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2.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3.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notesSlides/notesSlide4.xml" ContentType="application/vnd.openxmlformats-officedocument.presentationml.notesSlide+xml"/>
  <Override PartName="/ppt/ink/ink11.xml" ContentType="application/inkml+xml"/>
  <Override PartName="/ppt/ink/ink12.xml" ContentType="application/inkml+xml"/>
  <Override PartName="/ppt/ink/ink13.xml" ContentType="application/inkml+xml"/>
  <Override PartName="/ppt/notesSlides/notesSlide5.xml" ContentType="application/vnd.openxmlformats-officedocument.presentationml.notesSlide+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1"/>
  </p:sldMasterIdLst>
  <p:notesMasterIdLst>
    <p:notesMasterId r:id="rId24"/>
  </p:notesMasterIdLst>
  <p:sldIdLst>
    <p:sldId id="257" r:id="rId2"/>
    <p:sldId id="314" r:id="rId3"/>
    <p:sldId id="325" r:id="rId4"/>
    <p:sldId id="326" r:id="rId5"/>
    <p:sldId id="342" r:id="rId6"/>
    <p:sldId id="350" r:id="rId7"/>
    <p:sldId id="351" r:id="rId8"/>
    <p:sldId id="352" r:id="rId9"/>
    <p:sldId id="355" r:id="rId10"/>
    <p:sldId id="356" r:id="rId11"/>
    <p:sldId id="357" r:id="rId12"/>
    <p:sldId id="360" r:id="rId13"/>
    <p:sldId id="361" r:id="rId14"/>
    <p:sldId id="362" r:id="rId15"/>
    <p:sldId id="366" r:id="rId16"/>
    <p:sldId id="367" r:id="rId17"/>
    <p:sldId id="368" r:id="rId18"/>
    <p:sldId id="369" r:id="rId19"/>
    <p:sldId id="370" r:id="rId20"/>
    <p:sldId id="371" r:id="rId21"/>
    <p:sldId id="372" r:id="rId22"/>
    <p:sldId id="262" r:id="rId23"/>
  </p:sldIdLst>
  <p:sldSz cx="9144000" cy="6858000" type="screen4x3"/>
  <p:notesSz cx="6858000" cy="9144000"/>
  <p:embeddedFontLst>
    <p:embeddedFont>
      <p:font typeface="Acumin Pro" panose="020B0604020202020204" charset="0"/>
      <p:regular r:id="rId25"/>
      <p:bold r:id="rId26"/>
      <p:italic r:id="rId27"/>
      <p:boldItalic r:id="rId28"/>
    </p:embeddedFont>
    <p:embeddedFont>
      <p:font typeface="Acumin Pro ExtraCondensed" panose="020B0604020202020204" charset="0"/>
      <p:regular r:id="rId29"/>
      <p:bold r:id="rId30"/>
      <p:italic r:id="rId31"/>
      <p:boldItalic r:id="rId32"/>
    </p:embeddedFont>
    <p:embeddedFont>
      <p:font typeface="Acumin Pro ExtraCondensed Smbd" panose="020B0604020202020204" charset="0"/>
      <p:regular r:id="rId33"/>
      <p:bold r:id="rId34"/>
      <p:italic r:id="rId35"/>
      <p:boldItalic r:id="rId36"/>
    </p:embeddedFont>
    <p:embeddedFont>
      <p:font typeface="Acumin Pro Medium" panose="020B0604020202020204" charset="0"/>
      <p:regular r:id="rId37"/>
      <p:italic r:id="rId38"/>
    </p:embeddedFont>
    <p:embeddedFont>
      <p:font typeface="Acumin Pro Semibold" panose="020B0604020202020204" charset="0"/>
      <p:regular r:id="rId39"/>
      <p:bold r:id="rId40"/>
      <p:italic r:id="rId41"/>
      <p:boldItalic r:id="rId42"/>
    </p:embeddedFont>
    <p:embeddedFont>
      <p:font typeface="Acumin Pro SemiCondensed" panose="020B0604020202020204" charset="0"/>
      <p:regular r:id="rId43"/>
      <p:bold r:id="rId44"/>
      <p:italic r:id="rId45"/>
      <p:boldItalic r:id="rId46"/>
    </p:embeddedFont>
    <p:embeddedFont>
      <p:font typeface="Calibri" panose="020F0502020204030204" pitchFamily="34" charset="0"/>
      <p:regular r:id="rId47"/>
      <p:bold r:id="rId48"/>
      <p:italic r:id="rId49"/>
      <p:boldItalic r:id="rId50"/>
    </p:embeddedFont>
    <p:embeddedFont>
      <p:font typeface="United Sans Cd Md" charset="0"/>
      <p:regular r:id="rId51"/>
    </p:embeddedFont>
    <p:embeddedFont>
      <p:font typeface="United Sans Reg Medium" panose="020B0604020202020204" charset="0"/>
      <p:regular r:id="rId5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E6D190-A66C-4385-8FAA-1621D48F0CE3}" v="5" dt="2023-09-25T14:25:25.6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5286" autoAdjust="0"/>
    <p:restoredTop sz="86401"/>
  </p:normalViewPr>
  <p:slideViewPr>
    <p:cSldViewPr snapToGrid="0" snapToObjects="1">
      <p:cViewPr varScale="1">
        <p:scale>
          <a:sx n="103" d="100"/>
          <a:sy n="103" d="100"/>
        </p:scale>
        <p:origin x="834" y="6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 d="1"/>
        <a:sy n="1" d="1"/>
      </p:scale>
      <p:origin x="0" y="-3960"/>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font" Target="fonts/font23.fntdata"/><Relationship Id="rId50" Type="http://schemas.openxmlformats.org/officeDocument/2006/relationships/font" Target="fonts/font26.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5.fntdata"/><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font" Target="fonts/font21.fntdata"/><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font" Target="fonts/font24.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2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font" Target="fonts/font22.fntdata"/><Relationship Id="rId20" Type="http://schemas.openxmlformats.org/officeDocument/2006/relationships/slide" Target="slides/slide19.xml"/><Relationship Id="rId41" Type="http://schemas.openxmlformats.org/officeDocument/2006/relationships/font" Target="fonts/font17.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font" Target="fonts/font25.fntdata"/><Relationship Id="rId57"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font" Target="fonts/font7.fntdata"/><Relationship Id="rId44" Type="http://schemas.openxmlformats.org/officeDocument/2006/relationships/font" Target="fonts/font20.fntdata"/><Relationship Id="rId52" Type="http://schemas.openxmlformats.org/officeDocument/2006/relationships/font" Target="fonts/font2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ubhra Bansal" userId="8a733231fab1e3e4" providerId="LiveId" clId="{26E6D190-A66C-4385-8FAA-1621D48F0CE3}"/>
    <pc:docChg chg="delSld modSld">
      <pc:chgData name="Shubhra Bansal" userId="8a733231fab1e3e4" providerId="LiveId" clId="{26E6D190-A66C-4385-8FAA-1621D48F0CE3}" dt="2023-09-25T14:25:44.966" v="8" actId="47"/>
      <pc:docMkLst>
        <pc:docMk/>
      </pc:docMkLst>
      <pc:sldChg chg="addSp modSp mod">
        <pc:chgData name="Shubhra Bansal" userId="8a733231fab1e3e4" providerId="LiveId" clId="{26E6D190-A66C-4385-8FAA-1621D48F0CE3}" dt="2023-09-25T11:31:50.851" v="3"/>
        <pc:sldMkLst>
          <pc:docMk/>
          <pc:sldMk cId="198113133" sldId="257"/>
        </pc:sldMkLst>
        <pc:grpChg chg="mod">
          <ac:chgData name="Shubhra Bansal" userId="8a733231fab1e3e4" providerId="LiveId" clId="{26E6D190-A66C-4385-8FAA-1621D48F0CE3}" dt="2023-09-25T11:15:55.373" v="2"/>
          <ac:grpSpMkLst>
            <pc:docMk/>
            <pc:sldMk cId="198113133" sldId="257"/>
            <ac:grpSpMk id="9" creationId="{2A5C3858-7DC5-A9BD-0543-A1F1B64D81A1}"/>
          </ac:grpSpMkLst>
        </pc:grpChg>
        <pc:inkChg chg="add mod">
          <ac:chgData name="Shubhra Bansal" userId="8a733231fab1e3e4" providerId="LiveId" clId="{26E6D190-A66C-4385-8FAA-1621D48F0CE3}" dt="2023-09-25T11:15:55.373" v="2"/>
          <ac:inkMkLst>
            <pc:docMk/>
            <pc:sldMk cId="198113133" sldId="257"/>
            <ac:inkMk id="6" creationId="{A8574913-6B0E-5EF9-BBA4-771DCA56714D}"/>
          </ac:inkMkLst>
        </pc:inkChg>
        <pc:inkChg chg="add mod">
          <ac:chgData name="Shubhra Bansal" userId="8a733231fab1e3e4" providerId="LiveId" clId="{26E6D190-A66C-4385-8FAA-1621D48F0CE3}" dt="2023-09-25T11:15:55.373" v="2"/>
          <ac:inkMkLst>
            <pc:docMk/>
            <pc:sldMk cId="198113133" sldId="257"/>
            <ac:inkMk id="7" creationId="{FDEA553C-08CF-F493-5C76-B73E2E1C646B}"/>
          </ac:inkMkLst>
        </pc:inkChg>
        <pc:inkChg chg="add">
          <ac:chgData name="Shubhra Bansal" userId="8a733231fab1e3e4" providerId="LiveId" clId="{26E6D190-A66C-4385-8FAA-1621D48F0CE3}" dt="2023-09-25T11:31:50.851" v="3"/>
          <ac:inkMkLst>
            <pc:docMk/>
            <pc:sldMk cId="198113133" sldId="257"/>
            <ac:inkMk id="10" creationId="{FBF53CF9-43D0-71D1-1AD3-238DD6EEDBFE}"/>
          </ac:inkMkLst>
        </pc:inkChg>
      </pc:sldChg>
      <pc:sldChg chg="addSp">
        <pc:chgData name="Shubhra Bansal" userId="8a733231fab1e3e4" providerId="LiveId" clId="{26E6D190-A66C-4385-8FAA-1621D48F0CE3}" dt="2023-09-25T12:20:22.693" v="5"/>
        <pc:sldMkLst>
          <pc:docMk/>
          <pc:sldMk cId="3832612059" sldId="314"/>
        </pc:sldMkLst>
        <pc:inkChg chg="add">
          <ac:chgData name="Shubhra Bansal" userId="8a733231fab1e3e4" providerId="LiveId" clId="{26E6D190-A66C-4385-8FAA-1621D48F0CE3}" dt="2023-09-25T12:20:22.693" v="5"/>
          <ac:inkMkLst>
            <pc:docMk/>
            <pc:sldMk cId="3832612059" sldId="314"/>
            <ac:inkMk id="5" creationId="{48BFBBF4-AAB9-9003-DF1D-B207B5DF88FE}"/>
          </ac:inkMkLst>
        </pc:inkChg>
      </pc:sldChg>
      <pc:sldChg chg="addSp">
        <pc:chgData name="Shubhra Bansal" userId="8a733231fab1e3e4" providerId="LiveId" clId="{26E6D190-A66C-4385-8FAA-1621D48F0CE3}" dt="2023-09-25T12:20:22.693" v="5"/>
        <pc:sldMkLst>
          <pc:docMk/>
          <pc:sldMk cId="671031988" sldId="325"/>
        </pc:sldMkLst>
        <pc:inkChg chg="add">
          <ac:chgData name="Shubhra Bansal" userId="8a733231fab1e3e4" providerId="LiveId" clId="{26E6D190-A66C-4385-8FAA-1621D48F0CE3}" dt="2023-09-25T12:20:22.693" v="5"/>
          <ac:inkMkLst>
            <pc:docMk/>
            <pc:sldMk cId="671031988" sldId="325"/>
            <ac:inkMk id="2" creationId="{93DB8A86-A243-DFB7-22F8-CBC58694FD7D}"/>
          </ac:inkMkLst>
        </pc:inkChg>
      </pc:sldChg>
      <pc:sldChg chg="addSp">
        <pc:chgData name="Shubhra Bansal" userId="8a733231fab1e3e4" providerId="LiveId" clId="{26E6D190-A66C-4385-8FAA-1621D48F0CE3}" dt="2023-09-25T12:20:22.693" v="5"/>
        <pc:sldMkLst>
          <pc:docMk/>
          <pc:sldMk cId="560500154" sldId="326"/>
        </pc:sldMkLst>
        <pc:inkChg chg="add">
          <ac:chgData name="Shubhra Bansal" userId="8a733231fab1e3e4" providerId="LiveId" clId="{26E6D190-A66C-4385-8FAA-1621D48F0CE3}" dt="2023-09-25T12:20:22.693" v="5"/>
          <ac:inkMkLst>
            <pc:docMk/>
            <pc:sldMk cId="560500154" sldId="326"/>
            <ac:inkMk id="2" creationId="{DCECFE71-CE9E-909A-B3C1-85EA71EDA0C2}"/>
          </ac:inkMkLst>
        </pc:inkChg>
      </pc:sldChg>
      <pc:sldChg chg="addSp">
        <pc:chgData name="Shubhra Bansal" userId="8a733231fab1e3e4" providerId="LiveId" clId="{26E6D190-A66C-4385-8FAA-1621D48F0CE3}" dt="2023-09-25T12:20:22.693" v="5"/>
        <pc:sldMkLst>
          <pc:docMk/>
          <pc:sldMk cId="3965663661" sldId="342"/>
        </pc:sldMkLst>
        <pc:inkChg chg="add">
          <ac:chgData name="Shubhra Bansal" userId="8a733231fab1e3e4" providerId="LiveId" clId="{26E6D190-A66C-4385-8FAA-1621D48F0CE3}" dt="2023-09-25T12:20:22.693" v="5"/>
          <ac:inkMkLst>
            <pc:docMk/>
            <pc:sldMk cId="3965663661" sldId="342"/>
            <ac:inkMk id="2" creationId="{7856A346-A930-FFC1-7BA8-C6638EF523CC}"/>
          </ac:inkMkLst>
        </pc:inkChg>
      </pc:sldChg>
      <pc:sldChg chg="del">
        <pc:chgData name="Shubhra Bansal" userId="8a733231fab1e3e4" providerId="LiveId" clId="{26E6D190-A66C-4385-8FAA-1621D48F0CE3}" dt="2023-09-25T14:25:44.966" v="8" actId="47"/>
        <pc:sldMkLst>
          <pc:docMk/>
          <pc:sldMk cId="1737543197" sldId="346"/>
        </pc:sldMkLst>
      </pc:sldChg>
      <pc:sldChg chg="addSp">
        <pc:chgData name="Shubhra Bansal" userId="8a733231fab1e3e4" providerId="LiveId" clId="{26E6D190-A66C-4385-8FAA-1621D48F0CE3}" dt="2023-09-25T12:20:22.693" v="5"/>
        <pc:sldMkLst>
          <pc:docMk/>
          <pc:sldMk cId="795729560" sldId="350"/>
        </pc:sldMkLst>
        <pc:inkChg chg="add">
          <ac:chgData name="Shubhra Bansal" userId="8a733231fab1e3e4" providerId="LiveId" clId="{26E6D190-A66C-4385-8FAA-1621D48F0CE3}" dt="2023-09-25T12:20:22.693" v="5"/>
          <ac:inkMkLst>
            <pc:docMk/>
            <pc:sldMk cId="795729560" sldId="350"/>
            <ac:inkMk id="5" creationId="{EC017A7D-BC12-6358-3CEF-7CA26C238FC4}"/>
          </ac:inkMkLst>
        </pc:inkChg>
      </pc:sldChg>
      <pc:sldChg chg="addSp">
        <pc:chgData name="Shubhra Bansal" userId="8a733231fab1e3e4" providerId="LiveId" clId="{26E6D190-A66C-4385-8FAA-1621D48F0CE3}" dt="2023-09-25T12:20:22.693" v="5"/>
        <pc:sldMkLst>
          <pc:docMk/>
          <pc:sldMk cId="750413209" sldId="351"/>
        </pc:sldMkLst>
        <pc:inkChg chg="add">
          <ac:chgData name="Shubhra Bansal" userId="8a733231fab1e3e4" providerId="LiveId" clId="{26E6D190-A66C-4385-8FAA-1621D48F0CE3}" dt="2023-09-25T12:20:22.693" v="5"/>
          <ac:inkMkLst>
            <pc:docMk/>
            <pc:sldMk cId="750413209" sldId="351"/>
            <ac:inkMk id="2" creationId="{ADE2785D-91BE-3C92-517B-4A7534A0F4FE}"/>
          </ac:inkMkLst>
        </pc:inkChg>
      </pc:sldChg>
      <pc:sldChg chg="addSp">
        <pc:chgData name="Shubhra Bansal" userId="8a733231fab1e3e4" providerId="LiveId" clId="{26E6D190-A66C-4385-8FAA-1621D48F0CE3}" dt="2023-09-25T12:20:22.693" v="5"/>
        <pc:sldMkLst>
          <pc:docMk/>
          <pc:sldMk cId="1277865766" sldId="352"/>
        </pc:sldMkLst>
        <pc:inkChg chg="add">
          <ac:chgData name="Shubhra Bansal" userId="8a733231fab1e3e4" providerId="LiveId" clId="{26E6D190-A66C-4385-8FAA-1621D48F0CE3}" dt="2023-09-25T12:20:22.693" v="5"/>
          <ac:inkMkLst>
            <pc:docMk/>
            <pc:sldMk cId="1277865766" sldId="352"/>
            <ac:inkMk id="2" creationId="{391E5317-1A66-3A01-7634-660985424E44}"/>
          </ac:inkMkLst>
        </pc:inkChg>
      </pc:sldChg>
      <pc:sldChg chg="del">
        <pc:chgData name="Shubhra Bansal" userId="8a733231fab1e3e4" providerId="LiveId" clId="{26E6D190-A66C-4385-8FAA-1621D48F0CE3}" dt="2023-09-25T14:25:39.733" v="7" actId="47"/>
        <pc:sldMkLst>
          <pc:docMk/>
          <pc:sldMk cId="3468933767" sldId="353"/>
        </pc:sldMkLst>
      </pc:sldChg>
      <pc:sldChg chg="del">
        <pc:chgData name="Shubhra Bansal" userId="8a733231fab1e3e4" providerId="LiveId" clId="{26E6D190-A66C-4385-8FAA-1621D48F0CE3}" dt="2023-09-25T14:25:39.733" v="7" actId="47"/>
        <pc:sldMkLst>
          <pc:docMk/>
          <pc:sldMk cId="3179366928" sldId="354"/>
        </pc:sldMkLst>
      </pc:sldChg>
      <pc:sldChg chg="addSp">
        <pc:chgData name="Shubhra Bansal" userId="8a733231fab1e3e4" providerId="LiveId" clId="{26E6D190-A66C-4385-8FAA-1621D48F0CE3}" dt="2023-09-25T12:20:22.693" v="5"/>
        <pc:sldMkLst>
          <pc:docMk/>
          <pc:sldMk cId="3164025424" sldId="355"/>
        </pc:sldMkLst>
        <pc:inkChg chg="add">
          <ac:chgData name="Shubhra Bansal" userId="8a733231fab1e3e4" providerId="LiveId" clId="{26E6D190-A66C-4385-8FAA-1621D48F0CE3}" dt="2023-09-25T12:20:22.693" v="5"/>
          <ac:inkMkLst>
            <pc:docMk/>
            <pc:sldMk cId="3164025424" sldId="355"/>
            <ac:inkMk id="4" creationId="{4A61F1A9-1541-2617-28CA-8F3202F35355}"/>
          </ac:inkMkLst>
        </pc:inkChg>
      </pc:sldChg>
      <pc:sldChg chg="addSp">
        <pc:chgData name="Shubhra Bansal" userId="8a733231fab1e3e4" providerId="LiveId" clId="{26E6D190-A66C-4385-8FAA-1621D48F0CE3}" dt="2023-09-25T12:20:22.693" v="5"/>
        <pc:sldMkLst>
          <pc:docMk/>
          <pc:sldMk cId="4086287387" sldId="356"/>
        </pc:sldMkLst>
        <pc:inkChg chg="add">
          <ac:chgData name="Shubhra Bansal" userId="8a733231fab1e3e4" providerId="LiveId" clId="{26E6D190-A66C-4385-8FAA-1621D48F0CE3}" dt="2023-09-25T12:20:22.693" v="5"/>
          <ac:inkMkLst>
            <pc:docMk/>
            <pc:sldMk cId="4086287387" sldId="356"/>
            <ac:inkMk id="2" creationId="{93E02641-C367-8A76-1348-9EF32A64C9BF}"/>
          </ac:inkMkLst>
        </pc:inkChg>
      </pc:sldChg>
      <pc:sldChg chg="addSp">
        <pc:chgData name="Shubhra Bansal" userId="8a733231fab1e3e4" providerId="LiveId" clId="{26E6D190-A66C-4385-8FAA-1621D48F0CE3}" dt="2023-09-25T12:20:22.693" v="5"/>
        <pc:sldMkLst>
          <pc:docMk/>
          <pc:sldMk cId="259655994" sldId="357"/>
        </pc:sldMkLst>
        <pc:inkChg chg="add">
          <ac:chgData name="Shubhra Bansal" userId="8a733231fab1e3e4" providerId="LiveId" clId="{26E6D190-A66C-4385-8FAA-1621D48F0CE3}" dt="2023-09-25T12:20:22.693" v="5"/>
          <ac:inkMkLst>
            <pc:docMk/>
            <pc:sldMk cId="259655994" sldId="357"/>
            <ac:inkMk id="2" creationId="{9F21B656-448D-9875-A28D-700746CD5BA9}"/>
          </ac:inkMkLst>
        </pc:inkChg>
      </pc:sldChg>
      <pc:sldChg chg="del">
        <pc:chgData name="Shubhra Bansal" userId="8a733231fab1e3e4" providerId="LiveId" clId="{26E6D190-A66C-4385-8FAA-1621D48F0CE3}" dt="2023-09-25T14:25:39.733" v="7" actId="47"/>
        <pc:sldMkLst>
          <pc:docMk/>
          <pc:sldMk cId="4206878151" sldId="358"/>
        </pc:sldMkLst>
      </pc:sldChg>
      <pc:sldChg chg="del">
        <pc:chgData name="Shubhra Bansal" userId="8a733231fab1e3e4" providerId="LiveId" clId="{26E6D190-A66C-4385-8FAA-1621D48F0CE3}" dt="2023-09-25T14:25:39.733" v="7" actId="47"/>
        <pc:sldMkLst>
          <pc:docMk/>
          <pc:sldMk cId="204388387" sldId="359"/>
        </pc:sldMkLst>
      </pc:sldChg>
      <pc:sldChg chg="addSp">
        <pc:chgData name="Shubhra Bansal" userId="8a733231fab1e3e4" providerId="LiveId" clId="{26E6D190-A66C-4385-8FAA-1621D48F0CE3}" dt="2023-09-25T14:25:25.631" v="6"/>
        <pc:sldMkLst>
          <pc:docMk/>
          <pc:sldMk cId="1353383665" sldId="360"/>
        </pc:sldMkLst>
        <pc:inkChg chg="add">
          <ac:chgData name="Shubhra Bansal" userId="8a733231fab1e3e4" providerId="LiveId" clId="{26E6D190-A66C-4385-8FAA-1621D48F0CE3}" dt="2023-09-25T12:20:22.693" v="5"/>
          <ac:inkMkLst>
            <pc:docMk/>
            <pc:sldMk cId="1353383665" sldId="360"/>
            <ac:inkMk id="4" creationId="{057295CC-2CDD-49F5-0CF3-63790FD06BB5}"/>
          </ac:inkMkLst>
        </pc:inkChg>
        <pc:inkChg chg="add">
          <ac:chgData name="Shubhra Bansal" userId="8a733231fab1e3e4" providerId="LiveId" clId="{26E6D190-A66C-4385-8FAA-1621D48F0CE3}" dt="2023-09-25T14:25:25.631" v="6"/>
          <ac:inkMkLst>
            <pc:docMk/>
            <pc:sldMk cId="1353383665" sldId="360"/>
            <ac:inkMk id="7" creationId="{4DE237E2-CA17-A97B-F015-E83258FE9349}"/>
          </ac:inkMkLst>
        </pc:inkChg>
      </pc:sldChg>
      <pc:sldChg chg="addSp">
        <pc:chgData name="Shubhra Bansal" userId="8a733231fab1e3e4" providerId="LiveId" clId="{26E6D190-A66C-4385-8FAA-1621D48F0CE3}" dt="2023-09-25T14:25:25.631" v="6"/>
        <pc:sldMkLst>
          <pc:docMk/>
          <pc:sldMk cId="1464671163" sldId="361"/>
        </pc:sldMkLst>
        <pc:inkChg chg="add">
          <ac:chgData name="Shubhra Bansal" userId="8a733231fab1e3e4" providerId="LiveId" clId="{26E6D190-A66C-4385-8FAA-1621D48F0CE3}" dt="2023-09-25T14:25:25.631" v="6"/>
          <ac:inkMkLst>
            <pc:docMk/>
            <pc:sldMk cId="1464671163" sldId="361"/>
            <ac:inkMk id="2" creationId="{DE33F9A6-019C-A76A-4CC9-D8D58F0996F2}"/>
          </ac:inkMkLst>
        </pc:inkChg>
      </pc:sldChg>
      <pc:sldChg chg="addSp">
        <pc:chgData name="Shubhra Bansal" userId="8a733231fab1e3e4" providerId="LiveId" clId="{26E6D190-A66C-4385-8FAA-1621D48F0CE3}" dt="2023-09-25T14:25:25.631" v="6"/>
        <pc:sldMkLst>
          <pc:docMk/>
          <pc:sldMk cId="121839649" sldId="362"/>
        </pc:sldMkLst>
        <pc:inkChg chg="add">
          <ac:chgData name="Shubhra Bansal" userId="8a733231fab1e3e4" providerId="LiveId" clId="{26E6D190-A66C-4385-8FAA-1621D48F0CE3}" dt="2023-09-25T14:25:25.631" v="6"/>
          <ac:inkMkLst>
            <pc:docMk/>
            <pc:sldMk cId="121839649" sldId="362"/>
            <ac:inkMk id="2" creationId="{70F5CCD7-7F03-1B88-037F-D02A2C1F5CA9}"/>
          </ac:inkMkLst>
        </pc:inkChg>
      </pc:sldChg>
      <pc:sldChg chg="del">
        <pc:chgData name="Shubhra Bansal" userId="8a733231fab1e3e4" providerId="LiveId" clId="{26E6D190-A66C-4385-8FAA-1621D48F0CE3}" dt="2023-09-25T14:25:39.733" v="7" actId="47"/>
        <pc:sldMkLst>
          <pc:docMk/>
          <pc:sldMk cId="3558636383" sldId="363"/>
        </pc:sldMkLst>
      </pc:sldChg>
      <pc:sldChg chg="del">
        <pc:chgData name="Shubhra Bansal" userId="8a733231fab1e3e4" providerId="LiveId" clId="{26E6D190-A66C-4385-8FAA-1621D48F0CE3}" dt="2023-09-25T14:25:39.733" v="7" actId="47"/>
        <pc:sldMkLst>
          <pc:docMk/>
          <pc:sldMk cId="3431954114" sldId="364"/>
        </pc:sldMkLst>
      </pc:sldChg>
      <pc:sldChg chg="del">
        <pc:chgData name="Shubhra Bansal" userId="8a733231fab1e3e4" providerId="LiveId" clId="{26E6D190-A66C-4385-8FAA-1621D48F0CE3}" dt="2023-09-25T14:25:39.733" v="7" actId="47"/>
        <pc:sldMkLst>
          <pc:docMk/>
          <pc:sldMk cId="1930064499" sldId="365"/>
        </pc:sldMkLst>
      </pc:sldChg>
      <pc:sldChg chg="addSp">
        <pc:chgData name="Shubhra Bansal" userId="8a733231fab1e3e4" providerId="LiveId" clId="{26E6D190-A66C-4385-8FAA-1621D48F0CE3}" dt="2023-09-25T11:42:22.839" v="4"/>
        <pc:sldMkLst>
          <pc:docMk/>
          <pc:sldMk cId="627551319" sldId="366"/>
        </pc:sldMkLst>
        <pc:inkChg chg="add">
          <ac:chgData name="Shubhra Bansal" userId="8a733231fab1e3e4" providerId="LiveId" clId="{26E6D190-A66C-4385-8FAA-1621D48F0CE3}" dt="2023-09-25T11:42:22.839" v="4"/>
          <ac:inkMkLst>
            <pc:docMk/>
            <pc:sldMk cId="627551319" sldId="366"/>
            <ac:inkMk id="3" creationId="{3EDFFE3C-95AB-7688-41B2-D494EA2BB7FD}"/>
          </ac:inkMkLst>
        </pc:inkChg>
      </pc:sldChg>
      <pc:sldChg chg="addSp">
        <pc:chgData name="Shubhra Bansal" userId="8a733231fab1e3e4" providerId="LiveId" clId="{26E6D190-A66C-4385-8FAA-1621D48F0CE3}" dt="2023-09-25T11:42:22.839" v="4"/>
        <pc:sldMkLst>
          <pc:docMk/>
          <pc:sldMk cId="1716854798" sldId="367"/>
        </pc:sldMkLst>
        <pc:inkChg chg="add">
          <ac:chgData name="Shubhra Bansal" userId="8a733231fab1e3e4" providerId="LiveId" clId="{26E6D190-A66C-4385-8FAA-1621D48F0CE3}" dt="2023-09-25T11:42:22.839" v="4"/>
          <ac:inkMkLst>
            <pc:docMk/>
            <pc:sldMk cId="1716854798" sldId="367"/>
            <ac:inkMk id="2" creationId="{7679DC5B-6986-8BD4-8BC8-700D81BFC65C}"/>
          </ac:inkMkLst>
        </pc:inkChg>
      </pc:sldChg>
      <pc:sldChg chg="addSp">
        <pc:chgData name="Shubhra Bansal" userId="8a733231fab1e3e4" providerId="LiveId" clId="{26E6D190-A66C-4385-8FAA-1621D48F0CE3}" dt="2023-09-25T11:42:22.839" v="4"/>
        <pc:sldMkLst>
          <pc:docMk/>
          <pc:sldMk cId="3128532129" sldId="368"/>
        </pc:sldMkLst>
        <pc:inkChg chg="add">
          <ac:chgData name="Shubhra Bansal" userId="8a733231fab1e3e4" providerId="LiveId" clId="{26E6D190-A66C-4385-8FAA-1621D48F0CE3}" dt="2023-09-25T11:42:22.839" v="4"/>
          <ac:inkMkLst>
            <pc:docMk/>
            <pc:sldMk cId="3128532129" sldId="368"/>
            <ac:inkMk id="3" creationId="{DA391B6B-B96B-7053-3513-F374AE4263FD}"/>
          </ac:inkMkLst>
        </pc:inkChg>
      </pc:sldChg>
      <pc:sldChg chg="addSp">
        <pc:chgData name="Shubhra Bansal" userId="8a733231fab1e3e4" providerId="LiveId" clId="{26E6D190-A66C-4385-8FAA-1621D48F0CE3}" dt="2023-09-25T11:42:22.839" v="4"/>
        <pc:sldMkLst>
          <pc:docMk/>
          <pc:sldMk cId="181393462" sldId="369"/>
        </pc:sldMkLst>
        <pc:inkChg chg="add">
          <ac:chgData name="Shubhra Bansal" userId="8a733231fab1e3e4" providerId="LiveId" clId="{26E6D190-A66C-4385-8FAA-1621D48F0CE3}" dt="2023-09-25T11:42:22.839" v="4"/>
          <ac:inkMkLst>
            <pc:docMk/>
            <pc:sldMk cId="181393462" sldId="369"/>
            <ac:inkMk id="2" creationId="{B6C00B89-4D67-81DE-C879-D9C59FEC6087}"/>
          </ac:inkMkLst>
        </pc:inkChg>
      </pc:sldChg>
      <pc:sldChg chg="addSp">
        <pc:chgData name="Shubhra Bansal" userId="8a733231fab1e3e4" providerId="LiveId" clId="{26E6D190-A66C-4385-8FAA-1621D48F0CE3}" dt="2023-09-25T11:42:22.839" v="4"/>
        <pc:sldMkLst>
          <pc:docMk/>
          <pc:sldMk cId="743777448" sldId="370"/>
        </pc:sldMkLst>
        <pc:inkChg chg="add">
          <ac:chgData name="Shubhra Bansal" userId="8a733231fab1e3e4" providerId="LiveId" clId="{26E6D190-A66C-4385-8FAA-1621D48F0CE3}" dt="2023-09-25T11:42:22.839" v="4"/>
          <ac:inkMkLst>
            <pc:docMk/>
            <pc:sldMk cId="743777448" sldId="370"/>
            <ac:inkMk id="3" creationId="{990CE24A-60D8-765E-CBC7-EA605DCBDC63}"/>
          </ac:inkMkLst>
        </pc:inkChg>
      </pc:sldChg>
      <pc:sldChg chg="addSp">
        <pc:chgData name="Shubhra Bansal" userId="8a733231fab1e3e4" providerId="LiveId" clId="{26E6D190-A66C-4385-8FAA-1621D48F0CE3}" dt="2023-09-25T11:42:22.839" v="4"/>
        <pc:sldMkLst>
          <pc:docMk/>
          <pc:sldMk cId="3433166094" sldId="371"/>
        </pc:sldMkLst>
        <pc:inkChg chg="add">
          <ac:chgData name="Shubhra Bansal" userId="8a733231fab1e3e4" providerId="LiveId" clId="{26E6D190-A66C-4385-8FAA-1621D48F0CE3}" dt="2023-09-25T11:42:22.839" v="4"/>
          <ac:inkMkLst>
            <pc:docMk/>
            <pc:sldMk cId="3433166094" sldId="371"/>
            <ac:inkMk id="2" creationId="{21FC4171-1117-90B3-AB75-A7C7BBDA0644}"/>
          </ac:inkMkLst>
        </pc:inkChg>
      </pc:sldChg>
      <pc:sldChg chg="addSp">
        <pc:chgData name="Shubhra Bansal" userId="8a733231fab1e3e4" providerId="LiveId" clId="{26E6D190-A66C-4385-8FAA-1621D48F0CE3}" dt="2023-09-25T11:42:22.839" v="4"/>
        <pc:sldMkLst>
          <pc:docMk/>
          <pc:sldMk cId="2393054526" sldId="372"/>
        </pc:sldMkLst>
        <pc:inkChg chg="add">
          <ac:chgData name="Shubhra Bansal" userId="8a733231fab1e3e4" providerId="LiveId" clId="{26E6D190-A66C-4385-8FAA-1621D48F0CE3}" dt="2023-09-25T11:42:22.839" v="4"/>
          <ac:inkMkLst>
            <pc:docMk/>
            <pc:sldMk cId="2393054526" sldId="372"/>
            <ac:inkMk id="3" creationId="{D699A465-2166-D214-39EB-819E38ABB2B5}"/>
          </ac:inkMkLst>
        </pc:inkChg>
      </pc:sldChg>
      <pc:sldChg chg="del">
        <pc:chgData name="Shubhra Bansal" userId="8a733231fab1e3e4" providerId="LiveId" clId="{26E6D190-A66C-4385-8FAA-1621D48F0CE3}" dt="2023-09-25T14:25:44.966" v="8" actId="47"/>
        <pc:sldMkLst>
          <pc:docMk/>
          <pc:sldMk cId="875422971" sldId="373"/>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5T11:15:51.909"/>
    </inkml:context>
    <inkml:brush xml:id="br0">
      <inkml:brushProperty name="width" value="0.035" units="cm"/>
      <inkml:brushProperty name="height" value="0.035" units="cm"/>
    </inkml:brush>
  </inkml:definitions>
  <inkml:trace contextRef="#ctx0" brushRef="#br0">1 119 1839 0 0,'0'0'83'0'0,"1"-2"54"0"0,11-12 798 0 0,-1 0 0 0 0,17-29 0 0 0,-3 3 448 0 0,-24 39-1159 0 0,-1 1-205 0 0,1-1-1 0 0,-1 1 1 0 0,0 0-1 0 0,0 0 1 0 0,0-1-1 0 0,0 1 1 0 0,0 0-1 0 0,0 0 1 0 0,0 0-1 0 0,1-1 1 0 0,-1 1-1 0 0,0 0 1 0 0,0 0-1 0 0,0 0 0 0 0,1-1 1 0 0,-1 1-1 0 0,0 0 1 0 0,0 0-1 0 0,0 0 1 0 0,1 0-1 0 0,-1 0 1 0 0,0 0-1 0 0,0-1 1 0 0,1 1-1 0 0,-1 0 1 0 0,0 0-1 0 0,0 0 1 0 0,1 0-1 0 0,-1 0 1 0 0,0 0-1 0 0,0 0 0 0 0,1 0 1 0 0,-1 0-1 0 0,0 0 1 0 0,0 0-1 0 0,1 0 1 0 0,-1 0-1 0 0,0 0 1 0 0,0 1-1 0 0,1-1 1 0 0,-1 0-1 0 0,0 0 1 0 0,12 4 512 0 0,-12-4-590 0 0,2 1 99 0 0,-1 0 0 0 0,1 0 0 0 0,-1 1 0 0 0,0-1 0 0 0,0 0-1 0 0,0 0 1 0 0,0 1 0 0 0,0-1 0 0 0,0 1 0 0 0,0-1 0 0 0,0 1 0 0 0,0-1 0 0 0,-1 1 0 0 0,1 0 0 0 0,0 1 0 0 0,3 24 326 0 0,-4 12 112 0 0,1 53 79 0 0,0-81-514 0 0,2 0-47 0 0,2-1-66 0 0,3-3 13 0 0,-5-7 76 0 0,0 1 0 0 0,-1 0 0 0 0,1-1 0 0 0,0 1 1 0 0,0-1-1 0 0,-1 0 0 0 0,1 0 0 0 0,0 0 0 0 0,0 0 0 0 0,-1-1 0 0 0,1 1 0 0 0,0-1 0 0 0,-1 1 0 0 0,6-3 1 0 0,17-2 282 0 0,-24 6-268 0 0,1-1-1 0 0,-1 0 0 0 0,1 1 1 0 0,-1-1-1 0 0,1 1 0 0 0,-1-1 1 0 0,0 1-1 0 0,1 0 0 0 0,-1 0 1 0 0,0 0-1 0 0,1 0 0 0 0,-1-1 1 0 0,0 1-1 0 0,0 1 0 0 0,0-1 1 0 0,0 0-1 0 0,0 0 0 0 0,0 0 1 0 0,0 1-1 0 0,0-1 0 0 0,-1 0 0 0 0,1 1 1 0 0,0-1-1 0 0,-1 1 0 0 0,1-1 1 0 0,-1 0-1 0 0,1 3 0 0 0,0 2 54 0 0,1-1-1 0 0,-1 1 1 0 0,-1-1-1 0 0,1 1 1 0 0,-1-1-1 0 0,0 9 1 0 0,-16 86 214 0 0,15-91-313 0 0,0-7-49 0 0,13-4-568 0 0,-8 1 596 0 0,-1 0 1 0 0,0-1 0 0 0,0 1 0 0 0,1-1-1 0 0,-1 0 1 0 0,0 1 0 0 0,-1-1-1 0 0,1-1 1 0 0,0 1 0 0 0,-1 0 0 0 0,4-5-1 0 0,25-33-4 0 0,-14 17 380 0 0,-16 21 359 0 0,0 4-636 0 0,10 11-3346 0 0</inkml:trace>
</inkml:ink>
</file>

<file path=ppt/ink/ink10.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25T12:02:05.105"/>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FF0000"/>
    </inkml:brush>
  </inkml:definitions>
  <inkml:trace contextRef="#ctx0" brushRef="#br0">4504 1125 25791 0,'0'0'2304'0,"-4"4"-1856"0,-2-2-448 0,6-2 0 16,0 0 128-16,-4 3-128 0,4-3 0 0,0 0 0 0,0 0 896 0,0 0 64 16,0 0 32-16,0 0 0 0,7 2-96 0,2-2-32 15,4-1 0-15,2-3 0 0,4-3-288 0,4 0-48 16,3-3-16-16,3-2 0 0,-1-5-80 0,3-1-32 16,0-2 0-16,-2-4 0 0,-3-1-112 0,-2-1-32 15,0-2 0-15,-2 1 0 0,-5-1-48 0,-3 2-16 16,-3 2 0-16,-3 1 0 0,-4 3 80 15,-2 2 16-15,0 3 0 0,-7 3 0 0,-3 2 288 0,0 3 64 16,-6 3 16-16,0 3 0 0,-1 2-416 0,-5 4-96 16,-3 3-16-16,-4 4 0 0,-2 3-128 0,-3 4-144 0,-1 1 144 0,1 3-208 15,0 2 80-15,3 2 128 0,1-2-208 16,5 1 80-16,3 0 128 0,1-1 0 0,3-1 0 0,1-1-128 16,4-3 128-16,3-1-160 15,1-2 160-15,3 0-160 0,3-2 160 0,2 0 0 0,2-2 0 0,2 0 0 16,1-2 0-16,2 0 0 0,2-1 192 15,2-1-64-15,3 0 16 0,5-2 16 0,1 0 0 0,4-2 0 16,3 0-160-16,2-2 192 0,2-2-192 0,0-1 192 0,0-1-192 16,-1-2 0-16,-4-2 0 0,0 0 0 31,-3-2-880-31,-2 1-96 0,-2-1-32 0,-4 0-16336 0</inkml:trace>
  <inkml:trace contextRef="#ctx0" brushRef="#br0" timeOffset="280.95">5085 1076 32255 0,'0'0'2864'0,"-1"-3"-2288"16,1 3-576-16,0 0 0 0,0 0 1120 0,0 0 112 15,0 0 32-15,0 0 0 0,-4 3-512 0,0 2-112 16,1 3 0-16,0 3-16 0,-1 3-112 0,2 3 0 16,0 0-16-16,1 3 0 0,0 3-320 0,0-1-176 0,-3 0 192 15,2 1-192-15,1 2 128 0,0-3-128 16,1 0 0-16,-1-1 0 0,-1-2 0 0,2 1 0 0,-3-1 0 0,2-2-12176 31,-2-1-2480-31</inkml:trace>
  <inkml:trace contextRef="#ctx0" brushRef="#br0" timeOffset="1118.99">4196 1906 11055 0,'0'0'976'0,"-7"-2"-784"16,-1 0-192-16,0 0 0 0,2 0 3120 0,-1-1 576 16,-2 1 112-16,3 1 32 0,6 1-2176 0,0 0-448 15,0 0-64-15,0 0-32 0,0 0-160 0,0 0-48 16,0 0 0-16,0 0 0 0,5-2-352 0,4 1-80 15,4-1-16-15,7-1 0 0,3 1-128 0,6 0-16 16,4-2-16-16,4-1 0 0,4 1 0 0,5-2 0 16,3 2 0-16,9-1 0 0,3 1-48 0,3 0 0 15,2-1 0-15,1 0 0 0,1-1-80 0,2 2-32 0,-1-1 0 16,-2 2 0-16,-4-2-144 0,-4-1 0 0,-5 1 144 16,-5-1-144-16,-3 2 0 0,-7 0 144 0,-5 2-144 0,-4 1 0 15,-6 0 176-15,-3 0-176 16,-4 1 160-16,-8 1-160 0,0-1 224 0,-2 0-48 0,-7 0-16 0,0 0 0 15,0 0-32-15,0 0-128 0,0 0 192 0,0 0-64 16,0 0-336-16,0 0-80 0,0 0-16 0,0 0 0 16,0 0-1280-1,0 0-256-15,0 0-48 0,0 0-13104 0</inkml:trace>
  <inkml:trace contextRef="#ctx0" brushRef="#br0" timeOffset="2082.62">4548 2412 10127 0,'-5'-14'448'0,"1"6"96"0,1-3-544 0,-1 0 0 0,0-3 0 0,1-1 0 16,2-2 4608-16,0 1 800 0,1-1 160 0,1 1 48 0,1-3-3392 0,3 1-688 15,1 2-128-15,2 2-16 0,1-2-608 0,2 3-112 16,2 2-32-16,1 1 0 0,2 2-208 15,0 3-48-15,2 3-16 0,-2 3 0 0,-3 1-240 0,1 3-128 16,-2 3 160-16,-2 3-160 0,-3 3 0 16,-1 4 0-16,-4 3 0 0,-2 3 0 0,-4 5 0 0,-5 3 0 15,-4 2-128-15,-4 3 128 0,-3 4-304 16,-1-2 48-16,-1 1 16 0,2-4 0 0,-1-2 32 0,1-5 0 16,1-5 0-16,3-3 0 0,2-3 208 0,5-3 128 0,-1-3 0 15,2-1-128-15,1-4 512 0,3-2 0 16,4-5 0-16,0 0 0 15,0 0-128-15,0 0-48 0,0 0 0 0,7 3 0 16,4-2-336-16,2-1 128 0,4 0-128 0,5-1 0 16,4-2 0-16,4 0 0 0,5-1 0 0,2-2 0 15,1-2-432-15,2 0-48 0,1-1-16 0,-2-1 0 16,0-2-704-16,-2 0-144 0,1-1-16 0,-3-1-16 16,-2 0-288-16,-2-4-48 0,-1-4-16 0,-3 0 0 15,-5 0 768-15,-3 0 128 0,-5 0 48 0,-3 2 0 0,-5 0 784 0,-2 1 320 16,-5 1 0-16,-4 1-16 0,-4 1 1056 0,0 3 224 15,-6 2 32-15,0 4 16 0,-4 0-224 0,0 4-32 16,1 3-16-16,-1 3 0 0,-1 1-608 0,0 6-128 16,1 2-32-16,1 3 0 0,4 1-400 0,-2 3-192 15,2 0 160-15,2 0-160 0,1 3 0 0,2 1 0 0,4 3 0 0,0-1 0 16,2-3 0-16,2 0 0 0,2-1 0 0,2-1 0 16,4-3 0-16,1 0 0 0,-1-5-128 0,3-2 128 15,2-2 0-15,1-3 0 0,3-3 0 0,-1-2 0 16,1-3 0-16,-1-5 0 0,0-3 128 0,2-3-128 15,-1-3 192-15,1-2-48 0,-3-4-16 0,-1 2 0 16,-2 2 0-16,-2 2-128 0,-3 2 192 0,-3 3-64 16,-2 3 368-16,0 3 64 0,-1 6 16 0,0 0 0 15,0 0-208-15,0 0-48 0,-2 8 0 0,1 4 0 16,-1 3-320-16,-3 1 0 0,3 3 0 0,0 1 0 0,0 1 0 16,2 1-128-16,1 0 128 0,2-1 0 15,2-2 0-15,1 1-128 0,1-1 128 0,2-2 0 0,2-1-160 0,2-3 160 16,4-3-192-16,0-2 192 15,3-4-624-15,1-4-16 0,3-4 0 0,3-5-11584 16,3-4-2304-16</inkml:trace>
  <inkml:trace contextRef="#ctx0" brushRef="#br0" timeOffset="2511.87">6499 1649 36975 0,'0'0'1632'0,"0"0"352"0,0 0-1600 0,0 0-384 15,0 0 0-15,0 0 0 16,0 0 688-16,0 0 48 0,5-3 16 0,2-1 0 0,1 0 16 0,6 0 0 15,0-1 0-15,4 1 0 0,2-1-464 0,0 1-96 16,1 0-16-16,1-2 0 0,2 1-192 0,2-2-240 0,0 1 48 0,0 1 16 31,0-1-2000-31,-3 2-384 0,-1 1-96 0,-3-1-13568 0</inkml:trace>
  <inkml:trace contextRef="#ctx0" brushRef="#br0" timeOffset="2668.06">6514 1860 42383 0,'-14'-5'3776'0,"14"5"-3024"0,0 0-608 0,0 0-144 16,0 0 144-16,0 0 0 16,0 0 0-16,7-1 0 0,2-2 80 0,4 1 16 0,6-1 0 0,2 1 0 15,2-1 80-15,2 1 0 0,4 0 16 0,2 0 0 0,2-1-336 0,3-1 144 16,3 0-144-16,0-1 0 16,2 0-1024-16,1-2-320 0,1 1-64 0,-3 0-11120 31,-2-1-2208-31</inkml:trace>
  <inkml:trace contextRef="#ctx0" brushRef="#br0" timeOffset="3262.99">8952 1184 31327 0,'0'-7'1392'0,"0"4"272"0,2 1-1328 0,-2 2-336 16,0-2 0-16,2 0 0 0,2 0 192 0,3-2-16 0,3-1-16 0,2-1 0 15,1-2 304-15,4-2 64 16,-1-1 16-16,3-2 0 0,0-3-192 0,1 0-32 15,1-4-16-15,5-5 0 0,-2-2-80 0,-3 1-16 0,0-1 0 0,-4 0 0 16,-2 2-80-16,-4 2-128 0,-5 3 176 0,-1 2-176 16,-4 4 416-16,-4 3-32 0,-3 2 0 0,-3 3 0 15,-4 0 208-15,-3 4 48 0,-1 3 0 0,-2 1 0 16,-4 5-400-16,-6 5-80 0,1 2-16 0,0 4 0 0,2 3-144 16,2 1 0-16,1 0 0 0,2 2-176 0,3 0 176 15,3 0 0-15,2 1-144 0,2-2 144 0,2-1 0 0,2-1 240 16,3-1-48-16,2 0 0 0,2-2 16 0,1-2 0 15,3 1 0-15,2-2 0 0,1-2-64 0,1 0-16 16,3-2 0-16,2-2 0 0,4-1 16 0,1-1 0 16,1-1 0-16,3-1 0 0,4-2-144 0,1-2 0 15,3-1 0-15,3-1 128 16,1-2-832-16,1-2-160 0,2 0-32 0,-4-1-16 16,-2 0-1712-16,-2 0-320 0,-4 1-80 0</inkml:trace>
  <inkml:trace contextRef="#ctx0" brushRef="#br0" timeOffset="3556.19">9434 1146 23951 0,'4'-6'2128'0,"1"-1"-1696"0,3-1-432 0,0 2 0 16,-1-1 1040-16,1 1 128 0,2-1 32 0,1 3 0 16,0-1 304-16,-1 3 64 0,1 2 16 0,0 1 0 15,-1 2-752-15,0 2-160 0,-3 0-32 0,0 2 0 16,-2 2-368-16,-1 1-80 0,-2 2 0 0,-1 2-16 15,-1 0-48-15,-2 2-128 0,-1-1 192 0,-4 2-64 0,-2-1 0 0,-1 2 0 16,-1-2 0-16,0 2 0 0,1-3 112 0,3-1 16 16,-3-3 0-16,3-2 0 15,2 0 576-15,2-3 112 0,3-6 16 0,0 0 16 0,0 0-144 0,0 0-48 16,0 0 0-16,0 0 0 0,7 0-368 0,2-2-80 16,3 0-16-16,4-1 0 15,4 0-320-15,6-2 0 0,3 2 0 0,3-3 0 16,1 1-592-16,1-2-48 0,-1 1 0 0,-1-1 0 15,-1 1-2304-15,-1 1-448 0,-3-1-112 0</inkml:trace>
  <inkml:trace contextRef="#ctx0" brushRef="#br0" timeOffset="3998.89">8660 1670 15663 0,'-14'-3'688'0,"8"1"144"31,2 4-656-31,-2-2-176 0,6 0 0 0,0 0 0 0,0 0 3968 0,0 0 752 0,0 0 144 0,0 0 48 0,0 0-3056 16,0 0-592-16,8 1-128 0,6-1-32 0,2 0-400 0,8 0-96 15,6 0-16-15,5-3 0 0,4 1-112 0,4-2-32 16,5-2 0-16,4 1 0 0,6 0-192 0,5 0-64 0,8-1 0 0,1 0 0 16,1-1-192-16,2 1 144 15,3 0-144-15,-1 1 128 16,-1 0-128-16,-4 1 0 0,-6-1 144 0,-6 2-144 0,-7 0 0 15,-7 1 128-15,-5-1-128 0,-7 1 0 0,-6 1 128 16,-5 0-128-16,-4 0 160 0,-4 1-160 16,-5 0 0-16,-3 0 0 0,-7 0 0 0,0 0 0 15,0 0-368-15,0 0-160 0,-6 2-48 0,-1 0 0 16,-3-1-1920-16,-1 3-384 0,-1 0-64 0</inkml:trace>
  <inkml:trace contextRef="#ctx0" brushRef="#br0" timeOffset="4538.93">9374 2437 10127 0,'0'0'896'0,"0"0"-704"16,0 0-192-16,0 0 0 0,0 0 2528 0,0 0 480 0,0 0 80 0,2-5 32 16,-1-1-1056-16,1-2-208 0,-2-2-32 0,2-2-16 15,-2-1-288-15,0-4-64 0,0 1-16 0,0-3 0 16,-2-1-768-16,0-1-160 0,0-1-16 0,-2 0-16 16,-2 2 160-16,-2 1 48 0,-3 1 0 0,-2 3 0 15,-3 1 256-15,-3 5 48 0,-2 2 16 0,-1 4 0 0,-1 0-512 0,0 6-112 16,0 2 0-16,0 5-16 0,-1 3-368 0,2 4 0 15,-2 3 0-15,5 2-128 0,1 1 0 0,3 2 0 16,-2 1 0-16,4 1 0 0,2-1 128 0,3-2-208 16,3-1 80-16,1-3 128 0,3 0-192 0,1-2 192 15,5-4-160-15,0-1 160 0,0-3 0 0,3-1 0 16,3-4 128-16,3-1-128 0,2-4 304 0,3-1-48 16,1-3-16-16,2-1 0 0,1-3-32 0,0-2 0 15,0-2 0-15,-1 1 0 0,-1-1-64 0,-2 1-16 16,-2 1 0-16,-3 2 0 0,-1 3 0 0,-4 2-128 15,-1 0 192-15,-1 3-64 0,-7 0 96 0,6 5 16 16,-2 1 0-16,1 1 0 0,0 1-240 0,-1 0 0 16,-1 2 128-16,2 1-128 0,-1 0 0 0,0 1 0 15,3-1 0-15,0 0 0 0,-1-1 0 0,2-1 0 16,1-1 0-16,1-2 0 0,1-3-288 0,1-1 0 16,1-2 0-16,2-2 0 15,3-3-1584-15,2-1-320 0,0-3-64 0,3-3-14800 0</inkml:trace>
  <inkml:trace contextRef="#ctx0" brushRef="#br0" timeOffset="5892.32">12070 1190 29487 0,'-12'-4'2624'0,"12"4"-2112"0,-5-1-512 0,5 1 0 0,0 0 1280 0,-7-2 128 15,-2 2 48-15,1-2 0 0,8 2-320 0,0 0-64 16,0 0-16-16,0 0 0 0,10-2-368 0,4 1-80 15,1 2-16-15,5-1 0 0,4-1-272 0,1 0-48 0,4 0-16 0,2 1 0 16,1 0-256-16,-1-1 128 0,4 1-128 0,-1 0 0 16,0-1 0-16,0 0-144 15,-1-2-16-15,-2 2 0 32,-5 0-1776-32,-2 1-368 0,-3 0-64 0,-3 0-13552 0</inkml:trace>
  <inkml:trace contextRef="#ctx0" brushRef="#br0" timeOffset="6066">12087 1365 39615 0,'0'0'3520'0,"-6"-2"-2816"15,1 0-560-15,5 2-144 0,0 0 0 0,0 0-192 0,0 0 32 0,0 0 16 0,0 0 144 0,7-1 256 32,3-2-64-32,5 2-16 0,2 0-176 0,4 0 192 15,3 0-192-15,5 0 192 0,4-1-192 0,3 1 192 16,4 0-192-16,0-2 192 15,3 1-1456-15,-3-1-272 0,-2-3-64 0,0 0-9408 16,-2-1-1888-16</inkml:trace>
  <inkml:trace contextRef="#ctx0" brushRef="#br0" timeOffset="6412.91">12430 996 38703 0,'-32'-20'1712'0,"21"12"352"0,1 0-1648 0,1 1-416 0,0 0 0 0,3 2 0 15,0 0 192-15,6 5-32 0,0 0-16 0,0 0 0 16,0 0 96-16,0 0 16 0,9 1 0 0,3 3 0 16,4 0-256-16,1 3-192 0,4 0 48 0,2 2 0 0,1 1 144 15,2 1-192-15,0-1 192 0,2 2-192 16,0-2-208 0,2-1-48-16,0 1-16 0,0-1 0 0,1 0-144 0,-1-1-32 0,0-1 0 0,0-1 0 0,-2 0 304 0,-3-1 48 15,-4 0 16-15,-3 0 0 0,-3 1 272 0,-3-1 0 16,-2 2 0-16,-4 0 0 0,-3 0 560 0,-2 1 16 15,-4 0 0-15,-4 2 0 0,-2 2 48 0,-3 3 16 16,-4-2 0-16,-4 1 0 0,-2 2-176 0,-2 1-16 0,-2 2-16 16,2 1 0-16,0 3-160 0,0-1-16 15,1 0-16-15,1 0 0 0,3 1-240 0,1-1 0 16,2-1 0-16,2 0 0 0,2-1 0 0,2-1 0 0,1-1 0 16,1-2 0-16,3 0-1584 15,1-2-208-15,1-1-32 0,2-1-14624 0</inkml:trace>
  <inkml:trace contextRef="#ctx0" brushRef="#br0" timeOffset="6983.79">14896 1195 35135 0,'0'0'1552'0,"0"0"320"0,0 0-1488 0,0 0-384 16,0 0 0-16,0 0 0 0,0 0 240 0,0 0-32 0,0 0 0 0,7-3 0 15,-2-2 304-15,4 1 64 16,1-2 16-16,2 1 0 0,2-2-224 0,1-1-48 16,1-1-16-16,6-3 0 0,-1-2-112 0,-1-1-32 15,-2-4 0-15,0-1 0 0,0-2-160 0,-3 1 0 0,-3 0 0 0,-2 3 0 16,-3 0 0-16,-5 5 0 0,-2 1 0 0,-3 1 0 0,-4 1 224 0,-2 0 64 15,-2 2 16-15,-2 3 0 16,-4 1-16-16,-7 4 0 0,-1 4 0 0,1 2 0 16,0 4-288-16,-1 3 160 0,0 2-160 0,1 2 128 0,0 3-128 0,2 3 128 15,3-1-128-15,1 0 128 0,3-1 64 0,2-1 16 16,3-1 0-16,2-1 0 0,2 0-32 0,3 0-16 31,3 0 0-31,4 0 0 0,0-3-16 0,4 0 0 16,3-2 0-16,1 0 0 0,1-1-144 0,4-2 192 15,1-1-192-15,4-2 192 0,2 0-320 0,4-1-64 0,3-3-16 16,4-1 0-16,3-2-2048 0,4-1-416 0,1-1-80 0,-1-3-13888 16</inkml:trace>
  <inkml:trace contextRef="#ctx0" brushRef="#br0" timeOffset="7172.81">15488 1162 17503 0,'0'0'768'0,"0"0"176"0,-3-5-752 0,-2 0-192 0,1 0 0 0,0 1 0 0,4 4 4544 0,0 0 864 15,0 0 176-15,0 0 48 16,0 0-3360-16,0 0-672 0,0 0-128 0,0 0-16 15,-3 5-816-15,1 3-176 0,0 2-16 0,0 2-16 16,2 2-176-16,-2 4-48 16,1-1 0-16,0 1 0 0,0 2-80 0,0 1-128 15,2 1 176-15,-1 0-176 0,-1-1 128 0,1 1-128 16,0 1 0-16,1-1 0 0,1-1 0 0,3-1 0 16,-2-2-128-16,3-1 128 0,-1-3-1984 0,2-2-288 0,3-2-64 0,-2-2-15488 15</inkml:trace>
  <inkml:trace contextRef="#ctx0" brushRef="#br0" timeOffset="7363.39">15844 1111 37775 0,'-3'-11'1664'0,"3"11"368"0,1-5-1632 0,1-1-400 0,2 1 0 0,0 0 0 16,3-1 784-16,2 1 80 15,2 1 16-15,3-1 0 0,2 2-480 0,2 1-80 16,2 0-32-16,2 1 0 0,2-1-288 0,0 1 0 0,0 1-208 0,1 0 80 31,0 0-1824-31,-2 1-352 0,-2 1-80 0,-4-1-13696 0</inkml:trace>
  <inkml:trace contextRef="#ctx0" brushRef="#br0" timeOffset="7526.4">15843 1245 35007 0,'0'0'3120'0,"0"0"-2496"15,0 0-496-15,0 0-128 0,0 0 1216 0,0 0 240 16,0 0 32-16,0 0 16 0,0 0-448 0,7-1-96 16,2 0 0-16,3 0-16 0,2 1-528 0,4 0-96 15,2 1-32-15,6-2 0 0,3 0-288 0,4-1 0 16,3-3 0-16,-1 0-144 16,0-2-2256-16,0 1-448 0,0-2-96 0</inkml:trace>
  <inkml:trace contextRef="#ctx0" brushRef="#br0" timeOffset="8085.8">17755 853 40543 0,'-15'-20'3600'0,"9"10"-2880"0,1-1-576 0,0-2-144 0,2-3 0 0,0 3-272 16,1-1 64-16,5-1 16 0,3 2 448 0,3 0 80 0,2 1 32 0,3 1 0 15,3 0-64-15,6 0-16 0,2 2 0 0,1 4 0 16,-2 2-96-16,-1 3-32 0,-1 3 0 0,-2 1 0 16,-2 4-160-16,-1 2 0 0,-3 1 0 0,-2 3 0 15,-2 5 0-15,-4 2 0 16,-4 1 0-16,-3 3 0 0,-4 3-160 0,-6 2 160 15,-2 1-208-15,-4 2 80 0,-4 1 0 0,-2-1 0 0,-5-1 0 0,1-2 0 16,0-4 128-16,2-4 0 0,2-2 0 0,2-4 0 0,2-1 208 16,4-3 80-16,2-2 16 0,4-3 0 0,2 0 192 15,2-3 32-15,1 1 16 0,4-5 0 16,0 0-256-16,0 0-48 0,6 3-16 0,2 0 0 16,3 1-32-16,5-2-16 0,4-1 0 0,3-1 0 15,3-1-176-15,1 0 192 0,0-1-192 0,1-1 192 0,-1-1-192 0,1 0 0 16,-1 0 0-16,2-1-176 15,1-1-1184-15,-2 1-240 0,-1-2-64 0,-1 2 0 16,-1-1-1600-16,1 0-320 0</inkml:trace>
  <inkml:trace contextRef="#ctx0" brushRef="#br0" timeOffset="8490.19">18501 1025 9215 0,'0'0'400'0,"0"0"96"0,-5 0-496 0,5 0 0 16,-5-1 0-16,5 1 0 0,0 0 6208 0,0 0 1152 16,0 0 240-16,0 0 32 0,0 0-5712 0,0 0-1136 15,0 0-224-15,5 3-48 0,3 0-240 0,3-2-32 0,2-2-16 0,3-2 0 16,0 0-16-16,4-1 0 16,2-2 0-16,2-1 0 0,0-3-80 0,2-1 0 0,1-1-128 0,-3-1 192 0,1-1 0 0,-2-1-16 31,-2-3 0-31,-4 1 0 0,-1-1-16 0,-5 1 0 15,-3 2 0-15,-2 3 0 0,-4 0 64 0,-2 2 16 0,-3 0 0 0,-3 2 0 16,-1 2 16-16,-4 1 16 16,-5 2 0-16,-1 1 0 0,-3 2-272 0,-1 2 160 15,-2 1-160-15,0 3 128 0,-2 0-128 0,3 3 0 16,2 2 0-16,-1 1 0 0,1 0 0 0,3 2 0 16,2-1 128-16,2 1-128 0,2 2 144 0,2-1-144 15,1-1 160-15,3 2-160 0,1 0 0 0,3 1 128 16,2-1-128-16,3 1 0 0,0-1 0 0,4 0 0 15,3 0 128-15,1-2-128 0,1 0 0 0,4-2 128 16,2-1-128-16,3-1 0 0,3-1-192 0,2-1-144 0,3-2-32 16,1-2 0-16,2-2-1680 15,-1-2-352-15,-1-1-64 0,-1-2-14288 0</inkml:trace>
  <inkml:trace contextRef="#ctx0" brushRef="#br0" timeOffset="8884.75">19051 1129 19343 0,'0'0'1728'0,"0"-5"-1392"0,1 0-336 0,1-2 0 0,2 1 2480 0,2-2 416 16,1 0 96-16,0 0 16 0,2 1-1280 0,1 0-240 15,0 2-48-15,1 0-16 0,1 2-272 0,0 1-48 0,0 1-16 0,1 2 0 16,-2 1-496-16,1 1-96 0,-1 3-32 16,-2 0 0-16,-1 2-256 0,-1 1-48 15,-3 1-16-15,-2 2 0 0,-3 1-144 0,-2 1 192 16,-3 2-192-16,-1 0 192 0,-3 2-192 0,-2-1 128 15,-3 2-128-15,1 0 128 0,-1-2-128 0,0 0 0 0,2-3 144 0,1-1-144 16,1 0 128-16,2-4-128 0,1-1 160 0,2 0-160 16,3-3 592-16,3-5 32 0,0 0 0 0,0 0 0 15,0 0-160-15,0 0-16 0,5 5-16 0,4-3 0 16,3 0-176-16,3-1-16 0,4-1-16 0,5 0 0 16,5 1-224-16,3-1 176 0,1 0-176 0,0-1 160 15,-7 0-160-15,3 0 0 0,-2-1 0 0,1 1 0 0,-3 0 0 16,0 0 0-16,1 1 128 0,-3-2-128 15,3 1 0-15,-4 0 0 0,-3 0 0 0,-5 0 0 16,-3 1 0-16,-2 0 128 0,-2 0-128 0,-7 0 128 16,0 0-128-16,0 0 0 0,0 0-192 0,0 0 192 15,0 0-576-15,0 0 16 0,0 0 0 0,-5 1 0 16,-1 0-2464-16,-1 0-496 0</inkml:trace>
  <inkml:trace contextRef="#ctx0" brushRef="#br0" timeOffset="14292.07">20892 949 17503 0,'0'0'768'0,"-4"-1"176"0,-3 0-752 0,2 0-192 15,5 1 0-15,-6 0 0 0,6 0 3456 0,0 0 640 16,0 0 144-16,0 0 32 0,0 0-2736 0,0 0-560 0,0 0-96 0,8 1-32 16,2 1-368-16,4 1-80 0,5-2-16 0,4 0 0 15,7 0-32-15,5-1-16 0,3-1 0 0,3 1 0 16,3-4-96-16,3 0-32 0,5-1 0 0,4-1 0 15,6 1-80-15,2-3 0 0,2-2-128 0,1 0 192 16,-1-1-192-16,1 2 128 0,0 3-128 0,0-2 0 16,-2 0 0-16,-6 2 128 0,-6-1-128 0,-6 2 0 0,-5-1 0 0,-6 3 0 15,-3-1 0-15,-6 2 0 16,-4 0 0-16,-3 1-208 0,-5 1 32 0,-2 0 16 16,-3 0-720-16,-1 0-144 0,-2 0-16 0,-1 1-16 15,1 0-2704-15,-7-1-528 0</inkml:trace>
  <inkml:trace contextRef="#ctx0" brushRef="#br0" timeOffset="14752.49">22929 584 30399 0,'0'0'2704'0,"8"-2"-2160"0,-2 0-544 0,0 1 0 16,-6 1 576-16,0 0 0 15,0 0 0-15,0 0 0 0,1 7 384 0,-2 2 64 16,-2 2 32-16,0 1 0 0,-6 0-256 0,-1 3-48 0,-2 1-16 15,-2 2 0-15,0-2-336 0,1 2-64 0,-2-1-16 16,0 1 0-16,1 0-176 0,2-2-144 16,1 2 192-16,3-3-192 0,3-2 0 0,2 1 0 0,1-2 0 0,5-2 0 15,1-2 0-15,3 0 0 0,3 0 0 0,4-3 0 16,3 0 0-16,5-2 160 0,2-2-160 16,2-1 192-16,0 0-192 0,2-3 0 0,-2-3 0 0,2 2 0 0,-5 1-272 0,-1-2 16 15,-1 1 0-15,0-1 0 16,-3 0-192-1,1 2-48-15,-1-3 0 0,-3 1 0 16,2-3-240-16,-4 0-48 0,-2 0-16 0,-4 1 0 0,-1-2-112 16,-2 0-32-16,0 0 0 0,-2-2 0 0,-2 0 448 0,0 1 96 0,-2 1 16 0,-1-1 0 15,2 1 384-15,-3 0 176 0,2 1-16 0,0 2 0 0,-1-1 560 16,1 3 112-16,-1 0 32 0,3 4 0 16,-3-3-16-16,3 3 0 0,0 0 0 0,-5 0 0 0,1 0-272 0,-2 3-48 15,2 2-16-15,-1 3 0 16,0 1-144-16,-1 5-48 0,0 1 0 0,-1 3 0 15,2 1-80-15,-1 2-32 0,1 2 0 0,0 2 0 16,1-2-208-16,2 1 144 0,1-1-144 0,1 0 128 16,1 0-128-16,1 0 0 0,1-1 0 0,2-2 0 15,-1-2-128-15,0-2-64 0,2-1-16 0,-2-3 0 16,1-4-2416-16,-1-1-464 0,-4-7-112 16</inkml:trace>
  <inkml:trace contextRef="#ctx0" brushRef="#br0" timeOffset="15217.32">23108 411 15663 0,'-25'-14'1392'0,"14"6"-1120"16,-3 0-272-16,-1-1 0 0,-1-2 3248 0,1 1 592 16,0 0 112-16,-2 1 16 0,1 0-2352 0,-2 3-464 0,-1 3-112 0,1 0-16 15,-1 2 144-15,1 3 32 0,0 4 0 16,-1 3 0-16,-1 2-640 0,-1 4-128 0,-1 3-32 0,-1 3 0 15,-1 2-208-15,5 1-64 0,-1 5 0 0,1 5 0 16,-1 4-128-16,1 3 0 0,3 3 0 0,0 0 0 0,1 1 0 16,-3 9 0-16,4-5 0 0,3-1 0 0,3-2 0 0,4-1 192 15,4-3-64-15,3-3 0 0,1 0 128 16,4-2 0-16,1 0 16 0,3-4 0 16,2-3-144-16,5 0-128 0,2-1 144 0,4-4-144 0,4-1 176 0,4-2-176 15,5-1 192-15,3-2-192 0,5-4 208 16,3-4-64-16,-1-4-16 0,2-4 0 15,-1-6 16-15,4-5 0 0,1-2 0 0,2-6 0 0,1-6 16 0,2-6 0 16,-5-8 0-16,1-7 0 0,-2-7-160 0,-2-3 160 16,-3-7-160-16,-3-3 160 0,-3-3-160 15,-8-2-176-15,-6 0 48 0,-12 13 0 16,-4 0 272-16,-6 3 64 0,-7 4 16 0,-8 3 0 0,-5 3 528 0,-7 0 96 0,-8 3 32 0,-13-9 0 16,-3 5-560-16,-1 6-96 15,-1 3-32-15,-2 4 0 0,1 3-192 0,-1 5 0 0,1 4 0 16,2 6-160-16,2 5 32 0,2 6 0 0,2 5 0 0,2 6 0 15,1 4-1152 1,-2 5-208-16,-1 6-48 0,0 6-16 16,-3 4-1456-16,3 2-272 0</inkml:trace>
  <inkml:trace contextRef="#ctx0" brushRef="#br1" timeOffset="30658.29">4743 4474 23039 0,'0'0'2048'0,"0"-6"-1648"0,-1 0-400 0,0-1 0 15,0 0 768-15,0 1 64 0,-1 0 0 0,2 6 16 16,-2-5 112-16,2 5 32 0,0 0 0 0,0 0 0 16,0 0-96-16,0 0-32 0,0 0 0 0,-2 9 0 0,0 1-384 15,0 3-80-15,-2 2-16 0,2 5 0 0,1 4 0 0,0 4 0 16,-1 1 0-16,1 4 0 0,1 1-208 0,0 3-48 15,-4 0-128-15,3 1 192 0,0-2-192 0,0-2 0 16,0-2 128-16,0-1-128 0,0-3 0 0,0-1 176 16,-2-3-176-16,1-2 160 0,0-3-160 0,0-3 0 15,0-2 0-15,-1-3 0 0,0-2 272 0,0-3-16 16,3-6-16-16,0 0 0 0,-6-3-32 0,-1-2 0 0,0-5 0 0,2-4 0 16,0-5-208-16,1-4 0 15,2-5 128-15,-3-3-128 0,3-7 0 0,1-3-256 16,0-1 48-16,2-2 16 0,1-2 192 0,4 6 0 0,-1 1 0 15,3 3 0-15,-1 2 192 0,3 3 64 0,-2 5 32 0,3 1 0 16,1 2-16-16,1 2 0 0,1 3 0 0,0 1 0 16,0 3-272-16,2 2 0 0,-1 1 0 0,3 1 0 0,-3 1 0 15,1 3 0-15,1 0 0 0,-2 2-144 16,0 1 144-16,-1 2 0 0,-2 1 0 0,1 1-128 16,0 4-448-16,0 3-96 0,-2 1-16 0,0 5-10480 15,-5 1-2096-15</inkml:trace>
  <inkml:trace contextRef="#ctx0" brushRef="#br1" timeOffset="30856.69">4686 4813 14735 0,'-17'-2'1312'0,"11"2"-1056"0,-2-1-256 0,0 0 0 0,8 1 4096 0,0 0 752 16,0 0 144-16,0 0 48 15,0 0-3392-15,0 0-688 0,0 0-128 0,0 0-16 16,9 4-288-16,2-2-48 0,3-1-16 0,2-1 0 0,5 0-320 0,1-1-144 15,0-1 128-15,1-2-128 0,0 0 0 0,1-1 0 16,1-1 0-16,1 0 0 16,-1 1-2640-16,0-1-560 0</inkml:trace>
  <inkml:trace contextRef="#ctx0" brushRef="#br1" timeOffset="31077.22">5295 4903 9215 0,'0'0'400'0,"0"0"96"0,0 0-496 0,0 0 0 32,0 0 0-32,0 0 0 0,-2 6 5808 0,1 2 1056 15,0 2 224-15,0 1 32 0,-2 1-4704 0,0 3-944 0,0 3-192 0,0 2-48 0,0 2-528 0,1 1-96 16,-1-1-32-16,1 2 0 0,-2 0-368 0,2 2-80 16,0-1 0-16,1 0-128 0,0 1 0 0,1-2 0 15,0-2 0-15,1-1 0 31,0-3-656-31,1 0-48 0,0-2 0 0,2-2 0 0,-1-2-1648 0,1-3-336 0,2-3-64 0</inkml:trace>
  <inkml:trace contextRef="#ctx0" brushRef="#br1" timeOffset="31287.27">5954 4687 37775 0,'0'0'3360'0,"0"0"-2688"0,0 0-544 0,0 0-128 0,3-4 0 0,1-2 128 32,-1 2-128-32,4-1 128 0,1 2-128 0,3 1 0 0,3-1 0 0,0 0 128 15,0 2-128-15,3 1 0 16,-2 0 144-16,3 0-144 0,0 1 0 0,1-1 0 16,-1 0 0-16,-1 2 0 15,1-1-2768-15,-2 2-480 0</inkml:trace>
  <inkml:trace contextRef="#ctx0" brushRef="#br1" timeOffset="31457.6">5943 4962 39503 0,'0'0'1744'0,"-5"-1"368"0,-2-1-1680 0,7 2-432 0,0 0 0 0,0 0 0 16,-6 0 544-16,6 0 32 0,0 0 0 0,0 0 0 15,0 0-80-15,0 0-16 16,7 1 0-16,3 0 0 0,2 0-480 0,2 0 0 15,3 0 0-15,3 0 0 0,3 1-128 0,3-2-80 0,2 0-16 0,1 1 0 16,1-2-2592-16,-1-2-512 0</inkml:trace>
  <inkml:trace contextRef="#ctx0" brushRef="#br1" timeOffset="32072.66">8535 4512 12895 0,'-5'-1'1152'0,"-1"-1"-928"16,0 0-224-16,0 0 0 16,6 2 1984-16,0 0 336 0,-7-3 80 0,1 2 16 0,0-1 144 0,6 2 16 15,0 0 16-15,0 0 0 0,0 0-704 0,0 0-144 16,0 0-16-16,0 0-16 15,0 0-832-15,0 0-176 0,4-3-16 0,5 1-16 16,3-1-160-16,4 1-48 0,-1 0 0 0,3 0 0 16,2 1-96-16,4-2-32 0,1 1 0 0,2 0 0 0,1 0-192 0,0 1-144 15,1-1 192-15,-3 0-192 16,0 1 144-16,-2 0-144 0,-3 0 0 0,-2 0 144 0,-4 0-144 16,-1 1 0-16,-2 1 0 0,-2 0 128 0,-1-1-128 0,-1 1-176 15,-8-1 48-15,6 2 0 0,-6-2-448 16,6 2-96-16,-6-2-16 0,0 0 0 0,0 0-1520 0,8 1-304 15,-8-1-64-15,6-1-12656 0</inkml:trace>
  <inkml:trace contextRef="#ctx0" brushRef="#br1" timeOffset="32721.44">10342 4059 35007 0,'0'0'1552'0,"0"0"320"0,0 0-1488 0,-3-2-384 15,-5-1 0-15,8 3 0 0,-8 0 0 0,1 3-320 0,0 3 64 0,-2 3 16 0,-2 2 624 0,-2 4 112 16,-2 3 16-16,-4 3 16 0,-2 2-336 0,-3 1-64 16,-4 2 0-16,0 0-128 0,-2 3 256 0,0-2-64 31,-1 0-16-31,3-4 0 0,0 0 240 0,2-2 48 16,1-1 16-16,2-2 0 0,1-3-208 0,1-3-32 15,1-2-16-15,0-3 0 0,1-1-80 0,1-3-16 16,0-1 0-16,4-3 0 0,1-2 80 0,2-4 16 0,1-2 0 0,3-3 0 15,3-3-224-15,4-3 0 0,2-1 0 0,2-2 0 16,3 0-160-16,3 1-32 0,0 1 0 0,1 3 0 16,0 3 192-16,0 3 0 15,0 2 0-15,0 4-128 0,0 1 128 0,0 3 176 0,0 6-48 0,-1 2 0 16,1 3 48-16,-2 3 0 16,2 2 0-16,0 2 0 0,-2 0 144 0,1 1 16 0,0 3 16 0,1 1 0 15,0 2-352-15,0 0 0 0,-1 0 0 0,2-1 0 16,0 0 0-16,0-1 0 0,0-2 0 15,2-2 128-15,-1-1-128 0,0-4 0 0,0-2 0 16,1-2 0-16,2-3-256 0,0-3-112 0,2 0-16 0,1-6-16 16,0-2-2384-16,2-5-480 0</inkml:trace>
  <inkml:trace contextRef="#ctx0" brushRef="#br1" timeOffset="33336.49">11606 4129 30399 0,'-6'2'2704'0,"-2"0"-2160"15,-4 1-544-15,-1 3 0 0,-1 1 448 0,-1 3-32 16,-2 2 0-16,1 3 0 0,-2 0 192 0,1 3 32 0,-1 0 16 0,1 2 0 16,1 0-144-16,1 0-48 15,0-1 0-15,2 1 0 0,0-1-208 0,1-1-64 0,2-2 0 0,1-2 0 16,2-2 48-16,2-2 0 0,1-2 0 0,0 0 0 16,4-8 208-16,0 0 64 0,0 0 0 0,0 0 0 15,0 0-160-15,5-10-32 0,0-3 0 0,2-4 0 16,2-3-320-16,2-5 0 0,2-6 0 0,1-4 0 15,4-5-192-15,-1 0-96 0,1-2-32 0,-1 3 0 0,1 4 96 0,-3 3 16 16,0 5 0-16,-2 4 0 0,0 4 336 0,-2 5 64 0,-1 5 0 16,-2 3 16-16,-2 3-208 15,2 3 0-15,0 2 128 0,-2 3-128 0,0 2 0 16,0 4 0-16,2 2 0 16,-1 2 0-16,-1 3 0 0,1 1 0 0,0 2 0 0,-1 1 0 0,0 1 0 0,0 0 0 15,1 1 0-15,1-2 0 0,0-2 0 0,0 1 0 16,0-1 0-16,-1-1 0 0,0-3 0 0,1-2 0 0,-1-1 0 0,1-2 0 15,0-2 0-15,-3-2 0 0,-5-7 0 16,0 0 0-16,0 0 0 0,0 0 144 16,0 0-144-16,0 0 128 0,-5 6 64 0,-3-2 16 0,-1-1 0 0,-2 3 0 0,-2-2 112 0,-3 1 32 15,-4 0 0-15,-1 1 0 16,-3-1-128-16,0 1-32 0,-2-2 0 16,2 1 0-16,-2-1-192 0,3 0 128 0,2 1-128 15,1-2 0-15,2-1 128 0,3 0-128 0,2 0 0 16,3-1 0-16,1 1-192 0,2-1-128 0,2-1-16 15,5 0-16-15,0 0-2704 0,0 0-528 16</inkml:trace>
  <inkml:trace contextRef="#ctx0" brushRef="#br1" timeOffset="33533.31">11911 4057 38703 0,'0'0'3440'0,"0"0"-2752"15,0 0-560-15,0 0-128 16,0 0 160-16,0 0 0 0,5-6 0 0,1 2 0 0,-1 0 192 0,3 0 32 0,3 2 16 16,4 2 0-1,4-2-272-15,1 0-128 0,1-1 128 0,1 1-128 0,0 0 0 0,2 1 0 0,0-2 0 16,-1 0 0-16,0 1-320 0,-2 2-160 0,0 1-32 0,-1 0 0 16,-1 1-2736-16,-2 0-544 0</inkml:trace>
  <inkml:trace contextRef="#ctx0" brushRef="#br1" timeOffset="33721.04">12114 4062 30287 0,'0'0'1344'0,"-5"4"272"0,-2-1-1296 0,0 2-320 16,1 1 0-16,-2 3 0 0,0 2 864 0,1 1 96 16,-1 0 32-16,1 2 0 0,2 3 96 0,1-1 0 15,0 2 16-15,2 1 0 0,1-1-656 0,-1 3-128 16,0 0-16-16,0 0-16 0,2 0-288 0,2-1 0 0,2-3 0 0,0 2 0 31,1-1-384-31,0-1-176 0,0-1-32 0,2-3-16 16,-1-2-2064-16,2-2-400 0</inkml:trace>
  <inkml:trace contextRef="#ctx0" brushRef="#br1" timeOffset="34004.94">12513 3942 24879 0,'0'-14'2208'0,"2"9"-1760"0,-1-2-448 0,1 0 0 0,0 2 2464 16,1-1 416-16,1 1 64 0,-1-1 32 0,1 2-1920 0,1 1-384 15,-5 3-80-15,6 0-16 0,2 2 0 0,0 2-16 16,-1 3 0-16,2 2 0 0,1 2-176 0,-1 4-48 16,0 5 0-16,0 3 0 0,-2 5 48 0,1 2 0 15,-3 4 0-15,-2 4 0 0,-6 0-64 0,-1 5 0 16,-3 2 0-16,-2 3 0 0,-4-1-128 0,0-1-16 15,-1-2-16-15,-3-1 0 0,-2-1-160 0,-3-3 0 16,-4-2-160-16,-1-3 160 0,-4-3-416 0,-2-1 16 16,-2-1 0-16,-3-1 0 15,0-3-1328-15,-3 0-256 0,2-2-48 0,-4-1-9264 16,-6-4-1856-16</inkml:trace>
  <inkml:trace contextRef="#ctx0" brushRef="#br1" timeOffset="34306.37">11198 3927 34095 0,'-5'-8'3024'0,"1"0"-2416"0,-1-1-480 0,-2 1-128 31,-2 0-368-31,0 2-80 0,-1 1-32 0,2 3 0 0,0 1 1376 0,-2 4 256 0,1 4 64 0,-2 4 16 16,1 3-688-16,-1 5-144 0,-2 4-16 0,0 3-16 15,0 3-112-15,0 6-32 0,-1 7 0 0,0 3 0 0,1 2-32 0,1 4 0 16,0 2 0-16,2 1 0 0,1 1-192 0,3-2 0 16,2 0 0-16,3-3 0 15,1-4 0-15,3-3 0 0,3-2 0 0,1-4 0 0,3-2 0 0,4-2-240 16,1-3 32-16,5-4 0 16,3-4-544-16,5-2-96 0,4-5-32 0,4-6-10128 15,2-3-2016-15</inkml:trace>
  <inkml:trace contextRef="#ctx0" brushRef="#br1" timeOffset="34685.69">13034 4120 2751 0,'0'0'256'0,"5"-6"-256"16,1-2 0-16,0 2 0 0,0-1 4304 15,-1 1 816-15,0 0 176 0,-1 1 16 0,1-1-2304 0,-5 6-480 32,0 0-96-32,0 0 0 0,0 0-592 0,0 0-112 0,0 0-32 0,0 0 0 15,2 6-736-15,-2 2-160 0,-2 4-32 0,-2 3 0 16,0 1-48-16,-1 2-16 0,0 2 0 0,-2 1 0 0,1 1-384 0,0 2-96 15,0 0-16-15,0 0 0 0,1 1-80 0,0 0 0 16,3-2-128-16,-1 0 192 0,2-1-192 0,1-1 0 0,1-3 0 16,2-1 0-16,-1-2 160 0,3-1-160 15,0-6 160-15,2 1-160 16,0-1 208-16,3-2-48 0,-1 0-16 0,2-3 0 0,1-2-144 0,3-3 0 16,1-2 0-16,8-3 0 15,3-2-608-15,0 1-48 0,1-1-16 0,-1 0 0 16,0-1-1632-16,-1-1-336 0,-1 0-64 0,-2-1-13040 0</inkml:trace>
  <inkml:trace contextRef="#ctx0" brushRef="#br1" timeOffset="34853.6">13104 4090 35135 0,'-10'-13'1552'0,"7"7"320"0,1 2-1488 0,0-1-384 15,0 0 0-15,2-1 0 0,2 1 0 0,1-1-208 16,2 2 16-16,3 0 16 0,1 0 176 0,2 1 0 15,3 0 0-15,2 0 0 16,0 1 0-16,2 1 0 0,0 1-144 0,1 0 144 31,0 1-1888-31,-1 1-304 0,2 1-64 0</inkml:trace>
  <inkml:trace contextRef="#ctx0" brushRef="#br1" timeOffset="35054.64">13063 4264 33167 0,'0'0'1472'0,"0"0"304"0,0 0-1424 0,0 0-352 0,0-5 0 0,0 5 0 16,0 0 464-16,6-4 32 0,2-1 0 0,2 2 0 0,-1-1 0 0,5 2 0 0,2-1 0 0,4 2 0 31,2 1-304-31,2-1-64 0,3 0-128 0,1 0 192 16,2 0-192-16,2-1-192 0,1-2 48 0,0 1 0 15,-1 0-2096-15,0-1-432 0,-1 0-80 0,0-1-10752 16</inkml:trace>
  <inkml:trace contextRef="#ctx0" brushRef="#br1" timeOffset="35399.67">13846 4055 13823 0,'0'0'1216'0,"0"0"-960"16,0 0-256-16,0 0 0 0,0 0 3312 0,0 0 608 15,0 0 128-15,0 0 32 0,0 0-1968 0,0 0-400 16,0 0-80-16,-7 4-16 0,1 3-704 0,1 3-144 16,-1 3-16-16,0 2-16 0,-1 3-128 0,-3 0-32 15,2 2 0-15,-2 0 0 0,-1 1-240 0,0 1-48 0,1 0-16 0,1 0 0 16,0 0-144-16,3-2-128 15,-2-3 144-15,2 0-144 0,0-3 144 0,1-2-144 16,2-1 128-16,1-3-128 0,1-3 176 0,1-5-48 0,0 0-128 16,0 0 192-16,0 0-192 0,4-4 144 0,2-3-144 0,1-4 128 15,1-4-128-15,3-5 0 16,2-4 0-16,3-3-176 16,0-5-272-16,2-2-48 0,0-3-16 0,0 3 0 0,0 3 256 0,-3 4 32 0,-1 3 16 15,-3 2 0-15,0 2 416 0,-1 4 96 0,-2 4 16 0,0 4 0 16,-1 1-96-16,0 4-16 0,1 2 0 0,-2 2 0 15,1 1 32-15,-1 2 0 0,1 3 0 0,1 2 0 16,-1 2-16-16,2 3 0 0,-1 1 0 0,0 2 0 0,-2 2-224 0,1-1 176 16,-2 1-176-16,1 1 160 0,-1 1-160 0,-1 0 0 15,-1-1 144-15,0 1-144 16,1 1 0-16,-1-1 0 0,-1 0 0 0,0 0 0 16,-1-3-832-16,0-3-224 0,-1-1-48 0,0-2-10784 15,-1-1-2144-15</inkml:trace>
  <inkml:trace contextRef="#ctx0" brushRef="#br1" timeOffset="35556.12">13897 4278 32255 0,'-21'-14'2864'0,"15"9"-2288"0,-2 1-576 0,1-1 0 0,1 1 1232 0,0 1 144 15,2-1 32-15,2 1 0 0,2 3-224 0,0 0-32 0,0 0-16 0,9-4 0 16,3 0-784-16,2 2-160 16,4 0-16-16,2 1-16 0,5 0-160 0,1 0 0 0,3 0 0 0,1 0 0 31,2-1-1392-31,4 1-144 0,0-1-48 0</inkml:trace>
  <inkml:trace contextRef="#ctx0" brushRef="#br1" timeOffset="36139.39">9857 5182 23039 0,'0'0'2048'0,"0"0"-1648"16,0 0-400-16,0 0 0 0,0 0 1088 0,0 0 144 0,0 0 32 0,9 0 0 15,2 0-896-15,2 0-176 16,3 0-48-16,5 1 0 0,3 0 352 0,6-1 64 0,4 1 16 0,6 1 0 0,5-1-48 0,3 0 0 31,4-2 0-31,5 0 0 0,8-1-192 0,7 1-32 16,7 0-16-16,4-1 0 0,4-1-128 0,9-1-32 0,5 1 0 0,4 0 0 0,0-2-128 0,7 1 160 31,3 0-160-31,2 0 160 0,-1 1-160 0,2 0 0 0,1-1 144 0,0 2-144 16,-2 1 0-16,0 0 0 0,-3 1 0 0,-3 0 0 0,-4-1 0 0,-2 1 0 15,-2 0 0-15,-6 1 0 16,-6-2 128-16,-4 1-128 0,-5 0 128 0,-5 0-128 0,-4 0 144 0,-7-1-144 15,-7 0 192-15,-6-1-192 0,-8-2 368 0,-5 2-48 16,-5 0 0-16,-5-1 0 0,-5-1 0 0,-4 1 0 16,-4 0 0-1,-5-1 0-15,-4 0-48 0,-1 1-16 0,-4-2 0 0,-3 5 0 16,0 0-256-16,-3-4 0 0,-2 2 128 0,-4 2-128 16,-3 2-2368-16,-5 3-512 0,-4 2-128 0</inkml:trace>
  <inkml:trace contextRef="#ctx0" brushRef="#br1" timeOffset="36543.87">12136 5572 29487 0,'0'0'2624'16,"0"0"-2112"-16,0 0-512 0,-4 1 0 15,4-1 176-15,-6 0-176 0,6 0 160 16,-5 1-160-16,-1 3 592 0,0 1 32 15,-1 0 0-15,-1 2 0 0,1 0-176 0,-2 4-16 0,-1 3-16 0,-1 0 0 16,-2 1-256-16,1 1-160 0,0-2 192 0,-1 0-192 0,1 1 192 0,2-2-64 16,2-1 0-16,1-1-128 15,3 0 336-15,1-1-32 16,3 0-16-16,3-3 0 0,0 0 128 0,1 0 32 16,3-2 0-16,2-1 0 0,2 1-128 0,2-1-32 15,5 0 0-15,-1-1 0 0,1 0-288 0,0 2 0 16,3-1 0-16,0 0 0 0,-1 1 0 0,0 0 0 0,-1 3 0 0,-1 0 0 15,0-1 0-15,-2 1 0 0,0 1 0 0,-4 1 0 16,-1 0 176-16,-2 1-176 16,-3 0 160-16,0 0-160 0,-3 0 224 0,-2 0-48 0,-3-3-16 0,-4 2 0 15,1 0-32-15,-5 0-128 0,-2 0 192 0,-1 0-64 0,-2-1-128 0,-1 1-192 16,-3-4 32-16,-1 1 16 16,1-1-512-16,-3 0-112 0,-1-2 0 0,-1-3-10240 15,0-2-2048-15</inkml:trace>
  <inkml:trace contextRef="#ctx0" brushRef="#br1" timeOffset="36667.22">12200 5625 35935 0,'0'0'1600'0,"8"-3"320"0,2 0-1536 0,4 0-384 16,5 0 0-16,1 1 0 0,4 0 0 0,2 0 0 16,4 0-160-16,0-1 160 0,2 2 0 0,0-1 0 15,-1-1 0-15,0-1 144 16,0 1-2048-16,-2-1-400 0</inkml:trace>
  <inkml:trace contextRef="#ctx0" brushRef="#br1" timeOffset="37440.9">5907 7802 36287 0,'-11'-1'1600'0,"11"1"336"0,-7 1-1552 0,1 2-384 16,-1 1 0-16,0 4 0 15,0 2 0-15,-1 3 0 16,0 4-192-16,2 3 192 0,0 2 192 0,1 3 176 15,-2 4 16-15,2 3 16 0,1 2-64 0,0 2-16 0,1 3 0 0,-3-2 0 0,2 0-320 16,0-2 0-16,1 1 0 0,1-3 128 16,0-4-128-16,2-3 128 15,-3-3-128-15,2-2 128 0,0-1 0 0,0-5 16 0,0-2 0 0,0-2 0 0,0-3 16 16,0-1 0-16,1-7 0 0,0 0 0 0,0 0 0 16,0 0 0-16,0 0 0 0,0-7 0 0,0-2-160 15,-2-2 0-15,0-4 0 0,2-6 0 0,0-4 0 0,0-4 0 16,2-3-224-16,0-3 80 0,0-5-128 15,1-1-32-15,1-3 0 0,-1 0 0 16,1 1 304-16,2 1 0 0,-1 1 0 0,2 4 0 16,-1 3 0-16,3 3 272 0,1 3-16 0,1 3-16 0,2 2-64 15,3 3-16-15,0 3 0 0,3 1 0 0,-1 2-160 0,1 3 0 16,1 2 144-16,1 3-144 0,0 0 0 0,0 3 0 0,-1 2 0 0,-2 2-128 16,-1 1 128-16,-1 1 0 0,0 3-144 0,-2 1 144 31,-2 2-1360-31,-1 2-208 0,-2 2-32 0,-2 3-9312 0,-2 0-1856 0</inkml:trace>
  <inkml:trace contextRef="#ctx0" brushRef="#br1" timeOffset="37613.89">5788 8146 14735 0,'-15'-4'1312'0,"9"2"-1056"15,1 0-256-15,-1 1 0 0,6 1 5152 0,0 0 976 0,0 0 192 0,0 0 32 16,0 0-4432-16,0 0-896 15,0 0-192-15,0 0-16 0,7 0-384 0,3 1-80 16,3-1-16-16,2 1 0 0,2 0-208 0,1 0-128 0,4-1 160 0,1 0-160 0,3 0 0 16,0-1 0-16,2 0 0 0,0 0 0 31,2 1-1456-31,-1 0-272 0,-1 0-64 0,1 1-9552 0,-4 1-1904 0</inkml:trace>
  <inkml:trace contextRef="#ctx0" brushRef="#br1" timeOffset="37990.22">6448 8595 36863 0,'0'0'3264'0,"-4"-3"-2608"16,-1 0-528-16,2 0-128 0,0-1 288 0,0 0 32 16,3-1 0-16,0 1 0 0,0 0-64 0,0-1 0 15,1 0 0-15,-1 5 0 0,5-5-128 0,1 3-128 16,2 0 192-16,2 1-192 0,2-1 0 0,0 2 0 0,0 0 0 0,2 2 0 15,-1 0 0-15,-1 2 0 0,-1 3-160 0,-1 1 160 16,-1 2 0-16,-3 0 0 0,0-1 0 0,-3 4 0 16,-2 0 0-16,-2 2 0 0,-5 2 0 0,-1 1 0 15,-4 2 0-15,-2 0-192 0,-1-2 0 16,0-1 16-16,-1 0 176 0,0-3 0 0,1-2 0 0,3-1 0 16,1-2 336-16,1-1 112 15,1-3 0-15,2 1 16 0,2-2 80 0,4-4 16 0,0 0 0 0,0 0 0 16,0 0-304-16,0 0-64 0,6 3-16 0,4 1 0 15,1-2-176-15,5-1 0 0,-1 0 0 0,4-1-176 16,3 1 176-16,1-2 0 0,1-1-144 16,-1 0 144-16,0-1-384 0,1 0-16 0,2-1 0 0,1-1 0 15,2 0-2736-15,2-3-528 0</inkml:trace>
  <inkml:trace contextRef="#ctx0" brushRef="#br1" timeOffset="38220.11">7540 8048 40543 0,'0'0'3600'0,"0"0"-2880"16,1-7-576-16,2 2-144 0,1 0-256 0,0 0-96 15,1-2-16-15,1 2 0 0,1 0-16 0,2 0 0 0,1-1 0 0,2 2 0 16,2 0 192-16,3 1 48 15,0 0 0-15,2 0 0 16,0-1-1152-16,0 2-240 0,1 1-32 0,1 2-8544 16,0 2-1696-16</inkml:trace>
  <inkml:trace contextRef="#ctx0" brushRef="#br1" timeOffset="38405.6">7552 8245 40319 0,'0'0'1792'0,"0"0"352"0,0 0-1712 0,0 0-432 15,0 0 0-15,0 0 0 0,0 0 0 0,0 0 0 0,0 0 0 0,0 0 0 16,9-3 208-16,2 2-32 0,2 0-16 0,4 1 0 16,2 0-160-16,4-1 0 0,2-1 0 0,6 1 0 31,2 0-720-31,3-2-128 0,1 1-32 0,3 0-10688 0,0-2-2128 16</inkml:trace>
  <inkml:trace contextRef="#ctx0" brushRef="#br1" timeOffset="38931.51">10536 7746 27231 0,'-14'-16'1216'0,"9"9"240"0,-3 1-1168 0,-1-3-288 0,-1-2 0 16,2-1 0-16,1-2 1328 0,3 0 208 0,-2 1 32 0,3 1 16 15,1-2-272-15,3 0-48 0,1 0-16 0,1 1 0 16,4 0-544-16,-1 1-128 0,4-1 0 0,1 4-16 16,1 1-416-16,4 1-144 0,3 1 0 0,-1 1 144 15,1 2-144-15,1 1 0 0,0 2 0 0,-2 2 0 16,0 2 0-16,-4 4-144 0,-2 1 144 0,-2 2 0 16,-1 3 0-16,-4 3 0 0,-2 0 0 0,-3 4 0 15,-4 3-160-15,-2 4 160 0,-5 0-128 0,-2 2 128 16,-2 0 0-16,-1-2-160 15,-2 1 160-15,2-3 0 0,-1 0 0 0,2-4 0 0,0-4 0 0,2 0 0 0,2-1 0 16,2-4 0-16,0-2 0 0,2-2 0 16,3-2 128-16,0 0 0 0,2-2-128 0,2-5 192 0,0 0 0 0,4 5-16 15,2-2 0-15,3-1 0 0,2-1-176 0,4-1 0 16,4-2 144-16,4 0-144 0,4-4 0 0,3 1 0 16,2-2 0-16,0 1 0 0,1-2-272 0,1 1-80 15,0 1-16-15,0 1 0 16,0 2-1552-16,1 0-304 0,0 0-64 0,-2 1-12704 0</inkml:trace>
  <inkml:trace contextRef="#ctx0" brushRef="#br1" timeOffset="39242.83">10185 8271 42383 0,'0'0'3776'0,"0"0"-3024"0,0 0-608 0,0 0-144 31,0 0-1264-31,5-3-272 0,3 2-64 0,3-1-16 0,5 1 1296 0,4 0 320 0,3-1 0 16,4 0 0-16,3 0 128 0,6-1 112 0,3 0 16 0,6 2 0 0,5 0-96 0,2 0-16 16,0-1 0-16,2-1 0 15,0 0-144-15,0 0 160 0,0 0-160 16,-1-1 160-16,0 1-160 0,-4 0 0 0,1-1 144 0,-6 1-144 15,-6 0 128-15,-3 1-128 0,-5-2 160 0,-1 2-160 0,-3 0 144 0,-4 0-144 16,-4-1 128-16,-5 3-128 16,-2 0-368-16,-2 2-144 0,-3-1-48 0,-6-1 0 15,0 0-1664-15,0 0-336 0,0 6-64 0</inkml:trace>
  <inkml:trace contextRef="#ctx0" brushRef="#br1" timeOffset="39544.8">10836 8529 29247 0,'-12'6'1296'0,"6"-3"272"0,-1 2-1248 15,-1 1-320-15,-2 1 0 0,0 1 0 0,-1-1 320 0,1 1 16 0,0 0 0 16,0 0 0-16,2 2 576 0,0-1 112 0,2 0 32 0,2 0 0 16,2 0-512-16,0-1-96 0,0 0-32 0,4 0 0 0,0-2 16 0,1 1 0 15,3-3 0-15,0 1 0 0,3-1-176 16,2 1-16-16,1-2-16 0,2 1 0 15,3 0-224-15,-1 0 0 0,1 1 0 0,0 0 0 16,1 0 208-16,-1 2-48 16,-2 1-16-16,-1 0 0 0,-2 1 48 0,2 0 16 0,-6 0 0 15,1 1 0-15,-1 0 16 0,-3 0 0 0,-1 1 0 0,-2 0 0 0,-2 0-32 16,-2 0-16-16,-2 0 0 0,0 1 0 0,-3 0-176 0,-1 0-224 16,-6 0 48-1,0 1 16-15,-2 0-624 0,-3-2-128 0,-1 0-32 0,-1 0-10432 16,0 0-2080-16</inkml:trace>
  <inkml:trace contextRef="#ctx0" brushRef="#br1" timeOffset="39686.65">10721 8685 28559 0,'6'-10'2544'0,"-2"5"-2032"16,2 1-512-16,4-2 0 0,3 1 624 0,3-2 16 0,4 1 16 0,2-1 0 0,5 2 240 0,2-1 32 31,3 1 16-31,5-1 0 0,1 2-576 0,3-1-112 0,1 1-32 16,-1-2 0-1,-1 0-1312-15,1-2-272 0,-2-1-48 0</inkml:trace>
  <inkml:trace contextRef="#ctx0" brushRef="#br1" timeOffset="40331.36">12655 7669 29487 0,'3'-5'2624'0,"0"-1"-2112"16,-3 6-512-16,4-5 0 0,-4 5 640 0,0 0 32 15,0 0 0-15,0 0 0 0,0 0 400 0,2 4 80 16,0 3 0-16,-4 2 16 0,0 2-336 0,-3 3-80 16,-3 3-16-16,-2 1 0 0,-1 1-352 0,0 2-64 15,-2 2 0-15,-2 3-16 0,-3 1-176 0,0 1-128 16,-7 1 144-16,0-2-144 0,-3-1 160 0,-6 2-160 16,2-3 160-16,3-3-160 0,3-2 192 0,2-5-64 15,2-4-128-15,3-4 192 0,3-1 0 0,5-4 0 0,0-3 0 0,1-2 0 16,1-2 0-16,3-1 0 0,1-4 0 0,3-2 0 15,3-4-192-15,3-6 0 0,4-1-144 0,4 1 144 16,3 1-256-16,-3 7 32 0,2 0 16 0,1 1 0 16,2 2 208-16,-1 3 0 15,1 2 0-15,-1 3 0 0,1 3 0 0,4 3 0 0,-1 3 176 0,-1 2-48 16,2 1 0-16,-2 3 0 0,-3 2 0 0,2 1 0 16,-3 3-128-16,1 0 0 0,-1 0 128 0,1 1-128 0,-1-1 0 15,0 1 0-15,1-1 0 0,-1-2 128 16,0 1-128-16,0-2 0 0,0-3 0 15,0-1 0-15,0-1-1376 0,2-2-240 16,0-3-48-16,0-2-9824 0,0-1-1952 0</inkml:trace>
  <inkml:trace contextRef="#ctx0" brushRef="#br1" timeOffset="40986.46">14171 7657 11055 0,'0'0'976'0,"0"0"-784"15,-4-2-192-15,-1 1 0 0,0 0 3184 0,-2 2 592 0,2 1 112 0,-1 4 16 0,-1 0-1776 0,-1 3-352 16,-1 1-80-16,-1 2-16 0,-3 6-720 0,-1 0-160 31,-1 0-32-31,1 1 0 0,-1 0-80 0,0 1-32 16,1 1 0-16,0-2 0 0,-1-1-240 0,4-3-48 0,2-1-16 0,0 1 0 0,0 0 32 0,1-3 16 16,1-1 0-16,0 0 0 15,1-3 48-15,-1-1 16 0,1 0 0 0,2-3 0 16,4-4-32-16,0 0-16 0,0 0 0 0,-3-5 0 0,1-3-224 0,5-3-32 15,-1-3-16-15,1-5 0 16,2-3-144-16,1-3-176 0,2-4 48 0,2-3 0 16,1-2-192-16,2-2-48 0,1 1 0 0,1 3 0 0,-1 4 240 0,0 3 128 15,-1 3-160-15,1 3 160 0,-2 5 0 0,-2 3 0 16,1 3 176-16,-2 4-48 0,1 2-128 0,0 4 0 16,0 3 0-16,0 4 0 0,0 1 0 0,1 2 0 0,-2 2 0 0,2 3 0 15,0 2 0-15,0-1 0 0,0 2 0 0,0 0 0 16,0 2 0-16,0-1 0 15,0-1 0-15,-1-1 0 0,-2 1 0 0,1 0 0 16,1-1 0-16,0-3 128 0,-1 0-128 16,-1-2 0-16,-3-1 0 0,-1-1 0 0,1-1 0 0,-2-1 0 15,0-3 0-15,0-1 0 0,-4 0 0 0,-2-1 0 16,0 0 0-16,-2-1 0 0,-2-1 0 0,-2 2 0 0,-2-2 0 0,-2 0 0 0,-2 1 0 16,-2-3 144-16,-1 1-16 0,-1-1-128 15,-2-1 224-15,0 1-64 16,-1-1-16-16,0 1 0 0,0-1-16 0,0 3-128 15,0-2 192-15,1 0-64 0,2 0-128 0,3 0 0 16,1 1 0-16,3 1 0 0,2-1 0 0,3-1 0 16,0 0-224-16,7-1 80 15,0 0-2272-15,0 0-448 0,0 0-80 0,0 0-12768 0</inkml:trace>
  <inkml:trace contextRef="#ctx0" brushRef="#br1" timeOffset="41175.81">14506 7711 39615 0,'0'0'3520'0,"0"-5"-2816"0,0-2-560 0,0 0-144 16,1 1 144-16,2-1 0 0,1-1 0 0,3 2 0 0,2-1 336 15,3 2 64-15,0-1 16 0,4 2 0 0,3 1-432 0,3-1-128 16,2 2 0-16,3 0 0 0,-1 1 0 0,2 1 0 16,-1 0 0-16,0 0 0 15,-3 0-224-15,-1 1-96 0,-2 1-32 0,-1 1 0 16,-2 2-2400-16,-2 0-464 0,-5 1-112 0</inkml:trace>
  <inkml:trace contextRef="#ctx0" brushRef="#br1" timeOffset="41366.14">14768 7685 27647 0,'-16'-4'1216'0,"10"3"256"0,-1 0-1168 0,0 1-304 16,1 1 0-16,-1 0 0 0,0 3 1968 0,2 0 336 15,-1 2 64-15,0 2 0 0,1 3-1024 0,1 3-224 0,0 1-32 0,0 4-16 16,1 0-496-16,1 3-112 0,1 3-16 0,1 0 0 15,-1 1-272-15,1 2-176 16,0 0 192-16,0 0-192 0,0-2 0 0,0 0 0 16,2-2 0-16,0-1 0 15,0-2-752-15,1-1-48 0,1-3-16 0,0 0-11088 16,2-3-2208-16</inkml:trace>
  <inkml:trace contextRef="#ctx0" brushRef="#br1" timeOffset="41668.99">15063 7531 22111 0,'-1'-17'976'0,"1"11"208"0,-1-2-944 0,1 1-240 0,1 1 0 0,1-1 0 0,2 2 4384 0,1 1 832 16,2 2 160-16,-1 1 48 0,2 1-4080 0,2 1-832 16,-2 2-144-16,2 3-48 15,1 2 32-15,-2 0 0 0,1 2 0 0,1 2 0 0,0 3-32 0,0 2-16 16,0 4 0-16,-1 1 0 0,0 3-112 0,-2 3-32 15,-2 3 0-15,-2 2 0 0,-3 2 96 0,-2 3 0 16,-4 4 16-16,-1 3 0 0,-4-1-96 0,-1 0-32 0,-6-1 0 0,0-1 0 16,-3-2-144-16,-1-3 0 0,-1-3 0 0,-1-2 0 15,-1-1-304-15,0-3 64 0,-1 0 16 16,-1-3 0 0,-3-1-1152-16,0-2-224 0,-1-1-64 0,-4-2-11040 15,-5-1-2208-15</inkml:trace>
  <inkml:trace contextRef="#ctx0" brushRef="#br1" timeOffset="41943.83">13642 7537 35935 0,'-8'-16'3200'0,"5"10"-2560"0,-1 2-512 0,-1-1-128 0,1 1 176 16,-1 1 16-16,0 1 0 0,-1 2 0 0,0 2 16 0,-1 3 16 15,1 6 0-15,-5 4 0 0,-1 2-96 0,-1 6 0 16,0 4-128-16,0 3 192 0,1 6 0 0,0 2 0 16,0 3 0-16,2 3 0 15,1 3-16-15,2 2-16 0,3 0 0 0,3 2 0 16,2 0-160-16,5 0 0 0,0-3 0 0,4-1 0 16,2-3-224-16,4-4-32 0,0-1 0 0,4-3 0 15,2-2-368-15,3-3-80 0,4-4 0 0,4-2-10176 16,6-4-2016-16</inkml:trace>
  <inkml:trace contextRef="#ctx0" brushRef="#br1" timeOffset="42429.43">15777 7784 16575 0,'-1'-6'1472'0,"0"-2"-1168"0,0 0-304 0,1-1 0 0,0 0 2384 0,0 2 432 16,0 1 64-16,0-1 32 0,1 2-752 0,-1 0-160 15,0 1-16-15,0 4-16 16,0 0-720-16,0 0-144 0,0 0-16 0,0 0-16 16,0 0-624-16,0 0-112 0,-2 8-16 0,-2 3-16 0,1 2 160 0,-1 1 48 15,-1 3 0-15,1 1 0 0,0 3-240 0,1-2-32 0,1 1-16 16,0 2 0-16,0 0-224 0,0 0 128 15,0 0-128-15,2 0 0 0,0 1 0 0,2 3 128 16,0-3-128-16,1-2 0 0,0-2 208 0,2-3 0 16,0-1 0-16,3-3 0 0,0-2 128 0,2-1 32 15,1-3 0-15,2 0 0 0,1-2-368 0,1-1 0 16,3-2 0-16,2-1 128 0,1-2-128 0,1-1 0 0,1 0 0 16,1-2-128-1,0 1-464-15,0-2-96 0,0 0-16 0,-1-1 0 0,0 1-1248 16,-2-1-256-16,-3 0-48 0,-1 0-13872 0</inkml:trace>
  <inkml:trace contextRef="#ctx0" brushRef="#br1" timeOffset="42619.74">15859 7756 35007 0,'-13'-19'3120'0,"9"13"-2496"0,1-1-496 0,-1 1-128 15,2-1 608-15,2 0 96 0,1 0 32 0,3 0 0 16,0 1-736-16,2 0 0 0,-1 2 0 0,4-1 0 0,2 1 0 15,2 1 0-15,1-1-128 0,2 3 128 0,0 0-256 0,2 2 16 16,1 0 0-16,-1 1 0 31,0 1-2912-31,-2 1-592 0</inkml:trace>
  <inkml:trace contextRef="#ctx0" brushRef="#br1" timeOffset="42780.3">15724 7929 36911 0,'0'0'1632'0,"0"0"352"0,0 0-1600 0,0 0-384 16,0 0 0-16,0 0 0 0,0 0 272 0,0 0-16 0,5-3-16 0,1 0 0 16,4 2 80-16,2 0 32 15,2 0 0-15,1 1 0 0,3 0-224 0,1 0-128 0,3 0 160 0,1-1-160 16,3 1-128-16,0 0-128 0,1 0-32 0,2-1 0 16,2-1-2912-16,2-3-592 0</inkml:trace>
  <inkml:trace contextRef="#ctx0" brushRef="#br1" timeOffset="43201.5">16583 7630 34095 0,'0'0'3024'0,"0"0"-2416"0,0 0-480 0,0 0-128 16,-4-4 576-16,4 4 80 0,-5-1 32 0,-1 1 0 16,1 1 16-16,0 3 0 0,-3 1 0 0,1 4 0 0,-2 4-176 0,0 4-16 15,-1 1-16-15,-1 3 0 16,0 2-336-16,1 2-160 0,0 1 160 0,1 3-160 0,0-1 128 0,-2 1-128 31,1-1 0-31,1 0 144 0,1 0-144 0,2-1 0 0,0-3 0 0,2-2 0 16,-1-1 128-16,2-3-128 15,1-3 0-15,0-2 128 0,1-3-128 0,0-2-192 0,1-8 32 0,0 0 16 32,0 0-272-32,0 0-48 0,0 0-16 0,4-11 0 0,1-4 80 0,3-3 16 0,1-5 0 0,3-4 0 15,1-6-512-15,4-3-80 0,-2-5-32 0,1-2 0 16,-1-1 240-16,0 1 32 0,-1 2 16 0,-2 3 0 0,-2 6 1008 0,-2 5 208 0,0 3 32 0,-1 4 16 15,-3 6 400-15,0 0 80 0,0 3 0 0,-1 4 16 32,-3 7-464-32,0 0-112 0,0 0-16 0,7 4 0 0,-2 2-160 0,2 2-32 0,-2 2-16 15,1 3 0-15,-1 3-16 0,1 4 0 16,-1 2 0-16,1 2 0 0,-2 2 0 0,1 2 0 16,0 0 0-16,-2 2 0 0,1 1-64 0,-1 1-16 15,0-3 0-15,1 1 0 0,0 0-144 0,-1 0 128 0,1-2-128 16,-1 0 128-1,0-3-512-15,0-1-96 0,1-2-32 0,-2-2 0 16,0-1-2304-16,-1-3-480 0</inkml:trace>
  <inkml:trace contextRef="#ctx0" brushRef="#br1" timeOffset="43378.7">16330 8025 41343 0,'0'0'1840'0,"0"0"368"0,-2-6-1760 0,1 1-448 15,1 5 0-15,2-6 0 0,2 1 0 0,2 0-304 0,4 1 48 0,4-1 16 16,4 1 240-16,4 1 256 0,4-1-48 0,5 2-16 16,2 0-192-16,2-1 0 15,1-1 0-15,0 0 0 16,1-3-1744-16,1 2-400 0,-1-1-80 0</inkml:trace>
  <inkml:trace contextRef="#ctx0" brushRef="#br1" timeOffset="44708.1">18101 3851 21183 0,'-3'-14'944'0,"2"7"192"0,0 0-912 0,1-2-224 0,2 1 0 0,3 0 0 0,0 1 1264 16,2 0 208-16,0-1 32 0,3 2 16 0,2-2-1104 15,3 1-224-15,1 2-32 0,4 1-16 0,1 0 192 0,2 3 48 32,2 0 0-32,2 1 0 0,-1 1-112 0,2 1-16 0,0 3 0 0,-4 0 0 15,-1 2-256-15,-2 1 0 0,-1-1 0 0,-2 3 0 16,-3 1 0-16,-2 3 0 0,-3 2 0 0,-1 3 0 0,-2 1 0 0,-4 4 0 15,-4 2 0-15,-2 4 0 0,-3 2 128 0,-2 3-128 16,-3 2 144-16,-2 4-144 0,0 1 224 16,-1 2-48-16,-3 1-16 0,1 1 0 15,-1-2 144-15,1 1 16 0,-2 0 16 0,0 1 0 0,2 2-96 0,1-2-32 0,1-1 0 0,2 0 0 16,2 0 16 0,3 0 0-16,1 0 0 0,1-1 0 0,2-1-80 0,3 1-16 0,3 1 0 0,2-2 0 15,3-2 0-15,2-1 0 0,3-3 0 0,1-1 0 16,3-3 112-16,0-3 16 0,3-5 0 0,0-2 0 0,0-2 0 15,1-2 0 1,0-5 0-16,-1-3 0 0,2-2-80 0,0-3-16 16,-1-4 0-16,-1-1 0 0,0-3 48 0,-1-3 16 15,-3 0 0-15,0-2 0 0,-3 1-16 0,-2 0 0 0,-4-1 0 16,-1 2 0-16,-6 5 224 0,0 0 32 0,1-6 16 0,-1 6 0 16,-3-2 208-16,-2 2 32 0,-3 2 16 0,-3 3 0 15,0 1-400-15,-4 4-80 0,2 2 0 16,-1 3-16-16,-2 1-240 0,1 3 0 0,0 4-144 0,-1 2 144 15,3 3-160-15,1 0 160 0,0 3-160 0,1 2 160 16,1 4-160-16,2 2 160 0,-1 2-160 16,1 1 160-16,0 1-144 0,-1 3 144 0,2 4-128 0,2 2 128 15,1 1 0-15,-1 2-160 0,2 2 160 0,0 0 0 16,-1 0-144-16,2 3 144 0,0 1 0 0,0 3-144 0,1 1 144 0,-2 2 0 16,1-1 0-16,0 4 0 15,1 1 0-15,0 3 0 0,1-1 0 0,0 1 128 16,0 0-128-16,1 0 0 0,1 0 0 0,2 39 0 15,2-16 0-15,-1-9 128 0,-2-9-128 16,0-6 0-16,0 0 0 0,1-5 0 0,-1-4 0 0,-1-4 128 16,-2-1-128-16,0-4 0 0,-1-6 0 0,-1-2 0 15,-2-1 0-15,0-5 144 0,-3-4-144 0,1-4 0 16,-1-4 192-16,0-1-192 0,-2-4 192 0,0-2-192 0,-1-4 256 0,-1-4-64 16,0-3-16-16,-1-2 0 0,-2-3 80 0,0-1 0 15,1-3 16-15,-1-1 0 0,0-3-16 0,-2-1-16 16,0-4 0-16,-1 0 0 0,1 1-240 0,0-2 0 15,1-2 0-15,0 0 0 16,-2-2-1088-16,3-1-176 0,1-1-16 0,-1-2-11328 16,-1 0-2240-16</inkml:trace>
  <inkml:trace contextRef="#ctx0" brushRef="#br1" timeOffset="45621.65">20336 5031 12895 0,'-7'-8'1152'0,"7"8"-928"0,0 0-224 0,0 0 0 15,-3-5 2816-15,3 5 528 0,0 0 112 0,0 0 0 16,0-5-1824-16,0 5-368 0,0 0-80 0,4-2-16 0,3-1-288 0,0 1-64 16,3 1-16-16,4 0 0 0,2-1-96 0,5 0 0 15,3 0-16-15,10 0 0 0,3 1-256 0,-8 1-48 16,3 0-16-16,0 0 0 0,0 0-176 0,-1-1-48 16,0 0 0-16,-2 0 0 0,0 0-144 0,4-1 0 15,-6-3 144-15,-2 3-144 0,-3 1 144 0,-4-1-144 16,-2-2 192-16,-4 1-192 0,-2-2 288 0,-3 0-48 15,-1 0-16-15,-5-1 0 0,0 1 64 0,-2-1 16 16,-2 1 0-16,-3-1 0 0,-2 0-128 0,0 0-32 16,-2 1 0-16,-3 1 0 0,-5 1-144 15,-2 2 0-15,-2 1 0 0,-3 1 0 16,-4 1 0-16,-2 1 0 0,-2 1 0 0,-3 1 0 0,-2 2 0 0,-1 2 128 16,0 2-128-16,1 1 192 0,3-1-192 0,2 0 160 0,1 1-160 15,3 0 160-15,4 0 0 0,2 0 0 16,1 0 0-16,3 0 0 0,3 0-16 0,2 1 0 15,0-2 0-15,4 0 0 0,3 0-144 0,1 1 0 16,3 0 144-16,3 0-144 0,2 0 0 0,2 0 0 0,3 0 0 0,2 1 0 16,3-2 0-16,1-1-128 0,2-1 128 0,1-1 0 15,2-2 0-15,0-1 0 0,1-2 0 0,1-1 0 16,0-2 0-16,-1-1 0 0,0-1 0 0,-1-1 176 16,-3-2 0-16,-2-1 0 15,-2-3 0-15,-3-1 0 0,-1-1 32 0,-4-1 16 0,-2-1 0 0,-3 1 0 0,-3 1 0 16,-2 0 0-1,-2 1 0-15,-2 1 0 0,-2 1-224 0,0 2 176 0,-1-1-176 16,1 3 160-16,-1 1-160 0,2 3-176 16,0 0 48-16,0 3 0 0,0 0-448 15,3 1-96-15,-1 2-16 0,2 1 0 16,1 2-1872-16,3 1-368 0,1 1-80 0</inkml:trace>
  <inkml:trace contextRef="#ctx0" brushRef="#br1" timeOffset="45873.44">20897 5255 33167 0,'0'0'2944'0,"-3"-6"-2352"0,1 2-464 0,1-2-128 0,0 2 704 0,1 4 112 16,0 0 16-16,0 0 16 0,0 0 128 0,0 0 32 16,0 0 0-16,0 0 0 0,-3 7-432 15,-2 1-96-15,1 4-16 0,1 3 0 0,-1 1-176 0,2 2-32 0,0 1-16 16,1 1 0-16,-1 4-240 0,-1-2 128 0,1 0-128 0,0-2 0 15,0 1 128-15,1 0-128 0,-3-1 0 0,3-1 0 16,0-4 0-16,0-1-192 0,-1 0 16 0,1-2 0 31,0-1-720-31,0-1-128 0,1-3-48 0,0 0-10736 0,0-7-2144 0</inkml:trace>
  <inkml:trace contextRef="#ctx0" brushRef="#br1" timeOffset="46126.4">21149 5432 30351 0,'0'0'1344'0,"0"0"272"0,5-1-1296 0,2 1-320 0,-1 1 0 0,1 1 0 0,-2 1 1296 0,1 3 192 15,-1-1 48-15,1 3 0 0,-1 0-352 0,0 2-64 31,-1 1-16-31,-1 2 0 0,-1 0-496 0,-2 1-96 0,1 1-32 0,-2 0 0 16,-3-1-224-16,0 2-64 0,-2-1 0 0,-1 2 0 16,-3 1-192-16,-2 0-208 0,-2 0 32 0,0-1 16 31,-2 1-1584-31,-3-2-320 0,-2 0-64 0,1-3-14256 0</inkml:trace>
  <inkml:trace contextRef="#ctx0" brushRef="#br1" timeOffset="46726.23">21892 5005 27647 0,'3'-15'2448'0,"0"9"-1952"16,0 2-496-16,2 0 0 0,3-2 880 0,3 0 80 0,3 2 0 0,3 1 16 16,2-1 32-16,3 1 0 15,3 0 0-15,2-1 0 0,2 1-288 0,2 1-48 0,1 0-16 0,1 2 0 16,1-1-288-16,0 0-64 0,1 1-16 0,-1 0 0 16,3 0-160-16,-3 0-128 0,-2 0 192 0,-3 0-192 15,-1 0 160-15,-3-2-160 0,-3 1 128 0,-3-1-128 16,-5 0 128-16,-2 0-128 0,-3 0 0 0,-2 0 128 15,-7 2-128-15,0 0 0 0,0 0 0 0,0 0 0 16,0 0-288-16,-6-1-96 0,-3 0 0 0,-2 1-16 16,-6 0 192-16,-4 1 32 0,-3 0 16 0,-3 1 0 15,-4-1 160-15,-1 1 0 0,-1 0-144 0,0 2 144 16,0 2 0-16,2 2 0 0,-1-1 0 0,1 2 0 0,0 0 192 0,0 1 64 16,0 1 16-16,3 0 0 0,3 1 64 0,0 0 16 15,3 0 0-15,3 0 0 0,3 1-128 0,2 0-32 16,1-1 0-16,3 1 0 0,2 0-192 0,4 0 0 15,1 0 128-15,3 1-128 0,2 0 0 0,2-1 0 16,4 0 0-16,3-1 0 0,2-1-160 0,2-2 32 16,2-2 0-16,0-2 0 0,4 0 128 0,-1-2 0 0,-2-3 0 15,-1-2 0-15,0-3 0 0,-1-1 176 16,0-4-48-16,-2-2 0 0,-2-2 64 0,-1-3 0 16,-1 1 0-16,-3-2 0 0,-4 0 0 0,-2 2 0 0,-3 0 0 15,-5 3 0-15,-1 1 64 0,-1 2 32 0,-4 1 0 0,-1 4 0 16,-2 1-288-16,-1 4 0 0,-5 0 0 0,1 4 0 15,1 1 0-15,1 4-272 0,0 1 16 0,1 2 16 16,3 1-656 0,-2 3-144-16,3 1-32 0,1 2-10528 0,2 2-2112 0</inkml:trace>
  <inkml:trace contextRef="#ctx0" brushRef="#br1" timeOffset="47129.17">22416 5309 29487 0,'2'-7'2624'0,"1"-1"-2112"16,2 1-512-16,0-1 0 15,2-1 1184-15,0 1 128 0,1 2 32 0,1-1 0 0,0 2-352 0,0 1-64 16,0 2-16-16,1 2 0 0,0 0-448 16,-2 4-80-16,2-1-32 0,-2 1 0 15,-1 2-352-15,0 1 0 0,-3 2 0 0,0 2 128 0,-3 1-128 0,-1 2 144 0,-1-1-144 0,-2 1 160 16,-2 1-160-16,-2 1 128 0,-3-1-128 0,-1 1 128 15,-1 0-128-15,1-2 0 16,0 1 144-16,0-2-144 0,1-1 176 0,2 0-48 16,0-2 0-16,2-1 0 0,2-3 336 0,2 0 64 0,2-6 16 15,0 0 0-15,0 0 32 0,0 0 0 0,5 4 0 16,3 0 0-16,1-2-304 0,3-1-48 0,3-1-16 0,3-1 0 16,3-2-208-16,1-1 0 0,1 1 0 0,2 0 0 15,2 0 0-15,-1 2 0 0,0 0 0 0,0 1 0 16,-3-1 0-16,-1 1 0 15,-2 0 0-15,-3 0 0 0,-1 1 0 0,-4 0 128 0,-2 0-128 0,-3 2 0 16,-7-3 0-16,0 0 0 0,0 0 0 0,0 0 0 0,0 0-176 0,0 0-128 16,0 6-16-16,-1 1-16 15,1-7-656-15,-3 4-128 0,-2 1-32 0,1-1-17168 0</inkml:trace>
  <inkml:trace contextRef="#ctx0" brushRef="#br1" timeOffset="49837.49">19827 7127 32255 0,'0'0'2864'0,"0"0"-2288"0,0 0-576 0,0 0 0 16,0 0 192-16,0-4-64 0,0 4 0 0,6-4-128 16,-1-1 256-16,4 1-48 0,3 2-16 0,4-1 0 15,3 0 96-15,3-1 16 0,3 1 0 0,2 1 0 16,4 0-64-16,2 1-16 0,1-2 0 0,0 1 0 0,0 0-80 0,-2 1-16 0,-3 0 0 0,-4 0 0 31,-3 0-128-31,-2-1 0 0,-4 0 144 0,-2 1-144 0,-3 1 0 0,-4-1 144 16,-7 1-144-16,0 0 0 15,0 0 224-15,0 0-64 0,0 0-16 0,-6 0 0 0,-4 0-144 0,-4 2 128 16,-5 2-128-16,-8-1 128 16,-3-1-128-16,-5 1 0 0,-2 2 0 0,-4 0 128 15,0 3-128-15,-1 2 0 0,0 1 144 0,-2 0-144 0,-1 1 192 0,1 0-16 16,-2 1-16-16,5 2 0 0,4-1 48 0,4 1 16 16,3 0 0-16,5-1 0 0,5-1-96 0,2 0 0 15,4 0-128-15,4 1 192 0,3-1-192 0,3 0 0 16,3-1 0-16,3 0 0 0,2 0 0 0,3 0 0 15,2-1 0-15,3 0 0 0,3-1 128 0,3-1-128 16,2 0 0-16,1-2 0 0,1-4 128 0,1-1-128 16,0-1 0-16,-1-1 144 0,-1-4-144 0,-1-3 160 15,-3-2-160-15,-1 1 160 0,-2-2 16 0,-3-1 0 16,-1-1 0-16,-3-2 0 0,-2 0 112 0,-3-1 32 16,-3-1 0-16,-2 1 0 0,-3 1-16 0,-2 1 0 15,-1 1 0-15,-4 2 0 0,-1 2-128 0,-1 2-32 16,-2 4 0-16,1 2 0 0,0 3-336 0,0 3-64 0,-1 0 0 0,3 3-16 31,1 3-1888-31,2 1-368 0,1 2-80 0,3-1-8240 0,4 1-1648 0</inkml:trace>
  <inkml:trace contextRef="#ctx0" brushRef="#br1" timeOffset="50027.85">20246 7361 36047 0,'0'0'1600'0,"0"0"320"0,0 0-1536 0,0 0-384 0,0 0 0 0,3 7 0 0,-2-1 368 0,0 2-16 16,-1 1 0-16,0 2 0 16,0 3 160-16,-1 3 48 0,0-2 0 0,1 1 0 15,0 0-288-15,0-1-48 0,0 1-16 0,-1-1 0 0,1 2-208 0,-2-2 144 16,0-1-144-16,1 0 128 16,1-1-1664-16,0 0-352 0,1-3-64 0,1-1-14000 15</inkml:trace>
  <inkml:trace contextRef="#ctx0" brushRef="#br1" timeOffset="50199.97">20503 7316 27647 0,'-2'-12'2448'0,"2"12"-1952"0,1-5-496 16,2-1 0-16,1-1 2624 0,2 1 448 16,1 0 64-16,0 1 32 0,3-2-2304 0,2 2-464 0,3 0-80 0,1 1-32 0,2 0-288 15,0 0 128-15,3 1-128 0,-1 0 0 16,-1-1-1168-16,-1 2-352 0,0 0-64 0,-1 1-14704 15</inkml:trace>
  <inkml:trace contextRef="#ctx0" brushRef="#br1" timeOffset="50369.9">20525 7425 37775 0,'-12'-4'3360'0,"12"4"-2688"0,0 0-544 0,0 0-128 15,0 0 320-15,0 0 16 0,0 0 16 0,0 0 0 0,0 0 352 16,0 0 80-16,5-3 16 0,4 0 0 15,3 0-448-15,5 0-96 0,2-1 0 0,5 1-16 0,2-1-432 0,1-1-64 16,1-1-32-16,2-2-12224 16,2-1-2448-16</inkml:trace>
  <inkml:trace contextRef="#ctx0" brushRef="#br1" timeOffset="50837.24">21618 7171 32255 0,'0'0'2864'0,"0"0"-2288"0,0 0-576 0,-3 4 0 16,-3 2 320-16,2 2-32 0,2 0-16 0,1 3 0 16,0 3 176-16,0 0 16 0,-1 1 16 15,2 2 0-15,0-1-64 0,0 1-16 0,3 1 0 0,-2 0 0 16,-1 0-80-16,1-1 0 0,0 1-16 0,0 3 0 16,-1-3-128-16,1 0-32 0,0-3 0 0,0-1 0 15,0-6 0-15,1-1 0 0,-2-7 0 0,0 0 0 0,0 0 48 0,0 0 0 16,0 0 0-16,2-5 0 0,-1-5 16 0,0-5 16 15,1-3 0-15,-2-4 0 0,1-4-96 16,0-3 0-16,0-8-128 0,1 0 192 16,-1-4-192-16,0-1 0 0,-1-2 0 0,1 10 0 15,1 0 0-15,0 0 192 0,-1 2-16 0,2 4-16 16,-1 1 208-16,1 4 32 0,-1 1 16 0,4-1 0 0,0 3-288 0,2 5-128 16,0 2 0-16,2 2 128 0,1 3-128 0,2 2 0 15,2 3 0-15,0 2 0 0,-1 1-320 0,-2 0 16 16,2 3 0-16,1 4 0 15,-1 1-1888-15,-1 2-384 0,-1 1-80 0,-2 1-13056 0</inkml:trace>
  <inkml:trace contextRef="#ctx0" brushRef="#br1" timeOffset="50971.2">21633 7197 35007 0,'0'0'3120'0,"0"0"-2496"15,0 0-496-15,0 0-128 0,0 0 0 0,0 0 192 16,0 0-64-16,0 0 0 0,0 0 304 0,7 4 64 15,3-2 16-15,2-1 0 0,3-1-128 0,1 0-32 16,3-1 0-16,2 0 0 0,2-3-544 0,3 1-128 0,-1 1 0 16,4-1-10896-16,3-1-2176 0</inkml:trace>
  <inkml:trace contextRef="#ctx0" brushRef="#br1" timeOffset="51170.43">22227 7053 32255 0,'0'0'2864'0,"0"0"-2288"15,0 0-576-15,0 0 0 0,0 0 1040 0,0 0 112 16,-4-2 0-16,4 2 16 0,-6 2-128 16,-1 4-16-16,0 1-16 0,1 4 0 15,-1 4-560-15,2 1-128 0,-1 3 0 0,1 3-16 0,-1 2-304 0,2 1 0 0,-1 1 128 0,1 0-128 16,0 2 0-16,1-1 0 0,-1 0 0 0,1 0 0 31,-1 1-432-31,2-1-144 0,2-2-16 0,-1-2-16 16,-1-2-2208-16,1-3-448 0,0-3-96 0</inkml:trace>
  <inkml:trace contextRef="#ctx0" brushRef="#br1" timeOffset="51724.49">23015 6712 25919 0,'5'-13'1152'0,"-3"6"224"0,0 0-1104 0,0-1-272 15,2-1 0-15,-1 2 0 0,0 0 1312 0,-1-1 208 16,1 2 32-16,-1 0 16 0,-2 1-48 0,0 5-16 15,0 0 0-15,0 0 0 0,0 0-736 0,0 0-128 16,-6 4-48-16,-1 4 0 0,-2 3-416 0,-3 3-176 16,-4 4 128-16,-1 4-128 0,-4 5 192 0,-5 6-32 15,-3 7-16-15,-4 5 0 0,-4 5 32 0,-1 8 0 0,-3 7 0 0,1 2 0 16,-4 3-176-16,0 0 128 16,-2 2-128-16,0-3 128 0,0-4-128 0,3-3 128 15,1-3-128-15,5-4 128 0,3-2-128 0,4-5 0 16,4-1 144-16,3-3-144 0,2-4 0 0,2 0 0 15,3-5 0-15,1-2 0 16,2-3-384-16,1-2-160 0,2-3-32 0,2-3 0 16,3-3-2832-16,2-2-576 0,-3 8-112 0,10-12-32 0</inkml:trace>
  <inkml:trace contextRef="#ctx0" brushRef="#br1" timeOffset="52118.92">22986 7457 34959 0,'0'0'1536'0,"0"0"336"0,0 0-1488 0,0 0-384 0,0 0 0 0,0 0 0 16,0 0 208-16,0 0-16 0,-4 9-16 0,-1 1 0 15,-3 1 304-15,-1 3 64 0,-2 4 16 0,-1 0 0 0,-1 2-320 16,-1 1-64-16,-4 0-16 0,3 3 0 0,-1 1-160 0,2 2 160 16,1-2-160-16,2-1 160 0,1-2-160 0,1-1 0 15,1-2 0-15,2-3 0 0,1 0 128 0,1-4-128 16,2-2 0-16,1-4 128 0,1-6-128 0,0 0 0 15,0 0 144-15,0 0-144 0,8-5-192 0,2-4-128 16,2-3 0-16,2-5-16 0,3-5 64 0,3-4 16 16,2-5 0-16,3-3 0 15,1-5-208-15,-2-3-48 0,-2-1 0 0,-2 2 0 0,-3 5 512 0,-1 4-144 16,-4 6 144-16,-2 4 0 0,-3 4 752 0,0 5 224 16,0 3 48-16,-3 3 16 0,-1 3-336 0,-3 4-80 0,0 0-16 0,0 0 0 15,5 8-288-15,-1 3-64 0,0 2-16 16,1 3 0-16,-2 2-112 0,0 1-128 0,2 0 176 0,-1 3-176 15,1 3 128-15,-1 0-128 0,0 0 0 0,0 0 0 16,-2 1 0-16,0-2 0 0,1-1 0 0,0 0 0 16,0-2 0-16,0-1-320 0,1-4 32 0,-1 0 16 15,1-3-2608-15,0-3-512 0</inkml:trace>
  <inkml:trace contextRef="#ctx0" brushRef="#br1" timeOffset="52265.37">22982 7636 26719 0,'-11'-7'1184'0,"11"7"240"0,0 0-1136 0,0 0-288 0,0 0 0 0,0 0 0 0,0 0 2688 0,4-6 496 16,1 1 80-16,3 0 32 0,2 1-2320 0,3 0-464 0,3 0-80 0,4 0-32 15,2 0-400 1,2 1 128-16,1 1-128 0,1 0 0 16,4-1-1808-16,2 1-448 0</inkml:trace>
  <inkml:trace contextRef="#ctx0" brushRef="#br1" timeOffset="53034.55">20073 8974 18431 0,'-8'-8'816'0,"8"8"160"0,-2-4-784 0,0-2-192 0,-2 1 0 0,4 5 0 0,4-7 4000 0,1 2 752 16,3-1 160-16,3 2 16 0,3 0-3552 0,5 0-720 15,2 0-144-15,3-1-16 0,-1 1-64 0,2 1-16 16,1-1 0-16,-1 1 0 0,0 0-112 0,0-1-32 16,1 0 0-16,0 1 0 0,0-1-272 0,-2 1 160 15,-1 1-160-15,-2 1 128 0,-4 0-128 0,-1 0 0 16,-3-1 144-16,-3 2-144 0,-2-1 0 0,-3 0-256 16,-5 1 32-16,0 0 16 0,0 0 16 0,0 0 16 15,-5 0 0-15,-3 0 0 0,-2 0 176 0,-3 0-128 16,-5 0 128-16,-1 2-128 0,0 3 128 0,-4-1 0 15,-4 1 0-15,1 0 0 0,-2 2 0 0,-3 0 0 16,-4 1 128-16,0 1-128 0,-5 0 160 0,3 1-32 16,1 1-128-16,2 1 192 0,1 1-192 0,4-1 144 15,4 1-144-15,3 2 128 0,2-2-128 0,3 0 0 16,4 0 0-16,3 1 0 0,3 1 0 0,1-2 0 0,4-1 0 0,3-1 0 16,2-1-176-16,3 0 176 0,3-1-128 0,0-1 128 15,2 0 0-15,3-1 0 0,1-2 0 0,2 0-128 16,1-4 128-16,0-2 0 0,-1-2 0 0,0 0 0 15,-1-1 192-15,-1-2-16 0,-3 0-16 0,-2-2 0 16,-1-2 64-16,-4 0 16 0,-3-1 0 0,-2-1 0 16,-1-1 16-16,-3 1 16 0,-4 1 0 0,-2 1 0 15,-1 2-32-15,-2 2-16 0,-2 1 0 0,-1 3 0 16,0 2-224-16,-1 2-208 0,1 1 32 0,0 4 16 16,1 2-560-16,1 2-112 0,0 2-32 0,3 2 0 15,1 3-2608-15,2 2-528 0</inkml:trace>
  <inkml:trace contextRef="#ctx0" brushRef="#br1" timeOffset="53329.55">20300 9321 35007 0,'0'0'3120'0,"5"-4"-2496"16,-3-1-496-16,2-1-128 0,2 1 400 0,1-1 64 15,-2 1 16-15,3 1 0 0,-1 1 96 0,2 3 0 16,2 1 16-16,-1 2 0 0,-2 2-288 0,-2 1-64 15,1 2-16-15,-2 1 0 0,-1 2-224 0,-2 1 0 16,-2 0 0-16,-1 1 0 0,-1 2-160 0,-4 1-32 0,-1 2 0 0,-2-1 0 16,-1 1 192-16,-1-1 0 15,-1 1 0-15,1 0 0 0,0-4 0 0,2 1 0 16,1-2 0-16,2-2 0 0,0-2 176 0,2-1-48 0,0-1 0 0,3-1 0 16,1-6 128-16,0 0 32 0,0 0 0 15,6 6 0-15,2-3-144 0,0-1-16 0,2-2-128 0,3-1 192 16,3-1-192-16,0-1-128 0,2-3 128 0,1 2-208 31,5-2-1328-31,-1-1-272 0,2-3-48 0,4-2-14304 0</inkml:trace>
  <inkml:trace contextRef="#ctx0" brushRef="#br1" timeOffset="53480.34">20968 9199 35759 0,'0'0'1584'0,"3"-5"336"0,3 0-1536 0,1 1-384 15,1 0 0-15,3-1 0 16,3 1-256-16,0-1-128 0,1 2-32 0,2 1 0 16,-1 1-1200-16,2 1-240 0,-1 0-64 0</inkml:trace>
  <inkml:trace contextRef="#ctx0" brushRef="#br1" timeOffset="53652.59">20947 9405 39567 0,'0'0'1744'0,"0"0"368"0,0 0-1680 16,0 0-432-16,0 0 0 0,0 0 0 0,0 0 240 0,0 0-48 0,0 0 0 0,10-1 0 0,3 0 96 0,5 0 16 31,1 0 0-31,4 0 0 0,3-1-304 0,1-1 0 16,0-2-128-16,3-2 128 0,1-2-3072 0,2-2-528 0</inkml:trace>
  <inkml:trace contextRef="#ctx0" brushRef="#br1" timeOffset="54193.52">22474 8828 23039 0,'0'0'2048'0,"0"0"-1648"16,0 0-400-16,0 0 0 0,-1-5 2688 0,1 5 448 0,0 0 80 0,0 0 32 0,0 0-2416 15,1 7-464 1,-1 0-112-16,0 3 0 0,0 1-64 0,1 3 0 16,0 1 0-16,1 1 0 0,-2 2-32 0,3 1-16 15,-1 2 0-15,0 5 0 0,0-1-144 0,0-2 0 16,0 1 144-16,0-4-144 0,0-1 0 0,0-2 144 0,-1-3-144 0,1-1 0 16,1-3 208-16,-2-3-64 15,0-1-16-15,-1-6 0 0,2 5 32 0,-2-5 0 0,0 0 0 0,0 0 0 16,2-5-16-16,-2-2 0 0,-2-3 0 0,2-4 0 15,0-3-144-15,2-5 0 16,-2-3 0-16,2-5 0 0,2 0 0 0,0-3 0 0,1-2 0 0,-2 0 0 16,0-2 240-16,0 2-48 0,0 2 0 0,1 2 0 15,-2 4 416-15,3 2 80 0,0 0 16 0,2 3 0 16,-1 4-384-16,2 1-80 0,3 2-16 0,0 2 0 16,1 2-224-16,0 1 0 0,1 2 0 0,2 3-160 15,-1-1-144-15,0 3-16 0,1 2-16 0,-3 2 0 16,1 2-560-16,-1 3-128 15,-2 0 0-15,-2 4-16 0,-2 3-1712 0,-1 3-320 0,-3 1-80 0</inkml:trace>
  <inkml:trace contextRef="#ctx0" brushRef="#br1" timeOffset="54352.63">22509 8985 21183 0,'0'0'944'0,"-4"-2"192"0,-1-2-912 0,2 1-224 15,3 3 0-15,0 0 0 0,0-5 3712 0,2-1 688 16,2 2 144-16,2-1 16 0,1 1-3024 0,3-1-592 15,2 1-128-15,2 0-32 0,2-1-576 0,2 3-208 0,3-1 144 16,1-1-144 0,1 2-896-16,1 1-272 0,1-1-48 0,0 3-10112 15,-1 1-2032-15</inkml:trace>
  <inkml:trace contextRef="#ctx0" brushRef="#br1" timeOffset="54641.94">22847 9063 11967 0,'-2'-4'1072'0,"2"4"-864"16,0 0-208-16,0 0 0 0,3-5 4416 0,1 2 832 15,-4 3 160-15,7-1 32 0,1 2-3712 0,1 1-768 0,-3 1-128 0,2 3-48 0,-2 0-480 0,0 2-112 16,-2 1 0-16,0 0-16 16,-2 2-176-16,-2-1 0 0,-2 0 0 0,-1-1 0 15,-1 2 0-15,0 0 192 0,-3 0-192 0,0-1 192 16,2-1-192-16,-2 0 192 0,1-1-192 0,0 0 192 15,1 0 64-15,-1-1 32 0,2-1 0 0,1-1 0 0,3-5 144 0,0 0 16 16,0 0 16-16,0 0 0 0,0 0-192 0,6 3-32 16,3-2-16-16,3-1 0 0,-1 0-224 0,3 0 144 15,4-2-144-15,-2-1 128 16,2-2-560-16,-1 0-112 0,-1-2-32 0,2 1 0 16,-2 1-1984-16,2-1-384 0,-2-2-96 0</inkml:trace>
  <inkml:trace contextRef="#ctx0" brushRef="#br1" timeOffset="54996.44">23541 8501 33167 0,'0'-8'2944'0,"1"-1"-2352"0,0-2-464 15,1 0-128-15,2 1 240 0,1-1 16 0,0 0 16 0,-1 2 0 0,0 0 816 16,2 2 144 0,-2 2 48-16,-4 5 0 0,0 0-256 0,0 0-64 0,0 0 0 0,0 0 0 0,0 0-576 15,3 6-128-15,-2 4-32 0,-1 3 0 0,0 4-224 0,-3 3 128 16,-2 4-128-16,-2 4 0 0,-1 4 224 0,-3 4-48 16,-3 4-16-16,1 5 0 15,-2 4 32-15,-2 1 16 0,0 2 0 0,-1 1 0 16,-1 1-208-16,2-1 0 0,1-3 128 0,-1 0-128 15,1-1 0-15,2-2 0 0,1-1 0 0,1-4 0 16,1-2 128-16,1-3-128 0,1 0 0 0,1-2 0 16,1-2-240-1,0-3-144-15,3-5-16 0,-2 0-16 0,4-4-1824 0,1-1-384 0,1-2-64 0,1-4-13856 0</inkml:trace>
  <inkml:trace contextRef="#ctx0" brushRef="#br1" timeOffset="55436.61">23894 9111 27647 0,'0'0'1216'0,"0"-4"256"0,-1 0-1168 0,1 4-304 15,0 0 0-15,0 0 0 0,0 0 2192 0,0 0 384 0,0 0 80 16,0 0 16-16,0 0-1824 0,-5 7-352 16,-1 3-80-16,-1 3-16 0,0 3-144 0,-2 2-48 0,0 3 0 0,-1 2 0 0,-1-1-208 0,0 0 128 15,-1 2-128-15,0-1 0 0,1-1 0 0,1 0 128 31,0-1-128-31,1-3 0 0,2 0 0 0,0-2 0 0,2-1 0 0,1-3 0 0,0-3 176 0,1-3-176 16,0 0 192-16,3-6-192 0,0 0 160 0,0 0-160 16,0 0 128-16,0 0-128 0,5-8-144 0,0-2-112 15,3-3-32-15,1-4 0 0,2-2 48 0,2-5 16 16,1-3 0-16,3-5 0 0,0-4 0 16,2-2 0-16,-1 0 0 0,-2 0 0 0,0 2 224 0,-2 2 0 15,-1 2 0-15,-2 4 0 0,-1 3 592 0,0 6 16 16,-1 1 0-16,-2 4 0 0,0 3-32 0,-1 2-16 0,-1 1 0 15,-1 4 0 1,-4 4 0-16,0 0 0 0,7 1 0 0,-1 2 0 16,-1 3-336-16,1 1-64 0,0 4-16 0,1 3 0 15,-2 1-144-15,0 3 0 0,-2-1 0 0,0 3 0 16,1 0 0-16,-1 1 0 0,-1 1 0 0,1 1 0 0,1 0 0 0,-1-1 0 16,1 0 0-16,-1-1 0 0,0-1 0 0,1-2 0 15,1 0 0-15,0-2 0 16,0 0-704-16,-1-2-128 0,0-2-32 0,0-2 0 15,-1-1-1824-15,0-3-384 0,-3-6-64 0</inkml:trace>
  <inkml:trace contextRef="#ctx0" brushRef="#br1" timeOffset="55582.36">23924 9268 32255 0,'-12'-6'1424'0,"8"4"304"0,1-3-1392 0,3 5-336 15,-2-4 0-15,2 4 0 0,1-5 1408 0,1-1 224 0,2 1 32 0,1-1 16 16,3 2-960-16,3-1-192 0,2 1-32 15,3-2-16-15,4 1-480 0,1-2 128 16,1 3-128-16,1-1 0 0,4 0-1104 16,1-1-272-16,3 1-48 0</inkml:trace>
  <inkml:trace contextRef="#ctx0" brushRef="#br1" timeOffset="85089.07">2658 11329 9215 0,'-4'-11'816'0,"2"6"-656"0,0-2-160 0,1-1 0 16,1 1 1792-16,-2-1 336 0,0-1 64 0,2 0 16 15,1 2-320-15,-1-1-64 0,-2 0-16 0,2 0 0 16,1 2-272-16,0 0-48 0,-1 6-16 0,0 0 0 16,0 0-368-16,0 0-80 0,0 0 0 0,0 8-16 0,0 3-432 0,1 4-96 15,-1 4-16-15,2 2 0 0,-1 2-240 0,0 2-48 16,0 3-16-16,0 2 0 0,-1 0-160 0,0 2 0 15,0 2 0-15,0-2 0 0,0-1 128 16,0-1-128-16,0-2 0 0,0-2 128 0,-2-3-128 0,2-3 0 16,-1-2 144-16,1-2-144 0,0-3 176 0,0-3-48 15,0-2 0-15,0-3 0 0,0-5 400 0,0 0 80 16,0 0 16-16,0 0 0 0,0 0 16 0,1-9 16 16,0-2 0-16,1-2 0 0,0-2-272 0,3-3-64 15,-1-2-16-15,3 2 0 0,0-1-304 0,3 1 0 16,2 2 128-16,-1 1-128 15,3 3 0-15,0 2-144 0,0 1 16 0,2 1 0 0,-1 2 128 0,1 4 0 16,2 1 0-16,-1 2-128 0,-2 2 272 0,0 4 64 16,-1 0 16-16,-1 0 0 0,-2 2-48 0,0 1-16 15,-1 1 0-15,-3 1 0 0,-1 0-160 0,-2 1-144 0,1 2 144 0,-3-1-208 16,-3-1 80-16,-1 0 128 0,-3 1-208 0,-1-1 80 16,-1-1 128-16,-4-1 0 0,1-1-144 0,-2-1 144 15,-1-3 0-15,-2 0-176 0,0-2 176 0,0-1-128 16,-1 0-128-16,1-2 0 0,-1-2-16 15,2 0 0-15,1-2-352 0,1 0-64 0,0 0-16 0,3-2 0 16,0 0-2576-16,3-2-528 16</inkml:trace>
  <inkml:trace contextRef="#ctx0" brushRef="#br1" timeOffset="85352.12">3146 11138 36863 0,'0'0'3264'0,"0"0"-2608"16,0 0-528-16,0 0-128 0,0 0 176 0,0 0 0 16,0 0 0-16,0 0 0 0,0 0 48 0,7 2 16 15,1 2 0-15,0 4 0 0,1 1 16 0,1 3 0 16,-1 3 0-16,2 4 0 0,0 2-128 0,0 2 0 16,0 2-128-16,0 3 192 0,0 0-192 0,-3 3 128 15,0 3-128-15,-2 0 0 0,-2 2 160 0,-2-1-160 0,-1-1 160 16,-2 0-160-16,-2 0 128 0,-3 0-128 15,-2 0 0-15,-3-1 144 0,-2-1-384 0,-3 0-80 0,-3-1 0 16,-3-3-16 0,-2-1-448-16,-3-2-96 0,0 2-16 0,-2-5 0 15,2-2-1568-15,-5-2-320 0,-2-1-64 0</inkml:trace>
  <inkml:trace contextRef="#ctx0" brushRef="#br1" timeOffset="85607.51">2235 11093 34095 0,'-12'-13'1504'0,"5"8"320"0,1 2-1456 0,-1 0-368 0,7 3 0 0,-10 3 0 0,1 2 0 0,-2 6-256 16,-1 6 32-16,-1 6 16 0,-1 3 400 0,-3 6 96 31,3 4 16-31,-3 5 0 0,3 2-112 0,-2 5 0 0,0 5-16 0,3 1 0 16,3 1-176-16,5-1 0 0,1-2 0 0,8-2 0 15,3 0 0-15,5-4 0 0,3-3 0 0,1-2 0 16,2-3 0-16,3-4 0 0,1-4 0 0,3-5 0 31,4-3-704-31,5-3 0 0,3-5-16 0</inkml:trace>
  <inkml:trace contextRef="#ctx0" brushRef="#br1" timeOffset="86291.8">4873 12117 3679 0,'0'0'320'0,"1"-8"-320"15,-1 8 0-15,1-10 0 0,0 0 2928 0,0 1 512 16,-1 1 96-16,0 0 32 0,0 0-1648 0,0 0-336 0,0 8-64 0,0-8-16 16,0 8 48-16,-1-9 16 0,1 9 0 0,-1-8 0 15,1 8-320-15,0 0-64 16,0 0-16-16,0 0 0 0,0 0-336 0,0 0-80 0,0 0-16 0,0 0 0 16,0 0-480-16,0 0-80 0,0 12-32 0,0 4 0 15,-1 1-16-15,0 6 0 0,1 4 0 0,0 4 0 16,0 4-128-16,0 4 160 0,1 4-160 0,1 3 160 15,0 4-160-15,3 2 192 0,-3 0-192 16,1 1 192-16,2 0-192 0,-1-3 0 0,0-4 0 0,1-1 0 16,-1-2 128-16,2-1-128 0,-2-3 0 0,-1-1 128 15,0-5-128-15,-2-2 0 0,0 0 144 16,0-3-144-16,0-4 144 0,-1-2-144 0,-1-3 192 0,1-3-192 16,-1-2 176-16,1-3-176 0,0-2 160 0,0-9-160 15,0 0-640-15,0 0-208 0,0 0-48 0,0 0-9552 16,0 0-1904-16</inkml:trace>
  <inkml:trace contextRef="#ctx0" brushRef="#br1" timeOffset="86938.89">4823 12076 13823 0,'0'0'608'0,"0"0"128"0,-7-4-592 16,1-1-144-16,6 5 0 0,0 0 0 0,0 0 1440 0,0 0 256 0,-8-4 48 16,8 4 16-16,0 0-768 0,0 0-160 15,0 0-16-15,0 0-16 0,0 0-288 0,0 0-48 16,9-5-16-16,0 2 0 0,0 0 48 0,2-1 0 15,2 1 0-15,3-1 0 0,3-1-32 0,-5 2 0 16,3-1 0-16,3-1 0 0,3 1-80 0,3-1-32 0,3 0 0 0,3 1 0 16,4-2-224-16,3-1-128 0,0 0 160 15,3-1-160-15,1-1 0 0,2 2 0 16,1-1 0-16,5 1 0 0,4 1 0 0,0-1 0 0,3-2 0 0,0 0 0 16,1 0 0-16,0-2 0 0,3 2 0 0,1 1 0 0,2 0 0 0,0 1 0 31,-2-1 0-31,0 0 0 0,-2 2 0 0,2 0 0 0,0 1 0 0,0 0 0 15,3 1 0-15,-1-1 0 0,-2 1 0 0,0 0 0 0,-3-1 0 0,3 2 144 16,2 0-144-16,0-1 128 16,0 2-128-16,0 0 0 0,-2-1 0 15,2 0-176-15,1 1 176 0,1 0 0 0,0 0 0 0,-2 0 0 0,-2-1 0 0,-4 1 0 0,1 0 0 0,-1 0-128 16,2 0 128-16,-1 1 0 0,-3-2 0 0,0 1 0 16,-6-1 0-16,0 0 0 0,1-1 0 0,-1 0 128 15,1 1 96-15,1-1 32 0,1 1 0 0,-2-1 0 16,-1-2-48-16,-1 1 0 0,-1 0 0 0,1 1 0 15,-1-2-32-15,1 1-16 0,-1-1 0 0,-1 2 0 16,0-1-160 0,-4 1 160-16,-5 0-160 0,-2 0 160 0,-4 2-160 0,-3 0 160 0,-2-1-160 0,-3 0 160 0,-3 0-32 0,-1 1-128 15,-4 1 192-15,-1 0-64 16,-4 0 0-16,-1 0 0 0,-2 1 0 0,-2 0 0 16,-1 1-128-16,-6-1 0 15,0 0 0-15,0 0 0 16,0 0-464-16,0 0-32 0,0 0 0 0,0 0 0 15,0 0-1840-15,1 6-368 0</inkml:trace>
  <inkml:trace contextRef="#ctx0" brushRef="#br1" timeOffset="87303.85">9088 11688 7359 0,'0'0'320'0,"0"0"80"0,1-5-400 0,-1 5 0 0,0 0 0 0,3-4 0 16,0 1 2624-16,-3 3 432 0,0 0 80 0,0 0 32 16,3-3-1744-16,-3 3-336 0,0 0-80 0,4-1-16 15,-4 1-224-15,0 0-64 0,0 0 0 0,5 1 0 0,-5-1-48 0,5 5-16 16,0-1 0-16,-3 1 0 0,2 0-192 0,-1 1-64 16,0 0 0-16,0 3 0 0,-2 1-32 0,0 2-16 15,0 2 0-15,1 3 0 0,0 1 128 0,-2 4 32 16,-2 3 0-16,2 2 0 0,-1 4-32 0,0 3 0 15,-1 2 0-15,0 4 0 0,0 2-96 0,-1 2-32 16,1 2 0-16,0 2 0 0,1 3-160 0,2-2-48 16,-1 0 0-16,1-2 0 0,1-1-128 0,1 1 192 15,-1-1-192-15,1-2 192 0,0-4-64 0,0 0 0 0,0-1 0 16,-2-4 0-16,0-2 16 0,-1-2 0 16,-1-3 0-16,0-1 0 0,-1-3 0 0,-2-2 0 15,0-2 0-15,0-3 0 0,-1-1-288 0,1-3-64 0,-2-2-16 16,1-1-10528-16,-2-3-2112 15</inkml:trace>
  <inkml:trace contextRef="#ctx0" brushRef="#br1" timeOffset="87986.85">4893 12091 13823 0,'0'0'1216'0,"0"0"-960"0,0 0-256 0,-3-3 0 0,0-1 1072 0,3 4 160 16,-3-6 48-1,-1 2 0-15,4 4 64 0,0 0 32 16,0 0 0-16,0 0 0 0,0 0-512 0,0 0-96 0,0 0-32 0,0 0 0 0,0 0-224 16,3 6-64-16,-3 3 0 0,0 2 0 15,0 1 64-15,0 4 0 0,0 3 0 0,1 5 0 16,0 1-192-16,0 5-48 0,-1 4 0 0,1 3 0 16,1 4-128-16,2 4-16 0,-2 1-128 0,0 2 192 15,1 1-192-15,3-2 0 0,1-1 0 0,-2-3 0 16,-1 1 128-16,2-2-128 0,0-1 0 0,2-1 0 15,0-2 128-15,-1-2-128 0,0-3 0 0,0-1 144 16,-1-2-144-16,1-3 192 0,-1-3-192 0,2 7 192 16,-1-8-512-16,-1-3-80 0,0-3-32 0,-3-5-13168 0</inkml:trace>
  <inkml:trace contextRef="#ctx0" brushRef="#br1" timeOffset="88906.63">4847 13240 7359 0,'0'0'656'0,"0"0"-528"16,-4-2-128-16,0-1 0 0,-1 1 2416 0,5 2 448 15,-4-1 80-15,4 1 32 16,-6-1-1632-16,6 1-320 0,0 0-64 0,0 0 0 0,-4-2-288 0,4 2-48 15,0 0-16-15,0 0 0 0,0 0-176 16,0 0-48-16,0 0 0 0,0 0 0 0,0 0-48 0,0 0-16 16,0 0 0-16,7 4 0 15,0 1-64-15,1-2 0 0,0 0-16 0,0-1 0 0,2 1-112 0,1-1 0 16,3-1-128-16,0 1 192 0,2 0-64 0,3 0 0 0,2 0-128 0,1-1 192 16,2 0-64-16,4 0 0 15,1 0-128-15,4 0 192 0,3-2-32 0,-1 0-16 16,0-2 0-16,1-1 0 0,3 1-16 0,-2 1 0 0,2-2 0 0,2 2 0 15,2 0-128-15,1 0 128 0,3-1-128 0,-1 0 128 16,-1 0-128-16,-1 0 0 16,-1-2 144-16,0 2-144 0,1-1 0 0,2 1 0 0,-3 1 0 15,2 0 0-15,0 0 128 0,0 0-128 16,-1-2 128-16,-2 1-128 0,-1 0 224 0,-2-1-32 0,1 1 0 16,-1 1 0-16,2 0 16 0,-2 0 0 0,1-1 0 0,0 1 0 15,1 0-64-15,-2 0-16 0,0-2 0 0,0 1 0 0,-1 0 32 0,0 1 0 16,1-2 0-16,0 2 0 15,1 0-160-15,2 1 160 0,2 0-160 0,1 0 160 0,1-2-160 16,-1 1 128-16,-1-1-128 0,-1 1 128 0,-1-2-128 0,1 2 0 16,0 0 144-1,1 0-144-15,1 0 128 0,0-2-128 0,-1 3 160 0,-2-1-160 16,-2 0 144-16,-1-1-144 0,-2 0 128 0,1 1-128 0,0 0 0 16,-2 0 0-16,2 0 0 0,0-1 0 15,1 1 0-15,-1 0 0 0,1 0 0 0,-2 0 0 16,-1-2 128-16,1 1-128 0,-1-1 128 0,0 0-128 0,0 1 0 0,-1 1 0 15,0 0 128-15,1-1-128 0,2 0 0 0,-1 0 160 16,-1-1-160-16,0 1 160 0,-2 0-160 0,-2 0 0 16,-1 0 144-16,-1 1-144 0,-1-1 0 0,-2 0 144 0,0-1-144 15,-1 1 0-15,-1-3 128 0,1 2-128 16,-2 0 0-16,1-1 0 0,2 1 256 0,-1 1-64 0,-1-1-16 0,1 1 0 16,-1-1 80-16,-1 0 0 15,-1 2 16-15,0 0 0 0,-2 0-80 0,-1-1-32 0,-1 0 0 0,-1 0 0 0,2 0-160 0,-1-1 192 16,-2 1-192-16,2 0 192 15,-2 0-48-15,-1 0 0 16,0 0 0-16,-2 1 0 0,-1-1 48 0,-2 1 0 16,-1 0 0-16,-2 1 0 0,-2 0 64 0,0 0 0 15,-6 1 16-15,0 0 0 0,0 0-48 0,0 0-16 16,0 0 0-16,0 0 0 0,0 0-464 0,0 0-80 0,0 0-32 16,0 0 0-16,0 0-2320 15,0 0-480-15,0 0-96 0</inkml:trace>
  <inkml:trace contextRef="#ctx0" brushRef="#br1" timeOffset="90021.95">8496 10767 11055 0,'0'0'976'0,"0"0"-784"0,2-6-192 0,-2 6 0 16,1-5 2112-16,1-2 384 15,-2 1 80-15,-3-1 16 0,3 3-672 0,0 4-144 16,-1-6-32-16,1 6 0 16,0 0-512-16,0 0-96 0,0 0-32 0,0 0 0 0,0 0-400 0,0 0-96 0,0 0-16 0,0 0 0 15,-2 7-336-15,1 1-64 16,1 0 0-16,-1 3-16 0,0 3-16 0,1 0 0 15,0 1 0-15,0 2 0 0,0-1-160 0,0 2 0 16,0-1 144-16,1 1-144 0,0-1 0 0,-1 1 144 16,0 0-144-16,1-1 0 0,-1 0 144 0,1-2-144 15,0-1 0-15,1 0 144 0,1-2-144 0,-1 0 0 16,0 0-192-16,1-1 192 16,-2-1-2144-16,1-1-304 0,-1-1-64 0,0-2-10144 0</inkml:trace>
  <inkml:trace contextRef="#ctx0" brushRef="#br1" timeOffset="90357.92">8394 10823 21183 0,'-3'-8'1888'0,"1"-2"-1504"16,-1-2-384-16,2 0 0 16,1 0 1168-16,1 1 176 0,2 0 16 0,0 1 16 15,2 0-208-15,3 0-32 0,1 2-16 0,1 0 0 16,2 0-480-16,1 2-112 0,1 1-16 0,2 0 0 15,0-1-208-15,2 3-48 0,0 1-16 0,2 1 0 0,1 1-48 16,0 0 0-16,0 3 0 0,0 2 0 0,-1 3-48 0,-1 1-16 16,1 1 0-16,-1 1 0 0,-3 2-128 0,0 2 0 15,-3 2 0-15,-2 2 0 0,-2 2 0 16,0 1 0-16,-4-2 0 0,1 2 0 0,-4 0 0 0,-2 0 0 16,-2 2 0-16,-3-4 0 0,-1-1 128 15,-3-1 0-15,-2-2 0 0,-4 0 0 0,-1-1 176 0,-3-1 16 16,-1 0 16-16,0-1 0 0,-2 0 48 0,1-1 0 0,0-1 0 15,1 0 0-15,1-1-160 0,2 0-32 16,0-1 0-16,2-1 0 0,2 0-192 0,0-1 0 0,2-2 0 0,3 1 0 31,0-3-2016-31,2 0-448 0</inkml:trace>
  <inkml:trace contextRef="#ctx0" brushRef="#br1" timeOffset="100792.72">5306 12673 15663 0,'0'0'1392'0,"0"0"-1120"0,5-5-272 0,-3 0 0 0,1 1 960 15,-3 4 128 1,0 0 16-16,0 0 16 0,4-3-320 0,-4 3-64 0,0 0-16 0,0 0 0 0,0 0-352 16,0 0-80-16,0 0-16 0,0 0 0 15,0 0-144-15,0 0-128 0,3 6 144 0,-3-6-144 0,0 7 192 16,0-7-48-16,-1 6-16 0,1-6 0 15,-4 7-128-15,2-1 0 0,2-6 144 0,0 0-144 0,-4 3 144 16,4-3-144-16,0 0 192 16,0 0-192-16,-5-2 464 0,5 2-16 0,-3-5 0 0,2 0 0 15,1-2 32-15,2-1 0 16,1-1 0-16,2-1 0 0,-1 0-320 0,-1 0-160 0,3 1 160 0,-1 1-160 0,1 1 0 0,-1-1 0 16,1 1 0-16,-1 3 0 0,0 1 144 0,-5 3-16 0,0 0 0 0,0 0 0 31,0 0 96-31,5 4 16 0,0 2 0 0,-3 1 0 0,-2 2-240 0,-1 1 0 15,-2 1 0-15,-2 1 0 16,0 0 0-16,-1 0 0 0,1 0 0 0,-2-1 0 0,0 0 0 0,2-1 0 0,-2-1 144 0,2-1-144 16,2-3 0-16,-3 0 0 15,1-1 128-15,5-4-128 0,0 0 176 0,0 0 0 16,-6-1 0-16,6 1 0 0,-4-4 144 0,0-2 48 0,1-1 0 0,1 0 0 16,1-2-64-16,1-1-16 15,1-1 0-15,1 0 0 16,0 0-288-16,2 1 0 0,0 1 0 0,-1 2 0 0,1 0 0 0,-1 3 0 15,-3 4-176-15,0 0 176 0,0 0-160 0,0 0 160 0,0 0-128 0,5 5 128 0,0 2-144 0,-2 0 144 16,0 1-160-16,0 1 160 16,-1 0 0-16,-1 1 0 0,-1-2-128 0,1 1 128 0,0-1-160 0,0 0 16 31,-1-2 0-31,0-6 0 0,0 0 16 0,0 0 0 16,0 0 0-16,0 0 0 0,0 0-64 0,0 0 0 15,0 0 0-15,0 0 0 0,0 0-80 0,5-5-32 0,-1-3 0 16,0 0 0-16,2 0 64 0,-3-2 16 0,0-1 0 0,1 0 0 15,-3 1 224-15,0 1 0 0,0 1-160 0,0 2 160 16,-1 0 128-16,0 6 112 0,0-4 16 0,0 4 0 16,0 0 48-16,0 0 16 0,0 0 0 15,0 0 0-15,0 0-144 0,0 0-32 16,0 0 0-16,0 0 0 0,0 0-144 0,0 0 0 0,0 0 144 0,0 0-144 16,0 0 160-16,0 0-32 0,0 0-128 0,0 0 192 0,0 0-16 15,0 0-16-15,0 0 0 0,0 0 0 0,0 0 144 16,0 0 16-16,0 0 16 0,0 0 0 0,0 0 112 15,0 0 0-15,0 0 16 0,0 0 0 16,0 0-32-16,0 0-16 0,0 0 0 0,0 0 0 0,0 0-176 16,0 0-48-16,0 0 0 0,0 0 0 0,2 7-192 15,1 1 176-15,-1 0-176 0,-1 1 160 0,0-1-160 16,0 2 0-16,0 1 0 0,0 3 0 0,-1-1 0 16,0 3 0-16,1 3 0 0,0 1 0 0,-1 1 0 0,0 2 0 15,0 2 0-15,0 4 0 0,0 0 144 0,3 3-144 16,-3 2 160-16,0 3-160 0,0 0 0 0,0 3 128 0,0 0-128 0,0 2 0 15,0 0 0-15,0 1 128 16,1 1-128-16,0 0 0 0,-1 0 128 0,0-1-128 16,0 0 0-16,1-2 0 0,0 1 0 0,0-1 0 15,0 0 0-15,0-3 0 0,0 2 0 0,2-2 128 0,-4 1-128 0,1-2 0 16,0-1 128-16,0 0-128 0,0-2 176 0,0-1-176 16,0-1 240-16,-2 0-64 0,1-3-16 0,0 1 0 15,0-3-160-15,0 0 192 0,1-1-192 0,0 0 192 16,-1-4-192-16,0-2 128 0,1 0-128 0,0-1 128 15,0-3-128-15,0 2 0 0,1-4 0 0,0-2 128 0,-1-1-128 0,0-2 192 16,1-2-192-16,-1-7 192 16,0 0-192-16,0 0 128 0,0 0-128 0,0 0 128 15,0 0-304-15,0 0-64 16,0 0-16-16,-2-8 0 16,2-1-384-16,-2-1-64 0,-2-1-32 0,0-1 0 0,0-1-336 0,-1 2-64 0,-1-1-16 0,-1 2 0 15,0 1 176-15,1 1 16 0,-2-2 16 0,2 2 0 16,-2 1 240-16,1 2 32 0,0-1 16 0,2 4 0 0,0-1 352 0,-1-2 80 15,0 1 16-15,0 0 0 0,1 0 336 0,-1 1 64 16,1 0 0-16,-1-2 16 0,2 1 432 0,-1 1 64 0,5 3 32 0,0 0 0 16,0 0 16-16,0 0 0 15,0 0 0-15,0 0 0 0,0 0-288 0,0 0-48 16,-1 5-16-16,1 3 0 0,1 1-176 0,1 1-32 16,-2 3-16-16,3 1 0 0,-1 1-32 0,1 1 0 0,0-1 0 0,1 1 0 15,-1-1-144 1,1 0 160-16,1 1-160 0,0-2 160 0,2-2-160 0,1-1 0 15,-1-2 144-15,2-2-144 0,0-3 320 0,2-1-16 16,2-2 0-16,1-3 0 0,1-2 224 0,0-4 48 16,1-3 16-16,-1-2 0 0,1-4-128 0,1 0-16 0,-1-3-16 0,-1 0 0 15,-2 0-176-15,-1 4-16 16,-1-1-16-16,-2 3 0 0,-3 2-224 0,0 2 0 16,-3 2 0-16,-1 3 0 15,-2 5-1456-15,0 0-272 0,0 0-64 0,0 0-9120 0,0 0-1824 16</inkml:trace>
  <inkml:trace contextRef="#ctx0" brushRef="#br1" timeOffset="101346.92">5163 14701 24879 0,'-5'-9'1088'0,"5"9"256"0,-4-5-1088 0,1 2-256 15,3 3 0-15,0 0 0 0,0 0 1488 0,0 0 240 16,0 0 64-16,-4 6 0 0,0 0-1088 0,1 3-192 16,-1 1-64-16,1 3 0 0,1 1-288 0,1 5-160 15,-1 1 160-15,2 2-160 0,0 1 0 0,1 0 0 0,0 0 0 0,0 0 0 0,0 1 128 0,2 1-128 16,-1-2 0-16,1-1 0 0,0-2 0 0,1-2 128 16,-2-2-128-16,1-2 0 15,2-2 0-15,-1-1 0 16,-2-3 128-16,0-2-128 0,-2-6 160 0,0 0-16 0,0 0 0 0,0 0 0 15,0 0 128-15,0 0 32 16,-4-5 0-16,0-3 0 0,-1-3-48 0,1-2 0 0,-2-4 0 0,0 0 0 16,-2-3-112-16,2-2-16 0,2 0-128 15,1-1 192-15,-1-2-64 0,3-2-128 16,1 0 176-16,3-1-176 0,1 2 288 0,1 1-48 0,2 0-16 0,0 3 0 16,-1 1 32-16,2 3 16 0,1 0 0 0,1 3 0 15,1 2-96-15,0 2-32 0,0 1 0 0,0 1 0 16,-1 2-144-16,-1 2 0 0,0 0 0 0,0 3 0 15,-1 1-320-15,-1 2 48 0,0 0 16 0,1 3 0 16,-3 1-1200-16,1 3-224 16,-2 1-48-16,-1 2-8496 0,0 2-1680 0</inkml:trace>
  <inkml:trace contextRef="#ctx0" brushRef="#br1" timeOffset="101520.66">5142 14861 23039 0,'0'0'1024'0,"-5"-3"192"0,0 0-960 0,5 3-256 15,-4-4 0-15,4 4 0 0,0 0 2448 0,0 0 448 16,0 0 96-16,0 0 16 0,5-3-1952 0,2 2-384 16,0-1-80-16,3 1-16 0,1-1-320 0,3 1-64 15,0 0 0-15,3 1-16 0,-2-1-176 0,2 1 0 16,0-1 0-16,1 1 0 16,0-1-2272-16,1 1-336 0,0 0-64 0,0 0-16 0</inkml:trace>
  <inkml:trace contextRef="#ctx0" brushRef="#br1" timeOffset="101751.78">5624 14908 35535 0,'0'0'1568'0,"0"0"336"0,0 0-1520 0,0 0-384 15,0 0 0-15,0 0 0 0,0 0 336 0,0 0 0 0,-2 7 0 0,1 2 0 0,1 1 128 0,0 3 32 16,0 1 0-16,1 3 0 0,1 3-288 0,0-1-48 15,0 2-16-15,1 1 0 16,-1 1-144-16,0 0 0 0,1-1 144 0,1 0-144 0,-1-1 0 0,0 0 0 16,1 0 0-16,-1-1 128 0,0 0-128 0,0-2 0 15,0-1 0-15,0 4 0 16,0-6-1600-16,1-2-320 0,-1-3-80 0</inkml:trace>
  <inkml:trace contextRef="#ctx0" brushRef="#br1" timeOffset="103801.5">9093 10908 8287 0,'0'0'368'0,"0"0"80"0,0-6-448 0,0 1 0 16,2-2 0-16,-1 1 0 0,1 0 2688 0,0 1 464 15,-1-1 96-15,0 1 16 0,-1 5-1696 0,0 0-336 16,0 0-64-16,0 0-16 0,0 0-624 0,0 0-128 16,0 0-16-16,0 0-16 0,0 0-368 0,0 0 0 15,1 7 0-15,0 2 0 0,1 1-272 0,-2 3-32 0,0 3 0 0,0 1-7040 16,0 3-1408-16</inkml:trace>
  <inkml:trace contextRef="#ctx0" brushRef="#br1" timeOffset="103968.7">9172 11359 15375 0,'0'0'672'0,"0"0"160"0,-3 9-672 0,2-2-160 0,0 1 0 0,0 0 0 15,0 0 464-15,0 2 64 0,-1 0 16 0,-1 1 0 16,1 0-320-16,0 1-64 0,0 0-16 0,0 2 0 0,-1 0-144 0,2 1 0 15,-2 1 0-15,1 0 0 0,1 1-160 0,0-1-64 16,0 0-16-16,-1 0-7456 16</inkml:trace>
  <inkml:trace contextRef="#ctx0" brushRef="#br1" timeOffset="104117.82">9136 11800 13823 0,'0'0'1216'0,"1"8"-960"0,-1-1-256 0,0 1 0 15,-1 1 816-15,0 0 112 0,0 0 32 0,0 2 0 0,0 0-112 0,1 0-16 16,1 2 0-16,0 0 0 15,-1-1-448-15,1 0-80 0,0 1-32 0,0 1 0 0,1 2-272 0,-1-1 0 16,0 2 128-16,0-2-128 0,1 1 0 0,1 0 0 16,-3 2 0-16,3 0-144 15,-2 1-848-15,0 1-160 0,0 0-48 0</inkml:trace>
  <inkml:trace contextRef="#ctx0" brushRef="#br1" timeOffset="104741.37">9157 12410 11967 0,'0'12'1072'0,"0"-5"-864"0,0 0-208 16,0 1 0-16,0 1 1424 0,-1 1 240 0,0 2 64 0,0 0 0 15,0 2-784-15,0 0-160 16,-1 1-16-16,0 1-16 0,2-1-448 0,0 2-96 0,-1 1-16 0,1 1 0 0,0 0-192 0,0-1 0 16,0 1 0-1,1 2 0-15,2 3-256 0,-1-2-80 0,0-2-32 0,2 10 0 16,2-4-656-16,-1-2-144 0,1-1-32 0,2-1 0 16,0-4 80-16,2-3 16 0,-1-1 0 0,-3-5 0 0,-1 0 848 15,1 1 256 1,-1 0-128-16,0 0 128 0,-3 0 1344 0,0 0 352 0,-1 0 64 0,1 0 16 0,-2-1 96 15,-2 2 32-15,0 0 0 16,0 2 0-16,-1-2-416 0,1 0-80 0,0 0 0 0,0 0-16 0,0 1-736 0,1 0-144 16,1 1-16-16,1 1-16 0,0 1-352 0,-1-1-128 15,-1 1 0-15,1 1 0 16,2 1 0-16,0 0 0 0,0-1 0 0,3 1 0 16,-2 0 0-16,0 1-288 0,1 0 32 0,0 6 16 15,-1-3-656-15,1 0-144 0,-1-2-32 0,0 0 0 16,2-1-64-16,-2-1-16 0,0 0 0 0,-2-1 0 15,-1 1 560-15,0-3 96 0,4-1 32 0,-4-4 0 0,-4 1 464 0,1 0 0 0,1 1 0 16,-2 0 0-16,0 1 880 0,-1 0 64 0,-1 0 16 16,1 0 0-16,-1 0-32 0,1 0 0 15,-1 1 0-15,1 0 0 0,0 1-464 0,2-1-80 16,-2 2-32-16,3-1 0 0,0 0-224 0,1 0-128 16,1 1 128-16,0-1-128 0,1-1 0 0,1 2 144 0,0 0-144 15,0 1 0-15,0 0 128 0,1 0-128 0,0 1 0 0,2-1 0 16,-1 1-176-16,1-1-144 15,-1 2-16-15,1 4-16 0,0-3-352 16,-1-3-80-16,1 0-16 0,-2-5 0 0,-1 1 384 0,0 0 80 0,1 0 16 0,-1-1 0 16,-2 0 320-16,0 0 0 0,0-1 0 0,-1 1 0 0,-2-1 848 0,0 0 96 31,0-1 16-31,0 1 0 0,-2 0 208 0,1 2 48 0,0 0 16 0,2 2 0 0,-2-2-320 0,1 1-64 16,0 1-16-16,1 2 0 0,0 0-48 0,1 2-16 31,0-1 0-31,0 1 0 0,1 1-288 0,-3-2-64 0,2 0-16 0,0 0 0 0,1 0-240 0,0-1-160 31,0 1 192-31,0-1-192 0,0 0 144 0,1-1-144 0,0-1 0 0,1 5 144 31,0-3-512-31,1-2-96 0,1-3-32 0,1-5-11248 16,-1 1-2256-16</inkml:trace>
  <inkml:trace contextRef="#ctx0" brushRef="#br1" timeOffset="106002.89">9608 11578 12959 0,'0'0'576'0,"0"0"112"0,0 0-560 0,0 0-128 16,1-5 0-16,-1 0 0 0,0-1 1088 0,0 6 192 0,0-5 48 0,0-1 0 15,0 2-160-15,0 4-16 16,0 0-16-16,0-6 0 0,0 1-144 0,0 5-32 0,0-6 0 0,0 1 0 16,0-1-128-16,0 6-16 0,0 0-16 15,0 0 0-15,3-5-96 0,-3 5 0 16,0 0-16-16,0 0 0 0,0 0-112 0,0 0-32 0,0 0 0 0,0 0 0 16,0 0-336-16,0 0-64 15,0 0-16-15,0 0 0 0,0 0-128 0,-3 9 160 0,2 1-160 0,0 1 160 16,0-2-160-16,1 2 0 15,1 2 144-15,-1 0-144 0,0 1 176 0,0 3-48 16,0 0 0-16,1 3 0 0,0 2 16 0,2 0 0 0,-3 1 0 0,0 1 0 16,1 4-16-16,0-1-128 0,0 3 192 0,0 1-64 0,0 2-128 0,0 2 128 15,-1 0-128-15,0 1 128 0,0 2-128 0,1 1 160 16,0 1-160 0,0 2 160-16,1 0-160 0,-1-1 192 0,-1 1-192 0,1 0 192 0,0 1-48 15,-1 0 0-15,0-1 0 0,0 20 0 16,0-7-144-16,1-5 192 15,-1-5-192-15,1-2 192 0,0-2-48 0,0-2 0 16,-1-3 0-16,1-1 0 0,0-4 144 0,2 2 32 0,-1 2 0 16,3-4 0-16,-2-2-32 0,0-1 0 0,0-2 0 0,-1 0 0 15,1-3-64-15,-1 1-16 0,0-2 0 0,0 0 0 16,0 0 0-16,-2-4 0 0,-1-1 0 0,0-2 0 16,2-2-32-16,-1 1-16 0,0 0 0 0,0-2 0 15,0-1-160-15,0 0 192 0,-1-1-192 0,1-1 192 0,0-9-192 16,0 10 160-16,0-10-160 0,0 8 160 15,0-8-160-15,0 0 192 0,0 0-192 0,0 0 192 16,0 0-192-16,0 0-256 0,0 0 64 0,0 0 16 16,0 0-368-16,0 0-80 0,0 0-16 0,0 0 0 15,0 0-1504-15,0 0-304 0,-8-5-64 0,2-1-16 16,0 1-288-16,0-3-64 0,1-1-16 0</inkml:trace>
  <inkml:trace contextRef="#ctx0" brushRef="#br1" timeOffset="106321.21">9518 13175 11967 0,'-4'-7'1072'16,"-2"1"-864"-16,2 0-208 0,-1 0 0 0,1-1 2560 0,1 1 448 16,-1 1 112-16,4 5 16 0,-3-7-1136 0,3 7-208 15,0 0-64-15,0 0 0 0,0 0-608 0,0 0-128 16,0 0-32-16,0 0 0 0,0 0-512 0,0 0-128 16,4 8 0-16,1 3-16 0,-1 2-304 0,2 4 0 15,0 4 128-15,1 0-128 0,0-2 0 0,0 2 0 0,1 1 128 0,1 1-128 16,-2-1 0-16,2 0 0 15,-1-1 0-15,1-2 0 0,1-3 0 0,0 0 0 16,1-4 0-16,-3-1 0 0,2-1 320 0,0-4-64 0,0-2 0 0,1-4 0 16,-1-2 288-16,1-3 48 0,1-4 16 0,0-2 0 15,1-2-96-15,3-4 0 16,-1-5-16-16,1-6 0 0,-2-3-224 0,-2 0-32 0,-1-2-16 16,-2 4 0-16,-3 2-224 0,0 5 0 0,-3 4 0 0,0 3 0 0,0 5 0 15,-3 10 0-15,0-7 0 0,0 7 0 16,0 0-608-16,0 0-16 0,0 0 0 0,-4 9 0 15,2 3-2048 1,-2 2-400-16,-1 2-96 0</inkml:trace>
  <inkml:trace contextRef="#ctx0" brushRef="#br1" timeOffset="107041.62">10091 13487 21183 0,'0'0'944'0,"0"0"192"0,0-5-912 0,-1-2-224 0,1 2 0 0,0-1 0 15,1 1 1616-15,-1 5 288 0,0 0 48 0,0 0 16 16,0 0-768-16,0 0-160 0,0 0-16 0,0 0-16 16,0 0-592-16,3 7-112 0,0 2-32 0,0 3 0 15,0 3-144-15,1 2-128 0,-1 2 192 0,1 11-192 16,1-1 192-16,-1 2-192 0,2-1 192 0,-2-2-192 0,1 1 208 0,0 0-64 31,-2-1-16-31,2-1 0 0,-1-3-128 0,0-1 160 0,2 0-160 0,-1-2 160 0,1-1 48 0,-1-2 16 31,1-1 0-31,-1-4 0 0,2-2 224 0,0-2 32 0,-3-3 16 0,-4-6 0 0,9 6 32 0,-2-4 16 16,-7-2 0-16,9-3 0 0,-2-3-80 0,-1-1-16 16,0-3 0-16,-2-3 0 0,2-4-16 0,-1-2-16 15,3 0 0-15,-2-7 0 16,-2-2-128-16,1-4-32 15,2-3 0-15,-1 0 0 0,-1 1-80 0,1 2-32 0,-2 2 0 0,0 2 0 0,0 4-144 0,-2 3 0 16,0 1 0 0,1 4 128-16,1 1-128 0,-3 3 0 0,1 1 0 0,0 3 128 0,-2 8-128 15,2-7 0-15,-2 7 0 0,0 0-176 16,5-6-128-16,-5 6-16 0,0 0-16 0,0 0 0 31,0 0-608-31,9-1-112 0,-9 1-32 0,0 0 0 0,0 0-2672 16,0 0-528-16</inkml:trace>
  <inkml:trace contextRef="#ctx0" brushRef="#br1" timeOffset="107365.77">10144 13299 11967 0,'-10'-6'528'0,"10"6"112"0,-5-5-512 0,-1 1-128 15,-2-1 0-15,2 2 0 0,-1-1 2896 0,1 0 560 16,0 2 96-16,2 1 32 0,-2-2-1392 0,6 3-272 16,0 0-48-16,0 0-16 0,0 0-592 0,0 0-128 15,0 0-32-15,0 0 0 0,7-4-400 0,4 1-96 0,3-1-16 0,4-1 0 16,3 1-192-16,2-2-32 0,1 1-16 0,1-2 0 15,2 0-80-15,0-1-16 0,-1 0 0 0,2 2 0 16,-2 0-256-16,0 1 160 16,-2-1-160-16,-1 2 128 0,-2 0-352 0,-1 2-80 0,-3 1-16 0,-1 1 0 15,-4 1-2800 1,-1 1-560-16</inkml:trace>
  <inkml:trace contextRef="#ctx0" brushRef="#br1" timeOffset="109522.64">10366 14097 4607 0,'0'0'400'0,"0"0"-400"0,0 0 0 0,0 0 0 16,0 0 2928-16,0 0 496 0,0 0 96 0,0 0 32 15,-3-6-1024-15,3 6-208 0,-2-5-32 0,2 5-16 16,0 0-288-16,0 0-48 0,0 0-16 0,0 0 0 15,0 0-688-15,0 0-144 0,0 0-16 0,0 0-16 0,0 0-432 16,0 0-96-16,0 0-16 0,2 6 0 0,-1 2-304 0,0 1-64 16,0 1-16-16,0 1 0 0,1 0-128 0,0 0 0 15,0 1 0-15,0 0 0 0,0 1 0 0,0 0 0 16,2-1-160-16,-2 0 160 16,0 1-816-16,0-4-64 0,-1 0-16 0,0-1-9920 15,1-1-1984-15</inkml:trace>
  <inkml:trace contextRef="#ctx0" brushRef="#br1" timeOffset="109777.79">10375 14119 29887 0,'0'0'1328'0,"-1"-5"272"0,0-1-1280 0,2-1-320 0,1 0 0 16,1 1 0-16,0-1 1200 0,1 2 176 0,1-1 32 0,2 2 16 15,1-1-1424-15,1 2-256 0,2 1-64 0,1 1 0 16,1 1 320-16,1 1 160 0,0 0-16 0,2 2 0 15,0 3-144-15,2-1 160 0,-2 2-160 0,0 2 160 16,-3 0-160-16,-2 0 0 0,-1 1 144 0,-3 1-144 16,-3 0 0-16,-2 0-160 15,-2 3 16-15,-2-2 0 0,-5-1-176 0,-3 1-48 0,-3 0 0 0,-2-1 0 16,-3 0 240-16,0-1 128 0,-2-1-160 0,0-1 160 0,-1 0-160 0,1 0 160 16,2-2-160-16,-1 2-9488 15,0-2-1888-15</inkml:trace>
  <inkml:trace contextRef="#ctx0" brushRef="#br1" timeOffset="110851.35">10244 14702 2751 0,'0'0'128'0,"0"0"16"0,0 0-144 0,-2 6 0 0,2-6 0 0,-1 6 0 0,1-6 4240 0,-4 6 816 16,4-6 176 0,0 7 16-16,2 0-3328 0,-2-7-688 0,0 0-128 0,4 5-16 15,-4-5-192-15,7 6-16 0,-1-2-16 0,2-1 0 16,0-1-80-16,3 0-16 0,1-4 0 0,1 1 0 15,2-1-208-15,3-2-48 16,1-2-16-16,3 0 0 0,2-3-96 0,0-1-16 16,2-1 0-16,3-1 0 0,2-2-16 0,1-2-16 0,0 1 0 0,-1-3 0 15,0-2-48-15,0-1-16 0,-3-2 0 0,-1 1 0 16,-2-1-64-16,2-1-16 0,-1-2 0 0,2-3 0 16,-1-2 16-16,1 0 0 0,-1 0 0 0,1-4 0 0,0-2-224 0,1-3 144 15,-2-1-144-15,0-2 128 16,-2-2-128-16,-1-2 192 0,-2-1-192 0,-2-1 192 0,-2-2-192 15,-2-1 128-15,-1-1-128 0,-2 1 128 16,-2-2 0-16,-4 0-128 0,1-1 192 0,-1 0-64 16,-3-1 0-16,-1 0-128 0,-3-2 192 0,-1 1-64 0,-1 0 0 15,-1-1 0-15,-2 1 0 0,0-3 0 0,-3 1 0 0,1-1-128 16,-3 1 192-16,0 0-64 0,0 0-128 0,-3 2 0 16,-2 1 144-16,0 0-144 0,-2-1 0 0,-1 1 0 15,-2-2 0-15,-2 3 0 0,-1 0 0 0,0 3 0 16,-3 0 0-16,2 0 0 0,-1 2 0 0,0 0 0 15,-2 3 0-15,1 2 0 0,-3 1 0 0,2 1 0 16,-1 2 0-16,-2 1 128 0,-1 3 0 0,-2 3 16 16,-2 3 0-16,4 3 0 0,-1 1-144 0,2 2 192 15,2 3-192-15,2 2 192 0,3 2-192 0,1 4 0 0,1 3 0 16,3 2 128-16,2 2-128 0,1 0 0 0,0 4 0 0,2 1 0 16,3 0-208-16,0 4 80 15,0 1 128-15,3 1-208 0,-1 2 0 0,1-1 0 16,2 2 0-16,-1-1 0 0,2 2-128 0,0 0-32 0,0 1 0 0,2-2 0 15,0 1-144 1,0 0-48-16,1-1 0 0,-1 0 0 16,2-7-496-16,0 7-96 0,0-7-32 0,3 7 0 15,-3-7-2272-15,0 0-448 0</inkml:trace>
  <inkml:trace contextRef="#ctx0" brushRef="#br1" timeOffset="111152.98">10529 11405 17503 0,'0'0'768'0,"0"0"176"0,-3-3-752 0,-2-1-192 0,0 2 0 0,-1 2 0 0,0 0 1808 0,-2 1 336 0,-1 3 64 0,-1 1 16 16,-1 3-1120-16,-2 2-208 16,-2 2-64-16,-2 2 0 15,0 1-304-15,-1 3-64 0,-2 3-16 0,0 1 0 0,2-1-192 0,-2 0-32 16,0-3-16-16,0 0 0 0,0-1 128 0,3-2 32 0,1-2 0 0,3-2 0 16,1-2 272-16,2 0 64 15,4-4 16-15,-1-1 0 0,7-4-128 0,0 0-16 16,0 0-16-16,0 0 0 0,1-6-160 0,1-2-16 0,3 0-16 0,2-2 0 15,4-1-368-15,3 0 0 16,1-3 0-16,2 2 128 0,-1 1-128 0,3 3 0 16,-3-1 0-16,2 2-128 0,-1 2 128 0,0 2 0 0,1 3 0 0,-1 3 128 0,1 1-128 15,-1 2 0-15,1 1 0 0,0 1 0 0,-1 0-176 0,2-1-48 16,2 1-16-16,1 0 0 16,0-2-2688-16,2-1-528 15</inkml:trace>
  <inkml:trace contextRef="#ctx0" brushRef="#br1" timeOffset="112152.24">10343 11508 16527 0,'0'0'720'0,"0"0"176"0,0 0-720 16,0 0-176-16,-1-7 0 0,1 7 0 0,0 0 1504 0,0 0 272 0,0 0 48 0,0 0 16 16,0 0-128-16,0 0-32 15,0 0 0-15,0 0 0 0,1 10-16 0,0 2 0 0,0 3 0 0,0 3 0 31,-1 0-1824-31,3 4-368 0,0 1-80 0,0 3-16 0,-1-4 624 0,-1 1 160 16,-1-1 16-16,3-1 0 0,-1-3-176 0,1-1 0 0,0-3 0 0,0-1 128 16,-2-2 64-16,1-1 16 0,-2-10 0 0,0 0 0 0,0 0 288 0,0 0 48 15,0 0 16-15,0 0 0 0,0 0 96 16,0 0 32-16,0 0 0 0,2-5 0 16,-1-3-160-16,0-3-16 0,0-3-16 0,1-4 0 15,-2-2-304-15,1-2-48 0,0-2-16 0,-1 0 0 16,0 1-128-16,0 1 0 0,0 0 0 0,1 3 128 15,0 4-128-15,0 2 0 0,0 1 0 0,1 3 0 16,1 2 0-16,0 2 0 0,-3 5 0 0,5-4 128 0,1 2-128 16,2 1 0-16,-1 1 0 0,2 1-176 0,1 0 176 0,1 1-128 15,1 1 128-15,1 0-128 0,2-1 128 0,0 0 0 16,0-1 0-16,3 1 0 16,-2-4-1264-16,4 1-160 0,0-1-48 0,2-1-15232 0</inkml:trace>
  <inkml:trace contextRef="#ctx0" brushRef="#br1" timeOffset="113017.5">11241 11145 15663 0,'0'0'688'0,"-4"-3"144"0,1-1-656 0,3 4-176 0,0 0 0 0,0 0 0 0,0 0 2624 0,0 0 512 15,0 0 80-15,-3 4 32 0,0 2-1968 16,0 1-400-16,1 3-80 0,1 2-16 0,0 3-336 0,0 0-80 15,0 0-16-15,0 2 0 0,0 0-112 0,-1 1-32 0,1-1 0 16,0 0 0-16,0-1-32 0,0-2-16 0,0-1 0 0,1-1 0 0,-1-1 96 0,0-2 32 31,0-1 0-31,0-2 0 0,1 1 160 0,0-7 48 0,0 0 0 0,0 0 0 16,0 0 96-16,0 0 32 16,0 0 0-16,0 0 0 0,-2-8-48 0,2-1 0 0,0-2 0 15,0-3 0-15,0-5-224 0,2-2-48 16,0-3-16-16,0-3 0 0,0-3-288 0,1-1 0 15,1 0 0-15,0 2 0 0,-1 0 0 0,2 3 0 16,-1 0-128-16,1 3 128 0,-1 2-144 0,2 4 144 16,-1 1-128-16,2 4 128 0,-4 4-144 0,1 1 144 15,2 3-160-15,-6 4 160 0,0 0-144 0,6 1 144 16,-6-1-128-16,8 6 128 0,1 3-144 0,-5 1 144 0,3 2-160 16,0 2 160-16,0 2-128 0,0 2 128 0,-1 2 0 0,1 1-144 15,0 0 144-15,0 2 0 16,1 1 0-16,-4-1-128 0,4-1 128 0,0-2 0 0,-2-1 0 0,2-1 0 15,0-3 0-15,0-2 0 0,-2-3 0 16,1-2 128-16,-1-3-128 0,1-1 176 0,-7-4-176 16,8-2 192-16,0-2 32 0,1-4 16 0,1-3 0 0,0-3 0 15,0-5-48-15,1-2 0 0,0-2 0 0,1-2 0 0,-3-1-64 0,1-1-128 16,0 2 176-16,-2 3-176 0,0 1 144 0,-1 3-144 16,-2 3 0-16,1 3 144 0,-2 3 64 0,1 3 16 15,-2 1 0-15,-3 5 0 0,0 0-224 0,0 0 0 16,0 0 0-16,4 7 0 0,1 2 0 0,0-1 0 15,-2 2 0-15,1 1 0 0,-1 2 0 0,0 2-128 16,0 0 128-16,-1 2 0 0,0-1 0 0,1 2 0 16,1-2 0-16,-1 2 0 0,-1 1-176 0,1-2 176 0,2 0-160 15,-4 0 160 1,3 1-768-16,2-2-64 0,0-1-16 0,1-1 0 16,0-1-2112-16,1-1-432 0,3-2-64 0</inkml:trace>
  <inkml:trace contextRef="#ctx0" brushRef="#br1" timeOffset="113229.03">11917 11320 23039 0,'0'0'2048'0,"-4"-4"-1648"0,1-2-400 15,-1 2 0-15,1 0 1984 0,3 4 304 0,0 0 64 0,0 0 16 16,0 0-640-16,0 0-112 0,0 0-16 0,0 0-16 0,-4 4-896 0,1 1-176 16,0 2-48-16,1 2 0 0,0 1-304 0,1 2-160 15,-1 2 160-15,1 0-160 16,0 2 0-16,1-1 128 0,0 2-128 0,0-1 0 15,0 1 0-15,0-2-128 0,0 1 128 0,1-1-208 32,0 0-544-32,1 0-96 0,-2-2-32 0,1 0 0 15,1-2-2400-15,-2-2-496 0</inkml:trace>
  <inkml:trace contextRef="#ctx0" brushRef="#br1" timeOffset="113499.41">11867 11428 8287 0,'-4'-7'736'16,"1"1"-592"-1,1-2-144-15,0 0 0 0,1 1 5088 0,2-1 992 16,0 0 192-16,2 1 32 0,1-1-4144 0,2 1-832 0,1 2-176 0,1-1-16 16,3 2-544-16,3 1-96 15,0-1-32-15,2 2 0 0,2 0-80 0,-2 1-32 0,2 2 0 16,0 0 0-16,-1 2-32 0,-1 2-16 16,-3-1 0-16,-1 3 0 0,0 0-160 0,-3 2-16 0,-1 2-128 0,-3 1 192 0,-1 2-64 15,-1 0-128-15,-2 0 176 0,-2 2-176 16,-2-2 256-16,-1 0-64 0,-1 0-16 0,-2 1 0 15,-2-2 16-15,-3-1 0 0,-3 0 0 0,-2-1 0 16,0-1 16-16,-3 0 16 0,-3-1 0 0,0 0 0 0,-2-2-480 16,2 0-80-16,1-1-32 0,2 0-11856 15,3-1-2368-15</inkml:trace>
  <inkml:trace contextRef="#ctx0" brushRef="#br1" timeOffset="117246.79">14377 12002 28511 0,'0'0'1264'0,"-3"-2"256"0,-2-2-1216 0,1-1-304 16,-1 0 0-16,1-1 0 0,1 2 976 0,3 4 144 15,0 0 32-15,2-6 0 0,1 2-336 0,3 1-64 16,1-1-16-16,2 1 0 0,4 1-416 0,4 0-64 0,2-1-32 0,3 1 0 16,2-1-32-16,2 1 0 0,4 0 0 0,2 0 0 15,2 1-48-15,1 0-16 16,0 0 0-16,-1 1 0 0,-2-1-128 0,0 1 0 0,-3 0 144 0,-4 0-144 15,-2 0 0-15,-1 1 0 0,-1 1 0 0,-3 2 0 32,-5 0-448-32,-2-1-176 0,-2 3-16 0,-3-1-16 15,-2 1-1632-15,-3 0-320 0,-4 1-64 0,-2 1-10224 16</inkml:trace>
  <inkml:trace contextRef="#ctx0" brushRef="#br1" timeOffset="117598.92">14390 12055 15663 0,'-7'-2'1392'0,"0"0"-1120"15,-1-2-272-15,0 1 0 0,3 0 2384 0,0-1 432 16,1 1 64-16,4 3 32 16,0 0-1408-16,0 0-288 0,3-6-48 0,3 0-16 0,0 1-400 0,4 0-96 31,1 2-16-31,3 0 0 0,0-1-288 0,2 2-64 0,2 1-16 0,1 0 0 16,-1 1-48-16,1 2-16 0,0 1 0 0,-2 2 0 15,0 0-32-15,-2 1-16 0,-3 3 0 0,0 0 0 16,-1 4-160-16,-3 1 0 0,-2 2 144 0,-4 3-144 15,-3 3 0-15,-5 3 0 0,-3 4-160 0,-7 4 160 0,-4 4-368 0,-3 4 48 0,-3-1 0 0,-1-1 0 32,0-1-224-32,-1-4-32 0,0-3-16 0,-1-3 0 0,0-3 416 15,2-3 176-15,1-2-128 0,2-3 128 0,4-4 464 0,2-1 176 0,3-2 48 16,2-2 0-16,4-2-16 0,2 0 0 16,3-2 0-16,4-4 0 0,0 0-192 0,4 5-32 15,4-2-16-15,4 0 0 0,2-1 16 0,5 1 0 16,3-5 0-16,3 1 0 0,1-1-192 15,3-2-16-15,1-2-16 0,-1 2 0 0,1-1-224 0,0 1 144 16,-2 0-144-16,1-1 128 16,0 1-448-16,0 1-112 0,1 0-16 0,0 2-11216 0,-2 1-2256 0</inkml:trace>
  <inkml:trace contextRef="#ctx0" brushRef="#br1" timeOffset="118308.63">15217 12063 33695 0,'0'0'1488'0,"-1"-5"304"0,0 0-1424 0,1 5-368 0,-1-6 0 0,1 6 0 0,0 0 352 0,0 0 0 0,0 0 0 15,0 0 0 1,-6 6-32-16,3 2 0 0,0 1 0 0,-2 6 0 16,2 2-320-16,0 4 0 0,0 1-160 0,-1 2 160 0,1 1 0 0,0 1 0 15,-1 3 0-15,1-3 0 0,2-1 0 0,-2 0 0 16,-1-2 0-16,1-2 0 0,0-4 0 0,1-1 0 15,-1-3 144-15,2-2-144 0,0-1 192 0,0-4-64 16,1-6 0-16,0 0 0 0,0 0 256 0,0 0 64 16,0 0 0-16,2-6 0 0,0-3 336 0,3-4 80 15,0-4 16-15,2-5 0 0,1-4-400 0,0-3-80 16,1-3-16-16,2-1 0 0,1-2-240 0,-1 1-144 0,-1 2 160 0,-1 3-160 16,-1 3 160-16,-1 3-160 15,-1 3 160-15,-1 4-160 0,0 2 240 0,-1 5-48 16,1 1-16-16,-2 3 0 0,-3 5-176 0,0 0 0 15,7 3 0-15,-2 2-176 0,1 2 16 0,0 3 0 16,1 2 0-16,-1 2 0 0,1 1 160 0,0 3-128 16,0 1 128-16,1 1-128 0,2-1 128 0,-2 1 0 0,0 0-144 0,1-1 144 15,1-1 0-15,1 0 0 0,0-3 0 0,0 0 0 16,0-3 0-16,1-2 0 0,-1-3 0 0,0-1 0 16,0-3 0-16,0-2-176 0,-1-2 176 0,1-3-128 15,0-3 128-15,0-3 0 0,0-3 160 0,1-2-160 16,0-4 144-16,-1-2-144 0,0-2 128 0,-1 1-128 0,-1 0 128 0,0 2-128 15,-2 3 0-15,0 1 128 16,-1 4-128-16,-1 2 192 0,1 2-192 0,-4 3 192 0,-2 5-192 0,0 0 128 16,0 0-128-16,0 0 128 0,0 0-128 0,4 5 0 15,-1 2-192-15,1 3 192 0,-1 2-240 0,0 2 80 16,0 2 16-16,0 0 0 0,-1 2-48 0,1 1-16 16,3-2 0-16,-2 1 0 15,2-2-384-15,0 2-80 16,1-2-16-16,1 0 0 0,-1-2-1600 0,3-2-320 0,3-2-64 0,3-3-12272 0</inkml:trace>
  <inkml:trace contextRef="#ctx0" brushRef="#br1" timeOffset="118610.69">15996 11688 38175 0,'-4'-19'1696'0,"4"12"352"0,0 0-1648 0,1-1-400 0,0 0 0 0,2 2 0 0,0-1 176 0,3 3-48 15,1 0-128-15,0 2 192 0,3 1 224 16,1 2 32-16,0 1 16 16,1 4 0-16,1 2-464 0,2 4 128 0,-1 3-128 0,0 4 0 15,1 3 176-15,-1 3-16 0,-2 4 0 16,-1 1 0-16,0 5-32 0,-2 2 0 0,-5 4 0 0,0 5 0 16,-3 3 0-16,-4 2-128 0,-2 2 192 0,-5 1-64 0,-3 1 0 0,-4 0 0 15,-1-4 0-15,-3-2 0 16,-3-5-128-16,-2-1 0 0,0-2 0 0,-3-1 0 15,-4-3-560-15,-2-1-80 0,-1-2-32 0,-4-2 0 16,-3-2-2928-16,-6-2-592 0,-63 20-112 16,19-16-32-16</inkml:trace>
  <inkml:trace contextRef="#ctx0" brushRef="#br1" timeOffset="118882.82">14228 11775 34095 0,'-13'-11'1504'0,"8"7"320"0,-3 2-1456 0,0 1-368 16,-2 2 0-16,-1 2 0 0,-1 3 160 0,-1 4-32 0,-1 5-128 0,-3 5 192 16,-1 5 80-16,-2 5 16 15,-2 3 0-15,1 5 0 0,1 4-112 0,1 4-32 0,0 3 0 0,1 3 0 16,4 0-144-16,3 1 192 0,2 0-192 0,4 0 192 0,3-3-192 0,3 0 0 15,3-3 0-15,2-3 0 16,3-2 0-16,3-1 128 0,2-4-128 0,4-3 0 16,2-2 192-16,4-2-32 0,5-4-16 0,6-2 0 31,7-2-512-31,8-3-96 0,10-6-32 0,2-4-10192 16,7-5-2048-16</inkml:trace>
  <inkml:trace contextRef="#ctx0" brushRef="#br1" timeOffset="119223.53">16555 12719 21183 0,'-2'-4'1888'0,"1"0"-1504"16,1 4-384-16,0-6 0 0,1 1 2208 0,1 0 368 15,-2 5 80-15,0 0 16 0,0 0-496 0,0 0-112 16,0 0-16-16,0 0 0 0,0 0-1152 0,-2 5-256 16,-1 2-32-16,2 5-16 0,0 4-336 0,1 1-80 0,-1 3-16 15,1 1 0-15,0 2-160 0,1 1 0 16,0 1 0-16,-1-1 0 0,0-1 0 0,-1-1 0 15,-1 2 0-15,0-1 0 0,1 0 0 0,0-1-320 0,0-2 48 16,1-2 16 0,0-4-1632-16,1-1-320 0,0-2-64 0,0-3-13232 0</inkml:trace>
  <inkml:trace contextRef="#ctx0" brushRef="#br1" timeOffset="119486.5">16420 12763 37487 0,'-3'-16'1664'0,"4"9"336"0,1 1-1600 0,2-2-400 0,0 1 0 0,4 1 0 0,2-1 368 0,2 2-16 16,2 0 0-16,5 2 0 0,1 1 16 16,3 2 0-16,1 1 0 0,-1 1 0 0,0 1 80 0,0 3 0 15,1 1 16-15,-1 2 0 0,0 2-112 0,-2 2-32 16,-4-1 0-16,0 1 0 0,-2 1-176 0,-2 0-144 16,-2 2 192-16,-2 0-192 0,-3 2 128 0,-3 0-128 0,-2-1 0 0,-3 1 0 15,-3-1 0-15,-2 1 0 16,-3 0-176-16,-3-2 176 0,-3 1 0 0,-1-3 0 0,-3-2 0 0,-1 0 0 15,-1 0 0-15,-2-1 0 16,-3 0 0-16,0-1 0 16,-2-1-416-16,2-3-128 0,-1 1-32 0,4 0 0 15,0-1-2304-15,2 0-480 0</inkml:trace>
  <inkml:trace contextRef="#ctx0" brushRef="#br1" timeOffset="121005.25">17263 12251 33167 0,'0'0'2944'0,"0"0"-2352"15,-1-6-464-15,1 1-128 0,0 5 1008 16,2-6 176-16,2 1 32 0,0 0 16 0,3 0-208 0,1 1-32 15,3-1-16-15,4 2 0 0,1 0-624 0,4 0-128 16,2 1-32-16,2 0 0 0,0 0-192 0,1 1 144 16,-1 0-144-16,0 1 128 0,-1-2-352 0,-1 2-80 15,-2 0-16-15,0 2 0 16,-2-2-2400-16,-1 2-480 0,-2 0-112 0</inkml:trace>
  <inkml:trace contextRef="#ctx0" brushRef="#br1" timeOffset="121186.16">17312 12424 39279 0,'-11'-3'1728'0,"11"3"384"0,0 0-1696 0,0 0-416 15,0 0 0-15,0 0 0 0,0 0 336 0,0 0-16 16,0 0 0-16,0 0 0 0,7 0 144 0,5 0 32 0,4 0 0 0,3 0 0 16,3 0-192-16,2-1-48 0,2 0 0 0,2 0 0 15,-1-2-256-15,1-1 0 16,-1 0-208-16,1 1 80 15,-1-1-1344-15,0 1-272 0,-2 0-48 0,-2 1-15408 0</inkml:trace>
  <inkml:trace contextRef="#ctx0" brushRef="#br1" timeOffset="123525.22">5775 13751 7359 0,'0'0'656'0,"0"0"-528"0,-5-5-128 0,5 5 0 15,0 0 1536-15,-5-5 288 0,5 5 48 0,0 0 16 16,-6-5-720-16,6 5-144 0,0 0-16 0,0 0-16 15,0 0-256-15,0 0-48 0,0 0-16 0,0 0 0 0,0 0-32 0,0 0-16 16,0 0 0-16,0 0 0 0,8-3-112 0,0 0-32 16,-8 3 0-16,13-1 0 0,0 2-128 15,-3 0-32-15,1 2 0 0,2 0 0 0,4 0 64 0,1 2 0 16,2-2 0-16,3 1 0 16,4 1-16-16,4-1 0 0,-1-1 0 0,7 1 0 0,-1-2-96 15,5-1-16-15,2-2 0 0,2 0 0 0,2 0-64 0,5 0-32 16,3 1 0-16,3 0 0 0,1-1-160 0,2-1 160 15,0 1-160-15,1 1 160 0,1 1-160 0,3 2 0 16,3-1 0-16,0-1 0 0,-3-1 0 0,1 1 128 16,1-1-128-16,1 0 128 0,2 0 64 0,0-1 16 15,-2-2 0-15,0-1 0 0,1 1 32 0,-1 0 0 16,-1-1 0-16,-1 0 0 0,-1-1-48 0,-3-1 0 0,-4 1 0 0,1-1 0 16,-3 2-64-16,-2 0-128 15,-2 1 176-15,-4 1-176 0,-3-1 208 0,-4-1-64 16,-2 1-16-16,-6 0 0 0,-4 0 64 0,-4 0 16 0,-2 0 0 15,-2 0 0-15,-1 0 0 0,-3 1 0 16,-4 0 0-16,0 0 0 0,-2 0-48 0,-2-1-16 0,-2 0 0 0,-1 1 0 16,-1 0 16-16,-6 2 0 15,4-4 0-15,-4 4 0 0,0 0-32 0,0 0-128 0,0 0 192 16,0 0-64-16,0 0-512 0,0 0-96 16,-4-3-32-16,4 3 0 0,-6-1-2032 15,-1 1-400-15,2 0-96 0</inkml:trace>
  <inkml:trace contextRef="#ctx0" brushRef="#br1" timeOffset="123869.6">8507 13499 28383 0,'-11'-13'1264'0,"7"8"256"0,0-1-1216 0,-1 0-304 16,-1-1 0-16,1 1 0 0,-2 1 768 0,2 1 112 15,-1 0 16-15,3 2 0 0,3 2-432 0,0 0-80 16,0 0 0-16,0 0-16 0,0 0-368 0,0 0 0 0,1 8 0 0,4-1 0 15,1 2 0-15,4 0-160 16,2 1 160-16,4 0-208 0,1 0 208 0,4 0 0 0,1 0 0 0,3-2-144 16,2 0 144-16,1 0 0 15,3-2 128-15,1 0-128 0,0-2 0 0,1 0 144 0,-1-1-144 0,-2-1 0 16,-4 0 144-16,-3-1-144 0,-3 0 0 0,-4 1 144 16,-2-1-16-16,-5 1 0 0,-2 0 0 0,-7-2 0 15,2 6 384-15,-4 1 64 16,-3 3 0-16,-5 2 16 0,-5 5-224 0,-2-1-48 0,-4 2-16 0,-3 1 0 0,-4 0-144 0,0 3-32 15,-2 1 0 1,1 1 0-16,2 0-128 0,0 0 0 0,2-1 144 0,2-1-144 16,2-2 0-16,0 0 0 0,5-2 0 15,0-1 0-15,1-2-1648 16,2 0-288-16,1-3-64 0</inkml:trace>
  <inkml:trace contextRef="#ctx0" brushRef="#br1" timeOffset="124381.11">6031 13558 13823 0,'22'-12'608'0,"-11"5"128"0,2-1-592 0,2-1-144 0,-1 0 0 0,-1 0 0 15,-1 0 3248-15,-1 2 608 0,-3 3 128 16,-2 0 32-16,-2-1-1840 0,-4 5-352 15,0 0-80-15,0 0-16 0,-7 0-992 0,-3 3-208 16,-4 3-32-16,-1 3-16 0,-4 2-480 0,-2 1 0 16,-5 2 0-16,-1 3 0 0,0 1 0 0,-2 3 0 0,-1 2 0 0,1 3-160 15,-1 0 160-15,2 3 0 0,2-3 0 0,3-1 0 0,3-2 0 0,5-2 0 16,2-2 0-16,2-4 0 0,2-1 0 0,3-3 0 16,2-3 0-16,3 1 0 0,1-1 0 15,3-1 0-15,3-2 0 0,1-1 0 16,3-1 0-16,2-1 0 0,3-1 0 0,2-1 128 15,3-1 0-15,2 0 16 0,2-1 0 0,1-1 0 16,1 2 32-16,-1 1 0 0,0 4 0 0,0 0 0 16,-2 3-176-16,-2-1 0 0,-2 2 0 0,0 1 0 15,-1 1 0-15,-3 1-304 0,-1 0 48 0,0 0 16 16,-2 0-2240-16,-1 0-448 16,1 0-80-16</inkml:trace>
  <inkml:trace contextRef="#ctx0" brushRef="#br1" timeOffset="124902.21">6974 14417 17503 0,'0'0'768'0,"0"0"176"0,0 0-752 0,0 0-192 0,0 0 0 0,0 0 0 15,0 0 2432-15,0 0 448 16,1-7 80-16,0-1 32 0,0 0-1648 0,-1-2-336 16,0-1-64-16,0-1-16 0,0-3-112 0,0 0-32 15,-2 0 0-15,1-3 0 0,-1-3-336 0,-2 0-64 16,0-1 0-16,-2 0-16 0,-1 0-112 0,-1 1 0 0,-1 3-16 0,-1 1 0 0,-1 2 352 0,-1 3 80 16,-1 3 16-16,0 4 0 0,-2 3-432 15,0 4-64-15,-3 5-32 0,1 3 0 0,-1 2-160 16,0 3-224-16,1 3 48 15,1 2 16-15,0 2 160 0,3 1 0 0,1 1 0 0,1 1-128 0,2 2 0 0,2-3 0 16,3-2 0-16,2 0 0 0,2-2 128 0,3-2 0 16,2-2-144-16,4 3 144 0,5-5 0 0,-6-8-144 15,3-1 144-15,3-3 0 0,1-2 0 0,2-2 0 0,-1-3 192 16,3-1-48-16,-1-4 208 0,2-3 32 16,-1-3 16-16,0-1 0 0,-2-2-32 0,0 3-16 15,-4 0 0-15,-1 3 0 0,-1 2-128 0,-2 2-32 16,-1 3 0-16,-3 1 0 0,-5 5 112 0,0 0 16 15,0 0 0-15,0 0 0 0,6 6-320 0,-2 2 0 16,1 5 0-16,-1 0 0 0,-1 0 0 0,1 1 0 16,1 1 0-16,0-1 0 0,2-1 0 0,1 0 0 15,-1-2 0-15,2-1 0 0,1-2-160 0,1-2-32 16,1-1-16-16,1-3 0 0,3-2-1456 0,-1-2-272 16,4-3-64-16,1-2-9344 15,1-4-1872-15</inkml:trace>
  <inkml:trace contextRef="#ctx0" brushRef="#br1" timeOffset="126934.54">18952 11626 21183 0,'0'0'1888'0,"-1"-5"-1504"0,0-2-384 0,-1 0 0 16,1 2 1088-16,0-1 160 0,1 6 32 0,0 0 0 0,0-5 192 0,0 5 64 15,0 0 0-15,0 0 0 16,0 0-784-16,0 0-160 0,0 0-16 0,0 0-16 16,-1 9-368-16,1 2-192 0,0 2 192 0,1 2-192 0,0 3 128 0,0 3-128 15,3 1 0-15,-2 1 0 0,-1 1 128 0,1 2-128 0,0 1 0 0,2-1 0 16,-1 1 128-16,0-3-128 15,1-1 0-15,-1 0 0 0,0-2 0 0,1-1 0 16,-1-3 0-16,0 0 0 0,-1-2 176 0,1 0-176 16,-2-4 160-16,0-2-160 0,0 0 224 0,-1-2-48 0,0-7-16 0,0 0 0 15,0 0 48-15,0 0 16 16,0 0 0-16,-6-1 0 0,1-1-16 0,-1-4 0 0,1-3 0 0,-1-2 0 16,0-3-16-16,0-3-16 0,1-2 0 0,-1-2 0 15,1-3 16-15,-1-2 16 0,1-2 0 0,-1 0 0 0,0-2 176 0,1 1 16 16,2-2 16-16,1 1 0 0,1 3 0 0,2 0 0 15,1 3 0-15,1 1 0 0,2 0-208 0,0 2-32 16,3 1-16-16,2 2 0 0,1 0-160 0,1 3 160 31,0 1-160-31,2 2 160 0,1 2-160 0,0 2 0 0,0 0 144 16,1 3-144-16,-2 2 0 0,0 1-128 0,0 1 0 0,-3 2 0 0,0 1-64 0,-2 3-16 16,1 0 0-16,-1 3 0 15,-1 1-512-15,-2 2-112 0,0 1 0 0,-2 3-16 16,-1 3-1856-16,-2 0-368 0,-2 2-80 0,-2 1-16 0</inkml:trace>
  <inkml:trace contextRef="#ctx0" brushRef="#br1" timeOffset="127124.61">18963 11879 29775 0,'0'0'1312'0,"0"0"288"0,0 0-1280 15,0 0-320-15,0 0 0 0,0 0 0 0,0 0 688 0,0 0 80 16,9-1 0-16,-2 0 16 15,4 0 48-15,2 0 0 0,1 0 0 0,1-2 0 0,2 2-320 0,-1 1-48 16,3 0-16-16,-1 0 0 0,0 0-448 0,1 0 0 0,-1 1 0 0,2 0-160 31,0 1-2144-31,-1-1-448 0,-1 0-64 0,-2 1-32 0</inkml:trace>
  <inkml:trace contextRef="#ctx0" brushRef="#br1" timeOffset="127395.75">19416 11932 27647 0,'0'0'2448'0,"-2"-6"-1952"0,0 1-496 0,0-1 0 16,1 1 1088-16,1 5 112 0,0-6 16 0,0 6 16 16,0 0 176-16,0 0 48 15,0 0 0-15,0 0 0 0,0 0-784 0,0 0-160 0,0 0-16 0,1 8-16 16,1 1-320-16,-1 2-160 0,0 2 160 0,1 4-160 15,-1 0 0-15,0 2 0 16,0 0 0-16,0 0 0 0,0 2 128 0,1-1-128 16,-2 1 0-16,0 0 0 0,0-1 128 0,0-2-128 0,0 0 0 0,0 0 144 15,0-3-144-15,0-2-192 0,0-2 32 16,0-1 16 0,1-1-1904-16,0-3-384 0,-1-6-80 0,0 0-16 0</inkml:trace>
  <inkml:trace contextRef="#ctx0" brushRef="#br1" timeOffset="127790.15">19989 11415 15663 0,'2'-19'688'0,"-1"11"144"0,0 0-656 0,1-1-176 0,-1 0 0 0,1 0 0 16,-2 2 3360-16,0-1 640 0,-2 1 128 0,-1 2 32 16,1 0-2240-16,-1 2-448 15,-1 0-96-15,-1 1-16 0,5 2-704 0,-8 1-144 0,-1 3-16 0,-4 3-16 16,2 3-336-16,-1 4-144 0,-1 5 128 0,0 3-128 15,0 3 0-15,0 5 0 16,-2 3 0-16,0 3 0 0,-2 2-144 0,2 3 144 0,1 2 0 16,0 1 0-16,3-1 0 0,4 1 0 0,-1-2 0 0,4-2 0 15,0-1 0-15,3-2 0 0,2-3 0 0,4-2 0 0,1-2 0 16,4-1-208-16,3-3 64 0,3 0 16 16,0-4-1792-16,4-2-368 0,3-3-64 0,4-3-11632 0</inkml:trace>
  <inkml:trace contextRef="#ctx0" brushRef="#br1" timeOffset="128174.7">20478 11715 33167 0,'-16'-16'1472'0,"8"8"304"0,0 0-1424 0,-2-1-352 16,0-2 0-16,-1 3 0 0,0-1 256 0,0 2 0 0,-1 2-16 0,1 0 0 15,1 3 48-15,-1 3 16 16,0 3 0-16,1 1 0 0,0 2-304 0,0 1 0 15,1 5 0-15,2 1 0 0,-3 2 0 0,2 2 0 16,1 1 0-16,2-2-144 0,-1 2 144 0,3 0 0 0,1 0 0 0,2 0-128 16,1 0 128-16,1-3 0 15,0-1 0-15,3-2 0 0,0-1 0 0,2-2 0 0,-2-2 0 0,2-3 0 0,1-2 0 0,-1-3-192 32,1-2 192-32,1-2-192 0,0-3 192 0,-1-3 0 0,1-1 0 0,1-3 0 15,0-3 0-15,-1 0 192 0,-1-1-64 0,-1 1 0 16,1-2 80-16,-1 2 32 0,-3 2 0 0,-1 1 0 15,-2 2 416-15,1 3 96 0,-1 2 16 0,0 2 0 0,-1 5-80 0,0 0-16 16,0 0 0-16,0 0 0 16,0 0-480-16,-2 5-192 0,-1 3 128 0,1 1-128 0,0 2 0 0,2 1 0 15,1 0 0-15,1 1 0 0,0 0-128 0,2 2 128 16,-1-1 0-16,3 0 0 16,0-1 0-16,2 1 0 0,1-3 0 0,2-1 0 15,1-2-640-15,1 0-16 0,2 1 0 0,3-4 0 16,1-1-2480-16,3-4-512 0</inkml:trace>
  <inkml:trace contextRef="#ctx0" brushRef="#br1" timeOffset="128505.42">20725 11324 24879 0,'-4'-13'1088'0,"3"8"256"0,1-2-1088 0,0 1-256 16,-2-2 0-16,2 1 0 0,0 1 1472 0,0 0 224 15,0 1 48-15,2 0 16 0,-2 5-160 0,3-5-48 0,1 1 0 0,1-1 0 16,0 2-592-16,2 1-112 16,0 1-16-16,2 1-16 0,1 0-304 0,0 2-64 15,2 1-16-15,-1 3 0 0,2 1-176 0,1 4-48 16,-1 2 0-16,1 3 0 0,0 1-80 0,1 5-128 15,-1 4 176-15,-1 2-176 0,-2 2 128 0,-3 3-128 0,-2 3 0 0,-2 5 0 16,-4 4 0-16,-4 4 0 0,-2-1 128 0,-3 3-128 16,-3 1 128-16,-2 1-128 0,-2 0 192 0,0 1-192 31,-2-4-480-31,-1 0-208 0,0-3-32 0,-3-3-11552 0,-4-2-2304 16</inkml:trace>
  <inkml:trace contextRef="#ctx0" brushRef="#br1" timeOffset="129126.97">21625 11464 20783 0,'4'-8'912'0,"-2"3"208"0,2-3-896 0,-1 1-224 0,0-2 0 0,2 0 0 15,-1 1 1952-15,-1 1 352 16,1-2 64-16,-1 2 0 0,-1 2-320 0,-2 5-80 16,0 0-16-16,0 0 0 0,0 0-1008 0,0 0-208 15,0 0-32-15,1 10-16 0,-1 4-448 0,0 3-96 16,-1 1-16-16,0 4 0 0,-1 2-128 0,1 2 0 15,-1 0 0-15,-1 2 0 0,1-1 0 0,0 2 0 0,1 0 0 0,1 0 0 16,0-3 0-16,0 0 0 0,0-3 144 0,1-1-144 16,1-1 0-16,2-4-192 0,-1-1 32 0,0-2 0 15,0-1-2000-15,1-2-400 0,-2-2-64 0</inkml:trace>
  <inkml:trace contextRef="#ctx0" brushRef="#br1" timeOffset="129314.56">21513 11683 29487 0,'-18'-12'1296'0,"13"8"288"16,-1-3-1264-16,2 2-320 0,-1-1 0 0,2 2 0 0,3 4 1472 0,0 0 256 31,2-6 32-31,5 2 16 0,3-1-1136 0,3 2-240 16,2 0-32-16,5 0-16 0,3 0-352 0,2 0 0 0,2 0 0 0,3-1 0 16,-1 1-288-16,3 0 32 0,1 0 0 0,1-1 0 31,0 2-2176-31,4 0-416 0,1 0-96 0,2-1 0 0</inkml:trace>
  <inkml:trace contextRef="#ctx0" brushRef="#br1" timeOffset="129885.41">22356 11398 32479 0,'-5'-14'1440'0,"4"9"288"0,0 0-1376 0,-2 0-352 16,1-1 0-16,2 6 0 0,0 0 1168 0,0 0 176 15,-3-3 16-15,3 3 16 0,0 0-688 0,-3 4-144 16,-1 4-32-16,1 3 0 0,1 3-512 0,0 3 0 15,1 0 0-15,-1 3 0 0,0 2-128 0,1 1 128 16,0 3 0-16,0 0-144 0,-1 1 144 0,1 1 0 16,0-2 0-16,1 0 0 0,1-1 0 0,-1-3 0 15,0-2 0-15,1-3 0 0,0-1 0 0,0-3 144 16,0-3-144-16,0-2 160 0,-1-8-16 0,0 0 0 16,0 0 0-16,0 0 0 0,0 0 144 0,0 0 32 15,1-9 0-15,1-3 0 0,2-5-64 0,-1-4-16 0,-1-3 0 0,2-3 0 16,0-3-240-16,1-3 176 0,1-2-176 15,1-1 160-15,0 1-160 0,2 2 0 0,-1 2 0 0,-1 4 0 16,1 3 0-16,-1 4 0 0,-1 2 0 0,-1 4 0 16,-1 3 144-16,1 3 48 0,-1 4 16 0,-4 4 0 15,5 1-208-15,3 3 0 16,-2 3 0-16,0 3 0 0,1 2-144 0,1 3-32 0,-1 4 0 0,2 2 0 16,0 1 176-16,1 1-128 0,1 0 128 0,-1 0-128 15,-2 0 128-15,1 1 0 0,0-1 0 0,0-1 0 0,0-3 0 16,-1 0 0-16,1-2 0 0,0-4 0 0,-1-3 0 0,1-1 128 15,-1-3-128-15,1-4 0 0,-1-4 128 0,1-2-128 16,1-4 128-16,1-3-128 0,1-4 160 0,0-4-32 16,2-3-128-16,-2-1 192 0,2-2-192 0,-1-2 0 15,-1-1 0-15,-2 0 0 0,-2 2 0 0,1 1 176 16,-1 5-176-16,-2 2 160 0,0 3 176 16,-3 2 48-16,1 2 0 0,-2 4 0 0,0 1-32 0,-2 6 0 15,0 0 0-15,0 0 0 0,0 0-352 0,0 0 0 0,2 7 0 16,1 2-128-16,0 3 128 0,-1 3-208 15,0 3 80-15,0 0 128 0,2 1-144 0,-1 0 144 16,-1 2 0-16,1 1 0 0,1 0 0 0,-1 0-128 16,1-1 128-16,2-2 0 0,-1 0 0 0,1 0 0 15,-1 0 0-15,2-2 0 0,1-1-192 0,0-2-96 0,2-1-16 16,1 0 0-16,1-2-1744 0,2-1-336 0,1-3-80 0,2-1-9040 16,-3-2-1808-16</inkml:trace>
  <inkml:trace contextRef="#ctx0" brushRef="#br1" timeOffset="130121.71">23165 11658 34607 0,'-2'-10'1536'0,"2"10"320"0,-1-5-1488 0,1-1-368 16,0 6 0-16,0 0 0 0,0 0 1120 0,0 0 160 16,0 0 16-16,0 0 16 0,0 0-672 0,2 7-128 15,-1 1-16-15,0 2-16 0,0 1-480 0,1 4 128 16,-1 0-128-16,0 3 0 15,1-1 0-15,0 1 0 0,0 2 0 0,0-1 0 0,0 2 0 0,1 0 0 16,-1-1 0-16,0 0 0 0,0-1 0 0,0 0-128 0,1-1 128 0,-1-2-208 31,-1 1-1504-31,0-3-288 0,0-1-64 0,1-2-8752 0,2-2-1760 16</inkml:trace>
  <inkml:trace contextRef="#ctx0" brushRef="#br1" timeOffset="130406.1">23140 11834 30751 0,'-10'-14'1360'0,"6"8"288"0,1 0-1328 0,0-2-320 0,-1 0 0 0,2 0 0 16,1 1 1040-16,2-1 144 0,3-1 32 0,1 2 0 0,2-1-320 0,3 1-48 31,1 2-16-31,3 0 0 0,1 2-576 0,3 1-112 16,1 1-16-16,0 1-128 0,2 2 144 0,0 2-144 0,0 3 0 15,-1 2 144-15,-1 0 48 0,-3 2 16 0,-2 0 0 0,0 3 0 0,-5 2-16 0,1 3-16 16,-3 1 0-16,-3 0 0 0,-1-1-176 0,-3 2 0 15,-4 1 144-15,0-1-144 0,-2 0 128 0,-2-1-128 16,-2-1 128-16,-1-2-128 0,-1-1 128 0,-3-2-128 31,0-2 128-31,-1-1-128 0,2-2 160 0,0-3-32 0,1 1-128 0,-3-4 192 0,2 0-192 0,1-3 0 16,1-2-144-16,1 0 144 31,0-3-1856-31,2-2-256 0,0-1-64 0,2 0-13792 0</inkml:trace>
  <inkml:trace contextRef="#ctx0" brushRef="#br1" timeOffset="131072.28">23715 11355 7359 0,'0'0'320'0,"0"0"80"0,0 0-400 0,0 0 0 16,-1-5 0-16,1 5 0 0,0-6 4544 0,0 6 832 0,0 0 176 15,2-4 16-15,1 0-3168 0,3-1-640 0,3 2-128 16,0 0-32-16,2 0-688 0,3 1-144 0,0 0-16 16,2 1-16-16,0 0-464 0,3 0-80 0,0 0-32 0,1 1 0 15,-1 0-160-15,-3 0 0 0,0 1 0 0,-3 0 0 31,-1 0-1536-31,-2 1-192 0,-2 1-48 0,-3 1-7904 16,-5-4-1584-16</inkml:trace>
  <inkml:trace contextRef="#ctx0" brushRef="#br1" timeOffset="131231.82">23671 11490 12895 0,'0'0'1152'0,"0"0"-928"0,0 0-224 0,0 0 0 0,0 0 3664 0,0 0 688 15,0 0 144-15,0 0 32 0,0 0-2800 0,8 5-576 16,-1 0-96-16,3-1-32 15,1 0-352-15,3 1-80 0,3-1-16 0,2 1 0 0,2-2-256 0,-1 0-48 0,1-1-16 0,2 1 0 32,1-1-256-32,-1-1 0 0,-1-2 0 0,0 0 0 15,-3-2-2496-15,2 1-448 0,0 0-80 0</inkml:trace>
  <inkml:trace contextRef="#ctx0" brushRef="#br1" timeOffset="132022.45">24542 11228 20495 0,'0'0'896'0,"-1"-5"208"0,-1 1-880 0,0-1-224 15,-1-1 0-15,1 2 0 0,0-1 1536 0,2 5 272 32,0 0 48-32,0 0 16 0,-3-4-496 0,3 4-96 0,-7-1-32 0,0 1 0 15,1 1-592-15,-1 3-112 16,2 3-32-16,-4 2 0 0,0 1-272 0,0 2-64 15,2 2-16-15,-3 2 0 0,0 1-160 0,0 2 160 16,2-1-160-16,2 3 160 0,-1 2-160 0,3 0 0 16,1-1 144-16,3-1-144 0,2 0 128 0,1 0-128 0,2 0 160 0,2-1-160 15,2-3 320-15,2 0-16 16,1-2-16-16,3-1 0 0,2-3 96 0,3-3 32 0,2-1 0 16,0-3 0-16,2 0 32 0,1-4 16 0,1-4 0 15,2-1 0-15,-2-3 176 0,0-4 16 0,-2-4 16 16,-1-3 0-16,-1-2-32 0,-3-4-16 0,-3-4 0 0,-2-1 0 15,-3 1-96-15,-3-2-16 0,-5 0 0 0,-4 1 0 16,-3 1 32-16,-4 1 0 0,-3 2 0 0,-3 3 0 0,-1 3-352 0,-3 3-192 16,-1 3 192-16,-2 2-192 15,-3 1 0-15,0 4 0 0,0 4-192 0,-3 3 48 16,1 2-816-16,0 5-144 0,-1 3-48 0,2 3 0 16,0 2-1472-16,1 3-320 0,4 5-48 0</inkml:trace>
  <inkml:trace contextRef="#ctx0" brushRef="#br1" timeOffset="133349.76">15841 13905 13823 0,'1'-18'1216'0,"0"9"-960"16,0-1-256-16,0 0 0 0,0 0 3264 0,1 1 592 0,-2 0 128 0,0 3 32 15,-2 0-2256-15,2 6-448 16,0 0-96-16,0 0 0 0,0 0-528 0,-3 7-112 16,-1 3 0-16,-1 4-16 0,2 4-560 0,0 3 0 15,-2 1 0-15,2 2 0 0,0 0 0 0,-1 1 0 16,2 3 0-16,0-1 0 0,0 2 0 0,1-2 0 15,0 0 0-15,0-2 0 0,1-1 0 0,0-2 0 16,0-2 0-16,0-2 0 0,-2-4 256 0,2-2-64 16,2-2-16-16,-1-2 0 0,-1-8 400 0,0 0 64 0,0 0 32 0,0 0 0 15,0 0 96-15,3-6 0 0,0-1 16 0,1-7 0 16,0-3-208-16,0-4-64 16,2-3 0-16,-1-4 0 0,1-4-272 0,-1-2-64 15,1-2-16-15,-1 0 0 0,1-1-160 0,-1 3 128 0,1 3-128 0,-2 5 128 16,1 3 16-16,-1 3 0 0,-1 5 0 0,1 3 0 15,-3 3-16-15,1 3-128 0,-2 6 192 16,0 0-64-16,0 0-128 0,7 5 0 0,-2 1-160 0,2 4 160 16,-1 2-208-16,2 3 48 0,-3 0 16 0,2 3 0 15,0 0 144-15,0 2-128 0,1 1 128 0,0 1-128 16,-1 1 128-16,2 1 0 0,0 0 0 0,0 1 0 16,0-2 0-16,-1-1 0 0,0-4 0 0,1-1 0 0,-1-4 0 15,-1-2 0-15,2-2 0 0,-2-2 0 16,-1-4 0-16,1-1 144 0,-2-2-144 0,2-3 0 0,1-3 256 15,-1-3-48-15,1-2-16 0,1-4 0 16,0-4-32-16,0 0-16 0,-1-6 0 0,1 1 0 0,0-1-144 16,-1 0 0-16,-1 0 0 0,1 2 128 0,-1 1-128 0,-1 4 0 15,1-1 0-15,-2 5 0 0,1 1 192 0,-2 5-64 16,0 1 0-16,-1 3 0 0,-3 4-128 0,0 0 0 16,0 0 144-16,5 3-144 0,0 2 0 0,-1 4 0 15,2 1 0-15,-2 1 0 0,0 1 0 0,1 3 0 0,0 0 0 0,2 1-128 16,-2 1 128-16,2 1-160 15,-1 0 160-15,-1 2-160 0,-1 2-176 0,2 0-48 16,-1-1 0-16,2 0 0 16,-3 0-1504-16,3-1-304 0,0-1-64 0,-1 0-9248 15,1-2-1840-15</inkml:trace>
  <inkml:trace contextRef="#ctx0" brushRef="#br1" timeOffset="133560.69">16568 14151 33567 0,'0'0'1488'0,"0"0"304"0,0 0-1424 0,0 0-368 0,0 0 0 0,0 0 0 0,0 0 656 0,0 0 64 16,-4 6 16-16,0 2 0 0,2 1-272 16,0 2-48-16,0 2-16 0,1 2 0 15,0 2-272-15,-1 0-128 0,0 1 0 0,0 1 128 16,0 3-128-16,1-1 0 0,0-2 0 0,0 2 128 16,-1 0-128-16,2-1 0 0,0-1 0 0,2-2 0 31,0-1-1648-31,1-3-256 0,-1-2-48 0,2-2-12896 0</inkml:trace>
  <inkml:trace contextRef="#ctx0" brushRef="#br1" timeOffset="133809.65">16473 14297 28559 0,'-5'-6'2544'0,"-1"-1"-2032"0,1 0-512 0,1 0 0 16,0 1 1440-16,2-1 192 0,1 0 32 0,1 1 16 16,1 1-480-16,2-1-112 0,3 2 0 15,3 0-16-15,2 1-688 0,2 2-144 16,3 1-32-16,2 0 0 0,2 1-208 0,1 2 0 0,0 2 0 0,-1 0 0 15,0 2 0-15,-1 3 0 16,-1 0 0-16,-2 2 0 0,-1 3 0 0,1 1 144 0,-4-1-144 0,-2 0 128 0,-2 2-128 0,-3-1 0 16,-3 2 0-16,-2-2 0 15,-3 1 0-15,-1-2 0 0,-1 1 0 16,-1-2 0-16,-3-1-160 0,-1-1 160 0,-1-1 0 0,-2 1-144 16,-2-3 144-16,1 0 0 0,-5-1 0 0,2-2 128 15,-2-1-464-15,0-2-96 0,1-1-16 0,0-1 0 16,2 0-2800-16,1-2-560 15</inkml:trace>
  <inkml:trace contextRef="#ctx0" brushRef="#br1" timeOffset="134328.88">17182 13873 29487 0,'0'0'2624'0,"0"0"-2112"0,0 0-512 0,0 0 0 0,0 0 1504 0,0 0 192 16,8-2 32-16,-1 1 16 16,0 0-656-16,2 1-128 0,2 2-16 0,2 0-16 15,1-1-576-15,2 2-112 0,0 0-32 0,1 0 0 0,0-1-208 0,2 2 128 16,2-2-128-16,0 1 0 31,-2-1-320-31,1 1-144 0,-1-2-48 0,-1 1-11040 0,-1 0-2208 0</inkml:trace>
  <inkml:trace contextRef="#ctx0" brushRef="#br1" timeOffset="134527.39">17197 14090 35007 0,'0'0'3120'0,"0"0"-2496"16,0 0-496-16,0 0-128 0,0 0 704 0,0 0 128 15,0 0 32-15,0 0 0 0,0 0-352 0,0 0-64 0,6 6 0 0,3-2-16 16,2 0-128-16,2 1-32 0,2-2 0 0,4 0 0 16,1 1-144-16,3-2-128 0,1-1 144 0,2-1-144 31,2-1-432-31,0 0-176 0,3-1-32 0,-3-2-16 16,-1 0-2672-16,-1-1-544 0</inkml:trace>
  <inkml:trace contextRef="#ctx0" brushRef="#br1" timeOffset="134963.85">18392 13971 17503 0,'-13'-5'768'0,"8"3"176"0,1-3-752 0,1 2-192 16,1-2 0-16,2 5 0 0,2-3 4160 0,-2 3 816 15,2-4 144-15,4 2 48 0,4-1-3440 0,2 2-704 16,2-1-128-16,1 2-16 0,3 0-352 0,1 0-64 16,2-1-16-16,2 1 0 0,3 0-80 0,0 0-32 15,2 0 0-15,0-1 0 0,1 1-208 0,-1 0-128 16,1 0 128-16,-3 1-128 0,2 0 0 0,-2 0 0 0,1-1-160 0,-2 1 160 31,-2 1-1856-31,-2 1-272 0,-1-2-48 0,-2 0-8944 16,0 0-1776-16</inkml:trace>
  <inkml:trace contextRef="#ctx0" brushRef="#br1" timeOffset="135348.29">19225 13729 28559 0,'-4'-11'1264'0,"4"11"272"0,1-5-1232 0,0-1-304 0,-1 1 0 0,0 0 0 0,0 5 2112 0,0 0 384 15,0 0 64-15,0 0 0 0,0 0-1472 0,0 0-288 0,0 0-64 16,0 9-16 0,-1 2-576-16,0 3-144 0,1 3 0 0,0 3 0 15,0 1 0-15,1 2 0 0,2 3-160 0,-2 3 160 0,1 2 0 0,0-1 0 0,-1 1 0 0,0 0 0 0,1 0 128 0,2-3-128 16,-1 0 0-16,0-3 0 0,1-1 0 0,0-4 0 31,0-2 0-31,1-4 0 0,-1-3 128 0,-3-2-128 16,0-3 0-16,-1-6 0 0,0 0 0 0,0 0 128 15,0 0-128-15,-1-6 0 0,0-4 192 0,-2-3-64 16,-1-5 0-16,0-2-128 0,1-3 176 0,1-3-176 16,0-2 160-16,-1-2-160 0,1-6 208 0,1 2-48 15,0 1-16-15,1 0 0 0,0 0 176 0,1 2 48 16,1 2 0-16,2 1 0 0,0 2-96 0,1 1-16 16,2-1 0-16,1 3 0 0,1 2-128 0,0 3-128 0,4 0 144 0,-1 4-144 15,1 0 0-15,0 3 0 0,0 2 0 0,3 0 0 16,-3 1-160-16,0 3 160 0,0 0-128 15,-1 3 128 1,0 1-480-16,-1 2-16 0,0 1 0 0,-1 3 0 16,-1 2-1632-16,-1 2-336 0,-2 2-64 0,-1 3-8448 0,-2 4-1696 0</inkml:trace>
  <inkml:trace contextRef="#ctx0" brushRef="#br1" timeOffset="135527.47">19322 13960 32191 0,'0'0'1424'0,"0"0"304"0,0 0-1392 0,0 0-336 15,-5 2 0-15,5-2 0 16,0 0 832-16,0 0 80 0,0 0 32 0,0 0 0 0,0 0-192 0,0 0-48 16,10 4 0-16,0-1 0 0,2-1-352 0,1-1-80 15,2-1-16-15,3 0 0 16,2-1-544-16,1-1-112 0,0-1-32 0,2-1 0 16,1 0-2272-16,0 1-464 0,-1-1-96 0,0 1-10112 0</inkml:trace>
  <inkml:trace contextRef="#ctx0" brushRef="#br1" timeOffset="135683.54">19813 13947 15663 0,'0'0'1392'0,"0"0"-1120"0,-3 6-272 0,-1-1 0 0,1 1 2448 0,0 1 432 16,0 1 96-16,0 2 16 0,1 0-752 0,1 2-128 0,0 2-48 15,1 0 0-15,0 2-784 0,0 0-144 0,1 2-48 0,-1 0 0 16,0 0-448-16,0 0-80 0,-1-1-32 0,1 1 0 16,0-1-336-16,0-2-64 0,0 0 0 15,1 0-128-15,1-2 0 0,2-2 0 0,-3-1 0 0,3-1 0 31,0-2-2304-31,2-1-512 0,-1-4-96 0</inkml:trace>
  <inkml:trace contextRef="#ctx0" brushRef="#br1" timeOffset="136212">20546 13724 17503 0,'0'0'768'0,"0"0"176"0,0 0-752 0,0 0-192 0,6-2 0 0,0-2 0 0,-1 1 3264 0,-5 3 640 16,6-4 112-16,-2-1 16 0,1 0-2512 0,-1-1-512 0,-1-2-112 0,1 0 0 16,-2-2-304-16,0-1-48 15,-1-1-16-15,-2-2 0 0,-1 1 48 0,-3 0 16 16,-1 0 0-16,-2 1 0 0,-1 1-96 0,-1 1-32 15,-1 1 0-15,-2 2 0 0,-1 3-272 0,-3 3-48 0,-1 1-16 0,-2 3 0 16,0 3-128-16,-1 3 0 16,-1 2 0-16,1 2-176 0,4 1 176 0,-3 3-128 0,2 1 128 0,2 1-128 0,0 0 128 0,3-1-128 15,2 1 128-15,2-1-128 0,4-2 128 0,2 0 0 16,3-2-144-16,2-2 144 16,3-1 0-16,2-2 0 0,2-2-144 0,1-1 144 0,2-4 0 0,1-1 0 15,1-2 0 1,2-2 0-16,-1-2 0 0,2-1 0 15,-1-4 0-15,0-1 144 0,1-1-144 0,0-1 160 0,-3-1-160 0,0 2 160 16,-3 0-160-16,0 2 192 0,-2 2-192 0,-1 0 192 16,-3 2-192-16,0 3 0 0,-5 3 0 0,0 0 128 15,0 0-128-15,0 0 160 0,5 6-160 0,-2 1 160 0,2 2-160 0,-3 1 0 0,1 0 0 0,1 1 0 16,-1 0-144 0,1 0 144-16,1 1 0 0,1-1 0 15,3 0-128-15,-1-1 128 0,2-1 0 0,1-2 0 31,1 0-736-31,1-2-32 0,0 0-16 0,3-2 0 0,1-2-2416 0,1-2-464 0,17-4-112 0,-8-3 0 16</inkml:trace>
  <inkml:trace contextRef="#ctx0" brushRef="#br1" timeOffset="136458.23">20871 13372 34783 0,'0'0'1536'0,"-1"-6"320"0,1 6-1472 0,1-5-384 0,0-1 0 0,-1 6 0 0,0 0 320 0,6-1 0 16,1 2 0-16,1 3 0 0,2 2-64 0,1 4-32 16,1 2 0-16,0 4 0 0,1 2-32 0,0 4 0 15,0 2 0-15,-2 2 0 0,-1 0 16 0,-1 3 0 16,-4 2 0-16,-2-1 0 0,-3 2-80 0,-2 1 0 16,-3 1-128-16,-3 0 192 0,-3 2 0 0,-3 0-16 0,-3 2 0 0,-1 0 0 15,-1-3-464-15,-2-1-96 16,0-1 0-16,0-1-16 15,1-3-368-15,1-4-64 0,-1-3 0 0,0-2-16 16,-2-5-1024-16,-1-2-208 0,-1-2-32 0,-4-1-16 0</inkml:trace>
  <inkml:trace contextRef="#ctx0" brushRef="#br1" timeOffset="136779.65">20231 13190 35935 0,'-3'-4'3200'0,"-1"-1"-2560"16,-3 1-512-16,-1 2-128 15,-1 1-1232-15,-2 1-272 0,-2 2-48 0,-2 5-16 0,-3 5 1568 0,2 3 352 16,-4 4 48-16,0 5 16 0,-1 6-288 0,1 5-128 15,0 4 128-15,2 4-128 0,0 2 384 0,3 4-16 16,2 3 0-16,3 0 0 0,2 2-144 0,4 1-32 16,2 0 0-16,5 0 0 0,1-4-16 0,3-3-16 0,3-2 0 0,2-3 0 15,2-2 16-15,2-4 0 16,2-1 0-16,3-4 0 0,2-4-176 0,3-3 0 16,3-3 144-16,3-3-144 15,3-5-2608-15,1-3-592 0</inkml:trace>
  <inkml:trace contextRef="#ctx0" brushRef="#br1" timeOffset="139987.1">14717 4731 31791 0,'-1'-14'1408'0,"1"4"288"0,0-2-1360 0,2 2-336 15,0 1 0-15,1 0 0 0,1 2 0 0,-4 7 0 0,3-8 0 0,-3 8 0 16,5-6 0-16,-5 6 176 16,0 0-16-16,0 0 0 0,0 0-160 0,0 0 0 15,9 6 0-15,-4 3 0 0,-2 1 0 0,-1 3 0 0,-2 3 0 0,0 4 0 16,0 2 0-16,-1 3 0 0,0 0 0 0,0-1 0 15,0-1 0-15,1-1 0 16,0-1 0-16,-1-4 0 0,0 0 0 0,-1-4 0 16,2-2 0-16,0-2 128 0,0-9 176 0,0 0 16 0,0 0 16 0,0 0 0 0,0 0 656 15,0 0 128-15,0 0 32 0,0 0 0 0,10-6-64 16,0-3 0-16,3-5 0 0,3-4 0 0,0-5-544 16,5-6-112-16,6-4-32 0,7-4 0 0,6-6-400 0,11-7 0 15,11-4 0-15,7-1 0 0,7 0 0 0,4-1 0 16,0-1 0-16,4 4 0 0,2 4 0 0,-6 2 0 15,-6 5 0-15,-7 2 0 0,-4 1 0 0,-8 8 0 16,-7 4 0-16,-4 4 0 16,-3 1-576-1,-6 2 0-15,-8 0 0 0,-5 4 0 0,-3 2-2128 16,-7-1-432-16,-5 0-64 0</inkml:trace>
  <inkml:trace contextRef="#ctx0" brushRef="#br1" timeOffset="141136.78">16064 15134 20271 0,'-22'-12'896'0,"9"4"192"0,0-1-880 0,2-1-208 15,2 2 0-15,-1 1 0 0,1 2 1040 0,2-1 176 0,1 1 16 16,3-1 16-16,3 6-928 0,0 0-192 16,0 0-128-16,0 0 144 0,5-7 176 0,3 3 16 0,2 0 16 0,3 1 0 15,4 1-160-15,5 1-48 0,5-1 0 0,2-1 0 16,5-2-144-16,2 1 0 0,3-1 0 0,6-1 0 15,5-2 0-15,11 2 0 16,6-2 0-16,3 0 0 0,5-1 0 0,3 1 0 0,3-1 0 16,8 0 0-16,7 2 128 0,0 2 80 0,-3-3 32 0,6 2 0 15,6-1 160-15,-1 3 48 0,-4-4 0 16,6 2 0-16,7 1 0 0,-1-1 16 0,-4-1 0 0,5 0 0 16,7 2-192-16,0-2-32 0,-2-2-16 0,7 1 0 0,6 3-224 15,-4 1 0-15,-4-1 0 0,2 1 0 0,1-1 0 0,-5 3 128 16,-7-1-128-16,-2 2 0 0,-1 1 0 0,-9 1 0 15,-9-1 128-15,-4 0-128 0,-2 0 0 0,-7 0 176 16,-6 1-176-16,-10 0 160 16,-12-1-160-16,-4 0 0 0,-7-1 0 0,-6 0 0 15,-4 0-464 1,-5-1-32-16,-8-1 0 0,-3 0 0 0,-7 2-512 16,-8 1-96-16,0 0-32 0,0 0-11200 0</inkml:trace>
  <inkml:trace contextRef="#ctx0" brushRef="#br1" timeOffset="141670.37">16151 15307 20271 0,'-52'-15'896'0,"19"5"192"0,-3-1-880 0,2-1-208 0,1 0 0 0,3 2 0 16,4 2 2272-16,3-1 416 0,3 1 64 0,4 1 32 0,2 1-2192 0,6 0-432 16,1 3-160-16,7 3 0 15,0 0 240-15,0 0-64 0,0 0-16 0,10-2 0 0,3 0-432 16,7 1-96-16,2-2-16 0,6 2 0 0,7-1 128 0,6 0 0 15,9 0 16-15,3-2 0 0,2 1 240 0,4-2-144 16,4-1 144-16,5 2-128 0,7 0 128 0,1 1 0 16,1-2 0-16,1 1 0 0,1 0 0 0,6 2 304 15,3 2-48-15,1-1-16 0,-1-3 208 0,4 3 32 16,6 3 16-16,2-1 0 16,-1-3-112-16,7 1 0 0,3 1-16 0,2-1 0 0,2-3-208 0,8 1-32 15,7 1-128-15,0-1 192 0,-1-4-192 0,6 2 0 0,6 3 0 0,-3-2 0 16,-2 0 128-16,-1 0-128 0,0-1 0 0,-2 3 144 15,-4 0-144-15,-7 0 128 0,-6-4-128 0,-7 3 128 16,-7 2-128-16,-6 1 0 0,-4 1 144 0,-12-2-144 16,-13-3 128-16,-9 2-128 0,-6 0 160 0,-7 1-160 15,-5 1 352-15,-8 0-32 16,-5 0 0-16,-6 1 0 0,-1 0-128 0,-4 1-16 0,-2-1-16 16,-2 2 0-16,-1-1-160 0,1 1-256 0,1 0 64 0,-1 2 16 15,0-1-1600-15,1 1-320 0,1-2-64 0</inkml:trace>
  <inkml:trace contextRef="#ctx0" brushRef="#br1" timeOffset="141876.54">21374 15138 43311 0,'-3'-7'3840'0,"-3"-2"-3072"0,1 0-608 0,-1 1-160 31,-1 3-880-31,7 5-208 0,-6-3-32 0,6 3-16 16,0 0-1776-16,-8 1-352 0</inkml:trace>
  <inkml:trace contextRef="#ctx0" brushRef="#br1" timeOffset="145949.2">2907 16312 26719 0,'-10'-10'1184'0,"5"5"240"0,-2 0-1136 0,2 1-288 0,5 4 0 0,-4-5 0 0,4 5 464 0,0 0 48 0,0 0 0 0,0 0 0 0,0 0 0 0,8-3 16 16,3 0 0-16,3 1 0 0,5-1-32 0,1 1-16 31,4 0 0-31,3 0 0 0,3 0-80 0,5-1-16 16,5 1 0-16,3 0 0 0,4-1-176 0,4 2-32 16,2 0-16-16,-2-1 0 0,-1 0-160 0,-4 1 0 15,-4 1 144-15,-3 0-144 0,-2 1 0 0,-4 1 144 16,-4 1-144-16,-1 0 0 0,-3 2 0 0,-2 1 0 15,-2 1 0-15,-4 0 0 16,-4 2-2288-16,-4 1-352 0,-6 1-80 0</inkml:trace>
  <inkml:trace contextRef="#ctx0" brushRef="#br1" timeOffset="146353.17">3131 16378 24879 0,'-26'-12'2208'0,"10"4"-1760"0,0 1-448 0,1-3 0 16,3-1 640-16,1 1 32 0,1 0 16 0,2 1 0 0,3 2 240 15,5 7 48-15,0 0 16 0,0 0 0 0,0-7-480 0,0 7-80 16,6-6-32-16,3 2 0 0,2 1-208 0,5 1-32 16,2 1-16-16,3 2 0 15,-1 2-16-15,2 0 0 0,0 0 0 0,1 3 0 0,0 1-128 16,1 3 0-16,-2 2 0 0,-1 2 0 16,-2-1 0-16,-3 2 0 0,-1 1 0 0,-3 1 0 15,-4 3 0-15,-1 3 0 0,-7 2 0 0,-4 2 0 0,-5 0-272 0,-4 2 16 16,-5 2 0-16,-1-4 0 0,0-1-80 0,-2-4-16 15,0-3 0-15,0 0 0 0,-1-2 352 0,2-1 160 16,1-3-16-16,3 0 0 0,0 0 464 0,2-2 96 16,0 0 0-16,2-2 16 0,5 1-288 0,-1-2-64 15,8-8-16-15,-4 7 0 0,2 0-160 0,2-7-48 0,0 0 0 0,4 7 0 16,2-2-16-16,4 0 0 0,4-2 0 16,2-1 0-16,0-2 0 0,5 0-128 0,2-1 192 0,7 1-64 15,1-3-128-15,5 0 0 0,3-3 0 0,1 0 128 31,2-2-1408-31,-1-1-272 0,1-3-64 0,0-1-16 16,2 0-768-16,1-2-160 0</inkml:trace>
  <inkml:trace contextRef="#ctx0" brushRef="#br1" timeOffset="146716.22">4106 16440 23039 0,'-9'-20'1024'0,"4"9"192"0,-2 1-960 0,-2-1-256 0,-1 0 0 0,2 1 0 0,-4 0 2688 0,2 4 512 16,0-2 80-16,0 3 32 0,1 2-1808 0,1 2-352 15,8 1-80-15,-8 3-16 0,0 3-656 0,2 2-128 16,2 1-16-16,1 5-16 0,-1 2-240 0,2 4 0 16,2 5-144-16,0 4 144 15,2 2-144-15,-1 1 144 0,1-2-128 0,0 2 128 16,1 0 0-16,1 1 0 0,2 1 0 0,-2-3 0 16,0-1 0-16,0-4 0 0,0-4 0 0,1-2 0 0,0-4 0 15,-2-2 0-15,-1-6 0 0,-2-8 128 0,0 0 0 0,0 0 16 0,0 0 0 0,0 0 0 16,0 0 112-1,0 0 0-15,-8-9 16 0,1-1 0 0,1-4-48 0,-1-3-16 16,1-6 0-16,2-3 0 0,0-1-80 0,0-4-128 0,0-5 176 0,2 0-176 16,0-2 176-16,2 2-176 15,2 0 160-15,0 1-160 0,0 0 0 0,4 4 128 16,1 4-128-16,0 3 0 0,1 1 0 0,0 5 0 16,-1 4 0-16,1 2 0 0,0 2 0 0,1 1-128 0,-1 5 128 0,1 0-160 15,0 3-16-15,1 2 0 0,1 3 0 0,0-1 0 31,0 2-352-31,2 2-80 0,0 2-16 0,0 2 0 16,0 1-1808-16,-1 3-352 0,0 3-80 0,-1 1-11600 0</inkml:trace>
  <inkml:trace contextRef="#ctx0" brushRef="#br1" timeOffset="146886.57">3974 16634 28559 0,'-9'-5'2544'0,"0"-1"-2032"0,1 2-512 0,0 0 0 0,0 0 1312 0,8 4 160 16,0 0 48-16,0 0 0 0,0 0-880 15,0 0-192-15,0 0-16 0,0 0-16 16,0 0-416-16,12-3 0 0,2 1 128 0,4 0-128 0,3-1 0 0,4 1 0 0,5 0 0 0,1-1 0 47,3-4-1488-47,5-1-288 0,2 0-48 0,2-3-7600 0,1 1-1520 0</inkml:trace>
  <inkml:trace contextRef="#ctx0" brushRef="#br1" timeOffset="147142.37">4437 16236 23039 0,'-9'-26'1024'16,"3"6"192"-16,-3-5-960 0,2-1-256 0,2 1 0 0,0 2 0 15,2 2 2176-15,1 2 400 16,0 3 80-16,2 3 16 0,1 2-1200 0,1 2-224 0,2 2-48 0,-4 7-16 0,0 0-736 0,13-1-160 31,-1 2-32-31,2 4 0 0,1 3-256 0,3 5 0 16,1 2 0-16,0 5 0 0,2 3 0 0,1 4 0 0,0 4 0 15,1 2 0-15,3 3 0 0,-4 4 0 0,-1 4-128 0,-5 4 128 0,-4 4 0 0,-3 3 0 16,-5 3 192-16,-4 4-192 0,-5 3 192 0,-6 0-192 31,-4-1 192-31,-5-6-192 16,-4-5-304-16,-4-4-160 0,-3-3-48 0,-2 1 0 16,-3-4-336-16,-1-3-80 0,0-1-16 0,-2-4 0 15,-5-2-160-15,-3-2-48 0,-1-7 0 0</inkml:trace>
  <inkml:trace contextRef="#ctx0" brushRef="#br1" timeOffset="147516.48">2677 15964 21183 0,'-20'-14'1888'0,"5"5"-1504"15,-4 2-384-15,-1 0 0 0,2 0 576 0,-2 3 32 16,-1 1 16-16,0 2 0 0,0 0 160 0,-1 1 48 16,1 1 0-16,0 2 0 0,1 2-48 0,-1 3 0 15,0 1 0-15,1 4 0 0,0 6-464 0,-1 5-80 0,0 6-32 0,0 6 0 16,2 7-208-16,0 6 0 0,2 5 0 0,1 7 0 15,-2 6 0-15,4 4 0 0,3 4-128 0,4 3 128 16,4 2 0-16,6-3 0 0,5-4 0 16,4-3 0-16,3-4 0 0,3-3 128 15,6 1-128-15,5-4 0 0,3-4 128 0,5-5-128 0,7 0 0 16,6-8 0-16,2-6-1664 16,3-3-416-16</inkml:trace>
  <inkml:trace contextRef="#ctx0" brushRef="#br1" timeOffset="148395.78">5368 17218 13823 0,'0'0'1216'0,"-6"-2"-960"16,6 2-256-16,0 0 0 0,-7-2 1904 0,7 2 336 16,0 0 64-16,-7 2 0 0,7-2-1968 0,-9 4-336 15,1-1-192-15,2 1 32 0,0 1 160 0,6-5 0 0,-6 5 0 0,6-5-128 16,-7 7 128-16,7-7 224 0,-4 6-48 0,4-6-16 16,0 0 16-16,0 0 0 0,0 0 0 0,0 0 0 15,0 0 80-15,0 0 0 16,0 0 16-16,0 0 0 0,0 0 144 0,0 0 32 15,0 0 0-15,0 0 0 0,0 0 0 0,0 0 16 16,0 0 0-16,0 0 0 0,3-8-224 0,-1-1-48 0,-1-1-16 0,-1 1 0 16,-1-1-176-16,0 1 0 0,0 1 144 0,0 0-144 15,0 0 0-15,1 8 0 0,-2-6 0 0,2 6 0 0,-5-5 0 0,5 5 0 16,0 0 0-16,0 0 0 16,-6-3 0-16,6 3 0 0,-7-1-144 0,7 1 144 0,0 0 0 15,-8-1 0-15,8 1 0 0,0 0 0 16,0 0 0-16,0 0 240 0,0 0-48 0,-4-5 0 0,4 5 400 0,0 0 80 15,-4-4 16-15,4 4 0 0,0 0-48 0,0 0 0 16,0 0 0-16,0 0 0 0,0 0-416 0,0 0-96 16,0 0 0-16,-2 13-128 0,1 1 0 15,1 3 0-15,0 2 0 0,3-1 0 16,-1 1 0-16,0 1 0 0,1 0 0 0,1-1 0 0,1 0 0 0,2 0 0 16,0-2 0-16,1 0 0 15,1-2 0-15,1-3 0 0,0 0 0 0,3-1 0 0,-1-2 0 16,1-2 0-16,-1-3 0 0,1-2 0 0,1-4 256 0,-1-2-48 15,0-1-16-15,0-1 0 16,0-3 64-16,1-2 0 0,0-3 0 0,-1-3 0 0,-1-1 144 16,0-2 48-16,-1-2 0 0,-1-1 0 0,-1-3-128 0,-1 2 0 0,-3 0-16 0,-1 3 0 0,-2 3 32 15,0 3 16-15,-1 1 0 16,-1 3 0-16,-1 3 144 0,1 8 16 0,0 0 16 0,0 0 0 16,-3-5-288-16,3 5-64 0,0 0-16 0,0 0 0 0,-5 11-160 0,2 3-192 31,0 2 32-31,0 5 16 0,1 3-16 0,2 5 0 0,0 1 0 0,2 4 0 0,1 2 160 0,-1 6-160 15,0 6 160 1,2 4-160-16,-1 3 160 0,0 2-160 16,0-1 160-16,-1-1-160 0,1-1 160 0,0-1 0 15,0 1 0-15,1-5 0 16,-2-2 0-16,-1-6 0 0,-2-2 0 0,0-4 0 0,0-3 0 0,-3-3 0 0,-1-5 0 16,-2-2 0-16,-1-3 176 0,0-3-48 0,-4-3 0 0,2-2 0 15,-2-4 80-15,-1-3 16 0,-1-2 0 0,0-3 0 16,1-2 16-16,-1-5 0 0,0-3 0 0,0-3 0 15,1-2-32-15,2-3 0 0,2-2 0 0,1-1 0 16,0-3-208-16,2-2 144 0,4 0-144 0,-1-1 128 16,6 0-128-16,0-3 0 0,0-2 0 0,5 3 0 15,1 2-160-15,3 1-16 0,1 2 0 0,2 3 0 16,3 0-688-16,2 2-144 16,-1 4-16-16,3 2-16 15,2 2-2544-15,1 1-496 0</inkml:trace>
  <inkml:trace contextRef="#ctx0" brushRef="#br1" timeOffset="148901.14">6216 16418 23951 0,'0'0'1056'0,"0"0"224"0,0 0-1024 0,-3-6-256 16,3 6 0-16,0 0 0 0,0 0 1824 0,0 0 304 15,5-8 64-15,3 4 16 0,1 0-1264 0,3-1-256 16,3 1-48-16,4 1-16 0,2 0-176 0,2 2-48 16,2-1 0-16,3 2 0 0,1 0-208 0,3 0-64 0,1-1 0 0,0 1 0 15,0-1-128-15,-4 1-256 0,-3-1 64 0,-3 1 16 32,-3 2-1920-32,-6 1-384 0,-2 1-80 0</inkml:trace>
  <inkml:trace contextRef="#ctx0" brushRef="#br1" timeOffset="149060.17">6158 16798 38703 0,'0'0'3440'0,"0"0"-2752"15,0 0-560 1,0 0-128-16,0 0 0 0,9-2 0 0,0-2 0 0,4 1-176 0,5 3 48 0,3-2 0 16,2-2 0-16,5 1 0 15,3-2 128-15,5 1 0 0,1-1 0 0,4 1 0 16,3-2-192-16,2-1-16 0,1-3 0 0,-1 0 0 15,-3-1-2192-15,-1 1-432 0,-3 0-96 0</inkml:trace>
  <inkml:trace contextRef="#ctx0" brushRef="#br1" timeOffset="149583.21">8277 16436 14735 0,'-9'-6'1312'0,"9"6"-1056"0,-5-5-256 0,5 5 0 16,0 0 3200-16,0 0 592 0,0 0 112 0,0 0 32 15,4-7-2336-15,3 1-448 0,3 4-112 0,2 0-16 16,4 1-336-16,3 0-80 0,3-2-16 0,1 2 0 16,4 0-208-16,0 0-64 0,0 0 0 0,1 1 0 15,2 1-192-15,-2-1-128 0,-1-2 128 0,-1 0-128 16,1 2 0-16,-2 0 128 0,0 2-128 0,-1-2 0 15,1 0-416-15,-3 0-160 0,-4 0-16 16,0 1-16-16,-3 0-2144 0,-1 1-448 0</inkml:trace>
  <inkml:trace contextRef="#ctx0" brushRef="#br1" timeOffset="150112.06">9438 16199 11967 0,'-7'-15'1072'0,"4"7"-864"0,1-1-208 0,-1 1 0 16,2-1 5008-16,0 2 960 0,0-1 192 0,0 0 48 15,0 1-4576-15,1 7-912 0,0 0-176 0,0 0-32 16,0 0-64-16,0 0-16 0,0 0 0 0,0 0 0 15,-3 7-304-15,0 3-128 0,3 4 0 0,0 3 128 16,-1 3-128-16,1 3-144 0,0 1 144 0,1 5-208 0,1 1 208 0,0 2-176 16,0 1 176-16,0 1-160 0,0 2 160 0,1-1 0 15,-1-1 0-15,0-2 0 0,0-2 0 0,1-2 0 16,0 0 0-16,-2-3 0 0,0-4 0 0,-1-1 0 16,1-5 0-16,-1-3 128 0,-1-3-128 0,0-1 176 15,1-8-176-15,0 0 192 16,0 0-16-16,0 0 0 0,0 0 0 0,-7-3 0 15,1-3 0-15,0-4 0 0,1-2 0 0,-1-5 0 0,2-5-48 0,0-1-128 16,1-3 192-16,0-2-64 16,-1-1-128-16,2-3 0 0,0-2 0 0,1-2 0 0,0 0 128 0,1-1-128 0,0-3 192 15,1 4-64 1,1 3 32-16,-1 1 0 0,3 1 0 0,-1 3 0 0,1 0-16 0,2 3 0 0,-1 2 0 0,2 3 0 16,-1 2-144-16,4 3 128 15,1 2-128-15,1 1 128 0,-1 1-128 0,2 1 0 16,-1 3 0-16,1 3 0 0,0 1-192 0,0 3 192 0,0 2-192 0,1 2 192 15,-2 1-352-15,-1 4 48 0,-1 1 16 0,0 2 0 32,-2 1-544-32,-1 4-96 0,-4 2-32 0,1 3 0 15,-3 2-2064-15,-2 1-432 0</inkml:trace>
  <inkml:trace contextRef="#ctx0" brushRef="#br1" timeOffset="150285.66">9388 16444 33231 0,'0'0'1472'0,"0"0"304"0,-3-7-1424 0,3 7-352 0,0 0 0 0,-1-7 0 0,1 7 448 0,4-7 32 16,3 2 0-16,2 0 0 15,1 2-208-15,3 0-32 0,3-1-16 0,4 2 0 16,2 0-224-16,1 0 128 0,2 2-128 0,2 1 0 31,0 0-256-31,3 1-160 0,1-1-32 0,0 1 0 16,-1 0-2512-16,-2 0-512 0</inkml:trace>
  <inkml:trace contextRef="#ctx0" brushRef="#br1" timeOffset="150481.6">9975 16456 29487 0,'0'0'1296'0,"0"0"288"0,-5-4-1264 0,5 4-320 16,-5-7 0-16,5 7 0 0,0 0 1520 0,0 0 240 16,0 0 48-16,-3 10 16 0,2 1-1184 0,1 2-256 15,1 4-32-15,2 1-16 0,-1 4-192 0,0 0-144 16,1 2 192-16,-2 0-192 0,3 2 128 0,-1 1-128 15,0 1 0-15,1-1 0 0,0-1 0 0,0-2 128 16,0-1-128-16,-1 0 0 0,0-1 0 0,1-2 0 16,0-2 0-16,-1-3-192 15,0-1-2080-15,0-1-416 0,1-4-64 0</inkml:trace>
  <inkml:trace contextRef="#ctx0" brushRef="#br1" timeOffset="150953.41">10602 16345 20271 0,'0'0'896'0,"-7"-3"192"16,1-3-880-16,6 6-208 0,-6-3 0 0,6 3 0 0,0 0 1968 0,0 0 336 0,0 0 80 0,0 0 16 15,0 0-1280-15,0 0-256 0,0 0-48 0,11-3-16 16,1 2-144-16,3-1-16 16,3-1-16-16,4 1 0 0,1 0-96 0,2 0-16 0,2-2 0 0,1 1 0 15,2 0-160-15,0-1-32 16,-1 1-16-16,0 1 0 0,-3 0-128 0,-1 1-32 16,-2-1 0-16,-2 2 0 0,-3 0-144 0,-1 0 0 0,-3 0 144 0,-2 0-144 15,-2 0 0-15,-10 0 144 0,9 2-144 0,-9-2 0 16,0 0-400-16,0 0-192 15,0 0-48-15,0 0 0 16,0 0-2144-16,0 0-432 0</inkml:trace>
  <inkml:trace contextRef="#ctx0" brushRef="#br1" timeOffset="151382.2">11671 16025 36863 0,'-3'-9'3264'0,"-1"0"-2608"0,1 2-528 0,3 7-128 0,0 0 240 16,0 0 16-16,0 0 0 0,0 0 0 0,0 0-384 0,0 0-80 16,4 11-16-16,1 3 0 0,-1 2 32 0,1 5 0 15,-2 4 0-15,1 2 0 0,0 3 192 0,-1-1-192 16,0 2 192-16,0 2-192 0,0 1 192 0,0 0 0 15,1 1 0-15,1 0 0 0,-2-1 0 0,3-1 0 0,1-1 0 0,2-3 0 16,-1 0 0-16,-1-5 0 16,1-3 0-16,1-3 0 0,0-2 128 0,0-3-128 15,-2-2 192-15,1-3-192 0,0-3 512 0,-8-5-16 0,8 1 0 0,-8-1 0 16,11-6 192-16,-1-3 32 0,-1-3 16 16,1-3 0-16,-1-2 48 0,0-4 16 0,2-2 0 15,2-4 0-15,1-5-288 0,0-4-48 0,1-4-16 0,-1-1 0 16,0 1-208-16,1 0-48 0,-2 2-16 0,-1 2 0 0,0 3-176 0,-2 6 0 15,-2 3 0-15,-1 3 128 16,1 3-128-16,-1 4 0 0,-3 3 0 0,0 2 0 0,-4 9-320 0,5-7-64 16,-5 7 0-16,0 0 0 31,0 0-1664-31,0 0-352 0,10 0-64 0,-10 0-16 16,9 7-720-16,-1 2-128 0,0 1-48 0</inkml:trace>
  <inkml:trace contextRef="#ctx0" brushRef="#br1" timeOffset="151622.04">12259 16676 24879 0,'0'0'2208'0,"-6"-1"-1760"0,-2-1-448 0,8 2 0 0,0 0 2464 0,-8 3 416 16,2 2 64-16,1 1 32 0,1 2-2272 15,1 3-464-15,0 1-96 0,2 2-16 0,-1 3-128 0,1 0 0 16,1 1 0-16,1-2 0 0,-1 1 0 0,1-1 0 15,1 1 0-15,1 1 0 0,0-3 0 0,1-1 0 16,-1-1 0-16,0 0 0 0,-1-2 0 0,1-3 0 16,-3-8 0-16,5 10 0 15,-1-2-1168-15,-4-8-320 0,0 0-64 0,0 0-12928 0</inkml:trace>
  <inkml:trace contextRef="#ctx0" brushRef="#br1" timeOffset="151898.34">12199 16753 31727 0,'-9'-12'1408'0,"2"4"288"0,1-2-1360 0,0 2-336 0,2-2 0 0,1 1 0 16,-1 1 704-16,3 1 80 0,1 7 16 0,0-8 0 15,2 0-128-15,3 3-32 0,3-2 0 0,1 2 0 16,2 0-432-16,3 2-80 0,2 1-128 0,3 1 176 16,2 1-176-16,1 1 160 0,0 3-160 0,0 2 160 15,-1 0-160-15,-2 3 0 0,-1 2 0 0,-3 0 0 16,-4 2 0-16,-1 1 0 0,-2 3 0 0,-2-1 0 15,-4 2 0-15,-2 0 0 0,-2-2 0 0,-4 2 0 16,-2-1 0-16,-2 0-176 0,-4-3 176 0,0 0-192 0,0 0 48 16,-2-3 0-16,0-3 0 0,-2-1 0 0,0-3 144 0,0 1 0 15,-1-2 0-15,0-1 128 0,1 1-128 16,0-2 0-16,-1-1 0 0,2 1 0 16,0-1-1936-16,2 0-368 0,1 0-64 15</inkml:trace>
  <inkml:trace contextRef="#ctx0" brushRef="#br1" timeOffset="152334.4">11543 15831 32655 0,'-10'-11'1440'0,"10"11"304"16,-5-5-1392-16,5 5-352 0,-5-8 0 0,5 8 0 15,0 0 256-15,4-8 0 0,0 3-16 0,5 1 0 0,4-2 48 0,5 2 16 16,5-1 0-16,3 0 0 0,2-2-96 15,5 1-16-15,3-2 0 0,6 0 0 0,4 0 32 0,4 1 0 16,1-1 0-16,2 1 0 16,0 1-32-16,-3 0 0 0,-1 1 0 0,-4-1 0 15,-4 1-64-15,-5 0 0 0,-4 1-128 0,-5 0 192 16,-4 0-192-16,-5 2 0 0,-6 0 0 0,-12 2 0 16,0 0 256-16,0 0-32 0,0 0-16 0,0 0 0 15,0 0-64-15,0 0-16 0,-8 7 0 0,0-1 0 16,-2 0-544-16,0 0-112 0,-1 1-32 0,2-1 0 15,4 0-1408-15,0 1-272 0,5-7-64 0,-2 9-11584 0</inkml:trace>
  <inkml:trace contextRef="#ctx0" brushRef="#br1" timeOffset="152786.44">13105 16126 33695 0,'0'0'1488'16,"0"0"304"-16,0 0-1424 0,0 0-368 0,7-4 0 0,-7 4 0 0,6-7 528 0,2 3 48 16,4-1 0-16,4 1 0 0,2 0-192 0,4-1-48 15,1 1 0-15,5 0 0 0,3 1-192 0,2 0-144 16,1 0 192-16,-1 0-192 0,0 0 0 0,-3 1-144 16,-4-1-16-16,-3 0 0 15,-2 1-1696-15,-3 1-320 0,-2 1-80 0,-4 2-11808 0</inkml:trace>
  <inkml:trace contextRef="#ctx0" brushRef="#br1" timeOffset="152974.63">13126 16324 35935 0,'0'0'3200'0,"0"0"-2560"0,0 0-512 0,0 0-128 16,9 6 0-16,1-1 192 0,1 1-64 0,2-2 0 15,4 0-128-15,3 2 0 0,4-1 0 0,3 2 0 16,5 0 0-16,3-3 0 0,4-1 0 0,-1-2 0 15,1-3 0-15,0 0-160 0,2-1 16 0,1-1 0 16,0 1-2032-16,3-1-416 16,3-2-80-16,0 0-16 0</inkml:trace>
  <inkml:trace contextRef="#ctx0" brushRef="#br1" timeOffset="153581.29">14558 16074 25279 0,'-6'-8'1120'0,"6"8"224"0,-7-7-1072 0,1 2-272 0,0 0 0 0,-1 2 0 0,7 3 864 0,-8-1 112 16,-1 1 32-16,1 3 0 15,2 3-16-15,-1 2 0 0,-2 4 0 0,0 4 0 0,-2 3-608 0,1 1-112 16,2 4-16-16,0 0-16 0,0 0-240 16,2 2 0-16,1 4 0 0,3-1 0 0,1-1 0 0,3 1 0 0,1-1 128 0,3 0-128 15,2-2 0-15,2-3 144 0,2-1-144 0,3-1 128 31,0-1 224-31,4-2 32 0,2-3 16 0,3-3 0 0,3-3 112 0,0-3 32 0,5-3 0 0,1-3 0 16,1-2 16 0,1-5 0-16,1-1 0 0,-3-4 0 0,-4-5 160 0,0-5 48 0,-2-3 0 0,-2-3 0 15,-5-2-48-15,-3-2 0 0,-2-3 0 0,-5 0 0 16,-4 1-272-16,-6 1-64 0,-5 1-16 0,-5 1 0 16,-5 1 64-16,-5 4 16 0,-4 1 0 0,-3 5 0 15,-3 3-320-15,-4 5-128 0,-4 3 0 0,-2 3 128 16,0 3-560-1,3 3-112-15,1 1-32 0,5 4 0 0,1 4-1328 0,6 3-272 0,4 2-48 0,3 4-9904 32,3 2-1984-32</inkml:trace>
  <inkml:trace contextRef="#ctx0" brushRef="#br1" timeOffset="154100.26">16417 16150 33167 0,'0'0'2944'0,"0"0"-2352"16,0 0-464-16,0 0-128 0,1-7 576 0,-1 7 112 0,0 0 16 0,13-5 0 16,1 1-416-16,5 2-80 0,3-1-16 0,3 2 0 15,3 0 0-15,4 2 0 0,2-1 0 0,1 0 0 16,-1-1-32-16,0 0-16 0,0 0 0 0,0-1 0 15,-2-1-144-15,0-1 0 0,-3 1 0 0,-1 1 0 32,-3 0-512-32,-4 0-144 0,-2 2-32 0,-3 0 0 15,-2 0-2016-15,-5 2-416 0,-9-2-80 0</inkml:trace>
  <inkml:trace contextRef="#ctx0" brushRef="#br1" timeOffset="154271.93">16484 16245 5519 0,'-13'-3'240'0,"13"3"64"0,-7-3-304 0,7 3 0 0,0 0 0 0,0 0 0 0,0 0 5696 0,0 0 1072 16,14 6 208-16,2-2 64 0,3 0-5696 0,5-1-1120 15,5-1-224-15,1 0 0 0,1 1 0 0,2-1 0 16,2-2 0-16,0 0 0 16,0-1-448-16,0-2-128 0,1 1-16 0,2-1-12464 0</inkml:trace>
  <inkml:trace contextRef="#ctx0" brushRef="#br1" timeOffset="154588.84">16821 15912 33519 0,'-20'-18'1472'0,"9"8"320"0,0 1-1424 0,1 1-368 0,-1 0 0 0,4 2 0 16,1 2 240-16,6 4-32 0,0 0 0 0,0 0 0 15,0 0-48-15,13 0-16 0,3 1 0 0,1 2 0 0,4 1-144 0,3 3-176 16,3 2 48-16,4 2 0 15,4 0 128-15,1 2 0 0,-1 1 0 0,-2 0 0 16,-3-1 0-16,-2 1 0 0,-4 3 0 0,-2-1 128 0,-2 2-128 16,-3 2 0-16,-3 1 0 0,-4 0 0 15,-4 2 0-15,-4 0 0 0,-4 0 0 0,-4 0 128 0,-4 1-128 16,-1 0 0-16,-2-1 0 0,0 1 128 0,-3-2-128 16,-2-2 128-16,-1 1-128 0,-1-1 128 0,-4-2-128 15,2-1 176-15,1-1-176 0,2-2 192 0,-1-3-192 0,3 1 0 16,4 0 0-16,2-1 128 15,2-2-1840-15,6-1-368 0,3-8-80 0</inkml:trace>
  <inkml:trace contextRef="#ctx0" brushRef="#br1" timeOffset="155083.29">18166 15869 20271 0,'-3'-12'1792'31,"0"-2"-1424"-31,1 1-368 0,0 1 0 0,2 2 2048 0,0 0 352 0,2 2 64 0,0 0 16 0,-2 8-960 0,0 0-192 16,0 0-48-16,9-3 0 16,-9 3-720-16,8 3-160 0,-1 2-16 0,1 5-16 15,-2 2-192-15,1 5-48 0,-2 4 0 0,2 3 0 0,0 2-128 0,-2 3 0 16,1 3 0-16,0-1 128 16,2 1-128-16,0 1 0 0,-1 1 0 0,2-2 0 0,1-2 0 0,0-1 0 15,0-2 0-15,1-2 0 0,0-4 0 16,0-3 0-16,-1 0 144 0,0-5-144 0,-2-3 144 0,2-3-144 15,-2-4 192-15,-8-3-192 16,10-2 768-16,-1-3 64 0,-1-1 0 0,1-3 0 0,0-4 16 0,0-3 16 0,1-4 0 16,0-3 0-1,1-4-272-15,2-6-48 0,0-6-16 0,1-2 0 0,-2-3-272 16,3 0-64-16,0 0-16 0,-1 2 0 0,-3 3-176 0,-1 5 128 16,-1 4-128-16,0 4 128 0,-1 2-128 0,-3 5 0 15,0 4 0-15,-2 4 0 0,-1 1 0 0,0 3-256 16,-2 7 64-16,0 0 16 15,0 0-656-15,0 0-144 0,0 0-32 0,0 0 0 16,0 0-1744-16,10 6-336 0,-1 0-80 0,-1 4-11808 0</inkml:trace>
  <inkml:trace contextRef="#ctx0" brushRef="#br1" timeOffset="155382.84">18979 16392 30399 0,'-2'-6'2704'0,"0"-2"-2160"0,0 1-544 0,2 7 0 16,-1-7 672-16,1 7 32 0,-4-8 0 0,4 8 0 15,0 0-48-15,0 0 0 0,0 0 0 0,0 0 0 0,0 0-304 16,0 0-64-16,0 0-16 0,0 12 0 0,0 2-272 0,4 3 0 15,-3-1 0-15,1 3 0 0,0 1 0 0,1 1 0 16,2 0 0-16,-1 0 0 16,-1 0 0-16,2-3 0 0,0 0 0 0,-1-2 0 0,-1 0 0 0,-1-2 0 15,0-1 0-15,-1-2 0 16,-1 0-576-16,0-11-128 0,0 0-32 0,0 0-9568 16,0 0-1904-16</inkml:trace>
  <inkml:trace contextRef="#ctx0" brushRef="#br1" timeOffset="155682.09">18878 16461 13823 0,'-8'-10'1216'0,"3"-1"-960"0,0-1-256 15,3 1 0-15,1 1 4400 0,1 1 832 0,2 0 160 0,5 2 48 16,1 0-3616-16,3 1-720 16,2 1-144-16,2-1-16 0,1 2-560 0,2-1-96 0,3 4-32 0,1 1 0 15,0 1-80-15,5 4-32 0,-2 3 0 0,0 0 0 16,-1 2-144-16,0 3 0 0,-2 3 0 0,0 0 0 15,-3 2 0-15,-1 0 0 0,-2-2 0 0,-5-1 0 0,-1 0 0 0,-4-1 0 16,-2-1 144-16,-4-1-144 0,-3 2 0 16,-1-1 128-16,-5-2-128 0,-2 0 0 0,-5 0 160 0,-2-1-32 15,-4-3-128-15,-3 2 192 16,-1 0-16-16,1 0-16 0,-4-3 0 0,3 1 0 16,-2 1-160-16,4-2 0 0,2 1 144 0,2-2-144 15,4 0-224-15,0-1-112 0,2 1-32 0,3-4 0 16,2-4-2368-1,9 3-464-15</inkml:trace>
  <inkml:trace contextRef="#ctx0" brushRef="#br1" timeOffset="156174.4">18104 15425 13823 0,'-12'-8'1216'0,"4"3"-960"0,1 0-256 0,1 0 0 16,-2 2 3248-16,8 3 592 0,0 0 128 0,0 0 32 0,0 0-2832 0,0 0-560 0,0 0-112 0,0 0-32 16,11 3-208-16,4 2-32 15,4-1-16-15,6 1 0 0,5-1 288 0,6 1 48 16,5 2 16-16,5-1 0 0,5-2-144 0,-2-2-32 15,1-3 0-15,-1-1 0 0,2 0-144 0,1-1-48 16,-1 1 0-16,1 0 0 16,-1 0-64-16,-6 0-128 0,-5 1 176 0,-7-2-176 15,-6 1 144-15,-6 1-144 0,-6 1 0 0,-3 0 144 16,-12 0 48-16,0 0 0 0,0 0 0 0,0 0 0 0,0 0-16 16,-4 8 0-16,-2-2 0 0,-1 1 0 0,-3 2-368 0,1-2-80 15,1 1-16-15,3 0 0 16,-1-2-1888-16,4 2-368 0,2-8-80 0</inkml:trace>
  <inkml:trace contextRef="#ctx0" brushRef="#br1" timeOffset="156522.97">19898 15820 23039 0,'0'0'2048'0,"0"0"-1648"0,0 0-400 0,0 0 0 16,0 0 1136-16,0 0 144 0,0 0 16 0,0 0 16 0,12-2-64 15,0 1-16-15,1 0 0 0,4 0 0 0,1 0-416 0,4 1-96 16,1-1-16-16,4 1 0 0,1 0-336 0,2 1-80 16,1-1-16-16,1 1 0 0,-5 0-272 0,2-1 128 15,-3-1-128-15,-1 0 0 0,-3 1-176 0,-5 0-144 16,-1 0-16-16,-3 1-10096 16,-2 0-2000-16</inkml:trace>
  <inkml:trace contextRef="#ctx0" brushRef="#br1" timeOffset="156698.51">20004 16047 33167 0,'0'0'2944'0,"0"0"-2352"0,0 0-464 0,0 0-128 16,7-6 784-16,2 3 144 16,1 2 32-16,3 0 0 0,3 1-784 0,6 1-176 15,4 0 0-15,2-1 0 0,2 0 0 0,2 1 0 16,1 0 0-16,0 0 0 0,-2-2 0 0,0-1-192 15,-1 0 48-15,2 0 0 16,0 1-896-16,0 0-176 0,-2 1-48 0,0 0-8672 0,-1 1-1744 0</inkml:trace>
  <inkml:trace contextRef="#ctx0" brushRef="#br1" timeOffset="158136.6">21502 15834 20783 0,'0'0'912'0,"-6"-5"208"0,2 1-896 0,-2-1-224 0,1 2 0 0,-1 0 0 16,6 3 1040-16,-6-5 176 0,0 1 16 0,6 4 16 16,0 0-128-16,0 0-32 0,-3-6 0 0,3 6 0 0,0 0-240 0,0 0-48 15,0 0-16-15,11-4 0 0,1 2-320 0,3 0-64 16,2-1-16-16,2 1 0 0,1 1 32 0,4-1 0 16,2 0 0-16,0 1 0 15,-1-2-32-15,-1 1 0 0,-1-1 0 0,0 1 0 0,-2 1-160 0,-1 1-32 0,-2-1-16 0,-1 1 0 16,-3 0-176-1,-1 1 0-15,-1 1 144 0,-1 0-144 0,-2-1 0 0,-9-1 144 0,0 0-144 0,10 3 0 16,-10-3 0-16,0 0-176 0,0 0 0 0,8 6 0 31,-8-6-592-31,0 0-112 0,0 0-16 0,5 9-16 16,-5-9-1840-16,0 0-352 0,0 0-80 0,6 14-16 0</inkml:trace>
  <inkml:trace contextRef="#ctx0" brushRef="#br1" timeOffset="158609.5">22277 15549 34095 0,'-5'-16'3024'0,"2"6"-2416"16,1 0-480-16,1 2-128 0,0 0 208 0,1 8 32 16,0 0 0-16,0 0 0 15,0 0-240-15,0 0 0 0,0 0 0 0,0 0 0 0,3 10-240 0,1 3 16 16,-2 5 0-16,1 1 0 0,-2 3 80 0,3 4 16 15,-1 2 0-15,0 3 0 0,0 1 0 0,1 0 0 0,0 0 0 0,-1 2 0 32,1 2 128-32,-1-3 0 0,-1-3 0 0,0-1 0 0,1-1 0 0,-2 0 0 0,-1-3 0 0,-1-2 0 15,0-4 0-15,-1-2 0 0,0-1 160 0,0-4-160 16,1-3 192-16,1-9-64 0,-6 10-128 16,6-10 192-16,0 0 0 15,-6 4 0-15,6-4 0 0,-7 0 0 16,7 0-16-16,-6-7-16 0,0-1 0 0,2-3 0 0,-1-4 16 0,1-1 0 15,0-5 0-15,-1-2 0 0,1-5-48 0,-1 0-128 16,0-2 192-16,-1-2-64 0,2-1 96 0,0 1 16 0,-1 1 0 0,1 1 0 0,-1-1 144 16,3 1 48-1,1 0 0-15,1 3 0 0,1 2-80 0,2-1-16 0,2 2 0 0,1 2 0 16,3 2-192-16,3 3-144 16,-1 1 192-16,6 1-192 0,0 2 0 0,2 1 0 0,0-1 0 0,3 2 0 0,3 2-192 0,-1 1 192 15,-1 2-208-15,-1 3 80 0,0 1 128 16,-1 1-128-1,-2 1 128-15,-4 3-128 0,-1 1-112 0,-3 3-16 0,-1 3 0 0,-2 1 0 16,-1 1-640-16,-3 3-144 16,0 3-32-16,-2 3 0 0,-3 3-1824 0,-3 1-368 0</inkml:trace>
  <inkml:trace contextRef="#ctx0" brushRef="#br1" timeOffset="158795.72">22274 15859 32655 0,'0'0'1440'0,"0"0"304"0,-3-7-1392 0,3 7-352 0,-3-6 0 0,3 6 0 16,0 0 576-16,0 0 64 0,7-5 0 0,2 2 0 15,2 1-224-15,2 1-32 0,2 0-16 0,6 1 0 16,1 1-368-16,4 0 0 0,0 0 0 0,0-1 0 16,2 1 0-16,-1-1 0 0,-1-1-192 0,-2 0 64 15,-2 1-912-15,-1 0-176 0,-4-1-48 0,1 2-8608 16,0 2-1728-16</inkml:trace>
  <inkml:trace contextRef="#ctx0" brushRef="#br1" timeOffset="159060.29">22959 15951 32255 0,'0'0'2864'0,"0"0"-2288"0,0-7-576 0,0 7 0 16,-1-8 848-16,1 8 64 0,0 0 16 0,0 0 0 15,0 0-256-15,0 0-48 0,0 0-16 16,0 0 0-16,0 0-432 0,0 10-176 0,0 1 128 0,-1 2-128 16,-1 2 144-16,-2 3-144 0,0 1 160 15,0 0-160-15,-1 1 0 0,2 3 128 0,0 2-128 0,0 1 0 16,0 0 0-16,1 0 0 0,-1-3 0 0,2 0 0 16,-1 0 0-16,2 0 0 0,0-2 128 0,2-2-128 15,0-2-256-15,0 0-112 0,-1-4-16 0,1-1 0 16,3-1-2624-1,0-2-512-15</inkml:trace>
  <inkml:trace contextRef="#ctx0" brushRef="#br1" timeOffset="162370.06">19945 17677 27871 0,'0'0'1232'0,"0"0"256"0,0 0-1184 0,0 0-304 0,0 0 0 0,0 0 0 16,0 0 192-16,0 0 0 0,0 0-16 0,0 0 0 0,10-1 224 0,1 2 48 0,1 1 16 0,2 1 0 15,3-1 16-15,3 1 0 0,-2 0 0 0,7 1 0 16,1-2-112-16,3 0-32 15,-2 0 0-15,1-1 0 0,-1-1-176 0,-3 0-32 0,-1-1-128 0,-4 1 192 16,-2-1-464-16,-5 1-112 0,0 0 0 0,-3 0-16 31,-9 0-992-31,0 0-192 0,0 0-32 0,0 0-11008 0</inkml:trace>
  <inkml:trace contextRef="#ctx0" brushRef="#br1" timeOffset="162574.29">19896 17898 30399 0,'0'0'1344'0,"0"0"288"0,0 0-1312 0,0 0-320 16,0 0 0-16,0 0 0 16,0 0 656-16,0 0 64 0,8 2 16 0,2 0 0 15,2-1-480-15,4 0-80 0,4 0-32 0,0-1 0 16,6-1 256-16,2 0 48 0,4-2 16 0,0 1 0 16,0-1-144-16,1 1-16 0,1-3-16 0,-3 1 0 0,-6-2-528 0,2 0-96 15,-2 0-32-15,-1 1 0 31,-2-1-2192-31,-1 1-432 0,0 0-80 0,-6 2-32 0</inkml:trace>
  <inkml:trace contextRef="#ctx0" brushRef="#br1" timeOffset="163439.07">21900 16972 24879 0,'0'0'2208'0,"3"-7"-1760"0,-3 7-448 0,2-7 0 16,1-1 1792-16,-3 8 288 15,0 0 48-15,0 0 16 0,0 0-1808 0,0 0-336 0,0 0 0 0,0 0-192 16,-9 10 192-16,-2 3 0 15,-2 5 0-15,-3 0 160 0,0 3-160 0,-3 2 0 0,-2 5 0 0,0-2 0 16,-1 1 0-16,0 0 0 0,-1 1 0 0,1 0 0 16,1 0 0-16,-2-3 0 0,-2-1 0 0,-1-2 0 15,2-3 0-15,2-2 128 0,-1-4-128 0,2-1 0 16,3-3 128-16,2-2-128 0,3-1 0 0,4-3 128 16,0-1-128-16,9-2 192 0,0 0-192 0,0 0 192 15,-4-5 0-15,4-3 0 0,2-2 0 0,4-1 0 0,2-3 96 0,5-1 32 16,2-3 0-16,1-1 0 0,5 2-160 15,0-2-32-15,0 1 0 0,-1 3 0 0,-2 2 48 16,-1 3 0-16,-3 3 0 0,-1 4 0 0,-4 2 272 0,0 3 64 16,0 2 16-16,0 5 0 0,-3 4-208 0,2 1-64 15,0-1 0-15,1 3 0 0,-2 3-256 0,2 1 0 16,0 1 0-16,1 0 0 16,-4-3 0-16,2 1 0 0,1-1 0 0,1-2 0 15,1 1-144-15,0-2 16 0,1-2 0 0,0-3 0 16,0-3-576-16,1-4-96 0,2 0-32 0,0-3 0 15,2-2-2352-15,0-3-464 0</inkml:trace>
  <inkml:trace contextRef="#ctx0" brushRef="#br1" timeOffset="163841.37">22566 16870 18431 0,'0'0'1632'0,"0"0"-1312"32,0 0-320-32,0 0 0 0,0 0 672 0,0 0 64 0,0 0 16 15,0 0 0-15,0 0-624 0,0 0-128 16,2-8 0-16,-2 8 0 0,0 0 0 0,0 0 192 0,0 0-16 0,2-8-16 0,-2 8 1008 0,1-8 208 16,-1-1 32-16,0 1 16 0,0 8 240 0,-1-9 64 15,1 2 0-15,0 7 0 0,-4-9-544 0,0 2-96 16,4 7-32-16,-7-4 0 0,-1-1-288 0,1 4-64 0,-3 2-16 0,0 4 0 15,-1 1-400-15,-4 4-80 0,1 2-16 0,-2 4 0 16,0 1-192-16,-3 5 0 0,-2 1 0 16,-1 5 0-16,2 3-128 0,2 3 128 15,-1 1 0-15,3 1 0 16,0 3-128-16,3 0 128 0,1 2 0 0,2-1 0 0,2-3 0 0,4 1 0 16,1-3 0-16,3-1 0 0,3-1 0 0,1-1 0 15,0 0 0-15,3-3 0 0,1-1-192 0,2-4 64 0,1-3 128 0,1-2-208 31,0-2-480-31,2-1-80 0,2-3-32 0,2-3 0 16,4-4-1696 0,5-2-352-16,2-5-64 0,2-4-10272 0</inkml:trace>
  <inkml:trace contextRef="#ctx0" brushRef="#br1" timeOffset="164362.62">22964 17045 13823 0,'-4'-18'608'0,"1"7"128"0,-1-1-592 0,-2 0-144 16,2 0 0-16,-2 2 0 0,0 1 4480 0,-1 1 848 0,-1 2 176 0,2 1 48 0,-2 2-3744 0,0 2-736 15,-1 2-160-15,1 2-16 0,-1 3-640 0,-2 2-128 16,-1 3-128-16,0 3 176 16,1 3-176-16,0 4-192 15,-1 1 32-15,-1 3 16 0,0 1 144 0,1 1-128 0,1 1 128 0,2-1-128 0,-3 1 128 0,2-2 0 0,3-3 0 0,0-1 0 16,-2-1 0-16,5-3 0 16,1-2 0-16,0-3 0 15,1-5 0-15,2-8 0 0,0 0 128 0,0 0-128 0,0 0 256 16,0 0-32-16,0 0 0 0,3-8 0 15,2-3 192-15,1-3 32 0,2-2 16 0,2-5 0 16,1-4-144-16,3-4-48 0,0-4 0 0,1-3 0 0,0-4-144 0,2 2-128 0,-1 2 144 0,-1 6-144 16,0 2 176-16,-1 5-176 15,0 2 192-15,-5 5-192 16,1 1 288-16,1 4-48 0,-5 3-16 0,2 2 0 0,-8 6-96 0,8-2-128 0,-8 2 176 16,10 2-176-16,0 1 0 15,-1 4 0-15,0 1 0 0,0 2-192 0,-2-1 64 16,1 2 128-16,0 2-208 0,-1 0 80 15,0 0 128-15,0 2 0 0,-1 1-144 0,0-1 144 16,-2-2 0-16,2 3 0 0,-3 0 0 0,1 1 0 0,1-1 0 0,-2 0-144 0,0-1 144 16,1-2 0-16,-1-2-160 0,0-1 160 15,-1-1-128-15,-2-9 128 0,3 9 0 0,-3-9 0 16,0 0 0-16,-2 9 0 0,2-9 128 0,-3 6-128 16,3-6 128-16,-5 6-128 0,-2-2 160 0,-1 0-32 15,0 1-128-15,-2-2 192 0,-1-1-192 0,-3 2 144 16,-1-1-144-16,-1 0 128 0,-2 1-128 0,0-1 0 15,-1 0 0-15,-1 3 0 0,-1-2 0 0,1 0 0 16,0 0 0-16,0-1 0 0,1 0-448 0,2 1 48 0,1 1 0 0,1 0 0 31,4-2-1280-31,0 0-256 0,3-1-48 0,8-2-8704 0,0 0-1744 16</inkml:trace>
  <inkml:trace contextRef="#ctx0" brushRef="#br1" timeOffset="164569.84">23104 16952 37487 0,'0'0'1664'0,"0"0"336"0,4-9-1600 0,-4 9-400 0,7-5 0 0,1-1 0 0,1 2 0 16,3 2-144-16,3 0 0 0,3 1 0 16,2-1 0-16,2 2 0 0,0 3 0 0,4-2 0 15,-1 0 144-15,2-1 0 0,-2 0 0 0,-1 0 0 16,-2 0-448-16,-2-1-16 0,-2 0 0 0,-3 1 0 15,-4 0-1920-15,-11 0-384 0,0 0-80 0</inkml:trace>
  <inkml:trace contextRef="#ctx0" brushRef="#br1" timeOffset="164776.54">23279 16938 16575 0,'0'0'1472'0,"-6"-1"-1168"16,-3-1-304-16,2 1 0 0,7 1 2512 0,0 0 448 0,-7 1 96 0,7-1 16 15,-7 3-1616-15,7-3-320 0,-4 9-64 0,1 2-16 16,0 2-544-16,2 0-128 0,0 1 0 15,2 3-16-15,-2-3 144 0,1 4 48 0,-1 3 0 0,1 1 0 16,-1-1-176-16,-2 0-16 0,1-1-16 0,0 1 0 16,-1-1-224-16,-1-1-128 15,0-2 128-15,1 0-128 0,1-3 0 0,-2 1 128 16,1-4-128-16,1 0 0 0,0-3-272 16,0 0-128-16,2-8-32 0,0 8 0 0,0-8-2080 0,0 0-432 0,0 0-64 0,13 5-9440 15</inkml:trace>
  <inkml:trace contextRef="#ctx0" brushRef="#br1" timeOffset="165155.18">23520 16789 27983 0,'1'-14'1232'0,"1"5"272"0,1-2-1200 0,-1 3-304 15,0 0 0-15,1 0 0 0,2 0 1200 0,-5 8 176 16,5-5 32-16,-5 5 16 0,10-6-432 0,-1 3-96 16,0 2 0-16,0 2-16 0,-9-1-256 0,12 6-48 0,-1 1-16 0,1 4 0 15,0 4-240-15,0 3-64 0,-1 1 0 0,1 4 0 16,1 2-48-16,-3 4-16 0,-2 1 0 0,-3 3 0 0,0 1-16 0,-4 1-16 15,-3 1 0-15,-3 2 0 0,-1 1 80 0,-5 1 16 16,-5 1 0-16,-1-1 0 0,-3 2-256 0,-1-1 176 31,-2 0-176-31,2-2 160 0,-1-1-160 0,2-2-224 0,1-2 48 0,1-4 16 16,0-5-336-16,3-1-64 0,0-2-16 0,3-2 0 16,2-1-2160-16,2-4-432 0</inkml:trace>
  <inkml:trace contextRef="#ctx0" brushRef="#br1" timeOffset="165550.35">24138 16846 33119 0,'0'0'1472'0,"-1"-8"288"0,2 0-1408 0,-1 8-352 16,0 0 0-16,0 0 0 0,0 0 464 0,0 0 32 15,0 0 0-15,0 0 0 0,0 0-80 0,0 0-16 16,1 10 0-16,-2 3 0 0,0 5-400 0,-4 1 128 15,-4-1-128-15,0 5 0 0,0 2 144 0,-1 0-144 16,-1-1 160-16,0 2-160 0,0 3 144 0,2-1-144 16,1-3 128-16,1 1-128 0,3-2 0 0,1 0 128 0,3-5-128 0,0-1 0 15,0 0 0-15,2-5 0 0,1-1 128 16,3-1-128-16,2-1 144 0,4 0 0 0,5-4 0 0,2 1 0 16,3-3-144-16,4 0 192 0,4-2-192 15,4-3 192 1,3-3-768-16,2-3-160 0,-1-4-32 0,1-4-10032 0,-2-3-2000 0</inkml:trace>
  <inkml:trace contextRef="#ctx0" brushRef="#br1" timeOffset="165756.4">24048 16866 19343 0,'-4'-7'1728'0,"0"-2"-1392"16,3 1-336-16,1 8 0 0,5-7 3952 0,0 1 720 15,2 2 128-15,4-1 48 0,5 2-4128 0,3 0-720 16,3-1-336-16,3 1 16 0,3 1 176 0,0 0 144 16,1-1-208-16,1 0 80 15,-1 0-704-15,-3-2-128 0,-2 1-16 0,-5 3-16 16,-6 1-2032-16,-2 1-416 0,-2-1-80 0</inkml:trace>
  <inkml:trace contextRef="#ctx0" brushRef="#br1" timeOffset="166308.71">24218 16929 10127 0,'-15'5'896'0,"9"-2"-704"15,6-3-192-15,-8 4 0 0,1 0 2944 0,7-4 576 0,0 0 96 0,0 0 32 16,0 0-1696-16,0 0-336 0,0 0-64 0,0 0-16 16,0 0-752-16,14 4-144 0,-2-1-48 0,3-1 0 15,3-2-160-15,0-1-48 0,2 2 0 0,3-2 0 16,1-1-384-16,2-1 0 0,-2-2 0 0,1-1-176 31,2-2-576-31,-2-1-112 0,2 1-32 0,2-1 0 0,1 0-304 16,-3-1-64-16,0-2-16 0,-2 1 0 15,0 0 512-15,-2 1 80 0,-3 0 32 0,-3 0 0 0,-3-1 864 0,-3 1 176 0,-3 2 48 0,-3 0 0 16,-2 0 944-16,-3 8 192 0,0 0 32 0,0-6 16 0,0 6-48 0,0 0-16 16,0 0 0-16,0 0 0 0,0 0-800 0,-8 3-176 15,-1 5-16-15,0 3-16 0,-1 1-416 16,0 2-128-16,0 4 0 0,-1 0 0 0,0 1 0 0,0 1 0 16,1 0 0-16,1 0 0 15,-1 1 0-15,0 1 0 0,0 0 0 0,1-1 0 0,1-3 0 0,1 1 0 16,-2 0 0-16,1-1 0 15,3-3 0-15,0-1 0 0,1-3 0 0,2-3 0 0,2-8 0 0,0 0 0 0,0 0 128 16,0 0-128 0,0 0 0-16,0 0 0 0,0 0-128 0,10-8 128 0,-1-3-208 0,2-6 48 0,0-5 16 15,2-1 0-15,-1-2 144 0,2-3-128 0,1-2 128 16,1 0-128-16,-1-3 128 0,1 1 0 0,-2 0 0 16,-1 2 128-16,-1 0 176 0,-1 5 32 15,-1 3 16-15,-1 5 0 0,-1 1 144 0,-2 4 16 0,0 2 16 0,-1 4 0 16,-5 6-80-16,7-4-32 15,-7 4 0-15,0 0 0 0,9 2-224 0,-9-2-64 0,7 9 0 0,0 2 0 16,-2 4-128-16,0 1 0 0,-1 2 0 16,-1 0 0-16,0 4 0 0,0 0 0 0,0 1 0 0,-1 1 0 15,0-1 0-15,-1 0 0 0,0-2-144 0,0 1 144 16,-1 0-144-16,-1 0 144 0,0 0-208 0,0 0 80 31,-1 0-560-31,2-1-96 0,0-3-32 0,0-1 0 0,0-1-2224 0,2-4-448 0,-2-2-96 0</inkml:trace>
  <inkml:trace contextRef="#ctx0" brushRef="#br1" timeOffset="166467.01">24732 17035 26719 0,'-10'-9'2368'0,"-1"1"-1888"0,-1 1-480 0,4 1 0 16,0 2 2240-16,2-1 368 0,6 5 64 0,0 0 16 0,0 0-1664 0,0 0-336 0,9-5-64 0,3 1-16 16,4 1-608-16,1 2 0 15,4-1 0-15,3 1 0 0,3 0 0 16,0-2-256-16,2 1 64 0,1 0 0 15,-1 0-896-15,1 1-192 0,-1 0-48 0,-3 1-9088 16,-3 1-1808-16</inkml:trace>
  <inkml:trace contextRef="#ctx0" brushRef="#br1" timeOffset="166976.31">21976 17953 26719 0,'0'0'2368'0,"0"0"-1888"0,0 0-480 0,3-9 0 15,3 1 656-15,2 1 48 0,3 2 0 0,6-1 0 16,3 1-704-16,2 0-192 0,2 0-16 0,4 0 0 15,5 1 448-15,6-1 80 0,4 1 32 0,6 2 0 16,9 0 320-16,3 1 64 0,4-3 16 0,5 0 0 16,5-2-96-16,8 3-16 0,8 1 0 0,3 0 0 15,0-2-320-15,7 3-80 0,4 1-16 0,-2 0 0 0,-2 1 0 0,1 0 0 16,-2 2 0-16,-1 0 0 0,-2-1-64 0,-6 1-16 16,-6-1 0-16,-3 0 0 0,-1 1-144 0,-6-1 128 15,-7-2-128-15,-8 0 128 0,-11-1-128 0,-5 0 160 16,-5 1-160-16,-7-1 160 0,-6 0-16 0,-5 0 0 15,-6 0 0-15,-5 0 0 0,-10 1-304 0,0 0-64 16,0 0-16-16,0 0 0 16,-6-6-720-16,-5 4-160 0,-5 0-32 0,-3 2-9152 15,-5 1-1824-15</inkml:trace>
  <inkml:trace contextRef="#ctx0" brushRef="#br1" timeOffset="167311.54">23462 18282 16575 0,'-11'-5'736'0,"11"5"160"0,-10-3-720 0,1 2-176 0,9 1 0 0,-9 3 0 0,2 1 4288 0,0 1 816 16,0 0 160-16,2 0 48 16,1 2-4352-16,0 1-960 0,3 0 0 0,1 1 0 15,0-9-160-15,2 11 160 0,1-2 0 0,1 0-144 16,3 0 144-16,0-2 0 0,2 0-144 0,2 0 144 0,2-1 0 0,2 1 0 15,0-1 0-15,1 0 0 0,1-1 240 0,2 2 112 16,-1 1 32-16,-7-4 0 0,1 0 64 0,2 1 32 16,-2 0 0-16,0 1 0 0,0 0-160 0,-1 1-48 15,-1 0 0-15,5 5 0 0,-4-1-144 16,-5-1-128-16,-2 0 192 0,-2-1-192 0,-2 1 224 0,-1-1-64 0,-2-1-16 16,-3 0 0-16,-1-1-144 0,-3 0 128 15,-1-2-128-15,-3 1 128 16,-2-1-608-16,-1-1-128 0,-4-3-32 0,-1 0 0 15,-1-1-2560-15,-2-1-528 0</inkml:trace>
  <inkml:trace contextRef="#ctx0" brushRef="#br1" timeOffset="167422.82">23405 18316 32879 0,'17'-7'1456'0,"-1"2"304"0,1-1-1408 0,6-1-352 0,5 1 0 0,6 1 0 16,6 1 0-16,5 0 0 15,3 3 0-15,2 1 0 0,0 0 0 0,-3 1-192 0,-4-1 192 0</inkml:trace>
  <inkml:trace contextRef="#ctx0" brushRef="#br1" timeOffset="168096.94">18260 17696 26719 0,'-2'-11'2368'0,"2"11"-1888"0,0-9-480 0,0 9 0 0,2-7 2480 0,-2 7 400 0,0 0 64 0,0 0 32 0,0 0-2624 0,8 13-528 0,-1 1-96 16,0 5-32-16,-2 3 48 0,1 3 0 15,-1 2 0-15,1 3 0 0,-1 3 96 0,2 3 32 16,0 3 0-16,-1 0 0 15,1 0 128-15,-1-1 0 0,1 0 0 0,1-2 0 16,0-1 0-16,1-3 0 0,-1-3 0 0,1-5 0 16,-2-3 0-16,2-5 0 0,0-2 0 0,0-4 0 15,-3-4 0-15,-6-6 256 0,10 2-64 0,-1-3-16 16,0-2 512-16,0-5 96 0,1-4 32 0,1-5 0 0,1-5 48 16,2-3 16-16,0-1 0 0,2-5 0 0,-2-4-368 15,3-4-80-15,0-1-16 0,1-5 0 0,0-6-416 0,1 4 128 16,-1 2-128-16,-3 5 0 0,-1 5 0 0,0 5 0 15,-8 5-192-15,1 5 192 16,-2 5-480-16,-1 4 32 0,-2 2 0 0,-2 9 0 16,0 0-1200-16,0 0-224 0,0 0-48 0,0 0-16 15,2 13-1392-15,-1 2-256 0</inkml:trace>
  <inkml:trace contextRef="#ctx0" brushRef="#br1" timeOffset="168302.83">18855 18046 25167 0,'2'13'2240'0,"0"-3"-1792"0,-1 1-448 0,1 1 0 16,-2 2 544-16,0 3 32 0,-2 0 0 0,1 2 0 16,-1 0 0-16,0-1 16 0,-1 2 0 0,-1 1 0 15,1-1-304-15,0-1-64 0,-1-1-16 0,0 0 0 16,0-1-208-16,1-8 144 0,2 1-144 0,0 0 128 16,-1-1-128-16,0-1 128 0,2-2-128 0,0 0 128 15,0-6-304-15,0 0-64 0,0 0-16 0,0 0 0 31,0 0-1872-31,0 0-384 0,2-6-80 0</inkml:trace>
  <inkml:trace contextRef="#ctx0" brushRef="#br1" timeOffset="168561.42">18892 18226 10127 0,'0'0'896'16,"-1"-8"-704"-16,-1 1-192 0,2-2 0 0,0-1 3008 0,2 1 576 16,0 1 128-16,-2 8 0 0,4-7-1888 0,-4 7-384 15,7-8-80-15,-1 3-16 0,-6 5-576 0,11-4-112 0,0 1-16 0,0 1-16 16,-1 1-160-16,0 1-16 0,0 1-16 0,1 2 0 15,0 0 16-15,0 3 0 0,0 0 0 0,-1 3 0 16,-2 1-160-16,1 1-32 16,-1 0 0-16,-5-4 0 0,0 0-64 0,0 2-32 0,-3 1 0 15,-1 0 0-15,-2 0-160 0,0 0 160 16,-2 1-160-16,-5 8 160 0,-2-2-160 0,-1-1 0 16,1-3 0-16,-1-2 0 0,1-1 0 0,0-2 0 15,0-1 0-15,0 0 0 0,-3-3-176 0,2-1-112 0,-1-2-32 16,-1-1 0-1,-2-1-1392-15,1-2-272 0,-2-1-64 0</inkml:trace>
  <inkml:trace contextRef="#ctx0" brushRef="#br1" timeOffset="168845.3">18128 17490 37775 0,'0'0'3360'0,"0"0"-2688"0,0 0-544 0,0 0-128 32,5-5-1056-17,6 0-240-15,4 2-48 0,6 0-16 0,4-1 784 0,8 1 144 0,6 0 48 0,5-1 0 0,4-1 240 0,-2 2 144 0,-1-2-160 0,0 2 160 16,1 0 0-16,1 0 0 0,-2 2 0 0,0 1 160 31,-1 3-1792-31,-4 0-352 0,-2 0-80 0</inkml:trace>
  <inkml:trace contextRef="#ctx0" brushRef="#br1" timeOffset="169396.12">17668 17349 21183 0,'0'0'1888'0,"3"-10"-1504"16,1 2-384-16,0 0 0 0,0 1 1232 0,-4 7 176 16,0 0 48-16,9-2 0 0,-9 2-1248 0,10 5-208 15,-2 0 0-15,0 4-192 0,-2 2 192 0,1 5-160 0,-3 1 160 0,1 5-160 16,-1 3 160-16,-1 7 0 15,-1 5 0-15,0 5 0 0,-2 6 0 0,-2 2 192 16,0 6-32-16,-1 7-16 0,-3 6 112 0,1 4 32 16,-2 3 0-16,1 1 0 0,-1 1-32 0,3-34 0 0,-1 9 0 0,1 4 0 15,1 4-112-15,0 1-16 0,1-3-128 0,1 1 192 16,1-1 0-16,1 1 0 0,1-2 0 0,2 0 0 16,0-1 64-16,2-3 0 0,0-3 0 0,6 28 0 15,-1-22-112-15,-10-52-144 0</inkml:trace>
  <inkml:trace contextRef="#ctx0" brushRef="#br1" timeOffset="170044.67">17709 17182 22111 0,'-6'-10'976'0,"6"10"208"0,-3-7-944 0,3 7-240 0,-2-8 0 16,2 8 0-16,0 0 128 0,3-8 0 15,-3 8-128-15,9-6 192 0,0 0-192 0,3 2-208 0,2-2 32 0,5 1 16 16,3-2 160-16,5 0 0 0,7 2 0 0,2-2-128 16,3 1 384-16,2-1 96 0,1-1 16 0,3 1 0 15,4-1-16-15,7 1 0 0,7 3 0 0,3-1 0 16,3-2-224-16,3 0-128 0,-1 1 128 0,7-1-128 0,7-1 0 0,2 3 128 16,0 1-128-16,3-1 0 0,4 1 0 0,4-2 0 15,3 3 0-15,-1-1 0 0,-2-2 0 0,4 1 0 16,7 1 0-16,-3 1 0 0,-6-1 0 0,5-1 0 15,6 1 0-15,-3-2 0 0,-4-1 256 0,5-1-32 16,7 1 0-16,-5 0 0 0,-5-2-16 0,5 1 0 16,6 1 0-16,-4 0 0 15,-4-3-208-15,3 2 0 0,6 3 128 0,-6-2-128 0,-5-2 0 0,1 3 144 16,5 1-144-16,-1-1 128 0,-3-4-128 0,4 1 0 0,3 0 0 16,-3-2 0-16,-2-3 0 0,3 2 128 0,5 3-128 0,-1-1 0 15,-3-2 0-15,2 3 128 16,4 4-128-16,-2 0 0 0,-4 1 0 0,5 2 0 0,3-2 0 0,-3 3 0 15,-8-1 0-15,5 2 0 16,4 0 0-16,-4 0 0 0,-4 0 0 0,4 1 128 0,1 0-128 0,-2 0 0 16,-9-1 0-16,1 0 128 0,5 1-128 0,-11 2 0 15,-11-1 0-15,-5 1 0 0,-5 2 128 0,-1 0-128 16,-4 2 0-16,-10-4-224 16,-10 0 48-16,-8 1-7808 0,-5 0-1552 0</inkml:trace>
  <inkml:trace contextRef="#ctx0" brushRef="#br1" timeOffset="172602.39">21947 13101 10127 0,'-3'-8'896'16,"-2"0"-704"-16,0-2-192 0,-2 0 0 0,1-1 1600 0,-2 2 272 15,-1 0 64-15,0 2 16 0,0-2-992 0,-4 2-192 0,-1 2-32 0,-1 0-16 16,-2 2-560-16,-3 0-160 0,-2 0 0 0,-3 1 0 16,-2 1 0-16,-5 1 144 0,-7 0-144 0,-6 0 0 15,-5 0 0-15,-3 0 0 16,0-1 0-16,-1 1 0 0,-2-1 0 0,-6 0 0 15,-5 1 0-15,-4 0-144 0,-6-1 144 0,1 0 0 0,2 1 0 16,-4 0 0-16,-7 0 128 0,-2 0 0 16,-1 0 0-16,0 0 0 0,2 0-128 0,-7 0-160 15,-8 0 160-15,3 2-208 0,4 0 208 0,-6 0 128 0,-7 0 0 16,2 1-128-16,6-1 0 0,-2 0 0 0,-3 1-240 16,2 0 80-16,1 0 160 0,2 0 128 0,2 0-128 0,-2 2 176 15,-3-1-176-15,5 2 0 16,6 0 144-16,-5 1-144 0,-6 1 0 0,3-2 0 15,5 1 0-15,-3 1 0 0,-4-1 0 0,2 2 0 0,1-2-192 0,2-1 64 16,0 1-32-16,0 1 0 0,-5-1 0 0,6 2 0 0,4 0-176 0,-1-1-48 0,-5-2 0 0,4 0 0 16,7-1 128-16,2 0 32 0,0-1 0 0,1 0 0 31,-1-1 224-31,5-1 0 0,4-1 0 0,6-1 0 16,2 0 320-16,1-1 96 0,-1-1 32 0,5-1 0 15,6 0 448-15,5 1 80 0,5 0 32 0,5 1 0 16,4-1-96-16,3 2-16 0,2 3 0 0,3-1 0 15,3 0-256-15,3 1-48 0,3 3-16 0,4 0 0 16,2 1-320-16,2 3-80 0,2 2-16 0,2 1 0 16,-1 2-160-16,2 1 0 0,2 2 0 0,0 3 128 0,1 1-128 0,1 0 0 15,0 1 0-15,1 2 0 0,0 1 0 0,-1 5-144 16,-1 2 144-16,1 1 0 0,0 1 0 16,1 4 0-16,-3 2 0 0,1 4 0 0,-3 0-128 0,1 2 128 15,-1 2 0-15,-1 3 0 0,1 3-128 0,-3 5 128 16,-1 1 0-16,0 3 0 0,-2 1 0 0,0 3 0 15,0 2 0-15,1-2 0 0,0-1 0 0,0 2 0 0,0-1 0 16,1 1 0-16,-1-1 0 0,2-1 0 16,1-1 0-16,0-3 0 0,2-2 0 0,1-3 0 0,1-4 0 15,1-2 0-15,1-4 0 0,1-2 0 16,2-4 144-16,1-3-144 0,1-4 0 0,1-3 0 0,2-2 128 16,-1-4-128-16,2-3 0 0,1-2 192 0,2-4-192 0,2-3 192 15,1-1-64-15,4-1-128 0,-2-2 192 0,5-1-64 16,2-2 0-16,5-1 0 0,3 0 0 0,4-2 0 15,3-1 128-15,2 1 0 0,3-2 16 0,1-1 0 16,0-2-80-16,1 0-32 0,2 0 0 0,4 0 0 16,5-2-160-16,4 1 128 0,5 0-128 0,1-1 128 0,0-2-128 15,2 0 0-15,2-2 0 0,6 1 0 0,4-1 0 16,4-3 128-16,2-2-128 0,2 1 0 0,2 1 0 16,5-3 128-16,5-4-128 0,2 2 0 0,0-3 0 0,6 2 0 15,4-2 0-15,-1 1 0 0,-3-1 0 0,2-1 128 16,4 1-128-16,-5-1 0 15,-5 1 0-15,2 1 0 0,1 1 0 0,-6 2 0 0,-5-1 224 0,0 1-32 16,2 1-16-16,-2 1 0 16,-3 0 144-16,-1 1 48 0,-1-2 0 0,5 2 0 0,6 2-160 15,-3-3-16-15,-5-2-16 0,6 2 0 0,5 2-176 0,-3-2 0 16,-4-3 0-16,2 4 128 0,1 2-128 0,-2-2 0 0,-4-2 0 0,-5 2 0 16,-5 1 128-16,-2 0-128 0,1 1 0 15,-6-1 128-15,-6 0-128 0,-4 1 128 16,-4 0-128-16,-1 0 128 0,0-1 128 0,0 1 0 0,2 1 16 0,-4 0 0 15,-5 0-96-15,-1 0-32 0,0-2 0 0,0 1 0 16,-2 0-144-16,2 0 0 0,1 2 0 16,-1-2 0-16,-4 1 192 0,-2-1-64 0,-7 1 0 0,-1-2 0 15,-4 0-128-15,-2-1 0 0,-3 0-160 0,-3-1 160 16,-1 0 0-16,-3-2 0 0,-2-1 128 0,-4-3-128 16,-1 0 208-16,-1-4-64 0,-2-3-16 0,-4-4 0 15,0-5 0-15,-4-3 0 16,-3 0 0-16,-2-5 0 0,-2-3-128 0,-1-2 0 0,-3-2 0 0,0-6 0 15,-2-3 128-15,-1-4-128 0,-2-4 0 0,0-1 128 0,0-2-128 0,-1-2 0 16,-1-3 0-16,-3 1 0 0,-1 1 192 0,-1 3-64 16,2 5 0-16,-3 3 0 0,2 5 448 15,0 5 96-15,3 6 16 0,-2 6 0 0,3 5 0 16,2 5 0-16,2 4 0 0,3 5 0 16,-1 3-480-16,3 5-80 0,-1 3-128 0,3 3 176 0,2 6-176 15,0 0-256-15,0 0 64 0,0 0 16 16,0 0-576-16,0 0-112 0,0 0-32 0,4 11 0 15,0 1-1344-15,0 2-256 0,1 3-64 0,0 1-12608 16</inkml:trace>
</inkml:ink>
</file>

<file path=ppt/ink/ink11.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25T12:05:56.804"/>
    </inkml:context>
    <inkml:brush xml:id="br0">
      <inkml:brushProperty name="width" value="0.05292" units="cm"/>
      <inkml:brushProperty name="height" value="0.05292" units="cm"/>
      <inkml:brushProperty name="color" value="#FF0000"/>
    </inkml:brush>
  </inkml:definitions>
  <inkml:trace contextRef="#ctx0" brushRef="#br0">6139 12793 11455 0,'0'0'512'0,"0"0"96"0,0-6-480 0,2-2-128 0,-2 0 0 0,0 0 0 16,0 1 1232-16,0-2 240 0,0 0 32 0,0-1 16 0,0 0-80 15,0 0-16-15,0-2 0 0,0 0 0 16,-2 0-256-16,0-1-48 0,-2 0-16 0,0 0 0 0,-2-1-336 0,1 2-64 16,-2 0 0-16,1 1-16 0,-4 2-144 0,2 2-32 15,-2 1 0-15,0 2 0 0,-2 2-128 0,0 2-48 16,-2 2 0-16,1 2 0 0,-1 3-336 0,1 3 0 16,1 1 0-16,1 2 0 0,0 0 0 0,1 4 0 15,0 0-160-15,3 2 160 0,0 0-176 0,2 0 176 16,0 1-160-16,3-1 160 0,-1-4 0 0,2 0 0 15,1-2 0-15,1-3 0 0,2-3-128 0,-1 0 128 16,-2-7 0-16,6 3-144 0,0-3 144 0,2-1-160 16,1-2 160-16,1-4-160 0,1-4 160 0,0-2 0 15,0-1 0-15,1-3-128 0,0 0 128 0,-1-2 0 0,-1-1 160 16,0 1-160-16,0 1 256 0,-1 1-64 0,0 2 0 0,-1 2 0 16,-1 2 64-16,-1 3 16 0,0 4 0 15,-6 4 0-15,0 0-48 0,0 0-16 0,6 5 0 0,0 3 0 16,-1 3-208-16,1 2 0 15,-1 2 0-15,0 5 0 0,-1 2 0 0,2 5 0 0,-3 2 0 0,1 5 0 16,0 3 0-16,0 1 0 0,0 3 0 0,1-2 0 16,-2 0 0-16,0-4 0 0,0-3 0 15,0-2 0-15,-3-4 0 0,1-2 128 0,-1-1-128 0,0-2 0 0,-1-3 128 0,-1-3-128 16,-1 0 0-16,0-3 144 0,0-2 32 0,0-3 0 31,-1 0 0-31,0-2 0 0,4-5 64 0,-7 4 16 0,1-2 0 0,-1-2 0 0,0-2-256 0,0-3 0 16,-1-1 128-16,-2-5-128 31,2-1-2464-31,2-4-544 0,-4-12-96 0,8-1-32 0</inkml:trace>
  <inkml:trace contextRef="#ctx0" brushRef="#br0" timeOffset="904.86">6340 12686 19343 0,'0'0'1728'0,"0"0"-1392"16,0 0-336-16,5-5 0 0,-2-1 736 0,1 0 80 0,0-1 16 0,-1 0 0 15,-1-1 128-15,1 0 16 0,1-2 16 0,-1 0 0 16,-2-1-352-16,0-1-80 0,-1 0-16 16,0-1 0-16,-1-1-192 0,0-1-32 0,0 1-16 0,-1 1 0 0,2 1-128 0,-4 1-32 15,2 2 0 1,0 1 0-16,0 3 112 0,2 5 0 0,0 0 16 0,-5-2 0 16,5 2-16-16,-5 0-16 0,-1 2 0 0,1 2 0 0,-1 2-240 0,2 2 144 31,-2 3-144-31,2 3 128 0,1 1-128 0,-1 2 0 0,1 0-192 0,2 2 192 15,1-2-160-15,1 1 160 16,1-1 0-16,2-2-144 0,1-1 144 0,1-1 0 0,-1 0 0 0,3-2-128 0,-2-3-64 16,3-1-16-16,1-2 0 0,6 0 0 31,1-4-208-31,2-3-32 0,0-3-16 0,1-2 0 0,1-2-48 0,0-3 0 16,0-3 0-16,-7 4 0 0,2-3 304 0,-2-2 48 15,-1-2 16-15,1 0 0 0,-3 1 144 0,-3-1 0 0,-1 1 0 0,0 1 0 16,-3 2 0-16,-1 2 0 0,-3 1 0 0,0 3 128 15,-1 0 240-15,-1 3 48 0,2 5 16 0,0 0 0 16,-7-1 160-16,1 2 48 0,0 2 0 0,1 3 0 16,-2 0-368-16,-1 3-64 0,1 1-16 0,-1 1 0 0,3 0-192 0,0 1 0 15,1 0-144-15,0 0 144 0,2 0 0 0,1-1-144 0,2 0 144 16,1-1 0-16,2-1 0 0,1-1-160 0,0-2 160 16,0-1 0-16,-5-5-320 0,9 2 64 15,-1-2 0-15,-1-1 0 0,0-1-48 0,0-2 0 16,-2-1 0-16,2-3 0 0,-1-1 304 0,1 0-128 15,-2-2 128-15,0-2 0 0,-2 0 0 0,0 0 0 16,0 0 0-16,-1 0 0 0,-1 1 0 0,0 2 176 16,0 0-176-16,0 2 160 0,0 1 16 0,-1 7 0 15,0 0 0-15,0 0 0 0,0 0-176 0,7 0 0 16,1 3-160-16,-1 0 160 0,0 1-176 0,2 3 176 16,-3 1-192-16,3 0 192 0,0 2-192 0,0 1 64 15,-1 1 128-15,3 5-208 16,0-4-560-16,-1-2-96 0,-1-1-32 0,0-2 0 15,0-3-592-15,-9-5-128 0,10 1-32 0,-10-1 0 16,11-3-976-16,-3-4-192 0,-1-4-32 0,-3-2-16 16,0-1 1520-16,-2-1 288 0,-2-1 64 0,0 4 16 0,-1-2 2448 0,-1-3 480 0,-2-1 96 0,1 0 32 15,1 0 0-15,-4 3 0 0,2 2 0 0,0 1 0 16,0 1-208-16,2 2-32 0,0 2-16 0,1 3 0 16,1 4-800-16,0 0-176 0,0 0-16 0,0 0-16 15,0 0-576-15,7 2-112 0,2 0-128 0,0 3 176 0,0 0-176 0,0 2 0 16,-1-1 0-16,1 4 0 0,0 1 0 0,1 2 0 15,-2 2 144-15,-1 1-144 16,1 1 0-16,-1-1 144 0,-2-1-144 0,-2-2 0 0,1-2 176 0,-4-2-176 16,0-3 160-16,0-6-160 0,0 0 736 0,0 0 48 15,0 0 16-15,0 0 0 0,-6-5 480 16,2-4 80-16,-1-2 32 0,2-6 0 0,0-4-560 0,0-2-96 16,0 0-32-16,2 0 0 0,1 0-448 15,4 1-112-15,1 1-16 0,1 2 0 0,-1 2-128 0,3 4-144 16,-2 2 144-16,6-3-208 15,1 5-768-15,1 3-160 0,-1 3-16 0,1 1-16 16,2 0-1680-16,-1 4-336 0</inkml:trace>
  <inkml:trace contextRef="#ctx0" brushRef="#br0" timeOffset="71425.49">16821 13192 10591 0,'0'0'464'0,"0"0"112"0,0 0-576 0,0 0 0 0,0 0 0 0,0 0 0 16,0 0 1120-16,0 0 112 0,0 0 32 0,1-5 0 0,-2-1-416 0,1 6-80 15,2-6 0-15,0 0-16 16,1 1-96-16,0 0-16 0,0 1 0 0,-3 4 0 15,6-4 64-15,-1 0 0 0,0 1 0 0,-5 3 0 0,5-2-160 16,-5 2-32-16,6 1 0 0,0 0 0 0,-6-1-48 16,6 3-16-16,-2 2 0 0,1 1 0 0,-2 2-112 0,0 0-16 15,-3-1-16-15,1 2 0 0,0 0-160 0,-1 0-16 16,0 0-128-16,-1-1 192 0,0 0-64 0,-2 0-128 0,1 0 176 0,-1-2-176 16,0 0 320-16,-1-1-32 0,-1 0-16 0,5-5 0 15,-5 3-16-15,-1 0 0 0,6-3 0 16,-4 1 0-16,-2-1 144 0,6 0 32 15,0 0 0-15,-4-3 0 0,0-1-112 0,0-2-32 0,2-1 0 0,0 0 0 16,1-1-96-16,0 0-32 0,1 1 0 16,1-1 0-16,0-1-160 0,1 1 160 0,0 1-160 15,1 0 160-15,0 1-160 0,0 0 0 0,0 2 144 16,2-1-144-16,-5 5 128 0,4-3-128 0,-4 3 160 0,6-2-160 0,-6 2 144 0,5 0-144 16,-5 0 128-16,0 0-128 0,7 2 0 15,-1 1 128-15,0 2-128 16,-2 0 0-16,0 1 0 0,-1 0 128 0,0 2-128 0,-1 0 0 0,1-2 0 0,-2 2 0 15,0-1 128-15,0 0-128 0,-3 1 0 0,0-1 0 16,-1-2 144-16,0 1-144 16,0-1 128-16,-1 1-128 0,4-6 128 0,-3 4-128 0,-3 0 128 15,1 0-128-15,5-4 128 0,-5 1-128 16,-2 0 0-16,2-1 144 0,0-1-144 0,2-1 0 16,-3-2 240-16,3 1-64 0,0-1-16 0,1-1 0 15,0 0 32-15,1-1 0 0,0 0 0 0,2 0 0 0,0 1-192 16,-1 5 192-16,3-6-192 0,-3 6 192 0,3-4-48 0,0-1 0 0,-3 5 0 0,7-3 0 15,-7 3-144-15,4-2 128 0,-4 2-128 0,6-1 128 16,-6 1-128-16,0 0 160 0,0 0-160 0,6 1 160 16,-6-1-320-16,0 0-64 0,6 3-16 0,-6-3 0 15,3 6-2192 1,-3-6-448-16,2 6-96 0</inkml:trace>
  <inkml:trace contextRef="#ctx0" brushRef="#br0" timeOffset="72414.39">16890 13056 10479 0,'0'0'448'0,"0"0"128"0,0 0-576 0,0 0 0 0,0 0 0 0,0 0 0 16,-2-7 768-16,0 2 32 0,1 1 16 0,1 4 0 0,-2-6-112 0,1 1-32 0,1 5 0 0,-3-6 0 31,1 1 96-31,0 0 0 0,1 1 16 0,1 4 0 16,-2-5-48-16,2 5-16 0,-4-5 0 0,1 0 0 0,0 1-32 0,-1 0-16 16,1 0 0-16,3 4 0 0,-3-3-128 0,3 3-32 15,-6-3 0-15,1 1 0 0,5 2-176 0,-5-3-32 16,1 2-16-16,4 1 0 0,0 0 0 0,0 0 0 15,-7 0 0-15,3 0 0 0,4 0-16 0,-7 1 0 16,2 0 0-16,-1 2 0 0,1-1 48 0,-1 0 16 16,1 1 0-16,-1 1 0 0,1-1-48 0,-1 0-16 15,1 1 0-15,-1 0 0 0,1 1-16 0,-1 1-16 0,1-2 0 0,-3 3 0 16,2 0 0-16,0-1 0 16,-3 1 0-16,5-3 0 0,0 1 0 0,-2 0 0 15,1 1 0-15,0-1 0 0,2 1-48 0,-2-1-16 16,0 1 0-16,1 0 0 0,-1 1-176 0,2 0 0 15,0 1 0-15,-1 0 0 0,2-2 0 0,-2 2 0 16,1 1 0-16,1 0 0 0,0 0 0 0,1 0 0 0,0 2 0 0,0 0 0 16,1-1 0-16,0 1 0 15,0 0 0-15,1 0 0 0,-1 0 0 0,0 0 0 0,1 0 0 0,1 0 0 16,0 0 0-16,1-1 0 0,-1 0 0 0,1 0 0 16,1 0 0-16,1 0 0 0,-1-1 0 0,2-1 0 0,-1 1 0 0,3 0 0 15,0-1 0-15,-1-1 0 0,1 0 0 0,1 0 0 16,0-2 0-16,-1 1 0 15,2-1 0-15,0 0 0 0,0-1 0 0,0-1 0 16,0-1 0-16,0 1 0 0,0-2 144 0,0 0-144 16,0-1 176-16,1 0-48 0,-2-1 0 0,4 0 0 0,-2 0 16 15,1-3 0-15,0 1 0 0,1-1 0 0,0-1 16 0,0 0 0 16,1-2 0-16,-2 0 0 0,0 1-16 0,0-1 0 16,0 2 0-16,-1-3 0 0,1-1-144 0,-2 0 128 15,0 1-128-15,-1-1 128 0,-2 0-128 0,0 0 192 16,0 0-192-16,-2 1 192 0,-1-2-48 0,2 0 0 15,-3 0 0-15,2 0 0 0,-2 0 80 0,-1 0 16 16,0-1 0-16,1 0 0 0,-3 0 48 0,0 0 16 16,-2-1 0-16,1 1 0 0,0 0-32 0,-1 0 0 15,0 0 0-15,-1 1 0 0,-1 0 16 0,1 0 0 16,-1 1 0-16,-1 0 0 0,0 0-16 0,-1 1 0 0,0 2 0 0,-1-1 0 16,-1 0 48-16,-1 1 0 15,0-1 0-15,1 1 0 0,-4 0-64 0,2 1-16 16,1 0 0-16,-1 2 0 0,0-1-112 0,1 0 0 0,-3 1-128 0,1 1 192 15,1 0-192-15,1 0 0 0,0 1 0 0,0 1 0 16,0 0 0-16,0 1 0 16,1 1-192-16,0 0 192 0,0-1-592 15,2 1-16-15,-2 0 0 0,2 3 0 0,0 0-2544 16,0 2-512-16</inkml:trace>
  <inkml:trace contextRef="#ctx0" brushRef="#br0" timeOffset="98164.29">16785 12468 1839 0,'0'0'0'0,"0"0"160"0,0 0-160 0,0 0 0 0,0 0 0 0,0 0 0 0,0 0 1440 15,0 0 256-15,0 0 48 0,0 0 16 0,0 0-1184 0,0 0-224 0,0 0-48 0,0 0-16 32,0 0-160-32,0 0-128 0,0 0 192 0,0 0-192 0,0 0 128 0,0 0-128 15,0 0 0-15,0 0 0 0,0 0 144 0,0 0-144 16,0 0 0-16,0 0 144 0,0 0-144 0,0 0 0 15,0 0 0-15,0 0 0 0,0 0 0 0,0 0 0 16,-9 4 0-16,9-4 0 0,0 0 0 0,0 0 0 16,0 0 0-16,0 0 0 0,0 0 176 0,0 0 0 15,0 0 0-15,0 0 0 0,0 0 288 0,0 0 64 0,-7 2 16 0,7-2 0 16,0 0 144-16,0 0 16 0,0 0 16 16,0 0 0-16,0 0-16 0,0 0-16 15,0 0 0-15,0 0 0 0,-6-2-96 0,6 2-16 0,0 0 0 16,0 0 0-16,0 0-32 0,0 0-16 0,0 0 0 0,0 0 0 0,0 0-80 15,0 0 0 1,0 0-16-16,0 0 0 0,6-4-16 0,-6 4 0 0,0 0 0 16,10 0 0-16,-1 1-80 0,0 2-16 15,-1 1 0-15,0 2 0 0,2-1-112 0,0 1-16 16,1 2-16-16,0-2 0 0,-1 2-176 0,1 1 192 16,1-2-192-16,0 1 192 0,0-1-192 0,0-1 0 0,-1 1 0 0,-2-1 0 15,-1 0 128-15,-1-1-128 0,0 2 128 0,0-1-128 16,-7-6 128-16,5 6-128 0,-5-6 128 0,6 6-128 15,-6-6 128-15,0 0-128 0,0 0 0 0,0 0 128 16,5 4-128-16,-5-4 0 0,0 0 0 0,0 0 0 31,0 0-640-31,0 0 0 0,0 0 0 0,0 0-7024 0,0 0-1408 0</inkml:trace>
  <inkml:trace contextRef="#ctx0" brushRef="#br0" timeOffset="98592.7">16754 12503 8287 0,'0'0'736'0,"0"0"-592"0,0 0-144 0,0 0 0 16,0 0 2160-16,0 0 400 0,0 0 64 0,0 0 32 16,0 0-1184-16,0 0-256 0,0 0-32 0,0 0-16 15,0 0-400-15,0 0-96 0,0 0-16 0,8 1 0 16,-8-1-272-16,11 3-64 0,-3 0-16 0,1 2 0 0,-2-1-128 15,1 2-32-15,0 0 0 0,2 0 0 0,1-1-144 16,-2 1 160-16,0-1-160 0,-1 2 160 0,0-2-160 0,1 1 0 16,-1-1 0-16,0 1 128 0,-1-1-128 0,0 1 0 15,-7-6 0-15,8 7 128 0,-3-2-128 0,-5-5 0 16,6 6 0-16,-6-6 0 16,0 0-352-16,0 0 0 0,4 3 0 0,-4-3 0 15,0 0-464-15,0 0-80 0,0 0-32 0,0 0-9328 0</inkml:trace>
  <inkml:trace contextRef="#ctx0" brushRef="#br0" timeOffset="98917.6">16943 12454 3679 0,'0'0'160'0,"0"0"32"0,0 0-192 0,0 0 0 0,0 0 0 0,0 0 0 0,-9-3 2560 16,9 3 480 0,0 0 96-16,0 0 0 0,-7-1-1536 0,7 1-320 15,0 0-64-15,0 0-16 0,-6 3-560 0,6-3-128 0,-5 7 0 16,5-7-16-16,-6 9-112 0,2 1 0 16,-1-2-16-16,2 2 0 0,-1 1 16 0,-1 1 16 0,0 0 0 15,-1 3 0-15,1 0 16 0,0-4 0 0,0 1 0 16,-1 1 0-16,1 0-128 0,-1 0-32 0,-1-1 0 0,0 0 0 15,2 0-128-15,-1-1-128 0,1 0 192 0,-1-1-192 16,1-1 144-16,0-2-144 0,0 1 0 0,0-1 144 16,1-3-144-16,1 1 0 0,3-5 0 0,0 0 0 15,0 0-816-15,0 0-80 0,0 0-32 0</inkml:trace>
  <inkml:trace contextRef="#ctx0" brushRef="#br0" timeOffset="99857.26">16874 12394 1839 0,'0'0'160'0,"0"0"-160"0,0 0 0 0,-3-6 0 16,3 6 2384-16,-5-6 448 0,2 0 96 0,3 6 16 15,-2-6-1664-15,2 6-320 16,-6-8-64-16,3 2 0 0,3 6-176 0,-7-4-16 15,3 0-16-15,4 4 0 0,-5-5-224 0,5 5-32 0,-5-4-16 0,5 4 0 16,-7-2 64-16,7 2 16 0,-7-3 0 0,7 3 0 16,-9-2-32-16,2 1 0 0,7 1 0 0,-6 0 0 15,-2 0-80-15,8 0-32 0,-8-1 0 0,2 2 0 16,6-1-64-16,-8 3-16 0,8-3 0 0,-8 5 0 16,1-2-80-16,7-3 0 0,-9 5-16 0,2 0 0 15,2 1 0-15,-1-1 0 0,0-1 0 0,-1 2 0 16,1-1-176-16,1 1 160 0,-1-1-160 0,6-5 160 0,-6 8-160 15,1 0 128-15,1 0-128 0,0-1 128 0,-1 0 0 0,1 1-128 16,2-1 192-16,-1 2-64 0,0 1 16 0,2 0 0 16,-1-1 0-16,0-1 0 0,-1 1-144 0,1 1 160 15,1 1-160-15,1 0 160 0,-1 0-160 0,1 0 160 16,-1-1-160-16,1 1 160 0,0 0-160 0,0-3 0 16,0-1 0-16,1 2 128 0,0 0-128 0,0 1 128 15,0-1-128-15,2 1 128 0,-1-2-128 0,1 2 0 16,-2 0 144-16,1 0-144 0,2 0 0 0,-1 0 144 15,0 1-144-15,1-1 0 0,0-1 192 0,1 1-192 16,1-1 192-16,-1 0-192 0,2-1 176 0,0 0-176 16,-1-2 160-16,1 1-160 0,-1-1 160 0,2 0-160 15,0-2 160-15,0 0-160 0,-1-1 192 0,1 0-64 0,0-1-128 0,-1 1 192 16,3-2-192-16,-2 0 128 16,1-1-128-16,0-1 0 0,-1-1 128 0,2-1-128 15,0 0 0-15,0 0 144 0,-1-2-144 0,1 0 128 0,1-1-128 0,1 0 128 16,0-1-128-16,-1-1 0 0,1 2 144 0,-1-2-144 15,-1-2 160-15,1 1-32 0,0 1-128 0,-1-1 192 16,-2 0-16-16,0 0-16 0,0 0 0 0,1 1 0 16,-4-2 0-16,2 0 0 0,-2 0 0 0,2-3 0 15,-3 2 16-15,1 2 0 0,-2-2 0 0,-3 0 0 16,1 0 0-16,-1 0 0 0,-1 0 0 0,-1 1 0 16,1 0 112-16,-1 1 32 15,-2 1 0-15,1-1 0 0,-1-1 0 0,0 1 0 0,2 1 0 0,-2 1 0 0,-3-1-80 0,-1 0-16 16,1-1 0-16,-1 2 0 0,-1-2 32 0,0 0 0 0,1 0 0 15,-2 2 0-15,-2-2-64 0,1 2 0 0,-1 0 0 16,1 0 0-16,-3-1-48 16,3 2-16-16,0 0 0 0,1 2 0 0,-1-1-128 0,0 2 160 0,3-2-160 0,-1 1 160 15,0 2-160-15,-1 0 0 16,0 0 0-16,1 1 0 0,2 2 0 0,-3 1 0 16,2-1 0-16,-1 1 0 0,1 0 0 0,0 2-224 15,1 0 48-15,2 2 16 16,-1-1-1088-16,6-5-224 0,0 0-32 0,-3 8-14336 0</inkml:trace>
  <inkml:trace contextRef="#ctx0" brushRef="#br0" timeOffset="103652.7">17608 12322 2751 0,'0'0'256'0,"0"0"-256"16,1-6 0-16,-1 6 0 0,2-9 2576 0,-1 2 480 0,-1 7 80 0,-1-7 32 15,1 0-1632-15,0 7-336 0,-1-8-64 0,1 8-16 16,0 0-352-16,0 0-80 0,0 0-16 16,0 0 0-16,0 0-48 0,0 0-16 15,0-6 0-15,0 6 0 0,0 0-176 0,0 0-48 16,0 0 0-16,0 0 0 0,3 10-32 0,-1 2-16 15,0 1 0-15,1 1 0 0,-1 3-80 0,0-1-32 16,0 2 0-16,0 2 0 0,2-2-80 0,-2-4-16 16,-1 1 0-16,1 0 0 0,3 2-128 0,-1-2 0 0,-2 1 144 15,4 5-144-15,-2-5 0 0,1-1 128 0,-1-1-128 0,-1-3 0 16,-1-3 128-16,-2-8-128 0,4 10 160 0,-4-10-160 16,0 0 304-16,0 0-48 0,0 0 0 15,0 0 0-15,0 0 48 0,0 0 0 0,0 0 0 0,0 0 0 16,0 0-64-16,0 0-16 0,0 0 0 0,-8-2 0 15,0-3-96-15,3-3 0 0,-1-1-128 0,1 0 192 16,-4-1 48-16,1-2 0 0,1-2 0 0,-1-1 0 0,1 0 144 16,2-2 48-16,-1-3 0 0,2 0 0 0,1 0 0 0,0 1 0 15,1-2 0-15,2 0 0 16,-1-1-176-16,2 1-48 0,1 1 0 0,2 2 0 0,-2 2-208 0,2-1 144 16,2 2-144-16,0 1 128 0,3-1-128 15,-2 7 160-15,-1-1-160 0,2 1 160 0,0 0-160 0,0 1 0 16,0 0 0-16,0 1 0 0,1 1 0 0,0 2 0 15,-1 0 0-15,2 1 0 16,-1 2-560-16,0 3 16 0,0 0 0 0,0 1 0 16,0 1-1888-16,-1 1-384 0,1 3-80 0</inkml:trace>
  <inkml:trace contextRef="#ctx0" brushRef="#br0" timeOffset="103853.83">17643 12464 24191 0,'0'0'1072'0,"0"0"208"0,0 0-1024 0,-7 0-256 16,7 0 0-16,0 0 0 0,0 0 880 0,0 0 112 0,0 0 32 0,0 0 0 0,0 0-128 0,0 0 0 31,7-3-16-31,2-1 0 0,2-1-416 0,1 0-80 16,2-1 0-16,1 1-16 0,3-2 0 0,0 0 0 0,-1 1 0 0,2-1 0 0,1 2-368 0,-1-1 0 15,1 1 0-15,-1-1-192 16,0 1-2688-16,-2 0-528 0</inkml:trace>
  <inkml:trace contextRef="#ctx0" brushRef="#br0" timeOffset="104065.97">18005 12448 23039 0,'0'0'1024'0,"0"0"192"0,0 0-960 0,0 0-256 15,0 0 0-15,0 0 0 0,0 0 1424 0,0 0 240 16,0 0 64-16,0 0 0 0,0 0-608 0,-4 10-112 0,2 0-32 15,1 1 0-15,2 0-608 0,0 2-128 0,0-1-32 0,2 2 0 16,-2 0-208-16,2 3 176 0,1 1-176 0,-1-2 160 16,-1-1-160-16,1 0 0 0,1-2 0 0,1-1 0 15,-2-2-256-15,2 0-128 0,-5-10-16 0,4 11-16 16,-1-1-1888-16,-3-10-384 0,0 0-80 16</inkml:trace>
  <inkml:trace contextRef="#ctx0" brushRef="#br0" timeOffset="104538.99">18028 12529 15663 0,'-9'-6'688'15,"9"6"144"-15,-7-9-656 0,2 1-176 16,0-1 0-16,3 2 0 0,-1-2 3360 0,1 2 640 0,2-2 128 0,0 2 32 16,1-1-2448-16,2 1-496 0,2 0-80 0,0 0-32 15,1-1-640-15,1 2-128 16,3-1-16-16,1 2-16 0,-2 0-160 0,2 2-16 15,2 1-128-15,-4 2 192 0,-1 0-192 0,-1 1 0 0,1 0 128 0,0 1-128 16,-1 1 0-16,1 3 0 0,-1 1 0 0,-3 1 0 16,1 2-240-16,-2 1-80 0,-2 1-32 0,-1 0 0 15,-1 1 80-15,-1-1 16 0,-2 0 0 16,1 0 0-16,-4-1 256 0,2-1 0 0,-1-1 0 0,1-1 144 16,1 0 0-16,-2 1 0 0,6-9 0 0,0 0 0 0,0 0 96 0,0 0 16 15,0 0 0-15,0 0 0 0,0 0-96 16,0 0-16-16,0 0 0 0,0 0 0 0,7 1-144 0,0 0 0 15,1-1 144-15,3 0-144 0,-1-2 0 0,1 1 144 16,0 0-144-16,1 0 0 0,1 1 128 0,-1 1-128 16,-1 1 0-16,0 1 0 0,1 2 0 0,-3-1 128 15,-1 0-128-15,-1 2 0 0,0-1 192 16,-3 2-192-16,-1-2 192 0,-2 2-192 0,-1 0 256 0,-1-1-48 0,-2 0-16 0,-1-1 0 16,-3 1 128-16,0 0 0 15,-1 1 16-15,-1 0 0 0,-2-2-48 0,0 2-16 16,-1-2 0-16,0 2 0 0,-1-1-272 0,0 0 160 15,1-1-160-15,0 1 128 0,1-2-128 0,-4 1-224 16,7-2 48-16,8-3 16 16,-8 0-784-16,8 0-144 0,0 0-48 0,0 0-9936 15,-2-6-2000-15</inkml:trace>
  <inkml:trace contextRef="#ctx0" brushRef="#br0" timeOffset="104771.27">18436 12432 20895 0,'5'-10'928'0,"-1"6"192"0,-1-1-896 0,-1-2-224 15,-1 0 0-15,0 2 0 0,0-1 1648 0,-1 1 272 0,0 5 64 0,-2-5 16 0,0 1-528 0,2 4-128 16,-4-2 0-16,-1 2-16 16,-4 1-400-16,2 2-80 0,-1 2-16 15,-1 2 0-15,0 2-384 0,1 2-64 16,-1 1-32-16,1 1 0 0,-1 2-352 0,3-1 144 0,-1 0-144 0,3 1 0 0,-1-2 0 0,3-1 0 16,2-2 0-16,2 0 0 15,2 0 0-15,-1-2 0 0,4-1 0 0,1-1 0 0,2-3 0 0,2-2-144 16,2-1 144-16,0-2-128 0,1-3-48 0,1-1 0 15,-1-3 0-15,3-2 0 16,0-1-528-16,1-1-128 0,-1-2 0 0,-1 0-14464 16</inkml:trace>
  <inkml:trace contextRef="#ctx0" brushRef="#br0" timeOffset="105808.42">17410 13707 4607 0,'0'0'192'0,"-5"-4"64"0,5 4-256 16,-3-7 0-16,-2 1 0 0,5 6 0 0,-3-8 2816 0,1 2 512 15,-1 1 96-15,3 5 32 0,-3-7-1600 0,3 7-320 16,-3-5-64-16,3 5-16 0,0 0-240 0,0-6-64 16,0 6 0-16,0 0 0 0,0 0-448 0,0 0-112 15,0 0-16-15,0 0 0 16,0 0-288-16,0 0-64 0,0 11-16 0,2 1 0 0,-1 3-16 0,2 0-16 16,0 1 0-16,1 0 0 0,-1 2-176 0,0-1 160 15,0 1-160-15,0-2 160 0,1 1-160 0,-1-2 0 16,-1-2 144-16,2 2-144 0,-2-4 0 0,1 0 128 15,-1 0-128-15,2-1 0 0,-1-2 0 0,-3-8 144 16,0 0-144-16,0 0 0 0,0 0 160 0,0 0-160 16,0 0 128-16,0 0-128 0,0 0 0 0,0 0-304 0,0 0 48 0,0 0 16 31,0 0-144-31,0 0-16 0,-9-7-16 0,2-1 0 0,-1-2 16 0,0 0 0 0,0-1 0 16,1 0 0-16,-1-1 400 0,1-2-128 0,1-2 128 0,1 0 0 15,1-2 352-15,1 1 160 16,0-1 16-16,1 1 16 0,0-1 336 0,1 0 64 0,1 1 16 0,1 0 0 15,1 1-256-15,1-1-32 0,3 2-16 0,1 1 0 0,0-1-336 16,3 2-64-16,2 0 0 0,1 1-16 16,0 1-240-16,0 1 128 0,0 0-128 0,0 1 0 15,0 4 0-15,-1-1 0 0,-1 1 0 0,-1 1 0 0,-1 1-160 16,-9 3-128-16,9 2-32 0,-9-2 0 16,9 5-1952-16,-3 1-400 0,-1 4-80 0</inkml:trace>
  <inkml:trace contextRef="#ctx0" brushRef="#br0" timeOffset="106008.52">17397 13819 25167 0,'0'0'1104'16,"-6"2"240"-16,6-2-1072 0,-7-2-272 0,7 2 0 0,0 0 0 0,0 0 656 0,0 0 80 16,0 0 16-16,0 0 0 0,6-5 32 0,1-1 16 15,2 1 0-15,2-1 0 0,2 1-352 0,2-1-64 0,-1 0 0 0,1 0-16 16,3 1-176-16,-3-2-48 15,-2 0 0-15,0-1 0 16,-1 0-720-16,1 2-128 0,0-1-48 0,0 0-8464 16,0 2-1680-16</inkml:trace>
  <inkml:trace contextRef="#ctx0" brushRef="#br0" timeOffset="106237.05">17716 13645 15663 0,'0'0'1392'0,"0"0"-1120"16,-3-2-272-16,3 2 0 0,-6 2 2336 0,6-2 416 0,-6 1 64 0,6-1 32 0,-4 4-1024 0,0 2-208 15,2-1-32-15,1 5-16 16,1 2-752-16,1 0-160 0,1 0-16 0,2 1-16 0,0 2-288 0,0 1-48 16,1 2-16-16,0-2 0 0,2 1-96 0,-2-1-32 15,-1 0 0-15,0 0 0 0,2 0-144 0,-1 0 128 16,0-3-128-16,-1-1 128 0,1-1-128 0,-1-1 0 16,-2-1-160-16,1-1 160 15,-3-8-832-15,4 9-80 0,-4-9-16 0,0 0 0 16,0 0-1952-16,0 0-384 0,0 0-64 0</inkml:trace>
  <inkml:trace contextRef="#ctx0" brushRef="#br0" timeOffset="106618.19">17738 13844 9215 0,'0'0'816'0,"-5"-7"-656"0,-1-1-160 0,2 1 0 0,1-1 3200 0,1 0 592 0,-1 2 128 0,2-2 32 0,1 0-1728 0,1 1-352 16,2-2-64-16,0 0-16 0,1 0-608 0,2 1-128 31,0 1-32-31,2 0 0 0,1-1-464 0,1 2-112 0,0 0 0 0,0 2-16 16,-1 0-240-16,2 0-64 0,2 2 0 0,-2 3 0 0,-2-1-128 0,1 2 0 31,-2 2 0-31,-1 1 0 0,-2 2-256 0,0 0-64 16,-2 2-32-16,0 1 0 0,-3 1-224 0,0 1-32 15,-3 1-16-15,1 0 0 0,-1-1 304 0,0-1 64 16,-1-1 16-16,2-1 0 0,-3 0 240 0,5-9 0 0,0 0 0 0,-2 9 160 16,2-9 96-16,0 0 32 15,0 0 0-15,0 0 0 0,0 0 80 0,0 0 16 0,7 4 0 0,0-1 0 16,1-3-128-16,1 0 0 15,1-1-16-15,1-1 0 0,-1 2-16 0,-1-1 0 16,1 1 0-16,0 0 0 0,-2 0-32 0,0 1 0 0,-8-1 0 16,7 4 0-16,-7-4-64 0,0 0-128 0,0 0 176 0,5 6-176 15,-5-6 240-15,0 0-64 0,-1 9-16 0,-3 0 0 16,-2-1 16-16,-1-1 0 0,-1 2 0 16,1 0 0-16,-2 0-48 0,0-3-128 0,1 0 192 0,-3 0-64 15,2 0-128-15,-1-1 0 0,1 0-192 0,1-1 192 16,0 0-864-16,2-2-48 0,6-2-16 0,0 0-14960 15</inkml:trace>
  <inkml:trace contextRef="#ctx0" brushRef="#br0" timeOffset="106839.03">18107 13598 23039 0,'0'0'1024'0,"0"0"192"0,0 0-960 0,-7 0-256 15,7 0 0-15,-8 3 0 0,-2 0 2176 0,0 3 400 16,0 3 80-16,0 2 16 0,1 1-1456 0,-2 3-272 15,2 1-64-15,2 2-16 0,0-1-592 0,2 3-112 16,1-1-32-16,1-2 0 0,2 0-128 0,0-1 0 16,1-2 0-16,2-2 0 0,3-1 0 0,1-2-176 15,-1-3 176-15,3 0-128 0,2-3-48 0,2-3 0 16,1-3 0-16,-2-1 0 0,3-2-64 0,1-2-16 16,1-2 0-16,3-2 0 15,2-2-304-15,0-3-64 0,0 0-16 0,10-9-13968 0</inkml:trace>
  <inkml:trace contextRef="#ctx0" brushRef="#br0" timeOffset="173043.5">5269 4774 11055 0,'0'0'976'0,"0"0"-784"0,0 0-192 0,0 0 0 16,0 0 864-16,0 0 128 0,0 0 32 0,0 0 0 0,0 0-320 0,0 0-48 16,0 0-16-16,0 0 0 0,0 0-224 0,0 0-48 15,0 0-16-15,0 0 0 0,6-3-32 0,3-1 0 16,2 1 0-16,1-1 0 16,3 0-96-16,0 1-32 0,3-1 0 0,0-1 0 0,3 1-192 0,-1 0 0 0,1-2 128 0,3 1-128 31,2-1 0-31,1-1 0 0,-1 0 128 0,1-1-128 0,-2 1 0 0,-2 1 144 15,-2-1-144-15,-2 2 128 0,-3-1-128 0,0 2 0 16,-3 1 144-16,-2-1-144 0,-1 2 0 16,-2 1 0-16,0 0 0 0,-2 1 0 0,-6 0-224 0,0 0-112 15,0 0-32-15,0 0-8512 16</inkml:trace>
  <inkml:trace contextRef="#ctx0" brushRef="#br0" timeOffset="173354.62">5176 4925 24879 0,'-21'2'1088'0,"14"0"256"0,-1 0-1088 0,3 1-256 0,-1-2 0 0,6-1 0 16,0 0 0-16,0 0-272 16,0 0 48-16,0 0 16 0,0 0 64 0,0 0 16 0,0 0 0 0,8-3 0 15,2 1 128-15,3 1 192 0,3 0-32 0,0-1-16 16,-1 0 192-16,3-1 48 0,3 1 0 0,0 0 0 15,3-1-192-15,2-1-16 16,2 0-16-16,0 0 0 0,0-1-160 0,0 1 0 0,3-2 0 0,0 1 0 16,1-2 0-16,-2 2 128 0,-2-1-128 0,-1 1 0 0,-4-1 0 15,-2 1 128-15,-3 0-128 0,-1 1 0 0,-2 0 128 16,-2-1-128-16,-2 1 128 0,1 0-128 16,1 1 176-16,-4 0-48 0,0 0-128 0,-1 0 192 15,-1 1-64-15,-1 0 0 0,-6 2-128 0,7-3 192 16,-3-1-1456-16,-4 4-288 0</inkml:trace>
  <inkml:trace contextRef="#ctx0" brushRef="#br0" timeOffset="180141.72">14600 5069 8287 0,'-17'-7'736'0,"4"3"-592"16,-2-2-144-16,0 1 0 0,-1-1 2208 0,2 1 416 16,0-3 64-16,2 0 32 15,-1 1-2352-15,2-1-368 0,2-1-288 0,0 0 48 16,0 1-384-16,2-2-80 0,2 0 0 16,0 0-16-16,1 0-688 0,1-2-128 0,-1-1-16 0,2 0-16 15,0 0 336-15,0 2 64 0,0 2 16 0,-1-1 0 0,0 1 1152 0,0 1 400 16,3 8 0-16,-5-8 0 0,5 8 1040 0,-5-6 208 0,5 6 32 15,0 0 16-15,0 0-48 0,0 0-16 0,-9-2 0 16,9 2 0-16,0 0-672 0,0 0-144 0,0 0-32 16,0 0 0-16,0 0-496 0,0 0-96 0,0 0-32 0,7 6 0 15,-7-6-160-15,10 6 128 0,1-2-128 0,1-1 128 16,1 0-128-16,1-1 128 0,2 0-128 16,1-1 128-16,3-1 64 0,2 1 16 15,1-1 0-15,1 2 0 0,3 2-48 0,2-2-16 0,4 0 0 0,4 1 0 16,-1-1 16-16,-1-2 0 0,-1 0 0 0,0-2 0 15,3 1-32-15,1 0-128 0,4 1 192 0,5 0-64 16,3 0-128-16,3-1 0 0,2-1 0 0,0-1 128 16,-6-3-128-16,3 1 0 0,0-1 0 0,1 3 128 15,1 0-128-15,1-1 0 0,3-2 0 0,-6 0 128 0,-4 2-128 0,-4-1 0 16,-4 0 0-16,0 0 128 0,0 2-128 0,-3 0 0 16,-3-2 0-16,0 2 0 0,-1 1 128 0,-1 1-128 15,-4 0 128-15,-3 1-128 16,-3-1 208-16,-1 2-32 0,-3-1-16 0,-2 1 0 0,-5 1-160 0,-1 0 0 15,-1-1 0-15,-9-1 0 16,0 0-736-16,0 0-32 0,6 4 0 0,-6-4-9824 16</inkml:trace>
  <inkml:trace contextRef="#ctx0" brushRef="#br0" timeOffset="180590.86">14517 5044 23551 0,'0'0'1040'0,"0"0"224"0,0 0-1008 0,0 0-256 16,-6-2 0-16,6 2 0 0,0 0 0 0,0 0-288 15,0 0 64-15,10 2 16 0,1-2 208 0,2 0 0 0,4 0 0 0,2 0-144 16,3 0 304-16,5 0 64 0,3-2 16 0,4 2 0 16,2 0-32-16,2-1 0 0,-1-1 0 0,0-1 0 0,5-3-16 0,3 1-16 15,6-1 0-15,3 2 0 0,4 0 48 0,-1-1 16 16,-3 0 0-16,0-2 0 0,-1 0 16 0,1 1 0 0,1 0 0 0,3 1 0 16,3-1 64-16,-3 2 32 0,-4-2 0 15,-3 2 0-15,-1-1 32 0,-2 0 0 0,2 2 0 0,-2 0 0 16,-1 0 16-16,2 1 16 0,-2 0 0 0,-4 0 0 31,-5 0-64-31,-5-2-16 0,-2 0 0 0,-2 2 0 16,-3 1 16-16,-2-2 0 0,-2 1 0 0,-1 1 0 0,-2 1-144 0,-4 0-16 0,-1-1-16 0,-3 1 0 15,-3 0 0-15,-8 0 0 0,0 0 0 0,0 0 0 16,0 0-48-16,0 0 0 0,0 0 0 0,0 0 0 31,0 0-1312-15,0 0-272-16,0 0-48 0</inkml:trace>
  <inkml:trace contextRef="#ctx0" brushRef="#br0" timeOffset="188911.58">17182 5644 19343 0,'0'0'1728'0,"-8"6"-1392"16,-1-2-336-16,2-1 0 0,0 1 496 0,7-4 16 15,-9 4 16-15,9-4 0 0,0 0 592 0,0 0 112 16,0 0 32-16,0 0 0 0,0 0-368 0,0 0-80 16,0 0-16-16,0-9 0 0,2-1-400 0,5-1-80 15,3-1 0-15,3-2-16 0,3-1 192 0,2-2 32 16,3-2 16-16,1 1 0 0,1-1-176 0,0 2-48 16,0 1 0-16,2 2 0 0,-2-1-112 0,0 5-16 15,-2 1-16-15,1 1 0 0,-2 1-176 0,-3 4 0 16,0 0 144-16,-3 3-144 0,-2 0 0 0,-1 2 128 15,-1 1-128-15,0 2 0 0,0-1 0 0,-1 1-240 0,-9-5 48 16,7 11 0 0,1 0-768-16,-5-1-160 0,-3-10-32 0,2 9 0 15,-2-9-2096-15,-4 11-416 0</inkml:trace>
  <inkml:trace contextRef="#ctx0" brushRef="#br0" timeOffset="189138">17395 5508 19119 0,'-16'-2'832'16,"7"2"192"-16,-1 2-816 0,0 1-208 15,-1 0 0-15,1 3 0 0,0 0 1552 0,0 3 272 0,1 1 48 0,0 2 16 0,1 3-480 0,0 2-80 16,1 3-32-16,0 3 0 16,0 2-544-16,2 3-112 0,1 0-32 0,0 3 0 15,1 2-240-15,2-1-48 0,1-1-16 0,1-1 0 16,0-2-304-16,1 0 0 0,2-4 128 0,1-1-128 0,2-2 0 16,0-3 0-16,0-3 0 0,2-3 0 0,2-1 0 0,1-2 0 15,-1-4-160-15,3-1 160 31,5-3-576-31,-3-3-32 0,2-4-16 0,3-3 0 0,2-2-976 0,2-4-208 0,-3-5-48 0</inkml:trace>
  <inkml:trace contextRef="#ctx0" brushRef="#br0" timeOffset="189537.93">17610 5774 5519 0,'0'0'240'0,"0"0"64"0,0 0-304 0,-1 10 0 16,-2 0 0-16,1 2 0 0,0 1 3680 0,0 2 672 16,0 2 144-16,-1 3 32 0,1 1-2768 0,0 0-544 0,-1-2-128 0,1 2 0 15,0 0-448-15,2-1-64 0,-2-1-32 16,1-2 0-16,1 0-112 0,0-4-32 0,0-2 0 0,0-1 0 15,0-10-32-15,0 0-16 0,0 0 0 0,0 0 0 16,0 0-64-16,0 0-16 0,0 0 0 0,0 0 0 16,7-10-16-16,-2-2-16 0,1-4 0 0,0-2 0 15,1-3-240-15,-3 5 176 16,2-1-176-16,0-1 160 0,1 0-160 0,0 1 0 16,-1 3 0-16,1 3 0 0,-3 2 0 0,2 3-144 15,-1 2 144-15,-5 4 0 0,8 2 0 0,-1 3 0 0,-1 2 0 16,0 3 0-16,-1 1 0 0,1 1 0 0,-1 2 192 0,2 0-48 0,-4 0-144 0,3 0 160 15,-1 0-160 1,1-2 160-16,-1 0-160 0,1-1 0 0,0-2 144 0,1-3-144 0,-2 0 128 16,1-3-128-16,-6-3 160 0,6 0-160 15,1-2 288-15,0-3-32 0,-1 0-16 0,1-3 0 0,0-2-16 0,1-3 0 16,0-3 0-16,0-2 0 0,0-1-64 16,1 1-16-16,0 0 0 0,1 3 0 15,-2 0-144-15,0 5 0 0,1 3 0 0,0 0 0 0,-4 3 0 0,2 2 0 0,1 2-176 0,-2 2 176 31,1 1 0-31,-2 3 0 0,1 1 0 0,1 3-128 0,-2 1 128 0,2 0 0 16,-2 0-144-16,2 1 144 16,-1 0-576-16,0 0-64 15,0-1 0-15,2-1 0 0,0-2-2288 0,1-2-464 0</inkml:trace>
  <inkml:trace contextRef="#ctx0" brushRef="#br0" timeOffset="190151.26">18147 5751 16575 0,'0'0'1472'31,"-6"2"-1168"-31,1 0-304 0,-1 3 0 0,1 1 1680 0,-2 2 288 0,0 1 48 16,2 2 16-16,0 1-688 0,1 2-128 16,-1 3-16-16,-2 0-16 0,1 2-416 0,0-1-64 0,0-1-32 0,2 1 0 0,2-2-304 0,0 0-64 15,0-3-16-15,1-1 0 16,1-1-64-16,1-1-16 0,2-2 0 0,-3-8 0 16,0 0-48-16,4 5-16 0,3-2 0 0,-7-3 0 15,6-2-144-15,1-1 0 0,-3-3 144 0,2-1-144 0,-1-4 128 0,2-1-128 16,-1-3 160-16,1 0-160 0,0-2 0 0,-1 1 0 31,0-1 0-31,-1 3 0 0,1 1 0 0,-2 3 0 0,1 1 0 0,-1 4 0 0,-1 0 176 16,-3 5 32-16,0 0 16 0,0 0 0 15,7 2-16-15,-1 3 0 0,0 0 0 0,-1 1 0 16,1 0-208-16,-1 1 0 0,3 1 0 0,-1-1 0 16,0 1 0-16,1 1 0 0,0-4 0 0,1 1 0 15,1-2-256-15,-1 0-64 0,2-2 0 0,0 0 0 31,2-1-1824-31,-2-2-368 0,1-2-80 0,-1-2-16 0,0-1-192 0,-3-1-32 0,1-2-16 0,-2-1-5056 16,2-10 6320-16,-5-4-3856 0,-3 5 4608 0,0 13 656 16,-2 1 176-16,1 5 0 0,-2-6 3888 0,2 6 800 15,0 0 176-15,0 0 16 0,0 0-2384 0,0 0-496 16,0 0-80-16,0 0-32 0,-1 8-848 0,1 1-160 16,1 1-48-16,3-2 0 0,1 1-272 0,0 0-64 15,1 0-16-15,1 0 0 0,0-1-160 0,1 0-16 16,-1 0-16-16,2-2 0 0,0 0 32 0,0-2 16 15,0 0 0-15,1-3 0 0,-3-2-128 0,2-1-16 16,-1 0-16-16,-1-2 0 0,-1-2 0 0,-1 0 0 16,0-2 0-16,-1-1 0 0,-2-1 16 0,1-1 0 15,-2-1 0-15,-1 1 0 0,-1 0-48 0,0 2 0 0,-1 2 0 0,0 0 0 16,-1 3 160-16,-1 2 16 0,4 2 16 0,0 0 0 16,-7 3 112-16,1 2 0 0,1 2 16 0,-1 2 0 15,2 2-272-15,1 1-64 0,-2 0-128 0,2 2 192 16,0 2-192-16,1-1 0 0,-3 0 0 0,3 1 0 15,1-1 0-15,1 1 0 0,0-3 0 0,1 0 0 16,1-1-448-16,0 0 0 0,1-1 16 0,0-1 0 16,0-1-2080-1,2-1-432-15,-5-8-64 0</inkml:trace>
  <inkml:trace contextRef="#ctx0" brushRef="#br0" timeOffset="190515.69">18599 5217 4607 0,'-4'-14'400'0,"4"9"-400"15,0-1 0-15,1 1 0 0,2-1 5232 0,0 1 960 0,1-1 192 16,2 1 32-16,0 0-4464 0,1 1-896 0,1 0-176 0,-2 1-48 15,2 1 272-15,0 1 48 0,1 2 16 0,0 0 0 16,1 2-448-16,1 3-80 0,1 2-32 0,2 3 0 16,1 2-160-16,-1 4-48 0,0 4 0 0,-2 6 0 15,0 3-80-15,-2 7 0 0,0 5-16 0,-3 5 0 0,-1 6-112 16,-2 4 0-16,-3 4-16 16,-1 1 0-16,-5-3-32 0,-1 0 0 0,1-3 0 15,-3-3 0-15,-3-4-144 0,-1-2 0 0,-2-3-192 0,-2-2 192 31,-1-2-512-31,-3-2 0 0,-1-1 16 0,-2-2 0 16,-2-1-752-16,-16 14-160 0,5-7-16 0,-1-6-9184 0,1-2-1824 16</inkml:trace>
  <inkml:trace contextRef="#ctx0" brushRef="#br0" timeOffset="190855.23">17034 5363 22111 0,'-20'-9'1968'0,"7"4"-1584"0,0 1-384 0,1 1 0 15,0 0 896-15,0 2 112 16,-1 1 16-16,1 1 0 0,1 1 128 0,-1 2 16 15,2 3 16-15,0 4 0 0,-1 1-304 0,1 4-64 0,-1 4-16 0,1 5 0 16,0 5-368-16,1 4-80 0,0 2-16 0,3 5 0 0,-1 3-48 0,3 4-16 16,1 4 0-16,3 2 0 0,2 0-144 0,1 0-128 15,1-1 144-15,4-2-144 16,2 0 128-16,3-3-128 0,3-3 0 0,3-2 0 16,0-2 0-16,5 0 0 0,6-5 0 0,-8-12 0 15,3 0-336-15,4 2 32 0,1-3 16 0,3-2 0 31,3-4-1456-31,4 0-304 0,4-5-48 0</inkml:trace>
  <inkml:trace contextRef="#ctx0" brushRef="#br0" timeOffset="191164.41">19210 5880 33167 0,'0'0'2944'0,"0"0"-2352"16,0 0-464-16,0 0-128 0,0 0 0 0,1 6 176 16,0 2-176-16,1 1 192 0,-1 1 448 0,1 2 112 15,1 3 16-15,2 3 0 0,-2 0-80 0,0 2-16 16,0 2 0-16,2 1 0 0,-1 3-288 0,1 0-48 15,-2-2-16-15,1 0 0 0,-1 1-192 0,-1-2-128 16,1-1 160-16,-1-1-160 0,2-2 128 0,-2 0-128 16,-1-2 0-16,0-2 144 15,0-1-1648-15,-1-2-336 0,0-2-64 0</inkml:trace>
  <inkml:trace contextRef="#ctx0" brushRef="#br0" timeOffset="192039.66">20376 5960 19343 0,'0'0'848'0,"0"0"192"0,0 0-832 0,0 0-208 0,4-8 0 0,-4 8 0 16,4-5 2704-16,-4 5 496 0,0 0 112 0,0 0 16 0,9 0-1456 0,-9 0-272 16,7 5-64-1,0 2-16-15,0 0-720 0,-3 3-144 0,-2 1-16 0,1 3-16 16,-2 0-320-16,-1 1-64 0,-3 3-16 0,0-2 0 0,-2 2-80 0,-2 1-16 15,-1 0 0-15,1 2 0 16,-1-1-544-16,-1 0-112 0,-1 0-32 16,-1-2 0-1,-2-1-2496-15,3-1-496 0</inkml:trace>
  <inkml:trace contextRef="#ctx0" brushRef="#br0" timeOffset="192365.3">21116 5281 23951 0,'-5'-9'2128'0,"3"4"-1696"0,0-2-432 0,2-2 0 15,2-2 1072-15,1-1 128 16,1 0 16-16,2-2 16 0,3 1 48 0,0-2 16 15,2 1 0-15,2 0 0 0,1 0-464 0,3-1-112 16,1 1-16-16,2 1 0 0,0 0-336 0,0 0-80 16,2 1-16-16,1 2 0 0,0 2-80 0,0 1-32 15,-1 3 0-15,-1 1 0 0,-1 2-160 0,0 4 0 16,-3 1 144-16,0 3-144 0,-2 0 0 0,-1 3 144 16,0 2-144-16,-2 1 0 15,-2 2-256-15,0 0-144 0,-2 1-48 0,0-1 0 16,-1-1-832-16,-2-2-192 0,-2-2-16 0,0-1-16 15,-2-2-368-15,-1-7-80 0,0 0-16 0,0 0-9616 0</inkml:trace>
  <inkml:trace contextRef="#ctx0" brushRef="#br0" timeOffset="192571.04">21469 5093 20383 0,'-15'-9'896'0,"8"6"192"0,-3 0-864 0,-1-1-224 0,1 3 0 16,-2 1 0-16,0 0 2240 0,-2 2 416 0,2 2 80 0,0 2 16 16,0 3-1008-16,1 1-192 0,0 3-32 0,1 3-16 15,1 2-688-15,1 3-144 0,-1 2-32 0,1 4 0 16,0 1-176-16,2 3-32 0,0 1-16 0,2 1 0 15,3 1-256-15,1-3-160 0,0-2 192 0,3-2-192 16,2-1 0-16,0 0 0 0,2-3 0 0,0-1 0 0,3-3 0 16,1-2 0-16,1-1 0 0,3-4 0 15,1-2-512-15,2-4-96 0,0-1-32 0,4-4 0 16,3-4-1856-16,0-2-384 0,0-5-80 16,-1-3-10704-16</inkml:trace>
  <inkml:trace contextRef="#ctx0" brushRef="#br0" timeOffset="193322.73">21681 5387 20671 0,'0'0'912'0,"0"0"192"0,0 0-880 0,0 0-224 0,0 0 0 0,1 6 0 15,1 2 1600-15,-1 2 256 0,-1 1 64 16,0 2 16-16,0 1-592 0,0 2-128 16,-1-1-32-16,1 2 0 0,0-1-544 0,1 1-128 15,-1-1 0-15,1 1-16 0,-1-1-80 0,2 0-16 16,-1-3 0-16,0-1 0 0,-1-1-112 0,1-2-32 0,0-2 0 16,0-1 0-16,-1-6 0 0,0 0-16 0,0 0 0 15,0 0 0-15,6-3-32 0,-1-3 0 0,1-2 0 0,-1-3 0 16,1-3-80-16,-1-1-128 15,-2-2 176-15,3 0-176 0,0-1 0 0,1 3 0 0,0 0 0 16,-1 4 0-16,1 1-160 0,-2 4 160 0,1 1-160 0,-6 5 160 16,6 0 0-16,-6 0 0 0,7 4 208 0,0 1-64 15,-1 3-144-15,0 2 192 0,-1 1-192 0,2 0 192 16,-1 0-192-16,1 1 0 0,0 0 0 0,-1 1 0 0,2 0 0 16,0 0 0-16,-1-2 0 0,1-3 0 15,-1-1 128-15,0-2-128 0,0-1 0 0,1-2 128 0,-1-2 0 0,2-2-128 16,0-2 192-16,0-1-64 0,0-3 32 15,0-1 0-15,1-4 0 0,0-2 0 0,-1-3-16 16,0 1 0-16,0-2 0 0,1 1 0 0,-1 3-144 0,2 1 0 16,-2 2 0-16,-1 4 0 0,-1 1 0 0,-2 3 0 15,1 1 0-15,-6 3 0 16,0 0-240-16,6 3 80 0,-1 3 16 0,-1 2 0 16,0 0-64-16,1 1-16 0,-1 1 0 0,1 1 0 15,1 1-432-15,-1-1-96 16,1-1-16-16,1-1 0 0,-1-1-592 0,2-1-128 0,2-3-32 0,0-2 0 15,1-2-1840-15,1-2-368 0,-1-3-80 0,2-2-16 16,1-2 1648-16,0-1 336 0,-2-2 64 0,-1-1 16 0,-1-3 784 16,-2-2 144-16,0 0 48 0,-2 1 0 0,-2 0 2304 0,-2 3 464 0,-1 1 80 0,-1 2 32 15,-1 2 832-15,-1 2 160 0,-1 3 48 16,-2 1 0-16,0 0-928 0,-1 3-176 0,1 3-48 16,-2 1 0-16,1 2-928 0,-1 1-192 0,0 3-32 0,1 1-16 15,-1 1-432-15,2 1-96 0,0 1-16 0,2-1 0 16,1 0-272-16,1-1 0 0,1-2 0 0,1 1 0 0,0-1 0 15,1-1 0-15,0-2 0 0,3 0 0 0,0-1 0 16,1-3 0-16,-6-3 0 0,7 2 0 16,1-2 0-16,0-1 0 0,0-2 0 0,-1-3 0 15,1 0 0-15,-1-2-144 0,-1-2 16 0,1-2 0 0,0-1 128 0,0 1-128 0,0-2 128 16,-1 2-128-16,0 1 128 0,-1 2 0 0,0 2 0 16,-1 1-128-1,0 2 128-15,-4 4 256 0,0 0-64 0,7 0-16 0,-7 0 64 0,7 4 16 16,-2 3 0-16,2 1 0 15,0 0-256-15,1 2 0 16,-1 0 0-16,0 0 0 0,1-1 0 0,1 1 0 0,1-1 0 16,0-1 0-16,1 0-192 0,0-1-48 0,1-2 0 0,0 0 0 0,0-3-1968 0,0-2-400 0,0-2-80 0,-1-3-6672 31,0-1-1344-31</inkml:trace>
  <inkml:trace contextRef="#ctx0" brushRef="#br0" timeOffset="193603.35">22614 5363 11967 0,'0'0'1072'0,"0"0"-864"16,0 0-208-16,0 0 0 0,0 0 3664 0,0 0 688 15,0 0 144-15,0 0 32 0,0 0-2624 0,-4 6-528 16,2 1-96-16,2 0-32 0,1 1-560 0,2 1-112 16,0 0-32-16,1 1 0 0,2 0-128 0,0-2-32 15,1 1 0-15,-2-1 0 0,1-3 80 0,-1 2 16 16,3-2 0-16,0 0 0 0,-2-2-96 0,2-1-32 16,1-1 0-16,0-1 0 0,0-1-160 0,-3-1-16 15,2-2-16-15,-2-2 0 0,1 0 16 0,-1-2 0 16,-2 1 0-16,-1 1 0 0,2-1-32 0,-3 2 0 15,-1 0 0-15,-1 5 0 0,0 0 16 0,0 0 0 16,0 0 0-16,0 0 0 0,0 0 160 0,-7 5 16 16,1 0 16-16,-1 3 0 0,-1 2-224 0,3 1-128 0,-1 0 128 0,2 1-128 15,0 1 0-15,-1 0 0 0,3 0 0 0,-1 1 0 16,1-2 0-16,0 0 0 0,1-1 0 0,1 0-128 31,0-1-240-31,0-1-32 0,1-2-16 0,1 0 0 0,-2-7-976 0,0 0-192 16,0 0-32-16,0 0-15056 0</inkml:trace>
  <inkml:trace contextRef="#ctx0" brushRef="#br0" timeOffset="193904.75">22879 4953 32191 0,'0'0'1424'0,"0"0"304"0,0 0-1392 0,0 0-336 16,5-3 0-16,1 1 0 0,-1 0 752 0,2 1 80 0,1 1 0 0,-1 1 16 16,1 0 128-16,2 3 32 0,0 2 0 15,1 2 0-15,1 3-400 0,0 3-80 16,0 2-16-16,0 3 0 0,0 2-48 0,0 2-16 16,1 1 0-16,-5 4 0 0,1 1-144 0,-1 4-48 0,-2 4 0 0,-1 2 0 15,-5 4 16-15,-2 4 0 0,-2 3 0 16,-4-1 0-16,-2-1-80 0,-2-1-32 0,-4 1 0 0,-3-1 0 15,-1-3-368-15,-6-2-80 0,-2-2-16 0,-4-3 0 32,-2-1-1840-32,-2-3-368 0,-1-1-80 0</inkml:trace>
  <inkml:trace contextRef="#ctx0" brushRef="#br0" timeOffset="194221.33">21176 4932 28271 0,'-20'-6'1248'0,"6"3"272"0,-4 0-1216 0,1 1-304 16,-2 0 0-16,-2 1 0 0,1 1 448 0,1 2 16 15,-1-1 16-15,2 4 0 0,1 0 416 0,1 5 64 0,-1 2 32 0,2 6 0 16,2 3-464-16,2 4-80 0,0 2-32 0,1 6 0 16,4 4-192-16,0 4-32 0,3 6-16 0,2 4 0 0,1 8-176 15,3 0 0-15,5 2 0 0,3-3 0 16,4-1 0-16,5 0 0 0,0-1-160 0,6-2 160 0,5-1 0 0,4-3-144 16,1-2 144-16,2-3 0 15,0-4-1136-15,6-3-144 0,0-5-16 0</inkml:trace>
  <inkml:trace contextRef="#ctx0" brushRef="#br0" timeOffset="194789.29">23529 5810 29487 0,'0'0'1296'0,"-3"-4"288"0,0-3-1264 0,2 1-320 0,1-3 0 0,0 1 0 0,1-1 1280 0,2-1 192 15,0-1 32-15,0 0 16 0,2 0-544 0,0 2-96 16,1-1-32-16,0 1 0 0,2-1-304 0,1 2-64 15,0 1-16-15,-1 0 0 0,-1 1-80 0,1 3-32 16,-2 1 0-16,-6 2 0 0,0 0-96 0,0 0-32 16,7 4 0-16,-3 3 0 0,-2 1-32 0,0 2-16 15,-4 2 0-15,-1 3 0 0,-1 4-176 0,-3 1 192 16,-1 0-192-16,1 4 192 0,-1 0-192 0,0 0 0 16,0-1 144-16,-1-2-144 0,1-1 0 0,0-3 128 15,2-1-128-15,0-4 0 0,2-2 224 0,2-1-32 16,-1-3 0-16,3-6 0 0,0 0 96 0,0 0 16 15,0 0 0-15,6 5 0 0,1-3-112 0,1-1-32 16,1-2 0-16,4-1 0 0,2-2-160 0,3-1 128 0,3-2-128 0,3-1 128 16,4-1-128-16,1-2 0 0,1-2 0 15,2 1 0-15,-2 0 0 0,-1 1 0 0,-4 0 128 16,-2 1-128-16,-2 2 0 0,-2 1 0 16,-4 1 0-16,-2 2 128 0,-2 0-128 0,-2 0 0 15,-1 2 0-15,-2 1 0 0,-6 1 0 0,0 0 0 16,0 0 0-16,0 0 0 0,0 0 0 0,0 0 0 0,0 0 0 0,0 0 0 0,0 0-192 15,5 6-128-15,-5-6-32 0,0 0 0 32,0 0-1536-32,5 5-304 0,-5-5-64 0,0 0-15312 0</inkml:trace>
  <inkml:trace contextRef="#ctx0" brushRef="#br0" timeOffset="-201886.8">2653 8978 6447 0,'0'0'576'0,"0"0"-576"16,0 0 0-16,0 0 0 0,0 0 1472 0,1-4 176 15,1-2 32-15,-1 1 16 0,-1-1-544 0,0 6-128 16,1-5 0-16,1-1-16 0,-1 1-160 0,-1-1-16 16,0 6-16-16,0 0 0 0,-1-5-112 0,1 5 0 0,0 0-16 0,0 0 0 15,-5-5-240-15,5 5-32 0,-5-1-16 0,-2 2 0 16,-2 4-80-16,0 0 0 0,-2 4-16 0,0 2 0 0,0 2-304 15,0 4 0-15,0 0 0 0,0 3 0 16,2 2 0-16,-1 1-144 0,-1 0 16 0,2 1 0 0,2-2 128 16,1 0-128-16,-1 1 128 0,3-2-128 15,0-2 128-15,3-1 0 0,2-4 0 0,4 2 0 16,-2-3 0-16,1-2 0 0,3-1 128 0,1-1-128 0,-1-3 336 0,3-1 0 16,2-3 0-16,4-2 0 0,0-2 112 0,3-2 0 15,1-1 16-15,3-3 0 0,3-2 64 0,2-1 16 16,-3-2 0-16,3-1 0 0,0-3 128 0,1 0 32 0,-2-4 0 15,1 0 0-15,-4-1-192 0,-2 0-16 16,-3-1-16-16,-4 0 0 0,-4-1-208 0,-1 4-32 16,-2 0-16-16,-3 2 0 0,-3 1 80 0,0 1 16 0,-6 2 0 15,-1 0 0-15,-3 1 0 0,-3 2 16 0,-2 2 0 0,-3 0 0 16,0 1-336-16,-2 3 128 0,-1-1-128 0,-1 3 0 16,-1 2-224-16,1 2-112 15,-1 2-32-15,-5 4 0 16,3 0-496-16,3 2-96 0,3 1-32 0,1 2 0 15,2 0-768-15,0 1-160 0,4 1-16 0</inkml:trace>
  <inkml:trace contextRef="#ctx0" brushRef="#br0" timeOffset="-201571.34">2751 8736 9215 0,'-6'-15'400'0,"4"8"96"0,-1 1-496 0,0-2 0 0,-2 0 0 0,1 1 0 16,-1 0 2528-16,1 0 416 0,-2 1 64 0,2 0 32 16,0 1-1184-16,0 1-224 0,1 1-48 0,3 3-16 15,0 0-640-15,0 0-128 0,0 0-32 0,-2 6 0 0,-1 0-560 0,0 4-208 16,1 2 144-16,1 4-144 0,1 2 128 0,0 5-128 16,-1 4 0-16,1 4 128 0,0 4-128 0,0 4 0 15,0 4 0-15,0 2 128 0,0 2-128 0,1 1 0 16,0 2 0-16,0-3 0 0,1-2 0 0,1-1 0 0,-1-1 0 0,0-2 128 15,-1-3-128-15,1-2 160 16,1-3-160-16,-2-2 160 0,-1-2-160 0,0-3 0 16,0-2 0-16,0 7 128 15,0-4-528-15,0-5-112 0,0-5-32 0,0-1-12064 0</inkml:trace>
  <inkml:trace contextRef="#ctx0" brushRef="#br0" timeOffset="-201224.05">3031 9488 22111 0,'0'0'1968'0,"0"0"-1584"0,0 0-384 0,4-5 0 0,1 0 160 0,0-1-160 16,-4 1 192-16,0-1-192 16,0 1 512-16,-1-1 0 15,-1 1 0-15,0-1 0 0,-2 1 128 0,1 0 32 0,2 5 0 0,-2-4 0 16,-2-2-224-16,0 3-64 0,4 3 0 15,0 0 0-15,-5-1-144 0,-1 1-48 0,1 1 0 0,-1 1 0 16,0 2 48-16,-1 2 0 0,2 5 0 0,-1 2 0 16,-2 1-112-16,2 1-128 0,0 3 176 0,1 0-176 15,-1 1 176-15,2 0-176 0,0-2 160 0,2 1-160 16,2 1 160-16,2-2-160 0,-1 0 160 0,1-3-160 16,2-2 240-16,1-1-48 0,1-2-16 0,-1-1 0 15,0-1 160-15,2-1 48 0,-1-2 0 0,2-2 0 0,1 0-128 0,1-4 0 16,0 0-16-16,1-1 0 0,2-1-240 0,1-3 144 15,-1-2-144-15,6-6 128 16,1-3-464-16,0-2-112 0,-1-1 0 0,-3 6-9264 16,0-1-1840-16</inkml:trace>
  <inkml:trace contextRef="#ctx0" brushRef="#br0" timeOffset="-200805.08">3548 8944 23039 0,'0'0'1024'0,"-4"-1"192"0,-2-1-960 0,6 2-256 16,0 0 0-16,0 0 0 0,0 0 1344 0,0 0 240 15,0 0 32-15,0 0 16 0,0 0-544 0,4-3-128 16,-1-2 0-16,3 1-16 0,1 0-384 0,3 1-80 16,1-1-16-16,3 0 0 0,1 1-288 0,1-1-176 0,-1-1 192 0,1 1-192 15,-1-2 0-15,2 2 0 16,1 0 0-16,6-2-144 16,-2 3-1920-16,-5 1-384 0,0 2-80 0</inkml:trace>
  <inkml:trace contextRef="#ctx0" brushRef="#br0" timeOffset="-200588.56">3564 9133 19343 0,'-10'-2'848'0,"10"2"192"0,-7 1-832 0,7-1-208 16,0 0 0-16,0 0 0 0,0 0 2176 0,0 0 400 0,0 0 80 0,0 0 16 16,0 0-1584-16,0 0-320 0,0 0-64 0,0 0-16 15,7-1-48-15,2 0-16 0,2-1 0 0,2-1 0 16,2-2-368-16,3 0-64 15,1-1 0-15,3 0-16 0,-2-3-176 0,4 0 0 16,-2 0 0-16,1 0 128 0,2 1-128 0,-1-1-176 0,-2 1 48 0,8-3 0 31,-6 2-2224-31,-2 0-432 0</inkml:trace>
  <inkml:trace contextRef="#ctx0" brushRef="#br0" timeOffset="-198181.43">4829 8504 17903 0,'0'0'784'0,"-2"-6"176"0,-1-2-768 0,2-1-192 16,0 0 0-16,0-1 0 0,0-1 656 0,1 0 96 0,0 1 16 0,0 2 0 15,0 0 144-15,1 1 48 16,-1 2 0-16,0 5 0 16,0 0-80-16,0 0-16 0,0 0 0 0,0 0 0 0,-2 10-528 0,-1 3-96 0,-2 5-32 0,1 2 0 15,-1 5-208-15,-1 3 0 0,-2 4 0 0,0 2-160 16,1 1 160-16,0 2 0 0,0-1 0 0,2-1 0 16,-1-4 0-16,2-3 0 15,2-4 0-15,0-3 0 0,-1-5 0 0,2-2 128 0,0-3-128 0,1-2 176 16,0-9 160-16,0 0 48 0,0 0 0 0,0 0 0 0,0 0 464 0,1-6 112 31,-1-4 0-31,1-5 16 0,1-2-528 0,0-5-96 0,1-5-32 0,1-2 0 0,-2-3-320 0,2-4 128 16,1-4-128-16,2-1 0 0,0 1 0 0,-1 1 0 15,1 3 0-15,-1 3-192 0,1 3 192 0,0 6-208 32,-1 5 80-32,0 5 128 0,-2 2-192 0,1 4 192 0,0 3-192 0,2 2 192 15,-7 3-224-15,8 4 80 16,2 1 16-16,5 6 0 0,-1 2-32 0,0 4 0 0,-1 3 0 0,2-1 0 0,-1 0 160 0,1-1 0 15,2 2-144-15,-1 2 144 0,1 0 0 0,-1-2 0 0,-1-1 0 16,0-1 0-16,-1-2 0 0,2 0 0 16,-1-3 0-1,-3-2 0-15,-2-2 0 0,0-2 0 16,-2-1 0-16,-8-6 0 0,0 0 192 0,0 0-64 0,0 0 0 0,0 0 0 16,0 0 64-16,0 0 0 0,0 0 0 0,0 0 0 15,0 0 16-15,-6 5 16 0,-2 0 0 0,-1 0 0 16,-8 1 32-16,0 1 0 0,-4 1 0 0,-2 2 0 15,-3 2-256-15,1 1 144 0,-1 2-144 0,0-1 128 16,3 0-128-16,1 1 0 0,1-2 0 0,3 0 128 0,1 0-128 0,2-1 0 16,0-2 0-16,3 0 128 15,0-1-128-15,2-3 0 0,4 0 0 0,6-6-176 16,-5 8-1280-16,5-8-256 0,0 0-48 0,0 0-12160 16</inkml:trace>
  <inkml:trace contextRef="#ctx0" brushRef="#br0" timeOffset="-197764.79">5483 8357 18431 0,'0'0'1632'0,"0"0"-1312"15,-7-2-320-15,-1 0 0 0,0 1 768 0,-1 1 96 0,-1 1 16 0,1 2 0 16,-2 1 32-16,0 2 16 15,-2 1 0-15,2 4 0 0,3 2-208 0,-2 4-32 16,0-1-16-16,0 2 0 0,-1 0-368 0,2 0-80 0,3 3-16 0,1-1 0 16,2-1-208-16,2-2 0 0,2-1 0 0,2-2 0 15,3-1 144-15,2-1-144 0,3 0 128 0,2-2-128 16,-2-1 192-16,2-2-32 0,1-2-16 0,3 0 0 16,0-2 256-16,3-3 48 0,1-2 16 0,1 0 0 0,1-3-96 15,1-1-32-15,1-4 0 0,2-1 0 16,0-4-80-16,-1-1 0 0,-3-4-16 0,-1-1 0 15,0 0 32-15,-5-1 16 0,-2-1 0 0,-4-1 0 16,-3-1-32-16,-2 2 0 0,-3 2 0 0,-2 3 0 0,-2 3 64 0,-1 1 0 16,-2 2 0-16,-2 1 0 0,-2 1 192 0,1 3 64 15,-2 0 0-15,0 3 0 0,-3 2-272 0,-1 2-48 16,-3 2-16-16,0 1 0 0,-1 1-240 0,1 4-128 0,-2 1 128 0,2 2-208 31,-1 0-336-31,2 0-64 0,1 0-16 0,0 1 0 16,1 2-672-16,2 0-144 0,2-1-32 0,2-1 0 15,0-2-1328-15,2-1-272 0</inkml:trace>
  <inkml:trace contextRef="#ctx0" brushRef="#br0" timeOffset="-197433.16">5496 8094 15663 0,'-8'-14'1392'0,"3"5"-1120"16,1 0-272-16,1 1 0 0,-1 3 1344 0,4 5 224 15,-3-7 32-15,3 7 16 0,-3-6-336 0,3 6-64 0,0 0 0 0,0 0-16 0,0 0-256 0,0 0-48 16,0 0-16-16,0 0 0 0,0 0-464 0,2 13-96 16,0 3 0-16,0 2-16 0,2 1-64 0,-1 5-16 15,0 3 0-15,2 4 0 0,-1 2 48 0,-1 4 16 16,-1 4 0-16,2 1 0 0,0 2-64 0,1 0-16 15,-1 0 0-15,1-1 0 0,1-1-208 0,-1-4 144 0,1-3-144 0,-1-1 128 16,1-2-128-16,-1-2 0 16,-1-2 144-16,-1-2-144 15,3-1 176-15,-2-1-48 0,-1 2 0 0,1-4 0 0,-2-4-128 16,0 0 160-16,-1 0-160 0,1-2 160 0,2-2-1792 16,0 1-352-16,0-1-80 0</inkml:trace>
  <inkml:trace contextRef="#ctx0" brushRef="#br0" timeOffset="-197083.14">5823 8817 24879 0,'-1'-10'2208'0,"1"0"-1760"16,2 0-448-16,2 1 0 0,-1 0 1264 0,2 2 160 15,1-1 48-15,0 1 0 0,2 2-704 0,1 0-128 16,-1 2-16-16,0 3-16 0,-8 0-224 0,10 0-32 0,-10 0-16 0,11 4 0 0,-1 3-208 15,-3 2-128 1,-2 3 128-16,-1 1-128 0,-3 1-256 0,-2 4-112 0,-3 1-16 0,-1 3-16 31,-3 3-144-31,-1 0-32 0,-2 0 0 0,1-3 0 0,2 0 160 0,-2-3 32 0,1-3 0 0,1-3 0 0,1-2 384 0,1-2 128 16,3-3 0-16,3-6 0 0,0 0 512 0,0 0 128 0,0 0 0 0,0 0 16 31,0 0-128-31,0 0-16 0,0 0-16 0,12-3 0 0,-2-1-288 16,3-2-48-16,2 1-16 0,1-1 0 15,0-2-272-15,1 1 0 0,0-2 0 0,1 1 0 0,1 2 0 0,-1 0 0 16,0 1 0-16,1-1 0 0,-1 1-160 0,3-1-96 16,-1 2 0-16,1-2-10080 15,-1 0-2016-15</inkml:trace>
  <inkml:trace contextRef="#ctx0" brushRef="#br0" timeOffset="-196757.14">6446 8164 25791 0,'-11'-17'2304'0,"5"8"-1856"16,3 0-448-16,1 1 0 0,2 8 1024 0,0-6 128 15,0 6 0-15,0 0 16 0,2-9-272 0,-2 9-64 0,0 0-16 0,0 0 0 16,7 3-112-16,-1 3 0 0,1 1-16 0,0 3 0 16,0 4-224-16,1 2-32 0,-2 4-16 15,1 1 0-15,0 1-160 0,-1 1-48 0,0 1 0 0,-1 2 0 16,0 2-80-16,0-2-128 0,1 1 176 0,-2-2-176 16,0-2 0-16,1-1 0 0,0-2 0 0,1-1 0 15,-2-3-320-15,1 1-128 16,-2-1-32-16,-1-2 0 15,0-3-1408-15,0-1-288 0,0-1-48 0,-2-9-11632 0</inkml:trace>
  <inkml:trace contextRef="#ctx0" brushRef="#br0" timeOffset="-196526.85">6368 8449 28511 0,'0'0'1264'0,"-7"-5"256"0,7 5-1216 0,-3-7-304 0,3 7 0 0,-1-7 0 16,1 7 1040-16,0 0 160 15,5-7 16-15,2 1 16 0,2 0-176 0,2 0-32 16,4 1-16-16,0 0 0 0,5 2-624 0,2-1-112 16,1-2-16-16,3-1-16 0,-1 0-240 0,0-1 128 0,0 0-128 0,0 1 0 0,-2 0 192 0,1 0-64 15,-2 0-128-15,-8 2 192 16,-1 2-336-16,2 0-80 0,-1 1-16 0,-1-1 0 31,0 1-1472-31,-2 0-288 0,-1 1-64 0,-2 1-7696 16,-1 0-1536-16</inkml:trace>
  <inkml:trace contextRef="#ctx0" brushRef="#br0" timeOffset="-195133.13">7545 8062 6447 0,'0'0'576'0,"0"0"-576"15,0 0 0-15,1-6 0 0,-1 6 1712 0,2-5 224 0,-1-1 48 16,0 1 16-16,-1 5-400 0,0-6-96 0,0 6-16 16,0 0 0-16,0 0-448 0,0 0-80 0,0 0-32 0,-4-3 0 15,-2 1-208-15,0 3-32 0,-3 0-16 0,0 4 0 16,-1-1-496-16,-1 4-176 15,-1 0 0-15,-1 5 144 0,-1 2-144 0,-1 3 0 16,1 0 0-16,0 2 0 0,-1 0 0 0,2 0 0 16,1-2 0-16,2 1 0 0,2 0 0 0,2-2 0 15,1 0 0-15,2-2 0 0,1 0 176 0,1-2 0 16,3-1 0-16,2-1 0 0,3 0-176 0,1-1 192 16,1-3-192-16,2 1 192 0,1-1 16 0,1-2 16 0,0-1 0 0,2-2 0 15,4-1 224-15,0 0 32 0,0-3 16 16,0-2 0-16,2-1-64 0,1-3-16 0,0-2 0 15,0-1 0-15,-2-1 128 0,1-2 32 0,1-1 0 0,-1-2 0 16,-1-1 0-16,-3 0 0 0,0-1 0 0,-3 0 0 16,-1 1-224-16,-4 0-32 0,-2 0-16 0,-2 2 0 15,-3 1-32-15,-2-1 0 0,-3 3 0 0,-2 1 0 16,-3 0-16-16,-2 2-16 0,-2 1 0 0,-1 1 0 16,1 2-240-16,-2 1 0 0,1 2-192 0,-4 1 192 15,1 1-512-15,2 3 16 0,1 1 0 0,2 2 0 16,1 0-720-16,1 1-160 0,1-1-32 0,-1 1-8096 15,3 0-1632-15</inkml:trace>
  <inkml:trace contextRef="#ctx0" brushRef="#br0" timeOffset="-194744.74">7500 7794 5519 0,'-8'-11'496'0,"2"6"-496"0,0-1 0 0,-1-1 0 15,2 0 3584-15,-1 0 640 16,2-1 112-16,0 1 16 0,1 1-2416 0,1 0-480 0,1 1-112 0,1 5 0 16,0 0-272-16,0 0-48 15,0 0-16-15,0 0 0 0,0 0-432 0,0 0-96 16,4 5-16-16,1 3 0 0,-1 2-240 0,0 3-48 0,1 4-16 0,-2 2 0 15,0 4 0-15,1 6 0 0,0 2 0 0,-1 3 0 16,0 3-32-16,-1 5 0 0,0 2 0 16,1 21 0-16,2-6-128 0,1-5 0 0,1-4 144 0,0-3-144 0,-1-5 0 0,0-2 128 15,0-3-128-15,1-1 0 0,-2-3 0 0,2-2 128 16,-4-3-128 0,3-4 0-16,-1-1 144 0,0-3-144 0,-3-3 192 0,-1-1-192 15,1-3 256-15,-1-2-64 0,-1-2-16 0,0-1 0 0,-1 0-176 0,1-8 0 16,0 0 0-16,0 0 128 15,0 0-880-15,0 0-176 0,0 0-32 0,-6-1-13376 0</inkml:trace>
  <inkml:trace contextRef="#ctx0" brushRef="#br0" timeOffset="-194353.35">7875 8444 7359 0,'0'0'320'0,"-3"-6"80"0,1-2-400 0,0 1 0 0,1-1 0 0,-1 1 0 16,0 2 3296-16,2 5 576 0,-3-7 112 0,3 7 32 15,-2-8-1776-15,0 1-368 0,2 7-64 0,0 0-16 16,0 0-624-16,0 0-128 0,0 0-16 0,0 0-16 0,0 0-368 0,0 0-80 16,3 10-16-16,1 1 0 0,-2 2-208 0,0 2-32 0,-2 1-16 0,1 0 0 31,0 1-288-31,1 0 160 0,1 0-160 0,-1 1 128 16,-1 0-128-16,1 1 0 0,0-3 0 0,2 1 0 15,0-1 0-15,-1-1 0 0,1-3 0 0,1-1 128 16,2-2-464-1,-2-3-112-15,-5-6 0 0,7 8-16 0,-7-8-1472 0,0 0-304 0,0 0-48 0,0 0-10320 0</inkml:trace>
  <inkml:trace contextRef="#ctx0" brushRef="#br0" timeOffset="-194034.82">7848 8517 19343 0,'0'0'848'0,"-4"-4"192"0,4 4-832 0,-3-6-208 32,3 6 0-32,0-6 0 0,0-2 1536 0,0 8 256 0,5-10 48 0,2 0 16 15,-1 0-528-15,4 1-112 0,1 0 0 0,2-1-16 16,2 1-448-16,0-1-96 0,0 0-16 0,3 1 0 16,-4 2-144-16,2 0-48 0,-2 2 0 0,1 0 0 15,1 1-128-15,-1 2-16 0,-2 2-16 0,-4 1 0 16,0 1-96-16,-1 2-32 0,1 3 0 0,-2 2 0 15,1 1-16-15,0 2 0 16,-2 0 0-16,0 2 0 0,-3 3-16 0,-1 0-128 16,-1 2 192-16,-3 8-64 0,-2-3-128 0,-2-4 160 0,-3-1-160 0,0 0 160 15,-6-2-160-15,0 0 0 0,-1-3 144 0,0 1-144 16,-2-2 128-16,3-1-128 0,0 0 128 0,-1-2-128 16,2-1-288-16,1-2-128 0,1 0-32 15,2-2-10384-15,1 0-2096 0</inkml:trace>
  <inkml:trace contextRef="#ctx0" brushRef="#br0" timeOffset="-192587.92">7293 9192 5519 0,'0'0'496'0,"0"0"-496"0,0 0 0 0,-4 7 0 0,4-7 1104 0,0 0 128 16,0 0 32-16,0 0 0 15,-3 8-128-15,3-8-32 0,0 0 0 0,0 0 0 0,0 0-240 16,0 0-48-16,0 0-16 0,0 0 0 16,0 0-48-16,0 0-16 0,0 0 0 0,0 0 0 0,0 0-16 0,5-5 0 15,1-3 0-15,1-1 0 16,-2-2-288-16,2-1-64 0,-1-1-16 0,2-2 0 0,1 0 16 0,2-4 0 16,2-3 0-16,-2-2 0 0,0-3 16 0,3-4 0 15,4-3 0-15,1-5 0 0,1-4-48 0,0-4 0 16,2-5 0-16,3-2 0 0,1-2-64 0,2-2-16 15,1-1 0-15,1 1 0 0,0 1-48 0,-1 6-16 0,0 2 0 0,-3 4 0 16,1 3-32-16,-2 3-16 16,1 0 0-16,-1 4 0 0,-2 3-144 0,-2 1 0 15,-2 3 144-15,-2 1-144 0,-3 2 128 0,-2 3-128 0,-1 1 128 0,-1 2-128 16,-1 1 0-16,-1 1 144 0,-3 2-144 0,0 2 0 16,-1 3 0-16,-1 1 0 0,-2 2 0 0,-1 7 0 15,3-7 0-15,-3 7-144 16,0 0-16-16,0 0 0 0,0 0-224 15,0 0-64-15,0 0 0 0,0 0 0 0,0 0-256 0,0 0-48 0,0 0-16 0,0 0 0 32,-8 5-256-32,8-5-64 0,-8 6-16 0,8-6-5680 0,-4 5-1120 0</inkml:trace>
  <inkml:trace contextRef="#ctx0" brushRef="#br0" timeOffset="-192235.15">7932 7819 4607 0,'0'0'400'0,"0"0"-400"15,0 0 0-15,0 0 0 16,0 0 1984-16,-3-5 320 0,-1 2 64 0,4 3 16 0,0 0-912 0,-3-3-192 0,3 3-48 0,0 0 0 16,0 0-272-16,0 0-64 15,0 0-16-15,0 0 0 0,0 0-528 0,0 0-96 16,0 0-32-16,0 0 0 0,0 0-48 0,0 0-16 16,0 0 0-16,4 0 0 0,2 1-32 0,0-1-128 15,0-1 192-15,1 0-64 0,-1-1 96 0,2-3 16 0,3 1 0 0,-1-1 0 16,1 0-96-16,2-2-16 15,2-3 0-15,1 2 0 0,-3-2 0 0,1 0 0 16,2 0 0-16,-2 0 0 0,0 2-128 0,1 1 0 0,-2 0 0 0,-2 1 0 16,-1 2 176-16,-3 0 48 15,1 1 16-15,-8 3 0 0,0 0 240 0,0 0 48 0,0 0 16 0,4 8 0 0,-1 2-128 0,-3 2-32 32,-3 2 0-32,0 2 0 0,-2 0-208 0,-1 2-48 0,0 1-128 0,-2 2 192 0,0-1-192 0,0 1 128 31,2-1-128-31,0-1 0 0,1-3 128 0,-1 1-128 0,2-1 0 0,-2 6 0 31,2-4-576-31,2-4-224 0,0-3-32 0,2-11-11312 0</inkml:trace>
  <inkml:trace contextRef="#ctx0" brushRef="#br0" timeOffset="-191766.67">8546 7719 6447 0,'0'0'576'0,"1"-6"-576"16,1 1 0-16,1-1 0 0,1 2 1776 0,-1-1 240 15,-3 5 48-15,0 0 16 0,2-5-512 0,-2 5-96 16,0 0-32-16,0 0 0 0,0 0-336 0,0 0-64 16,0 0-16-16,0 0 0 0,-3 8-672 0,1 0-144 0,0 2-16 0,2 2-16 15,-3 1-176-15,2 0 0 16,1 1 0-16,0 0 0 0,0 1 0 0,2-2 192 16,2-1-192-16,1 0 192 0,1-1-192 0,1 0 192 0,4-2-192 0,-1-1 192 15,2-2 0-15,3-1 16 0,-2-3 0 0,2-1 0 16,1 0 112-16,1-3 32 0,2-2 0 15,0-1 0-15,-2-3-48 0,1-2-16 16,-2-2 0-16,1-1 0 0,-3 0 64 0,0-4 16 0,0-1 0 16,-3-2 0-16,-3 0 96 0,-1-1 32 0,-3 0 0 0,0 0 0 15,-4 2-16-15,-3 1 0 0,-1 3 0 0,-1 1 0 16,-3 3 272-16,0 4 48 0,-3-1 16 16,0 2 0-16,-1 3-416 0,-1 2-80 0,-1 2 0 0,-7 4-16 31,1 2-592-31,1 4-112 0,-2 5-32 0,4 2 0 0,0 3-2080 0,2 1-432 0</inkml:trace>
  <inkml:trace contextRef="#ctx0" brushRef="#br0" timeOffset="-186964.18">2656 11028 5519 0,'0'0'240'0,"0"0"64"0,-1-9-304 0,0 0 0 0,0 1 0 0,1 1 0 0,1-2 2320 0,-1 1 416 31,0-1 80-31,0 2 0 0,0-1-1152 0,0 0-256 0,0 8-32 0,-1-7-16 15,1 7-432-15,0 0-96 0,-3-7 0 0,3 7-16 0,-6-3-272 0,6 3-48 16,-9 1-16-16,1 3 0 0,-1 4-272 0,-1 3-48 16,0 3-16-16,-1 4 0 0,0 2-144 0,2-1 0 31,-1 1 0-31,3 1-176 0,-1 0 176 0,3-1 0 0,1 0-144 0,2-2 144 16,2-1 0-16,1-3-176 0,0-2 176 0,3 0-128 15,3-1 128-15,1-2 0 0,-1-2 0 0,6-2 0 0,2 1 0 0,1-4 0 16,-1-2 0-16,1-2 0 0,2-2 192 15,2-2-48-15,1-2 0 0,1-2 0 0,1-1 176 0,2-1 16 16,2-1 16-16,1-3 0 0,-2 0 128 16,1-3 32-16,0-3 0 0,-3-1 0 0,-4-2 80 0,-1 0 32 15,0-3 0-15,-4 3 0 0,-5 1-64 0,-1 0-16 0,-2 2 0 0,-2 2 0 16,-5-1-80-16,-1 3-16 0,-1 3 0 0,-3 1 0 16,-4 2 64-16,-1 2 0 0,-2 3 0 0,-3 2 0 15,-3 2-304-15,-3 2-48 0,-1 2-16 0,-2 2 0 16,-1 3-512-1,0 2-96-15,0 0-32 0,2 2 0 16,0 1-464-16,2 2-80 0,2 1-32 0,-1 0 0 0,1 0-1872 0,0 1-384 16,-6 4-80-16,9-2-16 0</inkml:trace>
  <inkml:trace contextRef="#ctx0" brushRef="#br0" timeOffset="-186662.43">2658 10684 14911 0,'-5'-12'656'0,"1"6"144"0,-1-1-640 0,0-1-160 0,0 0 0 0,0 0 0 15,5 8 1664-15,-5-9 320 0,-1 3 48 0,6 6 16 16,0 0-672-16,0 0-128 16,-5-6-32-16,5 6 0 0,0 0-512 0,0 0-128 0,0 0 0 0,4 9-16 15,-2 2-336-15,1 4-64 0,2 4-16 0,0 3 0 0,2 3 16 16,0 5 0-16,1 4 0 0,3 3 0 0,-1 4 176 0,1 1 48 0,0 1 0 0,2-1 0 15,1-2-192-15,2 0-16 0,-3-2-16 0,0-1 0 16,0-4-160-16,1-1 0 0,-1-2 144 0,0 0-144 31,0-2 128-31,0-3-128 0,-2-3 160 0,0-2-160 0,0-2 192 16,0-1-64-16,-1-2-128 0,1-1 192 0,-1-1-448 0,-1-2-112 16,-2 0-16-16,-1-2-13712 15</inkml:trace>
  <inkml:trace contextRef="#ctx0" brushRef="#br0" timeOffset="-186439.57">3170 11183 19343 0,'0'0'848'0,"-1"-8"192"0,1 8-832 0,0 0-208 0,0 0 0 0,0 0 0 15,0 0 1792-15,0 0 304 0,0 0 64 0,0 0 16 16,0 0-1344-16,4 9-272 0,0 1-48 0,0 2-16 15,-1 1-288-15,3 1-48 16,0 2-16-16,-1 0 0 0,0 0-144 0,1 0 0 16,-2 1 0-16,2-3 128 0,-1-1-128 0,1-1 0 0,-2 0 144 0,0-1-144 15,1 0-192-15,0-1-128 0,0-2 0 0,-5-8-16 32,5 8-1904-32,-5-8-384 0</inkml:trace>
  <inkml:trace contextRef="#ctx0" brushRef="#br0" timeOffset="-186027.4">3205 11236 22463 0,'-9'-11'992'0,"4"4"208"0,0-1-960 0,2-1-240 16,1 1 0-16,2-1 0 0,1 0 1136 0,1 0 176 0,2-1 32 0,1 2 16 15,3-1-208-15,1 0-32 16,0 0-16-16,4 0 0 0,1 1-528 0,0 0-128 16,0 3 0-16,1 1-16 0,-2 1-240 0,1 1-32 15,-2 0-16-15,-1 2 0 0,-2 3-144 0,-2 1 0 16,-1 3 0-16,-1 3 0 0,-2-2 0 0,0 4 0 0,-3 2 0 0,-2 0 0 15,-1 1 0-15,-2 2-256 0,1-1 64 0,-1 1 16 16,-2-2-16-16,0 0-16 0,1-3 0 16,0-1 0-16,2-3 208 0,4-8 0 0,0 0 0 0,0 0 0 15,0 0 0-15,0 0 0 16,0 0 144-16,0 0-144 0,0 0 128 0,9 5-128 0,-1-3 0 0,2-2 144 16,1-2-144-16,1 0 160 15,2-1-160-15,-1 2 160 0,-1 0-160 0,0 1 0 0,0 0 0 0,-1 1 128 0,-1 2-128 16,0 0 0-16,-1 1 144 0,0 1-144 15,-9-5 0-15,7 7 144 0,-7-7-144 0,6 11 0 0,-5-1 240 16,-2 0-64-16,-1-1-16 0,-4 0 0 16,-1-2 80-16,0 2 16 0,-1 0 0 0,-1 1 0 0,-4 0-64 0,0 0 0 15,1-1 0-15,-3-1 0 0,-1 0-32 0,-1 0-16 16,1-3 0-16,2 1 0 16,-1-3-144-16,2-1 192 0,0-2-192 0,2 0 192 31,1-1-736-31,0-1-144 0,2 0-16 0,1-4-14720 0</inkml:trace>
  <inkml:trace contextRef="#ctx0" brushRef="#br0" timeOffset="-182836.56">3831 10702 17039 0,'0'0'752'0,"0"0"160"0,0 0-720 0,0 0-192 16,0 0 0-16,0 0 0 0,0 0 1264 0,0 0 208 15,0 0 64-15,1-7 0 16,1 0-288-16,-2 7-48 0,9-7-16 0,0 1 0 0,0-2-416 0,1 0-64 16,1-1-32-16,0 1 0 0,1-2-176 0,1 0-48 0,2 0 0 15,1 0 0-15,0-2-192 0,2 2-64 16,-2-1 0-16,1 1 0 0,-2 0-192 0,-2 1 128 0,1 1-128 0,-2 0 0 15,-1 1 0-15,-1 3-256 0,-10 4 16 0,8-2 16 32,-8 2-1888-32,0 0-384 0,0 0-80 0</inkml:trace>
  <inkml:trace contextRef="#ctx0" brushRef="#br0" timeOffset="-182279.54">3923 10836 7359 0,'0'0'320'0,"0"0"80"0,0 0-400 0,0 0 0 15,0 0 0-15,0 0 0 0,0 0 2368 0,0 0 384 16,0 0 64-16,0 0 32 0,0 0-800 0,0 0-144 15,9-5-48-15,2-2 0 0,2-1-448 0,1 0-80 16,0-2-32-16,1-2 0 0,1-2-448 0,0 1-80 16,2-1-32-16,-1 1 0 0,1 2-352 0,-1 0-80 0,-3 1-16 0,-1 0 0 15,0 1-160-15,-1 1-128 0,-2 2 144 0,-1 1-144 16,-1 1-160-16,-2 1-128 0,-6 3-32 0,0 0 0 31,0 0-2000-31,0 0-416 0,0 0-80 0</inkml:trace>
  <inkml:trace contextRef="#ctx0" brushRef="#br0" timeOffset="-181392.26">4359 10170 8287 0,'-8'-10'368'0,"4"3"80"0,0-2-448 0,0-1 0 16,2-1 0-16,1 0 0 0,1-1 2672 0,1 0 448 0,2 0 80 0,2 0 32 16,-1-1-1808-16,2 1-352 0,0 0-80 15,3 0-16-15,-1-1-176 0,3 2-32 16,1 0-16-16,0 3 0 0,0 0 16 0,-1 1 16 0,-2 3 0 0,0 1 0 15,-9 3-352-15,10-1-80 0,-1 3-16 0,-9-2 0 16,9 6-160-16,-1 4-48 0,-1 2 0 0,-2 2 0 16,-1 0 64-16,0 3 0 0,-2 3 0 0,-1 1 0 15,-1 1-32-15,0 0 0 0,0 0 0 0,1 0 0 16,1 0-160-16,-2 0 0 0,3-1 144 0,0-2-144 0,0-2 0 0,2 1 0 16,-1-2 0-16,1 0 0 15,2-4-384 1,2 1-128-16,1 0-48 0,0-1 0 0,1-3-1856 0,0 0-368 0</inkml:trace>
  <inkml:trace contextRef="#ctx0" brushRef="#br0" timeOffset="-181060.95">4731 10578 6447 0,'0'0'576'0,"-5"6"-576"16,5-6 0-16,-4 7 0 0,4-7 2688 0,0 0 448 16,-7 7 64-16,7-7 32 0,0 0-1408 0,0 0-288 0,0 0-48 0,0 0-16 15,0 0-320-15,0 0-80 16,0 0-16-16,0 0 0 0,0 0-576 0,0 0-112 15,0 0-32-15,0 0 0 0,4-8-144 0,-4 8-48 16,4-9 0-16,-4 9 0 0,7-5-144 0,-7 5 160 0,0 0-160 0,9-4 160 16,-9 4-32-16,9 0 0 0,-9 0 0 0,0 0 0 15,6 6-128-15,-6-6 192 0,4 6-192 0,-4-6 192 16,0 9-32-16,-2-1 0 0,-1 1 0 16,-2-3 0-16,1 0 32 0,-1-1 16 0,-4 2 0 0,1-3 0 15,0 0 64-15,8-4 16 0,-10 2 0 0,3-2 0 16,0-2 416-16,7 2 64 15,-6-7 32-15,1-1 0 0,1-1-32 0,2 1-16 0,0-2 0 0,2-1 0 16,0-1-432-16,3 1-64 0,0 0-32 0,1 1 0 0,0 1-224 0,1 2 0 16,-5 7 0-16,8-4 0 15,-8 4-1776-15,10 2-400 0,0 4-64 0</inkml:trace>
  <inkml:trace contextRef="#ctx0" brushRef="#br0" timeOffset="-178770.06">1562 13425 12319 0,'0'0'544'0,"0"0"112"0,1-9-528 0,-1 1-128 15,0 8 0-15,1-7 0 0,-1 0 784 0,0 7 128 16,-3-7 32-16,3 7 0 0,0 0-80 0,0 0-16 0,-8-4 0 0,8 4 0 16,-9 0-256-16,-1 2-48 15,-2 2-16-15,0 3 0 0,1 2-64 0,-2 2-16 16,-4 2 0-16,0 3 0 0,-1 4-240 0,2 4-48 0,-1 3-16 15,3 1 0-15,1 1-144 0,0 1 0 0,4 1 0 0,0-3 128 16,1-1-128-16,4-3 192 0,0-1-192 0,3-1 192 16,1-3 64-16,2-3 32 0,2-1 0 0,2-1 0 0,4-4 48 15,1-2 16 1,1 0 0-16,4-4 0 0,1-1-208 0,4-4-144 0,4-3 192 0,1-1-192 0,1-4 192 0,2-2-64 16,0-3 0-16,-1-3-128 0,-1-2 384 0,0 0-16 15,2-2-16-15,-1-1 0 0,0-2 144 0,-3-2 16 31,-3 0 16-31,-3-1 0 0,-2 1 80 0,-1 1 16 0,-3-1 0 0,-5 1 0 0,-3 0-144 16,-1 2-32 0,-4 0 0-16,-3 3 0 0,-2 2-48 0,-4 4-16 15,-2 1 0-15,-3 2 0 0,-2 1 0 0,-2 3 0 16,-3 3 0-16,-2 4 0 0,-3 2-384 0,2 4-144 0,1 2 0 0,0 4 0 31,-1 1-576-31,1 2-112 0,1 1-32 0,0 1 0 16,-1-1-480-16,3 1-80 0,4-1-32 0,3 0-11536 0</inkml:trace>
  <inkml:trace contextRef="#ctx0" brushRef="#br0" timeOffset="-178435.87">1458 13261 15663 0,'-12'-14'1392'0,"7"5"-1120"15,-1-4-272-15,1 1 0 0,0 1 896 0,1-1 128 16,1 0 32-16,0 1 0 0,1 2 160 0,0 1 48 16,0 0 0-16,2 8 0 0,-1-8-384 0,1 8-80 15,0 0-16-15,0 0 0 0,0 0-336 0,0 0-80 16,0 0-16-16,6 10 0 0,2 3-352 0,1 6 144 0,0 3-144 0,1 5 0 16,-1 4 352-16,1 7-32 15,-1 3-16-15,1 7 0 0,2 5 16 0,1 4 16 0,2 2 0 0,1 1 0 16,-2-2-192-16,1-4-144 15,-2-4 192-15,0-2-192 0,-1-4 160 0,-1-4-160 0,-1-2 128 0,-1-4-128 16,0-3 144-16,0-3-144 0,-1-2 160 0,0-3-160 16,-2-4 192-16,-1-2-48 0,2-3-16 0,-4-2 0 15,0-1-128-15,1-2 0 0,0-1 144 0,-4-8-144 16,0 0-1936-16,0 0-464 16</inkml:trace>
  <inkml:trace contextRef="#ctx0" brushRef="#br0" timeOffset="-177596.8">2130 13816 9215 0,'-8'-6'816'0,"8"6"-656"0,-4-7-160 0,1 1 0 0,0 0 1728 0,1-1 304 0,-1 1 64 0,3 6 16 16,-3-7-576-16,3 7-128 16,0 0 0-16,0 0-16 0,0 0-304 0,0 0-48 15,0 0-16-15,0 0 0 16,-3 12-576-16,-1 4-128 0,1 1-32 0,3 5 0 0,2 2 16 0,-2 4 0 15,-1-3 0-15,1 3 0 0,2-1-176 0,0 2-128 16,-4-2 192-16,2 0-192 0,0-3 128 0,2-3-128 16,-2-4 0-16,0-1 0 0,0-4 192 15,-2-2-64-15,2-10 0 0,0 0-128 0,0 0 512 0,0 0-16 16,0 0 0-16,0 0 0 0,0 0-64 0,-4-9-16 16,1-4 0-16,-1-5 0 0,0-4-416 0,2-3 0 15,1-4 0-15,0-5 0 0,0-4-208 0,-2-1-80 0,2-3-16 0,0 2 0 16,1-1-80-16,-2 6 0 15,1 5-16-15,0 6 0 0,1 4 400 0,0 5 0 16,-1 5 0-16,1 10 176 0,0 0 48 0,0 0 16 16,0 0 0-16,11 10 0 0,2 2-240 0,-1 3-160 0,-2 3 32 15,2 4 0-15,2 3 128 0,1 1 0 16,-1 1 0-16,0-2 0 0,0 0 0 0,1 0 144 16,-1-2-144-16,0-1 0 0,0-1 240 0,-2-3-64 15,0 0-16-15,-1-3 0 0,-1-1 32 0,-2-2 0 0,0-1 0 0,-1-1 0 16,-2-2-32-16,1-1 0 0,-6-7 0 0,0 0 0 15,0 0 16-15,0 0 0 0,0 0 0 16,0 0 0-16,0 0-416 0,0 0-80 0,0 0 0 0,-2-10-9152 16,-2 0-1840-16</inkml:trace>
  <inkml:trace contextRef="#ctx0" brushRef="#br0" timeOffset="-177417.96">2096 14121 28159 0,'0'0'1248'0,"-4"-6"256"0,1 0-1200 0,2-1-304 16,2-1 0-16,1 2 0 0,1-3 128 0,3 1-128 0,2-2 192 0,2 1-192 16,0-1 576-16,2-1 16 15,4-1 0-15,-1-1 0 0,3 0-208 0,-1 0-64 16,1-1 0-16,1-1 0 0,-1 1-320 0,1 1 128 16,-1 0-128-16,0 2 0 15,1 0-592-15,-2 2-192 0,-2 1-48 0</inkml:trace>
  <inkml:trace contextRef="#ctx0" brushRef="#br0" timeOffset="-176020.95">2469 13121 7359 0,'0'0'320'0,"0"0"80"0,0 0-400 0,-7 3 0 0,-2-2 0 0,9-1 0 15,-8 3 3024-15,8-3 528 0,-8 1 96 0,8-1 32 16,0 0-1632-16,0 0-320 15,0 0-64-15,0 0 0 0,0 0-592 0,0 0-112 16,0 0-32-16,0 0 0 0,0 0-368 0,5-8-80 0,0 0-16 0,3 1 0 0,1-2-96 0,1 0-32 16,2 0 0-16,2 0 0 0,-4 1-80 0,2-2-32 15,2 0 0-15,-2-1 0 16,1 0-224-16,1 1 176 0,2 0-176 0,-1 1 160 0,-4 1-160 0,0 3 0 0,0-1 0 0,-1 2 0 31,-2 1-480-31,-8 3-128 0,0 0-32 16,10 0 0-16,-10 0-2016 0,0 0-416 15</inkml:trace>
  <inkml:trace contextRef="#ctx0" brushRef="#br0" timeOffset="-175763.87">2506 13296 24879 0,'0'0'2208'0,"0"0"-1760"0,0 0-448 0,0 0 0 0,0 0 752 0,-6 3 64 0,6-3 16 0,0 0 0 0,0 0 224 15,0 0 48 1,0 0 16-16,0 0 0 0,2-6-464 0,5-2-80 0,3-1-32 0,2-1 0 15,1-2-160-15,5 0-16 16,3-2-16-16,2-1 0 0,0-1-192 0,1-1-32 16,0 1-128-16,0 0 192 0,-3 2-192 0,1 2 144 15,-2 0-144-15,-2 2 128 0,-3 1-128 0,-2 2 0 16,-2 1 0-16,-1 2 128 0,-10 4-128 0,8-3-256 16,-8 3 64-16,0 0 16 15,0 0-640-15,0 0-128 0,0 0-16 0,-1 10-8896 16,-3 1-1792-16</inkml:trace>
  <inkml:trace contextRef="#ctx0" brushRef="#br0" timeOffset="-174406.25">3668 12243 3679 0,'0'0'160'0,"-4"-6"32"0,-2-1-192 0,3 0 0 16,3 7 0-16,-5-6 0 0,0-1 3632 0,5 7 672 16,-5-5 144-16,5 5 32 0,-8-4-2512 0,8 4-496 15,-8 3-112-15,1 1-16 0,-1 3-576 0,-1 1-128 16,-1 3-32-16,1 5 0 0,2 4-144 0,-2 2-16 15,1 1-16-15,-2 2 0 0,1 1-176 0,3 3-16 0,0 1-16 0,2-1 0 16,3 0-224-16,2-2 0 0,1-2 0 0,0-10 0 16,2 0 0-16,1 0 0 0,2-2 0 0,2-2 0 15,0-2 176-15,5-3-176 0,0-2 192 0,2-3-192 16,2-1 208-16,11-5-64 0,0-2-16 16,0-5 0-16,0-4 192 0,-1-3 16 0,1 0 16 0,-2-2 0 15,-4-3 112-15,-2-2 32 0,-2-1 0 0,-3 0 0 16,-2 1 32-16,-3-2 16 0,-3 0 0 15,-3 0 0-15,-4 1-160 0,-1 2-48 0,0 1 0 0,-2 4 0 16,-3 0-32-16,0 3-16 0,0 3 0 0,-3 2 0 0,-2 0 32 0,0 3 0 16,-1 3 0-16,-1 4 0 15,-4 2-320-15,1 5 0 0,-4-1 0 0,-1 4 0 16,1 2-352-16,-2 3-176 0,-1 2-48 0,1 2 0 16,0-1-256-16,2 3-48 0,2-1-16 0,2 0 0 15,4 0-1760-15,3-2-352 0,-1 0-80 0</inkml:trace>
  <inkml:trace contextRef="#ctx0" brushRef="#br0" timeOffset="-174106.86">3644 12052 21823 0,'-13'-12'960'0,"4"4"208"0,0-1-928 0,0-1-240 16,1 0 0-16,0 2 0 0,0-1 1232 0,3 1 208 0,-1 0 32 0,3 3 16 0,3 5-240 0,0 0-48 15,0 0-16-15,0 0 0 16,0 0-624-16,0 0-128 0,0 0-32 0,0 0 0 16,4 8-272-16,2 3-128 15,0 3 128-15,3 3-128 0,0 4 288 0,1 5-32 16,0 2 0-16,1 5 0 0,1 2 80 0,0 3 16 16,0 0 0-16,1 2 0 0,2 1-112 0,-1-3-32 0,0 0 0 0,2-1 0 0,-3-2-208 0,0 0 144 15,1-1-144-15,-4-10 128 16,1 0-128-16,0-1 0 0,1 0 144 0,0 0-144 0,-1-1 128 15,0 0-128-15,-1-1 160 0,0-2-160 16,0-3 0-16,-1 1 0 0,0-3-208 0,0-1 64 16,-2-2-2224-16,0-1-448 0</inkml:trace>
  <inkml:trace contextRef="#ctx0" brushRef="#br0" timeOffset="-173516.58">4079 12564 29487 0,'-10'-4'1296'0,"10"4"288"0,0 0-1264 0,0 0-320 16,0 0 0-16,0 0 0 0,0 0 832 0,0 9 96 0,-1 0 32 0,2-3 0 0,1 2-608 0,1 1-112 15,-1 1-32 1,3 1 0-16,0 0-208 0,2 1 0 0,-3 0 0 0,3-1 0 16,-1 0 0-16,1-1 0 15,0 0 0-15,-1-1 0 0,0-1 0 0,-1 0 0 0,1-2-192 16,-2 0 192-16,-4-6-400 0,0 0 16 0,0 0 16 0,0 0 0 0,0 0 160 0,0 0 16 31,-2-4 16-31,-1-3 0 0,-2-2 176 0,0-1 0 16,-2-1 0-16,-1-1 0 0,1-1 0 0,-5-6 0 0,1 2 0 0,1 0 0 15,1 1 0-15,2 0 0 0,1 2 0 0,1 1 128 0,3 1 160 0,-1 0 32 16,2 1 16-16,3 1 0 0,2 0-32 0,1 1-16 16,0 0 0-16,2 1 0 0,2 1-96 0,2 1 0 15,1 2-16 1,1 2 0-16,1-2-176 0,1 3 160 0,-2 1-160 15,0 2 160-15,-1 2-160 0,-1 1 0 0,-1 2 0 0,0 1 0 16,-1 0 0-16,-3 1 0 0,-1 0 144 0,-2 1-144 16,0 0 144-16,-2 1-144 0,-1 0 192 0,-1-1-192 15,1-2 192-15,-1 1-192 0,-2-1 192 0,3-8-192 0,-2 10 192 0,2-10-192 16,0 0 192-16,0 0-192 0,0 0 128 16,0 0-128-16,0 0 0 0,7 3 0 15,2-3 0-15,1-2 0 0,1-1 0 0,2-2-192 0,-3 1 192 0,1 1-176 16,0-1 176-16,-1 1-160 15,0 0 160-15,1 0 0 0,-1 1 0 0,0 1-128 0,-10 1 128 16,9 0 144-16,-9 0-16 0,0 0-128 0,0 0 240 0,8 7-64 16,-8-7-16-16,6 11 0 0,-3-1 48 0,-3-4 16 15,-2 3 0-15,-1 0 0 0,-2 0 16 0,0 1 0 16,-2-1 0-16,-1 2 0 0,0-1-112 0,-1 0-128 16,0 0 176-16,0 0-176 0,-1-1 0 0,0-1 0 15,2-2 0-15,-1 0-144 16,0-2-496-16,0-2-80 0,2-3-32 0,0-2-10064 15,1-4-2000-15</inkml:trace>
  <inkml:trace contextRef="#ctx0" brushRef="#br0" timeOffset="-173299.05">4371 11964 31903 0,'0'0'1408'0,"0"0"304"0,0 0-1376 0,-3-6-336 0,3 6 0 16,0 0 0-16,0 0 832 0,0 0 80 0,0 0 32 0,0 0 0 15,0 0-384-15,0 0-80 0,3 11-16 0,2 1 0 0,0 2-224 0,2 0-48 16,0 0-16-16,2 2 0 16,0 0-176-16,1 2 0 0,0 1 144 0,-1 2-144 0,-2-1 0 0,1 0 0 15,1-1 0-15,0-1 0 16,-1 1-608-16,0-1-192 0,0-2-32 0,-2 1-9856 16,0-1-1984-16</inkml:trace>
  <inkml:trace contextRef="#ctx0" brushRef="#br0" timeOffset="-173125.63">4373 12251 9215 0,'0'0'816'0,"-6"-5"-656"15,-1 0-160-15,7 5 0 0,-4-7 4672 0,4 7 896 16,-2-10 176-16,2 2 32 0,2-2-3952 0,3 0-800 0,3 0-144 0,3-2-48 16,2-1-336-16,4-3-80 15,0 0-16-15,5-1 0 0,-1 0-272 0,3 0-128 0,3 1 128 0,-1-2-128 31,1-1-1168-31,1 1-320 0,3-2-64 0</inkml:trace>
  <inkml:trace contextRef="#ctx0" brushRef="#br0" timeOffset="-172627.56">5003 11507 25791 0,'-11'-4'1152'0,"4"3"224"0,-1 1-1104 0,8 0-272 0,-7 4 0 0,0 3 0 16,0 2 1344-16,2 3 192 0,-1 3 64 0,1 4 0 15,-1 2-640-15,2 3-112 0,0 3-16 0,0 3-16 0,2 0-304 0,1-1-48 16,0 1-16-16,1 0 0 16,1-2-256-16,1 0-48 0,0-3-16 0,2-3 0 0,-1-2-128 0,0-3 0 0,1-3 144 0,0-2-144 15,0-2 192-15,1-1-48 16,-5-9 0-16,0 0 0 16,0 0 16-16,0 0 0 0,0 0 0 0,0 0 0 0,0 0 64 0,2-12 16 15,0-3 0-15,-2-3 0 0,-1-7-112 0,0-1 0 16,-1-5-128-16,-3-1 192 0,2-1-192 0,1 1-192 15,1 0 48-15,1 5 0 0,0 2 144 0,1 3-160 0,1 4 160 16,0 3-160-16,2 1 160 0,0 5 0 16,0 0 0-16,1 2-128 0,0 2 128 0,3 1 0 15,-8 4 0-15,12-1 0 0,0 0 0 0,1 3-192 0,1 2 192 0,-1 0-192 16,0 0 192-16,2 2-192 16,1-1 192-16,0 3-192 0,1 0 192 15,-2 0 0-15,1-1 0 0,-1 2 0 0,0 1 0 0,-1-1 0 16,-1 0 0-16,0-1 0 0,-1 0 0 0,-1 0 0 15,-1-1 0-15,-1 0 0 0,-2-1 0 0,-7-6 0 0,0 0 0 16,7 7 0-16,-7-7-144 0,0 0 144 0,2 10-160 16,-2-10 160-16,-3 11 0 0,-3-1 0 0,-1 0 0 0,-2 1 0 15,-1-1 0-15,-2 1 0 0,-2 0 0 0,-4 1 0 16,0 1 0-16,1 0 0 16,0-1 0-16,1 2 0 0,-3-2 0 0,2 0 0 0,0-1 0 15,2-1 0-15,0 0 0 0,4-3 0 0,1 0 0 0,2-2 0 16,1-1 0-16,7-4-192 0,0 0 16 0,0 0 16 31,0 0-2048-31,0 0-416 0,0 0-64 0</inkml:trace>
  <inkml:trace contextRef="#ctx0" brushRef="#br0" timeOffset="-172231.25">5544 11329 26831 0,'0'0'1184'0,"0"0"256"0,-5-4-1152 0,5 4-288 0,0 0 0 0,-6-4 0 0,6 4 624 0,-8 1 64 32,-1 3 16-32,0 1 0 0,1 3 208 0,-2 3 48 15,0 1 16-15,1 3 0 0,0 4-464 0,0 1-112 16,2 0-16-16,-1 1 0 0,4-2-192 0,0 1-64 16,2 0 0-16,2-1 0 0,1-2-128 0,3 0 0 15,1-3 0-15,3-2 0 0,2-1 0 0,2-2 0 16,0-2 0-16,2-3 0 0,2 0 0 0,1-4 0 15,2-2 144-15,3-2-144 0,1-3 160 0,1-2-32 16,3 0-128-16,-5-6 192 0,0-3-16 0,-2-3-16 16,1-4 0-16,-1-1 0 0,-2-3 0 0,-2 0 0 15,-1-2 0-15,-2 2 0 0,-3 2-16 0,-4 2 0 16,0 1 0-16,-3 5 0 0,-3 2-144 0,-2 4 160 0,-3 2-160 0,1 4 160 16,0 1 144-16,-3 0 16 15,-3 2 16-15,-1 2 0 0,-1 1-144 0,-2 2-16 16,-2 2-16-16,0 1 0 0,-3 4-160 0,0 2 0 0,0 1-160 0,0 1 160 15,0 2-352-15,2 1 32 0,-1-2 0 16,-3 6 0-16,5-4-560 16,2-2-96-16,3 0-32 0,6-4-9536 0,1-1-1904 0</inkml:trace>
  <inkml:trace contextRef="#ctx0" brushRef="#br0" timeOffset="-171907.48">5569 11094 21183 0,'-16'-20'1888'0,"9"11"-1504"0,-1 0-384 0,1-1 0 0,1 0 1824 0,1 1 288 15,-1-1 64-15,2 1 16 0,0 1-624 0,1 2-128 16,1 0-32-16,2 6 0 0,-1-4-464 0,1 4-112 16,0 0 0-16,0 0-16 0,0 0-448 0,0 0-96 15,0 0-16-15,6 8 0 0,2 3-256 0,0 3 0 0,-2 2 0 16,2 4 0-16,1 3 0 0,1 5 0 0,-1 2 160 0,0 4-160 15,0 5 208-15,1 1-32 16,2 0-16-16,0 1 0 0,-1 0-32 0,3-1 0 16,-2 1 0-16,0-4 0 0,0 0-128 0,0-2 0 0,1 0 0 15,-1-2 0-15,0-2 128 0,0-2-128 16,3-3 0-16,-2-1 128 0,-1-2-320 0,-1-2-64 0,-1-2 0 0,2 4-16 16,-1-4-1600-16,-1-6-320 0,0-2-64 0,-2-4-12576 15</inkml:trace>
  <inkml:trace contextRef="#ctx0" brushRef="#br0" timeOffset="-171713.77">6079 11424 32479 0,'0'0'1440'0,"0"0"288"0,0 0-1376 0,0 0-352 0,0 0 0 0,6 6 0 15,-3 1 608-15,1 1 48 0,-1 0 16 0,1 2 0 0,3 1 64 0,-1 2 16 16,1 3 0-16,0 0 0 15,-1 2-480-15,1 1-80 0,-1 0-32 0,0 1 0 0,-1 1-160 0,1 1-192 16,-2 2 32-16,2 10 16 16,-2-2-2688-16,0-4-544 0</inkml:trace>
  <inkml:trace contextRef="#ctx0" brushRef="#br0" timeOffset="-168585.26">4536 10013 18431 0,'0'0'1632'0,"-1"-5"-1312"0,-1-1-320 0,0 0 0 16,-1-1 320-16,1 1 0 0,-1-1 0 0,0 0 0 0,-1 0 384 0,0-1 80 15,-2 0 16-15,1 1 0 16,-1-1-16-16,1-1 0 16,1 0 0-16,-3 1 0 0,1-1 176 0,0 1 48 0,-1 0 0 0,2 1 0 15,3 0-224-15,-2 2-32 0,-2-1-16 0,0 4 0 16,6 2-160-16,-5-1-16 0,-1 1-16 0,6 0 0 0,-6 3-320 0,0 1-64 16,1 3-16-16,1 3 0 0,1 2-144 0,2 2 0 31,0 3 0-31,2 2 0 0,2 0 0 0,3 3 0 0,0 5 0 0,2 0 0 15,0 2 0-15,3 1 0 0,2 0 0 0,1 2 0 16,3 1-128-16,1 1 128 0,2 2 0 0,1-2 0 16,0 0 0-16,3 0 0 0,1-1 0 0,0-1 0 15,-2 0 0-15,0-2 0 0,1-1 0 0,-3 0 0 0,-2-4 128 16,-3-1 32-16,0 0 16 0,-2-2 0 0,-3-1 80 0,-1-1 32 16,-3-1 0-16,1-2 0 15,-1 1 0-15,-3-2 0 0,-1 0 0 0,-1-3 0 0,-2-1 80 16,-2-1 16-16,1 1 0 0,-3-2 0 0,1-2-96 15,-2-2-16-15,-1 0 0 0,-1-1 0 0,-1-1-80 0,1-1-32 16,-2-1 0-16,-1-2 0 0,-1-1-352 0,-1-1-64 16,-1-2 0-16,-1-1-16 15,0-1-1920-15,0-3-384 0,0-3-80 0</inkml:trace>
  <inkml:trace contextRef="#ctx0" brushRef="#br0" timeOffset="-168422.27">4539 10617 23039 0,'0'0'1024'0,"0"0"192"0,-2-3-960 0,2 3-256 16,-1-4 0-16,1-2 0 0,1 1 1296 0,1-2 224 0,2 0 32 0,0 0 16 16,3-3-240-16,2-1-48 0,0-1-16 0,4-1 0 0,1-3-624 15,2 1-128-15,3-2-32 0,1 0 0 16,1-2-480-16,1-1 0 0,1-1 0 0,8-8 0 16,-6 1-1664-1,-1 3-384-15,-1-1-80 0</inkml:trace>
  <inkml:trace contextRef="#ctx0" brushRef="#br0" timeOffset="-168025.17">5111 9697 20159 0,'0'-12'896'0,"0"7"176"0,-1 0-864 0,0-2-208 0,0-1 0 0,0 1 0 16,-1-2 1552-16,-1 1 272 15,-3 0 48-15,2 1 16 0,0-1-368 0,0 3-80 0,-2-1-16 16,2 2 0-16,0 0-592 0,-1 1-128 0,1 0-32 0,-1 2 0 0,1 1-160 16,4 0-16-1,-7 3-16-15,3 1 0 0,-1 3-160 0,-1 3-16 0,1 2-16 0,0 3 0 16,2 4-144-16,0 3-16 0,0 3-128 0,-1 5 192 15,2 4-32-15,0 5-16 16,0 1 0-16,4 3 0 0,1 2-144 0,2 2 0 16,2-2 0-16,2 1 128 0,2-1-128 0,2-1 0 0,3-1 0 15,0-5 0-15,0 0 0 0,3-2 0 16,2-2 0-16,0-3 0 0,1-2 128 0,-2-3 0 0,2-3 0 0,0-2 0 0,0-3-128 0,1-4 192 31,0-2-192-31,1-3 192 0,0-3-336 0,0-2-64 0,0-4-16 0,0-4-11232 0,0-1-2240 16</inkml:trace>
  <inkml:trace contextRef="#ctx0" brushRef="#br0" timeOffset="-167438.78">5675 9627 9215 0,'0'0'816'0,"-6"0"-656"0,1-1-160 0,-1 0 0 15,6 1 2432-15,-6 2 464 0,-1 1 96 0,3 2 16 16,-4 3-1408-16,1 2-288 0,1 2-48 0,0 3-16 15,3 3-464-15,0 0-80 0,-1 1-32 0,2 1 0 0,1 1-288 0,1 1-48 16,2 0-16-16,3-1 0 0,1-1-64 0,3-3-32 16,1-1 0-16,1-3 0 15,1-1 160-15,1-2 48 0,1-4 0 0,3-1 0 0,-2-3-128 0,4-3-32 16,1-2 0-16,1-3 0 16,-1-2 112-16,-1-2 0 0,1-3 16 0,-1-2 0 15,1-3 208-15,-5 0 32 0,-1-2 16 0,-2-1 0 0,-2-1-80 0,-2-2 0 16,-4-1-16-16,0 1 0 0,-8-1-240 15,0 2-64-15,-3 2 0 0,-2 3 0 16,-4 3 0-16,0 3-16 0,-2 2 0 0,-1 3 0 0,1 3-240 0,-3 3 0 16,-1 2 0-16,-7 3 0 15,4 2-336-15,4 3-112 0,1 2-32 0,3 2 0 16,2 1-352-16,0 2-80 0,1-1-16 0,4-4-9568 0,2 1-1920 0</inkml:trace>
  <inkml:trace contextRef="#ctx0" brushRef="#br0" timeOffset="-167138.49">5694 9435 24767 0,'-15'-11'1088'0,"10"6"240"0,-1 0-1072 16,1-1-256 0,-1 0 0-16,-1-1 0 0,1 1 1328 0,3-1 208 0,-2 1 32 0,5 6 16 0,0 0-352 0,0 0-64 15,0 0-16-15,0 0 0 16,0 0-768-16,0 0-176 15,0 0-16-15,5 11-16 0,0 3-176 0,2 3 0 0,0 5 0 0,1 4 0 0,1 2 0 0,1 5 192 16,0 1 0-16,1 4 0 0,-1-1-192 0,1 3 160 16,2-1-160-16,0 1 160 0,0-2-160 0,-1-2 0 15,-1-2 0-15,0-2 0 0,1-4 128 0,0 0-128 16,1-2 0-16,-1-2 128 0,0-2-320 0,-1-2-80 16,-1-2-16-16,0-3 0 15,-2-2-2032-15,2-2-416 0</inkml:trace>
  <inkml:trace contextRef="#ctx0" brushRef="#br0" timeOffset="-166885.67">6187 9764 26207 0,'0'0'1152'0,"0"0"256"0,-3-6-1136 0,0 1-272 15,-2 0 0-15,2 2 0 0,3 3 432 0,-6-1 16 0,0 1 16 0,-1 1 0 16,1 0 400-16,-1 4 80 0,-1 1 16 0,2 3 0 15,0 2-496-15,1 1-80 0,-1 2-32 0,2 2 0 16,1-1-352-16,0 3 144 0,1 0-144 0,2 0 0 0,2 0 0 0,3-2 0 16,-1 1 0-16,2-2 0 0,0-2 144 0,2-1-144 15,1-2 0-15,1-1 144 0,1-2-144 0,0-3 160 16,1-1-160-16,1-3 160 16,-1-1-160-16,2-1 160 15,2-3-160-15,0-3 160 0,1-2-672 0,7-9-144 0,-2-1-32 0,-3-3-13520 0</inkml:trace>
  <inkml:trace contextRef="#ctx0" brushRef="#br0" timeOffset="-166646.09">6273 9373 28559 0,'-14'-10'2544'0,"8"6"-2032"0,1-3-512 0,0 1 0 16,2-1 768-16,2 0 64 0,-2 1 16 0,2 0 0 15,1 0 128-15,2 0 32 0,1 1 0 0,1 0 0 16,0 1-192-16,1 1-48 0,3 2 0 0,2 1 0 0,1 0-400 0,1 3-96 0,1 2-16 0,3 4 0 16,0 3-64-16,2 5-32 0,-1 1 0 0,1 4 0 15,1 3 32-15,-1 3 16 0,1 4 0 0,0 2 0 0,0 4-80 16,-1 0 0 0,-3 3-128-16,1 2 192 0,-2 1-32 0,-3 2-16 15,-2 0 0-15,-4-1 0 16,1 2-592-16,-5-1-112 0,-2 0-16 0,-5 2-11264 15,-1 3-2256-15</inkml:trace>
  <inkml:trace contextRef="#ctx0" brushRef="#br0" timeOffset="-133619.92">2037 14792 23951 0,'-18'1'2128'0,"-3"1"-1696"16,-3 1-432-16,2 1 0 0,1 0 720 0,3 1 64 0,2-1 16 0,4 0 0 15,2 1-800-15,3-2 0 16,7-3 0-16,0 0-192 0,0 0 0 0,0 0 16 15,0 0 0-15,13 4 0 16,2-1-192-16,3-3-32 0,0-3-16 0,4-1 0 0,4-3 80 0,-1-1 16 0,-3-3 0 0,2-1 0 16,0-3 176-16,2 1 144 15,0-1-192-15,1-2 192 0,0-2 0 0,1 2 0 16,-2-2 0-16,1 1 0 0,1 0 0 0,-1 0 0 0,0 2 128 16,-1 0-128-16,-2 1 192 0,-2 1-64 0,-2 1-128 0,-1 2 192 15,-3 2-48-15,-1 1-16 16,-1 0 0-16,-4 3 0 0,-1 0-128 0,-2 2 0 0,-7 3 144 0,0 0-144 15,0 0-192-15,10 1-96 0,-10-1-32 0,0 0-6656 16,5 9-1328-16</inkml:trace>
  <inkml:trace contextRef="#ctx0" brushRef="#br0" timeOffset="-133366.58">2224 14971 28271 0,'-17'2'1248'0,"8"1"272"0,-1-1-1216 0,1 0-304 0,0 0 0 0,2 0 0 0,7-2 512 0,0 0 64 16,0 0 0-16,0 0 0 0,0 0-256 0,0 0-32 15,0 0-16-15,0 0 0 0,11-1-272 0,2-2-144 0,1-1 16 0,-1-2 0 16,4-2 128-16,0 0 0 0,3-3 0 16,0-2-128-16,3-1 352 0,1 0 80 0,-1 0 16 0,1-2 0 15,3-3 32-15,-1 1 16 16,-3-1 0-16,-1 0 0 0,-1 1-128 0,-3 0-32 0,-1 2 0 0,-1 0 0 0,-1 3-48 0,-2 2-16 16,-1 1 0-16,-1 1 0 0,-2 3-16 15,-1 1 0 1,-8 5 0-16,9-4 0 0,-9 4-128 0,9-2 160 0,-9 2-160 0,0 0 160 15,11-1-608-15,-3 1-128 0,1 0-32 0,-9 0-9472 16,10 2-1888-16</inkml:trace>
  <inkml:trace contextRef="#ctx0" brushRef="#br0" timeOffset="-170962.22">11267 7956 11967 0,'-9'-11'528'0,"4"4"112"0,-1-2-512 0,1 0-128 0,0 0 0 0,2 2 0 16,2-1 4528-16,2 1 864 0,-1 7 176 0,5-9 48 15,0 1-4640-15,3 1-976 0,2 0 0 0,0 2-224 0,2-1 32 0,2 1 0 16,2 1 0-16,3 0 0 0,2 1 32 0,2 1 16 16,2 0 0-16,6-1 0 15,3 0 144-15,5 0-160 16,3-2 160-16,1 2-160 0,-2-1 160 0,4-1 0 0,2-1 0 15,3 0 0-15,5-2 0 0,7 1 304 0,5-3-48 0,-2 0-16 0,0 1 80 0,3-1 0 16,5 1 16-16,7 0 0 16,7-4-16-16,-1 0 0 0,-5-1 0 0,6 0 0 0,5 0-48 0,2 0-16 0,-2 0 0 15,3 2 0-15,0 1 192 0,3-2 16 0,1-2 16 16,-2 2 0-16,-6 2-192 16,2 1-32-16,1 0-16 0,-4 0 0 15,-8-1-240-15,-5 1 128 0,-5-1-128 0,-3 4 0 0,-3 0 0 0,-5 1 0 16,-4-2 0-16,-10 1 0 0,-8 2-240 0,-7 0 16 0,-6 1 0 0,-5 1 0 15,-6-1 32-15,-4 1 0 16,-11 3 0-16,0 0 0 16,0-8-256-16,-4 2-64 0,-5-1 0 0,-3 3 0 0,-5 0-1664 15,-3 2-352-15,-6 0-64 0</inkml:trace>
  <inkml:trace contextRef="#ctx0" brushRef="#br0" timeOffset="-170502.39">11607 7952 39615 0,'-32'-6'1760'0,"15"3"352"0,-1 0-1680 0,4 1-432 15,3 1 0-15,2-1 0 16,9 2-512-16,0 0-192 0,0 0-48 0,0 0 0 0,0 0 464 0,0 0 96 15,14-3 0-15,2 1 16 0,1 0 16 0,3 1 0 0,1-2 0 0,1 1 0 32,1-2 160-32,3-1-208 0,4-1 80 0,4-1 128 15,4 0-176-15,7-1 176 0,4-1-128 0,9-1 128 0,7-1 0 0,4-1-128 0,1 0 128 0,7-1 0 16,8-2 0-16,3 0 176 0,1-3-16 0,3 1 0 16,-1-1 32-1,4 0 0-15,5-2 0 0,-4 1 0 0,-5 0-32 0,3 2 0 0,2-1 0 16,-3 1 0-16,-5-3 176 0,-2 1 48 0,-4 1 0 0,1 2 0 15,4 1 112-15,-8-1 16 0,-8 0 16 16,-5 0 0-16,-3 2-144 0,-4 1-16 16,-4 2-16-16,-2 1 0 0,-3 1-32 0,-9 1-16 0,-6 2 0 0,-8 1 0 0,-5 1 48 0,-5 1 16 15,-6 0 0-15,-11 3 0 0,0 0-64 0,0 0-16 32,0 0 0-32,0 0 0 0,0 0-144 0,0 0-16 0,0 0-128 0,0 0 192 15,0 0-576-15,0 0-112 0,-9 7-16 0,0 0-16 16,-2-1-1952-16,-1 1-384 15,-4 3-80-15</inkml:trace>
  <inkml:trace contextRef="#ctx0" brushRef="#br0" timeOffset="-170377.05">14218 7314 46815 0,'-9'-7'2080'0,"2"4"416"0,-1 2-1984 0,8 1-512 0,-7-2 0 0,0 2 0 31,7 0-1216-31,-8 5-320 0,3 0-80 0,-1 0-17568 0</inkml:trace>
  <inkml:trace contextRef="#ctx0" brushRef="#br0" timeOffset="-169334.99">4014 13524 14735 0,'0'0'1312'0,"-7"-2"-1056"16,7 2-256-16,0 0 0 0,-8-4 3008 0,8 4 528 16,0 0 112-16,-3-5 32 0,3 5-2880 0,0-9-576 15,2 1-224-15,4-1 176 0,3 0-176 0,3-2 0 16,3-2 0-16,5-2 0 0,3-2 0 0,4-2 0 16,5-6 0-16,6-1 0 0,5-4 0 0,0-3 0 15,-1-2 0-15,2-1 0 0,-2-1 0 0,0 3 160 16,0 0-160-16,-1 2 160 0,-2 0-160 0,0 4 128 15,-2 1-128-15,-1 3 128 0,-4 2-128 0,-4 4 0 16,-6 1 0-16,-6 4 128 0,-3 2-416 0,-5 4-96 16,-8 7 0-16,0 0-16 15,0 0-576-15,0 0-112 0,-10 8-32 0</inkml:trace>
  <inkml:trace contextRef="#ctx0" brushRef="#br0" timeOffset="-169174.85">4062 13629 31327 0,'-8'5'2784'0,"8"-5"-2224"0,0 0-560 0,0 0 0 16,0 0 320-16,0 0-32 0,0 0-16 0,12-2 0 16,5-2-496-16,4-5-96 0,3-4-32 0,8-6 0 0,6-5 224 0,8-4 128 15,1-5-160-15,6-7 160 0,2-5-288 16,6-9 32-16,6-9 16 0,9-6-13200 0</inkml:trace>
</inkml:ink>
</file>

<file path=ppt/ink/ink12.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25T12:11:10.148"/>
    </inkml:context>
    <inkml:brush xml:id="br0">
      <inkml:brushProperty name="width" value="0.05292" units="cm"/>
      <inkml:brushProperty name="height" value="0.05292" units="cm"/>
      <inkml:brushProperty name="color" value="#FF0000"/>
    </inkml:brush>
  </inkml:definitions>
  <inkml:trace contextRef="#ctx0" brushRef="#br0">2423 876 13071 0,'0'0'576'0,"0"0"128"0,0 0-576 0,4-6-128 15,2 2 0-15,-2-2 0 0,1 0 1408 0,-2-1 240 0,-1 2 48 0,0-2 16 16,1 0-224-16,-2 0-32 16,-1-2-16-16,0 0 0 0,0 0-448 0,-1-1-96 0,-3 0 0 15,1-2-16-15,0 1 0 0,-2 0 0 0,-1 0 0 0,0 1 0 16,1 2 176-16,-1 0 32 0,0-1 16 0,0 3 0 16,-2 0-272-16,2 2-64 0,0 1-16 0,1 2 0 15,-1 1-192-15,1 1-48 0,0 4 0 16,1 3 0-16,-1 1-320 0,0 6-64 0,1 3 0 0,0 4-128 0,1 4 128 15,0 3-128-15,-2 4 0 0,2 5 0 16,0 3 0-16,1 1 128 0,-2 2-128 0,3 3 0 0,1-1 128 0,0 2-128 16,1-2 0-16,0 0 0 0,1-4 128 0,-1 0-128 15,0-2 0-15,0-1 0 0,1-3 0 16,0-3 128-16,-1-4-128 0,0-1 0 0,-1-3 160 0,0-1-160 16,-1-4 128-16,0-3-128 15,0-3-320-15,-1-2-128 0,0-2-48 0,-2-2-11200 16,-1-4-2240-16</inkml:trace>
  <inkml:trace contextRef="#ctx0" brushRef="#br0" timeOffset="157.88">2103 1306 10127 0,'-11'-11'448'0,"8"6"96"0,3 5-544 0,-1-5 0 16,1-1 0-16,2 1 0 0,2-2 6112 0,3 1 1120 15,2-1 208-15,3-1 48 0,3 1-5872 0,3 0-1168 16,-1 0-256-16,4 2-32 0,2-1-160 0,3 1 0 15,1 2 144-15,3-1-144 16,3 0-1088-16,1 0-272 0,2 0-64 0,-5 0-8928 0,0-1-1776 0</inkml:trace>
  <inkml:trace contextRef="#ctx0" brushRef="#br0" timeOffset="454.19">2585 1057 35583 0,'0'0'1584'0,"0"0"320"0,0 0-1520 0,0 0-384 15,0 0 0-15,0 0 0 0,3 8 144 0,1 0-144 0,2-1 192 0,2 2-192 0,0 1 704 0,1 2 16 16,0 2 16-16,1 1 0 16,-1-1-352-16,0 1-80 0,-2 2-16 0,1-1 0 15,-1 1-144-15,-1-1-16 0,-1 0-128 0,-2-1 192 16,-1 1-192-16,1-3 176 0,-3-1-176 0,1-1 160 16,-1-2-160-16,2-2 192 0,-2-7-192 0,0 0 192 15,0 0 32-15,0 0 16 0,0 0 0 0,0 0 0 0,1-10 400 16,0-3 96-16,1-2 16 0,2-4 0 0,2-3-448 0,0-1-96 15,2-2-16-15,1 1 0 16,1 0-192-16,2 2 0 0,-2 2 0 0,2 1-160 0,2 2-80 0,-2 3-16 16,0 2 0-16,2 3 0 15,-2 3-1296-15,0 0-272 0,-1 3-48 0,1 1-16 16,1 3-1392-16,-1 1-288 0,1 1-48 0</inkml:trace>
  <inkml:trace contextRef="#ctx0" brushRef="#br0" timeOffset="1000.03">3048 1228 28559 0,'0'0'2544'0,"0"0"-2032"16,0 0-512-16,0 0 0 0,5-3 496 0,2 1 0 0,1-1 0 16,0 0 0-16,1-2 512 0,1 0 96 0,0-3 32 15,1-1 0-15,0-2-512 0,1 0-112 0,0-1 0 0,0-1-16 16,-1-1-288-16,-1-3-48 16,2-4-16-16,-4 1 0 0,-1 1 0 0,-3 1 0 15,-1 2 0-15,-2 1 0 0,-1 2 48 0,-2 4 0 0,-1 2 0 16,-1 1 0-16,-2 3 272 0,-1 3 64 0,-1 2 16 0,-2 5 0 0,-1 2-224 0,0 5-64 15,-1 0 0-15,0 5 0 0,1 3-256 0,1 0 0 16,-1 1 0-16,3 1 0 0,0 0 0 0,4 0 0 16,3-1 0-16,0 1 0 0,1-4 0 0,2 0 0 15,2-1 0-15,4-1 0 0,0-3-144 0,2-1 16 16,2-2 0-16,3 0 0 31,3-3-512-31,3-2-112 0,2-4-16 0,4-2 0 0,0-3-560 0,2-2-112 0,2-4-32 0,-1-3 0 16,-2-3-1920-16,-1-3-400 0,-3 0-80 0,-3-1-16 15,-4 1 2784-15,-1 2 544 0,-3 2 112 0,-4 2 32 0,-1 2 1440 0,-3 1 304 16,-1 3 48-16,0 0 16 0,-1 1 400 0,-3 4 96 16,0 0 16-16,3-4 0 0,1-1-592 0,-4 5-112 15,3-4-32-15,0-1 0 0,1 1-240 0,-1 1-48 16,1-3-16-16,2 2 0 0,0-2-416 0,1 0-64 0,0-3-32 0,0-1 0 16,1-1-144-16,-1-3-16 0,-3-1-16 0,0 1 0 15,0 1-32-15,-2 0 0 0,-1 0 0 16,-1 2 0-16,-2 1 272 0,-2 3 48 0,0 2 16 0,0 2 0 15,-2 4 224-15,0 3 32 0,-2 0 16 0,-1 3 0 16,-1 2-384-16,-2 3-80 0,0 3-16 0,1 2 0 0,0 0-144 16,1 1-128-16,1 0 192 0,2 1-192 15,-1 1 0-15,3 0 0 16,2 1 0-16,1-3 0 0,3 1 0 0,0 1 0 0,2-3 0 16,3 0 0-16,2-2 0 0,2 0 0 0,1-3 0 0,2-1 0 15,1-2-304-15,3-3-112 0,1 0-32 0,4-3 0 16,4-2-1808-16,2-3-368 0,3-3-80 0</inkml:trace>
  <inkml:trace contextRef="#ctx0" brushRef="#br0" timeOffset="1499.8">4281 1080 30399 0,'-7'0'2704'0,"2"0"-2160"0,5 0-544 0,0 0 0 15,10 0 1248-15,0 0 144 0,-3 0 16 0,0 0 16 16,-2-1-656-16,2 0-144 0,2 0-32 0,1 0 0 16,4-1-272-16,3-2-48 0,1 0-16 0,4 0 0 0,2-3-512 0,4-1-128 15,2 1 0-15</inkml:trace>
  <inkml:trace contextRef="#ctx0" brushRef="#br0" timeOffset="1911.11">5095 619 35935 0,'-7'-3'3200'16,"0"0"-2560"-16,-2-1-512 0,0 2-128 0,-1 1 608 0,1 2 96 15,1 3 32-15,-1 1 0 0,0 4 16 0,0 3 0 16,0 2 0-16,1 4 0 0,-1 4-304 0,2 4-48 15,-1 1-16-15,2 2 0 0,-1 2-224 0,2 3-160 16,1 0 192-16,1-1-192 0,0 0 144 0,2-1-144 16,0-1 0-16,1-3 144 0,1-3-144 0,0-3 160 15,1-1-160-15,0-5 160 0,0-3-160 0,2-2 0 0,-3-3 0 0,2-2 0 16,-3-6 192-16,0 0-32 0,0 0-16 0,7-6 0 16,-1-4-16-16,3-3 0 15,1-5 0-15,1-5 0 0,1-4-128 0,1 0 0 0,2 2 0 16,2 2 0-16,1 2 0 0,-1 4 0 0,1 3-160 0,0 2 160 15,-1 3-192-15,1 4 192 0,-2 1-208 16,0 2 80-16,-2 5 128 0,-1 0 0 0,0 1 0 16,-2 3-128-16,-1 2 128 0,-2 2 144 0,-2 0-16 0,-2 2-128 0,0 2 224 0,-1 1-64 15,-3-1-16-15,-3 2 0 16,0-1 16-16,-4 1 0 0,-2-2 0 0,-2 0 0 0,-2 0-16 16,0-2 0-16,0-1 0 0,-2 0 0 0,-2-2-144 0,1-2 192 15,0-2-192-15,3-1 192 16,1-4-496-1,1-1-80-15,0-1-32 0,3-4 0 0,3-1-2992 0,3-5-608 0</inkml:trace>
  <inkml:trace contextRef="#ctx0" brushRef="#br0" timeOffset="2147.04">5374 980 3679 0,'-3'12'160'0,"3"-4"32"0,1 2-192 0,-1 2 0 0,-1 2 0 0,0 2 0 16,0-1 5712-16,1 0 1104 0,0 0 224 0,1-1 32 15,0 0-4384-15,1 1-896 0,3-2-160 0,-3 0-32 16,2-3-688-16,2-1-128 15,1-2-16-15,2 0-16 0,1-3-304 0,2 0-64 16,1-4-16-16,2-2 0 0,-1-4-80 0,1-2-16 16,2-2 0-16,-1-2 0 0,1-4-32 0,-1-4-16 0,0-4 0 0,-2-1 0 15,-1-3-32-15,-2 3-16 16,-2 2 0-16,-3 2 0 0,-4 2-16 0,-2 3 0 0,-1 1 0 16,-4 3 0-16,-1 1 32 0,-5 3 16 15,-1 2 0-15,-2 1 0 0,-1 2-208 0,0 1-128 16,-3 2 128-16,2 3-208 15,0 3-1392-15,2 1-288 0,1 3-48 0</inkml:trace>
  <inkml:trace contextRef="#ctx0" brushRef="#br0" timeOffset="2939.24">6103 987 16575 0,'0'0'1472'0,"-2"-5"-1168"0,0-1-304 0,0-1 0 16,0-1 4272-16,0 2 784 0,-2-2 176 0,-1 2 16 15,-2 0-3136-15,-2 1-640 0,-2-1-128 0,-2 2-32 16,-2 0-432-16,-3 3-96 0,-2 0-16 0,0 3 0 16,-2 3-400-16,0 1-96 0,-2 3-16 0,1 3 0 0,0 3-128 15,0 1-128-15,0 3 192 0,2 1-192 0,2-1 0 16,4 1 0-16,3 0 0 0,3 0 0 16,4 0 0-16,1-1 0 0,3-1 0 0,2-2 0 15,3 0-176-15,2-2 176 0,3-2-192 0,3-1 192 0,1-3-224 0,4-4 64 16,2 0 16-16,0-3 0 0,4-3-64 0,3-4-16 15,-1-4 0-15,1-3 0 0,1-6 224 0,1-4 0 16,2-4 0-16,-1-5-144 0,-2-3 144 0,0-2-192 0,-4 0 192 16,-3 1-192-16,-4 0 192 0,-3 3 0 15,-2 4 0-15,-3 2-128 0,-3 4 304 0,-1 3 64 0,-3 3 16 16,-1 2 0-16,-1 4 320 0,-3 3 80 16,0 1 16-16,0 3 0 0,-1 3-144 0,1 2-16 15,-3 2-16-15,1 4 0 0,-2 2-368 0,-1 6-128 16,0 0 0-16,1 4 144 0,-1 2-144 0,0 2 0 0,0 2 0 0,3 2-176 15,0 0 176-15,3 2 0 0,1 1-144 16,2 0 144-16,0-1 0 0,3-1 0 0,3 0 0 0,3-2 0 16,1 0-256-16,2-4 64 0,4-3 0 0,-1-1 16 31,0-5-464-31,2-3-112 0,2-3-16 0,-2-5 0 0,2-4 144 0,0-5 32 0,2-4 0 0,1-5 0 0,1-2 336 0,0-2 64 16,0-2 0-16,-2 0 16 15,-5 1 48-15,-1 3 0 0,-2 1 0 0,-3 4 0 16,-3 3 128-16,-1 3 144 0,-2 2-16 0,-4 5-128 15,0 0 512-15,0 0 0 0,0 0 0 0,0 0 0 0,1 8-192 0,-1 1-32 16,0 2-16-16,0 2 0 0,0-1-272 0,1 0 128 16,2 0-128-16,1 1 0 0,3-1 0 0,0 0 0 15,2-1 0-15,1-1 0 0,1 0 0 0,1-1 0 16,1-1 0-16,1-3 0 0,1-1 128 0,-1-1-128 0,1-3 0 16,-1-4 0-16,-1-2 0 0,1-3 0 15,1-3 0-15,-1-2 0 0,0-3 128 0,2-3-128 0,-6-4 144 0,1 1-144 16,-2 1 128-16,-1 1-128 0,-1 2 0 0,-3 4 144 15,-1 2 128-15,1 2 32 0,-2 2 0 0,-1 2 0 16,-1 7 112-16,0 0 32 0,0 0 0 16,0 0 0-16,0 0-256 0,0 9-32 15,0 4-16-15,0 5 0 0,1 2-144 0,0 3 0 16,-1 2 0-16,1 3 0 0,0 2 0 0,-1 6 0 0,0 1 0 0,-1 5 0 0,-1 2 0 16,1 4 0-1,-1 3 0-15,-1-2 0 0,-2-2 0 0,0-3 0 16,-1-3 0-16,1-1 0 0,-1-2 0 0,-2-3 128 15,1-5-128-15,0-1 0 0,-2-5 160 0,2-1-160 0,0-4 192 0,-1-4-192 16,1 0 256-16,-1-5-64 0,0-3-16 16,3 0 0-16,-2-4-32 0,7-3 0 0,-6 0 0 0,6 0 0 15,-8-4-1824-15,3-1-368 0,4-1-80 0</inkml:trace>
  <inkml:trace contextRef="#ctx0" brushRef="#br0" timeOffset="3149.46">8299 1190 30399 0</inkml:trace>
  <inkml:trace contextRef="#ctx0" brushRef="#br0" timeOffset="3701.14">8297 1109 8287 0,'-11'-16'368'0,"6"9"80"0,-3-3-448 0,-1-1 0 16,0 0 0-16,-3-2 0 0,-2-1 4288 0,-3 2 784 16,0 2 160-16,-2 2 16 0,0 1-2352 0,-3 3-464 15,-1 3-112-15,1 3-16 0,-1 3-752 0,2 3-144 16,-2 3-48-16,1 2 0 0,1 4-640 0,1 0-128 15,2 1-16-15,1 1-16 0,3 0-288 0,3 1-48 0,0 1-16 16,3-1 0-16,4 0-208 0,3-2 144 16,1-1-144-16,3-2 128 0,1-2-128 0,3 0 0 15,0-2 0-15,1-5 0 0,5-1 0 0,0-3 0 0,2-3 0 16,2-4 0-16,-1-2 0 0,2-7-144 0,0-3 144 0,3-6 0 16,0-6-144-16,2-5 144 0,0-8 0 0,2-3-144 15,-1-3-144-15,1-3-32 0,-1-1 0 0,-1 2 0 16,-6 4 144-16,-2 5 32 0,-1 6 0 0,-5 5 0 15,-2 6 528-15,-1 5 96 0,-3 5 32 0,-1 3 0 0,0 4 48 0,-2 7 16 16,0 0 0-16,0 0 0 0,-3 9-288 16,-1 4-48-16,-2 4-16 0,-1 4 0 0,1 3-224 15,-1 2 128-15,1 2-128 0,1 1 0 0,-1 3 0 16,0 1 128-16,2 2-128 0,0 1 0 0,3-1 0 0,1-2 0 16,1-2 0-16,3-3 0 0,1 0 0 0,2-3 0 15,1-3 0-15,0-2 0 0,2-4 0 0,3-2 0 16,1-5 0-16,1-2 0 0,3-4-256 0,1-5 48 15,2-6 16-15,2-5 0 0,-1-4 16 0,3-6 16 0,-1-5 0 0,1-2 0 16,-2-3-64-16,-1 1-16 0,-2 3 0 0,-2 2 0 16,-3 6 240-16,-3 4 0 15,-2 1 0-15,-3 5 0 0,-2 3 320 0,-2 2 0 16,-3 6 0-16,0 0 0 0,0 0 64 0,0 0 0 0,-1 10 16 0,-1 2 0 16,-1 2-224-16,1 3-48 0,-2 2-128 0,1 0 192 15,1 2-192-15,0 0 0 16,1 0 0-16,1-1 0 0,1-1 0 0,1-2 0 15,0 0 0-15,4-2 0 0,-2-1 0 0,3-1-256 16,0-5 48-16,3-1 16 16,1-3-1648-16,3-4-320 0,2-3-64 0,3-7-10160 0,1-5-2032 0</inkml:trace>
  <inkml:trace contextRef="#ctx0" brushRef="#br0" timeOffset="3801.28">8778 532 37263 0,'-26'-11'1648'0,"17"8"336"0,-1 0-1584 0,0 0-400 0,1 0 0 0,2 1 0 15,1 1-544-15,0 1-192 0,6 0-32 0,0 0-16 16,2 8-1648-16,3 1-336 0,1 2-64 0</inkml:trace>
  <inkml:trace contextRef="#ctx0" brushRef="#br0" timeOffset="4540.6">9205 960 14735 0,'12'-2'640'15,"-12"2"160"1,0 0-640-16,0 0-160 0,0 0 0 0,1-6 0 0,-1-1 5008 0,-2 0 976 15,-4 1 192-15,-1 0 32 0,0 0-3504 0,-4 0-704 16,-4 2-144-16,0 2-16 0,-1 2-944 0,-3 2-192 0,-2 2-48 0,0 3 0 16,1 3-352-16,-1 2-80 0,-1 1-16 0,1 3 0 15,3 2-80-15,0 1-128 16,4 1 176-16,1 0-176 0,2 1 0 0,3-1 0 16,2-1 0-16,4-2 0 0,1 1 0 0,2 0 0 15,4-3 0-15,1-1 0 0,1 0 0 0,3-3 0 16,2-3-192-16,2 0 192 0,0-6-384 0,4-1 32 15,2-2 0-15,1-2 0 0,1-4 96 0,1-4 0 0,0-4 16 0,1-4 0 0,3-4 112 0,-3-2 128 16,-1-3-208-16,-3 2 80 0,-4 2 128 0,-3 3 0 16,-3 3-144-16,-3 4 144 0,-2 3 0 0,-1 2 160 15,-3 3-16-15,-1 6 0 16,0 0 144-16,0 0 32 0,-7 0 0 0,1 3 0 16,0 3-320-16,1 4 160 0,-2 0-160 15,1 5 128-15,2 0-128 0,1 1 0 16,1 1 0-16,2 1-176 0,2-1 176 0,1 1 0 0,3-1 0 0,1-1-128 0,1-2 128 15,3 0 0-15,2-2 0 0,1-1-128 0,2-1-64 0,1-3 0 16,2-3 0-16,1-1 0 0,1-5-64 16,1-1-32-16,0-5 0 0,2-1 0 0,1-5 96 0,0-2 32 15,1-4 0-15,-1-2 0 0,-1-2-96 0,-2 0 0 16,-1 1-16-16,-3 2 0 16,-5 0 272-16,-4 4 0 0,-4 4 0 0,-1 2 0 0,-4 1 224 15,-2 2 48-15,-3 3 16 0,0 1 0 0,-2-1-16 16,-3 2 0-16,0 2 0 0,-1 0 0 0,-1 2-272 0,0 1 0 15,0 1 0-15,1 2 0 0,0 0 0 0,1 3 0 16,1 0 0-16,3 1-144 0,0 0-16 0,3 0 0 16,0 0 0-16,3-1 0 15,1-1-304-15,1 1-64 0,1-1-16 0,3-2 0 16,0-1 32-16,2-1 0 0,1-2 0 0,2-2 0 0,1-2 224 0,1 0 48 16,1-2 16-16,1 0 0 0,-2 1 224 0,-1 1 256 15,-1 0-48-15,-1 3-16 0,-1 1 400 0,-2 3 80 16,0 1 16-16,-2 4 0 0,-1 3 16 0,-2 4 0 0,0 2 0 0,-2 5 0 15,-1 4-320-15,-2 4-48 0,-3 3-16 0,0 1 0 16,-4 2-16-16,-2 5-16 0,-2 5 0 0,0 2 0 16,-1 0 0-16,-2 1 0 0,1 0 0 15,-1 2 0-15,1 0-160 0,1 1-128 0,0-2 192 0,4-3-192 16,2-7 128-16,2-3-128 0,-1-6 0 0,1-5 0 16,2-3 192-16,0-3-192 0,2-5 192 0,0-4-192 15,1-3 256-15,-1-4-64 0,3-5-16 0,0 0 0 16,0 0-176-16,0 0 128 0,1-10-128 0,2-1 128 31,-1-3-544-31,3-4-112 0,1-3-32 0,4-2 0 0,1-5-2688 0,3-3-528 0</inkml:trace>
  <inkml:trace contextRef="#ctx0" brushRef="#br0" timeOffset="4950.84">10002 1111 35007 0,'0'0'1552'0,"0"0"320"0,0 0-1488 0,7-3-384 0,-4-1 0 15,-3 4 0-15,0 0 0 0,7 2 0 16,1 0 0-16,0 2 128 0,-1 3 240 0,-2 2 48 0,1 2 16 16,-2 2 0-16,-1 2-112 0,0 2-32 0,-1-1 0 0,-2 2 0 15,-2-2-112-15,-1 1-32 0,-1-1 0 0,0 1 0 16,-3-2-16-16,1-2-128 0,0-1 192 0,0-2-64 0,2-2 16 0,1-2 0 16,3-6 0-16,0 0 0 15,0 0 240-15,0 0 64 0,0 0 0 0,2-8 0 0,1-3 128 0,3-3 16 16,2-4 16-16,2-3 0 15,4-2-480-15,2-2-128 0,3-1 0 16,1 3 0-16,0 0 0 0,1 2 0 0,-1 3 0 0,0 2-128 16,0 3-160-16,-2 3-32 0,0 3 0 0,0 3 0 15,-1 3-1424-15,2 1-304 0,0 3-48 0,0 3-8960 0,3 0-1792 0</inkml:trace>
  <inkml:trace contextRef="#ctx0" brushRef="#br0" timeOffset="5316.67">10715 1078 4607 0,'-6'-13'400'0,"3"6"-400"15,-2-3 0-15,-3-1 0 0,-3 0 4992 0,-1 1 928 16,-5 1 176-16,2 1 48 0,-5 1-2880 0,-1 2-576 0,-1 0-128 0,0 3 0 16,-1 0-976-16,1 4-192 0,0 3-48 15,1 1 0 1,1 3-720-16,3 1-160 0,0 2-16 0,4 2-16 0,1 3-240 0,2-2-32 16,3 2-16-16,1 0 0 0,1 1-144 0,5 1-256 0,2-1 64 0,1 1 16 15,1-1 176-15,3-2-208 16,2-2 80-16,2 0 128 15,2-3-512-15,1-2 32 0,2-1 0 0,1-2 0 0,2-4-112 16,0-3-32-16,1-4 0 0,2-3 0 0,0-6 432 0,2-2 192 0,-1-5-160 16,-1-2 160-16,-1-4 0 0,-2 1 0 0,-2-1 0 15,-4 0 0-15,-3 2 128 0,-2 3 0 16,-3 4 16-16,0 4 0 0,-3 3 336 0,-1 3 64 0,-1 3 16 0,0 5 0 16,0 0 48-16,0 0 16 15,-3 5 0-15,-1 4 0 0,1 2-432 0,1 2-192 0,0 4 160 0,-1 0-160 16,2 1 0-16,2 2 0 0,-1-2 0 0,3 1 0 0,0 0 0 15,1-2 0-15,2 0-128 0,3-2 128 16,-1 0-560-16,3-3-48 0,3-1-16 0,-1-4 0 31,3-1-1840-31,3-4-368 0,3-2-80 0,3-4-12000 0</inkml:trace>
  <inkml:trace contextRef="#ctx0" brushRef="#br0" timeOffset="5754.8">11208 1011 15663 0,'0'0'688'0,"-6"8"144"0,0 0-656 0,-3 2-176 0,-1 2 0 0,0 2 0 0,-1-1 3072 0,0 1 592 16,-1 2 112-1,1-1 32-15,1 0-1920 0,2-1-384 0,2-2-80 0,0-1-16 16,3 0-176-16,0-1-32 16,0-3-16-16,2 0 0 0,1-7-416 0,0 0-96 0,0 0-16 0,7 0 0 0,1-2-208 0,2-3-32 15,2-2-16-15,2-3 0 16,-1-4-256-16,5-2-144 0,-3-4 160 0,4-2-160 16,1-2 0-16,-1 1 0 15,-1 3 0-15,0 2 0 0,-3 3 0 0,-1 4 0 16,-2 2-144-16,-1 3 144 0,-2 2-144 0,-2 4 144 0,-1 4-128 0,0 1 128 0,-3 3 0 0,1 3 0 31,-2 2 144-31,1 1-144 0,-2 3 160 0,0-1-160 0,0 0 128 16,2-1-128-16,-1 1 0 0,0-2 128 15,1-1-128-15,1-1 0 0,0-2 0 0,0-1 0 16,2-3 128-16,-2-1-128 0,3-3 144 0,1-1 0 16,0-2 0-16,2-1 0 0,2-4 48 0,2-2 16 0,0-5 0 0,2-1 0 15,3-3-80-15,3-4-128 0,1-4 176 16,1-1-176-16,-1 0 128 0,1 1-128 0,-4 3 0 0,0 4 0 15,-2 2 0-15,-2 5 0 0,-1 3 0 0,-2 2 0 16,-5 3 0-16,-1 3 0 0,0 2 0 0,-1 3 0 16,0 1 0-16,-1 4 208 0,0 3-64 0,0 1-16 15,0 1-128-15,-1 0 0 0,1 3 144 0,0-1-144 16,-1 0 0-16,2-2 0 0,-1-1 0 0,2-1 0 16,1-4-560-16,1 1-16 0,0-1-16 0,6-2 0 15,0-4-2208-15,4-2-432 0,3-3-96 0,3-4 0 16,3 0-688-16,0-4-128 0</inkml:trace>
  <inkml:trace contextRef="#ctx0" brushRef="#br0" timeOffset="5997.77">12379 724 19343 0,'-11'-3'1728'0,"11"3"-1392"15,-7 0-336-15,-1 1 0 0,-1 1 2496 0,0 1 448 16,0 4 64-16,0-1 32 0,-1 1-2144 0,0 2-416 16,1 1-96-16,1 0 0 0,1 1-128 0,1 1 0 15,3 0-16-15,2 2 0 0,2 1-32 0,2 2 0 16,1-2 0-16,4 1 0 0,2-2 176 0,2 1 16 0,2 0 16 15,4 0 0-15,2-1-32 0,1 1-16 0,1-1 0 0,-1-1 0 16,0-1-16-16,-3-1 0 16,0-1 0-16,-3-1 0 0,-5-1 240 0,-2-1 48 0,-3 0 16 0,-1-1 0 15,-4-6 496-15,-5 4 112 0,-4-1 16 0,-4-1 0 16,-7 1-448-16,-3-1-64 0,-3 0-32 0,-2 0 0 16,0-1-736-16,-2 2 0 0,0-1-240 0,0 0 64 31,-2 0-3216-31,0 0-656 0</inkml:trace>
  <inkml:trace contextRef="#ctx0" brushRef="#br0" timeOffset="6839.31">3928 1714 12895 0,'0'0'576'0,"0"0"112"31,-5 1-560-31,5-1-128 0,0 0 0 0,0 0 0 0,-2 8 3536 0,2-1 688 0,2 1 128 0,0 1 16 0,0 0-3616 16,2 1-752-16,1-2 0 0,1 1-240 0,1 0 80 0,3-1 16 15,2 0 0-15,2 1 0 0,3-1 0 0,3 0 0 16,5-1 0-16,4-1 0 0,5 0 144 0,6 1-192 16,4-1 192-16,2-2-192 0,3-2 192 15,1-1 0-15,5 0 0 0,6 0 0 0,4 1 0 0,3-1 0 0,3-1 0 16,5-1 0-16,2-1 0 0,5 2 128 15,4 0-128-15,1 0 176 0,-2-1-16 0,6 1 0 0,6 0 0 0,0 0 0 16,-4-1 16-16,8 0 0 16,4 1 0-16,2 0 0 0,-2-1 32 0,3 1 16 15,3 0 0-15,0 0 0 0,-2 0-48 0,2 1-16 0,8 1 0 0,-1-1 0 16,-6 1-160-16,3 0 128 0,4 1-128 0,-2 0 128 16,-2 0-128-16,3 0 0 0,4 2 0 0,-3 0 128 15,-4-1-128-15,4 1 0 0,6-1 0 0,-3 0 0 0,-2 1 0 16,2-1 0-16,2 1 0 0,0-1 0 0,-3 0 144 15,2 1-144-15,2-1 160 0,1 2-160 16,-1-2 144-16,-1 2-144 0,-25-2 128 0,3 0-128 0,5 1 192 0,0 0-64 16,0 0 0-16,1 0 0 0,0 0 64 0,0-1 0 15,-2 0 0-15,24 2 0 0,-10-1 144 0,-4 1 48 16,-6-1 0 0,-8 0 0-16,-7-2 96 0,-5 0 32 15,-3 2 0-15,-4-3 0 0,-5-1-48 0,-5 0 0 0,-8 0 0 0,-4 0 0 0,-6-1 112 0,-6 1 0 31,-6 2 16-31,-4-2 0 0,-6-1-48 0,-4 0-16 0,-5 1 0 0,-4-1 0 0,-5 0-144 16,-1-1-16-16,-4 1-16 0,-3 0 0 0,-1 0-144 0,-7 0-16 16,0 0-16-16,0 0 0 15,0 0-176-15,0 0-144 0,0 0 144 0,0 0-208 32,0 0-2672-32,-7 0-544 0</inkml:trace>
  <inkml:trace contextRef="#ctx0" brushRef="#br0" timeOffset="8095.19">2641 4441 3679 0,'0'0'160'0,"1"-6"32"0,0 0-192 0,0-1 0 0,-1-1 0 0,0 2 0 15,0-1 3216-15,0 1 608 16,1-2 112-16,0 1 32 0,-1 2-2032 0,0-1-400 16,0 1-64-16,0 5-32 0,1-7-304 0,-1 2-64 0,-1-1-16 15,1 6 0-15,0 0-160 0,0 0-48 0,0 0 0 0,0 0 0 0,0 0-160 0,0 0-48 31,0 0 0-31,0 0 0 0,0 0-320 0,0 0-80 0,-1 10-16 0,0 3 0 0,-2-1-48 0,0 5-16 16,-1 3 0-16,1 2 0 16,-1 3-160-16,-1 6 192 0,1 5-192 15,-1 4 192-15,2 1-64 0,0 6 0 0,-1 3 0 0,1 5 0 16,-1 1 0-16,0 4 0 0,1 2 0 0,0 3 0 0,0 1-128 16,-1 0 0-16,1 1 144 15,1 2-144-15,-2 0 128 0,3 0-128 0,-1-4 160 0,2-1-160 16,-2-2 192-16,1-4-48 0,0-2-16 0,0-2 0 15,2-2 96-15,-1-5 16 0,-1-2 0 0,0-4 0 16,1-3-32-16,0-2 0 0,-2-1 0 0,1-6 0 16,1-1-64-16,-1-3-16 0,-1-4 0 0,1-2 0 0,0-3-128 0,0-2 128 15,0-1-128-15,-2-5 128 16,1-1-560-16,0-2-112 0,2-5-32 0,0 0-10384 16,0 0-2096-16</inkml:trace>
  <inkml:trace contextRef="#ctx0" brushRef="#br0" timeOffset="8986.39">2587 4478 12207 0,'0'0'528'0,"0"0"128"0,0 0-528 0,-3-4-128 16,3 4 0-16,-4-4 0 0,2 0 896 0,2 4 128 15,0 0 48-15,-2-5 0 0,1-1 144 0,1 6 48 16,0-5 0-16,0 5 0 0,0 0-224 0,5-5-32 16,2 1-16-16,2-1 0 0,2 2-240 0,2 0-48 15,1-2-16-15,4 2 0 0,3 0-144 0,3-1-32 16,2 1 0-16,5 0 0 0,3 0-144 0,3-1-48 0,2 0 0 0,0-1 0 16,-1 0-128-16,1 1-48 0,0-2 0 0,1 2 0 15,-1 0-144-15,1 2 0 16,1 1 0-16,-1 1 128 0,1-1-128 0,-3 0 0 15,-3 0 0-15,-3 0 0 0,-5 0 0 0,-3-1 128 0,-4 1-128 0,-2 1 0 16,-4 0 0-16,-3 1 0 0,-3 1 0 0,-3 0-176 31,-5-2-272-31,0 0-64 0,0 0-16 0,0 0 0 16,0 6-464-16,-1 1-96 0,-2 0 0 0,0-1-16 0,-2 2-96 16,1 0-16-16,-1-2 0 0,1 0 0 0,0 0 224 0,4-6 32 15,0 0 16-15,-4 4 0 0,-1-1 624 0,5-3 128 0,0 0 32 16,0 0 0-16,0 0 544 0,0 0 128 15,0 0 0-15,0 0 16 0,-6 1 688 0,6-1 128 0,0 0 16 16,0 0 16-16,0 0-32 0,-5-1 0 0,5 1 0 16,0 0 0-16,0 0-320 0,0 0-64 0,0 0 0 0,0 0-16 15,-6 0-240-15,6 0-32 0,0 0-16 0,0 0 0 16,0 0-320-16,0 0-64 0,-4 5-16 0,1 2 0 16,-1-2-64-16,2 3 0 0,1 1-16 0,-1 1 0 0,-2 1-176 15,2 2 0-15,0 2 0 0,0 3 128 0,-1 1-128 0,-1 2 0 16,1 1 0-16,0 2 0 0,-1 1 128 0,2 4-128 15,-2 2 0-15,0 2 128 0,1 1-128 16,0 1 128-16,-2 1-128 0,2 4 128 16,-1 2-128-16,0 0 192 0,1 1-192 0,1 1 192 15,-1 5 0-15,-1 0 16 0,1 1 0 0,0 0 0 16,1 2 32-16,-1 1 0 0,0 2 0 0,2 0 0 0,0 2-112 16,1-2-128-16,-2 0 176 0,1 1-176 0,-1 0 144 0,2-1-144 15,2-2 0-15,0 1 144 0,0 1-144 0,0-1 160 16,0-1-160-16,1-2 160 0,-1-2-160 0,0-1 128 15,2 1-128-15,0-3 128 0,-2-2-128 0,0 0 0 16,1-2 144-16,-3-3-144 0,0-3 128 0,0 0-128 0,0-4 128 0,-2-3-128 16,0-1 160-16,0-3-32 15,-2-4-128-15,1-2 192 0,0-3-192 0,0 0 128 16,-1-3-128-16,2-1 0 16,-1-1-288-16,-1-2-160 0,1-3-16 0,-1-1-16 15,-1-2-2656-15,0-2-512 0</inkml:trace>
  <inkml:trace contextRef="#ctx0" brushRef="#br0" timeOffset="9672.37">2523 6172 7359 0,'1'-10'320'0,"-1"10"80"0,-1-5-400 0,0-1 0 16,0 0 0-16,1 0 0 0,0 1 3328 0,0-1 576 15,0 6 112-15,0 0 16 0,1-5-1968 0,-1 5-400 16,0 0-64-16,0 0-32 0,0 0-656 0,0 0-128 16,0 0-16-16,0 0-16 0,0 7-128 0,0 4-32 0,0 4 0 0,0 2 0 15,0 3-128-15,0 3-16 0,-1 1-16 0,0 4 0 16,0 2-64-16,1 0-16 0,0 3 0 0,-1 0 0 15,-2 1-96-15,2 2-32 0,1-1 0 0,0 0 0 16,-1 1-224-16,0-2 128 0,2-2-128 0,-2-2 0 16,-1-2 128-16,1-3-128 0,1-2 0 0,-1-1 144 15,-1-2-144-15,0-3 0 0,4-1 144 0,-2-3-144 16,-2-1 0-16,2-2 0 0,0-2 0 0,0-2 128 16,0-6-352-16,2 7-64 0,-2-7-16 0,0 0 0 0,0 0 16 15,3 5 0-15,-3-5 0 0,0 0 0 0,3 5 128 0,-3-5 32 16,0 0 0-16,0 0 0 0,0 0 128 0,6 4 0 15,-6-4 0-15,0 0 0 0,0 0 0 0,7 3 0 16,1 0 0-16,-1-1 0 0,1-1 0 0,2-1 0 16,2-1 0-16,3 0 0 0,1 0 0 15,5 0 0-15,3-1 0 0,4 1 0 0,3-1 208 0,4-1 80 16,4 1 16-16,2-2 0 0,1 1 16 0,0 0 0 16,0-2 0-16,-1 2 0 0,1-1-128 0,-2 0 0 0,0 1-16 0,1 0 0 15,-2-1-176-15,-1 1 0 0,-2 0 0 0,-3 0 0 16,-2 0 0-16,-4 1 0 0,-4 0 0 0,-3 1 0 15,-4 0-240-15,-3 0-128 16,-1 0-16-16,-4-1-16 16,-8 2-592-16,0 0-112 0,0 0-32 0,0 0-13520 0</inkml:trace>
  <inkml:trace contextRef="#ctx0" brushRef="#br0" timeOffset="10397.68">2033 3446 4607 0,'-9'-15'400'0,"7"8"-400"16,0-1 0-16,1 0 0 0,0 1 5072 0,1 1 944 16,1-2 176-16,-1 8 32 0,-2-3-4736 0,2 3-944 15,0 0-192-15,0 0-32 0,-2 7 384 0,-1 5 64 16,-2 5 32-16,1 5 0 0,-1 4-512 0,-1 4-96 15,-4 2-32-15,1 3 0 0,-1 4-160 0,0-1 0 16,0 3 144-16,1 0-144 0,-2-2 128 0,2-1-128 16,0-4 128-16,2-4-128 0,2-1 0 0,0-5 0 15,1-4 0-15,0-5 128 0,1-4 112 0,2-2 16 0,1-9 16 0,0 0 0 16,0 0 432-16,0 0 64 16,5-7 32-16,0-6 0 0,2-3-352 0,1-6-64 0,0-6 0 0,3-3-16 0,1-6-240 15,3-3-128-15,0-6 128 0,1 0-128 0,-1 0 0 16,0 2-256-16,1 3 32 0,-3 5 16 0,-2 4 208 0,-1 6-192 15,-1 5 192-15,-2 5-192 0,-1 5 192 0,-1 5 0 32,-5 6 192-32,0 0-192 0,0 0 224 0,7 3-64 0,-2 5-16 0,2 3 0 15,-1 2-144-15,-1 2 192 0,-1 4-192 0,2 2 192 0,-1 1-192 0,0 2 0 16,-1 2 0-16,0 0 0 0,1 0 0 0,-1 3 128 16,1-2-128-16,-1 0 0 0,1-4 0 0,-1-1 0 15,0-1 128-15,0-1-128 0,-2-3 0 0,0-1-224 0,0-2 48 0,-1-2 16 31,-1-2-1808-31,0-2-352 0,0-8-80 0</inkml:trace>
  <inkml:trace contextRef="#ctx0" brushRef="#br0" timeOffset="10561.87">2047 3728 23951 0,'-13'-6'1056'0,"13"6"224"0,-6-2-1024 0,6 2-256 0,-5-2 0 0,5 2 0 15,0 0 2480-15,0 0 432 0,0 0 96 0,5-3 0 16,5 1-2208-16,1-2-448 15,1 1-96-15,2 0 0 0,4-1-64 0,2-1-16 0,1-3 0 0,4 0 0 32,4-1-1168-32,1-1-224 0,5 0-64 0,1-1-13584 0</inkml:trace>
  <inkml:trace contextRef="#ctx0" brushRef="#br0" timeOffset="11593.01">5551 4695 3679 0,'0'0'320'0,"0"0"-320"0,0 0 0 16,0 0 0-16,3-5 2720 0,-1 0 480 0,-1-1 80 0,-1 6 32 15,1-5-1504-15,-1 5-288 0,1-6-64 0,-1 6-16 16,0 0-272-16,0 0-48 0,0 0-16 0,0 0 0 15,-1-4-208-15,1 4-64 0,0 0 0 0,0 0 0 0,0 0-192 0,0 0-32 16,0 0-16-16,-3 8 0 16,1 2-208-16,-2 2-64 0,0 3 0 0,2 3 0 15,-3 3 0-15,3 5 0 0,-1 3 0 0,1 3 0 0,-1 2-64 0,1 3 0 16,0 4-16-16,1 2 0 0,0 0-112 0,1 1-128 16,-1 0 176-16,1 0-176 0,1 1 176 15,0-2-176-15,0-3 160 0,0 0-160 0,0-3 272 0,1 0-32 16,1-3-16-16,-1-4 0 0,0-1-16 15,0-1 0-15,0-2 0 0,2-1 0 0,-4-3-80 0,1-1-128 16,1-2 176-16,-1-3-176 0,-1-1 192 0,0-2-192 16,-1-1 192-16,0-2-192 0,1-1 0 0,0-2-256 0,0 0 32 15,0-7 0 1,0 0-704-16,0 0-144 0,0 0-16 0,0 0-8656 16,0 0-1728-16</inkml:trace>
  <inkml:trace contextRef="#ctx0" brushRef="#br0" timeOffset="12226.41">5610 4685 2751 0,'0'0'256'0,"0"0"-256"16,0 0 0-16,0 0 0 15,-5-4 2608-15,5 4 464 0,-2-5 112 0,2 5 16 16,0 0-1360-16,0 0-272 0,0 0-48 0,3-4-16 0,-3 4-624 0,7-4-128 0,3 2-32 0,0 0 0 16,1 0-288-16,2 1-64 0,1 1-16 0,2-1 0 15,-1 0 96-15,3 1 32 0,0-2 0 0,3 2 0 16,1-1-128-16,4 1-32 15,1-1 0-15,3 1 0 0,3 0-112 0,4 0-16 16,5-1-16-16,1 0 0 16,0 0-48-16,1 1-128 0,1-2 192 0,1 0-64 0,1-2-128 0,4 2 0 15,1 1 144-15,2 0-144 0,1 0 0 0,-1 0 128 16,-2 0-128-16,3-2 0 0,0 1 144 0,3 1-144 16,0 0 192-16,2 0-192 0,3-1 352 0,0-1-32 0,-2 1-16 0,4 1 0 0,-2 0 160 15,4 1 48-15,3 1 0 0,1-2 0 0,-1 0-160 0,1-1-32 16,-3 2 0-16,2 1 0 15,4-1-64-15,-3 0 0 16,0 0-16-16,-1 0 0 0,-2-1-48 0,2 1-16 16,0 0 0-16,-14 0 0 0,-1 0-176 0,1 0 192 0,0 0-192 0,3 0 192 15,0 0-64-15,3 0-128 0,2 1 192 0,-1 0-64 16,-1-1-128-16,14 1 160 0,-6 0-160 0,0 1 160 16,-3 1-160-16,1-1 0 15,-2 0 0-15,-2-1 0 0,-4 0 128 0,0 0-128 0,-4-1 0 16,-2 1 128-16,-2 0-128 0,-1 1 0 0,-3-1 0 0,-1 0 128 15,-5-1-128-15,-1 0 0 16,-5 0 144-16,-3 0-144 0,-2 0 0 0,-2 0 144 0,-3 0-144 0,0 0 0 16,-6 0 144-16,0 1-144 0,-2 0 0 0,-3 0 144 15,-2 0-144-15,1 0-192 0,-4 0 32 0,-2 2 16 16,0-1-400-16,-1 1-80 0,-2-1-16 0,-5-2 0 16,0 0-1936-16,5 5-400 0,-5-5-80 0</inkml:trace>
  <inkml:trace contextRef="#ctx0" brushRef="#br0" timeOffset="12546.96">10072 4681 2751 0,'0'0'256'0,"4"-3"-256"0,-3 0 0 0,2 0 0 16,-1-1 3504-16,2 1 656 0,-1 0 128 0,1 1 16 16,-4 2-2032-16,4-3-416 0,1 1-64 0,0 0-32 15,-1 1-400-15,1 0-80 0,0 1 0 0,0 0-16 16,-5 0-448-16,6 1-96 0,-1 1-16 0,1 0 0 15,-3 2-256-15,2 0-48 0,-1 2-16 16,1 0 0-16,0 2-144 0,-1 1-48 16,1 1 0-16,-2 3 0 0,-1 3 32 0,-1 2 0 0,0 2 0 0,2 1 0 15,-2 1-32-15,-1 2 0 0,0 2 0 0,0 4 0 16,0 2 0-16,1 1-16 0,-2 1 0 0,1 1 0 0,0 1 32 0,0 2 16 16,0 1 0-16,0 1 0 0,1-2-64 0,0 1-16 15,0-3 0-15,0-1 0 0,0 0-144 0,1-2 128 16,-1-3-128-16,2 0 128 15,0-4-128-15,-1-1 160 0,1-3-160 0,-1-3 160 16,0 0-160-16,-1-1 0 0,-1-3 0 0,0-2-11136 0,-2-3-2304 0</inkml:trace>
  <inkml:trace contextRef="#ctx0" brushRef="#br0" timeOffset="13685.77">5429 5751 9551 0,'0'0'416'0,"0"0"96"0,0 0-512 0,0 0 0 16,0 0 0-16,0 0 0 0,-2-1 1632 0,2 1 224 16,0 0 32-16,0 0 16 0,0 0-496 0,0 0-112 15,0 0-16-15,7-5 0 0,-7 5-240 0,11-3-48 16,-2 1-16-16,0 0 0 0,4 1-128 0,-1-2-16 0,1 1-16 0,1 1 0 15,0 0-448-15,4 2-96 0,1-2-16 0,1 1 0 16,0 1-128-16,1-2-128 0,0 0 144 16,1 1-144-16,-1-1 128 0,1 0-128 15,1 0 0-15,1-1 0 0,2 1 0 0,-1 0 0 16,3 0 0-16,1-1 0 0,2 1 0 0,2 0 0 0,3 0 0 16,3 0 0-16,-1-1 0 0,1 0 176 0,-1 1-48 0,1-1-128 15,-1 0 320-15,3 0-64 0,2 0 0 0,2 1 0 16,2 1-64-16,1-1-32 0,0 1 0 0,-4-1 0 15,0 0-160-15,0 0 0 0,-2 0 0 0,0 1 0 16,-2-1 0-16,2 1 128 0,2 1-128 16,1 0 0-16,1 0 0 0,0 0 128 0,-1-1-128 0,-1 0 0 15,0 0 0-15,0 1 0 0,-1 0 0 0,2 2 0 0,1-1 0 16,2-1 0-16,3-1 0 0,-1 0 0 0,1 0 0 0,-4 1 0 16,0-1 0-16,0 2 0 0,0 1 0 0,2 2 0 15,1 0 0-15,0-2 0 0,-1-2 0 0,-2-1 0 16,-1 0 128-16,-2 1-128 0,0 0 0 0,0 1 0 15,0 1 0-15,2 1 0 0,1-1 0 0,-1 0 0 16,-1-1 0-16,-2 0 128 0,-5-2 0 0,1 1-128 16,1 0 192-16,2-1-64 0,-1 0-128 0,2 0 0 15,2 0 144-15,2 0-144 0,0 2 0 0,-1-1 128 16,-3-1-128-16,0-1 0 0,-1 0 0 0,-2 0 0 0,-1 1 0 16,2 0 128-16,-3 0-128 0,4 0 0 15,1-1 0-15,1 0 128 0,1 1-128 0,-3 0 0 16,-3-2 0-16,1 1 128 0,0-1-128 0,-2 1 0 0,1 1 0 15,0 0 0-15,0-1 128 0,0 1-128 0,1 1 128 0,-2 0-128 16,-1-1 144-16,-2 0-144 0,-1-1 192 0,-2-1-192 0,0 1 336 0,-1 1-32 16,-2 0-16-16,0 1 0 0,-1 1 80 0,0 0 16 15,-1 0 0-15,1 1 0 16,-1-1-80-16,0-1-16 16,-1-1 0-16,0 1 0 0,-1 0-32 0,-2 0-16 0,-2-1 0 0,-1 0 0 15,-4 0 112-15,-2-1 32 0,0 0 0 0,-3 0 0 0,-1 0-64 0,-3 1 0 16,0 0 0-16,-7 0 0 0,4-2-128 0,-4 2-16 15,0 0-16-15,0 0 0 16,0 0-304-16,0 0-64 0,0 0-16 0,0 0 0 16,4-4-1440-16,-4 4-272 0,0 0-64 0,0 0-13440 0</inkml:trace>
  <inkml:trace contextRef="#ctx0" brushRef="#br0" timeOffset="14244.57">8409 6508 12895 0,'0'0'1152'0,"0"0"-928"16,0 0-224-16,-5-5 0 16,-5 0 2624-16,2-1 496 0,5 2 80 0,3 4 32 0,1-5-752 15,-1 5-160-15,0 0-16 0,0 0-16 0,0 0-1008 0,0 0-208 0,0 0-48 0,0 0 0 16,0 0-368-16,3 6-80 0,1 2 0 0,-2 2-16 15,-2 2-256-15,0 1-48 0,-1 1-16 0,0 2 0 16,-1 0-240-16,2 1 128 0,0-1-128 16,0 1 0-16,-2-2 0 0,1 0 0 0,0 0 0 0,2-2 0 31,-2-1-384-31,2-4-192 0,2 0-16 0,0 0-16 16,1 0-2880-16,2-2-576 0</inkml:trace>
  <inkml:trace contextRef="#ctx0" brushRef="#br0" timeOffset="14459.64">8581 6441 29487 0,'0'0'1296'0,"0"0"288"0,0 0-1264 0,8 1-320 16,-1 0 0-16,0 0 0 0,1 2 1072 0,-1 2 144 15,2 0 48-15,-1 3 0 0,-1 3-176 0,0 1-48 16,0 1 0-16,-2 1 0 0,-2 2-512 0,0-1-96 15,-2 2-32-15,-1 0 0 0,-2 2-224 0,-2 1-48 16,-1 1-128-16,-3 0 192 0,-1-1-192 0,-1 2 0 0,-1 2-192 0,-1-1 192 31,-2-2-656-31,-1-1-32 0,-2 0 0 0,1-1 0 16,-2-3-144-16,-1 0-16 0,1-3-16 0,-2-1 0 16,-1-2-1392-16,-3-1-288 0,-4-3-48 0</inkml:trace>
  <inkml:trace contextRef="#ctx0" brushRef="#br0" timeOffset="14728.69">8024 6430 24879 0,'0'0'2208'0,"-4"2"-1760"15,-5 0-448-15,0 2 0 0,2 2 992 0,-3 2 112 16,-1 1 32-16,-1 5 0 0,-2 2 96 0,1 3 32 15,1 1 0-15,1 3 0 0,1 2-528 0,2 1-96 16,3 2-32-16,2 1 0 0,0-1-432 0,6 2-176 16,1 1 128-16,6-1-128 0,3-1 0 0,3-1 128 0,2-2-128 0,1-2 0 15,0-2 0-15,3-2-320 0,3-4 48 0,4-3 16 32,0-6-1904-32,4-3-368 0</inkml:trace>
  <inkml:trace contextRef="#ctx0" brushRef="#br0" timeOffset="15827.43">13048 2671 8287 0,'0'0'368'0,"0"0"80"0,3-6-448 0,-2 1 0 16,-1 5 0-16,4-7 0 0,-3 2 2384 0,-1 5 400 0,1-6 80 0,-1 1 16 15,0-1-1264-15,0 6-240 16,0-6-48-16,0 6-16 0,0-7-256 0,0 7-48 0,0 0-16 16,0-5 0-16,0 5-112 0,0 0-32 15,0-6 0-15,0 6 0 0,0 0-32 0,0 0-16 16,0 0 0-16,0 0 0 0,0 0-416 0,0 0-96 0,0 0-16 0,-2 8 0 15,-2 2-128-15,3 3-16 0,-2 2-128 0,1 4 192 16,-1 1-64-16,-1 5-128 0,1 4 176 0,0 4-176 16,-1 3 176-16,1 2-176 0,0 3 160 0,1 2-160 0,2 1 176 0,-3 2-176 15,2 2 192-15,0 1-192 0,1 1 192 0,1-2-192 16,0-1 192-16,2-1-192 0,0-2 176 0,1 0-176 16,0-3 160-16,-1-1-160 0,0-3 256 15,0-2-64-15,1-1 0 0,-1-1 0 0,0-2-32 0,1-2-16 16,-2-2 0-16,-1-2 0 0,0-3-16 0,0-3-128 15,0 0 192-15,0-1-64 16,-2-4 0-16,0-1 0 0,-1-1 0 0,0-1 0 0,-2-1-128 0,1-1 0 16,0-1 0-16,0-2 0 15,-2 0-928-15,1-3-112 0,-2-1-32 0,1 2 0 16,-1-3-1616-16,1-1-336 0,-2-3-64 0</inkml:trace>
  <inkml:trace contextRef="#ctx0" brushRef="#br0" timeOffset="16662.16">13008 2591 6447 0,'0'0'272'0,"0"0"80"0,0 0-352 0,0 0 0 15,0 0 0-15,0 0 0 0,0 0 2304 0,0 0 400 16,2-5 80-16,-2 5 16 0,0 0-1136 0,5-4-240 15,2-1-32-15,0 2-16 0,2 0-448 0,4-1-96 16,1 1 0-16,3 0-16 0,0 0-96 0,2 0-16 16,2 0 0-16,2-1 0 0,2 0-256 0,1 2-64 15,0-1-16-15,2 1 0 0,-1-1-240 0,1 2-128 16,-2 2 160-16,0-1-160 0,-2-1 128 0,-1 0-128 16,-2 0 0-16,-2 0 0 0,-1 1 0 0,-3 0 0 15,-2 0 0-15,-1 0-160 0,0 1-128 0,-2 0-32 0,-1-1 0 0,-2 1 0 31,0 2-288-31,-7-3-64 0,0 0-16 0,0 0 0 16,0 0-400-16,0 0-64 0,0 0-32 0,0 0 0 16,1 6-512-16,-1-6-96 0,0 0-32 0,-2 6 0 0,-1-2-352 0,3-4-64 0,0 0 0 0,0 0-16 15,0 0 1328-15,0 0 272 0,0 0 48 0,0 0 16 0,0 0 2192 0,0 0 448 32,-6-2 96-32,6 2 16 0,0 0 176 0,0 0 32 15,-4-3 16-15,4 3 0 0,0 0-624 0,-3-5-128 0,3 5-32 0,0 0 0 0,0 0-336 0,0 0-80 16,0 0-16-16,0 0 0 0,0 0-512 0,0 0-96 15,0 0-32-15,0 0 0 16,0 0-224-16,0 0-48 0,-3 7-16 0,0 0 0 0,1 3-64 0,1 1-16 16,-1 0 0-16,1 3 0 0,0 1 16 0,1 3 0 15,0 0 0-15,0 3 0 0,0 1-32 0,0 3 0 16,0 3 0-16,0 1 0 0,0 0 48 0,0 3 16 16,1 2 0-16,-1 0 0 0,0 2-16 0,0 0-16 15,0 1 0-15,0 3 0 0,0 2-32 0,0 1 0 16,0-2 0-16,1 1 0 0,1-1-16 15,-2 1-128-15,0-3 192 0,1 1-64 0,-1-2 64 0,0 0 0 16,0-2 0-16,0 0 0 0,0 0 64 0,0-2 32 0,-1-2 0 16,1-3 0-16,0 0-48 0,0-3-16 0,0-2 0 0,0 1 0 15,1-2-224-15,-1-1 176 0,0-1-176 16,1-2 160-16,-1-2-160 0,0-2 128 0,0 0-128 0,0-2 128 16,0 0-128-16,1-1 128 0,0-1-128 0,-1-1 128 15,0-2-128-15,0-2 128 16,0-6-128-16,1 6 128 0,-1-6-320 0,1 6-80 15,-1-6-16-15,0 0 0 0,0 0-1760 16,0 0-336-16,0 0-80 0,0 0-12512 0</inkml:trace>
  <inkml:trace contextRef="#ctx0" brushRef="#br0" timeOffset="17345.37">13046 3716 8287 0,'0'0'736'0,"0"0"-592"15,0 0-144-15,0 0 0 0,0 0 2240 0,0 0 400 16,0 0 96-16,0 0 16 0,0 0-912 0,0 0-176 16,0 0-48-16,0 0 0 0,0 0-336 0,0 0-80 15,0 0-16-15,5 6 0 0,-4 3-368 0,2 1-80 16,-2 1-16-16,0 2 0 0,-1 3-112 0,0 1-32 15,0 3 0-15,0 2 0 0,0-2-80 0,1 1-32 0,-1 0 0 0,0 0 0 16,1-2-128-16,-1 1-16 0,0 0-16 16,1 0 0-16,-1-3-128 0,1 0-32 0,0-2 0 15,0 0 0-15,-1-1-144 0,2-2 192 0,-1-2-192 16,0-1 192-16,-1-2-64 0,0 0-128 0,0-7 192 16,1 6-64-16,-1-6-128 0,0 0 0 15,0 0 0-15,0 0 0 0,0 0-768 0,0 0-48 0,0 0 0 16,0 0 0-1,0 0-496-15,0 0-96 0,0 0-32 0,0 0 0 16,0 0-96-16,0 0-32 0,0 0 0 0,0 0 0 0,0 0 912 0,0 0 176 0,0 0 32 0,0 0 16 16,0 0 576-16,0 0 112 0,0 0 32 0,0 0 0 0,3-6 608 0,0 1 128 15,1 0 32-15,0 1 0 16,2 0-80-16,0 2-16 0,2-1 0 0,1 1 0 0,1 1-224 0,2 0-48 16,2-1-16-16,1 0 0 0,5-1 160 0,2-3 48 15,4 2 0-15,1 1 0 0,3-1-192 0,2 1-48 16,1 1 0-16,-1 0 0 0,-3 0-256 15,-1-2-64-15,-2 1-16 0,-1 1 0 0,0 0-304 0,-3 0 128 16,-3 0-128-16,0 1 0 0,-5 0 0 0,0 0 0 16,-3-1 0-16,-3 1 0 0,0 1-176 0,-8 0-80 15,0 0-32-15,0 0 0 16,0 0-416-16,0 0-96 0,0 0-16 0,0 0 0 16,0 0-2512-16,0 0-496 0</inkml:trace>
  <inkml:trace contextRef="#ctx0" brushRef="#br0" timeOffset="17960.82">13908 1711 18767 0,'0'0'832'0,"0"0"176"16,1-7-816-16,-4 0-192 15,-5 2 0-15,3-2 0 0,3 1 896 0,1-1 128 0,2 0 16 0,-1 1 16 16,-1-1 96-16,1 2 32 0,1-1 0 16,-1 6 0-16,-1-5-336 0,-2 0-64 0,3 5-16 0,-5-3 0 15,-1 0-160-15,-2 3-32 16,-2 1-16-16,-1 2 0 0,-1 3-256 0,-2 1-48 0,-1 2-16 16,0 1 0-16,-1 1-112 0,2 2 0 0,1 2-128 0,-1-1 192 15,2 2-192-15,2 1 128 16,2-1-128-16,1 1 0 0,3-3 208 0,0 2-48 15,3-1-16-15,2 0 0 0,2 0 144 0,1-3 32 16,3 0 0-16,1-2 0 0,-2-1-64 0,5-2-16 0,3 0 0 0,3-3 0 16,0-2-96-16,3 0-16 0,1-2 0 0,2-3 0 15,1 0-384-15,0-1-96 0,1-2-16 0,0 0-10096 16,0-2-2016-16</inkml:trace>
  <inkml:trace contextRef="#ctx0" brushRef="#br0" timeOffset="18961.38">13166 5963 4607 0,'0'0'400'0,"0"0"-400"0,0-4 0 0,0-2 0 0,0 1 2704 0,0 0 464 15,0 0 96-15,0 0 0 16,0 5-1456-16,0-4-288 0,0 4-64 0,0-4-16 16,0 4-336-16,0 0-64 0,0 0-16 0,0 0 0 15,0 0 0-15,0 0-16 0,0 0 0 0,0 0 0 16,0 0-224-16,0 0-32 0,0 0-16 0,0 0 0 0,0 0-352 16,0 0-64-16,-5 4 0 0,1 2-16 15,1 3 48-15,-1 2 16 0,0 3 0 0,0 2 0 16,-1 3-48-16,2 4-16 0,0 3 0 0,-1 5 0 15,1 2-16-15,0 6 0 0,0 0 0 16,0 3 0-16,-1 1-48 0,-1 1-16 0,3 1 0 0,0 0 0 16,0 0-48-16,1 1-16 0,0 3 0 0,2-2 0 0,1 0-16 0,0 0 0 15,-1-2 0-15,1-1 0 0,2-2-144 0,-1 0 192 16,-1-1-192-16,1-1 192 0,0-2-192 0,-1 0 128 16,0-2-128-16,0 0 128 0,0 1-128 0,1-2 160 15,-1-3-160-15,0-3 160 0,-1 1-160 0,0-2 128 16,0-2-128-16,0-1 128 0,-1-1-128 0,0 0 128 15,0-2-128-15,0-4 128 0,0-1-128 0,-1-2 160 16,0-1-160-16,0 0 160 0,1-3-160 0,0 1 128 0,0-3-128 0,0-2 128 31,0-7-576-31,0 0-128 0,0 6-32 0,0-6 0 16,0 0-1952-16,0 0-384 0,0 0-64 0,0 0-10688 0</inkml:trace>
  <inkml:trace contextRef="#ctx0" brushRef="#br0" timeOffset="19422.7">13181 5866 6447 0,'0'0'576'0,"0"0"-576"16,0 0 0-16,0 0 0 0,0 0 2464 0,0 0 384 16,0 0 80-16,0 0 16 0,0 0-1408 0,8-1-256 0,0 0-64 0,1 0-16 15,4 0-112-15,1 0-32 16,2 0 0-16,3 0 0 0,2 0-96 0,2-1 0 16,0 0-16-16,1-1 0 0,2 0-336 0,1 0-64 0,-4 0-16 0,0 0 0 15,-1 1-352-15,0 1-176 0,-1-2 160 0,-1 1-160 16,-2 1 0-16,-2 0 0 0,0 1 0 0,-3 0 0 31,-1 0-464-31,-1 1-96 0,-2 0-16 0,-2 0 0 16,0 0-704-16,-7-1-160 0,7 3-32 0</inkml:trace>
  <inkml:trace contextRef="#ctx0" brushRef="#br0" timeOffset="19896.74">13662 5848 9215 0,'0'0'816'0,"0"0"-656"16,0 0-160-16,0 0 0 0,0 0 2512 16,-2-5 480-16,2 5 80 0,0 0 32 15,-4-4-1280-15,4 4-256 0,0 0-48 0,0 0-16 0,0 0-688 0,0 0-144 16,0 0-32-16,0 0 0 16,0 0-256-16,0 0-64 0,0 0-16 0,0 0 0 0,0 0-32 0,3 8 0 0,-1-1 0 0,0 3 0 15,0 1 48-15,-1 1 0 16,0 1 0-16,2 2 0 0,-2 0 32 0,0 2 16 0,0-1 0 0,0 3 0 15,-1 1 16-15,0 2 0 0,0 2 0 0,0 1 0 16,0 2-80-16,1 0-16 0,-2 3 0 0,0 1 0 16,1 2-48-16,0 1-16 0,0 0 0 0,0 1 0 0,0 1-48 0,1 3-16 15,0 1 0 1,-1 2 0-16,-1 1-32 0,0 1 0 0,0 1 0 0,0 3 0 16,1-2-128-16,0 1 192 15,0 0-192-15,1 2 192 0,0-1-192 0,0 1 128 16,-1-1-128-16,0 3 128 0,0-2 0 0,1 1 0 15,0-4 0-15,1 0 0 0,1-1 112 0,-1-1 16 16,1-1 0-16,-1-1 0 0,0-3 64 0,1 1 0 0,-2-4 16 0,1 1 0 16,0-2-80-16,1-1-32 15,0-1 0-15,0-2 0 0,-1-4-224 0,0 1 144 16,1-1-144-16,-1-3 128 0,0-2-128 0,0-2 128 0,0-1-128 0,1-3 128 16,0 0-128-16,0-2 192 0,0-1-192 0,-1-3 192 15,-2-2-192-15,0-2 0 0,0 0-160 0,0-6 160 16,-2 5-832-16,2-5-64 15,0 0 0-15,0 0-10832 0,-4 3-2160 0</inkml:trace>
  <inkml:trace contextRef="#ctx0" brushRef="#br0" timeOffset="20393.2">13212 7471 16575 0,'0'0'736'0,"-4"-5"160"0,0 0-720 0,1 0-176 15,0-1 0 1,0 1 0-16,0-1 1040 0,1 2 176 0,2 4 48 0,-2-4 0 16,2 4-256-16,0 0-48 0,0 0-16 0,0 0 0 15,0 0-480-15,0 0-80 0,0 0-32 0,0 0 0 16,-1 6-48-16,0 3-16 0,1 0 0 0,-3 2 0 0,2 0 0 15,-1 2 0-15,0 2 0 0,1 3 0 0,-3 1-32 0,1 2 0 0,0 2 0 16,0 2 0 0,-1 0 16-16,2 2 0 0,0-1 0 0,1 0 0 0,1 0-144 0,1-2-128 15,0 0 144-15,1-1-144 0,3 0 320 16,-1-2-48-16,0-2 0 0,1 0 0 0,-2-4-16 0,3-1-16 16,-4 0 0-16,1-3 0 0,1-3-64 0,0 0-16 15,-1 0 0-15,0-4 0 16,-3-4-480-16,0 0-80 0,0 0-32 0,0 0-8928 15,0 0-1792-15</inkml:trace>
  <inkml:trace contextRef="#ctx0" brushRef="#br0" timeOffset="20820.9">13153 7498 18655 0,'0'0'832'0,"0"0"160"0,-2-7-800 0,2 2-192 0,0 0 0 0,0 5 0 0,0 0 944 0,0 0 144 16,0 0 16-1,0 0 16-15,0 0-288 0,0 0-64 0,0 0-16 0,0 0 0 16,0 0-304-16,-2 8-64 0,2 4-16 0,-3 0 0 0,1 2 16 0,0 2 0 0,-2 0 0 0,2 3 0 16,-1 1-64-16,-1 1-16 15,1 1 0-15,1 0 0 0,0 1 16 0,0-1 0 16,0-1 0-16,-1 0 0 0,2-2-64 15,0 1-16-15,1 0 0 0,1-2 0 0,0-2 48 0,0-1 16 16,1-1 0-16,0-1 0 16,0 0 32-16,3-2 16 0,0-2 0 0,0-1 0 0,2-2 32 0,2 1 0 0,0-2 0 0,4 0 0 0,0-2-144 15,2-1-32-15,3-2 0 0,3 1 0 0,4-1-80 16,4-2-128 0,2-3 176-16,2-2-176 0,0 0 384 0,2 1-48 15,2-2 0-15,-2-1 0 0,-2 0 16 0,-1 1 0 0,-1 0 0 0,-1 1 0 16,-3 2-208-16,-2 0-144 15,-2 1 192-15,-1 1-192 0,0-1 0 0,-4 2 0 16,-3-1 0-16,-4 1 0 16,-1 1-512-16,-2 1-64 0,-8 0-16 0,0 0 0 15,0 0-528-15,0 0-96 0,0 0-32 0,0 0-8848 16,0 0-1760-16</inkml:trace>
  <inkml:trace contextRef="#ctx0" brushRef="#br0" timeOffset="21435.16">14057 6112 22111 0,'0'0'976'0,"0"0"208"0,0 0-944 0,0-5-240 16,0 0 0-16,0 5 0 0,0-6 1872 0,0 6 336 0,0 0 64 0,0 0 16 15,0 0-1056-15,0 0-208 0,0 6-32 16,1 1-16-16,0 1-592 0,-1 2-112 16,0 1-16-16,0 3-16 0,1 4-240 0,-1 0 144 0,0-1-144 0,1 2 128 0,-1-2-128 0,0 2 0 15,0 0 0-15,0-2 128 16,0-1-128-16,0-1 0 0,0 0 0 0,0-2 0 15,0-1-672-15,0-1-160 0,0-2-48 0,0-1-8976 16,0-1-1808-16</inkml:trace>
  <inkml:trace contextRef="#ctx0" brushRef="#br0" timeOffset="21827.5">14036 6140 27871 0,'-1'-11'1232'0,"2"6"256"0,1-3-1184 0,1 0-304 15,2 1 0-15,0-2 0 0,2 0 528 16,1 0 48-16,0 0 16 0,2 2 0 0,0 0 320 0,1 2 64 0,0 0 16 0,0 3 0 16,-1 0-672-16,-1 2-128 0,0 0-16 0,-2 2-16 0,-7-2-160 0,7 4 0 31,-3 2 0-31,1 2 128 0,-1 0-128 0,-3 3 0 16,-2 0 0-16,-1 2-176 0,-1 0 176 0,-2 1 0 15,0 0 0-15,-1 1 0 0,1-4 0 0,-1 1 0 16,1 0 0-16,0-1 0 0,1-1 0 0,0-3 0 15,0 0 0-15,4-7 0 0,0 0 0 0,1 6 0 0,-1-6 0 0,0 0 0 16,6 4 128-16,2 0-128 16,-1 0 160-16,2-2-160 0,1 0 0 0,1 0 128 15,1 0-128-15,2 1 0 0,-2 0 0 0,2 0 144 16,-2 2-144-16,-1 0 128 0,-1 1-128 0,0 0 192 0,-2 1-192 0,-1-1 192 16,-2 2-192-16,-1 1 0 0,-2 1 144 15,-2-1-144-15,-3-2 176 0,-2 1-48 0,0 0 0 0,-3-1 0 16,-3 0 112-16,0 0 16 0,0-1 0 0,-2 1 0 15,-3-2 96-15,2 0 32 0,1-2 0 16,-1 0 0-16,-1-2 0 0,2 1 16 0,3-2 0 0,0 0 0 16,0-2-256-16,3 1-144 0,-1 0 160 15,3-1-160-15,0-1-224 0,1 1-144 0,0-2-16 0,4 4-16896 16</inkml:trace>
  <inkml:trace contextRef="#ctx0" brushRef="#br0" timeOffset="23181.54">15607 2621 3679 0,'0'0'160'0,"0"0"32"0,0 0-192 0,0 0 0 0,2-5 0 0,-2 5 0 16,0 0 3088-16,1-6 576 0,1 0 112 0,-2 6 32 15,0 0-1952-15,0 0-400 0,0 0-80 0,0 0-16 16,0 0-48-16,0 0-16 0,0 0 0 0,0 0 0 0,0 0-384 15,0 0-80-15,0 0 0 0,0 0-16 0,-1 7-368 0,0 3-80 16,-1 4-16-16,1 1 0 0,-2 4-80 0,1 4-16 16,0 3 0-16,1 6 0 0,1 3 16 0,0 4 0 15,0 0 0-15,2 3 0 0,0 1-144 0,2 0-128 16,-2 0 144-16,2 0-144 0,1 0 128 0,-1-2-128 16,0 0 0-16,1-2 144 0,0-3-144 0,0-1 192 15,0 0-192-15,0-3 192 0,-2-2-64 0,0-3-128 16,1 0 192-16,-4-3-64 0,1-2-128 0,0 0 192 0,-1-4-192 0,0-3 192 15,-1-2-64-15,0-1 0 0,1-1 0 16,0-2 0-16,0-1-384 0,0-8-64 0,0 0-32 0,0 0 0 31,0 0-2192-31,0 0-432 0</inkml:trace>
  <inkml:trace contextRef="#ctx0" brushRef="#br0" timeOffset="23816.75">15587 2654 4607 0,'0'0'192'0,"0"0"64"0,0 0-256 0,0 0 0 15,0 0 0-15,0 0 0 0,0 0 2144 0,8 0 384 0,-2-1 80 0,1 0 16 16,-1 0-1312-16,2 0-256 16,1 1-48-16,1 0-16 0,1-1-336 0,3 0-64 0,-1 0-16 0,2-2 0 15,-1 1-112-15,2 0-16 0,2 0-16 0,2-1 0 0,1-1-112 0,2 2-32 31,2 0 0-31,1 0 0 0,6-1-96 0,4 2 0 16,2 0-16-16,4 0 0 0,2 0-48 0,1-1 0 16,-4-1 0-16,0-1 0 0,1 0-128 0,1 1 0 0,0 0 0 0,3 1 0 0,3 0 0 0,1-1 0 15,3-1 128-15,-1 1-128 0,-2-1 384 16,2 0 0-16,-2 1 0 0,2 2 0 0,3 1 32 0,3 0 0 16,1-1 0-16,-2 0 0 0,-1-1-64 0,1 0-16 15,1 2 0 1,0 2 0-16,1 1-64 0,0-1-16 0,-2-2 0 0,-2-1 0 15,-2-1 128-15,-1 1 0 0,1-2 16 0,1 2 0 0,1 0-112 0,0-1-32 16,0 0 0-16,-2-1 0 0,-4-2-80 16,0 1-32-16,-2-1 0 0,2 1 0 0,-1 1-144 0,3-1 0 0,-2 2 0 15,1 0 0-15,-2 0 0 0,-3 0 0 16,-2 0 0-16,-2 1 128 16,-4-1-128-16,-2 0 0 0,0 0 0 0,-3 0 0 15,-3 0 128-15,0 1-128 0,-4-1 0 0,0 0 128 0,-2 1-128 0,-2 0 160 16,-2 0-160-16,-3 0 160 0,-2-1-160 0,-3 2 160 15,-3 0-160-15,0 0 160 0,-2 0-448 0,-6 0-96 0,0 0 0 16,0 0-16 0,0 0-1024-16,0 0-208 0,3 6-32 0,-3-6-10416 0</inkml:trace>
  <inkml:trace contextRef="#ctx0" brushRef="#br0" timeOffset="24157.84">18755 2505 17855 0,'4'-5'784'0,"1"4"176"0,-2-1-768 0,1 0-192 15,0-1 0-15,0-1 0 0,-1 1 1280 0,2 1 208 16,-2-2 48-16,1 2 16 0,0 0-368 0,-4 2-80 0,5-2-16 0,-5 2 0 16,0 0-384-16,5 0-96 0,-1 0-16 0,2 1 0 15,-6-1-160-15,5 3-48 0,-1 1 0 0,2 0 0 16,-2 1-64-16,1 4-32 15,-1 2 0-15,2 1 0 0,-3-1 0 0,0 1 0 0,-1 3 0 0,2 1 0 16,-2 2 64-16,0 3 16 0,-1 2 0 0,-1 3 0 16,-2 3-48-16,2 2 0 0,-1 3 0 0,0 1 0 15,0 1-112-15,0 2-16 0,0-1-16 0,1 0 0 16,0-1-176-16,0-1 128 0,1-1-128 0,0-1 128 16,0-1-128-16,0-1 160 0,0-2-160 0,1-1 160 15,-1-3-160-15,3-2 128 0,-4-2-128 0,1-1 128 16,-1-2-128-16,-1-3 192 0,1-1-192 0,-3-2 192 31,1-1-512-31,0-2-112 0,0-1-16 0,-1 0-15616 0</inkml:trace>
  <inkml:trace contextRef="#ctx0" brushRef="#br0" timeOffset="25106.8">15857 3554 6447 0,'-9'-3'576'0,"5"2"-576"16,0 1 0-16,1 0 0 0,-2 0 1856 0,1 0 256 16,4 0 48-16,-5-2 16 0,1 0-768 0,4 2-160 15,0 0-32-15,0 0 0 0,-6-2-208 0,6 2-48 0,0 0-16 0,0 0 0 16,-4-1-112-16,4 1-32 0,0 0 0 0,0 0 0 15,0 0-192-15,0 0-32 0,0 0-16 0,0 0 0 16,0 0 0-16,0 0 0 0,0 0 0 16,0 0 0-16,0 0 16 0,0 0 0 0,0 0 0 0,0 0 0 15,8-3-48-15,-1-2 0 0,1 1 0 0,0 1 0 16,1-1-112-16,2 1-32 16,1 0 0-16,2 2 0 0,1-1-160 0,2 0-32 15,3 1-16-15,2 0 0 0,2 0-176 0,2 0 0 16,4-1 0-16,1 1 0 0,1-3 0 0,1 1 0 0,1 0 0 0,1 0 0 15,1-1 0-15,2 2 0 0,1 1 0 16,4 1 0-16,3-1 0 0,3-1 128 0,1-1-128 0,2 1 192 16,-3 0 96-16,0 0 32 0,-2 1 0 0,2 1 0 15,0 0-144-15,3 0-32 0,2-1 0 0,-2 0 0 16,-3-1-144-16,1 1 0 0,-1 0 144 0,1 0-144 0,-1 0 0 16,2 1 0-16,0 0 0 0,0 0 128 0,-3 0-128 15,-1-1 0-15,-5-2 0 0,0 0 128 0,-1 1-128 16,1 1 0-16,0 0 0 0,0 0 0 15,2 0 0-15,0 0 0 0,-1 0 128 0,-1-2-128 16,-2 0 192-16,-1-1-16 0,0-1-16 0,-1 2 0 0,1 0-32 0,-2 1 0 0,2-1 0 16,0 2 0-1,2 0-128-15,0 0 0 0,1 0 0 0,-5 1 128 0,-1-1-128 0,-2 1 0 0,-1-1 0 0,-1 0 128 16,0 0-128-16,-1-2 0 0,0 1 0 0,1 0 0 16,-3 1 0-16,2 1 128 15,0 0-128-15,-1-1 0 0,-2 0 0 0,0-2 0 16,-3 1 128-16,0 0-128 0,-2 0 0 0,-2 1 0 15,-2 0 144-15,-1-2-144 0,-1 1 144 0,-2 0-144 16,-3-1 192-16,-1 1-192 0,-1 0 192 0,-2 1-64 0,0-1 0 0,-1 1-128 0,-7 1 192 0,4-2-64 16,-4 2 0-16,0 0-128 15,0 0 0-15,0 0 0 0,0 0 0 0,0 0-192 32,0 0-1360-32,-4-1-272 0,-2 0-48 0,0 0-8816 15,-2 3-1776-15</inkml:trace>
  <inkml:trace contextRef="#ctx0" brushRef="#br0" timeOffset="26262.83">17105 1808 18431 0,'0'0'816'0,"-1"-5"160"0,0-2-784 0,-2 0-192 16,-1-1 0-16,1 0 0 0,1 1 1712 0,2 0 288 15,0-1 64-15,1 1 16 0,2-1-624 16,1 0-128-16,1 0-32 0,1 1 0 0,1 0-576 0,2 1-112 16,2 0-32-16,3 2 0 0,-2-2-256 0,2 2-64 15,0-1-16-15,-2 4 0 0,0 1-240 0,-1 1 128 0,-1 2-128 0,-3 0 0 16,-1 1 0-16,-2 2 0 16,-1 1 0-16,-3 3 0 0,-3 1 128 0,0 4-128 0,-4 1 0 0,0 0 0 15,-3 1 0-15,-1 2 0 0,-1 1 0 0,1-2 0 16,1 0 128-16,-2-2-128 0,2-1 0 0,2-3 144 15,2-2-144-15,0-1 0 16,2-3 0-16,4-6 0 0,0 0 320 0,0 0-32 0,0 0 0 16,0 0 0-16,0 0 80 0,5 5 16 15,2-3 0-15,0-2 0 0,2 0-128 0,1-1 0 16,3-2-16-16,-1 1 0 0,3-1-240 0,0 0 128 0,2-1-128 0,-1 1 0 16,2 0 128-16,-1-1-128 0,2 0 0 15,1 1 0-15,1 1-496 0,1-1-192 0,0 0-32 0,-1 1-9984 16,-2-1-2000-16</inkml:trace>
  <inkml:trace contextRef="#ctx0" brushRef="#br0" timeOffset="26525.98">17534 1596 20271 0,'-6'-10'896'0,"6"10"192"0,0 0-880 0,1-5-208 0,-1 5 0 0,4-5 0 0,-4 5 1472 15,4-3 256-15,-4 3 64 0,6-2 0 16,-6 2-544-16,7 2-96 0,1 1-32 0,0 3 0 16,-1 0-576-16,1 4-112 0,0 1-32 0,-2 3 0 15,1 1-48-15,0 1-16 0,-1 2 0 0,-1 2 0 16,-2 1-64-16,0 1-16 0,-1 0 0 0,1 2 0 0,-3 1-64 16,-1 2-32-16,-3-1 0 0,0-1 0 15,-2 0-160-15,-1-2 128 0,-2-1-128 0,-2-3 128 0,-1 0-384 16,-4 0-96-16,-2 1-16 0,-2-3 0 15,-2-2-1792-15,-2-2-352 16,-5-2-80-16</inkml:trace>
  <inkml:trace contextRef="#ctx0" brushRef="#br0" timeOffset="26806.46">16957 1569 25055 0,'-22'0'1104'0,"14"1"240"0,-2 1-1088 0,-1 1-256 0,-1 2 0 16,0 1 0-16,-2 4 640 0,1 3 64 0,1 3 0 0,0 2 16 16,2 3 240-16,0 1 64 0,2 4 0 0,3 0 0 15,1 0-448-15,2 3-64 0,4 2-32 0,2 0 0 16,1-2-240-16,4-1-48 15,1-4-16-15,2-1 0 0,1 0-16 0,2-2 0 0,1-1 0 16,3-1 0-16,1-2-400 0,3-2-80 0,3-2 0 0,2-3-14592 16</inkml:trace>
  <inkml:trace contextRef="#ctx0" brushRef="#br0" timeOffset="30779.67">1336 5709 4607 0,'0'0'400'0,"0"0"-400"0,0 0 0 0,0 0 0 16,0 0 1776-16,-5-2 272 0,-1 0 48 0,1 1 16 15,-1 1-1344-15,1 0-256 0,5 0-48 16,-7-2-16-16,2 2 64 0,0 3 16 16,0-2 0-16,5-1 0 0,-7 0 176 0,7 0 48 15,-5 0 0-15,5 0 0 0,0 0 0 0,0 0 0 16,-6 1 0-16,6-1 0 0,0 0 16 0,0 0 0 0,0 0 0 0,0 0 0 16,0 0-112-16,0 0-16 0,0 0 0 0,0 0 0 15,0 0-256-15,0 0-48 16,0 0-16-16,0 0 0 0,0 0-112 0,0 0-16 15,0 0-16-15,0 0 0 0,0 0 64 0,6 1 16 0,-1 0 0 0,3 0 0 16,-2-1-64-16,2 0 0 0,1-1 0 0,1 0 0 0,0 1 48 0,2 0 0 16,1 0 0-16,2 0 0 15,1-1-32-15,1 1 0 0,4 0 0 0,1 0 0 16,1 1-208-16,4-2 144 0,1-1-144 0,3-1 128 0,-1 1-128 16,2 0 0-16,2-1 0 0,3 1 0 0,3-1 0 0,4 0 0 15,1 0 0-15,3 1 0 0,3-1 0 0,-1 0 0 16,-3-1 0-16,0-1 0 0,-1 2 0 15,1 0 0-15,-2 0 0 16,0 1 0-16,-1-1 0 0,-2 2 0 0,-4-1 0 0,-3-1 0 0,-3 0 0 0,-3 0 0 0,-4 0 144 16,-1 0-144-16,-3 1 0 0,-2 0 144 15,-2 0-144-15,-1 1 0 0,-3 0 176 0,-1-2-176 0,-2 3 160 0,-1-1-160 16,-3 0 144-16,0 1-144 0,-6 0 128 16,5 1-128-16,-5-1 0 0,0 0 0 0,0 0 128 15,6 0-128-15,-6 0-192 0,0 0-80 0,0 0-16 0,7 0 0 31,-7 0-224-31,0 0-64 0,0 0 0 0,0 0-8352 16,0 0-1680-16</inkml:trace>
  <inkml:trace contextRef="#ctx0" brushRef="#br0" timeOffset="31421.64">1431 5542 11967 0,'0'0'1072'0,"0"0"-864"16,0 0-208-16,0 0 0 15,4-5 1968-15,-4 5 336 0,0 0 80 0,0 0 16 0,0 0-688 0,0 0-144 16,0 0-32-16,0 0 0 0,0 0-992 0,-4 3-208 15,-4-1-32-15,-1 2-16 0,-1 2-288 0,-2 1 0 16,-2 2 0-16,0 1 0 0,-2 1 192 16,0 2-192-16,-3 4 192 0,0-2-192 0,3 1 192 0,-4-1-64 15,4 2 0-15,-2-3-128 0,3-1 144 0,0 0-144 0,2-1 0 0,2-2 144 16,-2-1 176-16,2-1 48 16,2-1 0-16,1 1 0 0,2-3 16 0,1-2 16 15,5-3 0-15,0 0 0 0,0 0-160 0,0 0-48 0,0 0 0 0,0 0 0 16,0 0 16-16,0 0 0 15,5 5 0-15,0 0 0 0,1-3 48 0,0 0 16 0,1-1 0 0,1 0 0 16,2 0-80-16,-1 2 0 0,0-2-16 0,2 0 0 16,2 1 32-16,1 0 16 15,-2 0 0-15,1 1 0 0,1-1-80 0,1 1-16 0,-1 0 0 0,1 1 0 16,1-3-128-16,-1 2 0 0,0 0 144 0,0 2-144 16,-1-2 0-16,0 0 128 0,0 1-128 0,-2-1 0 15,-1-1 0-15,0 2 144 0,-1-2-144 0,-2 1 0 0,0 0 0 16,0 1 0-16,0-1 0 0,-3 0-144 15,-5-3-304-15,2 6-64 0,4 0-16 0,-6-6 0 16,0 0-1328-16,0 0-256 0,2 7-48 0,-2-7-10560 16</inkml:trace>
  <inkml:trace contextRef="#ctx0" brushRef="#br0" timeOffset="31842.42">1836 5565 23775 0,'0'0'1056'0,"0"0"224"0,0 0-1024 0,2-6-256 0,0 1 0 0,-2 5 0 16,0 0 544-16,0 0 64 0,0 0 16 0,0 0 0 15,-5-3 0-15,-1 2 0 0,1 1 0 16,-2 1 0-16,0 2-416 0,1 1-80 0,-4 2 0 0,0 2-128 15,0 1 0-15,-1 1 0 0,-2 1 0 0,-1 1 0 16,-1 2 160-16,2 1-160 0,1-2 128 0,0-1-128 0,1-1 128 0,1 0-128 16,1 0 0-16,1-3 128 15,1-2 240-15,1-1 32 0,4-1 16 0,-1 2 0 16,3-6 112-16,0 0 32 0,-1 5 0 0,1-5 0 16,0 0-128-16,0 0-32 0,2 6 0 0,0-2 0 15,-2-4-48-15,4 7-16 0,1-2 0 0,0 2 0 0,3-3-80 16,0 1-32-16,-1 0 0 0,2 1 0 15,0-1-96-15,1 1-128 0,1-1 176 0,1 1-176 0,-1-1 144 16,1 1-144-16,-2-1 0 0,1 1 144 16,0-1-144-16,0 0 0 0,-1-1 0 0,0 1 0 15,0-3 0-15,0 1 0 0,-4-1-144 0,1 0 144 16,-7-2-768-16,6 4-32 0,-6-4-16 0,0 0-9440 0,0 0-1904 16</inkml:trace>
  <inkml:trace contextRef="#ctx0" brushRef="#br0" timeOffset="32371.87">710 6313 26031 0,'0'0'1152'16,"0"0"240"-16,-4-3-1120 0,4 3-272 0,-3-4 0 0,3 4 0 0,0 0 1008 0,0 0 144 15,0 0 16-15,0 0 16 0,6-3-160 0,2 0-48 16,1 1 0-16,3-1 0 0,3 1-416 0,2 1-96 0,1-1-16 0,3 0 0 16,1-1-128-16,1 1-48 15,2 0 0-15,1-1 0 0,0 1-128 0,2-1-16 0,-1 2-128 0,0 0 192 16,-3-1-192-16,-1 0 176 0,-1 1-176 0,-1 0 160 16,-2-1-384-16,-3 2-80 15,0 0-16-15,-3 0 0 16,-2 0-2272-16,-2 2-464 0,-2-1-80 0</inkml:trace>
  <inkml:trace contextRef="#ctx0" brushRef="#br0" timeOffset="32645.58">1011 6262 21183 0,'0'0'1888'0,"0"0"-1504"16,-6-3-384-16,1 0 0 0,5 3 1408 0,-5-2 192 16,1-1 64-16,4 3 0 0,0 0-64 0,-5-2-16 15,5 2 0-15,0 0 0 0,0 0-768 0,0 0-160 16,-5 5-16-16,0 0-16 15,1 2-336-15,2-1-64 0,0 4-16 0,1 1 0 0,-2 1-48 0,1 1-16 16,1 2 0-16,1-1 0 0,0 3-144 0,0-1 192 16,0 1-192-16,0-1 192 15,0-1-192-15,1 3 0 0,0-1 0 0,0-2 0 0,0 0 0 0,-1 0 128 16,0-1-128-16,0-1 0 16,0-1 0-16,0 1-224 0,-1 1 32 0,1-2 0 15,0-1-816 1,-1-1-144-16,-1 0-48 0,1-1-8816 0,1 0-1760 0</inkml:trace>
  <inkml:trace contextRef="#ctx0" brushRef="#br0" timeOffset="33086.24">1242 6513 23039 0,'0'0'1024'0,"0"0"192"0,0 0-960 0,0 0-256 16,0 0 0-16,0 0 0 0,0 0 1392 0,0 0 224 0,-4 8 48 15,1 1 16-15,-1 1-560 0,-1 2-112 0,0 1-32 16,-1 2 0-16,2 4-496 0,-2 0-96 16,0 0-32-16,0 2 0 0,1 0-96 0,-1 0 0 15,-2 1-16-15,2-1 0 0,-1-1-240 0,2 0 144 16,-2-3-144-16,2 1 128 0,-1-3-128 0,2-2 0 16,2-2 0-16,-1-1 128 0,0-1-128 0,1-1 0 15,2-8 144-15,0 0-144 0,0 0 144 0,0 0-144 0,0 0 192 0,0 0-192 16,0 0 0-16,0 0-176 0,5-6 0 0,2-4 0 31,-2-3-208-31,3-2-32 0,1-4-16 0,0-1 0 0,-2-1-400 0,2 1-96 0,-1-1-16 0,0 2 0 16,-1 0 464-16,0 2 96 0,-3 1 0 0,2 3 16 0,-2 1 368 15,0 3 240-15,-1 1-48 0,-1 2 0 0,0 0 336 0,-2 6 64 16,0 0 16-16,0 0 0 0,0 0-80 0,0 0-16 16,0 0 0-16,0 0 0 0,0 0-96 15,0 0-32-15,1 9 0 0,2 1 0 0,-3 2-128 0,0 0-16 16,0 1-16-16,0 2 0 0,0-1-80 0,0 4-16 15,1-1 0-15,0 1 0 16,0-2-128-16,0 1 128 0,1-1-128 0,0 1 128 0,1-2-128 16,0 0 0-16,1-2 0 0,1-1 128 0,-1-1-128 15,0-1 0-15,1-1 0 0,-1-2 0 16,1 1-544-16,-1-1-144 0,0-1-16 0,1-1-9664 16,-5-5-1920-16</inkml:trace>
  <inkml:trace contextRef="#ctx0" brushRef="#br0" timeOffset="33276.79">1132 6841 18431 0,'-5'-2'1632'0,"5"2"-1312"16,0 0-320-16,0 0 0 0,0 0 2528 0,3-5 432 0,4 2 96 0,0 0 16 16,-1-1-1856-16,3 2-384 0,2 0-64 0,2 0 0 0,3 0-416 0,0-1-80 15,3 1-16-15,0 0 0 16,-2-1-256-16,2-3-144 0,1 1 16 0,-3-1-14464 15</inkml:trace>
  <inkml:trace contextRef="#ctx0" brushRef="#br0" timeOffset="36154.53">5062 5249 10815 0,'0'0'480'0,"0"0"96"0,0 0-448 0,0 0-128 16,0 0 0-16,0 0 0 0,0 0 976 0,0 0 176 0,0 0 48 0,0 0 0 16,0 0-48-16,0 0-16 15,0 0 0-15,0 0 0 0,-1-5-304 0,1 5-64 16,-1-5-16-16,1 5 0 0,-4-4-192 0,4 4-48 15,0 0 0-15,0 0 0 0,0 0-48 0,-4-2-16 0,4 2 0 0,0 0 0 16,0 0 64-16,0 0 0 0,0 0 0 0,0 0 0 16,0 0-96-16,0 0-16 0,0 0 0 0,0 0 0 15,0 0-208-15,0 0-32 0,0 0-16 0,0 0 0 16,6 0 80-16,2 0 16 0,4 0 0 0,2 0 0 0,2 0 0 16,5-1 0-16,2 1 0 0,1-1 0 0,1-1-80 15,0 1-16-15,1 0 0 0,2-1 0 0,3 0-144 0,-2 0 192 16,2-2-192-16,1 2 192 15,1 0-192-15,2 0 128 0,1 0-128 0,2-1 128 0,0 0-128 0,-1 1 0 16,-4-1 144-16,-3 0-144 0,0 0 0 0,-3 1 128 16,-2 0-128-16,-2-1 0 0,-1 2 0 0,-1 0 144 15,-2 0-144-15,-2 0 0 0,-1 0 144 0,-2 0-144 16,-2 0 0-16,-1 1 144 0,-1-1-144 0,-2 1 128 16,-2-1-128-16,0-1 128 0,-6 2-128 0,0 0-224 15,0 0 48-15,0 0 16 16,0 0-384-16,0 0-80 0,0 0-16 0,0 0 0 15,0 0-672-15,0 0-144 0,-3 7-16 0</inkml:trace>
  <inkml:trace contextRef="#ctx0" brushRef="#br0" timeOffset="36706.81">5157 5125 11055 0,'0'0'976'0,"0"0"-784"0,4-3-192 0,-4 3 0 15,4-4 1408-15,-4 4 224 0,6-3 48 0,-6 3 16 0,0 0-640 0,0 0-128 0,0 0-32 0,0 0 0 16,0 0 64-16,-6 1 16 0,1 1 0 16,-4 3 0-16,-4 1-240 0,0 2-48 0,-1 1-16 0,0 2 0 15,-2 1-192-15,-1 1-32 0,1 0-16 0,-2 1 0 16,2-1-112-16,0 0-32 15,1-1 0-15,0 0 0 0,3 1-32 0,-1-1-16 0,0-2 0 0,2 0 0 16,1-2 80-16,1-1 32 0,0-2 0 0,3 1 0 16,0-2 80-16,6-4 16 15,0 0 0-15,0 0 0 0,0 0-64 0,0 0 0 0,0 0 0 0,0 0 0 0,0 0-112 0,0 0-16 16,0 0-16-16,0 0 0 0,0 0-112 0,9 0-128 16,1 0 176-16,1-1-176 15,0 0 144-15,2 1-144 0,2-1 0 0,-1 1 144 0,1 0-144 16,2 1 192-16,0 1-192 0,1 1 192 0,-3-1-192 15,2 1 160-15,0-1-160 0,-1 1 160 0,0 0-160 0,-1 1 0 16,-3 0 0 0,0 1 0-16,0-1-192 0,0 0-112 0,0 0-16 0,-2 0-16 15,-1-1-1072-15,-3 1-192 0,-6-4-64 0,6 4-12176 0</inkml:trace>
  <inkml:trace contextRef="#ctx0" brushRef="#br0" timeOffset="37023.51">5363 5095 19343 0,'0'0'1728'0,"0"0"-1392"16,0 0-336-16,0 0 0 0,0 0 1440 0,-4 1 224 15,-3-2 32-15,2 3 16 0,-3 3-1120 0,0 0-208 16,0 2-64-16,-2 1 0 0,0 0-160 0,-1 2-32 15,-1 2-128-15,0 2 192 0,0 1-192 0,-1 0 0 16,-1 2 0-16,1-2 0 0,1 0 0 0,2-1 0 16,1 1 0-16,1-3 0 0,1-1 0 0,1-1 176 15,3-2-176-15,2-1 160 0,0-2 464 0,1-5 80 16,3 6 32-16,3-2 0 0,0-1-128 0,4 0-32 16,2-1 0-16,2-1 0 0,2-1-240 0,1 0-48 15,0 0-16-15,1 2 0 0,-1-2-272 0,2 1 128 0,1-1-128 0,-1 1 0 16,0 1 0-16,0 1-224 0,0-1 16 0,-1 1-14368 15</inkml:trace>
  <inkml:trace contextRef="#ctx0" brushRef="#br0" timeOffset="38071.24">9791 5204 3679 0,'0'0'160'0,"-6"-1"32"0,-2 0-192 0,-2 0 0 0,4 0 0 15,2 1 0-15,-1 0 1520 0,2-1 256 16,0 0 48-16,3 1 16 0,-5-2-640 0,2 0-128 15,0 0-32-15,3 2 0 0,-5-1-80 0,5 1-32 0,0 0 0 0,-4-1 0 0,4 1 192 0,0 0 32 16,-6-2 16-16,6 2 0 16,-3-1-16-16,0-1-16 0,-2 0 0 0,2 0 0 15,3 2-192-15,0 0-48 0,0 0 0 0,0 0 0 16,0 0-368-16,0 0-80 16,0 0 0-16,6-3-16 0,-1-1-160 0,2 2-16 15,0 1-16-15,3 0 0 0,4 0-64 0,1 0-16 16,0 0 0-16,4 0 0 0,1-2-160 0,2 1 0 0,2 0 144 0,4 0-144 0,0 0 0 15,4-1 128-15,1 1-128 0,4 1 0 16,5-1 160-16,2 1-32 0,0 0-128 0,0 0 192 16,0-2-192-16,-1 1 128 0,-2-1-128 0,1 1 0 15,-1 1 128-15,2 0-128 0,0-1 0 0,1 1 144 16,-1 0-144-16,-2 0 0 0,-3 0 0 0,-4-1 128 16,-3 0-128-16,-3 1 0 0,-4-1 144 0,-2 2-144 0,-2-3 128 15,-3 1-128-15,-2 1 160 0,-3 0-160 0,-1 0 160 0,-2 1-160 16,-3-4 160-16,-6 4-160 0,0 0 0 0,0 0 0 15,0 0 0-15,0 0 0 16,0 0-528-16,0 0-112 0,0 0 0 0,0 0-16 16,-4-4-384-16,-1 1-80 0,0 0-16 0,-1 2 0 15,2 0-1408-15,4 1-272 0</inkml:trace>
  <inkml:trace contextRef="#ctx0" brushRef="#br0" timeOffset="38419.75">10649 5017 9215 0,'0'0'816'0,"-2"-3"-656"16,-3-2-160-16,1 1 0 0,-1 0 2560 0,1-1 496 15,-1 1 80-15,0-1 32 0,1 1-976 0,0 0-192 0,0 0-32 0,1 1-16 16,3 3-480-16,0 0-112 0,0 0-16 0,0 0 0 0,0 0-768 0,0 0-144 16,0 0-48-16,0 0 0 15,0 0-384-15,0 0 0 0,0 0 0 0,6 4 0 0,3 2 0 0,1-1 0 16,1 1 0-16,3-1 0 15,2 0 0-15,-2-1 0 0,1 1 0 0,-1-1 0 0,0-1 0 0,0 1 128 16,2-1-128-16,-2 0 0 16,-1 1 0-16,-1 0 0 0,0-1 0 0,-1 3 0 0,-2-2 0 0,-2 1 0 15,-2 0 128-15,0 1-128 0,-1-1 0 0,-1 2 0 16,-2-1 0-16,1 1 128 0,-1-1-128 0,-1 2 0 16,-1 0 0-16,-3 1 0 0,-1 2 0 0,-3 0 0 15,-1 0 0-15,0 1 0 0,1 2-208 0,-3-1 16 16,0-1 16-16,0 0 0 15,-1 1-448-15,1-1-80 0,1-1-32 0,0 0 0 16,-1-1-1744-16,1-2-336 0</inkml:trace>
  <inkml:trace contextRef="#ctx0" brushRef="#br0" timeOffset="38800.47">10308 5064 25791 0,'0'0'1152'0,"0"0"224"0,-5-3-1104 0,5 3-272 0,-3-3 0 0,3 3 0 0,0 0 640 15,0 0 64-15,0 0 0 0,0 0 16 0,0 0 48 0,0 0 0 16,0 0 0-16,8-1 0 15,1 0-496-15,1 0-80 0,-1-1-32 0,4 2 0 0,1 0-32 0,-1 0 0 16,-1-1 0-16,1 2 0 16,1-1-128-16,-1 2 160 0,0-1-160 15,0 1 160-15,-1 0-160 0,-1 1 0 0,-1 1 144 0,-1 0-144 0,-1 0 160 16,-2 2-32-16,0-1-128 0,-2 2 192 0,-2 0-48 0,-1-1-16 0,-2 2 0 0,-1 1 0 16,-2 1 112-16,-2 1 16 15,0 1 0-15,-3 1 0 0,-1 1-64 0,-1 1 0 16,-1-1 0-16,0 0 0 0,0 3-192 0,0-2 176 15,1 0-176-15,0 1 160 0,-2-3-160 0,4 0-256 16,0-1 64-16,1 0 16 16,0 1-2064-16,2-2-400 0</inkml:trace>
  <inkml:trace contextRef="#ctx0" brushRef="#br0" timeOffset="39707.04">4592 4404 17503 0,'0'0'1552'0,"0"0"-1232"16,-6-2-320-16,6 2 0 0,-6-3 1040 0,2 0 160 16,4 3 16-16,0 0 16 0,0 0 400 0,0 0 80 0,-5-5 16 15,5 5 0-15,0 0-624 0,0 0-112 16,0 0-32-16,0 0 0 0,7-3-448 0,3 1-80 0,3-2-32 0,1 2 0 16,2 1-80-16,1 0 0 0,4-1-16 0,0 1 0 15,1 0-48-15,0-2 0 0,1 0 0 0,-2 0 0 0,-1 0-80 0,0 1-32 16,0 0 0-1,-3 0 0-15,-1 0-144 0,-2 0 0 0,-1-1 144 0,-1 2-144 0,-1 1-256 0,-2 0-112 16,-1 1-16-16,-3 1-16 16,-5-2-2048-16,0 0-416 0,0 0-80 0,0 0-9344 15</inkml:trace>
  <inkml:trace contextRef="#ctx0" brushRef="#br0" timeOffset="39913.87">4721 4418 19343 0,'0'0'1728'0,"-6"-3"-1392"0,2-1-336 16,0 2 0-16,-2 0 1408 0,6 2 224 16,-4-1 32-16,4 1 16 0,0 0-144 0,0 0-48 15,0 0 0-15,0 0 0 0,1 6-672 0,2 3-144 16,2 1-32-16,-2 1 0 0,0 0-192 0,0 1-32 0,2 2-16 0,-1 2 0 0,0 0-144 0,-1 0-16 16,-2 1-16-16,1 2 0 0,-1 0-96 15,0-2 0-15,0 0-128 0,-1-1 192 16,0 0-192-16,0-1 144 0,2-1-144 0,-2-1 128 0,-2 0-128 0,1-2 0 15,2-2-192-15,-1 0 192 16,-1 0-2048-16,1-1-272 0,0-2-64 0</inkml:trace>
  <inkml:trace contextRef="#ctx0" brushRef="#br0" timeOffset="40133.69">4886 4622 27647 0,'0'0'2448'0,"0"0"-1952"16,0 0-496-16,0 0 0 0,0 0 1376 0,0 0 176 16,0 0 48-16,-3 5 0 0,-1 0-576 0,2 2-128 0,1 0 0 0,1 2-16 15,0 1-576-15,0 1-112 16,1 1-32-16,0 1 0 0,1 1-160 0,1 0 0 16,0-1 0-16,0 1 128 0,-1 2-128 0,2-3-176 0,-1-1 48 15,-1 1 0-15,0-1-2368 0,0 1-480 0,0 7-96 16,-6-5 0-16</inkml:trace>
  <inkml:trace contextRef="#ctx0" brushRef="#br0" timeOffset="40910.31">10419 4260 11055 0,'0'0'480'0,"0"0"112"0,0 0-464 0,0 0-128 0,0 0 0 0,0 0 0 15,-4-3 2656-15,4 3 512 0,0 0 96 0,0 0 32 16,0 0-1328-16,0 0-272 0,0 0-48 0,5-3-16 15,3 1-544-15,1 0-128 16,0 1 0-16,4 1-16 0,1 1-368 0,2 1-64 16,2-1 0-16,2 0-16 0,1 1-112 0,2-1 0 0,-1-2-16 0,1 1 0 15,0 0-48-15,0 0 0 0,-3 0 0 0,-1-1 0 16,-3 0-112-16,-1 0-16 0,1 0-16 16,-3-1 0-16,-2 1-176 0,-1 1 192 0,0 0-192 0,-1 0 192 0,-3 0-192 15,1 0 0-15,-2 1-160 0,-5-1 160 16,0 0-800-16,0 0-64 0,0 0-16 0,0 0 0 15,0 0-800-15,0 0-176 0,0 0-16 0,-5 5-11344 16</inkml:trace>
  <inkml:trace contextRef="#ctx0" brushRef="#br0" timeOffset="41117.1">10702 4289 14735 0,'0'0'1312'16,"0"0"-1056"-16,0 0-256 0,0 0 0 0,0 0 2352 0,0 0 400 15,0 0 96-15,0 0 16 0,-6 0-848 0,6 0-160 16,0 0-48-16,-4 5 0 0,0 2-656 0,1 1-144 15,0 2-32-15,1 1 0 0,1 2-336 0,-1 0-64 16,0 1 0-16,1 3-16 0,0 2-176 0,1-1-48 16,0 0 0-16,-1-1 0 0,0 0-208 15,0 1-128-15,0-1 160 0,-2 2-160 0,1-2 0 0,0 1 0 16,-1-3 0-16,-1 1 0 16,2-2-304-16,1-2-144 0,0-2-48 0,1 0 0 0,0 0-2688 0,1-2-528 0</inkml:trace>
  <inkml:trace contextRef="#ctx0" brushRef="#br0" timeOffset="41272.92">10817 4607 29487 0,'0'0'2624'0,"0"0"-2112"16,0 0-512-16,0 0 0 0,-1 6 1088 0,0 1 96 15,0 0 32-15,-1 0 0 0,-1 2-336 0,1 1-64 16,0 0-16-16,1 1 0 0,0 1-560 0,1 0-112 0,-2 1-128 0,1 1 176 31,-1-1-1072-31,2 0-192 0,0 0-64 0</inkml:trace>
  <inkml:trace contextRef="#ctx0" brushRef="#br0" timeOffset="42890.46">3459 5750 1839 0,'0'0'0'0,"0"0"160"0,0 0-160 0,0 0 0 0,0 0 0 0,0 0 0 16,0 0 1984-16,0 0 352 0,0 0 80 0,-6 0 16 0,6 0-1136 0,-7-1-208 15,-1 0-64-15,2 1 0 0,6 0-176 0,-6 0-32 16,1-2-16-16,5 2 0 0,-6-1-176 0,1 1-48 16,-1 0 0-16,1 0 0 0,5 0 176 0,-5 0 16 15,0 0 16-15,5 0 0 0,-6-1 48 0,6 1 0 16,0 0 0-16,0 0 0 0,-5-1 0 0,5 1 16 16,0 0 0-16,0 0 0 0,-6-1-80 0,6 1-32 15,0 0 0-15,0 0 0 0,0 0-112 0,0 0-32 16,0 0 0-16,0 0 0 0,0 0-144 0,0 0-48 0,0 0 0 0,0 0 0 15,0 0-144-15,0 0-16 16,0 0-16-16,0 0 0 0,0 0-48 0,0 0-16 16,0 0 0-16,0 0 0 0,0 0-16 0,0 0 0 15,8-1 0-15,0 0 0 0,1 1-144 0,-1 1 128 16,1 0-128-16,1 0 128 0,2-1-128 0,1 1 0 0,2 0 0 0,1 0 0 16,2-1 0-16,0 0 0 0,3 0 0 15,1 0 0-15,1 0-128 0,3 2 128 16,-1-1 0-16,3-2 0 0,0 1 0 0,3 0 0 15,1 0-144-15,0 0 144 0,-1-2 0 0,-2 1 0 0,-1 0 0 16,-3-1 0-16,-1 0 0 0,-2 0 0 0,-1 1 0 0,-2-1 0 16,-4-1 0-16,0 1 128 0,-3 1-128 0,-1 0 0 0,-3 0 0 15,0 1 0-15,-8 0 0 0,7 0 0 16,-7 0 0-16,0 0-240 0,0 0 80 0,0 0 16 0,0 0-176 16,0 0-48-16,0 0 0 0,0 0 0 31,0 0-304-31,0 0-64 0,0 0-16 0,0 0 0 0,0 0-400 15,0 0-64-15,0 0-32 0,0 0-7408 0,0 0-1488 0</inkml:trace>
  <inkml:trace contextRef="#ctx0" brushRef="#br0" timeOffset="43342.81">3977 5697 7359 0,'0'0'656'0,"-1"-4"-528"16,1 4-128-16,-1-6 0 0,1-1 2256 0,0 1 432 0,0 0 64 0,0 1 32 15,-1-1-1104-15,0 1-208 0,0-1-64 0,0 2 0 16,1 0-256-16,0-1-64 16,0 5-16-16,0 0 0 0,0 0-160 0,0 0-16 0,0 0-16 0,0 0 0 15,0 0-320-15,0 0-64 16,0 0-16-16,0 0 0 0,0 0-224 0,0 0-64 0,0 0 0 0,0 0 0 16,0 0 0-16,0 0 0 0,6 5 0 0,2-2 0 15,0 2-48-15,-1 1-16 0,1-2 0 0,0 1 0 16,1-2 16-16,-1 1 0 15,1 0 0-15,1-1 0 0,1 0-144 0,1 1 128 0,-1-1-128 0,1 0 128 16,-1 0-128-16,1-1 0 0,-1 0 0 16,0 0 0-16,-1 1 0 0,0 1 128 0,0-2-128 15,0 0 0-15,0-1 128 0,-1 0-128 0,-2 0 0 16,1 0 128-16,-8-1-128 0,6 1 0 0,-6-1 144 0,0 0-144 16,5 2 0-16,-5-2 144 0,0 0-144 0,0 0 0 15,0 0 192-15,0 0-64 0,0 0 0 0,-2 6-128 16,-1 1 256-16,-3 0-48 0,-2 2-16 0,0 1 0 15,-1 0-192-15,0 1 176 0,-2-1-176 0,1 1 160 16,-1-1-160-16,1 0 0 0,0 0 0 0,0 0 0 16,1-3 0-16,0 2 0 0,0 0 0 0,1 0 0 31,1-1-352-31,-1 0-96 0,0-1-32 0,3-1 0 0,-3-1-1888 0,0-1-384 0,3 1-80 0,-2-2-9504 16</inkml:trace>
  <inkml:trace contextRef="#ctx0" brushRef="#br0" timeOffset="43801.33">3675 5691 5519 0,'0'0'496'0,"-5"-3"-496"0,1-2 0 0,2 0 0 16,2 5 3824-16,0 0 656 15,-3-4 144-15,3 4 32 0,-4-3-2400 0,4 3-464 0,0 0-112 16,0 0-16-16,0 0-448 0,0 0-112 0,0 0-16 0,0 0 0 16,0 0-608-16,0 0-128 0,0 0-32 0,0 6 0 0,1 1-192 0,2-1-128 15,0 2 128-15,1-1-128 0,1-1 0 0,1 0 128 16,3-1-128-16,-1 1 0 15,-2-1 0-15,4 0 128 0,3-2-128 0,2-1 0 0,0 0 0 0,1 1 144 16,-2-2-144-16,-1 0 0 0,0 0 128 16,-1 0-128-16,0 0 0 0,-2 0 0 0,-1-1 128 15,-2 0-128-15,-7 0 144 0,5 1-144 0,-5-1 192 0,0 0-64 16,0 0-128-16,0 0 192 0,0 0 48 0,-2 7 0 16,-2-1 0-16,-3 2 0 0,-2 0-16 15,-1 1 0-15,-2-2 0 0,-1 2 0 0,0 1-48 0,-1 1-16 0,-1 0 0 16,2 0 0-16,1 2-160 15,0-1 0-15,0 0 144 0,1-1-144 0,0 0 0 0,1-1 0 0,1 0 0 16,1-1 0 0,1 0-1248-16,0-1-320 0,-1-1-64 0</inkml:trace>
  <inkml:trace contextRef="#ctx0" brushRef="#br0" timeOffset="44333.51">3805 6226 16575 0,'-6'-9'736'0,"6"9"160"0,-3-2-720 0,3 2-176 15,0 0 0-15,0 0 0 0,-2-3 2480 0,2 3 464 16,0 0 80-16,0 0 32 0,0 0-1392 0,5-1-288 0,2 0-48 0,2-1-16 0,2 1-496 16,0 1-112-1,3-1 0-15,1 0-16 0,1-1-272 0,1 1-48 16,2 0-16-16,1 0 0 0,0-3-96 0,-1 2 0 0,0 0-16 0,-1 0 0 15,-1 1-64-15,0-2-16 0,-2 1 0 0,-1 1 0 16,-1 0-160-16,-1 1 160 0,-1 1-160 0,-1-2 160 31,-2 1-544-31,0 1-96 0,-1 1-32 0,-7-2 0 16,0 0-2048-16,0 0-400 0,0 0-96 0,0 0-9840 0</inkml:trace>
  <inkml:trace contextRef="#ctx0" brushRef="#br0" timeOffset="44565.91">4004 6218 19919 0,'0'0'880'0,"0"0"192"0,0 0-864 0,-6-1-208 0,6 1 0 0,-4-1 0 16,4 1 1664-16,0 0 272 0,0 0 64 0,0 0 16 15,0 0-432-15,0 0-96 0,-3 3-16 0,3-3 0 0,-5 6-496 0,2 1-96 16,1 0-32-16,1 2 0 16,-1 0-336-16,1 2-64 0,-1 1 0 0,1 1-16 0,-1 0-112 0,1 2-32 15,1-1 0-15,-1 1 0 0,0 1-288 0,-2 0 160 16,0 0-160-16,1-1 128 0,2-2-128 0,0 0 0 15,-1 1 0-15,1-1 128 16,2-1-128-16,-2-1 0 0,-1 0 0 0,1-1 0 0,0 0 0 0,1-1-320 16,0-1 48-16,0 0 16 15,1 0-1920-15,-1-2-368 0,-1-6-80 0</inkml:trace>
  <inkml:trace contextRef="#ctx0" brushRef="#br0" timeOffset="44793.65">4139 6454 17503 0,'0'0'1552'0,"0"0"-1232"0,0 0-320 0,0 0 0 15,0 0 2304-15,0 0 416 0,0 0 80 0,3 7 16 16,1 0-992-16,-3 2-192 0,0 1-32 0,-2 1-16 0,-1 1-816 0,-1 1-144 31,1 1-48-31,0 1 0 0,0 0-320 0,0-1-64 0,0 2 0 0,0-2-16 16,0 0-176-16,0 1 0 0,0-2 0 0,1-1 0 15,-1-1 0-15,2-1-176 0,0-1 16 0,0-1-10448 16,0-1-2080-16</inkml:trace>
  <inkml:trace contextRef="#ctx0" brushRef="#br0" timeOffset="51299">12213 7077 12431 0,'0'0'544'0,"0"0"128"0,0 0-544 0,0 0-128 0,0 0 0 0,0 0 0 16,-5 2 640-16,-1-2 80 0,6 0 32 0,-4 2 0 15,-1-2-80-15,5 0-16 0,0 0 0 0,0 0 0 16,-5 1-160-16,5-1-48 0,-6 2 0 0,6-2 0 16,0 0-64-16,0 0-32 0,-5 1 0 0,5-1 0 0,0 0 144 0,0 0 16 15,-7 1 16-15,7-1 0 0,0 0 80 16,0 0 16-16,-5 0 0 0,5 0 0 0,0 0-32 0,0 0 0 16,0 0 0-16,0 0 0 0,0 0-80 0,0 0-32 15,0 0 0-15,0 0 0 0,0 0-144 0,0 0-16 16,0 0-16-16,0 0 0 0,4-4-48 0,2 1-16 15,-1-2 0-15,2 2 0 0,0 1-48 0,2 1 0 16,0-1 0-16,2 1 0 0,0 0 64 0,2 0 16 16,2 0 0-16,1 0 0 0,2 1-48 0,0 0-16 15,1-1 0-15,3 1 0 0,2 0-64 0,3-1-16 16,-1-1 0-16,0 2 0 0,1-2-128 0,-1 0 0 16,1-1 0-16,-1 1 0 0,2 0 0 0,-1-1 0 15,-1 1 0-15,1 0 128 0,-1 0-128 0,1 0 0 16,0 0 0-16,2 2 0 0,0-1 0 0,1 0 0 15,0 0 0-15,-2-1 0 0,-1 0 0 0,-2 0 0 16,-1-2 0-16,-2 2 0 0,-1 0 0 0,1 0 128 16,0-2-128-16,-1 1 0 0,-3 1 0 0,0 0 0 15,-1-3 0-15,2 3 0 0,-2 0 0 0,1 0 0 16,-1 1 128-16,2-1-128 0,0 0 0 0,0 1 0 0,-1 0 0 0,1 0 0 16,-1 0 0-16,-2 0 0 0,1 0 0 15,-4 0 128-15,1-1-128 0,0 1 0 0,-2 0 0 0,-1 1 128 16,-2 0-128-16,-1 0 0 0,-8 0 0 0,7 0 0 15,-7 0-368-15,0 0-96 0,0 0-32 0,0 0 0 16,0 0-1808-16,3 5-384 0,-1 2-64 16</inkml:trace>
  <inkml:trace contextRef="#ctx0" brushRef="#br0" timeOffset="51886.95">12266 6938 12895 0,'0'0'1152'0,"0"0"-928"0,0 0-224 0,0 0 0 16,0 0 1536-16,0 0 256 0,0 0 48 0,0 0 16 0,0 0-1088 15,0 0-224-15,0 0-32 0,-6 4-16 0,-1 1-80 0,-2 0-16 16,-1 2 0-16,-1 0 0 0,-2 2-176 16,0 1-32-16,-1 1-16 0,1-1 0 0,0 0 16 0,1 0 16 15,-1 0 0-15,1-2 0 0,0 0 48 0,1 1 16 16,-2-2 0-16,2-2 0 0,3 1 208 0,0-1 32 16,0-1 16-16,2 0 0 0,0-2-128 0,6-2-16 0,-4 2-16 0,4-2 0 15,0 0-80-15,0 0-16 0,0 0 0 0,0 0 0 31,0 0-144-31,0 0-128 0,0 0 144 0,0 0-144 0,0 0 144 0,6 2-144 16,1-1 128-16,1 1-128 0,-1-1 192 0,1 1-64 16,0-2 0-16,-1 1 0 0,1 1 32 0,2 0 0 15,1 1 0-15,0 0 0 0,1 0 176 0,1 2 48 0,1-1 0 0,0 1 0 16,0 2-176-16,-1 1-16 16,-1-3-16-16,1 2 0 0,-1-1-176 0,0-1 0 15,-1 0 0-15,0 1 128 16,-1-1-1424-16,0 1-304 0,-3-2-48 0,1 1-11376 0</inkml:trace>
  <inkml:trace contextRef="#ctx0" brushRef="#br0" timeOffset="52290.24">12699 6868 17503 0,'0'0'1552'0,"0"0"-1232"0,0 0-320 0,0 0 0 16,0 0 704-16,0 0 64 0,-3-3 32 0,3 3 0 16,-5 0-480-16,-1 1-80 0,-1 1-32 0,1 3 0 15,-3-1 352-15,0 3 64 0,-1 1 16 0,0 0 0 0,1 2-272 16,-2 1-48-16,0 0-16 0,0 1 0 0,0 2 32 0,1-1 16 15,0-1 0-15,1 0 0 0,0-1 96 0,1 0 0 16,2-2 16-16,0 0 0 0,3-2 192 0,0 0 48 16,2-2 0-16,1-5 0 0,1 6-112 0,0-1-16 15,1 1 0-15,2-2 0 0,3 1-96 0,0-1-32 16,-1-1 0-16,2 1 0 0,1-2-144 0,1 0-48 16,0 0 0-16,1 2 0 0,0-3-80 0,1 1-32 15,0 0 0-15,0 1 0 0,0 1-144 0,-1-1 0 0,-1 0 144 0,0 1-144 16,-1-1 0-16,-1 0 0 15,0-1 0-15,0 2 0 16,-2-1-512-16,0 1-192 0,-1 2-16 0,1-2-9296 16,-6-4-1856-16</inkml:trace>
  <inkml:trace contextRef="#ctx0" brushRef="#br0" timeOffset="52877.94">11706 7542 20271 0,'0'0'1792'0,"0"0"-1424"0,0 0-368 0,0 0 0 0,0-5 1696 0,0 1 272 16,0 4 48-16,3-5 16 15,0 0-816-15,1 2-176 0,4-1-16 0,-1 1-16 0,3 0-112 0,2-1-32 32,2 2 0-32,1 0 0 0,0 0-336 0,5 0-64 0,2-1-16 0,1 1 0 15,1 1-272-15,4-1-176 0,1 0 192 0,-1 0-192 16,0 0 144-16,-2 0-144 0,-1 0 0 0,-2 0 144 16,-1 0-144-16,-2-1 160 0,-2 3-160 0,-3 0 160 15,0 0-1488-15,-3 2-288 0,-2-1-64 0,-3 1-12960 0</inkml:trace>
  <inkml:trace contextRef="#ctx0" brushRef="#br0" timeOffset="53138.65">11992 7546 3679 0,'-4'-3'320'0,"-1"-1"-320"15,5 4 0-15,-3-3 0 0,-3 0 5056 0,2 0 960 16,4 3 176-16,0 0 32 0,-5-4-3664 0,0 2-752 15,5 2-144-15,0 0-16 0,0 0-688 0,0 0-128 16,-5 3-16-16,5-3-16 0,-1 7-496 0,-1 1-112 16,0 2 0-16,1 1-16 0,2 0-32 0,-1 1 0 15,-1 0 0-15,1 2 0 0,2 3 16 0,-1-1 0 16,-1 1 0-16,0 1 0 0,2 1 0 0,-1 0 0 16,-1-2 0-16,0 1 0 0,0-2-160 0,0 1 0 0,1-2 0 0,1 0 0 15,-2-2-208-15,1 1 16 0,0 0 16 16,0 0 0-1,-1-3-1968-15,1 0-400 0,2-2-80 0</inkml:trace>
  <inkml:trace contextRef="#ctx0" brushRef="#br0" timeOffset="53326.04">12169 7786 33343 0,'0'0'1472'16,"0"0"320"-16,0 0-1440 0,0 0-352 0,-2 4 0 0,-1 2 0 15,-1 0 448-15,3 2 32 0,-2 1 0 0,1 3 0 0,0 0 64 0,0 1 16 16,1 2 0-16,1-1 0 0,0 0-560 0,1-1 0 16,2 2 0-16,0-1 0 0,0 0 0 0,-1 1-352 15,2-2 48-15,0 0-10512 16,1-2-2112-16</inkml:trace>
  <inkml:trace contextRef="#ctx0" brushRef="#br0" timeOffset="61569.25">13357 6169 911 0,'0'0'0'0,"0"0"0"16,0 0 0-16,0 0 0 0,0 0 2976 0,0 0 512 0,0 0 96 15,0 0 32-15,0 0-2208 0,0 0-432 16,0 0-80-16,0 0-32 0,0 0-160 0,0 0-16 0,0 0-16 0,0 0 0 16,0 0-64-16,0 0-16 0,0 0 0 0,0 0 0 15,0 0-16-15,7-1 0 0,-7 1 0 0,5-4 0 16,1 1-192-16,0 0-32 0,-6 3-16 0,5-1 0 0,0 0 16 0,-5 1 0 15,0 0 0 1,0 0 0-16,7 4-160 0,-3 2-48 0,0-2 0 0,-1 1 0 16,1 2-144-16,-2-1 0 15,1 0 0-15,-2 1 0 0,-1-1 0 0,-1 1 0 0,-3 0 0 0,2-2 0 0,-2 1 160 0,-1-1-160 16,-1-1 192-16,-1 1-192 0,2-2 144 0,-1 0-144 16,1 1 0-16,-2-2 144 15,-2 0-144-15,2-1 128 16,-2-1-128-16,2 0 128 0,-1 0-128 0,2-1 0 0,-3-1 144 0,2 0-144 15,2-2 128-15,1 1-128 0,-1 0 128 0,2-2-128 16,1 1 0-16,-1 0 128 0,3-2-128 0,0 0 0 0,0-1 192 0,3 0-48 16,-1 1 0-16,1-1 0 0,2 1-144 0,-1 0 0 0,0 1 144 15,2-1-144 1,-1 2 128-16,1-2-128 0,0 3 128 0,2 1-128 0,1 2 224 0,-2-1-32 16,-2-2 0-16,2 3 0 15,-2 1 0-15,1 2 0 0,-6-3 0 0,4 4 0 16,-1 2-192-16,1-1 0 0,0 2 0 0,-1-1 0 0,-2 1 0 15,1 1 0-15,-1 0 0 0,-1 0 0 0,-3-1 128 0,0-1-128 16,0 3 0-16,0-2 0 0,-3-1 0 0,2 0 0 16,-1-3 0-16,1 1 0 0,-3 0 0 0,1-1 0 15,-1 0 0-15,2 0 0 0,-1-2 0 0,-1-1 128 16,1-1-128-16,-1-1 144 0,1 1 0 0,0-1 0 16,1-1 0-16,0-2 0 0,3 1 144 0,0-1 32 15,1-1 0-15,1-1 0 0,1 0-128 0,0 0 0 16,0 1-16-16,1 0 0 0,3 2-48 0,-1-1 0 15,-4 5 0-15,4-3 0 0,-4 3-128 0,7-2 0 16,0 1 0-16,-1 1 128 0,1 1-128 0,-2 1 0 16,1 1-160-16,-2 2 160 0,0-1-384 0,0 0 0 0,0 2 16 0,0-1 0 31,-2 2-2288-31,-2-7-464 0</inkml:trace>
  <inkml:trace contextRef="#ctx0" brushRef="#br0" timeOffset="62385.86">13351 6029 12831 0,'0'0'576'0,"0"0"112"0,0 0-560 16,0 0-128-16,0 0 0 0,0 0 0 0,0 0 896 0,-5-4 160 0,5 4 32 0,-4-4 0 0,0 0-560 15,4 4-96-15,0 0-32 0,-5-2 0 16,-1 1 112-16,2 0 32 0,-1-2 0 0,1 2 0 16,4 1 32-16,-7 0 16 0,0 0 0 0,1 0 0 15,6 0-144-15,-5 1-16 0,-1 1-16 0,1 0 0 0,-1 0-48 0,1 0-16 16,-2 1 0-16,2 1 0 15,-1-2-32-15,2 1-16 0,-2 1 0 0,1 0 0 0,-1 1-64 0,1 1-16 16,-1-1 0-16,1 1 0 16,-1 1 96-16,1-1 0 0,-1 2 16 0,2 1 0 0,0-1-64 15,-1 2-16-15,1 0 0 16,-1 1 0-16,1-1-48 0,0 0-16 16,-1 1 0-16,3 2 0 0,-1 0-32 0,-1 3-16 0,2-3 0 0,-1 1 0 0,2 2-144 0,0-1 0 15,0 1 144-15,1 0-144 16,1 1 0-16,1-1 144 0,1-1-144 0,-2 1 0 0,3-2 176 0,0 0-176 0,2 0 160 15,-1-1-160-15,2-1 272 0,-1-1-32 16,2-2-16-16,1-2 0 16,0 2 32-16,0-1 0 0,0-1 0 0,1-2 0 0,-1-2-64 0,1 0 0 0,2-2 0 0,1-1 0 0,0-1-64 0,2-1-128 15,-1 0 176-15,1-2-176 16,0-2 192-16,0 1-192 0,0-2 192 16,1 1-192-16,-2-2 208 0,-1-2-64 0,1-1-16 15,-2 0 0-15,-2-1 48 0,-1-1 0 0,1-3 0 0,-2 1 0 16,-1 1 0-16,-1-3 0 0,0 1 0 0,-2-1 0 0,1 0 112 15,-4-1 32 1,1 0 0-16,-2 1 0 0,-2 0 208 0,-2 1 48 0,0 0 16 0,-2 1 0 0,0 0 32 16,-2 0 0-16,-1 1 0 0,1 2 0 15,-1 1-288-15,-1 1-48 0,-1 1-16 16,-1 1 0-16,1 1-272 0,0-1 0 0,-1 3 128 16,1 0-128-16,-1 3 0 0,-1 0-192 15,0 1 16-15,0 0 16 16,2 2-1184-16,0 0-224 0,1 0-48 0,0 1-9792 15,1 4-1968-15</inkml:trace>
  <inkml:trace contextRef="#ctx0" brushRef="#br0" timeOffset="64061.39">13697 5369 2751 0,'0'0'256'0,"0"0"-256"16,0-6 0-16,0 0 0 0,1 1 3600 0,-1 5 688 16,0 0 128-16,0 0 16 0,1-6-2144 0,-1 6-432 15,0-4-96-15,0 4-16 0,0 0-560 0,0 0-112 16,0 0-32-16,0 0 0 0,0 0-480 0,-2 7-112 0,1 2 0 15,0 1-16-15,-1 2-32 0,1 1 0 16,-2 1 0-16,2 1 0 0,0 0-128 0,0 2-16 16,0-1-16-16,1 1 0 0,0-1-240 0,0 0 176 0,0-3-176 0,-1-1 160 15,1 0-160-15,0 0 0 16,-1 0 0-16,1-1 0 0,-1-2 0 0,0-1 160 0,1-2-160 16,-4 1 160-16,2 0-160 0,0-2 0 0,2-5 0 15,0 0 0-15,0 0-288 0,-5 3 64 0,5-3 16 0,-5 3 0 16,1-2-80-16,4-1-16 0,-6-2 0 15,1-2 0-15,-1 0 112 0,1-1 0 0,0-2 16 0,1-1 0 16,-1-1 176-16,1 0 0 0,0 0 0 0,-1-2 0 16,1-2 192-16,0-1 64 0,2-1 0 0,0-2 16 0,1-1 48 15,1-1 16-15,1 0 0 0,2 0 0 16,1 2-192-16,1-1-144 0,2 2 192 0,0 0-192 0,1 1 192 16,1 2-64-16,1 1 0 0,1 1-128 0,1 1 144 0,0 1-144 15,-1 1 0-15,1 2 144 16,0 1-144-16,0 2 192 0,0 1-192 0,1 1 192 0,-1 2-192 15,-1 0 0-15,-1 1 0 0,-1 0 0 0,1 2-192 0,-1 0 0 16,0 1-16-16,-1 3 0 31,-2-1-1824-31,1 0-352 0,-2 2-80 0,-1 1-9824 0</inkml:trace>
  <inkml:trace contextRef="#ctx0" brushRef="#br0" timeOffset="64268.15">13653 5512 23775 0,'0'0'1056'0,"0"0"224"0,0 0-1024 0,0 0-256 16,0 0 0-16,0 0 0 0,0 0 816 0,0 0 112 0,0 0 32 0,0 0 0 0,0 0 160 0,0 0 32 31,0 0 16-31,8 5 0 0,-1-3-672 0,3-1-144 0,1 0-32 0,1 0 0 16,2 0-176-16,-1-1-144 0,1 0 192 0,0 0-192 15,2 0-272-15,-1-1-176 0,1 0-16 0,-1 1-13696 16</inkml:trace>
  <inkml:trace contextRef="#ctx0" brushRef="#br0" timeOffset="64499.09">13964 5526 29487 0,'0'0'2624'0,"0"0"-2112"16,0 0-512-16,0 0 0 0,0 0 608 0,0 0 16 15,0 0 0-15,-2 6 0 0,-1-1 208 0,1 2 32 16,-1 1 16-16,1 1 0 0,-1-1-432 16,1 3-96-16,1 1-16 0,0 2 0 15,-1 0-192-15,0 1-144 0,0 1 192 0,1-1-192 16,-1-1 128-16,1 0-128 0,1-1 0 0,1-1 0 16,-2-1 0-16,1-1 0 0,0 0-192 0,0-3 48 15,0 1-816-15,1-2-176 0,-1-6-16 0,2 5-8848 16,-2-5-1776-16</inkml:trace>
  <inkml:trace contextRef="#ctx0" brushRef="#br0" timeOffset="64933.23">13913 5613 29199 0,'0'0'1280'0,"0"-5"288"0,-3-1-1248 0,3 1-320 15,3-1 0-15,-1 1 0 0,0-1 464 0,2 1 48 16,2-1 0-16,1 2 0 0,-2 1 384 0,4-1 64 0,0 1 32 0,1 1 0 15,-1 1-544-15,2 0-128 16,2 1 0-16,-2 0-16 0,-4 1-304 0,1 1 0 0,-1 1 0 0,-7-3 0 16,0 0 0-16,5 6 0 0,-1-1 0 0,-1 1-192 31,-2 0-192-31,-1 2-48 0,-2 0 0 0,-1 2 0 0,-2-3 176 0,-1 1 48 0,1 0 0 0,-2-1 0 16,1 0 208-16,0 0 0 0,1-2 144 0,0 0-144 15,5-5 304-15,-3 5-48 0,3-5 0 0,0 0 0 16,0 0-32-16,0 0-16 0,0 0 0 0,0 0 0 0,0 0-208 0,0 0 144 15,7 3-144-15,-1 1 128 16,2-2-128-16,-2 0 0 0,1-1 0 0,1 0 0 0,-1 0 128 0,1 2-128 16,1 0 192-16,-1 1-64 0,-1 1 64 0,1-1 16 15,-1 0 0-15,-1 1 0 0,0-1-64 0,-6-4-16 16,3 6 0-16,-3-6 0 0,0 0 0 0,1 6-128 16,-1 1 192-16,-1-2-64 0,-1 1 80 0,-1-1 16 15,-2 0 0-15,0-1 0 0,-2 0 32 0,0-2 0 16,0-1 0-16,-1 1 0 0,0 0-256 0,1 2 176 15,-2-3-176-15,0 0 160 0,0-1-400 0,2 0-80 16,0 0 0-16,3 0-16 16,-2 0-1680-16,6 0-336 0,0 0-64 0,0 0-12096 0</inkml:trace>
  <inkml:trace contextRef="#ctx0" brushRef="#br0" timeOffset="65183.36">14376 5556 15663 0,'0'0'1392'0,"0"0"-1120"0,0 0-272 0,-2-3 0 16,-1-2 2832-16,-3 2 512 0,-1 0 112 16,-1 1 0-16,1 1-1696 0,-2 1-352 15,-1 0-64-15,0 2 0 0,0 1-304 0,-1 1-48 0,-2 2-16 0,1 1 0 16,0 0-528-16,0 2-96 0,1 2-32 0,2 0 0 0,2 0-128 0,2-1-48 16,-1-1 0-16,3 1 0 0,1 1-144 0,2-1 0 15,3-2 144-15,2 1-144 0,2-1 0 0,3 0 144 16,1-4-144-16,0 0 0 15,0 1 0-15,3-2 0 0,1-1 0 0,1 0 0 16,1-3-192-16,-1-1-64 0,0-1 0 0,-2 1 0 16,-1-1-416-16,-1 1-96 0,0-1 0 0,-1 0-16 15,0-1-1968-15,-1 2-400 0</inkml:trace>
  <inkml:trace contextRef="#ctx0" brushRef="#br0" timeOffset="70941.64">15386 5349 21823 0,'0'0'960'0,"-4"-1"208"0,4 1-928 0,-6 0-240 0,-3 0 0 0,0 2 0 15,1 2 832-15,0 0 128 0,-1 3 32 0,-1 2 0 16,0 2 160-16,-1 3 16 0,-1 3 16 0,0 4 0 16,0 2-512-16,0 4-96 0,1 1-32 0,-4 11 0 15,2-1-240-15,2 1-48 0,1-2-16 0,1-1 0 0,2-5-240 0,1-1 128 16,4-2-128-16,0-2 0 0,2-1 144 0,1-6-144 15,1-1 128-15,1-1-128 0,2 0 0 16,0-2 0-16,3 1 0 0,2-4-176 16,1-1-480-16,5 0-112 0,2-4 0 0,2-2-8432 15,1-3-1680-15</inkml:trace>
  <inkml:trace contextRef="#ctx0" brushRef="#br0" timeOffset="71246.05">15615 5668 20271 0,'-11'-4'896'0,"7"2"192"0,-3 0-880 0,2 0-208 16,5 2 0-16,-8 0 0 0,-1 2 1760 0,1 0 304 16,0 2 64-16,0 3 16 0,1 0-928 0,0 3-176 15,0 2-32-15,2 3-16 0,0-1-688 0,1 4-144 16,2-1-32-16,1 2 0 0,0-1-128 0,2-1 0 16,1 1 0-16,1-1-176 0,2-1 176 0,0-1 0 15,3-1 0-15,0 0 0 0,3-3 0 0,1-1 0 16,0-3 0-16,1 0 0 0,1-3 0 0,1-2 0 15,-1-2 0-15,0-2 0 0,2-1 0 0,-1-1 144 16,-2-4-144-16,-1-2 0 0,-1-3 0 0,-1-2 0 0,-1 0 0 0,-1-1 0 16,-3-4 0-16,0 1 0 0,-2-2-160 0,-2 1 160 15,-2 1 0-15,-1 1 0 0,-3 1 128 0,0 2-128 16,-3 2 224-16,-2 1-32 0,0 2-16 0,-2 3 0 16,-3 3-176-16,-1 2-224 0,0 2 48 0,-3 2 16 15,-2 3-1664-15,1 2-336 0,2 1-64 0</inkml:trace>
  <inkml:trace contextRef="#ctx0" brushRef="#br0" timeOffset="71640.13">15873 5645 30639 0,'0'0'672'0,"0"0"144"0,-3 5 16 0,-2-1 32 0,2 0-688 16,-3 3-176-16,1 2 0 0,-2 1 0 0,0 1 576 0,1 2 64 15,-2 2 32-15,3 1 0 0,0 0-256 0,1 2-48 0,0-2-16 0,0 1 0 16,2-1-352-16,2 1 128 0,1-1-128 0,0 0 0 16,2-3 0-16,0-1 144 15,2-1-144-15,2-2 0 0,1-1 192 0,-1-3-192 16,0-1 192-16,1-1-192 0,0-2 128 0,2-2-128 16,0-3 0-16,0-2 0 0,1-2 0 0,0-3 0 15,0-2 0-15,0-3 0 0,-1 0 0 0,0-2-224 0,-1 0 64 0,-3 0 16 16,0 2 144-16,-2 1 0 0,0 3 0 0,-3 1 0 15,-1 3 160-15,-1 2 64 0,1 6 16 0,0 0 0 16,0 0 208-16,0 0 64 0,0 0 0 0,0 0 0 0,-7 5-272 0,1 2-48 16,3 2-16-16,0 1 0 0,0 0-176 15,0 1 0-15,1 1 0 0,1 0 0 16,-1 0 0-16,2-1 0 0,1 0 0 0,1-1 0 0,1 1-304 0,2 0 64 31,0-2 16-31,2-2 0 16,0 0-800-16,0-2-176 0,4-1-16 0,2-3-16 0,3-1-2016 0,0-4-400 0</inkml:trace>
  <inkml:trace contextRef="#ctx0" brushRef="#br0" timeOffset="71829.94">16253 5555 29775 0,'-5'-10'1312'0,"2"6"288"0,-2-2-1280 0,1 0-320 16,-1 0 0-16,2 2 0 0,-2 2 1344 0,5 2 224 16,-5-3 32-16,5 3 16 0,-5 1-464 0,0 3-112 15,2 0-16-15,0 3 0 0,-2 2-720 0,2 2-160 16,1 2-16-16,2 2-128 0,0 3 320 0,0 2-32 15,0 0-16-15,1 4 0 0,0-1-272 0,1 0 0 0,0 1 0 0,1-1 0 16,-1-2-224-16,1 1 0 0,0-2 0 0,1 0 0 31,0-2-1568-31,2 0-304 0,-4-4-64 0,2-2-13328 0</inkml:trace>
  <inkml:trace contextRef="#ctx0" brushRef="#br0" timeOffset="71976.55">16145 5774 13823 0,'-9'-11'1216'0,"5"8"-960"31,1-1-256-31,1 0 0 0,2 4 3440 0,0-4 640 0,0 4 128 0,2-5 16 0,3 2-2976 16,1 0-608-16,3-1-112 0,3 2-16 15,-1 1-352-15,3 0-160 16,3 0 160-16,3-1-160 0,-1-1 0 0,5 1-336 16,0-1 48-16,0 0-8784 0,1-1-1744 0</inkml:trace>
  <inkml:trace contextRef="#ctx0" brushRef="#br0" timeOffset="72362.61">16748 5730 3679 0,'0'0'320'0,"0"0"-320"15,0 0 0-15,0 0 0 0,-2 7 5184 0,-2-2 976 16,-1 1 192-16,2 0 48 0,0 2-4208 0,0 1-832 16,-1-1-160-16,3 1-48 0,-2 0-512 0,2 0-128 15,1 0 0-15,1-2-16 0,0 2-240 0,2 0-64 16,2 0 0-16,0-2 0 0,0-1 96 0,1-2 16 16,-6-4 0-16,9 4 0 0,1-3-112 0,1-1 0 15,1-2-16-15,1-3 0 0,0 1-176 0,1-3 128 16,-1-2-128-16,-1-2 128 0,-1-1 0 0,-1-1-128 15,-1-1 192-15,-3-1-64 0,-3 0-128 0,-1 2 192 0,-4 1-192 0,0 1 192 16,-2 2 320-16,-3 1 64 0,0 2 0 0,-2 0 16 16,0 2-224-16,-1 2-48 0,0 2-16 0,0 1 0 15,0 0-304-15,0 2-192 0,2 1 16 0,0 2 16 32,1 1-640-32,2 1-128 0,0 2-32 0,2 0-9920 0,1-1-2000 0</inkml:trace>
  <inkml:trace contextRef="#ctx0" brushRef="#br0" timeOffset="72606.57">17131 5595 23039 0,'0'0'1024'0,"0"0"192"0,-3-6-960 15,0 1-256-15,3 5 0 0,-3-4 0 0,3 4 3024 0,0 0 560 16,-4-3 128-16,4 3 0 0,-5 1-2240 0,5-1-448 16,-5 5-80-16,1 2-32 0,-1 3-464 0,1 2-80 15,1 4-32-15,-1 2 0 0,2 2-208 0,2 3-128 16,-1 1 128-16,0 3-128 0,1-1 0 0,0 1 128 0,0 0-128 0,1 1 0 15,1-1 0-15,-1 1 0 0,0-2 0 0,1-1 0 16,-1 0 0-16,1-2 0 16,0-2 0-16,0-1 0 0,2 1 0 0,-2-1 128 0,0-3-128 0,0-3 0 15,-1-1 0-15,0-2 0 16,0 0 0-16,1-2 0 0,-2-2-320 0,0-2-16 16,0-5-16-16,0 0 0 15,0 0-2272-15,0 0-448 0,0 0-80 0</inkml:trace>
  <inkml:trace contextRef="#ctx0" brushRef="#br0" timeOffset="72770.5">16959 5966 15663 0,'-7'-11'688'0,"6"7"144"0,0-1-656 0,1 0-176 0,0 0 0 0,0 5 0 15,5-6 4160-15,2 1 816 0,1-1 144 0,1 2 48 0,4-1-3440 0,1 2-672 16,3 0-144-16,2 1-16 0,0-2-560 16,2 1-96-16,1 0-32 0,1-2 0 0,1 2-208 15,0-1 0-15,3-1 0 0,0 1 0 16,2-2-464-1,2 1-144-15,-1-1-32 0,3 2-10288 0,-1-1-2064 0</inkml:trace>
  <inkml:trace contextRef="#ctx0" brushRef="#br0" timeOffset="73228.75">17664 5579 21183 0,'-5'-11'1888'0,"5"11"-1504"16,0-5-384-16,0-1 0 0,0 6 2432 0,0-5 400 15,0 5 96-15,0 0 16 16,0 0-1024-16,0 0-192 0,0 0-32 0,0 0-16 15,0 0-624-15,0 0-128 0,2 5-32 0,2 4 0 0,-1 2-384 0,0 3-96 0,1 4-16 0,-1 3 0 16,1 0-256-16,0 3-144 0,-1 3 160 0,-1 3-160 16,0 0 128-16,-1 1-128 0,1-1 0 0,-1 2 0 15,0-2 224-15,0-1-48 16,-1-2-16-16,1 0 0 16,0-3-512-16,-1-2-96 0,0-2-32 0,0-3 0 0,0 0 160 0,0-4 16 0,-1-2 16 0,0-3 0 15,1-3 96-15,0-5 32 16,0 0 0-16,0 0 0 0,-3-4 160 0,-1-2-160 0,2-4 160 0,0-2-160 15,0-2 0-15,1-4 0 0,-1-3 0 16,2-3 0-16,-1-3-80 0,2-3-16 16,1 1 0-16,0-1 0 0,1-1 256 0,0-1-192 0,1 1 192 0,0 2-192 0,2 4 192 15,0 2 0 1,1 2 144-16,0 2-144 0,2 4 224 0,1 2-48 0,0 2-16 0,1 2 0 0,-1 2-160 0,3 1 192 16,0 3-192-16,3 1 192 0,0 2-64 0,1 3-128 15,-2 0 192-15,1 1-64 16,-2 2 0-16,-1 0-128 0,-2 1 192 0,-1 2-64 0,-2 0 0 0,-2 1-128 0,-2-2 192 0,-3 1-64 15,-2 0-128-15,-3 1 0 0,-5 1 0 16,0 0 128 0,-4 0-128-16,-2-1-256 0,-1-1 64 0,-1-1 16 0,1-1-16 0,0 0 0 0,0-2 0 15,2 1 0 1,1-2-336 0,2-1-80-16,1-2-16 0,3-1 0 0,1-1-1792 0,6 1-352 0,-2-5-80 15</inkml:trace>
  <inkml:trace contextRef="#ctx0" brushRef="#br0" timeOffset="73432.11">18073 5343 23039 0,'4'-11'2048'0,"-4"11"-1648"0,0 0-400 0,0 0 0 0,0 0 2496 0,0 0 400 15,0 0 96-15,0 0 16 0,0 0-1600 0,0 0-320 16,6 4-64-16,-2 3-16 0,-1 2-176 0,0 2-48 16,-1 3 0-16,0 2 0 0,-2 3-480 0,1 1-112 15,0 0 0-15,-1 1-16 0,0 1-176 0,0 1 0 16,0 0 0-16,2 1 0 15,1 1-528-15,3-1-96 0,-1 0-16 0,1-2 0 16,3 0-640-16,2-4-144 0,2-1-32 0,3-3 0 16,1-2-704-16,4-3-144 0,0-2-16 0,2-5-6160 15,2-3-1232-15</inkml:trace>
  <inkml:trace contextRef="#ctx0" brushRef="#br0" timeOffset="73762.5">18516 5550 24415 0,'6'-18'1088'0,"-5"11"208"0,-2-1-1040 0,-2 0-256 0,-1 1 0 0,-1 1 0 15,-2 0 2256-15,-2 2 400 16,-1 0 80-16,-1 3 16 0,-2 1-1392 0,-2 4-272 15,-3 0-48-15,0 4-16 0,0 1-304 0,-2 2-64 0,0 0-16 0,0 2 0 16,2 1-288-16,1 0-64 0,2 2-16 0,2-1 0 0,2 2-112 0,3-2-32 16,1-1 0-16,3 1 0 15,1-1-128-15,3-2 0 0,1-1 0 0,2-1 0 16,2-1 0-16,3-2-144 0,2-2 144 16,3-3-160-16,0-1 32 0,5-2 0 0,0-3 0 0,1-3 0 15,3-4 0-15,0-4 0 0,2-5 0 0,-2-1 0 16,-2-1-176-16,-1 1-16 0,-2 1-16 0,-3 3 0 0,-2 0 336 0,-2 4 0 15,-1 2 0-15,-4 3 0 0,0 3 0 0,-5 5 192 16,0 0 0-16,0 0 0 0,0 0 48 16,0 0 16-16,-4 7 0 0,2 2 0 0,-3 2-256 0,0 1 144 15,1 0-144-15,-1 2 128 0,1 0-128 0,0 2 0 16,0 2 0-16,4 0 0 0,-3-1 0 0,2-1 0 16,0-2 0-16,1-1 0 0,2-1-320 0,1-1 64 15,0-1 16-15,2-1 0 16,2 0-1312-16,0-4-272 0,3-1-48 0,1-3-8864 0,2-1-1760 15</inkml:trace>
  <inkml:trace contextRef="#ctx0" brushRef="#br0" timeOffset="74062.7">18807 5655 20271 0,'-7'6'1792'0,"-1"1"-1424"0,-1 2-368 0,1 0 0 0,-1 1 1104 0,0-1 160 31,-1-2 16-31,2 0 16 0,-1 0 496 0,1-1 80 0,1 1 32 0,2-2 0 16,0 0-352-16,5-5-64 15,0 0-16-15,0 0 0 0,0 0-672 0,0 0-144 0,0 0-16 0,0 0-16 0,0 0-208 16,6-6-32-16,2 0-16 0,0-2 0 0,4-2-368 0,2-1 0 16,3-7 0-16,-1 1 0 0,2-1 0 0,2 2 0 15,-1 0 0-15,-2 4 0 0,-1 2 0 0,-2 3-128 16,0 1 128-16,-4 4-128 0,-1 1 128 0,0 2 0 16,-2 1-144-16,-2 2 144 0,-1 3 0 15,1 1 0-15,-2 2 192 0,-1 1-64 0,-1 1 16 0,1 1 0 16,-2-1 0-16,1 0 0 0,-1 0-144 0,0 0 0 0,0-1 0 0,0 0 128 15,0-1-352-15,1-1-80 0,0-2-16 0,2-1 0 32,-3-6-1792-32,6 5-384 0,-1-2-64 0,3-2-12656 0</inkml:trace>
  <inkml:trace contextRef="#ctx0" brushRef="#br0" timeOffset="74383.48">19168 5651 22047 0,'0'0'976'0,"0"0"208"0,0 0-944 0,0 0-240 16,0 0 0-16,0 0 0 0,0 0 1136 0,0 0 176 16,0 0 32-16,0 0 16 0,0 0 48 0,7 1 16 0,1-2 0 0,1-1 0 15,0-2-848-15,2 0-192 0,0-2-16 0,2 0-16 0,-1-3-224 16,0-2-128-16,0-2 128 0,0 0-128 16,-1-2 176-16,-1 1-48 0,-1 0 0 0,-3 0 0 15,-1 3-128-15,-3 3 128 0,-1-1-128 0,-2 3 128 16,-2 2 48-16,-2 3 0 0,-1 2 0 0,-2 2 0 0,-1 2 112 15,-2 1 32-15,-1 3 0 0,0 0 0 16,0 3-192-16,0 0-128 0,0 0 192 0,1 1-192 16,1 2 128-16,2 0-128 0,2 0 0 0,2 0 0 0,1-2 176 15,2 0-32-15,1 0 0 0,2 1 0 16,2-3 144-16,2 0 32 0,0 0 0 0,5-2 0 16,1-1-160-16,3-1-32 0,0-2 0 0,4 0 0 31,2-3-496-31,1-1-96 0,0-2-32 0,1-4 0 15,0-1-2416-15,1-3-480 0</inkml:trace>
  <inkml:trace contextRef="#ctx0" brushRef="#br0" timeOffset="74738.49">19530 5132 3679 0,'0'0'320'0,"0"0"-320"16,6-4 0-16,-1 1 0 0,2 0 3008 0,0 0 544 0,-1 0 96 16,1 0 32-16,2 0-1616 0,-2-1-320 15,0 1-64-15,-1 0-16 0,1 0 48 0,0 1 0 16,0 0 0-16,1 0 0 0,-1 0-272 0,0 1-48 0,1-1-16 0,1 2 0 16,0 2-336-16,-1-1-64 0,1 1-16 0,0 1 0 15,0 2-416-15,0 0-96 0,-1 3 0 0,0 2-16 16,0 2-128-16,-2 3-32 0,1 4 0 0,-3 2 0 15,0 3-80-15,-2 3 0 0,-2 4-16 0,-2 2 0 16,-4 2 112-16,-1 5 32 0,-6 3 0 0,-1 2 0 16,-5 2-48-16,-1 1 0 15,-1-1 0-15,-1-1 0 0,0-2-112 0,-1-1-32 0,-3 0 0 0,0-3 0 0,-1-3 0 0,2-2-128 16,0-3 192-16,0-1-64 16,-3-3-1152-16,-2 0-256 0,-2 1-32 0,-2-3-16768 0</inkml:trace>
  <inkml:trace contextRef="#ctx0" brushRef="#br0" timeOffset="89894.14">17917 6933 8287 0,'-6'-10'736'0,"5"6"-592"0,1-3-144 0,1 1 0 0,2-2 2864 0,0 0 528 31,1 0 128-31,3-1 0 0,0 0-1760 0,3 0-352 0,-2 2-80 0,2-1-16 0,1 1-720 0,0 2-144 16,-1 0-16-16,0 3-16 0,1 2 16 0,-1 1 0 15,-2 3 0-15,1 1 0 16,-2 3-64-16,0 2-16 0,0 1 0 0,-1 2 0 15,-2 1-32-15,-1 2 0 0,-1-1 0 0,0 3 0 16,-2-1-160-16,0 1-32 0,0-1-128 0,-2-1 192 16,0-2-192-16,1-2 128 0,0-1-128 0,0-1 0 0,-1-2 208 0,1-2-48 15,1-6-16-15,0 0 0 0,0 0 336 0,0 0 64 16,0 0 16-16,0 0 0 0,-3-5 64 0,2-3 16 0,1-2 0 16,0-2 0-16,1-1-144 0,1-2-32 15,0-2 0-15,2 1 0 0,3-1-336 0,0 3-128 0,0 1 0 0,0 2 144 0,-1 0-144 16,0 3 0-16,0 0 0 0,1 5 0 15,1 2 0-15,-1 2 0 16,1 1 0-16,1 2 0 0,-1 2 0 0,0 2 0 0,0 0 0 16,1 3 128-16,-1 2-128 0,-1 1 0 0,0 1 0 0,-1 1 128 15,0-3-128-15,-1-1 0 0,0 0 0 0,-1-1 0 16,1-1 0-16,-2-1 128 0,1-3-128 0,-4-6 0 0,0 0 128 0,6 4-128 16,-6-4 0-1,6-1 128-15,1-2-128 0,0-3 0 0,0-4-192 16,2-2 192-16,1-4-192 0,1 0 192 15,0-2-192-15,0 2 192 0,1 0-128 0,-1 3 128 0,-2 2 0 0,-1 2 0 16,-1 3 0-16,0 1 0 16,-7 5 128-16,7-1-128 0,-1 1 240 0,0 4-48 0,-2 1 0 0,0 4 0 0,2 3-64 15,-2 3-128 1,1 0 176-16,0 0-176 0,-1 0 0 0,1 1 0 0,-1-1 0 0,1 1 0 16,-2-2 0-16,2 0 0 0,0-2 0 0,1 0 0 15,-1-2 0-15,2-1-192 0,1-2 0 0,2-4 0 31,-2-2-704-31,3-3-144 0,2-2-32 0,0-4 0 16,0-3-448-16,2-3-80 0,1-3-32 0,1-2 0 0,1-3-160 16,-2-1-48-16,-1 0 0 0,-1 3 0 15,-1 3 608-15,-3 4 112 0,-3 3 32 0,0 2 0 0,-1 2 1888 0,-6 6 384 0,0 0 80 0,0 0 16 0,0 0 64 16,-2 7 0-16,0 1 16 0,-1 3 0 0,1 2-656 16,-2 1-144-16,1 2-32 0,0 0 0 15,1 2-272-15,2-1-48 0,0 1-16 0,1-2 0 16,1 0 32-16,1-2 0 0,2 0 0 0,-2-1 0 0,2-4 160 0,2 0 16 15,0-2 16-15,1-2 0 0,-1-1 192 0,2-4 32 16,1-4 16-16,0 0 0 0,-2-4 48 0,2-2 0 16,-1-3 0-16,-1-2 0 0,-2-4-288 0,2-2-48 15,-2-1-16-15,-3 0 0 0,-2 0-192 0,-1 2-32 16,-1 4-128-16,-1 2 192 0,-2 1 96 0,0 4 16 0,-4 1 0 0,2 2 0 16,-2 2-304-16,-1 2 160 0,-2 0-160 0,0 3 128 31,0 1-512-31,1 1-96 0,2 3-32 0,-1-1 0 15,1 2-2080-15,1 2-416 0,2 0-96 0</inkml:trace>
  <inkml:trace contextRef="#ctx0" brushRef="#br0" timeOffset="90887.96">18912 7022 21183 0,'0'0'1888'0,"1"7"-1504"0,1-1-384 0,1 0 0 0,-2 0 1552 0,0-1 240 16,-1-5 64-16,1 7 0 0,0-1-240 0,0 0-32 31,-1-6-16-31,0 0 0 0,0 0-608 0,0 0-112 0,0 0-16 0,0 0-16 0,0 0-304 0,0 0-64 15,0 0-16-15,7-3 0 16,-2-4-64-16,2-2-16 0,-1-1 0 0,1-1 0 0,1-1-208 16,1-1-144-16,-3 0 192 0,3 1-192 0,-1 0 0 0,0 1 0 15,0 2 0-15,-1 3 0 16,-2 2 0-16,-5 4 0 0,7-1 0 0,-7 1-144 0,9 3 144 0,-4 1 0 0,0 2 0 0,1 2-128 16,0 0 128-16,0 2 0 0,1 0 0 0,-1 0 0 15,1 0 0-15,0-1 0 16,-1-1 0-16,2-1 0 0,0 0 0 0,0-2 0 15,2 0 0-15,0-2 0 0,1-3 0 16,1-2 128-16,2-3-128 0,0 0 128 0,1-2 16 0,1-1 16 0,-2-2 0 16,0-4 0-16,3-1 16 0,-3-1 0 15,0-2 0-15,1 0 0 0,-2 2-176 0,-1 0 128 16,-1 2-128-16,-1 3 128 0,-1 1-128 0,-2 4 0 0,0 0 0 0,-2 4 0 16,-5 2 0-16,7 3 0 0,-3 3 0 0,1 0 0 0,-2 2 0 0,0 1 0 15,1 1 128-15,-1 2-128 0,0 1 0 0,1 0 0 16,-1 0 128-16,1 2-128 0,2-3 0 0,0-2 0 15,2-1 0-15,1-2 0 0,-2 1 0 0,0-3 0 16,2 0 0-16,1-3 0 16,0-2 0-16,0-3 128 0,1-2-128 0,0-1 128 15,1-2-128-15,-1-2 160 0,0-2-160 0,0-2 160 0,1-2-160 0,0-2 0 16,-2-3 0 0,0 0 0-16,0 1-192 0,-4 0-128 0,0 2-32 0,-3 1 0 0,-1 3 560 0,-2 2 112 15,-1 3 32-15,-2 2 0 0,-1 2-80 0,-2 1-16 16,1 2 0-16,-4 2 0 0,0 2-16 0,0 3-16 15,-1 3 0-15,1 0 0 16,1 1-400-16,0 1-80 0,0 0 0 0,2 2-16 0,0 0 272 0,3 0 0 0,0 0 0 0,1 0 0 16,2 1-384-16,2-1 16 0,0-1 16 0,1 0 0 31,3-1-544-31,0-2-96 0,2 0-32 0,1-1 0 16,2-2-512-16,1-2-128 0,2 0 0 0,3-3-16 15,0-1 144-15,2-2 16 0,0-1 16 0,-1-2 0 16,1-1 160-16,-1-1 48 0,-2 0 0 0,-2 2 0 0,-2-1 848 15,-2 3 160-15,-2-1 32 0,-1 2 16 16,-2 1 1120-16,-5 2 208 0,0 0 64 0,0 0 0 0,0 0 368 0,0 0 80 16,0 0 0-16,0 0 16 0,0 0-400 0,0 0-96 0,0 0-16 0,0 0 0 0,0 0-432 0,0 0-96 15,0 0 0-15,0 0-16 0,0 0-64 0,0 0-16 16,0 0 0-16,0 0 0 0,5-2-96 0,0-2-32 16,2 0 0-16,-2-2 0 0,1 0-144 15,0-2-16-15,2 0-16 0,1 1 0 16,0-1-176-16,0 3 0 0,2 0 0 0,0 2 0 0,0 0-160 15,-1 1 160 1,-1 2 0-16,0 2-144 0,0 0 144 0,1 0-208 0,0 1 80 0,-1 2 128 0,2-2-304 0,-1 2 64 31,1 0 16-31,1-2 0 16,2 0-160-16,0-1-48 0,1-2 0 0,1-3 0 0,0-1 32 0,1-3 0 16,-3-1 0-16,0-3 0 0,1-3 400 0,-2-1 0 15,0-2 0-15,0-1 0 0,-1-3 192 0,0-2 80 0,-3-3 16 0,1 2 0 16,-3 1 304-16,-2 3 64 15,1 4 16-15,-5 0 0 0,0 2 320 0,0 3 64 0,-1 3 16 0,0 8 0 16,0 0-400-16,0 0-80 0,-3 5-16 0,-3 1 0 16,1 4-576-16,-1 5 0 0,1 0 0 0,-2 3 0 15,1 1 0-15,0 2 0 0,1 1 0 0,0 3 0 16,2 0 0-16,0 0 0 0,-1 2 0 0,2-2-128 16,1-1-160-16,1-1-32 0,1-2 0 0,2-1 0 15,2-3-1360-15,0-2-288 0,1-4-48 0,1-2-16 16,3-3-976-16,1-4-192 0,-1-4-32 0,1-4-9632 15</inkml:trace>
  <inkml:trace contextRef="#ctx0" brushRef="#br0" timeOffset="91025.05">20315 6802 11055 0,'-4'-6'976'0,"-1"-1"-784"16,-2 0-192-16,1-1 0 0,-1-1 4448 0,1 2 848 15,-1 1 160-15,1 0 48 0,1 2-2976 0,2 1-592 16,3 3-112-16,0 0-32 0,0 0-800 0,0 0-160 16,4-4-48-16,3 1 0 0,1 1-592 0,3 1-192 15,4 0 0-15,2 1 0 0,3-1 0 0,3-1-256 16,3 0 32-16,2-1-11568 0,3 0-2320 0</inkml:trace>
  <inkml:trace contextRef="#ctx0" brushRef="#br0" timeOffset="91654.35">21052 6850 9215 0,'-6'-10'816'0,"5"5"-656"16,0 0-160-16,-1-2 0 0,0 1 3904 0,1-1 768 0,-1-1 128 0,1 1 48 16,-1 0-3632-16,-1-1-736 15,-2 0-144-15,0 0-16 0,-2 0 576 0,0 2 128 16,-3-1 32-16,-1 2 0 0,-1 0 32 0,-2 3 16 0,-1 1 0 15,0 2 0-15,-2 2-480 0,1 3-112 0,-2 0 0 0,2 3-16 16,-1 1-304-16,2 1-48 0,0 1-16 0,3 1 0 0,1 1-128 0,2-1 0 16,3 0 144-16,0-1-144 0,3-1 0 0,1 2 0 15,2-1 0-15,2-2 0 0,2-1 128 0,2-2-128 16,2-3 128-16,-1-1-128 0,3 0 128 0,1-2-128 16,1-2 160-16,2-3-160 15,0-1 0-15,1-3 128 0,2-3-128 0,-1-2 0 16,2-3 0-16,-3 0 0 0,1-3 0 0,-2 1 0 0,-1 0 128 0,-1 1-128 15,-3 3 0-15,-1 3 144 0,-4 1 96 0,-1 3 16 16,1 1 0-16,-4 6 0 0,0 0 240 16,0 0 48-16,0 0 16 0,0 0 0 0,-4 8-384 0,2 2-176 15,-1 1 160 1,1 0-160-16,1 1 0 0,1 1 0 0,0 1 0 0,1 1 0 0,0-1 0 0,1-1 0 0,1-1 0 0,2-1 0 31,1-1-432-31,2-1 32 0,1-1 0 0,2-1 0 16,1-1-1776-1,1-3-368-15,1-2-64 0,2-2-16 0,-1 0-256 16,1-2-48-16,-1-4-16 0,-2-1-4432 0,-2 0-896 0</inkml:trace>
  <inkml:trace contextRef="#ctx0" brushRef="#br0" timeOffset="92381.68">21226 6802 6447 0,'0'-17'272'0,"0"9"80"0,-2-2-352 0,1 0 0 15,-1 0 0-15,1 1 0 0,-2-1 4416 0,2 1 832 16,0 1 144-16,-1 0 48 0,2 1-2784 0,2 0-544 16,-2 7-128-16,2-5 0 0,-2 5-1008 0,4-4-192 15,2 2-32-15,-1 2-16 0,1 2-336 0,0 2-64 16,1 0-16-16,-2 2 0 0,2 0-128 0,0 3-16 15,-2 2-16-15,1 2 0 0,-3 1 32 0,0 1 0 0,-1 0 0 0,-2 1 0 16,-1-1-32-16,0 0 0 0,-3 1 0 16,0-2 0-16,0-1-16 0,1-1 0 15,-1-2 0-15,2-2 0 0,0-1-144 0,2-7 192 0,0 0-192 0,0 0 192 16,0 0 176-16,0 0 32 0,0 0 16 0,0 0 0 16,1-7 192-16,4-3 32 0,0-4 16 15,2-3 0-15,-1 0-400 0,3-2-96 0,-1-1-16 16,2 0 0-16,0 2-144 0,-1 1 0 0,1 2 0 15,0 3 0-15,0 2-272 0,-1 2 64 0,-1 1 16 16,0 2 0 0,0 1-624-16,0 0-112 0,-2 2-32 0,2 1 0 0,-1 1-1344 0,0 1-256 0,1 1-64 0,1 2-16 31,0-2 784-31,1 1 144 0,0-1 48 0,1 0 0 0,0 0-384 0,0-1-64 16,-2-1 0-16,0 1-16 0,-2 0 1488 0,-2 0 320 0,-5-1 48 0,0 0 16 15,0 0 1792-15,0 0 384 0,4 5 64 0,-2 2 0 0,0 1-64 0,-2-1-32 16,-2 2 0-16,0 0 0 0,-1 0-624 0,0 2-128 15,0 0-32-15,0 0 0 0,-1 0-320 0,1-1-64 16,-1 0-16-16,0-2 0 0,2 0-32 16,0-1-16-16,2-7 0 0,0 0 0 0,0 0-208 15,0 0-32-15,0 0-16 0,0 0 0 0,0 0 112 0,4-5 0 16,2-2 16-16,0-3 0 0,1-2-256 16,2-3-48-16,1 0-16 0,1 0 0 0,2-2-208 0,-2 1 0 15,1 0 128-15,-1 2-128 0,0 1 0 0,-2 3 0 0,-2 2 0 0,0 3 0 16,-1 1-176-16,-6 4 176 15,0 0-160-15,5 6 160 0,-1 0-128 0,0 3 128 0,-2 1 0 0,0 2-144 16,-1 1 144-16,0 2 0 0,0-1 0 0,1 0 0 16,-2-2 0-16,1 2 0 0,0-2 0 15,0-2 0-15,1-2 0 0,0 0 0 16,-2-8 0-16,5 6 0 0,-5-6 192 0,6 2-16 16,1-3-16-16,-1-2 0 0,2-1 176 0,1-3 48 0,1-1 0 0,-1-4 0 15,-2-3-208-15,3-1-48 0,1-2 0 0,1 1 0 0,2-1-128 0,-1 1 0 16,-1 3 0-16,0 2 128 15,-1 2-128-15,0 2 0 0,-1 3 0 0,-1 2 0 0,-1 2-144 16,0 3 144-16,-1 2-192 0,-1 3 192 0,1 0 0 0,-2 3 0 16,1 1 0-1,-1 1 0-15,1 2 0 0,-1-2 0 0,0 1 0 0,-1 1 0 0,1 1 0 16,0-1 0-16,1-2 128 0,-1 0-128 0,1-1 0 0,-1-1 0 0,2-1 0 0,0-3 0 31,0 0-1536-31,2-2-240 0,1-2-48 0,2 0-16 16,2-5-1840-1,0-2-368-15</inkml:trace>
  <inkml:trace contextRef="#ctx0" brushRef="#br0" timeOffset="92525.32">22273 6641 15663 0,'0'0'688'0,"0"0"144"0,0-6-656 0,0 6-176 31,2-5 0-31,1 0 0 0,2 1 4320 0,0 1 832 0,2-1 160 0,0 1 48 16,2 1-4016-16,2 0-784 15,2 1-176-15,2-1-16 0,0 0-368 0,2 1-128 0,0 0 0 0,1 1 0 31,-1-1-1984-31,0 0-384 0,-2 0-64 0</inkml:trace>
  <inkml:trace contextRef="#ctx0" brushRef="#br0" timeOffset="92672.71">22291 6750 24879 0,'0'0'2208'0,"0"0"-1760"0,0 0-448 0,0 0 0 16,0 0 2432-16,0 0 384 0,0 0 96 0,0 0 16 15,0 0-1648-15,8 0-320 0,1-1-64 0,1-2 0 16,3 1-176-16,4 0-16 0,1 0-16 0,3 0 0 15,3-2-688-15,3 0 0 0,0-1 0 0,2 1-12144 32,1-4-2400-32</inkml:trace>
  <inkml:trace contextRef="#ctx0" brushRef="#br0" timeOffset="93377.83">23192 6793 24767 0,'0'0'1088'0,"0"0"240"0,-4 1-1072 0,-2-1-256 0,6 0 0 0,0 0 0 16,-6 1 400-16,6-1 32 0,0 0 0 0,-6 1 0 0,6-1 240 0,0 0 48 15,0 0 16-15,0 0 0 0,0 0 96 0,0 0 32 16,0 0 0-16,0 0 0 0,0 0-48 0,0 0-16 16,0-6 0-16,3 0 0 0,-1-1-160 0,1-1-48 15,1 0 0-15,2-2 0 0,2 1-208 0,-2-2-32 16,2 0-16-16,1-1 0 0,0-1-176 0,0-2-32 16,1 1-128-16,0 0 192 0,1-1-192 0,1 0 128 15,2-1-128-15,-1-1 0 0,0 2 0 0,1-1 128 16,-2 1-128-16,2-1 0 0,-1 2 0 15,0 0 0-15,-1 0 0 0,0 0 0 0,-1 1-208 0,-1 1-48 16,0 0 0-16,-2 1 0 16,-3 0-496-16,0 2-96 0,-2 1-32 0,-1 2 0 15,-1-1-144-15,-1 3-48 0,0 4 0 0,0 0 0 16,-4-3 96-16,-3 3 16 0,-1 2 0 0,1 1 0 16,-1 1 416-16,0 3 96 0,2 0 0 0,0 0 16 0,2 1 432 0,1 1-128 15,0-1 128-15,1 0 0 0,2 1 0 0,2 1 192 0,1-1 0 16,-1 0-16-16,1 1 480 0,1-2 112 0,2 1 0 0,1 1 16 15,0 1 256-15,1 1 48 0,1-1 16 0,-2-1 0 16,1-1 16-16,1 0 0 16,0-1 0-16,-2 1 0 0,2 0-160 0,-1-1-48 0,-1-1 0 0,-1 1 0 15,0-3-320-15,0-1-64 16,0 0-16-16,0 1 0 0,1-3-192 0,0 1-64 0,1 1 0 0,-2-2 0 16,-6-2-128-16,6 0-128 0,1-2 192 0,0 0-192 15,0 1-256-15,1 0-176 0,1-1-16 0,0-1-16 16,1-2-2880-16,-2 2-576 0,1 0-112 0</inkml:trace>
  <inkml:trace contextRef="#ctx0" brushRef="#br0" timeOffset="93582.62">23839 6636 31327 0,'0'0'2784'15,"0"0"-2224"-15,0 0-560 0,0 0 0 0,0 0 1120 0,0 0 112 0,0 0 32 0,0 0 0 0,0 0 96 0,0 0 32 16,1 7 0-16,-1 1 0 0,0-1-608 0,0 2-112 0,0 2-32 0,0 0 0 31,-1 1-384-31,0 1-96 0,-1 1-16 0,1 0 0 16,-3 1-144-16,2 1 128 0,0-2-128 0,0 0 128 15,0 1-272-15,1-1-64 0,-1-1-16 0,1-2 0 16,1-2-1744-16,1 0-336 0,2-2-80 0,-1-1-8960 16,-2-6-1792-16</inkml:trace>
  <inkml:trace contextRef="#ctx0" brushRef="#br0" timeOffset="94000.42">23859 6724 12895 0,'-9'-7'576'0,"9"7"112"0,-2-4-560 0,-1-1-128 15,0-1 0-15,2 2 0 0,1 4 4688 0,1-6 912 16,3 0 176-16,0 0 48 0,1 1-3984 0,0 0-800 16,3 1-144-16,-1 1-48 0,2 1-400 0,0-1-64 0,0 1-32 15,0 1 0-15,-1 0-352 0,0 0 0 16,0 1 0-16,0 1 0 0,-2 1 0 0,0 0 0 15,-6-2 0-15,4 5 0 0,-4-5 0 0,4 7 0 16,-2 1 0-16,-2 1 0 0,-4 0 0 0,2 1 0 0,-1 0-192 0,-2-1 64 16,0-1 128-16,-1 2 0 0,0-1 0 0,-1 1-128 15,1-1 128-15,0-1 0 0,1-1 0 0,1-2 0 16,1 0 0-16,3-5 0 0,0 0 0 0,0 0 128 0,0 0 48 16,4 5 16-16,1 1 0 0,0-2 0 0,2 1-32 0,2-1 0 15,-3-1 0-15,3 2 0 0,0-1 0 16,0 1 0-16,-1-1 0 0,0 0 0 0,0 2 16 0,-2-1 0 15,1 0 0-15,-3 0 0 16,-1 1 16-16,-3-6 16 0,1 6 0 0,-1-6 0 0,-4 7 176 0,0 0 16 16,-1-1 16-16,-2 0 0 15,-2-2-32-15,0 0 0 0,-1 0 0 0,-2 0 0 16,0-1-96-16,-1 1-32 0,0-2 0 0,0 0 0 0,1 0-128 16,1 1-128-16,0-2 192 0,1 0-192 0,1 0 0 0,2 0-272 15,2 0 16-15,5-1-12992 16,0 0-2624-16</inkml:trace>
  <inkml:trace contextRef="#ctx0" brushRef="#br0" timeOffset="96611.63">13263 3766 1839 0,'0'0'160'0,"0"0"-160"0,0 0 0 0,0 0 0 0,0 0 1088 0,0 0 192 16,0 0 48-16,0 0 0 0,0 0-752 0,0 0-128 16,0 0-48-16,0 0 0 0,0 0 80 0,0 0 16 15,0 0 0-15,-4-3 0 0,4 3 288 0,0 0 64 16,-4-3 16-16,-1 1 0 0,2-1-208 0,3 3-32 16,0 0-16-16,-5-1 0 0,0 0-208 0,5 1-32 0,0 0-16 0,0 0 0 15,-4-1 144-15,4 1 16 0,-5-1 16 0,5 1 0 0,0 0-32 0,0 0-16 16,0 0 0-16,0 0 0 0,0 0 16 0,0 0 0 15,0 0 0-15,0 0 0 0,0 0-128 0,0 0-32 16,0 0 0-16,0 0 0 0,0 0 160 16,0 0 16-16,0 0 16 15,0 0 0-15,-3 4-64 0,3-4-16 16,-2 6 0-16,2-6 0 0,1 7-176 0,-1-7-32 0,4 6-16 0,1 1 0 16,0-2 32-16,1 1 0 0,0-1 0 0,2 2 0 0,0-1 0 0,1 1 0 15,-1-1 0-15,1-1 0 0,0-1-256 0,0 3 176 16,0-1-176-16,-2-1 160 15,0-1-160-15,0 2 0 0,-2-1 0 0,1 1 128 16,0-1-128-16,-1 1 0 0,-1-2 0 0,-1 1 0 0,-3-5 128 0,2 5-128 0,0 0 128 0,-2-5-128 16,0 0 0-16,0 0 0 31,0 0 0-31,0 0 0 16,1 6-656-16,-1-6-16 0,0 0 0 0,0 0 0 0,0 0-1968 15,0 0-400-15</inkml:trace>
  <inkml:trace contextRef="#ctx0" brushRef="#br0" timeOffset="96880.4">13381 3762 13823 0,'0'0'1216'0,"0"0"-960"0,0 0-256 0,0 0 0 16,-3-4 1328-16,3 4 208 15,0 0 64-15,0-5 0 0,0 5-48 0,0 0 0 16,0 0 0-16,0 0 0 0,0 0-400 0,0 0-96 15,0 0-16-15,0 0 0 0,-3 5-576 0,-1 0-112 16,1 1-32-16,0 1 0 0,0 2-192 0,-2 1-128 16,0 0 128-16,-1 1-128 0,1 0 0 0,-1 0 144 15,1 0-144-15,-1 0 0 0,2 0 0 0,-2-1 0 16,0-1 0-16,0-2 0 0,2 1 0 0,-1-1 0 16,1-2 0-16,0 1 0 15,0-2-496-15,1 0-96 0,0 1-32 0,3-5 0 16,-4 4-2128-16,4-4-416 0</inkml:trace>
  <inkml:trace contextRef="#ctx0" brushRef="#br0" timeOffset="97437.81">13283 3601 13183 0,'0'0'576'0,"0"0"128"0,0 0-560 16,-6-1-144-16,0-1 0 0,1 0 0 0,-1 0 1040 0,1 1 176 0,-2 1 48 0,1 0 0 15,-1-1-48-15,0 1-16 0,2 1 0 16,-2 1 0-16,1 0-768 0,-1 2-160 0,-1 2-16 16,1 1-16-16,-1 0 112 0,0 3 32 0,1 3 0 15,-1 1 0-15,0-1 0 0,1 2 0 0,0 2 0 0,1 0 0 16,1 0-64-16,1 0 0 16,0 2 0-16,1 2 0 0,0 0-160 0,0 0-32 0,2 0-128 0,1 0 192 0,1-2 64 15,2 1 0-15,2 0 0 0,1-2 0 0,0-2 176 0,2-1 32 16,2 0 16-16,1-2 0 15,0-2 32-15,2-1 0 0,0-1 0 0,3-3 0 0,1 0-160 16,2-3-32-16,2-2 0 0,0-2 0 0,0 0-32 0,1-3-16 31,0-4 0-31,1-2 0 0,-3-1-16 0,-2-3-16 0,-1-3 0 16,-2-3 0-16,-2-2-48 0,1-1 0 0,-3-3 0 16,-3-2 0-16,-1 1 32 0,-3-2 0 0,-3 0 0 0,-2-1 0 0,-2 0 48 0,-2 3 16 15,-2 2 0-15,-3 5 0 0,-3 1 64 0,-3 3 16 16,-1 4 0-16,-2 2 0 0,-5 3-368 0,-1 2 0 0,-2 3 0 0,1 3 0 15,-1 3-208-15,1 2-16 0,1 3 0 16,1 3 0 0,2 3-1488-16,1 2-288 0,2 1-64 0,4 0-12592 0</inkml:trace>
  <inkml:trace contextRef="#ctx0" brushRef="#br0" timeOffset="98198.15">13884 3805 8287 0,'0'0'736'0,"-4"-2"-592"16,0 0-144-16,-1-1 0 0,0 1 2688 0,5 2 512 15,0 0 112-15,0 0 16 0,-5 1-1536 0,1 0-288 16,4-1-64-16,-5 5-16 0,2 0-528 0,0 2-128 16,0 2 0-16,2 1-16 0,1-1-304 0,0 4-48 15,0 1-16-15,1 1 0 0,2 2-144 0,-2-1-48 0,-1 1 0 0,2-2 0 16,1-1-48-16,0 1-16 16,-1-2 0-16,0 0 0 0,1 0-128 0,-1-2 0 0,-1-2 0 0,0-1 128 15,1-2-128-15,-1 0 160 16,-1-6-160-16,0 0 160 0,0 0-16 0,0 0 0 0,0 0 0 0,0 0 0 15,0 0 32-15,0 0 0 0,0 0 0 0,-4-6 0 16,-1-1-176-16,0-2-256 16,1-1 64-16,0-1 16 0,-1-2 176 0,2-1-208 0,0-2 80 0,-1 0 128 15,2-2 128-15,1 0 160 0,0 0 32 0,1 0 0 16,-1 1 352-16,1 0 80 0,2 1 16 0,1 1 0 16,1 2-192-16,1-1-48 0,2 1 0 0,0 0 0 15,1 1-352-15,2 1-176 0,1 0 160 0,0 3-160 16,1 0 0-16,0 0 0 0,0 2 0 0,2-1 0 0,-2-1 0 15,1 3 0-15,0 0 0 0,-1 2-160 16,-2 1-336-16,-1 2-64 0,-1 2-16 0,-8-2 0 16,6 4-2384-16,-6-4-496 0,9 14-80 0,-8 2-32 0</inkml:trace>
  <inkml:trace contextRef="#ctx0" brushRef="#br0" timeOffset="98358">13895 3904 22111 0,'0'0'976'0,"0"0"208"0,0 0-944 0,0 0-240 0,0 0 0 0,0 0 0 16,0 0 1184-16,0 0 192 16,0 0 32-16,7-3 16 0,1 0-352 0,0 1-80 15,0 0-16-15,1 0 0 0,-1 0-496 0,1-2-96 0,2 1-32 0,1 1 0 0,0-1-544 0,1-1-96 16,-1 1-32-16,0 1 0 31,0 0-2496-31,0-1-512 0</inkml:trace>
  <inkml:trace contextRef="#ctx0" brushRef="#br0" timeOffset="98594.17">14113 3927 19583 0,'0'0'864'0,"0"0"176"0,0 0-832 0,0 0-208 0,0 7 0 0,-2-1 0 16,-1 1 1152-16,1 1 176 0,1-1 32 0,0 1 16 0,-1 1-176 0,1 1-48 15,0 1 0-15,0 1 0 0,-3 0-512 0,3 1-128 16,0-2 0-16,0 2-16 0,1 0-336 0,0 1-160 0,0-1 160 0,1-1-160 16,0-1 0-16,-1-1 0 15,0 0 0-15,1-1-9088 16,-1-2-1808-16</inkml:trace>
  <inkml:trace contextRef="#ctx0" brushRef="#br0" timeOffset="98974.09">14114 4024 23951 0,'-3'-12'1056'0,"3"12"224"0,0 0-1024 0,0-6-256 0,1 0 0 0,1-1 0 15,1-1 1824-15,2 2 304 0,0 0 64 0,2 2 16 16,0-1-1168-16,2 2-224 16,0 1-48-16,0 0-16 0,0 2-528 0,1 1-96 0,1 1-128 0,0 0 176 15,-3 0-176-15,-1 2 0 0,-3 0 0 0,0 2 0 16,-1 0-256-16,-1 2-16 0,-2 0-16 0,-2 0 0 0,-2 2 96 0,-3 0 0 15,-1 0 16-15,1-1 0 16,0-1 176-16,-1 0 0 0,1-1 0 0,0 0 0 16,3-1 0-16,-3 1 144 0,3-2-144 0,0 0 0 15,4-5 272-15,0 0-48 0,0 0-16 0,0 0 0 16,0 0-64-16,4 5-16 0,1 0 0 0,1-1 0 0,-6-4-128 16,8 4 0-16,3 0 0 0,1-1 0 0,1-1 0 0,-2 2 0 0,1-1-144 0,-4 0 144 15,1 2 0-15,0-1 0 0,-1 0 0 0,-2 2 144 16,0-1-144-16,-3 1 192 0,-3-6-192 0,2 6 192 31,-2-6 16-31,0 7 16 0,-1-1 0 0,-2-1 0 16,-1-1 64-16,4-4 16 0,-5 5 0 0,0-1 0 15,-3 0-96-15,-1-1-16 0,-1-1 0 0,1 0 0 0,2-1-192 0,-2 0 128 16,-2-1-128-16,1-1 0 16,1 0-512-16,2 0-192 0,-1 0-32 0,0-1-10016 15,2 0-2016-15</inkml:trace>
  <inkml:trace contextRef="#ctx0" brushRef="#br0" timeOffset="99242.93">14498 4016 5519 0,'0'-5'496'0,"0"5"-496"16,0-6 0-16,0 6 0 0,0-5 4320 0,0-1 768 16,-2 1 160-16,2 5 16 0,0 0-2640 0,-4-4-544 15,-1 1-96-15,-2 1-32 0,2 2-640 0,-4 1-128 0,0 1-32 0,0 1 0 16,2 2-496-16,-1 1-96 15,-1 2-32-15,0 1 0 0,2 0-128 0,-1 0-16 0,1-1-16 0,2 2 0 16,0 0-48-16,2 0-16 0,1 1 0 0,1-1 0 16,0 0-176-16,2-1-128 0,0 1 144 0,1-2-144 15,0 0 128-15,3 0-128 0,1-2 0 0,2 0 0 16,0-2 0-16,1 0-240 0,0-2 32 0,4-1 0 31,-1-1-560-31,1-2-96 0,0-2-32 0,2-1 0 0,2-1-256 0,-1 1-48 0,0-2-16 0,-2 0-8848 16,3-2-1776-16</inkml:trace>
  <inkml:trace contextRef="#ctx0" brushRef="#br0" timeOffset="105870.57">11586 2481 3679 0,'0'0'320'0,"0"0"-320"0,0 0 0 0,0 0 0 0,-2 5 1664 15,2-5 256-15,-6 3 48 0,2 1 16 16,4-4-400-16,-4 3-80 0,4-3-16 0,0 0 0 0,-5 3-400 0,5-3-96 16,-4 2-16-16,4-2 0 15,-5 3-80-15,5-3-32 0,0 0 0 0,-4 2 0 16,4-2-192-16,-4 3-32 0,4-3-16 0,0 0 0 15,0 0-224-15,0 0-32 0,0 0-16 16,0 0 0-16,0 0-224 0,0 0-128 0,-5 3 128 0,5-3-128 16,0 0 0-16,0 0 0 0,0 0 0 0,0 0 0 15,0 0 192-15,0 0-48 0,0 0 0 0,0 0 0 16,0 0 176-16,0 0 48 0,0 0 0 0,0 0 0 16,0 0 64-16,0 0 16 0,0 0 0 0,0 0 0 0,0 0 16 0,0 0 16 15,4-5 0-15,0 1 0 0,-1-2-160 0,2 1-16 16,0-2-16-16,1-1 0 0,-1 1 80 0,2-2 16 15,2 0 0-15,-1-2 0 0,1-1-32 0,0-2 0 16,2-2 0-16,-2 0 0 0,1-4-128 0,0 1-32 16,-1 0 0-16,0 2 0 0,-1 0-192 0,0 2 128 15,-1 0-128-15,1 1 0 0,-2 2 128 0,-2 1-128 16,-2 2 0-16,-1 1 144 0,-1 0-144 0,-1 2-192 16,1 6 32-16,-4-3 16 15,-1 0-416-15,0 2-80 0,-2 2 0 0,0 2-16 16,-2 0-48-16,1 3 0 0,-1 1 0 0,-1 0 0 15,0 1 16-15,1 0 0 0,2-1 0 0,-2 2 0 0,1 0 352 0,3 0 64 16,1 0 16-16,0-1 0 0,1 1 256 0,1 0-192 16,2-1 192-16,1 0-160 0,0 1 160 0,1 0 0 0,3-1 0 15,-1-1-128-15,0 2 128 0,2 0 0 0,-1-1 128 0,2 2-128 16,-2-3 464-16,2 2 32 0,0 0 0 0,0 0 0 16,3-2 192-16,-2 1 32 15,1 0 16-15,0 0 0 0,-2-1-128 0,2 1-32 0,0 1 0 16,-1-2 0-16,-1 1-112 0,0 0-16 0,-2 0-16 0,0-2 0 0,-2 0-144 0,0-1-32 15,1 1 0-15,-4-6 0 0,0 0-64 0,5 4 0 16,-5-4-16-16,7 4 0 0,-2 1-48 0,-5-5-128 16,7 2 192-16,-1-1-64 0,1-1 16 0,0-1 0 15,-1-1 0-15,1 0 0 0,-1-2-144 0,3-1 160 16,-3-3-160-16,1 0 160 16,1 1-512-16,0-1-96 0,0-1-32 0,-2 2 0 15,-1-1-1248-15,-1 1-256 0,-1 1-64 0,-1 0-12160 0</inkml:trace>
  <inkml:trace contextRef="#ctx0" brushRef="#br0" timeOffset="106185.82">12006 2476 13823 0,'0'0'1216'0,"0"0"-960"16,8 0-256-16,0 0 0 0,-1 0 1216 0,2 0 208 15,0-1 48-15,0 0 0 0,-4-1 112 0,-5 2 16 16,6-2 16-16,-6 2 0 0,0 0-480 0,5-4-112 0,0 0 0 0,-5 4-16 15,0 0-288-15,0 0-48 16,0 0-16-16,0 0 0 0,-1-6-32 0,1 6-16 0,-6-4 0 0,0 2 0 16,-1 0 0-16,-1 2 0 0,1 1 0 0,-2 1 0 15,-1 2-208-15,-1 3-32 0,0 2-16 0,1 1 0 16,-1 2-208-16,1 1-144 0,0 2 192 0,1 1-192 16,2-1 160-16,1-1-160 0,4 1 128 15,0-2-128-15,1-1 192 0,1 0-64 0,2-1 0 0,1-1 0 0,0-1 32 0,4-2 0 16,3 1 0-16,-2-2 0 0,0-2-160 0,2-1 160 31,5-2-160-31,-1-1 160 0,1-2-384 0,2-1-80 0,0-1-16 16,1-3 0-1,1-1-2048-15,-1-2-400 0</inkml:trace>
  <inkml:trace contextRef="#ctx0" brushRef="#br0" timeOffset="108852.32">13517 3026 5519 0,'0'0'496'0,"0"0"-496"15,0 0 0-15,0 0 0 0,0 0 1728 0,0 0 240 0,0 0 48 0,0 0 16 0,0 0-768 0,0 0-160 32,0 0-16-32,0 0-16 0,0 0-112 0,0 0-32 15,3-4 0-15,-3 4 0 0,0 0-272 0,0 0-48 16,3-5-16-16,-3 5 0 0,7-3-192 0,-7 3-32 15,0 0-16-15,5-2 0 0,-5 2-112 0,7-2-32 16,-2-1 0-16,1 2 0 0,-6 1 0 0,9 0 0 16,-2 0 0-16,4 1 0 0,2 1-32 0,0-1-16 15,1 1 0-15,3-1 0 0,0-1-32 0,3 0-128 16,2 0 192-16,2 0-64 0,1 0 112 0,3 0 16 16,1-1 0-16,-1 0 0 0,1 0-64 0,-1 0-16 15,-1-2 0-15,-1 1 0 0,1 0-176 0,-2 0 0 16,-1 0 144-16,1-1-144 0,-4 0 0 0,0 1 128 0,-2 1-128 0,-4 0 0 15,-2 1 144-15,0 0-144 0,-2 1 192 0,-3-1-192 16,-1 0 240-16,-7 0-64 0,0 0-16 0,0 0 0 16,0 0-160-16,0 0 160 0,0 0-160 15,0 0 160-15,0 0-160 0,0 0-144 0,0 0 144 0,0 0-208 16,0 0-480-16,0 0-80 0,0 0-32 0,0 0-7184 16,0 0-1424-16</inkml:trace>
  <inkml:trace contextRef="#ctx0" brushRef="#br0" timeOffset="109224.02">14039 2935 21711 0,'0'0'960'0,"0"0"192"0,0 0-912 0,0 0-240 0,0-7 0 0,0 7 0 16,-1-4 720-16,1 4 112 15,0 0 0-15,0 0 16 0,0 0-96 0,0 0-32 16,0 0 0-16,0 0 0 0,0 0-480 0,7 0-112 15,-1 1 0-15,1 1-128 0,-1 1 128 0,2 2-128 0,0-1 0 0,1 1 0 16,-1-2 0-16,1 0 0 16,0 1 0-16,1-1 0 0,0 0 0 0,0 0 0 0,-3 0 0 0,3-1 0 15,0-1 128-15,0 0-128 16,0-1 0-16,-1 0 0 0,-1 1 144 0,-2 0-144 0,0-1 0 16,-6 0 144-16,5 0-144 0,-5 0 0 0,7 0 0 15,-7 0 128-15,0 0 80 0,0 0 16 16,0 0 0-16,0 6 0 0,-2 0 448 0,-2 2 96 0,0 2 0 0,-3-1 16 15,-2 1-352-15,0 1-80 0,-1 0-16 0,0 1 0 16,-1 0-208-16,1 0-128 0,0 1 128 16,0-1-128-16,1-1 0 0,2 0 0 0,0 0 0 0,1-2 128 31,2-1-512-31,0-2-80 0,0 0-32 0,4-6-9104 0,-3 5-1808 16</inkml:trace>
  <inkml:trace contextRef="#ctx0" brushRef="#br0" timeOffset="109645.51">13708 2937 23663 0,'0'0'1040'0,"0"0"240"0,0 0-1024 0,0 0-256 0,-3-5 0 0,1 0 0 16,2 5 0-16,0 0 144 0,0-5-144 0,0 5 128 16,0 0 128-16,0 0 0 15,4-5 16-15,-4 5 0 0,5-3-128 0,1 1-16 0,1 1-128 0,-1 0 192 0,1 1-32 0,0 1-16 16,3 0 0-16,-1 1 0 0,0 1 0 0,1 1 0 16,0-1 0-16,0 0 0 15,0 2 176-15,-1 0 16 0,4 1 16 0,-2-1 0 0,-3-1-160 16,1 3-48-16,-1-1 0 0,-2 0 0 15,2 1-144-15,-3-1 160 0,-2 1-160 0,-1 1 160 16,-1-2 48-16,-1 2 16 0,0 0 0 0,-2-1 0 0,-1 0 128 16,-2 0 32-16,0-1 0 0,0 2 0 0,0 2-96 0,-1-1-16 15,-2-2 0-15,-1 1 0 0,1-1-144 0,0-1-128 16,1 1 192-16,0-1-192 0,-1 2 128 16,1-1-128-16,0-2 0 15,0 1 0-15,1-2 0 0,1 0 0 0,0 0 0 0,2 0 0 31,3-4-2144-31,0 0-336 0</inkml:trace>
  <inkml:trace contextRef="#ctx0" brushRef="#br0" timeOffset="110013.86">13937 2621 11055 0,'0'0'976'0,"0"0"-784"15,0 0-192-15,0 0 0 0,0 0 3664 0,0 0 688 16,0 0 144-16,0 0 32 0,0 0-2784 0,0 0-544 0,6-4-112 16,0 0-32-16,3-1-32 0,2 2-16 0,1 0 0 15,2-1 0-15,2 1-416 0,-1 0-80 0,3-2 0 0,-1 2-16 16,1-1-304-16,0 0-64 0,1 1-128 0,0 0 192 16,-2-1-192-16,1 0-256 0,-1-2 48 0,-2 3 16 31,-2 2-592-31,-2 0-112 0,-1 0-32 0,-2 0 0 0,-8 1-1616 0,0 0-320 0,0 0-64 0,0 0-5072 15,0 0-1008-15</inkml:trace>
  <inkml:trace contextRef="#ctx0" brushRef="#br0" timeOffset="110177.51">14114 2561 11967 0,'-11'-1'528'0,"7"1"112"0,-3-1-512 0,1 1-128 15,1 1 0-15,2 0 0 0,3-1 2848 0,-6 1 544 16,6-1 96-16,-4 4 32 0,0 2-1984 0,1 0-400 16,1 2-80-16,1 1-16 0,0 1-304 0,1 1-64 15,0 2-16-15,0 1 0 0,0 1-304 0,1 0-64 16,0 2-16-16,1-1 0 0,-1 1-272 0,0-2 0 15,0 3 0-15,1-1 0 0,-1 0 128 0,0-1-128 16,0 0 0-16,0-2 0 16,0-2-1056-16,0-1-320 0,-1 0-64 0</inkml:trace>
  <inkml:trace contextRef="#ctx0" brushRef="#br0" timeOffset="110439">14234 2734 30287 0,'0'0'1344'0,"5"-3"272"0,0 0-1296 0,1 1-320 16,3 0 0-16,-2 1 0 0,-7 1 432 0,7 0 16 0,0 0 0 0,1 2 0 0,-2 2 0 15,0 1 16-15,-3-1 0 0,-1 3 0 0,-1 0-272 0,-1 2-64 16,-2 1-128-16,0 1 192 0,0 0-192 0,-3 1 176 16,-1 0-176-16,0 0 160 0,2-1-160 0,1-1 0 15,0-2 0-15,0-2 0 0,0 0 192 16,3-6-64-16,-1 5 0 0,1-5 0 15,0 0 304-15,5 5 48 0,1-3 16 0,3-1 0 16,3-1-208-16,1 1-32 0,1-2-16 0,2 0 0 16,-1-2-240-16,1-1-192 0,2 0 48 0,2 0-10864 15,1-2-2176-15</inkml:trace>
  <inkml:trace contextRef="#ctx0" brushRef="#br0" timeOffset="111144.9">15193 3218 15839 0,'0'0'704'0,"0"0"128"0,-4-2-656 0,-2 1-176 16,0 0 0-16,-1 0 0 0,0 0 1600 0,2 0 304 15,-1 0 48-15,6 1 16 0,0 0-560 0,0 0-128 16,0 0 0-16,0 0-16 0,0 0-544 0,0 0-96 15,0 0-32-15,0 0 0 0,0 0 0 0,6 2 0 0,2 0 0 0,3-1 0 16,3-1-80-16,3 0 0 0,3 0-16 0,1-2 0 16,2-1-112-16,3 1-32 0,1-2 0 0,2 1 0 15,0-2-64-15,3-1-16 0,2 1 0 0,2 0 0 16,1 1-96-16,1-1-32 0,2 1 0 0,-1-2 0 16,-4 1-144-16,-2-1 0 0,-1 1 0 0,-4 1 128 15,-2-1-128-15,-4 2-256 16,-3 1 64-16,-2-1 16 15,-4 1-528-15,-3 1-96 0,-3 0-32 0,-7 1 0 0,0 0-688 0,0 0-144 0,0 0-16 0</inkml:trace>
  <inkml:trace contextRef="#ctx0" brushRef="#br0" timeOffset="111644.26">15263 3112 20495 0,'0'0'896'0,"0"0"208"0,3-4-880 0,0-1-224 31,0 0 0-31,-3 5 0 0,2-6 1456 0,0 1 240 16,-2 5 48-16,0 0 16 0,0 0-640 0,0 0-128 0,0 0-32 0,0 0 0 0,-7 0-368 16,-2 1-80-16,-1 1 0 0,-2 2-16 0,-1 3-304 15,-2 1-64 1,-3 2-128-16,-1-1 192 0,-1 1-192 0,2-1 0 0,-3 2 0 0,1 0 0 15,2 0 0-15,3 1 0 0,1 0 0 0,2-2 0 0,2-1 0 0,1-1 0 16,2-2 0-16,3 1 0 0,1-2 0 0,3-5 0 0,0 0 0 0,0 0 0 16,5 7 176-16,3-1-16 15,1-2 0-15,2-1 0 0,2-1 192 0,2 0 32 0,3 1 16 16,1-1 0-16,-1 0-144 0,1 0-16 16,0 2-16-16,-2-1 0 0,0 0-224 15,-1 1 176-15,1-1-176 0,-3 0 160 0,-2 1-160 0,0 0 0 0,-2 0-192 0,0 0 192 31,-1-1-1968-31,-1-1-272 0,-2 0-48 0</inkml:trace>
  <inkml:trace contextRef="#ctx0" brushRef="#br0" timeOffset="111992.84">15421 3138 21183 0,'0'0'1888'0,"0"0"-1504"0,2-4-384 0,0-2 0 15,0 1 1088-15,1 1 160 16,-3 4 32-16,0 0 0 0,1-6-512 0,-1 6-80 16,0 0-32-16,0 0 0 0,0 0 80 0,0 0 16 0,-6 1 0 0,1 2 0 15,-1 2-432-15,0 0-96 16,-2 2-16-16,-1 1 0 0,0 0-208 0,0 2 0 0,1 0 128 0,0 0-128 15,0 1 0-15,2 0 0 0,-1-1 0 0,2-1 0 16,0-3 0-16,2 1 0 0,2 0 0 0,2-2 0 0,-1-5 0 0,3 6 0 16,3-2 0-16,0 0 0 0,1 0 176 0,2-2-176 15,2-1 192-15,1 0-192 0,-1-1 128 0,1 0-128 16,1-1 0-16,1 1 0 16,1 0-352-16,-1 1-128 0,-1 0-32 0,1 1-8704 15,0 1-1760-15</inkml:trace>
  <inkml:trace contextRef="#ctx0" brushRef="#br0" timeOffset="112324.8">14935 3665 29887 0,'0'0'1328'16,"0"0"272"-16,0 0-1280 0,0 0-320 0,1-6 0 0,3 0 0 0,0 0 320 0,3 0 0 15,2 2 0-15,2-2 0 16,2 1 144-16,4-1 48 0,-1 2 0 0,5-1 0 15,1 1-208-15,2 0-48 0,3-1 0 0,-1 1 0 16,-1-1-256-16,1 2 160 0,-2 1-160 0,-1-1 128 16,-3-1-272-16,-3 1-64 0,0 1-16 0,-3 2 0 15,-2 0-2304-15,-1 0-464 0</inkml:trace>
  <inkml:trace contextRef="#ctx0" brushRef="#br0" timeOffset="112508.86">15182 3587 30863 0,'0'0'1360'0,"0"0"304"0,-4 0-1344 0,4 0-320 0,0 0 0 0,-4 3 0 16,-2 2 832-16,4 0 112 15,-2 3 16-15,2 2 0 0,0 2-272 0,1 2-48 0,1 2-16 0,1 1 0 16,0 2-432-16,0 0-64 0,1-2-128 0,2 2 176 0,-3 0-176 16,1-1 0-16,-1 1 0 0,1 0 0 15,1 1-512 1,1-2-128-16,-2 0-16 0,1-2-9888 0,1 0-1968 15</inkml:trace>
  <inkml:trace contextRef="#ctx0" brushRef="#br0" timeOffset="112783.71">15324 3845 23951 0,'2'-13'1056'0,"-2"13"224"16,1-5-1024-16,3-1-256 0,-2 1 0 0,2 1 0 0,1-2 1920 0,0 2 336 15,2 0 64-15,0 2 16 0,2 0-1184 0,0 1-256 31,-2 2-32-31,-1 1-16 0,1 0-576 0,-1 2-112 0,-6-4-32 0,5 8 0 0,-3 1-128 0,-2 2 0 16,-2 1 144-16,-2 0-144 0,-1 2 0 0,-3 0 0 16,-3 0 0-16,0 1 0 15,1-1 0-15,-1-1 0 0,0-1 0 0,3-1 128 16,0-1 80-16,1-1 32 0,3-3 0 0,1 1 0 16,0-1 144-16,3-6 16 0,0 0 16 0,0 0 0 0,8 2-160 0,2-1-16 15,3 0-16-15,4-2 0 0,1-2-224 0,4-1 144 16,4 1-144-16,1-3 128 0,3 2-352 15,4-1-80-15,3-2-16 0,2 1-16912 0</inkml:trace>
  <inkml:trace contextRef="#ctx0" brushRef="#br0" timeOffset="113745.97">18956 3002 10127 0,'0'0'896'0,"0"0"-704"0,0 0-192 0,-5 0 0 16,-5 0 1056-16,-1 0 176 0,4 0 48 0,2 0 0 15,5 0-320-15,0 0-64 16,0 0-16-16,0 0 0 0,0 0 208 0,0 0 64 0,0 0 0 0,5 1 0 15,3-1-96-15,2-1-16 0,3 0 0 0,5 0 0 16,-1 0-224-16,4 0-48 0,3-2-16 0,4 2 0 16,0 0-16-16,-1 1 0 0,1-1 0 0,3 0 0 0,4 0-64 0,-1-1-16 15,-1-1 0-15,2 1 0 16,-1 0-352-16,7 0-80 0,-2-1-16 0,-2 0 0 0,-1-1-208 0,-2 2 0 16,-4 0 0-16,-1 0 0 0,-3 0 160 0,-2 0-160 15,-5 0 160-15,-3 0-160 0,-3-1 0 16,-3 2 0-16,-4 0 0 0,-6 1 0 15,0 0-176-15,0 0-128 0,-1-5-16 0,-1-1-16 16,-2 2-112-16,-3-1 0 0,-2 1-16 0,-1-1 0 0,1-1 176 0,-1 1 32 16,-1-1 16-16,1 1 0 0,0-1 240 0,0 1 0 15,1-2 0-15,0 0-144 0,2 0 144 0,0 0 0 16,0 0 0-16,2 2 0 0,-1-1 400 0,4 0 16 16,0 0 0-16,2 2 0 0,1 0 96 0,-1 4 32 15,0 0 0-15,5-4 0 0,0 2-192 0,2 1-32 16,0 1-16-16,2 2 0 0,1 0-144 0,1 3-32 15,0 0 0-15,0 2 0 0,1 2 16 0,-1-1 0 16,-1 2 0-16,0 1 0 0,-1 1 80 0,-2 2 16 16,0-1 0-16,-4 2 0 0,0 2-112 0,-2 0-128 0,-2 1 176 0,-4 0-176 15,0-2 128-15,-5 2-128 0,0-2 0 0,-1 0 0 16,0-2-224-16,-1 0-96 0,0-2-32 0,0 0 0 31,1-2-416-31,-2-1-96 0,2-1-16 0,2-1-9376 16,0 0-1888-16</inkml:trace>
  <inkml:trace contextRef="#ctx0" brushRef="#br0" timeOffset="114207.68">19238 2954 25791 0,'-13'-13'1152'0,"8"9"224"0,3-1-1104 0,0-1-272 0,-2 1 0 0,3-1 0 16,0 1 1008-16,1 0 144 0,0 1 16 16,0 4 16-16,0 0-176 0,0 0-48 15,0 0 0-15,6-2 0 0,-6 2-640 0,5-2-144 0,-5 2-32 16,7 3 0-16,-1-1-16 0,1 1-128 15,0 0 192-15,-1 2-64 0,0-1-128 0,0 2 0 16,3-1 0-16,-1 1 0 0,0-2 0 0,-1 1 0 0,2-2 0 0,1 0 0 0,0 2 0 0,1-3 0 16,0-2 0-16,0 0 0 15,-1 0 0-15,1-1 0 16,0 0 0-16,-1-1 0 0,-2 1 0 0,1 0 128 16,-1 0-128-16,-1 0 0 0,-7 1 0 0,0 0 128 0,0 0-128 0,0 0 0 0,0 0 128 0,0 0-128 31,0 6 128-31,-4 1-128 0,0 2 256 0,-3 1-48 0,-2 1 0 0,0 1 0 15,-2 1-208-15,-2 2 128 0,0 0-128 0,0-1 0 16,1-2 0-16,1 0 128 0,0-2-128 0,0 0 0 0,2-1 0 0,3 0 0 16,0-1 0-16,2-2 0 0,4-6 0 15,0 0-256-15,0 0 48 0,2 7-10336 16,-2-7-2064-16</inkml:trace>
  <inkml:trace contextRef="#ctx0" brushRef="#br0" timeOffset="114508.8">19981 2802 29247 0,'0'0'1296'0,"0"0"272"0,0 0-1248 0,0 0-320 15,0 0 0-15,0 0 0 0,6-4 912 0,0 2 128 16,3 1 32-16,1-1 0 0,1 0-48 0,3 1-16 0,4 0 0 0,2-1 0 16,3 1-400-16,1 0-80 0,0 0-16 0,2 1 0 15,-1-1-256-15,-1 0-64 16,-1-1-16-16,-1 1 0 0,0 0-176 0,-2 1 0 16,-2-2 0-16,-2 2 0 15,1 2-320-15,-6-1-112 0,-3-1-16 0,0 2 0 16,-1 0-1728-16,-7-2-368 0,0 0-64 0,0 0-6960 15,0 0-1392-15</inkml:trace>
  <inkml:trace contextRef="#ctx0" brushRef="#br0" timeOffset="114715.65">20255 2840 7359 0,'0'0'656'0,"0"0"-528"0,-4 0-128 0,-2 0 0 16,1 0 4160-16,5 0 784 0,0 0 176 0,-6 1 16 16,2 0-2400-16,4-1-496 0,0 0-80 0,-6 4-32 15,1 0-720-15,1 2-160 0,0 0-32 0,1 2 0 0,0 1-512 0,0 2-96 16,1 0-32-16,0 2 0 0,0 2-336 0,0 2-80 15,2 0-16-15,-3 2 0 0,6-1-144 0,-3-1 0 16,-3 1 0-16,3 0 128 0,3-1-128 0,-3 1 0 16,1-3 0-16,1 1 0 15,1-2-896-15,1-1-64 0,0-1-16 0,1 0-10432 16,1-1-2096-16</inkml:trace>
  <inkml:trace contextRef="#ctx0" brushRef="#br0" timeOffset="115096.18">20397 3143 24127 0,'0'0'1072'0,"0"0"208"0,2-6-1024 0,2 1-256 0,0 0 0 0,1 0 0 0,-1-1 896 0,1 2 112 31,2 1 16-31,1 0 16 0,-1 2-80 0,2 1-32 0,1 0 0 0,-1 1 0 15,1 1-416-15,-1 0-96 0,-1 1-16 0,0 1 0 0,-1 3-160 0,-3 0-48 16,-1 0 0-16,1 1 0 16,-4 1-192-16,0 0 144 0,-4 1-144 0,0 2 128 0,-3 2-128 15,1-1 0-15,-4-1 0 0,1-1 0 16,0 0 0-16,1 0 0 0,-1 0 0 0,1-1 0 0,1-1 0 0,2-1 128 16,-1-2-128-16,3 0 192 0,3-6 256 15,-1 5 64-15,1-5 16 0,0 0 0 0,2 6-144 0,3-3-48 0,1 0 0 0,3 0 0 31,1-1-80-31,2-2-32 0,1 0 0 0,4 0 0 0,0 0-64 0,3 0-16 16,1-1 0-16,1 1 0 0,0-1-144 0,-1 1 0 16,0-2 144-16,-1 1-144 0,-1 1 0 0,-2 0-128 15,-2-1 0-15,0 1 0 0,-3-1-560 0,0 0-96 16,-3 1-32-16,-1 0-15264 0</inkml:trace>
  <inkml:trace contextRef="#ctx0" brushRef="#br0" timeOffset="124240.32">2290 8961 6447 0,'0'0'576'0,"-6"0"-576"0,0-1 0 0,0-1 0 0,2 1 3328 16,-3 0 544-16,7 1 112 0,-5-1 32 16,5 1-1872-16,0 0-368 0,0 0-80 0,0 0-16 15,0 0-464-15,0 0-80 0,6-1-32 0,4-1 0 0,2-1-400 0,6 0-96 16,4 1-16-16,4 0 0 0,2 0-224 0,2-2-48 31,2 1-16-31,-1 0 0 0,4-2-112 0,-5 2 0 16,1 1-16-16,0-1 0 0,-4 0 16 0,1 2 16 0,-2 0 0 0,-1 1 0 15,-2 0-208-15,-1 1 144 0,-4 0-144 0,0 2 128 0,-4-1-128 0,-3 0 0 16,-3 1 0-16,-3 1 128 16,-5-4-1024-16,0 0-192 0,-1 5-64 0,-2 1 0 15,-4-1-1856-15,-2 1-368 0</inkml:trace>
  <inkml:trace contextRef="#ctx0" brushRef="#br0" timeOffset="124570.92">2328 8982 9215 0,'-13'-7'816'0,"8"4"-656"0,-1-2-160 15,0 1 0-15,1-1 3664 0,3 1 704 0,2 4 144 16,0 0 32-16,2-5-2832 0,-2 5-560 16,4-6-128-16,1 2 0 0,3 0-256 0,1 2-32 0,0 1-16 0,4 2 0 0,0 1-272 0,0 2-64 15,0 0-16-15,0 4 0 0,3-1 0 0,-4 4 0 16,-3 3 0-16,-2 1 0 15,-1 3-176-15,-3 1-48 0,-3 2 0 0,-3 2 0 0,-3 4-144 0,-2 1 0 16,-5 2 0-16,-3 2 0 0,-3 2 0 0,-1-1-272 16,0-1 64-1,0-2 16-15,3-4-144 0,1-2-32 16,1-3 0-16,4-3 0 0,3-4 544 0,1-2 96 16,2-2 32-16,1-2 0 0,3-3 320 0,1-5 64 0,0 0 16 0,0 0 0 15,5 4-208-15,3-2-48 0,2-1 0 0,2-2 0 16,2-1-16-16,1-2-16 0,4 1 0 15,2-1 0-15,4-2-416 0,2 2 0 0,4-2 0 0,0 1 0 16,-1-1 0-16,0 1 0 0,0-1 0 0,-1 3 0 16,-2-1-272-16,1 0 16 0,-2 1 0 0,-1 0 0 15,-1-1-2528-15,-4 1-496 16</inkml:trace>
  <inkml:trace contextRef="#ctx0" brushRef="#br0" timeOffset="125034.64">3049 9009 20271 0,'0'0'896'0,"0"0"192"0,0 0-880 0,0 0-208 0,0 0 0 0,0 0 0 0,0 0 3104 0,0 0 576 15,0 0 112-15,9-2 32 16,0 0-2688-16,2 1-544 0,2-2-96 0,3 2-32 0,3 0-176 0,2-1-32 16,2-1-16-16,3 0 0 0,1 0-112 0,1 2-128 15,1-1 176-15,0 0-176 0,-1-1 0 0,1 1 0 16,-5 0 0-16,-1 0 0 15,-3 0-656-15,-1-1-144 0,-3 2-32 0,-2-1 0 16,-3 2-2176-16,-2 0-432 0,-2 0-80 0</inkml:trace>
  <inkml:trace contextRef="#ctx0" brushRef="#br0" timeOffset="125234.9">3353 8987 11055 0,'-8'0'976'0,"-1"-1"-784"16,-1 1-192-16,-1 1 0 0,0 0 3344 0,1 1 624 0,0 2 128 0,3-1 32 0,0 2-2032 15,2 2-416-15,-1 1-80 0,2 2 0 0,0 1-624 0,2 2-112 16,1 1-32-16,0 3 0 0,0 0-384 15,0 3-64-15,1 1-32 0,0 1 0 0,0 1-208 0,0 1-144 16,0-1 192-16,0 0-192 0,1-1 0 0,0 0 0 16,1-1 0-16,0 0 0 15,1-3-320-15,0-2-160 0,0 0-32 0,2-2-16 32,0-1-1904-32,2-2-368 0,-1-1-80 0</inkml:trace>
  <inkml:trace contextRef="#ctx0" brushRef="#br0" timeOffset="125522.68">3655 8844 33167 0,'-8'-16'2944'0,"6"9"-2352"0,-1 0-464 0,1 1-128 0,1-1 576 0,1 2 112 0,1-1 16 0,-1 6 0 0,0 0-256 0,3-4-32 15,-3 4-16-15,0 0 0 0,7 0 176 0,0 1 16 0,1 2 16 0,2 3 0 0,-1 0-224 0,1 4-64 16,-1 1 0-16,1 5 0 16,0 2-64-16,0 3 0 0,-1 2-16 0,0 5 0 0,-2 1-48 0,0 4-16 31,-3 3 0-31,0 1 0 0,-4 2-16 0,-2 1 0 16,-4 3 0-16,-3 1 0 0,-3 0-160 0,-2 0 0 0,-2 0 144 0,-1-1-144 15,-4-1-256-15,0-1-112 0,-5-2-16 0,-2-1-16 31,-2 0-1392-31,-4 1-288 0,-3-2-48 0,-4-3-8816 16,-4-3-1776-16</inkml:trace>
  <inkml:trace contextRef="#ctx0" brushRef="#br0" timeOffset="125874.47">2304 8791 26719 0,'-7'-6'2368'0,"-1"-2"-1888"0,-1-1-480 0,0 0 0 0,-1 2 448 0,0-1-16 15,-1 1 0-15,0 2 0 0,0 2 896 0,-1 1 176 16,0 2 32-16,0 4 16 0,0 1-272 0,-2 5-64 15,-1 3-16-15,1 5 0 0,-1 2-560 0,-1 5-96 16,1 6-32-16,0 4 0 0,-4 5-288 0,1 4-64 16,2 3-16-16,0 5 0 0,2 3-144 0,2 1 0 15,2 1 0-15,2 1 128 0,3-1-128 0,4 1-192 16,2-3 32-16,4-1 16 16,3-3-368-16,4-2-64 0,5-2 0 0,1-4-16 15,4-3-432-15,4-3-64 0,1-3-32 0,4-2-9472 16,4-5-1888-16</inkml:trace>
  <inkml:trace contextRef="#ctx0" brushRef="#br0" timeOffset="126455.15">4068 9776 2751 0,'0'0'256'0,"5"-6"-256"0,1 0 0 0,3-1 0 0,-1 2 3504 0,1-3 656 16,-2 0 128-16,-2 2 16 0,-2-2-2000 0,2 0-416 15,-2 3-80-15,-1 0-16 0,0 1 96 0,-2 4 16 16,0 0 0-16,0 0 0 0,0 0-464 0,0 0-96 16,-4 8 0-16,-1 3-16 0,-3 2-640 0,0 2-128 15,-1 3-32-15,-1 2 0 0,-1 2-272 0,0 1-64 0,0 1-16 0,0 0 0 16,0 0-176-16,2 1 160 16,-2-2-160-16,1-1 160 0,0-1-160 0,2-2 0 0,1-1 0 0,2-3 0 15,-1-1 0-15,2-3 0 0,1-3 128 0,2-1-128 0,1-7 0 16,0 0 160-16,0 0-160 0,0 0 160 0,0 0-160 15,2-7 0 1,1-3-192-16,2-3 192 0,0-3-272 0,2-5 64 16,0-6 16-16,2-2 0 0,1-4 0 0,1-1 16 0,0 0 0 0,1 1 0 15,-1 2 176-15,0 4 0 0,-1 4-144 16,-1 5 144-16,-1 3 176 0,-3 4 96 0,1 4 32 0,-2 2 0 16,-4 5 144-16,0 0 48 15,7 2 0-15,-2 4 0 0,1 2-240 0,-2 1-64 0,-1 5 0 0,1 0 0 16,-1 2-16-16,0 2-16 0,-1 0 0 15,2 0 0-15,-1 1-160 0,0 1 0 0,1 1 0 0,-1-1 128 0,0-2-128 0,0 1 0 32,1-1 0-32,0-2 0 0,1-2-176 0,-1 0-64 0,0-2-16 0,1-1 0 15,0-4-1440-15,0 1-288 0,-2-2-64 0,-3-6-8896 16,0 0-1792-16</inkml:trace>
  <inkml:trace contextRef="#ctx0" brushRef="#br0" timeOffset="126613.45">4025 9995 29487 0,'0'0'1296'16,"0"0"288"-16,0 0-1264 0,0 0-320 0,0 0 0 0,0 0 0 0,0 0 1312 0,0 0 208 0,0 0 32 0,4-5 16 15,4 0-976-15,1 0-192 16,0-1-32-16,6 1-16 0,1 0-224 0,3-1-128 16,2 1 128-16,2-1-128 0,2 0-960 15,5-2-256-15,2 0-48 0</inkml:trace>
  <inkml:trace contextRef="#ctx0" brushRef="#br0" timeOffset="127389.95">4942 9209 22111 0,'0'0'976'0,"0"0"208"0,0 0-944 0,0 0-240 0,0 0 0 0,0 0 0 0,0 0 2656 0,0 0 480 0,0 0 112 0,0 0 16 15,8 2-1920-15,1 0-384 16,3-1-80-16,1 0-16 0,1 0-432 0,5 0-96 16,0 0-16-16,1-1 0 0,2 1-320 0,2-1 0 0,0-1 0 15,2 0 0 1,1-1-1472-16,-3 0-384 0,-2-1-64 0,-2 0-13088 0</inkml:trace>
  <inkml:trace contextRef="#ctx0" brushRef="#br0" timeOffset="127577.9">4965 9405 20271 0,'-12'-1'1792'0,"12"1"-1424"0,-3-1-368 0,3 1 0 0,0 0 3696 0,0 0 656 15,0 0 144-15,0 0 32 16,0 0-3776-16,0 0-752 0,0 0-160 0,5 0-32 0,4 0 352 0,2 1 64 31,2-1 16-31,3 0 0 0,1-1-240 0,2 0 0 0,2 0 0 0,2-2 0 16,1 0-1408-16,3 0-208 0,2 0-48 0,0-2-12944 15</inkml:trace>
  <inkml:trace contextRef="#ctx0" brushRef="#br0" timeOffset="128743.72">6968 8934 22911 0,'0'0'1024'0,"0"0"192"0,-4-1-960 0,-3-1-256 16,1 1 0-16,6 1 0 0,6-1 1296 0,1 0 224 16,-7 1 32-16,0 0 16 0,0 0-64 0,5-1-16 0,2-1 0 0,2 2 0 15,3 2-656-15,1-2-144 16,1 0-32-16,3 0 0 0,2 0-272 0,1-2-48 0,5 1-16 0,-1 0 0 15,1-1-80-15,2 1-32 0,1-1 0 0,0 0 0 16,-2 0-48-16,0 1-16 0,1-1 0 0,-1 1 0 16,0 1-144-16,-3 0 0 15,-2 0 144-15,-3 2-144 0,-1-1 0 0,-3 2-160 0,-2-2 16 0,-2 1 0 16,-1 1-656-16,-3 2-128 0,-1-2-32 0,-5-3 0 16,0 0-720-16,0 8-160 15,-2-2-16-15,-2 1-7360 0,-1-2-1472 16</inkml:trace>
  <inkml:trace contextRef="#ctx0" brushRef="#br0" timeOffset="128944.87">7314 8963 11055 0,'0'0'480'0,"-5"-3"112"0,0-1-464 0,-2 0-128 0,1 1 0 0,-1 0 0 15,1 1 3936-15,2 1 768 0,0 0 160 0,4 1 16 16,-5 0-2448-16,5 0-480 0,-6 3-96 0,1 3-32 0,2 0-896 0,1 2-176 16,0 1-48-16,-1 3 0 0,2 3-208 0,0 2-48 15,0 2-16-15,1 1 0 0,0 2-128 0,0 3-32 16,0 1 0-16,1 2 0 0,1 0-272 0,-2 1 160 15,0-1-160-15,0 1 128 0,0 0-128 0,0-3 0 16,0 0 0-16,0 0 128 0,0-2-416 16,1-2-96-16,-1-2 0 0,2-2-16 15,-1 0-1760-15,1-3-336 0,0 0-80 0</inkml:trace>
  <inkml:trace contextRef="#ctx0" brushRef="#br0" timeOffset="129330.07">7526 9354 28559 0,'0'0'1264'0,"0"0"272"0,0 0-1232 0,0 0-304 16,-3 8 0-16,-1 2 0 0,2 1 1136 0,-2 2 160 0,-3 2 48 0,1 1 0 15,-2 3-320-15,-1 1-64 0,0 2-16 0,0 0 0 0,1 0-384 0,-1-1-80 16,0 1-16-16,1-2 0 16,1 1-272-16,0-1-48 0,0-1-16 0,3-3 0 0,1-1-128 15,1-2 0-15,-1-2 144 0,2-2-144 16,0-1 0-16,1-8 128 0,0 0-128 0,0 0 0 0,0 0 0 0,0 0-208 15,7-3 16-15,-1-3 16 0,1-4 176 0,0-4 0 16,0-2 0-16,3-5-128 0,1-3 128 0,0-3-160 16,0-2 160-16,1-1-160 0,0 1 160 0,-1 3 0 15,-2 3 0-15,-1 3 0 0,1 4 352 0,-3 2 96 16,1 3 32-16,-2 4 0 0,2 1 112 0,-3 3 32 16,-4 3 0-16,6 0 0 0,-1 2-288 15,0 2-48-15,-1 3-16 0,1 2 0 0,-1 2-64 0,-1 2-16 16,1 3 0-16,-1 0 0 0,0 2-192 0,0 0 144 15,1 2-144-15,-2-2 128 0,1 0-128 0,1 1 0 16,1 0 0-16,-3 0 0 0,2-2 0 0,-2-1 0 16,0-3-224-16,1 0 80 15,-1-2-560-15,1-1-96 0,-1-1-32 0,0-2 0 16,-2-7-2240-16,0 0-448 0</inkml:trace>
  <inkml:trace contextRef="#ctx0" brushRef="#br0" timeOffset="129501.65">7441 9631 36575 0,'0'0'1616'0,"0"0"336"0,0 0-1568 15,0 0-384-15,0 0 0 0,0 0 0 0,0 0 448 0,0 0 0 0,0 0 0 0,8 1 0 16,0-1-80-16,3 0-16 0,3-1 0 0,0 0 0 0,2-1-352 0,0 0 0 16,3-1 0-16,1-1 0 31,1-2-2224-31,1 1-400 0,0-2-96 0</inkml:trace>
  <inkml:trace contextRef="#ctx0" brushRef="#br0" timeOffset="129754.99">7913 9320 36223 0,'0'0'1600'0,"0"0"336"0,0 0-1552 0,-3-2-384 0,3 2 0 0,0 0 0 16,0 0 480-16,0 0 16 16,0 0 0-16,0 0 0 0,0 0 208 0,9-2 32 15,2 3 16-15,0-1 0 0,1-1-464 0,1 0-96 16,0 0 0-16,4-1-16 0,-1-1-176 0,2 1 0 16,2-1 144-16,-2 0-144 0,0-1 0 0,-1 1 0 15,1 2 0-15,-3 0-128 16,1 0-560-16,-3 0-96 0,-3-1-32 0,-2 0-10928 15,-8 2-2192-15</inkml:trace>
  <inkml:trace contextRef="#ctx0" brushRef="#br0" timeOffset="130294.15">8834 8998 27231 0,'0'0'1216'0,"0"0"240"0,-5-1-1168 0,5 1-288 16,0 0 0-16,0 0 0 0,0 0 896 0,0 0 128 15,0 0 32-15,0 0 0 0,9 1 224 0,2-1 64 0,2-1 0 0,3 0 0 16,1 0-624-16,4 1-112 0,2-1-32 0,3 0 0 0,0-1-256 16,2 1-48-1,0-1-16-15,2 0 0 0,1 0-128 0,0 0-128 0,-1-1 192 0,1 2-192 0,0-1 128 0,-2 1-128 16,-3 0 0-16,-3 0 0 31,-3 0-496-31,-3 2-144 0,-2-1-48 0,-3 0 0 16,-2 0-2176-16,-3 0-432 0,-7 0-96 0</inkml:trace>
  <inkml:trace contextRef="#ctx0" brushRef="#br0" timeOffset="130483.23">9209 8973 26431 0,'-18'-2'1168'0,"12"0"240"0,-1 1-1120 0,1 0-288 15,-2 1 0-15,1 1 0 0,2 0 1376 0,0 3 224 16,1 0 32-16,1 3 16 0,-1 2-352 0,2 2-64 15,1 1-16-15,0 2 0 0,1 2-352 0,0 2-80 0,0 1-16 0,0 1 0 16,1 0-256-16,0 2-48 16,1 2-16-16,-2 1 0 0,0-1-288 0,0 0-160 0,0-1 160 15,1 0-160-15,1 1 0 0,-1-2 0 0,0-2 0 0,0 0 0 32,0-2-656-32,0-1-128 0,2-1-32 0,-2-2-10928 0,2-3-2192 0</inkml:trace>
  <inkml:trace contextRef="#ctx0" brushRef="#br0" timeOffset="130674.36">9410 9308 36799 0,'0'0'1632'16,"0"0"336"-16,0 0-1584 0,-3 6-384 0,0-1 0 16,-1 3 0-16,1 1 432 0,1 2 0 0,0 1 0 0,-1 1 0 15,0 1 208-15,1 3 32 0,0 2 16 0,1-1 0 0,-2 1-496 0,3 1-192 16,0 0 176-16,0-1-176 0,2 0 0 0,0-1 0 0,0-2 0 0,0-1 0 31,0-1-448-31,1-1-128 0,0-2-16 0,1-1-11216 16,1-1-2240-16</inkml:trace>
  <inkml:trace contextRef="#ctx0" brushRef="#br0" timeOffset="130929.23">9867 9183 35935 0,'0'0'3200'0,"0"0"-2560"15,0 0-512-15,0 0-128 0,0 0 320 0,0 0 32 16,7-1 16-16,0-1 0 0,4 0 144 0,1 1 16 15,0 0 16-15,4 1 0 0,1-1-416 0,3 1-128 16,1 0 0-16,1 1 0 0,1 0 0 0,0 0-272 16,0-1 16-16,0 2 16 15,2-1-2896-15,-3 0-592 0</inkml:trace>
  <inkml:trace contextRef="#ctx0" brushRef="#br0" timeOffset="131103.88">9921 9358 37087 0,'-10'1'1648'0,"10"-1"336"0,0 0-1600 0,0 0-384 16,0 0 0-16,0 0 0 0,0 0 128 0,0 0-128 0,0 0 128 0,7 3-128 15,3 0 272-15,5 0-16 0,2-2-16 0,5 0 0 16,5-1-496-16,1-1-112 0,6 0-16 0,3-3 0 31,1-1-2192-31,1-3-448 0,-2-2-96 0</inkml:trace>
  <inkml:trace contextRef="#ctx0" brushRef="#br0" timeOffset="131373.78">10573 9192 18431 0,'-9'-4'1632'0,"5"5"-1312"16,-3 3-320-16,2-1 0 0,-2 1 2048 0,0 4 352 16,-2 2 64-16,-1 1 16 0,-1 0-912 0,1 2-176 15,0 3-48-15,1 0 0 0,0 0-432 0,3 0-80 16,0 2-32-16,3-1 0 0,1 1-256 0,2-1-48 16,1-1-16-16,3-1 0 0,2 1-32 0,1-2-16 15,3-2 0-15,2-2 0 0,3-1 16 0,1-3 0 16,4-1 0-16,0-3 0 0,2-2-240 0,1-2-32 0,1-3-16 0,-1-2 0 15,0-4 96-15,-2-4 0 0,0-2 16 0,-1-4 0 16,-3-3 64-16,-1-1 16 16,-3 1 0-16,-4 1 0 0,-4 1 32 0,-2 2 16 0,-5 2 0 0,-2 1 0 15,-4 2 240-15,-2 2 32 0,-2 0 16 0,-2 4 0 16,-4 1-688-16,0 2 0 0,-3 4 0 0,-1 2 0 31,-2 2-592-31,2 3 0 0,-1 1 0 0,1 3 0 16,1 3-1920-16,2 1-384 0,0 0-80 0</inkml:trace>
  <inkml:trace contextRef="#ctx0" brushRef="#br0" timeOffset="131867.38">12355 9145 12895 0,'0'0'1152'0,"-5"-2"-928"15,-2-3-224-15,3 1 0 0,0 1 3904 0,4 3 752 0,0 0 144 0,0 0 16 0,0 0-2640 0,4-3-512 16,0 0-128-16,5 0 0 16,2 1-544-16,2 0-96 0,2 0-32 0,4 0 0 15,1-1-368-15,8-1-80 0,1 1-16 0,4-2 0 0,0 1-240 0,-5 1-160 0,0 0 192 0,2-1-192 32,1 2 0-32,-1 0 0 0,-2-1 0 0,-1 2 0 15,1 1-1520-15,-4 0-400 16,-1 1-96-16</inkml:trace>
  <inkml:trace contextRef="#ctx0" brushRef="#br0" timeOffset="132022.32">12458 9308 37775 0,'0'0'3360'0,"0"0"-2688"16,0 0-544-16,0 0-128 0,0 0 0 0,0 0-192 15,8 7 32-15,3-3 16 0,3-2 144 0,4 2 128 16,3-2-128-16,3 0 176 0,4-1-176 0,2-1 0 0,5 0-192 0,3-1 192 31,1-1-1824-31,3-1-240 0,2-3-48 0</inkml:trace>
  <inkml:trace contextRef="#ctx0" brushRef="#br0" timeOffset="132304.25">12781 8965 13823 0,'-20'-12'608'0,"11"6"128"0,-1-1-592 0,1-1-144 0,1 1 0 0,2 0 0 0,1-1 5408 15,1 1 1056 1,4 7 192-16,0 0 64 0,3-4-4976 0,2 1-976 0,4 3-208 0,2 2-48 16,3 2-512-16,5 4 0 0,3 0 0 0,4 2 0 15,2 1 0-15,3 1 0 0,-1 1-160 0,0 2 160 16,-2 3 0-16,-2 3 0 0,-2 0 0 0,-1 0 0 16,-3 0 0-16,-3 2 0 0,-2 1 0 0,-5 1 0 15,-5 0 0-15,-4 3 0 0,-4 3 0 0,-5 0 0 16,-5 0 0-16,-2 0 0 0,-6-1 0 0,-4-1 0 0,-5-3-176 0,-1-1-112 15,-2-2-32-15,0-2 0 16,1-3-80-16,3-3-32 0,0-2 0 0,4 0 0 16,3-3-2672-16,2-3-544 15</inkml:trace>
  <inkml:trace contextRef="#ctx0" brushRef="#br0" timeOffset="132727.03">14554 8932 31327 0,'0'0'2784'0,"0"0"-2224"0,0 0-560 16,0 0 0-16,0 0 960 0,3-3 64 0,2-1 32 0,1 1 0 0,3 1-128 15,1 0-32-15,3 0 0 0,1 0 0 0,4 0-288 0,3 0-64 16,0 0-16-16,2 1 0 15,1-1-208-15,5-2-64 0,-2 1 0 0,3 0 0 0,7-3-112 0,0 2-16 16,-2-1-128-16,-1 1 192 0,-2 0-192 0,-4 0 0 16,0 2 128-16,-4 1-128 15,-1 1-384-15,-3 1-128 0,-5-1-32 0,-5 1 0 16,-1 1-1568-16,-2 2-304 16,-7-4-64-16,0 0-16 0,0 0-864 0,-4 4-176 0</inkml:trace>
  <inkml:trace contextRef="#ctx0" brushRef="#br0" timeOffset="132920.84">14941 8887 11055 0,'-8'-1'976'0,"-1"-1"-784"0,-2-1-192 0,1 2 0 0,-2 0 4016 0,1 1 752 0,1 0 160 0,0 1 16 0,1 0-2320 16,1 2-448-16,2 0-112 0,1 2-16 0,1 3-960 0,1 1-208 16,-1 1-48-16,2 2 0 15,1 2-352-15,1 3-80 0,0 3-16 0,1 2 0 0,0 2-96 0,1 1-32 16,-1 0 0-16,1 2 0 0,0-1-256 16,0 2 128-16,-1-1-128 0,0 0 0 0,-1-2 176 0,0 1-176 15,1-3 160-15,0-1-160 16,2-1 0-16,-3-1 0 0,1-2 0 0,0-2 0 31,0 0-512-31,1-3-160 0,1-1-32 0,1-2 0 16,-1-1-2800-16,1-3-560 0</inkml:trace>
  <inkml:trace contextRef="#ctx0" brushRef="#br0" timeOffset="133100.95">15119 9266 31327 0,'0'0'2784'0,"0"0"-2224"0,0 0-560 0,0 0 0 15,0 0 1040-15,0 0 112 0,0 0 0 0,-1 7 16 16,-1 0 64-16,1 1 16 0,0 2 0 0,-1 2 0 16,-1 2-560-16,1 0-112 0,1 1-32 0,1 2 0 15,-1-1-320-15,0 2-64 0,1 1-16 0,0-2 0 16,-2 0-144-16,2-1 0 0,0 1 144 0,0-2-144 16,0 0-1504-16,2-3-368 0,-2-2-80 0</inkml:trace>
  <inkml:trace contextRef="#ctx0" brushRef="#br0" timeOffset="133567.57">15853 9032 24879 0,'-4'-5'1088'0,"3"2"256"16,-1-1-1088-16,1 0-256 15,-1-1 0-15,2 5 0 0,0 0 3056 0,0 0 544 0,6-4 112 0,1 1 32 0,3-1-2432 0,3 2-480 0,4 0-112 0,2-1-16 16,0-1-384-16,7 2-64 15,0 0-32-15,5 0 0 0,1-1-224 0,0 1 0 16,-1-2 128-16,-2 1-128 0,0-1-240 0,-2 1-80 0,0 0-32 0,-3 0 0 31,-4 2-2352-31,-4 1-480 0,-1 1-80 0</inkml:trace>
  <inkml:trace contextRef="#ctx0" brushRef="#br0" timeOffset="133736.35">15975 9156 26719 0,'-12'-1'1184'0,"12"1"240"0,-5-2-1136 0,5 2-288 0,0 0 0 0,0 0 0 16,0 0 3168-16,0 0 576 0,0 0 112 0,0 0 32 0,6 1-2656 0,4-1-528 16,2 1-96-1,5 0-32-15,1 2-352 0,4-2-80 0,5-2-16 0,-1 1 0 16,3 0-128-16,-3-1 0 0,2-1 0 0,0 0 0 31,1-1-1248-31,-1 0-224 0,2-2-64 0,-1 0-16128 0</inkml:trace>
  <inkml:trace contextRef="#ctx0" brushRef="#br0" timeOffset="134207.57">17232 8696 30399 0,'0'0'2704'0,"0"0"-2160"0,0 0-544 0,0 0 0 16,0 0 704-16,0 0 16 0,0 0 16 0,6 0 0 15,2 0-32-15,2 0 0 0,3 0 0 0,3 0 0 16,4-3-288-16,2 3-64 0,3 1-16 0,6-2 0 15,1-1-32-15,0 1-16 0,-1-1 0 0,1 0 0 16,0-1-64-16,-7 2-16 0,0-1 0 0,0 1 0 16,1-1-208-16,-2 0 176 0,-1 1-176 0,-2-1 160 15,-1 1-1520-15,1 1-304 0,-4 0-64 16,-2 0-13824-16</inkml:trace>
  <inkml:trace contextRef="#ctx0" brushRef="#br0" timeOffset="134400.16">17561 8718 17503 0,'0'0'768'0,"-5"3"176"0,-2-1-752 0,1 1-192 16,0 3 0-16,2 0 0 0,-1 2 4096 0,1 2 768 15,0 3 176-15,1 0 16 0,-1 2-3504 0,2 1-704 16,0 2-144-16,0 1-16 0,2 1-304 0,2 1-48 0,-2 0-16 0,0 1 0 16,1 2-320-16,0 1 144 15,1-2-144-15,0 0 0 0,0 0 0 0,1-1-176 0,-1-1 0 0,1-1 0 31,0-2-784-31,2 0-144 0,-1 0-48 0,1-3-9664 0,1-1-1952 0</inkml:trace>
  <inkml:trace contextRef="#ctx0" brushRef="#br0" timeOffset="134810.7">17924 9084 28559 0,'0'0'2544'0,"0"0"-2032"0,0 0-512 15,-4 2 0-15,4-2 1920 0,-6 4 304 16,-2 3 48-16,0 1 16 0,-1 1-1600 0,0 2-320 0,1 1-64 0,-1 2-16 16,-1 0-32-16,0 3 0 0,1 0 0 0,1 1 0 0,1-2-128 15,-1 1-128-15,1-1 144 0,1 0-144 0,0-2 128 0,2 2-128 16,0-4 0-16,0-1 144 0,1-3-16 0,1 0-128 16,0-1 192-16,2-7-64 15,0 0 48-15,0 0 0 0,0 0 0 0,0 0 0 16,0 0-176-16,0 0 160 0,3-9-160 0,1-2 160 0,2-2-160 0,0-2 0 15,2-2-160-15,3-3 160 0,0-2-192 0,1 0 192 0,-1 0-208 0,0 1 80 16,0 2 128-16,0 3 0 16,-3 1 0-16,0 1-128 0,0 2 320 0,0 3 64 0,-1 2 0 15,-1 1 16-15,1 3 176 0,-1 1 48 0,1 1 0 16,0 2 0-16,-1 2-240 0,1 1-64 0,-1 2 0 16,1 1 0-16,-1 0-16 0,-1 2-16 0,-1 2 0 0,2 1 0 15,-2 0 0-15,1 4 0 0,-2-1 0 0,0 0 0 16,0 2-160-16,-1-1 128 0,0 1-128 0,0-1 128 0,1 0-128 0,-1-2 0 31,-1 0-192-31,0 1 192 0,0-2-848 0,-1-1-48 0,0 0-16 16,0-2 0-16,-1-1-2800 15,1-3-576-15</inkml:trace>
  <inkml:trace contextRef="#ctx0" brushRef="#br0" timeOffset="134968.85">17826 9276 37775 0,'-4'-3'3360'0,"4"3"-2688"15,0 0-544-15,0 0-128 0,-3-4 240 0,3 4 16 16,0 0 0-16,0 0 0 0,5-3 80 0,4 2 32 16,3 2 0-16,2-1 0 0,5 0-368 0,0 2 0 15,3-1 0-15,0 0 0 16,1-1-336-16,-1 0 16 0,0-4 0 0,1 1-11312 16,0 0-2256-16</inkml:trace>
  <inkml:trace contextRef="#ctx0" brushRef="#br0" timeOffset="136454.19">19469 8854 11055 0,'0'0'480'0,"0"0"112"0,-6-1-464 0,2 0-128 16,4 1 0-16,-5-1 0 0,5 1 2384 0,0 0 464 16,-5 0 96-16,5 0 0 0,0 0-1280 0,-6 0-256 15,6 0-48-15,0 0-16 0,0 0-128 0,0 0-16 16,0 0-16-16,0 0 0 0,0 0-272 0,0 0-48 15,0 0-16-15,6 3 0 0,3-1-176 0,3 1-32 0,1 1-16 16,5-2 0-16,5 0-320 0,5 0-64 0,5-1-16 16,6-1 0-16,5-1-224 0,1 0 144 0,1-2-144 0,5 1 128 15,3-2-128-15,4 2 0 0,6 0 0 0,2-1 128 16,0-3-128-16,0 1 0 0,0 0 0 0,2 2 0 0,1 0 0 0,1 1 128 16,-1 0-128-16,-3 1 0 0,-4-1 0 0,-4 1 0 15,-2 0 128-15,-1 1-128 16,-3 1 0-16,-3 0 0 0,-3 0 0 0,-4 0 0 15,-4 0 0-15,-5-1 0 0,-6 0 0 0,-4 0 128 16,-3-1-128-16,-5 0 0 0,-3 0-160 16,-3 1 160-16,-2 0-400 0,-7 0 16 0,0 0 0 0,0 0 0 15,0 0-656-15,0 0-128 0,0 0-32 0,0 0-8720 16,0 0-1760-16</inkml:trace>
  <inkml:trace contextRef="#ctx0" brushRef="#br0" timeOffset="136721.26">21803 8683 23951 0,'0'0'1056'16,"0"0"224"-16,0 0-1024 0,1-4-256 16,-1 4 0-16,0 0 0 0,0 0 2160 0,0 0 368 15,0 0 80-15,0 0 16 0,0 0-1088 0,0 0-192 16,0 0-64-16,0 0 0 0,0 0-688 0,-4 7-144 15,0 0-16-15,1 3-16 0,0 1-240 0,1 2-48 0,-1 2-128 16,1 0 192-16,1 2-192 0,-1-1 0 0,1 2 0 0,1-1 0 16,0 0 0-16,0-1 0 0,1 0 0 0,1-2 0 31,-2-1-336-31,2-1-64 0,1 0-16 0,-1-1 0 0,0-1-1792 0,0-1-352 0,0-2-80 0</inkml:trace>
  <inkml:trace contextRef="#ctx0" brushRef="#br0" timeOffset="137196.32">21744 8549 30351 0,'-7'-9'1344'0,"7"9"272"0,-2-7-1296 0,-1 0-320 0,-1 2 0 0,1-1 0 16,-1 0 672-16,-1 0 64 0,1 1 16 0,-1 0 0 0,1 2 144 0,-2 1 16 0,6 2 16 15,-6-1 0 1,-3 1-400-16,0 1-80 0,-1 2 0 0,-1 1-16 16,-1 3-224-16,-2 2-32 0,-1 0-16 0,-2 3 0 15,-1 3-16-15,0 4 0 0,-2 3 0 0,1 1 0 0,-1 2-144 16,2 2 128-16,0 1-128 0,3 2 128 0,0 1-128 0,3-1 0 16,0 2 144-16,3 1-144 0,3-1 0 0,1 1 144 15,3-1-144-15,3-1 0 0,3 0 224 0,2-3-64 16,3 0-16-16,3-2 0 0,4 0 0 0,2-2 0 15,4-1 0-15,4-1 0 0,1-5 0 0,2-1 0 16,0-4 0-16,2-2 0 0,0-5 32 0,1-2 0 0,0-6 0 16,2-1 0-16,0-4 48 0,2-4 16 0,2-4 0 15,1-4 0-15,2-3-16 0,-1-5 0 16,-3-5 0-16,-3-3 0 0,-3-4-224 0,-4-1 128 16,-4-5-128-16,-4 0 0 0,-3 1 0 0,-8 1 128 15,-2 5-128-15,-5 1 0 0,-4 2 368 0,-5 2 16 0,-3 1 16 0,-4 2 0 16,-4 3-128-16,-3 3-16 15,-3 2-16-15,-2 3 0 0,0 3-240 0,0 2 0 0,1 4-144 0,-1 3 144 16,2 2-224-16,1 5 48 0,0 4 16 0,0 4 0 31,0 1-1728-31,1 4-352 0,-1 3-64 0,0 4-15440 0</inkml:trace>
  <inkml:trace contextRef="#ctx0" brushRef="#br0" timeOffset="140503.64">2623 11085 11967 0,'0'0'528'0,"-5"-2"112"0,-2-2-512 0,2 1-128 15,-1 0 0-15,6 3 0 0,0 0 3360 0,0 0 640 0,0 0 128 0,0 0 32 16,0 0-2448-16,0 0-496 0,7-5-80 0,3 2-32 15,3 0-336-15,1 1-80 16,4-1-16-16,2 1 0 16,3 0-288-16,4 0-64 0,1 0-16 0,2-1 0 0,2 1-32 0,10 0 0 0,-2-1 0 0,-3 0 0 15,-3 0-96-15,0 1-32 0,-3 1 0 16,-1 1 0-16,-4 0-144 0,-2 1 0 0,-2 0 144 0,-2 2-144 16,-3 1 0-16,-3 0-320 0,-2 0 64 0,-3 1 16 15,-2 0-2160-15,-4 1-432 0,-3-6-96 0</inkml:trace>
  <inkml:trace contextRef="#ctx0" brushRef="#br0" timeOffset="140849.7">2702 11127 28959 0,'-8'-10'1280'0,"5"5"272"0,2 1-1232 0,1 4-320 0,-1-6 0 15,1 6 0-15,1-5 608 0,2-1 64 0,-3 6 16 0,6-4 0 16,2 1-32-16,2 1 0 0,1 0 0 0,2 2 0 15,1 2-400-15,3 0-96 0,0 1-16 0,2 1 0 16,-1 2-144-16,-2 1 0 0,0 0 0 0,-1 3 0 16,-2 0 0-16,-2 1 0 0,-2 1 0 0,-2 4 0 15,-3-1-224-15,-3 4-32 0,-3 2 0 0,-4 3 0 32,-2 2-256-32,-7 2-64 0,-3 0-16 0,-3 1 0 0,-1-1 208 0,-1-1 32 0,-1-2 16 0,2-2 0 0,2-3 336 0,0-1 128 15,1-3 0-15,3 0 0 0,0-3 512 0,3-1 112 16,2-2 16-16,3-1 0 0,2-2-128 0,1 0-32 15,3 0 0-15,2-2 0 0,0-5-256 0,4 6-48 16,5-1-16-16,0-1 0 0,3 0-112 0,4-2-32 16,1-1 0-16,4-1 0 0,2-1-144 0,5-1 160 15,2 0-160-15,2-2 160 0,1 1-160 0,1-1 0 16,-2-1 0-16,0 0 0 16,-1-1-1792-16,-1 0-304 0,-1-1-48 0</inkml:trace>
  <inkml:trace contextRef="#ctx0" brushRef="#br0" timeOffset="141173.89">3436 11196 29487 0,'-10'-9'1296'0,"10"9"288"0,-4-2-1264 0,1-1-320 0,-2-1 0 0,5 4 0 15,-3-3 1408-15,3 3 240 0,0 0 32 0,0 0 16 0,0 0-544 16,4-4-96-16,3-1-32 0,3 2 0 0,1 0-528 0,2-1-112 16,3 1-32-16,3 0 0 0,1-1-224 0,2 1-128 15,2 1 160-15,-1 0-160 0,3 0 0 0,-1 0 128 16,-1 1-128-16,0 1 0 0,0 0 0 0,1 1 0 15,-2 1 0-15,-2 0 0 16,-2 0-864-16,-1 1-160 0,-1 1-48 0,-2-1 0 16,-2 0-2128-16,-2 0-416 0,-3 0-96 0</inkml:trace>
  <inkml:trace contextRef="#ctx0" brushRef="#br0" timeOffset="141393.24">3709 11157 15663 0,'-7'-3'1392'0,"0"0"-1120"0,-1 0-272 0,-1-1 0 15,0 0 2864-15,1 1 512 0,-1 0 96 0,0 1 32 0,1 0-1072 0,2 2-192 16,1 1-64-16,-1 2 0 15,1 2-1152-15,2 1-224 0,0 3-48 0,0 3-16 0,1 4-464 0,1 1-80 16,0 3-32 0,1 2 0-16,0 0-160 0,1 1 0 15,0 2 144-15,1 2-144 0,2-1 0 0,-2 1 0 16,0-1 0-16,0 0 0 0,2 0 0 0,-1-3 128 16,0-2-128-16,1-1 0 0,-1-2-192 0,1-1-96 0,1-3-32 0,0-2 0 15,1-4-2752-15,-1 0-544 0</inkml:trace>
  <inkml:trace contextRef="#ctx0" brushRef="#br0" timeOffset="141645.57">4058 10955 28559 0,'-9'-18'2544'0,"7"12"-2032"0,1-1-512 0,-1 1 0 15,2 0 2000-15,0 1 304 16,2-1 64-16,-2 6 16 0,0 0-1344 0,0 0-272 0,4-2-48 0,1 2-16 15,2 2-304-15,1 4-64 0,1 2-16 0,0 6 0 0,1 2-320 16,1 4 128 0,1 2-128-16,-1 4 0 0,-1 3 0 0,-2 3 128 15,-1 2-128-15,-3 4 0 0,-1 3 192 0,0 2-48 0,-6 2 0 0,-1 2 0 16,-4 3-16-16,-3-1-128 0,-3 0 192 0,-1-2-64 16,-3-1-304-16,-2-2-64 15,-2-3-16-15,-2-2 0 16,-2-3-224-16,-3-1-48 0,-3-1-16 0,-4-1 0 15,-5-4-1856-15,-2-3-368 0,-1-3-80 0</inkml:trace>
  <inkml:trace contextRef="#ctx0" brushRef="#br0" timeOffset="141961.31">2524 10965 34495 0,'-12'-12'1536'0,"7"7"304"0,-2 1-1472 0,-5 1-368 0,1 1 0 0,-2 2 0 16,-2 1-128-16,-1 2-112 0,-2 2-16 0,0 4 0 0,-2 3 512 16,0 5 112-16,0 2 16 0,-1 4 0 0,0 3-176 15,1 4-16-15,0 5-16 0,2 3 0 16,-1 3-48-16,3 3 0 0,2 3 0 0,3 1 0 0,2-1-128 0,3 1 0 15,3 1 0-15,3-2 0 16,1-1 0-16,5 1 0 0,2-3 0 0,2-2 0 16,2 0 0-16,3-2 0 0,2-4 0 0,4-2 0 15,2-2-432-15,5-1-112 0,4-5-32 0,5-4 0 16,6-3-1920-16,3-6-384 0,54 3-64 0,-14-11-32 0</inkml:trace>
  <inkml:trace contextRef="#ctx0" brushRef="#br0" timeOffset="142373.95">4399 11916 12895 0,'-3'-4'1152'0,"0"0"-928"0,-1-2-224 0,0 3 0 16,4 3 3920-16,-4-3 752 15,0-1 128-15,-1 2 48 0,5 2-2752 0,-4 1-560 16,4-1-96-16,-5 5-32 0,1 0-816 0,1 5-160 0,-1 0-48 0,3 3 0 16,-1 1-384-16,1 2 0 0,1 0 0 0,1 2 0 15,1 1 0-15,-1-1 0 16,2 2 0-16,-1-1 0 0,0-1 0 0,1 1-256 0,1-1 48 16,-1-2 0-1,-1 1-1632-15,0-3-320 0,2-1-64 0,-1-2-11552 0</inkml:trace>
  <inkml:trace contextRef="#ctx0" brushRef="#br0" timeOffset="142770.26">4341 12034 27647 0,'-3'-5'2448'0,"0"-2"-1952"16,0-1-496-16,0 1 0 0,3-1 1312 0,3-1 160 0,0 0 48 0,2 1 0 16,1-1-368-16,2 1-64 15,1 0 0-15,2 1-16 0,3 0-512 0,-2 2-112 0,2 1 0 0,0 2-16 0,0 1-432 0,-2 1 0 16,-1 1 128-16,-1 2-128 0,-2 2 0 0,0 0 0 15,-1 2 0-15,-2 2 0 16,-2-1-400-16,-1 3-16 0,-2 2 0 0,-3 0 0 16,0 0 96-16,-1 0 32 0,-1-1 0 0,0 0 0 0,-2 0 288 0,-1-1 0 15,1-2 0-15,-1-1 0 0,0 1 0 0,3-2 224 16,0-1-32-16,2-1-16 0,3-5 96 0,0 0 32 16,0 0 0-16,0 0 0 0,0 0-48 0,6 7 0 0,1 0 0 0,2-2 0 15,0 0-128-15,-1 0-128 16,2 1 144-16,-1 1-144 0,2 1 0 0,-1 1 0 0,0 1 0 0,-1 0 0 15,-1-1 0-15,-2 1 0 16,0 0 0-16,-3-1 0 0,-1 0 0 0,-1 0 0 0,-1-1 0 0,-2 0 0 0,-1 0 0 16,0-2 0-16,-4 0 0 0,-1-1 144 0,0 0 0 0,-1-1 0 15,-1 1 0 1,0-3 0-16,-2-1-16 0,-1 0-128 0,-1-2 192 0,1 0-64 16,1-1-128-16,0-2 0 15,1 0 0-15,2-2 0 0,2 1-1440 0,1-2-224 0,2 2-32 0,-1-3-14256 16</inkml:trace>
  <inkml:trace contextRef="#ctx0" brushRef="#br0" timeOffset="143244.41">5287 11484 25791 0,'0'0'1152'0,"0"0"224"0,0 0-1104 0,0 0-272 16,0 0 0-16,0 0 0 0,3-4 1744 0,-3 4 304 0,4-5 48 0,3 2 16 16,0 1-880-16,3 0-160 15,2 1-48-15,3-1 0 0,-1 2-624 0,2-1-128 16,3 1-16-16,0 1-16 0,1 1-240 0,-1-1-240 0,0 0 48 0,0 1 16 31,0 1-2320-31,-2 1-480 0,0-1-96 0</inkml:trace>
  <inkml:trace contextRef="#ctx0" brushRef="#br0" timeOffset="143420.47">5305 11626 31327 0,'0'0'2784'0,"0"0"-2224"0,0 0-560 0,0 0 0 16,0 0 1136-16,0 0 112 0,0 0 32 0,0 0 0 0,0 0-320 0,0 0-64 16,8 0-16-16,3 0 0 0,3-1-480 15,3 0-80-15,0 0-32 0,3 0 0 16,2-2-160-16,2 1-128 0,1 0 192 0,3 0-192 15,2-1 0-15,-1-1-352 0,1 1 48 0,0 0 16 16,-2 0-1952-16,0 0-384 0</inkml:trace>
  <inkml:trace contextRef="#ctx0" brushRef="#br0" timeOffset="144446.41">7844 11106 27983 0,'-11'-1'1232'0,"11"1"272"0,-6 0-1200 0,6 0-304 16,-5 0 0-16,5 0 0 0,0 0 1088 0,0 0 176 0,0 0 16 0,0 0 16 15,0 0-128-15,6 1-16 0,3 0-16 0,3 0 0 16,5 0-512-16,4-1-112 16,3-1 0-16,2-1-16 0,3-2-192 0,2 1-48 15,1-1 0-15,2-1 0 0,1 1-48 0,1 1-16 0,1 0 0 0,-1 1 0 16,-1 0-64-16,-2 1-128 0,-2-1 176 15,-3 1-176-15,-2 0 144 0,-4 1-144 16,-4 0 0-16,-2 1 144 0,-4 0-320 0,-2 1-64 0,-2 0-16 0,-3 0 0 16,-5-2-1744-16,0 0-368 0,0 0-64 0,0 8 0 15,-4 0-352 1,-3 1-64-16</inkml:trace>
  <inkml:trace contextRef="#ctx0" brushRef="#br0" timeOffset="144685.54">8122 11189 11055 0,'0'0'976'0,"-6"-2"-784"0,-1 0-192 0,0 0 0 0,2 0 3008 0,-1 0 576 15,2 0 96-15,4 2 32 0,0 0-992 0,0 0-192 16,0 0-32-16,0 0-16 16,0 0-1136-16,-2 6-240 0,0 0-32 0,2 3-16 0,1 1-528 15,1 2-96-15,0 0-32 0,2 3 0 0,1 1-80 0,-1 3-32 16,0-1 0-16,-1 2 0 0,0 0 32 0,-1 2 16 16,-1 0 0-16,1 0 0 0,-2 0-64 0,1-1-16 15,-1 0 0-15,0-1 0 0,-1-1-96 0,1 1-32 16,0-2 0-16,0-2 0 0,-2 0-128 0,2-2 128 15,0-1-128-15,2 0 128 0,-2 0-128 0,1-4 0 16,0 0 0-16,0-1-176 16,1-1-1392-16,-2-7-288 0,4 4-48 0,-4-4-9440 0,7 1-1904 0</inkml:trace>
  <inkml:trace contextRef="#ctx0" brushRef="#br0" timeOffset="144930.49">8413 11580 8287 0,'-4'-10'368'0,"4"10"80"16,-2-4-448-16,0-2 0 0,1 2 0 0,1 4 0 15,0 0 6784-15,0 0 1280 0,0 0 256 0,0 0 64 16,0 0-5984-16,0 0-1184 16,0 0-256-16,0 6-32 0,0 5-656 0,0 1-128 0,-1 0-16 0,0 3-128 0,1 1 192 0,0 3-64 15,0 0 0-15,0 0-128 0,0 2 160 0,1-1-160 16,1 0 128-16,-1-1-128 0,0-2 0 0,0 1 128 15,0-3-128-15,0 1 0 16,0-1 0-16,2-3-224 0,-2-2 32 0,1 0 0 16,1-1-1664-1,-2-2-336-15,3 0-64 0</inkml:trace>
  <inkml:trace contextRef="#ctx0" brushRef="#br0" timeOffset="145717.89">9074 11443 14735 0,'0'0'640'0,"0"0"160"0,-6 0-640 0,1-1-160 16,5 1 0-16,0 0 0 0,-5-1 2320 0,5 1 432 0,0 0 96 0,0 0 16 16,0 0-1216-16,0 0-240 0,0 0-64 0,0 0 0 15,9 1-384-15,2 0-96 0,2-1-16 0,4 0 0 16,0 0-160-16,3 0-48 0,2-1 0 0,1 0 0 0,1 1-160 16,1-1-32-16,-1 0-16 0,-1 0 0 0,-2-1-240 0,-1 0-64 15,-3 0 0-15,-1 1 0 16,-4 0 32-16,-1 1 0 0,-1 0 0 0,-3 0 0 0,-7 0 32 15,6 0 16-15,-6 0 0 0,0 0 0 0,0 0 64 16,0 0 16-16,0 0 0 0,0 0 0 0,0 0-112 0,0 0-32 16,0 0 0-16,0 0 0 0,0 0-144 0,0 0-192 15,0 0 32-15,0 0 16 16,0 0-624-16,-5 5-128 0,5-5-32 0,0 0-10256 16,0 0-2048-16</inkml:trace>
  <inkml:trace contextRef="#ctx0" brushRef="#br0" timeOffset="146790.59">10276 11502 14511 0,'0'0'640'0,"0"0"128"0,0 0-608 0,0 0-160 15,-1 6 0-15,1-6 0 0,-3 6 1456 0,-4-2 256 16,3 1 48-16,-1-1 16 0,1 0-528 0,-2 1-96 16,2-2-32-16,-1 0 0 0,5-3-272 0,-4 5-48 15,4-5-16-15,-3 4 0 0,3-4-80 0,0 0-32 16,-5 5 0-16,5-5 0 0,0 0-112 0,0 0-32 15,-3 4 0-15,3-4 0 0,-4 3-16 0,4-3-16 16,0 0 0-16,0 0 0 0,0 0-96 0,0 0-16 0,0 0 0 0,-5 5 0 16,5-5-64-16,-4 3 0 0,4-3-16 0,0 0 0 15,0 0-48-15,-5 3 0 0,5-3 0 0,0 0 0 16,-5 3-32-16,5-3-16 0,-6 1 0 0,6-1 0 16,0 0 48-16,0 0 0 0,0 0 0 0,0 0 0 15,0 0 48-15,0 0 16 0,0 0 0 0,0 0 0 16,0 0-64-16,0 0-16 0,0 0 0 15,0 0 0-15,2-6 16 0,-1 1 0 0,-1 5 0 0,2-6 0 0,1 1-256 0,0-1 128 16,1 1-128-16,0-1 0 0,-1 1 208 0,2-2-48 16,0 0-16-16,3 1 0 0,0-3 16 0,1-1 0 15,-1-1 0-15,2-2 0 0,1-2-160 0,1-2 192 16,2-1-192-16,0 1 192 0,0-3-192 0,2 0 160 16,-1-1-160-16,0 0 160 15,0 1-160-15,-2-1 0 0,-1-1 144 0,-1 2-144 0,-1 2 0 0,-2 2-128 16,-2 1 0-16,0 2 0 15,-3 1-192-15,-1 2-48 0,-2 3 0 0,-1 0 0 16,-1 1-464-16,-1 3-112 0,-2 1-16 0,-1 2 0 16,-2-1-448-16,-1 3-80 0,-1 1-32 0,-1 2 0 15,0 0 112-15,1 3 32 0,0 0 0 0,2 0 0 16,-1 1 736-16,2 1 160 0,1 0 32 0,1 0 0 0,1 0 208 0,3-1 48 0,-2-2 16 0,2 1 0 16,1 0 176-16,1-1 192 0,2 0-32 0,-2 1-16 15,2-1 384-15,1 2 80 16,1 0 16-16,0 0 0 0,2 0 208 0,0-1 64 15,0 1 0-15,0 1 0 0,1-1-64 0,-1 1-16 0,1 0 0 16,0 1 0-16,-1-1-256 0,2 1-48 0,0 1-16 0,-1-2 0 16,-1-2-80-16,1 0-16 0,1 0 0 0,-3-2 0 0,2-1 160 0,0-1 16 15,-2 0 16-15,2-2 0 0,0 0-80 0,1-1-32 32,-3-1 0-32,2-1 0 0,1-1-176 0,0 0-48 15,-1-1 0-15,1 0 0 0,-1-1-80 0,0-1-32 0,-2 1 0 0,1-1 0 0,-2 1-144 0,1 0 0 31,-1-1 144-31,0 2-144 16,-5 3-288-16,5-3-128 0,1-1-32 0,-2 2 0 0,-4 2-2176 0,6-2-432 0,-6 2-80 0</inkml:trace>
  <inkml:trace contextRef="#ctx0" brushRef="#br0" timeOffset="146969.47">10806 11371 24879 0,'0'0'2208'0,"0"0"-1760"0,0 0-448 0,0 0 0 0,0 0 1568 0,0 0 224 0,0 0 64 16,0 0 0-16,-2 8-304 0,1 0-48 15,1 2-16-15,-2 1 0 0,2 2-848 0,-1 2-160 0,-1-1-32 0,2 1-16 16,-1 2-256-16,1 1-48 16,0-1-128-16,1 1 192 0,1-1-192 0,-1 0 0 0,1-1 0 0,0 0 0 15,0-1 0-15,0 1 0 0,1-2-208 0,0-3 64 16,0 0-2000-16,2-2-400 0,-1-2-80 0</inkml:trace>
  <inkml:trace contextRef="#ctx0" brushRef="#br0" timeOffset="147390.15">10846 11507 33567 0,'-12'-9'1488'0,"7"5"304"0,0 0-1424 0,0-2-368 15,1 0 0-15,1-1 0 0,0 0 1168 16,2 1 176 0,1-1 16-16,1 2 16 0,3-1-416 0,1 2-96 0,3-1-16 0,1 3 0 0,0 0-624 0,2 1-224 15,0 1 144-15,1 1-144 0,-1 1 0 0,1 3 0 16,-1 0 0-16,-1 2 0 0,0 0 0 0,-5 2-144 0,1 0 144 0,-3 2-160 31,-1-1-240-31,-1 2-48 0,-2 1-16 0,-1 0 0 0,-2 2 96 0,-2-1 32 0,2-1 0 16,-4 0 0-1,1-1 336-15,1-2-176 0,0 0 176 0,2-1-128 0,-2-2 128 0,3-2 144 0,0 1-16 0,3-6-128 32,0 0 416-32,0 0-32 0,0 0 0 0,0 0 0 15,0 0 0-15,7 3-16 0,2-1 0 0,1 0 0 0,1-1-176 0,2 1-48 16,0-1 0-16,3 1 0 0,-2 0-144 0,1 1 0 15,-1 0 0-15,-2 1 0 0,0 0 0 0,-4 2 0 16,-2-4 0-16,-6-2 0 0,5 6 0 0,-5-6 0 16,0 6 0-16,-2 1 0 0,-3-2 256 0,-3 2-48 15,-1-2 0-15,-2 2 0 0,-2 0 0 0,0-1 0 16,-2 0 0-16,-1-1 0 0,1 2-208 0,0-3 0 16,0-1 0-16,2 1 0 0,0-2 0 0,1 0-192 0,0-1 16 0,1 0 0 31,0-1-1552-31,2 0-320 0,2-1-64 0</inkml:trace>
  <inkml:trace contextRef="#ctx0" brushRef="#br0" timeOffset="148274.01">11214 11299 28511 0,'0'0'1264'0,"0"0"256"0,0 0-1216 16,0 0-304-16,0 0 0 0,0 0 0 0,0 0 1664 0,0 0 288 15,0 0 48-15,0 0 16 0,0 0-784 0,0 0-144 16,0 0-48-16,0 0 0 0,0 0-736 0,7 6-160 16,-7-6-16-16,5 4-128 0,-5-4 0 0,0 0 0 15,6 5 0-15,-1-2 0 0,-5-3 0 0,0 0-272 0,0 0 16 0,6 3 16 31,-6-3-1808-31,0 0-384 0,0 0-64 0,0 0-12352 0</inkml:trace>
  <inkml:trace contextRef="#ctx0" brushRef="#br0" timeOffset="148701.24">11592 11091 11967 0,'2'-13'1072'0,"-1"9"-864"0,1-2-208 0,-2 1 0 0,2-1 2688 0,-1 1 512 15,-1 5 80-15,0 0 32 0,0 0-1296 0,0 0-256 16,0 0-48-16,0 0-16 0,0 0-784 0,0 0-144 16,0 0-48-16,3 10 0 0,-1 2-208 0,-1 2-32 15,1 3-16-15,0 0 0 0,2 2-176 0,-1 2-32 16,0 2-16-16,1 0 0 0,-2 0-48 0,1 0-16 16,0-1 0-16,1-1 0 0,-1-1-48 0,0 0 0 15,-1-2 0-15,2 0 0 0,-1-3-128 0,0 0 128 16,0-2-128-16,-1-2 128 0,0-2 16 0,1-2 0 15,-3-1 0-15,0-6 0 0,0 0 32 0,0 0 0 16,0 0 0-16,0 0 0 0,0 0 112 0,0 0 32 16,-2-9 0-16,0 0 0 0,-1-3-96 0,-1-2-16 15,1-3 0-15,0-1 0 0,-1-3-80 0,1-1 0 0,0-2-128 16,1-1 192-16,0 2-32 0,0 0-16 0,2 1 0 0,1 0 0 16,2 0 32-16,0 1 0 0,0 0 0 0,2 2 0 15,0 0-176-15,3 1 0 0,1 1 0 0,2 1 128 16,0 2-128-16,1 1 0 0,1 0 0 0,0 2 0 0,-1 2 0 0,0 2-144 15,0 2 144 1,-1 0 0-16,-1 3-192 0,0 2 64 0,-1 2 128 0,0 2-208 16,-2 1-432-16,2 3-64 0,-3 1-32 0,-1 2 0 15,0 0-2448 1,-3 2-480-16,-1 1-112 0</inkml:trace>
  <inkml:trace contextRef="#ctx0" brushRef="#br0" timeOffset="148890.22">11651 11260 30751 0,'0'0'1360'0,"0"0"288"0,0 0-1328 0,0 0-320 0,0 0 0 16,0 0 0-16,0 0 1040 0,0 0 144 0,8-1 32 0,1 0 0 15,2 1-496-15,2-2-80 0,2 1-32 0,2 0 0 16,0 1-336-16,1 0-64 0,2-1-16 16,1 0 0-16,1 0-192 0,1 1-288 15,0 0 64-15,1 0-10912 0,0 0-2192 0</inkml:trace>
  <inkml:trace contextRef="#ctx0" brushRef="#br0" timeOffset="149101.35">12142 11348 15663 0,'0'0'1392'0,"-6"0"-1120"16,1-1-272-16,5 1 0 0,-6 3 3936 0,1 1 736 0,-1 2 128 15,2-1 48-15,2 2-2928 0,-2 1-576 0,1 2-112 0,1 2-16 0,1 1-560 0,0 0-96 31,-1 0-32-31,2 2 0 0,2 1-304 0,0-1-64 0,0 1-16 0,0-1 0 16,0 0-144-16,1-1 0 0,0-1 0 0,0-1 0 31,-1-1-464-31,2-1-128 0,0-2-32 0,0-1 0 0,0 0-2848 0,-4-7-576 0,0 0-112 16,11 7-32-16</inkml:trace>
  <inkml:trace contextRef="#ctx0" brushRef="#br0" timeOffset="149445.28">12147 11419 32303 0,'-9'-12'1424'0,"7"7"304"0,0-2-1376 0,1 0-352 0,0 0 0 0,1 0 0 16,1 1 1184-16,2-1 160 0,2 0 48 0,0 2 0 0,3-1-496 0,2 1-112 0,2 2-16 0,0 0 0 0,0 2-560 15,0 1-208-15,0 1 144 0,0 2-144 16,-1 0 0-16,-1 1 0 0,-2 1 0 0,-2 1 0 0,0 0 0 0,-2 1 0 31,0 2 0-31,-3 1 0 0,-1 1-176 0,-2 0 176 0,-2 0-128 0,0 0 128 0,-1 0 0 0,0 0 0 16,-1-1 0-16,1 0 0 0,-1-1 0 0,2 1 0 31,0-3 0-31,0 0 0 0,2-2 0 0,2-5 0 0,0 0 0 0,0 0 128 0,3 7-128 0,2-1 0 16,0-2 128-16,2 0-128 0,1 2 0 0,0-1 0 15,1 1 0-15,1-1 128 0,-1 1-128 16,0 0 0-16,0 1 0 16,-2 0 0-16,0-1 0 0,-2 1 0 15,0-1 0-15,-2 1 0 0,-2 0 0 0,-1-1 0 16,-2 1 0-16,-2-2 0 0,-1 0 144 0,0 0 16 15,-2 1 0-15,-1-2 0 0,0 1 48 0,-1-1 16 16,0-1 0-16,0 1 0 0,-1-1-224 0,1-1 0 16,1-2 0-16,0 0 0 15,0-1-512-15,2-1-64 0,2-2 0 0,0 0 0 16,1 0-2576-16,2-2-528 0</inkml:trace>
  <inkml:trace contextRef="#ctx0" brushRef="#br0" timeOffset="149695.34">12641 11459 23039 0,'0'0'1024'0,"3"-6"192"0,0 1-960 0,-1-1-256 0,-1 2 0 0,-1 0 0 0,-2-1 2288 0,-1 1 400 16,3 4 96-16,-5-1 16 0,-1 1-928 15,0 1-176-15,-1 1-32 0,0 2-16 0,-3 3-928 0,0 1-176 16,0 0-32-16,0 2-16 0,-1 1-192 0,1 1-48 16,0 2 0-16,1-1 0 0,2-1-48 0,0 1-16 15,2 0 0-15,1 1 0 0,3-2-192 0,2 0 144 16,3-1-144-16,1-1 128 0,1-2-128 0,1 0 128 15,2-1-128-15,2-3 128 0,1 1-128 0,0-1 0 16,3-1 0-16,0-1 128 16,1 0-432-16,2-2-80 0,1-3-32 0,-1 1 0 15,1-2-2032-15,-2-1-416 0,-1 1-80 0,2 0 0 0</inkml:trace>
  <inkml:trace contextRef="#ctx0" brushRef="#br0" timeOffset="150264.32">13244 11047 15663 0,'0'0'688'0,"-3"-3"144"0,1-2-656 0,2 5-176 0,0-6 0 0,0 6 0 0,3-6 4800 15,2 1 944-15,0 1 176 0,2 0 32 0,4 1-4352 0,4 1-896 16,2 0-160-16,4 0-32 0,2-1-352 0,1 1-160 16,2 0 160-16,-1 2-160 0,2-1 0 0,0 1 128 15,-2 0-128-15,0 1 0 16,-1 1-1264-16,-2 1-288 0,-2 2-64 0,-2 0-14208 0</inkml:trace>
  <inkml:trace contextRef="#ctx0" brushRef="#br0" timeOffset="150455.57">13378 11201 19343 0,'-5'-3'1728'0,"-1"0"-1392"15,2 0-336-15,4 3 0 0,0 0 4064 0,0 0 736 0,0 0 160 0,0 0 32 0,6-3-3552 0,4 1-704 31,3 0-144-31,4 0-16 0,2 1-576 0,3 0 0 0,2-2 0 16,3 2 0 0,3-1-544-16,3 0-16 0,1-3 0 0,3 2 0 15,3-1-2288-15,2-1-464 0,1-1-80 0,0-1-32 0</inkml:trace>
  <inkml:trace contextRef="#ctx0" brushRef="#br0" timeOffset="150722.31">14172 10986 18431 0,'0'0'1632'0,"-2"-5"-1312"16,-1 1-320-16,-1 0 0 0,0 0 3072 0,-1 2 528 15,-2 1 112-15,0 2 32 0,0 2-1712 0,-2 3-352 16,-1 2-64-16,0 0-16 0,0 3-1024 0,1 2-192 0,2 1-64 0,-2 1 0 0,2 3-192 0,3 1-128 16,1-1 128-16,3 1-128 15,1 1 256-15,2 0-32 0,2-2 0 0,4 0 0 0,2-3 16 0,2 0 0 16,2-2 0-16,1-2 0 16,4-1-48-16,1-4-16 0,2-1 0 0,1-4 0 15,3-2 48-15,-3-3 16 0,-1 0 0 0,-1-4 0 16,-1-4 80-16,-2-2 32 0,-3-4 0 0,-1 0 0 15,-1-3 96-15,-3-2 32 0,-5 1 0 16,-2 0 0-16,-3 1-112 0,-2 1-32 0,-3 0 0 0,-2 2 0 16,-3 2 32-16,-2 2 0 0,-2 2 0 0,-4 2 0 15,0 2-368-15,-4 4-240 0,0 0 48 0,-1 1 0 16,0 3-336-16,1 1-64 0,0 2-16 0,1 3 0 16,3 2-1696-16,0 1-320 0,3 4-80 0</inkml:trace>
  <inkml:trace contextRef="#ctx0" brushRef="#br0" timeOffset="151404.85">15846 11001 12895 0,'0'0'1152'0,"0"0"-928"0,-3-4-224 16,3 4 0-16,-2-3 2384 0,2-1 432 0,1 1 96 0,-1 3 16 0,0 0-496 0,0 0-112 15,0 0-16-15,0 0 0 16,0 0-976-16,6-1-208 0,2 0-32 0,2 1-16 0,5 0-416 0,1 1-80 16,4-1 0-16,3 1-16 15,3 1-208-15,4 1-32 0,1 0-16 0,2-2 0 16,1 0-176-16,-2 0-128 0,0-1 192 0,0 1-192 16,-3 0 144-16,-2-1-144 0,-3 0 0 0,-2 0 144 0,-1 0-144 0,-2 0 0 15,-3 0-160-15,-2 0 160 16,0 0-1760-16,-5 0-256 0,-1 0-48 0,-8 0-8224 15,0 0-1632-15</inkml:trace>
  <inkml:trace contextRef="#ctx0" brushRef="#br0" timeOffset="151598.59">15910 11134 32191 0,'0'0'1424'0,"-5"-1"304"0,5 1-1392 0,0 0-336 16,0 0 0-16,0 0 0 0,0 0 480 0,0 0 32 0,0 0 0 0,10 4 0 15,1-1 160-15,3 0 32 16,4 0 16-16,2 1 0 0,6-1-400 0,0-1-64 0,3 2-32 0,0-3 0 0,1 0-224 0,0-1 144 16,-2 0-144-16,2 0 128 0,-1-1-368 0,-1 0-80 31,0-1 0-31,-2 1-16 16,-2 0-2800-16,-2 0-544 0</inkml:trace>
  <inkml:trace contextRef="#ctx0" brushRef="#br0" timeOffset="152013.06">16339 10888 23039 0,'-6'-10'2048'0,"2"6"-1648"15,1-2-400-15,0 2 0 0,-2-1 1664 0,1 1 256 16,-2 0 64-16,2 0 0 0,0 2-608 0,4 2-112 0,-6-1-32 0,6 1 0 15,0 0-688-15,-4 3-144 0,-1 2-16 0,3 0-16 16,1 1-192-16,1 0-48 0,0 1 0 0,3-1 0 0,3 2-128 0,0 1 192 16,1 0-192-16,1 1 192 0,2 0-192 0,2 1 0 15,1-3 144-15,2 1-144 0,2 0 144 0,0 0-144 16,2-2 192-16,2 0-192 0,1 0 160 0,1-2-160 16,0 0 128-16,0-2-128 0,0 1 0 15,-2 0 0-15,0-2 0 0,-4 0 0 0,-3-1 0 16,-2 1 0-16,-2 0 0 0,-1 1 0 15,-4-1 0-15,-5-2 0 0,0 0 0 0,4 5 0 0,-4-5 0 16,0 9 192-16,-4 1 0 0,-1 1 0 0,-3 2 192 0,-3 3 64 16,-3 0 0-16,-4 2 0 0,-2-2-192 15,-2 4-48-15,-2 2 0 0,0 1 0 0,0 1 112 0,0 1 32 16,1-1 0-16,1-1 0 0,1 0-112 0,2 0-32 16,2-1 0-16,2 0 0 0,1-3-208 0,2-2 0 15,1-1 0-15,3-2 0 16,1-2-416-16,3 0-128 0,2-1-32 0,0-1-11616 0,2-1-2336 15</inkml:trace>
  <inkml:trace contextRef="#ctx0" brushRef="#br0" timeOffset="152723.35">17561 10851 32079 0,'0'0'1408'0,"0"0"320"0,0 0-1392 0,0 0-336 0,-1-4 0 0,1 4 0 15,0 0 512-15,0 0 16 0,-3 7 16 0,1 2 0 0,0 1-224 0,0 2-64 16,1 2 0-16,0 2 0 16,0 2 0-16,1 2 0 0,-2 1 0 0,2 1 0 0,0 0-64 0,2 0-32 0,-2-1 0 0,0 0 0 31,0-1-160-31,1-1 0 0,0-1 144 0,-1-2-144 0,0-1 128 0,0-2-128 0,0 0 160 0,-1-1-160 31,0-2 208-31,1-1-48 0,-2-3-16 16,2-6 0-16,0 0 48 0,-4 3 0 0,4-3 0 0,-7-3 0 15,0 0 0-15,2-4 16 0,0-2 0 0,1-4 0 16,0-1 16-16,-1-2 0 0,2-5 0 0,1-2 0 0,1-4-32 0,1-1-16 0,0-5 0 0,1 0 0 16,1 1-176-16,0-1 192 0,1-1-192 0,2 3 192 15,1 2-192 1,1 4 160-16,0 3-160 0,0 2 160 15,2 3-160-15,0 2 0 0,1 2 0 0,2 2 0 0,-1 2 0 16,2 3-176-16,1 1 176 0,2 2-192 16,-1 0 192-16,2 3-160 0,0 1 160 0,-1 1-160 0,0 2 160 15,0 2-192-15,-2-1 192 0,0 2-192 0,-1 0-544 0,-3 1-112 0,0 3-32 0,-1 1 0 32,-1 2-2080-32,-4 0-432 0,-3 1-64 0</inkml:trace>
  <inkml:trace contextRef="#ctx0" brushRef="#br0" timeOffset="152890.39">17544 11047 28559 0,'0'0'2544'0,"0"0"-2032"0,-6-1-512 0,6 1 0 15,0 0 1056-15,0 0 112 16,0 0 32-16,0 0 0 0,0 0-176 0,0 0-16 16,8 1-16-16,2 2 0 0,1-2-560 0,2 0-112 15,2-1-32-15,3 0 0 0,1 0-128 0,1 1-32 16,0 0 0-16,2 0 0 0,0-1-384 0,0 1-96 0,0 0-16 0,2 2-10656 15,-1-1-2144-15</inkml:trace>
  <inkml:trace contextRef="#ctx0" brushRef="#br0" timeOffset="153245.79">17909 11283 8287 0,'0'0'736'0,"0"0"-592"16,0 0-144-16,2-5 0 0,1 1 384 0,2 0 32 0,-1-1 16 0,1 1 0 16,-1-1 1056-16,0 1 224 0,1 0 32 0,-1-1 16 15,0 1 704-15,-1-1 144 16,-3 5 16-16,3-4 16 0,-3 4-352 0,0 0-80 15,0 0-16-15,0 0 0 0,0 0-960 0,0 0-192 16,0 0-32-16,6 4-16 0,-6-4-544 0,3 8-96 0,0 2-32 0,1 2 0 16,-2 2-192-16,1 1-128 15,-1-2 128-15,2 1-128 0,-1 1 0 0,0-1 0 16,0 0 0-16,1 2 128 0,-1-1-432 0,0-1-80 0,2 1 0 0,-2-3-16 31,0-1-2016-31,2-1-400 0,-1-2-64 0,1-1-32 0</inkml:trace>
  <inkml:trace contextRef="#ctx0" brushRef="#br0" timeOffset="153647.76">18033 11225 33807 0,'-6'-14'1488'16,"3"9"320"-16,1-2-1440 0,1 1-368 0,0-1 0 0,1 0 0 16,1 0 608-16,1 0 48 0,3 1 16 0,1 0 0 0,3 1-176 0,2 0-48 15,0 1 0-15,3 2 0 0,0 2-288 16,1 1-160-16,0 1 160 0,1 1-160 0,-3 3 0 0,0 0 0 15,-1 2 0-15,-3 1 0 0,-1 0 0 0,-3 2 0 16,-1 2 0-16,-3 1 0 16,-2-1-400-16,-3 2-80 0,0 0-16 0,-3 0 0 0,0 0 224 0,-2-1 32 15,-1-1 16-15,1-1 0 0,0-1 224 0,1-1 0 0,-1-2 0 16,1 0 0-16,1-3 288 0,2-1 0 0,5-4 0 0,0 0 0 16,0 0 160-16,0 0 16 15,0 0 16-15,0 0 0 0,0 0-112 0,0 0-32 16,8 0 0-16,0 0 0 0,3 0-336 0,3 2 0 15,0-1 0-15,1 2 0 0,2 0 0 0,-1 2-128 0,0 0 128 16,-1 2 0-16,-1 0 0 0,0 2-128 0,-2 1 128 0,-1-1 0 0,-2 0 0 16,-3 0 0-16,-1-1 0 0,-5 0 0 0,0 0 0 0,-5-1 192 31,1 0 0-31,-3 0-16 0,-1-1 160 0,0 2 48 0,-2 0 0 0,-1-2 0 16,0 0-256-16,-1-1-128 0,-2 1 128 15,2-2-128-15,0 1-384 0,0-2-128 0,1-1-48 0,2-1 0 31,2-1-1424-31,0-1-272 0,7 1-64 0,0 0-12832 0</inkml:trace>
  <inkml:trace contextRef="#ctx0" brushRef="#br0" timeOffset="153881.56">18583 11348 15663 0,'0'0'688'0,"0"0"144"0,0 0-656 0,0 0-176 0,0 0 0 16,-1-6 0-16,-2 2 3744 0,-2 2 720 0,0 1 144 15,-2 1 16-15,0 1-2496 0,-2 2-496 16,-1 2-96-16,-1 2-32 15,0 2-1024-15,0 1-208 0,-1 1-32 0,0 2-16 16,0 1 64-16,1 2 16 0,0-1 0 0,1-1 0 16,1 1-48-16,2-1-16 0,3-1 0 0,1-1 0 0,0-1-112 0,3-1 0 15,4 0-128-15,1-1 192 0,2 0-64 0,2-3 0 16,1 0-128-16,2-2 192 0,0-1-192 0,2-1 0 16,1-4 0-16,3 0 0 15,1-1-448-15,-1-1-144 0,1-2-32 0,1-2 0 16,0 0-2832-16,1-1-560 0</inkml:trace>
  <inkml:trace contextRef="#ctx0" brushRef="#br0" timeOffset="154360.1">18853 10964 25791 0,'0'0'1152'0,"-2"-3"224"0,2 3-1104 0,0 0-272 0,0 0 0 0,5-5 0 0,2 2 1344 15,0 0 224-15,3-1 32 0,1 1 16 0,0 1-336 16,2 0-80 0,3-2-16-16,-1 2 0 0,2 0-384 0,0 0-80 15,2 1-16-15,0-1 0 0,2 1-416 0,0 1-96 0,-2-1 0 0,2 1-16 16,-4 0-176-16,0 0-192 0,-1-1 32 16,-3 0 16-1,-2 1-2480-15,-2 1-512 0</inkml:trace>
  <inkml:trace contextRef="#ctx0" brushRef="#br0" timeOffset="154534.71">18929 11073 24879 0,'0'0'2208'0,"0"0"-1760"0,0 0-448 0,0 0 0 0,0 0 2848 0,0 0 480 16,0 0 112-16,0 0 16 16,0 0-2112-16,7-1-432 0,1-2-80 0,1 1 0 0,2 0-512 0,2 1-112 0,2-1-16 0,2 0 0 31,-2-1-192-31,3 2 128 0,2-1-128 0,0 0 0 15,0 1-352-15,1 0-160 0,-1 0-48 0,1-1-11280 16,-1 1-2272-16</inkml:trace>
  <inkml:trace contextRef="#ctx0" brushRef="#br0" timeOffset="155272.66">20015 10615 23951 0,'-7'-8'1056'0,"7"8"224"0,-5-3-1024 0,2 0-256 0,3 3 0 0,0 0 0 0,-1-5 2368 0,1 5 400 16,0 0 96 0,0 0 16-16,5-4-1568 0,4 2-304 0,3 0-64 0,4 1-16 0,2 1-544 0,4 1-96 15,5 0-32-15,1 1 0 16,2-1-32-16,1 0-16 0,-1-1 0 0,-1 0 0 0,1 0-80 0,-1 1 0 16,-3 0-128-16,1 0 192 0,-2 1-192 15,-2 0 128-15,-1 0-128 0,-2 0 0 16,-3 0-336-16,-1 1-176 0,-2-1-16 0,-3 0-16 15,-2-1-2592-15,-3 0-528 0,-6-1-112 0</inkml:trace>
  <inkml:trace contextRef="#ctx0" brushRef="#br0" timeOffset="155484.75">20374 10589 18431 0,'0'0'816'0,"0"0"160"0,0 0-784 0,-4 0-192 15,4 0 0-15,0 0 0 0,-6 1 3200 0,2 1 576 0,-1 1 128 16,2 3 32-16,0 0-2256 0,1 1-448 15,-1 3-80-15,1 2-32 0,0 2-464 0,0 3-80 0,0 0-32 0,-1 2 0 0,0 1-192 0,1 1-32 16,2 0-16-16,-2 0 0 0,1 1-304 0,1 0 160 16,-1-1-160-16,-1-2 128 15,1 0-128-15,1-1 0 0,0-1 0 0,0 0 128 0,0-1-128 0,1-1-272 32,1-3 64-32,-1-1 16 0,0-1-2336 0,1-2-464 0,0 0-80 15</inkml:trace>
  <inkml:trace contextRef="#ctx0" brushRef="#br0" timeOffset="155691.04">20603 10878 24879 0,'0'0'2208'0,"0"0"-1760"16,0 0-448-16,0 0 0 16,0 0 2992-16,0 0 512 0,0 0 96 0,0 0 32 0,-1 7-2336 0,0 0-464 15,0 3-80-15,0 1-32 0,-1 2-496 0,1 3-96 0,-1-1-128 0,1 2 176 16,0 0-176-16,1 0 0 15,0-2 0-15,2 1 0 0,-1-1 0 0,1-2 0 0,1-2-192 0,-1 0 192 16,-1 0-1584-16,1-1-192 0,1-2-32 0,-3-8-14384 16</inkml:trace>
  <inkml:trace contextRef="#ctx0" brushRef="#br0" timeOffset="156247.82">19881 11361 26943 0,'0'0'1200'0,"0"0"240"0,-3-3-1152 0,3 3-288 16,-4-5 0-16,4 5 0 0,0 0 1312 0,0 0 208 15,-4-4 32-15,4 4 16 16,0 0-528-16,0 0-96 0,0 0-32 0,0 0 0 0,0 0-416 0,8-2-96 16,0 1-16-16,2 1 0 15,3 0-128-15,3 0-48 0,3 0 0 0,3 0 0 16,5 0-80-16,6 0-128 0,6-2 176 0,1 0-176 0,4-1 144 0,1 0-144 16,-2-2 0-16,3 1 144 0,3-2-144 0,5 1 192 15,3-1-192-15,2 2 192 16,-1 0-192-16,-2-1 128 0,-1 2-128 0,-1 0 128 0,-4-1-128 0,-1 2 0 0,-2 0 0 15,-3 1 128-15,-2 0-128 0,-7 1 0 16,-3-1 0-16,-4 1 0 0,-5 0 160 0,-3 0-160 16,-4 0 192-16,-4 1-192 0,-2-4 256 0,-3 3-64 15,-7 0-16-15,0 0 0 0,0 0 48 0,0 0 16 0,0 0 0 0,0 0 0 16,0 0-240-16,0 0-128 0,0 0 128 16,-6 0-208-1,0 2-496-15,0-1-80 0,-3 1-32 0,2 0-10768 16,-2 1-2144-16</inkml:trace>
  <inkml:trace contextRef="#ctx0" brushRef="#br0" timeOffset="157111.76">20140 12029 14735 0,'0'0'1312'0,"-6"3"-1056"31,0 0-256-31,-1 1 0 0,0-2 1280 0,1 0 192 0,-2 1 32 0,4 1 16 16,-4-1-240-16,3 0-32 0,-1-2-16 0,1 3 0 15,-1-2-176-15,1 1-32 0,5-3-16 0,0 0 0 16,0 0-144-16,0 0-32 15,0 0 0-15,-5 4 0 0,5-4-304 0,0 0-64 0,-4 5-16 0,4-5 0 0,0 0-96 16,0 0-32-16,0 0 0 0,0 0 0 0,0 0 32 16,0 0 0-1,-4 3 0-15,4-3 0 0,0 0-32 0,0 0-16 16,-4 3 0-16,4-3 0 0,0 0-48 0,0 0-16 0,-4 4 0 0,4-4 0 16,0 0 80-16,0 0 32 0,-5 2 0 0,5-2 0 15,0 0 48-15,0 0 16 0,0 0 0 0,0 0 0 16,0 0 0-16,0 0 0 0,0 0 0 0,0 0 0 15,0 0-128-15,4-4-32 0,0-2 0 0,1 1 0 16,1-1-32-16,2-1-16 0,2 0 0 0,3-2 0 0,2-2 16 0,3-1 0 16,0-1 0-16,2-2 0 15,2 0 0-15,-1 0 0 0,-1-4 0 0,-1 0 0 16,-2-2-224-16,0 3 128 0,-2 0-128 0,-2 1 0 0,-2 2 0 16,-2 1 0-16,-1 1 0 0,-3 2 0 15,0 0-464-15,-2 2 16 0,-3 0 0 0,0 1 0 16,-1 2-288-16,0 0-48 0,-1 2-16 0,-2 0 0 15,0 2-288-15,0 0-64 0,-2 2-16 0,-1 1 0 16,1 2 272-16,-1 2 48 0,1-1 16 0,-1 2 0 0,1 0 384 0,1 2 64 16,0 0 32-16,0 1 0 0,2 0 208 0,2 1 144 15,-2 1-192-15,1 0 192 0,4 1 0 0,1 1 0 16,-1-1 192-16,5 1-48 0,-2 0 432 0,2-1 64 16,0 0 32-16,2-1 0 0,0 0 160 0,1 0 48 15,1 1 0-15,-2-1 0 0,1 0-144 0,-1 0-32 16,1 0 0-16,0-1 0 0,-2-1-304 0,0 0-64 0,-1-3-16 0,1 1 0 15,-1 0 16-15,-1-2 0 0,0 0 0 0,0-1 0 16,1-1-128-16,0-1-16 0,-1 0-16 16,1-2 0-16,-1 0-32 0,1-2 0 0,0 0 0 0,-1 1 0 15,2-1-144-15,-3 0 0 0,1-2-160 0,-1 1 160 32,1 0-816-32,-1 1-64 0,1-2-16 0,-6 4 0 0,5-3-2272 15,1 1-464-15,-1 0-80 0</inkml:trace>
  <inkml:trace contextRef="#ctx0" brushRef="#br0" timeOffset="157292.65">20709 11997 5519 0,'0'0'496'0,"0"0"-496"16,5-5 0-16,1 1 0 16,-1 1 4928-16,-5 3 880 0,0 0 176 0,3-4 32 0,-3 4-2880 0,0 0-576 15,0 0-112-15,0 0-16 16,0 0-1216-16,4 5-256 0,-1 1-32 0,0 1-16 0,-3 1-336 0,0 0-80 16,0 1-16-16,0 1 0 0,0 1-256 0,-1 0-48 15,0 1-16-15,1 1 0 0,0 1-160 0,0-1 0 16,-1-2 0-16,1 0 0 0,1 0-160 0,1-1-64 15,-1 0-16-15,2 0 0 16,0-2-1936-16,0 0-400 0,2-1-80 0,-1-2-12752 0</inkml:trace>
  <inkml:trace contextRef="#ctx0" brushRef="#br0" timeOffset="157675.84">20770 12120 23951 0,'-4'-13'2128'0,"3"7"-1696"0,-2-1-432 16,2-2 0-16,-1-1 1376 0,1 0 192 0,0 0 32 0,1 0 16 15,0 0-240-15,1 0-48 0,2 2-16 0,3 0 0 16,0 0-480-16,2 2-80 0,0 1-32 0,1 2 0 16,2 1-400-16,-1 1-96 0,1 2-16 0,-2 2 0 15,-1 1-208-15,-1 2 0 16,-2 0 0-16,0 2 0 0,-2 1-160 0,-1 1-32 0,-2 0 0 0,0 2 0 16,-1 1-176-1,-2 1-32-15,-3 1-16 0,1-2 0 0,-1-1 416 0,1 0 0 16,-2-1 0-16,3 0 0 0,-1-1 0 0,2-1 128 0,0-2 0 0,1 0 0 15,0-1 96-15,2-6 32 0,0 0 0 0,2 5 0 16,2-1 128-16,0 0 16 0,3 0 16 0,1-2 0 0,0 1-240 0,2-1-48 16,1 0-128-16,0 0 192 0,0 0-192 0,0 1 0 15,-1-1 0-15,-1 1 0 0,-1 0 0 0,-8-3 0 16,5 4 0-16,-5-4 0 0,0 0 272 0,0 0-32 16,-2 6-16-16,-2 1 0 0,-2-1 224 0,0 1 32 15,-4 0 16-15,0-1 0 0,-1 1-240 0,-2-1-64 16,-2 0 0-16,1 1 0 0,1-3-192 0,1 0 0 15,0 0 0-15,1-2 0 0,1-1-208 0,-1-1-144 0,3 0-32 0,1-2 0 16,2-2-2432-16,-1-1-480 16</inkml:trace>
  <inkml:trace contextRef="#ctx0" brushRef="#br0" timeOffset="158153.14">21435 11123 26719 0,'0'0'2368'0,"0"0"-1888"15,0 0-480-15,0 0 0 0,0 0 1872 0,5-4 288 16,2 1 48-16,3 0 16 0,2 2-1088 0,3 1-224 16,2 0-32-16,1 1-16 0,0 1-464 0,2-1-80 15,1 0-32-15,-1 0 0 0,-1 0-288 0,0 2 0 16,-2-2 0-16,-1 0 0 15,-1-1-480-15,-3 2-208 0,-1-1-32 0,-2 0-16 16,-2 0-2304-16,-7-1-464 0</inkml:trace>
  <inkml:trace contextRef="#ctx0" brushRef="#br0" timeOffset="158305.19">21455 11254 29199 0,'-13'0'1280'0,"13"0"288"0,-5 1-1248 0,5-1-320 15,-6 0 0-15,6 0 0 0,0 0 1472 0,0 0 224 0,0 0 48 16,0 0 16-16,0 0-752 0,8 4-160 0,2-1-16 0,4-1-16 15,4 1-560-15,3 0-96 16,1-3-32-16,2 0 0 0,1-1-336 0,0-2-80 0,1-1-16 0,0 0 0 16,3-2-1728-16,-1-1-336 15,2-4-80-15</inkml:trace>
  <inkml:trace contextRef="#ctx0" brushRef="#br0" timeOffset="158797.07">22569 10430 20271 0,'0'0'896'0,"0"0"192"31,-5-2-880-31,5 2-208 0,0 0 0 0,0 0 0 0,0 0 2656 0,0 0 480 0,0-5 112 0,0 5 16 0,4-5-1856 0,1 2-384 16,2 1-64-16,1 1 0 16,3-3-512-16,5 3-80 0,3 0-32 0,1 1 0 0,2-1-80 15,3 1-32-15,0 1 0 0,2 0 0 0,3 0-96 0,0 0 0 16,-2 2-128-16,1-1 192 0,-4 0-192 0,1-1 0 16,-4 0 128-16,-3 0-128 0,-1 0-176 0,-4 1-80 15,-2-2 0-15,-2 0-16 16,-2 0-1712-16,-2 0-352 15,-6 0-64-15,0 0-16 0,0 0-672 0,0 0-144 0</inkml:trace>
  <inkml:trace contextRef="#ctx0" brushRef="#br0" timeOffset="158941.82">22887 10418 5519 0,'-17'-3'496'0,"10"2"-496"0,-1 0 0 0,-2 0 0 0,0-2 4352 0,1 2 768 16,1 1 144-16,2 1 48 0,-1 2-2704 0,2 0-544 16,-1 1-96-16,2 2-32 0,0 2-848 0,2 1-160 0,0 2-32 0,1 4-16 15,0 0-256-15,1 4-48 0,0 2-16 0,1 1 0 16,-1 1-256-16,1 1-48 0,-1 0-16 15,0 2 0-15,0 0-240 0,0-1 128 0,-1 1-128 0,2-2 0 0,-1-1 128 0,1-1-128 16,0-1 0-16,0-1 0 16,0-3-320-16,2-1-176 15,-1-3-16-15,1-2-10432 0,0-1-2064 0</inkml:trace>
  <inkml:trace contextRef="#ctx0" brushRef="#br0" timeOffset="159367.45">23113 10717 31327 0,'0'0'2784'0,"0"0"-2224"0,0 0-560 16,0 0 0-16,0 0 960 0,-4 5 64 0,-2 0 32 0,2 3 0 15,-1 3-416-15,0 0-64 0,-1 1-32 0,1 2 0 16,-1 2-240-16,1 0-48 0,-1 1-16 0,2-1 0 0,0 1-240 0,-1-1 144 0,2 0-144 0,0-1 128 16,-1 1-128-16,2-3 160 0,0-2-160 0,1 0 160 15,0-2-32-15,1-2-128 0,1-1 192 0,-1-6-64 31,0 0 48-31,0 0 0 0,0 0 0 0,0 0 0 16,0 0-32-16,5-6 0 0,1-3 0 0,0-2 0 0,1-3-144 0,1-2 0 16,-1-3 0-16,2-2 0 0,0-1-256 0,1-2 80 15,1-3 16-15,-1 1 0 0,0 0 160 0,-1 0 0 16,-2 1-144-16,0 3 144 0,-1 2 0 0,0 3 288 16,-2 1-48-16,1 3-16 0,-1 4 304 0,-1 3 64 15,1 0 16-15,-4 6 0 0,0 0-336 0,0 0-64 16,0 0-16-16,5 5 0 0,1 0-192 0,-2 5 144 15,1 1-144-15,-3 3 128 0,1 2 48 0,0 1 0 16,0 3 0-16,-1 1 0 0,-1 1-176 0,0 0 0 16,0-1 0-16,-1 0 0 0,0 0 128 0,0-2-128 0,0 0 192 0,1-1-64 15,-1-1-128-15,0-1 0 0,0-2-192 0,1-1 192 32,0-1-512-32,0-2 0 0,1-1 16 0,-1-2 0 15,-1-7-1600-15,0 0-320 0,0 0-64 0,0 0-8448 0,0 0-1680 0</inkml:trace>
  <inkml:trace contextRef="#ctx0" brushRef="#br0" timeOffset="159525.94">23102 10893 21183 0,'0'0'944'0,"-3"-3"192"0,0-1-912 0,3 4-224 0,-3-5 0 0,3 5 0 0,0 0 3232 0,0 0 608 16,3-4 112-16,3 2 16 0,0 0-2848 16,4 0-576-16,2 1-112 0,2 1-32 15,2 0-400-15,2 0 0 0,1 1 0 0,2 1 0 16,0-1-1152-16,1-1-272 0,0 0-48 0,-2 0-13456 0</inkml:trace>
  <inkml:trace contextRef="#ctx0" brushRef="#br0" timeOffset="159986.69">22395 11236 33055 0,'-9'-5'1472'0,"9"5"288"0,0 0-1408 0,0 0-352 0,-4-2 0 0,4 2 0 0,0 0 704 16,0 0 64-16,7 1 0 0,4 0 16 0,5 0-384 16,2 0-80-16,4 0 0 0,5 1-16 15,3 0 16-15,4-1 0 0,3-1 0 0,6-1 0 16,5 0 80-16,6 0 32 0,3 1 0 0,2-2 0 0,2 1 16 0,-3 0 0 0,-1 0 0 15,0 0 0 1,0 0-144-16,-2 0-32 0,-3 0 0 0,-4 1 0 0,-3 1-144 16,-5 0-128-16,-6 0 144 0,-4 0-144 0,-5 0 192 0,-4 0-64 15,-3 0-128-15,-4-1 192 0,-2 0-192 0,-4 0 128 16,-3 0-128-16,-5 0 0 16,0 0-336-16,0 0-176 0,0 0-16 0,0 0-16 0,0 0-704 0,-6-1-144 0,-3 1-16 15,-1 1-9936-15,-2 1-1984 0</inkml:trace>
  <inkml:trace contextRef="#ctx0" brushRef="#br0" timeOffset="160732.82">22510 11887 9215 0,'0'0'400'15,"-4"4"96"-15,-2-2-496 0,1 3 0 0,2 0 0 0,-3 3 0 16,1-3 2176-16,0 1 320 0,1 1 80 0,-1-1 16 0,1 0-1392 16,1-1-288-16,-2 0-48 0,5-5-16 0,-4 4 192 0,4-4 48 15,-3 4 0-15,3-4 0 16,-5 5 160-16,5-5 32 0,0 0 16 0,0 0 0 0,0 0-224 0,0 0-48 16,0 0-16-16,0 0 0 0,0 0-224 0,0 0-32 15,0 0-16-15,0 0 0 0,0 0-208 0,0 0-32 16,7-2-16-16,-2 0 0 0,1-2-128 0,-1 0-32 15,1-2 0-15,0 0 0 0,1-2-48 0,1-1-16 16,-1-2 0-16,2-2 0 0,0 0-64 0,1-2-32 16,-1 0 0-16,1-2 0 0,0 0-160 0,1-3 192 15,0-1-192-15,0 0 192 0,-2 0-192 0,1 2 0 16,0-1 0-16,-1 1 0 0,-2 1 0 0,-1 3-192 0,1 1 32 16,-2 1 16-16,-1 2-192 0,-2 1-48 0,-1 2 0 15,-2 1 0 1,-1 1-256-16,-3 1-48 0,5 5-16 0,-4-2 0 15,-1 1-192-15,-1 2-32 0,0 1-16 0,1 2 0 16,-1 1 176-16,1 2 48 0,-1 0 0 0,2 3 0 0,1 1 224 0,0 0 48 0,1 1 16 0,1 2 0 0,1-1 288 16,2-1 144-16,1 1-160 0,0 0 160 0,1 2 192 0,2-2 128 15,-1 0 16-15,1-1 16 0,-1 0 320 16,3 0 64-16,1 0 16 0,0-1 0 0,-3 0-64 16,2 0-16-16,0 0 0 0,0 0 0 15,1 0-16-15,1 0 0 0,-3-1 0 0,1-1 0 0,0 0-240 16,0 0-48-16,-2-2-16 0,1 0 0 0,0 0-128 0,-1-1-32 15,0-1 0-15,-1-1 0 0,1-1-48 0,-1 1-16 16,1-1 0-16,0-1 0 0,1-1-128 0,0 0 128 0,-1 0-128 16,3 1 128-1,0-2-496-15,1-2-96 0,0 0-32 0,1 0 0 16,1 0-2064-16,0-1-400 0,0-2-96 0,2 0-10992 0</inkml:trace>
  <inkml:trace contextRef="#ctx0" brushRef="#br0" timeOffset="161262.71">23043 11865 6447 0,'0'0'576'0,"0"0"-576"15,0 0 0-15,0 0 0 0,0 0 4608 0,0 0 800 16,0 0 160-16,0 0 48 0,0 0-2688 0,0 0-544 0,0 0-96 0,0 0-32 0,-2 5-1008 16,-3 2-208-16,3 1-32 0,0 0-16 0,0 3-544 0,-2 1-96 31,1 2-32-31,0-1 0 0,-1 0-176 0,2 1-144 0,0 2 192 0,0-2-192 16,-2 0 0-16,2 0 0 0,0-2 0 0,0 0 0 0,0-1 0 0,1-1 0 15,-1-3 0-15,2 1 0 0,0-1-192 0,2-1-160 16,-2-6-32-16,0 0 0 15,0 0-304-15,0 0-64 0,0 0-16 0,0 0 0 32,0 0 208-32,0 0 48 0,1-5 0 0,0-2 0 0,0-2 288 0,0 1 64 0,0-2 16 0,-1-1 0 0,0 0 144 0,2-1 0 15,-2-2 0-15,1 2 0 0,0-1 400 0,1 1 64 0,-1 0 16 0,0 1 0 16,0 0 96-16,1 1 0 16,1-1 16-16,1 1 0 15,-1 1-144-15,1 2-16 0,1-1-16 0,0 1 0 0,2 2-80 0,1 1-16 16,-1 1 0-16,2 2 0 0,-1 1-192 0,-1 1-128 0,1 2 128 0,-1 1-128 15,-1 0 0-15,0 2 0 16,-2 0 0-16,0 1 0 0,-2 2 0 0,-2-2 0 16,-1 2 0-16,-2 0-128 0,1 0 0 0,-1 0 0 0,0 0 0 0,-1 0 0 15,0 0 128-15,1-1 0 0,-1-1-144 16,2 0 144-16,0-1 0 0,2-6 0 0,0 0 0 16,0 0 0-16,0 0 0 0,1 7 0 15,-1-7 0-15,4 7 128 0,2-4-128 0,2 2 0 0,-1-1 144 0,2-1-144 0,-1 1 0 0,0-1 0 16,-1 0 0-1,1 2 128-15,0 0-128 0,-2 1 0 0,0-1 0 0,-2 1 0 0,-2 0 0 16,-1 1 0 0,-1-1 0-16,-1 1 0 0,-2 1 224 0,-1-2 32 15,-1 0 0-15,-2-1 0 0,-1 1 80 0,-1-2 32 16,-2-1 0-16,0 2 0 0,1-2-176 0,1 0-16 0,-1 0-16 16,2-1 0-16,-1-1-160 0,1 0 0 15,2-1 0-15,0-1 128 16,6 1-576-16,-4-3-112 0,-1-2-16 0,3 0-11712 15,0-3-2352-15</inkml:trace>
  <inkml:trace contextRef="#ctx0" brushRef="#br0" timeOffset="162381.63">24084 11128 22111 0,'-5'-1'1968'0,"-1"0"-1584"16,0 1-384-16,0-2 0 0,1 1 1504 0,-1 0 224 0,1 0 32 0,5 1 16 16,0 0-272-16,0 0-48 0,0 0-16 0,0 0 0 15,0 0-592-15,0 0-112 16,0 0-32-16,11 0 0 0,2 0-448 0,5 1-80 0,3-1-32 15,5 1 0 1,5 0 16-16,3 1 0 0,1-2 0 0,0 0 0 0,-1-3 64 0,0 1 16 16,-1-1 0-16,0 0 0 0,-1-2-80 0,-1 1-16 15,-2 0 0-15,-4 1 0 0,-3 0-144 0,-2 1 128 16,-4-1-128-16,-1 2 128 0,-5 0-128 0,-2 0 0 16,-2-1 0-16,-6 2 0 15,0 0-704-15,0 0-128 0,0 0-32 0,0 0 0 16,0 0-2336-16,0 0-448 0,0 0-112 0</inkml:trace>
  <inkml:trace contextRef="#ctx0" brushRef="#br0" timeOffset="162685.39">24753 11017 11967 0,'2'-6'1072'0,"3"1"-864"0,1-2-208 0,1 0 0 15,1 1 4000-15,-1 0 752 0,1 1 160 0,1 2 16 16,0 0-3360-16,0 2-672 0,-2 1-144 0,1 2-32 15,0 2-528-15,-2 1-192 0,0 2 144 0,-2 2-144 16,-1 1 0-16,0 1 0 0,-2 1 0 0,-2 0 0 0,-2 2 0 0,0 1-176 16,-2 2 16-16,-2-1 0 15,-2 0 0-15,-1-1 0 0,-1 0 0 0,0-2 0 0,0 0 160 0,1 0 0 16,2-1 0-16,1-1 128 0,2-1 80 16,1 0 32-16,2-3 0 0,2 0 0 0,2 0 208 0,3 0 32 15,1-2 16-15,3-1 0 0,1 0-176 0,2-2-48 16,1-2 0-16,2 0 0 0,0-1-144 0,0-1-128 15,1-1 144-15,0 0-144 16,2 0-1248-16,-1-3-352 0,0-1-64 0,-1-1-7856 16,0 0-1568-16</inkml:trace>
  <inkml:trace contextRef="#ctx0" brushRef="#br0" timeOffset="163138.51">24971 10888 13823 0,'-11'-11'1216'0,"6"7"-960"0,-2-3-256 0,0 0 0 0,1 1 3200 0,-1-1 576 31,-1 1 128-31,0 0 32 0,-1 2-2592 0,-1 0-528 0,0 2-112 0,0 1 0 0,1 1-64 16,1 2 0-16,-6 2 0 0,2 1 0 15,-1 3-256-15,0 1-64 0,-1-1-16 0,-1 4 0 0,0 2-112 0,1 1 0 16,-3 3-16-16,1 1 0 0,0 5-16 0,1 0 0 15,-1 1 0-15,2 1 0 16,1 3-160-16,0 1 192 0,1-1-192 0,1 2 192 0,2 1-64 0,2-1 0 16,2 0 0-16,0-2 0 0,3 0 32 0,2-1 0 0,1-2 0 15,2 0 0 1,3-3 48-16,2-2 16 0,0-2 0 0,5-1 0 0,2-3 16 16,0-1 0-16,4-2 0 0,3-3 0 0,3-1 16 0,3-5 0 15,0-2 0-15,2-3 0 0,0-4-64 0,1-3-16 16,-1-2 0-16,2-1 0 0,0-5 48 0,0-3 16 0,-1-3 0 0,0-3 0 15,0-3 32-15,-3-4 16 0,-3-3 0 0,-1-1 0 16,-5-1 16-16,0-1 0 0,-7-2 0 0,-2 0 0 16,-3-1 80-16,-5 12 0 0,-2-1 16 0,-3 1 0 15,-2 1 80-15,-3 3 16 16,-4 1 0-16,-2 1 0 0,-4 3-496 0,-7-1 0 0,-2 5 0 0,-4 5 0 16,-1 4-480-16,7 4 16 0,-2 3 0 15,2 3 0-15,0 2-1232 0,-1 3-240 0,0 3-48 0,0 2-9856 31,0 1-1984-31</inkml:trace>
  <inkml:trace contextRef="#ctx0" brushRef="#br0" timeOffset="168455.4">2720 13648 27231 0,'-9'-6'1216'15,"9"6"240"-15,-4-3-1168 0,-1 0-288 0,2-3 0 0,3 6 0 0,-3-4 944 0,3 4 128 16,0-5 16-16,0 5 16 0,2-4-16 0,4 1 0 0,0-1 0 0,4 1 0 16,3 0-720-16,6 1-160 0,3-1-16 15,5 1-16-15,3 0-32 0,2 0 0 0,2-1 0 0,-1 0 0 16,2 0 0-16,1 0 0 15,-1-1 0-15,-1 1 0 0,-1 1-144 0,-1 0 160 16,-3 1-160-16,-1 1 160 0,-4 0-160 0,-2 1 0 0,-3 1 0 0,-6 1 0 16,-2 2-1408-16,-4-1-320 0,-7-4-64 0,-1 8-8128 31,-6 1-1600-31</inkml:trace>
  <inkml:trace contextRef="#ctx0" brushRef="#br0" timeOffset="168805.57">2669 13771 14735 0,'-4'-2'1312'0,"-5"-1"-1056"0,2-1-256 16,1 1 0-16,3-1 3792 0,3 4 704 16,0 0 144-16,0 0 32 0,0 0-3008 0,4-6-608 0,4 2-112 0,3-1-32 0,3 2-528 0,6 1-96 31,4 0-32-31,3 0 0 0,2 1-128 0,2 1-128 0,1 1 192 0,0 1-192 16,-1-1 208-16,-2 1-64 0,-3 0-16 0,-4 2 0 15,-3 3-128-15,-2 1 128 0,-4 2-128 0,-3 1 128 16,-3 1-128-16,-4 2 0 15,-3 3 0-15,-6 1 0 0,-3 3-288 0,-5 3-32 16,-3 3-16-16,-5-1 0 16,-5 2-224-16,-2-2-32 0,-4-1-16 0,1 1 0 0,2-3 320 0,-1-1 64 0,3-2 16 0,2-3 0 0,4-1 432 15,4-3 96-15,3-2 0 0,5-1 16 16,3-2 288-16,1 0 48 0,2-1 16 0,3-2 0 0,4 2-288 16,1-3-48-16,4 0-16 0,4-1 0 0,3 0-80 0,2-1-32 15,3-2 0-15,4 0 0 0,5-2-224 0,3-1 128 16,4-3-128-16,-1 1 0 15,0-2 0-15,1 0 128 0,-1-1-128 0,0 1 0 16,0 1 0-16,0 0-256 0,1 1 48 0,-1-2-11104 0,0-1-2208 16</inkml:trace>
  <inkml:trace contextRef="#ctx0" brushRef="#br0" timeOffset="169162.85">3571 13801 26719 0,'0'0'2368'0,"-2"-6"-1888"0,-1 1-480 15,3 5 0-15,-2-6 1920 0,2 6 272 0,0 0 64 0,0 0 16 16,0 0-1280-16,-5 4-256 0,1 1-48 0,1 4-16 16,0 2-544-16,2 4-128 0,-1 3 0 0,1 2 0 15,1 1 0-15,1 2 0 16,0 1 0-16,0 1 0 0,0 0 0 0,2 2 0 0,0-1 0 0,-1 1 0 16,-1-1 0-16,0-3 0 0,2-2 0 0,-1-1 0 15,-1-3 0-15,0-1 0 0,0-3 0 0,1-3 0 16,-2-3 0-16,0-7 192 0,0 0-192 0,0 0 192 15,0 0 16-15,0 0 16 0,0 0 0 0,-2-9 0 0,0-2 48 0,1-1 16 16,-1-4 0-16,0-2 0 0,1-4 0 0,1-3 0 16,0 0 0-16,1-2 0 0,2-4 32 0,-1-1 16 15,0-1 0-15,1 0 0 16,1 0-80-16,0 1-32 0,0 0 0 0,2 2 0 16,1 4-224-16,0 2 128 0,1 2-128 0,1 1 0 15,0 3 0-15,-1 4 0 0,3 2 0 0,0 2 0 0,0 2 0 0,1 3-160 16,-1 0 32-16,3 4 0 0,0 1-192 0,0 4-48 15,1 0 0-15,-2 4 0 16,-1 2-1952-16,0 1-400 0,0 2-80 0</inkml:trace>
  <inkml:trace contextRef="#ctx0" brushRef="#br0" timeOffset="169684.25">3515 13759 11055 0,'-7'-9'976'0,"2"6"-784"16,0 0-192-16,-1-1 0 0,1 1 3072 0,-1 1 560 16,1-2 112-16,-1 1 32 0,1 0-1792 0,-1 0-368 15,2 0-64-15,4 3-16 0,0 0-400 0,0 0-96 16,0 0-16-16,0 0 0 0,0 0-320 0,0 0-80 16,0 0-16-16,0 0 0 0,0 0-320 0,9-1-64 15,1 0-16-15,1 0 0 0,1 1-16 0,2-1-16 0,2 0 0 16,3-1 0-16,2-1-176 0,1 0 192 15,1 1-192-15,0 0 192 0,3 0-192 0,-3-1 0 16,1 0 144-16,-1 1-144 0,-2 1-192 0,-2 0-96 16,-3 0-32-16,-2 1 0 15,-2 1-2576-15,-2 1-528 0</inkml:trace>
  <inkml:trace contextRef="#ctx0" brushRef="#br0" timeOffset="170074.25">4047 13583 16575 0,'0'0'1472'0,"0"-7"-1168"15,0 1-304-15,0-2 0 0,-1 0 2240 0,-1 1 400 16,1-1 80-16,0 0 16 0,-1 1-336 0,1-1-64 16,0 1-16-16,0 1 0 15,1 0-784-15,0 6-144 0,0 0-48 0,0 0 0 0,1-5-512 0,-1 5-96 16,0 0-32-16,0 0 0 0,0 0-272 0,0 0-64 0,0 0-16 16,8 3 0-16,-2 2-352 0,1 4 0 15,-1 4 0-15,1 4 0 0,0 3 0 0,-1 3 0 0,0 4 0 16,-2 2 0-16,-1 3 0 0,0 3 0 15,-3 4 0-15,-3 1 0 0,-2 4 0 0,-4 2 128 16,-2 2-128-16,-4 1 176 0,-4 1-176 0,-2 0-176 0,-2-1 48 16,-2-3 0-16,-3-2-816 0,-3-2-144 0,-3 0-48 0,-2-5 0 15,-1-2-2064-15,-2-3-432 0,2-1-80 16</inkml:trace>
  <inkml:trace contextRef="#ctx0" brushRef="#br0" timeOffset="170391.32">2415 13616 25791 0,'-3'-7'2304'0,"-2"1"-1856"16,-3-1-448-16,0-1 0 0,-1 3 1424 0,-1 2 192 15,-3 0 48-15,0 3 0 0,-2 3-736 0,-2 2-144 0,-2 5-16 0,0 5-16 16,-2 5-256-16,-1 6-48 0,0 3-16 0,1 5 0 16,1 4-304-16,-1 5-128 0,2 4 0 0,3 5 128 15,2 2-128-15,2 3 0 0,3 0 0 0,2-1 0 16,2-1 0-16,4-1 0 0,4 0 0 16,3-1 0-16,3-5-192 0,3-2 16 0,3-3 16 0,2-2 0 31,4-2-448-31,6-3-96 0,0-4 0 0,8-4-16 15,6-4-816-15,7-5-176 0,7-6-16 0</inkml:trace>
  <inkml:trace contextRef="#ctx0" brushRef="#br0" timeOffset="170915.29">4622 14575 18431 0,'0'0'816'0,"0"0"160"0,0 0-784 0,0 0-192 15,0 0 0-15,0 0 0 0,5-3 1888 0,1 0 336 16,-6 3 64-16,4-4 16 0,1 1-720 0,-1 0-144 0,2-2-32 0,-2 1 0 16,0-1-624-16,0 1-128 15,-4 4-16-15,4-4-16 0,1-1-160 0,-3 1-16 16,-1-2-16-16,-1 1 0 0,-1-1-48 0,0 2-16 0,0-2 0 0,-3 2 0 15,-1 0 64-15,-2-1 16 0,1 2 0 0,-4 1 0 0,0 0-64 0,-1 2 0 32,-1 1 0-32,0 1 0 0,-1 2-224 0,-2 3-160 0,0 1 192 0,-1 1-192 15,2 4 0-15,1 0 0 16,2 2 0-16,1-1 0 0,0 0 0 0,1 0 0 16,3 1 0-16,1 0 0 0,2-1 0 0,2-1 0 15,1-1 0-15,2 0 0 0,2-1 0 0,3 0 0 0,1-1 0 16,3-1 0-16,1-2 0 0,3-3 128 0,3 0-128 15,3-1 160-15,1-2-352 0,3-1-64 16,4-2 0-16,2-2-11568 0,2-1-2304 0</inkml:trace>
  <inkml:trace contextRef="#ctx0" brushRef="#br0" timeOffset="171324.77">5374 14020 34095 0,'0'0'3024'0,"-3"-3"-2416"15,1 0-480-15,2 3-128 0,0 0 576 0,0 0 80 16,1-6 32-16,2 1 0 0,-3 5-368 0,9-3-64 16,2-2 0-16,2 2-16 0,4 1-240 0,0 0 0 0,2 0 0 0,1 0 0 15,2 1-832-15,1 0-256 0,0 0-48 0,0 1-9280 16,-1 0-1856-16</inkml:trace>
  <inkml:trace contextRef="#ctx0" brushRef="#br0" timeOffset="171515.12">5329 14214 35935 0,'0'0'3200'0,"-4"0"-2560"16,-1-1-512-16,5 1-128 0,0 0 640 0,0 0 96 0,0 0 32 15,0 0 0-15,0 0-400 0,0 0-80 16,0 0-16-16,10 2 0 0,4 1-48 0,1-1-16 16,4-1 0-16,-1-1 0 0,7 0-208 0,1 0 176 0,3 1-176 0,2-1 160 15,5-1-528-15,-2-1-96 0,2-2-32 0,-1 0-11280 16,-1-1-2240-16</inkml:trace>
  <inkml:trace contextRef="#ctx0" brushRef="#br0" timeOffset="175161.58">7712 13913 17439 0,'0'0'768'0,"0"0"176"0,-6-2-752 0,1 0-192 16,-1-1 0-16,2 2 0 0,4 1 1472 0,-6-1 256 0,2 0 48 0,4 1 16 0,0 0-256 0,0 0-64 16,-5-2 0-16,5 2 0 15,0 0-320-15,0 0-64 16,0 0 0-16,0 0-16 0,0 0-272 0,0 0-48 0,0 0-16 15,0 0 0-15,0 0-304 0,0 0-64 0,7 2-16 0,3 1 0 0,2 0-96 0,1-1-32 16,3 0 0-16,3 1 0 0,1-1-96 0,4 1 0 16,0-2-128-16,2-1 192 0,3 0-192 15,-1 1 176 1,0-1-176-16,-1 1 160 0,0 0-160 0,-1-1 128 16,2-1-128-16,-3 0 128 0,-2 0-128 0,-1 0 128 0,-1 0-128 0,-2 1 128 15,-3-2-128-15,-2 2 0 0,-3 0 144 0,-1 0-144 16,-2 0 0-16,-1 0-160 0,-7 0 16 0,0 0 0 31,0 0-1408-31,0 0-288 0,0 0-48 0,0 0-8400 0,0 0-1680 0</inkml:trace>
  <inkml:trace contextRef="#ctx0" brushRef="#br0" timeOffset="175766.19">8806 13718 32655 0,'0'0'1440'0,"0"0"304"0,0 0-1392 0,0 0-352 16,0-4 0-16,0 4 0 0,0 0 608 0,6-6 48 0,0 1 16 16,4 0 0-16,2 2-192 0,3 0-32 15,0 0-16-15,3-1 0 0,2 1-112 0,2 0-32 0,2-1 0 0,1 1 0 16,1 0 16-16,1-1 0 15,0 1 0-15,2 1 0 0,0 0-128 0,-1 1-32 0,0 1 0 0,-3 0 0 16,0 1-144-16,-3 1 0 0,-2-1 0 0,-2 1 0 0,-3 2-208 16,-1-1-128-16,-4 0-32 0,-1 0 0 15,-3 1-736-15,-6-4-160 16,0 0-16-16,0 5-16 0,0-5-240 0,-6 7-64 0,-2-2 0 0,-2 0 0 31,-2-2 320-31,-1 0 64 0,-2 0 16 0,-2-2 0 0,-1 0 752 0,0-1 160 0,0-1 32 0,1 0 0 0,0-2 960 0,2 1 208 16,1 0 48-16,0 1 0 0,1 0 560 0,1 0 112 15,1 0 32-15,2 1 0 0,0 0-336 0,3 2-64 16,-1 1-16-16,2 3 0 0,1-1-608 0,0 5-128 16,2 2-32-16,0 3 0 0,-1 0-224 0,2 2-64 15,1 3 0-15,1 1 0 0,1 2-64 16,0 0 0-16,0-1-128 0,0 1 192 0,1 0-192 0,-1 1 0 16,-1-2 128-16,1 0-128 0,-1 0 0 0,1-2 0 15,-1 0 0-15,0 0 0 0,0-2-496 0,1-2-144 0,-1-2-16 0,1 1-10560 16,0-2-2112-16</inkml:trace>
  <inkml:trace contextRef="#ctx0" brushRef="#br0" timeOffset="176065.8">9235 14169 19343 0,'0'0'1728'0,"3"-4"-1392"16,-2-3-336-16,1 2 0 0,0-1 2672 0,1 1 464 0,2-1 80 0,-1 1 32 0,-1-1-1568 0,3 2-304 15,2 1-64-15,-1-1-16 0,2 2-576 0,0 2-112 0,1 1-32 0,0 1 0 16,-1 2-384-16,-1 0-64 15,-1 2-128-15,1 0 176 0,-5 2-176 0,0 2 0 16,-1-1 144-16,0 2-144 0,-4 0 0 0,0 1 144 16,-1 0-144-16,-3 0 0 0,-1 1 128 0,-2-1-128 0,0-1 0 15,0 0 0-15,-2-1 176 0,3-1-176 16,0 0 160-16,1-2-160 16,3 0 400-16,1-2-16 0,-1 1 0 0,4-6 0 0,-1 7-96 15,1-7-32-15,3 6 0 0,3-1 0 16,2-2-128-16,2 0-128 0,3-1 192 0,0-1-192 0,1 1 0 0,2-2 0 0,0-3 0 0,3 1 0 15,-2 0 0-15,2 0-256 0,1-2 80 0,0 1 16 32,1 0-1376-32,0-2-288 0,-1 0-48 0,2 1-14384 15</inkml:trace>
  <inkml:trace contextRef="#ctx0" brushRef="#br0" timeOffset="176693.59">10204 14001 17503 0,'0'0'1552'0,"0"0"-1232"16,-6-1-320-16,6 1 0 0,0 0 1280 0,0 0 192 0,0 0 32 0,0 0 16 16,0 0 160-16,0 0 48 15,0 0 0-15,0 0 0 0,0 0-496 0,0 0-80 16,0 0-32-16,6 0 0 0,3 1-416 0,1-1-64 0,1 0-32 0,2 0 0 15,2 0-144-15,1 0-16 16,2 0-16-16,2 0 0 0,3 0-48 0,0 0 0 0,2-1 0 0,1 0 0 16,1 0-48-16,0 0-16 15,1-1 0-15,2 2 0 0,-2-1-80 0,0 1-32 16,-2-1 0-16,-1 1 0 0,0 0-16 0,-2 0-16 0,-4 0 0 0,-3 0 0 0,-2 1-48 16,-2-1 0-16,-2 0 0 0,-1 1 0 15,-1 2 0-15,-8-3 0 0,0 0 0 0,0 0 0 0,0 0 0 0,0 0-128 16,0 0 192-16,0 0-64 0,0 0-304 15,0 0-64 1,0 0-16-16,0 0 0 16,-6 1-768-16,1 0-144 0,5-1-48 0,0 0-10288 0,-6 2-2064 0</inkml:trace>
  <inkml:trace contextRef="#ctx0" brushRef="#br0" timeOffset="177730.72">11654 14032 8287 0,'0'0'368'0,"0"0"80"0,0 0-448 0,-3 4 0 0,0 2 0 0,3-6 0 15,-4 5 2592-15,1 0 432 0,3-5 96 0,-2 5 16 0,-1-1-1408 0,3-4-288 16,0 0-48-16,-4 6-16 16,1-2-304-16,3-4-64 0,0 0-16 0,-3 5 0 15,3-5-80-15,0 0-16 0,0 0 0 0,-5 4 0 0,2 1-192 0,3-5-32 16,0 0-16-16,0 0 0 0,-4 3-208 0,4-3-32 16,0 0-16-16,0 0 0 0,0 0-144 0,-5 3-48 15,1 0 0-15,4-3 0 0,0 0-48 0,0 0-16 16,0 0 0-16,-5 4 0 0,5-4-144 0,-3 3 192 15,3-3-192-15,0 0 192 0,-5 4-192 0,5-4 192 16,-5 3-192-16,5-3 192 0,0 0-48 0,-4 3 0 16,4-3 0-16,0 0 0 0,0 0 16 0,0 0 0 15,0 0 0-15,0 0 0 0,-6 2 0 0,6-2 0 16,0 0 0-16,0 0 0 0,0 0 0 0,0 0 0 16,0 0 0-16,0 0 0 0,0 0-16 0,0 0 0 0,0 0 0 0,0 0 0 15,0 0-16-15,0 0 0 0,0 0 0 0,0 0 0 16,0 0 80-16,0 0 16 0,0 0 0 0,6-4 0 15,-1-1-32-15,2 1-16 0,1-2 0 0,0 0 0 16,1-2-32-16,1-1 0 0,1-1 0 0,1-1 0 16,1 0-16-16,3-3-128 0,1-3 192 0,1-1-64 15,-1-1-128-15,1-2 160 0,1-2-160 0,0 0 160 0,-1 0-160 16,0-1 128-16,-2 1-128 0,-1 1 128 0,-2 2-128 16,-2 2 0-16,-1 2 0 0,-4 3 0 0,0 1-208 15,-3 2-32-15,-2 0 0 0,-2 2 0 16,-1 1-368-1,-1 2-80-15,-3 2-16 0,2 2 0 0,-5 1-432 0,0 1-80 0,0 1-32 0,0 2 0 16,-1 2 352-16,0 0 64 0,-1 2 0 0,1 1 16 0,1 1 352 0,1 1 64 16,2 0 16-16,0 0 0 0,2 0 384 0,2-1-160 15,-2 0 160-15,4-1 0 0,1 1 0 0,2 1 320 16,0 0-32-16,2 1-16 0,2 2 400 0,1-1 80 16,1 0 16-16,0 1 0 0,2 1-80 0,2 0-16 15,-1 2 0-15,1-1 0 0,0 1-48 0,0-1-16 0,0 1 0 16,1-2 0-16,-2 0-96 0,-1 0 0 15,2-1-16-15,-4-2 0 0,0-1-192 0,-1-1-48 16,0-1 0-16,0 0 0 0,-2-3-64 0,1 0-32 16,0-1 0-16,-2 0 0 0,-1-1-160 0,1-1 160 15,-1 1-160-15,1-2 160 0,-5-2-160 0,6 1-272 16,1-1 64-16,-2 1 16 0,-5-1-1344 0,6-2-256 0,0 0-48 0,1-2-9488 16,1-1-1888-16</inkml:trace>
  <inkml:trace contextRef="#ctx0" brushRef="#br0" timeOffset="177984.83">12370 14034 17503 0,'0'0'768'0,"0"0"176"0,7-3-752 0,-1-1-192 31,0 1 0-31,-6 3 0 0,0 0 2848 0,0 0 544 0,0 0 96 16,0 0 32-16,0 0-1552 0,0 0-304 0,-3-4-64 0,-2 0-16 0,-1 2-480 0,-2 1-80 16,-1 1-32-16,1 1 0 0,-2 2-352 15,-1 2-80-15,-1 0-16 0,-2 4 0 0,0 1-256 0,-1 2-48 16,-1 1-16-16,3 3 0 0,0-1-48 0,0 1-16 0,1-1 0 0,1 1 0 15,2 1-32-15,2 1 0 16,2-2 0-16,2-1 0 0,1-1 0 0,2-2 0 16,1-1 0-16,4-1 0 0,1-2 32 15,2 0 0-15,0 0 0 0,2-2 0 0,3-2-160 0,0-3 160 0,4-3-160 0,1-1 160 32,3-1-528-32,4-3-96 0,4 1-32 0,3-5 0 0,3-3-2528 0,0-4-512 0</inkml:trace>
  <inkml:trace contextRef="#ctx0" brushRef="#br0" timeOffset="178696.02">13000 13725 5519 0,'-4'-14'240'0,"4"8"64"0,0-1-304 0,0-1 0 15,0-2 0-15,0 1 0 0,-1-1 3120 0,1 2 560 0,0 1 112 0,0 0 32 16,1 0-1264-16,-1 1-256 0,-1-1-64 15,-1 1 0-15,2 6-304 0,0 0-64 16,0 0-16-16,0 0 0 0,0 0-688 0,0 0-144 0,0 0-16 0,-3 6-16 16,1 3-512-16,-1 3-96 15,2 2-32-15,-2 3 0 0,2 2-176 0,0 2-48 16,1 1 0-16,0 1 0 0,0 0-128 0,1 0 192 16,0 0-192-16,0-1 192 0,1 1-192 0,0-1 0 15,0-1 0-15,0-1 0 0,0-2 144 0,-1-1-144 16,0-3 160-16,0-2-160 0,-1-1 192 0,0-2-64 15,0-2-128-15,0-1 192 0,0-6-32 0,0 0-16 16,0 0 0-16,0 0 0 0,-6 0-16 0,1-1 0 0,1-2 0 0,-1-3 0 16,0-1-128-16,-1-4 160 15,1-4-160-15,-1-1 160 0,2-3-160 0,0-1 160 0,-1-2-160 0,2-1 160 16,1-1-160-16,1 0 160 0,1 0-160 0,1 0 160 16,2 0 96-16,1 1 0 0,3 0 16 0,1 1 0 15,2 1-80-15,1 2-32 0,0 0 0 0,1 3 0 16,0 2-160-16,1 1 0 0,1 1 0 0,1 2 0 15,-3 1 0-15,1 0 0 0,-1 3 0 0,0 1 0 16,-1 2-192-16,-1 2 48 0,0 1 0 0,-1 1 0 16,0 3-688-16,-3 2-128 0,0 2-16 0,-2 2-16 15,-3 1-2448 1,0 2-480-16,-2 4-112 0</inkml:trace>
  <inkml:trace contextRef="#ctx0" brushRef="#br0" timeOffset="178874.5">12955 13968 27647 0,'0'0'2448'0,"0"0"-1952"16,0 0-496-16,0 0 0 0,0 0 1488 0,0 0 208 0,7-3 32 0,0-2 16 16,1 1-720-16,0 1-160 0,2-1-32 0,1 1 0 15,1 0-496-15,2-1-96 16,1 1-32-16,1 0 0 0,3 1-208 0,-2-2-288 0,2 1 64 0,1 0 16 31,1 0-2448-31,0 0-480 0</inkml:trace>
  <inkml:trace contextRef="#ctx0" brushRef="#br0" timeOffset="179062.21">13474 14009 35295 0,'0'0'1568'0,"0"0"320"0,0 0-1504 0,0 0-384 0,0 0 0 0,0 0 0 0,0 0 656 0,-5 3 64 16,1 1 16-16,0 3 0 0,-1 1-240 15,1 2-48-15,0 1-16 0,1 2 0 0,0 2-240 0,1 1-32 16,-1 0-16-16,2 1 0 0,0 0-144 0,0 0 0 15,0-2 0-15,0 0 0 0,0 0 0 0,1-2 0 16,1 0-192-16,1-1 192 16,0-1-1504-16,1-1-176 0,-2-2-48 0,1-2-8992 15,1 1-1808-15</inkml:trace>
  <inkml:trace contextRef="#ctx0" brushRef="#br0" timeOffset="179435.11">13475 14108 27647 0,'-2'-8'2448'0,"1"-2"-1952"16,-1-1-496-16,2 0 0 0,0 1 1856 0,2 0 256 0,0 0 64 0,1 2 16 16,1-1-912-16,2 1-176 0,-1 0-32 0,2 1-16 0,0 1-640 15,0 3-128-15,1 0-32 0,1 0 0 16,0 2-256-16,-1 2 0 0,0 0 0 0,0 2 0 0,-3 0 0 0,1 1-176 16,-6-4 176-16,4 8-160 0,1 0-96 0,-5 1 0 15,0 0-16 1,-4 1 0-16,2 1 128 0,-3 0 144 0,-1 1-208 0,1-2 80 0,-2 0 128 0,2 0 0 15,0-2 0-15,1 0 0 0,-1-2 0 0,2 0 192 16,3-6-64 0,0 0 0-16,0 0 192 0,0 5 32 0,0-5 16 0,2 6 0 15,-2-6-144-15,7 4-32 0,1-1 0 0,0 2 0 16,1-2-192-16,2 1 128 0,-3 2-128 0,2-2 0 0,-1 2 0 16,0-2 0-16,-3 3 0 0,-2-1 0 15,0 2 128-15,-2-2-128 0,-2-6 0 0,-1 6 144 16,-1 1 0-16,-3-1 0 0,0 0 0 0,-2-1 0 0,-1 1-144 0,-2-1 128 15,-3 1-128-15,0-1 128 16,-1 1-448-16,-1-1-112 0,0 0-16 0,-1-2 0 16,-2-1-1824-16,-2-1-368 0,-3 1-80 0,-2-2-12512 0</inkml:trace>
  <inkml:trace contextRef="#ctx0" brushRef="#br0" timeOffset="179866.65">12685 13983 7359 0,'0'0'656'0,"0"0"-528"0,0 0-128 0,0 0 0 16,0 0 1888-16,0 0 352 0,0 0 64 0,4-1 0 15,-4 1 64-15,0 0 16 0,6-2 0 0,-6 2 0 16,0 0 0-16,0 0 0 0,0 0 0 0,0 0 0 16,0 0-800-16,0 0-176 0,0 0-16 0,0 0-16 15,0 0-704-15,0 0-144 0,0 0-16 0,3 6-16 0,-3-6-352 0,1 6-144 16,-1-6 128-16,0 7-128 16,0-7-288-16,0 0-144 0,0 0-16 0,4 5-11088 15,-4-5-2224-15</inkml:trace>
  <inkml:trace contextRef="#ctx0" brushRef="#br0" timeOffset="180342.54">13049 14033 6447 0,'0'0'272'0,"0"0"80"0,0 0-352 0,0 0 0 16,-3-2 0-16,3 2 0 15,-5-4 3840-15,2 1 688 0,3 3 144 0,-4-3 16 0,4 3-2768 16,-5-2-576-16,0-1-96 0,5 3-32 16,-6-2-432-16,6 2-80 0,-5-1-32 0,5 1 0 0,0 0-256 0,-6 1-48 15,6-1-16-15,-4 5 0 0,4-5-224 0,-3 6-128 16,0 1 160-16,2 0-160 0,0 2 0 0,1 1 128 0,0 0-128 15,0 1 0-15,1 1 0 0,0-1 144 16,1-1-144-16,-1 0 128 0,0-1-128 0,1 0 0 16,0-2 0-16,0 1 0 0,1-3 128 0,0 1-128 0,-3-6 128 0,3 4-128 15,-3-4-240-15,0 0-128 0,6 3-16 16,-1-2-16 0,-5-1-1920-16,7-3-384 0</inkml:trace>
  <inkml:trace contextRef="#ctx0" brushRef="#br0" timeOffset="181001.02">13945 14094 11967 0,'0'0'1072'0,"0"0"-864"16,0-4-208-16,0 4 0 0,1-4 2752 0,-1 4 512 16,1-6 112-16,-1 6 16 0,1-5-1872 0,-1 5-368 15,1-6-80-15,-1 6-16 0,0 0-352 0,0 0-80 16,1-4-16-16,-1 4 0 0,0 0 48 0,0 0 16 0,0 0 0 0,-2-4 0 16,2 4 32-16,-5-3 0 0,1 1 0 0,4 2 0 15,-7-1-64-15,1 1 0 0,-2 1 0 0,-1 1 0 16,1 1-224-16,-2 2-48 0,-1-1-16 0,0 3 0 15,0-1-160-15,1 3-48 0,0 0 0 0,1 2 0 16,1-1-144-16,2 0 0 0,0 0 0 0,1 0 128 16,0-2-128-16,3 1 0 0,1 1 0 0,2-1 128 15,1 0 0-15,2-2-128 0,2 0 192 16,0 0-64-16,1-1 0 0,3 0-128 0,4-1 192 0,-1-1-64 16,1-3-128-16,1-1 0 0,2-1 144 0,1-2-144 15,0-1-320-15,3-2-128 0,1 0-16 0,1-2-16 16,0-2-2848-16,2-1-560 0</inkml:trace>
  <inkml:trace contextRef="#ctx0" brushRef="#br0" timeOffset="181902.4">14399 13696 28559 0,'-9'-5'2544'0,"9"5"-2032"0,-4-4-512 0,4 4 0 0,-3-3 1360 0,3 3 176 16,0 0 48-16,0 0 0 0,2-4-400 0,2 0-80 15,3 1-16-15,1 1 0 0,3 0-704 0,5 0-160 16,2-2-32-16,4 2 0 0,4 0-192 0,1 0 128 16,3-2-128-16,2 2 0 0,1 1 0 0,0 0 128 15,-3-1-128-15,-1 1 0 16,-2 0-560-16,-3-1-144 0,-5 2-48 0,-4 2-10384 15,-4 0-2064-15</inkml:trace>
  <inkml:trace contextRef="#ctx0" brushRef="#br0" timeOffset="182072.54">14438 13847 8287 0,'0'0'736'0,"0"0"-592"16,-4 0-144-16,4 0 0 0,0 0 5680 0,0 0 1104 0,0 0 208 0,0 0 48 15,0 0-5248-15,8-1-1040 0,3 0-224 0,2 0-32 0,2-2-256 16,4 0-48-16,2 0-16 0,4 0 0 0,4-1-176 0,3 0 0 15,2-2 0-15,2 0 0 16,3-2-128-16,0-1-128 0,-1-1 0 0,0 0-16 31,3-1-2336-31,-3-1-464 0,3 0-80 0,0 0-5344 0,-1 0-1056 0</inkml:trace>
  <inkml:trace contextRef="#ctx0" brushRef="#br0" timeOffset="182317">15250 13637 17967 0,'0'0'784'0,"0"0"176"0,0 0-768 0,0 0-192 0,0 0 0 0,0 0 0 15,-6 3 2128-15,-3 3 384 0,-2 0 80 0,-2 3 16 0,-2 2-1296 0,0 2-256 16,0-1-48-16,0 3-16 0,2-1-384 0,1 1-80 15,2 1-16-15,2-1 0 0,4 1 32 0,1-2 0 16,3 1 0-16,3 0 0 0,5-1 48 0,3 0 16 16,2-1 0-16,3-1 0 0,3-2-96 0,3-2 0 15,1-2-16-15,1-2 0 0,2-2-112 0,0-2 0 0,2-3-16 0,-2-3 0 16,-2-4 144-16,-1-2 48 16,-1-2 0-16,-1-4 0 0,-1-1 208 0,-2-2 32 0,-3-1 16 0,-2-1 0 15,-4-2-176-15,-5 1-16 0,-3 1-16 0,-3 1 0 16,-3 1-176-16,-3 4-48 0,-5 0 0 0,-1 3 0 15,-3 2-384-15,-2 3 0 0,-2 2 0 16,2 3 0 0,-4 3-528-16,1 2-48 0,0 2 0 0,1 3 0 15,-1 1-1728-15,3 3-368 0,-2 1-64 0,3 3-15088 0</inkml:trace>
  <inkml:trace contextRef="#ctx0" brushRef="#br0" timeOffset="182802.03">16340 13702 20271 0,'-6'-7'896'0,"4"5"192"0,-1-1-880 0,3-1-208 0,1 0 0 0,3 1 0 0,-4 3 3824 0,6-5 720 15,3 2 128-15,1 0 48 0,3-1-3456 0,4 1-688 16,4 1-144-16,3 1-32 0,2 0-144 0,5 0-16 16,0-2-16-16,0 2 0 0,-1 0-224 0,0 0 128 0,-1 0-128 0,0 0 0 15,-1-1 0-15,1-1-240 31,-2 2 32-31,-3 0 0 16,-2 0-1584-16,-2 2-320 0,-6 1-64 0,0 2-8048 0,-6 0-1600 16</inkml:trace>
  <inkml:trace contextRef="#ctx0" brushRef="#br0" timeOffset="182960.05">16382 13834 15663 0,'0'0'1392'0,"0"0"-1120"16,0 0-272-16,0 0 0 0,0 0 4144 0,0 0 768 15,0 0 144-15,7 2 48 0,2 0-3888 0,3 0-784 16,2-1-160-16,5 2-16 0,3-2-128 0,4 0 0 16,2-1-128-16,2-1 192 0,1 1-192 0,1-2 176 15,0-2-176-15,1 0 160 0,0-1-304 0,0 1-64 16,-1-1-16-16,0-1-10192 16,0 1-2032-16</inkml:trace>
  <inkml:trace contextRef="#ctx0" brushRef="#br0" timeOffset="183309.18">16742 13508 20271 0,'-6'-6'1792'0,"0"-1"-1424"16,0 0-368-16,1 2 0 0,0-2 3744 0,1 2 672 0,1 0 144 0,3 5 32 16,0 0-3536-16,0 0-704 0,0 0-144 0,0 0-16 15,0 0-192-15,6 4 0 0,1-1-160 0,3 1 160 16,2 2-176-16,1 0 176 0,2 1-192 0,2 0 192 15,2-1 0-15,2 1-128 0,1-2 128 0,2 1 0 16,1-1 0-16,3 1 0 0,1-2 0 0,-1 0 0 16,-1-1 0-16,-1 1 0 15,-3-2 0-15,-4 1 0 0,-1-1 0 0,-3 1 0 0,-2-1 0 0,-4 2 0 0,-2 1 0 0,-3 1 128 16,0-1-128-16,-3 3 0 0,-3 1 272 0,-3 2 16 16,0 2 0-16,-4 1 0 0,-3 3 0 0,-2 0 0 15,-1 1 0-15,-2 2 0 16,-2-1-128-16,-1 1-32 0,-1 0 0 0,0 0 0 0,-1-1-128 0,3-1 0 15,0 1 144-15,1-1-144 0,3-2 0 16,1 1 0-16,0-2 0 0,3-1 128 16,1-1-1280-16,3 0-240 0,0-2-48 0,3-2-14768 15</inkml:trace>
  <inkml:trace contextRef="#ctx0" brushRef="#br0" timeOffset="183944.16">18020 13412 31327 0,'0'0'1392'0,"0"0"272"0,0 0-1328 0,0 0-336 31,1-3 0-31,-1 3 0 0,0 0 960 0,0 0 112 0,0 0 16 0,7-3 16 16,2 0-352-16,2 0-80 16,2 0-16-16,2 1 0 0,3-3-160 0,4 2-48 15,3 0 0-15,1 1 0 0,3-1-64 0,3 1-32 16,2 0 0-16,1 1 0 0,-1 0-192 0,-2 0-32 0,-1-1-128 0,-2-1 192 15,-3 1-192-15,-2 1 0 0,-2 0 128 0,-2 1-128 32,-3 0-448-32,-3 1-128 0,-3 1-16 0,-3 0-16 15,-3 1-1776-15,-5-3-368 0,0 0-64 0,0 0-6992 0,-2 6-1408 0</inkml:trace>
  <inkml:trace contextRef="#ctx0" brushRef="#br0" timeOffset="184163.74">18336 13420 9215 0,'-17'-1'400'0,"10"0"96"0,-2 0-496 16,1 0 0-16,0-1 0 0,2-1 0 0,0 1 5248 0,1 1 960 15,-1 1 192-15,6 0 48 0,0 0-4144 0,0 0-832 16,-4 4-176-16,2 2-16 0,1 1-672 0,-1 1-128 16,2 3-32-16,0 1 0 0,2 4-208 0,-1 0-48 15,0 4-16-15,0 0 0 0,0 0-176 0,0 1 128 16,-1 1-128-16,1 0 128 0,0 0-128 0,0 0 160 16,-1 0-160-16,0-1 160 0,1 1-160 0,1-2 0 15,-1 0 0-15,0-1 128 0,1-1-256 0,1-2-64 16,-1-1-16-16,2 0 0 15,0-2-2336-15,2 0-464 0,0-1-80 0,1-1-32 0</inkml:trace>
  <inkml:trace contextRef="#ctx0" brushRef="#br0" timeOffset="184510.92">18503 13967 16575 0,'-2'-12'736'0,"2"6"160"0,0 0-720 0,1-1-176 0,1 0 0 0,1 1 0 15,2 0 4672-15,-1 2 896 0,2 0 176 0,0 1 32 16,2 1-4192-16,1 2-848 16,0 1-160-16,-1 1-48 0,0 2-528 0,0 0 0 0,-1 2 0 0,0 0 0 15,-1 2 0-15,-3 2 0 0,-1 1 0 16,0 1 0-16,-2 1 0 0,-2 0 0 0,-1 2 0 0,-3 0 0 16,-1 0 0-16,-2 2 0 0,0 1 0 0,-1-1 0 0,0-1 0 0,1-2 0 15,2-2 0-15,0-1 0 16,0 0 464-16,2 0-16 0,2-3 0 0,0-2 0 15,2 0 224-15,1-6 32 0,0 0 16 0,0 0 0 16,5 5-128-16,0 0-16 0,1-3-16 0,3-1 0 0,3-1-416 0,0-1-144 16,2-2 0-16,3 0 144 0,-1 0-144 0,2 0 128 15,-1-1-128-15,2 0 128 0,0 0-272 0,2-1-64 16,1 0-16-16,0-1 0 16,0 1-1680-16,0-2-336 0,0-1-64 0,-3 1-15440 0</inkml:trace>
  <inkml:trace contextRef="#ctx0" brushRef="#br0" timeOffset="185009.17">19320 13616 23039 0,'0'0'1024'0,"0"0"192"0,6-3-960 0,-6 3-256 16,0 0 0-16,4-5 0 0,1 3 2592 0,1-1 480 16,2 1 80-16,1-1 32 0,2 0-1808 0,-1 0-352 15,2-1-80-15,2 2-16 0,0 0-544 0,4-1-96 16,1 1-32-16,0 0 0 0,3 1-256 0,-2 0 128 16,1 1-128-16,0 0 0 15,0 0-384-15,0 1-176 0,-4 0-32 0,1 2-10576 16,-3-1-2112-16</inkml:trace>
  <inkml:trace contextRef="#ctx0" brushRef="#br0" timeOffset="185213.32">19430 13756 39279 0,'-11'-8'1728'0,"7"6"384"0,4 2-1696 0,-3-2-416 0,-2-2 0 0,5 4 0 15,-4-3 384-15,4 3 0 0,0 0 0 0,0 0 0 0,0 0-48 16,0 0-16-16,6-3 0 0,3 0 0 0,2 2-320 0,3 0 0 15,3 0-192-15,3 1 64 0,3 0-96 0,0 0-16 16,3 0 0-16,3 0 0 31,2-1-608-31,1 1-128 0,0 0-32 0,-2 1-10400 0,0-1-2096 0</inkml:trace>
  <inkml:trace contextRef="#ctx0" brushRef="#br0" timeOffset="187086.83">20558 13544 20271 0,'0'0'1792'0,"0"0"-1424"0,-5-1-368 0,1-1 0 0,4 2 1232 0,-4-2 176 16,4 2 48-16,0 0 0 15,-5-2-304-15,5 2-64 16,0 0-16-16,0 0 0 0,0 0-400 0,0 0-80 15,0 0-16-15,0 0 0 0,7 0-192 0,2 0-32 16,2 1-16-16,2 0 0 0,1 0 0 0,3-1 0 0,0 0 0 0,3 0 0 16,2 1-96-16,0-1-32 15,1-1 0-15,1 0 0 0,-1-1 48 0,2 0 16 16,-4-1 0-16,2 1 0 0,0 0 48 0,-1 0 0 0,-1 0 0 0,-2-1 0 16,-1 0-64-16,-3 1-16 0,-4 0 0 15,-1 1 0-15,-1-1-64 0,-9 2-16 16,0 0 0-16,0 0 0 0,0 0 32 0,0 0 0 0,0 0 0 0,0 0 0 15,0 0-64-15,0 0 0 0,0 0 0 0,0 0 0 16,0 0-128-16,-5 0 0 0,-1 0 0 0,2 0 0 16,4 0-240-16,-5 2-16 0,5-2-16 0,0 0 0 15,0 0-544-15,0 0-96 16,0 0-32-16,0 0-9840 0,0 0-1968 0</inkml:trace>
  <inkml:trace contextRef="#ctx0" brushRef="#br0" timeOffset="188215.77">21307 13624 3679 0,'0'0'320'0,"0"0"-320"0,0 0 0 0,0 0 0 15,0 0 2960-15,0 0 528 0,0 0 96 0,0 0 32 0,0 0-2208 0,0 0-432 32,-6 1-80-32,6-1-32 0,-5 1-96 0,5-1-32 0,0 0 0 15,-4 2 0-15,4-2-176 0,0 0-48 16,-5 3 0-16,5-3 0 0,0 0-128 0,0 0-16 0,-4 4-16 0,4-4 0 15,0 0 48-15,-4 4 16 16,4-4 0-16,-3 4 0 0,3-4-96 0,0 0 0 16,-3 5-16-16,3-5 0 0,-3 4-16 0,3-4 0 0,-3 5 0 0,3-5 0 15,-2 5 32-15,2-5 0 0,0 0 0 16,0 0 0-16,0 0 80 0,0 0 32 16,-3 5 0-16,3-5 0 0,0 0-96 0,0 0-16 15,0 0 0-15,0 0 0 0,0 0-32 0,0 0-16 16,0 0 0-16,0 0 0 0,0 0-64 0,0 0-16 0,0 0 0 0,0 0 0 15,0 0 0-15,0 0 0 16,0 0 0-16,0 0 0 0,0 0 64 0,0 0 16 0,0 0 0 0,0 0 0 16,5-4 16-16,1 1 0 0,-1-1 0 0,2-1 0 15,0 1 16-15,-1-2 0 0,0 1 0 0,0-2 0 0,2 1 48 0,2-2 16 16,0-1 0-16,2-1 0 0,0 0 0 0,0-2 0 16,2-3 0-16,1 0 0 0,0 0-80 15,0-1-16-15,0-1 0 0,-1 1 0 0,-1 0 80 16,-1 1 16-16,0 2 0 0,-2-1 0 0,0 2-512 15,-3 0-112-15,-1 1 0 0,0 1-16 0,-2 0 272 16,0 2 0-16,-2 0 0 0,0 1 0 16,-2 1-448-16,-2 0 0 0,0 2 16 0,2 4 0 15,-5-5-304-15,1 2-64 0,-3 1-16 0,0 1 0 16,-2 0-48-16,0 2-16 0,0 1 0 0,0 1 0 0,-1 1 528 0,3 0 96 16,0 3 32-16,2-1 0 0,0 0 224 0,2-2-176 15,1 2 176-15,0 0-160 0,0 1 160 0,2-7 0 16,2 7 0-16,0 1-128 0,2-1 320 0,-1 0 80 15,2 1 16-15,1-2 0 0,2 0 144 0,1 1 16 16,-2 1 16-16,1-1 0 0,1 2 0 0,1 0 0 16,0-1 0-16,0 0 0 0,0 1-64 0,-1 0-16 15,-1 2 0-15,1-1 0 0,-1-1-128 0,0-1-48 0,-1 0 0 16,1 0 0-16,1-2-32 0,-2 1-16 0,0 0 0 0,0-3 0 16,-2 0 64-16,1 1 16 15,-1-2 0-15,1 0 0 0,-6-3 16 0,7 3 16 0,-1-2 0 16,-1-1 0-16,-5 0 16 0,8-2 0 0,0-3 0 15,1 0 0-15,-2-1 32 0,2-3 0 0,1-2 0 16,0-1 0-16,-1 0-144 0,-2 2-32 0,0 1 0 0,-2 2 0 0,0-1-144 16,-2 3-256-16,-3 5 64 0,0 0 16 15,0 0-1392-15,0 0-288 0,0 0-48 0,-6 4-16 16,-2 4-1008-16,0 2-208 16</inkml:trace>
  <inkml:trace contextRef="#ctx0" brushRef="#br0" timeOffset="188603.56">22065 13634 19343 0,'0'0'1728'0,"0"0"-1392"16,0 0-336-16,0-6 0 0,0 1 1872 0,0 0 304 0,0 5 64 15,-3-4 16-15,-1 0-528 0,0 1-96 0,-1 0-32 0,1 1 0 16,-5 1-400-16,0 1-96 0,0 1-16 0,-2 2 0 0,-3 1-400 0,0 2-96 16,0 2-16-16,-1 0 0 0,0 2-400 0,1 1-176 15,-1 0 128-15,3 0-128 0,1 0 0 0,1 0 0 16,3-1 0-16,1 0 0 0,2 0 0 0,2 0 0 15,2-2 128-15,2-1-128 0,2-1 0 0,2-1 128 16,1 0-128-16,4-2 128 16,3-1-128-16,2-1 192 0,3-2-192 0,2 0 192 0,3 0-192 0,-2-2 0 15,1-3 0-15,-1 1 0 16,-1-1-448-16,-2 1-112 0,-2-1-16 0,0 2-16 16,-2 0-2352-16,-1 1-448 0</inkml:trace>
  <inkml:trace contextRef="#ctx0" brushRef="#br0" timeOffset="189264.77">21063 14069 3679 0,'0'0'160'16,"0"0"32"-16,-6 1-192 0,1-1 0 0,5 0 0 0,-6 0 0 0,6 0 4032 0,0 0 752 15,-5 0 144-15,5 0 48 0,-6 0-2208 0,6 0-432 16,-4-1-96-16,4 1 0 0,0 0-688 0,0 0-128 16,0 0-16-16,0 0-16 0,0 0-528 0,0 0-96 15,0 0-32-15,0 0 0 0,0 0-288 0,6 3-64 16,4 0-16-16,4-1 0 0,1 1-160 0,5-1-16 16,3 1-16-16,2-1 0 0,5-1-176 0,2-1 160 15,3 0-160-15,5-1 160 0,5-1-160 0,5-1 0 16,5 1 144-16,1-1-144 0,-1 0 128 0,1-1-128 15,2 0 128-15,1 1-128 0,3 0 128 0,-1 2-128 0,0 0 128 16,-4 0-128-16,-5 0 128 0,-4 0-128 16,-3 0 160-16,-3 0-160 0,-5 0 144 0,-4-1-144 15,-4 1 128-15,-5 0-128 0,-3 0 224 0,-4 0-32 16,-5 0-16-16,-4 0 0 0,-1 0 0 0,-7 1 0 0,0 0 0 16,0 0 0-16,0 0-176 0,-4-4-192 0,-3 2 32 0,0 1 16 15,-2 0-640 1,-1 2-128-16,-1 0-32 0,-1 1 0 0,-1 1-1952 0,1 1-400 0</inkml:trace>
  <inkml:trace contextRef="#ctx0" brushRef="#br0" timeOffset="190136.24">21263 14817 20271 0,'0'0'896'0,"-6"2"192"0,3 3-880 0,0-2-208 15,-3 0 0-15,2 1 0 0,0-1 576 0,4-3 64 0,-5 3 0 0,5-3 16 16,0 0-160-16,0 0-48 0,0 0 0 0,0 0 0 16,0 0 112-16,0 0 16 0,0 0 0 0,0 0 0 0,0 0-96 15,0 0-16 1,0 0 0-16,0 0 0 0,0 0 160 0,0 0 16 0,0 0 16 0,0 0 0 15,0 0-16-15,0 0 0 0,0 0 0 16,0 0 0-16,0 0-128 0,0 0-48 0,0 0 0 16,0 0 0-16,0 0-160 0,0 0-48 0,0 0 0 0,0 0 0 0,0 0-80 0,0 0-32 31,0 0 0-31,0 0 0 0,0 0 48 0,0 0 0 16,0 0 0-16,0 0 0 0,0 0 96 0,0 0 32 0,0 0 0 0,0 0 0 0,0 0-96 15,0 0-16-15,0 0 0 0,0 0 0 0,0 0-208 0,0 0 144 0,0 0-144 0,0 0 128 31,0 0-128-31,0 0 0 0,0 0 0 0,0 0 128 16,0 0-128-16,0 0 192 0,6-2-192 0,0-1 192 16,1-1 32-16,1-1 16 0,0-3 0 0,2 1 0 15,0-2 272-15,2-1 48 0,1-2 16 0,3-3 0 16,0 1-80-16,1-1-16 0,-1-2 0 0,2 0 0 0,0-2-224 0,-1 0-64 16,0 2 0-16,-1-3 0 0,0 0-192 0,-2 0 176 15,-2 2-176-15,-2 0 160 0,-2 3-160 0,-2 0 0 16,0 2 0-16,-2 1 0 0,-2 2-336 0,-1 2-48 15,-1 2-16-15,-1 0 0 16,-1 2-240-16,-1-1-64 0,-3 3 0 0,0 1 0 16,-2 1-192-16,0 2-32 0,-1 1-16 0,0 1 0 15,-1 1 208-15,1 2 32 0,0 1 16 0,1-1 0 0,1 2 384 0,0 0 80 0,2 2 16 16,0 0 0-16,2 0 208 0,1 0 0 16,-1 0-160-16,2 1 160 0,1 0 0 0,1 0 0 15,1 2 0-15,1-2 0 0,1 0 464 0,2 0 64 0,-1 1 16 0,2 1 0 16,1 0 16-16,0-1 0 0,1-1 0 0,1 0 0 15,-1 0-64-15,1 1-16 0,-1 0 0 16,-1 0 0-16,1-2-48 0,-1-2-16 0,0 0 0 16,0-1 0-16,0-1-80 0,1-2-16 0,0-1 0 0,-1 2 0 15,1-3-48-15,0-2-16 0,0 3 0 0,0-3 0 0,-2-1-112 0,2-1-16 16,0-2-128-16,0 1 192 16,-2-1-192-16,3 0 0 0,0-1 0 0,-2 1 0 0,0-2-320 0,0 0-16 15,1 0 0-15,-1-1 0 16,-1 1-1888-1,0-1-368-15,1 2-80 0</inkml:trace>
  <inkml:trace contextRef="#ctx0" brushRef="#br0" timeOffset="190356.85">21948 14730 33167 0,'0'0'2944'0,"0"0"-2352"15,0 0-464-15,-4 0-128 0,-2-1 1088 0,6 1 208 0,-5 2 48 16,-1 2 0-16,0-2-624 0,1 3-112 15,1 2-32-15,0 2 0 0,0 1-368 0,1 1-80 0,-1 1 0 0,0 0-128 16,2 0 0-16,1 0 0 0,0 1 0 0,1-1 0 16,1-1 0-16,0-1 0 0,1-2 0 0,0 0 0 31,2-1-416-31,-1 0-192 0,0-2-32 0,1 1-16 16,-4-6-2160-16,0 0-448 0,5 3-64 0,-5-3-32 0</inkml:trace>
  <inkml:trace contextRef="#ctx0" brushRef="#br0" timeOffset="190769.13">21888 14818 31215 0,'-8'-13'1376'0,"4"6"288"0,0-1-1328 0,0-1-336 0,1-1 0 0,2 2 0 0,-1-1 784 0,2 2 96 16,2-1 16-16,0 1 0 0,1 1 64 0,1 0 32 16,3 1 0-16,1 2 0 0,2-1-528 0,2 3-96 15,1-1-32-15,1 1 0 0,-1 0-144 0,2 1-48 16,-2 0 0-16,-1 2 0 0,-2 0-144 0,-1 1 0 15,-3 1 0-15,0 0 128 0,-1 2-128 0,-1 0 0 16,-4 1 0-16,-1 1 0 16,-1-1-176-16,-1 3 48 0,-2 1 0 0,-2 1 0 0,-1-1 128 0,1 0-192 0,-1 0 192 15,2 0-192-15,1-1 192 0,-3 0 0 0,3-2 0 16,0-1 0-16,3 0 0 0,2-7 0 0,0 0 160 0,3 6-160 16,2-2 208-16,0 0-48 0,3 0-16 0,1-1 0 15,0-1-144-15,1 0 160 16,2 1-160-16,0-1 160 0,2 1-160 0,-2 0 0 0,2 1 0 0,-3-1 128 15,-1 0 16-15,-1 2 0 0,-1-2 0 16,-2 1 0-16,-1 1-144 0,-5-5 160 0,0 0-160 0,2 6 160 0,-1 0 48 16,-2-1 16-16,-3 0 0 0,-2-1 0 0,0 1 160 0,-1 0 48 15,-4-2 0-15,-1 1 0 0,-1 0-176 0,-1-1-48 16,0 0 0-16,0-2 0 16,-2 0-208-16,2 0 0 0,1-1 0 0,-1-1 0 0,2-1 0 0,2-1-320 15,1 0 64 1,1 0 0-1,2-3-1600-15,1 2-320 0,2-1-64 0,2 0-14720 0</inkml:trace>
  <inkml:trace contextRef="#ctx0" brushRef="#br0" timeOffset="191641.53">22859 13739 22335 0,'0'0'992'0,"0"0"208"0,0 0-960 0,0 0-240 15,0 0 0-15,0 0 0 0,-1-5 1520 0,1 5 256 16,-1-6 48-16,1 6 16 0,0 0-560 0,0 0-96 0,5-2-32 0,3 0 0 15,-1 1-608-15,3 0-128 0,2-1-32 0,3 1 0 0,0 1 64 0,2 0 0 16,1 0 0-16,0 1 0 16,2-2 16-16,0 0 16 0,0-1 0 0,1 1 0 0,-1-1-160 0,1 1-16 15,0-2-16-15,-1 1 0 16,-1 0-288-16,-2 1 160 16,0 0-160-16,-2 1 128 0,-2-2-128 0,0 2 0 0,-2 0 0 15,-2 0 0-15,-1 0-784 0,-1 0-48 0,-7 0 0 0,0 0 0 31,0 0-2192-31,0 0-448 0,0 0-96 0</inkml:trace>
  <inkml:trace contextRef="#ctx0" brushRef="#br0" timeOffset="191878.06">23187 13709 9215 0,'0'0'816'0,"0"0"-656"0,0 0-160 0,0 0 0 32,0 0 3808-32,0 0 736 0,0 0 128 0,-5 5 48 0,2 0-2544 0,-1 2-512 15,-1 1-112-15,1 0-16 0,0 3-688 0,-1 2-144 0,1 0-16 0,-1 2-16 16,1 2-288-1,0 1-48-15,-1 2-16 0,1 1 0 0,-1-1-48 0,2 1-16 0,0 1 0 0,1-1 0 0,-2-2-256 0,2 1 128 16,0-1-128-16,1-1 0 16,0-2 144-16,1 2-144 0,-3-3 0 0,6 0 144 15,-3-1-144-15,1-2 128 16,0-1-128-16,0 0 128 0,1-2-128 0,1-2-224 0,1 0 48 0,-1-1 16 16,1 1-864-16,0 0-160 0,-4-7-32 0,3 5-8784 31,-3-5-1760-31</inkml:trace>
  <inkml:trace contextRef="#ctx0" brushRef="#br0" timeOffset="192691.42">23460 14234 7359 0,'0'0'656'0,"0"0"-528"0,0 0-128 0,3-5 0 0,-1-2 2752 15,1 0 512-15,-3 1 96 0,3 0 32 16,-2 1-1200-16,1-1-224 0,-1 1-48 0,-1 5-16 16,1-5-272-16,-1 5-48 15,0 0-16-15,0 0 0 0,0 0-480 0,0 0-112 0,0 0-16 0,0 0 0 16,0 0-384-16,-6 5-64 0,-2 1-32 0,0 3 0 15,0 2-304-15,0 1-176 0,-1 2 192 0,0 0-192 16,0-2 0-16,2 2 0 0,-1 2 0 0,1-2 0 0,0 0 0 16,0-1 0-16,3 1 0 0,-2-2 0 0,3-2 0 15,-1 0 0-15,1-3 128 0,1 0-128 0,1-2 128 0,1-5-128 16,0 0 144-16,0 0-144 0,0 0 208 16,0 0-48-16,0 0-16 0,0 0 0 0,3-4-16 0,2-3-128 15,-1-1 192-15,3-2-64 0,-1-4-128 0,3 0 0 16,1-1 144-16,1-3-144 0,0-2 0 0,1-1 0 15,-1-1 0-15,0 0 128 0,-1 0-128 0,-1 0 0 16,-1 2 128-16,0 1-128 0,0 2 336 0,-2 3 0 16,1 2 0-16,-1 2 0 0,-1 1 64 0,-1 4 16 0,0 0 0 0,-4 5 0 15,0 0-224-15,0 0-32 16,0 0-16-16,3 6 0 0,-1 2-144 0,-1 1 0 16,2 2 144-16,-3 3-144 0,0-1 0 0,0 1 0 15,0 3 0-15,0-1 0 0,0 2 0 0,0-1 0 16,1 1 0-16,1-2 0 0,-2 1 0 0,1-1 0 0,0 2 0 0,0-3 0 15,0 0 0-15,1-3 0 0,1-2 0 0,-1-1-192 32,0-2-432-32,0 0-80 0,-2-7-32 0,4 5 0 15,-4-5-1360-15,0 0-272 0,0 0-48 0,0 0-7888 0,0 0-1600 0</inkml:trace>
  <inkml:trace contextRef="#ctx0" brushRef="#br0" timeOffset="192843.98">23439 14319 17503 0,'0'0'768'0,"0"0"176"0,0 0-752 0,0 0-192 0,0 0 0 0,0 0 0 16,0 0 2752-16,0 0 528 0,4-5 112 0,2 1 0 16,0 0-2448-16,3-1-496 0,2 1-112 0,2-1-16 0,2 1-320 0,1-3 0 15,2 2 0-15,0-2 0 32,0 1-976-32,1-1-272 0,-1-1-48 0</inkml:trace>
  <inkml:trace contextRef="#ctx0" brushRef="#br0" timeOffset="193494.12">23180 13768 4607 0,'0'0'400'0,"0"0"-400"16,0 0 0-16,0 0 0 0,0 0 2064 0,0 0 336 15,0 0 64-15,0 0 16 0,0 0-1024 0,0 0-208 16,0 0-32-16,0 0-16 0,0 0-176 0,0 0-48 16,0 0 0-16,5-4 0 0,-2 0-80 0,-3 4 0 15,7-3-16-15,-1 1 0 0,2-1-336 0,0 2-64 16,0 0-16-16,1 0 0 0,1-1-144 0,0 1-48 16,0 0 0-16,2 0 0 0,1-1-272 0,-1 1 128 15,-2 0-128-15,0 1 0 0,-1 1 128 0,-1-1-128 16,-2-1 0-16,1 1 0 0,-7 0 144 0,0 0-144 15,0 0 0-15,0 0 144 0,0 0-144 0,0 0 192 16,0 0-192-16,0 0 192 0,0 0 128 0,0 0 16 0,0 0 16 0,0 0 0 16,-6-2 240-16,0 0 48 15,-2 1 16-15,-2 0 0 0,-1 0-224 0,0-1-48 16,0 1-16-16,0 1 0 0,-1 0-368 0,-1 0 0 16,-2 0 0-16,1 1 0 15,-1 2-1536-15,-1 0-384 0,1 0-80 0,0 1-10624 0</inkml:trace>
  <inkml:trace contextRef="#ctx0" brushRef="#br0" timeOffset="193922.89">23221 13722 7359 0,'0'0'656'0,"-4"-2"-528"16,-2 0-128-16,2 1 0 0,4 1 3008 0,-5-2 576 0,5 2 128 0,0 0 0 0,0 0-2304 16,0 0-448-16,0 0-112 0,0 0-16 0,0 0-400 15,0 0-96-15,7 2-16 0,2 0 0 16,2-1-320-16,2 1 0 0,1-1 0 16,3 0 0-16,-2 0 0 0,3 0 0 0,-1 0 0 0,1 0 0 0,-2 0 0 0,-1-1-160 15,-3 0 16-15,-2 1 0 16,0 0-224-16,-3 1-32 0,-1 0-16 0,-6-2 0 0,0 0 64 0,0 0 16 15,0 0 0-15,0 0 0 16,0 0-416-16,0 0-80 0,0 0 0 0</inkml:trace>
  <inkml:trace contextRef="#ctx0" brushRef="#br0" timeOffset="199254.78">24005 13865 9215 0,'0'0'400'0,"0"0"96"0,-4-3-496 0,-2 1 0 0,1 1 0 0,5 1 0 0,-6-2 2400 0,6 2 384 16,-5-2 80-16,5 2 16 16,0 0-1552-16,0 0-304 0,-6-3-64 0,6 3-16 0,0 0-320 0,0 0-64 0,0 0-16 15,0 0 0-15,0 0-96 0,0 0-32 16,0 0 0-16,0 0 0 0,0 0 144 0,8 0 16 16,1 0 16-16,1 0 0 0,1-1-16 0,2 0 0 0,1 0 0 0,3 0 0 15,1-1 80-15,4 0 16 0,0 2 0 0,3-1 0 16,1-2-32-16,2 1-16 15,-1 0 0-15,1 0 0 0,0-2-128 0,0 3-32 16,-3-2 0-16,0 0 0 0,-1-1-208 0,0 1-64 16,-4 0 0-16,0 1 0 0,-1-2-192 0,-4 2 128 15,1 0-128-15,-3 0 0 0,-1 0 128 0,-1 0-128 0,-1 1 0 0,-1 0 144 0,-3 0-144 0,1 0 0 16,-7 1 0 0,0 0 128-16,5-1-400 0,-5 1-96 15,0 0-16-15,0 0 0 0,0 0-1536 0,0 0-320 0,0 0-64 0,0 0-7200 16,0 0-1440-16</inkml:trace>
  <inkml:trace contextRef="#ctx0" brushRef="#br0" timeOffset="199799.26">24805 13713 23039 0,'0'0'2048'0,"2"-6"-1648"15,1 0-400-15,2-1 0 0,1-1 832 0,1 1 96 16,0-2 16-16,-1 2 0 0,2 1 208 0,0 0 32 15,-1 1 16-15,1 0 0 0,1 2-512 0,-1 2-112 16,-2-1 0-16,1 2-16 0,-7 0-304 0,6 3-64 16,0 0-16-16,-2 3 0 0,1-1-176 0,-4 2 0 0,0-1 0 0,-1 2 128 15,-1 0-128-15,0 0 0 0,-2 0 0 0,0 1 0 16,-1 0 0-16,-1 0 0 0,1 0 0 16,0-1 0-16,-1 0 0 0,2-1 0 0,-2-1 0 0,2 1 0 15,0-1 0-15,1 0 0 0,2-6 0 0,0 0 0 16,0 7 0-16,1-1 0 15,-1-6 0-15,2 7 0 0,2-1 0 0,2 1 0 0,-1-2 0 0,3 2 0 16,1 0 0-16,0-1-144 0,1 2 144 0,-1-1 0 16,1 0 0-16,-1 0 0 0,-1-1 0 0,0 1 0 0,-3 1 0 0,-1-1 0 15,0 0 0-15,-2 0 0 0,-2-7 384 0,0 0 48 16,-1 6 0-16,-4 0 0 0,0-1 96 0,-2 0 32 16,0-2 0-16,-3 0 0 0,-1-1-224 15,-1 1-32-15,1-2-16 0,-3 0 0 0,1 0-288 16,1 0 128-16,0 0-128 0,1-1 0 0,-1 0 0 15,0-1-272-15,0-1 16 0,0 0 16 16,1-2-1504-16,1 0-304 0,0 0-64 0,1-2-12352 0</inkml:trace>
  <inkml:trace contextRef="#ctx0" brushRef="#br0" timeOffset="200229.26">24901 13551 19343 0,'-5'-8'1728'0,"1"0"-1392"0,-3-2-336 0,1 0 0 16,-2 0 1936-16,0 1 320 0,1 0 64 0,-2 2 16 15,-1 0-1072-15,-1 3-224 0,-1 0-32 0,0 3-16 16,0 2-432-16,-1 3-96 0,1 2-16 0,-1 3 0 16,0 2-256-16,1 3-64 0,-5 3-128 0,2 3 192 0,0 3-192 0,-1 3 128 15,1 4-128-15,-1 2 0 16,1 2 0-16,1 2 0 0,0 1 0 0,2 1 0 0,4 1 0 15,0 0 0-15,1-1 0 0,4 0 0 0,2-2 0 0,3-1 0 16,2-2 0-16,4-2 0 0,2-1 256 0,3-4-32 31,3-2-16-31,3-3 0 0,1-3 112 0,3-3 32 0,2-3 0 0,1-3 0 0,1-3 272 0,1-4 48 32,1-3 16-32,-2-2 0 0,1-4 96 0,0-4 32 0,1-4 0 0,0-4 0 15,1-1-176-15,0-5-16 0,0-5-16 0,-2-4 0 0,0-5-96 0,-3-2 0 0,-2-3-16 0,-3-1 0 16,-5-2 0-16,0 0 0 15,-7 0 0-15,-1 2 0 0,-5 2-80 0,-3 2-16 0,-2 3 0 0,-4 1 0 16,-5 4-400-16,-2 5 0 0,-5 2 128 16,-1 4-128-16,-2 1-400 15,-1 5-112-15,-1 2-32 0,-1 4 0 16,-1 4-1376-16,1 5-256 0,0 3-64 0,1 4-16064 0</inkml:trace>
  <inkml:trace contextRef="#ctx0" brushRef="#br0" timeOffset="-199735.35">5325 16098 11055 0,'-9'-6'976'0,"9"6"-784"15,0 0-192-15,-5-4 0 16,5 4 2576-16,-5-6 480 0,5 6 80 0,-2-8 32 0,1 1-1680 0,3-1-336 0,0-1-64 0,3-2 0 16,0-1 208-16,4-2 48 0,3-2 16 0,2 0 0 15,2-4-464-15,2 0-80 16,4 1-32-16,2-1 0 0,1 0-272 0,2 1-64 15,2 3-16-15,1 1 0 0,-2 2-160 0,1 3-16 0,-2 4-16 0,-2 1 0 0,-3 2 80 0,-4 3 0 32,-2 2 16-32,-3 3 0 0,-2 1-112 0,1 1-32 0,-3 2 0 15,0 1 0 1,-3 2-192-16,1 1 0 0,-3 2 0 0,1 1 0 0,-1-1-624 16,-1 2-16-16,-1 0 0 0,1 2 0 15,-1 0-2192-15,0-2-448 0,-1-3-96 0,-1 0-16 16,0-3 1248-16,0-11 240 0,-2 10 48 0,2-10-6832 0</inkml:trace>
  <inkml:trace contextRef="#ctx0" brushRef="#br0" timeOffset="-199529.08">5731 15956 8287 0,'-8'-7'736'0,"-1"2"-592"15,-2-1-144-15,-1 2 0 0,-2 1 2832 0,-2 2 544 0,1 1 96 0,1 3 32 16,-3 1-1856-16,2 3-368 0,1 0-80 0,1 4-16 16,-2 2-496-16,2 3-112 0,1 1 0 0,0 3-16 15,1 0-384-15,0 4-176 0,1 4 160 0,0 0-160 16,-1 1 240-16,2-2-48 0,1 2-16 0,3 1 0 15,2-2-48-15,1 1-128 0,6-2 192 0,-2-1-64 16,2-4 240-16,2-1 32 0,2-3 16 0,0 0 0 16,1-3 16-16,1-3 0 0,1-2 0 0,2-1 0 0,3-2-176 0,1-3-48 15,1-3 0-15,3-3 0 0,1-2-208 16,4-4-208-16,2-1 32 0,-1-6-9296 16,1-5-1872-16</inkml:trace>
  <inkml:trace contextRef="#ctx0" brushRef="#br0" timeOffset="-198133.9">5889 16519 20271 0,'0'0'896'0,"-6"-7"192"0,-2-2-880 0,1 2-208 0,2 0 0 0,-1-1 0 15,1 0 1280-15,0-1 192 0,1-1 64 0,1 0 0 16,0 0-64-16,2 0-16 15,1 0 0-15,3 3 0 0,-3 7-560 0,5-8-96 0,1 1-32 0,0 3 0 16,-6 4-320-16,10-2-64 0,-10 2 0 0,10 5-16 16,-1 4-192-16,0 3-48 0,-3 5 0 0,0 0 0 15,-2 4-128-15,-1 1 0 0,0 0 0 0,-2 0 128 16,-1 0-128-16,-1 0 0 0,-1 0 144 0,1 0-144 16,0-1 0-16,0-3 0 0,0-2 0 0,0-4 128 0,1-3-128 15,0-9 0-15,0 0 128 0,0 0-128 16,0 0 224-16,0 0-32 0,0 0 0 0,5-7 0 15,1-2 240-15,1-6 32 0,0-2 16 0,2-4 0 0,1-3-80 16,2-2-16-16,3 1 0 0,2 0 0 0,1-1-224 0,-2 4-160 16,-2 5 192-16,0 4-192 0,-2 2 0 0,-1 4 0 15,-1 4 0-15,-2 3 0 0,0 3 0 0,-1 2 0 16,-3 4-144-16,0 3 144 0,0 2 0 0,-1 1 0 16,0 1 0-16,0 2 0 0,0 1 0 0,-3-1 0 15,0 1 0-15,0 0-128 0,2 0 128 0,-1-3 0 0,2-3 0 16,1-2 0-16,-1-2 0 0,-3-9 0 0,0 0 0 0,7 6 0 15,-7-6 128-15,7-3 16 0,0 0 0 0,0-5 0 16,0-3 320-16,2-1 64 0,0-2 16 16,1-4 0-16,1-3-48 0,2-1-16 0,2-2 0 15,1 2 0-15,-4 2-288 0,0 4-64 0,0 1-128 16,-1 4 192-16,0 1-192 0,-1 4 0 0,-2 3 0 0,-8 3 0 16,10 0-192-16,-10 0 64 0,9 9 128 0,-1 1-208 15,-2 1-96-15,-1 2-16 0,0 0 0 0,-1 1 0 16,0 3-352-1,3-1-80-15,-3 1-16 0,2-2 0 16,0-2-1632-16,2-1-336 0,1-2-64 0,2-1-16 16,1-3-240-16,3-4-48 0,2-5-16 0,2-3 0 0,0-2 928 0,2 0 176 15,0-5 32-15,-2 0 16 0,-4-2 1696 0,-1-1 272 0,-3-1 176 0,-3-1-32 0,0 0 1504 0,-4 0 288 16,-1 3 64-16,-3 1 16 0,-3 3 96 16,0 3 32-16,-2 1 0 0,5 7 0 15,-10-3-272-15,-1 3-48 0,-1 2-16 0,-3 2 0 0,0 3-1072 16,-2 2-224-16,1 2-32 0,-1 2-16 0,1 1-464 0,-1 2 0 15,2 0 0-15,1 1 0 0,1-2 0 0,2 3 0 16,2-1 0-16,0 0 0 0,5-1 0 0,0 0 0 16,1-3-128-16,2-1 128 0,1-2 0 15,0-10 0-15,4 9 0 0,-4-9 0 0,8 4 0 0,1-3 0 0,0-4 128 0,0-3-128 16,2-3 256-16,3-2-64 16,0-4 0-16,0-3 0 0,1-1 144 0,-1 0 32 15,1 1 0-15,-3 3 0 0,-1 2-64 0,-1 3-16 0,-2 2 0 16,-1 3 0-16,-7 5 96 0,0 0 0 15,0 0 16-15,0 0 0 0,0 0-192 0,7 4-32 16,-1 3-16-16,-2 1 0 0,-1 3-160 0,1 2 0 16,0 0 0-16,-2 1 0 0,-1 0-224 0,2 2 80 0,-1 0 16 0,1 1 0 31,0-1-240-31,1 0-32 0,-1-2-16 0,3-2 0 0,0-1-544 0,2-2-96 16,-2-4-32-16,3 1 0 0,0-3-2096 15,1-3-416-15,1-3-96 0</inkml:trace>
  <inkml:trace contextRef="#ctx0" brushRef="#br0" timeOffset="-197853.07">6810 16519 13823 0,'0'0'608'0,"-1"-8"128"0,-1 2-592 0,-2 0-144 0,4 6 0 0,-2-4 0 16,2 4 3328-16,0 0 640 0,0 0 128 0,0 0 32 0,0 0-2800 0,0 0-560 0,-4 10-128 15,3-1 0 1,1 0-640-16,2 2 0 0,1 1 0 0,3 0 0 0,-1-1 0 0,2-1 0 16,0-1 0-16,2 0 0 0,0-1 304 0,1-2-16 0,1 1 0 0,0-2 0 15,0 0-16-15,1-3 0 0,0-2 0 0,-1-2 0 16,0-2-80-1,-1-1 0-15,0-3-16 0,-2-1 0 16,-2 0 128-16,-1-2 16 0,-3-2 16 0,-2 1 0 0,-1 1 48 0,-3 1 0 0,-1 2 0 0,-1 2 0 16,0 2 256-16,-3 2 64 15,-1 0 16-15,-1 2 0 0,-2 3-208 0,0 1-64 0,-2 4 0 0,2 1 0 16,-1 3-448-16,1 1 0 0,-1 1 0 0,2 3 0 0,0 0 0 0,1 2 0 16,0 2-128-16,1 0 128 0,4-1-224 0,-2 0 16 15,4 2 0-15,0-1 0 16,0 1-1888-16,1-3-368 0,2-2-80 15,-1-3-12352-15</inkml:trace>
  <inkml:trace contextRef="#ctx0" brushRef="#br0" timeOffset="-196842.91">7083 15791 19343 0,'-6'-9'1728'0,"5"3"-1392"0,-1 0-336 0,2-2 0 15,0 0 592-15,1 1 48 0,-1-1 16 0,0 2 0 0,1 1 576 16,-1 5 112-16,0 0 32 0,2-6 0 16,-2 6-16-16,0 0 0 0,5-4 0 0,0 2 0 15,3 1-528-15,0 1-128 0,0 2 0 16,2 2-16-16,2 2-224 0,3 0-32 0,1 3-16 0,2 2 0 0,-2 4-64 0,3 2-16 15,0 4 0-15,0 4 0 16,0 6-144-16,-1 4-48 0,-2 4 0 0,-3 4 0 0,-2 5-144 0,-4 8 0 16,-4 7 144-16,-5 5-144 0,-4 4 224 0,-7 2-32 15,-4 5 0-15,-5-2 0 0,-5-4-384 0,0-1-64 16,-6-1-32 0,1-7 0-16,-3-6-704 0,-4-5-144 15,-2-8-16-15,-1-5-16 16,-1-5 48-16,1-3 16 0,1-5 0 0,3-2-7984 0,-1-4-1584 0</inkml:trace>
  <inkml:trace contextRef="#ctx0" brushRef="#br0" timeOffset="-196443.29">5327 15796 3679 0,'-13'-9'160'0,"4"4"32"0,-2-2-192 0,0 0 0 15,-1-2 0-15,0-1 0 0,-2 0 2816 0,-2 1 528 0,0 0 112 0,-1-1 0 16,0 1-2048-16,0-2-432 0,1 0-80 0,-1 2 0 15,3-1 176-15,-2 4 32 0,3 2 16 0,1 0 0 16,1-1-32-16,0 2-16 0,1 1 0 0,1 1 0 16,2 2-208-16,-1 1-32 0,1 1-16 0,-1 4 0 15,0 0-400-15,0 4-80 0,-2 4-16 0,0 3 0 16,-1 4-144-16,1 5-48 0,2 3 0 0,-2 6 0 16,-2 5 32-16,1 5 0 0,0 7 0 0,1 4 0 15,1 3-32-15,3 3-128 0,3 3 192 0,4 2-64 16,5 0-128-16,4 1 0 0,5-2 0 0,4-1 0 15,4-1 0-15,4-3 0 0,4 2 144 0,4-6-144 0,4-4 0 16,5-3 0-16,4-5 0 0,1-4 0 16,-1-4-1872-16,5-4-448 0</inkml:trace>
  <inkml:trace contextRef="#ctx0" brushRef="#br0" timeOffset="-196075.21">8108 16657 11055 0,'-14'-13'480'0,"6"6"112"0,0-2-464 0,2 0-128 0,0 0 0 0,2 1 0 16,-1 2 3504-16,2-1 672 0,-1 0 144 0,0 1 32 16,1 1-2112-16,3 5-400 0,0 0-96 0,0 0-16 0,0 0-448 0,0 0-80 15,0 0-32-15,-4 9 0 16,0 2-752-16,2 5-160 0,0 5-16 0,0 1-16 0,-2 2-48 0,2 0-16 16,2 1 0-16,-3 3 0 0,0-1-160 0,0 2 0 15,0-3 144-15,1 0-144 0,1-1 128 0,-1-1-128 16,0-1 128-16,1-3-128 0,0-2 0 15,1-2-128-15,1 1 0 0,2-4 0 32,-1-4-1792-32,-2-9-336 0,5 6-80 0</inkml:trace>
  <inkml:trace contextRef="#ctx0" brushRef="#br0" timeOffset="-195593.47">9024 15858 24879 0,'0'0'2208'0,"0"0"-1760"0,0 0-448 0,0 0 0 16,0 0 1984-16,0 0 320 0,0 0 64 0,0 0 16 0,0 0-1808 0,9-1-352 16,2 1-80-16,2 1-16 0,3 1 80 0,0 0 16 15,2-1 0-15,1-1 0 0,2 0-224 0,2 1 144 16,2-1-144-16,0 0 128 15,0-1-800-15,-1 0-160 0,2 0-48 0,-3 0-8944 16,-4 1-1792-16</inkml:trace>
  <inkml:trace contextRef="#ctx0" brushRef="#br0" timeOffset="-195408.17">8983 16171 27647 0,'-12'-2'2448'0,"12"2"-1952"16,0 0-496-16,0 0 0 0,0 0 2560 0,0 0 400 0,0 0 96 0,0 0 16 15,0 0-2576-15,9 2-496 0,5 0-128 0,1 1-16 16,-1-3 144-16,4-1 0 0,4-1 0 0,2 1 128 16,3-1-128-16,6 0 0 0,1-1 128 0,5-2-128 31,2-1-2208-31,-1-2-512 0,-1-2-96 0</inkml:trace>
  <inkml:trace contextRef="#ctx0" brushRef="#br0" timeOffset="-194964.57">10506 15658 24415 0,'-10'-6'1088'0,"10"6"208"0,0 0-1040 0,-8-3-256 16,8 3 0-16,0 0 0 0,0 0 1568 0,0 0 256 0,0 0 48 0,0 0 16 0,0 0-608 0,0 0-128 31,9-8-32-31,3 3 0 0,4 0-608 0,2 2-112 0,5-2-16 0,6 3-16 16,2-1-32-16,2-1 0 0,0-2 0 0,-1 2 0 0,0-2-96 0,-1 2-32 16,-1-1 0-16,0 2 0 0,-2 1-208 0,0 1 0 15,-3 0 0-15,-1 2 0 16,0 1-336-16,-1 2 32 0,-5 1 16 0,0-1 0 15,-7-1-2080 1,0 2-400-16,-2 0-96 0,-9-5-10832 0</inkml:trace>
  <inkml:trace contextRef="#ctx0" brushRef="#br0" timeOffset="-194759.15">10844 15640 25391 0,'0'0'1120'0,"0"0"240"0,-10-2-1088 0,2 1-272 0,8 1 0 0,-9 0 0 15,9 0 1248-15,-8 5 192 0,3 1 32 0,1 1 16 16,-1 2-608-16,3 3-128 0,0 3-32 0,0 2 0 15,0 3-416-15,1 2-96 0,0 1-16 0,1 2 0 16,0 3 64-16,1-1 0 0,-1 3 0 0,0-1 0 0,-1 0-256 16,1 1 128-1,2 0-128-15,1-3 0 0,-2-1 128 0,0-2-128 0,0-1 0 0,-1-3 144 16,0-4-144-16,1 0 0 16,0-1-192-16,1-2 192 15,-1-1-2384-15,4-3-368 0</inkml:trace>
  <inkml:trace contextRef="#ctx0" brushRef="#br0" timeOffset="-194574.74">11047 15988 31327 0,'0'0'1392'0,"0"0"272"0,0 0-1328 0,0 0-336 0,0 0 0 0,0 0 0 16,-1 9 560-16,0 4 32 0,0-1 16 0,0 2 0 15,-1 0 0-15,0 2 0 0,1 0 0 0,0 2 0 16,0 0-432-16,0 1-176 0,1 1 128 0,0 0-128 15,-2-2 128-15,2 0-128 0,0-3 0 0,-1 0 128 16,0-2-384-16,0-1-96 0,1-2-16 0,0-1-10112 16,0-9-2016-16</inkml:trace>
  <inkml:trace contextRef="#ctx0" brushRef="#br0" timeOffset="-190317.4">12001 15671 15487 0,'0'0'688'0,"0"0"144"0,0 0-672 0,8-5-160 0,-8 5 0 0,6-5 0 16,-6 5 1072-16,8-6 176 0,-8 6 32 0,6-5 16 16,-1-1-256-16,-5 6-48 0,4-7-16 0,-4 7 0 15,4-9-96-15,-4 9-32 0,0-10 0 0,-2 1 0 16,0 0-64-16,-1 2-16 0,0-3 0 0,-2 2 0 16,-4 0-64-16,0 2-32 0,-2-2 0 0,-2 1 0 0,0 2-112 0,0 1-32 15,-1 0 0-15,-1 2 0 0,1 2-208 0,-1 2-32 16,-1 3-16-16,2 1 0 0,0 3-272 0,-1 2 0 15,2 1 0-15,1 1 0 0,1 2 0 0,2 0 0 16,2 0-128-16,1 2 128 0,2-1 0 0,3-1 0 16,1-4 0-16,2 0 0 0,1-2-144 0,2-1 144 15,1 0-128-15,3-1 128 0,1-2 0 0,1-2 0 16,0 0 0-16,1-3 128 0,1-4-128 0,0 1 128 16,1-2-128-16,0-3 128 0,0-1 64 0,0-2 32 0,1-3 0 0,-2-2 0 15,-1-1 144-15,-1-2 16 0,0-2 16 0,0 0 0 16,0-4-16-16,-2-1-16 15,-1-2 0-15,-2-1 0 0,0 1-208 0,-2 1-32 16,-2 3-128-16,-1 3 192 0,-1 3-192 0,0 2 144 16,-1 4-144-16,0 2 128 0,-1 3 16 0,2 7 0 0,-2-7 0 0,2 7 0 15,0 0-144-15,0 0 128 0,0 0-128 0,0 0 128 0,0 0-128 0,-4 10-144 16,2 1 144-16,0 1-208 0,0 3 48 0,0 2 16 16,-1 2 0-16,2 1 0 15,0 1 144-15,0 1-128 0,1 0 128 0,0-1-128 16,2 0 128-16,-1-1 0 0,-1-1 0 0,3-1 0 15,-1-1 0-15,1-2 0 0,0-2 0 0,2 1 0 0,-1-1-224 0,3 0-16 16,-4-1 0-16,3-2 0 16,-1-2-1840-16,-5-8-368 0,9 7-80 0</inkml:trace>
  <inkml:trace contextRef="#ctx0" brushRef="#br0" timeOffset="-189819.11">12440 15403 20671 0,'2'-9'912'0,"-2"9"192"0,5-9-880 0,1 0-224 0,-4 0 0 0,1 3 0 16,-3 6 1536-16,0 0 256 0,2-8 48 0,-2 8 16 16,0 0-144-16,0 0-32 0,0 0 0 0,0 0 0 15,-7 5-928-15,-2 5-192 0,0 3-48 0,-1 4 0 0,-2 2-336 16,-1 3-176-16,-1 2 160 0,0 4-160 0,-2 0 128 0,0 4-128 16,-2 2 0-16,-1 3 144 0,1 3-144 0,-1 0 192 15,1-3-192-15,0 1 192 0,-2 1-192 0,2-2 0 0,3-3 144 16,2-1-144-16,-1-2 0 0,3-2 0 15,2-4 0-15,0-2 0 0,1-2-384 16,0-3-64-16,2-2 0 0,-1-1 0 0,3-2-2128 0,0-3-432 0,0-4-96 0</inkml:trace>
  <inkml:trace contextRef="#ctx0" brushRef="#br0" timeOffset="-189496.3">12383 15886 27983 0,'8'-15'1232'0,"-2"6"272"0,3 0-1200 0,1 1-304 0,-2-1 0 0,2 1 0 16,0 1 928-16,0 2 128 0,0 1 32 0,-1 1 0 15,0 1-336-15,-9 2-64 0,9 1-16 0,0 1 0 16,-1 2-352-16,-1 1-80 0,-2 2-16 0,-2 1 0 16,0 0-224-16,-3 2 0 0,-3 1 0 0,0 2 0 15,-2 4 0-15,-2-1 0 0,-1 1 128 0,-1-1-128 16,1-1 0-16,-1-2 0 0,0-1 0 0,2-1 0 15,2-1 128-15,-2-1-128 0,3-3 176 0,4-6-176 16,0 0 640-16,0 0 0 0,0 0 16 0,0 0 0 16,0 0-128-16,0 0-16 0,0 0-16 0,0 0 0 0,0 0-304 15,11 4-64-15,1-2-128 0,3-2 192 0,1-1-192 0,0-1 0 16,1-2 0-16,0 0 0 0,2-1 0 0,1 1 0 16,0-1-144-16,0 0 144 15,-1 0-928-15,1-1-96 0,-2 0 0 0,-1 0-10176 16,-1 2-2016-16</inkml:trace>
  <inkml:trace contextRef="#ctx0" brushRef="#br0" timeOffset="-188932.5">13089 15260 7359 0,'0'0'656'0,"0"0"-528"0,0 0-128 0,0 0 0 32,3-7 2336-32,-3 7 432 0,0 0 96 0,4-9 16 0,0 1-848 0,-4 8-176 15,2-6-16-15,-2 6-16 0,3-8-352 0,-3 8-80 0,4-8-16 0,-4 8 0 16,4-6-320-16,-4 6-64 15,5-6-16-15,-5 6 0 0,6-6-208 0,-6 6-64 16,8-4 0-16,-8 4 0 0,8-1-192 0,-8 1-32 0,9 2-16 16,-1 2 0-16,0 1-208 0,-1 4-64 15,1 1 0-15,0 3 0 0,-1 1-64 0,2 5 0 16,-1 3-128-16,1 2 192 0,-2 3-192 0,1 5 0 16,0 3 128-16,-2 4-128 0,1 3 0 0,-4 2 0 0,0 1 0 0,-3 3 0 0,-2 3 0 0,-2 1 0 15,-4-4 0-15,0-1 0 16,-3-2 0-16,-3-4 128 0,0-2 0 15,-2-3 16-15,-3-3-144 0,-2-2-192 0,-2-3 32 16,-1-2 16 0,-3-2-240-16,-1-2-64 0,-4-1 0 0,-5-1 0 15,-3-3-1328-15,-2 0-272 0,-1-2-48 0</inkml:trace>
  <inkml:trace contextRef="#ctx0" brushRef="#br0" timeOffset="-188312.4">11724 15211 8287 0,'0'0'368'0,"-4"-6"80"0,3-1-448 0,1 7 0 0,-3-9 0 0,0 2 0 16,3 7 3200-16,0 0 544 0,0 0 112 0,-7-4 32 16,-1 1-2160-16,8 3-448 0,-10 3-64 0,1 2-32 0,-1 3-704 15,0 5-144-15,0 5-16 0,-2 4-16 16,-3 3-144-16,1 3-32 0,0 3 0 0,1 5 0 0,-1 5 96 0,1 1 16 16,0 1 0-16,2 1 0 0,2 0-48 0,3 3-16 15,0 0 0-15,4-1 0 0,2-1-176 16,3-1 0-16,4 0 0 0,1-3 0 0,1-4 0 0,5-3 0 15,0-1 144-15,2-3-144 0,3-4 192 0,-2 1-16 16,0-1-16-16,2-4 0 0,2-3-160 0,1-4-176 16,2-3 48-16,2-2-13248 0</inkml:trace>
  <inkml:trace contextRef="#ctx0" brushRef="#br0" timeOffset="-187495.29">10382 16589 21823 0,'0'0'960'0,"0"0"208"0,-7-3-928 0,7 3-240 15,0 0 0-15,-6-2 0 0,6 2 160 0,0 0-16 0,0 0 0 0,0 0 0 0,-8-2 304 16,8 2 48-16,-5-5 16 15,5 5 0-15,0 0 192 0,0 0 64 16,0 0 0-16,0 0 0 0,0 0-192 0,0 0-16 16,0 0-16-16,0 0 0 0,0 0-176 0,0 0-48 15,6-5 0-15,1 1 0 0,2 1 0 0,0 1 0 0,0 1 0 0,2 0 0 0,3-2 32 0,3 1 0 16,1 0 0-16,5 0 0 0,4 0-16 0,4-2 0 16,3 2 0-16,5 1 0 0,4-2-128 0,3-1-16 15,1 0-16-15,2 0 0 16,4-2-176-16,5 2 0 0,7-1 144 0,3 0-144 15,3-2 0-15,0 0 0 0,1-1 0 0,6 1 0 16,4 2 0-16,4-3 128 0,-3-1-128 0,1 2 0 16,1 0 0-16,4 0 128 0,6 1-128 0,-5-1 0 0,-4 1 0 15,1 0 0-15,1 3 0 0,-2-2 0 0,-5 0 0 0,-4 0 0 0,-4 2 0 0,-2 1 0 32,-2 2 0-32,1-1 0 0,-4 0 0 0,-5-1 0 15,-6-2 192-15,-3 3-16 0,-4 0-16 0,-3 1 0 0,-4 0 32 0,-2 0 16 0,-4 0 0 0,-3 0 0 16,-5 0 80-16,-4 0 16 0,-2 0 0 15,-4-1 0 1,-3-1 112-16,-3 0 32 0,-1-1 0 0,-2 2 0 0,-8 1-80 0,0 0-16 0,0 0 0 0,7-2 0 0,-7 2-144 16,0 0-16-16,0 0-16 0,0 0 0 15,0 0-176-15,9-1 0 0,-9 1 0 0,0 0 0 32,0 0-480-32,0 0-128 0,0 0-32 0,0 0 0 15,0 0-1744-15,0 0-368 0,0 0-64 0</inkml:trace>
  <inkml:trace contextRef="#ctx0" brushRef="#br0" timeOffset="-184185.21">11228 17051 17503 0,'0'0'1552'0,"1"-7"-1232"0,1-1-320 0,-2 8 0 0,3-9 1504 16,-1 2 240-16,-2 7 48 0,0 0 16 0,4-8-1280 16,-4 8-256-16,0 0-48 0,0 0-16 0,0 0-208 0,0 0 176 15,0 0-176-15,0 0 160 0,-5 10-16 0,1 2 0 0,-3 1 0 0,0 3 0 16,-2 3-144-16,1 3 0 15,-2 0 0-15,-1 1 128 0,-1 0-128 0,-1 1 0 16,-1 3 0-16,0-4 0 0,3-2 0 0,0-2 0 0,1-2 0 16,2-1 0-16,-1-4 0 0,2-2 0 15,3-2 0-15,4-8 128 0,-6 7-128 0,6-7 192 0,0 0-192 0,0 0 192 0,0 0 224 0,0 0 48 16,0 0 16-16,0 0 0 0,6-10-48 0,-2-2-16 16,3-3 0-16,3-3 0 0,0-3 0 0,-2-2 0 31,2-2 0-31,2-1 0 0,2 1-64 0,-2 2-16 0,0 2 0 15,-2 3 0-15,-1 4-80 0,-2 3 0 0,0 1-16 0,-1 4 0 16,-6 6 240-16,0 0 48 0,0 0 16 0,0 0 0 16,10 3-288-16,-2 2-64 0,-1 3-16 15,-1 1 0-15,0 1-176 0,-1 1 0 0,0 0 0 0,0 1 0 0,1 1 0 0,-1 0 0 0,-2 2 0 16,2 0 0-16,-1 0 0 0,2 1 0 0,-1-3 0 0,1 1 0 31,-2-2 0-31,1-1 0 0,-1 0 0 0,0-1 0 16,1 0 0-16,-1 0 0 0,1-1 0 0,-5-9 0 15,5 9 0-15,-5-9 0 0,7 6 0 0,-7-6 0 32,0 0-656-32,0 0-64 0,0 0-16 0,0 0 0 0,8-2-2416 0,-8 2-496 0,6-10-80 0,-6 10-32 15</inkml:trace>
  <inkml:trace contextRef="#ctx0" brushRef="#br0" timeOffset="-183968.37">11081 17006 34271 0,'-9'-11'1520'0,"9"11"304"0,-2-6-1456 0,2 6-368 16,2-8 0-16,-2 8 0 0,6-8 0 0,2 4-256 15,3-1 32-15,-1 3 16 0,3-2 208 0,3 0 240 16,2 1-48-16,1-1-16 0,-2-1 32 0,2 1 16 16,0 0 0-16,0-1 0 0,1 1-224 0,1-1 0 15,-1 1 0-15,1 1 0 16,-3 0-576-16,0 3-128 0,-3 3 0 0,1 1-16 15,-5 3-2176-15,-1 0-432 0</inkml:trace>
  <inkml:trace contextRef="#ctx0" brushRef="#br0" timeOffset="-183720.65">10928 17616 23039 0,'0'0'1024'0,"0"0"192"16,-5 5-960-16,5-5-256 0,0 0 0 0,0 0 0 0,0 0 960 0,0 0 160 0,1 8 32 0,3-3 0 0,3 0-480 0,2-3-96 15,2 0 0-15,4-2-16 16,4-1 320-16,2-2 64 0,2-2 16 0,3 0 0 0,2-3-336 0,-1-1-64 16,2-1-16-16,-2 0 0 0,0 2-256 0,-1-1-48 15,-1-1-16-15,-1 0 0 0,-4-1-224 0,-1 2 0 16,-1 2 0-16,-5 1 0 15,-1 2-416-15,-1 1-128 0,-11 3-32 0,0 0-9568 16,8 3-1920-16</inkml:trace>
  <inkml:trace contextRef="#ctx0" brushRef="#br0" timeOffset="-183334.59">11105 17805 27983 0,'0'0'1232'0,"0"0"272"0,0 0-1200 0,-3-6-304 0,3 6 0 0,0-9 0 16,0 1 480-16,2 0 32 0,3-1 16 0,2 0 0 15,3 1 96-15,1-1 16 0,3-1 0 0,-1 1 0 16,0 0-192-16,0 2-16 0,-1-1-16 0,1 3 0 16,0 2-64-16,-2 2-16 0,-2 2 0 0,1 2 0 0,-1 3-144 15,-3 1-48-15,-1 0 0 0,-2 3 0 0,-1 2-144 0,-5 3 0 16,-1 1 0-16,-4 2 0 15,-1-1-336-15,-2 3 48 0,-2 0 16 0,-1 1 0 0,-3 0 16 0,1-2 0 16,-1-1 0-16,2-3 0 16,1-2 256-16,2-4 0 0,1-1 0 0,2-3 0 0,9-5 640 15,-7 3 128-15,7-3 16 0,0 0 16 16,0 0-16-16,0 0 0 0,0 0 0 0,0 0 0 0,0 0-304 0,12-6-64 16,2 1-16-16,0-1 0 0,2-1-224 0,1-1-48 15,0 0-128-15,2-1 192 16,0 1-192-16,2 0 0 0,0 0 128 0,2 2-128 15,0-1-304-15,1 0-96 0,1 1-32 0,3-1 0 16,0 2-2256-16,2-2-464 0</inkml:trace>
  <inkml:trace contextRef="#ctx0" brushRef="#br0" timeOffset="-182736.11">12535 17118 29487 0,'0'0'2624'15,"0"0"-2112"1,0 0-512-16,-6-3 0 0,6 3 480 0,-8-2-16 0,3-1 0 0,5 3 0 0,-8-5-224 0,8 5-48 15,-6-6-16-15,1-1 0 0,1-1 208 0,0-1 32 16,-1 2 16-16,0-1 0 16,1 0 112-16,0 0 32 0,-2-2 0 0,1-1 0 15,-1 0-48-15,1 2 0 0,-2 1 0 0,-1 3 0 0,-1 0-64 0,1 2-16 16,-3 1 0-16,-1 1 0 16,-3 3-144-16,1 2-48 0,-1 4 0 0,-1 3 0 15,0 3-256-15,-2 2 0 0,0-1-176 0,1 3 176 16,0 1-160-16,4 1 160 0,2-2-128 0,2 1 128 0,-2-1 0 0,4 0 0 15,1-2 0-15,3-1-128 0,1-2 128 0,2-1 0 16,2-3 0-16,2-3-128 0,-4-6 128 0,11 6 0 16,0-4-144-16,2-2 144 0,3-2 0 0,0-3 0 15,1-1 0-15,0-4 0 0,1-3 128 0,1-3 0 16,-1-2 0-16,1-4 0 0,-1-4 32 0,-1 0 0 16,1-2 0-16,-2 0 0 0,-2-3 48 0,-1 2 16 15,0 3 0-15,-2 3 0 0,-3 1 0 0,-2 2 0 16,0 3 0-16,-2 2 0 0,0 5 96 0,-4 10 32 15,2-8 0-15,-2 8 0 0,0 0-32 0,0 0 0 0,0 0 0 0,0 0 0 16,0 0-320-16,-7 9 0 0,1 4 0 0,-1 1 0 16,-1 1 0-16,1 3-160 0,-1-1 160 0,1 4-208 15,3 1 208-15,-1 1 0 0,1-1-160 0,1 2 160 16,1 0-128-16,0-1 128 0,2-2-160 0,3 0 160 31,0-3-560-31,0 2-16 0,3-3 0 0,0-2 0 16,1-2-432-16,3-2-80 0,2-2-32 0,2-3-10400 0,3-4-2064 0</inkml:trace>
  <inkml:trace contextRef="#ctx0" brushRef="#br0" timeOffset="-182548.27">12762 16990 10127 0,'0'0'448'0,"-1"-10"96"0,-1 1-544 0,-2 1 0 0,1 1 0 0,3 7 0 16,-5-6 4960-16,5 6 880 0,-8-4 176 0,8 4 48 0,-8-1-3968 0,1 3-800 15,0 3-144-15,0 3-48 0,0 2-624 0,1 2-128 16,-2 3-32-16,0 2 0 0,-1 0-160 0,-1 7-32 15,-1 1-128-15,-1 2 192 0,1 1-192 0,1 2 0 16,-3 0 0-16,1 1 0 0,1 1 0 0,-1 0 0 16,-1 1 128-16,0 1-128 15,-1-2-1088-15,1-1-272 0,1 0-48 0,1-4-8896 0,0-2-1760 16</inkml:trace>
  <inkml:trace contextRef="#ctx0" brushRef="#br0" timeOffset="-182234.53">12702 17442 23039 0,'0'0'2048'0,"3"-9"-1648"0,-1 1-400 0,-2 8 0 0,6-6 1856 0,-1 0 304 15,-5 6 48-15,7-5 16 0,-1 0-992 16,-6 5-192-16,9-2-32 0,-1 2-16 0,-8 0-480 0,9 4-80 16,-3 2-32-16,0 1 0 0,-1 0-224 0,-2 3-48 15,-1 2-128-15,-2 3 192 0,-2 0-192 0,-1 1 0 16,-1 2 128-16,-1 0-128 0,-2-1 0 0,-1 3-160 15,-1-1 32-15,0-1 0 0,2 0 128 0,0-1-192 16,0-1 192-16,3-3-192 16,1-2 192-16,2-1 0 0,1-2 0 0,0-8 0 15,4 6 0-15,-4-6 192 0,8 5-32 0,1-2-16 0,0-2 224 0,2 0 32 0,0-2 16 16,2-1 0-16,0-1-224 0,2-2-32 16,3 0-16-16,2-2 0 15,0 1-480-15,2-2-112 0,-1-1 0 0,0 0-16 16,1-2-2160-16,0 0-416 15,-3 0-96-15</inkml:trace>
  <inkml:trace contextRef="#ctx0" brushRef="#br0" timeOffset="-181879.32">13017 16917 13823 0,'4'-24'1216'0,"-1"8"-960"0,0 0-256 0,0 1 0 0,-1-1 2288 0,0 2 400 16,0 1 96-16,0 1 16 0,0-1-496 0,1 4-112 15,0 0-16-15,0 1 0 0,0 3-656 0,-3 5-144 16,5-6-32-16,-5 6 0 16,0 0-448-16,0 0-112 0,9-2-16 0,-9 2 0 0,8 4-336 0,1 3-80 0,0 3-16 0,1 2 0 31,-1 4-144-31,0 2-48 0,0 2 0 0,1 4 0 0,0 3-144 0,1 5 0 0,1 5 0 0,-1 3 128 15,0 3-128-15,-2 5 0 0,-2 1 0 0,-1 2 0 16,-5 1 0-16,-2 0 0 16,-2-1 144-16,-2-1-144 0,-2 0 160 0,-1-4-32 15,1-1-128-15,-3-3 192 16,0-2-192-16,1-3 0 0,1-4 0 0,-5-1 0 31,-1 0-496-31,-1-4 16 0,0-1 0 0,-1-2 0 0,0-3-1376 0,-3-1-288 16,0-1-48-16</inkml:trace>
  <inkml:trace contextRef="#ctx0" brushRef="#br0" timeOffset="-181438.56">12057 16825 25791 0,'-9'-10'1152'0,"4"4"224"16,-2 1-1104-16,0-1-272 0,0 2 0 0,0 1 0 0,-1 0 432 0,8 3 16 0,-8 5 16 0,0 0 0 0,-1 1-464 16,0 1 0-16,1 4 0 0,-2 4-160 15,-2 0 160-15,-2 7 0 0,1 3 0 0,-1 5 128 0,-2 4 128 0,1 5 48 16,-1 5 0-16,1 4 0 0,1 4-144 16,3 2-32-16,-1 1 0 0,3 2 0 0,2 2 64 0,4 1 0 15,1-3 0-15,4 0 0 0,4-1-192 0,2-5 160 16,3-4-160-16,4-2 160 0,0-4-32 0,4-1 0 15,2-2 0-15,4-3 0 0,4-3-128 0,3-3 160 16,2-4-160-16,2-5 160 16,1-6-2160-16,1-5-432 0,16-1-96 0,-3-9-16 0</inkml:trace>
  <inkml:trace contextRef="#ctx0" brushRef="#br0" timeOffset="-180728.39">13259 16670 11967 0,'0'0'1072'0,"4"-10"-864"0,-1 1-208 0,-1 1 0 16,-2 2 752-16,0 6 96 16,2-8 32-16,-2 8 0 0,0-9 16 0,0 2 16 0,0 7 0 15,0 0 0-15,0-6-128 0,0 6-16 16,0 0-16-16,0 0 0 0,0 0 144 0,0 0 48 16,0 0 0-16,0 0 0 0,0 0-160 0,0 0-16 0,0 0-16 15,-9 5 0-15,2 4-352 0,1 1-64 16,2 1-16-16,1 1 0 0,-1 1-192 0,2 4-128 15,1-1 160-15,1 1-160 0,1-1 192 0,2 1-64 16,3-2-128-16,-2 0 192 0,1-3 64 0,0 0 16 0,1-2 0 0,0-3 0 0,3 0 64 0,1-3 16 16,-1 0 0-16,0-2 0 0,0-1 64 15,1-3 16 1,0-3 0-16,0 0 0 0,0-3 0 0,1-2 0 16,0-2 0-16,0-2 0 0,0-2-96 0,-1 0-16 0,0-4 0 15,0 0 0-15,0 1 0 0,-2-2 0 0,0-2 0 0,-2 3 0 16,-1 3-64-16,0 3 0 0,-2 2-16 0,-1 1 0 15,-2 4 160-15,0 7 48 0,0 0 0 0,0 0 0 16,0 0-128-16,0 0-32 0,0 0 0 0,-5 9 0 16,-1 1-288-16,1 3 0 0,-1 5-208 0,1 0 80 15,-1 2 128-15,1 2-128 0,-1 0 128 0,3 1-128 16,-2 3 128-16,2-1 0 0,0 0-144 0,2-2 144 16,1-2 0-16,0 0 0 0,1-1-144 0,2-2 144 15,-2-3 0-15,1-1 0 0,2-1 0 0,-1 0 0 16,-2-4-1264-16,1 0-288 0,-2-9-64 0,0 0-9088 15,0 0-1824-15</inkml:trace>
  <inkml:trace contextRef="#ctx0" brushRef="#br0" timeOffset="-178037.61">14852 16102 5519 0,'0'0'240'0,"0"0"64"0,0 0-304 0,0 0 0 0,0 0 0 0,0 0 0 0,0 0 3152 0,0 0 576 16,0 0 112-16,0 0 32 16,0 0-1968-16,0 0-400 0,0 0-80 0,8-3-16 15,-2-2-256-15,-6 5-48 0,10-3-16 0,0 1 0 16,-1 0-384-16,2-2-96 0,1 3-16 0,1 0 0 0,0 0 576 0,2 0 112 15,0 1 32-15,2 0 0 0,-1 0-1024 0,2 0-288 16,-2 0 0-16,1 0 128 16,-1-1-960-16,1 1-208 0,0 0-48 0,0 1 0 15,-2-1 128 1,-2 1 0-16,0 1 16 0,-5 0-7824 0,1 1-1552 0</inkml:trace>
  <inkml:trace contextRef="#ctx0" brushRef="#br0" timeOffset="-177853.68">14881 16235 24927 0,'0'0'1104'0,"0"0"240"0,-8-2-1088 0,8 2-256 16,0 0 0-16,0 0 0 0,-8-2 896 0,8 2 112 15,0 0 16-15,0 0 16 0,0 0-560 0,0 0-112 16,10 1-32-16,3-1 0 0,2 0-160 0,1 0-48 0,4-1 0 0,1 0 0 0,3-1-128 16,2 0 192-16,2 0-192 0,3-1 192 15,2-1-496-15,0 1-80 0,-1 0-32 0,-2-2-12816 0</inkml:trace>
  <inkml:trace contextRef="#ctx0" brushRef="#br0" timeOffset="-176809.67">16900 15544 21183 0,'0'0'944'0,"-5"-4"192"0,-1-1-912 0,6 5-224 0,0 0 0 0,0 0 0 15,-5-4 384-15,5 4 16 0,0 0 16 0,0 0 0 0,0 0 272 0,0 0 48 16,0 0 16-16,0 0 0 16,11-3-48-16,3 1-16 0,3 0 0 0,2 1 0 15,3-1 192-15,5-1 32 0,1 0 16 0,3-1 0 16,-3 0-336-16,0-1-64 0,1 0-16 0,2 1 0 0,1 0-288 0,-1 1-64 0,0 1-16 0,-1 0 0 16,-3 0-144-16,1 2 0 0,1 0 0 0,-5 0 128 15,-3 0-128-15,-5 0-224 0,-3 0 48 0,-1 2 16 31,-2-2-640-31,-10 0-128 0,0 0-32 0,0 0 0 16,0 0-480-16,0 0-96 0,0 0-32 0,0 0-10048 16</inkml:trace>
  <inkml:trace contextRef="#ctx0" brushRef="#br0" timeOffset="-176619.68">17176 15521 12895 0,'0'0'1152'0,"0"0"-928"15,0 0-224-15,-7-1 0 0,7 1 2080 0,0 0 368 16,0 0 80-16,0 0 16 0,-8 1-944 0,8-1-192 15,0 0-48-15,-4 10 0 0,-2 1-704 0,3 2-144 16,-1 3-16-16,2 1-16 0,0 3-224 0,0 3-64 0,0 2 0 0,1 2 0 0,-1 0 0 0,0 1-16 16,-1-3 0-16,1 2 0 0,0 0-176 0,-1 2 192 15,2-3-192-15,-2-2 192 0,1-2-192 0,0-1 160 16,2-2-160-16,-2-2 160 0,1 2-32 0,1-3-128 16,0-5 192-16,1-3-64 0,-1 1-352 0,0-9-80 15,0 0-16-15,7 7-8688 16,-7-7-1744-16</inkml:trace>
  <inkml:trace contextRef="#ctx0" brushRef="#br0" timeOffset="-176222.34">17512 15851 19343 0,'0'0'848'0,"0"0"192"0,0 0-832 0,0 0-208 16,-8 3 0-16,2 4 0 0,-2 3 2176 15,-1 2 400-15,0 2 80 0,-1 2 16 0,0-1-2000 0,-1 3-400 16,0-1-80-16,0 2 0 15,-2 0-192-15,1-1 0 0,1 0 144 0,1-1-144 0,3-4 0 0,-1 1 128 16,2-1-128-16,1 0 0 0,-1-2 0 0,3-1 144 16,3-10-144-16,0 0 0 0,0 0 288 0,0 0-48 15,0 0-16-15,0 0 0 0,0 0 208 0,4-5 32 16,2-5 16-16,1-1 0 0,1-3-80 0,3-2-16 16,1-1 0-16,4-5 0 0,1-5-160 0,-2 2-32 15,1 0-16-15,-1-1 0 0,1 0-48 0,-3 3 0 16,-3 4 0-16,0 5 0 0,0 1 288 0,-2 4 48 15,-3 2 16-15,-5 7 0 0,0 0 160 0,0 0 48 16,0 0 0-16,0 0 0 0,0 0-464 0,5 10-96 16,-2 0 0-16,0 2-128 0,-3 1 0 0,1 2 0 0,0-1 0 15,0 1 0-15,1 1 0 0,0 0 0 0,-1 1-160 16,1 0 160-16,-1 1 0 0,0 0 0 0,1-3 0 0,0 0 0 16,-2-1 0-16,1-1 0 0,0-2 0 0,0-1 0 31,-1-10-480-31,2 11-32 0,0-3 0 0,-2-8 0 15,0 0-1792-15,0 0-352 0,0 0-80 0,0 0-11168 0</inkml:trace>
  <inkml:trace contextRef="#ctx0" brushRef="#br0" timeOffset="-176080.04">17302 16033 22111 0,'0'0'1968'0,"-5"-7"-1584"0,5 7-384 0,0 0 0 15,-2-8 2272-15,2 8 368 0,0 0 80 0,6-6 16 16,0 1-1856-16,4 2-368 0,3 1-80 0,5 1-16 15,4 0-224-15,2 0-32 0,3 1-16 0,2-2 0 16,2 1-800-16,-2-2-176 0,-2-1-16 0,1-2-8704 16,-1 0-1744-16</inkml:trace>
  <inkml:trace contextRef="#ctx0" brushRef="#br0" timeOffset="-175469.48">18365 15590 23039 0,'0'0'2048'0,"0"0"-1648"0,0 0-400 0,0 0 0 16,0 0 304-16,0 0-32 0,0 0 0 0,0 0 0 16,0 0 96-16,0 0 16 0,-1-6 0 0,1 6 0 15,-2-8 176-15,-1 0 32 0,0 1 16 0,-2 0 0 16,0 2 32-16,-1-2 0 0,-2-1 0 0,0 2 0 0,-2 0 64 0,-1 1 0 16,-1 0 16-16,-2 2 0 0,1 0-304 15,0 2-64-15,-1 3-16 0,-1 2 0 0,-1 2-336 0,1 3 128 16,-1 3-128-16,2 1 0 0,1 1 0 0,-1 2 0 15,1-1-192-15,2 1 64 0,4 2 128 16,1 0 0-16,2-2 0 0,3 0 0 0,2-3-128 0,2-1 128 0,0-2-128 16,3-1 128-16,3-3 0 0,0 0 0 0,2-3 0 15,4-3 0-15,1-3 0 0,2-3 128 0,1-2 0 0,0-3 0 16,0-4 16-16,3-1 16 0,2-3 0 0,-2-2 0 16,-2-3 16-16,0-4 0 0,-1-1 0 15,-1-3 0-15,-2-4 16 0,-2 1 16 0,-3 0 0 16,-1 4 0-16,-4 5-80 0,-1 3-128 0,-2 1 176 0,0 4-176 15,0 4 416-15,-3 4-32 16,0 2 0-16,0 8 0 0,0 0 64 0,0 0 16 0,0 0 0 0,0 0 0 16,0 0-464-16,-6 11 0 0,1 2 0 0,0 4 0 15,-1-1-192-15,0 4 32 0,0 2 0 0,0 4 0 16,1 1 160-16,0 2-128 0,1-1 128 16,0 1-128-16,2-1 128 0,0-1 0 0,0-2 0 0,1-1 0 15,2-1 0-15,1-1 0 0,1 0 0 0,2-2 0 16,0-3-416-16,3-2-96 0,1-3-32 0,1-2 0 15,1-2-2784-15,1-4-544 0</inkml:trace>
  <inkml:trace contextRef="#ctx0" brushRef="#br0" timeOffset="-175251.8">18755 15387 33567 0,'0'0'1488'0,"-3"-6"304"0,3 6-1424 0,-5-5-368 0,5 5 0 0,0 0 0 15,-8-1 448-15,8 1 32 0,-6 5 0 0,-2 4 0 16,0 1-288-16,1 3-48 0,-2 4-16 0,0 0 0 16,0 1-128-16,-1 4 0 0,-1 2 144 0,-1 4-144 0,-1-1 0 0,-1 5 128 15,0 3-128-15,-2 0 0 0,-3 2 0 0,2-2 0 16,0-1 0-16,2 1 128 0,1 0-368 0,0-2-64 16,1-4-16-16,1-1 0 15,0-2-864-15,1-2-176 0,0-3-48 0,1-4-12720 0</inkml:trace>
  <inkml:trace contextRef="#ctx0" brushRef="#br0" timeOffset="-174970.15">18642 15878 15663 0,'2'-11'1392'0,"3"0"-1120"0,1-2-272 0,3 5 0 16,0-1 4016-16,1 2 736 0,0 2 160 0,2 0 16 15,2 2-3360-15,-1 2-672 0,0 0-144 0,-1 1-32 16,-1 2-400-16,-1 1-96 0,-2 2-16 0,-2 1 0 15,1 2-80-15,-5 2-128 0,-3 1 176 0,-1 2-176 16,-2 3 0-16,-2 0 0 0,-5 1-240 0,-1-1 80 16,-3 1-64-16,2-1-16 0,-1 3 0 0,1-1 0 15,1 0 240-15,2-1 0 0,1-4-160 0,2-1 160 0,2-2 0 0,2-1 0 16,3-9 0-16,0 0 0 0,0 0 160 0,4 9 96 16,-4-9 32-16,10 6 0 15,1-4 0-15,1-1 0 0,2-1 0 0,5-3 0 0,3-1-288 16,1-2 0-16,0-1 0 0,5 1 0 15,0-2-2000-15,1-1-464 0,-3-1-96 0</inkml:trace>
  <inkml:trace contextRef="#ctx0" brushRef="#br0" timeOffset="-174656.82">19298 15268 35935 0,'-5'-23'1600'0,"3"10"320"0,-1-1-1536 0,2 3-384 16,0 1 0-16,1 2 0 0,0 1 512 0,0 7 48 0,0 0 0 15,0 0 0-15,0 0-400 0,0 0-160 0,10 0 128 0,0 4-128 16,0 1 128-16,2 3-128 0,2 2 0 0,2 4 128 16,-2 3-128-16,0 1 0 0,2 3 144 0,-1 2-144 15,2 3 0-15,-2 4 0 0,-2 7 0 0,0 1 0 16,-2 4 0-16,-3 5 0 0,-4 6 0 0,-2 2 0 15,-5 1 0-15,-3 1 0 0,-5 2 0 16,-1-1 0-16,-2-3 144 0,-1-2-144 0,-3-5 192 0,0-2-192 0,-4-1 0 16,-1-4 0-16,-2-3 0 0,-2-7 0 15,-4-2-400 1,-2-1-192-16,-1-3-48 0,-1-2 0 0,-1-4-2128 0,-1-2-432 0</inkml:trace>
  <inkml:trace contextRef="#ctx0" brushRef="#br0" timeOffset="-174254.81">18079 15336 13823 0,'0'-7'1216'0,"-2"-3"-960"16,2 0-256-16,2 0 0 0,-2 0 1776 0,0 1 304 16,0 2 64-16,0 7 16 0,0 0-288 0,0 0-48 15,0 0-16-15,0 0 0 0,0 0-592 0,-7-3-128 0,7 3-32 16,-9 10 0-16,-2 5-688 0,0 2-144 0,0 3-32 0,-2 7 0 0,0 8-192 0,-2 2 0 15,0 4 0-15,-1 3 0 0,1 2 0 0,2 7 0 16,1 3 0-16,1 2 0 0,2 0 0 0,1 0 0 16,3-3 0-16,3-3 0 15,2-1 0-15,2-2 0 0,2 1 0 0,3-5 0 0,2-4 0 16,2-2 128-16,3 0-128 0,2-3 0 0,3-5-176 0,2-4-128 16,0-2-16-16,2-4-9200 0,1-4-1824 15</inkml:trace>
  <inkml:trace contextRef="#ctx0" brushRef="#br0" timeOffset="-173605.35">17036 16410 15663 0,'0'0'688'0,"0"0"144"0,-11-3-656 0,0 0-176 0,1 0 0 0,0 2 0 15,0 1 1152-15,1 0 192 0,1 0 32 0,1 0 16 0,-1 0-592 0,8 0-112 16,-7 0-32-16,7 0 0 0,-6 1 240 0,6-1 32 16,0 0 16-16,0 0 0 15,0 0 48-15,0 0 16 0,0 0 0 0,0 0 0 16,0 0-400-16,0 0-80 0,0 0-16 0,0 0 0 15,0 0-80-15,10 6-32 0,1-2 0 0,3-1 0 16,4 0-64-16,4-2-16 0,4 1 0 0,4-2 0 16,0-1-64-16,8 0-32 0,4-3 0 0,7 2 0 0,7 0-96 0,9 0 0 15,8 0-128-15,0-2 192 0,0-1-192 0,8 3 0 16,9 2 0-16,-1-3 0 0,0-2 0 16,2 0 0-16,4 3 0 0,3 0 0 0,4 2 128 0,-1-2-128 15,-3-1 0-15,4 0 0 0,2 2 0 0,-4-2 0 16,-7-4 0-16,1 2 0 0,1 0 0 0,-3 0 128 15,-6-4-128-15,-7 3 0 0,-7-1 0 0,-2 1 128 16,-3 0-128-16,-3 0 0 0,-5 1 128 0,-6-1-128 16,-7 1 0-16,-6-1 0 0,-6 0 176 0,-4 0-176 0,-1 1 192 15,-4 0-192-15,-3 0 192 0,-4 0-64 16,-4 2 0-16,-3 0-128 0,-3 0 256 0,-8 3-48 16,0 0-16-16,0 0 0 0,0 0 64 0,0 0 0 0,0 0 0 0,0 0 0 31,0 0-656-31,-9 0-128 0,-2 0-32 0,-1 2 0 15,-2 2-1888-15,-2 2-384 0,-1-1-80 0</inkml:trace>
  <inkml:trace contextRef="#ctx0" brushRef="#br0" timeOffset="-172564.99">17592 16915 18431 0,'0'0'1632'0,"2"-9"-1312"15,1 0-320-15,-3 9 0 0,2-9 1232 0,-2 9 176 16,0 0 48-16,0 0 0 0,0 0-624 0,0 0-112 16,0 0-16-16,0 0-16 0,0 0-432 0,0 0-96 0,-8 7-16 0,1 4 0 15,-2 0-144-15,1 2 160 16,-2 2-160-16,-1 0 160 0,0 0-160 0,0 3 0 0,-1 0 0 0,1 0 0 15,1 1 0-15,0 0 0 0,1-2 0 0,2 0 0 16,-1-3 0-16,2-2 0 0,3-2 0 0,1-1 0 16,2-9 0-16,0 0 160 0,0 0-160 0,0 0 160 15,0 0 416-15,0 0 64 0,0 0 32 0,9-5 0 16,-2-2-32-16,2-4-16 0,2-2 0 0,1-3 0 16,0-3-240-16,2-1-64 0,-1-4 0 0,0 1 0 15,0 0-144-15,-1 1-48 0,1 0 0 0,-3 2 0 0,0 3-128 16,-2 3 0-16,-1-2 144 0,-2 6-144 0,-1 4 320 15,-4 6-16-15,0 0 0 0,0 0 0 0,0 0-32 16,0 0 0-16,0 0 0 0,5 11 0 0,-3 1-272 0,0 2 0 16,-1 1 0-16,0 1-144 0,1-1 144 0,0 2-128 15,1 0 128-15,-2 1-128 0,0-2 128 0,1 1 0 16,2-2 0-16,0 1 0 16,1-2 0-16,-1-1 0 0,0 2 0 0,1-4 0 0,-1-3 0 15,1 0 0-15,-1-1 0 0,-4-7 0 0,0 0 0 0,9 4 144 16,-9-4-144-16,9 1 0 0,-9-1-176 0,8-3-144 15,-1-3-16-15,-2 0-16 16,0-3-1984-16,-3 0-400 0,0-1-80 0,-2-1-9600 0</inkml:trace>
  <inkml:trace contextRef="#ctx0" brushRef="#br0" timeOffset="-172357.37">17444 16846 28511 0,'0'0'1264'0,"2"-7"256"15,-2 7-1216-15,8-7-304 0,0 0 0 0,2 2 0 16,2 2 304-16,3 0 0 0,3-2 0 0,0 2 0 0,2-1 208 0,1 0 32 16,0 1 16-16,-1 1 0 0,1 1-224 0,-1-2-32 15,-1 0-16-15,-2 2 0 16,0 1-288-16,-3 0 160 0,-2-1-160 0,-2 1 128 0,-10 0-128 0,0 0-224 16,9 0 48-16,-9 0 16 31,0 0-480-31,0 0-80 0,0 0-32 0,0 0 0 15,0 0-192-15,0 0-32 0,-7 7-16 0</inkml:trace>
  <inkml:trace contextRef="#ctx0" brushRef="#br0" timeOffset="-170257.32">18043 17048 9215 0,'0'0'816'0,"8"-8"-656"16,1-3-160-16,-2 2 0 0,-1 2 1984 0,0-1 352 16,-1 0 80-16,-1 2 16 0,1 0-704 0,-5 6-144 15,0 0-32-15,0 0 0 0,2-6-432 0,-2 6-96 16,0 0 0-16,0 0-16 15,0 0-320-15,0 0-64 0,0 0-16 0,-10 7 0 16,-2 3-352-16,0 2-64 0,-1 3 0 0,-1 2-16 0,0 4-176 0,-2 2 0 16,-3 1 0-16,0 4-176 0,-4 2 176 0,-1 0 0 15,-1 5 0-15,-1-2 0 0,1-2 0 0,1 1 144 16,1 0-144-16,1 1 0 0,1 0 0 0,1-1 0 16,1 0 0-16,2-1-144 15,2-4-1712-15,0 0-320 0,1-2-80 0</inkml:trace>
  <inkml:trace contextRef="#ctx0" brushRef="#br0" timeOffset="-169846.13">17894 17474 32367 0,'1'-15'1424'0,"2"7"304"0,0-1-1376 0,4-1-352 0,2 0 0 0,1 1 0 16,1 1 0-16,1 3-192 0,-1-1 32 0,1 2 0 15,0 0 160-15,-1 0 0 0,-1 2 160 0,-1 0-160 16,-1 1 224-16,-8 1-48 0,9 2-16 0,-9-2 0 16,7 6-160-16,-7-6 128 0,4 8-128 0,-3 1 128 15,-1 0-128-15,-1 1 0 0,-1 1 0 0,-1 1 0 0,-3 1-192 16,2 0 16-16,-1 1 16 0,1-2 0 0,0 0 160 16,1 0 0-16,1-3 0 0,2-9-128 15,0 0 128-15,0 0 0 0,0 0 0 0,0 7 0 16,0-7 192-16,0 0-16 0,0 0-16 0,7 5 0 0,-7-5 160 15,9 2 16-15,-1 0 16 0,1-1 0 0,-9-1-192 16,10 2-32-16,-2 1-128 0,1 0 192 0,-9-3-192 0,7 5 0 16,0 1 0-16,-7-6 0 0,8 8 0 0,-4-2 0 15,-1 1 0-15,-3-7 0 0,-2 9 144 0,0-1-144 16,-1-1 128-16,-2 0-128 0,0-1 192 0,0 1-64 16,0 1 0-16,-1-3 0 0,0-1-128 0,-1 1 192 15,0-1-192-15,7-4 192 0,-8 5-192 0,0-1 0 0,8-4 0 16,-9 3 0-1,1 0-464-15,1-2-176 0,7-1-48 0,-10-1-14448 0</inkml:trace>
  <inkml:trace contextRef="#ctx0" brushRef="#br0" timeOffset="-169544.72">18204 17448 26719 0,'9'-8'1184'0,"-3"2"240"0,1 1-1136 0,2 0-288 0,0 2 0 0,1 1 0 15,1 1 976-15,-1 1 144 0,-10 0 32 0,8 2 0 0,-8-2-512 16,7 6-80-16,-7-6-32 0,0 12 0 0,-3 1-384 0,-1 0-144 16,-3 0 0-16,-1 1 144 0,-2 2-144 0,-1-1 0 15,-1 2 0-15,-2-2 0 0,2 0 0 0,0 0 0 16,1-2 0-16,2-1 0 0,2-1 0 0,2-2 0 16,5-9 0-16,-2 7 0 15,2-7 0-15,0 0 240 0,6 6-16 0,0-3 0 16,3 1 352-16,2-4 64 0,2-3 0 0,3 0 16 15,2 0-144-15,3-2-48 0,1 2 0 0,2-2 0 0,-1-2-240 16,2 1-48-16,-2 1-16 0,0 1 0 0,-2 0-160 16,-1 0 0-16,-3-2-192 0,0 1 192 15,-1 0-1888-15,-2 1-256 0,0 0-48 0,-2-2-12416 0</inkml:trace>
  <inkml:trace contextRef="#ctx0" brushRef="#br0" timeOffset="-168961.71">18977 16953 22111 0,'0'0'976'0,"-1"-7"208"0,1-2-944 0,-1 1-240 0,1-1 0 0,-1 1 0 0,0-2 496 0,0 1 48 16,-3 0 16-16,1 0 0 16,-1 2 64-16,-1 0 16 0,0 1 0 0,-2 2 0 0,-1 0 288 0,1-1 64 15,-3 2 16-15,-1 3 0 0,-4 1-240 16,0 2-32-16,-3 1-16 0,-1 1 0 16,-3 3-416-16,1 2-96 0,-1 2-16 0,2 0 0 15,3 1-192-15,3 1 0 0,1 0 0 0,4-1 0 16,0 0 128-16,5 0-128 0,1-1 0 0,0 0 144 0,6-2-144 0,0-1 0 0,-3-9 0 0,10 9 0 15,1-4 192-15,2 0 0 0,0-3 0 0,4-2 0 32,1-1 32-32,2-1 16 0,-1-2 0 0,2-2 0 0,-2-4-32 0,-1 0 0 0,0-3 0 0,-1-3 0 15,-3-1 48 1,-2-4 0-16,-1-2 0 0,0-2 0 0,-1-3 64 0,0-1 0 16,-4-2 16-16,1 1 0 0,-3 2-144 0,-1 4-48 15,0 3 0-15,-2 3 0 0,-1 0 160 0,0 5 16 16,-1 2 16-16,0 2 0 0,-1 2 80 0,2 7 16 15,0 0 0-15,0 0 0 0,-6-2-432 0,6 2 128 16,-7 8-128-16,2 3 0 0,-2 1 0 0,2 3-144 16,-2 3 0-16,3 2 0 0,-1 4 144 0,2 0-208 0,1-1 80 15,-2 1 128-15,2 2-160 0,2-2 160 16,0-2 0-16,0-1-144 0,2-1 144 0,2-2 0 16,-1 0 0-16,1-2 0 0,0-1 0 0,0-2 0 0,1 1 0 15,0-3 0-15,2-2 0 0,-1-2 0 0,-6-7-144 0,9 5 144 31,0 0-704-31,0-2-80 0,1-1-16 0,-2-3 0 16,-8 1-1712-16,10-2-352 0,0-2-64 0,-1-1-10688 0</inkml:trace>
  <inkml:trace contextRef="#ctx0" brushRef="#br0" timeOffset="-168459.82">19181 16519 17215 0,'0'0'768'0,"7"-5"144"0,0 1-720 0,2 0-192 16,-3 0 0-16,-6 4 0 0,8-3 1712 0,-8 3 304 15,0 0 64-15,0 0 16 0,0 0-816 0,0 0-144 0,0 0-48 0,0 0 0 16,0 0-624-16,-4 11-128 15,-4 0-16-15,0-1-16 0,-1-1-112 0,-1 2-32 0,1 2 0 0,0-1 0 16,1-2-160-16,0 0 0 16,2 1 0-16,0 0 0 0,2 1 0 0,2-2 0 0,1-1 0 0,2-2 0 15,-1-7 0-15,4 9 0 0,2-1 0 0,-1-3 0 16,4 0 0-16,2-2 0 0,2-1 176 0,4 0-176 16,1-2 128-16,1-2-128 0,-1-2 0 0,0-1 144 15,1 0-144-15,1-3 0 0,-4-1 0 0,0 1 0 16,-3-2 0-16,-1-1-224 0,-2-1 48 0,-2 0 16 15,-2-1 160-15,0 1 0 0,-2 0 0 0,0 2 128 16,-2 0 16-16,-1 3 16 0,-1 0 0 0,0 7 0 0,-3-8 352 16,3 8 80-16,-4-5 16 0,4 5 0 0,-7-3-80 0,7 3-16 15,-7 1 0-15,7-1 0 0,-9 4-272 0,1 2-64 16,1 0-16-16,0 3 0 0,0 1-160 0,2 1 0 16,2 2 0-16,0 4 0 0,-1 0 0 0,2 1 0 15,1-1-144-15,1 3 144 0,1 3 0 0,1-2 0 16,0-1 0-16,3 0 0 0,-2 0-272 0,0-3 48 15,2-1 16-15,-1-3 0 16,1 1-2608 0,0-3-512-16</inkml:trace>
  <inkml:trace contextRef="#ctx0" brushRef="#br0" timeOffset="-167941.05">20629 16188 29599 0,'0'0'1312'0,"0"0"272"0,4-8-1264 0,-4 8-320 0,3-8 0 0,-3 8 0 0,7-6 512 0,1 1 32 15,1 1 16-15,2 1 0 0,2-1-112 0,2 2-32 16,0 0 0-16,2 0 0 0,0-2-144 0,1 2-16 15,0 0-16-15,1 0 0 0,1 0-240 0,0-1-160 16,0 1 32-16,-2 0 0 16,-1 1-976-16,-2 1-192 0,-3 0-48 0,-3 2-7776 15,-9-2-1568-15</inkml:trace>
  <inkml:trace contextRef="#ctx0" brushRef="#br0" timeOffset="-167762.57">20671 16332 27583 0,'-12'0'1216'0,"12"0"256"0,-8 0-1168 0,8 0-304 15,0 0 0-15,0 0 0 0,0 0 1184 0,0 0 176 0,0 0 48 0,0 0 0 16,0 0-624-16,9 3-112 0,4-1-32 0,5-1 0 16,1-2-112-16,2-1-16 0,1-2-16 0,3-1 0 15,3 0-208-15,2-2-32 0,-1-2-16 0,3 1 0 16,1-1-496-16,2 0-112 0,2-1-16 0,0 1 0 31,-3-1-1840-31,-1 1-368 0,-1-1-80 0</inkml:trace>
  <inkml:trace contextRef="#ctx0" brushRef="#br0" timeOffset="-167077.7">22197 15496 17503 0,'0'0'1552'0,"0"0"-1232"0,4-8-320 0,1 2 0 0,-5 6 1536 15,5-7 256-15,0 0 64 0,-5 7 0 16,0 0-32-16,0 0 0 0,0 0 0 0,0 0 0 16,0 0-768-16,0 0-160 15,0 0-16-15,0 0-16 0,-2 9-544 0,1 3-128 16,0 3 0-16,0 2-16 0,0 5-176 0,1 1 128 16,-3 0-128-16,2 3 128 0,1 1-128 0,0 1 0 15,-1-3 0-15,1-1 0 0,0-1 0 0,0 0 0 16,0-1 0-16,1 0 0 0,-1-2 0 0,1-1 128 15,2-2-128-15,-2-1 0 16,1-4-256-16,1-1-128 0,-3-11-16 0,4 9-16 16,-4-9-2160-16,0 0-432 0</inkml:trace>
  <inkml:trace contextRef="#ctx0" brushRef="#br0" timeOffset="-166720.85">22672 15424 26719 0,'-7'-10'1184'0,"3"5"240"0,-1-1-1136 0,-1 2-288 0,6 4 0 0,-7-3 0 16,-2 1 1376-16,-1 3 224 0,0 2 32 0,-1 4 16 16,1 4-1232-16,-1 3-240 0,-1 2-48 0,-1 4-128 15,-3 0 0-15,3 2 0 0,3 2 0 0,1 0 0 0,-2-1 0 0,4 2 0 16,2 0 0-16,3 0-144 16,0 2 144-16,4-1 0 0,3-1 0 0,3-2 0 0,1-2 0 0,2-2 0 15,2-2 0-15,3-3 0 0,-4-3 320 0,2-1-16 16,0-4 0-16,2-1 0 0,0-2 112 0,1-3 32 15,-1-2 0-15,-2-1 0 0,-1-3-32 16,-2-2 0-16,-2-2 0 0,-1-1 0 0,-1-1 80 0,-3 0 16 16,-3-1 0-16,-2 0 0 0,-2 0 32 0,0 2 16 15,-6 0 0-15,-1 2 0 0,-2 0-160 0,0 4-16 16,0 0-16-16,-1 2 0 0,-2 1-368 0,1 3 0 0,-1 1 0 0,1 2-192 16,-1 2-128-16,-1 2-16 15,2 0-16-15,0 1 0 16,2 0-336-16,2 0-64 0,1-2-16 0,3 0 0 15,6-7-1968-15,0 0-400 0,3 10-64 0</inkml:trace>
  <inkml:trace contextRef="#ctx0" brushRef="#br0" timeOffset="-166426.66">22988 15413 33167 0,'-12'-10'1472'0,"6"6"304"0,1-1-1424 0,5 5-352 0,-5-5 0 0,5 5 0 16,0 0 496-16,0 0 16 0,0 0 16 0,0 0 0 0,0 0-224 0,11-3-48 16,2 0-16-16,3 0 0 15,0 1 96-15,3 0 32 0,2-1 0 0,3-1 0 0,4 1-32 0,0 0 0 0,2-1 0 0,1 1 0 16,1 0-336-16,0-2 128 0,-1 1-128 0,-1-1 0 15,-1-1-128-15,-2 2-112 0,-3 0-16 0,-3 1 0 32,-4 0-288-32,-4 1-64 0,-2-1-16 0,-11 3 0 15,0 0-1728-15,0 0-336 0,0 0-80 0,0 0-10192 0</inkml:trace>
  <inkml:trace contextRef="#ctx0" brushRef="#br0" timeOffset="-166222.1">23191 15377 17503 0,'0'0'1552'0,"0"0"-1232"16,-6 4-320-16,6-4 0 0,-7 7 1792 0,2 0 288 31,1-1 64-31,-1 3 16 0,1 0-704 0,2 0-144 16,0 2-32-16,1 0 0 0,0 0-400 0,0 0-96 0,0 0-16 0,1 3 0 0,-1 2-176 0,-1 2-32 15,2 0-16-15,0 0 0 16,-1 0-336-16,0 2-64 0,0 1-16 0,0 0 0 16,0-1-128-16,0-1 0 0,-1-2 0 0,-1-1 0 0,1 1 144 15,1-3-144-15,-1-2 160 0,0-2-160 16,2-10-160-16,-1 10-128 0,1-10-32 0,0 0 0 31,0 0-1808-31,0 0-368 0,3 9-80 0</inkml:trace>
  <inkml:trace contextRef="#ctx0" brushRef="#br0" timeOffset="-165735.68">23397 15666 10127 0,'0'0'896'0,"0"0"-704"16,0 0-192-16,9-2 0 0,-9 2 2400 0,0 0 448 16,0 0 96-16,0 0 0 0,0 0-1072 0,0 0-208 15,0 0-64-15,3 11 0 0,-4-1-512 0,-3 1-96 0,-4 1-32 16,0 1 0-16,0 2-448 0,0-1-80 15,-3-2-32-15,1 1 0 0,0 0-208 0,0 2-64 16,-1-3 0-16,1 0 0 0,3-1 0 0,-1-1-128 16,0-1 192-16,4-2-64 0,4-7-128 0,-4 8 192 0,4-8-192 0,0 0 192 15,0 0 48-15,0 0 16 0,0 0 0 0,0 0 0 16,0 0 16-16,0 0 16 0,8-7 0 0,1-1 0 16,0-2 64-16,2-2 16 0,1-3 0 0,1 0 0 15,0-2-32-15,0 0 0 0,0-3 0 0,0-1 0 16,-2 0-112-16,0 4-32 0,0 0 0 0,-2 4 0 15,-1 2 176-15,-1 3 16 0,-2 3 16 0,-5 5 0 16,0 0 32-16,0 0 0 0,0 0 0 0,9 1 0 0,-9-1-304 16,9 6-128-16,-3 3 128 0,0 2-128 0,-3 2 0 0,2 1 0 15,-2 1 0-15,0 0 0 16,-2 2 0-16,2-2 0 0,-1 0 0 0,1-2 0 16,-1 0 0-16,0-1 0 0,1 0 0 0,-1-1 0 0,-1 0-160 0,0 0-16 15,0-1 0-15,1-1 0 16,-2-9-1328-16,3 10-272 0,-3-10-48 0,0 8-9008 15,0-8-1808-15</inkml:trace>
  <inkml:trace contextRef="#ctx0" brushRef="#br0" timeOffset="-165577.47">23371 15846 30575 0,'-9'-8'1344'0,"9"8"304"0,0 0-1328 0,0 0-320 16,0 0 0-16,0 0 0 0,0-7 576 0,0 7 64 0,4-7 0 0,3 1 0 15,2 2-320-15,3-1-48 0,5 1-16 0,1 0 0 16,1-1-96-16,3 1-32 0,1-2 0 0,2 1 0 15,2-1-128-15,1 2-272 16,-1-1 64-16,1 1 16 16,-2 0-2720-16,0-1-544 0</inkml:trace>
  <inkml:trace contextRef="#ctx0" brushRef="#br0" timeOffset="-165103.27">22179 16105 11967 0,'-12'-3'1072'0,"0"1"-864"15,0 0-208-15,0 0 0 0,0 1 2528 0,0 1 464 0,1 0 80 0,1 0 32 16,1 0-1408-16,9 0-288 16,0 0-48-16,0 0-16 0,0 0-512 0,0 0-128 15,1 7 0-15,3 0-16 0,3-2-208 0,4 2-32 0,3-3-16 0,5 0 0 0,3-1 128 0,7-2 16 16,5-1 16-16,8-1 0 15,4-2-16-15,8 2 0 0,7 0 0 0,2 0 0 16,0 0-192-16,5-1-32 0,7 0-16 0,7 1 0 16,7-1-176-16,0 2-32 0,-4 2-128 0,2-1 192 0,2-4-192 0,-3 5 128 15,-4 0-128-15,-4 2 0 0,-5-2 128 0,-4 1-128 16,-4-1 0-16,-3 1 0 0,-4 0 0 0,-6 2-208 16,-9-2 16-16,-8 0 0 31,-8 0-240-31,-3-1-32 0,-6 0-16 0,-1 0 0 15,-7 0-528-15,-10-2-96 0,0 0-32 0,0 0-8768 0,0 0-1744 0</inkml:trace>
  <inkml:trace contextRef="#ctx0" brushRef="#br0" timeOffset="-164584.95">22627 16718 24879 0,'0'0'2208'0,"-2"-9"-1760"16,0-1-448-16,2 3 0 0,0 7 1280 0,0 0 192 16,0 0 16-16,0 0 16 0,0 0-1120 0,0 0-240 15,0 0-144-15,0 0 192 0,-5 8-192 0,1 4 0 16,-1 3-192-16,1 2 192 0,-3 4-176 0,2 1 176 15,-2 0-128-15,1-1 128 0,-1 0 0 0,-1-1 0 16,1-1 0-16,-1-2 128 0,0-1-128 0,2-3 176 16,0-3-176-16,2 0 192 0,-2-3 64 0,6-7 0 15,0 0 16-15,0 0 0 0,0 0 384 0,0 0 80 16,0 0 16-16,0 0 0 0,0 0 64 0,11-9 16 0,0-2 0 0,1-3 0 16,2-1-320-16,0-4-48 0,0-2-16 0,3-2 0 15,0-3-176-15,1 0-32 0,-2 2-16 0,1 3 0 16,-2 4-224-16,0 1 176 0,-3 5-176 0,-1 4 160 15,-3 1 96-15,-1 3 32 0,-7 3 0 0,0 0 0 16,0 0 32-16,9 5 16 0,-9-5 0 0,6 12 0 16,-1 2-336-16,-2 1 0 0,-1 0 0 0,1 2-192 15,-1 2 192-15,0-2 0 0,-1 0-144 0,1 0 144 0,2 2 0 16,-1-1 0-16,-1-3 0 0,1-1 0 0,2-1 0 0,-1 1 0 16,1-3 0-16,0-1 0 15,2-3 0-15,-1-1 0 0,-6-6 0 0,11 2 0 0,-1 0-272 16,-1-2-96-16,-9 0-16 0,9-2 0 15,-3-2-640-15,1-3-128 0,1-2-16 0,-3-2-16 16,-3-2-2368-16,-2-2-480 0</inkml:trace>
  <inkml:trace contextRef="#ctx0" brushRef="#br0" timeOffset="-164404.86">22573 16663 18431 0,'-14'-8'1632'0,"-2"1"-1312"15,0-2-320-15,2 1 0 0,0-1 2112 0,6 2 368 16,2-1 64-16,3 2 16 0,3 6-816 0,3-7-144 0,1 1-48 0,6 1 0 15,4 0-896-15,2 1-176 0,3-2-32 0,2 3-16 16,2 1-176-16,3 0-16 0,4-1-16 0,3 1 0 16,1-1-416-16,3 2-96 0,4 0-16 15,1 1 0 1,0 0-848-16,-3 2-160 0,-2 0-32 0,-4 1-8064 16,-5 2-1616-16</inkml:trace>
  <inkml:trace contextRef="#ctx0" brushRef="#br0" timeOffset="-163976.64">23250 16653 27583 0,'0'0'1216'0,"-7"-2"256"0,1-1-1168 0,6 3-304 0,-7-5 0 0,-1 2 0 0,-1 1 1024 0,-1 1 128 16,0-1 48-16,1 2 0 0,-1 3-544 15,-2 0-96-15,-2 0-32 0,0 3 0 0,0-1-176 0,-1 3-32 16,1 3-16-16,1 1 0 16,0 2-112-16,2 1 0 0,0-1-16 0,1 2 0 0,1 1-176 0,1-1 0 15,2 1 0-15,0-2 0 0,2-1 0 0,2-1 0 16,1-1 144-16,2 0-144 0,1-2 144 0,2-1-144 15,1-3 192-15,1 0-192 0,1-2 240 0,2-1-64 16,1 0-16-16,2-4 0 0,0-3 16 0,1-1 0 16,1-2 0-16,2-3 0 15,-2-2 16-15,0-2 16 0,1-3 0 0,-1-2 0 0,-1-3 128 0,-1-3 32 0,-1-1 0 16,0-2 0-16,-1 2 0 0,-1-3 0 0,-1 1 0 0,-2 0 0 16,-3 1 0-16,2 3 0 0,-2 2 0 15,-1 3 0-15,-2 2 112 0,-1 3 32 0,0 0 0 16,-1 4 0-16,0 1-96 0,0 4-16 0,2 5 0 15,0 0 0-15,-7-4-256 0,7 4-144 16,0 0 160-16,-7 9-160 0,-1 1 0 0,1 2 0 16,1 4-176-16,1 1 176 0,-2 4-256 0,2 2 80 0,2 1 16 15,-1 3 0-15,1 1 160 0,1 2-128 0,0 1 128 0,2-1-128 0,0 0 128 0,1 0 0 16,0-5 0-16,2-2 0 16,-1-1-208-16,2-3 32 0,-1-2 16 15,1-1 0 1,1-2-544-16,0-3-96 0,1-3-32 0,-6-8 0 15,8 7-1568-15,2-3-320 0,1-3-64 0,1-3-12512 0</inkml:trace>
  <inkml:trace contextRef="#ctx0" brushRef="#br0" timeOffset="-163544.67">23353 16369 32255 0,'0'-12'1424'0,"2"4"304"0,0 0-1392 0,3-2-336 16,-1 0 0-16,3 2 0 0,-1 3 1376 0,3-1 208 15,0 1 32-15,2-1 16 0,0 2-1200 0,1 0-240 16,1 2-64-16,-2 2 0 0,-1 0-128 0,-10 0 0 16,10 2 0-16,-2 3 0 0,-8-5 0 0,6 9 0 15,-1 1 0-15,-3-1 0 0,-1 1 0 0,-1 1 0 16,-2 1 0-16,0 1 0 0,-1-1 0 0,0 1 0 15,-2 1 0-15,0 0 0 0,1 0 0 0,-1-2 0 16,1-2 0-16,1-2 0 0,-2-1 0 0,5-7 0 16,0 0 0-16,-2 9 128 0,2-9-128 0,0 0 128 0,3 8-128 0,-3-8 128 15,9 6 32-15,1 0 0 16,1-2 0-16,1 0 0 0,-1 1-160 0,1-1 192 0,2 1-192 16,-3-1 192-16,0-1-192 0,-2 1 0 0,0-1 0 0,-1 0 0 15,-8-3 160-15,0 0-160 0,0 0 192 0,0 0-192 16,0 0 304-16,0 0-48 0,0 0-16 0,0 0 0 15,-9 6 128-15,0-2 16 0,1-2 16 0,-2 1 0 16,-1-2-208-16,0 1-64 0,1 0 0 0,-1 0 0 16,0 0-128-16,-1 1-224 0,0 0 48 0,-2 0 16 15,1 1-2176 1,1-1-432-16,1 0-96 0</inkml:trace>
  <inkml:trace contextRef="#ctx0" brushRef="#br0" timeOffset="-163400.1">23736 16564 16575 0,'0'0'736'16,"9"-3"160"-16,-9 3-720 0,9-3-176 0,-9 3 0 0,9-3 0 0,-9 3 5440 16,0 0 1040-16,0 0 224 0,0 0 32 0,0 0-4960 0,0 0-1008 15,0 0-192-15,0 0-32 16,0 0-1696-16,-7-4-320 0,-1 2-80 0,-1-1-15904 0</inkml:trace>
</inkml:ink>
</file>

<file path=ppt/ink/ink13.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25T12:15:40.045"/>
    </inkml:context>
    <inkml:brush xml:id="br0">
      <inkml:brushProperty name="width" value="0.05292" units="cm"/>
      <inkml:brushProperty name="height" value="0.05292" units="cm"/>
      <inkml:brushProperty name="color" value="#FF0000"/>
    </inkml:brush>
  </inkml:definitions>
  <inkml:trace contextRef="#ctx0" brushRef="#br0">5073 1343 16575 0,'-11'-2'736'0,"11"2"160"0,-8-1-720 0,2 0-176 15,-1-3 0-15,0 3 0 0,2-1 2432 0,5 2 448 0,-4-3 80 0,4 3 32 16,-3-5-1360-16,2 1-272 15,2-1-48-15,3-2-16 0,1 0-624 0,2 1-128 16,3-3-32-16,0-1 0 0,4-1-272 0,3-2-64 16,4-3-16-16,2 1 0 0,3-1-160 0,7-4 0 15,-2 2 0-15,-1 3 0 0,-1 2 0 0,0 2 0 0,-5 0 0 0,-3 4 0 16,-2 1 0-16,-1 3 0 0,-3 2 0 0,-1 1 0 16,-4 2 0-16,-3 3 0 0,-1 0 0 0,-2 4 0 15,-2 0-992-15,-1 3-128 0,-2 1-32 0,-2 1 0 31,-2 3-688-31,-2-1-144 0,-1 1-16 0,1-2-9392 0</inkml:trace>
  <inkml:trace contextRef="#ctx0" brushRef="#br0" timeOffset="205.95">5363 1277 9215 0,'0'0'816'16,"-5"-5"-656"-16,-1-2-160 0,1-1 0 0,-3 0 2544 0,2-1 464 15,-2 0 112-15,0 1 16 16,2 3-672-16,-2-1-128 0,-1 3-32 0,1 2 0 16,2 2-464-16,-2 1-112 0,0 3 0 0,0 2-16 0,-2 4-848 0,-1 4-160 15,0 2-48-15,0 4 0 0,-4 1-336 0,1 3-80 16,0 2-16-16,1 2 0 0,2 3-80 0,-3 1-16 15,2-1 0-15,2 1 0 16,0 0-128-16,3-1 160 0,0 0-160 0,3 0 160 0,2-3-160 0,2-2 0 16,2-1 0-16,1-1 0 0,3-4 0 0,0-2 0 15,3-1 0-15,2 0 0 16,4-4-512-16,2-2-176 0,3-2-32 0,2-4-16 16,3-1-2480-16,2-5-496 0</inkml:trace>
  <inkml:trace contextRef="#ctx0" brushRef="#br0" timeOffset="976.59">5608 1676 7359 0,'0'0'320'0,"-6"-1"80"0,-1 1-400 0,2 1 0 0,-1 2 0 16,1 0 0-16,-1 1 5504 0,2 3 1024 0,0 1 208 0,-2 2 48 0,0 1-4784 0,0 2-944 15,2 2-192-15,-1 2-32 0,1 0-304 0,1 1-48 16,-1 1-16-16,3-1 0 16,0 2-208-16,0-1-64 0,1-2 0 0,1-1 0 0,0-2-32 0,1-1-16 15,1-2 0-15,0-2 0 0,0-2 80 0,-3-7 16 16,6 3 0-16,0-2 0 0,2-1-32 0,1-3 0 15,0-3 0-15,2-3 0 0,0-2 32 0,2-3 0 16,1-2 0-16,0-4 0 0,2 0-240 0,-2 1 0 16,-2 3-192-16,-2 0 192 0,-2 3 0 0,-2 3 0 15,0 4 0-15,-2 2 0 16,-4 4 0-16,0 0 0 0,5 5 0 0,-1 3 144 0,-2 1-144 0,0 4 160 16,0 2-160-16,-1 1 160 0,0 3-160 0,0 0 192 15,0 1-192-15,1-2 192 0,0 1-192 0,1-2 0 0,1-2 0 0,0-3 0 16,3 0 0-16,-2-1 0 0,3-2 0 0,1-2 0 15,2-2 0-15,1-2 0 16,0 0 0-16,2-3 0 0,2-4 0 0,1-1 0 16,1-4 128-16,0-2-128 0,1-3 128 0,2-3-128 0,1-3 128 0,0-1-128 15,0 1 0-15,-2 1 0 16,-2 2 0-16,-4 4 0 0,-3 3 0 0,-1 3 0 0,-2 1 0 16,-3 4 0-16,-5 2 0 0,0 0 0 15,5 4 0-15,-2 3 0 0,-2 3 0 0,1 1 0 16,-1 2 0-16,0 1 0 0,0 2 0 0,3-1-144 15,0-1 144-15,2 1 0 0,-1-3-256 0,3-1 48 0,0 0 16 0,1-2 0 16,2-3-352-16,3 0-64 0,1-4-16 16,3-1 0-16,1-2-480 0,1-1-112 15,0-2 0-15,1-1-16 0,0-4 144 0,0-3 48 0,-3-2 0 0,1-4 0 0,0-2 592 0,-2-1 112 16,-1 0 16-16,-3 3 16 0,-2 1 304 16,-3 3 0-16,-5 2 0 0,-3 2 0 0,-2 2 1056 0,-3 4 224 15,0 1 32-15,-5 1 16 0,-2 4-112 0,-1 1 0 16,-3 2-16-16,1 3 0 0,-2 2-512 0,1 2-112 15,1 2 0-15,-1 2-16 0,1 0-560 0,2 1 0 16,2-2 0-16,1 1 0 0,1-2 0 0,2-1 0 16,2-2 0-16,1-1 160 0,3-1-32 15,2-2-128-15,3 0 192 0,0-1-64 0,2-2-128 0,1-2 0 16,2-1 0-16,3-1 128 0,3-3-128 16,1 0 0-16,-1-2 0 0,2 0-176 0,-1-4 176 0,1 0-208 15,-1-1 80-15,1 1 128 0,-3 2-192 0,-1 0 192 0,-2 2-160 0,-2 1 160 16,-1 3 0-16,-1 1 0 0,-7 0 0 0,0 0 0 15,5 7 192-15,-1 2-32 0,0 1 0 0,-1-1 0 16,-1 1 0-16,2 1 0 0,-1 1 0 0,0 1 0 16,0-1-160-16,2 0 0 15,0 0 0-15,2 0 0 0,0 0 0 0,1-1 0 0,3-1 0 0,0-1 0 16,0-2-432-16,1-1-16 0,4-2 0 0,-1-1 0 31,0-3-2432-31,-1-4-512 0,0-1-80 0,-1-3-10336 0</inkml:trace>
  <inkml:trace contextRef="#ctx0" brushRef="#br0" timeOffset="1262.56">6748 1949 12895 0,'0'0'1152'0,"0"0"-928"16,-7 1-224-16,0-1 0 0,1 1 2960 0,0 2 560 15,-1 0 96-15,2 2 32 0,-1 2-1904 0,2 0-368 16,2 0-80-16,-2 1-16 0,2 1-512 0,2 0-96 0,1 2-32 0,1-1 0 16,3-1-64-16,-1 2-32 15,2 0 0-15,1-1 0 0,2 0-48 0,1-1-16 16,2-1 0-16,1-2 0 0,1 1-240 0,0-2-48 15,1 0-16-15,1-3 0 0,-1-1-48 0,-1-2-128 16,0-1 192-16,-1-3-64 0,0-1 48 0,-1-2 0 16,-1 0 0-16,-3 1 0 0,-2 0-16 0,-1 2 0 0,-3-1 0 15,-2 2 0-15,-2-1 144 0,-1 2 16 0,-4 2 16 0,-1 2 0 0,-2 3 176 0,-2 2 16 16,-1 5 16-16,-1 0 0 0,-2 1-288 0,2 2-64 16,0 2-16-16,-1 1 0 15,2 2-176-15,3 1 0 0,2 1 0 0,0 0 0 0,1-2 0 0,2 2-192 16,1-1 32-16,3 0 16 15,1-2-1488-15,1-3-288 0,1-2-64 0,1-1-9312 16,2-2-1856-16</inkml:trace>
  <inkml:trace contextRef="#ctx0" brushRef="#br0" timeOffset="1582.8">7072 1208 32191 0,'4'-18'1424'0,"-1"12"304"0,2 0-1392 0,0 2-336 0,2-1 0 16,-1 2 0-16,1 0 0 0,1 2 128 0,-1 0-128 16,1 2 0-16,1 1 576 0,1 1 64 0,1 3 0 0,0 1 0 15,1 3-48-15,1 2 0 16,-2 3 0-16,2 1 0 0,-1 4-80 0,1 4-32 0,-1 4 0 0,-1 4 0 0,-1 4-32 0,-3 5-16 15,0 3 0 1,-3 4 0-16,-2 4-96 0,-2 3-16 0,-2 2 0 0,-2 3 0 0,-4 4-128 16,-3 0-16-16,-2-1-16 0,-2-2 0 0,-3-1-160 0,-2-1 160 15,-1-1-160-15,-2-3 160 16,-2-2-480-16,-5-3-80 0,-5-5-32 0,-5-1 0 16,-6-4-2832-16,0-2-576 0,0-4-128 0</inkml:trace>
  <inkml:trace contextRef="#ctx0" brushRef="#br0" timeOffset="2014.09">5115 1205 25791 0,'-5'-5'2304'0,"1"0"-1856"0,-2-2-448 0,1 0 0 15,-2 1 416-15,0-1-16 0,-1 0 0 0,0 0 0 0,1 3 944 0,-1 0 192 16,0 1 48-16,-1 2 0 0,-1 1-656 0,-1 2-128 15,-1 2-32-15,0 3 0 0,-1 5-416 0,0 4-96 16,1 2 0-16,-3 5-16 0,0 4-112 0,1 6 0 16,1 4-128-16,-2 6 192 0,2 5-48 0,1 4-16 15,2 4 0-15,1 1 0 0,2 3-128 0,2 1 0 16,2 3 0-16,3-2 0 0,0-3 0 0,2 1 128 16,4-3-128-16,1-1 0 0,2-1 0 0,3-2 0 0,2-2 0 0,3-2 0 31,1-4-448-31,1-3 0 0,3-4-16 0,1-3 0 15,2-4-592-15,2-2-112 0,4-6-32 0,3-3-8672 16,2-5-1744-16</inkml:trace>
  <inkml:trace contextRef="#ctx0" brushRef="#br0" timeOffset="2671.63">7557 2819 22799 0,'0'0'1008'0,"-9"-2"208"0,-4 0-960 0,2-1-256 0,3-1 0 0,3 0 0 0,0 0 1104 16,2-2 176 0,2-1 48-16,1 1 0 0,0-4 208 0,2 1 64 0,1 0 0 0,2 2 0 0,1-1-752 0,1 1-144 31,1 1-16-31,-1-1-16 0,1 2-288 0,0 0-48 0,-1 1-16 0,1 2 0 0,-1 1 128 15,-7 1 0-15,0 0 16 0,5 4 0 0,-2 3-256 0,0 1-48 32,-3 3-16-32,-1 3 0 0,-3 1-144 0,-1 3 0 0,-3-1 0 0,-1 2 0 0,-1 0-192 0,-3 0 192 15,-2 1-192-15,-2-1 192 0,2 0 0 0,-2-3 0 32,3-2 0-32,1 0 0 0,1-2 0 0,2-2 0 15,2-2 0-15,3 0 0 0,1-2 272 0,4-6 32 16,0 0 0-16,0 0 0 0,0 0-112 0,9 3-32 0,1-1 0 0,4-2 0 15,5-1-160-15,0-1 0 0,3-3-160 0,2 1 160 16,3-3-160-16,3 1 160 0,1-2-160 0,1 0 160 31,2 1-1472-31,3-1-192 0,3 0-32 0,0-1-14304 0</inkml:trace>
  <inkml:trace contextRef="#ctx0" brushRef="#br0" timeOffset="4369.97">8576 1627 30751 0,'0'0'1360'0,"0"0"288"0,0 0-1328 0,0 0-320 0,0 0 0 0,0 0 0 16,0 0 1408-16,0 0 192 0,0 0 64 0,0 0 0 15,0 0-816-15,0 0-144 16,0 0-48-16,10 1 0 0,4-1-400 0,2 1-96 16,1-1-16-16,3 0 0 0,5-1-144 0,0 0 0 0,1-1 0 0,2 1 128 15,-2-3-400-15,0 1-96 0,-2-1-16 0,-2 0 0 16,-4 1-2944-16,-2 0-608 0</inkml:trace>
  <inkml:trace contextRef="#ctx0" brushRef="#br0" timeOffset="4543.97">8548 1799 37151 0,'0'0'1648'0,"0"0"336"0,-6 2-1600 0,6-2-384 0,0 0 0 0,0 0 0 0,0 0 512 15,0 0 0-15,0 0 16 0,8 2 0 16,2 0-112-16,3-1-32 0,4 0 0 0,2 0 0 0,6-1-208 0,3 0-48 15,5 0-128-15,1-1 192 0,2-2-192 0,-1-1 0 16,0-2 0-16,-1 1 0 16,0-2-1936-16,-1-1-496 0</inkml:trace>
  <inkml:trace contextRef="#ctx0" brushRef="#br0" timeOffset="5015.75">11020 804 21183 0,'0'0'1888'0,"0"0"-1504"0,0 0-384 0,0 0 0 16,8 0 2512-16,2-1 432 0,1 1 96 0,1-1 16 16,3 0-2320-16,2-1-464 0,3-2-80 0,3 0-32 15,3 0 160-15,0-2 16 16,3 1 16-16,0-1 0 0,2 2 0 0,0-1 0 0,0 1 0 0,1-2 0 16,-1 2-160-16,1 0-16 0,-1-2-16 0,-1 2 0 15,-2 0-160-15,-3 1 192 0,-4-1-192 0,-4 0 192 16,-4 1-576-1,-2 0-128-15,-3 1 0 0,-8 2-16 0,0 0-2560 0,0 0-512 0</inkml:trace>
  <inkml:trace contextRef="#ctx0" brushRef="#br0" timeOffset="5165.02">11331 728 26031 0,'-12'1'1152'0,"12"-1"240"0,-7 3-1120 0,2 0-272 16,5-3 0-16,-5 5 0 16,1 2 1360-16,0 1 224 0,1 0 32 0,1 3 16 0,1 2-336 15,2 1-64-15,0 2-16 0,0 3 0 0,0 1-480 0,2 2-96 16,0 1-32-16,-2 2 0 0,2 1-352 0,1 1-64 0,-2 2 0 0,0-2-16 15,0 0-176-15,0-1 0 16,0 0 0-16,-1 1 0 16,0-1-704-16,0-1-128 0,0-1-32 0,1-2-10192 15,-1-2-2032-15</inkml:trace>
  <inkml:trace contextRef="#ctx0" brushRef="#br0" timeOffset="5451.86">11510 1154 16575 0,'-2'-10'1472'0,"2"10"-1168"0,1-4-304 0,1-1 0 16,3 1 4144-16,0 1 768 16,0-1 144-16,1 2 48 0,1 1-3824 0,1 1-768 0,-1 2-160 0,2 1-32 0,-1 2-64 15,-1 0 0-15,0 3-16 0,-3 1 0 16,1 1-96-16,-4 2-16 0,-2 0 0 0,-1 2 0 16,-3 1-128-16,0 0 192 0,-3 0-192 0,-1 2 192 0,0-1-192 0,0 0 0 15,-1-3 0-15,1-1 0 16,0-1 0-16,1-1 0 0,4-2 144 0,0-2-144 15,0 0 256-15,4-6-32 16,0 0 0-16,0 0 0 0,5 4 160 0,1 1 16 0,3-4 16 0,3-1 0 0,1-1-288 0,2-2-128 16,1 1 0-16,1-2 128 0,0-2-128 0,2 1-144 15,-1-2 144-15,2-1-208 16,4 0-2912-16,-2-1-576 0</inkml:trace>
  <inkml:trace contextRef="#ctx0" brushRef="#br0" timeOffset="6026.98">12832 960 14735 0,'0'0'1312'0,"0"0"-1056"16,-3-3-256-16,0-1 0 0,0-2 1536 0,-3 1 240 15,-2-3 48-15,1 1 16 0,1-1-512 0,0-1-112 16,-1 0 0-16,-2 0-16 0,1-2-80 0,1 0-16 16,-3 1 0-16,-1 0 0 0,0-1-224 0,-1 3-48 0,0 0-16 0,-3 2 0 15,0 2-32-15,-2 3 0 0,1 2 0 0,-3 2 0 16,-1 3-240-16,1 1-48 0,-1 6-16 0,0-1 0 15,2 1-288-15,1 0-48 0,0 0-16 0,4 2 0 16,2-1-128-16,3 0 0 0,0-1 0 0,3 1 0 16,4-1 0-16,3-1 0 0,2-2 144 0,2 0-144 15,3 0 192-15,2-2-48 0,2-1 0 0,0-3 0 0,2-1-144 0,0-3 128 16,2-4-128-16,0-1 128 0,1-3-128 0,-1-2 128 16,1-2-128-16,0-2 128 0,-1-5 0 0,-1-2 0 15,0-3 0-15,1-2 0 0,-3-3-128 0,0-1 160 16,-1-2-160-16,-3 0 160 0,-1 2-160 0,-1 1 0 15,-3 2 144-15,0 0-144 0,-3 5 256 0,-2 7-32 16,1-1 0-16,-1 4 0 0,0 2 320 0,-1 2 64 0,-1 1 16 0,0 1 0 16,-1 3-192-16,3 3-48 15,-5 2 0-15,0 3 0 0,1 2-208 0,0 3-48 16,-1 2-128-16,1 3 192 0,-1 0-192 0,2 3 0 16,-1 5 0-16,0 1 0 0,2 0 0 0,2 0 0 0,-1 0 0 15,1-2 0-15,1 0 0 0,1 1 0 0,1-2 0 16,1-2 0-16,0 0 0 0,4-1-240 0,-1-3 32 15,2-1 0 1,-1-2-576-16,2-1-112 0,1-2-32 0,2-2 0 16,3-3-2208-16,0-2-432 0,2-2-80 0</inkml:trace>
  <inkml:trace contextRef="#ctx0" brushRef="#br0" timeOffset="6242.72">13115 525 33167 0,'-2'-4'2944'0,"0"-1"-2352"16,-2 1-464-16,2-1-128 15,2 5 768-15,0 0 144 0,0 0 32 0,0 0 0 16,0 0 160-16,-4 2 48 0,-1 4 0 0,2 2 0 16,0 3-640-16,0 3-112 0,-2 3-16 0,1 3-16 0,-2 3-144 0,1 2-32 15,-2 3 0-15,-2 8 0 0,-2 1-32 0,1 1-16 0,-2 1 0 0,-1-1 0 16,-1 1-144-16,0 0 128 0,1 0-128 0,0-2 128 31,0 0-496-31,1-2-96 0,1-1-32 0,1-2 0 16,2-4-1312-16,2 0-272 0,1-4-48 0,3-3-8944 0,1-1-1776 15</inkml:trace>
  <inkml:trace contextRef="#ctx0" brushRef="#br0" timeOffset="6529.86">13103 1043 30063 0,'3'-11'1328'0,"-3"11"272"0,0 0-1280 0,4-5-320 0,0 1 0 0,0 0 0 15,2-1 1152-15,1 3 176 0,0 1 16 0,2 1 16 16,0 1-720-16,0 1-160 0,-1 2-32 0,1 0 0 0,0 3-272 15,-2 1-176 1,-1 1 192-16,-2 2-192 0,-2 0 224 0,-2 1-64 16,-2 1-16-16,-2 1 0 0,-1 0 48 0,-3 0 0 0,-1 2 0 15,-1 1 0-15,-1 1 0 0,1-2 16 16,1-1 0-16,1-1 0 0,-1-2-80 0,2-1-128 16,2-2 176-16,1 1-176 0,0-3 256 0,4 0-64 0,0-1-16 0,0-6 0 15,5 3-48-15,1-1 0 0,3-1 0 0,2-1 0 0,3-2-128 0,4 0 0 0,1 0 0 16,3-1-176-1,2 0-1360 1,3-1-256-16,2-1-64 0,0-1-14096 0</inkml:trace>
  <inkml:trace contextRef="#ctx0" brushRef="#br0" timeOffset="6813.22">13631 600 36911 0,'-2'-13'1632'0,"2"13"352"0,0-6-1600 16,1 1-384-16,1 0 0 0,0-1 0 0,2 2 208 0,-1 0-32 15,1 0-16-15,1 2 0 0,0-1 480 0,2 3 112 16,-1 2 16-16,1 2 0 0,1 2-448 0,-1 3-64 16,2 3-32-16,1 2 0 0,0 3-80 0,3 6-16 15,-1 2 0-15,0 5 0 0,1 1 64 0,-4 0 16 16,-4 4 0-16,-3 0 0 0,-3 1 48 0,-2 4 16 15,-4 1 0-15,-2 2 0 0,-2 1-96 0,-1-1-32 16,-4-1 0-16,-2 0 0 0,-2-3-144 0,0-1 0 16,-2-1 0-16,-1-3 0 15,-2 0-512-15,-1-3-64 0,0-1-32 0,-2-3 0 16,-3 0-1296-16,-3-4-256 0,-1-3-48 0,-4-3-14032 0</inkml:trace>
  <inkml:trace contextRef="#ctx0" brushRef="#br0" timeOffset="7120.38">12572 458 26719 0,'-6'-3'2368'0,"0"2"-1888"15,-1 2-480-15,-2 1 0 0,-2 0 1504 0,-1 2 208 16,-2 4 32-16,-4 4 16 0,-4 3-992 0,4 3-208 16,-4 5-48-16,0 5 0 0,-2 2-16 0,2 4-16 15,0 5 0-15,2 3 0 0,1 3-128 0,-1 12-32 16,5-1 0-16,4-1 0 0,4-2-320 0,5-2 144 16,5-3-144-16,4-3 0 0,3-4 0 0,2-2 0 0,2-2 0 15,4-3 0-15,1-2 128 0,5-5-128 0,3 0 0 0,3-5 0 31,3-3-1552-31,1-4-368 0,1-4-80 0</inkml:trace>
  <inkml:trace contextRef="#ctx0" brushRef="#br0" timeOffset="7877.37">11203 1827 21183 0,'0'0'1888'0,"-8"-1"-1504"0,-2 0-384 0,-1-1 0 0,-1 0 1232 0,-1 2 176 0,-1-3 48 0,1 2 0 31,0 0 304-31,1 1 64 15,-3-1 16-15,4 1 0 0,1 0-656 0,2 0-128 16,-1 0-32-16,2 1 0 0,7-1-400 0,0 0-96 0,0 0-16 0,0 0 0 16,0 0-176-16,7 5-32 0,2 0-16 0,4-2 0 15,1 1-80-15,5-1-16 0,4-1 0 0,3-1 0 16,4-1-64-16,5-1-128 0,6-1 176 0,8 0-176 16,9 0 128-16,5-2-128 0,7-1 0 0,3-1 0 0,6 0 0 15,6-2 0-15,9-1 0 0,2 0 0 0,0-4 0 0,4 1 0 16,7 0 128-16,-3 0-128 0,-4 0 0 15,-1 1 0-15,3 2 0 0,-6-1 0 0,-5-1 0 16,-4 2 0-16,-5 2 0 0,-2 1 0 0,-5 1 128 0,-4 0-128 16,-7 1 0-16,-6-1 0 0,-6 0 128 0,-5 2-128 15,-5-1 192-15,-4 1-192 0,-4 1 256 0,-3 0-48 16,-6-1-16-16,-1 2 0 0,-5 0 0 0,-2 0 0 16,-3 0 0-16,-3 0 0 0,-2-1 0 0,-2 1-16 15,-7 1 0-15,0 0 0 0,0 0-32 0,0 0 0 16,0 0 0-16,0 0 0 0,0 0-288 0,0 0-64 0,0 0-16 0,0 0 0 31,-6 3-1728-31,1-1-352 0,-1 0-64 0</inkml:trace>
  <inkml:trace contextRef="#ctx0" brushRef="#br0" timeOffset="9323.27">12075 2211 29199 0,'0'0'1280'0,"-5"-1"288"0,0-2-1248 0,1 0-320 0,4 3 0 0,0 0 0 15,0 0 1344-15,0 0 192 0,0 0 64 0,0 0 0 0,0 0-480 0,6-4-96 32,3 0 0-32,3 0-16 0,2 1-432 0,4 0-64 15,3-2-32-15,3 2 0 0,2 0-144 0,4-1-16 16,1 2-16-16,3 0 0 0,1-1-64 0,1 1-16 0,1-1 0 0,-1 0 0 15,-2-1-96-15,-2-1-128 0,-2 1 176 0,-3-1-176 16,-2 2 160-16,-3 0-160 16,-3 0 128-16,-2-1-128 0,-3 1 128 0,-2 1-128 0,-2-2 128 0,-4 1-128 15,-6 3-192-15,0 0-128 0,0 0-32 0,0 0 0 32,0 0-592-32,0 0-112 0,-4-1-32 0,-4 1 0 15,-2 1-176-15,1 1-32 0,-2 2-16 0,0-1 0 16,-2-1 240-16,1 1 48 0,1 1 16 0,1 0 0 0,1-2 304 0,0 2 48 0,1-1 16 0,1 0 0 0,2 1 288 0,1-1 64 15,4-3 16-15,0 0 0 0,0 0 128 0,0 0 144 16,0 0-208-16,0 0 80 0,0 0 128 16,0 0 128-16,-5 4-128 0,5-4 176 0,0 0 80 0,-4 5 32 15,-1-1 0-15,2 0 0 0,3-4-96 0,-5 5-32 16,5-5 0-16,-5 4 0 0,1 0-160 16,4-4 128-16,0 0-128 0,-4 3 128 0,1 1-128 0,3-4 0 15,0 0 0-15,0 0 128 0,0 0-128 0,0 0 0 16,0 0 0-16,0 0 0 0,0 0 0 0,0 0 0 15,0 0 0-15,0 0 0 0,0 0 0 0,0 0 160 16,0 0-160-16,0 0 160 0,0 0 0 0,0 0 0 16,0 0 0-16,0 0 0 0,0 0 32 0,0 0 0 15,0 0 0-15,0 0 0 0,0 0 112 0,0 0 16 0,0 0 16 16,0 0 0-16,0 0 96 0,0 0 16 0,0 0 0 0,0 0 0 16,-5-2 224-16,5 2 48 0,0 0 16 0,0 0 0 15,-5-2 128-15,5 2 32 0,0 0 0 16,0 0 0-16,-5-1-176 0,5 1-16 0,0 0-16 0,-5 3 0 0,2 1-336 0,1 2-64 15,1 1-16 1,0 1 0-16,0 3-144 0,2 3-128 16,1 2 192-16,1 4-192 0,-2 2 0 0,3 2 0 0,0 5 0 0,1 0 0 0,1 3 0 0,-2 0 0 15,2 2 0-15,-2-1 0 0,0 0 0 16,-1 0 0-16,-1-1 0 0,-1-2 0 0,-1-4 160 0,0 0-160 16,-1-2 128-16,-2-1-128 0,-1-2 160 0,0-3-160 15,-1-1 192-15,-2-3-192 0,-1-2 224 0,-3-2-64 16,0-2-16-16,-1-3 0 0,-1-1 48 15,-2-2 16-15,-2-2 0 0,-1-2 0 0,1-2-32 16,-1 0-16-16,1-1 0 0,1-1 0 0,-1-1-160 0,1 1 128 16,2-1-128-16,2 1 128 0,1-2-128 15,2 0-176-15,2 2 48 0,1 0 0 16,0 2-560-16,2-1-96 0,3 0-32 0,-4 0-11840 16,5 5-2368-16</inkml:trace>
  <inkml:trace contextRef="#ctx0" brushRef="#br0" timeOffset="10334">14529 1364 30399 0,'0'0'2704'0,"0"0"-2160"0,0 0-544 0,0 0 0 0,0 0 768 0,0 0 32 31,0 0 16-31,0 0 0 0,0 0 112 0,0 0 32 0,10 0 0 0,-1-1 0 16,4 0-512-16,1 0-80 0,1 2-32 0,3-1 0 0,1 0-336 0,3 0 144 31,5-1-144-31,-1 0 0 0,0 0 0 0,-1 1-272 0,-2 0 16 0,0 0 16 16,-2 1-2864-16,-2 1-576 0</inkml:trace>
  <inkml:trace contextRef="#ctx0" brushRef="#br0" timeOffset="10496.94">14565 1552 37775 0,'0'0'3360'0,"0"0"-2688"0,-6-1-544 0,6 1-128 0,0 0 0 0,0 0 192 0,0 0-192 0,0 0 192 16,0 0-16-16,6-2 0 16,3 2 0-16,2-1 0 0,2 0-176 0,3 0 0 0,4-1 0 0,3 1 0 0,2 0 0 0,1 0 0 15,0 0 0-15,2 0 0 16,-4-1-1264-16,0 1-272 0,-1-2-64 0</inkml:trace>
  <inkml:trace contextRef="#ctx0" brushRef="#br0" timeOffset="12638.7">16343 769 26943 0,'0'0'1200'0,"-5"-2"240"0,5 2-1152 0,-4-4-288 16,4 4 0-16,-5-3 0 0,5 3 1136 0,0 0 160 15,0 0 48-15,0 0 0 0,-3-4-128 0,3 4-32 16,0 0 0-16,0 0 0 0,6-4-672 0,1 2-128 0,3 0-16 0,2 1-16 15,4 0-128-15,1 1-32 0,4 0 0 0,1 0 0 16,3 1-192-16,2-2 176 16,-1 0-176-16,1 0 160 0,-2 0-160 0,-1-1 0 0,-1 0 144 0,-2 1-144 15,-3 0 0-15,-2 2 128 0,-1-2-128 0,-3 1 0 16,-2 0 176-16,-3 0-48 16,-1 0 0-16,-6 0 0 0,0 0 64 0,0 0 0 15,0 0 0-15,0 0 0 0,0 0 0 0,0 0 0 0,0 0 0 0,0 0 0 0,0 0-192 16,0 0-272-16,0 0 64 0,0 0 16 31,0 0-1552-31,0 0-304 0,0 0-64 0</inkml:trace>
  <inkml:trace contextRef="#ctx0" brushRef="#br0" timeOffset="13329.32">17491 811 8287 0,'-17'-4'368'0,"11"3"80"0,-3 0-448 16,2 2 0-16,5-1 0 0,-2 1 0 0,-2 1 3280 0,2-2 576 0,0 0 112 0,-1 0 32 0,2 0-2048 0,3 0-416 15,0 0-64-15,0 0-32 0,0 0-288 0,2-6-48 16,0 1-16-16,3-1 0 0,1-1-304 0,2-1-64 16,-1 0-16-16,1-1 0 0,2 0 64 0,0-2 0 15,-1-3 0-15,1 3 0 0,1-1-144 0,1-3-32 16,2-2 0-16,1-3 0 0,-1-2-240 0,-1-2-48 16,1 0-16-16,2-1 0 0,-1 0-160 15,1 3-128-15,-1 0 144 0,1-5-144 0,-1 3 128 16,-3 3-128-16,-2 1 0 0,-4 2 0 0,-1 3 0 0,-2 2-192 15,-3 1 16-15,-1 3 0 16,-2 1-400-16,-3 4-64 0,0 3-32 0,-3 1 0 16,-1 0-272-16,-1 3-48 0,0 4-16 0,-1 0 0 15,0 1 432-15,0 0 96 0,1-1 16 0,1 2 0 0,1 0 304 0,1 0 160 16,2 0-160-16,1-1 160 0,1 0 0 0,2 0 0 16,-1-1 0-16,3 2 0 0,1 0 176 0,2 0 128 15,0 1 16-15,2 1 16 0,1 0 144 0,1 0 32 0,0 0 0 16,1-2 0-16,1 2 80 0,0 0 32 15,-2-2 0-15,2 2 0 0,0 0 112 0,1-1 32 16,0-1 0-16,2 2 0 0,-1-2-192 0,-1-1-48 16,-2-2 0-16,1 0 0 0,-1-3-240 0,-1 0-48 15,-1 0-16-15,-6-3 0 0,7 1-96 0,-7-1 0 16,6 1-128-16,-6-1 192 0,7 0-192 0,0 0-192 16,-2 0 48-16,-5 0 0 15,0 0-1808-15,8-1-352 0,1-2-80 0</inkml:trace>
  <inkml:trace contextRef="#ctx0" brushRef="#br0" timeOffset="13571.84">18068 523 26207 0,'0'0'1152'0,"2"-6"256"0,-2 6-1136 15,-2-7-272-15,1 1 0 0,-1-1 0 0,-2 2 1680 0,-1-1 288 16,0 3 48-16,-2 0 16 0,0-1-384 0,0 3-80 16,-2 1-16-16,0 1 0 0,-1 3-704 0,1-1-144 15,-1 2-16-15,0 2-16 0,-1 1-336 0,2-1-64 16,1 3-16-16,-1 2 0 0,0 1-128 0,0 0-128 15,2 1 144-15,2-1-144 0,0 0 0 0,1 3 0 16,2-2 0-16,3-1 0 0,2-1 0 16,3-1 0-16,0-2 0 0,2 0 0 15,2-1 0-15,2-3 0 0,2 0 0 0,2-3-160 16,-1-1-272-16,3-1-48 0,-1-2-16 0,3-2 0 0,2 0-2016 16,0-1-416-16,-2-3-80 0</inkml:trace>
  <inkml:trace contextRef="#ctx0" brushRef="#br0" timeOffset="14123.22">18451 482 15663 0,'0'0'1392'0,"0"0"-1120"0,2-5-272 0,0 0 0 16,-1-1 2448-16,0 1 432 0,-1-2 96 0,0 7 16 16,0-6-512-16,0 6-112 0,0 0 0 15,0 0-16-15,-1-6-960 0,1 6-192 0,0 0-48 0,0 0 0 0,-6-1-448 16,0 3-112-16,-1 3-16 0,-1 1 0 0,-2 4-112 0,-3 3-16 15,-3 4-16-15,0 1 0 0,-4 4-160 0,-3 3-16 32,-2 2-16-32,-2 4 0 0,-2 3-240 0,1 1 176 15,0 2-176-15,-7 10 160 0,3-2-160 0,1-2 0 0,1-1 0 16,3-3 128-16,1 1-128 0,2-4 128 0,2-2-128 0,0-2 128 16,1-2-320-16,3-4-80 15,0-1-16-15,2-3 0 0,1-1-432 0,3-5-96 0,3-2-16 0,3-2 0 16,0-2-1872-1,3 0-384-15,2-2-80 0,1-8-11488 0</inkml:trace>
  <inkml:trace contextRef="#ctx0" brushRef="#br0" timeOffset="14763.06">18154 1123 23039 0,'0'0'2048'0,"-4"3"-1648"0,-3 0-400 0,2 0 0 0,0 0 672 0,0 2 48 0,-1-1 16 0,2 2 0 32,-2-2 288-32,2-1 48 0,4-3 16 0,-4 5 0 15,-1-2-272-15,5-3-48 0,0 0-16 0,0 0 0 0,0 0-240 0,0 0-32 16,0 0-16-16,0 0 0 0,0 0-112 0,0 0-32 16,6 1 0-16,-6-1 0 0,0 0 32 0,6-2 0 15,1-1 0-15,0-1 0 0,-2 0-16 0,1-1 0 16,-1 0 0-16,1 1 0 0,-2-1-176 0,0 1-32 15,-4 4-128-15,0 0 192 0,4-5-192 0,-4 5 0 16,0 0 128-16,0 0-128 0,0 0 0 0,0 0 0 16,0 0 0-16,0 0 0 0,0 0 0 0,0 0 0 15,0 0 0-15,0 0 0 0,0 0 0 0,0 0 0 16,0 0 0-16,0 0 0 0,-5 5 0 0,5-5 0 16,0 0 0-16,0 0 0 0,0 0 0 0,0 0 0 0,0 0 0 0,0 0 0 15,0 0 0-15,0 0 0 0,0 0 0 0,0 0 0 16,0 0 0-16,0 0 0 0,6-4 0 0,-1 1 0 15,2-1 0-15,1-2 0 0,-2 0 0 0,2-2 0 0,0-1 160 0,-1-2-160 32,2-1 160-32,0-1-160 0,1 0 0 0,0-2 128 0,-2 1-128 15,1 1 0-15,0 0 0 0,-1 2-192 0,-2 1 48 16,1 1 0-16,-2 2-48 0,0 2 0 0,-2-1 0 0,-3 6 0 0,0 0 48 0,0 0 0 16,0 0 0-16,0 0 0 15,0 0-48-15,0 0 0 0,0 0 0 0,0 0 0 0,0 0 48 16,-4 5 0-16,0 0 0 0,1 2 0 0,0 1 144 0,0 1 0 15,0 2-144-15,1 2 144 0,0-1 0 0,1 1 288 16,1 0-48-16,0 1-16 0,1 1 320 16,1-1 64-16,1 0 16 0,2-1 0 0,0 0 80 0,1-1 0 15,2-1 16-15,-1 0 0 0,1 0-96 0,1-1-32 16,-2-1 0-16,3 0 0 0,-1-2-208 0,0-1-32 16,0 1-16-16,1-3 0 0,1 0-144 0,-1-2-48 15,-1-1 0-15,2 0 0 0,-1-2-144 0,1-1 160 16,0-1-160-16,0-2 160 0,0 0-368 0,1-2-80 15,1-1-16-15,-1 0 0 16,1-2-2304-16,-2-1-464 0,-1-1-80 0</inkml:trace>
  <inkml:trace contextRef="#ctx0" brushRef="#br0" timeOffset="15438.47">18636 1180 27647 0,'0'0'1216'0,"0"0"256"0,0 0-1168 0,0 0-304 0,-3-4 0 0,3 4 0 0,0 0 1152 0,0 0 192 15,0 0 16-15,0 0 16 0,0 0-480 16,-4 4-80-16,0 4-32 0,1 1 0 0,-2 2-288 0,2 2-64 15,0 0-16-15,-1 2 0 0,2 0-256 0,-1 1-160 16,2 1 192-16,-1-1-192 0,1 1 0 0,-1-2 0 16,2 0 0-16,0-2 0 0,0 0-320 0,2-1-64 15,-1-1 0-15,1-1-16 16,0-2-1856-16,0-2-368 0,-2-6-80 16</inkml:trace>
  <inkml:trace contextRef="#ctx0" brushRef="#br0" timeOffset="15803.34">18607 1186 21183 0,'-6'-10'944'0,"3"6"192"0,-1-2-912 0,2 1-224 0,1-1 0 0,1 1 0 16,1 0 3232-16,-1 5 608 0,4-5 112 0,2 0 16 15,2 2-2736-15,0 1-544 16,3 0-112-16,-1 2-32 0,4 2-240 0,-2 1-48 16,-1 1-16-16,0 2 0 0,-1 1-240 0,-2 1 0 0,-1 1 0 0,-2 2 0 15,-1 1 0-15,-3 1 0 16,-3 1 0-16,-3-1 0 0,0 0-272 0,-2 0 48 15,1-1 16-15,-3 2 0 0,0-2 208 0,0 0 0 0,1-2 0 0,2-2 0 16,0-1 160-16,2-1-160 0,4-6 128 0,0 0-128 16,-1 5 192-16,1-5-32 15,0 0-16-15,6 6 0 0,1-3-144 0,2-1 0 0,0 0 0 0,2 0 0 0,2 1 0 0,1 0 0 16,0 0 0-16,2 2-176 0,-2-1 176 0,-1 2 0 16,-1-1 128-16,-2 1-128 0,-1-1 192 0,-2 2-16 15,-3-1-16-15,-2 1 0 16,-2-1 80-16,-1 0 16 0,-2-1 0 15,-4 1 0-15,-1-1 112 0,-3 1 16 0,-3-2 16 0,0 1 0 16,-1-1-128-16,-1-1-16 0,1 1-16 0,-1-2 0 0,1 0-240 0,1-1 0 16,1-1-192-16,2 0 192 15,-2-1-896-15,4-2-64 0,1-3 0 0,1 0-16656 16</inkml:trace>
  <inkml:trace contextRef="#ctx0" brushRef="#br0" timeOffset="16506.45">19317 513 26719 0,'0'0'2368'0,"0"0"-1888"0,0 0-480 0,0 0 0 0,0 0 1168 0,0 0 144 16,5-3 32-16,2 1 0 0,2 1-336 0,1-1-64 31,2-1-16-31,2-2 0 0,3 2-368 0,2 0-80 0,5-2-16 0,2 2 0 16,3-1-128-16,-1 0-16 0,4 2-16 0,-2 0 0 16,-2 0-176-16,1 1-128 0,-2-1 192 0,-2 2-192 15,-4-1 0-15,-4 0-352 0,-3 0 48 0,-3 1 16 31,-2 0-1968-31,-9 0-400 0,0 0-80 0,0 0-16 16,0 0-416-16,0 0-96 0</inkml:trace>
  <inkml:trace contextRef="#ctx0" brushRef="#br0" timeOffset="16658.93">19624 485 3679 0,'-21'1'320'0,"12"0"-320"0,-4 0 0 0,1 2 0 0,-1-1 4480 0,1 1 832 15,-1 0 176-15,2 1 16 0,2 1-2608 0,-1 2-528 16,1 1-96-16,3-1-32 0,1 3-800 0,0 2-160 16,2 4-48-16,0-1 0 0,0 2-480 0,0-1-112 15,1 2 0-15,0 5-16 0,0-1-336 0,1-1-64 16,0 1-16-16,-1-3 0 0,2 0-208 0,0 0 0 15,2 0 0-15,-1-3 0 0,0-1 0 0,0 0-336 16,1-2 48-16,1 0 16 16,1-3-1968-16,0-1-400 0,2-1-80 0</inkml:trace>
  <inkml:trace contextRef="#ctx0" brushRef="#br0" timeOffset="17008.09">19902 492 22111 0,'0'0'1968'0,"0"0"-1584"0,0 0-384 0,-4 2 0 16,-2-1 3648-16,1 2 656 0,0 3 128 0,0 2 32 0,-1 1-3280 0,3 2-656 16,0 3-128-16,-1 2-16 0,1 2-144 0,1 0-32 15,-1 3 0 1,-1 0 0-16,1 2-208 0,1 8 0 0,-1-3 0 0,0-1 0 0,1-3 0 0,0-1 0 16,2-1 0-16,-1-3 0 15,1-1 0-15,0-3 0 0,0-2 0 0,1-3 0 0,0-2 0 0,0-3-208 16,-1-5 32-16,0 0 16 0,0 0 0 0,0 0 0 15,0 0 0-15,5-7 0 0,-2-4 160 16,-1-2-208-16,0-4 80 0,0 1 128 0,0-1-320 0,-1-2 48 16,0 1 16-16,-1 1 0 0,0 4 256 0,-1 2-128 15,0 1 128-15,-1 3 0 0,1 2 0 0,1 5 0 16,0 0 0-16,0 0 0 0,0 0 0 0,0 0 0 16,0 0-144-16,-1 7 144 0,0-1-192 0,1 2 192 15,0 0-208-15,1-1 80 16,-1 0-528-16,1-1-112 0,0 1 0 0,2 0-16 15,0-2-2672-15,-3-5-512 0</inkml:trace>
  <inkml:trace contextRef="#ctx0" brushRef="#br0" timeOffset="17631.08">19860 925 3679 0,'0'0'320'0,"0"0"-320"0,0 0 0 0,0 0 0 16,0 0 4592-16,0 0 848 0,0 0 160 0,0 0 32 0,0 0-2624 16,0 0-512-1,0 0-128-15,0 0 0 0,-5 1-1216 0,0 3-224 0,0-1-48 0,1 2-16 16,-2 1-480-16,1 0-80 0,-1 2-32 0,2 1 0 0,-1 0-272 0,1 0 128 31,-1-2-128-31,2 0 0 0,0-2 144 0,3-5-144 0,-3 6 0 16,3-6 144-16,0 0-16 0,0 0-128 15,0 0 192-15,0 0-64 0,0 0 80 0,-4-3 16 16,2-4 0-16,1-2 0 0,0-1-224 0,1-1 128 16,1-2-128-16,1-1 0 0,3-4 0 0,-2-3 0 15,2-3 0-15,0-1 0 0,-1-1 0 0,1 1 128 16,-2 1-128-16,2 1 0 0,-2 1 128 0,1 3 0 15,0 4-128-15,2 2 192 0,-1 4 64 0,1 2 16 16,-1 1 0-16,2 1 0 0,0 2-64 0,-1 1-16 16,1 1 0-16,0 2 0 0,0 1-64 0,1 1 0 0,-2 0-128 15,1 4 192-15,0 1-64 0,-2 2-128 0,1 1 176 0,-1 1-176 16,-1 2 192-16,1 1-64 0,-2 1 0 0,2 0-128 16,-3 1 160-16,1 4-160 0,0 0 128 0,0-3-128 15,-1 0 0-15,1-2 0 0,-1 0 0 0,2-2 0 16,-2-1-336-16,0-1-160 15,0-2-16-15,0-1-16 0,-1-1-1520 16,1-2-320-16,-2-6-48 0</inkml:trace>
  <inkml:trace contextRef="#ctx0" brushRef="#br0" timeOffset="17780.91">19804 939 11055 0,'0'0'976'15,"0"0"-784"-15,0 0-192 0,0 0 0 0,0 0 5248 0,0 0 1024 16,0 0 192-16,5-4 32 0,-1-1-4848 0,4 0-976 15,2 1-192-15,2-1-32 0,2 1-320 0,3 0-128 16,1 1 0-16,3-1 128 16,1-3-1552-16,2 2-320 0,2-1-64 0</inkml:trace>
  <inkml:trace contextRef="#ctx0" brushRef="#br0" timeOffset="18119.83">20304 267 11055 0,'-1'-14'976'16,"1"7"-784"-16,0 2-192 0,0-2 0 15,0 1 3456-15,1-2 656 0,1 0 128 0,0 1 32 16,1-1-1648-16,1 1-320 0,0 2-64 0,2 0 0 0,0 1-816 0,1 1-144 31,2 1-48-31,3 0 0 0,1 6-496 0,2 1-96 0,2 4-32 0,2 3 0 0,0 2-80 0,1 4-16 16,-2 2 0-16,-1 2 0 0,-1 4 0 0,-2 1-16 0,-1-1 0 0,-3 3 0 15,-2 1-112-15,-6 0-32 16,-2 6 0-16,-5 7 0 0,-4 2-80 0,-3 4-16 16,-4 3 0-16,0 1 0 0,-3 5-256 0,-1-1 0 15,-1 0 0-15,-2-3-144 16,-1-1-1488-16,-6 0-288 0,-2-3-64 0,-4-1-10640 0,-16 4-2128 15</inkml:trace>
  <inkml:trace contextRef="#ctx0" brushRef="#br0" timeOffset="18689.39">16198 422 23039 0,'0'0'2048'0,"0"0"-1648"16,-4-7-400-16,0 0 0 0,0-1 832 0,-1 2 96 15,-2 1 16-15,2 1 0 0,-3 2 288 0,-1 1 64 16,-2 1 16-16,-1 1 0 0,-4 3-448 0,-3 3-96 16,-2 2 0-16,-1 3-16 0,-1 2-304 0,3 3-48 15,-2 8-16-15,0 6 0 0,1 4-64 0,-1 6-32 16,-1 5 0-16,1 5 0 0,1 3-112 0,-3 18-32 15,4-1 0-15,5 0 0 0,4-3-144 0,6-3 0 0,4-4 0 0,6-1 0 16,6-4 0-16,2-3 0 0,6-3 0 0,5-2-176 16,6-4-16-16,7-5 0 15,7-2 0-15,8-6 0 0,4-3 32 0,5-6 0 16,5-6 0-16,11-3-15632 0</inkml:trace>
  <inkml:trace contextRef="#ctx0" brushRef="#br0" timeOffset="19441.8">21377 219 11967 0,'0'0'1072'0,"0"0"-864"16,-3-6-208-16,0 2 0 0,-1-1 3456 0,0 0 656 16,0 1 128-16,-1 0 32 0,1 2-1744 0,-2 1-352 0,0 1-64 15,-1 2 0-15,-1 3-1024 0,0 2-192 0,-2 4-32 0,-2 2-16 16,1 6-336-16,-1 4-64 0,-2 5 0 0,1 2-16 16,-1 3-32-16,1 1 0 0,-3 0 0 0,2-4 0 0,-1 5-144 0,-3 3-16 15,-1 6-16-15,1 1 0 16,0 3-224-16,3 0 0 0,-1 0 0 0,0 12 0 0,4-3 0 0,3-5 0 15,3-4 0-15,3-4 0 0,4-2 0 16,3-4 0 0,2-2-176-16,5-3 176 15,3-4-608-15,4-2 0 0,1-4 0 0,3-4 0 16,1-3-1312-16,3-3-256 0,2-6-48 0,2-4-8048 0,1-3-1616 16</inkml:trace>
  <inkml:trace contextRef="#ctx0" brushRef="#br0" timeOffset="19862.58">21880 535 31903 0,'-21'-20'1408'0,"11"11"304"0,-2-1-1376 0,-3 0-336 0,-2 0 0 0,0 2 0 16,-1 0 816-16,0 1 80 0,1 4 32 0,-1 1 0 0,2 1-64 0,0 2-16 16,1 1 0-16,1 3 0 0,2 2-496 0,1 2-96 15,0 2-32-15,1 2 0 16,2 1-224-16,4 0 0 0,-2 2 0 0,2 1 0 0,1 0 0 0,2 0-128 15,2-1 128-15,2 0-160 0,1 0 160 0,3 1 0 16,1-3 0-16,3-3 0 0,0-1 0 16,0-4-160-16,2-3 160 0,-1-2 0 0,1-5 0 0,1-1-128 15,2-4 128-15,-1-3 0 0,-1-3-176 0,-2-2 32 16,3-3 0-16,-1-3 0 0,0-2-80 0,1-2-16 16,-1 1 0-16,-2 0 0 0,-1-2 240 0,0-5 0 15,-4 1 0-15,-2 4 160 0,-2 2 656 0,-2 5 128 16,-1 4 16-16,-1 4 16 0,-1 3 16 0,0 2 0 15,0 5 0-15,2 3 0 0,0 0-496 0,-6 4-112 16,1 3 0-16,0 3-16 0,1 3-368 0,0 2 0 16,-1 2 0-16,2 0 0 0,0 1 0 0,0 1 0 15,1 0 0-15,0 1 0 0,1 2 0 0,1-3 0 16,0 2 0-16,1 1 0 0,0 0-128 0,0-1 128 0,1-1-128 16,3-2 128-16,0 0-608 15,3 1-32-15,2-3-16 0,1-3 0 0,2-2-1712 0,2-3-320 16,4-4-80-16</inkml:trace>
  <inkml:trace contextRef="#ctx0" brushRef="#br0" timeOffset="20039.93">22174 413 31903 0,'0'0'1408'0,"0"0"304"0,-5-5-1376 16,0 1-336-16,-1-1 0 0,6 5 0 0,-5-1 1552 0,5 1 240 0,-7 1 64 0,2 4 0 0,-1-1-752 0,1 3-144 16,-2 2-16-16,1 0-16 0,-1 6-512 0,-1 1-96 15,1 2-32-15,0-1 0 0,0 4-288 0,-1 2 128 16,-1 3-128-16,-2 1 0 15,-1 2 0-15,-2 2 0 0,1 1 0 0,-5 6 0 16,1-3-576-16,3-2-240 0,2-2-32 0,2-3-16 16,2-4-1952-16,3-2-384 0,0-2-64 0</inkml:trace>
  <inkml:trace contextRef="#ctx0" brushRef="#br0" timeOffset="20283.9">22143 822 23039 0,'0'0'1024'0,"0"-7"192"15,2 1-960-15,1-1-256 0,1 0 0 0,0 2 0 0,1 0 1936 0,-1 2 352 16,-4 3 64-16,7-2 16 0,-7 2-1152 0,7 1-240 0,-1 1-32 0,-6-2-16 16,4 6-608-16,-1 0-112 15,-1 2-16-15,-4 2-16 0,-1 1 128 0,-2 1 16 16,-2 0 16-16,-2 0 0 0,-1 0 176 0,0 0 48 0,-2 1 0 16,1-2 0-16,0 0-112 0,1 0-32 0,-1 0 0 0,4-3 0 15,2 0-48-15,1-1-16 0,3-2 0 16,1-5 0-16,3 6 32 0,3-2 0 0,1-1 0 0,4 0 0 0,4-2-384 0,1-1 0 15,3-4 0-15,2 0 128 16,3-2-1104-16,3 0-224 0,3-2-32 0</inkml:trace>
  <inkml:trace contextRef="#ctx0" brushRef="#br0" timeOffset="20550.3">22579 248 40543 0,'-6'-22'3600'0,"5"14"-2880"0,1 0-576 0,1 0-144 0,2 2-192 0,0-1-80 15,1 2-16-15,3 1 0 0,0 2 624 0,3 1 128 0,1 2 32 0,2 4 0 0,2 1 16 0,1 4 16 32,2 2 0-32,2 4 0 0,-1 5-144 0,3 2-48 15,-2 2 0-15,0 1 0 0,-2 1-48 0,-2 4-16 16,-2-1 0-16,-6 0 0 0,-2 5-16 0,-4 5-16 15,-3 3 0-15,-4 2 0 0,-6 2-64 0,-3 3-16 16,-5 1 0-16,-7 14 0 0,-2-3-160 0,-1-4-176 0,-3-2 48 0,-5-1 0 31,-3-2-1344-31,-5-3-256 0,-4-6-48 0,-4-3-10880 0,0-1-2176 0</inkml:trace>
  <inkml:trace contextRef="#ctx0" brushRef="#br0" timeOffset="21181">16649 1973 30927 0,'0'0'1360'0,"0"-5"304"0,-1-2-1344 0,1 2-320 15,1-1 0-15,1 1 0 0,0-1 0 0,-2 6 0 16,5-4 0-16,3 1 0 0,1-2 0 0,3 2 0 0,0-1 0 0,3-1 0 16,2 2 0-16,6-2 0 0,2 2 192 0,7 0-64 15,3 0 32-15,7-2 16 0,5 1 0 16,5-1 0-16,2-1 16 0,4-2 0 16,6 1 0-16,8 2 0 0,7-1 0 0,6 0 16 0,3-2 0 0,7 0 0 15,11 1 208-15,4-1 32 0,2 0 16 16,5 1 0-16,3 0-192 0,5 2-32 0,6 0-16 0,0-1 0 15,-3-3-16-15,6 2 0 0,6 4 0 16,-1 0 0-16,-6-2 48 0,1 1 16 0,3-1 0 0,0 4 0 16,1 0-128-16,-2-1-16 15,-1-1-128-15,3-1 192 0,-1 2-48 0,-1 1-16 0,-4-2 0 0,0-1 0 16,1 0-128-16,-3 0 0 0,-4 0 144 0,-2 0-144 0,-1-3 176 16,-5 2-48-16,-3 0 0 0,-5 1 0 0,-5 0 112 15,-5-2 16-15,-4 1 0 0,-8-1 0 0,-5 3-112 0,-5-2-16 16,-6 1 0-16,-6-3 0 0,-6 2-128 0,-7-1 192 15,-6 0-192-15,-6-1 192 0,-6 1-192 16,-7-1 128-16,-5 2-128 0,-5-1 128 0,-5 2-320 0,-4-1-64 16,-5 0 0-16,-5-1-16 15,-4 3-1968-15,-5 1-400 0,-4 1-80 0</inkml:trace>
  <inkml:trace contextRef="#ctx0" brushRef="#br0" timeOffset="21785.96">18914 2378 35295 0,'0'0'1568'0,"0"0"320"0,0 0-1504 0,0 0-384 0,0 0 0 0,0 0 0 31,-4 7-288-31,-2 2-128 0,0 2-32 0,-3 2 0 0,-3 3 816 0,-1 2 144 0,-2 1 48 0,0 2 0 0,-3 2-224 0,1 1-32 16,-1 0-16-16,1 0 0 0,-1 0-64 0,2 0-16 0,0-4 0 15,2 0 0-15,1-1-80 0,2-3-128 0,1-1 176 0,2-3-176 0,3-2 224 16,0-3-64-16,1-1-16 0,4-6 0 16,0 0 128-16,0 0 32 0,0 0 0 0,5-4 0 15,2-3-112-15,2-2-32 16,1-2 0-16,2-3 0 0,1-5-160 0,2-4 0 0,2-3 0 0,1-4 0 15,2-3 0-15,-2 0 0 0,1 1 0 0,-5 2 0 16,2 2 0-16,-4 4 0 0,-1 3 128 0,-1 5-128 16,-3 3 160-16,0 2 0 15,-2 4 0-15,-5 7 0 0,0 0 96 0,0 0 0 0,7 7 16 0,-2 4 0 0,-2 2-16 0,2 3-16 32,-1 0 0-32,1 3 0 0,-2 2-112 0,0 2-128 15,1 0 176-15,-1 1-176 0,1-1 0 0,2 1 0 16,-3 0 0-16,1-2 0 0,2-2 0 0,1 1 0 15,-4-3 0-15,2-2 0 0,1-2 0 0,-2-1-272 0,0-2 16 16,0-2 16 0,0-2-656-16,1 0-144 0,-5-7-32 0,0 0 0 15,0 0-2256-15,0 0-464 0</inkml:trace>
  <inkml:trace contextRef="#ctx0" brushRef="#br0" timeOffset="21983.94">18678 2446 34095 0,'-14'-8'1504'0,"8"4"320"16,2 0-1456-16,0 0-368 0,2-1 0 0,2 5 0 0,2-5 704 0,3 1 80 0,1 1 16 0,5 1 0 0,1 0-464 0,7-1-80 15,1 1-32-15,5 1 0 0,4 0-48 0,1 1-16 16,0-2 0-16,0 0 0 0,1-1-160 0,-3 2 0 16,1-1 144-16,0 1-144 0,-1-1-208 0,1 1-112 15,-1 0-32-15,0 1 0 16,-2 0-2912-16,1 0-576 0</inkml:trace>
  <inkml:trace contextRef="#ctx0" brushRef="#br0" timeOffset="22188.16">19406 2325 32015 0,'0'0'1408'0,"0"0"320"0,0 0-1392 0,0 0-336 16,0 0 0-16,0 0 0 0,0 0 1008 0,-4 3 128 0,-3 0 16 15,2 4 16-15,-1 0-64 0,-1 5-16 0,-1 3 0 0,-3 2 0 16,0 2-448-16,-1 2-80 0,-1 2-32 0,0 2 0 0,-2 3-208 15,-2 3-32-15,0 2-16 0,-3 1 0 16,-1 0-272-16,0 2 160 0,-1 4-160 0,0-1 128 16,0 1-320-16,2-1-64 0,4-1 0 0,-1-2-16 15,1-2-1520-15,2 0-320 16,0-4-48-16,4-1-9056 0,2-3-1824 0</inkml:trace>
  <inkml:trace contextRef="#ctx0" brushRef="#br0" timeOffset="22553.29">19186 2968 23039 0,'-1'-10'1024'0,"2"6"192"0,0-3-960 0,1 0-256 0,2 1 0 0,0-1 0 0,0 1 2880 0,3-1 512 15,0 1 128-15,0 2 0 0,1 1-2048 0,1 1-400 16,1 0-96-16,-1 2-16 0,-2 0-752 0,1 3-208 16,0 0 0-16,-2 2 0 0,-1 2 0 0,-2 2 0 0,-2 2 0 0,-2 1 0 15,-1 2 0-15,-3 1 0 16,-2-1 0-16,-1 1 0 0,0 1-256 0,-3-1 80 15,1-1 16-15,0 0 0 0,3-2 160 0,0-1 0 16,2-1 0-16,1-2 0 16,3-1 0-16,1-7 0 0,2 8 0 0,3-3-128 0,1 0 128 0,3-1-128 0,1-1 128 0,0 1-128 0,1-2 128 0,1 0 0 15,0 0-144-15,0 3 144 0,-1-2 0 0,-1 0 0 16,-1 0 160 0,-1 1-160-16,-2 0 416 0,0 1-32 15,-3-1 0-15,-1 3 0 0,-2-7-32 0,0 6-16 16,-2 2 0-16,-1 0 0 0,-2-1 32 0,-1 1 0 0,-2-1 0 0,-1-1 0 0,-2 1-128 0,0 0-32 15,0 0 0-15,-1 0 0 0,1-2-208 0,-2 0 0 16,1-1 0 0,1-1 0-16,1-2-800 0,0 0-48 0,-1-1-16 0,0-1 0 15,2-3-2528-15,2 0-512 0</inkml:trace>
  <inkml:trace contextRef="#ctx0" brushRef="#br0" timeOffset="22798.58">19403 3018 20271 0,'0'0'1792'0,"7"-3"-1424"0,1-1-368 0,1-1 0 16,1 2 1856-16,0 1 288 0,1 0 64 0,1 2 16 0,0 1-368 16,0 1-80-16,-1 1-16 0,-1 3 0 0,-1-1-848 15,-2 3-160-15,-1 1-48 0,-2 3 0 0,-1-1-336 0,-3 2-80 16,-4 0-16-16,-1 2 0 16,-3 1-112-16,-1 2-32 0,-1-1 0 0,-1 2 0 0,-2 0-128 0,1-1 0 15,-1 0 0-15,2-3 0 0,2 0 0 0,1-3 0 16,1-1 0-16,2-2 128 15,2-3 176-15,3-6 16 0,0 0 16 0,0 0 0 0,5 3-16 0,3-1 0 16,2-4 0-16,2-1 0 0,4-2-320 0,0-2 0 16,5-1 0-16,3-2-128 15,3-1-1664-15,2-1-320 0,3 2-64 0</inkml:trace>
  <inkml:trace contextRef="#ctx0" brushRef="#br0" timeOffset="23425.12">20637 2560 5519 0,'-1'-13'496'0,"1"6"-496"0,-1 0 0 0,-1-1 0 0,-4-3 5216 0,2 0 944 16,-1-2 192-16,-2 4 48 16,-3-1-4576-16,-2 0-912 0,-2 1-176 0,-1 1-32 0,-3-1 544 0,-2 4 112 15,-2 1 32-15,0 1 0 0,-2 4-448 0,0 3-96 16,0 0-16-16,1 3 0 0,0 2-352 0,1 2-80 15,1 1-16-15,2 2 0 16,4 2-128-16,-1 2-48 0,3 1 0 0,3-2 0 0,3 1-208 0,2-2 0 0,3 1 128 0,2-1-128 16,4 1 0-16,3-3 0 0,2-1 0 0,2-2 0 15,2-2-160-15,2-2 160 0,2-3-128 0,2-2 128 16,0-3 0-16,3-2 0 0,3-2 0 0,0-4 0 16,1-2-128-16,2-4 128 0,0-2-128 15,0-4 128-15,-1-3-208 0,0-4 32 0,-2-1 16 16,-2-4 0-16,-2-3-16 0,-2-1 0 15,-3-2 0-15,-1 0 0 0,-4 3 176 0,-3 3 0 0,-1 2 0 16,-3 3 0-16,-1 4 272 0,-2 4 96 0,-1 4 16 16,-1 4 0-16,-2 2 256 0,0 4 64 0,-1 2 16 0,-2 4 0 0,0 2-272 15,-2 2-48-15,0 4-16 0,1 4 0 0,-1 5-384 0,0 3 128 16,-1 0-128-16,2 7 0 0,0 1 0 0,0 4 0 16,2 1 0-16,2 0 0 15,0 0 0-15,3-2 0 0,2-1 0 16,1 0 0-16,1-2-144 0,2 0 144 0,1-3 0 0,3-2 0 15,-1-1-160-15,1-3 160 0,1-3-128 16,0-3 128-16,0-2-496 0,0-3-16 0,0-2 0 0,1-2 0 31,0-2-1216-31,0-3-256 0,0-2-64 0,2-3-9312 0,-1-2-1872 0</inkml:trace>
  <inkml:trace contextRef="#ctx0" brushRef="#br0" timeOffset="23798.07">21009 2071 11967 0,'-1'-5'1072'0,"0"-2"-864"0,0 1-208 0,1-1 0 0,0 2 4800 0,0 5 928 31,0 0 176-31,0 0 48 0,0 0-4016 0,0 0-784 0,0 0-176 0,0 0-16 0,-5 4-464 0,1 4-96 32,0 3-16-32,0 1 0 0,1 0-144 0,-1 2-48 0,2 0 0 15,1 2 0-15,0 0-192 0,2 1 0 0,1-1 0 16,2 1 0-16,0-3 0 0,2-1 0 0,0-1 0 0,3-2 0 15,0-1 128-15,1-2-128 16,1-2 0-16,1-1 144 0,0-4-144 0,1-3 128 0,1-1-128 0,0-3 128 16,-1 1-128-16,0-5 160 15,0-5-160-15,-1-1 160 0,-1-2-160 0,0-1 0 16,-2-2-160-16,-1 2 160 0,-3 2 0 0,0 1 0 16,-3 2 0-16,-1 3 0 0,-1 3 256 0,-1 1 128 0,0 3 48 0,1 5 0 15,0 0 112-15,0 0 32 0,0 0 0 16,-7 5 0-16,1 3-352 0,2 3-64 0,-1 2-16 15,-1 3 0-15,2 0-144 0,-1 3 0 0,2 2 0 0,1 0 0 16,1 1-144-16,1 0 144 0,-1 0 0 0,2-2 0 31,1 1-608-31,1 0-16 0,2-1 0 0,0-1-11792 0,1-3-2368 0</inkml:trace>
  <inkml:trace contextRef="#ctx0" brushRef="#br0" timeOffset="24895.33">5180 4699 31503 0,'0'0'1392'0,"0"0"288"0,0 0-1344 0,0 0-336 16,0 0 0-16,0 0 0 0,-4-4 272 0,4 4-16 16,-2-6 0-16,2 0 0 0,2-1 368 0,1 1 64 15,3-3 16-15,3 1 0 0,1-4-272 0,2 0-48 0,3-1-16 0,3-3 0 0,1-1-160 0,3 0-16 16,1 3-16-16,1-2 0 0,0 1-176 0,-1 2 0 16,-1 3 144-16,-1 1-144 15,-1 1 0-15,-2 4 0 0,-3 1 0 0,-2 2 128 0,-2 1-128 0,-1 2 0 16,-1 1 0-1,-1 2 0-15,-1-1-720 0,-1 3-176 0,-1-1-16 0,0 4-16 32,-2 0-2416-32,-1 1-496 0</inkml:trace>
  <inkml:trace contextRef="#ctx0" brushRef="#br0" timeOffset="25107.55">5523 4545 11967 0,'0'0'1072'0,"-5"-5"-864"16,0-3-208-16,-1 0 0 0,0 2 2752 0,-2 0 496 0,0 2 96 15,1-1 32-15,-2 2-752 0,1 2-128 0,1 1-48 0,-1 3 0 16,-2 3-960-16,0 4-192 15,-1 5-32-15,0 4-16 0,0 2-576 0,-1 2-112 16,-1 1-32-16,1 4 0 0,0 3-64 0,2 2-16 0,2 2 0 0,0 1 0 16,2-2-256-16,1 0-48 15,3-2-16-15,2 0 0 0,1-1-128 0,4-1 0 16,-2 0 0-16,3-3 0 0,2-4 0 0,2-2 0 16,1-2-160-16,2-1 160 15,3-3-752-15,1-3-48 0,3-2-16 0,2-2 0 0,2-4-1616 0,4-2-320 0,5-5-64 0</inkml:trace>
  <inkml:trace contextRef="#ctx0" brushRef="#br0" timeOffset="25915.09">5834 4897 23039 0,'0'0'1024'0,"0"0"192"0,-4 5-960 0,-3-2-256 16,1 1 0-16,-1 3 0 0,3 2 2080 0,-3 2 368 16,1 1 80-16,2 2 16 0,-1 2-1280 0,0 0-256 15,1-1-48-15,0 2-16 0,1 1-352 0,1-1-64 16,0 1-16-16,1-2 0 0,1 0-128 0,1-1-16 0,0-1-16 0,0-2 0 15,-1-2-80-15,1-2-16 16,1-1 0-16,-2-7 0 0,0 0 48 0,6 3 0 0,-6-3 0 0,5 0 0 16,1-3-64-16,0-3-16 0,2-3 0 0,0-1 0 15,-1-2-96-15,1-2 0 0,1-4-128 0,1 1 192 16,-2-2-192-16,-1 2 128 0,1 1-128 0,0 3 0 16,-4 1 0-16,2 3 0 0,-2 2 0 0,-4 7 0 15,0 0 176-15,0 0-176 0,0 0 192 0,3 7-192 16,-1 2 272-16,1 1-48 0,-1 2-16 0,-1 2 0 15,0 2-80-15,0 0-128 0,0 1 176 0,1-1-176 0,2 1 128 0,0-2-128 16,1-1 0-16,1-1 0 0,1 0 0 0,0-2 0 16,2-3 0-16,1-1 0 0,0-2 0 0,1-1 0 15,1-3 0-15,2-2 0 0,1-1 0 0,0-4 0 16,-1-2 160-16,2-2-160 0,-1-3 192 0,1-2-64 16,0-3 0-16,1 1 0 0,-2-4-128 0,-2 0 192 15,2 0-192-15,-2 2 192 0,-1 3-192 0,-2 3 0 16,0 3 0-16,-4 2 0 0,0 1 128 0,-2 4-128 15,-4 3 128-15,0 0-128 0,0 0 160 0,3 7-160 16,1 0 192-16,-2 3-192 0,0 1 128 0,-1 2-128 0,-1 3 0 16,2-1 0-16,2 0 0 0,0-1 0 0,1 0-128 15,0 0 128 1,3 0-544-16,-1-1-16 0,1-2 0 0,1-1 0 16,3-4-448-16,0-1-80 0,2-2-32 0,2-3 0 15,0-2-576-15,2-3-112 0,0-2-32 0,0-2 0 0,1-2 80 0,1-1 16 16,0-2 0-16,-3-4 0 0,-3-3 592 15,0 0 128-15,-2-1 32 0,-3 2 0 0,-4 3 992 0,-2 2 160 16,-2 3 48-16,-2 4 16 0,-3 1 1904 0,-2 1 384 0,-2 3 80 0,-2 2 16 0,-1 2-1024 16,-2 4-208-16,-4 0-32 0,1 4-16 15,-1 2-656-15,3 2-128 0,-3-1-32 0,3 1 0 0,1 2-240 0,2-1-48 16,1-1-16-16,2 0 0 0,2-1-48 16,1-1-16-16,2 0 0 0,2-1 0 0,2-1 32 0,1-1 0 15,1 0 0-15,3-3 0 0,0-2-176 0,2 0 128 16,1-3-128-16,1-2 128 0,0 0-128 0,2-2 0 15,2-2 0-15,-1 0 128 16,1-3-128-16,0-2 0 0,1-1 0 0,-2-1 0 0,-2-1 0 0,0 2 0 16,-1 2-144-16,-1 3 144 0,-2 0 0 0,-2 3 0 15,0 0 0-15,-5 4 0 0,0 0 0 0,0 0 128 16,4 5-128-16,-1 1 192 0,1 3-32 0,-1 1-16 16,0 1 0-16,2 1 0 0,-1 0-144 0,0 0 0 0,2 2 0 0,1-1 0 15,-1-1 0-15,2 0 0 16,1 0 0-16,-1-1 0 0,2-1 0 0,0-2 0 15,1-2-160-15,1 0 160 16,3-2-864-16,-1 0-80 0,0-3-16 0,1-2 0 16,-1-3-1968-16,0-2-400 0,-1-3-64 0,1-1-10288 0</inkml:trace>
  <inkml:trace contextRef="#ctx0" brushRef="#br0" timeOffset="26200.73">6853 5022 26543 0,'0'0'1168'0,"0"0"256"0,-5-3-1136 0,5 3-288 0,0 0 0 15,-5 4 0-15,0 0 1120 0,2 2 160 0,0 0 48 0,1 2 0 16,1 1-512-16,1 1-112 0,0-1 0 0,0 1-16 0,1 0-272 0,1 0-48 15,1 0-16-15,3 0 0 16,-1 0 48-16,2-1 16 16,-1-2 0-16,3 1 0 0,0-1-176 0,2-1-48 0,1 0 0 0,1-2 0 15,0-2-192-15,1-2 144 16,-1-1-144-16,0-1 128 0,-1-1 0 0,0-3 0 0,0 0 0 0,-1-2 0 16,-2-1-128-16,-1 0 0 0,-3 2 0 0,0-1 0 0,-3 1 0 15,-2 3 0-15,0 4 224 0,0 0-64 0,-8-2 480 0,1 2 112 16,-2 1 16-16,-2 2 0 0,-2 3-320 15,-1 2-48-15,0 2-16 0,1 2 0 16,0 3-240-16,1 1-144 0,-1 1 160 0,2 0-160 0,2 1 0 0,1 0 0 16,1 0 0-16,3 0 0 0,1 1-192 0,1-2 32 15,2-1 0-15,2-2 0 0,-1-2-672 0,1-1-144 16,1-3-32-16,4-2-10832 0,2 0-2160 16</inkml:trace>
  <inkml:trace contextRef="#ctx0" brushRef="#br0" timeOffset="26486.95">7148 4519 37775 0,'0'0'1664'0,"0"0"368"0,-4-7-1632 0,1 2-400 15,3 5 0-15,0 0 0 0,-1-7 0 0,1 7 0 0,0 0 0 0,0 0 0 16,0 0 304-16,8 3-32 15,0 3 0-15,3 3 0 0,3 3-32 0,-1 3-16 0,1 2 0 0,1 3 0 16,2 2-16-16,-1 4 0 16,1 1 0-16,-3 4 0 0,-1 2 144 0,0 4 32 0,-4 2 0 0,-2 4 0 15,-4 3 32-15,-4 5 16 0,-3 3 0 0,-7 4 0 16,-3 4-112-16,-2 0 0 0,-3 1-16 0,-3 0 0 16,-3-2-304-16,-1-1 128 0,-3-5-128 0,-3-4 0 15,-3-1-272 1,-3-4-176-16,-4-4-16 0,-2-4-16 0,-2-2-1952 0,-2-4-384 0,1-3-64 15</inkml:trace>
  <inkml:trace contextRef="#ctx0" brushRef="#br0" timeOffset="26818.73">5102 4402 37775 0,'-9'-5'3360'0,"-2"-1"-2688"0,-4 2-544 0,1-1-128 16,-1 3-192-16,-2 2-64 0,0 5 0 0,-1 1-16 16,-2 2 480-16,0 5 112 0,0 5 0 0,-1 5 16 15,0 4 48-15,-1 7 16 0,0 6 0 0,1 5 0 16,0 6-224-16,2 6-48 0,2 2-128 0,3 5 192 15,5 4-192-15,3 3 128 0,5 1-128 0,4 0 0 16,5-3 0-16,5-3 0 16,4-2-176-16,2-5 176 0,5-3-640 0,0-5 0 15,4-4 0-15,4-3 0 0,3-4-512 0,6-5-128 0,6-4 0 0,5-6-14016 0</inkml:trace>
  <inkml:trace contextRef="#ctx0" brushRef="#br0" timeOffset="27283.5">7748 5653 13823 0,'-12'-8'608'15,"7"4"128"-15,-2-3-592 0,0 0-144 0,2 1 0 0,0-3 0 0,1-1 3600 0,1 0 688 32,1-1 144-32,0-1 32 0,4-1-2496 0,0 0-496 0,1 1-112 0,3-2-16 15,0 0-496-15,3 4-96 0,-1 2-32 0,0 1 0 16,2 3-128-16,0 0-16 0,0 5-16 15,0 2 0-15,-1 1-192 0,-1 4-48 16,-2 2 0-16,0 2 0 0,-1 2-160 0,-4 1-32 0,-2 3-128 0,-2 1 192 16,-3 1 0-16,-1 2-16 0,-3 1 0 0,-1 0 0 15,0 0-48-15,-1 0 0 0,1 0 0 16,1-2 0-16,1-3-128 0,-1-3 128 0,5-1-128 0,-1-2 128 16,3-2 192-16,2-2 48 0,1-8 0 0,0 0 0 15,3 7-112-15,2-2 0 0,2-2-16 0,3 0 0 0,0-2-240 0,3-1 0 16,4 0 0-16,1-1 0 0,4-3 0 0,2 1 0 15,3 0 0-15,1-2 0 32,1 0-448-32,0-1-16 0,-2 2-16 0,1-2 0 0,0 1-2016 0,-2 0-416 15,-2 1-80-15</inkml:trace>
  <inkml:trace contextRef="#ctx0" brushRef="#br0" timeOffset="27705.69">8908 4917 35007 0,'0'0'3120'0,"0"0"-2496"0,0 0-496 0,0 0-128 0,3-5 640 16,1-1 128-16,-2 1 0 0,4 0 16 0,2 1-416 0,2-1-96 16,1 0-16-16,2 0 0 0,2 1-128 0,2 0-128 15,0-2 144-15,2 2-144 0,2-1 0 0,-1 3 0 16,1 0 0-16,1 1 0 16,-4 1-2416-16,1 1-464 0,0 1-112 0</inkml:trace>
  <inkml:trace contextRef="#ctx0" brushRef="#br0" timeOffset="27882.07">8891 5074 39615 0,'-7'0'3520'0,"1"0"-2816"0,-1 0-560 15,7 0-144-15,0 0 400 0,-5 0 48 0,5 0 16 0,0 0 0 16,0 0-16-16,0 0 0 0,0 0 0 0,0 0 0 16,9-1-448-16,2 0 0 0,2 0 0 0,3 1 0 15,2-1 0-15,3 0-128 0,1-2 128 16,2 0-160-16,2 0-192 0,3 0-32 0,1-2-16 0,2 1 0 31,-1 0-2544-31,5-1-512 0</inkml:trace>
  <inkml:trace contextRef="#ctx0" brushRef="#br0" timeOffset="28363.83">11285 4854 1839 0,'-12'-6'0'0,"7"2"160"0,1 1-160 0,-1 0 0 0,1 1 0 15,4 2 0-15,-3-4 7072 0,3 4 1376 0,0 0 288 0,0 0 48 16,0 0-5728-16,1-4-1152 0,-1 4-240 0,5-6-32 16,5 2-720-16,1 0-144 15,0-1-16-15,4 2-16 0,2 0-256 0,3-1-48 0,3 0-16 0,2 1 0 0,3-2-256 0,0 2-160 16,2-1 192-16,0-1-192 0,1 1 128 0,-3-1-128 16,0 0 0-16,-2 0 0 15,-1 1-160-15,0 1-144 0,-3-2-16 0,0 2-16 31,-3 0-2032-31,0 1-416 0,-1 0-80 0</inkml:trace>
  <inkml:trace contextRef="#ctx0" brushRef="#br0" timeOffset="28621.26">12031 4398 14735 0,'-4'-14'640'0,"2"8"160"0,-1-1-640 0,-1 1-160 16,2-1 0-16,1 1 0 0,0-2 5152 0,0 2 992 15,0 2 208-15,1 4 48 0,0 0-4064 0,0 0-800 16,0 0-176-16,0 0-16 0,0 0-704 0,1 9-144 16,-1 2-32-16,1 2 0 0,0 4-160 0,0 2-48 15,-1 2 0-15,0 2 0 0,0 0-256 0,0 4 160 16,0 3-160-16,1 0 128 0,0 0-128 0,2 0 0 16,-1-2 144-16,0 1-144 0,0 0 0 0,2-1 0 15,0 0 0-15,0-2-128 16,1-3-368-16,-1-3-64 0,2-2-16 0,1-2 0 15,0-2-2016-15,1-2-416 0,2-3-64 0</inkml:trace>
  <inkml:trace contextRef="#ctx0" brushRef="#br0" timeOffset="28974.5">12662 4300 39215 0,'-13'-8'1728'0,"7"6"384"0,-1 1-1696 0,-2 1-416 0,0 1 0 0,-3 1 0 0,0 0 496 0,-1 3 16 15,-2 3 0-15,0 1 0 0,-2 4-80 0,1 1-16 16,-2 1 0-16,2 4 0 0,0 1-288 0,3 2-128 16,1 1 0-16,1 3 128 0,-1 3-128 0,4 2 0 15,4-1 0-15,3 1 0 0,3-2 0 0,3-2 0 16,1 1-176-16,3-3 176 0,2-2-240 0,3-2 48 16,1-2 0-16,2-2 0 0,-1-3 16 0,3-4 16 15,-1-3 0-15,-1-1 0 0,2-5 160 0,0-2-128 16,1-1 128-16,-2-4-128 0,-1-3 128 0,-2-2 0 15,-1-2 128-15,-1-2-128 0,-4 0 192 0,-3 0-16 0,-3 1-16 0,-2 0 0 16,-3 2 160-16,-3 1 16 16,-2 0 16-16,-4 3 0 0,-3 0 48 0,-2 3 16 0,0 3 0 15,-2 1 0-15,0 2-416 0,-2 1-176 16,0 3 16-16,-1 0 0 16,0 3-320-16,1 1-64 0,2 1-16 0,0 1 0 15,2-1-2528-15,0 1-512 0</inkml:trace>
  <inkml:trace contextRef="#ctx0" brushRef="#br0" timeOffset="29499.4">13015 4366 13823 0,'0'0'1216'0,"0"0"-960"16,0 0-256-16,0 0 0 0,-5-3 3072 0,5 3 576 15,0 0 128-15,0 0 0 0,-3-5-1088 0,3 5-240 0,0 0-32 0,5-4-16 0,-1-1-1136 0,4 1-240 32,2-1-32-32,3 0-16 0,3 2-400 0,4 0-96 15,1-2-16-15,3 2 0 0,4-2-160 0,3 2-48 0,2 0 0 0,1 0 0 16,0-1-256-16,-1 1 160 16,-2 0-160-16,-2 0 128 0,-1 2-128 0,-3 0-272 15,-3 1 64-15,-2 1 16 16,-2 0-688-16,-3 2-128 0,-3-1-16 0,-2 1-16 15,-3 2-1888-15,-3 0-368 0,-4-5-80 0,0 7-5840 0,-3-1-1184 0</inkml:trace>
  <inkml:trace contextRef="#ctx0" brushRef="#br0" timeOffset="29680.02">13404 4376 22463 0,'-17'-1'992'0,"9"1"208"0,-3 0-960 0,1 0-240 0,0 0 0 0,0 0 0 16,-1 0 2208-16,2 1 400 0,0 0 80 0,0 2 0 16,1 2-832-16,2 1-160 0,0 3-32 0,1 2-16 0,0 1-704 0,1 2-144 15,1 3-32-15,-2 2 0 0,2 2-352 0,0 1-80 16,-1 1-16-16,1 2 0 0,0 1-192 0,0 2-128 15,1-2 128-15,0 2-128 0,0-1 0 0,1 0 0 16,0-2 0-16,1 0-192 16,1-2-528-16,1 0-112 0,0-2-32 0,1-1 0 15,3-3-2304-15,2-3-464 0,10 6-80 0,1-10-32 0</inkml:trace>
  <inkml:trace contextRef="#ctx0" brushRef="#br0" timeOffset="30052.95">13601 4754 35247 0,'0'0'1552'0,"0"0"336"0,-3 7-1504 0,-1 2-384 0,-1-2 0 0,0 3 0 15,-2 2 480-15,1 2 32 16,-2 1 0-16,0 0 0 0,2 1-48 0,0 0 0 0,-1 1 0 16,2-1 0-16,-1 1-256 0,2-1-48 0,0 1-16 0,0-2 0 0,1-1-144 0,1-1 0 15,1-4 144-15,1-1-144 16,0-1 128-16,0-7-128 0,0 0 160 0,0 0-160 15,0 0 192-15,0 0-64 0,5-4-128 0,2-2 192 0,1-3-64 16,0-3-128-16,1-1 176 0,1-5-176 0,0-3 0 0,1-2 0 16,1-3 0-16,0-2-192 15,0 0-32-15,0 0 0 0,0 1 0 0,1 1 0 0,-2 5 224 0,0 4 0 16,-3 1 0-16,1 4 0 0,-1 2 320 16,0 4 16-16,0 0 0 0,-3 4 0 15,-5 2 48-15,0 0 0 0,6 3 0 0,0 3 0 16,-2 2-128-16,1 2 0 0,0 1-16 0,-2 3 0 0,2 1-112 0,-1 2-128 15,1 1 176-15,-1 0-176 0,-1 1 128 0,1-1-128 16,-1 1 0-16,0 0 0 0,1 0 0 0,-1-1 0 16,0-1 0-16,0-1 0 15,0 0-1408-15,-1-2-176 0,-1-1-32 0,0-2-10192 0,-1-1-2032 0</inkml:trace>
  <inkml:trace contextRef="#ctx0" brushRef="#br0" timeOffset="30236.95">13577 4930 30399 0,'-6'-3'2704'0,"0"0"-2160"0,1-1-544 16,0 1 0-16,1 0 1632 0,4 3 224 0,0 0 32 0,0 0 16 15,0 0-848-15,0 0-160 16,3-5-48-16,3 2 0 0,0-1-672 0,5 0-176 0,0 2 0 0,3 0 0 16,3 0 0-16,1-2 0 15,1 3-160-15,2 0 160 0,2 0-304 0,0 0 48 0,2-1 0 0,-1 0 0 31,-1-2-2176-31,0 1-448 0,-2 1-64 0</inkml:trace>
  <inkml:trace contextRef="#ctx0" brushRef="#br0" timeOffset="31537.19">14500 4667 1839 0,'0'0'160'0,"-2"6"-160"0,-3-1 0 0,2 2 0 16,0 1 2624-16,1-3 512 0,-3 3 80 0,2-2 32 0,-1 1-1536 0,0 2-304 16,0-3-64-16,1 2-16 0,0-2 176 0,0-1 32 15,0 1 16-15,1 1 0 0,-1-2-80 0,2 0-32 16,-1 1 0-16,2-6 0 0,0 0-192 0,0 0-32 16,0 0-16-16,0 0 0 0,0 0-240 0,0 0-64 15,0 0 0-15,0 0 0 0,0 0-128 0,0 0-16 16,0 0-16-16,0 0 0 0,0 0-176 0,3-5-48 15,1 0 0-15,0-2 0 0,3-2-112 0,-1 1-16 16,0-3-16-16,0-1 0 0,3-2-128 0,2 0-32 0,1-4 0 0,1 0 0 16,3-2-208-16,-2-3 0 0,4-1 128 15,-1 1-128-15,2-1 0 0,0 4 0 0,-2-1-144 0,0 2 144 16,-3 2-336-16,-1 4 16 16,1 2 16-16,-5 1 0 15,-2 3-240-15,-3 1-48 0,0 2-16 0,-4 4 0 16,0 0-176-16,0 0-48 0,-5 0 0 0,-1 1 0 15,-2 3-112-15,0 2-16 0,-2-2-16 0,1 3 0 0,-1-2 576 0,1 3 112 0,1 1 32 16,3 0 0-16,1-1 256 0,2 1 0 0,0-1 0 0,2 1 0 16,2-2 432-16,1 3 144 0,1 1 16 0,1 1 16 0,2 0 176 0,1 1 48 15,-1-1 0-15,2 1 0 16,0-1-192-16,2 0-48 0,-1 0 0 0,1-1 0 0,0-1-16 0,2 0 0 16,-1-1 0-16,1-2 0 0,-2 0-128 0,-1 0-16 15,0-2-16-15,-1 1 0 0,0-2-224 16,1 0-32-16,-2-2-16 0,1-1 0 0,-1-2-144 0,0-1-176 15,0 1 48-15,2-1 0 16,1-1-1424-16,0-4-288 0,0 1-48 0,0-1-16 16,4-1-1792-16,0-2-352 0,16-15-80 0,-7 5-16 15</inkml:trace>
  <inkml:trace contextRef="#ctx0" brushRef="#br0" timeOffset="31727.02">15179 4525 12895 0,'0'0'576'0,"0"0"112"0,0 0-560 0,-5-3-128 0,0 0 0 0,-2 0 0 15,1 0 4992-15,-1 2 976 0,-2 0 192 0,-1 2 48 16,0 1-3712-16,1 2-720 15,-1 0-160-15,0 3-16 0,0 0-704 0,0 3-144 16,1 0-32-16,0 1 0 0,2 1-320 0,1 0-64 0,3 1-16 0,0-1 0 16,1 0-128-16,4-1-48 15,1 0 0-15,0-1 0 0,3-2-144 0,2 1 0 16,3-1 0-16,3-1 0 0,2-2 0 0,3-2-224 16,2 0 48-16,3-3 16 0,2 0-1456 0,1-4-304 0,-2 0-48 0,1-3-15888 15</inkml:trace>
  <inkml:trace contextRef="#ctx0" brushRef="#br0" timeOffset="32305.61">12288 5330 32303 0,'-10'-6'1424'0,"10"6"304"0,-3-3-1376 0,3 3-352 0,-6-2 0 0,2-1 0 0,4 3 704 0,0 0 64 15,0 0 0-15,0 0 16 16,0 0-112-16,0 0-32 16,0 0 0-16,6 0 0 0,3 0-256 0,4 1-48 0,3 1-16 0,6-1 0 0,5 0 0 0,6 1 0 15,3-3 0-15,4 0 0 0,3-3-96 0,6 1-32 16,6 0 0-16,7 0 0 0,8-1-192 0,3 0 176 15,3-3-176-15,8 1 160 0,7 0-160 16,6 1 0 0,3-3 0-16,4 1 128 0,6 1-128 0,5-1 0 0,4-1 0 0,3 1 0 15,3-2 192-15,1 1-32 16,-2 1-16-16,-1-1 0 0,-2 2-16 0,-3 0-128 0,-26 1 192 0,3 1-64 16,-1 1 144-16,0-1 32 15,-2 1 0-15,-3 0 0 0,-3-1-128 0,-2 1-32 0,-7-1 0 0,-4 0 0 0,11-1-144 16,-12-1 160-16,-11 1-160 0,-8 1 160 0,-9-1-160 15,-8 1 192-15,-5-1-192 0,-9 0 192 16,-4 0-64-16,-5 1 0 0,-4 0 0 0,-4-1 0 16,-4 0-544-16,-1 5-112 15,-4-5-32-15,-3 3 0 16,-2 1-2128-16,-3 2-448 0</inkml:trace>
  <inkml:trace contextRef="#ctx0" brushRef="#br0" timeOffset="33253.68">13435 5951 2751 0,'-1'-4'256'0,"0"-2"-256"0,0 1 0 0,1 5 0 0,-2-6 6016 0,2 6 1152 16,0 0 224-16,0 0 48 15,-5-2-4688-15,0 3-928 0,-1 3-192 0,0 4-32 16,-3 3-704-16,0 3-128 0,0 2-16 0,-3 3-16 15,-1 0-304-15,-1 3-64 0,-2 3-16 0,1 0 0 16,0 0-144-16,0 0-16 0,1 1-16 0,0-1 0 16,-1 0-176-16,2 0 160 0,0-3-160 0,2-2 160 15,1-1-160-15,1-2 0 0,3-5 144 0,0-2-144 16,2-2 192-16,0-2-16 0,4-6-16 0,0 0 0 0,0 0 80 0,0 0 16 16,3-7 0-16,1-3 0 0,2-2-256 0,1-3 0 15,3-4 128-15,2-3-128 0,0-4 0 0,3-4 0 16,-1-2 0-16,2-1 0 0,1 0 0 0,1 4 0 15,0 1 0-15,-3 3 0 0,-2 2 0 0,-1 4 0 16,-2 5 0-16,-1 3 0 0,-1 3 240 0,-3 4 96 16,0 1 32-16,-5 3 0 0,6 6-96 0,-1 2-16 15,1 1 0-15,0 5 0 0,1 1-64 0,0 5-32 0,-1 1 0 16,1 1 0-16,0 0-160 0,0 1 0 16,-1 2 0-16,-1-1 0 0,1 1 0 0,-1-2 128 15,-1-1-128-15,1-1 0 0,0-1 0 0,0-1 0 0,-2-2 0 16,0-3 0-1,1-2-1264-15,-1-1-176 0,-2-2-32 0,0-3-10864 0,-1-6-2160 16</inkml:trace>
  <inkml:trace contextRef="#ctx0" brushRef="#br0" timeOffset="33445.4">13070 6039 40143 0,'-11'-11'1776'0,"11"11"368"0,-3-4-1712 0,2-1-432 16,1 5 0-16,0 0 0 15,3-6 0-15,5 0 0 0,3 2 0 0,4 0-176 0,4 1 16 0,4 1 0 16,5 0 0-16,5 1 0 16,5 0 160-16,3-1-208 0,1 0 80 0,1 1 128 15,-2 0-704-15,1 0-32 0,0 1 0 0,-2 0 0 16,0 1-2560-16,0-1-512 0</inkml:trace>
  <inkml:trace contextRef="#ctx0" brushRef="#br0" timeOffset="33840.56">14004 5948 2751 0,'-4'-4'256'0,"-2"0"-256"15,-1 0 0-15,1-1 0 0,-3 1 6624 0,-1 1 1280 0,-1-2 256 0,-1 2 48 16,-2 2-5264-16,-3 0-1072 0,-1 1-208 0,-3 2-32 16,-1 1-544-16,-1 3-128 0,-2 1 0 0,2 3-16 15,1 2-304-15,2 2-48 16,2 0-16-16,1 1 0 0,3 2-224 0,2 1-48 16,1 3-16-16,2 0 0 0,4 0-288 0,1 0 128 15,4 1-128-15,0-1 0 0,4 0 0 0,1-1 0 16,3-3 0-16,2 0 0 0,1-2 0 0,2-3 0 0,1-1 0 0,3-3 0 15,1-3 0-15,2-1 0 0,1-3-160 16,1-3 160-16,2-3-128 0,-1-2 128 0,-1-3-160 0,-2-5 160 0,-1-3-160 0,0-4 160 16,-1-4-160-16,1-2 160 0,-1-4-192 0,-2-1 48 15,-1-1 16-15,-1 0 0 16,-2 0 128-16,-2 2 0 0,-3 2 0 0,-1 4 0 0,-4 4 144 0,-1 3 64 16,-1 3 16-16,-1 3 0 0,-1 3 272 15,-1 3 48-15,-2 1 16 0,1 3 0 0,4 3-240 16,-6 2-32-16,1 2-16 0,-2 3 0 0,-1 3-272 0,1 3 0 0,0 4 128 15,1 1-128-15,-1 3 0 0,3 2 0 16,-1 2 0-16,2 0 0 16,0 1 0-16,0 1-144 0,2 0 144 0,0 0 0 15,0-1 0-15,3-1 0 0,2 1 0 0,-1-2 0 0,0-3-192 16,3-3 32-16,1 0 16 0,1-3 0 16,0-1-512-16,1-2-112 15,-1-4 0-15,2-1-16 0,2-3-2272 0,-1-2-448 0,3-4-80 0</inkml:trace>
  <inkml:trace contextRef="#ctx0" brushRef="#br0" timeOffset="34245.26">14113 5656 40543 0,'-5'-9'3600'0,"3"0"-2880"31,0-1-576-31,1 1-144 16,1-1-304-16,1 1-80 0,1 1-32 0,3 2 0 0,1-1 672 0,3 2 128 15,1 0 16-15,3 3 16 0,1 0-208 0,2 1-32 16,-2 0-16-16,0 2 0 0,1 1-160 0,-2 0 0 16,-2 2 0-16,-1 0 0 0,-2 1 0 0,-3 1 0 15,-3 1 0-15,0 1 0 0,-2 3 0 0,-3 0 0 16,0 1 0-16,-2 1 0 0,0-2 0 0,-1 0 0 16,-1-2 0-16,0 1 0 0,1-1 0 0,0-2 0 0,1-2 144 0,5-5-144 15,0 0 128-15,0 0-128 16,0 0 128-16,0 0-128 0,0 0 0 0,4 6 0 0,3-2 0 15,0 1 0-15,1-2 0 0,2 1-128 0,0-2 128 0,0 2-128 16,0-1 128-16,-1 1-128 0,0 2 128 0,0-1-128 0,-1 0 128 0,-1 0 0 16,1 2 0-16,-2 1 128 0,-3-2 80 0,-1 1 32 15,-1-1 0-15,-2 1 0 0,-3 0 80 0,-2-2 32 16,1 1 0-16,-4-2 0 0,-2 0-160 0,-1 1-16 16,-1-2-16-16,-1 2 0 0,-1-2-160 0,2 0 0 15,-1 0-192-15,1 1 192 16,2-2-1760-16,3 1-224 15,0 1-64-15,2-2-15232 0</inkml:trace>
  <inkml:trace contextRef="#ctx0" brushRef="#br0" timeOffset="34590.36">14606 6247 39615 0,'0'0'3520'0,"0"0"-2816"0,0 0-560 0,0-6-144 15,0 1 256-15,0-1 32 16,0 2 0-16,1-1 0 0,1-2 224 0,0 0 64 0,0 0 0 0,2-2 0 16,1-1-416-16,1-2-160 0,0 0 128 0,1-3-128 15,1 0 0-15,0-1 0 0,2-2 0 0,-1 1 0 16,0 1-304-16,-1 2 16 16,-2 2 0-16,-1 1 0 0,-2 3 160 0,0 2 128 0,-1 2-192 0,-2 4 192 15,0 0-176-15,0 0 176 0,0 0-160 0,0 0 160 16,-1 5-192-16,-1 3 48 0,0 2 16 0,-1 2 0 15,1 1 128-15,1 2 0 0,1 0 0 0,1 0 0 0,2 0 0 16,1-1 0-16,2 0 0 0,0 2 0 16,1-2 0-16,0-1 128 0,3-1-128 0,0-1 128 15,0 0 32-15,0 0 16 0,-1-2 0 0,1 0 0 0,1-1-176 16,0-2 0-16,-1 0 144 0,1-2-144 16,1 1 0-16,1-2-128 0,-2 0 0 0,0-1 0 15,0 1-2560-15,0-2-496 0,-1-1-96 0</inkml:trace>
  <inkml:trace contextRef="#ctx0" brushRef="#br0" timeOffset="35175.14">15018 6243 27359 0,'0'0'1216'0,"0"0"240"0,0 0-1168 0,0 0-288 16,0 0 0-16,0 0 0 0,0 0 1088 0,2 7 176 0,-1 1 16 0,2 1 16 15,-1 1-256-15,0 1-48 0,-1 1-16 0,0 1 0 0,0 1-160 0,0 1-48 16,1 0 0-16,-1 1 0 0,1 2-304 16,-2-1-64-16,0-1-16 0,0 1 0 15,0-1-208-15,0-1-48 0,0-1-128 0,0-1 192 16,0-2-64-16,0-1-128 16,-2-1 176-16,1-3-176 0,-1 0 224 0,2-6-64 0,0 0-16 0,0 0 0 15,0 0 112-15,0 0 0 16,0 0 16-16,-3-6 0 0,0-2 0 0,0 1 0 0,0-4 0 0,1-1 0 0,1-3-80 0,1 0 0 15,0-3-16-15,1-1 0 16,0-1-48-16,1-1 0 0,1-1 0 0,0 0 0 16,1 1 32-16,2 2 0 0,-1 2 0 0,2 2 0 15,1 1-160-15,0 2 192 0,2 1-192 0,2 2 192 16,1 3-192-16,0 2 0 0,2 2-192 0,-1 1 192 0,0 1-160 0,-1 2 160 0,0 0 0 0,-1 4-144 31,-2 0 144-31,-1 3 0 0,-1 0 0 0,-2 1 0 16,-3 0 0-16,0 1 0 0,-3 1 160 0,0 1-160 0,-5 1 128 0,1 2-128 0,-1-2 0 0,1 0 144 15,0 1-144-15,0-1 0 16,1-2 0-16,2-1 0 0,1-1-144 16,1-2 144-16,1-2 0 0,2 1 0 0,0-2-144 0,3 1 144 15,0-2 0-15,3 1-144 0,-1-2 144 0,1-1 0 16,2 0 0-16,-1 1 0 0,1-1 0 0,0 0 0 16,-1 0 0-16,-1 2 0 0,-1-1 288 0,-1 0-16 15,-3 0 0-15,-5-3 0 0,3 6 256 0,-3-6 48 16,0 7 16-16,-2-1 0 0,-2 0-48 0,-3 0-16 15,-2 1 0-15,-1 1 0 0,-2 0-272 0,-2 1-48 16,-1-1-16-16,-2 0 0 0,1 0-192 0,-3 0 0 16,-2-1 0-16,0-2 0 15,-1-2-288-15,0 1-160 0,0-1-16 0,0-1-14144 16,-2-2-2832-16</inkml:trace>
  <inkml:trace contextRef="#ctx0" brushRef="#br0" timeOffset="47596.98">3570 7929 4607 0,'-5'-1'400'15,"-2"0"-400"-15,1 1 0 0,0 1 0 16,1 0 4512-16,5-1 816 0,0 0 176 0,0 0 16 16,0 0-3968-16,0 0-784 0,0 0-176 0,0 0-16 0,8 3 160 0,6-1 32 15,2 1 16-15,4-2 0 0,3-1-32 0,6 1-16 16,5 0 0-16,4-1 0 0,4-1-160 0,0-3-16 16,-1-1-16-16,-1 1 0 0,2-1-224 0,-2 1-64 15,-3-1 0-15,-2 3 0 0,-2 1-256 0,-2 0 160 16,-2 1-160-16,-4 1 128 0,-4 0-128 0,-4 0 0 15,-3 0 0-15,-3 0 0 16,-5 1-768-16,-6-2-16 0,0 0-16 0,0 0 0 16,-5 4-608-16,-4 0-128 0,-3 1-32 0,-1-2 0 15,-3-1-496-15,-1 2-112 0,-2-2 0 0,0 0-16 16,-1-1 208-16,1-1 32 0,-1-1 16 0,1 0 0 0,0 0 1664 0,3-1 272 0,1-1 176 0,0 1-32 16,2 0 1472-16,1 0 304 15,0 1 48-15,2 0 16 0,1-1 64 0,0 1 0 0,2 1 16 16,1 1 0-16,0 3-544 0,1 1-112 0,1 2-32 0,-1 3 0 15,1 2-768-15,0 2-160 0,-1 3-16 0,2 0-16 16,-2 2-144-16,4 3-16 0,-3 2-16 0,2 1 0 16,1 3-96-16,0 1-16 0,-1 0 0 0,4 1 0 15,-1 1-128-15,0-2 0 0,0 2 0 0,0-1 0 0,0 0 128 0,0-3-128 16,1-2 128-16,-1 0-128 16,2-3-272-16,-1-1-144 0,1-3-32 0,2 0-14528 15</inkml:trace>
  <inkml:trace contextRef="#ctx0" brushRef="#br0" timeOffset="47914.61">4088 8477 36863 0,'0'-6'3264'0,"0"1"-2608"16,2-1-528-16,0 0-128 0,0-1 384 0,1 1 64 0,1 1 0 15,0 2 0-15,-4 3 128 0,5-3 48 16,2 1 0-16,1 2 0 0,-2 2-624 0,1 4 0 0,-2 1 0 0,1 1 0 15,-2 3 0-15,0 0 0 0,-3 1-192 0,-1 3 64 32,-1 1-320-32,0 2-64 0,-5-1-16 0,1 2 0 15,-3 1 80-15,0-1 0 0,0-2 16 0,1-1 0 0,-1-3 256 0,1-2 176 16,2-1-208-16,1-3 80 0,0 0 416 0,1-3 96 0,3-4 0 0,0 0 16 16,0 0 432-16,0 0 64 0,0 0 32 0,0 0 0 15,0 0-352-15,5 2-64 16,2-1 0-16,2-1-16 0,2-1-352 0,3-1-144 0,4 1 128 0,2 1-128 15,-1-1 0-15,3 1 0 0,1 0 0 16,2 0 0-16,-1 0-1104 0,0 0-160 0,-2 1-16 0,0 0-10688 16,-2 2-2144-1</inkml:trace>
  <inkml:trace contextRef="#ctx0" brushRef="#br0" timeOffset="48498.34">3459 9137 28671 0,'0'0'1280'0,"-5"-1"256"0,0-3-1232 0,5 4-304 0,-5-2 0 0,5 2 0 0,0 0 480 0,0 0 32 0,0 0 16 16,0 0 0-1,0 0 192-15,8-1 48 0,3 0 0 0,5 0 0 0,5 0-224 0,5 0-32 16,5-3-16-16,7 1 0 0,7 0-64 0,6-2-16 16,7 0 0-16,2-2 0 0,2-1-272 0,4 1-144 0,3 1 160 15,2 1-160 1,2-1 0-16,-3 4 0 0,-2-1 0 0,-5 1 0 0,-4-1 0 0,-3 1 0 0,-5 2 0 16,-5 1 0-16,-9 0-128 0,-4 0-128 0,-6-1-32 0,-3 2 0 31,-6-2-624-31,-2 1-128 0,-9 0-32 0,-7-1-8912 15,0 0-1792-15</inkml:trace>
  <inkml:trace contextRef="#ctx0" brushRef="#br0" timeOffset="48770.95">3895 9485 12895 0,'-22'1'576'0,"11"1"112"0,-3-1-560 0,0 1-128 0,1 0 0 0,2 0 0 0,1-1 3248 0,3 2 608 16,0-2 128-16,7-1 32 15,0 0-2144-15,0 0-416 0,0 0-96 0,12 1-16 16,5-1-576-16,3-1-128 0,5-1-32 0,3-2 0 0,5 1-112 0,2-2-32 16,2 0 0-16,1-2 0 0,4 0-208 0,2-1-64 15,1-1 0-15,-1 3 0 0,-2 0-192 0,-4 2 128 16,-3-1-128-16,-5 2 0 0,-2 1 0 15,-4 1 0-15,-4 1 0 0,-4 1-160 16,-2 1-1552-16,-5 0-304 0,-2 1-64 0,-7-3-7520 16,1 8-1488-16</inkml:trace>
  <inkml:trace contextRef="#ctx0" brushRef="#br0" timeOffset="49007.81">4109 9558 15663 0,'0'0'1392'0,"0"0"-1120"0,0 0-272 0,0 0 0 16,0 0 2144-16,0 0 368 0,-5-1 80 0,5 1 16 15,0 0-368-15,0 0-80 0,0 0-16 0,0 0 0 16,0 0-864-16,0 7-160 0,0-1-32 0,1 4-16 16,0 1-560-16,0 2-128 0,0 3 0 0,0 1-16 15,-1 1-208-15,0 1-32 0,-1 0-128 16,0 2 192-16,1 1-64 0,-1 1 0 0,-1 0-128 0,0 2 192 0,-1 0-192 16,1-1 176-16,0-1-176 15,0 0 160-15,0 3-160 0,-1-3 0 16,1-2 0-16,1 0 0 0,0-2-160 0,1 0-112 0,0-1-32 0,0-2 0 31,1 1-2240-31,0-2-448 0</inkml:trace>
  <inkml:trace contextRef="#ctx0" brushRef="#br0" timeOffset="49199.24">4407 9923 33167 0,'0'0'2944'0,"0"0"-2352"0,0 0-464 0,0 0-128 0,-2 7 1216 0,0 2 208 0,0 1 48 0,0 1 16 15,-1 1-800 1,1 2-176-16,0 0-16 0,0 3-16 0,0-1-336 0,-1 4-144 31,2-1 128-31,0-1-128 0,0 1 0 0,0 1 0 0,0 0 128 0,1 1-128 16,1-3-1072-16,0 1-240 0,0-1-48 0,4-2-9840 16,-4-2-1952-16</inkml:trace>
  <inkml:trace contextRef="#ctx0" brushRef="#br0" timeOffset="49697.62">5842 8690 29487 0,'0'0'1296'0,"0"0"288"0,0 0-1264 0,0 0-320 15,2-5 0-15,-2 5 0 0,3-5 1120 0,3 2 160 16,0 0 48-16,3 0 0 0,2 1-480 0,1 0-80 16,3 0-32-16,1 1 0 0,3 0-384 0,1-1-80 15,-1 1-16-15,3-1 0 0,2 1-400 0,0 0-96 0,1 0-16 0,-1 1-10800 32,-1 0-2160-32</inkml:trace>
  <inkml:trace contextRef="#ctx0" brushRef="#br0" timeOffset="49883">5876 8890 29487 0,'-12'-6'2624'0,"7"2"-2112"0,0 1-512 0,1 0 0 15,4 3 2736-15,0 0 432 0,0 0 96 0,0 0 0 16,0 0-2272-16,0 0-464 0,0 0-80 0,5-4-32 0,4 1-224 16,3 2-64-16,2 1 0 0,5 0 0 0,3 0-128 15,3 0 0-15,5 0 0 0,3-1 0 16,2-2-448-16,0-2-64 0,-1-1 0 0,1 0-16 15,-1-2-2672-15,-1 1-512 0</inkml:trace>
  <inkml:trace contextRef="#ctx0" brushRef="#br0" timeOffset="50985.89">8358 8379 24015 0,'-10'-2'1056'0,"10"2"224"0,-8-3-1024 0,1 2-256 16,1 0 0-16,1 1 0 0,-3 0 1296 0,2 1 208 15,1 1 32-15,5-2 16 0,0 0-464 0,0 0-80 16,0 0-32-16,0 0 0 0,3 6-400 0,2-1-96 16,2 0-16-16,3-1 0 0,3 1 80 0,4-2 16 15,1-1 0-15,2-1 0 0,0 0-112 0,1-1-32 0,1-1 0 0,1 0 0 16,-2-1-192-16,2 0-32 0,1-2-16 0,0 2 0 15,-1 0-16-15,-1 0 0 0,-1 0 0 16,-2-1 0-16,-3 1 32 0,-1 1 16 16,-1 0 0-16,-3 0 0 0,-2 1 32 0,-3 0 0 0,-6 0 0 15,0 0 0-15,0 0 208 0,0 0 64 0,0 0 0 16,0 0 0-16,0 0-256 0,-6 0-64 16,-1 0 0-16,1 1 0 0,-1 0-336 0,2 0-80 0,-1 1-16 0,6-2 0 15,0 0-1296 1,0 0-256-16,0 0-48 0,0 0-15312 0</inkml:trace>
  <inkml:trace contextRef="#ctx0" brushRef="#br0" timeOffset="51837.79">9438 8492 12959 0,'0'0'576'0,"0"0"112"0,-4 6-560 0,1-1-128 0,0 1 0 0,0-1 0 16,3-5 1344-16,-5 4 256 0,1 1 32 15,0-1 16-15,0 0-144 0,4-4-32 0,0 0 0 0,0 0 0 16,-4 3-208-16,4-3-48 0,0 0-16 0,0 0 0 0,0 0-272 0,0 0-48 16,0 0-16-16,0 0 0 0,0 0-160 0,0 0-48 15,0 0 0-15,0 0 0 0,0 0-160 0,0 0-48 16,0 0 0-16,0 0 0 0,0 0-192 0,0 0-64 15,0 0 0-15,0 0 0 0,0 0 0 0,0 0-16 16,0 0 0-16,0 0 0 0,0 0-32 0,0 0 0 31,-5-3 0-31,5 3 0 0,0 0-144 0,0 0 128 0,0 0-128 0,0 0 128 0,0 0-128 0,0 0 160 16,0 0-160-16,0 0 160 0,0 0-160 0,0 0 0 16,0 0 144-16,0 0-144 0,0 0 0 0,0 0 144 0,0 0-144 0,0 0 0 15,0 0 240-15,0 0-64 0,1-7-16 16,2 1 0-16,0 1 128 0,1-1 32 0,1 1 0 0,2-2 0 15,1 0-32-15,1-3 0 16,2 0 0-16,1-2 0 0,1-3-128 0,3 0-32 0,0-3 0 16,2-1 0-16,1-3 16 0,1-1 0 15,2-3 0-15,1 1 0 0,0-3-16 0,-2 1-128 0,-1-2 192 0,-1 3-64 16,-2 1-128-16,-3 2 160 0,-2 2-160 16,-1 2 160-16,-5 2-160 0,0 3-192 0,-3 1 32 0,-2 2 16 15,-2 3-624-15,-2 2-112 16,-4 1-16-16,-2 2-16 0,-2 1-48 0,-1 2-16 0,-1 2 0 0,-1 2 0 15,-3 2 192-15,1 2 32 0,2-1 16 0,0 2 0 16,1 0 272-16,2 1 48 0,1 1 16 0,3 0 0 0,1 0 192 16,3 0 32-16,1-1 16 0,2 0 0 0,2-1 160 0,2 2-160 15,2 0 160-15,1 0-160 0,2-1 416 0,2 1 64 16,1 0 32-16,1 0 0 0,3 0 288 0,-2 1 64 16,-1 2 16-16,1-1 0 0,-1 1 96 0,0-1 16 15,-2-1 0-15,1 1 0 16,1-2-224-16,-2 1-32 0,-1-1-16 15,-1-3 0-15,-1 0-64 0,-1-2-16 16,1-2 0-16,-1 2 0 0,-2-2-144 0,1-1-16 0,-1 1-16 0,1-2 0 0,-6-2-112 0,5-1 0 0,1-2-16 0,-1 1 0 16,2 0-48-16,-2 0 0 0,1 0 0 0,-1-3 0 15,0 0-336-15,0-1-80 16,2 0-16-16,-1 0 0 16,1 0-1680-16,-2 0-320 0,1 2-80 0,-1-1-13952 15</inkml:trace>
  <inkml:trace contextRef="#ctx0" brushRef="#br0" timeOffset="52099.71">10222 8282 29087 0,'4'-11'1280'0,"0"7"272"0,1-2-1232 0,1-1-320 16,-2 0 0-16,-1-1 0 0,0 0 1424 0,-2 2 240 0,-1-1 32 0,-2 2 16 0,-2-1-432 16,0 2-64-16,-2 0-32 15,-1 2 0-15,-3 1-576 0,-1 2-112 0,-1 1-32 16,-3 3 0-16,0 0-464 0,-2 3 0 0,1 2 0 0,-1 2 0 15,1 1 0-15,1 2 0 0,0-1 0 0,2 1 0 16,2 0 0-16,2-1 0 16,2 0 0-16,1-1 0 0,2-2 0 0,1 0 0 15,3-1 0-15,2 0 0 0,1-1 176 0,1-1-176 0,3-3 192 0,2 0-192 16,3-2 160-16,1-1-160 0,2-1 128 0,3-1-128 16,2-1 0-16,1-1-224 15,0-1 32-15,1-1 0 16,0 0-1824-16,-2-1-352 0,1 2-80 0</inkml:trace>
  <inkml:trace contextRef="#ctx0" brushRef="#br0" timeOffset="52474.59">9484 8683 13823 0,'-7'2'1216'0,"0"-1"-960"16,-1 0-256-16,1 0 0 0,1 0 3440 0,0 1 640 15,6-2 128-15,0 0 16 0,0 0-2176 0,0 0-448 16,0 0-96-16,0 0-16 0,7 3-624 0,3 0-128 16,3-2-32-16,6-1 0 0,5-1-96 0,7 0-32 0,5-2 0 0,6 0 0 15,5-1-272-15,4-2-64 0,0 0-16 0,3-1 0 16,2-1 16-16,4 1 0 0,1-2 0 0,2 0 0 15,1 0-240-15,-1 1 144 0,-4 2-144 0,-3 0 128 16,-4 1-128-16,-3 0 0 0,-3 0 144 0,-5-1-144 16,-5 2 128-16,-7 1-128 0,-5-1 128 0,-4 2-128 15,-5 1 160-15,-2 1-32 0,-5 0-128 0,-8 0 192 16,0 0-192-16,0 0-128 16,0 0 128-16,-7 2-208 15,-4 2-1120-15,-4 0-208 0,-2 2-64 0,-4 0-15168 0</inkml:trace>
  <inkml:trace contextRef="#ctx0" brushRef="#br0" timeOffset="53202.13">9638 9608 9215 0,'-6'1'816'0,"1"0"-656"32,-1 1-160-32,1 0 0 0,1-1 2464 0,4-1 464 0,0 0 80 0,0 0 32 0,-7 1-1200 0,7-1-240 15,-6 0-64-15,6 0 0 16,0 0-288-16,0 0-64 0,0 0-16 0,0 0 0 16,0 0-192-16,0 0-32 0,0 0-16 0,0-5 0 0,2-2-288 0,0 2-64 15,0 0-16-15,2 0 0 0,1-3-240 0,0 0-32 16,2 0-16-16,2-2 0 0,1-2-16 0,2-2 0 15,1-2 0-15,2-2 0 0,2-1 16 0,0-2 0 16,4-1 0-16,-2-2 0 0,0 0-112 0,-2 1-32 16,2-1 0-16,-3 1 0 0,-1 1-128 0,-1 1 0 0,-2 1 0 0,-1 1 128 15,-1 3-128 1,-2 2 128-16,-3 0-128 0,-1 2 128 16,-2 1-304-16,-2 3-64 0,-2-1-16 0,-1 2 0 15,-1 2-768-15,-2 1-176 0,0 2-16 0,-3 2-16 0,-2 2-112 16,0 3 0-16,-1 1-16 0,-1 3 0 0,0 1 448 0,-1 2 80 0,2 1 32 0,1 2 0 15,1-1 496-15,3 1 112 0,0-1 0 0,3-1 16 16,1-1 368-16,3 0 64 16,3 0 0-16,1 0 16 0,3 0 560 0,0-1 128 15,2-1 0-15,1 0 16 0,0 0 144 0,1 0 32 0,1-1 0 0,0 1 0 16,0-1 48-16,0 1 16 0,2 0 0 0,-2 1 0 16,0-2-336-16,-1 0-64 0,-1 0-16 0,1-1 0 15,-1-1-272-15,-4 0-48 0,2-1-16 0,0 1 0 0,0-3-144 0,-1 1-48 16,1-1 0-16,0-1 0 0,1-2-80 0,0 1 0 15,1-2-16-15,1-2 0 0,0 0-48 16,1-1 0-16,2-1 0 0,1-2 0 16,-2-1-128-16,0 1 0 15,0-3 0-15,-1 0 128 16,-1 1-592-16,-1 0-128 0,-2 1-32 0,0 2 0 16,-5-1-2640-16,-1 2-512 0</inkml:trace>
  <inkml:trace contextRef="#ctx0" brushRef="#br0" timeOffset="53417.04">10248 9439 27647 0,'0'0'2448'0,"0"0"-1952"0,0 0-496 0,0 0 0 0,0 0 1888 0,0 0 288 15,0 0 48-15,0 0 16 16,0 0-512-16,0 0-80 0,0 0-32 0,0 0 0 0,-1 8-896 0,1 1-176 16,0 1-32-16,-1 2-16 0,-1 1-240 0,2 0-64 15,-1 0 0-15,0 2 0 0,2-1-192 0,-1 1 0 16,-1 1 0-16,2-1 0 0,2 1 0 0,-2 0-160 15,0-2 0-15,2 1 0 16,1-2-624-16,-2-1-128 0,0 0-32 0,1-1 0 16,-1-2-2160-16,1-1-432 0,2-3-96 0</inkml:trace>
  <inkml:trace contextRef="#ctx0" brushRef="#br0" timeOffset="53809.59">10218 9615 19343 0,'-9'-16'848'0,"6"9"192"0,-1-2-832 0,2-1-208 15,0-2 0-15,1-1 0 0,0 0 3840 0,2 0 736 16,1 1 144-16,3 1 16 0,1 1-2944 0,2 0-576 16,0 0-128-16,2 0-32 0,2 3-592 0,2 3-112 15,-1 1-32-15,0 0 0 0,0 1-192 0,0 2-128 0,0 1 160 0,-1 2-160 16,-4 1 0-16,0 2 128 0,-1-1-128 16,-3 2 0-16,-1 1-192 0,-3 3-96 15,-2 3-16-15,-1 0 0 0,-1 2-16 0,-2 0 0 16,-1-1 0-16,1 1 0 0,-1-1 320 0,2-1-128 0,1 1 128 15,0-3 0-15,1-2 0 0,1-3 0 0,0 2 0 0,2-3 0 16,0-6 208-16,0 0 48 0,0 0 16 0,7 2 0 0,1 0 144 0,2-1 32 16,0-2 0-16,2 1 0 0,0 0-288 15,1 0-160-15,1 0 192 0,1 1-192 0,-1 2 128 0,0 1-128 16,-2-1 0-16,-1 0 0 0,-1 2 256 0,-1-1-48 16,-2-1-16-16,-7-3 0 0,3 7 80 0,-2 0 16 15,-2-1 0-15,-2 1 0 0,-3-1 32 0,-2 1 0 16,-3 0 0-16,-1 0 0 0,-1 1-144 0,-1 0-32 15,-3-2 0-15,1 1 0 0,-1-2-16 0,2 0-128 16,1-1 192-16,0 1-64 0,1-2-128 0,1-1 160 0,1 0-160 0,1-1 160 16,0 1-352-16,3-2-64 15,0-2 0-15,1 1-13392 16,6 1-2672-16</inkml:trace>
  <inkml:trace contextRef="#ctx0" brushRef="#br0" timeOffset="63929.78">11818 8322 6447 0,'0'0'576'0,"0"0"-576"0,0 0 0 0,0 0 0 16,0 0 4800-16,0 0 864 0,0 0 160 0,0 0 48 15,0 0-3664-15,7 1-736 16,-1-1-128-16,2 0-48 0,1 0-592 0,3 1-112 0,0-1-16 0,4 1-16 15,1 1-224-15,3-1-32 0,2 0-16 0,1-1 0 16,-1-1-160-16,0 0-128 0,0 1 144 0,-1 0-144 0,-1-1 0 0,-2 1 0 31,-1 0 0-31,-2 0-160 16,-1 1-2128-16,-2 1-416 0,-2 0-96 0</inkml:trace>
  <inkml:trace contextRef="#ctx0" brushRef="#br0" timeOffset="64126.26">11769 8554 34719 0,'0'0'1536'0,"0"0"320"0,0 0-1472 0,0 0-384 0,0 0 0 0,0 0 0 0,0 0 352 15,6 3 0-15,3 0 0 0,3 1 0 0,3-3-32 0,3 0 0 16,1-1 0-16,4 1 0 16,3 0-32-16,4-1-16 0,-1 0 0 0,2-2 0 15,-1 0-144-15,0-1-128 0,-1 1 192 0,-2 0-192 0,1-1 0 0,-3 2-192 16,-2-1 0-16,-1 1 0 15,-2-1-2352-15,-1 0-464 0</inkml:trace>
  <inkml:trace contextRef="#ctx0" brushRef="#br0" timeOffset="66337.32">14248 7673 10127 0,'0'0'896'0,"0"0"-704"0,0 0-192 0,0 0 0 15,-1-6 1168-15,1 6 208 0,0 0 32 0,0 0 16 0,-1-5 64 0,0 0 16 0,1 5 0 0,0 0 0 16,0 0-592-16,0 0-112 16,0 0-32-16,-5-3 0 0,0 1-80 0,-2 1-32 0,0 1 0 0,-2 1 0 15,-1 1-128-15,0 1-16 0,-1 3-16 0,-1 0 0 16,0 1-80-16,0 1-16 0,-4 0 0 0,2 2 0 16,-1 0-96-16,-2 1-32 15,0 1 0-15,-1 1 0 0,3 2-80 0,-2 0 0 0,1 1-16 16,0-1 0-16,3-1-176 0,1 2 128 0,2 0-128 0,2 0 128 15,4-2 96-15,2-1 16 0,2-1 0 0,2 1 0 16,2-2-96-16,4-1-16 0,2-1 0 16,3 0 0-16,4 0-128 0,1-2 0 0,3 0 144 0,2-2-144 15,4 0 224-15,0-3-32 0,4-1 0 0,4-2 0 0,4-1 96 16,0 0 16 0,0-4 0-16,-2 0 0 0,-1-3 112 0,0-1 32 0,-3 0 0 0,-3 0 0 0,0 0 128 0,-3 1 16 31,-2-1 16-31,-4 1 0 0,-1-2-192 0,-4 1-32 15,-4-1-16-15,-1 2 0 0,-2 0 16 0,-4 1 0 16,-1 1 0-16,-3-1 0 0,-2 1 16 0,-3 1 16 16,-1-1 0-16,-3 1 0 0,-2 0-288 0,-2 1-128 0,-2-1 128 0,0 1-128 15,-4 0-304-15,0 1-144 0,-1 2-16 0,0-1-16 16,0 2-432-16,1 0-96 0,-1 1-16 0,0 1 0 31,0 0-2320-31,1 2-480 0</inkml:trace>
  <inkml:trace contextRef="#ctx0" brushRef="#br0" timeOffset="66974.13">14408 7448 10127 0,'0'0'896'0,"2"-5"-704"0,-1-5-192 0,1 2 0 0,0 0 1696 0,1 1 304 15,0-1 64-15,-1 0 16 0,0 2-48 0,0-1-16 16,1 0 0-16,-2 2 0 0,-1 5-352 0,0 0-64 16,1-4 0-16,-1 4-16 0,0 0-544 0,0 0-96 0,0 0-32 0,0 0 0 15,-5 7-480-15,1 4-112 16,0 5 0-16,-3 3-16 0,-1 3-32 0,0 6 0 15,-1 4 0-15,-2 4 0 0,-4 4-32 0,0 4-16 16,1 3 0-16,1 5 0 0,2 2-224 0,-2 0 144 16,2-1-144-16,0-1 128 0,0-1-128 0,2-3 0 15,-1-1 144-15,1-1-144 0,1-5 128 0,0-2-128 16,0-2 160-16,0-3-160 0,0-3 192 0,1-3-64 16,-1-2-128-16,1-3 192 0,1-3-336 0,-1-2-80 15,-1-2-16-15,2-2-10832 0,0 0-2160 16</inkml:trace>
  <inkml:trace contextRef="#ctx0" brushRef="#br0" timeOffset="77784.42">14665 8188 12895 0,'0'0'576'0,"0"0"112"0,0 0-560 0,1-5-128 0,-1 5 0 16,0 0 0-16,5-4 2016 0,-4-2 368 0,-1 1 80 0,0 5 16 15,0 0-752-15,0 0-160 0,0 0-32 0,0 0 0 16,0 0-656-16,0 0-144 0,0 0-32 0,0 7 0 16,-1 2-128-16,-3 1-48 0,3 1 0 0,-2 0 0 15,-2 0-208-15,2 1-32 0,0 1-16 0,0 2 0 0,-1-1-48 16,1 0-16-16,1 0 0 0,-2 2 0 0,2-3-208 0,0-1 128 15,0-1-128-15,2 0 0 16,-1-1 128-16,0 0-128 16,0 0 0-16,1-2 144 0,0-2-144 0,0-6 0 0,1 6 0 0,-1-6 128 31,0 0-624-31,0 0-128 0,0 0-16 0,0 0-16 0,0 0-752 16,0 0-128-16,0 0-48 0,4-5 0 15,-1 0 64-15,0-2 16 0,-1-1 0 0,-2 0 0 0,-4-2 848 16,2-1 160-16,0-1 48 0,0 0 0 0,-1-1 1472 0,0 1 288 0,1-1 64 0,0 0 16 15,0-1 560-15,1 0 112 0,0 1 32 0,2 1 0 16,0-1-560-16,2 1-128 0,1 0 0 0,3 1-16 16,1 0-640-16,2 1-128 0,2 2-32 0,1 2 0 0,1 0-368 15,4 2-80-15,-1 0-16 0,3 2 0 16,-1 1-128-16,-1 2 128 0,-3 1-128 0,-2 2 128 0,-2 1-128 0,-1 1 192 16,-2 1-192-16,-3 2 192 0,0 0-192 0,-3 1 0 15,-2 0 0-15,-1 2 128 0,-3 1-128 0,-1 0 0 16,-2 2 144-16,-3 0-144 0,-1 0 0 0,-1 1-288 15,-1-3 48-15,2-2 16 0,3-2 224 0,0-2 0 16,2 1 0-16,1-2 0 0,0-2 0 0,5-4 256 16,0 0-16-16,0 0-16 0,0 0 32 0,8 2 16 15,0-3 0-15,2 0 0 0,1 0-144 0,1 0-128 16,2 0 144-16,-1 0-144 0,0 0 0 0,1 3 0 16,-2 0 0-16,-1 1 0 0,-3 1 0 0,0 0 0 0,-2 1-128 0,-3 2 128 15,-2 0 0-15,-2-1 0 0,-2 2 0 0,-3 0 0 16,0 0 0-16,-2 1 192 0,-4 2-16 15,-1-2-16-15,-3-1 48 0,0-2 16 0,-2 1 0 0,-1-2 0 16,0 0-224-16,-2-1 0 0,-4 0 0 0,3-1-160 31,2 0-2016-31,-4-1-416 0,4-2-80 0</inkml:trace>
  <inkml:trace contextRef="#ctx0" brushRef="#br0" timeOffset="78337.1">13452 8823 29999 0,'-20'-3'1328'0,"11"3"272"0,-2 1-1280 0,-2-1-320 0,-4-1 0 0,3 0 0 16,3 0 896-16,1 0 96 0,3 1 32 0,1 0 0 15,6 0 80-15,0 0 32 0,0 0 0 0,0 0 0 16,8 0-752-16,4 0-128 16,4 0-48-16,6 0 0 0,5-3-208 0,6 1 0 0,7-2 0 0,9-1 0 0,5 2 128 0,10-1-128 15,7-3 0-15,6-1 0 0,4 2 144 0,9-1-144 16,6 1 128-16,2-1-128 16,0 0 128-16,1 1-128 0,2 0 0 0,-3 2 128 0,-5-1-128 0,-4 2 0 15,-7 1 0-15,-5 1 0 16,-4 0 0-16,-7 1 0 0,-8-1 0 0,-7 1 128 0,-8-1 0 15,-7-1 0-15,-6 1 0 0,-6 0 0 0,-5 0 48 0,-5 0 0 16,-4 0 0-16,-4 0 0 0,-6 1-176 0,0 0 0 0,0 0-160 16,0 0 160-1,-8 1-2000-15,-3 2-304 0,-4 2-64 0,-3 1-13056 0</inkml:trace>
  <inkml:trace contextRef="#ctx0" brushRef="#br0" timeOffset="78715.07">14374 9181 13823 0,'-16'-8'608'0,"8"5"128"0,-4-1-592 0,-2 1-144 16,-2 0 0-16,-2 1 0 15,-2-2 3184-15,0 3 592 0,-1 1 128 0,1 2 32 0,-2 2-1920 16,1 1-384-16,-2 3-80 0,2 2-16 15,0 1-944-15,1 1-192 16,1 1-32-16,3 1-16 0,1 1-112 0,3 1-32 0,4 2 0 0,0-1 0 0,3 0 112 0,4-1 0 0,4 1 16 0,3-1 0 31,3 1-336-31,4-1 144 16,4-2-144-16,2 0 0 0,5-1 224 0,2-3-64 0,6-2-16 0,3-3 0 16,2 0 144-16,3-3 32 0,0-1 0 15,0-3 0-15,2-3 160 0,0-2 32 0,0-3 16 16,-3-2 0-16,0-3-32 0,-4 0-16 0,-3-3 0 0,-3 1 0 15,-5-2-144-15,-4 0-16 0,-6 1-16 16,-5 0 0-16,-6 1 224 0,-4 1 48 0,-5-2 16 0,-6 1 0 0,-3 0-144 0,-5 2-16 16,-3 1-16-16,-2 1 0 0,-4 2-416 0,-1 3-192 15,0 0 0-15,-2 2 16 16,1 3-288-16,0 2-64 0,0 1-16 0,2 2 0 16,1 2-320-16,3 1-64 0,-1 3-16 0,4-1 0 15,3 2-2352-15,2 1-480 0</inkml:trace>
  <inkml:trace contextRef="#ctx0" brushRef="#br0" timeOffset="78989.02">14489 8843 33167 0,'-4'-6'2944'0,"-1"1"-2352"0,2-1-464 16,1 2-128-16,2 4 1328 0,0 0 240 0,0 0 48 15,0 0 16-15,0 0-864 0,0 0-160 16,-5 7-32-16,2 3-16 0,0 4-352 0,-1 3-64 0,1 5-16 0,0 5 0 16,-2 4 0-16,0 5-128 0,-1 4 192 0,-1 5-64 15,-1 3 16-15,-1 4 0 16,0 2 0-16,0 1 0 0,-1 0-144 0,0-1 128 16,0-2-128-16,2-1 128 0,3-3-128 0,0-2 0 0,0-6 0 0,0-1 128 15,1-5-128-15,1-3 0 0,0-3 144 0,0-4-144 0,0-3-144 0,1-3-112 16,2-4 0-16,0-3-16 15,1-2-2064-15,-1-9-416 0</inkml:trace>
  <inkml:trace contextRef="#ctx0" brushRef="#br0" timeOffset="79621.48">14796 9814 23903 0,'0'0'1056'0,"0"0"224"0,0 0-1024 0,9 3-256 16,-5-2 0-16,3 0 0 0,-7-1 1040 0,6 1 176 16,-6-1 16-16,7 1 16 0,-7-1 160 0,0 0 16 15,8 1 16-15,-2-1 0 0,-6 0-768 0,7-1-160 16,-7 1-16-16,5-2-16 0,-5 2-96 0,0 0 0 0,5-5-16 0,-5 5 0 16,1-6 32-16,-1 0 16 0,-1 0 0 0,-1 0 0 15,-2 1 16-15,-1 0 0 16,-2 2 0-16,-2 2 0 0,-3 0-32 0,-1 2 0 0,-1 1 0 15,-4 2 0-15,-1 2-32 0,0 3-16 16,-1 1 0-16,0 1 0 0,1 0-224 0,3 1-128 0,-1 3 160 0,4 1-160 16,3-1 0-16,3 0 128 15,2 0-128-15,3 0 0 0,3 0 0 0,3 0 176 16,2-2-176-16,3-1 160 0,3-2-160 0,2-1 0 0,4-2 144 0,0 0-144 0,2-1 128 0,1-3-128 16,1-1 128-1,0-2-128-15,-1-2-192 0,1-1-96 0,0-2-32 0,0 0 0 16,0-3-1856-16,0 0-368 0,0-2-80 0</inkml:trace>
  <inkml:trace contextRef="#ctx0" brushRef="#br0" timeOffset="83587.25">16838 8378 32255 0,'-11'-5'2864'0,"6"3"-2288"15,0 0-576-15,5 2 0 0,0 0 304 0,0 0-48 0,0 0-16 0,0 0 0 16,0 0 528-16,0 0 128 0,6-2 0 0,4 1 16 15,3-1-400-15,4 2-96 16,2 0-16-16,4 2 0 0,3-1-208 0,4-1-64 0,2-3 0 0,2 2 0 0,0-1-128 0,0-1 0 16,1 0 0-16,-6 0 0 15,0 1 0-15,2-1 0 0,-1 0 0 0,-3 0 0 16,-2 1-1408 0,-3 1-384-16,-3 1-64 0,-2 1-13312 0</inkml:trace>
  <inkml:trace contextRef="#ctx0" brushRef="#br0" timeOffset="83749.72">16850 8615 16575 0,'-11'-1'1472'0,"11"1"-1168"16,-6 2-304-16,6-2 0 0,0 0 4656 0,0 0 864 15,0 0 176-15,0 0 48 0,5 4-4512 0,2-1-896 0,4 0-176 0,5 1-32 16,3-2 48-16,5-1 16 16,3 1 0-16,3-2 0 0,1 0-192 0,-1-1 0 0,2-1 0 0,0 0 128 15,1-4-368-15,1 1-80 16,1-3 0-16,2-2-16 15,-1-3-2944-15,0-2-592 0</inkml:trace>
  <inkml:trace contextRef="#ctx0" brushRef="#br0" timeOffset="84015.65">17260 8300 19343 0,'-20'-14'1728'0,"10"8"-1392"16,-2-2-336-16,0 0 0 0,1 0 2928 0,1-1 512 31,2 1 96-31,2 0 32 0,0 1-1872 0,3 0-368 16,2 0-80-16,2 2-16 0,2 1-400 0,4 0-64 0,3 1-32 0,3 2 0 0,2 1-592 0,4 1-144 15,3 2 0-15,3 2 0 0,3 1 0 0,1 2 0 16,-1 1 144-16,0 1-144 0,-2 1 128 0,-1 1-128 31,-3 1 160-31,-1 2-160 0,-3 3 176 0,-2 1-176 0,-6-1 192 0,-1 4-192 16,-2 0 192-16,-4 1-64 0,-4 1 0 16,-2-1-128-16,-6 0 240 0,-3 0-64 0,-6 0-16 0,-3 0 0 0,-4-1-160 0,-2-2 192 0,-1-1-192 0,-1-2 192 15,1-1-192-15,0-2 0 0,4-1 0 16,1-1 0-1,2-1-608-15,1-1-48 0,5 0-16 0,3-2-11168 0,2-3-2224 0</inkml:trace>
  <inkml:trace contextRef="#ctx0" brushRef="#br0" timeOffset="84427.36">18849 8163 33343 0,'-16'-8'1472'0,"8"5"320"0,-3 0-1440 0,-2 0-352 16,-6-1 0-16,1 2 0 0,0 1 320 0,0 2-16 16,1 2 0-16,-1 2 0 0,1 1 208 0,-1 2 32 15,-1 2 16-15,3 1 0 0,-1 1-224 0,3 1-32 16,1 0-16-16,2 2 0 0,2 1-80 0,4 0-16 15,1-1 0-15,3 0 0 0,2 1-192 0,4 0 128 0,2 1-128 0,5-2 0 16,-2-2 176-16,6 0-176 0,1-2 192 0,5 0-192 16,3-2 272-16,3 0-48 0,6-2-16 0,3-3 0 0,0-4-80 15,3-3 0-15,-3-4-128 0,0 0 192 16,0-3-16-16,-1-2-16 0,-1-2 0 0,-2-1 0 0,-2-4 64 16,-5 1 16-16,-5-1 0 0,-5 1 0 15,-4 1 64-15,-6 2 16 0,-3 1 0 0,-6 1 0 16,-5 0 304-16,-5 1 64 0,-4 1 16 0,-5 1 0 0,-5 3-448 15,-1 3-96-15,-3 0-16 0,-1 4 0 0,-2 3-352 0,-1 0-80 16,0 1-16-16,2 3 0 16,1 0-160-16,3-1-48 0,4 1 0 0,4 0 0 15,3 1-1152-15,4 0-224 0,4 0-48 0,1-2-9504 16,4 1-1888-16</inkml:trace>
  <inkml:trace contextRef="#ctx0" brushRef="#br0" timeOffset="84709.06">19078 7823 31327 0,'-9'-16'2784'0,"5"9"-2224"0,-1-2-560 0,-1 1 0 15,2-2 944-15,-2 1 80 16,1 0 0-16,0 1 16 0,1 2 368 0,-1 1 80 16,1 2 16-16,4 3 0 0,0 0-720 0,-5 2-144 0,-1 3-16 0,2 2-16 15,0 4-464-15,-1 5-144 0,-1 2 0 0,0 6 0 16,0 2 160-16,0 5-160 0,-1 4 128 0,-1 5-128 15,1 1 128-15,-2 4-128 0,0 4 0 0,0-1 128 16,0-2-128-16,2 1 0 0,1-3 0 0,0 0 128 16,-1-3-128-16,3-1 0 0,0-3 144 0,2-1-144 15,-1-2 0-15,1-2 0 0,-1-3 0 0,2-2-128 16,2-4-528-16,2-2-112 0,-1-1 0 0,3-4-16 16,1-2-2464-16,-1-2-480 0</inkml:trace>
  <inkml:trace contextRef="#ctx0" brushRef="#br0" timeOffset="85022.32">19087 8679 23039 0,'0'0'2048'0,"0"0"-1648"0,0 0-400 0,0 0 0 16,0 0 2816-16,0 0 464 15,0 0 112-15,0 0 0 0,0 0-1408 0,0 0-272 0,0 0-64 0,-2 7-16 16,0 0-752-16,-1 3-160 16,1 1-16-16,1 2-16 0,0 1-416 0,1 0-80 15,0 2 0-15,0 1-16 0,1-1-176 0,0 2 0 0,0 0 0 0,0-1 0 16,1 0-256-16,-1-1-64 0,1 0-32 0,0-2 0 15,-1-1-1648-15,1-1-336 0,1-1-64 0,0-2-8896 32,-1-2-1776-32</inkml:trace>
  <inkml:trace contextRef="#ctx0" brushRef="#br0" timeOffset="85406.59">19139 8759 36111 0,'-9'-12'1600'0,"6"7"320"0,-1-2-1536 0,1 1-384 0,0-1 0 16,1 0 0-16,0 1 1056 0,5 0 128 15,0 1 32-15,4 0 0 0,0 1-608 0,4 1-112 0,2 0-32 0,4 2 0 16,2 0-464-16,-1 1 0 0,1 1 0 0,0 2 0 0,-2 0 160 0,0 0-160 0,-3 2 160 0,-2 0-160 16,-1 2 128-16,-2 0-128 0,-2 1 0 15,-3 2 0-15,-2 0 0 0,-3 2-240 16,-3 2 32-16,-4-1 0 16,-2 2 16-16,-2-1 0 0,-1 0 0 0,-3 1 0 15,0-2 192-15,1 0 0 0,0-2 0 0,2-1 0 16,2-1 0-16,2-2 0 0,3 0 0 0,2-1 0 0,4-6 0 15,0 0 192-15,5 5-64 0,2-1-128 0,4 1 128 0,4-2-128 16,1-1 0-16,2 1 0 0,2-1 0 0,1-1 0 16,-1 0 0-16,1 0 0 0,-3 0 0 0,-2 1 0 15,-1 1 0-15,-3-1 160 0,-2 0 128 0,-1 1 32 16,-3 1 0-16,-6-4 0 0,0 0 32 0,0 0 16 16,0 0 0-16,-1 6 0 0,1-6 144 0,-7 7 16 15,-1-2 16-15,-2 2 0 0,-1-1-384 0,-1 1-160 16,-3 0 128-16,0-2-128 0,-2-2 0 0,1 2 0 15,-2-2-192-15,1-1 192 16,0-1-576-16,2-1 16 0,1-2 0 0,0-1 0 16,2-3-2192-16,2 0-448 0</inkml:trace>
  <inkml:trace contextRef="#ctx0" brushRef="#br0" timeOffset="85591.58">19831 8251 45151 0,'0'0'4016'16,"2"-5"-3216"-16,-2 5-640 0,1-6-160 16,2 2-176-16,2-1-64 0,-1 1-16 0,4 1 0 0,2 0 256 0,2 1 0 15,1 0 192-15,2 1-192 0,3 0 0 0,1 1 0 16,2 0 0-16,-1-1-192 16,1 1-1248-16,2 1-240 0,2 0-48 0,-2 0-10336 15,-1 0-2064-15</inkml:trace>
  <inkml:trace contextRef="#ctx0" brushRef="#br0" timeOffset="85755.34">19803 8435 26719 0,'0'0'2368'0,"-5"0"-1888"15,0 0-480-15,5 0 0 0,0 0 3584 0,0 0 608 16,0 0 128-16,0 0 32 0,0 0-2768 0,0 0-560 0,0 0-96 16,6 3-32-16,4-1-448 0,2 2-80 0,3-3-32 0,3 0 0 15,3-1-336-15,1 0 0 0,1 0 0 0,3-2 0 31,3-3-1088-31,2 2-304 0,0 0-48 0,5-2-17920 0</inkml:trace>
  <inkml:trace contextRef="#ctx0" brushRef="#br0" timeOffset="86153.8">20979 8157 32255 0,'0'0'1424'0,"0"0"304"0,0 0-1392 0,-3-4-336 16,3 4 0-16,0 0 0 0,0 0 1344 0,0 0 192 0,0 0 32 0,9-3 16 0,4 0-560 0,2-1-96 31,3 1-32-31,2 1 0 0,3 0-272 0,-1-1-64 0,0 1-16 16,-1 0 0-16,-2-1-352 0,1-1-64 0,-1 1 0 0,-3 1-128 0,0 1 144 0,-2 0-144 15,-2 1 0 1,-1 0 144-16,-1 0-1280 0,-2 1-256 0,-8-1-48 0,0 0-10640 16,0 0-2128-16</inkml:trace>
  <inkml:trace contextRef="#ctx0" brushRef="#br0" timeOffset="86578.99">21513 8147 14735 0,'0'0'1312'0,"0"0"-1056"0,0 0-256 0,6-5 0 16,0 2 4592-16,-1-1 848 0,0-2 192 0,-1 1 16 0,-1 0-3248 0,1 0-656 16,0-1-128-16,-3 1-16 15,2-1-880-15,2 1-160 0,-1-1-48 0,2 2 0 0,0-3-304 0,2 1-64 0,1-2-16 0,2-1 0 32,-1-1-128-32,2-2 0 0,1-3 0 0,1-3 0 15,2-2 0-15,1-1-320 0,3-2 48 0,0 0 16 16,-2 1-512-16,-2 2-112 0,1 3-16 0,-3 1 0 15,-3 1-80-15,-2 4-32 0,-3 1 0 0,-1 3 0 0,-4 2-48 16,-1 5-16-16,0 0 0 0,0 0 0 16,-7 0-80-16,1 2 0 0,-2 3-16 0,0 0 0 0,2 2 672 15,-1 0 144-15,1 3 32 0,2 1 0 0,-1 0 320 0,1 1 0 16,1 0 0-16,2 1 0 0,1-1 512 0,1 0 160 16,1 2 32-16,3-2 16 0,-3 0 544 0,2 0 96 15,2 2 32-15,0-2 0 0,1-1-32 0,1 0 0 16,0-1 0-16,1-1 0 0,1 1-224 0,0 0-48 15,0-1-16-15,0-2 0 0,0-1-432 0,0 1-64 16,-1-2-32-16,1 0 0 0,0-2-256 0,0 0-48 0,1 1-16 16,0-2 0-16,0 0-224 0,-3-1 176 0,1 0-176 0,-2 0 160 15,1-1-160-15,1 0-272 0,-1 0 64 16,-1 0 16 0,1-1-1792-16,0 1-336 0,-1-1-80 0,2 1-16 15,1-1-992-15,0 0-208 0,1 0-32 0</inkml:trace>
  <inkml:trace contextRef="#ctx0" brushRef="#br0" timeOffset="86774.49">22166 8060 19919 0,'0'0'880'0,"6"-5"192"0,-1 0-864 0,1-1-208 0,-3 0 0 0,0-1 0 16,-1 2 2832-16,-2 5 528 0,0-6 96 0,-1 0 32 0,-2-1-992 0,0 1-208 16,3 6-48-16,-5-3 0 0,-2 1-880 0,-1 1-176 15,0 1-32-15,0 1-16 0,3 1-544 0,-4 1-96 16,3 2-32-16,-1 0 0 16,1 1-240-16,1 2-48 0,1-1-16 0,0 2 0 0,1 0-160 0,2 0 0 15,1-1 0-15,2 1 0 0,1 0 0 0,2 0 0 16,0 1 0-16,4-1-176 15,1-2-256-15,2-1-48 0,2-2-16 0,4-1 0 16,0 0-1040-16,2-2-224 0,4 0-32 0,0-1-10432 16,-1-3-2064-16</inkml:trace>
  <inkml:trace contextRef="#ctx0" brushRef="#br0" timeOffset="87048.3">21553 8514 35007 0,'-17'0'3120'0,"-2"2"-2496"0,0 2-496 0,4-1-128 16,2-1 1472-16,3 0 288 0,2 0 48 0,3 2 16 15,5-4-544-15,0 0-128 0,7 5 0 0,8 1-16 16,4-2-688-16,7 1-144 0,5-2-32 0,5-1 0 16,1-1-272-16,7-1 0 0,5-2 128 0,3-2-128 15,5-2 0-15,1-1 128 0,0 1-128 0,-2-2 0 0,-2-1 176 0,-3 2-176 16,-5-1 160-16,-4 0-160 0,-4 2 0 0,-4-1 0 15,-4 2 0-15,-4 0 0 16,-7 2-512-16,-3 0-32 0,-5 0-16 16,-5 2 0-16,-6 1-1888 0,0 0-384 0,-4 2-80 0,-6 3-14176 0</inkml:trace>
  <inkml:trace contextRef="#ctx0" brushRef="#br0" timeOffset="87414.2">21711 9301 22111 0,'0'0'976'0,"-5"4"208"0,-1-1-944 0,0 1-240 16,1-1 0-16,0 0 0 16,0-1-704-16,5-2-176 0,-7 3-32 0,2-3-16 0,5 0 1824 0,0 0 384 0,-4-5 64 15,2 0 0-15,2-2 224 0,1-1 32 16,1 0 16-16,3-3 0 0,0-2-480 0,3 0-112 15,1-2 0-15,3-3-16 0,2 0-560 0,1-2-96 16,-3-1-32-16,1 0 0 0,-1 1-16 0,-1 3-16 0,-1 0 0 0,-2 2 0 16,-2 3 320-16,-3 2 64 15,1 1 16-15,-2 2 0 0,-2 7-144 0,0 0-32 16,0 0 0-16,-7 4 0 0,0 1-208 0,0 3-48 0,0 3-16 16,0 2 0-16,-2 1-240 0,1 3 0 0,2 0 0 0,0 2-160 0,1 0 160 0,1-1-128 15,3 1 128-15,2-1-128 0,2-1 128 16,1 0 0-16,0-2 0 0,3-2-128 0,2-2-32 0,3-1 0 0,1-2 0 0,4-1 0 47,0-2-208-47,4-2-32 0,2-3-16 0,4-2 0 15,1-2-2144-15,3-2-416 0,0-2-96 0</inkml:trace>
  <inkml:trace contextRef="#ctx0" brushRef="#br0" timeOffset="87911.14">22161 9181 4607 0,'0'0'400'0,"0"0"-400"0,0 0 0 0,0 0 0 0,-6-4 4624 0,2 2 848 0,4 2 160 0,-6 0 48 16,1 0-2480-16,5 0-512 0,-5 2-80 0,0 2-32 15,-1 0-864-15,2 2-176 0,1-1-48 0,-1 3 0 16,1 2-624-16,1 1-128 16,0 0-32-16,-1 1 0 0,2 1-320 0,-1 1-80 15,0 1-16-15,0 0 0 0,1 0-288 0,-1 2 0 16,1-2 0-16,0 0 0 0,1-4 0 0,0 1 0 16,0-1 0-16,0-1 0 0,1-3-144 0,0 0-96 15,-1-7-16-15,0 0 0 0,0 0-64 0,0 0-32 16,0 0 0-16,0 0 0 0,0 0 352 0,7-6 0 15,-3-1 128-15,1-3-128 0,-1-2 192 0,2-2-64 16,-1-1 0-16,1-3 0 0,-2 0 0 0,2-1 0 16,-2 3 0-16,0-1 0 0,0 1 128 0,-1 0 0 15,1 3 16-15,1 1 0 0,-1 2-144 0,2 1-128 16,0 0 144-16,2 2-144 0,0 0 0 0,2 2 0 16,1 1 0-16,0 3 0 0,1 1 0 0,-1 2 0 0,0 2 0 15,0 0 0-15,-1 0 0 0,-2 1 0 0,-1 0 0 0,-1 2 0 16,-2 0 0-16,-1 0 0 15,1 1 0-15,-2 1 0 0,0 0-336 0,-1 0 32 0,-1 1 16 0,0-1 0 32,-1 0-176-32,1 0-48 0,0 1 0 0,0-2 0 0,1 0 256 0,0 1 64 0,1 0 0 0,1 0 0 15,-1-3 192-15,1 1 0 0,0-1 0 0,2 1-144 0,-5-7 144 0,5 7 0 16,-1-1 0-16,0 0 0 16,0-1 272-16,1 1 48 0,-5-6 0 0,3 6 0 0,-3-6 160 0,1 8 32 15,-1-3 16-15,-1 2 0 0,-2-1 64 0,-2 0 16 16,0 1 0-16,-2 0 0 15,0 1-112-15,-2 0-32 0,-2-2 0 0,0 0 0 0,-2 0-320 0,-1-1-144 16,0-1 128-16,0 0-128 0,-1-1 0 0,2-1-256 16,0-1 48-16,1-1 0 15,1-2-1600-15,3-1-320 0,-1-3-64 0</inkml:trace>
  <inkml:trace contextRef="#ctx0" brushRef="#br0" timeOffset="88383.7">23377 8254 24879 0,'0'0'2208'0,"0"0"-1760"16,0 0-448-16,0 0 0 16,-6-1 1472-16,-3 1 224 0,-2 1 32 0,-1 2 16 15,-2 0-256-15,0 2-48 0,-2 2-16 0,-1 2 0 0,1 1-512 0,1 1-96 16,1 1-32-16,2 0 0 0,2 0-352 0,2 1-80 16,3 2-16-16,3 0 0 0,2 1-208 0,2 0-128 15,2-1 128-15,4 0-128 0,3-2 192 0,4-1-48 16,2-1 0-16,3-2 0 0,3-2 80 0,3 0 16 15,3-2 0-15,2-1 0 0,-1-3 0 0,3-3 0 0,1-2 0 0,-2-1 0 16,-2-4-112-16,-1-1-128 0,-2-1 176 0,-2-2-176 16,0-4 304-16,-2 0-48 0,-6-1-16 15,-1 1 0-15,-4-1 0 0,-3 0 0 0,-4 1 0 16,-3-1 0-16,-6 2-16 0,-2 0 0 16,-2 2 0-16,-3 1 0 0,-4 1-224 0,-2 2 144 0,-2 0-144 0,-2 1 128 15,-1 3-384-15,0 1-64 0,0 3-32 0,0 1 0 31,1 1-448-31,0 1-96 0,0 1 0 0,2 1-16 0,0 1-1872 16,4 0-368-16,1-1-80 0</inkml:trace>
  <inkml:trace contextRef="#ctx0" brushRef="#br0" timeOffset="88671.05">23555 7981 21183 0,'-1'-24'1888'0,"1"13"-1504"0,0-1-384 0,-1-2 0 15,0 0 2256-15,0-1 384 0,-1 1 80 16,0 1 16-16,-2 2-176 0,1 2-48 0,0 1 0 0,2 3 0 16,1 5-1136-16,0 0-224 0,0 0-64 0,0 0 0 0,-6 8-800 15,3 4-160-15,1 3-128 0,0 4 144 0,0 2-144 0,1 4 128 16,0 4-128-16,0 4 128 0,0 3 0 0,-1 4-128 0,-1 0 192 16,0 3-64-1,-1 1-128-15,-1 0 192 0,0 1-192 0,-1-1 192 16,1 0-192-16,-1-1 160 0,1-2-160 0,0-3 160 0,-2-1-160 15,1-4 0-15,2-4 144 0,-2-2-144 0,2-2 0 16,1-4-160-16,-1-2 16 0,2-2 0 0,0-1-688 0,1-3-144 16,0-2-32-16,1-2 0 15,0-9-2352-15,0 0-480 0</inkml:trace>
  <inkml:trace contextRef="#ctx0" brushRef="#br0" timeOffset="89002.15">23965 8654 11967 0,'0'0'1072'0,"0"0"-864"0,0 0-208 0,5-4 0 0,1 0 2816 0,-1 1 512 16,-2-2 96-16,-3 5 32 0,4-4-1536 0,-4 4-288 15,1-6-64-15,-1 1-16 0,0 5 0 0,-2-6 0 0,-1 2 0 0,0 1 0 16,-1-1-192-16,-2 2-32 15,0 1-16-15,-2 1 0 0,-2 1-416 0,-1 3-64 16,-2 0-32-16,-3 3 0 0,0 2-320 0,-1 0-64 16,1 1-16-16,-1 1 0 0,1 0-160 0,0 1-48 15,2 0 0-15,4 2 0 0,0 0-192 0,3 0 128 0,-1 3-128 0,4-3 0 16,2-1 0-16,4-1 0 0,0 0 0 0,3 0 0 16,3-1 0-16,2 0-192 0,2-2 192 0,2 0-208 0,3-3-112 0,0-3 0 15,3-1-16-15,1-2 0 16,3-1-2080-16,0-3-400 15,27-13-96-15,-5 5-16 0</inkml:trace>
  <inkml:trace contextRef="#ctx0" brushRef="#br0" timeOffset="89575.06">22257 9358 4607 0,'0'0'400'0,"0"0"-400"0,0 0 0 0,0 0 0 16,0 0 2976-16,0 0 512 15,0 0 96-15,0 0 32 0,-3-4-1824 0,3 4-352 0,0 0-80 16,-5 0-16-16,-1 0-48 0,1 0-16 0,-2 2 0 0,1 0 0 15,1 0-528-15,-2 0-112 0,0 0-32 0,-1 3 0 0,1-2-240 16,0 1-48-16,-1 1-16 0,0-1 0 0,1 1-176 0,0-1-128 16,1-1 144-16,1 1-144 0,5-4 128 0,0 0-128 15,-6 4 0-15,6-4 0 16,0 0-1072 0,0 0-304-16,0 0-64 0</inkml:trace>
</inkml:ink>
</file>

<file path=ppt/ink/ink14.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25T12:18:04.352"/>
    </inkml:context>
    <inkml:brush xml:id="br0">
      <inkml:brushProperty name="width" value="0.05292" units="cm"/>
      <inkml:brushProperty name="height" value="0.05292" units="cm"/>
      <inkml:brushProperty name="color" value="#FF0000"/>
    </inkml:brush>
  </inkml:definitions>
  <inkml:trace contextRef="#ctx0" brushRef="#br0">18200 10614 6447 0,'0'0'576'0,"0"0"-576"16,0 0 0-16,0 0 0 0,0 0 1008 0,0 0 80 0,-2-4 32 0,2 4 0 15,-2-6-320-15,0 2-64 0,0-1-16 0,2 5 0 16,-3-5-224-16,3 5-48 0,0 0-16 0,0 0 0 16,-1-6-240-16,1 6-32 15,-1-5-16-15,1 5 0 0,-1-5 16 0,1 5 0 0,-1-4 0 0,1 4 0 16,-2-4 192-16,2 4 32 0,0 0 16 0,0 0 0 15,-2-5 64-15,2 5 16 0,0 0 0 0,0 0 0 16,0 0 16-16,0 0 0 0,0 0 0 0,0 0 0 16,0 0-176-16,0 0-16 0,0 0-16 0,3-4 0 15,2-1-16-15,0 2 0 0,0 0 0 0,4 1 0 16,-1-1 0-16,2 2 0 0,1-1 0 0,3 1 0 16,3 0-96-16,-1 0-32 0,3 0 0 0,-1 1 0 0,3 0-144 15,-1-1 0-15,-1 0 0 0,1-1 128 0,-2 1-128 16,1 0 0-16,0 1 0 0,1-2 128 0,-3 1-128 0,3 1 0 15,0 0 0-15,1 0 128 0,0-1-128 0,-1 0 128 16,0 0-128-16,-1 0 128 0,-1-1-128 0,1 1 0 16,-2 0 144-16,3 0-144 0,-3 0 128 0,1 0-128 15,-1 0 128-15,1 1-128 16,1-1 0-16,-2 0 128 0,1 0-128 0,-2-1 0 0,-1 1 0 0,-1 0 0 0,0 0 0 0,0 0 0 16,-1 0 0-16,1-1 0 15,0 1 0-15,1 0 0 0,-1-1 0 0,1 2 128 0,1-1-128 16,0 0 0-16,1 0 0 0,0-1 128 15,1 1-128-15,1 0 0 0,0 1 0 0,5 0 144 16,-5-1-144-16,3 0 0 0,0-1 192 0,1 1-192 0,1 1 192 0,0 0-192 16,-2 0 128-16,0-1-128 0,-2 0 0 0,0 0 0 15,2 0 128-15,0 0-128 0,-3 0 0 0,1 1 0 0,1 0 0 0,0 0 0 16,2 0 0-16,-2-1 0 0,2 0 0 0,1 1 0 16,0 0 0-1,2 0 0-15,-1 0 160 0,0 1-32 0,3-1 0 0,-4 0 0 0,-1 0-128 0,-1 1 160 16,-1 0-160-16,0-1 160 15,0 0-16-15,0 1 0 0,-1 0 0 0,2 0 0 0,-1 0 32 0,1 0 0 16,3 0 0-16,-2 1 0 0,2-1-176 0,1 0 160 31,1 1-160-31,1 0 160 0,-1-1-160 0,-1 0 0 0,-1 0 144 0,0 1-144 0,-6-1 160 0,2 0-32 16,-2-1-128-16,-1 0 192 0,-3-1 80 0,-1 2 16 16,1-1 0-16,-2 1 0 0,-1 0 160 0,-2-1 48 15,-1 0 0-15,-4 0 0 0,-5 0 80 0,7 1 32 0,-7-1 0 0,0 0 0 16,0 0-96-16,0 0 0 0,0 0-16 15,0 0 0-15,0 0-240 0,0 0-64 0,0 0 0 0,0 0 0 16,0 0-192-16,0 0 0 16,0 0 0-16,0 0 0 15,0 0-1600-15,0 0-352 0,0 0-80 0,0 0-12112 0</inkml:trace>
  <inkml:trace contextRef="#ctx0" brushRef="#br0" timeOffset="1289.61">19394 10371 12319 0,'0'0'544'16,"0"0"112"-16,0 0-528 0,0 0-128 0,0 0 0 0,0 0 0 0,0 0 1264 0,0 0 208 0,0 0 64 0,0 0 0 31,0 0-384-31,0 0-64 0,0 0 0 0,0 0-16 16,0 0-304-16,0 0-64 0,0 0-16 0,0 0 0 0,0 0-144 0,0 0-32 16,0 0 0-16,0 0 0 0,0 0-64 0,0 0 0 0,3-4-16 0,-1-3 0 15,-2-1-48-15,-2 1-16 0,4-2 0 16,0 0 0-16,-2-2-48 0,1 0 0 15,0-1 0-15,-1-1 0 0,0-3-96 0,1 1-32 0,0-2 0 0,-1 1 0 16,0-1 64-16,0 1 16 0,0-1 0 0,-1 2 0 0,-1-2 16 0,-1 1 0 31,-2-2 0-31,1 2 0 0,-2-1-64 0,1 1-16 16,-3-1 0-16,-1 1 0 0,-1-2-16 0,-1 1-16 16,0-1 0-16,-1 0 0 0,0 1 80 0,0 0 0 15,0 2 16-15,1 1 0 0,-4-1-80 0,1 2 0 0,0 0-16 0,-2 0 0 16,1-2-176-16,0 2 192 0,-2 0-192 15,1 0 192-15,-3-1-192 0,-1 1 160 0,-1 1-160 0,-1 1 160 16,-1 1-160-16,0 1 0 0,-1-2 0 0,0 0 0 16,-2 2 0-16,0 0 128 0,-4-1-128 0,-1 0 0 15,1 1 128-15,-2 1-128 0,1 0 0 0,1 1 128 16,-1 1-128-16,3 0 0 0,-1 1 0 0,-10-1 0 16,5 2 0-16,3 2 0 0,2-1 0 0,3 2 0 0,-1 0 0 0,-1 1 0 15,-3 1 0-15,0 0 0 0,-3-1 0 0,1 1 0 16,-2 1 0-16,1 0 0 0,0 0 0 0,1 0 0 15,1 0 0-15,1 1 0 0,0-1 0 0,1 1 0 16,0 1 0-16,-2 2 0 0,0-1 0 0,-1 1 0 16,-2-1 0-16,-1 1 0 0,2-1 0 0,1 2 0 15,1-3 0-15,2 4 0 0,1 1 0 16,0 0 0-16,0 0 0 0,2 2 0 0,3 2 0 16,-1 1 0-16,-2 1 0 0,1 2 0 0,-1-3-144 0,1 2 144 15,-2-1 0-15,2 2 0 0,1-1 0 0,1 2 0 16,1 0 0-16,2 0 0 0,0-2 0 0,1 2 0 15,0 0 0-15,1 0 0 0,0 2 0 0,2 0-128 0,0 0 128 0,1 1 0 16,2 0 0-16,0 1 0 0,-1 0 0 16,1 1 0-16,1-1 0 0,-4 2 0 0,3 0 0 15,-1 0 0-15,0-1 0 0,1 3 0 0,0-1 0 0,1 2 0 16,-1 3 144-16,3-1-144 0,2-1 128 16,0 3-128-16,1 0 144 0,1 1-144 0,3 1 160 0,3-1-160 15,-1 0 0-15,4 0 128 0,-1-1-128 0,3 1 0 16,4 0 0-16,0-1 0 0,-3 0 128 0,3-1-128 0,1-2 0 0,1 0 128 15,-1-2-128 1,2 0 0-16,1 0 144 0,1-3-144 0,-2-1 128 0,1-1-128 16,1-1 144-16,-2-1-144 0,0 0 160 0,-2 0-160 0,1-3 176 15,-1 0-176-15,-1-2 192 16,1-1-192-16,-2 0 176 0,-1-1-176 0,-1-1 160 0,-1-1-160 0,-4-10 192 0,6 10-48 16,-1-1-16-16,1 0 0 0,-6-9 0 0,6 6 0 15,-6-6 0-15,0 0 0 16,0 0-128-16,6 7 192 0,-6-7-192 0,0 0 192 15,0 0-192-15,0 0 0 0,0 0 0 0,0 0 0 16,0 0 0-16,-8 0 0 0,0-2-192 0,1-3 192 0,-1 0-256 0,-2 1 64 0,0-1 0 16,0 0 16-16,-1-2-16 0,-2 0-16 15,-1 3 0-15,-3-1 0 0,0 0 208 0,-2 2-176 16,-1 0 176-16,0 1-160 0,1 1 160 0,0 1 0 0,2 1 0 16,2 2 0-16,2 0 0 0,2 1 0 0,1 2 0 15,2-1 0-15,2 2 0 0,0 0 0 0,6-7 0 16,-2 9 0-16,1 2 0 0,3 0 0 15,1-2 0-15,3 1 0 0,-1 1 0 0,3 1 0 0,4-1 0 0,0 0 0 16,3-1 0-16,2 0-128 16,2-1 128-16,0 0 0 0,-1-1 0 0,3-1 144 15,0-3 0-15,0 0 0 0,-1-2-144 0,-2-2 192 0,2-2-192 0,1-3 192 0,2-2-192 16,-1-3-144 0,1-3 144-16,0-2-208 0,1-2-432 15,-4-2-96-15,0-1-16 0,-3 0-10096 0,0 1-2016 16</inkml:trace>
  <inkml:trace contextRef="#ctx0" brushRef="#br0" timeOffset="1980.09">20268 9598 26207 0,'0'0'1152'0,"-7"-5"256"0,-1 2-1136 0,-1 2-272 0,0 1 0 16,0 1 0-16,-2 1 704 0,0 4 64 16,1 2 32-16,-2 3 0 0,-2 3-208 0,0 2-32 15,-1 4-16-15,-1 2 0 0,1 1-288 0,3 2-48 16,0 3-16-16,3 0 0 0,0 2-192 0,4 0 0 15,0-2 0-15,4 1 0 0,1-3 0 0,4-1 0 16,0-3 0-16,3-1 0 0,2-4 128 0,2 0-128 0,0-4 176 16,2-2-176-16,2 0 448 0,-1-5-32 0,-1-1 0 0,3-3 0 15,0-3 32-15,1-3 16 16,0-4 0-16,0-3 0 0,-2-3-96 0,1-5-32 0,-1-4 0 0,0-7 0 16,2-5-48-16,-1-5-16 0,1-3 0 0,-8 11 0 0,-2-4-80 15,0-1-32-15,-2-1 0 0,-1 3 0 16,-3 1 64-16,-2-12 16 0,-3 10 0 0,-1 6 0 0,-4 4 352 0,-3 7 80 15,-3 0 16-15,-1 4 0 0,0 0-176 0,-2 5-48 16,-1 3 0-16,-1 2 0 0,-4 2-208 0,1 3-32 16,0 2-16-16,1 3 0 0,1 1-208 0,2 5 0 15,-1 4 0-15,2 0 0 0,2 0-160 0,1 2 32 16,2 0 0-16,4 1 0 0,3 3 128 0,1-1-208 0,2 0 80 0,3-6 128 16,1 1-192-16,1 1 192 15,2-1-192-15,1 0 192 0,3 2-192 0,1-1 192 16,1 1-160-16,1-1 160 0,3 2-192 0,1-3 192 15,1 0-208-15,9 3 80 16,-2-2-272-16,0-4-48 0,0-3-16 0,-1-2 0 16,1-1-432-16,-1-2-96 0,0-4-16 0,-4 0 0 15,1-1-2624-15,4-2-528 0</inkml:trace>
  <inkml:trace contextRef="#ctx0" brushRef="#br0" timeOffset="2350.33">20685 9777 17503 0,'0'0'1552'0,"-4"-4"-1232"15,0 0-320-15,4 4 0 0,-4-5 2752 0,2 0 512 0,2 5 80 0,0 0 32 0,0 0-1488 0,0 0-288 16,0 0-64-16,0 0-16 16,0 0-784-16,0 0-160 0,6-1-16 0,0 1-16 0,1 0-544 0,-1 1 0 15,1 2 0-15,0 0 0 0,-1 0 0 16,0 2 0-16,-1 1 0 0,1 1 0 0,-2-2 0 0,-1 2 0 16,0 1 0-16,-1 0 0 0,-1 2 128 0,-1 0-128 15,0 1 0-15,-1 0 0 0,0 0 0 0,0 0 128 16,0 0-128-16,-2-1 0 0,2 0 144 0,0-2-144 15,0 0 0-15,1 1 144 0,0-1-144 0,0 0 0 16,1-1 0-16,0 1 0 0,1 1 0 16,1-1 0-16,0-2 0 0,0 2 0 0,1 0-160 0,-1 0 160 15,1 1 0-15,1 0-144 0,-1 0 144 16,0-2 0-16,1 2 0 0,-1 0 0 16,1-1 0-16,-3-1 256 0,1 0-64 0,-3 0-16 0,0-7 528 0,-2 6 128 15,-1 1 0-15,-2-2 16 0,0 1 144 0,-3-2 32 16,-3 1 0-16,-2-2 0 0,-3 0-480 0,-1 1-96 0,-2-2 0 0,-2 0-16 15,-1 0-432-15,-1 0 128 0,0-1-128 0,0 1 0 32,0-2-1200-32,1 1-320 0,2 0-64 0,0 1-11136 0,0 0-2224 15</inkml:trace>
  <inkml:trace contextRef="#ctx0" brushRef="#br0" timeOffset="3260.04">10806 10656 17967 0,'-12'-2'784'0,"4"1"176"0,8 1-768 0,-10 0-192 16,2-2 0-16,8 2 0 0,0 0 352 0,0 0 32 16,0 0 0-16,0 0 0 0,0 0 64 0,0 0 0 0,0 0 16 0,0 0 0 15,0 0 32-15,11-2 0 16,2 1 0-16,3 1 0 0,4 0-240 0,3 1-32 15,5 0-16-15,5 0 0 0,7 2 32 0,5-2 0 16,1 1 0-16,2-2 0 0,-2-1-96 0,4 0-16 16,4 1 0-16,3 0 0 0,3 0-128 0,4 0 0 0,2 0 0 0,-3-1 0 15,-5 0 160-15,1 1-160 0,0 1 192 16,1 1-192-16,2-1 192 0,-1 0-64 0,-4-2 0 0,-3 1-128 16,-5 0 256-16,0 0-64 0,-2 0-16 0,-2 1 0 15,-2 1 16-15,-1 0 16 0,-1 0 0 16,-3 0 0-16,-3-1-32 0,-3-1-16 0,-5 0 0 0,-1 0 0 15,-5 1-16-15,-4 0 0 0,-1 1 0 16,-3 0 0-16,-1 1 32 0,-2-1 0 16,-10-2 0-16,0 0 0 0,10 2 48 0,-10-2 16 15,0 0 0-15,0 0 0 0,0 0-240 0,0 0 144 16,0 0-144-16,-1 10-8768 0,1-10-1824 0</inkml:trace>
  <inkml:trace contextRef="#ctx0" brushRef="#br0" timeOffset="4413.24">11847 10702 6447 0,'0'0'576'0,"0"0"-576"16,0 0 0-16,9-5 0 0,-2-1 1008 0,0 2 80 16,-2-2 32-16,1 1 0 0,-1-1 480 0,-5 6 112 15,6-8 16-15,-3 1 0 0,-1-1-480 0,1 0-96 0,-3 0 0 16,0-2-16-16,-1 0-240 0,-1-1-64 0,0-1 0 0,-1-2 0 16,0-1-128-16,-2 0-48 15,0-2 0-15,-2 0 0 0,-2-3-80 0,-1-1 0 0,-1-2-16 16,-1-4 0-16,-3 0-64 0,1-4-16 0,-3 1 0 0,0 1 0 15,-3-1-96-15,-1 0-32 0,-2 2 0 0,0 1 0 16,-2 1 160-16,-1-1 16 16,-3 2 16-16,-1 1 0 0,-4 1-272 0,-2 0-48 15,0-1-16-15,1 0 0 0,0 1-208 0,-1 4 0 16,2-1-192-16,-1 1 192 0,-2 0-240 0,0 4 64 0,2 1 16 0,-1 0 0 16,-4 2-16-16,2 1 0 0,-6 1 0 15,2 1 0-15,-1 1 176 0,1 2-160 0,-1 2 160 16,4 2-160-16,1 1 160 0,1 2 0 0,-2 2 0 15,-1 1-128-15,-4 3 128 0,3 0 0 0,1 0-144 0,2 3 144 0,1 2 0 0,1 3-144 16,2 1 144-16,2 3 0 0,0 0-192 0,1 3 192 16,0 2-192-16,0 0 192 15,0 1 0-15,0 2-128 0,-1 1 128 0,3 2 0 0,1 1 0 0,2 2 0 16,1 1-128-16,0 2 128 16,2 0 0-16,3 3 0 0,2-1 0 0,-1 2 0 0,0-3 0 0,2 3 0 15,0 1 0-15,3-1 0 16,1 1 0-16,1 2 176 0,1 0-32 0,1 1 0 15,1 1-144-15,1-1 0 0,2-1 144 0,1 2-144 0,2 0 0 16,1-1 0-16,1-2 0 0,2 0 128 0,3 0-128 0,2-2 0 0,0-1 0 0,1-12 0 16,3 2 0-16,2-1 0 15,1 1 0-15,4 0 0 0,1-1 0 0,4 0 128 16,2-3-128-16,2-1 176 0,3-2 16 0,4-1 0 0,3-2 0 0,1 0 0 16,3-2 0-16,-3-1 16 0,-1-2 0 0,0-3 0 15,-1-1 80-15,-2-3 16 16,-1-2 0-16,-3-2 0 0,0-3-64 0,-4-1-16 15,-2-1 0-15,-2-3 0 0,-1-1-80 0,-1-1-16 16,-3 1 0-16,0-2 0 0,-2-1 0 0,-3 0-128 0,-1 1 192 0,-2-1-64 0,-2-1-128 16,0 1 0-16,-1-1 0 0,-2 1 0 15,-1 2-272-15,-4 0-48 16,0 2 0-16,-2 1 0 0,-2 2-272 0,-2 2-64 0,-5 1-16 0,0 2 0 31,-2 4-128-31,1 1-32 0,-1 1 0 0,1 0 0 0,-1 2 480 0,-2 0 96 0,1 2 0 0,0-1 16 16,1-1 240-16,-2 0-176 0,2-1 176 0,1-2-160 15,-1 0 160-15,3-1 0 0,1-2 0 0,2 0 0 0,2-2 0 16,1 0 144-16,6-3-16 0,0 0-128 0,0 0 384 0,0 0-16 16,0 0-16-16,0 0 0 0,0 0-176 15,6 5-48-15,2-2 0 0,1-1 0 0,1-2 0 16,2 0-128-16,3-2 192 0,0 0-64 0,1-3 704 0,2 0 128 16,0-3 16-16,1-1 16 15,3-2-1936-15,2 0-384 0,-1-2-80 0,0-1 0 16,-1-2 384-16,-1 1 64 0,0-4 32 0,-4-1 0 15,2-2-1632-15,-6 0-320 0,0 0-64 0,-3 0 0 16,-1 0 608-16,-2 4 128 0,-3 1 32 0,-2 4 0 0,-1 3 1856 0,-2 4 320 16,-1 0 160-16,2 6-16 0,-7-1 2320 15,1 2 464-15,-2 1 80 0,0 3 32 0,-2 0-1120 16,4 2-240-16,1 0-32 0,2 2-16 0,1 0-736 0,2 1-128 16,3 0-48-16,3 1 0 0,0 0-448 0,4 0-80 0,0 0-32 15,1 1 0-15,1-1 288 0,3 0 48 0,1 0 16 16,2-1 0-16,-1-1 736 0,3 1 160 0,0-1 16 15,0 0 16-15,-2-1-1856 0,0 0-368 0,-4-1-80 0,5 4-16 0,-6-2 880 0,-3-1 0 16,-3-2 208-16,-7-6-32 16,2 9-32-16,-2 0 0 0,0-9 0 0,-6 10 0 0,-1-1-16 0,-3 0-128 15,-2 0 192-15,-5 2-64 0,-4 2 320 0,-4 2 64 16,-4 1 16-16,8-1 0 16,-3 2-3344-16,-4 4-656 0,-4 0-144 0,0 0-4688 15,-1 0-928 1</inkml:trace>
  <inkml:trace contextRef="#ctx0" brushRef="#br0" timeOffset="5053.54">12167 9815 26719 0,'0'0'2368'0,"0"0"-1888"16,-3-6-480-16,3 6 0 0,0 0 0 0,0 0 0 0,-9-2 0 0,1 4 0 16,0 3 480-16,0 6 160 0,0 6 16 0,-3 5 16 15,-1 4-352-15,0 6-80 16,1 4-16-16,0 4 0 0,-1 0-224 0,2 0 0 0,1 1 128 16,2-2-128-16,4-4 0 0,1-3 0 0,4-5 0 0,1-3 0 15,2-2 0-15,1-3 0 16,3-1 0-16,1-5 0 0,0-3 352 0,2-4 32 0,0-1 0 0,2-4 0 15,3-4 80-15,-3-3 32 0,3-3 0 0,-1-4 0 16,0-5 16-16,0-5 0 0,1-3 0 0,-2-6 0 16,-2-6-96-16,0-5-16 0,1-8 0 0,-2-2 0 15,-3-3-400-15,-3 3 128 0,-3 3-128 0,-3 4 0 0,-3 5 0 16,-3 8 128-16,-3 5-128 0,-1 7 0 0,-1 4 576 0,-2 5 16 16,-4 2 16-16,1 4 0 0,-1 3-112 0,0 3-32 15,-2 2 0-15,7 3 0 0,-1 2-336 0,-1 4-128 16,1 3 0-16,1 2 0 15,0 3 0-15,2 1-128 0,1 0-16 0,2 1 0 0,0 0 144 0,1 0-128 0,3 1 128 16,2-1-128-16,1-1 128 0,2-1-160 16,2-3 160-16,0-1-160 15,1-1 160-15,3-2 0 0,1-2 0 0,2 0 0 0,1-2-192 16,2 0 32-16,3-1 16 0,9 0 0 16,-3-1-496-16,4-3-112 0,-1-3-16 0,4 0 0 15,2-1-1248-15,1-1-256 0,1-3-48 0,0 1-16 16,-1-1 624-16,-3-1 128 0</inkml:trace>
  <inkml:trace contextRef="#ctx0" brushRef="#br0" timeOffset="5287.03">12621 9931 5519 0,'-3'-10'496'0,"3"10"-496"0,-2-5 0 0,1-1 0 15,-2 1 3536-15,3 5 624 16,0 0 112-16,0 0 16 0,0 0-2192 0,6-4-448 16,-6 4-96-16,8 0-16 0,-2 2-640 0,2 2-128 0,-1 1-16 0,0 2-16 0,-1-1-208 0,-1 2-32 15,0 1-16-15,-3 2 0 0,-2 1 128 0,-1 1 32 31,-1 2 0-31,-2 0 0 0,-1 3-64 0,-1 0-16 0,0 1 0 0,0-1 0 16,0-2-240-16,0-1-32 0,2-1-16 0,1-3 0 0,1-1 80 0,2-3 16 16,4 0 0-16,-4-7 0 0,5 3 96 15,3-2 32-15,2-3 0 0,3-2 0 16,3-4-240-16,5-4-32 0,2-4-16 0,5-2 0 16,6-3-208-16,2-2-192 0,3-3 48 0,17-8 0 15,-7 2-2304-15,-17 14-464 0,1 0-96 0,-1 4 0 0</inkml:trace>
  <inkml:trace contextRef="#ctx0" brushRef="#br0" timeOffset="6153.76">8765 15520 21183 0,'0'0'1888'0,"0"0"-1504"16,0 0-384-16,7 4 0 16,-1 0-576-16,0-2-176 0,1 0-32 0,0-1-16 0,-7-1 800 0,6 0 256 15,-6 0 0-15,6-1 0 0,-6 1 480 0,5-3 96 16,0-2 32-16,-2 0 0 0,-1-1 160 0,0 0 16 15,-1-3 16-15,0-2 0 0,-1-2-368 0,0-3-80 16,-2-2-16-16,1-4 0 0,0-4-256 0,-1-2-48 0,0-4-16 0,-1-3 0 16,2-3-80-16,-4-1 0 15,-2-4-16-15,0-1 0 0,-3-1 176 0,-2 1 32 0,-4 0 16 16,-1 1 0-16,-3 2 240 0,-1 2 64 16,-1-1 0-16,-3 1 0 0,-2 1-288 0,0 3-48 15,-2 1-16-15,-2 2 0 0,2 2-80 0,-2 1-16 0,-1 3 0 16,-1 2 0-16,-1 2-32 0,-1 2-16 0,-1 2 0 15,2 2 0-15,2 3-208 0,2 2 0 16,-1 2 128-16,0 3-128 0,1 3 0 0,1 3 0 0,-1 2 0 16,1 5-160-16,2 2 160 0,-2 5 0 0,-2 4 0 15,-1 4-128-15,1 3 128 0,-1 4-192 16,2 2 192-16,1 5-192 0,2 2 192 0,3 0-160 16,2 2 160-16,2 1-160 0,1-1 160 0,3-1 0 0,0 1-144 0,3-3 144 0,2-1 0 0,0-3 0 15,0 0 0-15,2-1 0 0,2 0 0 0,0-1 0 16,1-2 0-16,2-2 0 0,1 0 0 0,1-2 0 15,0-2 0-15,1 0 0 0,-1 0 0 0,1-1 0 16,2-1 0-16,-1 0 0 0,0-2 0 0,1-1 0 16,0 0 0-16,0 0 0 0,1-3 0 0,-1-1 0 15,1-1 0-15,-1 0 0 0,0-4 0 0,0 0 0 16,1 0 0-16,-1-1 0 16,-1-8-352-16,0 0-96 0,0 0-32 0,0 0 0 15,0 0-2336-15,0 0-448 0</inkml:trace>
  <inkml:trace contextRef="#ctx0" brushRef="#br0" timeOffset="6470.44">7659 14780 19343 0,'-16'-2'1728'0,"5"2"-1392"0,0 0-336 0,-2 2 0 0,1 2 0 0,0 2 0 15,1 0 0-15,4 2 0 0,-2 2 288 0,-1 2 96 16,-1 3 0-16,0 3 16 15,0 1-160-15,0 3-48 0,0 3 0 0,-1 2 0 16,1 3-64-16,1 3-128 0,0 1 176 0,2 0-176 0,1 0 160 0,0-1-160 16,1-1 128-16,3-2-128 15,1-2 352-15,3-3-16 0,2-2 0 0,2-1 0 0,0-2 464 0,0-3 96 16,1 0 0-16,2-2 16 0,1 0-224 0,0-2-48 16,0-2-16-16,1-1 0 0,-1-2-256 15,1-1-48-15,0-1-16 0,0-3 0 0,1-2 64 0,1-1 16 16,2-1 0-16,1-4 0 0,-1-1-256 0,1-3-128 0,2-2 160 0,-1-2-160 31,2-4-432-31,-2-2-176 0,1-3-32 0,0-4-12688 0</inkml:trace>
  <inkml:trace contextRef="#ctx0" brushRef="#br0" timeOffset="7078.84">7497 13784 15663 0,'0'0'1392'0,"-5"-4"-1120"0,-1 1-272 0,6 3 0 16,-7-2 976-16,7 2 144 15,0 0 32-15,-8 8 0 0,-1 0-288 0,3 3-48 0,-1 2-16 0,0 4 0 16,1 0 0-16,1 5 0 0,2 2 0 0,1 4 0 16,0 0-400-16,2 1-80 0,3 0 0 0,1-1-16 15,1 1-128-15,1-2-32 0,3-1 0 0,1-4 0 0,0-4 48 16,0-1 0-16,1-3 0 0,-2-1 0 0,1-2 256 0,-2-2 64 15,1-3 16-15,1-3 0 0,1-2-96 0,-1-2-32 16,-1-3 0-16,1-4 0 0,2-3-128 16,-1-1-16-16,-2-4-16 0,-2-3 0 0,2-7-16 0,-2-6 0 15,-1-6 0-15,0-4 0 0,-2-3-224 0,-3-2 0 16,-1-2 0-16,-1 4 0 0,-3 2-256 0,-2 6 16 16,-1 4 0-16,-3 6 0 0,-4 4 384 0,1 6 80 15,1 2 16-15,0 6 0 0,0 1 320 0,-2 3 64 16,0 3 16-16,0 4 0 0,-1 3-288 15,-1 1-48-15,0 2-16 0,-1 3 0 0,0 3-128 0,1 3-32 16,2 1 0-16,2-1 0 0,-2 1-128 0,4 0 0 16,1 1-160-16,3-1 160 0,1-2-128 0,2 1 128 15,0-1 0-15,5 0-144 0,1-3 144 0,2-1 0 16,1 0 0-16,2 0 0 0,1 0 0 0,1-1-160 16,1-2 160-16,3-2 0 0,1-1-144 0,1 1 144 0,3-2 0 15,-1 0-144-15,-3-2 16 0,3-1 0 0,-1-2 0 16,3-2 0-1,0-2-704-15,2-1-144 0,2 0-32 0,1-3 0 16,2-2-1760-16,-2-1-368 0,-1-1-64 0</inkml:trace>
  <inkml:trace contextRef="#ctx0" brushRef="#br0" timeOffset="7244.75">7977 13766 11967 0,'0'0'1072'0,"0"0"-864"0,0 0-208 0,0 0 0 0,0 0 2400 0,0 0 432 0,0 0 96 0,-1 8 16 0,1-8-1088 0,0 11-224 16,2 0-32-16,0 1-16 0,2-1-368 15,-1 3-80-15,0 2-16 0,2 2 0 16,-1 0-672-16,1 3-128 0,2 1-16 0,-1 3-16 16,0-1-288-16,1 3 128 0,2 3-128 0,-1 2 0 15,-1 3-1536-15,1 0-432 16,0-1-80-16</inkml:trace>
  <inkml:trace contextRef="#ctx0" brushRef="#br0" timeOffset="7540.38">8211 13669 23951 0,'-14'-4'2128'0,"14"4"-1696"16,-9-1-432-16,9 1 0 0,0 0 1552 0,-5-4 240 16,5 4 32-16,0 0 16 0,1-8-1088 0,3 1-224 0,2-2-32 0,4 0-16 15,5-1-240-15,1-1-48 0,6-2-16 0,4-1 0 0,2-4-352 0,2-2-64 16,0-2-16-16,-1-1 0 16,-1 0-2320-16,-2 2-480 15,-1 2-80-15</inkml:trace>
  <inkml:trace contextRef="#ctx0" brushRef="#br0" timeOffset="7897.35">8394 13756 26143 0,'-16'5'1152'15,"9"-2"256"-15,7-3-1136 0,0 0-272 0,-8 5 0 0,8-5 0 0,0 0 1168 0,0 0 176 16,0 0 48-16,0 0 0 0,0 0-576 0,8-5-112 16,3-1-32-16,3-3 0 0,3-2-544 0,1-4-128 0,2-4 0 0,3-3 0 15,2-6 0-15,3 0-272 16,1-4 64-16,0-2 16 0,-1-4-320 0,-1 2-48 0,2 0-16 0,-4 3 0 31,0 3-160-31,-5 6-32 0,-3 5-16 0,-5 6 0 0,-4 4 784 0,-8 9 0 16,0 0 0-16,0 0 0 0,0 0 272 0,6 9-32 0,-1 4-16 15,-4 3 0-15,0 1-48 0,1 2-16 16,0 1 0-16,3 1 0 0,-2 0-160 0,1-3 0 16,1-1 0-16,2-2 0 0,1-2 128 0,2-1 0 0,-1-3 0 15,0-2 0-15,-1-3 560 0,-8-4 96 16,11 0 32-16,-1-2 0 0,-1-3 16 0,-1-3 0 15,-3-2 0-15,0-3 0 0,-1-4-80 0,-1-3-16 16,-3-4 0-16,-1-3 0 0,-2-4-288 0,-3 0-48 0,-2 0-16 0,-3 2 0 16,-3 2-176-16,0 5-32 0,-1 5-16 0,-2 3 0 15,0 6 16-15,0 2 0 0,2 3 0 0,0 4 0 16,2 4-432-16,-1 6-64 0,0 5-32 0,2 6-11680 16,2 6-2320-16</inkml:trace>
  <inkml:trace contextRef="#ctx0" brushRef="#br0" timeOffset="14360.37">600 9586 20783 0,'-14'8'912'0,"7"-2"208"0,0 0-896 0,-1 2-224 15,1-1 0-15,2-2 0 16,0 0 224-16,5-5 0 0,-3 4 0 0,3-4 0 0,0 0 1056 0,0 0 192 15,0 0 64-15,7-1 0 0,0-2-384 0,3-3-80 16,1-2-16-16,3 0 0 0,1-3-352 0,0-3-80 16,0-1-16-16,0-3 0 0,0-3-256 0,1-3-48 15,-2-4-16-15,0-3 0 16,1-1-96-16,-3-1-32 0,-1 0 0 0,-1 2 0 0,-3 1-160 0,0 3 192 16,-3 3-192-16,-1 3 192 0,-4 2 64 0,-2 5 32 15,-1 2 0-15,0 3 0 0,-2 2 176 0,1 2 48 0,-2 2 0 0,-2 1 0 16,-2 5-208-16,-1 2-48 15,-1 5 0-15,-3 4 0 0,-2 5-256 0,-2 4 0 16,1 6-128-16,-2 0 128 0,-1 3-160 0,1 1 160 0,3 1-160 0,0-1 160 16,2-2 0-16,2-1 0 15,2-2 0-15,1-3 0 0,4-1 0 0,2-1-144 16,2-1 144-16,2-2 0 0,1-1 0 0,2-3 0 0,1 0 0 16,3-2-128-16,0-1 128 0,2-1 0 15,0-1 0-15,2-1 0 0,4-1 0 0,0 0 0 0,2-2 0 0,-1-1 0 0,2-2 0 16,0-2 0-16,1-2 128 0,9-2-128 15,-1-3 0-15,-2-3-192 0,-3-1 32 0,0-1 0 32,3 0-608-32,-9 3-128 0,1-3-32 0,-1-1 0 15,0-1-2240-15,0 0-448 0</inkml:trace>
  <inkml:trace contextRef="#ctx0" brushRef="#br0" timeOffset="14535.17">949 9499 10127 0,'0'0'896'0,"0"0"-704"0,0 0-192 0,0 0 0 0,0 0 2976 0,0 0 560 16,0 0 112-16,0 0 32 0,0 0-1680 0,0 0-336 15,0 0-64-15,1 7 0 0,0 2-288 0,0 2-48 16,0 0-16-16,2 2 0 0,-1 2-336 0,-1 1-64 16,0 2-16-16,0 2 0 0,0 2-384 0,-1 0-64 15,0 0-32-15,1 2 0 0,-1 0-208 0,0 0-144 16,0-1 192-16,0-1-192 0,0-1 0 0,1 0 0 16,0 0 0-16,2-2 0 0,0-3-1728 15,1-2-240-15,2 0-48 0,0-4-12832 0</inkml:trace>
  <inkml:trace contextRef="#ctx0" brushRef="#br0" timeOffset="14772.92">1180 9523 32303 0,'0'0'1424'0,"-4"-2"304"0,4 2-1376 0,0 0-352 15,-4-5 0-15,4 5 0 0,0 0 512 0,0 0 48 16,2-5 0-16,-2 5 0 0,6-5-32 0,2 1 0 16,3 0 0-16,2-2 0 0,1 0-400 0,2 1-128 15,2-2 0-15,3 0 0 0,0-2 0 0,1 0 0 16,1 0-176-16,1 0 176 16,1 1-2016-16,0 1-288 0,-2 0-64 0,-2 3-11232 0</inkml:trace>
  <inkml:trace contextRef="#ctx0" brushRef="#br0" timeOffset="14948.28">1258 9625 32479 0,'-20'6'1440'0,"14"-3"288"0,0 0-1376 0,1-1-352 0,5-2 0 0,0 0 0 0,0 0 1056 0,0 0 144 15,0 0 16-15,0 0 16 0,0 0-384 16,0 0-80-16,5 3 0 0,3-3-16 16,3-1-416-16,3-2-80 0,3 0 0 0,2-2-16 0,3-2-240 0,2 0 128 15,1-1-128-15,1-1 0 0,2 0-192 0,-1-1-144 16,2 0-32-16,-2 0-11456 15,0-1-2288-15</inkml:trace>
  <inkml:trace contextRef="#ctx0" brushRef="#br0" timeOffset="17925.66">2114 9089 7359 0,'0'0'656'0,"-1"-7"-528"0,-1-2-128 0,-1 0 0 0,1-1 1280 16,1 0 208-16,1-2 48 0,0 0 16 0,-1-1-48 0,0 1-16 15,1 1 0-15,1 1 0 0,0-1 48 0,1 1 16 16,-1 0 0-16,2 1 0 0,-1 2-240 0,-2 7-48 16,2-9-16-16,-2 9 0 0,0 0-416 0,0 0-64 15,0 0-32-15,0 0 0 0,0 0-176 0,0 0-48 16,2 12 0-16,0 4 0 0,1 4-224 0,-3 2-48 16,-3 2-16-16,2 1 0 0,1 1-224 0,0 0 0 15,0 1 128-15,1-1-128 0,2-1 0 0,0 0 0 16,-1-2 0-16,1-2 0 0,2-4 0 0,1-1 0 15,3-3 0-15,-3-3 0 0,-1-1 0 0,2-2 0 16,-1-1 0-16,2-2 0 0,1-1 128 0,1 0-128 16,-2-3 0-16,1-4 0 0,2-1 128 0,2-3-128 0,-2-1 0 0,1-3 144 15,0-5-16-15,1-4 0 0,-1-3 0 0,1-3 0 16,0-3-128-16,2-3 192 0,-4-1-192 0,-1 0 192 16,-2 1-192-16,0 2 0 0,-1 3 144 0,-1 4-144 15,-2 3 256-15,-3 4-32 0,-1 3 0 0,-1 4 0 16,0 3 416-16,1 7 64 0,0 0 32 0,0 0 0 15,-7 3-208-15,1 1-32 0,1 4-16 0,-1 3 0 16,1 3-352-16,1 3-128 0,-1 1 0 0,1 4 0 0,-1 2 0 0,2 1 0 16,1 0 0-16,1 0 0 0,1-1 0 0,1 0 0 15,2-1 0 1,2-1 0-16,1-1 0 0,2-1 0 0,1 1 0 0,1-3 0 0,1-3-144 0,1 0 144 16,1-3-208-16,0-2 80 15,0-4-784-15,3-1-160 0,-1-1-16 0,4-3-16 16,-2-4-2240-16,1-4-448 0</inkml:trace>
  <inkml:trace contextRef="#ctx0" brushRef="#br0" timeOffset="18375.91">2651 9159 20271 0,'0'0'896'0,"0"0"192"0,0 0-880 0,0 0-208 0,0 0 0 0,0 0 0 16,-4 5 1296-16,1 1 224 15,1 1 32-15,0 2 16 0,0 1 0 0,0 2 0 16,1 1 0-16,1 3 0 0,0 0-736 0,1 3-160 0,2 1-32 0,-2 1 0 15,0 1-384-15,1 1-64 0,0-1-32 0,2 0 0 16,-1-1-160-16,0-3 0 16,0-1 144-16,1-3-144 0,0-2 0 0,1-1 144 0,-2-3-144 0,0-1 0 15,-3-7 256-15,0 0-64 0,6 3-16 16,-6-3 0-16,6-2 32 0,1-4 16 0,2-3 0 0,-2-5 0 0,2-4-96 0,2-4 0 31,-1-4-128-31,2-4 192 0,2-2-192 0,0 1 0 16,-1-1 0-16,-1 4-160 0,-2 5 160 0,-2 5-192 15,-2 3 192-15,0 3-192 0,-2 2 192 0,-2 2 144 0,-1 3-16 0,-1 5-128 16,0 0 304-16,0 0-48 0,0 0-16 16,-5 4 0-16,-2 2-96 0,0 1-16 0,-2 3 0 0,2 2 0 0,-1 2-128 0,1 0 0 15,0-1 0 1,2 1 0-16,0 1 0 0,2-2 0 0,1-2 0 0,2 0 0 16,0 0-144-16,2-1 144 0,2-1 0 0,1-1 0 15,0 0 0-15,2-1 0 0,1-1 0 0,0 1 0 0,2 0 0 16,1-2 224-16,1-1-64 0,2 1-16 15,-2-1-144-15,0 2 192 0,0 0-192 0,0 0 192 0,0-2-192 0,-1 1 0 16,1-1 0-16,-2 2 0 0,-2-4 0 0,-2 1 128 16,1-1-128-16,-7-2 0 15,7 1-832-15,-1-1-256 16,1-1-64-16,-2-2-9600 0,2-3-1936 0</inkml:trace>
  <inkml:trace contextRef="#ctx0" brushRef="#br0" timeOffset="18892.62">3151 8822 26719 0,'0'0'2368'0,"-4"-1"-1888"0,-3-1-480 15,1 0 0-15,-1-1 1216 0,0 2 160 0,0 1 32 16,0 1 0-16,1 0-288 0,-1 2-48 16,-1-1-16-16,1 3 0 0,0 4-352 0,-1 3-64 15,1 3 0-15,-1 2-16 0,1 2-464 0,1 2-160 16,-1 1 0-16,2 2 144 0,0 1-144 0,1 2 0 0,0-3 0 0,2-1 0 15,3-1 0-15,0-1 0 0,2-2 0 0,0-3 0 16,1-2 0-16,2 0 0 0,0-5 0 0,2 0 0 16,1-2-192-16,1-4 192 0,0-4-192 0,1-1 192 0,2-3-368 0,-2-1 48 15,2-5 16-15,1-3 0 0,2-4 304 16,0-4 0-16,2-4-128 0,0-2 128 16,-1-2-176-16,0 3 32 0,-2 2 0 0,-2 3 0 0,-2 3 144 0,-2 6 0 15,-1 1 0-15,-3 3 0 16,-1 3 240-16,-4 6 80 0,0 0 0 0,0 0 16 0,0 0 80 0,0 7 16 15,0 2 0-15,0 2 0 16,-2 1-304-16,2 2-128 0,0 1 128 0,3 2-128 16,0-1 0-16,1 0 0 0,1-1 0 0,0 0 0 0,4-2 0 0,-1-2 0 15,2-2 0-15,1-3 0 0,0 0 0 0,1-3 0 16,0-2 0-16,0-3 0 0,-1-3 336 0,0 0-16 16,-1-3 0-16,0-3 0 0,-1-3 80 0,-1-3 16 0,0-3 0 0,-1-4 0 15,-2-1-96-15,0-2-32 16,-3-1 0-16,-1 2 0 0,-2 2-112 0,-1 3-32 15,-3 2 0-15,0 2 0 0,-2 4 48 0,-1 2 16 0,1 2 0 0,-3 3 0 16,-1 3-208-16,-1 1 144 16,-2 2-144-16,1 4 128 15,0 1-464-15,0 4-112 0,1 1 0 0,1 2-16 16,1 1-1520-16,1 2-288 0,2 0-64 0,5 0-16 16,2 0-1680-16,4-3-352 0</inkml:trace>
  <inkml:trace contextRef="#ctx0" brushRef="#br0" timeOffset="19174.43">3579 8771 10127 0,'0'0'896'0,"0"0"-704"0,0 0-192 0,0 0 0 16,0 0 3488-16,0 0 672 0,0 0 128 0,0 0 16 16,0 0-2384-16,0 0-464 15,3 8-112-15,-3 0 0 0,2 1-544 0,-2-1-96 16,0 2-32-16,0 0 0 0,-2 1-464 0,2 1-80 0,2-1-128 0,1 0 176 0,0-1-176 0,3-1 0 16,-1-1 0-16,3-2 0 15,1 0 0-15,2-1 0 0,1 0 0 0,2-1 0 16,-2-1 0-16,2 0 0 0,2-2 0 0,-1 0 0 0,2-1 0 0,-4 0 0 15,-2 1 192-15,-1 0-64 0,-2 0 320 0,-3 0 64 16,-5-1 16-16,0 0 0 0,0 0 368 0,0 0 64 16,-3 6 0-16,-3 0 16 0,-1 1-272 0,-3 1-64 15,-2 0-16-15,-1 2 0 0,1 1-352 16,0 0-64-16,0-2-16 0,1 0 0 0,1-1-448 0,3-2-112 0,-1 0-16 0,3-3 0 16,5-3-1600-16,0 0-320 0,0 0-64 0,2-5-8192 15,3-5-1632-15</inkml:trace>
  <inkml:trace contextRef="#ctx0" brushRef="#br0" timeOffset="19563.84">3948 8631 3679 0,'0'0'160'0,"0"0"32"0,-5 5-192 0,1 3 0 31,-1 2 0-31,1 1 0 0,-1 2 5808 0,-1 2 1104 16,-1 2 240-16,2 2 32 0,-2 0-5104 0,4 2-1024 0,-1 0-208 0,0 0-32 0,2 1-208 0,2-2-32 0,0-1-16 15,1-1 0-15,4-1-176 0,0-2-48 16,2-2 0-16,0-2 0 0,2-2-144 0,1-2-48 15,2-3 0-15,0-2 0 0,3-3 48 0,-2-2 0 32,-1-3 0-32,1-2 0 0,0-4 48 0,1-4 16 0,-1-4 0 0,0-3 0 15,-1-3-48-15,-1-4 0 16,-1-2 0-16,0-1 0 0,-1-1-208 0,-3 2 128 16,-2 3-128-16,-4 1 0 0,-4 4 208 0,0 2-48 0,-2 2-16 0,-1 4 0 15,-2 2 288-15,-2 4 48 0,-1 3 16 0,0 2 0 16,-3 3-112-16,0 3-32 0,-4 4 0 0,1 2 0 15,-1 3-352-15,1 2 0 0,1 3 0 0,0 0 0 16,2 0 0-16,2 2-128 0,0-1 0 0,5 0 0 16,-1-1 128-16,3 1 0 0,3-1-144 0,2-1 144 15,1 1 0-15,4-2-144 0,1-1 144 0,1 0 0 16,2 0-144-16,4-1 144 0,-2 0 0 0,3 0-144 0,2-4 144 0,0-1-128 16,1 1 128-16,4-2-128 15,1 0-448-15,3-2-64 0,-1-2-32 0,4-2 0 16,1-1-1952-16,2-2-400 0,1-2-80 0</inkml:trace>
  <inkml:trace contextRef="#ctx0" brushRef="#br0" timeOffset="19728.41">4440 8694 14735 0,'0'0'1312'0,"0"0"-1056"16,0 0-256-16,0 0 0 0,-2 7 3680 0,1 0 672 16,1 0 144-16,0 2 32 0,-1 0-2416 0,0 1-496 15,0 1-80-15,1 1-32 0,0 1-128 0,1 1-32 16,-1 1 0-16,0 2 0 0,0 1-704 0,0 1-128 15,0-1-48-15,1 1 0 0,0 1-304 0,0 0-160 0,1-2 160 0,1 0-160 32,-2-2-288-32,-1-1-160 0,0-2-16 0,0-1-12064 0,0-3-2400 0</inkml:trace>
  <inkml:trace contextRef="#ctx0" brushRef="#br0" timeOffset="20193.59">4997 8454 16575 0,'0'0'736'0,"0"0"160"0,-5 1-720 0,5-1-176 16,-5 3 0-16,1 1 0 0,2 1 3392 0,-3 2 656 16,3 2 128-16,0 2 32 15,0 4-2432-15,0 0-496 16,0 1-80-16,1 6-32 0,-1-1-640 0,2 0-128 0,0 1-16 0,0 0-16 0,0-1-368 0,0 0 0 16,0-1 0-16,1 0 128 0,0-1-128 0,1 0-208 15,-1-1 48-15,2-2 16 31,-1 0-2480-31,-1-3-480 0</inkml:trace>
  <inkml:trace contextRef="#ctx0" brushRef="#br0" timeOffset="20347.48">4839 8710 31327 0,'0'0'1392'0,"-4"-3"272"0,4 3-1328 0,-1-6-336 16,1 2 0-16,1-1 0 0,3 0 720 0,1-1 80 0,2 1 16 15,3-1 0-15,2 0-96 0,3-2-16 0,2 0 0 0,2-1 0 16,5 1-416-16,-1-1-96 0,1 0 0 0,1-1-16 15,3-1-400-15,0 0-80 0,2 0-16 0,0 0-10576 32,-1 0-2128-32</inkml:trace>
  <inkml:trace contextRef="#ctx0" brushRef="#br0" timeOffset="20648.57">5402 8258 33519 0,'0'0'1472'0,"0"0"320"0,0 0-1424 0,0 0-368 16,-5 2 0-16,5-2 0 15,-4 7 592-15,2 0 48 16,0 3 16-16,1 2 0 0,1 3-16 0,2 1 0 16,0 2 0-16,1 3 0 0,1 2-256 0,0 1-64 0,1 1-16 0,-1 2 0 15,1-1-112-15,1 0 0 16,1 2-16-16,1-3 0 0,0-1-176 0,1-2 0 0,-1-2 0 0,1-2 0 16,0-3 0-16,0-3 0 0,-1-2 128 0,-1-2-128 15,1 0 192-15,0-5 0 0,-2-3 0 0,1-2 0 16,-1-3 384-16,1-4 96 0,2-3 16 0,0-5 0 15,-1-6-240-15,2-4-32 0,1-6-16 0,0-2 0 0,1-2-272 16,-2 1-128-16,0 3 128 0,-1 3-128 0,-1 1 0 16,-1 4 0-16,0 3 0 0,-1 4 0 15,-2 4 0-15,0 3-192 0,0 2 0 0,-2 2 16 16,0 2-1488-16,-2 5-288 0,0 0-64 0,0 0-16 16,0 0-1216-16,6 7-240 0</inkml:trace>
  <inkml:trace contextRef="#ctx0" brushRef="#br0" timeOffset="21108.6">5842 8571 23039 0,'0'0'1024'0,"0"0"192"0,0 0-960 0,0 0-256 16,0 7 0-16,-2-1 0 0,-1 2 2816 0,2 1 512 15,0 1 96-15,0 2 32 0,0 1-2496 0,0 1-480 0,1 1-96 16,0 1-32-16,0 2 208 0,0 1 32 0,0-1 16 0,0 1 0 15,0-1-352-15,1-1-80 0,-1 0-16 0,1 0 0 16,0 0-160-16,0-2 0 16,0-2 144-16,1-1-144 0,-2-2 128 0,1-2-128 0,1-1 128 15,0-2-128-15,-2-5 160 0,0 0-32 0,0 0-128 0,0 0 192 0,7-1-192 0,1-3 176 16,0-5-176-16,1-1 160 0,1-4-160 0,2-4-176 16,1-3 48-16,1-1 0 15,1-1-80-15,-2 0-16 16,0 2 0-16,0 1 0 0,-1 2 224 0,-2 1 0 0,-1 3 0 0,-2 3-144 15,-3 1 144-15,-1 1 0 0,-1 2 128 16,-2 7-128-16,0-5 192 0,0 5-16 0,-5-2-16 0,-1 2 0 0,-2 2-160 0,0 2 160 16,-2 2-160-16,0 2 160 0,2-1-160 0,-2 2 0 15,1 0 0-15,1 1 0 0,0-1 0 0,3 2 0 16,1 0 0-16,0 1 0 0,3-1 0 0,1 0 0 16,1 0 0-16,1-1 192 0,3-1-192 0,0 2 128 15,2-1-128-15,2 0 128 0,2-1-128 0,0-1 0 16,1-2 144-16,2 1-144 0,0 0 0 0,1-2 144 0,0 1-144 0,1-3 0 15,-1-2 0-15,0-1-352 0,1 0 48 0,-1-1 16 32,-2 0-1616-32,1 0-320 0,-2-3-64 0,1 0-13200 0</inkml:trace>
  <inkml:trace contextRef="#ctx0" brushRef="#br0" timeOffset="21663.67">6409 8401 21183 0,'4'-4'1888'0,"0"-1"-1504"15,1-1-384-15,0 1 0 16,1-1 1024-16,-1 1 144 16,1 1 32-16,-1-1 0 0,-2 1-192 0,-3 4-48 0,5-4 0 0,-5 4 0 15,0 0-320-15,0 0-80 0,0 0-16 0,0 0 0 16,0 0-288-16,0 0-64 0,0 0-16 0,0 0 0 15,0 0-176-15,0 0 0 16,0 0 144-16,0 0-144 0,0 0 0 0,0 0 0 0,0 0 0 0,0 0 0 0,0 0 0 0,0 0 0 16,0 0 0-1,0 0 0-15,0 0 128 0,0 0-128 0,0 0 160 0,0 0-160 16,4-3 192-16,1 0-48 0,-5 3-16 0,5-6 0 0,-4 0 0 0,1-1-128 16,-1 1 192-16,-1 0-64 0,0 1 0 0,0 0 0 0,-1 0 0 15,0 0 0-15,-1 0 288 0,-1 1 48 16,-2 1 16-16,1 1 0 0,-2-1 224 0,0 3 32 0,-1 1 16 0,2 1 0 15,-3 1-304-15,1 3-64 16,0 0-16-16,-1 1 0 0,1 1-368 0,2-1 144 16,-1 1-144-16,3 1 0 0,1 0 0 0,1 1 0 15,1-1 0-15,2 1 0 0,0-1 0 0,3-1-144 16,0 0 144-16,4-1-128 0,0 1 128 0,2 0-160 16,2-2 160-16,1 0-160 0,1-3 160 0,0 0 0 15,1 1 0-15,1 0-128 0,-1-1 128 0,1 2 0 0,-2-1 0 0,1 1 0 16,-5-1 0-16,0 0 0 15,-5 0 0-15,0 0 0 0,-6-4 224 0,3 6 80 16,-1-1 16-16,-2 2 0 0,-1-1 160 0,-2 0 32 16,-4-1 16-16,1 2 0 0,-5-1-272 0,1 2-48 15,-2-1-16-15,0 0 0 0,0 0-192 0,-1 0 0 16,1-2 0-16,1 0 0 16,0-2-544-16,3-2 0 0,1 0 0 0,1-1 0 15,3-2-2256-15,2-3-448 0,2-2-80 0</inkml:trace>
  <inkml:trace contextRef="#ctx0" brushRef="#br0" timeOffset="21831.26">6706 8278 16575 0,'0'0'1472'0,"5"7"-1168"0,-2 0-304 15,0 2 0-15,1 1 2512 0,-1-1 448 0,0 1 96 0,0 2 16 0,-2 2-1216 0,0 0-256 16,1 1-32-16,-2 1-16 0,0 0-672 0,0 1-144 16,1-2-32-16,0 1 0 0,-1-2-416 0,0 0-96 15,1-1 0-15,1-2-16 16,1-3-176-16,0-1 0 0,-3-7 0 0,0 0 0 15,0 0-1584-15,0 0-400 0,8 1-64 0,-2-5-7504 16,1-3-1504-16</inkml:trace>
  <inkml:trace contextRef="#ctx0" brushRef="#br0" timeOffset="22550.53">6802 8135 11967 0,'0'0'528'0,"0"0"112"0,0 0-512 0,-5-2-128 15,-1 2 0-15,1 2 0 0,-1-1 384 0,2 2 32 16,-1 2 16-16,2 1 0 0,0 1-432 0,1 0 0 0,0 1 0 0,2 1 0 15,4 2 0-15,-1-1 0 16,0-2 0-16,2 1 0 0,0 0 1120 0,1 0 144 0,-1 0 16 0,2 1 16 16,1-1 368-16,-1 2 80 0,0 2 16 0,1-2 0 15,-2-2-160-15,2 2-16 0,-2-1-16 16,1 0 0-16,0-1-480 0,-2-2-80 0,0-2-32 0,-1 0 0 16,1-2-160-16,-5-3-48 0,0 0 0 0,0 0 0 15,8 0-32-15,1-1-16 0,-2-3 0 0,0-1 0 16,1-3-128-16,1-1-16 0,-2-2-16 0,4 0 0 15,0-2-352-15,2 1-64 0,0 1-16 16,1 1 0-16,-1 0-128 0,0 2 0 0,0 1 0 0,-2 1 0 16,-2 3 0-16,1 1 0 0,-1 1-144 0,0 1 144 0,0 1 0 0,-3 2-160 15,2 2 160-15,0 0-128 0,-1 1 128 16,1 0-128-16,0 2 128 0,0 0-128 0,0-2 128 16,1 1-208-16,-1-2 80 0,1 1 128 31,1-3-624-31,-1-1 0 0,2-2 0 0,0-1 0 0,2-2-416 0,-1-1-96 0,-1-2-16 0,0-1 0 15,0-1 240-15,-1-2 32 0,-1-1 16 0,1-1 0 16,-2-3 320-16,1 0 64 0,-4-2 16 0,2 2 0 0,-3 0 464 0,0 1 0 16,-2 2 0-16,-1 2 0 0,-1 3 1152 0,-1-1 112 0,0 3 16 15,1 5 16-15,-5-3-176 0,5 3-32 16,-6 4-16-16,-1 0 0 0,1 3-416 0,-2 0-80 16,0 3 0-16,2 2-16 0,-2 2-352 0,1 0-64 0,1 0-16 0,1 2 0 15,2-2 0-15,1 1-128 0,1 1 192 0,2-1-64 16,1 0-128-16,1 0 0 0,2-2 0 0,1-1 0 15,1-1 128-15,2-1-128 16,1 0 128-16,2-2-128 0,2-2 160 0,2-3-160 0,1-3 192 16,-1-1-192-16,1-2 160 0,-1-4-160 0,1 0 128 0,-1-6-128 15,2-4 176-15,-1-3-48 16,-2-3-128-16,-1-3 192 0,1-4-192 0,-2-1-128 0,-2-2 128 0,-2 2-208 0,-4 3 208 0,-2 1-144 16,-2 3 144-16,-2 3-128 0,-2 3 128 0,-1 2 192 15,-2 3-32-15,-2 3-16 0,0 2 96 16,-3 3 16-16,-1 2 0 15,-2 2 0-15,1 1-112 0,0 2-16 0,0 2 0 16,0 2 0-16,-1 1-128 0,2 2 0 0,0 1 0 0,3 1 0 0,2-1 0 0,1 2 0 16,2 0-144-16,2 0 144 0,0 1 0 0,2 2 0 0,2-1 0 0,0 0 0 15,2 1 0-15,3 0 0 16,2-1-160-16,0 1 160 31,2-1-608-31,4-1-32 0,2-1-16 0,4-3 0 0,0-1-2288 0,1-4-464 0,1-2-96 0</inkml:trace>
  <inkml:trace contextRef="#ctx0" brushRef="#br0" timeOffset="22718.9">7881 8097 24879 0,'0'0'1088'0,"0"0"256"0,-3-3-1088 0,3 3-256 0,-6-1 0 0,6 1 0 0,0 0 3072 0,-3 4 576 16,1 4 96-16,0 0 32 0,0-1-2176 0,-1 2-416 16,1 2-96-16,0 2 0 0,0 3-448 0,0 0-64 15,-1 0-32-15,1 1 0 0,1 1-352 0,0 2-64 16,0 0 0-16,-1 2-128 0,-1 0 128 0,1 0-128 15,-1 0 0-15,1-1 0 0,1 1-192 0,1-2-160 16,0-2-32-16,1-2-12656 16,0 0-2528-16</inkml:trace>
  <inkml:trace contextRef="#ctx0" brushRef="#br0" timeOffset="35663.15">14777 15544 6447 0,'0'0'576'0,"0"0"-576"0,0 0 0 0,0 0 0 16,0 0 496-16,7-5-16 0,-7 5 0 0,6-6 0 15,-6 6-336-15,7-5-144 0,-7 5 128 0,6-6-128 0,-6 6 576 0,0 0 16 16,0 0 16-16,4-6 0 15,-4 6-48-15,0 0-16 0,2-9 0 0,-2 9 0 16,-1-8 224-16,1 8 32 0,0 0 16 0,-3-6 0 0,-3 0-208 0,0 2-32 16,-2 0-16-16,0 2 0 0,-1 0-272 0,0 0-48 15,-2 0-16-15,-3-2 0 0,0 1-32 0,-2 1 0 16,-4 0 0-16,2-1 0 0,1 2 320 0,-1 1 64 16,-2 0 16-16,0 2 0 15,-1 0 64-15,1 1 16 0,-1 0 0 0,0 2 0 0,0 1-128 0,-1 2-32 16,-1 1 0-16,1-1 0 0,1 2 64 0,0 1 0 15,-1 0 0-15,1 1 0 0,0 1-240 0,0 1-32 0,-1 0-16 16,1 0 0-16,0 1-288 0,3 0 0 0,-2 2 0 0,2 0 0 16,2 3 256-16,0 3-48 15,1 1-16-15,1 2 0 0,1-1 96 0,-1 1 16 0,2 4 0 0,2 1 0 0,2 1-160 0,0 2-16 16,2 1-128-16,2 1 192 0,1 2-192 0,0 0 0 16,5 1 0-16,1 0 0 0,2-1 0 0,2 1 0 31,2 1 0-31,2 1 0 0,1-1 0 0,2 1 0 0,0-1 0 0,2-2 0 0,0 0 0 0,3-2 0 31,2 0 128-31,1 0-128 0,0 0 0 0,3-3 176 0,3-4-176 0,-2 1 160 0,-2 1-32 0,1-6-128 16,-1-4 192-16,1-2-64 0,1-2 48 15,3-1 0-15,1-3 0 0,2-4 0 0,0-4 16 0,3-1 0 0,2-4 0 0,4-4 0 16,3-6-48-16,-1-4 0 0,-1-2 0 0,2-9 0 16,-2-4-16-16,5-4 0 0,-1-5 0 15,3-2 0-15,1-7 0 0,-2 3-128 16,0 1 192-16,-9 3-64 0,-5-2 80 0,-4 2 16 15,-5 2 0-15,-3 2 0 0,-2-1 304 0,-5 3 64 0,-2 0 16 16,-5 2 0-16,0 0 16 0,-1-1 0 0,-3 0 0 0,-2-2 0 16,-2 0-240-16,-2-1-32 0,-2-1-16 0,-4 0 0 15,-2-1-128-15,-3 0-16 0,-3-1-16 0,0 2 0 16,-2-1 112-16,0 1 32 0,-4 2 0 16,0 2 0-1,-1 1-80-15,-3 2-16 0,-1 2 0 0,-2 1 0 0,-1 1-224 0,1 1 144 16,-1-2-144-16,-1 4 128 0,-1 2-128 0,0 4 160 15,1 1-160-15,-2 3 160 0,0 1-160 0,-5 3 0 16,-3 4 0-16,-3 1 128 0,-1 2-128 0,1 3 160 16,1 3-160-16,2 2 160 0,1 4-160 0,3 3 0 15,0 4 0-15,4 5 0 0,3 4 0 0,-1 5 0 16,1 1-160-16,3 3 160 0,-1-1-272 0,3 4 32 16,2 1 16-16,2 2 0 15,3 1-1536-15,3 1-304 0,0 1-64 0,2 2-9376 16,1 0-1872-16</inkml:trace>
  <inkml:trace contextRef="#ctx0" brushRef="#br0" timeOffset="37778.97">15900 17809 12895 0,'0'0'576'0,"0"0"112"0,0 0-560 0,0 0-128 0,0 0 0 0,0 0 0 15,0 0 1200-15,0 0 208 0,0 0 32 0,0 0 16 16,0 0-576-16,0 0-112 0,0 0-32 0,0 0 0 0,0 0 160 0,0 0 16 0,0 0 16 0,0 0 0 31,0 0-352-31,5 5-64 0,1-2 0 0,2 0-16 0,2-1-16 0,4 1 0 0,5-1 0 0,4-1 0 16,3-1 48-16,27-1 16 15,-5-1 0-15,-3 0 0 16,-2 1-144-16,-1 1-16 0,1 1-16 0,0 2 0 0,0 0-144 0,2 0-32 16,3 1 0-16,-2-2 0 0,-2 0-192 0,-4-1 0 15,-3-2 128-15,-3 0-128 0,-4-1 0 0,-2-1 176 16,-4 0-176-16,-2 0 160 0,-3 0-160 0,-4-1 160 15,-2 0-160-15,-5-1 160 0,-8 5-160 0,6-6 0 16,-3-1 144-16,-2-2-144 0,-3 2 0 0,-1-1 128 0,-3 0-128 16,-1 0 0-16,-4-2 0 0,-4-1-208 15,1 0 16-15,-3-1 16 0,0-3 48 0,-1 3 0 0,-2 2 0 16,4 1 0-16,-2-2 352 0,4 4 80 0,-1 2 16 0,3 2 0 16,1 1 112-16,11 2 16 0,0 0 16 0,0 0 0 15,0 0-336-15,0 0-128 0,0 0 0 0,5 11 0 16,2 0 0-16,4 1 0 0,1 1 0 0,2 1-160 15,1 1 160-15,2 0 0 0,-1 1 0 0,2 0-128 16,-3 1 128-16,-2 0 0 0,-4 1 0 0,-1-1 0 16,-3 0 0-16,-3 0 144 0,-6 1-16 0,-1 0-128 15,-4 0 256-15,-2 0-48 0,-2-3-16 0,-1 1 0 0,-1-2-432 16,-1-2-80-16,-1-1-32 0,3-1 0 31,3-3-1648-31,-1-1-336 0,1 1-64 0</inkml:trace>
  <inkml:trace contextRef="#ctx0" brushRef="#br0" timeOffset="38297.33">17120 17944 28559 0,'0'0'2544'0,"0"0"-2032"0,-7 6-512 0,-1 2 0 15,-1 2 416-15,0 2-16 0,0 1 0 0,0 2 0 16,-4 2-80-16,2 0-32 0,0 3 0 0,2 1 0 15,1 0-144-15,-1 0-16 0,2 0-128 0,2-1 192 16,1-3-192-16,1 1 0 0,2-2 0 0,2-3 0 0,3-3 0 0,0-2 128 16,-4-8-128-16,9 6 0 0,2-3 256 0,-1-3-64 15,1-3 0-15,1-3 0 0,0-3 64 0,0-2 0 16,0-3 0-16,1-1 0 0,2-4 128 0,-1-2 48 16,0-1 0-16,2-1 0 0,-3-1-96 0,0 3-16 15,-1 3 0-15,-1 5 0 0,-3 3-64 16,-2 2-32-16,-6 8 0 0,0 0 0 15,0 0 368-15,0 0 80 0,0 0 16 0,0 0 0 0,4 12-320 16,-2 2-64-16,-3 1-16 0,1 2 0 0,-1 0-288 0,0 1 0 0,-2 0 0 16,1 1 0-16,1-1 0 0,-2-1 0 15,2 1 0-15,0-2 0 0,0 0-160 0,-1-1 16 16,2-2 0-16,0-2 0 16,2-1-368-16,-2-10-80 0,0 0-16 0,0 0 0 15,0 0-1632-15,11 6-336 0,0-6-64 0,2-3-16 0,1-5-896 16,3-3-176-16</inkml:trace>
  <inkml:trace contextRef="#ctx0" brushRef="#br0" timeOffset="38646.26">17488 18177 1839 0,'6'-10'0'0,"-6"10"160"0,0 0-160 0,4-8 0 0,-4 8 0 0,0 0 0 0,0 0 5296 0,0 0 1024 16,0 0 208-1,0 0 32-15,0 0-4176 0,0 0-832 0,-7 3-160 0,1 3-48 0,2 1-656 0,-1 4-144 16,-3 3-32-16,1-1 0 16,1 2-144-16,-2 2-48 15,0-1 0-15,-1 3 0 0,2-1-144 0,-1 0-48 0,1-1 0 0,0 0 0 0,-1-1-128 0,3 0 0 16,-2-1 144-16,4-9-144 0,2 2 0 15,-2-3 0-15,1 1 0 0,2-6 128 0,0 0 0 0,0 0 0 16,0 0 0-16,0 0 0 0,3-5-128 16,3-2 144-16,1-2-144 0,2-4 160 0,2-3-160 0,3-1 160 15,1-3-160-15,2-2 160 0,12-17-160 0,-6 8 0 16,-2 2 0-16,-5 7 0 0,-5 4 0 0,-3 5 128 16,0 3-128-16,-3 5 0 0,-3 0 256 0,0 3-16 31,-2 1-16-31,-2 1 0 0,0 2-32 0,0 3 0 0,-1 1 0 0,-1 4 0 15,-2-1-192-15,1 2 0 0,-2 0 0 0,2 1 0 0,2 1 0 16,0-1-128-16,0 0 128 0,2-1 0 16,1-11 0-16,0 0 0 0,6 16 0 0,-6-16 0 0,0 0 0 0,12 14 0 15,-12-14 0-15,0 0 0 0,19 6 0 0,-1-6-128 16,-2-4 128-16,1-2 0 16,0-4-1680-16,3-3-288 0,0-3-48 0</inkml:trace>
  <inkml:trace contextRef="#ctx0" brushRef="#br0" timeOffset="39124.83">15844 17198 25391 0,'0'0'1120'0,"-2"-8"240"0,2 8-1088 15,-2-8-272-15,2 8 0 0,0 0 0 0,0 0 816 0,0 0 96 0,0 0 32 0,0 0 0 0,0 0-256 0,-1 14-48 0,1 2-16 16,-1 3 0-16,0 3-272 0,-1 4-48 16,1 4-16-16,1 3 0 0,1 1-112 0,-1 3-32 15,0 3 0-15,2 0 0 0,0 1-144 0,0-1 160 0,1-2-160 0,1-1 160 16,0-4-160-16,0-4 0 15,2 0 144-15,-4-3-144 0,1-4 128 0,0-2-128 0,-1-3 160 16,0-3-160-16,1-2 128 0,-2-2-128 0,-1-10 0 0,0 0 144 31,0 0-1616-31,0 0-336 0,0 0-64 0</inkml:trace>
  <inkml:trace contextRef="#ctx0" brushRef="#br0" timeOffset="39415.01">15843 17154 27647 0,'-12'-4'2448'0,"-2"2"-1952"0,-1 2-496 0,0 0 0 16,0 2 624-16,0 2 16 0,1 0 16 0,1 3 0 15,-1 0-656-15,1 2 0 0,0 1 0 0,1 0-176 0,1-1 176 0,1-1 0 16,1 0 0-16,2-1 0 0,1-2 0 16,6-5 0-16,0 0 0 0,0 0 0 0,0 0 240 15,0 0 80-15,0 0 0 0,0 0 16 0,9-9 176 0,1-2 48 0,0-3 0 0,3-1 0 16,0-3-144-1,2-2-32-15,-2-3 0 0,0 2 0 0,-2 0-112 0,1 5-16 16,-1 4-16-16,0 2 0 0,-1 2 80 0,-1 4 32 16,-9 4 0-16,10 0 0 0,-10 0-160 0,10 5-16 15,-5 4-16-15,-1 4 0 0,0 4-160 0,-1 0 0 0,-2 2-192 0,1 0 192 32,1 0-448-32,-1-2 16 0,0 1 16 0,2-2 0 15,1-1-1888-15,0-4-368 0,2-3-80 0</inkml:trace>
  <inkml:trace contextRef="#ctx0" brushRef="#br0" timeOffset="39890.08">16179 16765 19343 0,'0'0'1728'31,"0"0"-1392"-31,0 0-336 0,-7-2 0 0,7 2 672 0,0 0 64 0,-8-4 16 0,8 4 0 16,0 0 80-16,0 0 32 0,-6-3 0 0,6 3 0 15,0 0-32-15,-7 4 0 0,1 0 0 0,0 3 0 0,-1 0-176 16,2 4-32-16,-2 2-16 0,2 2 0 0,-1 1-224 0,2 2-32 16,1 1-16-16,0 1 0 15,2-1-208-15,1 1-128 0,0-2 128 0,1-1-128 16,3-1 0-16,1-1 0 0,1 1 0 0,0-3 0 16,0-3 128-16,0-2-128 0,3-1 128 0,0-3-128 15,-9-4 208-15,11 0-16 0,-1-2-16 0,0-2 0 16,-1-3 192-16,-1-2 32 0,0-3 16 0,1-3 0 15,1-5-32-15,0-3 0 0,0-4 0 0,0-3 0 16,-1-1-256-16,1-1-128 0,-2-1 128 0,0 3-128 16,-5 5 128-16,0 4-128 0,1 5 0 0,-3 5 128 0,0 3 368 15,-1 8 64-15,0 0 16 0,0 0 0 0,0 0-272 0,0 0-48 16,0 0-16-16,0 0 0 0,2 10-240 0,-1 1 0 16,-1 1-144-16,0 1 144 0,-1 2-144 0,1 0 144 15,-1 0-128-15,1 1 128 0,-1-2 0 0,1 0 0 16,0 2 0-16,0-2-128 0,-1-1 128 0,1 0 0 15,1 1 0-15,0-2 0 0,1-1 0 0,0-2 0 16,-2-9 0-16,4 8 0 0,-4-8 0 0,4 9 0 16,-4-9 0-16,0 0 0 0,0 0-128 0,9 7-64 0,-9-7 0 15,0 0 0 1,0 0-480-16,9 3-96 0,-9-3-32 0,0 0 0 16,0 0-1568-16,0 0-304 0,0 0-64 0</inkml:trace>
  <inkml:trace contextRef="#ctx0" brushRef="#br0" timeOffset="40424.22">16081 16639 22047 0,'-7'-9'976'0,"4"5"208"0,0-1-944 0,-1 2-240 0,4 3 0 0,0 0 0 16,-4-5 1088-16,4 5 160 0,0 0 32 0,0 0 16 15,0 0-688-15,0 0-144 0,3 11-16 0,2 2-16 16,-1 0 32-16,0 2 16 15,2 3 0-15,0 3 0 0,1 3 0 0,0 2 0 0,0-2 0 16,1 1 0-16,0-1-160 0,-1 0-16 16,1 0-16-16,0-2 0 0,2-2-96 0,-3-1-32 15,-1-3 0-15,-1 0 0 0,1-3 32 0,-1-1 0 0,0 0 0 16,-1-2 0-16,-4-10 384 0,5 8 64 16,-5-8 32-16,0 0 0 0,0 0 48 0,0 0 16 0,0 0 0 15,10-7 0-15,-2-3 16 0,1-3 0 0,-1-6 0 0,2-4 0 16,1-5-368-16,2-5-64 0,0-5 0 0,1-4-16 15,2-2-304-15,-2 1 0 16,0 3 128-16,0 5-128 0,-3 6 0 0,-4 6 0 0,0 4 128 0,-2 5-128 16,-1 3 256-16,0 3-16 0,-4 8 0 0,0 0 0 0,0 0-240 15,0 0 0-15,0 0 0 0,0 0 0 16,1 11-336-16,-1-1-64 0,0 1-16 0,0 2 0 16,-1 3-736-16,-1 1-128 0,0 2-48 0,0 2 0 15,-2 1-2192-15,1-1-432 0</inkml:trace>
  <inkml:trace contextRef="#ctx0" brushRef="#br0" timeOffset="40917.92">16456 16819 26319 0,'0'0'1152'0,"0"0"256"0,0 0-1120 0,0 0-288 0,0 0 0 0,-6 9 0 0,4 1 640 0,0 1 64 31,0 2 0-31,1 2 16 0,0 3-64 0,-1 1-16 16,2-2 0-16,0 2 0 0,0 1-128 0,0-1-16 15,0 0-16-15,-1 2 0 0,2 1-192 0,1-1-32 16,-1-2-16-16,1-2 0 0,0 0-240 0,0-2 144 16,2-3-144-16,-1-2 128 0,1-1-128 0,-4-9 160 15,0 0-160-15,5 7 160 0,-5-7 16 0,0 0 0 16,7 1 0-16,-7-1 0 0,10-7 96 0,-1-2 32 16,-1-2 0-16,1-4 0 0,0-4 32 0,2-2 16 15,0-4 0-15,3 0 0 0,-1-2-176 0,1 4-48 0,2 2 0 16,-3 4 0-16,-2 3-128 0,1 1 0 0,-3 2 0 15,-1 4 0-15,0 1 0 0,-1 3 0 0,-7 3 128 0,0 0-128 16,0 0 160-16,0 0-160 0,0 0 192 0,0 0-192 16,0 0 0-16,0 0 0 0,0 10 0 0,-2-1-192 15,-3-1-48-15,-1 0 0 0,-3 0 0 0,-2 0 0 16,0-2 240-16,-2 1-192 0,0-1 192 0,2 0-192 16,-1-1 192-16,2 0 0 0,3-1 0 0,7-4 0 15,0 0 0-15,-5 8 0 0,5-8 0 0,-1 10 0 0,1-10 0 0,4 10 128 16,0-2-128-16,3 0 160 15,-1 0-160-15,4 1 192 0,1-2-192 0,0 2 192 0,0 0-192 0,2 0 0 16,-3 0 0-16,2 0 0 0,-1 0 0 0,0 0 128 16,0 0-128-16,0 0 0 0,-1-1 128 0,-1 1-128 15,0-1 128-15,-2-1-128 0,1-1 0 0,-8-6 128 16,0 0-128-16,7 9 0 0,-7-9 160 0,5 8-160 16,-5-8 192-16,0 0-192 0,0 0 0 0,0 0 0 15,0 0 0-15,0 0-11296 16,0 0-2288-16</inkml:trace>
  <inkml:trace contextRef="#ctx0" brushRef="#br0" timeOffset="59108.19">14717 15539 4767 0,'0'0'208'0,"0"0"48"0,0 0-256 0,0 0 0 16,0 0 0-16,0 0 0 0,9 1 0 0,-9-1 160 0,7 0-160 15,2 0 128-15,0 0-128 0,-9 0 160 16,0 0-160-16,10-2 160 0,-1-1 16 0,-9 3 0 15,0 0 0-15,8 0 0 0,-8 0 208 0,8-1 64 16,-8 1 0-16,0 0 0 0,0 0-320 0,10 1-128 0,-10-1 128 0,11 0-128 16,-1 2 0-16,0-2-192 15</inkml:trace>
  <inkml:trace contextRef="#ctx0" brushRef="#br0" timeOffset="59737.05">16284 15414 6207 0,'64'-1'272'0,"-16"0"64"0,14 0-336 0,0 0 0 16,-2 0 0-16,2 0 0 0,-1 0 0 0,3 0 0 16,3 0 0-16,4 1 0 0,1 1 0 0,-2-1 0 15,-6-3 0-15,5 2 0 0,2 0 0 0,4 0 0 16,2 0 0-16,-4 1 0 0,-5 0 0 15,3 0 0-15,1 0 0 0,5-1 0 0,3-1 0 0,-5 1 0 0,-6 1 0 16,3 0 0-16,4 0 0 0,3 0 0 0,2 0 0 16,-3 0 0-16,-6-1 0 0,1 1 0 0,3-2 0 0,4 2 0 15,1-1 0-15,-3 1 128 0,-6-1-128 0,0 0 0 16,4 0 0-16,2-1 128 16,1 0-128-16,-5 1 0 0,-6-1 0 0,0 1 0 0,2-1 0 0,1 0 0 15,4 0 0-15,-7 1 144 0,-6 0-144 0,-4-1 0 16,-3-1 128-16,0 2-128 0,1 0 0 0,-1 0 0 15,0 0 0-15,-4 0 0 0,-4 0 0 16,-6 1 0-16,-7 0 128 0,-2 1-128 0,-4 0 0 0,-1 1 0 16,-1-1 256-16,-1 0-48 0,-3 1-16 0,-2 2 0 15,-1-1 528-15,-1 0 112 0,-3 1 0 0,-1 0 16 16,0 0-128-16,-1 2-16 0,0-1-16 0,0 1 0 0,-2-1-176 16,-1 2-48-16,0 0 0 0,0-1 0 15,1 1-128-15,-2 0-16 0,-3 2-16 0,2 0 0 0,2 1-304 0,-1 0 160 16,-2 1-160-16,2 1 128 0,-1 1-128 0,-1 1 0 15,-1 1 0-15,0 1 0 0,0 1 0 0,0 1 0 16,-2 3 0-16,1 2 0 0,-3 4 0 0,1 1 0 16,-1 4 0-16,0 5 0 0,0 2 0 0,-1 5 0 15,1 5 0-15,-1 1 0 0,-1 1 0 0,0 1 0 0,1-2-144 16,1 0 144-16,0-3 0 0,3 0 0 0,-1-1 0 16,2-2 0-16,-2-3 0 0,2-1 192 0,-1-2-16 0,2-3-16 15,-3-3 544 1,1-2 128-16,-1-4 0 0,0 2 16 0,0-2-176 0,-1-1-32 0,-1-3-16 0,0-3 0 31,-1 0-240-31,1-2-32 0,-4-4-16 0,2-2 0 0,0-1-336 0,0-10 0 16,0 0 0-16,0 0 0 15,0 0-2016-15,0 0-480 0</inkml:trace>
  <inkml:trace contextRef="#ctx0" brushRef="#br0" timeOffset="60685.65">14783 16610 11807 0,'-15'-3'512'0,"4"1"128"0,0-1-512 0,0 1-128 0,2-1 0 0,-1 1 0 16,2 0 160-16,2-2 16 15,6 4 0-15,-5-3 0 0,5 3 224 0,-6-3 48 16,6 3 16-16,0 0 0 0,0 0-160 0,0 0-48 0,0 0 0 0,0 0 0 16,0 0-256-16,10-5 0 0,1 3 128 0,1 1-128 15,3 0 0-15,2 1 0 0,1 2 0 0,0-2-144 16,0 0 144-16,3 0-208 0,0-1 80 0,4 2 128 15,4 0-176-15,2 0 176 0,4 0-128 0,7 0 128 16,4 1 0-16,5-1-128 0,1-1 128 0,1 0 0 16,-3 0 0-16,1 0 0 0,4 0 0 0,5 2 0 15,5 0 0-15,1 0-128 0,1 0 128 0,-2 1 0 0,-3-2 0 16,5 1 0-16,5 1 0 0,3 1 0 16,3-1 0-16,-2 1-128 0,-6 0 128 0,5-1 0 0,3-1 0 0,3 0-128 15,3 2 128-15,-1-1 0 16,-4 0 0-16,5 2 0 0,4-1 0 0,0 0 0 15,-1 0 0-15,-1-1 0 0,2 0 0 0,6 1 0 0,2-2 0 0,-1 0 0 16,-4 0 0-16,5 0 0 0,5 1 0 16,-5-1 0-16,-7 0 0 0,5-1 0 0,2-1 0 0,1-1 0 15,-2 0 0-15,-1 0 0 0,0 0 0 0,3 0 0 16,2-2 0-16,-6 2 0 0,-6-1 0 0,3 1 0 0,6-1 0 16,-4 1 0-16,-4 0 0 0,-2-1 0 0,-1 0 0 15,3 1 0-15,2 1 0 0,-4-1 0 16,-7 0 0-16,-1 0 128 0,0 0 16 0,4 0 16 0,1 1 0 0,-6 0 0 15,-9 0-32-15,-2-1-128 0,-1 1 192 0,3 0-64 16,1 0 32-16,-5 0 0 0,-6 0 0 0,-5 0 0 16,-6 0 224-16,-2 0 32 0,-3 0 16 0,-1 1 0 15,-3 0-48-15,0-1 0 0,-3 0 0 0,-3 0 0 16,-4 0 0-16,-1-1 0 0,-3 0 0 0,-4-1 0 0,-3 0-128 16,-2 0-48-16,-4-1 0 0,-2-1 0 0,0 1-80 15,-9 3-128-15,6-4 176 0,-6 4-176 16,0 0-368-16,0 0-176 0</inkml:trace>
  <inkml:trace contextRef="#ctx0" brushRef="#br0" timeOffset="61632.55">20880 14306 17967 0,'-5'-15'784'0,"2"5"176"0,2 1-768 0,-1-1-192 16,0 0 0-16,0 1 0 0,0 1 0 0,2 8 0 0,-3-6 0 0,3 6 0 15,-1-8 0-15,1 8 144 0,0 0-144 0,0 0 128 16,0 0-128-16,0 0 0 0,0 0 0 0,0 0-176 15,4 11 176-15,-2 1-192 0,-1 3 192 0,-1 3-192 16,0 2 192-16,-1 5 0 0,-1 4 0 0,-1 5-128 16,0 4 128-16,0 7 0 0,-1 6 0 0,0 7 0 15,-3 7 0-15,0 9 0 0,-2 3 0 0,-2 9 0 0,3 6 0 0,-1 6 0 16,1 4 0-16,-1 4 0 16,2 5 0-16,1-2 0 0,1-1 0 0,1 1 0 0,-2 0 0 0,3-5 0 15,0-4 0-15,3-2 0 0,0-3 0 0,1-6 0 16,0-6 0-16,0-3 0 15,-1-7 0-15,1-2 0 0,-1-3 0 0,0-4-128 0,-1-4 128 0,0-6 0 16,0-7 0-16,1-2 0 0,-2-4 192 0,1-3-16 0,1-2-16 16,1-1 0-16,-1-3-160 0,1-3 192 0,0-3-192 15,0-4 192 1,0-2-1488-16,0-5-304 0</inkml:trace>
  <inkml:trace contextRef="#ctx0" brushRef="#br0" timeOffset="61935.59">21501 14541 19343 0,'-7'-18'1728'0,"-1"-1"-1392"0,-1-2-336 0,2 0 0 15,-1 0 816-15,0 2 80 0,3 2 32 0,0 1 0 0,2 2-352 0,1 1-80 16,1 3-16-16,1 2 0 0,0 3-304 0,0 5-176 16,0 0 192-16,0 0-192 0,0 0 0 0,0 0 0 15,0 0 0-15,-5 8-192 0,0 5 64 0,-2 4 128 16,-5 4-208-16,-2 8 80 0,-5 6 128 0,-2 9-128 0,-3 8 128 0,-3 8-128 31,-6 7-48-31,-3 8 0 0,0 5 0 0,-7 6 0 16,-7 4-880-16,-1 2-176 0,0-2-48 0</inkml:trace>
  <inkml:trace contextRef="#ctx0" brushRef="#br0" timeOffset="62177.62">21583 14982 28559 0,'-11'2'2544'0,"1"3"-2032"15,-2 2-512-15,-4 7 0 0,-6 3 0 0,0 5-320 16,0 4 64-16,-3 4 0 0,-1 6-48 0,-2 4 0 16,-1 5 0-16,0 5 0 0,-1 3 176 0,2 6 128 0,-2 5-192 0,-2 2 192 31,-2 1-960-31,-3 2-96 0,-4-1-16 0</inkml:trace>
  <inkml:trace contextRef="#ctx0" brushRef="#br0" timeOffset="62352.85">21240 15881 17039 0,'0'0'752'0,"0"0"160"0,0 0-720 0,0 0-192 0,0 0 0 0,5 10 0 16,-2 2 896-16,-5 4 128 0,-2 5 48 0,0 3 0 15,-3 5-544-15,-1 4-96 0,-2 1-32 0,1 6 0 0,-2 3-400 0,-4 3 128 16,-2 0-128-16,-1 6 0 0,-1 5-192 0,-2-1-112 16,-2-2-16-16,1 1-9344 15</inkml:trace>
  <inkml:trace contextRef="#ctx0" brushRef="#br0" timeOffset="62516.58">21312 16555 5519 0,'0'0'496'0,"-3"16"-496"0,-1 1 0 0,-3 6 0 16,-1 5 3584-16,-1 9 640 0,-4 4 112 0,0 4 16 16,-1 3-2960-16,0 1-608 0,-2-2-112 0,1 1-32 15,-1 2-448-15,1 2-192 0,-1 0 128 0,0 1-128 32,5-1-560-32,-2-5-192 0,2-4-32 0</inkml:trace>
  <inkml:trace contextRef="#ctx0" brushRef="#br0" timeOffset="67137.73">20630 16069 4607 0,'0'0'192'0,"0"0"64"0,0 0-256 0,-7 0 0 0,-1-1 0 0,0 1 0 0,1-1 752 0,7 1 96 16,-9 2 32-16,1 0 0 0,8-2-592 0,-8 2-112 16,2 2-32-16,0-2 0 0,0 0-144 0,6-2 160 15,-8 2-160-15,1 0 160 0,1 0-160 0,6-2 0 16,-7 2 0-16,2-1 0 0,5-1 0 0,-8 1 336 0,0-1-32 0,8 0-16 0,-7-1 704 0,1-1 144 31,0 1 16-31,6 1 16 0,0 0-176 0,-7-2-32 0,7 2-16 0,-8-1 0 0,8 1-224 16,0 0-32-16,-5-2-16 0,5 2 0 15,0 0-144-15,0 0-16 0,0 0-16 16,0 0 0-16,0 0-320 0,0 0-176 16,0 0 192-16,0 0-192 0,0 0 0 0,11-1 0 0,2-1 0 0,-1 1 0 15,1 0-144-15,4 0 144 0,1 1-128 0,3 1 128 16,1-1-160-16,4 0 160 0,-1-1-192 0,0-1 192 15,-1 1 0-15,1 0 0 0,-2-1 0 0,2 0 0 0,3-1-128 0,1-1 128 16,4 1 0 0,1 0 0-16,4 0 0 0,0 1-128 0,2 2 128 0,1-2 0 0,-2 0 0 0,-1 0 0 15,-5-1-128-15,0 2 128 0,-2-1 0 0,1 1 0 16,-1 1 0-16,3 0 0 16,3 1 0-16,1 1 0 0,3 1 0 0,-1-1 0 15,2 1 0-15,-3-2 0 0,-2 0 0 0,1-1 0 16,-2 0 0-16,1 0 0 0,1 0 0 0,1 1 0 15,3 2-144-15,3-1 144 0,2-1 0 0,1 0-144 16,-2-1 144-16,-3 0 0 0,-4-1 0 0,2 0 0 16,1 0 0-16,2 1 0 0,1 0 0 0,3 0 0 0,2-1 0 15,-1-1 0-15,-1 1 0 0,-3-1 0 0,-4 0 0 0,-2 0 0 16,1 0 0-16,0 0 0 0,2 0 0 0,1 1 0 16,0 1 0-16,0 0 0 0,0-1 0 0,-2 0 0 15,-6-1 0-15,-2 1 0 0,-4-2 0 0,0 1 0 16,-1 0 0-16,0 1 0 0,-3 0 0 0,1 1 0 15,-2 0 0-15,-1 0 0 0,-1-1 0 0,-1 1 128 16,-2 1-128-16,-2 0 0 0,0-1 0 0,-2 0 128 16,-2 0-128-16,-2 0 0 0,-1 0 128 0,-10 0-128 15,8 0 160-15,-8 0-160 0,0 0 0 0,0 0 0 16,0 0 0-16,0 0-160 16,0 0-480-16,0 0-112 0,0 0-16 0</inkml:trace>
  <inkml:trace contextRef="#ctx0" brushRef="#br0" timeOffset="67623.71">20197 16019 10303 0,'0'0'448'0,"0"0"112"0,0 0-560 0,0 0 0 0,0 0 0 0,0 0 0 16,0 0 320-16,11-4-64 0,-1 0 0 0,2 0 0 0,-2 2-256 16,2 1 160-16,0-1-160 0,0 0 128 0,1-1-128 0,3 1 0 15,1-2 0-15,2 1-3408 16,3-1-640-16</inkml:trace>
  <inkml:trace contextRef="#ctx0" brushRef="#br0" timeOffset="67831.84">22014 15913 3679 0,'0'0'320'0,"6"5"-320"15,-6-5 0-15,9 6 0 0,-1 0 432 0</inkml:trace>
  <inkml:trace contextRef="#ctx0" brushRef="#br0" timeOffset="68899.58">22097 15917 13535 0,'0'0'592'0,"0"0"128"0,0 0-576 0,0 0-144 0,0 0 0 0,0 0 0 15,0 0 384-15,0 0 64 0,0 0 0 16,0 0 0-16,0 0-112 0,0 0-16 15,-2-8 0-15,2 1 0 0,0 7-320 0,2-10 128 0,1 1-128 0,-1-1 0 16,0 0 192-16,2 0-48 0,0 0 0 0,-2-1 0 16,1-1 304-16,-1-1 48 0,0-2 16 0,1-2 0 15,1-1 64-15,-1-2 0 0,0-2 16 0,0 0 0 16,1 0-144-16,-1-2-48 0,1-3 0 0,-1 0 0 16,-1-1-144-16,-1 0-16 0,-1-3-16 0,0 0 0 15,-1-3 16-15,-1 2 0 0,-1 1 0 0,-1-1 0 16,1-1 32-16,-2 0 16 0,1-1 0 0,-2 0 0 15,0-1-112-15,-2-1-32 0,-1-2 0 0,-2-3 0 0,-3-1-144 0,-2-1 0 16,-3 1 0-16,-1 0 128 0,-2 0-128 0,-1 2 0 16,-3 1 0-16,-1 1 0 0,1-1 0 15,-1 2 128-15,0-2-128 0,0 4 128 0,1 1 112 16,0 3 16-16,-1 1 0 0,1 2 0 0,-1 0 0 0,1 2 0 16,-1-1 0-16,-3 3 0 0,-2 0-256 0,-2 3 144 0,-4 1-144 0,2-1 128 15,0 2-128-15,1 0-256 16,-1 1 64-16,2 3 16 0,1 2 176 0,1 2-160 0,1 2 160 0,-4 1-160 15,-2 1 160-15,0-1-128 16,-2 1 128-16,1 3-128 0,-2 1-64 0,0 0 0 0,1 3 0 0,1 4 0 31,2 1-272-31,0 2-64 0,1 0-16 0,-3 1 0 0,-4 2 256 0,0-1 48 0,-5-3 16 0,2 4 0 16,-1 0 224-16,3 2 0 16,2 2 0-16,4-1 0 0,2 0 0 0,1 1 0 0,1-1 0 0,-2 2 0 15,-3-1 0-15,1 1 0 0,-3 3 0 0,0 1 0 16,3-1 0-16,1 3 0 0,1 1 0 15,2 1 0-15,0 2 0 0,3 1 0 0,2 2 0 0,1 0 0 16,-1 1 0-16,-1 0 0 0,-1 4 0 0,0-2 0 0,2 0 0 16,-2 1 0-16,2 0 0 0,4 1 0 0,1 1 0 15,1 0 0-15,2 1 0 0,3 2-144 0,1 0 144 0,2 1 0 16,1 3 0-16,1 1 128 16,1 1-128-16,1 3-256 0,0 4 64 0,2-1 0 15,3 1 192-15,0 0 0 0,3 2 0 0,1-2 0 0,0 0 0 0,3-2 0 16,1 0 0-16,4-3-128 15,2-2 128-15,0-3 0 0,1 0 0 0,-2-3-128 0,3 0 128 0,3-3 0 0,0 1 0 0,0-3 0 32,2-1 0-32,-2-4 128 0,-2-2-128 0,0 0 0 0,0-1 0 0,-1-2 0 0,-2-3 0 0,-1-2 0 15,2-1-144-15,-3-3-112 0,0-2 0 0,-2-2-16 32,-5-9-1392-32,6 7-256 0</inkml:trace>
  <inkml:trace contextRef="#ctx0" brushRef="#br0" timeOffset="69192.86">19393 15905 19343 0,'-9'-7'1728'0,"-2"0"-1392"31,0-1-336-31,-1 0 0 0,-1 1 176 0,1-1-48 0,1 1 0 0,1 3 0 16,1 1 80-16,1-1 16 15,2 2 0-15,6 2 0 0,0 0 32 0,0 0 16 16,0 0 0-16,0 0 0 0,-6 10-272 0,4 1 0 0,2 0 0 0,2 3 0 15,1 4 0-15,3 1 0 0,-1 0 0 0,4 2-144 0,1 0 144 0,1 1-192 16,0-3 192-16,1 0-192 0,0-2 192 0,3 1 0 0,-2-4 0 16,4 2 0-1,1-2 256-15,1-2 96 0,-3-2 16 0,2-4 0 16,2-1 192-16,-1-5 32 0,3-5 16 0,2-3 0 16,0-2 48-16,2-3 16 0,3-4 0 0,0-5 0 15,0-4-192-15,1-7-32 0,1-8-16 0,-3-5 0 16,-1-4-432-16,-1 3 0 0,1 2 0 0,-1 5 0 31,-4 5-976-31,-4 8-80 0,-2 6-16 0,-4 5 0 0</inkml:trace>
  <inkml:trace contextRef="#ctx0" brushRef="#br0" timeOffset="71178.13">22467 14559 9215 0,'0'0'816'0,"-4"-6"-656"0,1 1-160 0,3 5 0 16,0 0 608-16,-5-6 96 0,5 6 0 0,-5-4 16 0,5 4-400 0,-8-1-96 16,2 2-16-16,-1 3 0 0,0 4 144 0,0 3 32 15,-2 2 0-15,2 2 0 16,2 2-160-16,-1 3-32 0,0 2 0 0,1 1 0 0,3 0-192 0,0 0 176 16,0-1-176-16,1 0 160 0,3-1-160 0,1 0 0 15,1-2 0-15,4-3 0 0,1-1 240 0,2-2 16 16,1-2 0-16,1-3 0 0,0-1 368 0,3-3 80 15,-1-1 0-15,2-3 16 0,-1-2-144 0,0-2-16 16,-1-3-16-16,-2-1 0 0,2-4-96 0,-1-3 0 0,0 0-16 0,0-5 0 16,2-3-128-16,-3-3-32 0,-2-3 0 0,-1-4 0 15,-1-4-272-15,-2-2 0 0,-1-2 128 0,-4 2-128 16,-2 1 0-16,-2 2 0 16,-4 3 0-16,0 3-144 0,-1 4 144 0,-2 4 176 15,-2 3-48-15,0 5 0 0,-2 2 352 0,1 4 64 16,-1 4 16-16,0 3 0 0,-2 1-256 0,0 4-48 15,-3 3-16-15,1 3 0 0,-3 3-240 0,0 2 0 0,0 3-192 0,2 0 192 0,0 2-224 0,3 1 64 32,0-1 16-32,4 1 0 0,3-1-32 0,2 1 0 15,3-1 0-15,2-1 0 0,1-2 176 0,3-2-160 0,3-1 160 0,1 0-160 16,2-2-48-16,3-1-16 0,1-1 0 0,4-1 0 16,0 0 224-16,2-2-176 0,2-2 176 0,0-1-160 15,-2-2-96-15,-1-1 0 0,2-2-16 0,0-1 0 31,-1-3-2112-31,0 0-432 0</inkml:trace>
  <inkml:trace contextRef="#ctx0" brushRef="#br0" timeOffset="71368.3">22835 14500 15663 0,'0'0'1392'0,"0"0"-1120"16,0 0-272-16,0 0 0 0,-2 9 704 0,1 1 64 15,1 2 32-15,1 1 0 0,0 1-304 0,1 1-64 16,1 1-16-16,-2 2 0 0,3 0-208 0,-1 0-32 15,0 1-16-15,2 0 0 0,-1-1-160 0,0 1 0 16,0-2 0-16,0 0 0 0,1 1 0 0,-1-2-192 16,0 0 0-16,1-3-8832 0</inkml:trace>
  <inkml:trace contextRef="#ctx0" brushRef="#br0" timeOffset="71538.53">23102 14460 12895 0,'0'0'1152'0,"0"-9"-928"15,0 2-224-15,0 7 0 0,3-9 2080 0,2 2 368 0,-3-1 80 0,2 3 16 16,3-1-2144-16,2 1-400 0,1-1 0 0,1 1-6560 16,2-3-1184-16</inkml:trace>
  <inkml:trace contextRef="#ctx0" brushRef="#br0" timeOffset="71691.96">23120 14639 1839 0,'0'0'0'0,"-5"-3"160"0,5 3-160 0,0 0 0 0,0 0 0 0,0 0 0 0,-2-7 5104 0,2 7 976 16,0 0 208-16,0-8 48 0,0 8-5024 0,8-8-992 0,2 0-320 15,2 0 160-15,2 0-160 0,4-1 0 16,0-2 0-16,6-3 0 15,3 0-1600-15,2-4-368 0</inkml:trace>
  <inkml:trace contextRef="#ctx0" brushRef="#br0" timeOffset="72065.7">23705 13918 5519 0,'0'0'240'0,"1"-6"64"0,-2-2-304 0,1-2 0 16,0 3 0-16,0 7 0 0,0 0 3632 0,0 0 656 15,0 0 144-15,0 0 32 0,0 0-3088 0,0 0-608 16,0 0-128-16,0 9-32 16,0 1-240-16,0-1-48 0,0 2-16 0,0 3 0 15,1 3-304-15,0 1 128 0,-1 0-128 0,1 11 0 16,0-1 128-16,0-8-128 0,-1 3 0 0,3 9 0 16,-1-3 0-16,0-9 0 0,0-1-240 0,4 9 80 15,1-5-848 1,-1-10-160-16,1-1-48 0,6 5-5360 0,2-5-1072 0</inkml:trace>
  <inkml:trace contextRef="#ctx0" brushRef="#br0" timeOffset="72460.14">24087 14163 3679 0,'-1'13'320'0,"-1"-7"-320"15,1 1 0-15,0 2 0 0,0 1 1584 0,-1 1 240 16,0-1 48-16,1 0 16 16,0-1-1248-16,1 0-240 15,0-1-48-15,1-1-16 0,-1-7 560 0,0 0 96 0,3 5 32 16,-3-5 0-16,7 3 32 0,-1 0 16 0,2-3 0 0,0-3 0 15,-1-1-704-15,1-2-144 16,0 0-32-16,0-3 0 0,0-3 64 0,0-2 16 0,-2-3 0 0,1-2 0 16,-1-1-80-16,-3-4-32 15,-1-1 0-15,-2 1 0 0,-1 0-320 0,-3 1-64 16,-3 0-16-16,-1 2 0 0,-4 1 96 0,0 3 16 0,-2 3 0 0,-2 2 0 16,0 2 128-16,-8-3 0 15,3 3 128-15,8 4-128 0,-4 1 192 0,-4-3-48 16,2 1 0-16,10 2 0 0,-1 1 304 0,1-1 64 15,2 1 16-15,1-3 0 0,0 2 160 0,6 5 16 16,0-6 16-16,2-1 0 0,2-1-480 0,0 4-112 0,3-2 0 0,6-3-128 0,2 0 0 16,-4 4 0-16,1-1-240 0,2 0 80 0,0 0 160 0,-1 3-192 15,0 1 192-15,-1 2-192 0,0 2 192 16,-2 2 0-16,-1 3-144 0,-1 3 144 0,-3 2 0 0,-1 2-176 16,-4 5 176-16,-3 3-128 0,-2 1 128 0,-4 4 0 15,-2 0 0-15,0 2-128 16,-1 0-480-16,-7 13-96 0,1-4 0 0,7-15-16 15,1-1-336-15,-3 7-64 0,3-6-16 0,5-9 0 16,2-3-288-16,0 1-64 0</inkml:trace>
  <inkml:trace contextRef="#ctx0" brushRef="#br0" timeOffset="72771.38">24419 13824 19695 0,'0'0'1920'0,"0"0"-1712"0,0 0-208 0,0 0 0 0,0 0 0 15,-6 4 336-15,1 3 32 0,-2 1 0 0,0 0 0 16,-1 2-64-16,-1 2-16 0,0 2 0 0,-1 0 0 16,0 1-160-16,2 1-128 0,0 0 144 0,2 0-144 15,1-1 0-15,2-1 0 0,2-1 0 0,1 0 0 16,1-2 0-16,1-2 0 0,1 0 0 0,4-1 0 16,-1-3 0-16,3-1 0 0,1-3 0 0,1-2 0 15,0-5 176-15,1-1-176 0,0-3 192 0,1-4-192 16,2-2 320-16,-2-3-32 15,0-2-16-15,-1-2 0 0,-1-2-80 0,-1 0 0 0,-3 0-16 0,-2 5 0 16,-1 0-16-16,-3 3 0 0,-2 2 0 0,-2 4 0 16,1 2 96-16,-2 4 32 15,-4 2 0-15,-1 4 0 0,-2 3-544 0,-1 1-96 0,-1 3-32 0,0 1 0 16,-2 2-1600-16,1 0-320 0,-1 0-64 0</inkml:trace>
  <inkml:trace contextRef="#ctx0" brushRef="#br0" timeOffset="72981.95">24652 13528 11055 0,'0'0'480'0,"-5"3"112"0,-1 1-464 0,-1 1-128 16,-1 2 0-16,-1 0 0 0,-1 1 784 0,0 2 144 16,-1 0 32-16,1 0 0 0,0 0-320 0,1 0-64 0,2-2-16 0,0 0 0 15,1-1 416-15,1-3 96 0,5-4 16 0,0 0 0 16,0 0-128-16,0 0-32 0,0 0 0 0,0 0 0 15,1-5-480-15,3-3-112 0,0-2-16 0,3-1 0 32,1-2-704-32,2-2-128 0,0 0-48 0,0 0 0 0</inkml:trace>
  <inkml:trace contextRef="#ctx0" brushRef="#br0" timeOffset="73456.17">23963 14495 7359 0,'-12'5'656'0,"12"-5"-528"0,0 0-128 0,0 0 0 0,0 0 1760 0,0 0 320 0,0 0 64 16,0 0 16-16,0 0-512 0,0 0-112 0,0 0 0 0,14-6-16 16,2-2-464-16,-4 3-96 0,2-3 0 0,5-2-16 15,3-1-240-15,5-2-64 16,2-2 0-16,21-8 0 0,-2 0-336 0,-1 1-80 0,0 0-16 0,-3 1 0 16,-5-2-208-16,-13 7 0 0,-1-1 0 0,-1 1-160 31,-1 0-336-31,-4 3-64 0,-4 2-16 0,-3 3 0 15,-4 4-16-15,-8 4-16 0,0 0 0 0,-4 6 0 16,-6 3-256-16,-12 12-48 0,-5 6-16 0,4-5 0 16,-6 6-1072-16,-9 4-224 0,-5 2-32 0,-2 0-16 0,0-1 768 0,3-3 160 0,4-2 16 0,-8 6 16 0,15-11 3168 0,10-8 624 15,3-5 128-15,7-2 16 0,4-3-320 0,7-5-80 16,0 0-16-16,0 0 0 16,0 0-1296-16,0 0-256 0,7-3-48 0,6-2-16 0,6-5-304 0,6-4-64 15,8-2-16-15,27-10 0 0,1-2-208 0,2-2 0 16,0 0 0-16,-19 9-7904 31,4-2-1552-31</inkml:trace>
</inkml:ink>
</file>

<file path=ppt/ink/ink15.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25T14:20:30.207"/>
    </inkml:context>
    <inkml:brush xml:id="br0">
      <inkml:brushProperty name="width" value="0.05292" units="cm"/>
      <inkml:brushProperty name="height" value="0.05292" units="cm"/>
      <inkml:brushProperty name="color" value="#00B0F0"/>
    </inkml:brush>
  </inkml:definitions>
  <inkml:trace contextRef="#ctx0" brushRef="#br0">19344 14910 5519 0,'0'0'496'0,"0"0"-496"0,0 0 0 0,0 0 0 16,0 0 2240-16,0 0 336 0,0 0 80 0,0 0 16 15,2-7-2256-15,-2 7-416 0,0 0-144 0,0 0 0 16,0 0 144-16,6-4 0 0,-6 4 160 0,0 0-160 15,9-2 448-15,0 2 0 0,0 2 0 0,-1 0 0 16,1 0-112-16,1 2-16 0,0 2-16 0,1-1 0 0,1 2-144 16,2 2-32-16,3 1 0 0,0 2 0 0,2 0-128 0,2 2 160 15,0 2-160-15,4 1 160 0,3 4-160 0,3 0 0 16,0 4 0-16,6 1 0 0,1-1 0 0,0 1-176 16,-1 2 176-16,2 1-192 0,0 2 192 0,3 1 0 15,1 2 0-15,5 4 0 0,6 1 0 16,2 2 144-16,4 1-16 0,-4 0-128 0,-1-2 0 0,1-1 0 15,2-1-160-15,6 2 160 0,4-4 0 0,-2 0 0 16,-3 0 0-16,-3 0 0 0,1 0 0 0,1 2 0 0,0 0 0 16,4-2 0-16,5 1 0 0,-5-3 0 0,-5-1 0 15,-1-1 0-15,-3-3 0 0,1 2 0 0,2 0 0 0,0 0 0 16,-1 2 0-16,-5-1 0 0,-6 0 176 16,-4 0-176-16,-4-3 208 0,-1 0-48 0,-3 1-16 0,-1-5 0 15,-3-2 224-15,-2-2 32 0,-3-1 16 0,0-3 0 16,-2 1 64-16,-4-4 16 0,-2-3 0 0,-4-1 0 15,-2 0-128-15,-2-2-32 0,-2-3 0 0,-1 0 0 16,-3-1-336-16,-5-4-288 0,0 0 48 16,0 0-6544-16,0 0-1328 0</inkml:trace>
  <inkml:trace contextRef="#ctx0" brushRef="#br0" timeOffset="713.77">22451 14037 24303 0,'0'0'1072'0,"0"0"224"0,0 0-1040 0,0 0-256 16,0 0 0-16,0 0 0 0,0 0 0 0,0 0 0 0,0 0 0 0,0 0 0 0,0 0-208 15,-6-3 0-15,6 3 0 0,-7 0 0 16,-1 1 208-16,-1 1 160 0,-1 2-32 0,0 0 0 0,-1 3 96 0,-1 1 16 31,0 2 0-31,-2 2 0 0,-3 3-240 0,0 2 0 0,-3 3 0 0,0 3 0 0,-2 4 0 16,-2 1 0-16,-1 3 0 0,-3 4 0 15,0 3 0-15,-5 0 0 0,-4 2 0 0,-4 3-160 16,-3 2 160-16,1 4 0 0,1 4 0 0,0 1-128 0,-1 1 128 0,0 2 0 16,1 2 0-1,-4 2 0-15,-4 3 0 0,-2 2 0 0,-2 1 160 0,1 2-160 16,0 0 0-16,1 3 0 0,0 4 0 0,-4 2-160 0,-5 4 160 0,0 1-160 0,-2-2 160 0,1 4-160 15,4 2-32 1,2-2-16-16,4-4 0 0,0-2 0 0,-2-7 208 16,0-1-192-16,0 0 192 0,3-4-192 0,5-5 192 0,3-2 0 0,1-4 0 0,4 0 0 31,4 2 0-31,1 1 0 0,-4-4 0 0,1-4 0 16,-2-2 0-16,0-5 0 0,2-5 0 0,3-1 0 15,2-3 0-15,2 1 160 0,2-2-160 0,3-1 128 0,2-1 160 0,2-3 32 16,1-2 0-16,3-1 0 0,0-2 112 15,2-2 16-15,2-1 16 0,1-3 0 0,0 1-48 16,1-3-16-16,2-3 0 0,1-1 0 0,-2-1 48 0,3-1 0 16,2-1 0-16,1-2 0 0,-2 0-32 0,5-7 0 15,-4 6 0-15,4-6 0 0,-3 7-224 0,3-7-64 16,0 0 0-16,0 0 0 0,-3 6-128 0,3-6 0 16,0 0-192-16,0 0 192 0,0 0-272 0,0 0 64 15,0 0 16-15,0 0 0 16,0 0-304-16,0 0-48 0,0 0-16 0,0 0 0 15,0 0-608-15,0 0-128 0,-3 6-32 0,3-6-9872 0</inkml:trace>
  <inkml:trace contextRef="#ctx0" brushRef="#br0" timeOffset="2177.46">22834 14016 17439 0,'0'0'768'0,"0"0"176"0,0 0-752 0,-6-4-192 0,6 4 0 0,0 0 0 0,0 0 0 15,0 0 0-15,0 0 144 0,0 0-144 16,0 0 128-16,0 0-128 0,0 0 128 0,0 0-128 0,0 0 176 0,11-2-48 16,-3 1 0-16,1 2 0 15,0 1 112-15,3 1 16 0,2 1 0 0,2 2 0 16,0 2 96-16,4 3 32 0,-1 1 0 0,2 2 0 0,0 2-96 0,-1 1-16 15,3 3 0-15,1 2 0 0,1 2 0 0,2 4 0 16,3-1 0-16,2 3 0 0,4 2-16 0,2 1-16 16,3 0 0-16,3 2 0 0,2 1-48 0,-1 2 0 15,-2 0 0-15,2 2 0 0,-1 1 0 0,0-2-16 0,-1 0 0 16,4-2 0-16,0 0-32 0,1-4 0 0,-4-1 0 0,-2 1 0 16,-5 0 80-1,0 0 16-15,-2-1 0 0,-1 0 0 0,-1-1-64 0,0 2-16 0,0-1 0 0,0-1 0 16,-1-3-32-1,1-1 0-15,1-2 0 0,-2-2 0 0,-1-1 0 0,-5 0-128 0,-4-3 192 0,-2-3-64 16,-2-3-128-16,-2 2 0 0,-1-2 0 0,-2-1 0 16,-4-1 0-16,0-1 0 0,-1 0 0 0,-3-4 0 31,-5-6-256-31,0 0-128 0,5 6-16 0,-5-6-16 16,0 0-528-16,0 0-96 0,0 0-32 0,0 0 0 0,0 0-384 0,-10-6-80 15</inkml:trace>
  <inkml:trace contextRef="#ctx0" brushRef="#br0" timeOffset="2653.72">24395 13790 19343 0,'-4'-13'1728'0,"4"4"-1392"0,-3 0-336 0,0-1 0 16,-1-2 1344-16,0 0 192 0,0-1 32 0,0 1 16 16,1 1-1328-16,0 0-256 0,-2 2 0 0,1 0-144 0,-2 1-16 15,3 1 0-15,-1-2 0 0,0 2 0 0,0 2 160 0,1 0 0 0,-2 0 0 0,5 5 0 32,-5-4 0-32,5 4 0 0,-7-1 128 0,1 1-128 15,-1 0 0-15,0 4 0 0,1 0 0 0,-2 3 0 16,-1 3 0-16,-1 2 0 0,1 3-192 0,-5 6 64 15,-1 5 128-15,-3 5-128 0,0 3 128 0,-2 6-128 0,-3 4-192 16,-1 5-48-16,-3 3 0 0,2 6 0 0,-5 7-16 0,0 3-16 16,1 2 0-16,-5 3 0 0,-6 0 0 0,-1 4 0 15,-2 3 0-15,2 1 0 0,1-3 240 16,4 1 160-16,-1 0-192 0,2 0 192 0,1 2 0 16,3-3 0-16,1-5 0 0,-1-4 0 0,1-4 0 0,1-4 0 15,0-1 192-15,2-4-48 0,4-5 416 0,1-6 80 16,0-4 0-16,4-3 16 0,1-3-64 0,3-3-16 15,-1-6 0-15,3-2 0 0,1-1-32 0,0-1-16 0,3 0 0 16,0-4 0-16,0-3-272 0,2-1-64 0,-1-2-16 16,1-1 0-16,1-3-176 0,1 0-256 0,4-8 64 15,0 0 16 1,-4 7-384-16,4-7-80 0,0 0 0 0,0 0-10288 0</inkml:trace>
  <inkml:trace contextRef="#ctx0" brushRef="#br0" timeOffset="3737.19">22333 13134 17903 0,'0'0'784'0,"0"0"176"0,0 0-768 0,0 0-192 0,0 0 0 0,6-4 0 0,-6 4 1072 0,0 0 160 0,5-8 48 15,-5 8 0 1,0 0-256-16,4-8-32 0,-4 8-16 0,0 0 0 15,3-7 176-15,-3 7 16 0,0 0 16 0,0 0 0 16,0 0-224-16,0 0-64 0,0 0 0 0,0 0 0 16,0 0-288-16,0 0-64 0,0 0-16 0,0 0 0 15,0 0-304-15,0 0-64 0,1 8-16 0,0 2 0 0,-1 2-144 0,0 4 0 16,0 3 0-16,0 1 0 0,0 2-176 16,0 4 176-16,0-2-128 0,3-1 128 0,0-1 0 0,-1 1 0 15,0-2 0-15,0-1 0 0,3-3 0 0,-3 1-128 16,1-1 128-16,-2-2 0 0,1-2-192 0,1 0 32 15,-3 1 16-15,3-5 0 16,-3-9-448-16,2 9-96 0,-2-9-16 0,1 9-9216 16,-1-9-1840-16</inkml:trace>
  <inkml:trace contextRef="#ctx0" brushRef="#br0" timeOffset="3919.18">22406 12851 29487 0,'-6'-7'2624'0,"6"7"-2112"0,-5-6-512 0,2 2 0 16,3 4 1168-16,0 0 128 0,-3-6 32 0,3 6 0 31,3-5-1520-31,-3 5-320 0,0 0-48 0,0 0-16 0,0 0-896 0,11-1-192 0,-2 0-48 0,1 3 0 16,0 1-992-16,0 2-208 0</inkml:trace>
  <inkml:trace contextRef="#ctx0" brushRef="#br0" timeOffset="4545.67">22935 13299 28847 0,'0'0'1280'0,"0"0"256"0,0 0-1216 0,0 0-320 0,0 0 0 15,0 0 0-15,0 0 384 0,0-5 0 0,-1-2 16 0,-1-1 0 16,-2 0-192-16,1-1-32 15,-1-1-16-15,-3 0 0 0,0-1 256 0,-1 0 48 0,-2-1 16 0,0 1 0 16,-1 0 224-16,1 1 32 16,-1 1 16-16,0 0 0 0,0 2-400 0,1 1-80 0,0 1-16 0,0 0 0 15,-1 1-128-15,0 1-128 0,1 0 192 0,0 3-192 16,1 1 0-16,-1 2 0 0,-1 1 0 0,0 0-192 31,0 3-240-31,1 3-32 0,-1 1-16 0,1 2 0 16,1 3 0-16,1-1 0 0,1 1 0 0,2 1 0 0,1-1 32 15,2 0 16-15,-1-2 0 0,3-1 0 0,2-1 80 0,0 1 16 0,1-4 0 0,1 0 0 16,3-2 144-16,-1-2 48 0,0 0 0 0,2-2 0 0,-8-3 144 16,11 2 224-16,-1-2-48 0,0-1-16 0,0-2 960 0,-3-2 192 15,2 0 32-15,0-2 16 16,-1 1-1616-16,-1-2-320 0,1-1-64 0,-1-1 0 0,-1-1 816 16,-3 1 160-16,2 1 48 0,-2 0 0 0,-1-1-128 0,-1 1-32 15,2 1 0-15,-2 2 0 0,-1 6-80 0,1-8-16 16,-1 8 0-16,0-7 0 0,0 7 96 0,0 0 16 15,0 0 0-15,0 0 0 16,0 0-240-16,0 0 0 0,0 0 0 0,0 0 0 0,0 0-144 0,0 0-32 0,0 14 0 0,1 1 0 16,-1 2 16-16,0 1 0 0,0 2 0 0,2 3 0 15,0 4-64-15,1 1-16 16,-2 2 0-16,1 2 0 16,0 0 64-16,0 1 16 0,0 1 0 0,2 0 0 0,-1 1 160 0,0-1 0 0,1-1 0 0,-1-1 0 15,0-2 0-15,1-4 0 0,-2-3 0 0,-2-1 0 16,-1-2 0-16,1-2 0 0,0-3 0 0,-1 0 0 15,-2-1 0-15,1-1 0 0,1 0 160 0,-1-2-160 16,-1-3 160-16,3-8-160 0,-5 7 160 0,2 0-160 16,-2 0 128-16,5-7-128 0,-6 4 0 0,6-4 144 15,-9 3-144-15,1 0 0 0,1-3 0 0,-1 0 0 32,8 0-656-32,-10-5-64 0,1 0-16 0,0-3-8912 15,0 0-1776-15</inkml:trace>
  <inkml:trace contextRef="#ctx0" brushRef="#br0" timeOffset="5009.42">23014 13183 30639 0,'0'0'1344'0,"0"0"304"0,0 0-1328 0,0 0-320 0,10 5 0 0,-1 2 0 16,-9-7 0-16,10 11-320 0,-1 0 64 0,-2 0 16 31,0 2-320-31,-2 2-64 0,0 2-16 0,-1 0 0 0,-1 1 352 0,0 1 64 0,-1 0 16 0,-1 0 0 16,-1-1 208-16,0-1 0 0,0 0 0 0,0-2 0 15,0 1 0-15,0-2 0 0,0-1 0 0,1-3 0 0,-1-10 0 16,0 9 0-16,0-9 144 0,0 0-144 16,0 0 144-16,0 0-144 0,0 0 128 0,0 0-128 0,0 0 576 0,0 0 48 15,0 0 0-15,2-9 0 0,0-1 16 0,1-3 0 16,-1-2 0-16,1-2 0 0,0-1-336 0,2 2-64 15,-1-2-16-15,1 1 0 0,-1-1-224 0,2 2 128 16,-1-1-128-16,2 3 0 0,-2-2 160 0,2 4-160 16,0 0 160-16,2 1-160 0,0 0 416 0,-1 2-16 0,1 2 0 15,2 0 0-15,-2 1-112 0,2 1-32 16,-1 1 0-16,0 2 0 0,1 2-128 0,-1-2-128 0,0 4 144 0,0 1-144 16,0 1 0-16,0 3 0 15,0-1 0-15,1 5 0 0,-1 2-240 0,1 2 16 0,1 1 0 0,-1 3 0 16,-3 0 16-16,1 1 0 0,0-2 0 0,-1 0 0 15,-2 0-64-15,0-2-16 0,-1 1 0 0,1-1 0 32,-3-1-384-32,0 2-80 0,1-4-16 0,0-2 0 15,-1-3-752-15,-3-8-144 0,0 0-48 0,0 0-10000 0</inkml:trace>
  <inkml:trace contextRef="#ctx0" brushRef="#br0" timeOffset="5353.21">23603 13130 26943 0,'0'0'1200'0,"0"0"240"0,0 0-1152 0,0 0-288 16,0 0 0-16,0 0 0 16,-8 1 656-16,8-1 80 0,0 0 16 0,-6 5 0 0,6-5-752 0,-3 11 0 15,0 0 0-15,1 1 0 16,1 1-176-16,1 0 176 0,2 1-160 0,0 1 160 0,1 1 0 0,2-2 0 0,-1-1 0 16,3 1 0-16,-1-2 0 0,3 0 208 0,0 0-16 0,0-2 0 15,1-1 64-15,-1-3 16 0,1-1 0 0,1-1 0 16,0-2 208-16,-1-2 32 15,0-1 16-15,0-2 0 0,1-2 192 0,-1 0 48 16,-3-2 0-16,-1 0 0 0,2-3-48 0,-2-1 0 16,0-3 0-16,-2-1 0 0,1-1-16 0,-2-1 0 15,-1 1 0-15,-2-1 0 0,0-1-368 0,-1 2-80 0,-1-1 0 16,-1 1-16-16,-2 1-112 0,1 0-128 0,-2 1 176 0,-1 2-176 16,-1 1 0-16,1 2 0 15,1 1 0-15,-2 2-192 0,1 0-192 0,0 1-16 16,-1 0-16-16,0 2 0 15,0 1-528-15,0 1-96 0,8 1-32 0,-9 2 0 16,1 2-2400-16,3 2-496 0,-4 3-80 0,2-1-32 0</inkml:trace>
  <inkml:trace contextRef="#ctx0" brushRef="#br0" timeOffset="5720.31">23908 13014 30463 0,'0'0'1344'0,"0"0"288"0,0 0-1312 0,10 0-320 0,-1 1 0 0,0 2 0 16,-9-3 384-16,9 3 16 0,-9-3 0 0,10 6 0 16,-2 1-400-16,-2 0 0 0,-1 0 0 0,0 2 0 0,-5-9 0 0,4 12 0 15,1-1-176-15,-3 2 176 0,0 1 0 16,0-1-128-16,0 0 128 0,2 0 0 0,-3 3 0 0,1-2-128 0,-1 0 128 16,1-2 0-16,-1-1 0 15,1-1 0-15,-1 0 0 0,-1-10 0 0,0 10 0 0,0-10 0 16,0 0 0-16,0 0 128 0,0 0-128 0,0 0 176 0,0 0-176 0,0 0 192 15,0 0 112-15,0 0 16 16,0 0 16-16,-5-5 0 0,2-4 352 0,1 0 64 0,2-1 16 0,0-2 0 0,0-2-256 0,2-1-64 31,0 1 0-31,1-2 0 0,2-2-288 0,0 1-160 16,1 3 160-16,2-2-160 0,0-2 0 0,1 3 128 16,0 0-128-16,1 3 0 0,-4-2 0 0,3 2 0 0,0 0 0 15,1 2 0-15,-1 0-192 0,1 1-16 0,-2 1-16 0,2 2 0 31,1 0-736-31,0 1-128 0,-1-1-48 0,1 2-9136 16,1 1-1824-16</inkml:trace>
  <inkml:trace contextRef="#ctx0" brushRef="#br0" timeOffset="6139.67">24391 13047 24015 0,'0'0'1056'0,"0"0"224"0,0 0-1024 0,0 0-256 0,9 0 0 0,-9 0 0 15,9 0 592-15,0-1 64 0,-9 1 16 0,10-4 0 16,-3-2-416-16,0 1-96 0,0-3-16 0,-2 0 0 16,1 1 272-16,-1-2 48 0,-1-1 16 0,1-1 0 15,-1 0 176-15,1-1 48 0,-2 0 0 0,1-3 0 16,1 0-96-16,-4 0-16 0,1 0 0 0,0 1 0 0,-2 0-320 0,1-1-64 16,-1 1-16-16,0 1 0 0,0 2-192 15,-1 1 144-15,-1 1-144 0,0 2 128 0,1 0 0 16,-4 0 0-16,1 2 0 0,0 2 0 15,4 3-128-15,-6-3 192 0,-1 2-192 0,2 1 192 0,-4 0-192 0,1 5 0 16,1 1-192-16,-1 3 192 0,-1 1-288 0,0 2 64 16,0 3 16-16,1 3 0 0,-1 1 80 0,0 2 128 15,0 1-208-15,2 0 80 0,-1-3 128 0,4 2 0 0,0-2 0 16,3 0 0-16,1-1 0 0,2 0 0 0,2-3 0 0,1 1 0 16,1-2 128-16,1 0 128 15,2 0 0-15,1-2 16 0,0-1 32 0,1-1 0 0,1-3 0 16,1-1 0-16,1-2-48 0,1-2-16 0,1 0 0 15,1-2 0-15,1-2-80 0,0 0-16 0,2-1 0 16,-1-1 0-16,2-3-144 0,-2-1 0 0,2-2 0 16,0-1-176-1,-1 0-560-15,1 0-112 0,1 3-32 0,-1-5-14576 0</inkml:trace>
  <inkml:trace contextRef="#ctx0" brushRef="#br0" timeOffset="8110.73">18031 15218 11055 0,'0'0'480'0,"0"0"112"0,0 0-464 0,0 0-128 15,0 0 0-15,0 0 0 0,0 0 1888 0,0 0 352 16,0 0 80-16,0 0 16 0,0 0-1744 0,0 0-336 0,8-5-80 16,-8 5-16-16,0 0 144 0,7-3 16 15,-7 3 16-15,0 0 0 0,9-1 464 0,-9 1 96 0,10 3 0 0,0 1 16 16,-2 1-144-16,1 1-16 0,0 2-16 16,1 2 0-16,1 1-464 0,1 1-80 0,1-1-32 0,0 2 0 15,0 2-160-15,1 0 0 0,1 0 0 0,-2 0 0 0,0-1 0 16,1 0 0-16,1 1 0 0,-2-2 128 15,-1 0-416-15,1-1-96 0,0-1 0 0,0 0-16 16,1 0-544-16,-2 0-96 0,-1-1-32 0</inkml:trace>
  <inkml:trace contextRef="#ctx0" brushRef="#br0" timeOffset="8423.66">18935 15105 16575 0,'0'0'1472'0,"0"0"-1168"15,0 0-304-15,0 0 0 0,0 0 1776 0,0 0 288 0,0 0 64 0,0 0 16 16,0 0-1552-16,0 0-304 0,10 5-64 0,-1 0-16 15,-9-5-16-15,9 10-16 16,0 0 0-16,-2 1 0 0,0 1 48 0,1 0 16 0,0 1 0 0,-1 3 0 16,2-1-240-16,0 3 128 0,0 1-128 15,1-1 0-15,0 0 0 0,1 2 0 0,-1 1 0 0,1 2-160 16,-2 0-1728-16,1 1-352 0</inkml:trace>
  <inkml:trace contextRef="#ctx0" brushRef="#br0" timeOffset="9042.48">17757 16644 4607 0,'0'0'400'0,"0"0"-400"0,0 0 0 0,0 0 0 15,0 0 3488-15,0 0 608 0,0 0 128 0,0 0 32 0,0 0-2784 16,0 0-576-16,8-4-96 0,-8 4-32 16,0 0-144-16,8-3-48 0,-8 3 0 0,7 0 0 15,-7 0 64-15,0 0 0 0,0 0 0 0,9-2 0 16,-9 2-48-16,10 0 0 0,-1 3 0 0,0 0 0 15,-1 0-336-15,2 3-80 0,2 1-16 0,2 2 0 0,3 1-160 0,0 0 0 16,2 1 0-16,2 2 0 16,-1-2-128-16,2 1 128 0,-2 2-160 0,1-1 160 15,1-2-576-15,1 0-32 16,0-1 0-16,3 0 0 0,3-2-864 0,0 0-160 0,3-2-32 0,2-1-16 0</inkml:trace>
  <inkml:trace contextRef="#ctx0" brushRef="#br0" timeOffset="9492.86">19843 16569 2751 0,'0'0'256'0,"0"0"-256"0,0 0 0 0,-7-1 0 0,-1-1 4688 0,8 2 896 15,0 0 176-15,-7-2 48 0,0-1-3872 16,7 3-768-16,0 0-144 0,0 0-48 0,-6-3-320 0,6 3-64 0,0 0-16 0,0 0 0 31,0 0 160-31,0 0 32 0,0 0 0 0,0 0 0 0,0 0-224 0,0 0-32 16,0 0-16-16,0 0 0 15,0 0-304-15,6 9-48 0,-6-9-16 0,9 10 0 16,-1 0-128-16,-1-1 0 0,1 0 0 0,1-1 0 0,0 0 0 16,-1 1 0-16,1 1 0 0,1 2 0 0,0 0 0 0,1 1 0 15,0-1 0-15,1 0-176 0,-1 1-112 0,0-1-32 16,0 0 0-16,1-1 0 15,0-1-608-15,0-2-128 0,1 1-32 0,0-2 0 16,-2-2-1728-16,1 0-336 0,3-2-80 0,1-3-16 0</inkml:trace>
  <inkml:trace contextRef="#ctx0" brushRef="#br0" timeOffset="10062.93">20330 15186 17503 0,'0'0'768'0,"0"0"176"0,0 0-752 0,0 0-192 0,0 0 0 0,0 0 0 16,0 0 2304-16,0 0 448 15,0 0 64-15,0 0 32 0,0 0-2304 0,0 0-544 0,0 0 0 0,0 0 0 16,0 0 0-16,0 0 0 0,7 10 0 0,0-1 0 0,1 2 224 16,2 2 16-16,1 0 0 0,3 1 0 15,2 0-48-15,1 3 0 0,4 0 0 0,1 2 0 0,2 2-48 0,4 1-16 16,5 2 0-16,3 2 0 16,2 0-128-16,-1 1 0 0,0 2 0 0,-1 0 0 31,-3-1-1312-31,-1 0-240 0</inkml:trace>
</inkml:ink>
</file>

<file path=ppt/ink/ink16.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25T14:21:07.413"/>
    </inkml:context>
    <inkml:brush xml:id="br0">
      <inkml:brushProperty name="width" value="0.05292" units="cm"/>
      <inkml:brushProperty name="height" value="0.05292" units="cm"/>
      <inkml:brushProperty name="color" value="#FF0000"/>
    </inkml:brush>
  </inkml:definitions>
  <inkml:trace contextRef="#ctx0" brushRef="#br0">5601 575 14271 0,'0'0'640'0,"3"-2"128"0,3 0-624 0,-4 0-144 15,2-2 0-15,1 2 0 0,-1-2 1008 0,2 2 160 16,-3-1 48-16,-3 3 0 0,0 0-544 0,0 0-96 0,0 0-32 0,0 0 0 16,0 0-64-16,0 0-16 0,0 0 0 0,0 0 0 15,0 0-208-15,1 8-32 0,-2 2-16 0,-2 2 0 16,-2 2-208-16,-2 4 0 0,-2 2 0 0,-2 3-160 15,-2 6 160-15,-13 24 0 0,3-3 0 0,1-4 0 16,0-1 0-16,1-1 0 0,1 1 0 0,2-3-128 16,0-3 128-16,2-4 0 0,2-2 0 0,1-2-128 0,0-2 128 0,1-1 0 15,2-5 0-15,1-2 0 0,2-4 0 0,2-2 224 16,1-1-48-16,2-4-16 0,-2-1 224 0,4-9 64 16,0 0 0-16,0 0 0 15,0 0-192-15,0 0-48 0,0 0 0 0,0 0 0 0,7-13-48 0,1-5-16 16,0-3 0-16,3-4 0 0,1-5-320 0,2-2-64 15,0-2-16-15,2-4 0 16,1-5-496-16,3 0-96 0,0 0-32 0,-1 2 0 0,1 3 496 0,0 0 112 16,-1 2 16-16,-1 2 0 0,0 2 576 0,0 2 112 0,-2 3 16 15,-1 3 16-15,0 2 320 0,-1 1 64 0,-1 2 16 0,-6 9 0 16,1 0-320-16,-2 0-64 0,1-1-16 0,-1 2 0 16,0 2-224-16,-1 1-48 0,0 1-16 0,4-2 0 15,-9 7 32-15,0 0 16 0,0 0 0 0,4 5 0 16,0 1-224-16,0 4 0 0,-1 3 0 0,-1 3 0 15,0 0 0-15,-1 4 0 16,1 2 0-16,-1 21 0 0,-2-4 0 0,2 1 0 0,-2-1 0 0,1-2 0 16,-2-1 0-16,2 1 0 0,0-1-128 0,3-1 128 15,1-1 0-15,0-2 0 0,1-4 0 0,0-3 0 16,1 0 0-16,0-3 0 0,0-3 0 0,2-2 0 16,-3 2 0-16,1-3 0 0,-2-3 0 0,2 0 0 15,-2-3-224-15,-1-1-96 0,-1 1 0 0,1-4-16 16,-3-6-2032-16,0 0-384 0</inkml:trace>
  <inkml:trace contextRef="#ctx0" brushRef="#br0" timeOffset="207.43">5375 1097 29887 0,'-12'-7'1328'0,"12"7"272"0,-6-3-1280 0,6 3-320 0,0 0 0 0,0 0 0 15,0 0 976-15,0 0 144 0,0 0 32 0,0 0 0 0,0 0-576 0,9-7-128 16,3 3 0-16,0-1-16 0,4 0-128 16,2 1-32-16,4-3 0 0,3 0 0 15,2 1-272-15,2-1 128 0,4 1-128 0,1-1 0 16,3 0-320-16,-3 1-192 0,-1-2-16 0</inkml:trace>
  <inkml:trace contextRef="#ctx0" brushRef="#br0" timeOffset="477.65">6144 1081 27647 0,'0'0'1216'0,"0"0"256"0,0 0-1168 0,0 0-304 0,0 0 0 0,0 0 0 0,0 0 1376 0,0 0 224 31,0 9 32-31,1 1 16 0,2 1-976 0,-1 1-192 0,1 1-32 0,-2 3-16 15,-1 0-432-15,1 5 0 0,2 1 0 0,-2 1 0 16,-1 1 0-16,0 0 0 0,1 0 0 0,-1 3 0 16,0 0 0-16,-1 0-224 0,0 2 32 0,-1-2 0 31,1 0-512-31,0-3-112 0,-1-2-16 0,1-2 0 0,0-3 16 16,1 0 0-16,0-1 0 0,1-4 0 15,0-2-64-15,1-1-16 0,0-1 0 0,-2-8-7008 0,6 5-1408 0</inkml:trace>
  <inkml:trace contextRef="#ctx0" brushRef="#br0" timeOffset="680.82">6459 1079 31327 0,'0'0'2784'15,"0"0"-2224"-15,2-9-560 0,3 2 0 0,0 1 576 0,1 1 0 16,1-1 0-16,3 1 0 0,2-1 64 0,3 2 0 15,0-1 16-15,3 1 0 0,1 1-448 0,1-2-80 16,-1 0-128-16,0 0 176 0,0 1-176 0,2 0 0 16,0-1 0-16,-1 2 0 15,-1-2-464-15,-1 1-128 0,1 0-32 0</inkml:trace>
  <inkml:trace contextRef="#ctx0" brushRef="#br0" timeOffset="892.27">6598 1305 15663 0,'0'0'1392'16,"0"0"-1120"-16,0 0-272 0,0 0 0 0,0 0 4448 0,0 0 832 0,0 0 160 0,0 0 48 0,13-1-3824 16,0 1-768-16,1-2-160 0,2 1-32 15,1-1-320-15,4 0-64 0,2 0 0 0,3 0-16 16,1-2-304-16,3 1 0 0,2-1 0 0,4 0 0 31,2 1-1728-31,3-4-320 0,2-1-48 0,-1-3-13088 0</inkml:trace>
  <inkml:trace contextRef="#ctx0" brushRef="#br0" timeOffset="1448.64">8025 668 26719 0,'0'0'2368'0,"0"0"-1888"15,0 0-480-15,0 0 0 0,0 0 752 0,0 0 48 16,0 0 16-16,0 0 0 0,-6 4-192 0,0 5-48 0,0 3 0 0,-3 5 0 16,-3 3-448-16,-1 5-128 15,-2 4 0-15,1 0 0 0,-1 0 0 0,-4 0 0 0,-2 2 0 0,1 2 0 16,0 3 0-16,1 4 0 15,-1 1-176-15,1 0 176 16,-1 1-832-16,3-2-80 0,2-2-16 0,2-4 0 16,1-3 32-16,3-4 16 0,3-6 0 0,1-5 0 0,2-4 880 0,1-3 160 0,1-2 32 0,1-7 16 15,0 0 624-15,0 0 128 0,0 0 32 0,0 0 0 0,0 0-144 0,8-10-16 16,-1-5-16-16,2-3 0 0,1-5-496 16,1-6-112-16,2-7-16 0,2-4 0 0,2-3-320 15,-1-2-80-15,2-3-16 0,2 0 0 16,0 3-224-16,-1 2-32 15,-1 4-16-15,-2 1 0 0,0 3 496 0,-2 4-144 0,0 4 144 0,0 3 0 0,-3 2 336 16,-3 5 160-16,2 3 16 0,-2 2 16 0,1 2-208 16,-1 1-32-16,-2 2-16 0,-6 7 0 0,7-6-144 15,-7 6-128-15,9-2 192 0,-9 2-192 0,0 0 0 0,9 4 0 16,-9-4 0-16,8 10 0 16,-2 2 0-16,-2 3 0 0,-1 2 0 0,1 4-192 0,-2 2 64 0,0 3 128 0,0 2-208 15,-1 4 80-15,-1 3 128 0,0 1 0 16,0 2-144-16,1 0 144 0,1 1 0 0,0-2 0 15,1-3-144-15,1-2 144 0,2-2 0 0,-1-3 0 16,1-1 0-16,-1-1 0 0,0-3 0 0,0-1 0 16,1-1 0-16,-1-4 0 0,0-3 0 0,-1-1 128 15,1 0-128-15,-2-2 0 0,0-1-224 0,0-2-144 16,-3-7-16-16,0 0-9056 0,0 0-1808 0</inkml:trace>
  <inkml:trace contextRef="#ctx0" brushRef="#br0" timeOffset="1650.17">7660 1173 32255 0,'-12'-8'1424'0,"4"4"304"0,2-2-1392 0,0 3-336 0,6 3 0 0,0 0 0 16,0 0 1536-16,0 0 256 0,0 0 32 0,0 0 16 15,7-7-1152-15,3 3-240 0,2-1-32 0,1 1-16 16,5 0-272-16,1-1-128 0,3 0 0 0,4 0 128 15,1 0-288-15,2-1-64 0,3 0-16 0,3-2 0 16,3 0-2192-16,-1 2-432 0,-3-1-80 0,-1 0-32 0</inkml:trace>
  <inkml:trace contextRef="#ctx0" brushRef="#br0" timeOffset="2029.76">8319 1362 23039 0,'0'0'1024'0,"-4"-6"192"0,0 1-960 0,4 5-256 16,0 0 0-16,0-8 0 0,3-2 3568 0,1 3 656 0,1 0 144 0,3 1 32 15,2 1-3120-15,0 1-608 16,-1-1-128-16,2 1-32 0,1 0-368 0,0 2-144 16,-2 1 0-16,0 1 144 0,0 1-144 0,-2 1 0 0,-8-2 0 15,8 4 0 1,-8-4-512-16,6 7 0 0,-2 1 16 0,-2 2 0 15,-2 1-320-15,-1 2-64 0,0-1-16 0,-4 2 0 16,-1 0-16-16,1 2-16 0,-2 3 0 0,-1 1 0 16,-3 0 352-16,1 1 80 0,0-2 16 0,3-1 0 0,0-3 480 0,3-1 0 0,-1-3-128 0,3-3 128 0,2-8 704 15,0 0 192-15,2 10 48 0,1-1 0 16,-3-9-176-16,0 0-48 0,0 0 0 0,8 9 0 16,1-4-304-16,0 0-64 0,2-2-16 0,0-2 0 0,0-1-192 0,1 0-144 15,-1-1 192-15,2 1-192 16,3-1 0-16,-1 0 0 0,-1 0 0 0,2 0 0 0,0-2 0 0,2 1 0 15,1-1 0-15,-1 1 0 16,2 0-640-16,1-1-64 0,-2 1-32 0,3-1-10080 16,1-2-2000-16</inkml:trace>
  <inkml:trace contextRef="#ctx0" brushRef="#br0" timeOffset="2234.84">9093 1106 40543 0,'0'0'1792'0,"7"-7"384"0,2 1-1744 0,2 1-432 0,2-1 0 0,4 2 0 16,0 0-192-16,4 0-112 16,1 1-16-16,0 0-16 0,0 1 336 0,1-1 0 0,1 1 0 0,-2 0 0 31,-2 0-1632-31,-1 0-416 0,-2-2-64 0</inkml:trace>
  <inkml:trace contextRef="#ctx0" brushRef="#br0" timeOffset="2441.21">9075 1329 26719 0,'0'0'2368'0,"0"0"-1888"0,0 0-480 16,0 0 0-1,0 0 2928-15,0 0 480 0,10 4 112 0,1 1 0 16,1-2-2528-16,3 0-512 0,2-1-96 0,2 0-32 16,6-1-352-16,0-1 128 0,5-1-128 0,2-3 0 15,-1-1-1344-15,1-2-320 0,-1-2-80 0,2-3-14640 0</inkml:trace>
  <inkml:trace contextRef="#ctx0" brushRef="#br0" timeOffset="2978.22">10497 631 26719 0,'0'0'2368'0,"0"0"-1888"16,2-7-480-16,-2 7 0 0,2-8 896 0,-2 8 96 15,0 0 16-15,0 0 0 0,0 0-304 0,0 0-64 16,0 0-16-16,-7 9 0 0,-1 1-624 0,-1 3 0 0,-1 2 0 0,-2 4 0 0,-1 4-160 0,0 5 160 15,0 1-192-15,-3 3 192 0,1 1-160 0,-1 4 160 16,-1 0-128-16,0 5 128 0,2 2-192 0,0 2 64 0,-1-3 0 0,3-2 0 16,3-3-160-16,3-5-32 0,2-2 0 15,2-7 0-15,-1-4 320 0,4-3 0 16,-1-1 0-16,1-4 0 16,0-3 224-16,2-3 96 0,-2-6 32 0,0 0 0 15,0 0 96-15,0 0 0 0,0 0 16 0,8-6 0 16,-2-3-144-16,-1-3-16 0,1-6-16 0,0-4 0 15,1-5-288-15,2-6-272 0,2-5 48 0,2-6 16 32,1-6-672-32,4-2-128 0,0 0-16 0,2 3-16 15,1-1-32-15,0 5 0 0,-2 3 0 0,-2 7 0 0,-1 6 1072 0,-2 2 400 0,-3 5-16 0,1 3 0 16,-1 2 704-16,-1 4 144 0,-2 1 32 0,-1 3 0 0,1 2-448 16,-3 5-96-16,-2 0-16 0,2 0 0 15,-5 2-512-15,6 1-192 0,-1 1 144 0,1 2-144 0,-1 2 0 16,1 3 0-16,-3 0 0 0,5 15 0 0,-3 1-224 0,0 3 80 15,-1 3 16-15,-1 2 0 0,2 0 128 0,-2 2-128 16,2 1 128-16,-1 0-128 0,0 0 128 0,2 3 0 16,-1-1-144-16,1 0 144 0,-2-3-336 0,2-1 0 15,0-2 0-15,1-2 0 16,1-2-80-16,-2-3-16 0,0-1 0 0,0-7 0 0,0-1 240 0,-1-3 64 16,0-2 0-16,-1 0 0 15,1-5-1792-15,-5-6-336 0</inkml:trace>
  <inkml:trace contextRef="#ctx0" brushRef="#br0" timeOffset="3169.16">10311 1118 31327 0,'0'0'2784'0,"0"0"-2224"0,0 0-560 0,-2-7 0 15,2 7 1424-15,2-7 176 0,-2 7 48 0,8-5 0 16,2 1-816-16,2 0-176 0,2 1-16 0,3 0-16 15,1-1-448-15,4 2-176 0,3-1 128 0,0 0-128 16,1-2 0-16,4 1 0 0,3-1-192 0,3 0 192 31,2-2-2688-31,-2 1-432 0,-2-2-80 0</inkml:trace>
  <inkml:trace contextRef="#ctx0" brushRef="#br0" timeOffset="3616.2">11042 1124 32655 0,'0'0'1440'0,"0"0"304"0,0 0-1392 15,8-4-352-15,-1-1 0 0,2 2 0 0,1 0 1056 0,1 0 144 0,1 0 16 0,1 1 16 16,0 1-528-16,0 0-128 0,1 0 0 16,-2 1-16-16,-1 0-336 0,-2 0-64 0,-9 0-16 0,7 1 0 15,-7-1-144-15,0 0 0 0,0 0 0 0,0 0 0 31,0 0-1008-31,0 0-224 0,-1 9-48 0,-2 1-16 16,-3 1-384-16,-4 3-80 0,-2 2-16 0,-1 3 0 16,0 3 640-16,0 0 128 0,3-1 32 0,2-2 0 0,-2-3 656 0,6 1 144 0,2-4 32 0,2-1 0 15,1-1 976-15,1-1 192 0,2 0 32 0,2-1 16 16,-1-2 48-16,2 1 16 0,2-1 0 0,0 0 0 16,0 2-368-16,1-1-80 0,1 0-16 0,-1-1 0 0,0 1-384 0,0 1-80 15,1-3-16-15,-3 2 0 0,1 0-192 0,-2-2 128 16,0 0-128-16,-1 0 0 0,0 1 128 15,-2 0-128-15,-4-7 0 0,5 10 144 0,-3-2-144 0,-2-8 192 16,1 10-192-16,-1-10 192 0,-1 9 128 0,1-9 48 16,-3 8 0-16,-2-2 0 0,5-6 64 0,-6 7 16 15,-2-3 0-15,-1 0 0 0,0-2-176 0,1-1-16 16,-1 0-16-16,0 0 0 0,-1-1-240 0,0 0 0 16,0-1-192-16,0-1 192 15,0-1-736 1,1-2-32-16,0 0-16 0,-1-2-10528 0,-1-2-2096 0</inkml:trace>
  <inkml:trace contextRef="#ctx0" brushRef="#br0" timeOffset="3832.63">12117 937 31327 0,'9'-2'2784'0,"2"0"-2224"16,2 0-560-16,5 1 0 0,1-1 1472 0,1 2 176 15,-1-1 32-15,2 1 16 0,1 0-1264 0,0 0-256 0,0-1-48 0,0 0-128 16,1 0-2192-16,0-1-560 0,-1-1-96 0</inkml:trace>
  <inkml:trace contextRef="#ctx0" brushRef="#br0" timeOffset="4051.88">12022 1157 21183 0,'-9'-3'1888'0,"9"3"-1504"0,0 0-384 0,0 0 0 0,0 0 4144 0,0 0 752 0,0 0 160 0,0 0 16 0,0 0-3792 0,0 0-768 16,12 3-160-16,3-1-32 0,3 1-144 0,1-3-48 15,1 0 0-15,2-3 0 0,1-1-336 0,3-1-80 16,3-2-16-16,3-2 0 16,1-1-2320-16,4-1-448 0,3-1-112 0</inkml:trace>
  <inkml:trace contextRef="#ctx0" brushRef="#br0" timeOffset="4612.37">13566 497 23039 0,'0'0'2048'0,"0"0"-1648"0,0 0-400 0,0 0 0 15,0 0 1392-15,0 0 192 0,-8 2 32 0,8-2 16 16,-8 6-1088-16,0 2-224 15,0 2-32-15,4-4-16 0,-2 4-144 0,1 2-128 0,-2 2 144 0,0 3-144 0,-2 1 0 16,0 2 0-16,1 1 0 0,-13 20 0 16,2-2 0-16,0-4 0 0,2-3-128 0,2-2 128 15,0-3 0-15,1-3 0 0,2-2 0 0,1-1 0 0,0-1 0 0,2-4 0 16,2 0-128-16,0-4 128 16,2-2 0-16,1-2 0 0,4-8 0 0,0 0 0 15,-3 7 176-15,3-7-16 0,0 0 0 0,0 0 0 0,0 0 32 0,0 0 16 16,0 0 0-16,-3-10 0 0,1-2-208 15,0 0 176-15,2-3-176 0,3-3 160 0,0-4-384 16,1-3-80-16,2-4-16 0,2-4 0 0,0-4-16 0,2-2-16 16,1 1 0-16,-3 16 0 0,2-6 160 0,1 0 16 15,0-1 16-15,0 0 0 0,0 4 288 0,0 1 64 0,0 1 16 0,9-16 0 16,-5 10 352-16,-1 4 64 0,-2 4 16 0,1 4 0 16,-2 1-224-16,0 3-32 0,-4 1-16 0,2 3 0 15,0 3-96-15,0 1-16 0,-9 5 0 0,10-2 0 16,-2 5-80-16,1 1-32 0,-1 0 0 0,0 5 0 15,-1 2-16-15,1 1-128 0,0 0 192 0,-1 2-64 0,1 2-128 16,0 1 0-16,-1 1 0 0,1 2 0 16,-1 3 0-16,-5-8 0 15,1 4-144-15,2 4 144 0,-1 2 0 0,2 1 0 0,-2-1 0 16,3 1 0-16,-1 1 0 0,7 19 0 0,-4-7 0 16,2-8 0-16,0-4 0 0,-2-4 0 0,0-2-128 0,0-1 128 15,0-4-640-15,0-2-80 0,-2 0-16 0</inkml:trace>
  <inkml:trace contextRef="#ctx0" brushRef="#br0" timeOffset="4849.45">13408 806 34095 0,'0'0'1504'0,"4"-8"320"0,2 1-1456 16,2 1-368-16,3 2 0 0,3 0 0 0,1-2 704 0,4 2 64 0,3-1 0 0,3 2 16 0,4 0-352 0,3-1-80 0,1 1-16 0,4 0 0 16,3 1-336-16,1-1 0 15,2-2 0-15,-1 2 128 16,0 0-464-16,-4 1-96 0,-4-1-16 0,-2 1 0 16,-1 0-2624-16,-2 0-512 0,6 0-128 0,-6 1 0 0</inkml:trace>
  <inkml:trace contextRef="#ctx0" brushRef="#br0" timeOffset="5883.53">3233 2784 19455 0,'0'0'864'0,"0"0"176"0,0 0-832 0,0 0-208 0,0 0 0 0,0 0 0 0,0 0 496 0,0 0 48 16,0 0 16-16,0 0 0 16,0 0 112-16,0 0 32 0,0 0 0 0,5-9 0 0,1 2 224 0,-3-3 48 15,-2 0 16-15,-1-1 0 0,0 0-288 0,0-1-48 0,-2-3-16 16,0-1 0-16,-1-3-192 0,1 1-32 0,-2 0-16 0,-1-1 0 15,2-1-144-15,-3 2-48 0,-1 0 0 0,0 2 0 16,0 1 96-16,0 3 16 0,0 1 0 0,1 2 0 16,-2 3-32-16,2 0 0 0,-2 3 0 0,0 3 0 15,-2 1-288 1,1 2 0-16,0 2 0 0,-1 3 0 0,-1 4 0 0,-1 4-256 0,-1 4 64 16,0 4 0-1,0 6-64-15,0 1 0 0,2-1 0 0,1 2 0 0,1 2 0 0,1 2 0 0,1-2 0 0,2-1 0 16,4-4-32-16,2-2-16 15,-1-4 0-15,4-3 0 0,1-3 176 0,2-2 128 0,-1-4-192 16,3-1 192-16,1-4 0 0,0 0 272 0,0-4-16 0,2 0-16 0,1-3 272 0,0-1 48 16,1-4 16-16,-2-1 0 15,2-2-192-15,1-2-16 0,1-2-16 16,-1-2 0-16,-1-2-144 0,1-1-16 0,-3-3-16 0,0 0 0 16,-2 0-48-16,-1-1-128 0,-2-2 192 15,0 2-64-15,-2 2 0 0,1 1-128 16,-2-1 192-16,0 3-64 0,-1 3-128 0,-1 3 192 0,-2 3-192 0,0 8 192 0,0 0 96 0,0 0 32 15,0 0 0-15,0 0 0 16,0 0-176-16,0 0-16 0,-2 9-128 0,1 2 192 0,1 2-192 0,1 3-192 0,1-1 48 0,1 3 0 31,1 1 144-31,1 2-192 0,0-2 192 0,2 1-192 0,2 0 32 16,1-2 0-16,0 0 0 0,2 1 0 31,2-1-304-31,0 0-64 0,0-5-16 0,0-2 0 16,-1-2-288-16,2-2-64 0,-2-3-16 0,2-2 0 15,0-3-352-15,-1-2-64 0,1-3-16 0,0-4-11152 0</inkml:trace>
  <inkml:trace contextRef="#ctx0" brushRef="#br0" timeOffset="6129.13">3673 2420 24879 0,'-5'-7'2208'0,"0"1"-1760"15,-1-1-448-15,2 2 0 0,4 5 2016 0,-3-7 320 16,3 7 64-16,0 0 16 0,0 0-1344 0,0 0-272 15,0 0-48-15,0 0-16 0,0 0-496 0,0 0-112 16,0 0 0-16,0 0-128 0,0 0 0 0,0 0 0 16,7 9 0-16,1 1-192 0,0 0 64 0,-1 2 128 15,0 1-208-15,1 2 80 0,0 3 128 0,0 3-160 16,0 1 160-16,-2 3-160 0,0 5 160 0,-2 3 0 0,0 1-144 0,-4 5 144 16,-4 1-320-16,-2 3 0 0,-4 3 0 0,-2 2 0 31,-3-1-1056-31,-1 0-208 0,-3-2-32 0,-1-4-16 15,0-4-1136-15,-2-2-240 0</inkml:trace>
  <inkml:trace contextRef="#ctx0" brushRef="#br0" timeOffset="6451.64">2673 2180 31615 0,'-10'-6'1408'0,"10"6"272"0,-7-8-1344 0,2 2-336 0,5 6 0 0,0 0 0 0,0 0 368 0,0 0 0 16,0 0 0-16,0 0 0 0,0 0-192 0,-8 7-48 0,1 1 0 0,3 3 0 31,0 2-128-31,1 5 0 0,-1 0 0 0,1 5 0 0,-1 2-192 0,2 3 192 0,0 4-160 0,1 1 160 16,0 2 0-16,2 0 0 15,1 5-128-15,1 3 128 0,2 4 0 0,3 3-144 16,0 0 144-16,6-1-128 0,2-3 128 0,3-2-160 0,4-3 160 0,4-5-160 16,4-2-128-16,5-2-32 0,5 0 0 0,2-4 0 31,1-2-208-31,1-3-48 0,0-2-16 0,5-5-8304 16,1-3-1664-16</inkml:trace>
  <inkml:trace contextRef="#ctx0" brushRef="#br0" timeOffset="7046.4">5598 2367 29247 0,'0'0'1296'0,"3"-9"272"0,0 1-1248 0,-3 8-320 16,2-9 0-16,-2 9 0 0,4-10 1088 0,-4 10 144 0,0 0 48 0,0 0 0 31,0-8-528-31,0 8-112 0,0 0 0 0,0 0-16 16,0 0-400-16,0 0-80 0,0 0-16 0,-7 6 0 0,-1 1-128 0,3 3-256 15,1 2 64-15,0 4 16 0,1 3-32 0,0-1-16 16,0 1 0-16,1 3 0 0,1 1 224 0,2 3-192 15,1 1 192-15,1 1-192 0,2 1 192 0,3-1-176 0,1-2 176 0,1-2-160 16,-1-2 160-16,2-1 0 0,3-2-144 0,0-3 144 0,-1 0 0 16,1-3 0-16,1-2 0 15,-1-2 0-15,0-2 0 0,1-2 0 0,-1-2 0 0,1-2 0 16,2-3 0-16,-1-2 0 16,0-2 0-16,0-3 0 0,1-2 0 0,-1-1 0 15,1 0 0-15,-2-2 0 0,1-4 176 0,-2-2-48 0,-2-1-128 0,-1-1 192 0,-2-1-32 0,1-3-16 16,-2-2 0-1,1 1 0-15,-1-1 112 0,0 2 0 16,-2 1 16-16,2 3 0 0,0 1-96 0,-2 3-32 0,0 3 0 0,-2 3 0 16,-2 1 112-16,1 2 32 0,-3 2 0 0,0 7 0 15,0 0 32-15,0 0 0 0,0 0 0 0,0 0 0 16,0 0-320-16,0 0 0 0,0 0 0 0,1 9 0 16,1 3-320-16,0 4 48 0,-1 0 0 0,0 3 0 15,1 2 16-15,-2 2 16 0,0 1 0 0,0 6 0 16,3 3-64-16,-2 2-16 0,-1 2 0 0,-1 0 0 31,0-3-272-31,-1 1-64 0,2 0-16 0,3-2 0 0,0-1-352 0,1-1-80 16,0-1-16-16,0-1 0 0,-1 0-416 0,2-3-96 0,0-2-16 15,2-2-9808-15</inkml:trace>
  <inkml:trace contextRef="#ctx0" brushRef="#br0" timeOffset="7553.2">6226 2916 23951 0,'0'0'1056'0,"-8"-3"224"0,3 0-1024 0,5 3-256 16,0 0 0-16,0 0 0 0,0 0 2016 0,-7-4 352 0,7 4 64 0,0 0 0 15,0 0-1536-15,0 0-304 0,0 0-64 0,0 0-16 16,0 0-512-16,-3 10 0 0,-2 1 0 0,3 1 0 16,1 1 0-16,0 4-144 0,1 2 144 0,0-1-192 15,1 2 32-15,-1-1 0 0,0 0 0 0,2 0 0 16,-1 2-96-16,0-1 0 0,3-2-16 0,-3-2 0 31,1 1-128-31,0-1-32 0,0-2 0 0,2 0 0 0,0-4 176 0,0-3 48 0,-4-7 0 0,8 6 0 16,1-3 208-16,0-1 160 0,0-3-32 0,2-2 0 15,2-2 288-15,-2-1 48 0,-1-3 16 0,0-1 0 16,2-2-144-16,1-1-16 0,-3-1-16 0,2-2 0 0,-1-1-112 0,0-1-32 16,-1 0 0-16,-1 2 0 0,-2 0-160 0,-1 4 160 15,-2 1-160-15,-1 1 160 0,-1 1-160 16,-2 1 160-16,-2-1-160 0,2 9 160 0,-4-4-160 15,4 4 0-15,-8-4 0 0,2 3 0 16,-2 1-128-16,-1 1-128 0,-1 0 0 0,0 4-16 0,-1 0-48 0,0 3-16 16,0 1 0-16,2 1 0 0,-1 1 112 0,1 0 32 15,2 0 0-15,1 1 0 0,-1-1 192 0,2 0-176 16,-1 2 176-16,3-2-160 0,1-1 160 16,0 0 0-16,2-1 0 0,4 1 0 0,-1-2 192 0,1 1 64 15,2 0 0-15,2 0 16 0,2 1 80 16,2 0 16-16,1-2 0 0,2 1 0 0,2-1-80 0,0 0-16 15,3-1 0-15,1 1 0 0,1-3-80 0,1 1 0 0,1-1-16 0,1 1 0 16,-2-1-320-16,-2 0-64 0,2-2-16 0,-2-1 0 31,-4-1-1952-31,0-1-384 0</inkml:trace>
  <inkml:trace contextRef="#ctx0" brushRef="#br0" timeOffset="8318.17">7657 2923 35935 0,'0'0'3200'0,"0"0"-2560"16,0 0-512-16,0 0-128 15,0 0 608-15,0 0 96 0,10 0 32 0,-1 2 0 0,-9-2-528 0,9 5-208 16,-1 3 176-16,-1 0-176 15,-2-2 0-15,0 3 0 0,-2 1 0 0,0 2 0 0,-1 4-208 0,-2-1 16 0,-1 0 0 0,0 2 0 32,-1-1-448-32,-1 1-96 0,-2-1-16 0,-1 2 0 15,-1 1-576-15,-4-1-112 0,0 0-32 0,-2 1 0 16,-1 2-2048-16,0-4-400 0</inkml:trace>
  <inkml:trace contextRef="#ctx0" brushRef="#br0" timeOffset="8802.43">8653 2338 33231 0,'0'0'1472'0,"0"0"304"0,5-8-1424 0,-5 8-352 0,5-6 0 0,-5 6 0 0,0 0 448 0,0 0 0 16,0 0 16-16,0 0 0 0,0 0-208 0,9 8-64 0,-3 1 0 0,-1 3 0 31,-3 2-192-31,1 4 0 0,-2 1-192 0,-1 0 192 16,0 2-224-16,1 1 64 0,0 1 16 0,1 5 0 0,-1 3-48 0,1 1-16 0,1-1 0 0,-1 2 0 31,0-1-80-31,2-1-16 0,1-2 0 0,0-3 0 0,3-2 304 0,1-2-192 15,1-3 192-15,0-2-160 0,-2-4 160 0,2-2 128 16,0-2-128-16,-1-4 176 0,0-1 368 0,1-1 80 16,0-3 16-16,-1 0 0 0,2-1-32 0,-1-3 0 0,0-1 0 15,1-5 0-15,0-4-96 0,1-4 0 0,2-4-16 0,1-3 0 0,1-6-240 0,3-5-64 32,2-6 0-32,1-2 0 0,0-2-192 0,1 0 0 15,0 2 128-15,0 4-128 0,-2 1 0 0,-1 4-288 0,-1 0 64 0,-2 7 16 0,0 4 208 0,-2 4-144 16,-2 4 144-16,0 3-128 15,-2 1-144-15,0 3-32 16,0 2 0-16,0 2 0 16,-4 0-1440-16,2 3-304 0,1 1-48 0,-1 3-7888 15,0 0-1568-15</inkml:trace>
  <inkml:trace contextRef="#ctx0" brushRef="#br0" timeOffset="9337.49">9309 2639 30863 0,'0'0'1360'0,"0"0"304"0,0 0-1344 0,0 0-320 0,0 0 0 0,0 0 0 15,0 0 672-15,0 0 64 0,0 0 16 0,0 0 0 16,0 0-432-16,-5 9-96 0,0 1-16 0,1 1 0 16,0 0-208-16,1 1 0 0,0 1 0 0,0 2 0 0,0 1-160 0,2 0-32 15,0 1 0-15,0 0 0 0,0 0-128 0,1-1-16 16,0 0-16-16,1 0 0 15,0 0 112-15,0-3 32 0,0-2 0 0,2-1 0 16,-1-1 208-16,-2-9 0 0,5 9 0 0,-5-9 0 0,6 9 0 0,-6-9 0 16,0 0 0-16,10 6 160 0,-10-6 64 0,10 3 16 15,-10-3 0-15,11-2 0 0,-3-1 96 0,0-2 32 16,0-3 0-16,-1 0 0 0,1-2-160 0,1-2-16 16,0-4-16-16,0 0 0 0,-1-2-176 0,2 1 160 15,-2-2-160-15,0 1 160 0,-2 3-160 0,0 3 0 0,-2 0 144 0,1 2-144 16,-3 1 256-16,-2 9 0 0,1-8-16 0,-1 8 0 15,0 0 80-15,0 0 0 0,0 0 16 16,-2-7 0-16,2 7-336 0,0 0 0 0,0 0 0 0,0 0-128 31,0 0-320-31,-8 0-48 0,8 0-16 0,-9 5 0 16,3 1-16-16,0 2-16 0,2 1 0 0,0 0 0 0,1 0 352 0,2 1 192 0,1 1-192 0,3 0 192 16,-2-1 0-16,4 1 0 0,0-2 0 0,2 2 144 15,2-1 128-15,2 0 32 0,1-1 0 0,0 0 0 16,0-1 32-16,1-1 16 0,1 0 0 0,2 1 0 0,-1-2-96 0,0 3 0 15,-2 0-16-15,1-2 0 0,0 2-240 16,1 0 128-16,-2 0-128 0,-1 1 0 16,0 1 128-16,0 1-128 0,-1 0 0 0,-1-1 0 0,-1-2 0 0,0 0-288 15,-1-2 32-15,0 1 16 16,-1 1-416 0,-1-2-96-16,-1 0-16 0,-5-7 0 0,6 4-1744 0,-6-4-368 0,0 0-64 0</inkml:trace>
  <inkml:trace contextRef="#ctx0" brushRef="#br0" timeOffset="9668.4">10553 2470 13823 0,'0'0'1216'0,"0"0"-960"0,0 0-256 0,0 0 0 15,0 0 4496-15,0 0 864 0,0 0 160 0,0 0 48 0,0 0-3920 0,7-7-784 16,-1 1-160-16,3 2-16 15,1 0-416-15,2 0-80 0,2 2 0 0,2-1-16 0,-2-2-432 0,4 3-96 16,-2-1-16-16,1-1 0 16,-3-1-1968-16,-1 2-400 0,-1 2-80 0</inkml:trace>
  <inkml:trace contextRef="#ctx0" brushRef="#br0" timeOffset="9853.76">10506 2663 28559 0,'0'0'2544'0,"0"0"-2032"0,0 0-512 0,0 0 0 0,0 0 1296 0,12-1 176 0,0 0 16 0,3 0 16 15,3-2-736-15,4 0-160 16,1 2-32-16,5-2 0 0,5-3-384 0,-1 0-192 0,-2-1 160 0,3 0-160 16,1-3-1696-1,3-1-432-15,0-3-96 0</inkml:trace>
  <inkml:trace contextRef="#ctx0" brushRef="#br0" timeOffset="10352.09">11811 2157 24879 0,'2'-10'2208'0,"1"4"-1760"0,1-3-448 0,3 1 0 16,2 3 2496-16,0-2 400 0,-1-2 96 0,1 3 16 16,2-2-1792-16,0 1-368 0,1 0-64 0,2 1-16 15,-1 0-384-15,-1 0-96 0,2 1-16 0,0-3 0 16,0 1-112-16,-1 2-32 0,0 0 0 0,0 1 0 15,-1 0-128-15,0 0 0 0,1 1-160 0,-2 1 160 0,-2 1 0 16,0 1 0-16,-9 0 0 0,10 1 0 0,-10-1 0 16,9 3 0-16,-9-3 0 0,7 7 0 0,-7-7-192 0,4 11 192 15,-2 0-208-15,-1 1 80 0,-1 0-112 0,-2 4-16 16,-1 4 0-16,-2 2 0 0,0 1-16 0,-1 0-16 16,1-1 0-16,-2-1 0 0,1-1 288 15,-1 1-192-15,-1-1 192 0,0 2-160 0,-2-1 160 0,1 0 0 16,0-3 0-16,0 1 0 0,-1 0 0 0,2-2 0 15,-1-1 0-15,1-2 0 0,0-1 0 0,4-1 0 16,1-2 0-16,2 0 128 0,-1 0-128 0,5-1 0 16,-3-9 0-16,5 9 0 0,2-1 0 0,2-1 0 0,0-2 0 15,5 0 0-15,1-1 0 0,2 2-160 0,0-2 160 16,2-1-208-16,0-1-112 0,-1 0 0 16,1 1-16-16,0-3 0 15,0-1-688-15,0 2-144 0,-2 2-32 0,-1 1-8608 0,0 0-1728 0</inkml:trace>
  <inkml:trace contextRef="#ctx0" brushRef="#br0" timeOffset="10747.08">12263 2768 8287 0,'-10'4'736'0,"10"-4"-592"0,-8 4-144 0,0 2 0 16,2-2 3392-16,-1 2 640 0,1-2 128 0,-1 1 16 16,0-1-2480-16,1 0-496 0,6-4-112 0,-8 4 0 15,8-4-288-15,0 0-48 0,-7 3-16 0,7-3 0 0,0 0-32 0,0 0-16 16,0 0 0-16,0 0 0 0,0 0-80 0,0 0-16 15,0 0 0-15,0 0 0 0,0 0-80 0,9-7 0 16,1 1-16-16,1-2 0 0,-1-1-128 0,2 2-32 16,1-1 0-16,1 1 0 0,-1 2-32 0,1 0-16 15,-1 1 0-15,2 1 0 0,-2-1-48 0,0 2-16 16,-1 0 0-16,0 1 0 0,-2 1-64 0,0 1-16 16,-1 1 0-16,-9-2 0 0,10 5-144 0,-10-5 0 15,0 0 0-15,6 7 0 0,-6-7-432 0,4 10 48 16,-4-10 0-16,-4 12 0 15,-3-1-112-15,-1-1-16 0,-2-2 0 0,-1 0 0 0,-1-1 304 0,-1 1 48 0,-1-2 16 0,1-1 0 16,-1-1 528-16,0 0 128 0,2-2 0 0,1 0 16 16,0-2 304-16,1-1 48 0,1-1 16 0,2 0 0 15,7 2-128-15,-7-5 0 0,1 0-16 0,2-1 0 16,0 0-256-16,4 6-48 0,1-10-16 0,1 0 0 16,-1 1-432-16,2 0-144 0,2 0 0 0,3 2 0 15,1 0-368-15,1 2-64 16,0-1 0-16,2 3-16 15,0 2-1344-15,1 1-272 0,0 0-48 0,2 3-14448 0</inkml:trace>
  <inkml:trace contextRef="#ctx0" brushRef="#br0" timeOffset="11861.64">2982 4021 25391 0,'0'0'1120'0,"1"-9"240"0,-1 0-1088 0,1 1-272 16,1 1 0-16,2 0 0 0,-2-1 704 0,1 3 64 15,-3 5 32-15,0 0 0 0,3-7-192 0,-3 7-32 16,0 0-16-16,0 0 0 0,0 0-288 0,0 0-48 0,0 0-16 0,0 0 0 0,8 9-80 0,-2 3 0 15,-4 2-128-15,0 3 192 0,0 0-192 0,-1 4 0 16,-2 0 0-16,0 3 0 0,-1 3 0 0,1 0 0 0,-1 2 0 16,-1-2 0-16,0 2 0 0,0 2 0 0,-2 1 0 15,2-1 0-15,-2-4 0 0,-1-4 0 16,-1-3 0-16,3-2 0 0,-1-3 0 0,1-3 0 0,-1-3 0 0,1-3 144 16,4-6 48-16,0 0 16 0,0 0 0 0,0 0 0 31,0 0 176-31,0 0 48 0,0 0 0 0,0 0 0 0,0 0 144 0,0 0 16 0,-1-9 16 0,2 0 0 15,2-3-288-15,1 0-48 0,3-1-16 0,-1-1 0 16,1-2-256-16,1 0 128 0,-1 1-128 0,1 2 0 16,1 2 0-16,0 1 0 0,-1 1 0 0,-1 2 0 15,2 2 192-15,-2 0-32 0,-7 5 0 0,10-2 0 16,-10 2 80-16,11 2 16 0,0 2 0 16,-11-4 0-16,12 4-256 15,-3 4 0-15,0 1 0 0,-1 1 0 0,-2 2 0 16,0 0 0-16,-1 1 0 0,0 0 0 0,-3 1 0 0,0 2-192 15,-2 0 192-15,-1 1-160 0,-2-1 160 0,-1 1-192 0,-1-3 192 16,-1-1-192-16,0-2 192 0,-1 0 0 0,0 0 0 16,-2-1 0-16,-2-1 160 0,0 0-32 15,0-1-128-15,-1-2 192 0,0 0-64 0,-1-2 0 16,1-1-128-16,0 0 192 0,-1-2-192 0,0-1-240 16,-1-1 48-16,0-2 16 15,2 0-384-15,1-1-80 0,0-4 0 0,4 0-16 16,1 1-1808-16,2-3-352 0,0-2-80 0</inkml:trace>
  <inkml:trace contextRef="#ctx0" brushRef="#br0" timeOffset="12135.82">3502 3991 25791 0,'0'0'1152'0,"0"0"224"0,0 0-1104 0,0 0-272 0,9-5 0 0,-9 5 0 0,10 0 1088 15,-10 0 176-15,11 3 16 0,-1 0 16 16,0 1-656-16,-3 3-128 0,-1 1-16 0,-2 2-16 16,1 1-96-16,-1 1-32 0,0 2 0 0,1 1 0 0,-2 1-128 15,-2 1-32-15,1 3 0 0,-2 1 0 0,0 1-192 0,0 1 176 16,-2 0-176-16,-1 5 160 16,-3 3-160-16,0 2 0 0,-2 1 0 0,-2 2 0 15,-3-1-304-15,0-1-144 0,-1-1-16 0,-2-1-16 16,-1-1-304-16,-1 0-64 0,-1-3-16 0,-1-1 0 15,-5-3-224-15,0-1-64 0,-4 0 0 0,1-2-6944 16,-2-2-1392-16</inkml:trace>
  <inkml:trace contextRef="#ctx0" brushRef="#br0" timeOffset="12443.81">2644 4073 29599 0,'0'0'1312'0,"-4"-7"272"0,-2-1-1264 0,2 2-320 0,4 6 0 0,0 0 0 15,-7-4 720-15,7 4 96 0,0 0 16 0,-9 0 0 0,2 3-464 0,-1 3-96 16,-1 0-16-16,2 4 0 0,0 2-256 0,-1 5 0 16,1 2-128-16,0 3 128 15,1 4-224-15,1 2 48 0,-2 1 16 0,3 3 0 16,3 2 160-16,-2 3-192 0,1-1 192 0,2 2-192 0,3 2 192 0,1 3-128 15,3 1 128-15,1-1-128 0,5-1 128 16,1-1 0-16,1 0-144 0,5-2 144 0,1-3 0 0,4-1 0 16,5-2 0-16,3-2 0 15,2-4-640-15,7-1-48 16,6-4-16-16,2-4-12768 0</inkml:trace>
  <inkml:trace contextRef="#ctx0" brushRef="#br0" timeOffset="13041.46">5759 4250 22111 0,'0'0'1968'0,"-2"-9"-1584"0,0 0-384 0,1 1 0 16,1-1 2064-16,0 9 336 0,0-11 64 0,0 1 16 0,0 0-1120 16,0 3-208-16,0-1-64 0,0 8 0 15,0 0-720-15,1-8-160 0,-1 8-16 0,0 0-16 16,0 0-176-16,0 0 0 0,0 0 0 0,0 0 128 15,0 0-128-15,0 0 0 0,0 10 0 0,0 3 0 16,0 3-352-16,0 3 48 0,0 3 16 0,0 1 0 16,-1 1 128-16,0 3 32 0,1 2 0 0,0 3 0 15,-1 1 128-15,0 0-128 0,1-1 128 0,1 0-128 16,-1-3-64-16,2-1-16 0,0-4 0 0,0-2 0 0,0-3 208 16,1-3 0-16,-2-3-160 0,1-2 160 0,-2-11 0 15,2 10 0-15,-2-10 0 0,0 0 0 0,0 0 0 0,0 0 0 16,0 0 0-16,0 0 0 0,0 0-192 0,0 0 0 15,-8-1-16-15,1-2 0 0,-1-3 0 0,0-2 0 16,0-3 0-16,0-4 0 0,1-1 208 0,2-1-176 16,-1-1 176-16,3-2-160 0,0-2 160 0,0-1 0 15,2-1 0-15,2-2 128 0,2-5 112 0,1 0 16 16,3-2 16-16,0 0 0 0,1 3 32 0,2 2 0 0,1 4 0 16,1 1 0-16,1 1-112 0,0 3-32 15,2 3 0-15,0 0 0 0,1 0 32 0,0 1 16 0,1 1 0 0,0 4 0 16,-1 3-208-16,1 0 144 0,0 3-144 15,-1 0 128-15,0 1-128 0,-2 2 0 0,-1 1 0 0,1 2-176 32,0 2-544-32,0 0-112 0,-1 0-32 0,0 3 0 15,-1 2-624-15,0 1-128 0,-1 0-32 0</inkml:trace>
  <inkml:trace contextRef="#ctx0" brushRef="#br0" timeOffset="13255.36">5823 4484 30175 0,'0'0'1344'0,"0"0"256"0,0 0-1280 0,0 0-320 0,0 0 0 0,0 0 0 0,0 0 848 0,0 0 112 16,6-6 0-16,-6 6 16 0,10-4-544 0,1 0-112 16,1 1-32-16,0 0 0 0,0 0-288 0,0-1 0 15,1 2 0-15,3 0 0 16,-1 0-304-16,0 1-112 0,1-1-32 0,1 1 0 15,2-1-2512-15,0 1-512 0</inkml:trace>
  <inkml:trace contextRef="#ctx0" brushRef="#br0" timeOffset="13470.85">6292 4530 16575 0,'0'0'1472'16,"0"0"-1168"-16,0 0-304 0,0 0 0 0,0 0 3936 0,0 0 736 0,0 0 128 0,0 0 48 0,2 9-3312 15,-2-9-640-15,0 10-144 0,0 1-32 16,0 0-528-16,0 0-192 16,0 0 0-16,0 1 144 0,0 0-144 0,0 0 0 0,0 1 0 0,0-2 0 15,-2 1-464-15,2 1 16 0,1 1 16 0,-1 0 0 16,0 1-768-16,0 1-144 0,0-2-48 0,0 2 0 16,0 0-1440-1,0-1-304-15</inkml:trace>
  <inkml:trace contextRef="#ctx0" brushRef="#br0" timeOffset="13725.01">6769 4705 20271 0,'0'0'1792'16,"0"0"-1424"-16,0 0-368 0,0 0 0 0,10 3 2928 0,-1 1 512 0,-9-4 96 0,10 7 32 15,-1 0-2448-15,-2 0-480 16,-1 2-112-16,-1 1-16 0,-1 1-368 0,-1 0-144 16,-3 3 0-16,0 0 144 0,-2 0-144 0,-3 1-144 15,-1 1 144-15,-2-1-208 16,-1 2-400-16,0-1-80 0,-1 1-16 0,2-1 0 16,-2-2-256-16,0 1-48 0,-1-1-16 0,1 0 0 15,1 1-496-15,1-3-96 0,3-2-32 0</inkml:trace>
  <inkml:trace contextRef="#ctx0" brushRef="#br0" timeOffset="14250.98">7794 4260 14735 0,'0'0'1312'0,"3"-7"-1056"0,-1 0-256 0,-2 7 0 16,6-5 3648-16,-6 5 656 0,0 0 144 0,0 0 32 16,7-6-2784-16,-7 6-544 0,0 0-128 0,0 0 0 0,0 0-592 0,0 0-112 15,0 0-32-15,8 3 0 0,-8-3-288 0,5 10 128 16,-3 1-128-16,-1 2 0 0,1 4 0 0,-1 2 0 16,-1 2-192-16,0 1 48 0,0 0 144 0,2 1-160 15,0 2 160-15,0 1-160 0,2 1 160 0,0 1 0 16,-1 3-144-16,1 1 144 0,-1-2 0 0,1-3 0 15,1-3 0-15,0 0 0 0,3-2 0 0,-2-4 0 16,0-2 0-16,-2-1 0 0,2-1 0 0,-1 1 0 16,-4-4 0-16,2-3 0 0,-3-8 0 0,0 0 192 15,0 0-192-15,0 0 192 0,0 0-16 0,0 0 0 16,0 0 0-16,0 0 0 0,0 0 16 0,-7-9 16 16,2-5 0-16,1-2 0 0,2-2-16 0,1-2-16 0,2-3 0 15,1-3 0-15,0-3 48 0,3-1 16 0,4-3 0 16,1-2 0-16,-1 0-32 0,2 2 0 0,0 1 0 15,-1 0 0-15,0 2 112 0,-1 2 0 16,0 5 16-16,0 2 0 0,-2 1-16 0,0 4-16 0,0 2 0 0,-1 1 0 16,1 2-144-16,-1 2-32 15,0 0 0-15,-1 2 0 0,2 2-128 0,-2 0 0 0,-5 5-160 0,8-4 160 16,-8 4-320-16,10-1 16 0,0 2 16 0,1 2 0 31,-2 4-336-31,0 2-64 0,-2-1-16 0,3 2 0 0,0 1-32 16,0 2-16-16,0 3 0 0,-1 1 0 0,-1 3-1376 15,1 3-288-15,-2 4-48 0</inkml:trace>
  <inkml:trace contextRef="#ctx0" brushRef="#br0" timeOffset="14451.12">7891 4586 35135 0,'0'0'1552'0,"0"0"320"0,0 0-1488 0,2-8-384 0,-2 8 0 0,5-5 0 16,2-1 672-16,3 2 64 16,2 1 16-16,1 1 0 0,0 0-448 0,0 1-96 0,0 0-16 0,0 1 0 31,-3 0-624-31,2 0-128 0,0 0-16 0,2 0-16 16,-2 0-2464-16,1 1-480 0</inkml:trace>
  <inkml:trace contextRef="#ctx0" brushRef="#br0" timeOffset="15118.57">8466 4910 18431 0,'0'0'1632'0,"0"0"-1312"16,-4-6-320-16,1-1 0 0,3 7 3840 0,-4-7 704 0,1 0 144 0,3 7 32 15,-1-9-3008-15,1 0-608 16,0-1-112-16,2 1-32 0,0 1-592 0,2 0-128 16,-1-1-32-16,1-1 0 0,1 1-208 0,0-1 0 15,1 1 128-15,-1 2-128 0,-5 7 0 0,7-5 0 16,0-1 128-16,-7 6-128 0,6-6 128 0,-6 6 0 0,0 0-128 0,0 0 192 16,0 0-192-16,0 0 0 0,0 0-192 0,8 11 192 31,-3-1-464-31,-1 2 16 0,-4 1 0 0,-1 2 0 15,-3 2-144-15,0 0-32 0,-3 3 0 0,0 1 0 16,-2 0 16-16,-1 0 0 0,0-2 0 0,1-2 0 0,0-1 320 0,2-2 64 0,-1-1 16 0,1-3 0 16,0-3 560-16,7-7 112 0,-5 7 32 0,5-7 0 15,0 0 208-15,0 0 64 0,-2 9 0 0,2-9 0 16,0 0-336-16,0 0-64 0,7 7-16 0,-7-7 0 16,10 3-352-16,-1-1 0 0,2-2 0 0,2-2 0 0,0 0-208 15,2 0-112-15,2-1-32 0,0 1 0 16,1-1-1120-16,2-2-208 0,2 1-48 0,2-3-13280 15</inkml:trace>
  <inkml:trace contextRef="#ctx0" brushRef="#br0" timeOffset="15371.39">9198 4810 35871 0,'0'0'1600'0,"0"0"320"0,0 0-1536 0,0 0-384 15,0 0 0-15,0 0 0 0,0 0 448 0,0 0 32 0,7 11 0 0,-3-2 0 16,-4-9-256-16,5 11-48 16,0 0-16-16,-2 1 0 0,-1 1-160 0,1 2 0 0,-2-2 0 0,0 0 0 15,-1 1-176-15,-1 1-16 16,-3-1 0-16,2 1 0 16,0 2-352-16,-1-1-80 0,-4 0-16 0,0 0 0 15,0 1-320-15,-2-2-80 0,1 0-16 0,2-3 0 0,0-1-176 16,1-3-48-16,0-1 0 0,5-7-7232 0,0 0-1440 0</inkml:trace>
  <inkml:trace contextRef="#ctx0" brushRef="#br0" timeOffset="15895.08">10233 4322 9215 0,'0'0'400'0,"0"0"96"0,0 0-496 0,0 0 0 16,0 0 0-16,0-7 0 0,0 7 5952 0,0 0 1104 0,0 0 224 0,0 0 32 15,-3-6-5328-15,3 6-1056 0,0 0-224 0,0 0-32 16,-8 0-528-16,8 0-144 16,-7 6 0-16,3 3 0 0,0 1 0 0,1 3 0 0,-2 2-192 0,3 1 64 15,0 1-16-15,2 2 0 0,0 2 0 0,0 1 0 16,0 1 144-16,2 3-192 0,0 2 192 15,1 0-192-15,-1-1 192 0,2 1 0 0,-1-2-144 16,1-2 144-16,2 1 0 0,-3-3 0 16,-3-3-144-16,1 0 144 0,2 0-192 0,-3-3 32 0,-2-1 0 0,1-2 0 0,0-1-160 15,-1-3-16 1,2-9-16-16,0 0 0 0,-5 5 16 0,5-5 0 0,-9 1 0 0,1-2 0 16,8 1 336-16,-10-5 0 0,0-5 192 0,1-2-64 15,1-4 128-15,-1 0 0 0,2-1 16 0,3-4 0 16,-2-1 0-16,1 0 0 0,2-2 0 0,-1-2 0 0,1-1-144 0,0 0-128 15,2-1 192-15,1 1-192 0,2-2 0 0,0 1 0 16,1 2 0-16,3 1 0 16,0-1 0-16,2 3 0 0,0 1 0 0,2 2 0 0,2 2 144 0,-1 3-144 15,0-1 0-15,2 3 144 16,2 2-144-16,1 1 0 0,-4 1 0 0,1 2 0 0,0 0-128 16,0 2 128-16,1 0 0 0,-1 2 0 0,1 1 0 0,2 1-144 0,-1 0 144 0,-2 1 0 31,-1 2-464-31,0 1 16 0,0 0 0 0,-1 3 0 15,2 0-1904-15,-5 3-368 16,1 0-80-16,-2 3-9616 0</inkml:trace>
  <inkml:trace contextRef="#ctx0" brushRef="#br0" timeOffset="16091.57">10308 4569 32255 0,'0'0'2864'0,"0"0"-2288"31,0 0-576-31,0 0 0 0,0 0 1152 0,0 0 112 0,0 0 16 0,0 0 16 0,5-5-752 16,-5 5-160-1,9-6-16-15,1 3-16 0,0 0-352 0,2 0 0 16,3 0-160-16,1 0 160 16,-1-1-576-16,2-2 0 0,-1 1 0 0,2 0-10288 15,1 1-2064-15</inkml:trace>
  <inkml:trace contextRef="#ctx0" brushRef="#br0" timeOffset="16529.16">10575 4635 35007 0,'0'0'3120'0,"0"0"-2496"0,0 0-496 0,0 0-128 16,0 0 928-16,10-3 160 0,-2 0 48 0,-8 3 0 0,9-2-512 0,-1 1-112 15,0 1 0-15,-8 0-16 0,8-2-352 0,-8 2-144 16,9 0 128-16,-9 0-128 0,0 0 0 16,7 3-224-16,-7-3 32 0,0 0 0 15,0 0-544-15,0 0-96 0,6 5-32 0,-6-5 0 16,3 9 48-16,-3 0 16 0,-1 0 0 0,1-1 0 16,-2 1 160-16,1 1 48 0,-2 0 0 0,1 1 0 0,0 1 400 0,2-1 192 15,1-1-160-15,1-1 160 0,3 0 0 0,-1 0 320 16,3 1-64-16,-1-1 0 0,2-2 112 0,0-1 16 0,-2 0 0 0,1 0 0 15,0 0-128-15,-1-1-32 0,2 1 0 0,-2-2 0 16,-6-4-48-16,7 5-16 16,-7-5 0-16,8 6 0 0,-8-6 64 0,0 0 16 0,5 7 0 15,-5-7 0-15,0 0 80 0,6 5 0 16,-6-5 16-16,4 7 0 0,-4-7 48 0,0 0 16 0,5 8 0 0,-5-8 0 16,0 0-160-16,0 0-48 0,-2 7 0 15,2-7 0-15,-4 7-192 0,0 0 144 0,4-7-144 0,-7 6 128 16,-2 0-368-16,0-2-80 0,1-1 0 0,0 2-16 15,-3-3-448-15,2 0-96 0,1 0-16 0,8-2-10096 16,-8 0-2016-16</inkml:trace>
  <inkml:trace contextRef="#ctx0" brushRef="#br0" timeOffset="16729.15">11356 4332 21183 0,'0'0'1888'0,"0"0"-1504"0,9-3-384 0,0 0 0 15,1 1 4512-15,2 1 832 0,-2 0 160 16,1 1 48-16,1 0-4352 0,1 0-880 0,2-1-160 0,1 0-32 31,-4-1-1504-31,2-1-288 0,-3 0-64 0,0-1-15024 0</inkml:trace>
  <inkml:trace contextRef="#ctx0" brushRef="#br0" timeOffset="16926.18">11240 4573 3679 0,'0'0'320'0,"0"0"-320"0,0 0 0 0,0 0 0 0,11 1 7728 0,2 1 1472 16,3 0 288-16,2 0 64 0,1 0-7328 0,3-4-1472 15,4 1-304-15,0 0-48 0,6-1-400 0,2-1 0 16,3-3 0-16,1 0 0 16,2-2-1888-16,-3-2-304 0,-3-2-64 0,2 0-12960 0</inkml:trace>
  <inkml:trace contextRef="#ctx0" brushRef="#br0" timeOffset="17342.14">12192 3962 36863 0,'0'-10'1632'16,"0"10"336"-16,5-7-1584 0,1-1-384 0,1 0 0 0,2 1 0 0,1-1 976 0,1 0 112 15,0 2 32-15,2 0 0 0,1-1-592 0,-1 2-112 16,2-1-32-16,-1 1 0 0,1 1-240 0,0-1-144 15,-2 3 160-15,1 0-160 0,-2 0 128 0,1 0-128 16,-2 1 0-16,-1 1 144 0,-10 0-144 0,10 3 0 16,-10-3 0-16,8 5 0 15,-8-5-400-15,4 12-64 0,-3 0-16 0,-2 3 0 0,-1 1 96 0,-2 4 32 16,-4 3 0-16,0 1 0 0,-2 0 192 0,-1 2 160 0,0 0-208 16,-1 2 80-16,3-1 128 0,1-1-128 15,1-1 128-15,-1-2-128 0,3-3 128 0,-1-1 0 0,1 1 0 0,0-1 0 16,0-2 0-16,-1 2 0 0,2 0-144 0,0-2 144 31,-1-1-464-31,2-1-32 0,1 2 0 0,2 0 0 16,1-1-128-16,2-2-16 0,3-1-16 0,0 0 0 15,3-2-96-15,3-1-16 0,1 0 0 0,4-1 0 16,2-2-80-16,1-2-32 0,2 0 0 0,3-1 0 0,-1 0-240 0,-1-1-48 0,-2-1-16 0,-2 1 0 16,-2 0-1824-1,0 1-352-15</inkml:trace>
  <inkml:trace contextRef="#ctx0" brushRef="#br0" timeOffset="17717.53">12631 4709 13823 0,'-4'12'608'0,"0"-4"128"0,0-1-592 0,0 0-144 0,-2 1 0 0,1 1 0 0,-1 1 2240 15,1-2 432-15,-1 1 80 0,-2-2 0 0,2-3-1200 0,6-4-240 16,-7 5-48-16,7-5-16 16,-9 3-160-16,3 0-48 0,6-3 0 0,0 0 0 0,0 0-272 0,0 0-64 15,0 0-16-15,0 0 0 0,0 0-240 0,0 0-32 16,0 0-16-16,1-7 0 0,3-1-240 0,1 1-160 0,0 2 192 0,3 0-192 15,0 2 192-15,-8 3-192 16,10-3 192-16,-2 1-192 0,-8 2 176 0,11-2-176 0,-11 2 160 0,0 0-160 16,10 3 0-16,-10-3 128 0,0 0-128 15,7 8 0-15,-7-8-224 0,3 9-96 0,-3-9 0 0,-1 11-16 32,-2 0-192-32,-1 0-48 0,-1-1 0 0,-3-1 0 0,1-2 256 0,-2-1 64 0,0 1 0 0,0 0 0 15,0-1 672-15,1-2 144 0,0 1 16 0,1-1 16 16,7-4 336-16,0 0 64 0,-7 2 16 0,7-2 0 15,-10-1-112-15,3-1 0 0,7 2-16 0,-7-4 0 0,2-2-80 0,2 1-16 16,3 5 0-16,-1-9 0 0,1 1-480 0,3 0-112 16,1 0 0-16,3 0-16 0,1 2-336 0,0 1-64 15,2-1-16-15,0 2 0 16,0 0-272-16,1 0-48 0,1 3-16 0,2 3 0 16,3 4-1984-16,-2 2-384 0,3 2-96 0</inkml:trace>
  <inkml:trace contextRef="#ctx0" brushRef="#br0" timeOffset="20484.81">3845 5991 24879 0,'0'0'1088'0,"0"0"256"0,-7-4-1088 0,7 4-256 0,0 0 0 0,0 0 0 15,-8-1 880-15,8 1 112 0,-9 0 32 0,9 0 0 16,-8 2-640-16,2 1-128 0,-2 0-32 0,0 0 0 16,1 2-224-16,-1 0 144 0,0 3-144 0,0 2 128 15,-2 1-128-15,-2 2 0 0,1 1 0 0,0 4 0 0,0 2 0 0,1 1 0 16,0 1 0-16,1 2-176 0,1 2 176 0,2 3-160 15,0-1 160-15,2 2-160 16,2 0 160-16,0-2 0 0,4 0-144 0,0-3 144 0,1-2 0 0,4-1 240 16,0-1-48-16,3-2 0 0,2-2 144 15,3 0 32-15,1-2 0 0,2-1 0 0,2-3 208 0,0-2 64 16,2-1 0-16,2-2 0 0,-2-4 0 0,-2-1 16 16,-1-2 0-16,0-2 0 0,-2-3-272 0,1-2-48 15,-1-2-16-15,-1-2 0 0,1-1-64 0,-4-2 0 16,-1-3-16-16,-1-1 0 0,0-1 16 0,-2-2 0 0,-4-2 0 15,1-1 0-15,-5-1 48 0,-2-2 16 0,-2 1 0 16,0-2 0-16,-3-2 0 0,-1 3 0 0,0-1 0 16,-1 3 0-16,-3 0-112 0,-3 4-16 0,2 4 0 15,0 1 0-15,-1 2 0 0,0 2-16 0,0 3 0 16,0 1 0-16,1 2-176 0,-1 3 0 0,-2 1 0 0,-1 2 128 16,1-1-128-16,0 4-224 0,-2 0 48 0,2 1 16 15,-1 1-48-15,3 3-16 0,2 2 0 0,0 1 0 16,1 0 0-16,2 1 0 0,3 3 0 0,1 1 0 15,1 1 32-15,3-1 16 0,4 1 0 0,1-1 0 16,3 0 176-16,2-1-128 0,2-1 128 0,2 0-128 0,0 0 128 16,3 0 192-16,1-1-32 0,-2 1-16 15,3-5 48-15,-3 1 0 0,1-2 0 0,-1-1 0 0,1 1-192 16,-1-3 160-16,2 0-160 0,-2-2 160 0,1 0-160 0,0-1-176 16,1-1 48-16,0-1 0 15,-2 0-1728-15,1-1-352 0,-1 0-64 0,0-1-13344 16</inkml:trace>
  <inkml:trace contextRef="#ctx0" brushRef="#br0" timeOffset="20752.77">4248 6373 22111 0,'0'0'1968'0,"0"0"-1584"15,0 0-384-15,0 0 0 0,0 0 3504 0,0 0 608 16,0 0 128-16,0 0 32 0,0 0-2864 0,5 10-560 0,0-1-112 0,-2 1-32 15,-1 0-448-15,1 1-80 0,-1 0-32 0,0 2 0 16,0 1-144-16,1 2 0 0,1-1 0 0,-1 3 0 0,-1 2-192 0,2-1 16 16,-1 0 16-16,-1 0 0 0,-1 1 0 0,1 1 0 15,3-2 0 1,-1 0 0-16,1 0-192 0,-1-2-32 0,0 0-16 0,3 0 0 31,-2-2-160-31,1-2-16 0,-2-1-16 0,2 0 0 16,-1-2-1328-16,2-3-272 0,-2-2-48 0</inkml:trace>
  <inkml:trace contextRef="#ctx0" brushRef="#br0" timeOffset="20957.88">4839 6169 14735 0,'0'0'640'0,"0"0"160"0,0 0-640 0,10-6-160 0,-3 3 0 0,3 1 0 0,1 0 4896 0,0 1 944 0,1-1 192 0,1 1 48 32,3-1-4464-32,-1 0-880 0,1-1-176 0,-2 2-48 0,0-1-384 0,-1 1-128 15,1-1 0-15,-2 0 0 16,-1 0-336-16,-1 0-176 0,-10 2-48 0,12-2 0 16,-3 2-2640-16,-9 0-512 0</inkml:trace>
  <inkml:trace contextRef="#ctx0" brushRef="#br0" timeOffset="21173.3">4825 6493 2751 0,'0'0'256'0,"-8"4"-256"16,0-2 0-16,8-2 0 0,0 0 6720 0,-6 4 1280 0,6-4 272 0,0 0 48 16,0 0-6016-16,0 0-1216 0,0 0-256 0,0 0-32 15,0 0-416-15,10 7-64 0,0-2-32 0,1-1 0 16,1-4-112-16,3 0-32 0,0-3 0 0,2 1 0 15,0-1-336-15,2-1-80 0,2-2-16 0,1 2 0 32,0-1-992-32,1 1-192 0,-1-1-32 0,3 2-16 15,2 0-592-15,1 0-128 0</inkml:trace>
  <inkml:trace contextRef="#ctx0" brushRef="#br0" timeOffset="21606.52">5817 6133 28671 0,'0'0'1280'0,"-5"-7"256"0,5 7-1232 0,-4-8-304 16,-1 3 0-16,5 5 0 0,-5-4 1104 0,5 4 176 16,-8-1 16-16,2 1 16 0,-2 1-864 0,8-1-160 0,-9 6-32 0,1 3-16 15,2 2-240-15,-2 2-160 0,-1 1 32 16,2 4 0-16,-1 1-64 0,1 0 0 0,2 1 0 0,0 2 0 15,3 0 64-15,1 1 0 0,2 1 0 0,2 1 0 16,2-3 128-16,1 0-192 0,2 0 192 0,1-3-192 16,2-1 192-16,-1 0 0 15,2-1 0-15,2 0 128 0,2-2 160 0,0-2 32 0,0-2 16 0,0-2 0 16,2-2 272-16,0-3 48 0,0-1 16 0,1-1 0 16,-2-5-128-16,0 0-32 0,-2-1 0 0,-1-2 0 15,0 0-16-15,-1-2-16 0,-3-2 0 0,-3-2 0 16,-2-2 224-16,-2-1 64 0,-2 0 0 0,-2-3 0 15,-2-2-48-15,-3 1 0 0,-1-2 0 0,-2-2 0 16,-1-2-352-16,-1 1-80 0,0 1-16 0,-1 2 0 16,0 1-112-16,1 2-32 0,-2 0 0 0,2 3 0 0,0 0-128 0,0 4-272 15,-2 2 64-15,5 1 16 16,-3 2-368-16,2 2-64 0,2 1-16 0,1 0 0 16,6 3-576-16,-8-1-112 0,8 1-16 0,0 0-16 15,0 0-2160-15,0 0-416 0,0 0-96 0</inkml:trace>
  <inkml:trace contextRef="#ctx0" brushRef="#br0" timeOffset="21912.43">6332 5910 18431 0,'0'0'1632'0,"0"0"-1312"15,0 0-320-15,-6 4 0 0,-2-1 1680 0,2 0 272 0,0 2 48 16,6-5 16-16,-8 7-1360 0,2 1-272 15,-1 0-48-15,2 1-16 0,0-2-320 0,1 0 128 0,4-7-128 0,-3 8 0 16,3-8 192-16,0 0-48 0,0 0 0 0,0 0 0 16,0 0 528-16,0 0 96 0,0 0 32 15,0 0 0-15,0 0 304 0,7-6 64 16,-1-1 16-16,-2 1 0 0,-1-2-240 0,-1-2-48 0,1 0-16 0,-3 2 0 16,-1-3-48-16,0 1-16 0,0-1 0 0,-2 1 0 15,-1-1-320-15,0 1-64 0,-1 1-16 0,5 9 0 16,-8-9-416-16,3 4-144 0,5 5 0 15,-8-5 0-15,8 5-496 0,0 0-112 0,-6 5-16 0,0 0 0 16,2 3-1856-16,2 3-384 16,2 3-80-16,2 2-11120 0</inkml:trace>
  <inkml:trace contextRef="#ctx0" brushRef="#br0" timeOffset="23044.93">4101 7673 19343 0,'0'0'848'0,"0"0"192"0,-2-8-832 0,2 8-208 15,2-7 0-15,-2 7 0 0,0-9 1712 0,0 9 288 16,-2-7 64-16,2 7 16 0,-2-9-1280 0,-1 1-256 16,-1 2-48-16,0 0-16 0,0 1 0 0,4 5 0 15,-7-5 0-15,1 2 0 0,6 3 32 0,-8-2 16 16,0 1 0-16,1 1 0 0,7 0-160 0,-10 3-48 15,1 1 0-15,0 3 0 0,0 2-320 0,0 4 144 0,2 1-144 0,-2 5 0 16,0 2 0-16,0 3-176 0,1 4 0 0,0 1 0 16,0 3 176-16,2 3-208 0,0 3 80 0,2-1 128 15,1-1-192-15,1-1 192 16,2-4-160-16,2-1 160 0,2-2-128 0,1-2 128 0,1 0 0 0,1-2-144 16,3-4 144-16,1-1 0 0,1-1 0 0,2-4 128 0,0-3 128 15,1-2 16-15,1 0 16 0,1-3 0 16,2-1 16-16,1-3 0 0,-1-3 0 0,-1-3 0 15,3-2-80-15,1-3-16 0,0-2 0 0,1-2 0 0,-1-4-16 16,-1 1 0-16,-2-3 0 0,0 0 0 0,-3-3 80 16,-2-2 16-16,-3-2 0 0,0-3 0 0,-3-2 96 0,-2 0 32 15,-2-2 0-15,-2 0 0 0,-3-2-64 16,0 4-16-16,-2 0 0 0,-2 2 0 0,1 3-96 0,-2 2-32 16,-5 2 0-16,3 1 0 0,-3 1 176 0,-5 3 16 15,3 3 16-15,-1 1 0 0,-1 0-64 0,0 3-16 16,-3 2 0-16,1 1 0 0,-2 3-336 0,1 2 0 15,0 0 0-15,0 2 0 0,1 0-224 0,0 3 32 16,1 1 16-16,-1 3 0 0,2 1-32 0,3 2-16 16,1 1 0-16,0 3 0 0,0 1 32 0,2 2 0 15,0 0 0-15,1 2 0 0,4 0-32 0,-1 1 0 0,3-2 0 0,2 2 0 16,1-2 96-16,3 0 128 16,0 1-208-16,3 0 80 0,0-2 128 15,2 0 0-15,0-2 0 0,2 0 0 0,1-2 0 0,2-1 0 0,2-1 0 0,0-1 128 16,2-3-128-16,1 2 0 0,0 0 0 0,4-2 0 15,3-1-336-15,0-1-96 0,1-3-16 0,0-1 0 32,-2-2-2416-32,0-1-480 0,6-2-112 0,-4 0 0 0</inkml:trace>
  <inkml:trace contextRef="#ctx0" brushRef="#br0" timeOffset="23460.04">4475 8220 36447 0,'0'0'1616'0,"0"0"336"0,11-6-1568 0,-3 0-384 0,2 1 0 0,2-1 0 16,-2 1 784-16,1-1 80 0,0 2 16 0,0 1 0 0,-1-1-624 0,0 1-112 15,-1-1-16-15,0 1-128 0,-9 3 128 0,8 0-128 0,-8 0 0 0,0 0 0 16,0 0-256-16,10 0-96 0,-10 0-32 0,0 0 0 31,0 0-496-31,5 11-96 0,-3 0-32 0,0 1 0 0,-2 1 544 0,-1 0 96 0,-1 0 32 0,1 1 0 16,-3-1 336-16,2 3 0 15,2-1 0-15,-2-2 0 0,0 0 0 0,1-2 240 0,0-3-16 16,0 1 0-16,1-9 496 0,0 9 112 0,0-9 0 0,0 0 16 0,0 0-320 16,0 0-64-1,0 0-16-15,5 7 0 0,-5-7-176 0,8 6-32 0,-8-6-16 0,7 2 0 16,2-1-224-16,1-1 128 0,0 0-128 0,0-1 0 0,2-2 0 0,0 1 0 15,0-1 0-15,1-1 0 0,1 0 0 0,0 2 0 16,1-2 0-16,1 0 0 0,-2-2-288 0,0 1-48 31,2-3-16-31,-1 1 0 16,3-3-1776-16,-1-2-368 0,2-3-64 0,0 0-12144 0</inkml:trace>
  <inkml:trace contextRef="#ctx0" brushRef="#br0" timeOffset="23650.07">5199 7709 20271 0,'0'0'1792'0,"0"0"-1424"0,9-1-368 0,2 0 0 0,1 1 4528 0,0 0 832 16,-2-1 160-16,1 1 48 0,-1-2-4384 0,0 1-864 15,0-1-192-15,1-1-128 16,-1 0-560-16,0-2-208 0,-1 0-64 0,-2-1 0 16,0 1-2736-16,-2-1-544 0</inkml:trace>
  <inkml:trace contextRef="#ctx0" brushRef="#br0" timeOffset="23888.5">4988 7985 36911 0,'0'0'1632'0,"0"0"352"0,0 0-1600 0,-4 7-384 16,4-7 0-16,0 0 0 0,1 7 704 0,-1-7 64 0,7 7 16 0,1-3 0 15,3 0-336-15,3-2-64 0,1-1 0 0,1-1-16 16,2-3-144-16,4-2-32 0,2 1 0 0,2-3 0 16,-3-1-192-16,0 0 0 0,-1 0 0 0,0-1-160 31,-2 0-336-31,0 1-64 0,-1-2-16 0,0 1 0 15,1 1-576-15,-2 0-128 0,1 1-32 0,0 0-9584 16,2 1-1920-16</inkml:trace>
  <inkml:trace contextRef="#ctx0" brushRef="#br0" timeOffset="25209.05">6748 7357 31679 0,'0'0'1408'0,"0"0"272"0,0 0-1344 0,0 0-336 0,0 0 0 0,2-7 0 0,1 0 704 0,-3 7 64 16,5-8 0-16,2 0 16 0,0 0-160 0,2 1-48 15,1-1 0-15,2-1 0 16,1 0-224-16,3 1-48 0,-1-1-16 0,3-1 0 16,-1 0-96-16,2 0-32 0,0 1 0 0,1 1 0 15,-2 1-160-15,1 0 160 0,1 3-160 0,-6 1 160 0,0 2 0 0,0-1 0 16,-2 2 0-16,-2 2 0 0,-3 1-32 0,0 2-128 15,-7-5 192-15,7 10-64 0,-3 1-256 0,-2 2-64 16,-2 1-16-16,-1 2 0 16,-2 3-240-16,-2 0-32 0,-1-2-16 0,-2 2 0 0,0 0 144 0,1-2 32 0,0-1 0 0,2-3 0 15,0-1 320-15,1-1 0 16,2 0 0-16,0 0 0 0,2-1 0 0,2-1 192 0,-2-9-192 0,4 7 192 16,-4-7-64-16,7 7-128 0,0-1 192 15,1 0-64-15,0-2 16 0,0 1 0 16,1-1 0-16,2 1 0 0,0-3-144 0,-1 0 192 0,1 1-192 0,1 1 192 15,-1 0-192-15,1 1 0 0,-1 3 0 0,0-1 0 16,-1 0 0-16,0 2 0 0,0 1 0 0,0 1 0 16,-1-1 0-16,-3 1 0 0,1 0 0 0,-2 1 0 15,0-1 0-15,-2 0 0 0,-1-1 144 0,-2 1-144 16,-1 0 192-16,-1-1-48 16,-1-1 0-16,-2-3 0 0,0 1 128 0,-2 0 32 0,-2-2 0 0,0 1 0 0,-2-2 96 0,0 0 32 15,0 1 0-15,0-2 0 16,-2-1 16-16,2 0 16 0,-1 0 0 0,1-2 0 0,1-2-16 0,2 1-16 15,-1-1 0-15,0-1 0 0,-1-2-240 16,1 1-32-16,1 0-16 0,0-2 0 0,1 1-144 16,2-1-256-16,5 6 64 0,-5-5 16 15,5 5-528-15,0 0-128 0,-2-9 0 0,2 1-16 16,3 0-1664-16,4 1-336 0,3-2-64 0,3 0-12336 0</inkml:trace>
  <inkml:trace contextRef="#ctx0" brushRef="#br0" timeOffset="25615.19">7932 7182 25791 0,'0'0'2304'0,"0"0"-1856"0,-2-8-448 0,-1 2 0 16,1-1 2208-16,2 7 352 16,0 0 64-16,-6-5 0 0,-2 0-1152 0,0 2-256 0,-2 1-32 15,-2 2-16-15,-2 0-800 0,-1 1-176 0,-2 3-16 0,-1 3-16 16,-1 0-160-16,0 3 0 0,0 1-192 0,1 4 192 0,0 1-224 0,-1 2 80 31,4 2 16-31,1 0 0 0,0 4 128 0,1 0-208 0,2 0 80 0,2 0 128 0,3 1-240 0,1 1 80 16,3-1 16-1,2-1 0-15,0-2 144 0,3-1-192 0,2-2 192 0,3-2-192 0,1 0 192 16,2-3 0-16,-1-1 0 0,2-2 0 16,2-1 0-16,0-2 144 0,1-2 0 0,2-2 0 15,-1-2 80-15,3-1 16 0,0-1 0 0,-1-1 0 0,1-2-64 0,0-2-16 0,0 1 0 16,-3-3 0-16,-3-1 80 15,-2-1 16-15,-1 1 0 0,-1-2 0 16,-5-2 256-16,0-1 48 0,-2-1 16 0,-2 0 0 16,-2 0-64-16,-3 1-16 0,-2 0 0 0,-1 1 0 0,-1-2-240 15,-2 3-64-15,-3 2 0 0,-3 0 0 0,1 1-192 0,-2 3-160 0,-1 0 32 0,1 3 0 32,-3 2-336-32,1 1-64 0,-2 2-16 0,1 2 0 15,0 1-592-15,0 4-112 0,0 1-32 0,3 1 0 16,1 3-2048-16,3 0-400 0,2-1-96 0</inkml:trace>
  <inkml:trace contextRef="#ctx0" brushRef="#br0" timeOffset="26012.51">8219 7326 21183 0,'0'0'1888'0,"0"0"-1504"0,0 0-384 15,0 0 0-15,0 0 1856 0,-8-1 288 0,-1 1 64 0,1 2 16 16,-2 1-1424-16,-1 3-288 0,-2 1-48 0,-2 4-16 16,1 2-576-16,0 2-128 15,-2 3-32-15,2 0 0 0,2 1 144 0,2 2 144 0,1 0-208 0,3 0 80 16,1-1 128-16,2 1-160 16,1-3 160-16,2 0-160 0,3-2 160 0,0 0 0 0,3-3 0 0,1 0 0 15,1-2 400-15,3-1 16 0,2-2 0 0,-1-3 0 16,1-1 256-16,0-2 48 0,2-3 16 0,1-3 0 0,0 0-32 0,1-3 0 15,-2 0 0-15,-1-2 0 0,-1-1-96 16,0-1-32-16,-2-1 0 0,-2-1 0 0,-2-2 128 16,-3 0 0-16,-1-4 16 0,-2 1 0 0,-1-1 32 15,-2-1 0-15,-3-1 0 0,0 0 0 0,-2 0-400 0,-2 0-80 16,0 3-16-16,0 1 0 0,-1 3-256 0,0 2-272 16,-1 0 48-16,-1 2 16 15,1 2-368-15,0 2-64 0,0 0 0 0,1 3-16 16,0 1-1296-16,2 2-256 0,8 0-48 0,-10 3-13728 0</inkml:trace>
  <inkml:trace contextRef="#ctx0" brushRef="#br0" timeOffset="26297.84">8597 7083 20271 0,'0'0'1792'0,"0"0"-1424"16,0 0-368-16,-1 10 0 0,1-10 1280 0,1 10 176 31,-1-10 32-31,0 0 16 0,0 0-480 0,0 0-112 0,0 0-16 0,0 0 0 16,0 0 256-16,9-1 32 0,-9 1 16 0,7-8 0 0,-3-2-32 0,1 0 0 16,-4-1 0-16,0 0 0 15,-2-2-128-15,0 1-16 0,-2 0-16 0,1 1 0 0,-1 0-288 0,-2 1-48 16,1 0-16-16,0 2 0 0,-1 3-496 0,1-1-160 15,-1 2 0-15,5 4 0 16,0 0-240 0,0 0-144-16,-7 2-48 0,1 4 0 0,2 1-2144 0,1 3-432 0,1 0-96 0</inkml:trace>
  <inkml:trace contextRef="#ctx0" brushRef="#br0" timeOffset="26596.26">8947 7511 35007 0,'0'0'1552'0,"0"0"320"0,0 0-1488 0,0 0-384 15,0 0 0-15,0 0 0 0,0 0 1056 0,10 2 144 16,0-2 16-16,1 0 16 0,1 0-896 0,1-1-176 16,0 0-32-16,3-1-128 0,-1-1 0 0,2 1 0 0,-1-1 0 0,0 1 0 15,1 0-304-15,1 0-16 16,-1 1 0-16,1-2 0 16,2 1-496-16,2 0-96 0,1 1-32 0,2 1 0 0,1 0-2128 15,-2 0-416-15</inkml:trace>
  <inkml:trace contextRef="#ctx0" brushRef="#br0" timeOffset="26997.18">9932 7163 32255 0,'0'0'1424'0,"-6"-4"304"0,2-1-1392 0,-1 2-336 0,5 3 0 0,0 0 0 0,-6-2 1792 0,-1 1 304 16,-1 0 48-16,2 3 16 0,-2 1-1520 0,0 2-320 15,-1 1-48-15,0 3-16 16,-2 1-256-16,-2 2-176 0,-2 3 32 0,0 4 0 0,-3 2-64 0,2 3-16 16,-2 2 0-16,3-1 0 0,-1 2 48 0,3 2 16 15,2 2 0-15,2 0 0 0,2 0-32 0,2 0 0 0,3-1 0 0,1-3 0 16,1-2 0-16,4-2 0 16,5-1 0-16,0-1 0 0,0-3 192 0,1-2 0 15,1-5 0-15,1-1 0 0,1-2 256 0,1-1 64 0,2-1 32 0,-3-3 0 16,1-1 16-16,-2-2 0 0,0-2 0 0,-2-1 0 15,-1-2-16-15,-1 0 0 0,-2-1 0 16,0-2 0-16,-2-1 224 0,0-4 64 16,-3-1 0-16,0-1 0 0,-1-1-48 0,-1 1 0 0,-4-3 0 0,1 2 0 15,-3-1-272-15,1 2-64 16,-2 1-16-16,-1 0 0 0,0 2-240 0,1 1 0 0,-2 1 0 0,-1 1 0 16,-3 1-224-16,2 3-96 0,0 2 0 0,-1 1-16 15,0 0-544-15,1 1-96 0,0 0-32 0,1 3 0 31,0 1-2192-31,3 1-432 0,1 2-80 0</inkml:trace>
  <inkml:trace contextRef="#ctx0" brushRef="#br0" timeOffset="27383.05">10296 7370 33983 0,'0'0'1504'0,"0"0"304"0,-7 8-1440 0,1-1-368 0,-2 2 0 0,-1 2 0 16,-1 1 144-16,-1 4-144 0,0 1 192 0,-1 3-192 16,-2 1 0-16,-1 1 0 0,2-2 0 0,1-1-144 15,1-3-32-15,3 1 0 0,3-2 0 0,1-1 0 16,1 1 176-16,3-2-192 0,3-1 192 0,1-1-192 0,4-1 192 0,2 1 0 31,3-2 0-31,0-4 0 0,1-2 416 0,3 1 112 16,0-2 32-16,1-1 0 0,0-1 272 0,-2-2 64 15,-1-3 16-15,1 1 0 0,-1-4-128 0,1-1-16 0,-1 1-16 16,-1-2 0-16,-3-2-128 0,-1 0-32 0,-1-3 0 0,-2 0 0 16,-3-2-32-16,-2 0-16 15,-2-3 0-15,-1 0 0 0,-3-1-208 0,-1 3-32 0,-1 0-16 16,-3 3 0-16,-1-1-288 0,0 1-144 0,-1-1 16 0,0 3 0 31,0 3-384-31,0 1-80 0,0 2-16 0,-1 1 0 16,0 1-544-16,1 1-96 0,0 2-32 0,1 1 0 15,0 1-2368-15,0 1-464 0</inkml:trace>
  <inkml:trace contextRef="#ctx0" brushRef="#br0" timeOffset="27727.55">10732 7069 15663 0,'-11'2'688'0,"11"-2"144"0,-8-3-656 15,0 3-176-15,8 0 0 0,-6 2 0 0,-1 0 4608 0,7-2 896 0,-8 3 192 16,8-3 16-16,0 0-4656 0,0 0-928 16,-7 5-128-16,7-5-160 15,0 0-384-15,0 0-80 0,0 0-16 0,0 0 0 0,0 0 400 0,0 0 80 16,10-8 16-16,-1 1 0 0,-2 2 480 0,-1-3 112 15,1-2 0-15,-2-1 16 0,0 1 352 0,-2 0 64 0,-1 1 16 0,1-1 0 16,-3 0 112-16,0 1 16 16,-2 1 16-16,0 1 0 0,-1-2-416 0,0 2-96 15,-1 2-16-15,0 0 0 0,0 2-512 0,-2 1 0 0,6 2 0 0,-7-1 0 32,-4 1-576-32,5 2-32 0,6-2 0 0,-8 8 0 15,0 1-2096-15,3 4-432 0,-2 0-64 0,4 2-11840 0</inkml:trace>
  <inkml:trace contextRef="#ctx0" brushRef="#br0" timeOffset="27981.25">11406 7406 27647 0,'0'0'2448'0,"0"0"-1952"16,0 0-496-16,10 7 0 0,-2-4 3200 0,3-1 528 0,-1 0 112 16,4 0 32-16,0-1-2944 0,2-1-592 15,3 0-112-15,1-1-32 16,0-3-512-16,-1 1-96 0,2 1-32 0,-3-2 0 16,-2-2-1696-16,0-1-352 0,-2 1-64 0,-1-1-7936 15,-1 0-1584-15</inkml:trace>
  <inkml:trace contextRef="#ctx0" brushRef="#br0" timeOffset="28155.43">11299 7655 36047 0,'0'0'1600'0,"0"0"320"0,-7 4-1536 0,7-4-384 0,0 0 0 0,0 0 0 0,0 0 592 0,2 9 48 31,-2-9 0-31,8 9 0 0,1-2-512 0,3-1-128 0,4 0 0 0,1-2 0 15,4-1-256-15,2 0-64 0,1-3 0 0,5-2-16 32,5 1-2160-32,2-1-448 0,3-1-64 0</inkml:trace>
  <inkml:trace contextRef="#ctx0" brushRef="#br0" timeOffset="28966.02">13221 7264 22175 0,'-9'-6'976'0,"9"6"208"0,-4-6-944 0,0 2-240 0,1-2 0 0,3 6 0 0,-2-5 832 0,2-2 112 0,0 0 16 16,2 0 16-1,1 0 256-15,3 0 48 0,0-2 16 0,2-1 0 16,1 0-160-16,1-1-48 0,2 0 0 0,2-1 0 15,4 0-112-15,0 2-16 0,3 0-16 0,0 0 0 16,1 0-224-16,0 2-32 0,0 0-16 0,-2 1 0 0,-3 2-144 0,-2 3-16 16,-1-1-16-16,-1 2 0 0,-2 1-240 0,2 1-64 15,-6 2 0-15,1 1 0 0,-1 3-192 0,-2 2 0 16,-2 4 0-16,1 2-160 16,-4 0-320-16,-1 2-64 0,-2 2-16 0,-2 0 0 15,-1 2-64-15,0 1-16 0,-2-1 0 0,3 2 0 16,-3 0 80-16,3-2 16 0,1-3 0 0,2-1 0 0,1-1 368 0,1-2 176 15,1-1-160-15,2-1 160 0,2-2 0 0,-1 0 0 16,3-2 128-16,-2 0-128 0,4-2 368 0,1 1-48 0,2-2 0 0,0 1 0 16,1 0-64-16,-1 1-32 0,1 0 0 15,1-1 0-15,-2 1-224 0,0-1 0 16,0 1 128-16,-1 0-128 0,0-1 144 0,-2 3-16 0,-3 2 0 16,0 1 0-16,-1-2-128 0,0-1 0 0,-3 0 0 0,0-1 0 0,-2 1 0 15,-1 0 128-15,-1 0-128 0,-1-1 192 16,3-8 48-16,-6 8 16 15,-2 0 0-15,1 1 0 0,-1-3 16 0,-2 0 16 16,-1-2 0-16,0 1 0 0,-2-2-32 0,0 0 0 0,-1 1 0 0,0-3 0 16,-1-1-96-16,0-1-32 0,3-2 0 0,-3 0 0 15,2 0-128-15,1 1-272 0,-2-3 64 0,2 1 16 16,1-2-496-16,1 1-80 0,1-1-32 0,1 0 0 16,0-2-2720-16,2-1-560 0</inkml:trace>
  <inkml:trace contextRef="#ctx0" brushRef="#br0" timeOffset="29320.63">13943 7274 27647 0,'0'0'2448'0,"-4"9"-1952"0,1 3-496 0,-1 1 0 15,1 4 1312-15,0 1 160 0,-3 0 48 0,2 0 0 16,1 2-1264-16,-1 1-256 15,1-1 0-15,1 1 0 0,0-2 0 0,1 0 0 0,2-2 0 0,1 0 0 16,1-2 0-16,3-2 0 0,-2-2 0 0,3-1 0 0,0-3 0 0,2-2 192 16,1 0-16-16,2-2-16 0,0-2 400 0,3-2 80 15,0-1 0-15,0 0 16 16,1-4 112-16,-2 0 0 0,0-3 16 0,1-1 0 16,-5-2 224-16,1-2 32 15,-2-2 16-15,-1 1 0 0,-3-2 656 0,-1-1 128 0,-2-1 16 16,-2-1 16-16,-1 0-1872 0,-1 2-544 0,-3 0-32 0,0 0 0 0,-1 2 576 15,-2 0 0-15,-1 2 0 0,-1 2 144 16,0 2-272-16,-1 1-64 0,-1 2-16 16,-1 0 0-16,-2 2-368 0,3 0-64 0,0 1 0 0,1 2-16 15,0 0-1504-15,1 2-288 0,2 2-64 0,0 1-9120 16,0 0-1808 0</inkml:trace>
  <inkml:trace contextRef="#ctx0" brushRef="#br0" timeOffset="29649.68">14312 7376 22111 0,'0'0'1968'0,"2"8"-1584"0,1 3-384 0,0 0 0 15,-2 0 1296-15,-1 3 176 16,-1-1 48-16,0 2 0 0,-2 1-736 0,1 0-144 16,0 1-16-16,0-2-16 0,-3-2-352 0,3-1-80 0,1 1-16 15,1-2 0-15,-1-2 240 0,3-1 48 16,1 0 16-16,2-2 0 0,-5-6 144 0,9 5 32 0,-1-2 0 0,2 0 0 0,0-3 64 0,1-1 0 15,-1-1 16-15,1-1 0 0,-1-2 48 0,0-1 0 32,0-1 0-32,-1-3 0 0,-1-1 0 0,0 0 16 0,-1-2 0 0,-1 0 0 0,0-2 800 0,-2-1 144 15,0-2 48-15,-2 0 0 16,-2-2-1920-16,0 1-384 0,-2 0-80 0,-1 3-16 0,0 1 624 0,-1 0 0 16,-1 1 0-16,0 2 0 0,-1 0-320 0,1 2 0 31,-3 2 0-31,0 2 0 15,1 0-320-15,-1 2-64 0,0 0-16 0,1 2 0 16,-1 1-2160-16,8 1-448 0,-9 1-64 0</inkml:trace>
  <inkml:trace contextRef="#ctx0" brushRef="#br0" timeOffset="29979.54">14466 6874 24879 0,'0'0'2208'0,"0"0"-1760"16,0 0-448-16,0 0 0 0,2 9 2400 0,-2-9 400 15,3 7 80-15,-3-7 0 16,0 0-2880-16,9 6-800 0,-9-6-48 0,9 1-16 0,-9-1 1264 0,10-4 256 15,-1-2 48-15,-3-2 16 0,0 0 240 0,-2-2 64 16,0-1 0-16,-2 0 0 0,0 0-96 0,-2 0-16 16,0 0 0-16,-1 1 0 0,1 10-224 0,-5-10-48 0,0 1-16 0,-1 4 0 15,0 0-368-15,-3 3-64 16,-1 2 0-16,0 1-16 0,-1 2-176 0,-1 4-144 0,0 3 144 0,-1 1-208 31,0 1-384-31,2 0-80 0,0 0-16 0,1 1 0 16,-1 1-2080-16,3-3-432 0,4-3-64 0</inkml:trace>
  <inkml:trace contextRef="#ctx0" brushRef="#br0" timeOffset="31366.54">5202 9227 23951 0,'-5'-6'2128'0,"1"1"-1696"0,-1-2-432 0,2 2 0 0,0 0 1280 0,0 1 192 16,0-2 16-16,-1 1 16 0,1-1-800 15,-4 1-176-15,-1-1-16 0,2 2-16 16,0-1-144-16,0 0-32 0,-3 2 0 0,0 1 0 16,-1-1-64-16,1 2-32 0,-1 1 0 0,1 3 0 15,-2-1-224-15,0 2 0 0,-2 2 128 0,1 2-128 0,-1 2 0 0,0 2 0 16,-1 3 0-16,-1 2 0 0,1 5-192 0,0 3 0 16,1 2 16-16,-1 2 0 0,2 1 176 0,1 3-208 15,1 2 80-15,3 0 128 0,-2 0-192 0,4 0 192 16,3-4-192-16,2 1 192 0,1 0-160 0,3-1 160 15,1-3 0-15,4 1-144 0,0-3 144 0,2-2 0 16,1-2 0-16,2 0 0 0,4-3 208 0,-2-1 80 16,3-4 16-16,2-2 0 0,0-1 16 0,1-3 16 15,0-3 0-15,1-1 0 0,3-3 80 0,0-2 16 0,-2-3 0 0,0-2 0 16,0-3-96-16,1-2-16 16,-6-3 0-16,0-1 0 0,-3-1 96 0,0-4 16 15,-2-4 0-15,-1-1 0 0,-2-2 80 0,-1 0 0 16,-1-4 16-16,-4-1 0 0,1-1-32 0,-4 1-16 0,-2 1 0 15,-2 0 0-15,-1 0-160 0,-5 0-16 0,0 1-16 0,1 0 0 16,-1 1-128-16,-2 2-32 0,1 2 0 0,-1 2 0 16,-1 1-128-16,0 2 160 0,0 3-160 0,-2 1 160 0,-2-2-160 15,1 4-144-15,-2 2 144 16,2 3-208-16,-4 3 16 0,2 0 0 0,0 3 0 0,2 2 0 16,-2 0 48-16,3 2 16 0,0 2 0 0,0 2 0 0,0 1-80 15,2 3-16-15,0 3 0 0,2 2 0 16,0 2-48-16,1 0-16 0,2 1 0 0,1-1 0 0,2 3 128 0,2 1 32 15,1-2 0-15,2 0 0 0,3-2 128 0,0 1-192 16,1-2 192-16,1 0-192 0,2-2 192 16,0-1 128-16,1-1-128 0,2 0 176 0,1 1-16 0,0-2 0 15,0-1 0-15,2-2 0 0,-1 0-32 16,0-2-128-16,0-2 192 0,-1-1-64 0,-1 1-128 0,1-1 0 16,1 0 0-16,0-1 0 15,-3-1-704-15,1 0-80 0,0 1-16 0,0-1 0 16,1-1-2144-16,2 0-416 0</inkml:trace>
  <inkml:trace contextRef="#ctx0" brushRef="#br0" timeOffset="31904.33">5448 9875 29487 0,'0'0'1296'0,"0"0"288"0,0 0-1264 0,0 0-320 0,9-3 0 0,0-2 0 16,-2 1 1680-16,2-1 288 0,0 0 48 0,0 0 16 15,0 0-1328-15,0-2-256 0,1 0-48 0,0-2-16 16,0-1-96-16,0 1-32 0,-1 0 0 0,1 2 0 0,0-2-16 0,0 1-16 16,-2 2 0-16,1 0 0 0,-1 2-48 0,0-1-16 31,-8 5 0-31,8-4 0 0,-1 1-160 0,-7 3 128 0,9 0-128 0,-9 0 128 0,7 2-128 0,-7-2-144 15,8 4 144-15,0 3-208 0,-4-1-16 0,1 3 0 16,-1 1 0-16,-1 1 0 0,0 0-48 0,-1 1-16 16,-1 0 0-16,0 0 0 0,-1 0-32 0,0 2 0 15,2-1 0-15,-2 0 0 0,0 0 112 0,0 0 16 16,0 0 0-16,0-2 0 0,0 0 192 0,1 0 0 0,1-2-160 16,1 1 160-16,-2-1 0 0,-1-9 0 0,3 10 0 0,-3-10 0 15,3 9 0-15,-3-9 240 16,0 0-48-16,6 10 0 0,-1-3 112 0,-5-7 16 0,0 0 0 0,8 9 0 15,-1-1-80-15,-7-8-16 0,5 8 0 0,-5-8 0 16,6 10-48-16,-2-1-16 16,-4-9 0-16,2 10 0 0,-2-10 48 15,2 11 16-15,0-1 0 0,-2-1 0 0,0-9 48 0,-3 10 16 0,0-1 0 0,-1-2 0 0,-2 1 128 0,1-1 32 16,-2-2 0 0,-1 1 0-16,-2-1 16 0,-1 0 16 0,-1-2 0 0,-1 0 0 15,-1-1-192-15,2 1-32 0,0-3-16 0,0 0 0 0,-1 0-240 0,2-1 0 16,0-2-192-16,3 1 192 15,0-1-480 1,-1 0 16-16,1-2 0 0,4-1 0 16,2-1-2160-16,2-3-416 0,1-3-96 0</inkml:trace>
  <inkml:trace contextRef="#ctx0" brushRef="#br0" timeOffset="32149.99">6128 9617 29487 0,'0'0'2624'0,"0"0"-2112"0,0 0-512 0,0 0 0 0,11-1 1456 0,-1 0 176 16,0-1 32-16,0 0 16 0,-1 0-1168 0,1-1-256 15,1 0-32-15,0 0-16 0,0-2-208 0,0 1-192 16,-1-1 48-16,0-1 0 15,1 1-384-15,-1 0-80 0,-2 0-16 0,-1 0 0 16,1 1-1936-16,0-1-384 0,-2 1-64 0</inkml:trace>
  <inkml:trace contextRef="#ctx0" brushRef="#br0" timeOffset="32329.78">6121 9768 36399 0,'0'0'1600'0,"0"0"352"0,0 0-1568 0,0 0-384 0,0 0 0 0,0 0 0 16,0 0 560-16,15 5 16 0,-3-3 16 0,1-2 0 16,-1 0-288-16,1-1-64 0,4 0-16 15,-2-2 0-15,2 0-224 0,-1-1 0 16,3-3 128-16,-1 2-128 16,3-2-336-16,1 0-112 0,0 0-32 0,0-1-10912 0,1 0-2192 0</inkml:trace>
  <inkml:trace contextRef="#ctx0" brushRef="#br0" timeOffset="33572.05">7529 9228 17503 0,'0'0'768'0,"0"0"176"0,0 0-752 0,-3-6-192 0,3 6 0 0,0 0 0 15,-2-8 3072-15,0 0 576 0,2 8 112 0,-2-8 16 16,1 2-1776-16,1 6-352 16,0 0-80-16,-1-8-16 0,1 8-416 0,0-9-96 15,-1 3-16-15,1 6 0 0,0 0-208 0,0 0-48 0,0 0-16 0,0 0 0 16,0 0-320-16,0 0-64 0,0 0-16 0,0 0 0 16,0 0-192-16,0 0-32 0,2 12-128 0,1 0 192 0,0 1-192 0,0 3 0 15,-2 3 0 1,1 1 0-16,1 1 0 0,-1 2 0 0,0 1 0 0,1 0 0 0,1 1 0 15,-1 1-128-15,-1 4 128 0,0-2 0 16,1 0-320-16,-1-1 0 0,0 1 0 0,-1 0 0 31,1 0-512-31,2-1-128 0,-2 1 0 0,1-2-16 16,0-1-1344-16,1-3-272 0,0-3-48 0,2 0-7600 0,-1-5-1504 16</inkml:trace>
  <inkml:trace contextRef="#ctx0" brushRef="#br0" timeOffset="34072.16">7992 9384 9215 0,'0'0'816'0,"0"0"-656"0,0 10-160 0,0 0 0 15,-2 1 3776-15,1 2 704 16,1 4 160-16,3-1 32 0,-2 0-3712 0,2-1-720 16,-1 1-240-16,1 2 128 0,0-4-128 0,1 1 0 0,-1-3 0 0,3 0 0 15,0-2 368-15,0 0 48 0,1-4 16 0,3 1 0 16,1 0 320-16,1-2 64 0,0-1 16 15,1-2 0-15,-1-4-128 0,1-1 0 0,-1 0-16 16,0 0 0-16,0-3-272 0,-1 1-48 16,-1-2-16-16,0 0 0 0,-3-1-32 0,-1 0-16 0,-1 0 0 0,-2-1 0 0,-2-2 64 0,-2 0 16 31,-1 0 0-31,-2-3 0 0,0 1-16 0,-3 0 0 0,-1-1 0 0,-2 1 0 16,-2-1-128-16,-2 1-32 0,0 1 0 0,-1-2 0 15,-2 2-32-15,1 0-16 0,0 0 0 0,0 1 0 16,-2-1-160-16,2 2 160 0,-1 0-160 0,1 1 160 15,-1-1-160-15,3-1 192 0,-2-1-192 0,5 1 192 16,2-1 48-16,0 0 16 0,1 2 0 0,4 0 0 16,0-1-48-16,3 3 0 0,0-1 0 0,2 0 0 15,0-2-208-15,3 1 0 0,0 1 0 0,2 2 0 0,-1 1 0 0,3 2 0 16,-2-1 0-16,4 2 0 16,1 0-160-16,0 2 160 0,-1 1-128 0,0-2 128 0,-10 2-128 15,12 4 128-15,-1 0-128 0,-1 3 128 0,-2-1-128 0,-1 3 128 16,0 0-128-16,-1 1 128 0,-3 1-304 15,0 0 32-15,-1 0 0 0,-1 1 0 16,1 1-128-16,-2 1-32 0,-3 0 0 0,1-1 0 16,0-1-16-16,-1 1 0 0,-1-1 0 0,1 0 0 0,1-1 64 0,-1-1 16 15,-2 0 0-15,-1-1 0 16,0-1-672-16,2-1-144 0,-2 0-32 0,1 0-8592 16,-2-2-1728-16</inkml:trace>
  <inkml:trace contextRef="#ctx0" brushRef="#br0" timeOffset="34440.64">8409 9161 21183 0,'0'0'1888'0,"0"0"-1504"0,0 0-384 0,-1 10 0 16,1 0 3024-16,0 2 544 15,-1 1 96-15,0 2 32 0,-1 2-2912 0,-2 3-576 0,0 3-208 16,0-1 144-16,1 0-144 0,-1-1 0 15,2-2 0-15,0 0 0 0,1 1 0 0,2-1 0 0,2-1 0 0,2-1 0 16,2-4 0-16,2 0 0 0,1 1 0 0,1-5-176 0,0 0 176 0,0-2 176 16,1-1-48-16,0-2 0 0,0-1 416 0,2-1 80 15,1-3 16-15,-1-1 0 0,0-1 96 0,-1-1 32 16,1-2 0-16,-2 0 0 0,0 0-144 0,-1-3-32 16,-1-1 0-16,-1-1 0 15,-3-2 64-15,0 0 16 0,-3-1 0 0,-1-1 0 16,-3-3-32-16,-1 2 0 0,-4-1 0 0,1 1 0 15,-3-2-256-15,-2 1-64 0,-1-1-16 0,0 1 0 0,-2 2-304 0,0 3 0 16,-1 1 0-16,0 2 0 16,1 3-384-16,0 0-48 0,-1-1 0 0,0 3 0 15,0 2-1024-15,2 1-208 0,-3 0-32 0,3 3-16 16,1 2-1648-16,-2 3-336 0</inkml:trace>
  <inkml:trace contextRef="#ctx0" brushRef="#br0" timeOffset="34762.78">8865 8958 28559 0,'0'0'2544'0,"-9"5"-2032"0,1 1-512 0,-1 3 0 15,2 1 704-15,0 0 64 0,0 0 0 0,0 0 0 16,-1-2-592-16,3-1-176 15,5-7 0-15,0 0 0 0,0 0 240 0,0 0-64 0,0 0-16 0,0 0 0 16,0 0 352-16,0 0 64 0,0 0 0 0,0 0 16 0,0 0 224 0,0 0 32 16,0 0 16-16,8-7 0 0,-1-1 128 0,-3 1 32 15,0 0 0-15,-4 7 0 16,1-10-384-16,-1 1-64 0,0 0 0 0,-1 2-16 16,-3 1-224-16,0 0-32 0,-2 0-16 0,1 0 0 0,-2 2-288 15,2 1-192-15,-2 0 16 0,1 2 16 16,0 2-1184-16,6-1-256 0,-8 6-32 0,4 0-16 15,1 2-1616-15,3-8-320 0,0 12-64 0</inkml:trace>
  <inkml:trace contextRef="#ctx0" brushRef="#br0" timeOffset="35042.16">9405 8947 27647 0,'0'0'2448'0,"0"0"-1952"16,0 0-496-16,0 0 0 0,0 0 2816 0,0 0 448 0,0 0 112 16,0 0 16-16,0 0-2240 0,0 0-432 15,0 0-80-15,0 0-32 0,0 0-288 0,-2 8-48 16,2-8-16-16,-4 10 0 0,1-1-128 0,1 1-128 16,0 1 192-16,-1 1-192 0,1 2 0 0,1 0 0 15,0 1 0-15,0 0 0 0,-1 1 0 0,2 0 0 16,2 1 0-16,-1 0-144 0,0 3 144 0,0 0-128 0,1 0 128 15,1 0-128-15,-2 1-144 0,1 1-32 0,0 1 0 0,0-1 0 16,0-1-656-16,1 0-128 0,1-2-16 0,-2 1-16 16,-1-4-1744-16,2 0-336 0,-1-2-80 0</inkml:trace>
  <inkml:trace contextRef="#ctx0" brushRef="#br0" timeOffset="35253.35">9117 9297 35247 0,'0'0'1552'0,"0"0"336"0,0 0-1504 0,0 0-384 15,0 0 0-15,0 0 0 0,7-3 576 0,2 2 32 16,3 1 16-16,2-1 0 0,3 0-224 0,4 0-32 0,3-1-16 0,2 0 0 16,2-1-96-16,-1 0 0 15,0-2-16-15,-1 1 0 0,2-3-240 0,-1 1-256 0,2-1 48 0,1 0 16 31,-1 0-2160-31,2-1-416 0,1-1-96 0</inkml:trace>
  <inkml:trace contextRef="#ctx0" brushRef="#br0" timeOffset="35649.73">10174 8938 5519 0,'0'0'496'0,"-8"-4"-496"16,0 1 0-16,1 1 0 0,0 0 7104 15,0 2 1344-15,-3 0 256 0,1 1 48 0,-2 1-6688 0,0 2-1328 16,-2 2-272-16,0 1-48 0,0 3-416 0,0 2 0 31,-1 3 0-31,-1 2 0 0,1 3 0 0,1 1 0 16,1 0-192-16,1 1 192 0,3-1-192 0,2 0 192 0,3-1-192 0,2 2 192 16,2 1-240-16,4 0 80 0,1-1 16 0,3-1 0 15,2-2-80-15,2 0-16 0,1-1 0 0,4-2 0 16,2-1 80-16,2-3 16 0,0-2 0 0,2-3 0 0,4-1 144 15,-4-2 192-15,-1-3-32 0,-1-2-16 0,-2-1 240 16,-2-1 64-16,0-1 0 0,-5-1 0 0,-2-4 128 0,-2 1 48 0,-4 1 0 0,0-2 0 16,-2-1 224-16,-1 0 48 15,-3 0 16-15,-1-2 0 0,0-3-336 0,-4 0-80 0,-1 0-16 0,-1 1 0 16,-1-1-480-16,-2 3 128 0,-3 2-128 0,0 3 0 16,-2 2-192-16,-1 1-96 15,-4-3-16-15,0 5 0 16,0 2-96-16,0 2-32 0,1 0 0 0,1 3 0 15,2 3-768-15,1-1-144 0,1 1-48 0,3 2 0 16,2 2-2016-16,2 0-416 0,4-1-80 0</inkml:trace>
  <inkml:trace contextRef="#ctx0" brushRef="#br0" timeOffset="36014.87">10669 9139 13823 0,'0'0'1216'0,"0"0"-960"0,0 0-256 0,0 0 0 0,-6 10 4848 0,2 0 912 16,-3 1 192-16,-1 2 48 16,-1 1-4768-16,-2 4-944 0,-3 2-288 0,1 0 128 15,1 1-128-15,1 0 0 0,0-1 0 0,1 0 0 16,0-3-144-16,3 0 144 16,2-3 0-16,2-1 0 0,2 0 0 0,1 0 0 0,2-3 0 0,1-2 0 15,2 0 0-15,0-1 0 0,2-2 160 0,0 0-32 16,2-2 128-16,2-1 48 0,1-2 0 0,2-1 0 15,-5-2 144-15,2-1 48 0,2-1 0 0,-1-3 0 0,0-1 160 0,-1 0 48 16,-1-1 0-16,-2-2 0 0,0-3 0 0,-1 0 16 16,-2-3 0-16,0-2 0 0,-3 0-256 0,0-1-48 15,-1-2-16-15,-1 2 0 0,-1 2-240 0,-1 1-160 16,-1 2 192-16,-3 0-192 0,-1 2 0 0,0 2 0 16,-2 1 0-16,0 3-192 0,-1 2-160 0,-1 1-32 15,1 1 0-15,-1 2 0 16,-2 0-1040-16,1 2-224 0,-1 2-32 0,-1 1-16 15,-1 1-1808-15,2 3-352 0,-5 3-80 0,6-1-16 0</inkml:trace>
  <inkml:trace contextRef="#ctx0" brushRef="#br0" timeOffset="36316.12">10943 8942 29663 0,'0'0'1312'0,"0"0"272"0,0 0-1264 0,0 0-320 16,0 0 0-16,-6 7 0 0,6-7 304 0,-4 9 0 0,0 0 0 0,3 0 0 16,1-9-304-16,0 0 0 15,-1 11 0-15,1-11 0 0,0 0 0 0,5 9 0 16,-5-9 0-16,0 0 0 0,7 5 224 0,-7-5 144 0,10 1 16 0,0-2 16 0,-1-2 496 0,0-1 112 16,-2-2 16-16,0 0 0 15,-1-2 16-15,-1 0 16 0,1-1 0 0,-2 1 0 0,-1 0-112 0,-1-1-32 16,-2-2 0-16,-1 1 0 15,0-1-240-15,-3 2-48 0,-2 1-16 0,2 0 0 16,0 0-464-16,-2 3-144 0,-2-1 0 0,2 3 0 16,0 1-304-16,0-1-160 0,6 3-48 0,-9 4 0 15,0 2-1248-15,1 3-256 0,1 1-48 0,1 2-9504 16,3 2-1888-16</inkml:trace>
  <inkml:trace contextRef="#ctx0" brushRef="#br0" timeOffset="36521.82">11669 9192 35935 0,'0'0'3200'0,"0"0"-2560"0,10 3-512 0,-1-1-128 15,1 0 960-15,1 2 160 16,0-1 32-16,1-1 16 0,2-1-896 0,-2 0-272 0,-1 0 128 0,-1-1-128 15,-2-1-1632-15,-8 1-400 0,9-1-80 0,-9 1-13680 0</inkml:trace>
  <inkml:trace contextRef="#ctx0" brushRef="#br0" timeOffset="36708.83">11561 9444 38815 0,'0'0'1728'0,"0"0"336"0,0 0-1648 0,0 0-416 0,0 0 0 0,0 0 0 0,0 0 720 0,0 0 64 16,0 0 16-16,0 0 0 0,0 0-560 0,8 10-112 16,1-4-128-16,2-2 176 0,0 0-176 0,4-2 0 31,2-2 0-31,3 0-176 0,1-2-288 0,3 0-64 0,5-2-16 0,2 1 0 16,3-1-2464-16,4-1-480 0</inkml:trace>
  <inkml:trace contextRef="#ctx0" brushRef="#br0" timeOffset="37437.12">13231 9241 21183 0,'-5'-5'1888'0,"1"-2"-1504"16,4 7-384-16,-3-8 0 0,0 1 2048 0,1-2 320 15,1 0 80-15,0 0 16 0,1-1-1200 0,1 0-240 16,0-1-64-16,1-1 0 0,2 0-64 0,0-1-32 15,0-1 0-15,2-2 0 0,-1 1-16 0,3 1 0 16,2-1 0-16,1 2 0 0,1-1-208 0,1 3-64 16,2 0 0-16,0 1 0 0,2 1-112 0,-1 3-16 15,1-1-16-15,-1 3 0 0,-1 2-64 0,0 2-16 0,-2 2 0 16,0 1 0-16,-2 1-352 0,-1 4 0 0,0 2 0 16,-2 4 0-1,-2 2-448-15,-1 1-96 0,-2 2-32 0,-1 2 0 16,-3 3-160-16,-1 2-32 0,-1 4-16 0,-3 4 0 0,-2 6-176 15,0-2-16-15,-3 1-16 0,-2-2 0 0,0-1 272 16,1-3 48-16,-1-4 16 0,1-5 0 0,1-3 656 0,1-3 0 0,2-2 176 0,1-1-48 16,-1-3 608-16,2-2 112 0,6-10 32 0,-4 7 0 15,4-7-80-15,0 0-16 16,0 0 0-16,0 0 0 0,0 0-144 0,0 0-48 16,0 0 0-16,0 0 0 0,11 3-144 0,0-2-48 15,0-2 0-15,2-1 0 0,3 0-96 0,0 1-32 0,2-2 0 0,0 0 0 0,1-2-80 0,1 1 0 16,0 0-16-16,3 1 0 0,-1 1-176 0,0-1 128 15,0-1-128-15,0 1 128 16,0-1-400-16,0 1-96 0,-1 2-16 0,1 0 0 16,2 0-1152-16,0 0-224 0,1 0-48 0,2 0-10192 15,-1-1-2032-15</inkml:trace>
  <inkml:trace contextRef="#ctx0" brushRef="#br0" timeOffset="37753.87">14253 9021 32255 0,'0'0'2864'15,"0"0"-2288"-15,0 0-576 0,0 0 0 0,0 0 1280 0,0 0 128 16,0 0 48-16,0 0 0 0,0 0-1136 0,0 0-320 16,0 0 144-16,0 0-144 0,-3 10-176 0,0 0-96 0,-1-1-32 15,-5 3 0-15,-1 2-416 0,-1 2-96 0,-1-1-16 0,-1 1 0 16,1 0 224-16,-1 0 32 0,2 1 16 0,2 0 0 0,-1 0 1264 0,1 1 256 15,1 0 64-15,2 0 0 16,-1-2-1632-16,3-1-320 0,-1-2-64 0,4-1-16 0,-1-1 1328 0,2-1 272 16,1-1 48-16,1-1 16 0,-2-8 16 0,7 9 0 15,0-1 0-15,3-1 0 0,0-2-256 0,3-1-48 16,1 0-16-16,2-1 0 0,2-1-144 0,3-1-16 16,2-1-16-16,1 0 0 0,0 1-176 15,1-2 0-15,1-1 0 0,-2 0 0 16,0 0-416-16,-2 0-16 0,0-2 0 0,0 0 0 15,0-1-1440-15,-1 1-304 0,0 0-48 0</inkml:trace>
  <inkml:trace contextRef="#ctx0" brushRef="#br0" timeOffset="38054.61">14617 9166 36111 0,'0'0'1600'0,"-7"-5"320"0,2-1-1536 31,-1 3-384-31,1 0 0 0,5 3 0 0,-6-2 1264 0,1 0 160 0,5 2 48 0,0 0 0 0,0 0-672 0,-7-2-128 0,7 2-32 0,0 0 0 16,0 0-208-16,0 0-48 0,-7 2-16 0,7-2 0 16,-4 8-368-16,2 2 0 15,1 0-192-15,0 2 64 0,1 2-32 0,1 3 0 16,1 2 0-16,0 1 0 0,0 4 160 0,0 1-192 16,1 2 192-16,0 2-192 0,-2-3 192 0,1 2 0 15,0 0-144-15,1 0 144 0,-2-3 0 0,0 0 0 16,-1-1 0-16,1-2 0 0,-1-4 0 0,1 1 0 15,-1-1-224-15,1-3 80 16,-1-2-256-16,0-1-48 0,0-1-16 0,1-2 0 16,-1-9-1408-16,0 0-288 0,0 0-48 0,0 0-16 15,0 0-976-15,0 0-208 0,0 0-48 0,-4-14 0 0</inkml:trace>
  <inkml:trace contextRef="#ctx0" brushRef="#br0" timeOffset="38440.06">14837 9173 27647 0,'0'0'2448'0,"0"0"-1952"0,0 0-496 0,0 0 0 15,0 0 2368-15,0 0 368 0,0 0 80 0,0 0 0 0,0 0-2016 0,0 0-416 16,0 0-64-16,0 0-32 0,-7 7-288 0,2 0 160 16,-1 2-160-16,2 3 128 0,-4 4-304 15,1 1-64-15,1 3-16 0,1 1 0 0,2 2-64 16,1-1 0-16,1-1-16 0,1 0 0 0,2-1 144 0,2-1 48 15,2 1 0-15,4-1 0 16,-3-3 144-16,3 2 0 0,1-4-144 0,1-1 144 0,1-1 0 0,-1-3 160 16,0-1-16-16,1-2 0 0,0-3 240 0,0-1 32 15,2-3 16-15,-1-1 0 0,-1-3 0 0,1-1 0 16,-1-1 0-16,-2-2 0 0,-2-1 128 0,1-2 16 16,-2-3 16-16,-2 0 0 0,-2-4 176 0,-1-1 16 0,-2 0 16 0,-1-2 0 15,-2-1-304-15,-1 0-64 16,-2-1-16-16,-1 1 0 0,-1 0-272 0,0 1-144 0,-3 4 160 15,0 2-160-15,-1-1-128 0,-4 3-128 0,1 2-32 16,-1 2 0 0,-1 3-224-16,1 2-32 0,0 0-16 0,0 3 0 0,0 2-1456 0,-1 1-288 15,0 2-64-15,1 4-9152 0,-1 2-1808 16</inkml:trace>
  <inkml:trace contextRef="#ctx0" brushRef="#br0" timeOffset="38816.65">15109 8825 17503 0,'-11'3'1552'0,"11"-3"-1232"16,-8 0-320-16,8 0 0 0,-8 4 2208 0,1 0 384 15,7-4 80-15,-4 8 16 0,1-2-2240 0,3-6-448 16,0 0 0-16,-3 7-128 0,3-7 128 0,0 0 256 0,0 0-64 0,9 7-16 16,0-3 336-16,1-2 80 0,1-2 16 0,-1-1 0 15,1-1 432-15,0-2 96 0,-1-2 16 0,-1 0 0 16,-3-1 208-16,0 0 48 16,-2 0 16-16,0-1 0 0,1-2-160 0,-2 1-48 0,-2-1 0 0,-3 2 0 0,0-1-208 0,-1 1-48 15,-3 2-16-15,1-2 0 0,-2-1-432 0,0 2-64 16,2 2-32-16,-1 2 0 0,1 0-416 0,-2 1 0 15,0 0 0-15,0 2 0 0,-1 1-192 0,1 1-80 16,-2 1-16-16,2 1 0 16,1 1-352-16,0 2-64 0,2 1 0 0,-3 2-16 31,4 1-1520-31,-1 1-320 0,2 0-48 0,0 1-9008 0,1 0-1808 0</inkml:trace>
  <inkml:trace contextRef="#ctx0" brushRef="#br0" timeOffset="41581.07">2702 11486 20271 0,'0'0'1792'0,"0"0"-1424"0,0 0-368 0,0 0 0 0,0 0 1376 0,0 0 208 15,-6 0 32-15,6 0 16 0,0 0-1008 0,0 0-208 16,0 0-32-16,0 0-16 0,0 0-160 0,0 0-16 15,0 0-16-15,0 0 0 0,0 0 288 0,0 0 64 0,8-5 16 16,0 0 0-16,1 2 192 0,0 0 32 0,1 0 16 0,1-2 0 16,1 0-336-16,1-2-80 15,1 0-16-15,3 2 0 0,2-3-64 0,2 1-16 0,-1-2 0 0,2-1 0 16,-2-2-16-16,-1 1 0 16,-3 1 0-16,1 0 0 0,-4 0-64 0,-2 0-32 0,0 0 0 15,-2 0 0-15,-2 0 32 0,0 3 0 0,-2 0 0 0,-2-1 0 16,-1 1 32-16,0-2 16 0,-2-1 0 0,-3 1 0 15,0 2-32-15,3 7 0 0,-7-9 0 16,-1 1 0-16,0 3-208 0,-1 0 176 0,0 2-176 16,-2 1 160-16,-4 1-160 0,-1 2-192 0,2 2 32 0,-4 1 16 15,0 3 0-15,-2 3 0 0,0 2 0 0,1 2 0 0,1 2-48 16,2 1-16-16,-1 3 0 0,2 1 0 0,3 0 208 0,3 0-192 16,2-1 192-16,2-2-192 0,4 0 192 0,0 1-176 15,3-1 176-15,3-1-160 16,1-3 160-16,3 1 0 0,1 0 0 0,1-1 0 15,3-1 0-15,3-1 0 0,-1-2 0 0,4 1-128 0,2-2 128 0,0-1-128 16,1-3 128-16,1 0-128 16,-2-3-336-16,0 0-64 0,0-3-16 0,3-2 0 15,-1-4-1888-15,1-2-384 16,0-3-80-16,2-2-5584 0,0-5-1120 0</inkml:trace>
  <inkml:trace contextRef="#ctx0" brushRef="#br0" timeOffset="42658.13">3378 11383 20271 0,'9'-8'896'0,"-9"8"192"0,6-4-880 0,-6 4-208 16,8-5 0-16,-8 5 0 0,0 0 1728 0,0 0 320 0,5-5 48 0,-5 5 16 15,0 0-768-15,0 0-128 16,5-7-48-16,-5 7 0 0,0 0-336 0,0 0-80 0,4-6-16 0,-4 6 0 0,4-8-16 0,-4 8 0 16,3-9 0-16,-1 2 0 15,0-1-96-15,-2 8-32 0,0-10 0 0,0 1 0 0,0 9-144 0,0-11-48 16,-1 0 0-16,-1 1 0 0,-2-1-64 0,0 1-16 16,0 2 0-16,-1 0 0 0,1 0-176 0,0 2-144 31,4 6 192-31,-6-6-192 0,-2 2 0 0,8 4 0 0,-8-3-192 0,-1 3 48 15,1 2-112-15,0 1 0 16,1 1-16-16,0 3 0 0,1 2-368 0,0 3-64 0,-1 2 0 16,2-1-16-16,2-1 32 0,-1 0 16 0,3 1 0 0,3-1 0 0,3-2 384 0,0-1 80 15,3 0 16 1,0-3 0-16,3-1 192 0,1 0 0 0,0-2 0 16,2-2 0-16,3-2 320 0,-2-1 128 0,-1-2 0 0,-1 0 16 15,0-1-48-15,0-3-16 0,-1-1 0 0,-1 0 0 16,-1 0-128-16,0 2-16 0,-1-1-16 0,-1 1 0 15,0 1-80-15,-2 0-16 0,-1 1 0 0,-5 5 0 16,0 0-16-16,0 0-128 0,0 0 192 0,0 0-64 16,0 0-128-16,0 0 0 0,0 0 0 0,0 0 0 0,-3 11 0 15,-3 4-272-15,2 4 64 0,-2 3 16 0,1 1-176 16,-1 3-16-16,1 3-16 0,-1 2 0 16,1 4 224-16,1 2 176 0,-2 2-208 0,1 3 80 0,-2 2 128 0,1 3-192 15,1 3 192-15,2-1-192 16,-1-3-32-16,3-3-16 0,1-2 0 0,0-5 0 15,2-5 240-15,2-4 0 0,0-1 0 0,2-6 0 0,0-4 512 0,3-3-16 16,-2-3 0-16,1-1 0 0,1-4-160 0,3 0-16 16,-1-2-16-16,0-3 0 0,-1-3-112 0,1-3-32 15,0-2 0-15,2-3 0 0,0-5 48 0,-1-3 16 16,2-1 0-16,-1-7 0 0,0-4-64 0,1-4-16 16,-2-8 0-16,1-1 0 0,0-2-144 0,1 3 128 0,1 1-128 0,-2 3 128 15,-3 1-128-15,-1 3 0 0,-4 1 0 0,1 2 128 16,-1 0-128-16,-1 5 0 0,0 3 0 0,-2 2 128 15,-1 2-128-15,-1 3 0 0,-2 3 144 0,1 3-144 16,-1 2 0-16,2 9 144 0,-4-8-144 0,4 8 0 16,-3-5 0-16,3 5-224 0,-7-1 16 0,7 1 0 31,-5 4-208-31,0 2-32 0,1 4-16 0,-1 3 0 16,0 3-16-16,2 4 0 0,1 2 0 0,1 1 0 0,1 0 288 0,1 2 192 0,0-2-208 15,2-1 80-15,1-1 128 0,1-3 0 0,1 0-144 0,2-3 144 0,0 0 0 16,1-3 0-16,1-2 0 0,-1-1 0 15,1-3 0-15,1-2 0 0,3-1 0 0,-2-3 0 0,0-3 0 0,0-1 0 16,1-2 0-16,1-2 0 0,-2-3 128 0,2-3-128 16,-1 0 0-16,0-2 128 15,-1-3-128-15,0-1 0 0,-1-1 144 0,-1-1-144 0,0-1 192 0,-1 0-48 16,-3 0 0-16,0 2 0 0,-1-1 16 0,0 4 0 16,-2 3 0-16,-1 3 0 0,-3 2 0 0,1 2 0 15,0 8 0-15,-1-5 0 0,1 5 96 0,0 0 32 16,0 0 0-16,0 0 0 0,-9 1-288 0,4 3 0 0,-1 3 0 15,1 3 0-15,-1 3-336 0,3 1-32 0,0 2 0 0,1 0 0 16,0 2 112-16,2-1 0 0,0 0 16 0,2-1 0 16,1 0 64-16,2-1 16 0,0 1 0 0,1-2 0 15,2-4 160 1,1-1-192-16,1-2 192 0,1-1-192 0,1-2 192 0,1 0-160 16,0-2 160-16,0-2-160 0,1-2 160 0,0-1 0 0,1-1 0 15,1-2 128-15,-2-1-128 0,0-2 0 0,1-1 128 0,-2 0-128 16,0-3 256-16,-1-1 0 0,0-2-16 0,-1 1 0 15,-2-1 16-15,-1 1 16 0,-3 0 0 0,1 1 0 0,-2 2-48 0,1 2-16 16,-4 1 0 0,-1 9 0-16,0-8 0 0,0 8 0 0,0 0 0 0,0 0 0 15,0 0 96-15,0 0 16 16,0 0 0-16,0 0 0 0,-8 8-320 0,2 1-224 0,2 2 32 0,1 4 16 16,-1 1-64-16,2 2-16 0,1-1 0 0,1 1 0 0,1-1 256 0,1-1-176 15,2 1 176-15,0-2-160 16,2-1 160-16,0-2-160 0,2-1 160 0,0-1-160 31,-1 0-288-31,2-2-64 0,-1-3-16 0,1 1 0 16,-2-4-1824-16,2-3-352 0,1-2-80 0</inkml:trace>
  <inkml:trace contextRef="#ctx0" brushRef="#br0" timeOffset="42823.68">4444 11145 37311 0,'0'0'1664'0,"0"0"320"0,-9-1-1584 0,9 1-400 0,0 0 0 0,0 0 0 32,-7 2 352-32,7-2-16 0,0 0 0 0,0 0 0 15,0 0-800-15,0 0-176 0,0 0-16 0,0 0-16 0,0 0-1552 16,0 0-304-16,0 0-64 0,0 0-10848 0</inkml:trace>
  <inkml:trace contextRef="#ctx0" brushRef="#br0" timeOffset="43245.7">4707 10929 20271 0,'0'0'1792'0,"0"0"-1424"16,0 0-368-16,0 0 0 0,-7 6 3008 0,2 1 544 15,5-7 96-15,-6 10 32 0,1 1-2368 0,0 1-480 16,2 0-80-16,-2 3-32 0,-1 3-464 0,-1 2-80 0,2 1-32 0,-1 2 0 16,0 1-144-16,0 0 160 0,1 0-160 0,1 3 160 15,1-1-16-15,1 2 0 0,1-2 0 0,1 2 0 16,0 0-144-16,0 2 0 0,0 0 0 0,1-2 0 15,3 0 0-15,2-1 0 0,-1 0 0 0,2-4 0 16,10 16-336-16,-8-22 192 0,1-4 0 16,0-3-96-16,1-2-16 0,0-2 0 0,3-3 0 15,1-1-32-15,0-4-16 0,0 1 0 0,1-3 0 16,-2-2 64-16,-1-2 16 0,-1-3 0 0,1-1 0 16,-4-2 224-16,1 1 0 0,-2-1 144 0,0 1-144 0,-2 1 288 15,0 1-32-15,-2 0-16 0,0 2 0 0,-4 9 176 0,2-8 32 16,-2 8 16-16,0 0 0 0,0 0 128 0,0 0 32 15,0 0 0-15,0 0 0 0,0 0-176 16,0 0-48-16,0 0 0 0,0 0 0 0,0 0-400 0,3 10 0 16,-1-1 0-16,2 0 0 0,0-1 0 15,1 2-176-15,-1-1 176 0,0 0-128 0,1 0 128 0,0-2-128 16,2 0 128-16,1 0-128 0,2-1-192 0,0 0-16 16,0-3-16-16,0-1 0 15,1-2-528-15,1-2-96 0,0-1-32 0,1-3 0 16,2-2-1760-16,-1-1-368 0,6-12-64 0,-1-4 0 0</inkml:trace>
  <inkml:trace contextRef="#ctx0" brushRef="#br0" timeOffset="43419.11">5054 11120 39327 0,'-10'-4'1744'0,"10"4"368"0,-8-3-1696 0,1 2-416 0,7 1 0 0,-8 0 0 15,8 0 944-15,0 0 96 0,0 0 32 0,0 0 0 0,-7 0-800 0,7 0-144 16,0 0-128-16,0 0 144 15,0 0-144-15,0 0-176 0,0 0 48 0,0 0 0 16,0 0-1344-16,0 0-256 0,0 0-48 0,0 0-16 16,9 5-1984-16,2-3-416 0</inkml:trace>
  <inkml:trace contextRef="#ctx0" brushRef="#br0" timeOffset="43866.3">5340 10946 31327 0,'0'0'2784'0,"0"0"-2224"0,0 0-560 0,0 0 0 0,0 0 1792 0,0 0 256 16,0 0 64-16,0 0 0 0,0 0-1344 0,-6 9-272 0,1-1-48 15,2 2-16-15,0 1-432 0,0 3 0 0,1 2 0 0,1 4 0 16,-2 0-160-16,1 2 160 0,1 2-208 0,-2 2 80 16,1-1 128-16,0 2 0 0,2 3-144 0,0-1 144 15,0-1-176-15,1 1 48 0,0 1 0 0,0-2 0 16,3 0-128-16,-3-4 0 0,2-2-16 0,0-3 0 15,-1-3 272-15,1-3 0 0,-1-2-128 0,0-2 128 16,-2-9 0-16,0 0 256 16,0 0-64-16,0 0 0 0,0 0 192 0,0 0 48 15,0 0 0-15,0 0 0 0,7-5-16 0,-2-3 0 16,1-1 0-16,-2-1 0 0,0-2-192 0,2-1-32 16,1-3-16-16,-1 1 0 0,1 0-176 0,0 1 0 0,1 2 0 0,1 2 0 0,1 1 0 0,0 2 0 15,0 1 0-15,-2 3 0 16,2 2-176-16,0 1 176 0,0 1-128 0,1 2 128 15,-1 1-224-15,0 1 32 0,1 1 16 0,0 1 0 32,0 1-208-32,0 2-64 0,-1 0 0 0,-1 2 0 0,-3-2 224 0,-1 1 32 0,0 2 16 0,0-1 0 0,-4 0 32 15,-1 2 0-15,-1-2 0 0,-3-1 0 0,1-1 144 16,-3-1 128-16,-2 1-128 0,-1-1 176 0,-1-2 32 16,1-1 16-16,0 0 0 0,1-2 0 0,-2 0-224 0,1-1 0 0,0 0 0 15,1-1-160 1,0-1-512-16,-1-2-96 0,1-1-32 0,1-1-10480 15,2 0-2096-15</inkml:trace>
  <inkml:trace contextRef="#ctx0" brushRef="#br0" timeOffset="45275.96">5708 11469 11055 0,'0'0'480'0,"0"0"112"0,0 0-464 0,0 0-128 15,8-1 0-15,2 0 0 0,-1-1 5664 0,0 0 1120 16,0-2 208-16,-2-3 48 0,0 0-4928 0,1-2-976 15,-3-2-208-15,1-2-32 0,-1-2-384 0,1 1-80 16,-2-1-16-16,2-2 0 0,-2-1-96 0,0 1 0 16,0 0-16-16,-1 1 0 0,0-3-80 0,0 2-16 15,-1 0 0-15,0 2 0 0,-1-1-208 0,1 4 176 16,-1 1-176-16,0 2 160 0,1 2-160 0,-2 7 128 0,0 0-128 16,0 0 128-16,0 0-128 0,0 0 128 0,0 0-128 15,0 0 128-15,0 0-128 0,0 0-272 16,0 0 64-16,-2 13 16 0,1 2-128 0,1 1-32 0,0 1 0 0,1 1 0 15,1-1 128-15,-1 1 32 0,1 0 0 0,-1-1 0 16,2 0 192-16,2-1-192 0,0-1 192 0,2 0-192 16,3 0 192-16,-3-3 0 0,2-3-160 0,2-1 160 15,0-1 0-15,1-3-176 0,0-1 176 0,3-1-128 16,0 0-128-16,0-4-32 0,2-2 0 0,-1-1 0 16,2-2 288-16,-3-1-128 0,1-3 128 0,0 0 0 15,-2-1 0-15,-1-1 0 0,-1 0 128 0,0 0-128 16,0-4 368-16,-3 2-32 0,0 0 0 0,-3 2 0 0,1-1-144 15,-4 1-48-15,0 2 0 0,1 2 0 0,-4 9-16 0,2-8-128 16,-2 8 192-16,0 0-64 0,0 0 64 0,0 0 0 16,0 0 0-16,0 0 0 0,0 0-192 0,0 0 0 15,-8 3 0-15,4 4 0 16,1 2-288-16,-1 1-144 0,0 1-16 0,2 2-16 0,-1 2 160 0,3 3 48 16,0 0 0-16,3-1 0 0,-1 1 256 0,2-1-160 0,3 0 160 15,-2-2-128-15,2 0 128 0,2-2 0 0,1-1-144 16,1-1 144-16,0-5 0 0,1 1-176 0,1-3 176 15,1-1-128-15,1-4 128 0,0-3 0 0,0 0 0 16,2-3 0-16,-2 0 0 0,2-3 0 0,-2-4 128 0,-1-2-128 16,0-1 256-16,-3 0-32 0,-1-1 0 0,-2 0 0 15,1-2 160-15,0 0 48 0,-1 1 0 16,-3 2 0-16,-2-1-176 0,1 2-48 0,-1 0 0 16,-3 3 0-16,0 2-80 0,0 2-128 0,-2 1 176 0,2 8-176 15,-3-6 224-15,3 6-64 0,0 0-16 0,0 0 0 16,-8-1-144-16,8 1 0 0,-8 4 0 0,3 3 128 15,-1 2-384-15,2 2-64 0,-1 1-32 0,2 2 0 16,0 2 64-16,2 1 16 0,0-2 0 0,2 2 0 16,1-1 272-16,1 1-192 0,0-1 192 0,3 0-160 15,1-1 160-15,-1-1-128 0,3 0 128 0,3-2-128 0,-1-2 128 0,2-3-128 16,0-1 128-16,1-2-128 0,-2 0-32 0,1-2 0 16,2-2 0-16,3-2 0 0,-4-3 160 0,-1 2-192 15,0-3 192-15,-1-2-192 0,-1-3 192 0,1-2 0 16,-2 0 0-16,0-1 0 15,-2-1 208-15,1-1-16 0,-1 0-16 0,0-1 0 0,-2 0 144 0,0 0 48 16,-2 2 0-16,0 0 0 16,0 4-144-16,-2 0-32 0,-1 1 0 0,-1 10 0 0,0-8-32 0,0 8-16 0,0 0 0 0,0 0 0 15,0 0-16-15,0 0 0 0,0 0 0 0,-8 4 0 16,3 2-288-16,0 2-64 0,2 3-16 0,1 1 0 16,0 2-16-16,1 1-16 0,1 2 0 0,2-1 0 15,0 2 272-15,1-1-160 0,2 0 160 0,1 0-128 16,2 1 128-16,0-3-192 0,-1-1 192 0,3-2-192 15,1-2-128-15,1-2-48 16,1-1 0-16,-1-3 0 0,3 0-352 0,0-4-80 0,2-1-16 16,1-4 0-1,0-4-256-15,4-1-48 0,1-3-16 0,0-1 0 0,1-3-272 0,-2 1-48 0,0 1-16 0,-4-2 0 16,-1-1 432-16,-3 3 80 0,-1 1 0 0,-1 1 16 0,-2 2 736 0,-1 1 208 16,-2 2 0-16,-2 4 0 0,-5 4 192 0,0 0 144 15,0 0 48-15,0 0 0 16,0 0 704-16,2 8 128 0,-2-8 48 0,-1 12 0 0,0-1-672 0,0 2-128 15,-1-2-16-15,1 1-16 0,-1 0-288 0,0-1-144 0,2-11 160 16,-2 11-160-16,0-1 672 0,2-10 32 0,0 0 16 0,0 0 0 16,0 0 304-16,0 0 48 0,0 0 16 0,0 0 0 15,0 0-352-15,0 0-64 0,0 0-16 0,0 0 0 32,0 0-160-32,7-6-48 0,-2-2 0 0,2 1 0 15,-2-3-128-15,1 0-16 0,-1-1-16 0,2 0 0 16,-2 1-128-16,2 0-32 0,1-1 0 0,0 2 0 15,0 1-128-15,0 2 0 0,-2 2 0 0,2-1 0 16,-8 5 0-16,10-2 0 0,-10 2 0 0,10 0 0 16,-10 0-128-16,11 4 128 0,-2 1-160 0,-2 0 160 15,-7-5-288-15,9 8 32 0,-2 0 16 0,-7-8 0 0,6 9 112 0,1-2 128 16,-7-7-208-16,8 9 80 0,-8-9 128 0,10 7 0 16,-10-7 0-16,10 3 0 0,-1-2 0 0,0-1 0 15,1-2 0-15,1-1 176 0,-1-4 16 0,1 3 0 16,1-1 0-16,0 0 0 0,1-4-16 0,1 0 0 15,-2 0 0-15,-1 2 0 0,0-1-176 0,1 2 128 16,1 2-128-16,-2 1 128 0,-2 0-128 0,0 3 0 16,-3 0 0-16,1 5 128 0,-7-5-128 0,8 11 0 15,-1 1 0-15,-1 1-176 0,-1-1-128 0,1 3-16 0,-1 0-16 0,1 1 0 32,-2 0-112-32,-1-2 0 0,1-2-16 0,1-1 0 15,-3-2-48-15,-2-9 0 0,5 9 0 0,-5-9 0 0,0 0 176 0,0 0 16 0,0 0 16 0,0 0 0 31,0 0-336-31,4-10-80 0,-2-3-16 0,0-3 0 16,-2-1-1840-16,-2-2-368 0</inkml:trace>
  <inkml:trace contextRef="#ctx0" brushRef="#br0" timeOffset="45451.42">6248 10908 35935 0,'-16'0'3200'0,"9"0"-2560"0,-2 0-512 0,9 0-128 16,0 0 1680-16,0 0 320 0,0 0 64 0,0 0 16 15,0 0-2368-15,8 9-480 0,1-3-80 0,6-1-32 16,2-3-1808-16,4-2-384 16,3-2-64-16,5-4 0 0</inkml:trace>
  <inkml:trace contextRef="#ctx0" brushRef="#br0" timeOffset="46216">9099 11294 24879 0,'0'0'2208'0,"0"0"-1760"16,0 0-448-16,0 0 0 0,0 0 1904 0,7-6 288 0,-7 6 64 0,4-7 16 16,-2-3-1216-16,-3 0-240 0,-2-1-48 0,-3-2-16 15,-1-2-304-15,-3 0-48 0,-2 1-16 0,-2-1 0 0,1 1 0 0,0 1 0 16,-1 0 0-16,-2 2 0 0,2 1 80 0,1 2 16 16,1 1 0-16,0 3 0 15,-2 2-336-15,2 1-144 0,1 1 128 0,-3 3-128 16,0 1 0-16,-1 4-176 0,2 1 16 0,0 3 0 15,0 2-96-15,2 1-32 0,1 0 0 0,2 2 0 16,0 0-160-16,3 1-16 16,1 0-16-16,1 0 0 0,2-4-32 0,5 2 0 15,-1-2 0-15,5-1 0 0,1-2 160 0,2-2 32 0,-1-2 0 0,4-3 0 0,0-2 320 0,2-2 288 16,0-1-48-16,-1-2-16 16,2-3 144-16,-1-1 16 0,0-2 16 0,-1-1 0 0,0-1-48 0,-3-1-16 15,1-1 0-15,-1-1 0 0,-1 0 144 0,-1 1 32 0,-1 1 0 0,0 1 0 16,-2-1-192-16,-2 2-48 0,-1 1 0 0,-4 9 0 15,0 0-272-15,0 0 160 16,0 0-160-16,0 0 128 0,0 0-128 0,0 0 0 16,2 10 0-16,0 2-176 0,0 3-208 0,-2 2-32 0,0-1-16 0,2 2 0 15,1 0 192-15,0-1 48 16,1 1 0-16,3-2 0 0,1-1 192 0,-1-3 0 16,2-2-160-16,1-3 160 0,0 0 0 0,1-3 0 15,0-1 0-15,3-5 0 0,3-1 208 0,-2-3-32 0,-1-4-16 0,3-1 0 0,1-3 0 16,-2-2 0-1,-1-3 0-15,0-1 0 0,-2 1 160 0,-2-2 48 0,-1-2 0 0,-1 0 0 16,-2-4 224-16,0 0 48 16,-3-2 16-16,1-2 0 0,-3-1-80 0,0 3 0 0,-1 1-16 15,-1 3 0-15,-1 3-256 0,0 3-48 0,-1 3-16 0,0 2 0 16,-2 3 80-16,1 3 32 0,3 8 0 0,-4-7 0 16,4 7-32-16,-7-4-16 0,7 4 0 0,0 0 0 15,-9 2-304-15,3 2 0 0,-1 3 0 0,3 3-144 16,0 1-64-16,1 4-16 0,0 3 0 0,1 2 0 15,0 0 64-15,1 5 16 0,1 0 0 0,1 1 0 16,3 2 144-16,-1-1-160 0,0 0 160 0,3-1-160 16,0 2 0-16,3-2 0 0,0-2 0 0,0-1 0 15,0 0-336-15,2-1-64 0,0-2-16 0,0-2 0 16,-1-3-384 0,1 0-96-16,1-3-16 0,1-4 0 0,0-2-1760 0,1-4-368 0,2-4-64 0,0-6-11200 15</inkml:trace>
  <inkml:trace contextRef="#ctx0" brushRef="#br0" timeOffset="46385.48">9588 11109 8287 0,'-11'0'736'0,"4"0"-592"15,-3-1-144-15,1 1 0 0,9 0 6912 0,-7-1 1344 0,7 1 256 0,-8 0 64 16,8 0-6112-16,0 0-1232 0,0 0-240 0,0 0-48 16,0 0-720-16,0 0-224 15,0 0 128-15,0 0-128 0,0 0-160 0,8 1-96 0,3 0 0 0,4-1-16 31,1-1-336-31,5 0-64 0,2 0-16 0,5-1 0 16,5-1-2048-16,1 0-400 0,1 0-96 0</inkml:trace>
  <inkml:trace contextRef="#ctx0" brushRef="#br0" timeOffset="47190.83">10851 11123 25791 0,'0'0'2304'15,"0"0"-1856"1,-1-7-448-16,1 0 0 0,1 0 1984 0,1 2 320 0,0-1 48 0,-2 6 16 0,0 0-1632 0,0 0-320 15,0 0-64-15,0 0-16 0,5-4 240 0,-5 4 32 16,0 0 16-16,0 0 0 0,0 0-304 0,7 11-48 16,-3 3-16-16,-1 3 0 0,0 0-256 0,-3 2-192 0,-2 1 16 0,2 1 16 15,-2 0-16-15,0 0 0 0,-1 0 0 0,1 1 0 16,-2 0 176-16,2-2 0 16,0 0 0-16,0-2 0 0,1-3 0 0,1-2 0 15,0-2 0-15,0-2 0 0,0-9 0 0,0 0 0 0,0 0 192 0,0 0-64 16,0 0 32-16,0 0 16 0,0 0 0 0,6-7 0 15,0-3 80-15,0-1 32 0,0-3 0 0,0-1 0 0,2-3 128 0,0-1 32 32,1 1 0-32,1-2 0 0,-1-1-128 0,1 2 0 0,0-1-16 0,-1 4 0 0,1 2-304 0,-1 3 128 15,-3 2-128-15,1 4 0 0,-7 5 192 0,0 0-64 16,9-4 0-16,-9 4-128 0,10 3 0 0,-2 0 0 16,-8-3 0-16,10 9 0 15,0 0-256-15,0 2-144 0,-1 1-48 0,-1 1 0 16,-1 0-16-16,1 1-16 0,-1 1 0 0,0-1 0 15,0 0-64 1,1-1-16-16,0 0 0 0,1-2 0 0,0-3-144 0,1 1-48 0,1-3 0 0,-1-3 0 16,0-2 112-16,0-1 0 0,1-1 16 0,-1-1 0 0,-1-3 432 0,1 0 192 0,0-3-160 0,0-1 160 15,-1-1 0 1,0 1 320-16,1-1-64 0,-2-1 0 0,2 0 96 0,-2 1 16 16,-2 0 0-16,-1 2 0 0,-5 8-368 0,0 0 144 0,0 0-144 15,0 0 0-15,0 0 0 0,0 0 0 0,0 0 0 0,4 10 0 16,-1 0-256-16,-1 2 0 0,0 1 0 0,0 2 0 15,2 0 64-15,0 0 16 16,0-1 0-16,2-1 0 0,0-1 176 0,3-1 0 0,0-2 0 16,1-2 0-16,0-1 272 0,-1-3 96 0,1-1 16 0,-1-2 0 15,2-1 256-15,0-2 48 0,-1-3 16 0,0 0 0 0,-1-3-112 16,-1-1-16-16,-1 0 0 0,0 0 0 0,-4 0 416 16,0-2 80-16,-3-1 16 15,0 1 0-15,-3 0-336 0,0-3-64 0,-4-3-16 0,1 0 0 0,-2 1-352 16,-1 0-80-16,-1 2-16 0,1 1 0 0,-2-1-368 0,0 2-80 15,-3 2-16-15,1 1 0 32,-1 1-224-32,0 3-48 0,-1 1-16 0,1 3 0 0,1 4-512 0,1 1-112 0,-3 0 0 0,3 1-16 15,1 2-1648-15,2 0-320 0,2 3-64 0,1 1-10944 0</inkml:trace>
  <inkml:trace contextRef="#ctx0" brushRef="#br0" timeOffset="47905.25">11622 11304 8287 0,'22'0'368'0,"-6"-1"80"0,0 0-448 0,3-2 0 0,-1 0 0 0,-1 0 0 16,1-1 4528-16,1 0 816 0,-2-3 160 0,0 0 48 0,-2-3-3104 0,-1 0-608 0,-2 0-128 15,-2-1-32-15,-2 0-464 0,-5 0-80 16,0 0-32-16,-3 0 0 0,-3 1-160 0,0 0-48 0,-2 1 0 0,-3 0 0 16,-1 1-224-16,-2 0-48 0,-1 3-16 0,-1 0 0 15,-2 2-336 1,1 1-64-16,-1 1-16 0,-1 3 0 15,1 3-192-15,1 3-128 0,-1 1 128 0,2 2-208 16,1 1-112-16,0 1 0 0,1 1-16 0,1 2 0 16,0-1-112-16,2 3-32 0,3-1 0 0,2 0 0 15,2-3-160-15,2 1-48 0,2 0 0 0,1-1 0 16,3-2 144-16,-2-1 32 0,3-2 0 0,1-1 0 16,1-2 368-16,1-1 144 0,0-4 0 0,2-2-144 0,0-2 144 0,2-3 224 15,-1-2-48-15,1-2-16 0,0-3 176 0,-1-1 48 16,0-1 0-16,-1-3 0 0,-1-3 256 0,-1-1 64 15,-1-1 16-15,0-2 0 0,-1-3-96 0,-1-2-32 0,-2 2 0 16,1-2 0-16,0-1-272 0,-3 3-48 0,-1-2-16 16,-2 5 0-16,2 2-96 0,-3 2-32 0,0 2 0 0,-2 4 0 15,0 3 96-15,-1 1 16 0,0 3 0 0,-1 2 0 16,4 6-32-16,-4-3 0 0,4 3 0 0,0 0 0 16,-9 2-208-16,3 4-192 0,0 0 48 0,2 4 0 31,-1 1-240-31,1 5-64 0,1 0 0 0,0 4 0 0,3 1 160 0,1 2 32 0,2 1 0 0,-1 3 0 31,3 0-176-31,3 1-16 0,-2 0-16 0,2 0 0 16,3-2-48-16,4-1-16 0,1 0 0 0,2-5 0 0,-1-3 192 0,2-2 32 0,-1-1 16 0,0-3 0 0,1-3 288 0,0-1 0 15,-1-4-128-15,0-2 128 0,-3-2 0 16,1-3 144-16,-2-3-16 0,-1 1 0 0,1-2 240 16,-2-2 32-16,0-4 16 0,-1-2 0 0,-1 0 96 0,0-3 32 15,-4-1 0-15,-1-1 0 0,-2-1-192 16,-1 2-32-16,-1-1-16 0,-2 2 0 0,-1 0-128 0,-3 3-32 15,0 1 0-15,-1 4 0 0,-1 0-144 0,-1 4 160 16,-1 0-160-16,0 3 160 0,0 2-160 0,0 2 128 16,0 2-128-16,-1 2 128 0,0 3-128 0,0 3-272 0,-1 4 64 15,2 0 16-15,3 3-64 0,-1 0 0 0,2 1 0 16,1 1 0-16,3-1 0 0,2 1 0 0,3-1 0 0,0-1 0 16,2 1 0-16,1-1 0 0,3 1 0 0,0-3 0 15,2-2 32-15,3-1 0 0,0-1 0 0,3 0 0 31,1-3-288-31,3 1-48 0,3-4-16 0,1-2 0 16,3-3-1520-16,1-3-304 0,3-3-64 0,3-3-12032 0</inkml:trace>
  <inkml:trace contextRef="#ctx0" brushRef="#br0" timeOffset="48274.06">13078 10722 34095 0,'0'0'1504'0,"0"0"320"0,0 0-1456 0,0 0-368 16,0 0 0-16,0 0 0 0,0 0 1792 0,0 0 304 16,0 0 48-16,0 0 16 0,0 0-1744 0,0 0-416 15,-6 8 0-15,2 3 0 16,1 1 0-16,-2 3 0 0,1 3-144 0,-1 0 144 0,1 3-144 0,1 1 144 16,-1 2-128-16,1 2 128 15,0 0 0-15,-1 1-160 0,2-1 160 0,-1 1 0 16,0 2 0-16,-1 0-128 0,4-2 128 0,-1 0 0 15,-1-2-144-15,2-3 144 0,-2-3-208 0,1-3 80 0,1-2 128 16,0-2 0-16,0-2 0 0,0-10-128 0,1 8 128 0,-1-8 256 16,0 0-64-16,0 0-16 0,0 0 240 15,0 0 48-15,0 0 16 0,5-8 0 0,0-2-48 0,-1-2-16 16,1-2 0-16,0-4 0 0,2-4-192 0,0-3-32 0,1-2-16 16,1-1 0-16,0-2-320 0,2 1-64 0,1-2-16 15,1 2 0 1,-2 4-240-16,1 1-48 0,1 3-16 0,-1 3 0 15,0 3-736-15,1 1-144 0,-4 2-16 0,1 1-16 0,-1 2-2304 0,-3 1-464 0,1-1-80 16,-7 9-32-16</inkml:trace>
  <inkml:trace contextRef="#ctx0" brushRef="#br0" timeOffset="48461.26">13135 10975 35071 0,'0'0'1552'0,"0"0"320"0,0 0-1488 0,8 8-384 0,-2-2 0 0,2 1 0 0,0-1 880 15,0 2 96-15,1 0 32 0,0 2 0 0,1 1-752 16,0 0-256-16,1 0 144 0,-1 1-144 0,0 0 0 0,1 1 0 16,0 0 0-16,3 3 0 0,1-1 0 0,2 0 0 15,0 0 0-15,2-1 0 32,2 3-464-32,0-3-32 0,1-1 0 0,-1 0 0 15,0 0-1920-15,-3-3-384 0,-1-3-80 0</inkml:trace>
  <inkml:trace contextRef="#ctx0" brushRef="#br0" timeOffset="49714.19">4807 12101 12895 0,'0'0'1152'0,"0"0"-928"0,0 0-224 0,0 0 0 16,10 0 2032-16,-2 1 352 15,-8-1 80-15,10 3 16 0,-1-2-1840 0,0 0-384 0,-9-1-64 0,11 2 0 16,0 0-192-16,-1 0 128 0,0-1-128 0,0 1 128 16,-10-2 128-16,12 2 0 0,1 0 16 0,1 0 0 15,2 0 240-15,-1 1 32 0,2-3 16 16,0 2 0-16,2 0-48 0,2 1-16 0,2-1 0 0,3 2 0 16,2-2-16-16,0 0 0 0,4 0 0 0,-2-1 0 15,-3 2 32-15,2-3 0 0,1 0 0 0,2 0 0 0,0 0-128 16,2 1-32-16,1-1 0 0,2 0 0 0,4 0-160 0,2-1-16 15,3 0-16-15,-1-1 0 0,-2 1-160 0,1 0 192 16,1 0-192-16,2 0 192 16,3 0-64-16,2 0 0 0,2 0 0 0,-1 0 0 15,1 0 64-15,-1-1 16 0,-1 1 0 0,2 0 0 16,1-1 48-16,2 1 16 0,3 1 0 0,0-1 0 16,-1 0-32-16,2 0-16 0,-6 0 0 0,2-1 0 0,2 1-96 0,4 0 0 15,3 0-128-15,-2 0 192 0,-3 0-192 16,0 0 176-16,-2 1-176 0,3-2 160 0,1-1-160 0,3 0 192 15,2 2-192-15,-1-1 192 16,-5-1 0-16,0 0 0 0,0 1 0 0,3 0 0 0,4 0-32 16,-2 0 0-16,0-1 0 0,-3 1 0 0,-1 0-32 0,2 0-128 0,2 1 192 0,2 0-64 15,3-1-128-15,-4 1 0 0,-3 0 144 16,3 0-144-16,3 0 0 0,4 0 128 0,3-1-128 0,-2 0 0 16,-7-2 0-16,2 2 0 15,0 1 0-15,5 0 128 0,5 0-128 0,-4-1 0 16,-6-2 0-16,2 2 0 0,0 0 128 0,4 0-128 15,4-1 128-15,-4 0-128 0,-5 0 0 0,0-2 0 16,0 1 0-16,4 1 128 0,2-1-128 0,-1 1 0 16,-5-2 0-16,-1 1 0 0,1 1 0 0,3 0 144 15,5-1-144-15,-3 1 0 0,-3-1 128 0,-3 0-128 16,1 2 0-16,1 1 0 0,4 0 0 0,-4 0 0 0,-3-1 128 16,1 1-128-16,-2 1 0 0,0-1 0 0,3-1 128 0,-1 1-128 15,0-1 0-15,-3 1 0 0,-1 0 0 0,-1 0 0 16,0-1 128-16,2 1-128 0,2-2 192 0,-4 2-192 15,-5-1 0-15,0 0 0 0,-1-1 0 0,1 0 0 16,-1 2 0-16,1 1 0 0,-1-1 0 0,-5 1 0 16,-5 0 0-16,0 0 0 0,-2 0 0 0,-1 0 0 15,-1 0 0-15,4 0 0 0,-1 0 128 0,1 0-128 16,-4 0 144-16,-3-1-16 0,-5 0-128 0,0 0 192 16,-1 0 16-16,-1 0 0 0,-2-2 0 0,-1 2 0 0,-3 0 32 0,0 0 0 15,0-1 0-15,-1 1 0 0,-3 0 64 16,-3 0 16-16,-2 0 0 0,-3-1 0 0,-1 1-48 0,-3 0 0 15,-2 1 0-15,-2-1 0 16,-1-1-64-16,0 1-16 0,-1 0 0 0,-8 1 0 16,9-4-192-16,-9 4 144 0,8-3-144 0,-1 1 128 0,-1-1-128 0,-6 3-224 15,7-4 48-15,-7 4 16 16,9-3-496-16,-3 0-112 0,1-2 0 0,-1 2-16 16,2 0-2336-16,1-2-464 0,0 1-80 0</inkml:trace>
  <inkml:trace contextRef="#ctx0" brushRef="#br0" timeOffset="51646.1">20107 12638 6447 0,'0'0'576'0,"0"0"-576"15,0 0 0-15,3-7 0 0,-3 7 2432 0,0 0 384 16,0 0 80-16,4-7 16 16,-4 7-1504-16,4-9-320 0,-1 1-48 0,-3 8-16 0,3-9-64 0,1 3 0 15,-4 6-16-15,4-8 0 0,0 3-160 0,-4 5-16 16,7-7-16-16,-1 2 0 0,-6 5-208 0,6-6-32 15,2 2-16-15,0 1 0 0,-8 3-160 0,9-4-16 0,1 1-16 16,0 1 0-16,-1 0-144 0,1 2-32 16,-1 0 0-16,0 3 0 0,-1-1-128 0,0 1 0 15,-8-3 0-15,9 7 0 0,-3-1 0 0,0 3 0 0,-2 1 0 0,0 0 0 16,-1 0 0-16,-2 1-176 16,-1 1 48-16,-2 0 0 0,1 1-144 0,-2 0-32 15,-3 0 0-15,-2 0 0 0,0-1 16 0,-2 1 0 0,-1 1 0 0,-4-2 0 16,-1-1 288-16,-1-1 0 0,1-1 0 0,-1 0 0 15,0-1 0-15,-1-2 0 0,0 0 0 0,2-2 0 16,1-2 224-16,0 1 0 0,2-3 0 0,1-2 0 16,1-2 224-16,2 0 32 0,0-1 16 0,2 0 0 0,0-1 48 0,2-1 16 15,0-2 0-15,3-1 0 0,1-2-48 0,1 0 0 16,1 0 0-16,2-2 0 0,2 0-320 0,0 0-192 16,3-2 192-16,-2 2-192 0,3 2 128 15,0-1-128-15,1 0 0 0,1-1 0 0,-1 2 0 0,0 2 0 16,0 2 0-16,2 0 0 15,0 1 0-15,0 2-144 0,-1 0 144 0,0 3 0 0,1 1 0 0,0 0 0 16,0 1 0-16,0 1 0 16,-1 1 0-16,0 3 0 0,-1 0-128 0,-1 2 128 15,1-1-192-15,-1 3 32 0,2 2 16 0,0 0 0 0,-4-1-32 16,2 2 0-16,-1 1 0 0,-1 2 0 0,-3-1-96 0,2-1-32 16,-2 0 0-16,-1 1 0 15,-1-2-80-15,-1 1-32 0,-1 0 0 0,-1-1 0 0,-1 0 96 0,0-1 0 16,-1-1 16-16,-2-1 0 0,1 0 96 0,-2 0 16 0,-1-2 0 0,-1 0 0 15,-1-1 192-15,0 0 0 0,-2-3 0 0,1-1-144 16,1-2 336-16,-2 0 64 0,-2-2 0 0,1-1 16 16,0-1 112-16,1-2 32 0,0 1 0 15,0-3 0-15,0-2 64 0,0 0 16 0,1 0 0 0,0-1 0 16,1-1-144-16,0 0-32 16,1-2 0-16,3 2 0 0,0-1 0 0,3 0 0 0,2-1 0 0,0 1 0 15,0 0-192-15,3 0-128 16,2 4 160-16,0-1-160 0,3 0 0 0,2 0 0 0,-1 0 0 15,2 2 0-15,2 1 0 0,0 2-160 0,1 1 160 16,1 2-192-16,0-1 192 0,0 2 0 0,-1 2-144 0,1 2 144 0,-3 0-176 0,0 2 48 16,-2 3 0-16,0 1 0 15,-2 1-272-15,-2 1-48 0,-1 1-16 0,-2 2 0 32,0 2-112-32,-2 0 0 0,-2-1-16 0,-1 3 0 0,0 1 64 0,-1-2 16 0,-4 0 0 0,-1-2 0 0,1 1 288 0,-2-2 64 0,-2-2 16 0,0-1 0 15,0-2 352-15,-1-1 80 0,-2-2 16 0,2-1 0 31,-1-2 320-31,1-1 64 0,0-2 16 0,1-2 0 16,0-1 96-16,1-1 32 0,0 0 0 0,2-3 0 0,3-2 0 0,1 1 0 16,-1-1 0-16,3-2 0 0,1 1-160 15,1-1-32-15,2 0 0 0,2-1 0 16,2-2-448-16,1-1-192 0,-1 2 128 0,4 1-128 0,1 1 0 0,-1 1 0 16,-1 1 0-16,1 2-176 0,1 0 176 0,0 3-208 15,0 0 80-15,-3 2 128 0,1 1-592 0,0 3 0 31,-9-2 0-31,11 8 0 0,0 2-800 0,-2 2-144 0,-2 2-48 0,-2 4 0 0,-1 3-496 0,0 2-96 0,-2 2-32 0</inkml:trace>
  <inkml:trace contextRef="#ctx0" brushRef="#br0" timeOffset="52172.22">19920 13427 15663 0,'0'0'1392'0,"0"0"-1120"0,0-8-272 0,-1 0 0 0,0 1 3104 0,1-1 560 0,0 8 112 0,2-8 32 0,0-1-2640 16,0 2-528-16,-2 7-96 0,3-8-32 0,1 1 48 0,-4 7 0 15,0 0 0-15,0 0 0 0,0 0 96 0,0 0 32 16,0 0 0-16,0 0 0 0,0 0-512 16,0 0-176-16,0 14 0 0,0 0 144 0,0 1-352 0,-2 3-80 15,-1 0-16-15,0 2 0 0,0 2 112 0,-1 3 0 16,1 0 16-16,0 0 0 0,0-1 176 0,-1 2-160 15,1-1 160-15,0-1-160 0,0-1 160 0,0-1 0 16,1-3 0-16,0-2 0 0,-2-3 0 0,2-3 144 0,1-2-144 16,1-2 0-16,0-7 320 0,0 8-32 0,0-8-16 0,0 0 0 15,0 0 240-15,0 0 32 0,0 0 16 0,0 0 0 16,0 0 208-16,0 0 32 0,6-9 16 16,-1-2 0-16,1-3-240 0,0-3-64 0,2-1 0 0,1-3 0 15,2-2-256-15,-1 0-64 0,0 0-16 0,1-1 0 16,-2 2-176-16,2 3 0 15,0 2 144-15,0 2-144 0,-1-2-192 0,0 3-96 0,-1 2-32 16,0 1 0 0,-3 2-368-16,0 1-80 0,-1 3 0 0,-5 5-16 0,0 0-1968 0,6-6-400 0,-6 6-80 0</inkml:trace>
  <inkml:trace contextRef="#ctx0" brushRef="#br0" timeOffset="52395.35">19931 13676 22111 0,'0'0'976'0,"0"0"208"0,0 0-944 0,0 0-240 0,11 4 0 0,0-2 0 0,0 0 3376 0,2 0 624 16,1-1 128-16,2 2 32 0,0-1-3056 15,1 1-592-15,-1 0-128 0,2 3-32 0,0 1-64 0,2 0-16 16,0 1 0-16,-1 0 0 0,-1-1-144 0,0 2-128 0,-1-1 144 0,-3 0-144 16,-2-2 0-16,0 3-288 0,0-1 32 0,-1 0 16 31,-2 0-144-31,-1 0-16 0,-1 0-16 0,-1-3 0 15,-6-5-384-15,5 6-80 0,1-1-16 0,-6-5 0 16,0 0-1536-16,0 0-304 0,0 0-64 0</inkml:trace>
  <inkml:trace contextRef="#ctx0" brushRef="#br0" timeOffset="53028.12">20278 12748 21183 0,'0'0'1888'16,"0"0"-1504"-16,0 0-384 0,0 0 0 0,0 0 1632 0,0 0 256 15,6-7 48-15,-6 7 16 0,9-5-1184 0,-2 2-256 16,-7 3-32-16,11-4-16 0,0 2-80 0,1 1-32 16,1 0 0-16,1 2 0 0,2-1-32 0,3 1 0 15,2-2 0-15,4 3 0 0,3 0-64 0,4 2-32 16,1-2 0-16,5 1 0 0,5 1-16 0,2-1 0 16,-1 0 0-16,-1 0 0 0,-1 0 112 0,2 0 0 0,2-1 16 15,3 0 0-15,0 1-16 0,4-1-16 16,2 0 0-16,-1-1 0 0,-5-1-160 0,1 0-16 15,-1 1-128-15,2 0 192 0,-1 1-32 0,3-2-16 16,1 0 0-16,0-1 0 0,-4 0-144 0,-2-1 192 0,-5 2-192 0,0-1 192 16,-1 0-64-16,-1 0-128 0,-1 0 192 0,-2-2-64 15,0 1-128-15,-2 0 192 0,-1 0-192 0,-3 0 192 16,-3-1-192-16,-5 1 192 0,-3 0-192 0,-3 1 192 16,-3-1-192-16,-4 0 128 0,-1-1-128 0,-2 1 128 15,-8 2-128-15,7-2 160 0,-7 2-160 0,0 0 160 16,0 0-400-16,0 0-80 0,0 0 0 0,0 0-16 15,2-8-384-15,-2 8-80 0,0 0-16 0,-4-7 0 16,-1 1-1424-16,-2 2-304 0,-1-2-48 0,-1 2-6176 16,-2-1-1248-16</inkml:trace>
  <inkml:trace contextRef="#ctx0" brushRef="#br0" timeOffset="53422.64">21828 12587 22687 0,'0'0'1008'0,"-8"-4"208"0,-2 1-976 0,1-2-240 0,0 1 0 0,1 1 0 0,8 3 1344 0,-8-4 240 0,8 4 32 0,-8-2 16 15,8 2-528-15,0 0-96 0,0 0-32 0,0 0 0 16,0 0-448-16,0 0-80 16,0 0-32-16,0 0 0 0,0 0-224 0,9 6-64 0,-1-1 0 0,3 3 0 15,3-2-128-15,1 1 0 0,0 1 0 16,3-1 0-16,1-1 0 0,2-1 0 0,2 1 0 0,1-1 0 16,1 1 0-16,2-1 0 0,-1 0 0 0,0-1 0 15,-1 0 0-15,-2-1 0 0,-1 0 0 0,-2-1 128 16,-3 1-128-16,0-1 160 0,-2-1-160 0,-1 0 160 15,-2 0 48-15,-1 0 16 0,-2 0 0 16,-9-1 0-16,9 2 160 0,-9-2 48 0,0 0 0 0,0 0 0 16,0 0 128-16,0 0 16 0,0 0 16 0,0 0 0 15,0 0-16-15,0 0-16 0,0 0 0 0,-8 10 0 0,0-1-368 0,-2 0-192 16,-1 0 192-16,0 0-192 0,-3 3 0 0,1 1 0 16,1 1 0-16,0 2 0 0,-1-1 0 0,1 1-144 15,0 0 144-15,1-1-128 16,0 1 128-16,0-1 0 0,1-2 0 0,1 2 0 0,2-2-320 0,2 1 0 15,0-3 16-15,3-1 0 16,1-1-464-16,2 1-80 0,0-2-32 0,3 0 0 16,0-1-1616-16,2-1-320 0,-1 0-64 0,4-1-10480 0</inkml:trace>
  <inkml:trace contextRef="#ctx0" brushRef="#br0" timeOffset="54023.79">22630 12609 34719 0,'0'0'1536'0,"0"0"320"0,0 0-1472 0,7-7-384 0,-7 7 0 0,0 0 0 15,4-7 320-15,-4 7 0 16,0 0 0-16,0 0 0 0,0 0-192 0,0 0-128 0,0 0 128 0,0 0-128 0,5 8 208 0,-3 2-16 15,-1 0-16-15,-1 2 0 0,0 2-176 0,0 3 0 16,0-2 0-16,0 3 0 16,0 0 0-16,0 1-144 0,0 0 144 0,0 2 0 0,0-1 0 0,1 0 0 15,0 0 0-15,0-1 0 16,0-2 0-16,0 1 0 0,-1-3 0 0,2-1 0 0,-1-2 0 0,1-1 0 16,-1 0 0-16,0-4 0 15,-1 0 0-15,0-7 176 0,0 0-176 0,0 0 160 16,0 0 0-16,0 0 0 0,0 0 0 0,0 0 0 0,0 0 192 15,0 0 32-15,-8-6 16 0,3 0 0 0,0-2-80 0,0-2 0 16,1-3-16-16,-1-1 0 0,0-1 96 0,0-2 32 0,2-4 0 0,1-1 0 16,0-1-80-16,0-1-16 0,2-3 0 15,0 1 0-15,0-1-160 0,2 2-48 16,0 0 0-16,1 0 0 0,1 0-128 16,2 3-192-16,-1 1 32 0,3 3 16 0,0 0 144 15,0 3-128-15,0 2 128 0,2 2-128 0,0 0 128 16,0 2-160-16,1 0 160 0,-1 2-160 0,2 2 160 0,2 2-208 0,-2 0 80 0,3 3 128 15,0 1-144-15,1 2 144 16,-3 0 0-16,2 1 0 0,2 2-144 0,-3 0 144 16,-2 3 0-16,-2 0-144 0,-1 0 144 0,-2 0-192 15,0 1 192-15,-1-1-192 0,-4 1 16 0,-2 0 0 16,-1 0 0-16,-2 0 0 0,-1 0 176 0,-1 1 0 16,-4 0 0-16,-1-1 0 0,-1-2 0 0,-1 0 0 15,-3 1 0-15,1 0 128 0,0-2-128 0,0-1 192 16,-1 1-64-16,3-1 0 0,-3 1-128 0,2-2 0 15,-1-2 0-15,1 1-128 16,-2-1-528-16,-1 1-112 0,1-1 0 0,0 0-10896 16,-2-1-2176-16</inkml:trace>
  <inkml:trace contextRef="#ctx0" brushRef="#br0" timeOffset="55230.14">20294 12584 15263 0,'0'0'672'0,"0"0"144"0,-7 3-656 0,7-3-160 0,-9 3 0 0,2-3 0 15,7 0 1392-15,0 0 240 0,-8-1 48 0,8 1 16 16,0 0-544-16,0 0-96 0,0 0-32 0,0 0 0 0,0 0-336 0,0-8-80 16,2 0-16-16,3 0 0 15,-1 1-160-15,2-1-48 0,0-2 0 0,4 0 0 16,1-2 128-16,1-2 0 0,0-4 16 0,3 0 0 15,1-3 64-15,0-1 16 0,4-4 0 0,2-1 0 0,3-1-48 0,1 0-16 0,0-2 0 0,6-1 0 32,3-2-288-32,2 0-48 0,-1-2-16 0,-1-1 0 15,-3-2-192-15,-1 1 0 0,-1-2 128 0,-2-1-128 0,2-1 0 0,-1 0 0 0,-1 3 128 0,3 0-128 16,-1 1 0-16,2 3 0 16,2 0 0-16,0 1 0 0,-1 1 0 0,0 0 0 15,-1 0 0-15,-3 0 0 0,-2-1 0 0,-2 1 0 0,-2 4 0 0,1 1 0 16,-1 4 0-16,1 1 0 15,-2 0 0-15,-2 1 0 0,1 4 128 0,-1 0-128 0,-1 1 0 16,-4 0 0-16,2 2 128 0,-2 2-128 16,-2 0 0-16,-1 2 144 0,1 1-144 0,-4 1 192 0,0 1-192 15,-1 1 192-15,0 1-192 0,-2-1 0 0,-1 1 0 0,-5 5 0 16,0 0-192-16,0 0 48 16,0 0 0-16,0 0 0 0,0 0-128 0,0 0-32 0,0 0 0 15,0 0 0 1,0 0-144-16,0 0-16 0,-8-2-16 0,8 2 0 0,-10 2 96 0,1 1 32 0,9-3 0 0,-9 3 0 31,1 1-96-31,0-1-32 0,0 0 0 0,8-3 0 16,-9 4 48-16,2-2 16 0,7-2 0 0,-9 3 0 15,9-3-16-15,-9 3 0 0,0 1 0 0,9-4 0 0,-8 1 48 0,8-1 16 0,-8 1 0 0,0-1 0 16,8 0 128-16,-10-1 32 0,10 1 0 0,-9-2 0 16,9 2 208-16,-8-4 0 0,1 1 0 0,7 3 0 15,-8-4 240-15,2-1-16 0,6 5 0 0,-6-4 0 16,6 4 96-16,0 0 0 0,-6-6 16 0,6 6 0 0,-7-4 0 15,7 4 0-15,0 0 0 0,-8-3 0 0,8 3-64 16,0 0-16-16,0 0 0 0,0 0 0 16,-7-3-32-16,7 3-16 0,0 0 0 0,0 0 0 0,0 0 176 15,0 0 16-15,0 0 16 0,0 0 0 0,0 0-16 0,0 0 0 16,0 0 0-16,0 0 0 0,10-2-208 0,-1 0-32 16,2 0-16-16,2 0 0 0,-1-2-16 0,1 2-128 15,3 0 192-15,0 0-64 0,0-3 64 0,0 3 16 16,-1 1 0-16,0 0 0 0,0 0 16 0,-2 0 0 0,-1 0 0 15,-1 1 0-15,-1 1-64 0,-1 1-16 0,1 0 0 0,-3 1 0 16,-7-3-144-16,8 6 192 0,-1-1-192 0,-1 2 192 16,0 0-192-16,-1-1 0 0,0 2 0 0,-1 1 0 15,-4-9 0-15,2 12 0 0,0-1 0 0,0 1 0 16,-2 1-320-16,-2-1 64 0,0 1 16 0,-1 3 0 31,-3 0-400-31,1 2-96 0,-2-3-16 0,0 2 0 16,-2-1-592-16,0 2-112 0,0-1-16 0</inkml:trace>
  <inkml:trace contextRef="#ctx0" brushRef="#br0" timeOffset="55829.86">22196 10632 23951 0,'0'0'2128'0,"0"0"-1696"0,-2-8-432 15,2 8 0-15,0 0 1408 0,0 0 192 0,0 0 32 0,0 0 16 16,0 0-1264-16,0 0-240 16,0 0-144-16,0 0 160 0,0 0-160 0,0 0 0 0,-5 8 0 0,3 0 0 15,0 3 0-15,1 2 0 0,0 1 0 0,1 2 128 16,0 2-128-16,1 2 0 0,-1 1-160 0,1 1 160 15,0 2 0-15,0 1 0 0,1 2 0 0,0-3 0 16,1-1 0-16,-1 0 0 0,0 0 0 0,0 0 0 16,0 0 0-16,1-1 0 0,-1-2 128 0,1-2-128 15,-1-2 128-15,0 1-128 0,0-2 192 0,-2-1-192 16,0-3 1056-16,0-2 96 0,0-9 32 0,0 8 0 16,0-8-1520-16,0 0-304 0,0 0-64 15,0 0-16-15,0 0 1024 0,0 0 208 0,0 0 32 0,-6-5 16 0,1-2 48 0,-1-2 16 16,2-1 0-16,0-2 0 0,1-1-112 0,0-3-32 15,-1-1 0-15,0-2 0 0,2-1-208 0,0-1-32 16,1-2-16-16,-1 1 0 0,0-1-224 0,1 1 0 16,0-1 0-16,1-1-160 0,-1-1 160 0,1 0 0 15,1 3 0-15,0 1-128 0,0 2 128 0,1-1 0 16,1 0 0-16,-1 2 0 0,2 1 0 0,0 0-128 16,0 2 128-16,1 1 0 0,1-1-128 0,1 2 128 0,-1 1-128 15,3 1 128-15,0 1-160 0,1 1 160 0,0-1-192 0,1 3 192 16,1-1-192-16,1 3 192 0,0-1-192 0,2 3 192 15,0-1-240 1,-2 2 64-16,-2 1 16 0,3 0 0 16,2 1-272-16,-2 2-48 0,-2 2-16 0,0 0 0 15,0-1-128-15,0 3-16 0,-1 0-16 0,-1 3 0 16,-1 0-560-16,0 2-96 0,-1 1-32 0,-3 0-11952 0</inkml:trace>
  <inkml:trace contextRef="#ctx0" brushRef="#br0" timeOffset="56034.16">22132 10864 13823 0,'0'0'1216'0,"0"0"-960"31,0 0-256-31,0 0 0 0,0 0 4496 0,0 0 864 0,0 0 160 0,0 0 48 0,9-1-4320 0,1 1-864 16,1-1-160-16,2-1-32 0,1 1 64 15,3 0 32-15,0-1 0 0,2 0 0 0,0 0-112 0,2-1-32 16,-1 1 0-16,1 0 0 15,0 0-608-15,-1 1-128 0,1 0-32 0,1 0 0 16,-1 1-2480-16,0 0-496 0</inkml:trace>
  <inkml:trace contextRef="#ctx0" brushRef="#br0" timeOffset="56484.94">22619 10918 26943 0,'0'0'1200'0,"0"0"240"0,0 0-1152 0,0 0-288 0,0 0 0 0,10 0 0 16,-10 0 928-16,10-3 128 0,-1 2 32 0,0 0 0 0,1 0 64 0,-2 0 0 15,-8 1 16-15,11-1 0 0,-2 1-432 0,-9 0-96 0,10 0 0 16,-10 0-16-16,0 0-384 0,0 0-80 16,0 0-16-16,9 3 0 0,-9-3-144 0,0 0 0 0,0 0 0 0,5 9 0 0,-5-9-368 0,3 11 48 31,-2 0 16-31,-1-1 0 15,0 1-128-15,-1 0-16 0,-2 0-16 0,1 0 0 16,-1-1-48-16,0 0 0 0,-1-1 0 0,2-1 0 0,-2 2 320 0,1-3 48 16,3-7 16-16,-3 9 0 0,2-2 128 0,0 0 0 15,1-7 0-15,0 10 0 0,0-4 0 0,0-6 128 16,2 8-128-16,1-1 128 0,1-1-128 0,0 1 0 16,2 1 128-16,-1-3-128 0,2 1 240 0,-1-1-32 15,3 1 0-15,-1-1 0 0,-2 2 80 0,3-2 16 0,1 0 0 0,-4 0 0 16,-6-5 80-16,7 7 32 0,0-2 0 0,-7-5 0 15,4 7 96-15,-4-7 0 0,0 0 16 0,0 0 0 16,5 6 176-16,-5-6 16 0,0 0 16 0,0 0 0 16,-4 8-16-16,-1-2 0 0,-3-3 0 0,-1-1 0 15,1 0-96-15,-3-1-32 0,-1-1 0 0,-1 0 0 16,1 0-400-16,0 2-192 0,0 0 160 0,1-1-160 16,1-1-160-16,-1 1-128 0,1 1-32 0,2 1 0 15,-1 1-1440 1,0 1-288-16,1 3-64 0,-1 1-15680 0</inkml:trace>
  <inkml:trace contextRef="#ctx0" brushRef="#br0" timeOffset="57660.55">20213 12582 3679 0,'0'0'320'0,"0"0"-320"0,0 0 0 0,0 0 0 0,0 0 2112 0,-7 4 336 16,7-4 80-16,-8 5 16 0,8-5-1216 16,-8 4-240-16,2-1-64 0,6-3 0 15,-6 5-32-15,6-5-16 0,-7 3 0 0,0 0 0 16,7-3 80-16,-7 3 16 0,2-2 0 0,5-1 0 0,-8 1-96 0,0-1-16 16,8 0 0-16,-7-1 0 15,-1 0-320-15,0 0-64 0,1-2 0 0,-1 1-16 0,1-1-48 0,1 0 0 16,-2-1 0-16,0 0 0 0,0-3 192 0,-2 2 16 15,0-2 16-15,0 1 0 0,0-2 48 0,-1-1 16 16,-1-2 0-16,0 0 0 0,0-2-160 0,0-1-16 16,-4-2-16-16,2 1 0 0,-2-1-96 0,2 0 0 15,0-2-16-15,-2-3 0 0,1-2-112 0,-3-1-32 16,-2-2 0-16,-1 0 0 0,-2 0-48 0,-2 1-16 16,-1-1 0-16,-2 0 0 0,0-2 0 0,0 1 0 0,0-1 0 0,0 0 0 0,1-1-16 0,0 2 0 15,2-1 0 1,1 1 0-16,1-2-32 0,1-1-16 0,-2 1 0 15,0 2 0-15,1 2-96 0,1-1 0 16,0 0-128-16,0 3 192 0,3 2-192 0,-1-1 0 0,0 3 0 0,2-1 0 16,2 1 0-16,-1 1 0 0,3 1 0 0,1-1 0 0,0 1-144 0,1 0 144 0,1 0 0 15,0 1-144-15,2 3 144 16,-1 0-128-16,2 1 128 0,0 0-128 16,2 1 128-16,-1 1 0 0,3 0 0 0,-1 3-128 15,1 1 128-15,1 0-192 0,-1 2 192 0,4 4-192 16,-2-7 192-16,-1 3-160 0,0-1 160 0,3 5-160 15,-4-4 160-15,4 4-192 0,0 0 192 0,0 0-192 16,-5-3 64-16,5 3 0 0,-6-4 0 0,6 4 0 16,0 0 128-16,0 0-208 0,0 0 80 0,0 0 128 15,-6 5-272-15,6-5 64 0,-6 10 16 0,2-1 0 16,-1 1-96-16,2 2-16 0,0 3 0 0,-2 1 0 0,1 1-64 16,0 3-16-16,-1 2 0 0,1 0 0 0,1 0 128 0,-4 0 0 15,1 0 16-15,1 0 0 0,-2 0 240 0,3-2-144 16,0-1 144-16,0 0-128 0,-2-2 128 0,1 1 0 15,1-3 0-15,-1-1 0 0,2-2 0 0,0-2 0 16,-2 0 128-16,5-10-128 0,-2 8 128 0,2-8-128 16,0 0 128-16,0 0-128 0,0 0 160 0,0 0-32 15,0 0-128-15,0 0 192 0,0 0 0 0,0 0-16 0,0 0 0 0,0 0 0 16,0 0 80-16,0-7 0 0,2-3 16 0,0-1 0 16,-1-1-112-16,1-4-32 15,0-1 0-15,0-3 0 0,2 0-128 0,-2-1 0 0,0-1 144 0,-1 0-144 16,0 0 0-16,1 0 128 0,1 0-128 0,-2 2 0 15,0 1 0-15,1 1 0 16,1 0 0-16,-1 2 0 0,2 0 0 0,-1 2 0 0,1 1 0 0,1 1 0 16,-1 1-128-16,2 1 128 0,-2 2-128 0,2 1 128 15,-2 0 0-15,2 3-128 0,-6 4 128 0,9-5 0 16,1 2-176-16,1 1 176 0,0 1-208 0,0 2 80 0,0 1 0 16,1 1 0-16,4 0 0 0,-1 2 0 0,2-1-32 0,0 2 0 15,1-1 0-15,1 2 0 16,-1-1-208-1,1 1-32-15,1 1-16 0,1-1 0 0,0 0-96 0,-2 0 0 0,-1-2-16 0,1 0 0 16,-4-1-560-16,-2-1-96 0,-1-1-32 0,-2-2-9104 16,-10 0-1840-16</inkml:trace>
  <inkml:trace contextRef="#ctx0" brushRef="#br0" timeOffset="58261.33">17737 10341 12895 0,'0'0'1152'0,"0"0"-928"0,0 0-224 0,0 0 0 16,0 0 3920-16,0 0 752 0,7-5 128 0,-7 5 48 15,0 0-3936-15,0 0-784 16,9 2-128-16,-9-2 0 0,9 8-176 0,-3 2 48 0,-1 2 0 0,0 3 0 16,-1 2 128-16,1 0-160 0,-2 2 160 0,-1 3-160 15,3 1 160-15,-1 1 0 0,1 1 0 0,-2 4 0 0,0 1 0 0,0-1 0 0,1 1 0 0,-1-2 0 16,0-3 0-16,1-1 0 0,-2-1 0 0,0-2 0 15,0-2 0-15,-1 0 144 0,0-2-144 0,-1 1 0 16,0-3 192-16,0-2-192 0,-1-2 192 0,0-2-192 16,1-9 192-16,-2 9-192 0,2-9 192 0,0 0-192 15,0 0 320 1,0 0-64-16,0 0 0 0,-7 3 0 0,1-3-16 0,6 0-16 0,-7-5 0 0,1-3 0 16,-1-1 224-16,2-2 32 0,-1-1 16 0,1-1 0 15,-1-1-16 1,1-3 0-16,-2-2 0 0,1-1 0 0,1-2-112 0,1-2-32 0,-1 0 0 0,1-1 0 15,0 0-112-15,2-2-32 0,0 0 0 0,1 0 0 16,1 0-192-16,2 2 176 0,0 1-176 0,2 4 160 16,0 0-160-16,3 1 0 0,0 1 0 0,3 2 0 15,1 1 0-15,1 0-176 0,0 1 176 0,3 2-128 16,1 1 128-16,2 2-160 16,-1 2 160-16,2 2-160 0,1 1-32 0,-2 0 0 0,-2 1 0 0,-1 1 0 31,1 2-432-31,-3 1-80 0,-1 0-32 0,1 2 0 0,-2 2-672 0,0 0-144 0,-1 2-32 0,-1 0-7488 31,0 3-1488-31</inkml:trace>
  <inkml:trace contextRef="#ctx0" brushRef="#br0" timeOffset="58452.39">17737 10636 5519 0,'0'0'496'0,"0"0"-496"0,0 0 0 0,0 0 0 15,0 0 6432-15,0 0 1184 0,0 0 256 0,0 0 32 16,10-1-6128-16,2 0-1232 0,3 1-240 0,1-1-48 16,3-1-64-16,3-1 0 0,1 1 0 0,1 0 0 15,1-1-192-15,2-1 0 0,-2 0 0 0,-1 1 0 16,-1-1-1488-16,-1 1-192 0,0 0-48 0,0-1-12288 16</inkml:trace>
  <inkml:trace contextRef="#ctx0" brushRef="#br0" timeOffset="58794.3">18350 10712 4607 0,'0'0'400'0,"0"0"-400"16,-8-4 0-16,8 4 0 0,0 0 6016 0,0 0 1136 15,0 0 208-15,6-8 64 0,0 1-5600 0,1 3-1120 0,-7 4-208 0,10-3-48 16,-1-1-192-16,-9 4-16 0,9 0-16 0,-9 0 0 15,8 1-224-15,-8-1 0 0,8 6 0 0,-8-6 0 16,6 6-160-16,-4 2-80 0,-2 1-16 0,0 1 0 31,-2 0-272-31,0 0-64 0,-2 1-16 0,0 1 0 0,-2 0 192 0,-2 1 32 0,0 0 16 0,0 0 0 16,0 0 240-16,-1-2 128 0,1 0-160 0,0-2 160 16,2 1 0-16,1-1 0 0,5-9 0 0,-6 9 160 0,1-2 288 0,5-7 64 15,0 0 16-15,0 0 0 0,0 0 80 0,0 0 16 16,0 0 0-16,7 9 0 0,1-3-80 0,3-1-16 15,3-1 0-15,3-1 0 0,1-1-272 0,3 0-64 16,2-2-16-16,2 0 0 0,3-1-176 0,0 1 0 16,4 0 0-16,2 1-176 15,2 2-1296-15,4-1-272 0,2 0-48 0</inkml:trace>
  <inkml:trace contextRef="#ctx0" brushRef="#br0" timeOffset="60465.99">18106 12878 3679 0,'0'0'160'0,"0"0"32"0,0 0-192 0,0 0 0 0,0-7 0 0,0 7 0 0,-3-9 1232 0,1 1 208 15,1-2 32-15,0 3 16 16,1 7-1216-16,0 0-272 0,-2-8 0 0,2 8 0 0,-3-7 320 0,-1 1 96 15,2 1 16-15,2 5 0 16,-3-7 64-16,0 3 16 0,-2-1 0 0,5 5 0 0,-5-4 64 0,5 4 32 0,-7-3 0 0,2 0 0 16,-3 0 480-16,1 2 112 0,7 1 16 0,-7 0 0 15,-1 0-304-15,1 0-48 0,7 0-16 0,-7 1 0 16,0-1-208-16,7 0-64 16,-9 1 0-16,2 0 0 0,7-1-112 0,-8 1-16 0,1 1-16 0,7-2 0 15,0 0 48-15,0 0 16 0,-7 3 0 16,7-3 0-16,0 0-192 0,0 0-48 0,0 0 0 15,0 0 0-15,0 0-112 0,0 0-16 0,0 0-128 0,0 0 192 16,0 0-192-16,0 0 0 0,7 10 0 16,3-4 0-16,0-1 0 0,2-1 176 0,2-1-176 15,3 1 160-15,1-2-16 0,2 1 0 0,4 1 0 0,3-2 0 16,3-2 0-16,2 0 0 0,4 0 0 0,4 2 0 16,1 0-144-16,2-1 192 0,-1-2-192 0,-1 1 192 0,-2-1-192 0,1 1 160 15,1-1-160-15,-1 1 160 0,2 0-32 0,2-1-128 0,2-1 192 0,2-1-64 16,0 2-128-1,-4-1 0-15,-3-1 144 0,-2 1-144 0,2 1 0 0,0-1 128 16,1 1-128-16,0 0 0 0,4-1 0 0,1 1 0 0,1-1 0 0,0 0 0 16,-4-2 0-16,-2 2 128 15,0 0-128-15,0 1 0 0,1 1 0 0,0-1 0 0,0-2 0 0,1 2 0 16,0 1 0 0,-1 0 128-16,-2 0-128 0,-2-1 0 0,-5 0 0 15,0 1 0-15,0 0 0 0,0 0 128 0,0 0-128 0,1 0 0 0,-4-1 0 0,2 1 128 16,0-1-128-16,-2 1 128 15,-2-1-128-15,-3 0 128 16,-2-1-128-16,-4 0 0 0,-3 1 0 0,-5 0 128 0,0-1 112 16,-2 1 16-16,-10 1 16 0,0 0 0 0,0 0-32 0,0 0-16 15,0 0 0-15,0 0 0 0,0 0-224 0,0 0-240 16,0 0 48-16,0 0 16 16,-10-1-624-16,-2 1-128 0,0 1-32 0,-7 1-8304 15,-3 0-1664-15</inkml:trace>
  <inkml:trace contextRef="#ctx0" brushRef="#br0" timeOffset="61028.75">18224 12604 23375 0,'0'0'1024'0,"0"0"240"0,6-4-1008 0,1-1-256 0,-7 5 0 0,9-5 0 15,-9 5 864-15,6-5 128 0,-6 5 32 0,0 0 0 16,0 0-352-16,7-4-64 0,-7 4-16 0,0 0 0 0,0 0 256 0,0 0 48 16,0 0 16-16,0 0 0 0,0 0-496 0,-9 4-96 15,-2 2-32-15,0 1 0 0,-2 2-288 0,-2 0 0 16,0 1-128-16,0 1 128 0,-1 1-176 0,1 0 176 0,-2 1-192 16,1 2 192-16,-1 0-224 0,2-2 64 0,0 2 16 0,0-1 0 15,1 0 144-15,2-1 0 0,1-1 0 16,0-1 0-16,-1-1 0 0,1 0 0 15,2-1 0-15,1 0 0 0,2 0 0 0,1-3 144 0,5-6-144 0,0 0 0 16,0 0 160-16,-4 9-160 0,4-9 128 0,-1 9-128 16,1-9 192-16,0 0-64 0,5 8 0 0,0-3 0 15,1 1 16-15,3-2 0 0,2-1 0 0,0 1 0 16,0-2 48-16,0 1 16 0,0 1 0 0,1 1 0 16,0-2-16-16,0 3-16 0,2-2 0 15,-1 2 0-15,1-1-176 0,-1 2 192 0,2-1-192 0,-2 2 192 0,0 0-192 16,0 0 0-16,0 1 0 0,-2 0 0 15,1 0-608-15,-1 1 0 0,-1 1 0 0,-1 2 0 16,0-3-1952-16,-2 2-384 0,-2 1-64 0</inkml:trace>
  <inkml:trace contextRef="#ctx0" brushRef="#br0" timeOffset="61538.02">18028 13189 18431 0,'0'0'1632'0,"0"0"-1312"15,0 0-320-15,0 0 0 0,0 0 2288 0,0 0 384 0,0 0 80 0,4-6 0 16,-4 6-1536-16,0 0-320 16,5-6-64-16,-5 6-16 0,0 0 16 0,0 0 0 15,0 0 0-15,0 0 0 0,0 0-288 0,3 9-48 16,-3-9-16-16,1 12 0 0,1 1-352 0,-2 1-128 15,0 1 0-15,0 0 144 0,0 3-144 0,0-1 0 16,0 1 0-16,0 1 0 0,0-1-160 0,0 1 160 0,0-1 0 0,1-2-144 16,0 0 144-16,0-2 0 0,1-1 0 15,-1-1 0-15,0-1 0 0,-1-1 0 0,0-1 0 0,0 1 0 16,0-4-208-16,0-6-16 16,0 0 0-16,0 0 0 0,0 0-96 0,0 0 0 0,0 0-16 0,0 0 0 15,0 0 96-15,0 0 32 0,0 0 0 0,0 0 0 16,0 0 0-16,-5-6 0 0,3-3 0 0,2-1 0 15,-3-1 208-15,2-1 128 0,1-2 0 0,0-2-128 0,0 0 192 16,0-4-192-16,0-1 192 0,1-1-192 16,0 0 128-16,1-1-128 0,0 0 0 0,1 2 0 15,0 1 128-15,0 0-128 0,0 1 0 0,1 2 0 0,-1 3 160 0,1 2-160 16,1 0 128-16,-1 2-128 0,1 1 0 0,0 1 0 16,1 0 0-16,0 3 0 0,2 1 0 15,0 0 0-15,-8 4 0 0,8-2 0 0,-8 2 0 16,0 0 0-16,10 0 0 0,-1 2 0 15,-9-2-656-15,0 0-16 0,10 8 0 0,-2 1 0 16,-3 1-672-16,0-2-128 0,-5-8-16 0,4 14-6768 0,-1-2-1360 0</inkml:trace>
  <inkml:trace contextRef="#ctx0" brushRef="#br0" timeOffset="61739.4">18026 13343 8287 0,'0'0'368'0,"0"0"80"0,0 0-448 0,0 0 0 15,0 0 0-15,0 0 0 0,0 0 4528 0,0 0 816 16,0 0 160-16,0 0 48 0,0 0-3344 0,0 0-672 16,6-4-128-16,2-1-16 0,0 1-608 0,1 1-112 15,1-1-32-15,0 1 0 0,0-1-320 0,1 0-64 16,1 2 0-16,-2 0-16 0,0 0-240 0,1 0 0 0,-2 0-192 0,1 1 192 31,0 0-992-31,0 1-96 0,-10 0 0 0,11-1-16 16,-2 0-1952-16,-9 1-384 0</inkml:trace>
  <inkml:trace contextRef="#ctx0" brushRef="#br0" timeOffset="61967.28">18297 13327 19343 0,'0'0'1728'0,"0"0"-1392"0,10-1-336 0,-10 1 0 16,9-3 1712-16,0 2 272 0,0-1 48 0,-9 2 16 16,0 0-848-16,8-4-176 0,-8 4-16 0,0 0-16 15,0 0-80-15,0 0-16 0,0 0 0 0,0 0 0 16,7-5-112-16,-7 5-16 0,0 0-16 0,0 0 0 15,0 0-288-15,0 0-48 0,0 0-16 0,3 9 0 0,-1 0-400 0,0 1 128 16,-2 2-128-16,0 0 0 0,-2 0 0 16,2 1-272-16,0 0 32 0,0 3 16 0,0-2 96 15,0 0 128-15,-1 1-208 0,2-2 80 16,1-2-240-16,0 1-32 0,0-1-16 0,0 0 0 16,-1 0-688-16,1-1-144 0,1-1-32 0,-2-2-8336 15,-1-7-1680-15</inkml:trace>
  <inkml:trace contextRef="#ctx0" brushRef="#br0" timeOffset="63123.92">20815 12199 6447 0,'0'0'272'0,"0"0"80"0,0 0-352 0,0 0 0 0,0 0 0 0,0 0 0 15,0 0 4208-15,0 0 768 16,-2-5 144-16,2 5 48 0,-3-8-3648 0,3 8-736 0,0 0-144 0,0 0-16 15,0 0 112-15,0 0 32 0,0 0 0 16,0 0 0-16,-4-7 32 0,4 7 16 0,0 0 0 0,0 0 0 16,0 0-240-16,0 0-64 0,0 0 0 0,0 0 0 15,0 0-64-15,0 0-32 0,0 0 0 0,0 0 0 16,0 0-160-16,0 0-16 0,0 0-16 0,0 0 0 0,0 0-96 16,0 0 0-16,10 7-128 0,-1 1 192 0,-2-1-48 0,2 2-16 15,0 1 0-15,1 0 0 0,-1 0-128 0,0 2 0 16,1 2 0-16,0 2 0 0,1 0 0 0,-1 3 0 15,0 1 0-15,-1 1 0 0,0-2 0 0,-1 2 0 16,-1 1 0-16,-2 1 0 16,-1-2 0-16,1 0 0 0,-2-1 0 0,-1-1 0 0,-2-2 0 0,0 2 0 15,0 0 0-15,-1-3 0 0,-2-2-304 0,0 1 64 16,-1-2 16-16,1 0 0 0,-1-1 48 16,-1-1 16-16,0-1 0 0,-1-1 0 15,0-1-288-15,-1-2-64 0,-1 1-16 0,3-2 0 16,-3-1-368-16,8-4-64 0,-9 2 0 0,2-1-16 15,0-1-1328-15,7 0-272 0,-8-4-48 0</inkml:trace>
  <inkml:trace contextRef="#ctx0" brushRef="#br0" timeOffset="63599.82">21327 11967 23951 0,'0'0'1056'0,"0"0"224"0,0 0-1024 0,-6-5-256 0,6 5 0 0,0 0 0 15,-5-5 1408-15,5 5 208 0,-7-2 48 0,7 2 16 16,-8-1-1392-16,8 1-288 0,-7 3 0 0,0 2 0 0,1-1 0 15,0 3 0-15,-1 1 0 0,2 3 0 0,1 3-128 0,-1 0 128 16,2 1 0-16,-3 2-144 0,3-1 144 0,0 1-192 16,-1 1 192-16,3 0-192 0,2-1 192 0,1-1 0 0,-1 1-144 0,2-2 144 15,1-1 0-15,2 1 0 0,-1-3-144 16,1-1 144-16,0-1 0 0,1-3 0 0,1-1 0 0,1-1 0 16,-9-5 0-16,11 5 128 15,-2-2-128-15,0-1 0 0,-9-2 336 16,9 0-16-16,-9 0-16 0,9-4 0 0,-9 4 224 0,8-6 48 0,-8 6 16 0,5-7 0 15,-2-1 144-15,-3 8 32 0,1-11 0 0,-1 1 0 16,-1 0-208-16,0 0-48 0,-2 0 0 16,1 1 0-16,-4 3-320 0,2-2-192 15,1-1 192-15,-2 2-192 0,0-1-192 0,-1 2-128 0,0 1-48 0,-1 2 0 32,-1 0-480-32,1 2-112 0,-1 1 0 0,0 3-16 15,0 0-1520-15,2 1-288 0,0 1-64 0</inkml:trace>
  <inkml:trace contextRef="#ctx0" brushRef="#br0" timeOffset="63918.65">21534 12090 22111 0,'0'0'1968'0,"0"0"-1584"0,0 0-384 0,0 0 0 16,-8 7 848-16,1-1 96 0,-3 0 16 0,5 1 0 15,-1-1-832-15,2 3-128 0,0 0 0 0,1 0-176 16,3-9 176-16,-1 9 176 0,1-9-48 0,2 10 0 16,-2-10 112-16,6 10 16 0,1-1 0 0,0-2 0 0,-7-7 112 0,11 6 16 15,1-1 16-15,0-2 0 0,-1-2 16 0,-1-1 0 16,0-1 0-16,-1-1 0 0,-1-2 208 0,-1 0 32 16,1 0 16-16,-2-2 0 0,-1 0 256 0,-5 6 48 15,3-7 16-15,1-1 0 0,-3-1-224 0,-1 2-32 16,-2-2-16-16,-1 0 0 0,1-1-336 0,1 1-80 15,-4 0-16-15,0 0 0 0,1 1-416 0,-2 3-96 16,-1-1-16-16,-1 2 0 16,-1 0-1360-16,-2 2-288 0,-3 0-48 0,-3 3-13168 0</inkml:trace>
  <inkml:trace contextRef="#ctx0" brushRef="#br0" timeOffset="64604.28">19868 12083 8287 0,'0'0'736'0,"0"0"-592"0,0 0-144 0,0 0 0 0,0 0 1440 0,0 0 256 0,0 0 48 0,0 0 16 15,0 0-672 1,0 0-128-16,0 0-16 0,0 0-16 0,-8 2-96 0,8-2 0 0,-6 1-16 16,6-1 0-16,0 0-240 0,0 0-32 15,0 0-16-15,-8 2 0 0,8-2-112 0,-8 2-32 0,8-2 0 16,0 0 0-16,-8 2 32 0,8-2 0 0,0 0 0 0,-8 3 0 0,-2-1 16 0,3-1 0 16,7-1 0-16,0 0 0 0,-7 2-32 0,7-2 0 15,-8 2 0-15,8-2 0 0,0 0-80 16,0 0 0-16,-7 3-16 0,7-3 0 15,0 0 0-15,0 0 0 0,0 0 0 0,0 0 0 16,0 0-48-16,0 0-16 0,0 0 0 0,0 0 0 0,0 0-96 0,0 0-16 16,0 0 0-16,11 0 0 0,0-2 32 0,1 1 0 15,1 0 0-15,0-1 0 16,2 0-160-16,3-1 192 0,3-2-192 0,2 1 192 0,2-2-192 16,3 1 128-16,1-1-128 0,3 1 128 0,0 0-128 15,2 1 0-15,1 0 144 0,-1 0-144 16,-1 0 0-16,-1-1 0 0,-3 2 0 0,0 0 0 15,-6 0 0-15,0 0 0 0,0 2 0 0,-2 1 0 16,-4 0 0-16,-1 2 0 0,-2 1 0 0,-2 0 128 16,-2 0-128-16,-1 1-128 0,-9-4 128 0,9 5-192 31,-9-5-240-31,0 0-48 0,4 8-16 0,-4-8 0 0,0 0 144 0,-1 10 32 0,1-10 0 0,-3 8 0 16,-1-1-176-16,4-7-16 0,-6 6-16 0,6-6 0 15,-8 3-608-15,8-3-112 0</inkml:trace>
  <inkml:trace contextRef="#ctx0" brushRef="#br0" timeOffset="65073.39">19989 11335 14735 0,'0'0'1312'0,"-7"-4"-1056"0,1 1-256 0,6 3 0 0,-8-2 2592 0,8 2 464 0,-6 0 80 0,-3 2 32 15,1 1-2464-15,0 3-512 0,2 0-192 0,-1 3 176 16,-1 0-176-16,2 3-256 0,0 1 64 0,1 3 16 16,-2 0 176-16,3 2-208 0,1 2 80 0,-1-2 128 15,2 1-144-15,0 0 144 0,1-3 0 0,1 1 0 16,0-1 0-16,2 1 0 0,0-5 160 0,3 0-32 0,-1-1 192 0,1 0 64 15,1-3 0-15,1-2 0 0,0 1-16 0,2-2 0 16,1-1 0-16,0-1 0 0,0 0-80 0,0 0-16 16,0-3 0-16,-1-1 0 15,1 0 128-15,-1-1 32 0,0-1 0 0,-1-1 0 16,-2 0 96-16,-6 4 32 0,8-7 0 0,-3 2 0 0,-5 5 0 0,6-9 0 16,-4 0 0-16,-1 2 0 15,-1-1-208-15,-1 0-32 0,-1 1-16 0,2 7 0 0,-6-8-304 0,1 2 160 0,-2 1-160 16,1 0 128-16,-2 1-320 0,0 1-80 15,0 2-16-15,-1 0 0 16,-1 1-352-16,0 2-80 0,-1 1-16 0,0 1 0 16,1 2-672-16,1 2-128 0,0-2-16 0,2 1-11376 0</inkml:trace>
  <inkml:trace contextRef="#ctx0" brushRef="#br0" timeOffset="65377.16">20205 11462 19343 0,'0'0'848'0,"0"0"192"0,0 0-832 0,0 0-208 0,-7 3 0 0,0 2 0 0,1 1 1600 16,0 2 256-16,0 1 64 0,0 0 16 0,2 0-1632 0,1 0-304 16,-1 1 0-16,2 1-208 0,2 0 208 0,1-1 0 15,0 0 0-15,3-1-144 16,0-2 144-16,1-1 0 0,1 0 0 0,1-2-128 15,0 0 128-15,1-1 256 0,-8-3-64 0,11 1-16 16,-1-2 288-16,0 0 64 0,-1-2 16 0,-9 3 0 16,7-5 320-16,0 0 64 0,1 1 16 0,-8 4 0 15,4-10-144-15,-1 0-32 0,1 1 0 0,-2 1 0 16,-2-1-96-16,0 0-32 0,0 0 0 0,-1 2 0 16,-3-3-336-16,1 1-80 0,0 0-16 0,-2 1 0 15,0 0-208-15,0 0-288 0,0 1 64 0,-1 3 16 16,1 1-1360-16,5 3-272 0,-8-3-48 0,1 2-7856 15,0 1-1584-15</inkml:trace>
  <inkml:trace contextRef="#ctx0" brushRef="#br0" timeOffset="65555.98">20326 11264 30063 0,'0'0'1328'0,"0"0"272"0,0 0-1280 0,0 0-320 16,0 0 0-16,0 0 0 0,0 0 480 0,0 0 32 16,0 0 0-16,0 0 0 15,0 0-1072-15,0 0-208 0,0 0-32 0,0 0-8160 16,0 0-1648-16</inkml:trace>
  <inkml:trace contextRef="#ctx0" brushRef="#br0" timeOffset="66104.94">21663 11945 26719 0,'0'0'1184'0,"0"0"240"0,0 0-1136 0,0 0-288 0,0 0 0 0,0 0 0 16,0 0 912-16,0 0 128 0,0 0 32 0,0 0 0 0,0 0-720 0,0 0-144 15,0 0-16-15,0 0-16 0,0 0-176 0,0 0 0 16,0 0 0-16,0 0 128 0,0 0-288 0,0 0-64 16,0 0-16-16,0 0 0 31,0 0-2048-31,0 0-400 0</inkml:trace>
  <inkml:trace contextRef="#ctx0" brushRef="#br0" timeOffset="67173.86">19513 12099 9215 0,'0'0'400'0,"0"0"96"15,0 0-496-15,0 0 0 16,0 0 0-16,0 0 0 0,0 0 2576 0,0 0 432 0,0 0 64 0,0 0 32 0,0 0-2080 0,0 0-432 0,0 0-80 16,0 0 0-16,0 0 80 0,-8 3 32 0,8-3 0 0,-7 4 0 15,7-4-144-15,-6 5-32 0,6-5 0 0,-6 9 0 16,1-4-256-16,0 4-64 0,1 1-128 0,0 1 192 15,-1 0-192-15,0 1 0 0,0 3 0 0,1 1 0 16,0 2 0-16,-1 0 0 16,1 3 0-16,-1 2 0 0,0 2 0 0,-1 1 0 0,1 0-128 0,0 2 128 15,1-1 0-15,1 1 0 0,-1-3 0 0,2-1 0 16,0-2 0-16,2 0 0 0,0-1 0 0,2-2 0 16,0-3 224-16,2 1 96 15,-1-1 32-15,1 0 0 0,1-3 112 0,-1-1 32 0,1-1 0 0,-1-1 0 16,-4-10-192-16,8 10-48 0,-3-1 0 0,-5-9 0 0,8 7-48 0,-1 0-16 15,-7-7 0-15,8 8 0 0,-8-8-192 0,9 5 0 16,-9-5 0-16,9 4 0 16,-9-4-816-16,0 0-144 0,0 0-48 0</inkml:trace>
  <inkml:trace contextRef="#ctx0" brushRef="#br0" timeOffset="67738.23">18653 12087 4607 0,'0'0'400'0,"0"0"-400"16,0 0 0-16,0 0 0 0,0 0 5184 0,0 0 960 0,-7-3 192 0,7 3 48 0,-4-4-5024 0,4 4-992 15,-9 0-208 1,9 0-32-16,-9 4 16 0,1 1 16 16,1 2 0-16,-1 2 0 0,0-1-160 0,0 4 192 15,1 4-192-15,-1 0 192 0,-1 0-192 0,2 1 0 16,0 2 0-16,4 0-176 0,-3-1 176 0,3 0 0 15,1 1-144-15,1-1 144 0,1 0 0 0,1-1 0 0,1-1-144 0,2-1 144 16,1 0 0-16,1-2 128 0,2-1-128 0,2-2 192 0,0-1 48 16,1-3 0-16,0 1 0 0,1-2 0 0,1 0 80 0,0-3 0 15,0-3 16-15,1 0 0 16,-1-1 48-16,-1-1 16 0,-1 0 0 0,0 0 0 16,-2 0-16-16,0-2 0 0,-3-3 0 0,1 1 0 15,-3-1 144-15,-1 0 32 0,-1-2 0 0,-1 1 0 16,-1-2 48-16,-1-2 16 0,-3 0 0 0,0 2 0 15,-1 1-224-15,-1 0-32 0,-1-1-16 0,1 2 0 16,-3 1-352-16,1 1 0 0,-2 1 0 0,1 1 128 0,0 2-128 16,-1 1 0-16,0 0 0 0,0 2-128 15,-1 0-336-15,2 2-64 0,0 1-16 0,3 1 0 16,-1 1-480-16,2 0-112 16,0 2-16-16,2 1 0 0,3-8-1728 0,-1 11-368 0,0-1-64 15,1-10-16-15</inkml:trace>
  <inkml:trace contextRef="#ctx0" brushRef="#br0" timeOffset="68076.94">18933 12191 9215 0,'0'0'816'0,"0"0"-656"0,-5-4-160 0,5 4 0 16,-7-5 4848-16,7 5 928 0,-7-5 192 0,7 5 48 15,-8-2-4560-15,-1 2-912 16,0 1-176-16,1 1-48 0,2 2-320 0,-2 1 0 0,1 2 0 0,2-1 128 15,-1 2-128-15,2 0 0 0,1-1 0 0,0 2 0 16,3-9 0-16,0 11-208 0,3 0 80 0,0 0 128 16,2 0-160-16,1-1 160 0,-1-2 0 0,2-2-144 15,1 1 144-15,2-2 224 0,0-1-48 0,-1-1-16 0,0 0 96 0,1 0 32 16,0-3 0-16,0 0 0 0,-1-2 80 0,0 1 16 16,-9 1 0-16,8-3 0 0,-1 0 48 0,0-3 16 15,-2 0 0-15,-1-1 0 16,0-1 96-16,-2 1 32 0,-2-1 0 0,0 0 0 15,0-1-176-15,-1 1-16 0,-2-1-16 0,-1 0 0 0,1-1-208 0,0 1-32 16,-2 1-128-16,1 0 192 0,1 0-448 0,-3 2-80 16,1-1-32-16,5 7 0 15,-8-4-592-15,8 4-128 0,-8-5-32 0,8 5-9632 16,-6-3-1920-16</inkml:trace>
  <inkml:trace contextRef="#ctx0" brushRef="#br0" timeOffset="68251.88">19082 11995 32303 0,'0'0'1424'0,"0"0"304"0,0 0-1376 0,0 0-352 0,0 0 0 0,0 0 0 16,0 0 352-16,0 0 0 0,0 0 0 15,0 0 0-15,0 0-560 0,0 0-112 0,0 0-32 0,0 0 0 16,0 0-1824-16,-8 2-384 15</inkml:trace>
  <inkml:trace contextRef="#ctx0" brushRef="#br0" timeOffset="71524.5">2958 13133 3679 0,'0'0'320'0,"0"0"-320"16,-11-2 0-16,2 0 0 0,1-1 2288 0,0 1 384 16,2 0 80-16,6 2 0 0,-6-3-1552 0,6 3-320 15,-5-6-64-15,-1 2-16 0,6 4 64 0,-5-6 16 16,0 1 0-16,5 5 0 0,-5-6-48 0,2 1 0 16,-2-1 0-16,5 6 0 0,-5-5-272 0,1 0-64 15,4 5-16-15,-4-5 0 0,1-1-144 0,3 6-16 0,0 0-16 0,0 0 0 16,-6-2-112-16,6 2 0 0,0 0-16 0,-5-3 0 15,0 1 192-15,5 2 32 16,0 0 16-16,0 0 0 0,-6-4 144 0,6 4 16 0,0 0 16 0,-6-1 0 16,6 1-128-16,0 0-16 15,0 0-16-15,0 0 0 0,0 0-192 0,0 0-48 0,0 0 0 0,0 0 0 16,0 0-48-16,0 0-16 0,0 0 0 0,10 3 0 16,1-3 144-16,2 0 32 0,-1 0 0 0,4 0 0 15,1-2 80-15,2 0 32 0,1 1 0 0,1-1 0 16,-2 0 32-16,0 0 16 0,3-1 0 0,-1 1 0 0,0-1-160 0,2 1-48 15,0-1 0-15,2 2 0 0,-2-1-80 0,-1 1-32 16,-1 0 0-16,-1 0 0 0,0 1-144 0,-1 0 0 16,-3 1 0-16,1 0 128 0,-1 1-128 0,0 0 0 15,-3 1 144-15,-1 0-144 0,-1-1 0 0,-1 0 0 16,-1 1 0-16,-1 0 128 0,-2 0-128 16,1 2 0-16,-7-5 0 0,7 3 0 0,-7-3-304 0,8 3-16 15,-8-3-16-15,0 0 0 16,0 0-368-16,0 0-64 0,0 0 0 0,0 0-16 15,0 0-288-15,0 0-48 0,0 0-16 16,0 0 0-16,-2 8-1584 0,-4-2-320 0,-2-1-64 0</inkml:trace>
  <inkml:trace contextRef="#ctx0" brushRef="#br0" timeOffset="72035.2">2778 13164 5519 0,'0'0'496'0,"0"0"-496"0,-2-5 0 0,2 5 0 0,-1-5 3776 0,1 5 640 15,2-7 144-15,-2 7 32 16,2-6-2672-16,-2 6-544 0,7-8-96 0,0 3-32 16,0-1-464-16,2 1-80 0,0 0-32 0,3 1 0 0,-1-2-96 15,2 2-32-15,0-1 0 0,2 2 0 0,0 0 48 0,-1 1 16 16,3 2 0-16,-1-1 0 15,0 1-288-15,0 0-64 0,3 1-16 0,-4 1 0 0,1 1-240 0,-1 2 0 0,0-1 0 0,-2 3 0 16,-1-1 128 0,0 2-128-16,-2 0 0 0,-1 0 0 0,-1 2 0 0,-1 0-256 0,-1 2 16 0,-3 1 16 31,-1 3-240-31,-2-1-48 0,-3 0-16 0,-2 1 0 0,-1 1 208 0,-2 0 32 0,-1 0 16 16,0 0 0-16,-5 3 32 0,0 0 16 15,-2-3 0-15,2 0 0 0,-1-1 224 0,-2 1-176 16,0 1 176-16,-1-3-160 15,-1 0 160-15,1-1 0 0,-1-5 160 0,0 1-160 16,-1 1 320-16,4 0-48 0,1-1 0 0,0-1 0 0,3 0 0 16,2-3 0-16,1 1 0 0,2-1 0 0,7-6 0 0,0 0 0 0,0 0 0 0,0 0 0 15,0 0 64-15,0 0 16 16,0 0 0-16,6 8 0 0,-6-8 32 0,14 7 16 16,2-3 0-16,-1 0 0 0,3-2-80 0,1-1 0 15,2-1-16-15,0 0 0 0,-1-1-96 0,1 0-16 16,0 2 0-16,0-1 0 0,0 0-192 0,1-1 0 15,-1 0 0-15,1 0 0 0,-1-1 0 0,1 2 0 16,0-2-128-16,0 1 128 16,-1-1-2096-16,0 0-304 0,0 0-64 0</inkml:trace>
  <inkml:trace contextRef="#ctx0" brushRef="#br0" timeOffset="72529.07">3579 13128 13823 0,'0'0'1216'0,"0"0"-960"0,0 0-256 0,0 0 0 16,0 0 4848-16,0 0 912 0,0 0 192 0,0 0 48 0,0 0-4832 16,0 0-960-16,0 0-208 0,0 0 0 0,0 0 0 15,0 0 0-15,0 0 0 0,0 0-160 16,0 0 160-16,0 0 0 0,0 0 0 0,-4 6 0 0,0 2-160 0,1 4 160 15,0 3-192-15,0 2 192 0,-1 0-192 0,3 3 64 16,-1 2 128-16,1 2-208 0,1 0 208 0,0 0-176 16,0 1 176-16,1 0-160 0,-2 0 160 0,1-2 0 15,0-1 0-15,1 0 0 0,-1-4 0 0,0 0 0 16,0-3 0-16,0 0 0 0,0-2 0 0,0-2 0 16,0-2 0-16,0-9 0 0,0 0 144 0,-1 8-144 0,1-8 192 15,0 0-192-15,0 0 240 0,0 0-64 0,0 0-16 16,0 0 0-16,0 0 64 0,0 0 16 0,-7-8 0 0,2-2 0 15,0-2 0-15,3 0 0 16,-1-3 0-16,0-1 0 0,0-2-96 0,0-2-16 16,1-1 0-16,0 1 0 0,2-2-128 0,0 0 0 15,0 0 0-15,1 0 0 0,1 0 0 0,2 0-144 0,-1 1 144 0,1 1 0 16,1 1-160-16,2 3 160 0,-3-1-128 0,4 3 128 16,0 1-192-16,1 2 64 0,1 1 0 0,-1 1 0 15,2 0-64-15,0 1-16 0,2 1 0 0,0 1 0 16,1 1-352-16,1-1-64 15,1 2-16-15,0 1 0 0,4 0-512 0,-1 2-128 0,1 1 0 0,-2 0-7792 16,1 1-1552-16</inkml:trace>
  <inkml:trace contextRef="#ctx0" brushRef="#br0" timeOffset="72759.22">3694 13299 24879 0,'0'0'1088'16,"0"0"256"-16,0 0-1088 0,0 0-256 0,-8 1 0 0,8-1 0 0,0 0 864 16,0 0 112-16,0 0 32 0,0 0 0 0,0 0-352 0,0 0-64 15,0 0-16-15,0 0 0 0,0 0 32 0,0 0 0 16,8-3 0-16,-1 1 0 0,-7 2-160 0,11-2-16 16,1-2-16-16,-1 2 0 0,0 1-288 0,1-1-128 15,1-2 128-15,0 1-128 0,1 0 0 0,3 1 0 0,-1 1 0 0,1-2 0 16,-2 0-1840-16,3-1-240 0,-1-2-48 15,1 0-10960-15</inkml:trace>
  <inkml:trace contextRef="#ctx0" brushRef="#br0" timeOffset="73116.66">4182 12848 23951 0,'0'0'1056'0,"0"0"224"0,-6-4-1024 0,6 4-256 0,0 0 0 0,0 0 0 15,0 0 2832-15,0 0 512 0,0 0 112 0,0 0 0 16,0 0-2688-16,0 0-560 0,0 0-208 0,0 0 176 16,0 0 16-16,0 0 16 0,0 0 0 0,0 0 0 0,0 0 240 0,0 0 64 15,10 0 0-15,-10 0 0 16,9 4-192-16,-1 3-48 0,-2 2 0 0,2 2 0 15,-1 2-272-15,2 2 0 0,-3 1 128 0,2 2-128 16,0 1 0-16,0 2 0 0,-2 2 0 0,0 2 0 16,1 2 144-16,-1 0-144 0,-1 3 0 0,-1 2 144 0,0 0-144 0,-3 2 128 15,-2 1-128-15,-1 1 128 0,-3 3-128 0,-1-2 128 16,-2-1-128-16,-3 2 128 0,-5-1-336 16,-3 3-80-16,-2 2-16 0,-2 1 0 15,-4 1-448-15,0-3-80 0,-2-2-32 0,-1-3 0 16,1-3-352-16,-1 0-80 0,-1-3-16 0,0-3-8848 15,-2-1-1760-15</inkml:trace>
  <inkml:trace contextRef="#ctx0" brushRef="#br0" timeOffset="73545.34">2625 12799 18431 0,'0'0'1632'0,"0"0"-1312"0,-1-8-320 0,1 8 0 15,0-8 1856-15,0 8 288 0,0-7 64 0,0 7 16 0,0-8-1408 0,0 8-288 16,-2-7-48-16,2 7-16 0,0 0 336 0,0 0 64 15,0 0 16-15,-9-1 0 0,2 1-32 0,-1 2 0 16,0 3 0-16,1 1 0 0,-2 4-352 0,0 3-80 16,1 4-16-16,-2 2 0 15,-1 3-400-15,0 4 0 0,-2 4 0 0,1 3 0 0,-3 3-144 0,0 3 144 16,1 1-192-16,1 5 192 0,3 5-176 0,0 3 176 16,1 1-160-16,3 1 160 0,2 0-128 0,3-3 128 0,3 1 0 0,5-2-144 15,5-3 144-15,2-1-160 0,2 0 160 0,3-3-160 16,4-4 160-16,-1-1-128 0,1-1 128 0,3-1-128 15,2-2-32-15,2-2 0 0,2-2 0 0,5-1 0 32,2 1-1424-32,6-3-272 0,7-4-64 0,-2-5-16 0</inkml:trace>
  <inkml:trace contextRef="#ctx0" brushRef="#br0" timeOffset="74322.03">4501 13995 4607 0,'0'0'400'0,"0"0"-400"15,0 0 0-15,0 0 0 0,-3-6 6112 0,3 6 1136 16,0-8 240-16,0 8 32 0,0 0-6000 0,5-5-1200 15,-5 5-320-15,6-6 0 0,-1 1 0 0,-5 5 0 16,0 0 0-16,6-6 0 0,-6 6 240 0,0 0 16 16,7-3 0-16,-7 3 0 0,0 0 192 0,0 0 32 0,0 0 16 0,9 2 0 0,-9-2-288 0,9 7-48 15,-4 0-16-15,-1 4 0 0,-1 1-144 0,-1 2-192 16,-2-1 32-16,0 3 16 0,0 2-80 0,-1 1-16 16,-2 0 0-16,1 1 0 15,-3-1-16-15,1 0-16 0,-1-2 0 0,1-1 0 0,-1-3 272 16,0-1-160-1,2-1 160-15,-2-1-128 0,2-1 128 0,3-9 144 0,-4 7-16 16,4-7-128-16,0 0 240 0,0 0-64 0,-6 6-16 0,6-6 0 16,0 0 176-16,0 0 48 0,0 0 0 0,0 0 0 15,-5-5 16-15,5 5 16 0,-4-7 0 0,2-1 0 16,1-2-64-16,2 0-16 0,1-2 0 0,3-2 0 16,-1-2-176-16,2 0-32 0,1-1-128 0,1-1 192 15,-1-4-192-15,0 0 0 0,0 0 128 0,1 1-128 16,-2 1 0-16,0 4 0 0,-2 2 0 0,0 2 0 15,-2 1 128-15,-1 1-128 0,-1 0 176 0,1 3-176 16,-1 7 272-16,0 0-48 0,-1-8-16 0,1 8 0 16,0 0 80-16,0 0 16 0,0 0 0 0,0 0 0 15,-8-3-304-15,8 3 128 0,-6 3-128 0,0 4 0 0,3 1 0 0,-2 2 0 16,0 1-240-16,-1 3 80 0,3 1 160 0,1 1-128 16,1 2 128-16,1 0-128 0,0 0-16 0,1 0 0 15,2 0 0-15,2-2 0 0,0-1 144 0,2 1 0 16,0-3 0-16,2-1 0 0,1-1 0 0,1-1-208 15,1 0 48-15,1-2 16 0,1-3 144 0,1 0 0 16,0-2 0-16,1-1 0 0,-3-3-288 0,2 0 32 16,1-4 0-16,-2 1 0 15,-1-3-416-15,0-1-80 0,1-4-16 0,-1-4 0 16,1-4-1920-16,-2-3-384 0,4-17-64 0,-3 0-32 0</inkml:trace>
  <inkml:trace contextRef="#ctx0" brushRef="#br0" timeOffset="74860.88">3511 13383 11967 0,'0'0'1072'0,"0"0"-864"0,0 0-208 0,0 0 0 0,9-4 1536 15,0 0 256-15,0 0 48 0,0-1 16 0,1 1-1344 0,-1-1-256 16,0-1-48-16,2-1-16 16,0 2-64-16,0-1-128 0,0 0 176 0,-1 1-176 0,1 1 192 0,-1-1-192 15,1 1 192-15,-3 2-6080 16,-8 2-1200-16</inkml:trace>
  <inkml:trace contextRef="#ctx0" brushRef="#br0" timeOffset="82210.64">4418 13992 1839 0,'0'0'160'0,"0"0"-160"0,0 0 0 0,0 0 0 0,0 0 2192 0,0 0 416 0,0 0 80 0,0 0 0 16,-7-1-1728-16,7 1-368 0,0 0-64 0,0 0-16 15,-7-3-112-15,7 3-16 0,0 0-16 0,0 0 0 16,0 0 144-16,0 0 16 0,-6-4 16 0,6 4 0 16,0 0 32-16,0 0 0 0,0 0 0 0,0 0 0 15,-5-5-16-15,5 5 0 0,0 0 0 0,0 0 0 16,-4-7-48-16,4 7-16 0,0 0 0 15,0 0 0-15,-4-7-112 0,4 7 0 0,0 0-16 16,0 0 0-16,0 0-128 0,0 0-32 0,0 0 0 16,-1-7 0-16,1 7 32 0,0-8 0 0,0 8 0 15,0 0 0-15,1-7-48 0,-1 7-16 0,0 0 0 0,5-7 0 16,-5 7-176-16,5-5 0 0,-5 5 144 0,6-7-144 0,-6 7 0 0,6-4 0 16,-6 4 0-16,9-4 0 15,0 1 0-15,-9 3 0 0,11-3 0 0,-2 0 0 16,-9 3 0-16,10-1 0 0,-10 1 0 0,11 1 0 0,-1 1 0 15,-10-2 128-15,11 1-128 0,-1 0 0 16,-10-1 0-16,12 4 128 0,-2 1-128 0,-10-5 0 0,9 6 0 0,0 0 0 0,-1-1-160 16,-8-5 160 15,9 6-624-31,-9-6-16 0,7 10 0 0,0-3-6736 0,-7-7-1360 0</inkml:trace>
  <inkml:trace contextRef="#ctx0" brushRef="#br0" timeOffset="82714.96">4656 13849 11055 0,'0'0'976'16,"0"0"-784"-16,0 0-192 0,0 0 0 0,0 0 1296 0,0 0 224 15,0 0 32-15,0 0 16 16,0 0-1120-16,0 0-240 0,0 0-32 0,0 0-16 15,0 0 176-15,-5 1 48 0,5-1 0 0,-9 2 0 16,2 1 128-16,7-3 16 0,-8 3 16 0,8-3 0 0,-6 4-96 0,0 2 0 16,1-2-16-16,5-4 0 0,-6 8-160 0,2 1-16 0,0-2-16 15,-1 2 0-15,0 0-240 0,-2 0 0 0,2 2 0 16,0-1-160 0,1-1-352-16,-1 0-64 0,0 1 0 0,0 0-5824 15,2 0-1168-15</inkml:trace>
  <inkml:trace contextRef="#ctx0" brushRef="#br0" timeOffset="84553.28">5470 13108 24879 0,'0'0'1088'0,"0"0"256"0,0 0-1088 0,0 0-256 0,-7-1 0 0,7 1 0 0,0 0 752 0,0 0 80 16,0 0 32-16,0 0 0 0,0 0-416 0,0 0-64 0,0 0-32 0,0 0 0 15,0 0 208-15,0 0 32 16,8-5 16-16,0 3 0 0,0 0-48 0,0 0-16 16,2-1 0-16,2 2 0 0,3 0-128 15,0 0-32-15,3 0 0 0,-1 0 0 16,2-1-80-16,0 1-32 0,-1 0 0 0,2 1 0 15,-1-2-144-15,-5 1-128 0,-1 0 192 0,-1 1-192 16,-1-1 128-16,0 2-128 0,-3-1 0 0,-8 0 0 16,8 2 0-16,-8-2 0 0,6 4-192 0,-6-4 48 15,0 0-1664-15,6 9-336 0,-4-1-64 0,-3 2-7056 16,-1 0-1408-16</inkml:trace>
  <inkml:trace contextRef="#ctx0" brushRef="#br0" timeOffset="84806.39">5402 13341 27071 0,'0'0'1200'0,"0"0"240"0,0 0-1152 0,0 0-288 15,0 0 0-15,0 0 0 0,0 0 944 0,0 0 128 0,0 0 16 16,0 0 16-16,0 0-368 0,0 0-80 0,0 0-16 0,0 0 0 16,10 4-64-16,1 0-32 15,1-3 0-15,1 0 0 0,2-1-224 0,3 0-64 0,2 0 0 0,1 0 0 16,2 0-80-16,1 0-32 0,2 2 0 0,0-2 0 15,-2-1-144-15,0 1 0 0,-3 0 0 0,-2 0 0 16,-1 0-192-16,0 1-128 0,1 0-32 0,-2 0 0 31,0 0-1376-31,0 2-256 0,1-1-64 0,0-1-7248 0,0-1-1456 0</inkml:trace>
  <inkml:trace contextRef="#ctx0" brushRef="#br0" timeOffset="85294.75">7149 12924 9215 0,'0'0'400'0,"0"0"96"0,0 0-496 0,-5-2 0 0,5 2 0 0,0 0 0 16,-3-6 5120-16,3 6 912 0,0 0 192 0,0 0 48 16,-4-2-4336-16,4 2-848 0,0 0-192 0,0 0-16 15,0 0-176-15,0 0-48 0,0 0 0 0,0 0 0 16,-6 7-224-16,1-2-48 0,1 3-16 0,2 2 0 15,0 1-224-15,1 1-144 0,0 2 192 16,0 2-192-16,1 2 176 0,0 2-176 0,-2 1 160 0,2 2-160 0,0 0 144 0,2 4-144 16,-2-1 128-16,1 3-128 0,-1 0 128 15,0 1-128-15,0-1 0 0,0 0 128 0,1 1-128 0,0-2 0 16,0-2 0-16,0-1 0 0,0 1 0 0,0-2 0 16,1-2 128-16,0-1-128 0,-1 0 0 0,0-3 0 15,0-1 0-15,1-3 0 0,-4-1 0 0,2-1-176 16,0-1 48-16,-1-2 0 15,1-9-448-15,-1 9-96 0,1-9-16 0,0 0 0 16,0 0-576-16,0 0-112 0,0 0-32 0,0 0 0 16,0 0-560-16,-7-2-112 0,3-6-32 0</inkml:trace>
  <inkml:trace contextRef="#ctx0" brushRef="#br0" timeOffset="85659.72">7021 13054 11967 0,'-8'-10'1072'0,"5"3"-864"16,1 1-208-16,0-3 0 0,-1-1 3664 0,5 0 688 16,1 0 144-16,2 0 32 0,1 0-3488 0,3 1-688 0,2-2-144 0,2 0-16 15,0 0-64-15,1-2 0 16,2 1 0-16,-2 1 0 0,1 1 448 0,3 1 64 0,0-1 32 16,0 1 0-16,-1 2-48 0,2 3-16 0,0 1 0 0,0 1 0 15,0 4-224-15,-2 1-64 0,0 2 0 0,-2 2 0 0,2 1-112 0,-2 3-16 16,-1 3-16-16,-1 0 0 15,-1-1-176-15,-2 1 0 0,-3 0 0 0,-1 0-176 16,-3 2 0-16,-1-1 0 0,-2 0 0 0,-1-1 0 0,-3-2 176 0,-3 1 0 16,-2 0 0-16,1 0 128 15,-3 1 112-15,-3-2 16 0,1-1 16 0,-1 0 0 0,-3-1 16 0,0-1 0 16,-2 0 0-16,0 1 0 0,0 0-32 16,-1-1-16-16,1 0 0 0,1-1 0 15,1 2-80-15,0-3-16 0,2-3 0 0,2 1 0 0,1-2-144 0,0 1 0 16,1 1 0-16,1-1 0 0,1 0-192 15,1-1-128-15,8-3-32 0,0 0 0 16,0 0-1600-16,0 0-320 0,0 0-64 0,1 9-7296 0,-1-9-1456 0</inkml:trace>
  <inkml:trace contextRef="#ctx0" brushRef="#br0" timeOffset="85950.33">7506 13403 6447 0,'0'0'576'0,"0"0"-576"31,0 0 0-31,0 0 0 0,0 0 5728 0,0 0 1040 0,10 1 208 0,0-1 32 0,1 0-5216 0,0-1-1024 16,1-2-224-16,0 1-32 15,-1-1-64-15,1 1 0 0,0-1 0 16,0 1 0-16,2-1-16 0,-2 1-16 15,0 0 0-15,-1-1 0 0,1 0-176 0,-1 1-48 16,0 1 0-16,1 0 0 0,0-3-192 0,0 3 0 0,-1 1 128 16,0 0-128-16,-11 0 0 0,10 0 0 0,0 0 0 0,-10 0 0 31,11 2-448-31,-11-2-48 0,9 4 0 0,-9-4 0 16,0 0-1808-16,0 0-384 0,5 6-64 0</inkml:trace>
  <inkml:trace contextRef="#ctx0" brushRef="#br0" timeOffset="86730">8204 13136 21183 0,'0'0'1888'0,"0"0"-1504"0,0 0-384 0,0 0 0 0,0 0 1936 0,0 0 320 16,0 0 64-16,0 0 16 0,0 0-1392 0,0 0-288 15,0 0-48-15,0 0-16 0,0 0-160 0,0 0-48 16,0 0 0-16,0 0 0 0,0 0 128 0,2 12 32 15,-1-1 0-15,-1 5 0 0,0 1-320 16,0 3-64-16,0 0-16 0,0 1 0 16,0 1-144-16,0 1 0 0,0 2 0 0,1 0 0 15,0-1 0-15,1 0 0 0,0 3 0 0,1-2 0 0,0-2 0 16,-2 0 0-16,1 0 0 0,0-2 0 0,2-2 0 0,-2-1 0 16,0 0 0-16,0-2 0 0,1-1 0 15,-2-2 0-15,-1-1 0 0,0-2 128 0,-1-1-128 0,1-9 0 0,-3 10 0 16,3-10 0-16,0 0-192 15,-3 7 48-15,3-7 0 0,0 0 0 0,0 0 144 0,-7 1-192 16,7-1 192-16,-8-3-192 0,1-2 192 0,0-2-160 0,1-1 160 16,0-2-160-16,1-2 160 0,-1-2-160 15,1-3 160-15,-1 0-160 0,2-5 0 0,-2 0 0 16,2-1 0-16,0-1 0 0,0-4 32 0,1 2 0 16,1-1 0-16,0 2 0 0,1 0 128 0,1-2 0 0,0 2 0 15,2 0 0-15,0 0 0 0,1 1 0 0,1 1 0 0,1 1 0 16,3 0 0-16,1 2 0 15,-1 2 128-15,3-1-128 0,1 0 0 0,2 3 0 16,-1 1 0-16,2 1 0 0,2 0 0 0,0 1 144 0,1 2-144 0,1 1 0 16,2 1 128-16,-2 3-128 0,0 1 0 15,0 1 0-15,-2 0 0 0,0 3 160 0,-3 2-160 0,0 3 128 0,-1-1-352 0,-2 2-80 16,0 2-16-16,-2 3 0 31,-1 1-560-31,0 1-112 0,-2 1-32 0,1 4-8032 0,-1 0-1616 0</inkml:trace>
  <inkml:trace contextRef="#ctx0" brushRef="#br0" timeOffset="86962.07">8165 13403 18431 0,'0'0'1632'0,"0"0"-1312"16,0 0-320-16,0 0 0 0,8-6 4352 0,2 2 784 15,2-1 176-15,2 1 16 0,1-1-4368 0,2 0-960 16,1-2 0-16,0 2-160 0,2-1 160 0,0 1 0 16,-1-1 0-16,-1 2 0 0,1 0 0 0,0 0-128 15,-3 1 128-15,-2 0 0 16,0-1-640-16,-1 2-32 0,-1 1-16 0,0 0 0 16,-1 1-2096-16,1 1-416 0,0 2-96 0</inkml:trace>
  <inkml:trace contextRef="#ctx0" brushRef="#br0" timeOffset="87235.85">8826 13382 25791 0,'0'0'1152'0,"0"0"224"0,0 0-1104 0,0 0-272 0,0 0 0 0,0 0 0 15,0 0 2336-15,0 0 416 0,0 0 64 0,0 0 32 16,0 0-2016-16,0 0-384 0,0 0-96 0,0 0-16 15,0 0 256-15,-5 5 48 0,1 3 16 0,2 1 0 0,1 1-288 0,0 1-64 16,0 2-16-16,1 3 0 0,0 2-288 0,1-1 0 16,0 0 0-16,0 1 0 15,-1 0 0-15,2 1 0 0,-2 0 0 0,1-1 0 0,2 1 0 16,-2 0 0-16,-1-4 0 0,0 2 0 16,2-1-256-16,1 1-96 0,-1-1-32 0,2-2 0 15,-2-1-464-15,0-2-112 0,0-2 0 16,1 1-10096-16,-2-1-2000 0</inkml:trace>
  <inkml:trace contextRef="#ctx0" brushRef="#br0" timeOffset="88659.14">9453 13307 26719 0,'0'0'1184'0,"-6"-3"240"0,-3-1-1136 0,3 0-288 15,2-1 0-15,4 5 0 0,0 0 1296 0,-3-5 208 0,3 5 32 0,-3-6 16 16,3 6-1168-16,0 0-224 16,-1-6-160-16,1 6 192 0,0 0 320 0,0 0 64 0,5-7 0 0,-5 7 16 0,8-4-112 0,2 1-32 15,0-1 0-15,1 1 0 0,1 1-160 0,2 0-32 16,1 0-16-16,3 0 0 0,0 1 16 0,1 1 0 16,1 0 0-16,-4 1 0 15,4 0-96-15,1 2-16 0,0-3 0 0,-1 1 0 0,-2 0-144 0,1 0 0 16,-1 0 0-16,-1 1 0 0,-1 0 0 0,-1 1-176 15,-2 0 16-15,-1-1 0 16,0 0-1504-16,-1 2-288 0,-1 0-64 0,-1-1-12928 0</inkml:trace>
  <inkml:trace contextRef="#ctx0" brushRef="#br0" timeOffset="89165.04">10099 13003 33567 0,'0'0'1488'0,"0"0"304"0,0 0-1424 0,0 0-368 0,0 0 0 0,8-5 0 0,-3-1 416 0,-5 6 16 0,9-4 0 15,-9 4 0-15,0 0-128 0,0 0-32 16,8-2 0-16,-8 2 0 0,0 0 320 0,8 3 64 16,-8-3 16-16,6 7 0 0,0 0-288 0,1 5-48 15,-3 0-16-15,1 2 0 0,-1 0-320 0,1 2 0 0,-3 2 0 16,2 3 0-16,2 1 0 0,-2 1 0 15,1 1-176-15,0 3 176 0,3 1 0 0,1 0-144 16,-3-3 144-16,2 1 0 0,-2-1 0 0,2-2-160 0,-2-2 160 0,-1-2 0 16,-2-1-128-16,2-1 128 15,-1-2 0-15,0-1 0 0,-2-1 0 0,0-3 0 0,1-3 0 0,-3-7 0 16,0 0 0-16,0 0 0 16,0 0 0-16,0 0 0 0,0 0 0 0,0 0-128 15,0 0 128-15,0 0 0 0,0 0 0 0,0 0 0 0,-10-6 0 16,2-3 0-16,0-4 144 0,-1-2-144 0,-1-3 128 0,2-1-128 15,2-4 128-15,0-4-128 0,2-3 0 0,1 0 128 16,2-2-128-16,-1 0 0 0,2-2 0 0,3 2 0 16,0 1-192-16,1 4 192 0,1 0-192 0,0 3 192 15,3 1-192-15,1 2 192 0,1 1-192 0,0 4 192 16,-2-1-288-16,2 3 64 0,1 2 16 0,0 0 0 16,-1 1 48-16,1 2 16 0,0 2 0 0,1 2 0 15,-1 0 144-15,0 3-208 0,0 1 80 0,-1 1 128 16,0 3-592-16,0 2 0 15,0 0 0-15,-1 4 0 0,-2 1-320 0,1 0-64 0,-1 1-16 0,-2 1 0 16,1 0-208-16,-2 1-32 0,-2 2-16 0,0 1-7264 16,-2 1-1440-16</inkml:trace>
  <inkml:trace contextRef="#ctx0" brushRef="#br0" timeOffset="89372.35">10158 13219 19343 0,'0'0'1728'0,"0"0"-1392"0,0 0-336 0,11-2 0 16,1-1 4096-16,5 2 768 15,4 1 128-15,1-2 48 0,-2-2-4016 0,2 0-784 16,0 1-240-16,1-1 0 0,0-2 144 0,1 2-144 0,-3 1 128 0,0 0-128 16,-1-1 128-16,-4 2-128 0,-1 1 0 0,2 0 128 31,-1-1-576-31,1 2-112 0,-1 0-16 0,-1 3-16 0,0-1-2112 15,2 0-432-15,-1 0-64 0</inkml:trace>
  <inkml:trace contextRef="#ctx0" brushRef="#br0" timeOffset="89833.62">10785 13463 21183 0,'0'0'944'0,"0"0"192"0,0 0-912 0,0 0-224 0,0 0 0 0,5-7 0 16,-5 7 2144-16,4-7 384 0,0-1 80 0,2 1 16 15,-1 2-1280-15,1-2-256 0,-1 0-64 0,1 0 0 0,2 0 128 0,-3 2 0 0,2-1 16 0,-1 2 0 16,1 0-464-16,2-1-80 0,0 1-32 0,-1 1 0 16,1 0-352-16,-9 3-80 0,11 0-16 0,-2 1 0 15,-9-1-144-15,11 5 0 16,-2 0 0-16,-9-5 128 0,6 9-352 0,0 0-80 0,-2 1-16 0,-2 0 0 15,-2 1-128-15,-1 2-48 16,-1 1 0-16,-1 2 0 0,-4 0-112 0,1 1-32 16,-2-1 0-16,-2 0 0 0,1-1 352 0,1-2 64 0,-2-1 16 15,1-1 0-15,0 0 208 0,0-1 0 0,1-1 0 0,1 0 160 16,-1-3-16-16,1 1 0 0,7-7 0 16,-7 5 0-16,7-5 208 0,-7 6 32 0,7-6 16 15,0 0 0-15,0 0 32 0,0 0 0 0,0 0 0 16,0 0 0-16,0 0-16 0,0 0 0 15,0 0 0-15,0 0 0 0,0 0-160 0,0 0-48 0,10 3 0 0,1-1 0 0,0 0-208 0,1-2 144 16,0 0-144-16,1 0 128 0,2-3-128 16,0 2 160-16,1-1-160 0,0 1 160 0,1 0-288 0,-1 0-64 15,2 0-16-15,-2 0 0 32,4-2-672-32,-3 1-128 0,0 0-16 0,2 0-10528 0,1-2-2096 0</inkml:trace>
  <inkml:trace contextRef="#ctx0" brushRef="#br0" timeOffset="90456.14">11433 13106 34495 0,'0'0'1536'0,"-1"-8"304"0,-1-1-1472 0,1 1-368 15,0 1 0-15,1 7 0 0,0 0 608 0,-2-9 48 16,2 9 16-16,-4-9 0 0,0 2-176 0,4 7-48 15,-8-6 0-15,0 1 0 0,8 5 256 0,-11-1 64 16,2 0 0-16,0 2 0 0,2 2-512 0,-1 1-80 16,0 3-32-16,0 0 0 0,-1 1-144 0,1 2 0 0,1 2 0 0,-1 2-176 15,-1 3 176-15,2 0-160 0,0 1 160 0,1 1-160 16,1 0 160-16,2 2-128 0,0 0 128 0,2 0-128 16,1 0 128-16,3 0 0 0,1-2 0 15,0-1-128-15,2 1 128 0,2-1-128 16,0-3 128-16,1-1-128 0,1 0-64 0,2-2 0 0,-1-2 0 0,1-1 0 15,0-2-80-15,0-1-32 0,1-1 0 0,0-1 0 16,-1-1 112-16,2-3 32 0,-1-1 0 0,3-1 0 16,0 0 160-16,1-2 0 0,-5-3 0 0,1 0 0 15,-1-2 0-15,1-1 128 0,-3 0 0 0,-1 0 0 16,-1-1 64-16,-2 1 0 0,0-3 16 0,-1 2 0 0,0 1-80 16,-1 1 0-16,-2-1-128 0,-1 2 192 0,-2 1-64 0,1 7-128 15,0 0 176-15,0 0-176 0,-5-7 192 0,5 7-64 16,0 0 0-16,0 0-128 0,-8-1 0 0,8 1-224 15,0 0 16-15,-5 7 0 0,0-1-112 0,2 2 0 16,3-8-16-16,0 11 0 16,0-1-80-16,3 0-16 0,2-1 0 0,0-2 0 15,2 1-64-15,2-1-16 0,0-1 0 0,1 0 0 16,-1-2 64-16,1 0 0 0,0-2 0 0,1-1 0 0,0-1 448 0,0-1 0 0,-1-1 128 0,0-2-128 16,1-1 640-16,-1-2 0 15,-2 1 16-15,-1-2 0 0,0-1 304 16,-2-1 48-16,-2-1 16 0,0 0 0 0,-1-1-80 0,-2 0-16 0,-1 0 0 0,-1 0 0 15,-2 1-352-15,1-1-80 0,-1 1-16 16,-3 1 0-16,-1 1-480 0,1 2 128 0,-2 2-128 0,0 0 0 16,-1 1-256-16,0 3-112 0,-1 2-16 0,1 2 0 15,-2 1-464 1,1 0-112-16,1 2 0 0,0 0-16 0,2 4-1712 16,0 1-352-16,0 2-64 0</inkml:trace>
  <inkml:trace contextRef="#ctx0" brushRef="#br0" timeOffset="90820.79">12086 13144 39327 0,'0'0'1744'0,"0"0"368"0,0 0-1696 0,0 0-416 16,0 0 0-16,0 0 0 16,0 0 416-16,0 0 0 0,-6-3 0 0,-1 2 0 0,0 2-416 0,-2 1 0 15,0 0 128-15,-1 0-128 16,-1 3 0-16,0 0 160 0,1 2-160 0,0 2 160 15,2 1-160-15,0-1 0 0,4 0 0 0,0 0 0 0,4-9 0 0,0 12-272 0,2-1 64 0,3 0 16 16,0-1-176 0,3 0-16-16,1-1-16 0,2 0 0 0,0-2 0 0,2 0 0 15,2-2 0-15,2 1 0 0,-3 0 256 16,1 0 144-16,-1-2-160 0,-1 2 160 0,-1-1 0 0,0 3 0 16,-1-2 0-16,-1 0 0 0,0 1 128 15,1-2 0-15,-4 1 16 0,-1-1 0 0,0 2 112 0,-2-1 0 0,-4-6 16 0,3 9 0 16,-3-9 112-16,0 9 32 0,-2-1 0 0,-1-1 0 15,3-7-96-15,-7 9 0 0,0-2-16 0,0-1 0 16,-3 0-304-16,0-1 0 16,0 1-208-16,-2-2 80 0,0 1-384 0,-1 0-80 0,-1-1-16 0,-2-2 0 31,0-2-1824-31,1 0-352 0,2-2-80 0,1-2-11552 0</inkml:trace>
  <inkml:trace contextRef="#ctx0" brushRef="#br0" timeOffset="91218.43">12483 12916 30399 0,'0'0'2704'0,"0"0"-2160"0,0 0-544 0,0 0 0 16,0 0 1920-16,0 0 256 0,0 0 64 0,-10 6 16 0,-1 0-1856 0,0 3-400 16,0 1 0-16,-2 1 0 15,-2 1 0-15,2 4-144 0,0 0 144 0,0 3 0 16,1-2 0-16,2 4 0 0,1 1 0 0,2 0 0 15,2-2-128-15,0 1 128 0,4-1 0 0,1 2 0 16,2-1 0-16,3 0-128 0,0-2 128 0,4 0 0 16,1-1 0-16,1-2 0 0,4-1 0 0,2-3 0 15,1 0 0-15,2-2 0 0,0-2 0 0,0-2 0 16,-2-2 128-16,-1-3 64 0,1-2 32 0,-3-1 0 16,-2-2 160-16,0-1 48 0,-4 0 0 0,0 0 0 0,-3-2 208 0,-1-1 32 15,-1-1 16-15,-2-1 0 0,-1-1 112 0,-1-1 32 16,-2-1 0-16,-2-1 0 0,0-1-384 0,-2 0-80 15,0 2-16-15,-1 1 0 0,0 0-352 0,-2 1 0 16,-1 1 0-16,-1 1-128 0,-1 2-144 0,-1 2-32 16,-2 2 0-16,0 1 0 15,1 2-144-15,-1 2-16 0,0-1-16 0,1 2 0 16,-1 2-544-16,3 2-96 0,1 2-32 0,2-1 0 16,3-1-1552-16,1 2-320 0,3 1-64 0,1-1-11520 0</inkml:trace>
  <inkml:trace contextRef="#ctx0" brushRef="#br0" timeOffset="91567.53">12923 13035 4607 0,'0'0'400'0,"0"0"-400"0,0 0 0 0,0 0 0 16,0 0 6592-16,0 0 1216 0,-4 8 256 0,0 0 64 16,-2-1-6528-16,0 3-1280 0,-1 0-320 0,0 3 0 0,-4 0 0 15,2 1 0-15,0-2 0 0,1 3-176 0,2 1 176 0,0-1 0 16,2-2 0-16,-1 1 0 15,3 1 0-15,2-1 0 0,1 0 0 0,3 0 0 0,2-2 0 0,1-1 0 16,0-3 0-16,2 1 0 0,1-2 320 0,1-3-16 16,2-2 0-16,1 0 0 0,0-2 112 0,1-2 32 15,1-2 0-15,-1 0 0 0,-2-2 64 0,-1-2 32 16,-1 0 0-16,-1-1 0 0,-1-1 192 0,-1-1 32 16,-2-1 16-16,0 0 0 0,-3-1 48 0,2-2 16 15,-3-1 0-15,-1 0 0 0,-1 1-240 0,0 0-48 0,-1-1-16 0,-1 1 0 16,-1 0-352-16,-1 3-64 0,-2 2 0 0,3 1-128 15,-1-1 0-15,-2 1-176 0,1 0 0 0,-2 2 0 16,1 2-160-16,-1 1-48 0,-1-1 0 0,-1 2 0 31,1 1-448-31,-1-1-112 0,0 2-16 0,2 1 0 16,0 0-2032-16,7 0-400 0,-8 1-96 0</inkml:trace>
  <inkml:trace contextRef="#ctx0" brushRef="#br0" timeOffset="91929.53">13132 12696 23039 0,'0'0'1024'0,"0"0"192"0,0 0-960 0,0 0-256 0,0 0 0 0,0 0 0 16,-5 8 2048-16,5-8 384 0,-3 9 64 0,3-9 0 0,-1 10-2032 15,1-1-464-15,0-9 0 0,2 9 0 0,-2-9 128 0,6 8 32 16,-6-8 16-16,7 7 0 15,0-3 576-15,2-1 112 0,-1 0 32 0,1-3 0 16,0-1-128-16,1-3 0 0,0 0-16 0,0-2 0 0,-1-1 32 0,-2-1 16 16,0 0 0-16,-2 1 0 0,0-1 96 0,-1-1 0 15,-3 2 16-15,1-1 0 0,-2-2-48 16,-1 0-16-16,-1 0 0 0,0 1 0 0,0 0-208 0,-2 2-32 16,-1-1-16-16,-1 2 0 15,6 6-304-15,-8-4-64 0,-1 0-16 0,0 0 0 0,0 2-208 0,2 2 0 16,-4 1 0-16,1 1-160 0,0 2-144 0,0 1-16 15,-1 2-16-15,1-1 0 0,-1 2-304 0,1 1-48 0,1 1-16 0,2 0 0 32,0 0-1184-32,0 1-240 0,3 0-48 0,1 0-16 15,-1 0-592-15,3-1-112 0,2 1-32 0</inkml:trace>
  <inkml:trace contextRef="#ctx0" brushRef="#br0" timeOffset="93103.09">9546 14197 37663 0,'0'0'1664'0,"0"0"352"0,0 0-1616 0,0 0-400 0,0 0 0 0,0 0 0 15,0 0 528-15,0 0 32 0,0 0 0 0,0 0 0 16,0 0-240-16,0 0-32 0,0 0-16 0,0 0 0 16,0 0 128-16,0 0 32 0,0 0 0 0,7 10 0 15,-1 1-112-15,-2 2-32 0,-1 1 0 0,1 3 0 0,1 2-288 0,-3 3 0 16,2 0 0-16,-2 2 0 0,0 0 0 0,1 2 0 0,0 1 0 0,-1 0 0 31,0 1 0-31,0-1 0 0,0-1 0 0,2 1 0 0,-2-1 0 16,1-2 0-16,1-2 0 0,-1-1 0 0,-1 0-128 0,1-2 128 15,1-3-208-15,-1 0 80 0,-1-3-272 0,3-1-48 0,-2-1-16 0,0-2 0 32,-3-9-576-32,2 9-112 0,-2-9-32 0,0 0 0 15,0 0-1760-15,0 0-336 0,0 0-80 0,0 0-9632 0</inkml:trace>
  <inkml:trace contextRef="#ctx0" brushRef="#br0" timeOffset="93320.22">9431 14585 26719 0,'0'0'1184'0,"0"0"240"0,0 0-1136 0,0 0-288 0,0 0 0 0,0 0 0 16,0-9 2336-16,5 3 416 0,0 0 64 0,4 2 32 15,1-1-2368-15,2 1-480 0,1-2 0 0,2 2-176 16,3 0 176-16,1-1 224 0,1 1-48 0,0 1-16 15,2-1 48-15,3 1 16 0,1 1 0 0,3 0 0 16,-2 0-224-16,2 1 0 0,-2 1 0 0,-1 1 0 31,-4 1-768-31,-2 0-112 0,1 0-16 0,0 2 0 0,-1 1-2192 0,-1 0-448 16,6 3-96-16,-4 2-16 0</inkml:trace>
  <inkml:trace contextRef="#ctx0" brushRef="#br0" timeOffset="93789.17">10377 14347 36399 0,'0'0'1600'0,"0"0"352"0,-2-9-1568 0,0 0-384 15,1 1 0-15,1 8 0 0,0-9 688 0,0 9 48 16,0-9 16-16,0 9 0 0,0 0-432 0,0 0-96 16,0 0-16-16,0 0 0 0,0 0 304 0,0 0 64 0,0 0 16 0,0 0 0 15,0 0-272-15,-1 10-48 0,-1 0-16 16,2 3 0-16,0 4-256 0,0 2 0 0,0 0-176 0,0 3 176 15,0 0-176-15,0 2 176 0,0 0-160 0,2 0 160 16,0 0 0-16,0-1-144 0,0-1 144 0,0-1 0 16,2 0 0-16,-1-1-128 15,-1-3 128-15,1 0 0 0,0-2-192 0,-1-1 64 0,0-5 0 0,0 1 0 0,-2-1-128 16,0-9-32-16,0 8 0 0,0-8 0 0,0 0-48 0,0 0-16 16,0 0 0-16,0 0 0 0,0 0 112 15,0 0 32-15,0 0 0 0,-5-7 0 0,0-2 208 0,1 0-144 16,0-6 144-16,0-1-128 15,1-3 128-15,1-2 0 0,0-3 0 0,0-4-128 0,0 1 128 0,2 1 0 16,0-2-144-16,2 2 144 0,0-1 0 0,1 2 0 16,1 1 0-16,2 2 0 0,0 1 0 0,2 0 0 15,1 0 0-15,0 2 192 16,1 1-192-16,1 1 160 0,-4 0-160 0,4 2 160 0,1 2-160 0,0 2 0 0,-1 0 0 16,3 3 128-16,-3 1-128 15,2 1 0-15,0 1 0 0,1 2 0 0,0 1 0 16,-1 2 0-16,0 0 0 0,0 4 0 15,-2 1-560-15,0 2 16 0,0-2 0 0,0 4 0 16,0 2-496-16,-1 2-112 0,0-1 0 0,-1 1-16 16,-2 2-1840-16,1-1-352 0</inkml:trace>
  <inkml:trace contextRef="#ctx0" brushRef="#br0" timeOffset="93990.27">10406 14552 35583 0,'0'0'1584'0,"0"0"320"0,0 0-1520 0,0 0-384 0,0 0 0 0,0 0 0 0,-4-5 688 0,4 5 64 31,4-8 16-31,1 1 0 0,1 2-544 0,3-1-96 0,2 2-128 0,0-1 176 16,2 0 80-16,2 1 0 0,1-3 16 0,1 1 0 16,2 1-272-16,2 1 128 0,1-2-128 0,2 2 0 31,1 0-1264-31,1 2-352 0,-1 1-80 0,-2 1-9088 0,-1 0-1824 0</inkml:trace>
  <inkml:trace contextRef="#ctx0" brushRef="#br0" timeOffset="94484.2">10884 14748 29487 0,'0'0'2624'0,"0"0"-2112"0,0 0-512 0,0 0 0 15,-5-6 2112-15,5 6 304 0,-4-6 64 0,4 6 16 0,0 0-1904 0,3-9-368 16,-1 1-80-16,1 2-16 0,0-1 528 0,2 2 112 16,-1-2 0-16,2 1 16 0,-6 6-16 0,10-5 0 15,-1 1 0-15,-1-1 0 0,-8 5-448 0,10-3-112 16,-1 1-16-16,-9 2 0 0,10-1-192 0,-10 1 0 16,0 0 0-16,11 3 0 0,-11-3-192 0,8 5-128 0,-8-5-16 0,6 8-16 31,-1 1-160-31,-5-9-16 0,3 11-16 0,0 0 0 15,-1-1-192-15,0-1-32 0,0-1-16 0,-2 1 0 16,0 0 144-16,1 0 48 0,0 0 0 0,-1-1 0 0,0-8 432 0,0 10 160 0,0 0 0 16,1-1-144-16,-1-9 144 0,2 10 0 15,2-1 0-15,-4-9 128 0,0 0 48 0,6 7 16 16,-6-7 0-16,8 9 0 0,-2-1 64 0,1-2 0 0,0 1 16 16,-1 0 0-16,2-1-48 0,2 1-16 0,-2-2 0 0,0 2 0 15,1 0 16-15,-1-1 0 0,-8-6 0 0,9 9 0 16,-3-2 0-16,-6-7 0 0,5 8 0 0,-5-8 0 0,2 10 160 0,-2-10 48 15,-2 10 0-15,-3-2 0 0,0-2 144 0,-2 1 16 16,-4-1 16-16,-1-1 0 0,-1-2-128 0,-1 1-32 16,-2-1 0-16,1 0 0 0,0-2-144 0,2 0-48 15,0-1 0-15,1 0 0 0,0-1-256 0,1 0 0 16,0 0 0-16,1 0 0 16,1-2-512-1,2-1-48-15,7 4-16 0,0 0 0 0,-5-8-2192 0,3-2-448 0,3-1-96 0,4-4-16 0</inkml:trace>
  <inkml:trace contextRef="#ctx0" brushRef="#br0" timeOffset="95093.83">11775 14409 32655 0,'0'0'1440'0,"0"0"304"0,-1-9-1392 0,0 0-352 15,0 0 0-15,0-1 0 0,-2 0 640 0,-2 1 64 0,0 0 16 0,-2 1 0 16,-1 1 64-16,1-1 16 0,-1 1 0 0,0 2 0 16,1 1 272-16,-1 0 48 15,-1 2 16-15,1 1 0 0,0 1-448 0,0 2-96 0,0 0-16 16,1 2 0-16,-1 0-448 0,0 3-128 0,0 1 0 0,1 3 0 0,-2 3 0 0,1 1 0 16,1 2-192-16,0 1 64 0,0 3 128 0,2 0-160 15,3 0 160-15,1 2-160 0,-1 1 32 0,5-1 0 16,0-2 0-16,1-1 0 0,2 1-96 0,2-2-16 0,0-4 0 15,2-2 0 1,0-1-64-16,0-2-16 0,1-1 0 0,-1-5 0 0,0 0 320 0,1-2-192 0,-1-2 192 0,1-1-160 16,-1-1 160-16,0-2 0 0,-2 0 128 0,1 0-128 15,0-2 288-15,-1-2-16 0,-2 0 0 0,0-1 0 32,-1-1 144-32,1 1 32 0,-2-2 0 0,1 2 0 15,-1 0-320-15,-4 9-128 0,2-7 128 0,-2 7-128 0,0 0 0 0,0 0 0 0,0 0 0 0,0 0 0 16,0 0-432-16,0 0 48 0,6 11 0 0,-1 1 0 15,0 1-16-15,0 0 0 0,1 0 0 0,1 2 0 16,-1-2 272-16,3 0 128 0,0-1-128 0,2-2 128 0,0-2 0 16,0-3 0-1,2 0 0-15,-1-2 128 0,1-3 192 0,-1-2 32 0,2 0 16 0,1-2 0 16,-1 1-32-16,-2-4 0 16,-1-1 0-16,-2-1 0 0,1 0 160 0,-4 0 16 15,0-2 16-15,-3-1 0 0,1-3 48 0,0-1 16 16,-3 0 0-16,-1-2 0 0,-1 1-224 0,0-2-48 15,-3-1-16-15,1 3 0 0,0-1-304 0,-2 1 0 16,0 4 0-16,-2 0 0 0,1 1-144 0,-1 1 16 16,-1 2 0-16,2 3 0 0,-3 1-64 0,2 2-16 15,2 0 0-15,5 3 0 16,-9-3-224-16,1 2-32 0,1 1-16 0,7 0 0 16,-9 0-528-16,1 2-96 0,2 3-32 0,0 3 0 15,3 1-2368-15,-1 5-464 0,1 2-112 0</inkml:trace>
  <inkml:trace contextRef="#ctx0" brushRef="#br0" timeOffset="95480.78">12290 14486 15663 0,'0'0'1392'0,"0"0"-1120"0,9-5-272 0,0-2 0 16,-2-1 4032-16,2 1 736 0,-2-2 160 0,-1 1 16 16,0 0-3408-16,-2 1-704 0,-1 0-128 0,-3 7-16 0,-2-7-224 0,2 7-32 15,0 0-16-15,-6-5 0 0,-2 1 208 0,0 1 32 16,0 2 16-16,-2 1 0 0,0 1-480 0,0 3-192 15,0-1 176-15,0 2-176 0,0 1 0 0,1 1-208 16,3 1 16-16,0 1 0 0,2 1-160 0,1-1-32 16,0 0 0-16,3-1 0 15,0-8-64-15,6 11-32 0,1-2 0 0,1 0 0 0,2 0 224 0,1 0 32 16,2-3 16-16,3 0 0 0,0-1 208 0,0 0 0 16,1-1 0-16,2 0 0 0,0 0 256 0,1 0-64 15,-2 1-16-15,0 1 0 0,-1 2 16 0,-3-2 16 16,-2 1 0-16,-2 0 0 0,-4-1 112 0,1 1 0 0,-2 2 16 0,-1-2 0 15,-4-7 160-15,-3 10 16 0,0-1 16 0,-1 0 0 16,-2-1-80-16,-1-1 0 0,-1 1-16 0,-2 1 0 16,-1 0-224-16,0-2-32 0,-1 1-16 0,0-3 0 15,0 1-160-15,0-2 0 0,-2 1 0 0,2-2-176 32,1 0-192-32,0 1-32 0,1-2-16 0,0-1 0 15,2 0-576-15,-1-1-112 0,1 1-32 0,0-2-10224 0,0 0-2048 0</inkml:trace>
  <inkml:trace contextRef="#ctx0" brushRef="#br0" timeOffset="95891.1">11880 14452 12895 0,'0'0'1152'0,"0"0"-928"0,0 0-224 0,0 0 0 16,-8-4 1424-16,8 4 240 16,-6-5 64-16,6 5 0 0,0 0-592 0,-9-2-112 15,9 2-32-15,-8-1 0 0,8 1 64 0,-9 2 16 16,9-2 0-16,-9 4 0 0,3 2-240 0,-1 1-32 0,2-1-16 0,0 3 0 16,1 2-560-16,1 2-224 0,-1 0 176 0,2 3-176 0,0-1 0 0,2 1 0 15,2-1 0-15,0 0 0 16,2 1 0-16,0 0 0 0,2-1-128 0,1-2 128 31,2-1-768-31,1 0-80 0,1 0-32 0</inkml:trace>
  <inkml:trace contextRef="#ctx0" brushRef="#br0" timeOffset="96422.88">13085 14160 12895 0,'0'0'576'0,"0"0"112"0,0 0-560 0,-5-3-128 0,-2-1 0 0,7 4 0 15,-5-4 5152-15,5 4 992 16,-8-3 208-16,0 2 48 0,1 0-5088 0,0 1-1008 16,7 0-304-16,-10 2 128 0,0 3 272 0,0 0 48 0,1 2 16 15,-1 1 0-15,-1 3-208 0,-1 4-64 16,-1 0 0-16,0 2 0 0,2 1-192 0,1 2 0 0,2 3 0 0,0-1 0 16,1 1-192-16,3 2 192 0,2-1-192 0,1 0 192 0,2 0-128 15,1-1 128-15,1 0 0 16,3-1 0-16,0-1 0 0,4-1 0 15,-1-2 0-15,1-2 0 0,0-3 0 0,1-1 0 0,0-1 0 0,1 0 0 0,-1-3 128 0,-1-2 16 16,-1-3 16-16,2-1 0 16,-2-3 32-16,0 0 0 0,-9 1 0 0,9-3 0 15,-2-2 208-15,-1 0 48 0,-1-3 16 0,-1 1 0 16,-1 0 176-16,0-2 16 0,-3-1 16 0,0-1 0 16,-2-1-160-16,0 0-48 0,0-1 0 0,-1 1 0 15,-3 1-320-15,1 1-144 0,-2 1 128 0,1 1-128 16,-2 3-176-16,0 0-112 0,-1 2-32 0,1 1 0 31,-2 1-80-31,-1 1-32 0,-1 1 0 0,2 1 0 0,0 0-544 0,2 1-112 16,1 2-32-16,7-5 0 0,-4 8-1712 0,4-8-352 0,0 0-64 0,3 9-10576 15</inkml:trace>
  <inkml:trace contextRef="#ctx0" brushRef="#br0" timeOffset="96747.1">13444 14294 21183 0,'0'0'1888'0,"0"0"-1504"0,0 0-384 0,-8-2 0 0,2 2 3392 0,6 0 592 16,0 0 128-16,-9 5 32 0,0 0-3312 0,0 3-672 0,1 0-160 0,-2 2 0 15,-1 1 0-15,0 1-144 0,0 1 144 0,2 2-208 16,0 0 208-16,2 0 160 0,1 2-32 0,1-1 0 16,3-1-128-16,-1 2 0 0,2-1 0 0,2 1 0 15,2-1 0-15,1-1 0 0,1-1 0 0,2-1 0 16,0-1 160-16,3-1-160 0,1-1 192 0,0-1-192 15,1-2 384-15,2-2-16 0,0 1-16 0,0-3 0 16,-1-3 32-16,1 0 16 0,-1 0 0 0,-2-1 0 16,0-2 32-16,-2-3 0 0,-3-2 0 0,1 1 0 15,-2-2 128-15,0 0 16 0,-1-1 16 0,-1-2 0 16,-2-2-16-16,-1-2 0 0,-1 1 0 0,-1-2 0 0,-1 0-320 0,0-1-80 16,-2 0-16-16,0 1 0 31,-3 1-480-31,0 1-80 0,-1 0-32 0,1-1 0 15,-2 1-1232-15,-3 1-256 0,-3-1-64 0,0 2-9872 0,-5 1-1984 0</inkml:trace>
  <inkml:trace contextRef="#ctx0" brushRef="#br0" timeOffset="97068.45">13531 14078 32255 0,'0'0'2864'0,"0"0"-2288"15,0 0-576-15,0 0 0 0,0 12 848 0,1-1 64 16,0-1 16-16,0-1 0 16,-1-9-1200-16,1 12-240 0,0-2-64 0,2-1 0 0,-3-9 576 0,3 8 0 0,1 0 0 0,-4-8 0 15,6 8 528-15,-6-8 64 0,8 4 16 0,-8-4 0 16,9 2-160-16,0-3-48 0,-9 1 0 0,10-4 0 16,-2-2 80-16,-3-1 16 0,0-1 0 0,-1 0 0 0,-1-1 272 15,-1 1 64-15,-2-1 16 0,0-1 0 0,-2-1-144 0,0 0-48 31,-1 0 0-31,0 1 0 0,-2 0-480 0,1 2-176 0,-1 1 0 0,0 1 144 0,-2 2-144 0,0 1-256 16,-1 0 64-16,0 3 16 31,1 1-224-31,-1 2-48 0,0 2-16 0,0 4 0 0,1 3-1728 0,-1 1-352 0,4 3-64 0,0 1-8368 16,2 3-1680-16</inkml:trace>
  <inkml:trace contextRef="#ctx0" brushRef="#br0" timeOffset="97761.05">14287 14364 33407 0,'0'0'1472'0,"0"0"320"0,0 0-1440 0,0 0-352 16,0 0 0-16,0 0 0 0,0 0 816 0,8-3 80 15,2 0 32-15,1 2 0 0,0-1-400 0,0 1-80 16,0 0 0-16,1 0-16 0,1 1 320 0,-1-1 64 0,0-1 16 0,1 0 0 16,1 0-448-16,2 1-96 0,0-1-16 0,2 1 0 15,-4-1-272-15,3 1-144 16,-3-2 16-16,2 2 0 15,-2 0-704-15,-1 1-144 0,-1 0-32 0,-1 0 0 16,-1 1-2080-16,-10-1-432 0,10 2-64 0</inkml:trace>
  <inkml:trace contextRef="#ctx0" brushRef="#br0" timeOffset="97967.37">14371 14497 4607 0,'0'0'400'0,"-8"0"-400"15,-1-1 0-15,0 1 0 0,1 0 6688 0,8 0 1248 16,0 0 256-16,0 0 64 0,0 0-6464 0,0 0-1296 15,0 0-256-15,7 5-48 0,1 0 64 0,1-2 0 16,1 0 16-16,4 0 0 0,-1-1 400 0,2-1 80 16,2-1 16-16,0 1 0 0,2-2-448 0,2 0-96 15,1-1-16-15,1-1 0 0,0 0-464 0,1 0-80 16,0 0-32-16,3-3 0 16,1 2-2272-16,3-2-464 0,1 0-96 0</inkml:trace>
  <inkml:trace contextRef="#ctx0" brushRef="#br0" timeOffset="98362.06">15351 14217 32255 0,'0'0'1424'0,"0"0"304"0,0 0-1392 0,0 0-336 16,0 0 0-16,0 0 0 0,0 0 1664 0,-7 0 272 0,7 0 48 0,-8 4 16 31,3 1-2000-31,-3 3-256 0,2 2-128 0,1 2-32 0,-1-1 224 0,1 1 64 0,-1 1 0 0,1 1 0 0,0-1 128 0,3 0 0 15,0 1 0-15,1 1 0 0,2-2 0 0,1 0 0 16,2 0 0-16,0 0 0 0,3 1 0 0,0-3 0 16,1-1 0-16,1-2 0 0,0-1 0 0,3 0 176 15,0-2-16-15,3-1 0 0,2-1 64 0,-1-2 16 16,1-1 0-16,0-1 0 0,2-2 16 0,0 0 16 16,-2 0 0-16,1-2 0 0,-2-1 304 0,1-2 64 15,-2-2 16-15,1-1 0 16,-1-2 80-16,-2 0 16 0,-2 0 0 0,0-1 0 0,0-1-48 0,-1 0 0 15,-2-2 0-15,-3 1 0 16,-1 0-256-16,-2-1-48 0,-3-1-16 0,0 2 0 16,0-1-192-16,-5 2-32 0,-2-1-16 0,1 3 0 0,-2 0-144 15,-1 1 0-15,-4 1 0 0,0 0 0 16,0 2-144-16,0 2-16 0,0 2 0 0,-1 0 0 0,0 2-112 0,-1 2-32 16,1 1 0-16,0 2 0 15,-2 3-560-15,1 0-112 0,-1 3-32 0,1 3 0 16,-1 2-1728-16,2 2-336 0,-1 2-80 0,2 2-13232 0</inkml:trace>
  <inkml:trace contextRef="#ctx0" brushRef="#br0" timeOffset="104469.74">4757 15949 15839 0,'0'0'704'0,"0"0"128"0,0 0-656 0,0 0-176 0,-3-5 0 0,0-1 0 15,0 1 656-15,3 5 112 16,-4-6 0-16,0 2 16 0,-2-1 160 0,1 1 16 15,-2 1 16-15,3 0 0 0,-4 1 352 0,2 0 64 0,2 0 16 0,-1 0 0 16,-3-2-160-16,2 3-32 0,0-1 0 0,6 2 0 0,0 0-400 16,0 0-96-16,-5-1-16 0,5 1 0 0,0 0-352 0,0 0-80 15,0 0-16-15,0 0 0 0,9-1-48 0,3-1-16 16,1 0 0-16,4 1 0 0,2 1 48 0,2 0 0 16,1 0 0-16,3 0 0 15,-1 0 16-15,2 0 16 0,2-1 0 0,-1 0 0 0,4 0-64 0,1 0-16 16,-1 0 0-16,0 1 0 0,-2-2-192 0,1 2 144 15,0 1-144-15,-3-1 128 16,1 0-128-16,-6 1 0 0,-1 0 0 0,-3 1 0 0,-3-1 0 0,-3 0 0 0,-1 2 0 16,-2-1 0-1,-9-2-464-15,8 4-80 0,-8-4-16 0,0 0 0 16,0 0-288-16,0 0-64 0,5 7-16 0,-5-7 0 16,0 0-128-16,0 0-32 0,-5 7 0 0,0 0 0 15,5-7-544-15,-10 7-112 0</inkml:trace>
  <inkml:trace contextRef="#ctx0" brushRef="#br0" timeOffset="105094.78">4665 15961 19343 0,'-11'-1'1728'0,"1"-1"-1392"0,1-1-336 0,1-1 0 0,2 1 2752 0,6 3 496 31,0 0 80-31,0 0 32 0,0 0-2432 0,1-8-480 16,-1 8-112-16,5-7-16 0,1 1-192 0,1 2-128 15,1 0 160-15,3 0-160 0,1 0 384 0,4-1-32 0,-1 2 0 16,3 1 0-16,-1-1-32 0,2 2-16 0,1-1 0 0,1 1 0 16,-2 1-176-16,-1 2-128 0,1-1 144 0,1 0-144 15,-2 2 144-15,1-1-144 0,0 0 128 0,-2 1-128 16,0 1 0-16,1-2 0 0,-5 2 0 0,1 2 0 16,-1-1 0-16,0 2 0 0,-2-1 0 0,2 2 0 0,-4 1-192 0,-1 1 48 0,-2 1 0 15,-2 0 0-15,-1 0-64 0,-2 1-16 0,-2 2 0 16,-2 2 0-16,-4-1-48 15,-2 2-16-15,-2 1 0 0,-2 1 0 0,0 1 96 0,-2 0 0 16,-5-3 16-16,0 2 0 0,-1 1 176 0,0-1 0 16,-1-1 0-16,0 0 128 0,0-1-128 15,-1 1 176-15,-1-2-176 0,-1 0 192 0,-3-1 64 0,2-1 32 16,1 0 0-16,-1-2 0 16,2-1 112-16,3-2 32 0,1-2 0 0,4 1 0 0,3 0-112 0,2-2 0 15,1 1-16-15,1-2 0 16,1 0-32-16,3-1 0 0,5-4 0 0,-7 6 0 15,7-6-272-15,-4 6 128 0,4-6-128 0,-2 9 0 0,2-9 0 0,0 0 0 16,0 9 0-16,0-9 0 0,3 9 0 0,-3-9 0 16,8 7 0-16,-2 0 0 0,1-2 0 0,2 0 0 15,1-2 0-15,1-1 0 0,0-1 256 0,2 1-64 16,3-2-16-16,2 0 0 0,2 0 176 0,1-2 32 16,2 0 16-16,-2-1 0 0,-1 0-64 0,1-1-16 15,-1 2 0-15,0-2 0 0,-1-1-128 0,0 1-16 0,2 1-16 16,-2-1 0-16,-1 0-160 0,-1 1 0 0,1-1 144 15,-1 2-144-15,1-1 0 0,-1 0 0 0,-3-1 0 0,-1 2 0 16,-3 1 0-16,1 1 0 0,-11 0 0 0,12 0 128 16,-2 1-304-16,-1 1-48 0,-9-2-16 0,10 2 0 31,-10-2-464-31,10 5-80 0,-3-2-32 0,0 2 0 16,-1 0-720-16,2 1-128 0,1-1-48 0,1 1 0 15,-1 0-1680-15,1 0-320 0,-1-1-80 0</inkml:trace>
  <inkml:trace contextRef="#ctx0" brushRef="#br0" timeOffset="105697.55">5848 15999 26543 0,'0'0'576'0,"-3"-7"128"0,0 0 32 0,1 1 16 0,-1-1-608 0,2 1-144 0,-1-2 0 0,2 8 0 16,-2-9 864-16,0 2 144 0,0 2 16 0,2 5 16 15,0 0-96-15,-5-6-32 0,5 6 0 0,0 0 0 16,-4-4 112-16,4 4 0 0,0 0 16 0,0 0 0 15,0 0-448-15,0 0-80 16,-8 6-32-16,3 2 0 0,1 2-480 0,1 3 0 0,1 3 0 0,0 3 0 0,-1 1 0 0,2 4-192 16,0 0 192-1,0 3-208-15,0 2 208 0,0-1 0 0,1-1-160 0,0-1 160 16,0 1 0-16,1-1 0 0,0 0 0 0,0 0 0 0,0-3 0 0,1 0 0 16,0-1 0-16,-1-3 0 0,0-3 0 15,0 0 0-15,0-2 0 0,1-2 0 0,-1-1-272 0,0-2 16 16,-1-9 0-16,0 0 0 0,0 0-64 0,0 0-16 15,0 0 0-15,0 0 0 0,0 0-16 0,0 0 0 16,0 0 0-16,0 0 0 0,0 0 128 0,0 0 32 16,-3-11 0-16,1-2 0 15,0-3 64-15,1-4 128 0,-1-3-208 0,1-3 80 0,0-3 128 0,1-2 0 16,2-3 0-16,2 0 0 0,0 1-144 0,2 1 144 16,-1 0-160-16,3 2 160 15,-2-1-160-15,1 2 160 0,2 4-160 0,0 1 160 0,1 3-192 16,2 2 48-16,-5 3 16 0,4 1 0 0,0 2 128 15,0 2 0-15,0 2 128 0,1 2-128 0,1-1 256 16,-1 2-32-16,1 2 0 0,0 1 0 0,-1-2-224 0,1 4 0 16,1 1 0-16,-1 1 0 0,-2 3-288 0,0-1-96 0,2 1-32 0,-3 2 0 15,0 0-736-15,1 3-160 0,-4 2-32 0,2 2-11664 16</inkml:trace>
  <inkml:trace contextRef="#ctx0" brushRef="#br0" timeOffset="105913.5">5862 16242 32255 0,'0'0'1424'0,"0"0"304"0,0 0-1392 0,0 0-336 16,0 0 0-16,0 0 0 0,0 0 1632 0,0 0 256 0,0 0 48 0,13 1 16 15,-2-2-1744-15,2 0-336 0,-1-2-80 0,0 1-16 16,1-1 224-16,2 0 0 0,-3-1 0 0,1 2-144 15,2-1 144-15,1-1-208 0,0 0 80 0,2 0 128 32,2-1-2384-32,0 0-368 0,0-2-64 0</inkml:trace>
  <inkml:trace contextRef="#ctx0" brushRef="#br0" timeOffset="106217.16">6529 15790 18431 0,'0'0'1632'0,"0"0"-1312"0,0 0-320 0,0 0 0 16,0 0 5296-16,0 0 976 0,0 0 208 0,0 0 48 0,4-7-5008 0,-4 7-1008 15,0 0-192-15,0 0-32 0,0 0-288 0,8-2 0 16,-8 2 0-16,0 0 0 0,9 3 144 0,-9-3 80 16,8 7 16-16,0 1 0 0,-1 2-96 0,1 1-16 0,-2 1 0 0,0 3 0 15,2 1-128-15,0 3 0 0,-3 2 144 0,2 1-144 16,-2 2 0-16,2 0 0 15,-3 3 0-15,-1 0 128 0,0 1-128 0,-2 0 0 0,0 4 0 0,-3-1 0 16,-3-1-176-16,0-1 0 0,-3 1 0 0,-1-1 0 16,-3 1-96-16,-3 2-32 0,-4 1 0 0,-3 1 0 31,-5 1-320-31,-4-2-64 0,0-3-16 0,-2 2 0 16,0 0-480-16,-4-1-96 0,-3-2-32 0,-2 0-9760 0,-2 6-1968 0</inkml:trace>
  <inkml:trace contextRef="#ctx0" brushRef="#br0" timeOffset="106601.49">4546 15738 6447 0,'-8'0'576'0,"0"-1"-576"16,-1-1 0-16,0-1 0 0,0 1 6160 0,1 1 1136 15,1 0 208-15,-1 1 48 0,-1 0-6016 0,0 2-1200 0,9-2-336 16,-11 3 128-16,-1 0 208 0,0 0 48 16,0 2 16-16,1 3 0 0,-1 1 304 0,1 1 48 15,0 2 16-15,1 2 0 0,-2 1-352 0,0 2-64 0,0 4-16 0,0 3 0 16,0 4-336-16,2 1 0 0,1 1 0 0,1 2 0 15,-2 1 0-15,4 1-128 0,2 1 128 0,1 1-128 16,4-1 128-16,4 1 0 0,1 1 0 16,5 3-128-16,4 1 128 0,2 1 0 0,3-2 0 15,4 1 0-15,1 0 0 0,5-2-160 0,3 0 160 0,3-1 0 16,4 2-448 0,6-1 0-16,6 0 16 0,3-2 0 0,1 0-1744 0,1-7-336 0,-2-3-80 0,4-4-11232 15</inkml:trace>
  <inkml:trace contextRef="#ctx0" brushRef="#br0" timeOffset="107283.4">7089 16633 34031 0,'0'0'1504'0,"0"0"320"0,0 0-1456 0,0 0-368 16,0 0 0-16,0 0 0 0,0 0 0 0,0 0-128 0,0 0 0 0,0 0 0 16,0 0 128-16,0 0 0 15,0 9 128-15,0-9-128 0,-3 10 512 16,3-10 16-16,-1 11 16 0,2 1 0 0,-2-3-208 0,1 1-32 0,1-1-16 0,1 2 0 16,1 1-288-16,2-1 0 0,0-1 0 0,1-1 0 15,-1 0 0-15,2-1 0 0,-7-8 0 0,10 7 0 0,0-1 208 0,0-1 48 31,0-3 0-31,-1-1 0 0,2 0 64 0,-1-3 0 0,0-3 16 0,0 1 0 0,-1 0 0 16,0-2 0 0,-2-2 0-16,1 0 0 0,-1-1 96 0,-1-1 16 0,0-1 0 0,-1 0 0 15,-1-1 16-15,-1 1 16 16,0 0 0-16,1 0 0 0,-2-2-144 0,0 3-16 16,-1 2-16-16,-1 8 0 0,1-9-144 0,0 1-32 0,0 2 0 15,-1 6 0-15,0 0 16 0,0 0 0 0,0 0 0 16,0 0 0-16,0 0-144 0,0 0 0 0,0 0 0 0,0 0 0 15,0 0-176-15,3 9-64 0,-2 3-16 0,1 3 0 16,0 5-96-16,1 3-32 0,0 3 0 0,-2 4 0 16,1 3 208-16,0 2 48 0,0 2 0 0,0 2 0 15,1 2-192-15,0 2-48 0,0 0 0 0,-1 2 0 16,1 0 144-16,-1-2 32 0,-1-2 0 0,1-4 0 16,0-4 192-16,1-3 0 0,-2-5 0 0,-1-2 0 0,-1-2 0 15,-1-3 0-15,0-3 128 0,0-3-128 0,0-2 144 16,-4-2-16-16,1-3-128 0,5-5 192 0,-9 3 0 0,0-1 0 15,0-2 0-15,1-3 0 0,-1 0 176 0,2-1 16 16,-2-1 16-16,2-1 0 0,-1-3-80 0,3-1 0 16,0-2-16-16,1-2 0 0,-1 0-96 0,3-1-16 15,1-3 0-15,1 0 0 0,2-3-192 0,2-1 176 16,1-4-176-16,3 0 160 0,-1-1-160 0,3-1 0 16,0 1-160-16,2 2 160 0,2 3-176 0,-1 1 176 0,0 2-192 15,-1 2 192 1,0 2-464-16,0 3 16 0,-1 2 0 0,2 2 0 15,1 3-960-15,0 1-176 0,0 3-32 0,2 2-16 16,-2 3-1312-16,2 3-256 0,2 2-48 0,0 3-10128 0</inkml:trace>
  <inkml:trace contextRef="#ctx0" brushRef="#br0" timeOffset="107726.3">8375 16078 12895 0,'0'0'1152'0,"-5"-1"-928"16,-4 0-224-16,2-1 0 0,0 0 2320 0,1 2 432 0,1-1 64 0,5 1 32 16,-7-1-736-16,1 0-160 15,6 1-32-15,0 0 0 0,-5-1-80 0,5 1-32 16,0 0 0-16,0 0 0 0,0 0-528 0,0 0-128 15,0 0 0-15,0 0-16 0,0 0-432 0,0 0-96 16,12-1-16-16,1 0 0 0,0 0-208 0,2-1-64 0,0 0 0 0,1 1 0 16,-1-1-160-16,1 1-32 0,2-1-128 15,-4-1 192-15,2 0-192 0,-1 0 0 0,1 0 0 16,0-1 0-16,-1 1-736 0,1 1-32 0,-2-2-16 0,0 2 0 16,0-1-1920-16,-3 1-384 0,1 1-80 0,-1 0-12032 0</inkml:trace>
  <inkml:trace contextRef="#ctx0" brushRef="#br0" timeOffset="107944.79">8256 16269 41871 0,'0'0'1856'0,"-8"2"384"0,1 1-1792 0,7-3-448 0,0 0 0 0,0 0 0 0,0 0 384 0,0 0 0 15,0 0 0-15,0 0 0 0,0 0-624 0,10 1-128 16,0-1-16-16,2-1-16 15,1-1 400-15,2 0-128 0,2 0 128 0,1 0 0 16,0 0 0-16,1 1 192 0,1-1 0 0,-2 1-16 16,1-1-176-16,-1 1-144 0,-1 1 144 0,0-1-208 15,-1 0-576-15,1 0-112 0,-1 1-32 0,2 0 0 16,-2-1-2384-16,1 1-464 0</inkml:trace>
  <inkml:trace contextRef="#ctx0" brushRef="#br0" timeOffset="109277.5">11299 15838 8287 0,'0'0'368'0,"0"0"80"0,1-9-448 0,1 1 0 31,1 1 0-31,-1-1 0 0,1 0 4096 0,0 1 720 16,0-1 160-16,-3 8 16 0,2-10-3024 0,0 2-624 15,-2 8-112-15,0 0-16 0,1-7 224 0,-1 7 48 16,0 0 16-16,0 0 0 0,0 0-432 0,0 0-96 16,0-7-16-16,0 7 0 0,0 0-416 0,0 0-96 0,0 0 0 0,0 0-16 15,0 0-432-15,0 13 128 0,0 2-128 0,0 1 0 16,-1 3 0-16,1 1 0 0,0 4 0 0,1 1-176 16,0 3 176-16,0-1-128 0,1 1 128 0,2-1-128 15,-2-1 128-15,0-1 0 0,0-2 0 0,2-1 0 16,-2 0 0-16,0-2 0 0,0-2 0 0,0-1 0 15,0-3 0-15,-2-1 0 0,0 0 0 0,-2-2 0 16,1-1 0-16,1-10 0 0,-1 9 128 0,1-9-128 16,0 0 128-16,-3 8-128 0,3-8 128 0,0 0-128 0,0 0 176 15,-7 2-48-15,7-2 0 0,-6-2 0 0,-2-3 0 0,4 0-128 16,0-2 192-16,0-1-64 0,-2-2-128 16,2 0 0-16,1-3 0 0,1-3 0 15,-2-1-144-15,2-1 144 0,0-2 0 0,1 0 0 0,0-1-128 0,1 1 128 16,2-2 0-16,0 0 0 0,0 0-144 0,2 0 144 15,0-2 0-15,-2 2-144 0,1 2 144 0,2 0 0 16,0 0 0-16,3 1-128 0,0 1 128 0,1 1-128 16,-1 1 128-16,3 0-128 0,0 2 128 0,0 1 0 0,0 1-144 15,1-1 144-15,3 1 0 0,0 1 0 0,-1 1 0 16,3 2 0-16,-1 0 0 0,1 1 0 0,-1 2 0 0,0 0 0 16,-1 1-272-16,1 2 64 0,0 0 16 0,-2 3 0 31,0-1-384-31,-2 2-64 0,-1 1 0 0,-1 2-16 15,-3-1-432-15,0 3-64 0,2-1-32 0,-4 5 0 16,-1 0-448-16,-1 0-96 0,0 1 0 0,-1 3-11440 0</inkml:trace>
  <inkml:trace contextRef="#ctx0" brushRef="#br0" timeOffset="109482.34">11313 16016 33855 0,'0'0'1504'0,"0"0"304"0,0 0-1440 0,0 0-368 15,0 0 0-15,0 0 0 16,0 0 448-16,0 0 0 0,9-6 16 0,0 1 0 0,0 1-272 0,2-1-64 16,1 1-128-16,1 0 192 0,1 0 432 0,2 0 80 15,0-1 0-15,2 1 16 16,1 0-304-16,1-1-64 0,2 1-16 0,-1 1 0 0,-3-1-336 16,1 2 0-16,-1-1 0 0,0 1-128 15,0 0-672-15,-3 1-128 0,-2 1-32 0,0 3 0 16,1-1-2032-16,0 1-400 0</inkml:trace>
  <inkml:trace contextRef="#ctx0" brushRef="#br0" timeOffset="109999.37">11839 16237 17503 0,'0'0'1552'0,"-8"-2"-1232"0,0-1-320 0,1-1 0 16,7 4 3888-16,-7-6 720 0,2-1 128 0,2 1 48 15,-1-2-3376-15,4 8-688 0,0 0-128 0,-1-11-16 0,1 2 96 0,0 9 32 16,5-10 0-16,-1 0 0 0,0 2-64 0,2 0-16 15,-1 1 0-15,2 2 0 0,2-1-368 0,1 2-64 0,0-1 0 0,0 1-16 16,-1 1-176-16,1 1 0 0,-1 0 0 0,-9 2 0 16,11 3-224-16,-1 0 32 0,-1 2 0 0,-1 2 0 31,-3 0-448-31,-1 3-64 0,0 1-32 0,-3 1 0 16,-1 1-288-16,-2 3-48 0,-4 2-16 0,0 3 0 15,-2 0-16-15,-1 0-16 0,-1 0 0 0,0-3 0 0,1-1 736 0,0-3 128 0,1-1 48 0,0-2 0 16,2-1 688-16,-1-2 144 0,1-3 16 0,6-5 16 15,-6 6 176-15,6-6 48 0,0 0 0 0,0 0 0 16,0 0 0-16,0 0 0 0,0 0 0 0,0 0 0 16,0 0-224-16,0 0-32 0,0 0-16 0,0 0 0 15,0 0-192-15,0 0-32 0,10 3-16 0,0-1 0 0,-2-2-176 0,2 0-16 32,0 0-16-32,1 0 0 0,-1 0-288 0,2-1-64 0,0 2-16 0,4-1 0 15,0-1-1312-15,1 0-256 0,-1 0-48 0,2 0-16 16,1-2-1424-16,-1-2-304 15</inkml:trace>
  <inkml:trace contextRef="#ctx0" brushRef="#br0" timeOffset="110388.56">12621 15860 34719 0,'0'0'1536'0,"-3"-8"320"0,1 1-1472 0,0-1-384 0,0 0 0 0,2 8 0 15,-1-9 496-15,0 3 16 0,-1-1 16 0,2 7 0 16,0 0-272-16,-7-5-64 0,0 1-16 0,0 3 0 16,-2 1 288-16,1 2 64 0,-2 2 16 0,0 1 0 15,-1 3-416-15,0 3-128 0,-1 2 0 0,0 1 0 16,-1 2 0-16,4 0 0 0,0 2-192 0,2 0 48 0,2-2 144 16,2-2-208-16,5 0 80 0,0-2 128 0,0 0-256 0,2-1 64 15,4-1 0-15,2 0 16 0,3-1 176 0,0-2-208 16,1-3 80-16,0 0 128 0,0-1-144 0,0 0 144 15,2-2 0-15,-1 2 0 0,0-2 0 0,-1 1 0 16,1-1 0-16,-2 1 0 0,0-1 176 0,-4 2-16 16,0-1 0-16,-1 1 0 0,-8-3-160 0,7 7 0 15,-7-7 0-15,3 10 0 0,-1-2 288 0,-2 1-32 16,0-9 0-16,-3 12 0 0,-1-1-96 0,-1 1-32 16,-3 0 0-16,1-1 0 0,-3-2-128 0,0 0 0 0,-1 1 0 15,0-1 0-15,1 0 0 0,0-2 0 16,-1 1 0-16,1-1 0 0,0-3-320 0,0 0-32 0,1 0-16 0,0-2 0 31,0-2-2064-31,1 0-432 0,8 0-80 0</inkml:trace>
  <inkml:trace contextRef="#ctx0" brushRef="#br0" timeOffset="110608.44">12770 15974 32255 0,'0'0'2864'16,"0"0"-2288"-16,0 0-576 0,5 10 0 15,1-1 1296-15,-1 1 160 0,1 0 16 0,0 1 16 16,-1 1-1296-16,-1-1-192 0,-1 0-160 0,1 0 32 0,-2 0 128 16,1 1 0-16,-3 0 0 0,1 1 0 0,0 1 0 15,2-2 0-15,0 0 0 0,0 0 0 0,-1-1 0 0,2 0 0 16,-1-1 0-16,0-1 0 16,-3-9-448-16,0 0-48 0,8 7-16 0,-8-7 0 15,0 0-2096-15,8 2-416 0,1-4-96 0</inkml:trace>
  <inkml:trace contextRef="#ctx0" brushRef="#br0" timeOffset="110782.78">12882 15769 39903 0,'0'0'1776'0,"-9"-3"352"0,1 1-1696 16,8 2-432-16,-6-1 0 0,6 1 0 0,0 0 480 0,0 0 16 0,-8-1 0 15,8 1 0-15,0 0-496 0,0 0 0 0,0 0-176 0,0 0 176 16,0 0-160-16,0 0 160 15,0 0 0-15,0 0-144 0,0 0-1408 0,0 0-288 0,1 9-48 0,4 0-9152 32,-5-9-1824-32</inkml:trace>
  <inkml:trace contextRef="#ctx0" brushRef="#br0" timeOffset="111146.4">13069 16045 33055 0,'0'0'1472'0,"-2"9"288"0,1 3-1408 0,0 0-352 0,-1 0 0 0,2 1 0 16,-2 1 0-16,1 2 0 0,0-1 0 0,0-2 0 0,-1-1 0 16,0-2 0-16,-1 1 0 0,1 0 128 0,-1-1 768 0,0-1 176 0,3-9 16 0,-4 8 16 15,4-8-304-15,0 0-64 0,0 0-16 0,0 0 0 16,0 0-336 0,0 0-80-16,0 0-16 0,0 0 0 0,0 0 144 0,0 0 16 0,-4-7 16 0,2-1 0 15,2-1-80-15,2-1 0 16,0 0-16-16,2-2 0 0,1-4-144 0,0 3-32 0,1-2 0 0,0-1 0 15,2 1-192-15,1-1 128 0,-1 2-128 0,0 1 0 0,0 1 0 16,0 1 0-16,0 1 0 0,-2 1 0 0,1 3 128 0,-1 1-128 31,-6 5 176-31,10-3-176 0,-10 3 208 0,9-1-64 16,-9 1-16-16,11 3 0 0,-2 3-128 16,-1 1 0-16,-1 2-192 0,0 2 192 0,-1 1-256 0,2 0 80 15,1 5 16-15,-1 1 0 0,-2 1-32 0,2 1 0 16,0-1 0-16,0 0 0 15,1 1-368-15,0-1-80 0,0-1 0 0,1-2-16 16,0-1-1152-16,1-1-240 0,-1-3-32 0,1-1-8912 16,2-4-1776-16</inkml:trace>
  <inkml:trace contextRef="#ctx0" brushRef="#br0" timeOffset="111509.12">13926 15775 41919 0,'0'0'1856'0,"0"0"384"0,0 0-1792 0,-6-2-448 0,6 2 0 0,-6-1 0 16,-1 0 224-16,7 1-48 0,-8 1-16 0,0 1 0 16,-2-1-288-16,0 4-64 0,-2-1-16 0,1 2 0 15,-2 0 208-15,0 3 160 0,0 1-32 0,1 3 0 16,1 2-128-16,0 1 0 0,-1 0 0 0,3 3 0 16,3 3 0-16,0 0 0 0,1 1 0 0,1 0 128 15,2 0-128-15,3-2-256 0,1-2 64 0,4 0 16 16,2-1 0-16,-1 0 0 0,3-3 0 0,3 0 0 0,1-1 176 15,0-3-192-15,-1-3 192 0,1-2-192 16,1 0 192-16,0-2-160 0,1-2 160 0,-3-1-160 0,-2-1 160 0,-1-1 0 16,0-2 0-16,-1 2 0 0,-9 1 224 0,9-6 32 15,-3-1 0-15,-2-2 0 0,-1 1 208 0,0-2 48 16,-3-1 16-16,0 1 0 0,0-1-80 0,-3 3 0 16,0-2-16-16,0 0 0 0,-2 0-432 0,0 1 0 15,-3 1 0-15,-1 2 0 0,1-2-448 0,-2 4 48 0,-2 0 0 16,0 2 0-1,-2 1-288-15,0 3-48 0,-2 1-16 0,-1 1 0 16,1 1-2064-16,0 3-400 0,2 0-96 0</inkml:trace>
  <inkml:trace contextRef="#ctx0" brushRef="#br0" timeOffset="111857.29">14121 15938 35007 0,'0'0'3120'0,"0"0"-2496"0,0 0-496 0,0 0-128 16,-3 11 784-16,0 0 144 0,1 0 32 0,0 1 0 31,-1 1-1456-31,0 2-272 0,1-1-64 0,0 2-16 0,0 0 656 0,3 0 192 0,-1 1 0 0,2-1 0 16,1 1 128-16,3-1 128 0,1-1 48 0,2-2 0 0,1-2-304 0,1-1 160 16,1-1-160-16,1-3 128 0,-1-1 16 0,4-2 0 15,1-1 0-15,1-2 0 0,-3-2 192 0,2-1 48 16,-1-3 0-16,0 1 0 15,-3-3 160-15,-1 0 32 0,-1 0 16 0,0 1 0 0,-3-4 112 0,-2 0 0 16,0-1 16-16,-2-2 0 0,-3 1-80 16,1 0 0-16,-2 0-16 0,-3-1 0 0,1-2-336 0,-2 4-64 0,-2 0-16 15,0 0 0-15,-2 1-208 0,-1 1-288 0,-1 1 64 0,-2 0 16 32,-2 2-288-32,0 1-48 0,-2 3-16 0,1 2 0 15,-2 0-1616-15,2 3-336 0,-2 1-64 0,1 3-8752 0,2 1-1760 16</inkml:trace>
  <inkml:trace contextRef="#ctx0" brushRef="#br0" timeOffset="112215.81">14418 15574 22111 0,'0'0'1968'0,"-8"0"-1584"15,0 0-384-15,8 0 0 0,-8 2 1664 0,2 1 256 16,0 2 64-16,6-5 0 31,-6 5-1984-31,6-5-400 0,0 0-80 0,-5 7-16 0,5-7 880 0,0 0 192 0,0 0 16 0,0 0 16 0,0 0 656 16,0 0 128-16,9 5 16 0,0-2 16 16,0-4-416-16,1-2-96 0,-3 0-16 0,2-1 0 0,-1-3-144 0,-2 2-48 15,0-2 0-15,-1 1 0 0,0 0 240 0,-2-2 32 0,-1 0 16 16,1 1 0-1,-2-1-64-15,-2 1-16 0,1 0 0 0,-2 0 0 16,1 1-400-16,-1 0-96 0,-1 1-16 0,0 0 0 0,-1 0-272 0,0 1-128 16,-1 2 0-16,-2 0 128 0,7 2-320 0,-8 0-64 15,0 2 0-15,1 1-16 0,-1 1-544 0,0 2-96 0,-1 1-32 0,1 3 0 16,-1 1-1552-16,1 1-304 0,2 0-64 0,-1 0-8624 16,-1-2-1728-1</inkml:trace>
  <inkml:trace contextRef="#ctx0" brushRef="#br0" timeOffset="113131.34">15450 15978 26719 0,'0'0'1184'0,"0"0"240"0,-6-5-1136 0,6 5-288 0,-3-5 0 0,3 5 0 0,0 0 1312 0,0-8 208 0,0 8 32 0,3-8 16 0,0 2-1184 0,-3 6-256 31,6-6-128-31,-6 6 160 0,7-5 864 0,1 0 160 0,1 3 32 0,1 0 16 15,0 0-528-15,2 0-128 0,2-2 0 0,4 2-16 16,1 1-368-16,3 0-64 0,3 0 0 0,-1 0-128 16,0 1 240-16,0 0-64 0,-1 1-16 0,-1 0 0 15,-1 0-32-15,0-1-128 16,-1 0 192-16,0 2-64 0,-2 0-128 0,-1 1 0 16,-2-2 0-16,-1 1 0 0,-1 0 0 0,-1-1-224 15,-2 0 48-15,-1 0 16 16,-9-1-608-16,0 0-112 0,0 0-16 0,0 0-16 15,0 0-2320-15,0 0-464 0</inkml:trace>
  <inkml:trace contextRef="#ctx0" brushRef="#br0" timeOffset="113401.05">15740 15731 21183 0,'0'0'944'0,"0"0"192"0,0 0-912 0,-5-5-224 0,5 5 0 0,-3-8 0 15,1 0 4288-15,2 8 832 0,0 0 144 0,0 0 48 16,1-7-3984-16,-1 7-800 0,0 0-144 0,0 0-48 15,0 0 176-15,0 0 48 0,0 0 0 0,0 0 0 16,0 0-240-16,0 0-32 0,0 0-16 0,4 13 0 0,0 0-272 0,-2 2 0 16,-1 2 0-16,0 1 0 0,-1-2 0 0,1 3 0 15,0 3 0-15,-1 3 0 16,0 3-144-16,0 0 144 0,-1 1-128 0,1-1 128 0,0-1 0 0,1-2-160 16,-2-1 160-16,1-1 0 0,-1-2-256 0,1 0 64 15,1-1 16-15,0-2 0 16,-1-3-384-16,1-2-80 0,-1-1 0 0,1-2-16 15,-1-10-1216-15,3 10-240 0,-3-10-64 0,0 0-8640 0,0 0-1744 16</inkml:trace>
  <inkml:trace contextRef="#ctx0" brushRef="#br0" timeOffset="113700.39">16382 15633 31327 0,'0'0'1392'0,"0"0"272"0,0 0-1328 0,0 0-336 0,0 0 0 0,8-4 0 16,-8 4 1136-16,9-2 144 0,-9 2 48 0,0 0 0 16,0 0-1104-16,0 0-224 0,0 0 0 0,0 0 0 15,0 0 576-15,3 10 192 0,-2 0 48 0,-1 1 0 0,-1 1-560 0,0 3-96 16,0 3-32-16,0-1 0 16,-2 1-128-16,2 1 128 0,-1-1-128 0,0 3 128 15,2 0-128-15,0 0 0 0,-1 0 0 0,1 0 128 0,0 0-128 0,1 0 0 16,-1-3 0-16,0 1 0 0,0-1 0 15,2-2 128-15,-2-1-128 0,0 0 0 0,0-1 0 0,0-2 0 16,0-1 128-16,0-2-128 16,0-9 0-16,0 0-176 0,0 0 48 0,0 0 0 15,-4 7-768-15,4-7-160 0,0 0-32 0,0 0-9936 16,0 0-2000-16</inkml:trace>
  <inkml:trace contextRef="#ctx0" brushRef="#br0" timeOffset="113922.34">16346 15666 31327 0,'0'0'2784'0,"0"0"-2224"16,-6-6-560-16,3 0 0 0,1 0 1136 0,2 6 112 0,-1-9 32 0,2 1 0 15,1 0-1280-15,-2 8-336 0,4-7-32 0,2-2 0 0,1 0 864 0,1 0 160 16,1-1 48-16,2 2 0 16,2-2-176-16,2 1-16 0,0 0-16 0,0 0 0 15,5-3-368-15,-2 3-128 0,2 3 0 0,-2-1 0 0,1 0 0 0,-2 0 0 16,-1 3 0-16,-1 0 0 0,0 2-224 0,-2 2-32 15,1 2-16-15,-3 2 0 16,-1-1-672-16,0 1-128 0,-1 5-16 0,0 2-16 16,-3 1-1520-16,1 2-320 0,-3 2-48 0</inkml:trace>
  <inkml:trace contextRef="#ctx0" brushRef="#br0" timeOffset="114111.71">16348 15909 28559 0,'0'0'2544'0,"0"0"-2032"16,0 0-512-16,0-6 0 0,0 6 2144 0,6-8 336 16,0 0 64-16,4 1 16 0,1-2-1968 0,1 1-384 15,1 1-80-15,2-1 0 0,0 0 96 0,0 0 32 0,1 1 0 0,1 0 0 16,2 2-32-16,0-1 0 0,-2 1 0 0,2 1 0 31,-2 0-608-31,-1 1-128 0,0-1-32 0,-1 2 0 16,-2 0-2912-16,-1 1-576 0</inkml:trace>
  <inkml:trace contextRef="#ctx0" brushRef="#br0" timeOffset="114550.24">16736 15952 18431 0,'0'0'1632'0,"0"0"-1312"16,0 0-320-16,0 0 0 0,0 0 4336 15,0 0 784 1,7-6 176-16,1 0 16 0,-1 1-4080 0,1 0-816 0,1 1-160 0,1 1-48 0,-4-1 768 0,3 1 160 15,0 0 16-15,-1 1 16 16,-8 2-432-16,10-2-96 0,-10 2 0 0,9-1-16 16,-9 1-496-16,0 0-128 0,9 3 0 0,-9-3 0 15,0 0-192-15,7 7-96 0,-7-7-32 0,5 10 0 32,-1 0-320-32,-2 0-80 0,-2 0-16 0,0 1 0 15,0 0-64-15,0 1-16 0,-1 1 0 0,1 0 0 16,1-1 16-16,-1 2 0 0,1-3 0 0,1-1 0 0,0-1 400 0,1 0 80 0,0 0 0 0,0-1 16 15,-3-8 304-15,5 10-192 0,-1-3 192 0,0 0-160 16,-4-7 160-16,7 9 0 0,-2-3 0 0,1 1 0 16,-6-7 208-16,9 9-16 0,0-2-16 0,-2-1 0 15,-7-6 240-15,9 5 48 0,-1 1 16 0,-1-1 0 16,-7-5 48-16,9 7 16 0,-9-7 0 0,8 9 0 0,-8-9 0 0,7 9 0 16,-7-9 0-16,0 0 0 0,3 8-64 0,-3-8-16 15,0 0 0-15,-1 10 0 0,-3-2-80 0,-1-1-32 16,-2-3 0-16,0 0 0 0,-2 0-208 0,-2-2-144 15,-3 1 192-15,-1 1-192 0,2-2 0 0,-1 0-224 16,-2 0 16-16,1-1 0 16,0 0-784-16,-1-1-160 0,2 0-16 0,-3-1-10800 15,-1 0-2176-15</inkml:trace>
  <inkml:trace contextRef="#ctx0" brushRef="#br0" timeOffset="114950.21">17426 15729 27647 0,'0'0'2448'0,"-1"-7"-1952"0,0 1-496 0,0 0 0 16,0 1 1856-16,-2-1 288 0,-1 1 48 0,-1-2 16 16,-1 3-1824-16,-1-1-384 0,-1 1 0 0,-1 1 0 15,-1 1 160-15,1 2 160 0,0 0 16 0,1 2 16 16,-1 0-224-16,1 1-128 0,0 2 128 0,2 0-128 15,0 2 0-15,1-1-192 0,0 2 32 0,2 0 0 0,3-8-112 0,-2 10-32 16,2-10 0-16,1 11 0 0,-1-11 80 0,3 11 16 16,2 0 0-16,0-1 0 0,-5-10 208 0,10 9-192 15,0-1 192-15,0-1-192 0,1-1 192 0,0 0 160 16,0-1-32-16,1 1 0 16,1 0 144-16,-1 0 32 0,-1-1 0 0,1 2 0 15,0 1 144-15,-1 1 16 0,-3-1 16 0,-1 1 0 0,-7-9-80 16,5 8-16-16,0 1 0 0,-3-1 0 0,-2-8 48 15,-2 13 0-15,-2-2 0 0,-1 0 0 0,-3-3-224 0,0 1-32 16,1 0-16-16,-3 0 0 0,-2 0-160 0,-1-3 0 0,-3 0 0 16,1-1 0-16,-1 1-448 0,2-2 48 15,-1 0 0-15,0-1 0 16,0-1-1872-16,1 0-368 0,0-2-80 0</inkml:trace>
  <inkml:trace contextRef="#ctx0" brushRef="#br0" timeOffset="115181.18">17535 15696 28559 0,'0'0'1264'0,"0"0"272"0,0 0-1232 0,0 0-304 0,0 0 0 0,0 0 0 0,0 0 1792 15,0 0 288-15,0 0 64 0,7 10 16 16,-3 0-1936-16,-2-1-384 0,-2-9-80 0,1 13-16 0,-2 1 256 0,1 2-144 16,0-1 144-16,0-1-128 15,0 2 128-15,2-1-128 0,1 0 128 0,0 1-128 0,0-1 128 0,2 1 0 16,0-3-144-16,2 0 144 0,-1-1 0 0,2-1 0 15,1-2 0-15,1-2 0 16,0-2 0-16,1-1-144 0,0-1 144 0,1-2 0 16,0-1-544-16,0-2 0 0,0-2 0 0,1-1 0 15,0-4-1856-15,2-2-368 0</inkml:trace>
  <inkml:trace contextRef="#ctx0" brushRef="#br0" timeOffset="115600.16">17876 15686 26719 0,'0'0'1184'0,"0"0"240"0,0 0-1136 0,0 0-288 16,0 0 0-16,0 0 0 0,-8 6 2400 0,3-1 416 0,5-5 96 16,-6 9 16-16,1-1-2368 0,0 0-560 15,1 0 0-15,1 2 0 0,-2 1 128 0,2 0 0 0,0 1 0 0,0-1 0 16,0 1 96-16,0 0 16 0,0 0 0 0,-1 1 0 16,2-2-240-16,-2-2 0 15,1 1 0-15,0-1 0 0,3-9 0 0,-2 10 128 16,2-10-128-16,-1 9 0 0,1-9 0 0,0 0 128 0,0 0-128 0,0 0 0 0,0 0 256 15,0 0-32-15,0 0-16 0,0 0 0 16,0 0-80-16,0-7 0 0,0 0-128 0,2-2 192 16,0-2 128-16,0 0 0 0,2-1 16 0,1-2 0 15,2 0 0-15,1 0 0 0,-1-2 0 0,2 2 0 16,2 2-336-16,0 0 0 0,1 1 0 0,0 0 0 16,0 1 0-16,0 2 224 0,-1 2-48 0,0 0-16 0,0 2-32 15,0 1 0-15,2 0 0 0,-2 3 0 0,-2 0 0 0,1 3-128 16,-2 1 192-16,0 1-64 0,-2 2-128 0,2 2 0 15,0 1 0-15,-2 0 0 0,1-2 0 16,0 5 0-16,-2 0 0 0,1 1-176 0,-2-1 176 0,1 2-208 0,-1-1 80 0,-1 1 128 16,-1 2-368-16,0-2 48 0,1-2 16 15,-1-1 0 1,-1-1-304-16,-1 0-64 16,0-1-16-16,0-10 0 0,-1 10-1600 15,1-10-320-15,0 0-64 0,0 0-12176 0</inkml:trace>
  <inkml:trace contextRef="#ctx0" brushRef="#br0" timeOffset="115885.45">17383 15375 23951 0,'0'0'1056'0,"0"0"224"0,0 0-1024 0,0 0-256 16,0 0 0-16,0 0 0 0,9-2 3456 0,2-1 640 15,2 1 128-15,3 1 32 0,0-1-3616 0,1 1-640 16,-1-1-272-16,1 1 16 0,-2-2 768 0,-1 1 144 0,-2-1 48 16,0 1 0-16,-1-1-288 0,-1 0-48 0,-10 3-16 0,8-5 0 15,-2-1-192-15,-6 6-32 0,0 0-128 0,5-8 192 16,-2 1 240-16,-3 7 32 0,0-9 16 0,0 9 0 16,0 0-160-16,-3-8-16 0,3 8-16 0,-4-6 0 15,4 6-288-15,-6-6-304 0,6 6 64 0,-8-3 16 31,8 3-768-31,-8-2-160 0,8 2-16 0,-9 2-16 16,1 2-2384-16,0 3-464 0</inkml:trace>
  <inkml:trace contextRef="#ctx0" brushRef="#br0" timeOffset="116342.59">18658 15427 21183 0,'9'-4'1888'0,"1"-1"-1504"16,1-2-384-16,-1 1 0 0,-3 0 1984 0,0 1 320 16,-7 5 64-16,5-7 0 0,-5 7-320 0,0 0-80 15,-1-8-16-15,1 8 0 0,-4-6-96 0,-2 1-32 16,-1 1 0-16,-1 1 0 0,-2-1-976 0,1 3-192 0,-2 1-32 0,0 1-16 16,0 1-480-16,0 3-128 15,-1 0 0-15,1 4 0 0,-2 1 0 0,1 3-208 0,1 3 48 0,1 1 16 16,0 3 16-16,1 3 0 0,2 1 0 0,0 4 0 15,3-1-160-15,0 2-32 0,3 0 0 0,3 0 0 16,1 0 0-16,1-2 0 0,2 0 0 0,0-2 0 16,3-1 112-16,2-2 16 0,0-1 0 0,1-2 0 15,0-2 64-15,1-1 128 0,2-4-208 0,-2-2 80 16,1-4 128-16,-1 0 0 0,1-2 0 0,-2 0-128 16,0-2 128-16,-1-2 192 0,-1-1-32 0,-2-1-16 15,0-3 368-15,-2 1 64 0,0-2 0 0,0-1 16 16,-3-2 112-16,0-1 32 0,1-2 0 0,-3 0 0 15,-2-3-176-15,0 1-48 0,-2-2 0 0,0 0 0 0,-1 0-512 16,-1 1 0-16,0 3 0 0,-1 0 0 0,-1-1 0 0,-1 1-272 16,-1 2 16-16,-1 1 16 31,-2 0-160-31,-2 4-48 0,-2-1 0 0,1 3 0 16,-2 1-432-16,0 1-80 0,-1 1-32 0,1 3 0 0,0 1-1904 0,2 3-384 15,3 1-80-15</inkml:trace>
  <inkml:trace contextRef="#ctx0" brushRef="#br0" timeOffset="116712.89">18990 15585 11055 0,'0'0'480'0,"0"0"112"0,0 0-464 0,0 0-128 16,0 0 0-16,0 0 0 0,0 0 6752 0,0 0 1328 15,0 0 272-15,0 0 48 0,-5 8-6912 0,-1 0-1488 0,2 1 0 16,1 1-272-16,-3 1 144 0,3 1 128 0,-1 1-192 0,1 3 192 15,0 1 0-15,2 1-128 0,1 0 128 0,2-1 0 16,1 2 0-16,3 0-128 16,3-4 128-16,-3 2 0 0,2-2-144 0,2-2 144 0,0-1 0 0,1-2-144 15,0 0 144-15,1-2 0 0,0-3 0 0,1 0 0 16,1-3 0-16,2-1-160 16,-2-2 160-16,0-1 0 0,1-3 128 0,-2 0 128 0,0-3 16 0,0-1 16 15,-1-1 368-15,-1-1 80 0,-2-1 16 0,0-1 0 16,-2-2 112-16,-2-2 32 0,-1 0 0 0,0-2 0 0,-3 0-304 0,-1 0-48 15,-2 1-16-15,-1-2 0 16,-1 1-384-16,-3 2-144 0,0 0 0 0,-2 2 144 16,-1-1-144-16,-1 3-272 0,-2-1 64 0,-1 2 16 0,-1 1-176 0,0 1-16 15,-1 2-16-15,1 3 0 16,0-1-464-16,-1 4-96 0,1 1 0 0,2 2-16 16,-1 1-1536-16,3 1-304 0,0 2-64 0</inkml:trace>
  <inkml:trace contextRef="#ctx0" brushRef="#br0" timeOffset="117051.62">19441 15251 18431 0,'0'0'816'0,"0"0"160"31,0 0-784-31,0 0-192 0,0 0 0 0,0 0 0 0,0 0 3104 0,0 0 576 16,0 0 112-16,0 0 32 0,0 0-3168 0,0 0-656 15,0 0 0-15,0 0-176 0,4 9 400 0,-4-9 80 16,4 8 16-16,-4-8 0 0,0 0 368 0,9 7 80 0,0-2 0 0,-9-5 16 16,9 2-32-16,0 0-16 0,0-4 0 0,-9 2 0 15,10-3 32-15,-2-1 0 16,-2-1 0-16,-6 5 0 0,7-6 64 0,-2 0 32 0,-5 6 0 0,6-7 0 16,-3-1-144-16,-3 8-16 0,2-10-16 0,-1 1 0 15,-1 0-240-15,0 9-32 0,-2-10-16 0,0 3 0 16,2 7-400-16,-4-6 128 0,-1 1-128 0,5 5 0 15,-5-5-144-15,5 5-112 0,-8-3-32 0,8 3 0 32,-9-1-352-32,9 1-80 0,-7 3-16 0,7-3 0 15,-7 5-1408-15,3 1-288 0,0 3-48 0,3 1-14832 0</inkml:trace>
  <inkml:trace contextRef="#ctx0" brushRef="#br0" timeOffset="117270.71">20120 15441 35935 0,'0'0'3200'0,"0"0"-2560"15,0 0-512-15,0 0-128 0,10 2 1408 0,1 0 272 16,1 2 48-16,2-3 16 0,2-1-1488 0,0 0-256 16,0-1-160-16,-1 1 32 0,0-2 128 0,1 1 0 0,-2-1 0 0,-1 0 128 15,1 0-128-15,-2 0 176 0,-2-1-176 0,0 1 192 16,2-1-416-16,1 1-80 0,-3-1-16 0,2 1 0 31,-1-1-3008-31,0 1-592 0</inkml:trace>
  <inkml:trace contextRef="#ctx0" brushRef="#br0" timeOffset="117799.2">20141 15639 40031 0,'0'0'1776'0,"0"0"352"0,0 0-1696 0,-8 3-432 0,8-3 0 0,0 0 0 15,0 0 0-15,0 0 0 0,0 0 0 0,5 10 0 16,-5-10 0-16,8 8-320 0,2-3 48 0,2 1 16 0,5-3 384 0,0 0 64 16,2 0 32-16,2-2 0 0,2-1-224 0,0 0 0 15,0-3 0-15,4 0 0 16,0-1-832-16,3-3-176 0,2-2-16 0,1 1-16 16,1-2-768-16,3-1-160 0,3-1-16 15,-1-1-16-15,-2 1 528 16,-2 0 128-16,-3-1 0 0,-3 1 16 0,-4 0 1104 0,-1 1 224 0,-4 2 0 0,-1 0 0 0,-3 2 928 0,-2 1 112 0,-1 3 32 15,-4 1 0-15,0-2 288 0,-9 4 64 0,0 0 16 16,9 0 0-16,-9 0-752 0,0 0-160 16,0 0-16-16,6 9-16 0,-6-9-368 0,2 12-128 0,-1 0 0 0,-1 0 0 15,-1 2 0-15,0 0 0 0,0 1 0 0,1 1 0 16,0-2 0-16,2 0 0 0,0 3-128 0,2-2 128 16,2-1 0-16,3 1 0 15,-1-1 0-15,2-1 0 0,2-1 0 0,1-2 0 0,-1-2 128 16,3-1-128-16,4-2 448 0,-1-1-16 0,0 0 0 15,1-2 0-15,-1-2-48 0,1 0 0 0,-1-1 0 16,-1-2 0-16,0-2 128 0,-2 1 32 0,-2-1 0 0,0-1 0 16,-2-4 320-16,-3-1 64 0,0 0 16 0,-1-1 0 15,-2-3 96-15,1 0 32 0,-1-1 0 0,0-2 0 16,-3-1-256-16,-1 1-48 0,-1-2-16 0,-1 1 0 16,-1 1-416-16,-1 1-80 0,-1-2 0 0,-2 3-16 15,0-1-240-15,-2 4 0 0,-1 0 0 0,-1 2 0 16,-3 1-272-16,-2 1 48 0,-2 2 16 0,0 4 0 15,-2 2-336-15,-2 3-64 0,-2 4-16 0,-2 3 0 32,-2 2-1200-32,1 4-240 0,0 3-48 0,0 1-16 15,3 3-880-15,2 1-160 0,3 2-32 0</inkml:trace>
  <inkml:trace contextRef="#ctx0" brushRef="#br0" timeOffset="119167.6">12766 17463 8287 0,'0'0'736'0,"0"0"-592"0,0 0-144 0,6-7 0 16,-1-1 4496-16,3 1 880 0,2-2 160 0,3 0 32 0,4 1-4288 0,0 0-880 15,2-1-160-15,1 0-48 16,0-1 640-16,1 1 112 16,-3 2 16-16,0 0 16 0,-1 1-80 0,1 2-32 0,-4 1 0 0,0-1 0 0,-3 2-448 0,0 1-96 31,-2 2 0-31,0 1-16 0,-1 2-304 0,-1 1 0 0,-1 2 0 0,-3 2-144 31,0 1-256-31,-2 2-48 0,0 1-16 0,-2 2 0 0,-3 2-48 0,1-1 0 16,-2 1 0-16,-2-1 0 0,-1-1 192 0,2-2 16 0,-1-1 16 0,1 0 0 15,-1-2 288-15,3-1 224 0,-2-2-32 0,6-7-16 16,-5 7 112-16,5-7 32 0,0 0 0 0,0 0 0 0,0 0-64 16,0 0 0-16,0 0 0 0,0 0 0 0,0 0-48 15,5 7-16-15,3-3 0 0,2-1 0 0,0-1-64 0,1 0-128 16,1-2 176-16,1 1-176 0,0 0 176 0,0 1-176 15,2 0 160-15,-1 1-160 0,-1 2 0 16,0 0 0-16,-1 2 0 0,-1 2 0 16,-1 1 0-16,-2 0 0 0,-3-1 0 0,0 2 0 15,-3-1 0-15,-1 0 0 0,-2 1-160 0,-1 0 160 0,-1-1 0 16,-2 0 0-16,0 0 0 0,-2-1 128 0,-2 0 192 16,-1-3 32-16,0 1 16 0,-1-2 0 0,-1-1 192 0,1-1 32 15,-1 0 16-15,0-1 0 0,-2 1-16 0,2-2 0 0,-1 0 0 16,0-2 0-16,1 0-320 0,0-2-64 15,0 1-16-15,1-1 0 0,0 0-448 0,1-2-112 16,-1 1-16-16,1-2 0 16,0-1-1744-16,3-1-368 0,1-1-64 0,5-1-13040 0</inkml:trace>
  <inkml:trace contextRef="#ctx0" brushRef="#br0" timeOffset="120211.72">13583 17563 23039 0,'0'0'2048'0,"0"0"-1648"0,8 4-400 0,3-1 0 16,0 0 976-16,2-1 112 0,-1-2 32 0,-2 0 0 16,1-1 80-16,-11 1 16 0,11-4 0 0,-11 4 0 15,11-4-128-15,-5 0-32 0,-6 4 0 0,6-6 0 16,-1-2-80-16,1 2-16 0,-3-1 0 0,-3 7 0 16,4-7-416-16,-4-1-96 0,3-2 0 0,-2 0-16 15,0-1-144-15,-1 0-32 0,0-1 0 0,0 1 0 0,-1 0-128 0,1 1-128 16,0 1 192-16,-1 2-192 0,-2-1 128 15,1 1-128-15,-2 2 0 0,4 5 0 0,-5-6 0 0,1 3 0 16,-2 0 0-16,6 3 0 0,-7 1-192 0,7-1-32 16,-10 4-16-16,1 3 0 15,0 0-224-15,2 3-48 0,-1 0-16 0,2 3 0 0,1 2 96 16,0 1 32-16,3 1 0 0,1-2 0 0,1-2 128 0,2 1 16 16,1-1 16-16,2 0 0 0,2 0 32 0,1-1 0 15,2-1 0-15,2-1 0 0,4-2 208 0,0-2 0 16,2 0-160-16,3-3 160 0,2-1 0 0,2-2 0 15,2 2 0-15,0-5 0 0,-2-2 128 0,0-2 64 16,-2 0 0-16,-2-2 0 0,0-1 192 0,-2 0 32 16,0-2 16-16,-2 1 0 0,-2 0-32 0,-3-2 0 0,-2-2 0 15,0 0 0-15,-2 0-80 0,-3-1-32 16,-2 2 0-16,1 0 0 0,-4 0-288 0,-3 2-304 0,1 1 64 0,-1 0 16 31,-1 1-320-31,-2 2-64 0,-1 0-16 0,1 2 0 16,-2 2-224-16,-1 1-48 0,-1 2-16 0,1 1 0 15,-2 0-112-15,0 3-32 0,0 2 0 0,1 2 0 16,1 2 80-16,1 0 16 0,4-2 0 0,0 0 0 0,4-7 640 0,-3 9 128 0,3-9 16 0,0 8 16 0,0-8 304 0,3 8 64 16,-3-8 16-16,9 8 0 0,1-3 224 0,2 0 64 15,-2-2 0-15,3 1 0 0,-2 2-16 0,0 1 0 16,-1 0 0-16,0 4 0 0,0 2 672 0,0 2 144 16,-1 0 32-16,-2 5 0 15,0 3-1344-15,-1 6-512 0,-3 3 32 0,1 2 0 0,-2 3 672 0,0 2 128 16,-1-2 16-16,-1-1 16 0,0-2-352 0,0-1 144 15,0-2-144-15,0-2 0 0,-1-5 400 0,-1-1-16 0,1-2-16 16,0-2 0-16,0-3-176 0,0-2-48 0,0-1 0 0,0-4 0 16,1-9 0-16,0 9 0 0,0-9 0 0,0 0 0 15,0 0-16-15,0 0 0 0,0 0 0 0,0 0 0 16,0 0-128-16,0 0 0 0,0 0 0 0,6-10 0 16,0-2 0-16,1-3-176 0,-1-4 176 0,1-2-128 15,0-2 128-15,2-5 0 16,1-7 0-16,1-1-128 0,-1-3 128 0,3-4-208 0,0-4 80 0,2 1 128 15,-1 0-320-15,-1 5 64 0,-2 6 16 0,-1 4 0 16,0 2 240-16,-1 3 0 16,-3 4 0-16,1 4 0 0,-3 2 272 0,0 5 112 0,-3 2 0 0,-1 9 16 0,1-7 176 15,-1 7 48-15,0 0 0 0,0 0 0 0,0 0-416 0,0 0-80 16,0 0 0-16,0 0-128 0,0 0 0 0,-3 9-272 16,0 2 16-16,1 2 16 15,1 3 64-15,1 1 16 0,2-1 0 16,1 3 0-16,0 1-32 0,2 1-16 0,2-2 0 15,1 0 0-15,-1 0-16 0,1-3 0 0,1-2 0 0,1-2 0 16,0-1-64-16,2-3-16 0,-1-1 0 0,1-3 0 16,0-1-240-16,1-3-48 0,1-3-16 15,1-1 0-15,-1-1 384 0,1-4 80 0,0-1 16 0,-1-2 0 16,0-3 256-16,0 1 64 0,-1-1 16 0,-1-2 0 0,-2 0 320 0,0-1 64 0,-2 2 16 0,0-1 0 31,-2-2-112-31,-1 2-32 0,0 1 0 0,-1 3 0 0,-2 1-240 16,-2 3-48-16,1 2-16 0,-1 7 0 15,0-7 80-15,0 7 16 0,0 0 0 0,0 0 0 16,0 0-256-16,0 0 0 0,0 0 0 0,0 0 0 16,0 0-304-16,2 11-96 0,1 0-32 15,1 0 0-15,4 2-64 0,-1 1-16 0,3 3 0 16,4-2 0-16,-1 1-560 0,2-2-112 0,3 0-32 0,3-2 0 16,1-1-1984-16,-1-2-416 15</inkml:trace>
  <inkml:trace contextRef="#ctx0" brushRef="#br0" timeOffset="121282.95">15120 17415 3679 0,'0'0'320'0,"5"-8"-320"16,-4-2 0-16,0 0 0 0,-1-1 5872 0,-1 0 1104 16,-1 0 208-16,-2 0 48 0,-1 0-4256 0,-2 1-864 15,-1 0-160-15,-1 0-32 0,-1 2-912 0,0 3-176 0,-2 2-48 0,0 0 0 16,-3 1-256-16,1 3-48 0,0 4-16 0,-2 0 0 16,1 4-464-16,1 2 0 15,-1 1 0-15,2 3-160 0,0 1-48 0,2-1-16 16,2 1 0-16,2 0 0 0,0 1-80 0,3-1-16 0,0 1 0 0,3-1 0 31,1 0-192-31,3-4-64 0,1-2 0 0,0-2 0 0,2 0 160 0,0-1 32 0,4-3 0 0,0-1 0 16,0 0 384-16,1-2-128 0,-1-2 128 0,1-2 0 15,0 0 160-15,-2-1 112 0,-1-2 32 0,0 0 0 16,0-2 320-16,-2-1 64 0,1-1 16 0,-3-1 0 16,2-1 16-16,-1 0 16 0,0 0 0 0,-1 1 0 15,0 0-288-15,-1 1-64 0,-2 0-16 0,0 0 0 16,-1 2-240-16,0 8-128 0,0 0 160 0,0 0-160 0,0 0 144 0,0 0-144 15,0 0 128-15,0 0-128 0,0 0-144 16,0 0-112-16,0 0-32 0,4 14 0 0,1-1-32 0,-1 1-16 16,1 2 0-16,-1 0 0 0,3 1 16 0,1-2 16 15,1-2 0-15,3 0 0 0,2 1-48 0,1-3-16 16,0-2 0-16,3-1 0 16,-3-2-112-16,3-2-32 0,1-1 0 0,0-3 0 15,-1-2 128-15,0-3 0 0,-2-4 16 0,2-1 0 0,-3-1 368 0,1-2 0 0,-1-5 0 16,-1-1 0-16,-2-1 144 0,0-2 160 0,-3-4 16 0,1 1 16 15,-1 0 336-15,-1-3 64 16,-3 0 16-16,1-3 0 0,-2-1 16 0,0 1 16 0,0 1 0 0,-2 3 0 16,0 0-288-16,-2 5-64 0,0 5-16 0,-1 1 0 15,-1 3 48-15,0 2 16 0,-2 1 0 0,1 4 0 16,0-1 32-16,3 7 0 0,-6-4 0 0,6 4 0 16,0 0-512-16,-7 3 0 0,7-3 0 0,-8 10 0 15,2 1-128-15,2 2-128 0,1 3-32 0,-1 2 0 16,1 4 64-16,1 4 16 0,0 3 0 0,2 3 0 15,-3 1-48-15,3 2 0 16,3 2 0-16,-2-3 0 0,2-1-112 0,3-1-16 0,0-2-16 16,2-1 0-16,2-4 48 0,0-2 16 0,2 1 0 0,-1-7 0 15,1-3-48-15,0-3-16 0,0-2 0 0,2-3 0 32,3-4-176-32,-3-2-16 0,3-3-16 0,-3-3 0 0,0-2 432 0,2-1 176 0,-1-4-128 0,0 0 128 0,-1-1 0 0,-2-4 0 15,-1-3 192-15,0-1-64 16,1-1 128-16,-4 0 48 0,-1-2 0 0,-1 2 0 0,-2 2-144 0,2 2-32 15,-4 2 0-15,0 2 0 0,-1 4 48 0,-2 3 0 16,-1 0 0-16,2 8 0 0,0 0 208 0,0 0 32 0,0 0 16 16,0 0 0-1,0 0-432-15,-7 5 0 0,1 4 0 0,0 3 0 0,2 3-384 0,0 1 64 16,1 2 0-16,1 0 0 0,2 1 0 0,0 1 16 16,-1 0 0-16,1 1 0 0,2-2-32 15,1-1-16-15,3-2 0 0,-2-1 0 0,1-2 160 0,1-1 48 16,2-2 0-16,2-1 0 0,-4-2-112 0,2-1-32 15,1-2 0-15,-1 1 0 0,0-4 0 0,1-1 0 0,-1-2 0 0,1-2 0 16,-2-1 288-16,2-3 0 0,0-1 128 0,-1 1-128 16,1-2 368-16,-1-4-32 0,0-2 0 0,1-3 0 0,0-2-208 15,-1 2-128 1,1 0 128-16,-1 2-128 0,-1 3-272 0,-2 3-128 16,-1 2-32-16,0 2 0 0,-4 7 80 0,0 0 16 0,0 0 0 0,0 0 0 31,0 0-144-31,2 8-32 0,-1 2 0 0,0 1 0 0,-1 1 64 0,2 2 16 0,1-1 0 15,1 0 0-15,1 0 432 0,1-1-160 0,-1-1 160 0,3-1 0 16,0 0 0-16,1-3 0 0,1-5 0 0,1 0 144 0,0-1 416 16,1 0 80-16,0-1 0 0,1 0 16 15,0 1 32-15,-1-2 0 0,-1-1 0 0,-1-1 0 16,-2-2 272-16,-8 5 48 0,4-8 16 0,1-1 0 16,-2 0 112-16,-1-1 16 0,-1-1 16 0,-1 0 0 15,-1 0-464-15,-1 0-80 0,-4 0-32 0,2 0 0 0,-3-1-592 0,0 1-240 16,-1 1 16-16,0 2 0 31,2 1-544-31,-1 1-96 0,-2 2-32 0,1 0 0 16,-1 0-2096-16,0 3-416 0,0 1-96 0,1 3-16 0</inkml:trace>
  <inkml:trace contextRef="#ctx0" brushRef="#br0" timeOffset="121871.11">16259 17440 15663 0,'0'0'1392'0,"0"0"-1120"15,0 0-272-15,-3 11 0 0,3-2 4720 0,0 1 880 16,0-10 176-16,1 11 48 0,-1-2-4960 0,0-9-864 16,0 9-416-16,0-9 32 0,0 0 704 0,0 0 144 15,0 0 32-15,0 0 0 0,0 0 80 0,0 0 0 16,0 0 16-16,10 0 0 0,0-2-464 0,-1-3-128 16,2-1 0-16,0-3 0 0,0-1 0 0,2 0 0 0,-1 0 0 0,2-1 0 15,0-1 0-15,2 0 0 0,-2 0 0 0,2 0 0 16,2 1 0-16,1 1-192 0,-5 1 32 0,1 1 0 15,2 4-176-15,-1 1-48 0,0 1 0 16,-1 2 0-16,0 1 0 0,-3 2-16 0,0-1 0 0,0 3 0 16,0-1 112-16,0 1 32 0,-1 2 0 15,0 0 0-15,0-1 256 0,0 0 0 0,-1-2 0 16,0 1 0-16,0-2 0 0,1-1 272 0,-2-2-16 0,-1 1-16 16,1-2 384-16,-1 0 80 0,-8 1 0 0,10-4 16 15,-3-2-16-15,0-1 0 0,-3 0 0 0,1 0 0 16,-2 1-80-16,-1-2-32 0,1-1 0 0,-1 0 0 15,-1-1-416-15,1-1-176 0,-2-1 128 0,2 0-128 16,-2 0-192-16,0 0-128 0,0 1-32 0,0 1 0 16,-3-1-496-16,2 3-112 15,0 3 0-15,1 5-16 0,0 0-1488 0,0 0-288 0,0 0-64 0,0 0-16 16,-6 11-128-16,2 2-32 0,1 4 0 0,0 0 0 16,3 0 1024-16,3-2 208 15,-1-1 32-15,2 0 16 0,3-2 1456 0,-2 0 256 0,0-1 0 0,1-1 176 0,2-3 2224 0,-1 1 448 16,-1-1 96-16,1-2 0 0,0 1-256 0,0-1-48 15,-1 0-16-15,-1 1 0 0,1-1-784 16,-6-5-176-16,0 0-16 0,0 0-16 0,4 6-528 0,-4-6-96 16,3 7-32-16,-3-7 0 0,-1 7-336 0,1-7-80 0,-4 9-16 0,-2-2 0 15,2-1-320-15,-4 2-64 16,2-1-16-16,-2 0 0 0,0 0-144 0,-1-1 0 0,1-1-192 0,0-2 192 16,-2 1-400-16,1-1 32 0,0 0 16 0,1-1 0 31,-1 0-336-31,1-2-64 0,8 0-16 0,-11-2 0 15,2-2-1536-15,-1-1-304 0,-1-4-64 0</inkml:trace>
  <inkml:trace contextRef="#ctx0" brushRef="#br0" timeOffset="122100.97">15754 16888 40895 0,'-10'-5'1808'0,"10"5"368"0,-8-3-1728 0,2-1-448 0,0 1 0 0,6 3 0 0,0 0-192 0,-4-4-112 15,1-1-16-15,3 5-16 0,0 0 144 0,0 0 16 16,-5-5 16-16,5 5 0 0,0 0 16 0,0 0 0 16,0 0 0-16,0 0 0 15,-3-6-3184 1,3 6-624-16</inkml:trace>
  <inkml:trace contextRef="#ctx0" brushRef="#br0" timeOffset="122337.08">15080 17097 32255 0,'0'0'1424'0,"-8"0"304"0,1 0-1392 0,7 0-336 0,0 0 0 0,0 0 0 15,0 0 1808-15,0 0 304 0,0 0 48 0,0 0 16 16,8 5-1648-16,1-1-320 0,1 0-64 0,2-1-16 0,1-1 448 0,5 0 64 31,3 0 32-31,2 0 0 0,2-1-416 0,0-1-64 16,0-1-32-16,-1-1 0 0,-2 0-160 0,0 0-144 0,-1 0 144 0,0-1-208 15,-2-1-416-15,1 1-80 0,-1 0 0 0,0-1-16 16,-2 1-1280-16,1-1-256 0,-1-1-48 0,2 2-8320 16,1 1-1664-16</inkml:trace>
  <inkml:trace contextRef="#ctx0" brushRef="#br0" timeOffset="123950.5">12851 17554 16287 0,'0'0'720'0,"-6"1"160"0,6-1-704 0,0 0-176 16,0 0 0-16,-8 2 0 0,0-2 560 0,8 0 80 15,0 0 0-15,-8 0 16 0,3-1 432 0,1 1 64 0,4 0 32 0,0 0 0 16,-6-2-144-16,6 2-16 0,0 0-16 16,0 0 0-16,-4-3-176 0,4 3-16 0,0 0-16 0,-3-6 0 15,3 6-304-15,-1-6-64 0,1 6-16 0,0-7 0 16,0 7-112-16,3-7-32 0,-1 0 0 0,0 0 0 15,0-1 176-15,-2 8 48 0,3-10 0 0,3 2 0 16,1-1-48-16,-2 0-16 0,1 1 0 0,1 1 0 16,3-2-80-16,1 1-16 0,1 0 0 0,0 2 0 15,-2 0-80-15,1 1-32 0,1-1 0 0,0 1 0 16,2-1-16-16,-1 2 0 0,-3 1 0 0,-1 2 0 16,-1 1-32-16,1 1-16 0,-1 1 0 0,0 1 0 15,-2 2-160-15,0 1 0 0,-1 1 0 0,1 2 0 16,-2 2-128-16,0 1-128 0,0 2 0 0,-2 2-16 0,-1 2 16 15,2 0 16-15,-3-2 0 0,0 1 0 0,-2-1 240 16,0 1-192-16,0-1 192 0,-2 2-192 0,0-1 192 16,0-1 0-16,-2-3 0 0,1 0 0 0,-2 0 0 0,0 1 0 15,1-1-160-15,-2-1 160 0,-1-1 0 0,1-1-176 16,-1-1 176-16,1-1-128 0,1-1 128 0,-1 0 0 16,1-3 0-16,7-4 0 0,-8 4 0 0,8-4 0 15,0 0 0-15,-7 5 0 0,-1-2 0 0,8-3 0 0,0 0 0 16,0 0 128-16,0 0-128 0,0 0 128 15,0 0-128-15,0 0 128 0,0 0 32 0,0 0 16 16,0 0 0-16,0 0 0 0,9 3-32 0,1-2 0 0,3-2 0 0,0 0 0 16,0-2-144-16,3 0 192 15,1-2-192-15,2 0 192 0,0-1-32 0,2 0 0 16,-1-2 0-16,4 0 0 0,0 2 96 0,0-2 32 16,2 0 0-16,0-1 0 0,-1 2-160 0,0 0-128 0,1 2 192 0,-2 0-192 15,-2 1 128-15,-1-1-128 0,-2 1 0 0,-1 2 0 16,-4 0 160-16,1-1-160 0,-8 2 128 0,1 0-128 15,-8 1 0-15,0 0 0 0,0 0 0 0,0 0 0 16,0 0-256-16,0 0-48 0,0 0 0 0,0 0 0 16,0 0-144-16,0 0-48 0,0 0 0 15,0 0 0-15,0 0-624 0,-10-1-128 0,1 0-32 0,-1 1-8992 16,-1 0-1808-16</inkml:trace>
  <inkml:trace contextRef="#ctx0" brushRef="#br0" timeOffset="124491.89">12906 17476 2751 0,'0'0'256'0,"0"0"-256"0,-3-7 0 0,2 1 0 15,0-3 4832-15,3 1 928 16,1-1 176-16,2 2 32 0,-1-1-4176 0,1 1-848 15,1 1-176-15,-1-2-16 0,1-1 416 0,2 2 96 16,2 0 16-16,-1 1 0 0,0 1-288 0,2-1-48 16,-3 1-16-16,2 1 0 0,-1-1-432 0,1 2-96 15,-3 2-16-15,2 1 0 0,-9 0-144 0,11 2-48 0,-1 1 0 0,0 2 0 16,-1 1-192-16,1 2-192 16,-3 1 48-16,2 2 0 0,-2 0-80 0,-1 3-16 15,0 1 0-15,-1 4 0 16,0 2-160-16,-2 2-48 0,-1 0 0 0,-1 3 0 15,-2 0-176-15,-2 3-32 0,-3-1-16 0,1 0 0 0,0-3 224 0,-3-2 64 0,-1-1 0 0,-1-1 0 16,1-3 384-16,-2-3 0 0,2-2 0 0,1-1 0 16,0-2 256-16,-1-1-32 0,0-1 0 0,2-3 0 15,1 0 112-15,6-5 32 0,0 0 0 0,0 0 0 16,-9 3 208-16,9-3 64 0,0 0 0 0,0 0 0 0,0 0-112 0,0 0-16 16,0 0 0-16,0 0 0 0,9-7-304 15,0 2-64-15,1-1-16 0,2 1 0 0,1-2 64 0,1 1 0 0,3-1 0 16,2 0 0-16,0 1 48 15,2-1 16-15,0-1 0 0,2 3 0 16,0-2 0-16,3 1 16 0,1 0 0 0,0 1 0 16,-2-2-32-16,0 3-16 0,0 0 0 0,-1 1 0 15,-5 0-96-15,1 1-128 0,-3-1 176 0,-3 2-176 0,-2 0 128 16,0 2-128-16,-2-1 0 0,-1 1 0 16,-9-1 0-16,9 3 0 0,-9-3 0 0,7 2 0 0,-7-2-288 0,0 0-64 15,8 4-16-15,-8-4 0 16,0 0-1136-16,9 6-224 0,-9-6-64 0,8 6-13968 0</inkml:trace>
  <inkml:trace contextRef="#ctx0" brushRef="#br0" timeOffset="124966.07">17353 17515 41407 0,'0'0'1840'0,"0"0"368"0,0 0-1760 0,0 0-448 15,0 0 0-15,0 0 0 0,0 0 144 0,10 0-144 16,-10 0 160-16,11 3-160 0,-2-1 128 0,-9-2-128 0,0 0 0 0,9 4 144 15,-1 2 192-15,-4 1 48 0,-2 2 0 16,0 2 0-16,1 0-208 0,-3 2-48 0,-3 2 0 0,0 1 0 16,-2 2-128-16,-2-1-272 0,-2 2 64 0,-1 1 16 31,-2 1-208-31,-1 1-48 0,-2 1 0 0,-2 0 0 16,0 0-384-16,0 1-96 0,-2-2-16 0,1 1-10768 0,-3 1-2144 0</inkml:trace>
  <inkml:trace contextRef="#ctx0" brushRef="#br0" timeOffset="125920.89">18914 17023 25791 0,'0'0'2304'0,"-6"-3"-1856"0,-4-1-448 0,0-1 0 0,2 0 2336 0,8 5 368 0,-4-6 80 0,4 6 16 31,-2-7-1488-31,2 7-288 0,0 0-64 0,1-9-16 16,1 1 96-16,-2 8 32 0,8-8 0 0,0 1 0 0,3 2-448 0,-1-1-96 15,1-1-16-15,1 1 0 0,2-1-320 0,0 2-192 0,0-1 192 0,2 2-192 16,-3 2 0-16,0 1 0 0,-1-1 0 15,0 4 0-15,-1 0 0 0,0 1 0 0,-1 1 0 0,-1 2-192 16,-1 1-128-16,-2 1-32 0,-2 0 0 0,-2 3 0 31,0 2-160-31,-2 2-16 0,-2 0-16 0,-2 3 0 16,-1 0-112-16,-2 1-32 0,-1 0 0 0,-2-1 0 0,0 0 368 0,1-2 80 0,0 0 16 0,1-3 0 0,1-1 224 16,0 0 0-16,2-1 0 0,0-1 0 0,2-2 0 0,3-8 128 15,-1 10-128-15,1-10 0 0,3 9 144 0,3-3-144 16,0 0 0-16,4-1 144 0,1 0-144 0,2-1 160 15,3 0-160-15,-1 1 160 16,3-1 16-16,2-1 0 0,0 2 0 0,-1 0 0 0,-1 2-176 0,-1 1 128 0,0-1-128 16,-2 1 128-16,-2-1-128 0,-2 0 0 0,-2 2 0 0,-3 0 0 15,-3-1 0 1,-2-1 0-16,-2 2-192 0,-2-1 192 0,-3-2-192 0,-3 1 192 0,-2 1-160 0,-2-2 160 31,-2 1 0-31,-2-2 192 0,-1 1-16 0,0-1 0 16,-1 0 48-16,2-1 16 0,-3 1 0 0,1-2 0 15,1-2-240-15,1-1 0 0,2 1-144 0,-2-2 144 32,3 0-608-32,2-1-32 0,2-2 0 0,2-1-11008 0,2-2-2224 0</inkml:trace>
  <inkml:trace contextRef="#ctx0" brushRef="#br0" timeOffset="126330.09">19472 17121 33695 0,'0'0'1488'0,"0"0"304"0,0 0-1424 0,0 0-368 16,0 0 0-16,-3 8 0 0,1 0 208 0,-3 0-16 16,1-1-16-16,0 2 0 0,1 0 32 0,0 1 16 15,1 0 0-15,-1 1 0 0,1-1 176 0,1 0 48 16,1 11 448-16,1-12-896 0,1 1 0 16,1 0 128-16,0-1-128 0,0-1 0 0,2 1 0 0,1-2 0 0,1 0 0 15,-7-7 0-15,10 6 0 16,0 0 0-16,1-3 0 15,0-1-448-15,1-2 16 0,1-1 16 0,0-1 0 0,-1-1 160 0,1-2 16 16,0-1 16-16,0-2 0 0,-4-1 224 0,2-1 240 0,0-1-48 0,-2 0-16 16,1 0 368-16,-1-2 80 0,-1-1 16 0,-2 0 0 15,1-1-32-15,0 2 0 0,-2 0 0 0,1 2 0 16,-4 1-256-16,0 2-48 0,-2 0-16 0,0 8 0 16,0 0 208-16,0 0 32 0,0 0 16 0,0 0 0 15,0 0-208-15,0 0-32 0,0 0-16 0,0 0 0 0,-7 2-288 16,7-2 0-16,-5 9-176 0,1 0 176 0,1 1-192 0,2 2 64 15,1 2 128-15,0-1-208 0,1 0 208 16,2 0-144-16,-1-1 144 0,0 0-128 16,2 1 128-16,2-2-192 0,2 0 192 0,0-2-192 15,2-1-464-15,1-1-112 0,1-3 0 16,4 1-16-16,1-3-2128 0,3-4-416 0,0-4-96 0,3-5-10624 16</inkml:trace>
  <inkml:trace contextRef="#ctx0" brushRef="#br0" timeOffset="126672.65">20120 17077 28559 0,'0'0'2544'0,"-6"12"-2032"0,2-1-512 0,0 2 0 16,0 1 864-16,0 2 80 15,-2 0 16-15,2 1 0 0,0-1-816 0,-1 1-144 0,0-3 0 0,3 0 0 16,-1-1 400-16,1 1 176 16,0-2 16-16,2-2 16 0,0-10 32 0,0 9 16 0,0-9 0 0,0 0 0 15,-2 8-144-15,2-8-16 0,0 0-16 16,0 0 0-16,0 0 160 0,0 0 16 0,0 0 16 15,3-8 0-15,0 0-32 0,1-2-16 0,-1-2 0 0,0 0 0 16,1-2-144-16,0 0-32 0,1-2 0 0,1-1 0 0,1 1-208 16,-1 0-48-16,1 1-16 0,2 2 0 15,-4 2-176-15,3 0 0 0,-1 1 144 0,1 1-144 16,0 2 192-16,-8 7-48 0,5-4 0 0,-5 4 0 16,10-1-144-16,-1 2 0 0,-9-1 0 0,9 4 0 15,-1 2-256-15,0 0 32 0,0 2 0 0,2 1 0 0,-1 1 0 16,1 1 0-16,-1 0 0 0,0 1 0 15,1 1-144-15,0 0-16 0,-1 0-16 0,1 1 0 16,1-3-1168 0,-2 0-224-16,-1-3-64 0,2 0-9632 0,0-1-1936 0</inkml:trace>
  <inkml:trace contextRef="#ctx0" brushRef="#br0" timeOffset="127137.06">20524 16700 22111 0,'0'0'1968'0,"-5"-5"-1584"15,5 5-384-15,-5-6 0 0,-1 0 4656 0,6 6 848 0,0 0 160 0,0 0 32 16,0 0-4448-16,0 0-896 16,0 0-176-16,0 0-48 0,-5 6 0 0,5-6-128 0,-2 12 192 0,1 4-64 15,-1 1-128-15,1 5 0 0,2 2 144 16,-1 2-144-16,-1 3 0 0,0 0-128 16,0-1 0-16,0 0 0 0,0 0 128 0,-2 0 0 15,0 3 0-15,2-1 0 0,0-1-128 0,0-2 128 16,0-2-128-16,1-3 128 0,0-2-192 0,0-3 32 15,0-3 16-15,2-3 0 0,-2-11-32 0,4 9 0 16,-4-9 0-16,0 0 0 0,0 0-16 0,0 0 0 16,8 0 0-16,2-4 0 0,-2-2 192 0,1-4 0 0,-2-2 0 0,2-2 0 15,1-3 0-15,0-2 128 0,1-2 0 0,0 2 0 16,0 0-128-16,0 2 0 0,-2 0 0 0,-3 1 0 16,0 4 0-16,-3 1 0 0,-2 3 0 0,-1 8-128 15,1-8 128-15,-1 8 224 0,0 0-48 0,-3-6-16 16,3 6 16-16,0 0 0 0,-9 0 0 0,9 0 0 15,-7 5-176-15,1 1 0 0,1 2-160 0,1 2 160 0,2 0-176 16,1 2 176-16,0 2-192 0,1 1 192 0,0-2-144 0,2 2 144 16,3 2 0-16,0-1-144 15,1-2 144-15,0 2 0 0,2 0 0 0,1 0 0 16,1-3 0-16,1 0 0 0,0-2 0 0,0 0 0 0,-2 0 0 0,4-1 0 16,0-2 0-16,-1-3 0 15,-1 0-576-15,1-3-144 16,0-2-32-16,0-1 0 0,0-4-2032 0,1-2-416 15,4-5-64-15,-1-6-10816 0</inkml:trace>
  <inkml:trace contextRef="#ctx0" brushRef="#br0" timeOffset="127453.06">20992 16980 4607 0,'0'0'192'0,"0"0"64"0,-4 6-256 0,-2 1 0 16,2 0 0-16,0 1 0 0,0 3 5728 0,0 1 1104 0,0 2 208 0,-1-1 64 16,-1 0-5728-16,0 2-1136 15,1 1-240-15,-1-1 0 0,1 1 240 0,0-3 80 0,2 0 0 0,-3-1 16 16,2 0 256-16,1-1 48 0,-1-2 16 0,4-9 0 15,-3 8-176-15,3-8-32 0,0 0-16 0,0 0 0 16,0 0 144-16,0 0 16 16,0 0 16-16,0 0 0 0,0 0 32 0,0 0 0 15,0 0 0-15,2-11 0 0,2-1-96 0,1-2-16 0,1 0 0 0,2-1 0 16,1-3-144-16,2 3-16 0,0-3-16 0,2 1 0 16,3-1-224-16,-1 1-128 0,-1 2 128 0,1 2-128 0,-2 3 192 15,0 1-48-15,-1 1 0 0,-1 3 0 16,-1 1 176-16,0 1 16 0,0 2 16 0,-1 1 0 0,-9 0-352 15,10 5 0-15,0-1 0 0,-2 2 0 0,0 0-192 0,0 3 0 16,-1 0 0-16,0 2 0 0,-1 2-64 0,1 0-32 16,-1-1 0-16,0 3 0 15,0 0-352-15,0 0-80 0,1 0-16 0,0-2 0 16,-1-2-1728-16,1 0-352 0,1-2-64 0</inkml:trace>
  <inkml:trace contextRef="#ctx0" brushRef="#br0" timeOffset="127784.93">21465 16936 35071 0,'0'0'1552'0,"-7"1"320"0,7-1-1488 0,-8 5-384 0,-1 1 0 0,1 0 0 15,1 3 176-15,-1 1-48 0,-1 1 0 0,2 2 0 0,-1 1-128 0,1 1 0 32,1 1-160-32,1 1 160 0,2-2 0 0,1 1 0 15,1-2 0-15,3 1 0 0,1-1 0 0,2-1 0 0,0-1 0 0,4-1 0 0,1-1 0 0,2-1 208 16,0-4-32-16,3 0-16 0,2-3-160 0,0-2 0 15,2-2 0-15,0-2 0 0,1 0 160 0,-2-4 0 16,0-1 0-16,-2-1 0 0,0 1 464 0,-2-4 80 16,-4 0 32-16,0-1 0 15,-1 1 256-15,-3-3 48 0,-1-1 16 0,-2-1 0 0,-2 2-160 0,0-2-48 16,-1 0 0-16,-1 3 0 0,-1 1-432 0,-1-1-96 16,-1 1 0-16,0 2-16 0,-2 2-304 0,-1 0 0 15,-2 0-176-15,-2 2 176 16,0 0-512-16,-1 2 16 0,-2 2 0 0,0 2 0 15,2 1-1024-15,0 3-208 0,1 0-32 0,1 1-16 16,0 2-1296-16,2 0-256 0,0 2-48 0</inkml:trace>
  <inkml:trace contextRef="#ctx0" brushRef="#br0" timeOffset="128242.88">21831 16949 14735 0,'0'0'1312'0,"0"0"-1056"0,0 11-256 0,1 1 0 0,-1 1 2768 15,0 4 496-15,0 1 112 0,-1 1 16 0,-2 0-2720 0,1 1-544 0,-1 1-128 0,0-2 0 16,0 0 480-16,1-2 64 0,1 0 16 16,1 0 0-16,0-3 160 0,2-2 48 0,0-2 0 0,-2-10 0 15,5 9-256-15,-5-9-32 16,0 0-16-16,10 4 0 0,-1-3-128 0,0-3-16 16,1-2-16-16,1-3 0 0,0-4 176 0,1-1 32 15,1-2 16-15,0-2 0 0,1-1 64 0,-2-1 16 16,-1-2 0-16,1 2 0 0,1 1 64 0,-2-2 16 15,2 0 0-15,-1 0 0 0,-1 1-400 0,0 3-80 16,-1 1-16-16,-2 1 0 0,-1 5-192 0,-2 0 0 16,0 0 0-16,-5 8 0 0,0 0 0 0,0 0 0 15,0 0 0-15,0 0 0 0,0 0 0 0,0 0-336 0,0 0 48 16,5 11 16-16,-4 0-80 0,3 1-16 0,-1 0 0 0,0 3 0 16,0 0 80-16,0 2 16 0,1-1 0 0,3 0 0 15,-1-3 272-15,3-1-128 0,0 0 128 0,1-1 0 16,-1-2 0-16,2-2 0 0,0 0 0 0,1-3 0 15,0 0 128-15,1-2-128 0,-1-2 176 0,1-1-176 16,0-2 304-16,-1-2-48 0,-1 0-16 0,0-3 0 16,-1-2 288-16,1 2 64 0,-4-2 16 0,1-2 0 15,0-2 160-15,-1-2 16 0,-1-2 16 0,-1 1 0 16,0-1-272-16,-1-2-48 0,-2 0-16 0,1 1 0 16,-3 2-464-16,0 0-128 0,0 1-16 0,-3 0 0 15,0 2-432-15,-1 1-96 0,-3 1-16 0,-1 1 0 16,0 0-1744-16,-3 3-368 0,-2 3-64 0</inkml:trace>
  <inkml:trace contextRef="#ctx0" brushRef="#br0" timeOffset="128844.47">22390 16951 12895 0,'0'0'576'0,"0"0"112"0,6 7-560 0,-6-7-128 0,5 10 0 0,1 0 0 15,1-1 3760-15,-2 1 720 0,-1-1 128 16,0-1 48-16,-4-8-3264 0,3 8-656 15,-3-8-128-15,0 0-32 0,6 6 752 0,-6-6 144 16,0 0 16-16,0 0 16 0,7 3-640 0,-7-3-128 0,11-1-32 0,-1-2 0 16,0-2-224-16,0-2-48 0,0-2-16 0,1 0 0 15,1 1 128-15,1-2 32 0,3-2 0 0,-3-3 0 16,2 0-112-16,1-1-16 0,-1 2 0 0,1 0 0 16,1 0-320-16,-2 1-128 0,1 2 0 0,-3 3 144 15,0 1-144-15,-1 3 0 0,0 0 0 16,0 3 0-16,1 3-208 0,-1 3 16 0,0 0 16 0,1 4 0 15,1 1-192-15,-1 1-32 0,0 0-16 0,1 1 0 0,2 1 224 0,3-1 32 16,-2 1 16-16,2-1 0 16,-1-2 144-16,1-3 0 0,-1 0 0 0,1-3 0 0,-1-2 0 0,-2 0 0 15,0-2 160-15,-1 0-160 16,-1-4 400-16,1 0-16 0,-1-2 0 0,0 0 0 0,-1-2 832 16,1-1 176-16,-2-1 16 0,-1-1 16 15,0-1-1584-15,0 0-320 0,0-2-64 0,1-3-16 0,-1-1 560 0,1-3 144 16,0-2 16-16,0-4 0 0,1 2-320 0,0-1-64 0,-2-1-16 15,0 4 0 1,0 3-352-16,-1 5-80 0,-2-2-16 0,-1 5 0 16,-3 2-144-16,-1 3-16 0,-3 7-16 0,0 0 0 15,0 0-2080-15,0 0-432 0,0 0-80 0,0 0 0 16,5 12 1280-16,-1 1 272 0,-1 1 48 0,3 3 16 16,1 0 896-16,0 1 176 0,1 0 48 0,1 0 0 0,0 2 1152 0,0-2 224 0,1-2 48 0,0-2 16 15,0-1 1264-15,0-1 256 0,0 0 64 0,0-1 0 16,-1-2-224-16,-3-1-32 0,1 0-16 0,-2-1 0 15,-5-7-608-15,0 0-112 0,5 8-32 16,-5-8 0-16,0 0-224 0,2 9-48 16,-2-9-16-16,-2 8 0 0,2-8-432 0,-5 8-96 15,0-3-16-15,-3 3 0 0,0-3-448 0,-5 1 0 0,0-1 0 0,-2 0 0 16,-4-1-416-16,-2 2-176 16,-2-2-48-16,-5 0 0 0,-3 2-2320 0,-9 2-480 15</inkml:trace>
  <inkml:trace contextRef="#ctx0" brushRef="#br0" timeOffset="129787.38">17447 18402 16575 0,'-11'-2'1472'0,"2"1"-1168"0,-1-1-304 0,0-2 0 0,0 1 1520 0,1-1 240 15,-4 0 48-15,4 1 16 16,0 0-1008-16,-1 0-208 0,1 1-32 0,1 1-16 16,2-1 1072-16,6 2 224 0,-8 0 32 0,8 0 16 15,-7-1-832-15,7 1-176 0,-7 0-16 0,7 0-16 16,0 0-256-16,0 0-48 0,0 0-16 0,0 0 0 15,0 0-192-15,0 0-32 0,0 0-16 0,0 0 0 0,10 3-176 0,1 0-128 16,2 2 144-16,4-2-144 16,8 0 160-16,4 1-160 0,5 0 160 0,4-2-160 0,0 1 384 0,1-2-32 15,3 0 0-15,3-1 0 0,3 0 32 0,5-1 0 16,2-2 0-16,2 2 0 0,1-1-80 0,-4-1-16 16,-2-3 0-16,0 1 0 0,-2-1-288 0,2 2 160 15,0 0-160-15,-1 0 128 0,2 0-128 0,-7 1 0 16,-6-1 0-16,-5 1 0 0,-6 1 0 0,-2 1 0 0,-6 0-144 0,-2-1 144 15,-4 2-336-15,-1-1 32 16,-5 0 16-16,-1 1 0 16,-8 0-96-16,0 0-32 0,0 0 0 0,0 0 0 15,0 0 0-15,0 0 0 0,-3-7 0 0,3 7 0 0,-9-10 16 0,-2 0 0 16,-2-1 0-16,0 1 0 0,-3 0 16 0,1-1 16 16,-2-2 0-16,0 0 0 0,-2-2 48 0,-1 1 0 0,-2 1 0 15,2 0 0-15,2-1 320 0,1 2 0 0,1 1 128 0,0 1-128 16,2 0 416-16,3 2 0 0,1-1 0 0,6 2 0 15,2 1 32-15,2 6 0 0,-2-8 0 0,2 8 0 16,3-8-96-16,-3 8-16 0,8-4 0 0,5 1 0 0,-2 0-80 0,2 2 0 16,2 1-16-16,3 2 0 0,0 2-32 0,2 0 0 15,0 2 0-15,-1 2 0 0,-1 2-16 0,0 1 0 16,-3 1 0-16,1 2 0 0,-2 0-64 0,-1 1 0 16,-2 2-128-16,0 0 192 0,-3 1-192 0,-2 2 0 15,-3 1 0-15,-2 1 0 0,-2 0-304 16,-2 1 48-16,-3 2 16 0,2-11 0 0,-3 3-32 15,-1 1-16-15,-2 0 0 0,-1 2 0 16,-2 0-96-16,-1 0-32 0,-1-2 0 0,-15 14 0 16,2-6-1600-16,0-4-320 15,-4-2-64-15</inkml:trace>
  <inkml:trace contextRef="#ctx0" brushRef="#br0" timeOffset="130320.55">17518 18579 14735 0,'0'0'1312'0,"0"0"-1056"0,0 0-256 0,0 0 0 0,0 0 1536 0,0 0 240 0,0-8 48 0,0 8 16 15,4-6-1328 1,-4 6-256-16,0 0-48 0,6-6-16 15,1 2 576-15,-7 4 96 0,10-3 32 0,0 0 0 16,1 2-128-16,2 1 0 0,-2 0-16 0,4 1 0 0,3 2 16 0,3-1 0 16,1 0 0-16,3 0 0 0,3-1 0 0,2 0 16 0,3 1 0 0,4-1 0 15,1-1 16 1,2 0 0-16,1 0 0 0,-3 0 0 0,-2 1-96 0,2-1-32 0,-1-1 0 0,2 0 0 16,-1-1-288-16,1 0-48 0,-1-1-16 0,0 0 0 15,-3-1-144-15,-1 0-48 0,-1 0 0 16,-3-1 0-16,-6 2 0 0,-1 0 0 15,-2-1 0-15,-3 2 0 0,-1 0-128 0,-3 0 128 0,-2-1-128 16,-1 1 128-16,-1 0-128 0,-10 2 128 16,9-1-128-16,-9 1 128 0,0 0-256 0,9-1-64 15,-9 1-16-15,0 0 0 16,0 0-1488-16,0 0-288 0,0 0-64 0</inkml:trace>
  <inkml:trace contextRef="#ctx0" brushRef="#br0" timeOffset="130619.18">19162 18211 33055 0,'0'0'1472'0,"0"0"288"0,6-6-1408 0,-6 6-352 0,7-5 0 15,0-1 0-15,-7 6 288 0,5-5-16 0,-5 5 0 0,0 0 0 16,0 0 912-16,0 0 176 0,0 0 48 0,0 0 0 0,0 0-560 0,0 0-96 15,0 0-32-15,-5 7 0 0,-3 2-720 0,1 1-128 16,2 1-48-16,-1 2 0 0,1 3-32 16,-1 0-16-16,2 1 0 0,1 0 0 15,2 0 32-15,-2 0 16 0,2 1 0 0,2 0 0 0,3-2-144 0,-2-7-16 16,1 1-16-16,2 0 0 16,-1-2-144-16,1 1-16 0,2-1-16 0,1 0 0 15,1-3-752-15,9 3-128 0,0-5-48 0,2-4 0 16,2-3-752-16,-9-1-160 0,1-2-16 0</inkml:trace>
  <inkml:trace contextRef="#ctx0" brushRef="#br0" timeOffset="130946.97">19494 18195 6447 0,'0'0'576'15,"0"0"-576"-15,0 0 0 0,0 0 0 0,0 0 3552 0,0 0 608 0,-1 9 112 0,0 1 16 16,-2 1-2880-16,-1 1-576 0,0 1-112 0,1 4-16 16,-2-2-704-16,1 1 0 0,-2-3 0 0,3 0 0 15,-1 0 0-15,0-1 128 0,1-1-128 0,1-1 128 16,0-1 560-16,2-9 96 0,0 0 32 0,0 0 0 15,0 0 400-15,0 0 64 0,0 0 32 0,0 0 0 16,0 0-192-16,0 0-32 0,0 0-16 0,0 0 0 16,5-6-272-16,-1 0-48 0,1-2-16 0,0 0 0 15,2-1-192-15,1-1-32 0,-2 0-16 0,3 0 0 16,1-2-160-16,1 0-16 0,-1 1-16 0,1 1 0 0,0 1-64 16,0 2-16-16,0 3 0 0,-1 1 0 0,0 0 112 0,-10 3 32 15,12 0 0-15,-1 3 0 16,1-1-368-16,-1 3 0 0,-1 2 0 0,-1 2 0 15,0 1 0-15,1 1-128 0,-1 1 0 0,0 1 0 16,-1 0-64-16,-2 1 0 0,0 1 0 0,-2-1 0 0,1-1-128 0,-3-5-16 16,0 0-16-16,-1-1 0 15,0 0-64-15,0 0-16 0,-1-2 0 0,-1-1 0 16,1-4-1840-16,-8 6-368 16,-3-5-80-16</inkml:trace>
  <inkml:trace contextRef="#ctx0" brushRef="#br0" timeOffset="131102.76">19291 17965 33167 0,'0'0'2944'0,"-8"-1"-2352"0,8 1-464 0,0 0-128 15,0 0 1344-15,0 0 240 0,0 0 48 0,0 0 16 32,0 0-1648-32,0 0-544 0,0 0 0 0,0 0 0 0,0 0 208 0,0 0 32 15,12 8 16-15</inkml:trace>
  <inkml:trace contextRef="#ctx0" brushRef="#br0" timeOffset="132138.76">20227 18183 24879 0,'0'0'2208'0,"0"0"-1760"0,0 0-448 0,0 0 0 0,0 0 3408 0,0 0 608 15,0 0 112-15,0 0 32 0,0 0-3504 0,-8-3-656 0,1 0-192 16,1-1-16-16,-2 0 928 0,-1-1 192 0,-1 1 48 0,0 1 0 15,1-1-512-15,-2 1-80 16,-3 0-32-16,2 1 0 16,1 1-336-16,-1-1 0 0,-2 2 0 0,1 0-128 0,1 2 128 0,-1 1 0 0,1 0 0 0,1 2 0 15,0-1-128-15,1 1-112 16,1 3-16-16,0 1 0 16,1 1-384-16,1 1-96 0,2-1-16 0,1 1 0 15,0 0 80-15,3 0 16 0,1-1 0 0,1-2 0 16,3 1 16-16,-2 0 16 0,2-1 0 0,-4-8 0 15,9 7 160-15,1-1 16 0,-10-6 16 0,13 4 0 0,-1-3 176 0,1-1 16 0,-1-2 16 16,2-2 0-16,2-4 224 0,1-1 240 0,-2-2-48 0,-1-1-16 0,2-2 272 16,-2-4 64-1,-1 0 16-15,0-2 0 0,1 2 368 0,-3-2 64 16,-1 0 0-16,-2-1 16 0,0-1-144 0,-1 1-48 16,-3 1 0-16,-1 2 0 0,0 2-208 0,-2 3-64 15,-1 2 0-15,-1 2 0 0,-1 0-48 0,1 1-16 16,1 8 0-16,-3-6 0 0,3 6 64 0,0 0 0 15,0 0 0-15,0 0 0 0,-7 0-512 0,7 0 0 0,-7 6 0 16,1 3 0-16,1 0-160 0,1 2-32 0,1 3 0 0,0 4 0 16,1 1-32-16,-2 3-16 0,2 2 0 0,1 0 0 31,-1 1-320-31,2 2-64 0,2-3-16 0,0-1 0 16,0-1-224-16,3-3-48 0,-1-3-16 0,3-3 0 15,-1-2-1328-15,2-2-272 0,-8-9-48 0,13 6-16 0,1-4 480 16,0-4 112-16,-1-4 16 0,1-3 0 0,1-2 0 15,-3-2 0-15,0-1 0 0,-2 0 0 0,0-1 1536 0,-2 3 304 0,0 0 144 0,0 2-128 16,-3 1 1328-16,0 2 272 0,-5 7 48 0,0 0 16 16,0 0 496-16,5-6 96 0,-5 6 32 0,0 0 0 0,0 0-672 15,6-5-128-15,-6 5-16 0,0 0-16 0,5-6-592 0,-5 6-112 16,0 0-32-16,0 0 0 16,0 0-128-16,8-4-16 0,-8 4-16 0,8-6 0 0,-2 2-208 15,-6 4-32-15,6-8-16 0,-1 0 0 0,0 2-48 0,-2-2 0 16,0-1 0-16,0 1 0 0,-2-1 144 0,0 0 32 15,0 0 0-15,-1 0 0 0,0 1 48 0,0-1 16 16,-1 0 0-16,0 1 0 0,0 2-96 0,1 6-16 16,-4-8 0-16,4 8 0 0,0 0 128 0,-5-6 0 0,-1 2 16 0,6 4 0 15,-7-1-160-15,7 1-48 0,-8 3 0 0,0 3 0 16,0 1-192-16,2 3-128 0,-1 2 128 0,2 3-208 16,-1 1 208-16,3 3-192 0,-1 0 192 0,0 0-192 15,2 1 192-15,1 0-192 0,1-1 192 0,2-2-192 16,0 1 192-16,3-2-192 15,0-1 192-15,4-2-192 16,0 0-304-16,1-2-48 0,0-2-16 0,3-4 0 16,2 0-816-16,3-2-160 0,1-3-48 0,3-3 0 15,2-5-400-15,1-4-64 0,5-3-32 0,-1-5 0 16,1-3 272-16,-1-3 48 0,-5 0 16 0,-2 0 0 0,-3-1 1312 0,-4 2 272 0,-1 0 160 0,-4 2-192 0,-1 2 1728 16,-2 2 320-16,-2 4 80 0,-3-1 16 0,1 1 240 15,-1 2 48-15,-2 0 16 0,0 4 0 0,-1 0-464 0,1 1-112 16,0 8-16-16,-3-7 0 0,3 7-336 15,0 0-80-15,0 0-16 0,0 0 0 16,0 0-560-16,0 0-112 0,0 0-32 0,0 0 0 0,0 0-304 0,0 0-64 16,0 0-16-16,-2 11 0 0,-1 2-144 15,1 1 0-15,1 0 0 0,1 3-176 0,-3-1 176 0,3 3-128 16,0 2 128-16,0 2-128 0,-1 3-48 0,0 1 0 16,0-1 0-16,1-1 0 15,0 1-336-15,0-2-80 0,-1-1-16 0,1-1 0 16,-1-2-1264-16,0-3-256 0,0-2-48 0,0-5-16 15,0-2-1200-15,1-8-256 0</inkml:trace>
  <inkml:trace contextRef="#ctx0" brushRef="#br0" timeOffset="132310.5">20610 18038 18431 0,'0'0'1632'0,"0"0"-1312"0,0 0-320 0,0 0 0 15,0 0 4720-15,0 0 864 0,0 0 176 16,0 0 48-16,8 3-4736 0,2-1-944 0,1 2-128 15,0-2-160-15,1 0 608 0,3 0 128 16,1 1 32-16,1-2 0 0,-1 0-400 0,2-1-80 0,-2 0 0 0,1-1-128 16,0-2-1248-16,2 0-352 15,1-1-80-15</inkml:trace>
  <inkml:trace contextRef="#ctx0" brushRef="#br0" timeOffset="132657.84">21015 18115 4607 0,'0'0'400'16,"0"0"-400"-16,0 0 0 0,0 0 0 0,0 0 7312 0,0 0 1392 0,0 0 256 0,0 0 64 0,0 0-7168 0,0 0-1456 0,0 0-272 0,0 0-128 15,0 0 896 1,9-2 128-16,-1-2 32 0,2 0 0 0,-1-3-640 0,-1 1-128 0,2-1-32 0,-2 0 0 31,1-2-256-31,-4 0 0 0,-1 0 0 0,1 0 0 16,2 1 0-16,-3-1 0 0,-1 0 0 0,1 0 0 0,0 1 0 0,-4 8 0 15,0 0 0-15,0 0-144 0,0-8 144 0,0 8-128 0,-5-8 128 16,5 8-128-16,-6-6-48 0,6 6 0 0,-6-3 0 0,6 3 0 0,-10 0-128 0,1 2-16 31,1 2-16-31,0-1 0 0,0 0 80 0,1 3 32 16,-1 0 0-16,3 4 0 0,-1 1 16 0,2 1 0 16,-2 2 0-16,2 1 0 0,1 0 208 0,1 1-144 15,0-1 144-15,1 1-128 0,2-2 128 0,3 0 0 16,-2 2 0-16,3-2-128 0,3-2-16 0,1 1 0 0,1-1 0 15,3-2 0 1,2-1-560-16,3-2-128 0,0-3 0 0,3-2-16 16,2-2-2064-16,1-3-416 0,1-6-64 0</inkml:trace>
  <inkml:trace contextRef="#ctx0" brushRef="#br0" timeOffset="133374.57">21479 17972 23039 0,'0'0'2048'0,"0"0"-1648"0,0 0-400 0,-7 3 0 16,7-3 2304-16,0 0 384 0,-7 6 80 0,2-1 16 15,-1 2-2160-15,2 1-432 0,0 0-192 0,-1 1 160 16,1 1 32-16,0 1 0 0,2 0 0 0,0 0 0 16,1-1-192-16,-1 0 128 0,0 0-128 0,-1 0 128 0,3-10-128 0,0 10 192 15,0-10-192-15,-2 8 192 16,2-8 208-16,0 0 48 0,0 0 16 0,0 0 0 0,0 0 48 16,0 0 0-16,0 0 0 0,0 0 0 0,0 0 144 15,0 0 48-15,0 0 0 0,0 0 0 0,0 0-128 0,0 0 0 16,6-8-16-16,-1 0 0 0,1 1-320 0,-2 1-64 15,0-1-16-15,-4 7 0 0,5-8-32 16,-5 8-128-16,5-6 192 0,-5 6-64 0,0 0-128 0,0 0 0 16,0 0 0-16,0 0 0 0,9-4-128 0,-9 4 128 0,0 0-160 15,0 0 160-15,9 3-368 0,-9-3 32 0,0 0 0 16,0 0 0 0,8 6-336-16,-8-6-64 0,0 0-16 0,6 8 0 15,-6-8-304-15,0 0-64 0,0 0-16 0,0 0 0 16,0 0-544-16,0 0-112 0,0 0-32 0,0 0 0 0,0 0-336 15,0 0-64-15,0 0-16 0,0 0 0 16,0 0-64-16,0 0-32 0,0 0 0 0,-7-3 0 16,7 3 1200-16,-10-5 240 0,10 5 64 0,-9-6 0 0,1 0 2288 0,2 1 464 0,-1 0 80 0,7 5 32 15,-7-6 384-15,3 1 80 0,0-1 0 0,1 0 16 16,-1 1-336-16,4 5-80 0,-1-8-16 0,-1 1 0 16,2 7-496-16,0-7-112 0,0 0 0 0,0 7-16 0,0 0-608 0,2-8-112 15,-2 8-32-15,0 0 0 16,5-6-176-16,-5 6-32 0,0 0-16 0,0 0 0 0,0 0-160 0,0 0-48 15,10-1 0-15,-10 1 0 0,0 0-272 0,10 5 0 16,-2 2 0-16,-3 2-144 0,-1 0-16 0,0 2 0 16,0 2 0-16,0 0 0 15,-3 2 32-15,0 1 0 0,-1 0 0 0,0 1 0 0,0-1 128 16,-1 1-160-16,-2-2 160 0,1 0-160 0,1 0 160 0,0-3-160 0,0-1 160 0,0-1-160 16,1-10 160-16,-2 8 0 0,2-8 0 0,-3 7 0 15,3-7 128 1,0 0 0-16,0 0 0 0,0 0 0 0,0 0 192 15,-8 0 32-15,2-2 16 0,2-1 0 0,4 3 208 0,-4-6 32 16,-1-2 16-16,3 0 0 0,1-2-144 0,1 0-32 16,0 0 0-16,2-1 0 0,1-1-256 0,2-3-64 15,1 0-128-15,3 0 192 0,1-1-192 0,2 1 0 0,0-1 0 16,3 1-160-16,0 1-160 0,0-1-16 0,2 2-16 0,-2 2 0 31,-2 2-352-31,2 1-64 0,0-2 0 0,-2 1-16 0,-1 0-1024 0,1 1-208 0,-2 1-32 0,-2 1-16 16,1 1-1328-1,0-1-256-15</inkml:trace>
  <inkml:trace contextRef="#ctx0" brushRef="#br0" timeOffset="134410.01">21802 17893 20271 0,'0'0'1792'0,"0"0"-1424"0,0 0-368 0,0 0 0 16,0 0 2976-16,0 0 528 0,0 0 96 0,0 0 32 15,-4 10-2416-15,-1 0-496 0,2 1-80 0,0 1-32 16,-1 0-208-16,1 1-32 0,-1 1-16 0,0 2 0 15,1-1-352-15,0 0 128 0,-1 2-128 0,2-1 0 16,0 2 0-16,1-1 0 0,-1-3 0 0,1-2 0 16,-1-2 0-16,1-1 0 0,1-9 0 0,0 0 128 15,0 0-128-15,0 0 0 0,0 0 0 0,0 0 128 16,0 0-128-16,0 0-192 0,0 0 64 0,0 0 0 16,5-6 288-16,-2-3 64 0,0-2 16 0,2-1 0 15,0-1 272-15,0-1 64 0,0-3 16 0,0 1 0 0,1-1-144 16,2 0-16-16,1-1-16 0,1 0 0 0,-1 1-416 0,2 1 0 15,0 3 0-15,-1 2 0 0,-1 1 0 0,-2 4 0 16,-1-1 0-16,-6 7 0 0,0 0 240 0,10-2-48 16,-10 2 0-16,0 0 0 0,11 5-336 0,-3 3-80 15,1 1-16-15,-3 2 0 0,0 1-128 0,-1 1-16 16,0 2-16-16,-1 0 0 0,2 1 80 0,-2 2 32 16,0-1 0-16,1-2 0 0,0-1 288 0,0-2 0 15,-2-1-128-15,1-1 128 0,-4-10 0 0,6 9 0 16,-6-9 0-16,8 6 0 0,-8-6 144 0,8 2-144 0,-8-2 128 0,10-2-128 15,-1-3 336-15,-1 0-16 16,-2-2 0-16,2-1 0 0,0-3 192 0,2-1 48 0,0 0 0 0,0-2 0 16,1-2 0-16,0 1 0 0,0-1 0 0,0-1 0 15,1-2-304-15,0 3-64 0,0 2-16 0,-1 1 0 16,0 2-48-16,-1 3-128 0,-3 1 192 0,1 3-64 16,-8 4 176-16,9-4 16 0,-9 4 16 0,0 0 0 15,10 1-336-15,-10-1 0 0,9 6 0 0,-2 2 0 16,-1 0 0-16,-1 2-288 0,1 2 48 0,-1 2 16 0,2 1 64 0,-2 0 16 15,2 1 0-15,1 0 0 0,-1 2 144 0,1-2-128 16,1 1 128-16,-1-2-128 0,-2-1 128 0,2-2-128 16,0-1 128-16,2-1-128 31,-1-3-384-31,1-1-80 0,0-2-16 0,1-2 0 0,1-2-416 0,0-2-96 0,2-2-16 0,-1-4 0 16,1-2 240-16,2-2 64 0,-1-3 0 0,0-2 0 15,1 0 400-15,-2-1 96 0,0 0 16 0,0-1 0 16,-2-2 320-16,-1 1 0 0,0 0 0 0,-1 4 0 0,-2 2 0 0,-2 3 208 0,-1 3-16 15,0 1-16-15,-5 7 464 0,0 0 80 0,0 0 32 0,0 0 0 16,0 0 16-16,0 0 0 16,0 0 0-16,0 0 0 0,0 0-528 0,0 0-112 15,2 11 0-15,-1 1-128 0,-1 0 0 0,0 0-144 16,0 1-16-16,0 2 0 0,1-1-16 0,2 0 0 0,0-3 0 0,0 0 0 16,0 0 176-16,2-1-208 0,0-1 80 0,1-2 128 31,1-2-640-31,0 0 0 0,1-2 0 0,0-2 0 15,1-1-224-15,2-1-48 0,-1-2-16 0,1-3 0 0,0-2 544 0,0 2 96 0,0-4 32 0,0 0 0 16,-1 0 480-16,0-1 96 0,-1-2 32 0,-2 0 0 16,3-2 240-16,1 2 48 0,-1 0 16 15,0 2 0-15,0 1-368 0,-4 2-80 0,-1 2-16 0,-5 6 0 0,0 0 32 16,0 0 0-16,0 0 0 0,0 0 0 0,0 0 80 0,0 0 16 16,0 0 0-16,0 0 0 0,0 0-320 0,0 0 0 15,0 0 0-15,0 0 0 16,0 0 0-16,0 0 0 0,0 0 0 0,0 0-144 15,0 0 144-15,0 0 0 0,0 0 0 0,0 0 128 0,0 0 192 16,10 4 32-16,-10-4 16 0,11-1 0 16,1-1 160-16,-1 0 48 0,-1-2 0 0,0 0 0 15,-1-3-64-15,3 2-16 0,0-1 0 0,0 2 0 0,-1 0-96 0,0 0-16 16,-1 2 0-16,0 0 0 0,0 2-160 0,0 3-32 16,-2 2-16-16,3 0 0 0,-2 2-176 0,1 1-176 0,-1 2 48 0,0 1 0 15,1 1-192-15,-3 1-16 0,0 0-16 0,-1 0 0 31,-1 1-160-31,-2-1-48 0,-1 0 0 0,-1-1 0 16,-2-2-1264-16,-1-1-256 0,-1-1-48 0,-4-1-16 16,0-2-832-16,-2-3-160 0</inkml:trace>
  <inkml:trace contextRef="#ctx0" brushRef="#br0" timeOffset="134575.9">22684 17524 14735 0,'0'0'1312'0,"0"0"-1056"16,0 0-256-16,0 0 0 0,-5-3 6640 0,5 3 1264 0,0 0 256 0,0 0 48 0,0 0-6752 0,0 0-1456 16,0 0 0-1,0 0-288-15,0 0 112 0,0 0 32 0,10 2 0 0,1 3 0 32,0-2-2080-32,4-2-400 0,3-2-96 0</inkml:trace>
  <inkml:trace contextRef="#ctx0" brushRef="#br0" timeOffset="135626.41">23521 17886 20271 0,'0'0'1792'0,"0"0"-1424"0,0 0-368 0,0 0 0 16,2-8 3328-16,-2 8 608 0,3-9 112 0,-1 0 32 0,0 1-2864 0,-2-1-576 16,-1 0-128-16,-1 1 0 0,0 0 656 0,-1-1 144 15,2 3 32-15,-1-2 0 0,-1 0-704 0,1 0-144 16,-3 0-32-16,1-1 0 0,-2-1-464 0,0 2-160 16,-1 2 0-16,-1 0 0 0,0 0 32 0,-1 2 0 15,-2 1 0-15,-1 3 0 0,-2 2-192 0,0 1-48 16,-2 5 0-16,-2 3 0 15,-2 3-464-15,-1 3-80 0,2 1-32 0,-1 1 0 16,1 2 96-16,1 2 16 0,2 0 0 0,2 2 0 16,2-4-112-16,2-3-16 0,1 0 0 0,3-3 0 15,3-2 432-15,3 0 80 0,1-2 0 0,2-3 16 0,2-1 432 0,0-2 0 16,3 0 192-16,2-1-64 0,1-4 192 0,1-1 64 16,0-1 0-16,1-1 0 0,4-3 160 0,0 0 32 0,-2-2 16 0,1-1 0 15,-1-1 432-15,0 1 64 0,0 1 32 0,0-2 0 16,-3-2-32-16,0 1-16 0,-1 0 0 0,0 1 0 15,-1 0-592-15,-3 2-112 0,-1 3-32 0,-6 5 0 16,0 0-64-16,0 0-16 0,0 0 0 0,0 0 0 16,0 0-256-16,0 0 160 0,0 0-160 0,0 0 128 0,0 0-304 15,5 11-64-15,-2 0-16 0,0 1 0 0,0 0-80 0,-1-1-32 16,1-2 0-16,-1-1 0 0,1 1 144 16,2 0 32-16,0-1 0 0,1-2 0 0,-6-6 192 0,8 7-144 15,1-1 144-15,0-2-128 0,0-3-64 0,0-1-16 16,-1-2 0-16,3-2 0 0,0-1 208 0,0-3 0 15,1 0 0-15,2-3 0 0,-1-2 240 0,1-2-64 16,2-5-16-16,-1-1 0 0,0-1 32 0,2-3 0 16,-1-2 0-16,3-2 0 0,-1-4-32 0,0 1 0 15,0 0 0-15,0 0 0 0,-3-1-160 0,-1 3 160 0,-3 3-160 16,-1 5 160-16,-1 4 112 0,-5 2 32 0,1 0 0 0,-3 4 0 16,-1 1 128-16,-1 2 16 0,-1 1 16 0,1 2 0 15,-1 2-16-15,1 4-16 0,-3-4 0 0,3 4 0 16,-5-2-432-16,5 2 0 0,-6 5 0 0,-2 1 0 15,-1 2 0-15,1 2-192 0,2 1 32 0,-4 2 16 16,0 6 16-16,-1 3 0 0,-2 4 0 0,2 3 0 16,1 0 128-16,0 2-128 0,-1 1 128 0,2-1-128 15,1-1 128-15,2-1 0 0,1 1 0 0,2-1-128 16,1 0 128-16,3-2 0 16,-1-3 0-16,2-1 0 0,0-2 0 0,3-1-208 0,3-4 80 0,0-3 128 15,0 0-256-15,2-4 80 0,2 0 16 0,0-2 0 16,2-2-304-16,0-1-64 0,1-3-16 0,2-3 0 0,-1-2 192 15,1-2 32-15,-2-3 16 0,1-2 0 0,2-3 304 0,-3-1 0 16,0-2 0-16,-1-3 0 0,-2-2 0 0,0-1 0 16,-1 0 0-16,-1 1 0 0,-1 0 0 0,-1 2 0 15,-4 3 0-15,-1 3 0 0,0 2 0 16,-2 2 0-16,-2 1 0 0,-1 2 0 0,-1-1 128 16,0 2 128-16,-3 2 16 0,1 2 16 0,-1 0-128 15,-1 0-32-15,-1 4 0 0,1 1 0 16,0 1-320-16,0 3-64 0,-1 1 0 0,0 1-16 0,1 2 16 0,0 2 16 0,2 0 0 0,-1 1 0 15,2 0 240-15,1 2-176 16,-2-1 176-16,3 1-160 0,1-1 160 0,1 0 0 16,2 0 0-16,0-2 0 0,2-3 0 0,0 1 0 15,0 1 160-15,2-2-160 0,1 0 176 0,-1-2-176 16,2 0 192-16,1 0-192 0,-1-3 0 0,2 1 0 0,1-3-160 0,0-1 160 16,3-1-448-16,-3-2 48 0,2-2 0 0,2-1 0 31,-1-5-416-31,2-2-80 0,-1-3 0 0</inkml:trace>
  <inkml:trace contextRef="#ctx0" brushRef="#br0" timeOffset="135905.59">23747 17526 37311 0,'0'0'1664'0,"0"0"320"0,0 0-1584 31,9-3-400-31,3-1 0 0,0-3 0 0,1 1 0 0,3-2 0 0,4 0 0 0,-1 0 0 16,4 2 448-16,2-3 48 0,-3 1 16 0,5 0 0 0,-1-1-128 0,3-1 0 0,-2 1-16 0,3 0 0 15,0 2-368 1,-1 0 0-16,-1 0 0 0,-1 1 128 0,0 0 48 0,-4 3 16 0,-2 0 0 0,0-1 0 16,-6 2 192-16,-2 0 32 15,-2 0 16-15,-11 2 0 0,0 0-176 16,9-1-48-16,-9 1 0 0,0 0 0 0,0 0-208 0,0 0-208 15,0 0 32-15,0 0 16 32,6 5-1168-32,-6-5-224 0,3 7-48 0,-3-7-10144 0,2 9-2016 0</inkml:trace>
</inkml:ink>
</file>

<file path=ppt/ink/ink17.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25T14:23:28.155"/>
    </inkml:context>
    <inkml:brush xml:id="br0">
      <inkml:brushProperty name="width" value="0.05292" units="cm"/>
      <inkml:brushProperty name="height" value="0.05292" units="cm"/>
      <inkml:brushProperty name="color" value="#FF0000"/>
    </inkml:brush>
  </inkml:definitions>
  <inkml:trace contextRef="#ctx0" brushRef="#br0">3186 628 3679 0,'0'0'320'0,"0"0"-320"15,0 0 0 1,0 0 0-16,0 0 1744 0,7-4 288 0,-7 4 48 0,0 0 16 15,4-5-1024-15,-4 5-208 0,4-5-32 0,-2 0-16 16,0 1-432-16,0 0-96 16,1-2-16-16,0 0 0 0,-1-1-272 0,-2 7 0 15,4-9 0-15,-1 4 0 0,-1 0 0 0,1 1 0 0,-2-2 128 16,1 1-128-16,1-1 288 0,-3 1 0 16,1-1 0-16,1-1 0 0,-1-1 240 0,0 0 48 15,1 2 16-15,-1-1 0 0,-1-1 32 0,-1 1 0 0,0 0 0 0,0 2 0 16,-1-1-80-16,0 1-16 0,0 1 0 0,2 4 0 15,-4-4-80-15,1-1 0 0,3 5-16 0,0 0 0 16,-4-3-176-16,-1 1-16 0,5 2-16 0,0 0 0 0,-5 0-96 0,-1 1-128 16,2 0 176-16,-1 4-176 0,0 0 0 0,0 4 0 15,0 2 0-15,1 1-192 0,-2 3 192 0,2 5 0 16,-2 3 0-16,2 3 0 0,-1 0-144 0,2 5 144 16,0 4-128-16,-2 12 128 15,2 1 0-15,0 0-128 0,1 3 128 0,0 0 0 0,2-1 0 0,2-2 0 16,0-2 0-16,2 2 0 0,-1-4 0 0,2-1 0 15,-1-3-128-15,1 0 128 0,-1-3 0 16,-1 0 0-16,1-2 0 0,-2-1 0 0,0-3 208 0,0-4 32 16,-1-2 0-16,-1-1 0 0,0-2 64 0,-1-4 16 15,-1-1 0-15,0-2 0 0,0-1-144 0,1 1-32 16,-3-3 0-16,2-2 0 0,-2-1-16 0,0-3-128 16,1 1 192-16,0-3-64 0,3-4 0 0,-6 1-128 15,2-2 192-15,-3-3-64 16,2-2-608-16,0 0-128 0,1-5-32 0,1-4-11104 0</inkml:trace>
  <inkml:trace contextRef="#ctx0" brushRef="#br0" timeOffset="191.75">2895 1128 13823 0,'0'0'1216'0,"0"0"-960"0,0 0-256 0,0 0 0 0,0 0 1856 0,2-6 320 16,-1 1 64-16,5 0 0 15,1 2-880-15,3-3-176 0,2 1-32 0,3-1-16 16,1 0-432-16,1-2-96 0,3-1-16 0,2 0 0 0,2 1-336 0,3-1-64 16,2 0 0-16,14-5-16 15,-4-1-1584-15,3 3-320 16,0 1-64-16</inkml:trace>
  <inkml:trace contextRef="#ctx0" brushRef="#br0" timeOffset="514.62">3631 895 17967 0,'0'0'784'0,"0"0"176"0,0 0-768 15,0 0-192-15,-5 7 0 0,0 1 0 0,-4 1 896 0,0 2 144 16,-1 2 32-16,1 2 0 0,-1 2-592 0,-1 1-112 16,-1 2-32-16,1 0 0 0,2-1-192 0,0-1-144 15,1 1 192-15,3 0-192 0,1-1 144 0,2 1-144 16,2-2 0-16,2-1 144 0,3-2 464 0,0 0 96 16,3-2 0-16,2-2 16 0,1-3 384 0,2 0 80 15,0-4 16-15,3-1 0 0,1-2-144 0,1-2-32 0,1-2 0 0,-1-4 0 16,2-3-128-16,0-1-16 0,-1-1-16 0,-2-3 0 15,-2-1-160-15,-2 0-16 0,-3-2-16 0,-3-2 0 16,-1-2-80-16,-2-2-16 0,-4 1 0 0,0 0 0 16,-4 1-256-16,-3 1-48 0,-3 0-16 0,-2 2 0 15,-2 1-256-15,-1 3 0 0,-2 2 128 0,-1 3-128 16,1 2 0-16,-1 3-224 0,0 3 32 0,0 3 16 16,1 1-16-16,1 3-16 0,-2 2 0 0,3 3 0 15,1 1-464 1,0 2-96-16,2 0 0 0,1 1-16 0,3 0-2016 15,2 3-400-15,-1 0-64 0</inkml:trace>
  <inkml:trace contextRef="#ctx0" brushRef="#br0" timeOffset="874.09">3884 990 12895 0,'0'0'1152'0,"0"0"-928"0,1-5-224 0,1-1 0 0,0 1 1856 0,2 0 320 0,-2 1 64 0,0-1 0 0,0-1-784 0,0 1-176 0,-2 5-16 15,4-4-16-15,-4 4-272 0,5-3-48 16,1 0-16-16,1 2 0 0,-1 2-352 0,2 3-80 0,-1 0-16 16,3 3 0-16,-1 0-272 0,1 3-48 0,0 4-16 0,0 1 0 15,-1 1-128-15,-2 2 128 16,1 1-128-16,-1-2 128 0,-2 1-128 0,-1 1 160 0,0-1-160 0,-2 2 160 16,-1-1-160-16,-1 0 160 0,-1-2-160 0,0 0 160 15,0-3-160-15,0 0 0 0,-2-3 144 0,3-1-144 0,-1-3 128 0,1-7-128 16,0 0 160-16,0 0-160 0,0 0 784 0,0 0 64 15,0 0 16 1,0 0 0-16,-2-7 160 0,1-2 16 16,1-2 16-16,1-1 0 0,-1-2-448 0,3-3-96 0,2-1 0 0,0-2-16 0,2-1-336 15,1 0-160-15,0 0 160 0,1 3-160 16,-1 0 0-16,1 1 0 0,-2 1 0 16,2 2 0-16,2 0-272 0,-3 5-48 15,0 0-16-15,-1 2 0 0,3 1-1600 0,1 1-320 0,0 2-64 0</inkml:trace>
  <inkml:trace contextRef="#ctx0" brushRef="#br0" timeOffset="1157.16">4517 982 15663 0,'0'0'1392'16,"5"-5"-1120"-16,-1 0-272 0,1 1 0 0,-3 1 2624 0,1-1 480 0,-3 4 96 0,1-5 0 15,-1-1-1184-15,-1 2-240 0,-1 0-48 0,-1-1-16 16,3 5-624-16,-6-1-128 0,0-1-32 0,-1 1 0 15,-1 1-400-15,1 2-80 0,-1 1 0 0,-1 2-16 16,-1 1-432-16,1 4 0 0,-1 2 128 0,2 2-128 16,-2-1 0-16,1 1 0 0,3 1-192 0,0 1 192 0,1 0-128 0,3 0 128 15,1-1 0-15,2 2 0 0,1-1-208 16,2 1 16-16,1-2 16 0,4 2 0 16,0-2-352-16,2 0-80 0,1-1-16 0,2-2 0 15,3 0-224-15,0-2-48 0,1-3-16 0,2 0 0 16,2-2-192-16,2-1-48 0,1-4 0 0,2-2 0 15,0-3 352-15,0 0 64 0,-2-5 16 0,-2-2 0 16,-1-2-432-16,-2 0-96 0,-3-1-16 0,-1 0 0 0</inkml:trace>
  <inkml:trace contextRef="#ctx0" brushRef="#br0" timeOffset="1747.85">4877 1106 17791 0,'0'0'784'0,"0"0"176"0,0 0-768 0,0 0-192 0,7-2 0 0,-2 0 0 16,1 0 1808-16,-6 2 336 0,0 0 64 0,5-2 16 15,1 0-656-15,-6 2-128 0,5-4-32 0,-5 4 0 16,6-4-832-16,-2 1-160 0,1-3-32 0,-5 6-16 0,4-4-368 0,-4 4 128 16,4-5-128-16,-4 5 0 0,0 0 0 15,5-4 0-15,-5 4 0 0,0 0 0 0,0 0 0 0,0 0 0 16,0 0 0-16,0 0 0 0,0 0-128 0,0 0 0 15,2-4 0-15,-2 4 0 16,0 0-256-16,0 0-32 0,0 0-16 0,0 0 0 16,0 0-224-16,0 0-48 0,0 0-16 0,0 0 0 0,0 0 272 0,-3 4 48 15,-2 1 16-15,2 0 0 0,0-1 384 0,-1 1 0 0,1-1 0 0,0 0 0 16,-1 1 0-16,-1-1 0 0,5-4 0 16,-4 5 128-16,0-1 160 0,4-4 32 15,0 0 16-15,0 0 0 0,0 0 320 0,0 0 64 0,0 0 16 0,0 0 0 16,0 0 96-16,0 0 0 15,8-2 16-15,1-1 0 0,1-3-144 0,1-2-16 0,1-2-16 0,-2-1 0 16,1-1-96-16,0-1 0 16,-1 0-16-16,-1-2 0 0,-1-2 16 0,0 2 16 0,-2-1 0 0,0 1 0 15,-2-1-144-15,-1 2-16 0,-2 0-16 16,-2 1 0-16,-2 1-96 0,0 1 0 16,-1 1-16-16,-2 2 0 0,0 1-64 0,-1 3-16 0,-1 2 0 0,-1 2 0 0,0 3-224 15,-4 4 0-15,1 1 128 16,-1 5-128-16,0 0 0 0,0 3-160 15,1 1 32-15,1 1 0 0,0 2 128 0,1 1-128 0,1-1 128 16,2 0-128-16,3 0 128 0,2-2 0 0,2-1-144 0,1-1 144 16,1 0-128-16,2-2 128 0,3-2-160 0,2 0 160 15,2 0-256-15,2-1 32 0,2-1 16 0,4-1 0 32,2-2-496-32,3-2-80 0,3-2-32 0,2-2 0 15,3-2-1488-15,2-2-288 0,4-2-64 0,1-5-11824 0</inkml:trace>
  <inkml:trace contextRef="#ctx0" brushRef="#br0" timeOffset="2650.7">6141 1158 6447 0,'0'0'272'0,"0"0"80"0,0 0-352 0,0 0 0 15,0 0 0-15,0 0 0 0,0 0 4864 0,0 0 912 16,0 0 176-16,0 0 48 0,0 0-3792 0,0 0-752 0,3-5-160 0,1-3-16 16,-1-2-608-16,0-1-112 15,1-2-32-15,0-1 0 0,0-4-320 0,2-1-64 0,-2 0-16 0,1-1 0 16,-2-2-128-16,-1 2 160 15,0 0-160-15,-1 2 160 0,1-2 144 0,-1 1 16 0,-1 1 16 0,-1 3 0 16,-1 0 176-16,0 1 48 0,0 3 0 0,0 3 0 16,-1 0-144-16,-1 0-32 15,1 4 0-15,3 4 0 0,-6-3-176 0,1 0-32 0,-2 3-16 16,1 4 0-16,-1 1-288 0,1 4-64 0,-4 2-16 0,1 3 0 16,0 3-16-16,0 1 0 0,0 1 0 0,2 3 0 15,-1 1 224-15,3 3-176 0,0 0 176 16,2 1-160-16,1 0-112 0,2-1-32 0,1-2 0 0,2 0 0 0,4-2-16 0,1-3-16 15,2 0 0-15,2-4 0 0,3-1 176 16,-1-3 160-16,0-5-208 0,2-1 80 0,-1-4 128 0,3-3 128 16,0-5-128-16,2-3 176 0,0-2 128 15,1-3 16-15,0-3 16 0,0-3 0 0,-3-3 0 16,2-4 0-16,-1-4 0 0,-1-1 0 0,-1-1-80 0,1-1-32 16,-3-1 0-16,-1 0 0 0,-1-4-32 0,-4 0-16 15,-1 0 0-15,-2 1 0 0,-1 3 0 0,-2 8 0 0,2 2 0 0,-5 2 0 16,2 3 96-16,-1 2 32 0,-1 4 0 0,-1 2 0 15,0 3 16-15,0 0 16 0,-4 1 0 0,1 5 0 16,4 4-208-16,-4 2-128 0,-2 2 128 0,2 4-128 16,-2 2 0-16,1 4-240 0,-1 3 48 0,2 1 0 15,-1 2-32-15,2 2 0 0,0 2 0 0,1 8 0 16,1 0 224-16,2 1-192 0,1 1 192 0,2 1-192 31,2-1-288-31,1 1-48 0,4-1-16 0,3-1 0 0,0-1 80 0,1-3 16 16,2-1 0-16,-1-6 0 0,2-4 224 0,-3-2 48 0,1-4 16 0,-3-3 0 15,0-4 160-15,0-3 0 0,-1-2 0 0,2-2 0 0,-3-3 208 16,0-3 80-16,0-2 16 0,0-2 0 16,-4-2-32-16,2-2 0 0,0 1 0 0,-2 0 0 0,-2-1-144 0,1 3-128 15,-2 2 192 1,-1 2-192-16,-1 1 144 0,0 3-144 0,-2 5 0 0,0 0 144 0,0 0-144 0,0 0 0 16,0 0 0-16,-2 9 0 0,1 1-384 15,0 1 64-15,0 0 0 0,1 1 0 0,1 1 16 0,1-1 16 16,2 0 0-16,-1-1 0 0,1-1 112 0,2-1 32 15,2-1 0-15,0-1 0 0,2 0 144 0,0-2-192 16,0-1 192-16,1-2-192 0,1-2 352 0,0-1 64 16,2-3 16-16,-2 0 0 0,0-1 336 0,-1-2 80 15,-1-1 16-15,0-2 0 0,-3-2 176 16,0-1 48-16,-4-2 0 0,-1 0 0 0,-2-2-272 16,-3 0-48-16,-2 1-16 0,-2 0 0 0,-2 2-272 0,-1 2-48 0,-2 1-16 15,-1 2 0-15,-2 3-224 0,-3 2-128 0,-2 3 128 0,-1 3-208 31,-1 3-1136-31,-1 2-208 0,-2 4-48 0,0 3-16 16,-1 2-2176-16,2 1-432 0</inkml:trace>
  <inkml:trace contextRef="#ctx0" brushRef="#br0" timeOffset="2925.36">5424 1128 19743 0,'0'0'880'15,"6"-2"176"-15,2 1-848 0,2 0-208 0,2-1 0 0,4 1 0 0,4-3 576 0,5-1 80 0,3 0 16 16,4-2 0 0,2-1-1840-16,3 0-368 0,-2-1-80 0,1 0-6608 15</inkml:trace>
  <inkml:trace contextRef="#ctx0" brushRef="#br0" timeOffset="3936.2">7097 993 20495 0,'0'0'896'0,"0"0"208"0,0 0-880 0,0 0-224 0,0 0 0 0,0 0 0 0,4 8 752 0,0-1 96 16,-2-1 32-16,0 1 0 16,-1-1-512-16,-1 1-112 0,0 0 0 0,0 0-16 15,1 1-240-15,-1 0 0 0,-1-2 128 0,0 1-128 16,0 0 0-16,1-7 0 0,0 0 128 0,0 0-128 0,0 0 128 0,0 0 0 16,0 0-128-16,0 0 192 0,0 0 512 0,0 0 112 15,3-6 16-15,2-2 0 0,0 0 0 0,2-2 16 16,0-1 0-16,2-1 0 0,0-2-160 0,0 0-48 15,0-1 0-15,-1 0 0 0,1 3-304 0,-2 1-64 16,-1 2-16-16,1 3 0 0,-1 0-128 0,-1 4-128 0,-5 2 192 0,8 2-192 16,-2 3 0-16,2 1 0 0,0 2 0 15,-1 2 0-15,2 3 0 0,-1 0 0 16,1 1-192-16,2-1 48 0,1 0 0 0,1-1 0 0,1-1 0 0,2-1 0 0,1-1 144 0,1-3-160 16,-2-1 160-16,2-3-160 15,1-3 160-15,-1-2 176 0,1-4-48 16,0-2 0-16,-5 0 384 0,0-3 64 0,0-1 0 0,-3-1 16 15,-1-1 144-15,-2 0 32 0,0-1 0 0,-2-2 0 16,-2-1-224-16,-1-1-32 0,-1 1-16 0,-2-1 0 0,-2 1-304 16,-1 3-48-16,-1 1-16 0,-1 3 0 15,0 1-128-15,-1 4 0 0,-2 1 144 0,1 4-144 16,-2 3 0-16,-2 3-256 0,-2 3 32 0,0 2 16 0,-1 2-32 0,2 2 0 16,0 1 0-16,1 2 0 15,1 0-48-15,3 1-16 0,0-2 0 0,1 2 0 0,3-1-80 0,2-1 0 16,1 1-16-16,3-3 0 0,2-2 128 15,0-1 16-15,2-2 16 0,2-3 0 0,1-3 240 0,1-1 0 16,1-2 0-16,1-2 0 16,-3-4 336-16,1 0 112 0,-1-3 32 0,0-1 0 15,-2-1 96-15,1-1 0 0,0-1 16 0,-4 0 0 0,1-2-64 0,-1 0-16 0,1 1 0 0,-2 2 0 16,0 0-256-16,-1 5-48 0,0 0-16 0,-3 2 0 16,0 6 0-16,0 0-16 0,0 0 0 0,0 0 0 15,0 0-176-15,0 9 192 16,-3 3-192-16,2 3 192 0,-1 2-192 0,-1 3 0 15,1 3 0-15,0 2 0 0,0 3-160 0,0 1 160 0,-1 1 0 0,1 3-144 16,1 3 144-16,-1 2 0 0,-1 2 0 0,0 3 0 0,1 2 0 16,0 2-128-16,1 2 128 0,-2-1 0 15,3-4 0-15,-1-1 0 0,1-4 0 16,0-1 0-16,0-4 0 0,0-2 0 0,1-5 0 0,0 0 0 0,1-3 0 0,-2-2 0 16,0-2 0-1,1-4 0-15,-1-2 0 0,1-2 0 0,-2-2 128 16,1-1-128-16,0-2 128 0,-1-1-128 15,1-6 128-15,0 6-128 0,0-6-192 0,0 0-128 16,0 0 0-16,0 0-16 16,-6 3-640-16,6-3-128 0,0 0-32 0,0 0 0 15,0 0-2496-15,-4-4-496 0</inkml:trace>
  <inkml:trace contextRef="#ctx0" brushRef="#br0" timeOffset="5469.91">7949 1073 6447 0,'0'0'272'0,"0"0"80"0,0 0-352 0,7-4 0 15,-4 0 0-15,3-1 0 16,0 0 3360-16,0-1 608 0,-2-1 112 0,2-1 16 0,-1-1-2256 0,1-1-464 16,-2-2-96-16,1 0 0 0,-1-1-304 0,-1 0-48 15,0 0-16-15,-1 0 0 0,-1 1-64 0,-1 0-16 0,-1-1 0 16,0 0 0-16,-3 0-32 0,2 1-16 15,-1-1 0-15,-2 2 0 0,0 2-240 0,-1 1-48 16,0 2-16-16,-1 3 0 0,0 0-96 0,-2 2 0 0,-2 1-16 0,0 3 0 16,-1 1-368-16,-2 4 144 15,1 1-144-15,0 3 0 0,-3 2 0 0,0 2 0 0,2-2-192 0,1 2 48 16,-1 2 0-16,3 1 0 16,2-1 0-16,1 2 0 0,2-1-128 0,1 0-32 0,2-3 0 0,1 0 0 15,4-3 112-15,0-1 0 0,0-1 16 0,1-2 0 0,2-2 48 0,0-1 0 16,0-2 0-16,1 0 0 0,3-3 128 0,0-1 0 15,1-3 0-15,-2 0 0 0,2-2 0 0,-1-1 272 32,0-2-32-32,0 0-16 0,0-3 96 0,-1-1 0 0,0-1 16 0,-1 1 0 15,-2 0-112-15,1 1-32 0,-2 1 0 0,0 3 0 16,0 1-192-16,-4 6 144 0,0 0-144 0,0 0 128 16,0 0-128-16,0 0 0 0,4 5 0 0,1 1 128 15,-1 3-128-15,0 1-256 0,1 2 64 16,0-1 16-16,1 0 176 0,-1-1-208 0,2-1 80 15,1-2 128-15,0 0-224 0,1-2 80 0,1 0 16 0,2-3 0 16,-1-2-16-16,2-2 0 0,2-3 0 0,1-2 0 16,1-4 144-16,0-2 176 0,2-3-48 0,0-1 0 15,-1-5 64-15,2 1 16 0,-4-1 0 0,0-3 0 16,-1 0 144-16,1-1 32 0,-2-3 0 0,-1-1 0 16,-2-4 0-16,-1 0 0 0,-1-2 0 0,-1 7 0 15,-1-1-192-15,-1 0-48 0,-1 2 0 0,0 3 0 0,-2 2-16 0,-1 4-128 16,-1 4 192-16,1-3-64 0,-1 6 64 0,-1 3 0 15,0 3 0-15,0 6 0 0,0 0-192 0,0 0 0 16,0 0 0-16,-3 9 0 0,1 2-272 0,0 0 64 16,-1 3 16-16,-1 2 0 0,1 2 64 0,1 1 128 15,0 0-208-15,0 2 80 0,0 0 128 0,1 8 0 16,1 1 0-16,0-1-128 0,0-1 0 0,1-2 0 16,2 1 0-16,0-3 0 0,0-3-64 0,2-2-16 15,1-2 0-15,1-3 0 0,1-2 208 0,0-2-144 16,2-2 144-16,1-1-128 0,0-3 128 0,1-2-128 15,0-1 128-15,1-2-128 0,-2-3 128 0,1-2 0 0,-1-1 160 0,-1-3-160 16,-2-2 288-16,1-2-32 16,0 1-16-16,0-1 0 0,-3-2-80 0,-1 2-16 0,-1 1 0 0,-1 2 0 15,0 2-144-15,-1 3 0 0,0 0 144 16,-2 6-144-16,0 0 0 0,0 0 144 0,0 0-144 0,0 0 0 16,-2 7 0-16,0 3-176 0,-2 1 0 15,2 2 0-15,1 1 176 0,0 0-208 0,0 0 80 16,2 0 128-16,1-1-176 0,3 1 176 0,0 1-128 0,1-3 128 15,0-1 0-15,2 0-128 0,2-1 128 0,1-2 0 16,0-1-224-16,3-3 32 0,3 0 16 0,-2-3 0 0,4-3 176 16,0-2 0-16,2-1 0 15,0-2-128-15,0-2 128 0,-1 1 224 0,-1 0-48 0,-1-3-16 0,-1-2 96 0,-1-2 0 16,0-1 16-16,-2-2 0 0,-2 0-32 0,-1-1-16 16,0 1 0-16,-2 1 0 0,-1 0-224 0,-2 3 144 15,0 1-144-15,-2 3 128 0,-1 2-128 0,0 3 0 0,-3 5 144 0,0 0-144 16,0 0 0-16,0 0 0 15,0 0 0-15,2 5 0 0,0 3-240 0,1 2 48 16,1 0 0-16,-1 0 0 0,1-1 16 0,1 2 16 16,0 0 0-16,2 0 0 0,1 2 160 0,1-2-128 15,1 0 128-15,1-2-128 0,0 0 128 0,1-1-192 16,1-1 192-16,0-2-192 0,0-2 192 0,1 0 0 0,-1-2 0 16,1-1 0-16,-1-1 256 0,-1-2-32 0,-2 0 0 0,0-1 0 0,-1-2 160 15,-2 0 16-15,0-2 16 0,-2-2 0 0,0-1-16 16,-3 0 0-16,-1-2 0 15,-2-2 0-15,-2 1-192 0,-2 1-32 0,0 0-16 0,-2 0 0 16,1-1-160-16,-2 3 0 0,-1 1 0 0,-1 2 128 16,0 2-416-16,3 3-96 15,-4 1 0-15,2 1-16 16,0 2-304-16,1 1-48 0,-2 1-16 0,3 2 0 16,0 0-496-16,3 2-96 0,1-2-32 0</inkml:trace>
  <inkml:trace contextRef="#ctx0" brushRef="#br0" timeOffset="5781.54">9319 861 9215 0,'0'0'816'0,"0"0"-656"0,2 7-160 0,-1 1 0 15,1-1 2912-15,-2 1 544 0,-1-1 128 0,0-1 0 16,1 0-1680-16,-1-1-352 0,-2 0-64 0,3-5-16 0,-2 5-480 0,2-5-96 0,-3 6-32 0,3-6 0 16,0 0-336-16,0 0-64 15,0 0-16-15,0 0 0 0,0 0 448 0,0 0 64 0,0 0 32 0,0 0 0 0,8-6-256 0,0 0-48 31,1-2-16-31,2-1 0 0,-3-1-256 0,2-2-48 16,2-1-16-16,-1-1 0 0,2-1 32 0,0 1 16 16,0 1 0-16,-1 1 0 0,-1 2-176 0,-1 1-32 15,-1 2-16-15,-2 2 0 0,0 2-176 0,0 3 0 16,-2 1 0-16,1 3 0 0,-1 2 0 0,1 1 0 16,-1 3 0-16,0 2 0 0,-2 3-320 0,0 1 64 15,0 2 16-15,1-1 0 16,-1 1-208-16,1-1-32 0,-1 0-16 0,-1-2 0 15,0 2-272-15,0-4-48 0,0-2-16 0,1-2 0 16,-2-3-256-16,-1-6-48 0,0 0-16 0</inkml:trace>
  <inkml:trace contextRef="#ctx0" brushRef="#br0" timeOffset="5987.86">8672 341 30639 0,'-15'-8'1344'0,"10"6"304"0,-1 1-1328 16,0-1-320-16,1-1 0 0,0 0 0 0,5 3 416 0,0 0 16 15,0 0 0-15,0 0 0 0,0 0-432 0,0 0 0 16,0 0 0-16,0 0 0 16,7-3-1744-16,1 1-240 0,0 0-32 0</inkml:trace>
  <inkml:trace contextRef="#ctx0" brushRef="#br0" timeOffset="6179.78">8459 443 21183 0,'-19'4'944'0,"11"-2"192"0,0 1-912 0,-1 0-224 0,0 0 0 0,0-1 0 16,1 0 1712-16,2 0 288 0,0 0 64 0,6-2 16 16,0 0-880-16,0 0-176 0,0 0-48 0,0 0 0 15,6 4-272-15,3-2-64 0,3-1-16 0,4-1 0 16,2-1-368-16,5-1-64 0,6-2 0 0,5 1-16 31,5-1-720-31,6 0-144 0,4 1-16 0,0-1-16 0,0-2-720 16,0 1-144-16,2 0-16 0</inkml:trace>
  <inkml:trace contextRef="#ctx0" brushRef="#br0" timeOffset="8490.92">10767 850 13823 0,'0'0'608'0,"-6"1"128"16,6-1-592-16,0 0-144 0,-5 2 0 0,5-2 0 0,0 0 2432 0,0 0 464 0,0 0 96 0,0 0 16 15,0 0-1344-15,0 0-256 16,8-2-48-16,3 0-16 0,3-2-336 0,0-2-80 16,-2 0-16-16,1-2 0 0,1 0-176 0,1 0-32 15,-1-3-16-15,-1 0 0 0,1-2-240 0,-2 1-64 16,-2 0 0-16,-2 0 0 0,-1-1-64 0,-2 1-32 0,0 0 0 0,-3 1 0 15,-1 0 0-15,-2 1 0 0,-1 1 0 0,-1 1 0 16,-2 2-96-16,0 1 0 0,-4 2-16 0,0 1 0 0,-2 2-176 16,-1 2 0-16,-1 2 144 0,-3 3-144 15,-2 2 0-15,-1 3-208 0,0 3 16 0,2 3 16 16,1 2-16-16,2 0 0 0,1-2 0 0,3 2 0 16,1 0-64-16,3 0-32 0,3-1 0 0,2 0 0 31,2-1-224-31,5-1-32 0,-1 0-16 0,4-2 0 0,3-2 112 0,2 1 0 0,4-2 16 0,3-2 0 0,-1-3 192 0,3-1 48 15,2-3 0-15,5-2 0 16,-2-2 192-16,4-2 0 0,4-2 0 0,-2-1 0 16,1-2 176-16,-4-1 16 0,-2-2 16 0,-2-1 0 0,-3-3 160 0,-1-2 16 15,-1-1 16-15,-3-2 0 16,-5-1 256-16,-2 0 48 0,-2-1 16 0,-3 0 0 16,-3 1-80-16,-1 1-32 0,-2 2 0 0,-2 1 0 15,-1 2-224-15,-2 2-64 0,-3 2 0 0,-1 2 0 16,0 2-192-16,-2 3-128 0,-1 2 160 0,1 2-160 0,-3 3 0 0,-1 2-192 15,1 2 16-15,-1 2 0 0,1 2-128 0,-3 1-16 16,3 1-16-16,2 1 0 0,2 2-32 0,3-1 0 16,2 1 0-16,2-1 0 15,1-3-80-15,3 0-32 0,3-1 0 0,1-2 0 0,2-1 112 0,2-2 32 16,1-1 0-16,2-3 0 0,-1-2 336 0,1-2 0 16,1-2 0-16,0 1 0 0,0-1 192 0,1-2 128 15,-2 0 0-15,0-1 16 0,-2-1-16 0,-1 3 0 0,-1-2 0 16,-1 2 0-16,0 1-160 0,-1 2-32 15,-2 0-128-15,-5 2 192 0,0 0-64 0,0 0-128 16,0 0 176-16,6 7-176 0,-6 1 144 0,1 3-144 16,-1 3 0-16,0 1 144 0,-1 3-144 0,-3 2 0 0,1 4 0 0,-1 2 0 15,-1 3 0-15,0 1 0 0,-1 4 0 0,2 4 0 16,-5 3 0-16,0 1 0 16,1 4-192-16,0-1 192 0,2 0-272 0,1 0 64 15,0 0 16-15,2-2 0 0,1-6 192 0,1-4 0 16,2-4-160-16,1-4 160 0,0-4 0 0,4-3 0 0,-2-4 0 0,2-1 0 0,-1-4 256 0,1-2 112 15,-1-4 16-15,-5-3 16 0,8 0 32 0,0-3 0 16,-1-5 0-16,2-2 0 0,0-3-16 0,2-5 0 16,0-4 0-16,0-5 0 0,2-5-128 0,1-5-32 15,2-1 0-15,-1-4 0 0,2-2-96 0,0 1-32 16,1-1 0-16,-2 0 0 0,-1-1-128 0,-2 3 0 16,-1 4 0-16,-1 3 128 0,-2 4 64 0,-1 3 0 15,-2 4 0-15,0 3 0 16,-2 3 112-16,-1 2 16 0,-2 2 16 0,1 2 0 0,-2 2-144 0,0 2-48 15,0 2 0-15,0 6 0 0,-2-5-144 0,2 5 0 16,0 0 0-16,0 0 128 0,0 0-304 0,0 0-64 16,-2 7-16-16,0 3 0 0,0 2-112 0,2 1-16 15,1 1-16-15,0 2 0 0,-1-1 144 0,2 3 48 0,2 0 0 0,1 2 0 16,3 0 48-16,2 0 16 16,-2 0 0-16,2-3 0 0,0 0-96 0,1-3-16 0,0-3 0 0,1-2 0 15,0-2 16-15,2-1 0 0,-2-4 0 0,1-1 0 16,0-2 240-16,-1-2 0 15,-1-4 144-15,0 0-144 0,-1-4 336 0,0-3-16 0,1-2-16 0,0-3 0 16,-1-2 0-16,0-2 0 0,0 0 0 0,0-1 0 16,0-1-160-16,-2 1-16 0,0 4-128 0,-2 1 192 0,-1 2-192 15,-2 5 144-15,0 2-144 0,-1 3 128 0,0 0 0 16,-2 7 0-16,0 0 0 0,0 0 0 16,0 0-128-16,0 0 0 0,0 0-160 0,1 8 160 0,0 1-384 0,0 0 0 15,1 2 16-15,3 2 0 16,-3 0-80-16,2 0-32 0,3 0 0 0,2 0 0 15,1-1-320-15,1 3-64 0,2-1-16 0,2 0 0 16,3 0-576-16,1-3-112 0,0-2-32 0,3-1 0 31,-1-3 448-31,0-3 96 0,-1-2 16 0,1-2 0 0,-1-3 592 0,0-1 128 0,-3-4 32 0,0-1 0 0,-2-3 640 0,-1 0 128 16,-3-1 32-16,-1-4 0 16,0-1 496-16,-4-1 96 0,-3 0 32 0,-2 1 0 0,-1-1-192 0,-2 1-48 0,-3 0 0 0,0 2 0 15,-3 2-96-15,-1 3-32 16,0 2 0-16,-2 3 0 0,-2 3-288 0,1 1-64 0,0 3-16 15,0 3 0-15,0 2-400 0,0 2 0 16,1 4 0-16,0 1 0 0,-2 2 0 0,2 3 0 16,1-1-192-16,1 2 192 0,2 0-176 0,2 1 176 15,-1-1-128-15,2 1 128 0,2 0-160 16,0-1 160-16,2 0-192 0,2-1 192 0,3 0-176 16,0-2 176-16,1-2-160 0,3-1 160 0,0-2-224 0,0-3 48 0,1-1 16 0,0-3 0 0,-1-2 160 15,1-2 0-15,1-3-144 16,0-1 144-16,0-3 192 0,-1-1 128 15,-1-2 0-15,-1-2 16 0,-1-2 112 0,0 0 0 16,0-3 16-16,0-1 0 0,-1-1-192 0,0 3-32 16,-1 0-16-16,-1 3 0 0,0-1-224 0,-2 4 128 15,-1 3-128-15,0 3 0 0,1 1 160 0,-2 5-160 0,0 0 160 0,0 0-160 16,0 0 0-16,0 6 0 0,0 2 0 0,0 2 0 16,0 1-256-16,0 1 0 15,0 0 0-15,2 1 0 0,1 1 80 0,1 1 32 0,0-1 0 0,3-1 0 16,1 0 0-16,0 0 0 0,2 0 0 0,2-2 0 15,2 0-16-15,0-2 0 16,2 0 0-16,1-1 0 0,-1-4 160 0,2-1 0 0,-1-5 0 0,-1-1-128 16,1-2 256-16,0-2 48 0,0-2 16 0,-2-2 0 15,-2-2 144-15,-1-3 48 0,0-3 0 0,1-3 0 16,-2-2-48-16,0-2 0 0,0-2 0 0,0-2 0 16,-3-2-144-16,1-1-16 0,0-2-16 0,-2 7 0 15,-1 0-160-15,0 0 128 0,-2 2-128 0,0 2 128 16,0 4 16-16,-2 2 0 0,0 4 0 0,0-1 0 15,-1 4 48-15,1 2 16 0,-2 1 0 0,0 4 0 16,0 4-208-16,0 0 144 0,0 0-144 0,0 0 128 16,0 0-128-16,-4 9-224 0,1 2 48 0,0 1 16 0,-1 4-16 0,3 0 0 15,-1 2 0-15,1 3 0 0,1 2 176 0,0 1-160 16,0 1 160-16,1 0-160 0,1 1 32 0,0 8 0 16,0-3 0-16,1 0 0 0,0 0-144 0,3-3-32 0,0-1 0 15,3-3 0-15,-1-3 144 0,1-2 32 16,-1-5 0-16,3-1 0 0,0-1 128 0,1-2-208 0,1-2 80 0,0-4 128 15,0-2-160-15,0-3 160 16,0-2 0-16,1-2-144 0,-1-3 288 0,1-2 64 0,-1-2 16 0,0-1 0 16,1-4-16-16,-1-2 0 0,1-1 0 15,-3-2 0-15,1 0-208 0,-1 2 176 0,-3 0-176 16,-1 2 160-16,-2 4-160 0,-2 2 0 0,0 2 144 0,-1 2-144 16,0 3 192-16,-2 5-16 0,0 0-16 0,0 0 0 0,0 0-160 15,0 0 0-15,-1 8 0 0,-1 3 0 0,-1 2-144 16,1 2-64-16,1-1-16 0,1 1 0 0,1-1 32 0,1 1 0 15,2 1 0-15,-1-1 0 16,1 0 0-16,2-1 0 16,1-1 0-16,2 1 0 0,1 1 0 0,1-2 0 0,1-1 0 0,1-2 0 15,-2-2 16-15,1-4 16 0,0 0 0 0,1 0 0 0,0-3 160 0,1-1 0 16,1-4 0-16,-1 0 0 0,0-3 128 0,1 0 16 31,-1-3 0-31,-1-1 0 0,0-1 16 0,1-3 0 0,-1-1 0 0,0 1 0 0,-1-1-16 0,-1 1 0 16,-1 0 0-16,-1 2 0 0,-2 1-144 0,-1 2 0 15,-1 3 0-15,-1 3 0 0,-4 4 0 0,0 0 0 16,0 0 128-16,0 0-128 0,0 0 0 0,1 8-256 0,1 1 64 0,0 1 16 16,-1 1-80-16,2 1 0 15,0 1-16-15,2-1 0 0,2 0 128 0,1-1 144 0,-1 0-208 0,2-1 80 16,1 0-16-16,1-1 0 0,1-2 0 0,1 0 0 16,-1-3 144-16,2 0 0 15,-2-2 0-15,1-1 0 0,0-2 240 16,-1-1 80-16,-1-2 0 0,-1 0 16 0,0-3 128 0,-1 0 32 15,-1-2 0-15,-3-2 0 0,-1-1 48 0,0-2 16 16,-3-2 0-16,-1 0 0 0,-2-2-272 0,-3-1-48 0,0 0-16 0,-3 0 0 16,-1 2-224-16,-1 3 0 0,-1 1 0 0,-1 2 0 31,-1 3-384-31,-1 4-160 0,-3 3-32 0,0 2-16 16,-3 3-448-16,0 3-96 0,1 0-16 0,0 3 0 15,2 0-1600-15,3 0-320 0,3 0-64 0</inkml:trace>
  <inkml:trace contextRef="#ctx0" brushRef="#br0" timeOffset="9057.36">13667 872 16287 0,'0'0'720'0,"1"8"160"0,2 0-704 32,-1 1-176-32,-1 0 0 0,0 1 0 0,-1-1 1104 0,0 1 192 0,0 0 48 0,1 1 0 0,-1 0-576 15,1 0-128-15,3-1 0 0,-2-1-16 0,2-2-16 0,-1 0 0 16,2 0 0-16,-1-3 0 15,2-1 320-15,0-2 64 0,3-2 16 0,1-1 0 0,0-1 192 0,2-3 32 16,1-1 16-16,2-2 0 0,0-1-272 0,0 0-48 16,2 0-16-16,-1-1 0 0,0-1-160 0,-1-1-48 15,1 0 0-15,-2 0 0 0,0 2-352 0,-2 2-80 16,-1 0-16-16,-1 2 0 0,-1 2-256 0,-1 0 160 0,-1 2-160 16,0 2 128-16,0 2-128 0,-2 1 128 0,-5-2-128 0,6 5 128 15,-1 0-128-15,2 1 0 0,-2-1 0 0,2 1 0 0,-2-1-128 0,2-1 128 31,1 2 0-31,0-2 0 0,2 0 0 0,0-2 0 16,1-1 0-16,0-2 0 0,0-1 0 0,1-2 0 16,0 0 0-16,2-2 128 0,-1 0 192 0,0-2 16 15,-1-1 16-15,-1 1 0 0,-1-3-32 0,1 0-16 16,0-2 0-16,-1 1 0 0,-1-1-144 0,-3-1-32 16,0 0 0-16,-1 0 0 0,0 3-128 0,-3 1 0 0,-1 2 0 15,0 1 0-15,-1 7-256 0,0 0-48 16,0 0 0-16,0 0 0 15,-5 3-208-15,0 3-64 0,2 0 0 0,1 3 0 0,-1 3 160 0,2 0 32 16,1 1 0-16,1 0 0 0,2 1 160 0,0 0 32 0,1 1 16 0,5 0 0 16,0 0 176-16,1 0-192 15,0-1 192-15,1-1-192 0,-1-1 192 0,0 0 0 16,1-1-144-16,-4-1 144 0,1-1 0 0,-1-1 0 0,-1-2 0 16,-1 0 128-16,-5-6 144 0,4 5 32 0,-4-5 0 0,0 0 0 0,0 0 16 0,0 0 0 15,0 0 0-15,-3 5 0 16,3-5-64-16,-8 2-16 0,-2 0 0 0,-2 0 0 0,-1 0-240 15,-2-1 0-15,0 0 0 0,-3 0 0 16,-1-1-368-16,-2 0-112 0,-1-1-32 0,0-3 0 16,0 0-1680-16,-1-1-352 0,-3-2-64 0</inkml:trace>
  <inkml:trace contextRef="#ctx0" brushRef="#br0" timeOffset="9241.07">12922 383 20271 0,'0'0'896'0,"0"0"192"0,0 0-880 0,0 0-208 16,0 0 0-16,0 0 0 0,0 0 0 0,4-3 0 0,0-1 0 0</inkml:trace>
  <inkml:trace contextRef="#ctx0" brushRef="#br0" timeOffset="9428.41">12588 521 19343 0,'-21'5'848'0,"11"-3"192"0,-1 0-832 0,0 0-208 0,0 1 0 0,2-1 0 0,0-1 2704 0,1 0 496 16,1 1 112-16,7-2 16 15,0 0-1872-15,0 0-368 0,0 0-80 0,0 0-16 16,0 0-288-16,8 2-64 0,1-2-16 0,4 0 0 15,4-1-304-15,5-1-64 0,5-1-16 0,4 0 0 0,3-2-432 0,5 2-96 0,1 0-16 0,3-1 0 32,2 1-656-32,-1 0-128 0,0 0-16 0,2 2-16 15,1 1-1952-15,2 1-400 0,3 3-80 0</inkml:trace>
  <inkml:trace contextRef="#ctx0" brushRef="#br0" timeOffset="9703">14821 960 17503 0,'0'0'768'0,"7"-1"176"15,1 0-752-15,-1 0-192 0,2 0 0 0,1 1 0 0,-2-2 2784 0,0-2 528 0,2 1 96 0,0 0 32 0,1 0-2208 0,0-1-432 31,0 1-96-31,1 0 0 0,2-2-480 0,0 1-96 0,0 1 0 0,3-1-128 0,0 1 0 0,3 0 0 16,2-1 0-16,1 1 0 16,1 0 0-16,1 1 0 15,0-1 0-15,-1 2-144 16,-2 0-432-16,-2 1-96 0,-3 1-16 0</inkml:trace>
  <inkml:trace contextRef="#ctx0" brushRef="#br0" timeOffset="11460.46">5352 1726 5519 0,'0'0'496'0,"0"0"-496"0,0 0 0 0,0 0 0 0,0 0 1552 0,0 0 224 0,-4-2 32 0,4 2 16 16,-4-4-496-16,4 4-112 0,-4-3 0 0,4 3-16 15,-3-4-208-15,3 4-32 0,0 0-16 0,-2-5 0 16,2 5-176-16,0 0-16 0,-2-5-16 0,2 5 0 0,0 0-128 0,0 0-32 0,0-6 0 0,0 6 0 16,1-5-256-16,-1 5-64 0,3-5-16 0,1 2 0 15,2 0-240-15,-1 1 0 0,1 1 0 0,0-1 0 16,3 1 0-16,1 0 0 15,1 1 0-15,3 0 0 0,0 0 0 0,2 0 176 0,2 1-176 0,2-1 160 0,4 0 16 16,1-1 0 0,1 0 0-16,16-1 0 0,-3 0-32 0,-3-2 0 0,-3 1 0 0,-10 1 0 0,2 0-144 15,2 1 0 1,3 0 0-16,0 1 128 0,2 0-128 0,1 0 0 16,2 1 0-16,2 2 128 0,0-1-128 0,1 0 0 0,-2 1 0 0,2-1 128 15,0-1-128-15,-2 0 0 0,-1 0 0 0,4 0 0 16,-1 1 0-16,4-1 0 0,3 2 0 0,2-1 0 0,3-1 368 15,-1 0-16-15,1-2 0 0,-2 0 0 16,0 0-32-16,1 1-16 0,2 1 0 16,3-1 0-16,2 0-80 0,-1-1-16 0,-4-1 0 0,0 0 0 0,-1 1 16 0,0-1 0 31,1 1 0-31,0 0 0 0,1-1 16 0,0 0 0 16,0-1 0-16,-2 0 0 0,0-2-48 0,0 0-16 15,3 2 0-15,1 0 0 0,1-2-48 0,0 1-128 0,0-1 192 0,0 1-64 16,-4-2-128-16,2 2 160 15,5 0-160-15,0-1 160 0,0 2-160 0,1 0 128 0,-1-2-128 16,-2 0 128-16,-1 1-128 0,1 1 0 0,1 1 0 0,0 1 0 16,3 0 0-16,-2 0 0 0,-1 0 0 0,-1-1 128 0,-2 2-128 0,1 0 192 15,-8 0-192-15,1 0 192 0,4 0-192 0,2 0 0 16,2 0 0-16,0 0 0 0,0 0 0 16,2 0 192-16,3 0-192 0,2 0 192 0,1 2 0 0,-1-2 0 15,-1 1 0-15,-2-1 0 0,1 0-48 0,0 0 0 16,3 1 0-16,14 0 0 0,-4-1 16 0,-4 0 0 15,-4 0 0-15,-2 0 0 0,1 0-160 0,-4 1 0 16,3 0 0-16,0 0 128 0,0-1 16 0,-1 0 0 16,-2-1 0-16,1 1 0 0,3 1-144 0,0 0 192 15,1-1-192-15,-1-1 192 0,-4 0-192 0,1 0 160 16,2 1-160-16,-1 1 160 0,2 1-160 0,-1-1 128 16,-3-1-128-16,-1 0 128 0,-2-1-128 0,2 1 160 15,1 0-160-15,1 1 160 0,1 0-16 0,-1-1 0 16,-1 0 0-16,-1 0 0 0,1-1 16 0,-2 0 0 0,3 0 0 0,3 1 0 15,0 0 0-15,-3 0 0 16,-2-1 0-16,0 0 0 0,2 1-160 0,1 1 128 0,0-1-128 0,0 0 128 16,1-1-128-16,-4 1 0 0,-1 0 0 0,-2 0 0 15,1 0 0-15,0 0 128 0,3 0-128 0,-2 0 0 16,-1 1 0-16,-5 0 128 0,-3-1-128 0,-2 0 0 16,0 0 160-16,0 0-160 0,-1 0 192 0,3 0-192 15,0 1 208-15,1-1-64 0,-4 0-16 0,-2 0 0 16,-1-1-128-16,0 1 192 15,0 0-192-15,2 0 192 0,-2 1-192 0,1-1 128 0,0 0-128 16,-1 1 128-16,-2-1-128 0,-2 0 128 0,-3 0-128 0,-4 0 128 0,-3-1-128 16,0 0 128-16,-1 0-128 0,-2 1 128 0,-3 0 32 0,-2 0 0 15,-2 0 0-15,-1 0 0 16,-2-1 32-16,-1 0 0 0,-2 1 0 0,-2 0 0 0,-1-1-32 0,-1 1 0 16,-2 0 0-16,0-1 0 0,-2 0 0 0,1-1 0 15,-2 1 0-15,-5 1 0 0,0 0-16 0,0 0 0 16,6-2 0-16,-6 2 0 0,0 0-144 15,0 0 0-15,2-4 0 0,-2 4 128 0,0 0-256 0,0 0-64 16,0 0-16-16,0 0 0 16,-2-4-432-16,2 4-96 0,-5-3-16 0,1 1 0 15,-3 1-544-15,1 1-112 0,-1-1-32 0,1 2 0 0,-2 0-1456 16,1 1-304-16,1 0-48 0,-2 2-9664 0</inkml:trace>
  <inkml:trace contextRef="#ctx0" brushRef="#br0" timeOffset="13687.21">5778 2523 19919 0,'0'0'880'0,"0"0"192"0,0 0-864 0,-5 4-208 16,0 1 0-16,0 1 0 0,-1-2 832 0,2 1 112 15,-1-1 16-15,1 1 16 0,0 1-448 0,0-2-80 16,4-4-32-16,-3 6 0 0,1-1 96 0,2-5 0 16,-1 6 16-16,1-6 0 0,0 6 16 0,0-6 0 0,3 6 0 15,-3-6 0-15,4 5 32 0,3 1 0 16,-3-3 0-16,4 1 0 0,1-1 0 0,1-1 0 0,1-1 0 0,1 0 0 15,0-1-96-15,1-1-16 0,3-2 0 0,0 1 0 0,-1-1-48 16,3 0-16-16,-1 0 0 0,0-2 0 16,1-1-48-16,-3 0-16 15,2 0 0-15,-2-1 0 0,-2-1-64 0,-1 1-16 0,0-3 0 16,-2 1 0-16,-2 0 0 0,-1 0-16 0,-3 2 0 0,-1-1 0 0,-2-1-16 0,-1 0 0 16,-1 1 0-1,-1-1 0-15,-1 1-96 0,0 2 0 0,-2-1-128 0,0 1 192 16,-3 1-192-16,-1 1 128 15,0 0-128-15,-1 1 0 0,1 1 0 0,-2 2 0 0,0 1-176 0,-4 2 176 0,1 2-272 0,0 1 64 16,-2 2 16-16,1 3 0 0,-1 2 16 0,2 2 16 16,1 3 0-16,1 1 0 0,-2-1 160 0,1 3-128 15,4 2 128 1,-2 1-128-16,3-1 128 0,1 0 0 0,2-3 0 0,1 0 0 16,2 1 0-16,2 0-160 0,2-1 160 0,2-1 0 0,0-2-144 15,3-1 144-15,2-2 0 0,-1-1-144 0,1-1 144 16,1-1 0-16,2-1 0 0,1 0 0 0,1-1 0 0,0-1 0 15,1-2 0-15,1-1 128 0,0-2-128 16,2 0 0-16,-1-1 128 0,3 0-128 16,0-4-496-16,1 0-160 0,0-1-48 0,0 0 0 15,0-3-2048-15,-1 0-432 0,-1-1-80 0</inkml:trace>
  <inkml:trace contextRef="#ctx0" brushRef="#br0" timeOffset="13907.77">6282 2794 23151 0,'0'0'1024'0,"0"0"208"0,0 0-976 0,0 0-256 16,0 0 0-16,0 0 0 0,0 0 1712 0,0 0 288 0,0 0 64 0,0 0 16 15,0 0-1056-15,0 0-224 16,1 6-32-16,1 0-16 0,-1 2-176 0,0 2-16 0,0 1-16 0,1 1 0 16,-1 0-256-16,0 1-48 15,0 0-16-15,-1 2 0 0,0 0-224 0,0 3 0 0,0-2 128 0,0 1-128 16,0-1 0-16,0 2 0 0,0 0-144 0,0 1 144 15,1 0-944-15,0 1-80 16,0-2-32-16,1 1-8960 0,1-2-1792 0</inkml:trace>
  <inkml:trace contextRef="#ctx0" brushRef="#br0" timeOffset="14178.94">6896 2680 19343 0,'0'0'1728'0,"0"0"-1392"16,0 0-336-16,5-4 0 0,3 2 2368 0,-2-1 384 16,1 1 96-16,1-1 16 0,1 1-1072 0,-1 0-224 15,1 0-32-15,2 0-16 0,1-2-848 0,3 1-160 0,-1-1-48 0,0 0 0 16,2 2-336-16,-2-1-128 15,1-2 0-15,1 2 0 16,-2 0-272-16,1 0-160 0,1-1-16 0,-2 2-16 16,-1 3-1824-16,0 1-352 0,1 1-80 0,-2 0-10208 0</inkml:trace>
  <inkml:trace contextRef="#ctx0" brushRef="#br0" timeOffset="14362.45">6970 2895 24879 0,'0'0'2208'0,"0"0"-1760"15,0 0-448-15,0 0 0 16,0 0 1840-16,0 0 272 0,0 0 64 0,0 0 16 0,8-3-944 0,2 0-192 31,2-1-32-31,2 1-16 0,3-1-464 0,1-1-96 0,0 1 0 0,3-1-16 16,1 0-256-16,1-1-48 0,0 0-128 0,3 0 192 31,0 1-1424-31,2-1-304 0,1 0-48 0,2 0-8816 0,3 1-1760 0</inkml:trace>
  <inkml:trace contextRef="#ctx0" brushRef="#br0" timeOffset="14963.03">9004 2163 23951 0,'0'0'1056'0,"0"0"224"0,0 0-1024 0,0 0-256 15,-4 1 0-15,0 0 0 0,-1 0 1408 0,1 2 240 16,-1 3 32-16,0 1 16 0,-1 4-1056 0,1 4-192 0,-1 1-64 0,1 4 0 15,-1 3-384-15,1 2 0 16,-1 3 0-16,2 1 0 0,1-1-128 0,-1 3 128 0,2-1 0 0,0 0 0 16,1 1 0-16,1 0 0 15,0 1 0-15,1-2 0 0,-1-1 0 0,0-1 0 16,0-3 0-16,0-1 0 0,0 1 0 0,0-3 0 16,-1-4 0-16,0 0 0 0,0-3 0 0,0-2 0 0,-2-2 0 0,2-2 0 15,-2-2 144-15,3-7-144 0,0 0 160 0,0 0-160 16,-4 0 352-16,-3-3-32 0,0-4 0 0,1-3 0 0,-2-2 448 15,1-3 96-15,2-3 16 0,1-3 0 16,-2-2-256-16,1-3-48 0,0-5-16 0,0-2 0 0,0-2-240 16,2-1-64-16,0 1 0 0,0 0 0 15,2 1-128-15,0 0-128 0,2-1 192 0,2-1-192 0,1 7 256 0,1 1-48 16,3 4-16-16,-1 0 0 16,2 2-16-16,0 2-16 0,2 1 0 0,-1 3 0 0,0 0-32 0,1 2-128 15,1 1 192-15,2 2-64 0,-1 0-128 0,0 2 0 16,0 2 0-16,-1 2 0 0,0-1 0 0,0 3 0 15,-1 0 0-15,0 2 0 16,0 1-512-16,-2 2 0 0,1 2 16 0,0 2 0 16,0 2-384-16,0 0-80 0,0 3 0 0,1 1-16 15,-2 1 32-15,0 2 16 0,1 3 0 0,-1 0 0 16,1 1-560-16,-1 0-112 0,0-1-32 0,-4 1-10992 0</inkml:trace>
  <inkml:trace contextRef="#ctx0" brushRef="#br0" timeOffset="15159.82">9015 2487 26655 0,'0'0'1184'0,"0"0"240"0,0 0-1136 0,0 0-288 0,0 0 0 0,0 0 0 16,0 0 1520-16,0 0 240 0,0 0 48 0,0 0 16 0,7-3-832 0,0 0-160 16,0-1-48-16,2 2 0 0,1-1-272 0,1-1-48 15,1 1-16-15,1 1 0 0,0-1-288 0,3-1-160 16,0 1 160-16,1 1-160 15,0 0-1440-15,2-1-384 0,0 1-80 0,0 1-8192 16,-1 0-1632-16</inkml:trace>
  <inkml:trace contextRef="#ctx0" brushRef="#br0" timeOffset="15392.48">9431 2541 29887 0,'0'0'1328'0,"0"0"272"0,0 0-1280 0,0 0-320 16,0 0 0-16,0 0 0 0,0 0 1472 0,0 0 256 0,0 0 32 0,0 0 16 16,0 0-1008-16,0 0-208 15,6 6-48-15,-2 0 0 0,2 2-320 0,-2 2-64 0,-1 1 0 0,1 3-128 16,-2 4 0-16,0-1 0 0,0 1 0 0,0 1 0 16,-1 0 0-16,1 1-224 15,-1 1 32-15,0 0 16 16,0-1-400-16,-1 0-64 0,0-2-32 0,-1 0 0 0,0-3-560 15,1 0-112-15,1-3-32 0,0-1-12992 0</inkml:trace>
  <inkml:trace contextRef="#ctx0" brushRef="#br0" timeOffset="15788.9">9876 2152 10127 0,'-2'-10'448'0,"2"10"96"0,0-6-544 0,2 1 0 0,-2-1 0 0,1 0 0 16,-1 0 5040-16,-1 2 896 0,1 4 176 0,0 0 32 0,0 0-4160 0,0 0-832 15,0 0-160-15,0 0-32 16,0 0-576-16,0 0-128 0,0 6 0 0,0 3-16 0,-2 1-240 0,-1 3 0 16,1 3 0-16,1 0 0 0,-1 3 0 0,1 1 0 15,-2 1 0-15,2 2 0 0,-1 2-128 0,-1 0 128 16,1 2 0-16,-1-1 0 0,1 0 0 0,0-1 0 0,1-2 0 0,0 1 0 15,0 0 0-15,1-2 0 16,-3-2 0-16,2-1 0 0,1-2 0 0,0-2 0 16,0-3 0-16,0-2 0 0,0-1 0 0,1-1 0 15,2-1 0-15,-2-2 144 0,-1-5 128 0,0 0 32 16,0 0 0-16,6 2 0 0,1 1 192 0,1-2 32 16,-2-1 16-16,2-1 0 0,1-2-192 0,0 2-32 0,-2 0-16 0,2 1 0 15,1-1-304-15,0 1 160 0,0 1-160 16,0 0 128-16,0 0-128 0,-1 2 0 0,2 0 0 0,0 1 0 15,-1 0-208-15,1-1-80 16,0 2-16-16,1 1 0 16,1-1-2512-16,1 0-496 0,2-1-96 0</inkml:trace>
  <inkml:trace contextRef="#ctx0" brushRef="#br0" timeOffset="16019.93">10384 2593 9215 0,'-2'-11'816'0,"0"6"-656"0,0-1-160 0,0-2 0 15,0-1 3456-15,-1 0 672 0,-2 1 128 0,1 0 32 0,-1 1-1600 16,1 1-304-16,0 0-64 0,-1 1-16 16,2-1-768-16,3 6-144 0,0 0-48 0,0 0 0 0,0 0-480 0,0 0-96 15,0 0-32-15,0 0 0 0,0 0-496 16,-2 6-112-16,-2 1 0 0,3 4-128 0,0 3 0 0,0 0 0 16,2 2 0-16,-1 2-144 0,0 2 144 0,0 0 0 15,1-1 0-15,0 2 0 0,0-1-304 0,2 3 32 16,-3 3 0-16,0-2 0 15,0-1-560-15,0 0-96 0,0-2-32 0,0-1 0 16,0-3-1504-16,0-1-304 0,0-1-64 0</inkml:trace>
  <inkml:trace contextRef="#ctx0" brushRef="#br0" timeOffset="16492.37">8372 3183 26079 0,'-10'-3'1152'15,"10"3"256"-15,0 0-1136 0,0 0-272 0,-3-2 0 0,3 2 0 0,0 0 1456 16,0 0 224-16,0 0 48 0,7-2 16 0,3 0-848 0,3-1-192 16,2 1-16-16,2 1-16 0,3-1-176 0,3 0-48 0,3-1 0 0,2 1 0 15,8 1-128-15,3 0-16 16,6 0-16-16,5 0 0 0,3 0-112 16,4-1-32-16,0-2 0 0,4 2 0 15,5 0 16-15,5 0 0 0,4-1 0 0,-1 1 0 0,0-1 80 0,4-1 16 16,4 1 0-16,0 0 0 0,1-1-16 0,-1-2 0 0,-1 2 0 15,1 0 0-15,3 1-112 16,-5 0 0-16,-4-3-128 0,-1 1 192 0,-3-1-192 0,-1 2 144 0,0 1-144 0,-3-1 128 16,-2 1-128-16,-5 0 0 0,-10-2 144 0,-1 2-144 0,-6 1 0 0,-3 0 0 15,-4-1 0-15,-4 2 0 16,-3 1-256-16,-5 1-128 0,-5 2-32 0,-6-1 0 16,-3 1-1760-16,-3 2-368 0,-5 0-64 0,-4 3-7552 31,-4-1-1504-31</inkml:trace>
  <inkml:trace contextRef="#ctx0" brushRef="#br0" timeOffset="16926.91">9422 3480 11967 0,'0'0'1072'0,"3"-6"-864"0,-3-5-208 0,2 0 0 16,1 1 3840-16,1 0 736 0,1 0 144 0,0 1 16 0,1-1-2496 15,-1 2-496-15,0 1-96 0,-1-1-32 16,-1 3-496-16,-3 5-96 0,2-5-32 0,-2 5 0 16,0 0-416-16,0 0-96 0,0 0-16 0,-5 0 0 0,0 3-208 0,-2 2-64 15,-2 4 0-15,0 3 0 0,0 3-192 0,-1 4 0 16,0 1-192-16,0 3 192 0,1 0-144 0,0 1 144 15,2 1 0-15,-1 1-144 0,1 0 144 0,2 2 0 16,-1-2 0-16,3 1 0 0,0-2 0 0,2-2-128 16,2-1 128-16,1-1 0 0,0 1 0 0,1-3 0 15,3-3 0-15,-1 0 0 0,1-3 0 0,-1-2 0 16,2-1 0-16,1-3-128 0,0 0 128 0,1-2 0 16,0 0 0-16,2-3 0 0,1-1 0 0,1-1 0 15,-1-2 0-15,1-1 0 0,0-3 0 0,1 1-128 16,1-2 128-16,1 0-128 0,-1 1-16 0,1-1 0 0,-1 1 0 0,0-1 0 15,1 2-144-15,-2-1-32 16,0 1 0-16,0 0 0 16,-1 0-432-16,0-1-80 0,-1 2-32 0,-1-1-9936 15,0 0-1984-15</inkml:trace>
  <inkml:trace contextRef="#ctx0" brushRef="#br0" timeOffset="17192.55">9414 3414 26719 0,'0'0'1184'0,"0"0"240"0,0 0-1136 0,0 0-288 0,-2-5 0 0,4-1 0 0,-2 6 1408 0,4-5 208 16,1-1 48-16,3 1 16 0,2-1-928 0,1 1-192 15,0-1-48-15,3 1 0 0,0-1-224 0,1 1-48 16,3-1-16-16,0 1 0 0,2-1-224 0,1-1 0 15,0 0 128-15,1 2-128 16,1 1-320-16,-1 0-128 0,0 1 0 0,-1-1-16 16,-1 2-672-16,-3 1-128 0,-1 1-16 0,-2 1-16 15,-2 0-736-15,-1 1-144 0,6 4-16 0,-8 2-16 0</inkml:trace>
  <inkml:trace contextRef="#ctx0" brushRef="#br0" timeOffset="17407.66">9430 3575 17503 0,'0'0'768'0,"-7"2"176"0,1-1-752 0,0 0-192 16,6-1 0-16,0 0 0 0,0 0 2480 0,0 0 464 0,0 0 80 0,0 0 32 0,0 0-1760 0,0 0-336 15,0 0-80-15,9 0-16 16,3-1-288-16,3-1-48 16,-2 0-16-16,4-2 0 0,2 0-272 0,2 1-64 0,2 1-16 0,2 0 0 0,3-1-160 0,-1 1 0 15,2 1 0-15,-2 0 0 16,1 0-480-1,-2 0-128-15,-1 0-32 0,-2 1 0 0,-1 1-1936 0,-1 2-400 0</inkml:trace>
  <inkml:trace contextRef="#ctx0" brushRef="#br0" timeOffset="17634.66">10110 3693 14735 0,'0'0'1312'0,"0"0"-1056"16,0 0-256-16,0 0 0 0,0 0 3664 0,-3-2 688 0,-3-1 128 0,2 2 16 15,4 1-2240-15,-5-1-448 16,5 1-80-16,-4 0-32 0,4 0-736 0,0 0-160 0,-5 2-32 0,1 2 0 16,1 0-512-16,-3 3-96 15,3 1-32-15,0 3 0 0,-2 4-128 0,2 0 0 16,0 2 144-16,-1 1-144 0,1 4 0 0,0 0-192 16,-1 1 32-16,2 1 0 0,0-1-48 0,1 2-16 15,2-2 0-15,-1 0 0 16,1-2-480-16,0-1-112 0,1-3-16 0,2 0 0 15,-1-4-1536-15,1-2-304 0,1-2-64 0</inkml:trace>
  <inkml:trace contextRef="#ctx0" brushRef="#br0" timeOffset="18143.66">10679 3422 19343 0,'0'0'1728'0,"0"0"-1392"15,0 0-336-15,0 0 0 0,0 0 3728 0,0 0 688 0,0 0 128 0,0 0 16 16,0 0-2608-16,0 0-528 0,-5 6-96 16,0 1-32-16,-1 2-944 0,-3 2-192 0,1 1-32 0,-2 4-128 15,-2 0 128-15,-2 3-128 0,0 1 0 0,0-1 0 16,1 1 0-16,-2 1 0 0,3 2 0 0,1-1 0 16,0-1 0-16,2 0 0 0,2 0 0 0,-2-2 0 15,2-2 0-15,1-1 0 0,1-3 0 0,2-2 0 16,2-3 0-16,-2-2 0 0,3-6 0 0,0 0 0 15,0 0 0-15,0 0 0 0,0 0 0 0,0 0 0 0,3-5-192 0,1-3 0 16,1-4 0-16,-1-4 0 0,0-2 192 0,3-3-144 16,1-3 144-16,-1-3-128 0,1-1 128 0,1-2 0 15,2-2 0-15,-2 0 0 0,0 0 0 0,0 3 0 16,1 1 0-16,0 4 0 0,-1 2 0 0,-1 3 192 16,-1 3 0-16,1 1-16 0,-1 2 144 0,-2 2 48 15,2 2 0-15,-3 2 0 0,2 1-112 0,-1 2 0 16,1 0-16-16,-6 4 0 0,6-1-112 0,1 2-128 15,-7-1 176-15,7 5-176 0,0 1 160 0,0 1-160 0,-1 2 128 16,0 3-128-16,2 3 0 0,-3 2 0 0,1 2 0 16,-1 0 0-16,2 2 0 0,-4 2 0 15,1 2 0-15,1 0 0 0,-1 2 0 0,1 0 0 0,-2-1 0 16,1 1 0-16,1-2 0 0,0-1 0 0,-1-1 0 0,0-2 0 16,-1-1-224-16,2-4 80 0,-2-2 16 15,0-2 0-15,-1-2-528 0,1-2-112 16,-1 0 0-16,-2-8-16 0,0 0-2016 0,0 0-400 0,0 0-64 0,0 0-11104 15</inkml:trace>
  <inkml:trace contextRef="#ctx0" brushRef="#br0" timeOffset="18318.06">10669 3630 13823 0,'0'0'1216'0,"0"0"-960"16,-5-4-256-16,3-1 0 0,2 5 3648 0,-1-4 704 16,1 4 128-16,0-6 16 0,0 6-2400 15,2-5-496-15,1-1-80 0,2 1-32 0,-2 0-448 0,3 1-80 16,0-1-32-16,2 0 0 0,0 1-464 0,0-1-80 15,0 3-32-15,1-1 0 0,1 1-352 0,0-1 0 16,1 2 0-16,0 0 0 16,1 0-496-16,1 0-64 0,0 1-16 0,3 0 0 15,0 0-2096-15,1 1-416 0,0-1-96 0,1 1-10432 0</inkml:trace>
  <inkml:trace contextRef="#ctx0" brushRef="#br0" timeOffset="18529.07">11157 3589 12895 0,'0'0'1152'0,"0"0"-928"0,0 0-224 0,-5 1 0 16,5-1 4272-16,-5 4 800 0,1-1 176 0,1 1 16 16,3-4-3040-16,-4 7-624 15,1 1-112-15,0 1-16 0,-1 2-704 0,1 2-144 0,1 1-32 0,-1 4 0 16,-1 0-272-16,2 2-64 0,0 0-16 16,0 0 0-16,-2 1-240 0,2-2 176 0,2 1-176 15,-3 0 160-15,1 0-160 0,-2-1 0 0,2-2 0 0,0 0 0 0,1-2 0 0,0-1-176 16,1 0 16-16,1-2 0 15,0-1-1872-15,1-3-368 0,1-1-80 0,-3-7-12752 0</inkml:trace>
  <inkml:trace contextRef="#ctx0" brushRef="#br0" timeOffset="18999.16">11637 2829 18431 0,'0'0'1632'0,"0"0"-1312"0,0 0-320 0,0 0 0 15,0 0 2480-15,0 0 416 0,-2-3 96 0,2 3 16 0,0 0-704 0,0 0-144 0,0 0-32 16,4-4 0 0,1 0-992-16,3 1-208 0,2 0-32 0,2-1-16 0,1 2-480 0,2 0-80 0,0 0-32 0,3 0 0 31,-1-3-288-31,2 2 128 0,0 0-128 0,-1 0 0 16,1 1 0-16,-2 1-352 0,0 0 48 0,1 1 16 31,-2 0-864-31,0 1-192 0,-2 0-16 0,-1 1-16 15,-1 1-1776-15,-2-1-368 0,-2 1-64 0</inkml:trace>
  <inkml:trace contextRef="#ctx0" brushRef="#br0" timeOffset="19194.09">11635 2943 16575 0,'-15'0'736'0,"10"1"160"0,-1 0-720 0,1 0-176 16,-1 0 0-16,6-1 0 0,0 0 2944 0,0 0 544 15,0 0 112-15,0 0 32 0,0 0-1840 0,0 0-352 16,7 4-80-16,1 1-16 0,0-2-400 0,3 0-96 15,1 0-16-15,3-2 0 0,-2-1-272 0,2 0-64 16,3 0-16-16,1-1 0 0,-1-3-480 0,2 2-128 16,2 0-16-16,1-1 0 15,0-2-1776-15,2 1-368 0,0 0-64 0,2 0-12480 0</inkml:trace>
  <inkml:trace contextRef="#ctx0" brushRef="#br0" timeOffset="20205.83">13819 2336 5519 0,'0'0'496'0,"0"-6"-496"0,0-2 0 0,5 0 0 0,4 1 2992 0,-1-1 496 0,-3 0 96 0,-5 1 32 16,0 0-1232-16,0 0-240 0,0 1-48 0,-3-1-16 15,1 1-224-15,0-1-64 0,0 2 0 0,2 5 0 16,0 0-624-16,-2-6-128 16,2 6-16-16,0 0-16 0,-6-5-240 0,6 5-32 15,-5-2-16-15,5 2 0 0,-5 2-336 0,0 1-80 16,0 2-16-16,-1 4 0 0,0 2-288 0,1 3 0 15,-1 4 0-15,2 2 0 0,0 2 0 0,0 1-192 16,2 1 192-16,0 4-192 0,-1-2 192 0,3 2 0 16,0 0 0-16,0 1 0 0,0-1 0 0,2 1 0 0,0-4 0 0,1-1 0 15,-1-2 0-15,0-1 0 16,2-1 0-16,-1-2 0 0,0-2 0 0,0 0 0 0,-2-3 0 0,0-2 0 16,-1-2 0-16,0-2 0 15,0-7 0-15,-2 6 160 0,2-6-160 0,0 0 0 16,0 0 0-16,-7 0 128 0,1-2-128 0,-1-4 0 15,-1-2 0-15,1-1 128 0,1-2 0 0,0-3-128 0,4-1 192 0,-2-4-64 16,0-3 192-16,3-2 16 0,0-1 16 16,1-4 0-16,1-3-352 0,0 0 0 0,1 2 0 0,1-2 0 15,0 0 0-15,3 1 0 0,-1-1 0 16,2 3 0-16,0 3 144 0,2 2-144 0,0 2 192 0,1 1-192 16,0 1 192-16,3 1-64 0,-1 3 0 0,1 1-128 15,2 0 128-15,0 1-128 0,-1 0 0 0,2 2 0 0,-1 1 0 0,1 1 0 16,-1 1 0-16,0 2 0 0,1 2 0 0,-1 0 0 15,1 2 0-15,-1 2 0 0,0 1 0 0,-1 2-176 16,0 3 176-16,-1 0-208 16,0 3-304-16,0 1-64 15,-2 2-16-15,0 0 0 0,-2 0-240 0,-1 2-64 0,0 2 0 0,-3 2 0 16,-2-1-1552-16,-1 2-320 0,-4-1-64 0,-1 2-10496 0</inkml:trace>
  <inkml:trace contextRef="#ctx0" brushRef="#br0" timeOffset="20412.59">13860 2488 10127 0,'-14'1'448'0,"8"0"96"0,-1-1-544 0,7 0 0 0,0 0 0 0,0 0 0 16,-6 0 4352-16,6 0 768 15,0 0 160-15,0 0 32 0,0 0-3200 0,0 0-624 0,0 0-128 0,0 0-16 16,0 0-480-16,9-2-96 16,2 0 0-16,1-1-16 0,2-1-128 0,1 1-32 0,1 0 0 0,0 0 0 15,2-2-336-15,2 1-64 0,-2 0 0 0,1 1-16 16,-1-1-368-16,0 0-64 0,1 2 0 0,0 1-16 15,0 0-1728-15,-1 1-352 0,1 1-64 0,1 1-12272 16</inkml:trace>
  <inkml:trace contextRef="#ctx0" brushRef="#br0" timeOffset="20652.18">14443 2600 19343 0,'0'0'848'0,"0"0"192"0,0 0-832 0,-1-5-208 0,0 1 0 0,1 4 0 16,1-5 3584-16,-1 5 688 0,0 0 128 0,0 0 16 0,0 0-2496 0,0 0-512 16,0 0-112-16,0 0-16 0,0 0-688 0,0 0-144 0,0 0-16 0,-2 8-16 15,0 2-416 1,-1 3 0-16,1 2 0 0,-1 2 0 0,-1 0 0 0,2 2 0 16,0 1 0-16,-1 1 0 0,0 1 0 0,1 1 0 15,1-1 0-15,0 0 0 0,1-3 0 0,0 0-224 0,0 0 80 16,0-1 16-1,0-1-432-15,1 0-80 0,0-3 0 0,0-1-16 16,0-2-1776-16,2-2-368 0,-2-1-64 0</inkml:trace>
  <inkml:trace contextRef="#ctx0" brushRef="#br0" timeOffset="21066.69">14905 2151 15663 0,'0'0'688'0,"3"-5"144"0,-1 0-656 0,1-1-176 0,0 2 0 0,1-1 0 0,-4 5 4384 0,0 0 848 31,4-4 160-31,-4 4 48 0,0 0-3760 0,0 0-736 0,0 0-160 0,0 0-16 0,0 0-448 0,0 0-96 16,-2 7-16-16,0 2 0 0,0 4-208 0,0 1 0 15,-1 3 0-15,-2 3 0 0,2 1 0 0,1 1 0 0,-3 5 0 0,2 0 0 31,0 1 0-31,0-1 0 0,1 1 0 0,0-1 0 0,0 1 0 0,0-1 0 0,1-1 0 0,-1-1 0 16,1-3 0-16,1-1 0 0,1-2 0 0,1 0 0 16,0-2 0-16,0-3 0 0,1-2 0 0,1-2 0 31,0 0 0-31,1-3 0 0,3 0 0 0,1-1 0 0,-1-1 320 0,2-1-48 0,2 0 0 16,2-2 0-16,1-1-16 0,3-1 0 15,1 0 0-15,0 1 0 0,1-1-256 0,1 1 160 16,1 3-160-16,0-2 128 0,0 1-128 0,-1 0 0 0,-1 2 0 0,-1-1 0 31,-2 2-368-31,0 0-48 0,-5 2-16 0,-1 1 0 16,-1 1-720-16,-2 1-160 0,-1 0-32 0,-1 1-9472 15,-2 0-1920-15</inkml:trace>
  <inkml:trace contextRef="#ctx0" brushRef="#br0" timeOffset="21495.48">13770 3231 18431 0,'-22'-1'1632'0,"13"1"-1312"0,0-1-320 0,0-1 0 15,0 1 1696-15,0 0 272 0,-1 0 48 0,2 1 16 16,0 0 288-16,3 0 64 0,0-1 16 0,5 1 0 16,0 0-1936-16,0 0-464 0,0 0 0 0,0 0 0 0,0 0 608 0,0 0 64 15,7-2 16-15,4 1 0 0,2 0-240 16,5 0-64-16,5-1 0 0,4 1 0 0,5-1 16 0,1 0 0 16,2-1 0-16,4-1 0 0,2 2-128 0,2 0-16 15,3-1-16-15,3-1 0 0,6 2-112 0,-1 0-128 16,1-1 176-16,0-1-176 0,0 2 128 0,1 0-128 15,3 0 0-15,1 0 0 0,1 0 0 0,-3 1 0 16,-3 0 0-16,-1 0 0 0,-4 1 0 0,0 0 0 16,-2 0 0-16,0 1 0 0,-2 0 0 0,-2 0 0 15,-4 1 0-15,-1-1 0 0,-4 0 0 0,-3 0 0 0,-4 0 0 16,-4 0 0-16,-3 0-160 0,-4 0-144 0,-2-1-16 0,-3 1-16 31,-4 0-496-31,-2 2-112 0,-6-3-16 0,0 0 0 16,-1 6-1600-16,-5 2-336 0,-4 1-64 0</inkml:trace>
  <inkml:trace contextRef="#ctx0" brushRef="#br0" timeOffset="21910.82">13873 3614 19343 0,'0'0'1728'0,"6"-4"-1392"15,-2-1-336-15,1-1 0 0,1 1 1728 0,-1-1 288 16,1 2 48-16,2-2 16 0,-4 0-320 0,0 0-64 16,-4 6-16-16,5-4 0 15,-5 4-688-15,0 0-144 0,0 0-16 0,0 0-16 0,0 0-336 0,0 0-64 16,0 0-16-16,1 5 0 0,-1 3-192 0,-1 2-32 16,-1 2-16-16,-2 3 0 0,0 4-160 0,-2 2 0 15,0 2 0-15,-2 1 0 0,0 1 0 0,1-1 0 0,-1 1-128 16,1 1 128-16,1 1 0 0,0-2 0 0,2 0 0 15,1-1 0-15,-2-1 0 0,2-2 0 16,1-2 0-16,1 0 0 0,1-2 0 0,0-2 0 0,1-2 0 16,1-1 0-16,1-1 0 0,4-1 0 0,-2-1 0 15,3 0 0-15,1-3 176 0,1 0-48 16,1-2-128-16,1 0 192 0,1-2 112 0,0-2 16 16,2-1 0-16,0 0 0 0,3-1-96 0,-2 1-16 0,1-1 0 15,-3-1 0-15,2-2-208 0,-1 1 128 0,-1 0-128 16,0-1 0-16,-1 1 0 0,1-1-192 0,-3 1 16 0,1 1 0 15,-1-2-608-15,0 1-128 0,-1 1-32 16,0-2-10224-16,-1 0-2048 0</inkml:trace>
  <inkml:trace contextRef="#ctx0" brushRef="#br0" timeOffset="22151.78">13742 3615 29375 0,'0'0'1296'0,"0"0"272"0,7-4-1248 0,0 0-320 0,1 0 0 0,3 0 0 0,2 0 832 0,3-1 128 15,2 1 0-15,3-1 16 0,0-1-336 0,1 1-80 16,0-2-16-16,1 3 0 0,2-1-368 0,-1 1-176 16,0-1 160-16,1 2-160 0,1 0 0 0,-1 2 0 15,-1 1 0-15,0 1 0 16,2 0-768-16,-3 1-112 0,-2 1-16 0,-2 2 0 15,-1-1-688-15,-4 3-144 0,-2-1-16 0,0 2-6608 16,-4 0-1312-16</inkml:trace>
  <inkml:trace contextRef="#ctx0" brushRef="#br0" timeOffset="22364.47">13913 3828 23263 0,'0'0'1024'0,"0"0"224"0,-5 1-992 0,5-1-256 16,0 0 0-16,0 0 0 0,0 0 1600 0,0 0 288 15,0 0 48-15,0 0 16 0,0 0-736 0,8-4-128 0,3-1-48 0,5 1 0 16,2 0-528-16,3-1-96 0,2 1-32 0,2-1 0 16,3 0-192-16,2 0-64 0,1 1 0 0,4 0 0 15,2-1-128-15,-1 1 0 16,-1 1 0-16,0-1 0 16,-2 1-672-16,-3 0-64 0,0-1-16 0,-1 1 0 15,-1 0-1840-15,0 1-368 0,-1-2-80 0</inkml:trace>
  <inkml:trace contextRef="#ctx0" brushRef="#br0" timeOffset="22808.87">14801 3674 22047 0,'0'0'976'0,"2"-7"208"0,0 1-944 0,-2-2-240 0,0 0 0 0,0 2 0 31,-2 0 1792-31,0 1 304 0,2 5 64 0,-2-5 16 0,2 5-656 0,0 0-128 16,0 0-32-16,0 0 0 0,-5-1-560 0,5 1-112 16,-7 4-32-16,2 1 0 15,0 3-448-15,1 3-80 0,-1 1-128 0,1 3 176 16,1 3-176-16,-1 1 0 0,1-1 0 0,0 2 0 0,1 0 0 0,-1 0 0 0,2 1 0 15,-1 0 0-15,0 1 0 0,-1-3 0 16,0 0 0-16,2-2 0 0,-1-2 0 0,0-2 0 16,0-1 0-16,1-2 0 0,1-2 0 0,1-2-144 15,-1-6 144-15,0 0-160 0,0 0-96 0,0 0-32 0,0 0 0 0,0 0 0 16,3-7 160-16,0-2 128 0,1-5-192 0,1-3 192 16,1-3 128-16,0-3 128 0,2-3 16 15,1-2 16-15,1-2-128 0,0-3-32 0,1-2 0 0,0 1 0 0,-2 0 192 0,1 1 48 16,0 1 0-16,-1 5 0 15,0 2 224-15,-1 4 48 0,-2 3 16 16,1 4 0-16,0 2-128 0,1 3-16 0,-1 1-16 0,-2 3 0 16,0 0-192-16,-5 5-48 15,5-3 0-15,-5 3 0 0,0 0-256 0,7 3 0 0,-7-3 128 0,5 6-128 16,3 0 0-16,-3 4 0 0,1 2 0 16,-1 4 0-16,1 1 128 0,-1 3-128 15,0 1 0-15,-1 2 0 0,1 1 0 0,-1 2 0 0,-1-1 0 0,0 1 0 0,-2 1 0 0,0-1 0 16,0 1 0-1,0-1-144-15,0 0-80 0,0-1-16 0,0-2 0 0,0-4 0 16,-1 0-128-16,0-2-16 0,0-3-16 0,0-1 0 16,0-2-1424-16,3-2-288 0,-3-2-48 0,0-7-8784 0,0 0-1744 0</inkml:trace>
  <inkml:trace contextRef="#ctx0" brushRef="#br0" timeOffset="23015.73">14906 3757 23951 0,'0'0'2128'0,"0"0"-1696"0,-6-4-432 0,2 1 0 16,4 3 2304-16,0 0 384 0,0 0 80 0,0 0 16 0,0 0-1344 0,1-6-272 16,5 2-48-16,-2 0-16 0,3 0-368 0,0 1-80 15,2 0-16-15,2 1 0 0,2-1-352 0,3 1-80 16,0 1-16-16,2 0 0 0,-1 0-192 0,4 1 0 16,1 1 0-16,1-1 0 0,2 1-128 0,-1 0-80 15,-1 1-16-15,-1 1 0 16,1 0-1504-16,-2 1-288 0,0 1-64 0,-1-1-13664 0</inkml:trace>
  <inkml:trace contextRef="#ctx0" brushRef="#br0" timeOffset="24567.76">5674 5081 5519 0,'0'0'496'0,"0"0"-496"15,0 0 0-15,-4 4 0 0,4-4 2656 0,0 0 432 0,-4 5 96 16,4-5 16-16,0 0-1264 0,0 0-240 0,0 0-48 0,0 0-16 16,0 0-352-16,0 6-64 0,0-6 0 0,0 0-16 15,4 5 32-15,1-1 16 16,0-1 0-16,1 1 0 0,-1-2-336 0,2 0-64 16,-1-1-16-16,2 0 0 0,0-1-192 0,1 0-64 0,-1 0 0 0,2-1 0 15,1 0-144-15,1 0-48 16,3-1 0-16,-1 0 0 0,-1-1-112 0,1 0-16 0,2-1-16 0,-2-1 0 0,3 0-112 15,-4-1 0-15,1-1-128 0,2 0 192 0,-1 0-192 16,-1 1 176-16,1-2-176 0,-2 0 160 16,0 0-160-16,-1-1 192 0,0 0-192 0,-1 0 192 15,-1-1-32-15,-1 2 0 0,-1-2 0 0,-2 0 0 16,0 0 32-16,-2 0 16 0,-1-1 0 0,0 1 0 16,-2-1-32-16,-2 0-16 0,-2-1 0 0,1 1 0 0,-1 1-32 0,-2 0-128 15,0 1 192-15,-2 1-64 0,0 0-128 16,-2 1 160-16,-1 1-160 0,-1 0 160 0,0 2-160 15,0 0 0-15,-1 1 0 0,-1 2 0 0,-2 2-144 0,1 1 144 16,-1 3-192-16,-1 1 192 0,0 4-192 0,-3 2 64 16,3 3 128-16,-2 1-208 0,0 2 80 15,1 2 128-15,0-1-208 0,2 3 80 0,-1 1 128 16,2 3 0-16,1-1 0 0,2-1-128 0,2-1 128 0,1 0 0 0,2-1-144 0,1 2 144 16,3-1 0-16,2-1-144 0,2-3 144 0,2 1 0 15,0-2-160 1,4-2 160-16,1 1-128 0,-2-3 128 0,2-1 0 0,2-1 0 15,1-1 0-15,1-2-128 0,3-1 128 0,-1 0 0 16,1-4 128-16,0-1-128 0,1 0 0 0,-1-2 0 0,2-1 0 0,0-1 0 16,1-1-368-16,0-1-144 0,1 0-16 0,1-3-16 31,-3 1-3040-31,2-2-624 0</inkml:trace>
  <inkml:trace contextRef="#ctx0" brushRef="#br0" timeOffset="25304.14">6328 5512 25791 0,'0'0'2304'0,"-1"-5"-1856"15,-1 0-448-15,0-1 0 0,-1-1 1488 0,2-1 208 0,1 0 32 0,1-1 16 16,0-1-272-16,2 0-64 16,0 0-16-16,2 0 0 0,2 1-688 0,2 1-128 0,-1-1-16 0,0 0-16 15,1 1-224-15,1 3-32 0,0-1-16 0,1 2 0 0,-2 1-112 0,0 1-32 16,-2 4 0-16,1 0 0 16,-1 1-128-16,-1 3 0 0,0 0 0 0,0 2 0 15,-1 2-528-15,-1 1-96 0,-3 1-16 16,0 1 0-16,-2 1 128 0,0 2 32 0,-1 0 0 0,-1 2 0 15,-3-1 48-15,-1 1 16 0,0 0 0 16,-1-1 0-16,0 0 192 0,1-3 32 0,-3-1 16 0,1-1 0 0,1-1 176 0,2-1 0 16,-2-2 128-16,2-1-128 0,1-2 576 0,2-1 32 15,3-4 16-15,0 0 0 0,0 0 112 0,0 0 32 16,0 0 0-16,0 0 0 0,0 0-128 0,0 0-32 0,6 3 0 16,2-3 0-16,1-1-304 0,2-1-64 15,1 2-16-15,2-2 0 0,3-1-224 0,0-1 0 0,2-1 0 16,2 1 0-16,2-1 0 0,-1 0-240 15,0-1 32-15,2 0 0 16,-1-3-1568-16,1 1-304 0,0-1-64 0,1 1-16 16,1-2-1328-16,2 0-272 0,27-12-48 15,-12 4-7504-15</inkml:trace>
  <inkml:trace contextRef="#ctx0" brushRef="#br0" timeOffset="25509.97">7188 5224 15663 0,'0'0'1392'0,"0"0"-1120"32,0 0-272-32,0 0 0 0,0 0 3936 0,8-1 736 15,-3-2 128-15,2 1 48 0,1 1-3216 0,1 1-640 0,-1-1-128 0,2 1-32 16,1 0-480-16,1-1-96 0,-1 0-32 0,4-1 0 16,-2 0-224-16,1-1 128 0,2 1-128 0,0 1 0 15,1-2-432-15,0 1-176 0,2-2-32 0,-3 1-9968 16,1 1-1984-16</inkml:trace>
  <inkml:trace contextRef="#ctx0" brushRef="#br0" timeOffset="25709.5">7309 5374 28911 0,'0'0'1280'0,"0"0"256"0,0 0-1216 0,0 0-320 0,0 0 0 0,0 0 0 15,0 0 1296-15,7 5 208 0,2-1 32 0,1 0 16 16,1-1-608-16,1 0-128 15,3 0-32-15,0-2 0 0,3 0-304 0,1-1-64 16,-1 0-16-16,2-1 0 0,1-2-400 0,1 0-176 0,0-1 16 0,-1-1 0 31,2 1-736-31,1 0-128 0,2 0-48 0,0 1 0 0,2 0-1744 0,1-1-368 0,1 3-64 0,3 1-16 0</inkml:trace>
  <inkml:trace contextRef="#ctx0" brushRef="#br0" timeOffset="26610.07">9139 4942 26655 0,'0'0'1184'0,"-2"-6"240"0,0-4-1136 0,1 0-288 16,-2-2 0-16,2 1 0 0,0 0 1152 0,1 0 160 0,1 0 32 0,2 1 16 15,0 0-688-15,2 1-144 16,-1 0-16-16,2 2-16 0,-1 0-176 0,2 1-48 15,0-1 0-15,1 1 0 0,0 2-272 0,2 1 0 0,-3-1 128 0,1 2-128 16,0 0 0-16,-2 1 0 0,1 1 0 0,0 2 0 0,-1-1 0 16,-6-1-192-16,5 4 192 0,-5-4-192 0,0 0 0 15,4 4 16-15,-4-4 0 0,4 5 0 0,-4-5 176 0,0 0-160 16,0 0 160-16,0 0-160 0,0 0 160 0,0 0 0 16,0 0 0-16,0 0 0 0,0 0 128 0,0 0 0 15,0 0 0-15,0 0 0 0,-6 0 272 0,6 0 64 16,-7-2 16-16,2-1 0 15,-1 0 96-15,1 0 32 0,0 1 0 0,5 2 0 0,-4-2-208 0,4 2-32 16,0 0-16-16,-6 1 0 16,2 2-48-16,0 3-16 0,0 1 0 0,2 1 0 0,-1 3-288 0,1 4 0 15,-1 1 0-15,2 3 0 0,0 1-160 16,1 1 160-16,1 2-160 0,0 2 160 0,1 1 0 0,0 1 0 0,0 0-128 0,0 2 128 16,0-1 0-16,1 0 0 15,-1-2 0-15,1 0 0 0,-1-2 0 0,0-1 0 0,0-1 0 0,-1-1 0 16,0-2 0-16,-1-4 0 15,0-1 0-15,0-2 0 0,0-1 0 0,0-2 128 16,0-2-128-16,0-7 160 0,0 0-160 0,0 0 160 16,0 0-160-16,0 0 160 0,0 0 32 0,-6-5 16 15,1-1 0-15,-1-3 0 0,1-3 0 0,0-2 0 0,1-4 0 0,1-2 0 16,-1-4-48-16,2-1-16 0,-2-2 0 0,2 0 0 0,-2-4-144 16,3 0 128-16,0-1-128 0,1 1 128 15,0 3-128-15,1-1 0 0,1 2 144 0,2 1-144 16,1 2 0-16,-2 2 0 15,3 1 0-15,2 3-192 0,0 0 192 0,3 2 0 0,-2 0 0 16,3 3 0-16,2 0 0 0,1 2 0 0,3 0 0 0,-3 1 0 0,1 0 0 0,1 2-128 16,-2 2 128-16,1 0-128 15,-2 2 128-15,0 2-128 0,1 0 128 16,-3 4-128 0,0-1-528-16,1 2-112 0,-1 0 0 0,1 4-16 0,-1 1-1408 0,1 0-288 0,-1 2-48 0,-1 2-7424 15,-1 0-1488-15</inkml:trace>
  <inkml:trace contextRef="#ctx0" brushRef="#br0" timeOffset="26808.09">9243 5100 20271 0,'-5'0'1792'0,"-1"0"-1424"16,-1 0-368-16,2 0 0 0,5 0 2752 0,0 0 464 16,0 0 112-16,0 0 0 15,0 0-1664-15,0 0-320 0,0 0-80 0,7-1-16 16,0-3-368-16,4 1-80 0,5-1-16 0,0-2 0 0,3-1-400 0,1 1-64 0,-1-1-32 0,2 1 0 15,2-2-464-15,1 1-80 0,-1 0-32 0,0 0 0 32,0 2-1088-32,0 1-224 0,-1 1-32 0,1 3-16 15,1 2-432-15,0 1-96 0,1 2 0 0</inkml:trace>
  <inkml:trace contextRef="#ctx0" brushRef="#br0" timeOffset="27173.28">9789 5294 13823 0,'-11'-2'608'0,"6"1"128"0,1-2-592 0,-1-2-144 16,2 1 0-16,1-2 0 0,1 0 5008 0,0-1 976 0,1 0 192 0,2-1 32 15,1-1-4160-15,2 0-832 16,0-1-160-16,1 3-32 0,1-1-336 0,1 1-64 16,0 1-16-16,-1 0 0 0,1 2-224 0,0-1-32 0,-2 3-16 0,-6 2 0 15,7-1-208-15,-7 1-128 0,7 2 128 0,-7-2-128 16,4 7-192-16,-1 2-96 0,0 1-32 0,-2 1 0 31,-1 1-224-31,0 2-48 0,-3 1-16 0,1 3 0 0,-2 2 160 0,-1 0 48 0,0 1 0 0,-1-2 0 16,0 1 16-16,-1-1 0 0,0 0 0 0,-1-2 0 0,0-1 384 0,2-3 0 15,-1-2 0-15,3-1-128 0,-3-2 128 0,3-1 192 16,0-3-32-16,4-4-16 0,0 0 320 0,0 0 64 16,0 0 16-16,0 0 0 0,0 0-64 0,0 0-16 15,0 0 0-15,0 0 0 0,8 3-128 0,1-2-16 16,0 0-16-16,0-1 0 0,1-1-304 15,1 0 0-15,1 0 0 0,2-2 0 16,-1 1-400-16,2 0 16 0,2 0 0 0,-1 0 0 16,2-2-704-16,1 0-144 0,-1-1-32 0,2 0-10112 0,0-1-2016 0</inkml:trace>
  <inkml:trace contextRef="#ctx0" brushRef="#br0" timeOffset="27553.92">10416 4783 8287 0,'0'0'736'0,"0"0"-592"0,-3-5-144 0,3 5 0 15,0 0 5760-15,0 0 1104 0,0 0 240 0,0 0 32 16,0 0-4832-16,0 0-960 0,0 0-192 16,0 0-32-16,0 0-624 0,0 0-128 0,0 0-32 0,0 0 0 0,0 0-208 0,-2 8-128 15,1 1 160-15,-1 3-160 16,0 2 0-16,-2 3 0 0,1 2 0 0,0 1 0 0,0 1 0 0,0 2 0 15,1 2 0-15,-1 0 0 0,-2 0 0 0,1 1 0 16,0-2 0-16,-1 0 0 0,1-1 0 0,-1 1 0 16,2-2 0-16,1-1 0 0,2-1 0 0,0-2 0 15,1-3 0-15,1-2 0 0,0-2 0 0,3-1 224 16,1-1-16-16,0 0 0 0,1-3 96 0,0 1 16 16,2-2 0-16,2 0 0 0,1-1-128 0,4 2-32 15,-1-3 0-15,1-1 0 0,3 0-352 16,2 1-80-16,1-1-16 0,1 0 0 15,-1-1-352-15,1 0-64 0,0 1 0 0,-1 1-16 16,0-1-96-16,-2 1-16 0,-2 0 0 0,-2 1 0 16,1-1-1312-16,-5 1-272 0,-1 2-48 0,-2 0-10672 0</inkml:trace>
  <inkml:trace contextRef="#ctx0" brushRef="#br0" timeOffset="27935.43">9062 5807 23039 0,'0'0'2048'0,"-5"-3"-1648"0,1-2-400 0,0 2 0 16,4 3 1856-16,-2-3 304 0,2 3 48 0,0-5 16 0,0 5-960 0,5-5-192 0,2-1-48 0,3 1 0 15,3-1-512-15,5 2-128 0,4 1 0 0,6-2-16 32,6 1-32-32,2-2 0 0,6-1 0 0,2-1 0 0,2 0 112 15,5 2 0-15,4 0 16 0,4 1 0 0,5-1 80 16,0 2 16-16,-2-1 0 0,3 2 0 0,0 1-112 0,1 1-32 16,3 1 0-16,-2 1 0 0,-4 0-160 0,1 0-48 15,-6 0 0-15,1 0 0 0,-2 0-208 0,0 1 176 16,-2 2-176-16,-3-2 160 0,-3 0-160 0,-4 0 0 15,-4 1 0-15,-3-1 0 0,-3-1 0 0,-5 1 0 16,-3 0-144-16,-3 0 144 16,-3 1-896-16,-5-1-80 0,-2 2-16 0,-5 2 0 15,-1-1-2000-15,-6 3-400 0,-4 1-64 0,-3 2-10672 16</inkml:trace>
  <inkml:trace contextRef="#ctx0" brushRef="#br0" timeOffset="28337">9683 6219 30927 0,'0'0'1360'0,"4"-6"304"0,0-3-1344 0,1 0-320 0,3 0 0 0,0 1 0 15,0-1 1408-15,1 1 224 0,0 2 32 0,0-1 16 16,0 0-704-16,-2 3-144 0,0 0-16 0,0 1-16 15,-7 3-480-15,0 0-112 0,0 0-16 0,3 7 0 0,-1 1-192 0,-1 3 0 16,-3 3 128-16,-1 2-128 0,-2 5 0 0,0 1-128 16,-1 3 128-16,-1 1-208 0,-2 0 208 0,-1 3 0 15,2 1 0-15,2-1-144 16,1 2 144-16,0 0 0 0,-1 0 0 0,2-2 0 0,2 0 0 0,0-3 0 16,1-1 0-16,2-3 0 15,2-4 0-15,0-1 0 0,2-2 0 0,2-2 0 0,0-2 0 0,0-2 0 16,3-2 0-16,0-3 0 0,3 0 208 0,2-3-16 15,-1-1-16-15,1 0 0 0,0-4-176 16,0 0 0-16,0 0 144 0,2-2-144 0,-1-1 0 0,1 0 0 16,-1-1 0-16,1 0 0 0,-1 1-320 0,1-1 32 15,-2-1 0-15,1 1 0 16,-1 0-496-16,-1-1-112 0,0 0 0 0,-1 0-16 16,0-1-2496-16,0-1-496 0</inkml:trace>
  <inkml:trace contextRef="#ctx0" brushRef="#br0" timeOffset="28540.5">9891 6239 13823 0,'0'0'608'16,"-6"-3"128"-16,1 0-592 0,1-1-144 16,0 0 0-16,4 4 0 0,-2-6 5008 0,0 2 976 15,2 4 192-15,-1-5 32 0,1 5-4736 0,0-6-944 0,0 6-192 0,2-5-32 0,1-2-176 16,2 1-128-16,0 2 192 0,3 0-192 15,2-2 0-15,1 2-192 0,-1 0 0 0,2 1 0 16,1-1-1744-16,1 0-352 16,2 1-64-16,-2 2-7168 0,0 2-1424 0</inkml:trace>
  <inkml:trace contextRef="#ctx0" brushRef="#br0" timeOffset="28745.24">9836 6401 26719 0,'0'0'2368'0,"0"0"-1888"0,0 0-480 16,0 0 0-16,0 0 2080 0,0 0 320 0,0 0 64 0,0 0 16 16,0 0-1424-16,8 2-288 0,-1-1-48 15,3 0-16-15,3-1-144 0,0-1-48 0,2 0 0 0,1-1 0 16,2 0-512-16,1-2 0 16,-1 0 0-16,2-1-192 15,0-1-1664-15,2 2-320 0,1-1-64 0,1 1 0 0,2-2-880 16,0 1-160-16,2 0-48 0</inkml:trace>
  <inkml:trace contextRef="#ctx0" brushRef="#br0" timeOffset="29190.86">10474 6249 13823 0,'0'0'1216'0,"0"0"-960"15,-1-5-256 1,-2 0 0-16,-1 2 2880 0,4 3 512 0,-4-3 128 0,-1 0 0 16,1 2-1088-16,0 1-208 0,-2 1-48 15,1 3-16-15,-2 0-1120 0,0 4-208 16,1 1-64-16,-1 3 0 0,2 2-576 0,-3 4-192 0,3 1 128 0,-2 3-128 15,-1 2 0-15,2-1 0 0,-1 0 0 0,2 0 0 16,0 0 0-16,2 0 0 16,0 0 0-16,0 0 0 0,1-2 0 0,0-2 0 0,2-2 0 0,-1-1 0 15,0-2 0-15,0-2 0 0,1-3 0 0,0-2 0 16,0-7 0-16,0 0 0 0,0 0 0 0,0 0 0 16,0 0 0-16,3-7 0 0,-1-3-128 0,1-2 128 15,2-3 128-15,-1-3 128 0,2-3 32 0,-1-2 0 0,1-2 64 0,0-2 16 16,0-1 0-16,2-3 0 0,-1-2 80 15,1 0 32-15,0 0 0 0,0 3 0 0,-1 3-112 0,1 3-32 16,-2 3 0-16,1 3 0 0,-2 3 48 0,1 1 0 16,-3 3 0-16,2 2 0 0,-1 2-128 0,-1 1 0 15,-3 6-16-15,0 0 0 0,0 0-240 0,0 0 128 16,0 0-128-16,0 0 0 0,8 4 0 0,-1 1 0 16,-2 4 0-16,1 2-160 0,-1 3-32 0,1 3 0 15,-1 3 0-15,2 2 0 0,0 2 192 0,-1 2-208 16,-1 3 80-16,2-1 128 0,0 1-128 0,-1-1 128 15,1-1 0-15,-1 2 0 0,1-2-128 0,-1-2 128 16,-3-1-160-16,2-4 160 16,-1 0-448-16,-1-3 0 0,-2-2 0 0,1-2 0 15,-2-1-1744-15,0-3-352 0,0-2-64 0,0-7-8064 16,0 0-1616-16</inkml:trace>
  <inkml:trace contextRef="#ctx0" brushRef="#br0" timeOffset="29396.3">10407 6408 24879 0,'0'0'2208'0,"0"0"-1760"0,0 0-448 0,0 0 0 16,0 0 2320-16,0 0 384 0,0 0 80 0,0 0 16 15,0 0-1504-15,9 1-288 0,-1-1-64 0,5 0-16 0,-1-1-256 0,2-1-48 16,2 0-16-16,3-1 0 0,3 0-288 16,1-2-48-16,1 1-16 0,3-1 0 15,1 2-256-15,-1-1-272 0,-2 0 48 0,0 1 16 16,-1 0-784-16,0 2-160 0,-1 2-16 0,0 1-16 31,0 0-2096-31,0 2-432 0</inkml:trace>
  <inkml:trace contextRef="#ctx0" brushRef="#br0" timeOffset="30222.66">6076 7690 18431 0,'18'-1'1632'0,"-7"0"-1312"15,0-1-320-15,3-2 0 0,3 0 1216 0,0 0 160 16,3-1 32-16,1 2 16 0,1-4-96 0,0 0-32 0,0-2 0 16,0 0 0-16,1 0-496 0,-1 0-96 0,-1 0-32 0,-1 0 0 15,-2 0 32-15,1-1 16 0,0 0 0 0,-5-1 0 16,-2 1 32-16,0 0 0 0,-4-1 0 0,-3 0 0 15,-1-2-48-15,-2 0 0 0,-2-1 0 0,-2 0 0 16,-5 2-144-16,1 1-48 0,-3 0 0 0,-1 0 0 16,-1 1-128-16,0 3-48 0,-1-1 0 0,-3 1 0 15,0 4-160-15,-1 2-48 0,-2 2 0 0,-1 2 0 16,-1 4-128-16,1 2 0 0,-2 1 0 0,0 3 0 16,1 3 0-16,0 2 0 0,3 2 0 0,-1 0-176 15,0 2 176-15,2 0-128 0,2-1 128 0,2-2-128 16,4 1 128-16,0 1 0 0,4-1 0 0,-1 0-128 15,4-3 128-15,3 1 0 0,3-1 0 0,1 0 0 0,3-1 0 0,3-1 0 16,-1-3 160-16,1 0-160 0,2 0 208 0,1-1-48 16,3 0-16-16,0-2 0 0,2-1-16 0,2-3 0 15,1 1 0-15,0-2 0 0,2-1-128 0,-1-1 0 16,0 0 0-16,0-1-176 16,1-2-272-16,2-3-64 0,-1 0-16 0,1-1 0 15,-2 1-2304-15,-2-1-464 0</inkml:trace>
  <inkml:trace contextRef="#ctx0" brushRef="#br0" timeOffset="30732.59">6757 8008 18431 0,'0'0'1632'0,"0"0"-1312"16,0 0-320-16,0 0 0 0,-3-3 3808 0,3 3 688 15,-1-6 144-15,1 1 32 0,1 0-2656 0,1-1-528 0,0-2-96 0,1 1-32 16,2 0-624-16,0 0-128 16,1 1-32-16,0-1 0 0,3-1-128 0,0 1-48 0,0-1 0 0,0 2 0 0,-1 2-176 0,1 0-32 15,-1 0-16-15,0 1 0 0,-1 1-176 0,0 1 0 16,1 1 0-16,-2 2 128 0,1 0-128 0,-2 2-224 16,0 2 48-16,-1 1 16 31,-1 1-384-31,0 2-80 0,-3 2-16 0,0 2 0 15,-3 0-256-15,0 2-64 0,-1 1-16 0,-1 0 0 0,0 1 144 0,-2 0 16 0,1-1 16 0,0 0 0 0,-2-1 608 0,2 0 192 16,0-3 0-16,1-1-160 0,0-1 160 0,2 0 0 0,0-2 0 0,1 0 0 16,1-2 208-16,-1 0-16 0,2-1-16 0,0-6 0 15,5 7 144-15,-3-1 16 0,2-1 16 0,2 1 0 16,-1-2-64-16,2 0-16 16,1 1 0-16,-2 0 0 0,1 1-80 0,1-1 0 15,-1 1-16-15,1 0 0 0,-1 0 0 0,-2-1 0 0,0 0 0 0,-1-1 0 16,-4-4 0-16,2 6 0 0,-1-1 0 0,-2 1 0 15,-1 0 80-15,0 0 32 0,-3-1 0 0,1 1 0 16,-2-2 64-16,-1 1 16 0,-2-2 0 0,-1 1 0 16,0 1-64-16,-1-2-16 0,0-1 0 0,-1 1 0 15,-1 1-144-15,1-2-16 0,0-2-128 0,0 1 192 16,-1 0-352-16,2-1-80 0,3 0-16 0,-1 0 0 31,1-1-1440-31,3-1-288 0,0 0-64 0,5 2-14896 0</inkml:trace>
  <inkml:trace contextRef="#ctx0" brushRef="#br0" timeOffset="31085.42">7505 7774 18767 0,'0'0'832'0,"0"0"176"0,0 0-816 0,7-1-192 0,-2-2 0 0,1 0 0 0,-1 0 1984 0,2 0 336 16,-1-2 80-16,2 1 16 0,2-1-816 0,-1 0-176 15,0-1-16-15,2 1-16 0,0-1-624 0,5-1-112 16,-1 0-16-16,0 0-16 0,-1 0-432 0,-1 0-64 16,0 1-128-16,1 0 176 0,-1 1-176 0,-1-1 0 15,-1 2-192-15,0-1 192 16,0 2-2032-16,-1 1-272 0,-10 2-64 0,9-1-10688 0</inkml:trace>
  <inkml:trace contextRef="#ctx0" brushRef="#br0" timeOffset="31250.39">7564 7808 30351 0,'0'0'1344'0,"0"0"272"0,0 0-1296 0,0 0-320 0,0 0 0 0,0 0 0 15,0 0 1216-15,0 0 192 0,0 0 16 0,0 0 16 16,0 0-944-16,0 0-192 0,8 4-48 0,0-2 0 16,1 0-80-16,1-2-32 0,2-2 0 0,0 0 0 15,2 0-144-15,4-2-272 0,0 0 64 0,3 0 16 31,2-2-2272-31,4 0-448 0,1-2-96 0</inkml:trace>
  <inkml:trace contextRef="#ctx0" brushRef="#br0" timeOffset="32089.54">10263 7335 8287 0,'0'0'736'0,"0"0"-592"16,-2-9-144-16,0 1 0 0,4 1 5552 0,-2 7 1072 15,0-8 224-15,0 8 32 0,0 0-4720 0,0 0-944 16,-3-6-192-16,3 6-48 0,0 0-592 0,0 0-112 16,0 0-16-16,-3 10-16 0,-1 1-112 0,0 4-128 0,2 2 176 0,1 3-176 15,0 1 0-15,0 2 0 0,0 3 0 0,1 1 0 16,1 0 0-16,1 1-144 16,-2-2 144-16,1 0 0 0,1-3 0 0,1 0 0 0,-1 0 0 15,-1-7 0-15,0-1 0 0,0-1 0 0,0-1 0 16,0 0 0-16,0-2 0 0,-1-1 0 0,0-2 0 15,0-8 0-15,0 0 0 0,0 0 144 0,0 0-144 16,0 0 0-16,-4-1 0 0,-2-2 0 0,1-4 0 0,-3-5 0 0,2-1 128 0,-1-4-128 31,0-3 144-31,2-1-144 0,2-1 192 0,-2-3-48 0,0-2-16 16,0-2 0-16,4-2 208 0,0-1 48 0,-1-2 0 0,1 3 0 0,3 4-192 0,0 1-16 0,3 1-16 0,0 3 0 16,2 1 64-16,2 2 16 15,2-1 0-15,2 2 0 0,-2 2-112 16,2 1-128-16,1 3 176 0,2 1-176 15,-1-1 0-15,2 2 0 0,0 2 0 0,-1 0 0 0,-3 0 0 16,0 4 0-16,-2 0-240 0,1 1 80 16,0 0-256-16,0 2-48 0,-1 2-16 15,0 2 0-15,1 0-400 0,-1 4-80 0,0 2 0 0,0 0-16 16,0 1-480-16,-1 1-80 0,-1 0-32 0,1 2-8144 16,-1 2-1616-16</inkml:trace>
  <inkml:trace contextRef="#ctx0" brushRef="#br0" timeOffset="32298.82">10247 7475 26719 0,'0'0'2368'0,"0"0"-1888"31,0 0-480-31,0 0 0 0,0 0 2320 0,0 0 368 16,0 0 80-16,9-2 16 0,0 0-1760 0,2 0-336 15,1-2-80-15,2-1-16 0,3 1-240 0,0-2-48 16,0 0-16-16,2 0 0 0,-1-1-288 0,3 2 0 15,-1 1 0-15,1 0 0 16,1 2-1504-16,-2 1-304 0,0 1-64 0,0 1-16 16,1 0-432-16,1 3-96 0,0 0-16 0,0 2-9824 0</inkml:trace>
  <inkml:trace contextRef="#ctx0" brushRef="#br0" timeOffset="32708.9">10736 7535 18431 0,'0'0'1632'0,"0"0"-1312"0,0 0-320 0,0 0 0 16,4-9 2848-16,2 2 496 0,-1 1 112 0,-5 6 0 16,9-7-1376-16,0 2-288 0,0 1-48 0,-1 0-16 15,2 2-864-15,0 1-176 0,-1 0-48 0,-9 1 0 0,10 1-400 0,-1 2-96 16,-9-3-16-16,0 0 0 0,4 7-320 0,-1 1-80 16,0 0-16-16,-1 3 0 15,-2 1-512-15,0 3-96 0,-1 0-32 0,0 1 0 16,-2 0 416-16,2 1 64 0,1-1 32 0,-1-1 0 0,0 0 208 0,1-6 32 15,0-1 16-15,1 1 0 0,0-1 160 0,0 0 0 16,0-2 0-16,-1-6 0 0,0 0 368 0,4 7 0 16,-4-7 0-16,4 5 0 0,-4-5 16 0,6 5 16 15,-1-1 0-15,1-1 0 0,-1 0-80 0,1-1 0 16,-6-2-16-16,6 3 0 0,0 0-160 0,-1 2-16 16,-5-5-128-16,6 4 192 0,-6-4-64 0,3 6-128 0,-3-6 176 0,3 6-176 15,-3 1 304-15,0-7-48 0,-1 8-16 0,0-2 0 16,-1 1 128-16,0-1 16 0,-1 1 16 15,-2 0 0-15,0-1-272 0,-1 1-128 0,-1-1 128 16,2 1-128-16,-4-2 176 0,1 1-48 0,2-2-128 16,-3 0 192-16,-1-1-192 0,-1 0 0 0,1-1 0 0,-1 1 0 31,-1-2-528-31,1-1-160 0,1-1-16 0,-1-2-11056 0,0 0-2192 0</inkml:trace>
  <inkml:trace contextRef="#ctx0" brushRef="#br0" timeOffset="33060.81">11298 7156 36399 0,'0'0'1600'0,"0"0"352"0,0 0-1568 0,10 2-384 15,-10-2 0-15,9 4 0 0,-9-4 672 0,0 0 48 16,0 0 16-16,6 9 0 0,-6-9-480 0,6 11-112 0,-5 0-16 0,-1 2 0 15,-1 3-128-15,-3 0 0 0,2 2 0 16,-2 0 0-16,1 3 0 0,0 1 0 0,1-1-160 0,0 1 160 16,0 0 0-16,1 1-144 0,0 0 144 0,-1 0 0 15,2 1 0-15,0-2 0 0,2-3 0 0,0 0 0 16,1-2 0-16,1-3 0 0,2-2 0 16,-1-1 0-16,1-2 464 0,1-2 32 0,0 0 0 0,2-1 0 0,2-1-96 15,-2-2-16 1,2 0 0-16,1-2 0 0,2-1-176 0,2 0-32 0,-1 0-16 0,3 0 0 0,0-1-160 0,3-1-192 15,1 0 32 1,0 1 16-16,0 0-464 16,0 1-96-16,-1-1 0 0,1 1-16 0,-2 0-528 0,0 0-96 0,-2 1-32 0,2 0-9632 15,-1 1-1920-15</inkml:trace>
  <inkml:trace contextRef="#ctx0" brushRef="#br0" timeOffset="33533.18">10160 8089 18431 0,'0'0'816'0,"0"0"160"0,-5-1-784 0,5 1-192 16,-6-1 0-16,6 1 0 0,0 0 3264 0,0 0 624 16,0 0 112-16,5-4 32 0,3-1-2688 0,4 1-512 15,1 1-128-15,2-1 0 0,2 1-80 0,1-1-16 0,3-1 0 0,4 2 0 16,2 0-160-16,5-1-16 15,3 1-16-15,6 1 0 0,5 0-160 0,5 0-16 0,3-1-16 16,1 1 0-16,0 0-32 0,2 0-16 16,-1 1 0-16,3 0 0 0,3-1-16 0,0 2 0 0,-2-1 0 0,27 0 0 15,-14 0-32-15,-6 0-128 0,-6 0 192 16,-1 0-64-16,-3 1-128 0,-3-1 128 16,-4-1-128-16,-7-1 128 0,-5 1-128 0,-4 1 160 0,-2 1-160 15,-5 0 160-15,-4 0-160 0,-2 1 128 0,-4 0-128 0,-2 1 128 0,-3 1-128 0,-3 0-192 16,-9-3 32-16,0 0 16 15,5 7-736-15,-5-7-144 0,-2 12-16 0,-3 1-16 16,-4 1-1888-16,-2 3-368 0,-4 1-80 0</inkml:trace>
  <inkml:trace contextRef="#ctx0" brushRef="#br0" timeOffset="33972.74">10891 8419 28559 0,'0'0'2544'0,"0"0"-2032"0,1-5-512 0,-1-4 0 15,1 0 1536-15,-1 9 224 0,0 0 32 0,2-8 16 16,1 0-720-16,-3 8-128 15,0 0-48-15,0-8 0 0,0 8-416 0,0 0-96 16,0 0-16-16,0 0 0 0,0 0-144 0,-6 3-48 0,0 3 0 0,-2 5 0 16,-2 2-192-16,2 5 0 0,-1 3-192 0,4-5 192 15,-1 2-160-15,2 2 160 0,-2 2-128 0,2 1 128 0,-2 0 0 16,3 0-128-16,1-1 128 0,1 0 0 0,-1-1 0 16,2-1 0-16,0-2 0 0,1 0 0 0,1-2 0 15,1 0 0-15,2-3 0 0,-1 0 0 16,-1-2 336-16,3-2 0 0,0-1 0 0,2-2 0 0,2 0-16 0,1-1-16 15,2-1 0-15,2-2 0 0,0-2-112 0,3-1-32 16,-2 0 0-16,4-2 0 0,3-1-160 0,-1-2 0 16,0 2 0-16,0-3 0 15,0 1-368-15,1 0 0 0,-5 1 0 0,-2 2 0 32,0-2-496-32,-3 2-96 0,-1 0-32 0,0-1 0 15,-1 1-2064-15,-1 0-400 0,0-1-96 0</inkml:trace>
  <inkml:trace contextRef="#ctx0" brushRef="#br0" timeOffset="34229.67">10881 8412 26719 0,'0'0'2368'0,"0"0"-1888"15,0 0-480-15,0 0 0 0,0 0 832 0,4-8 64 16,-4 8 0-16,8-7 16 0,1 2-592 0,2-1-128 16,1 0-32-16,1 0 0 0,3 0 32 0,1-1 16 0,2 1 0 0,1 0 0 0,1 2-208 0,0 0 144 31,-3 1-144-31,2 1 128 0,-1 1-640 0,-2 1-144 0,0 0-32 0,-3 4-8256 31,0 1-1648-31</inkml:trace>
  <inkml:trace contextRef="#ctx0" brushRef="#br0" timeOffset="34435.94">10871 8619 18431 0,'0'0'1632'0,"0"0"-1312"16,0 0-320-16,0 0 0 0,0 0 3632 0,0 0 656 0,0 0 128 0,0 0 16 31,0 0-3168-31,0 0-640 0,7-2-128 0,1 1-32 16,2-1-112-16,7 0-32 0,-1 1 0 0,3 0 0 15,1 0-128-15,0-2-48 0,2 1 0 0,1 0 0 16,1 0-144-16,4-1-192 0,-2-1 32 0,-1 0 16 16,-1-1-848-16,0 0-160 0,-1-1-48 0,1 1 0 15,0-1-2080-15,0 2-432 0,0 0-64 0</inkml:trace>
  <inkml:trace contextRef="#ctx0" brushRef="#br0" timeOffset="34882.31">11559 8484 3679 0,'8'-5'160'0,"-8"5"32"0,4-9-192 0,-2 0 0 16,0 2 0-16,-2-1 0 0,-2-1 5904 0,-1 1 1136 15,-2 2 240-15,5 6 32 0,-6-6-4320 0,0 2-880 16,6 4-160-16,-6-3-32 0,-1-1-800 0,7 4-160 16,-9 0-16-16,1 4-16 0,1-1-416 0,0 1-64 15,1 4-32-15,-1 1 0 0,-1 0-288 0,1 2-128 0,-2 2 128 0,1 2-128 16,1 1 0-16,2 0 0 16,-1 2 0-16,2 0 0 0,1 2-176 0,1-7 176 0,-1-2-128 15,1 3 128-15,0 0-240 0,0-1 48 0,-2-1 0 16,1-1 0-16,2-2 192 0,0-1-192 0,1-8 192 0,0 0-192 15,0 0-64-15,0 0 0 0,0 0 0 0,0 0 0 16,0 0-96-16,0 0-32 0,1-7 0 0,0-3 0 16,1-2 384-16,3-8 256 0,0-1-32 0,3-1-16 15,-1-1 240-15,0-2 32 0,1-1 16 0,1-2 0 0,1-2-80 16,0 0-16-16,-1 0 0 0,0 3 0 16,0 4-96-16,-1 2-32 0,-2 2 0 0,1 2 0 15,-2 5 96-15,1 2 16 0,-2 1 0 0,2 3 0 0,-6 6-96 0,6-6-16 16,-6 6 0-16,7-4 0 0,-7 4-128 0,9-2-16 15,-9 2-128-15,9 2 192 0,-1 0-192 16,0 2 128-16,0 2-128 0,-2 3 0 0,0 2 0 0,-1 4 0 16,2 2 0-16,-1 1 0 0,0 3 0 0,1 1 0 15,-4-1 0-15,1 3 0 0,1-1 0 0,0 1-128 16,0-1 128-16,-1-1 0 0,-1 0-144 0,2 0 144 16,-2-1 0-16,-1-8-144 0,1 0-144 0,-1 0-32 0,0 0 0 15,1-1 0 1,-1-1-1328-16,2 0-272 0,-2-2-48 0,0-1-10000 0,-2-8-1984 0</inkml:trace>
  <inkml:trace contextRef="#ctx0" brushRef="#br0" timeOffset="35088.72">11566 8507 911 0,'-14'2'0'0,"10"-2"0"15,4 0 0-15,-6-2 0 0,6 2 7136 0,0 0 1344 0,0 0 272 0,0 0 48 16,0 0-6432-16,0 0-1280 15,0 0-256-15,0 0-48 0,13-3-160 0,3 0-48 0,1 1 0 0,3-2 0 0,-2 0-48 0,3 0-16 16,1-1 0-16,1 1 0 0,1-4-272 0,0 3-64 16,0-1-16-16,2 2 0 15,-1-1-1232-15,-1 1-240 0,-1 1-48 0,4 0-9648 16,1 1-1920-16</inkml:trace>
  <inkml:trace contextRef="#ctx0" brushRef="#br0" timeOffset="43726.18">3017 10129 4607 0,'0'0'400'0,"0"0"-400"15,8-4 0-15,-8 4 0 0,7-6 1856 0,0 2 272 16,-7 4 64-16,6-6 16 0,-6 6-960 0,5-5-192 16,-2-1-32-16,-3 6-16 0,1-6-32 15,1 0 0-15,-2 6 0 0,1-7 0 0,-1 7 112 0,-1-6 0 16,-1 0 16-16,2 6 0 15,0 0-272-15,-1-6-48 0,-1-1-16 0,2 7 0 0,0 0-496 16,0 0-96-16,-4-5-32 0,4 5 0 0,-4-5-432 0,4 5-96 0,0 0 0 16,-4-3-16-1,4 3-96-15,-5-3-16 0,5 3 0 0,-5-4 0 0,1 1 512 0,4 3-144 0,0 0 144 0,-5-4 0 16,1-2 128-16,1 2 128 16,-1-2 0-16,1 1 16 0,-1-1 208 0,0 0 32 15,2-1 16-15,-1 0 0 16,-2 0 144-16,1 0 32 0,-1-2 0 0,-1 3 0 0,-2-1 16 0,1 1 16 15,-1 0 0-15,-1 1 0 0,0-1-32 0,1 1 0 16,-2-1 0-16,0 2 0 0,-1-2-64 0,-1 3 0 0,-3 0-16 0,1 0 0 0,0 2-272 0,1 1-48 16,-1 0-16-16,2 5 0 15,-3 1-144-15,3 3-16 0,0 1-128 0,-2 2 192 16,1 2-192-16,1 4 0 0,1 0-192 0,2 1 192 16,-2 2-160-16,4 1 160 0,0 2-128 15,3 2 128-15,0 0-144 0,3 2 144 0,1 0-160 0,2 2 160 16,3-4-128-16,0 1 128 15,3-1 0-15,-1-8-144 0,1 0 144 0,2 1-208 0,2 1 80 0,2-1 128 16,0-1-272-16,1 0 64 0,2-3 16 0,2 0 0 16,1-3 16-16,1 0 16 15,1-3 0-15,-1-3 0 0,2-1 160 0,0-4 0 0,-2-1 0 16,9-6 0-16,-5-1 0 0,-2-2 0 0,-3-2 144 0,-1-2-144 16,-3-2 192-16,-1 1-192 0,-4-1 192 0,-2-1-192 15,-2 0 320-15,0 0-32 0,-1 0-16 0,0 1 0 16,-4 2 48-16,0 2 16 0,-1 2 0 0,-1 9 0 15,0-7-192-15,0 7-144 0,0 0 192 0,0 0-192 16,0 0 176-16,0 0-176 0,-4 6 160 0,0 4-160 16,-1 1-256-1,2 2-160-15,0 2-32 0,2-5 0 0,-1 1 128 0,1 1 0 0,1 1 16 0,3 7 0 0,1-3 112 0,0-1 0 16,4-4 16-16,1-1 0 0,1 0-96 0,2-2-32 16,1-2 0-16,0-2 0 0,4-2 112 0,-1-2 0 15,2-2 16-15,1-2 0 0,0-4 352 0,0-1 64 16,-4 1 16-16,1-2 0 0,-3-1 272 0,-1-2 64 15,-2-1 16-15,-2-2 0 0,-3 0 224 0,0-3 64 16,-4-1 0-16,-3 0 0 0,-3-1-160 0,0 1-32 16,-3 2 0-16,-1 0 0 0,0 1-352 0,-4 3-80 15,-1 2-16-15,0 3 0 0,-1 2-256 0,0 3 0 16,-2 2-208-16,3 3 80 16,0 2-448-16,1 2-64 0,0 3-32 0,2 0 0 15,2 1-2336-15,1 1-448 0,0 1-112 0</inkml:trace>
  <inkml:trace contextRef="#ctx0" brushRef="#br0" timeOffset="44227.05">3419 10453 17503 0,'-14'10'1552'0,"8"-3"-1232"0,-1-2-320 0,2 2 0 0,-2 0 1696 0,2-1 288 16,5-6 48-16,-5 7 16 15,5-7-688-15,0 0-128 0,0 0-16 0,0 0-16 0,0 0 240 16,-2-7 48-16,2-2 16 0,3 0 0 0,2-2-608 16,2-2-128-16,2 0-32 0,1-1 0 0,0-1-256 0,0-1-48 15,0 1-16-15,0-1 0 0,0 0 16 0,-1 0 0 16,0 2 0-16,0 2 0 0,-2 2-240 0,-1 2-32 16,0 2-16-16,-6 6 0 0,0 0-144 0,0 0 128 0,0 0-128 15,0 0 128 1,9 6-128-16,-3 4-256 0,-1 1 64 0,0 1 16 0,1 1-160 0,-2 0-48 15,0 0 0-15,1-1 0 0,-1 0 240 0,1-1 144 16,1 0-192-16,-1-1 192 0,0-1 0 0,-5-9 0 16,9 6 0-16,-9-6 0 0,11 4 0 0,-11-4 256 15,11-2-32-15,0-3 0 0,-1 0 160 0,0-2 48 0,-2-1 0 0,0 0 0 16,0-3 16-16,0-2 0 0,-3 0 0 0,2-1 0 16,0 0 0-16,0-2 16 0,0 0 0 0,-1 0 0 15,1 2-192-15,-1 2-32 0,-1 1-16 0,0 2 0 16,1 0-224-16,-6 9 0 0,0 0 128 0,0 0-128 15,0 0 0-15,0 0 0 0,0 0 0 0,9 5 0 16,-2 0-384-16,-1 4 0 0,-3 1-16 0,1 1 0 16,2 0 80-16,-1 1 0 0,2 1 16 0,0 3 0 15,-1-2-80-15,3 0 0 0,-1-1-16 0,1 2 0 16,2-1-480-16,-2-1-80 0,6-1-32 0,-2-2 0 31,0-2-1920-31,1-3-384 0,2-1-80 0</inkml:trace>
  <inkml:trace contextRef="#ctx0" brushRef="#br0" timeOffset="44695.33">4135 10041 20271 0,'0'0'1792'0,"0"0"-1424"15,-5-3-368-15,1 0 0 16,4 3 3152-16,-6 0 560 0,1 3 128 0,-1 0 0 0,1 0-2560 0,0 3-528 16,2 1-112-16,0 3 0 0,1 4-400 0,-1 0-80 15,1 2-16-15,0 3 0 0,1 1-144 0,1 3 0 0,-2 3 0 0,1 1 0 16,0 0 0-16,1 3 0 0,-2 2 0 0,1 0 0 15,0 0 0-15,0 1 0 0,0 1 0 0,0 0 0 16,1 0 0-16,-1 0 0 16,1-3 0-16,0-3 0 0,0-2 0 0,1-3 0 15,-2-3 0-15,0-4 0 0,1-3 0 0,1-1 0 0,-2-4 0 0,0-2 0 16,1-6 192-16,0 0-64 0,0 0 0 0,-5-5 0 0,2-1 0 16,0-2-128-16,-3-3 192 0,2-3-64 15,0-4 144-15,1-3 32 16,0-2 0-16,1-4 0 0,-1-4-48 0,2-2 0 0,0-2 0 15,1-3 0-15,0 0-64 0,1-1 0 0,2 3-16 0,-1 0 0 0,1 0-16 0,0 3 0 32,1 3 0-32,1 2 0 0,-2 3 96 0,3 2 0 0,1 1 16 0,-2 3 0 15,3 2 48-15,1 4 16 0,-1 2 0 0,2 2 0 16,-1 3-336-16,2 1 0 0,-1 3 0 0,1 0 0 16,0 2 0-16,0 2-128 0,0 3 0 0,-1 0 0 0,-1 3-16 15,-2 2 0-15,3 2 0 0,-2 1 0 0,-3 1-80 0,0 2-16 0,-3 1 0 0,0 0 0 31,-1-2 80-31,-1 2 16 0,-1-1 0 0,-3 1 0 16,-3-2 144-16,1 1-192 0,-4-3 192 0,-1-1-192 16,-1-1 192-16,0-1-128 0,-3-1 128 0,-5 2-128 0,2-3-416 15,1-1-80-15,1-2-16 0,5-2-10912 16,0-3-2192-16</inkml:trace>
  <inkml:trace contextRef="#ctx0" brushRef="#br0" timeOffset="45513.19">4504 10139 29199 0,'7'-11'1280'0,"-4"6"288"0,0-1-1248 0,0-2-320 16,-1 0 0-16,-1 0 0 0,-2-2 1552 0,-1 0 256 16,-2 0 48-16,0 1 16 0,-2 0-496 0,0 3-96 15,-1 0-32-15,0 3 0 0,-2 1-544 0,0 1-128 16,-1 0 0-16,1 3-16 0,-3 1-368 0,1 1-192 0,0 3 192 0,0 1-192 15,0 2 0-15,1 1 0 16,1 0 0-16,1 2-192 0,-1 1 192 0,3 0-144 0,0 0 144 0,1 0-128 16,2-1-16-16,3 0 0 15,1-2 0-15,1 0 0 0,2-2-160 0,0 0-16 0,3-2-16 0,-2-3 0 16,1-2 80-16,0-1 0 0,2-2 16 0,0 0 0 16,-1-3 240-16,2-3 256 0,-1-1-48 0,0 1-16 15,-2-2 128-15,1-1 32 0,-3-1 0 0,2 0 0 16,-2-1 128-16,-1-1 32 0,1 2 0 0,-2 1 0 15,-1 0-224-15,-1 1-32 0,-1 2-16 0,0 3 0 16,1 4-240-16,0 0 176 0,0 0-176 0,0 0 160 16,0 0-320-16,-2 7-64 0,0 1-16 0,1 2 0 15,0 1-80-15,2 0-32 0,2 0 0 0,0 1 0 16,0 1 32-16,2-2 16 0,-1 0 0 0,1 0 0 0,3-3-32 0,1 0-16 16,1-1 0-16,1-2 0 0,1-2 96 0,1-1 0 15,0-2 16-15,2-3 0 0,-1-1 240 0,1-2 128 16,1-1 0-16,-1-2-128 0,-1-1 288 0,1-2-48 15,-1-2-16-15,0-3 0 0,-3 0 224 0,0-2 32 0,-1-2 16 16,-1 0 0-16,-1-1-48 0,-2-1 0 16,1 0 0-16,-2-1 0 0,1-1-128 0,-1 2-16 0,0 2-16 15,-2 4 0-15,-1-1-144 0,1 4-16 16,-1 1-128-16,-1 2 192 0,-1 2 0 0,0 1 0 16,0 2 0-16,0 6 0 0,0 0-192 0,0 0 176 15,0 0-176-15,0 0 160 0,-5 5-400 0,2 3-80 16,0 2 0-16,-2 3-16 0,1 2 48 0,0 4 16 15,1 1 0-15,-1 1 0 0,1 2 144 0,1 2 128 0,-1 2-192 0,2 1 192 16,1 2-320-16,1 0 32 0,2 0 16 16,0-1 0-16,3-2-16 0,1-1 0 0,1-3 0 0,1 0 0 15,0-4 96-15,2-3 0 0,2-3 16 16,-1-2 0-16,1-2 16 0,0-3 0 16,0-2 0-16,2-4 0 0,0-3 160 0,-1-3 144 0,-1-1-16 0,2-3-128 15,-1-2 304-15,-1-3-48 0,0-1-16 0,0-2 0 16,-1-2 16-16,-2 2 0 0,-2-2 0 0,0 1 0 15,-1 2-64-15,-3 1-16 0,-1 1 0 0,-2 2 0 16,1 2 16-16,-2 2 0 0,0 1 0 0,-3 4 0 0,3 4-48 0,0 0 0 16,0 0 0-16,-5 4 0 15,-1 2-288-15,1 1-64 0,-1 4-16 0,1 1 0 16,0 2 16-16,2 0 0 0,0 0 0 0,2 2 0 0,0-1 80 0,1 0 128 16,1 2-208-16,2-2 80 15,1 0-240-15,1-1-32 0,0 0-16 0,2-1 0 16,1-2-352-16,0-1-64 0,2-2 0 0,1-1-16 15,0-3-1744-15,3-2-352 0,1-3-64 0</inkml:trace>
  <inkml:trace contextRef="#ctx0" brushRef="#br0" timeOffset="45665.21">5067 9773 34431 0,'-16'-7'1536'0,"9"6"304"0,0 0-1472 0,-2 1-368 16,-1 0 0-16,0 0 0 15,0 0 288-15,1 1-16 0,1 0 0 16,-1 0 0 0,2 1-1824-16,1 2-368 0,-1-2-80 0</inkml:trace>
  <inkml:trace contextRef="#ctx0" brushRef="#br0" timeOffset="45855.23">4614 9899 26719 0,'0'0'2368'0,"0"0"-1888"0,0 0-480 0,0 0 0 16,0 0 1776-16,0 0 256 0,4 7 48 0,1-3 16 0,3-1-1200 0,2 1-256 15,3-2-32-15,2-2-16 0,3 0-240 0,3-1-48 0,2 0-16 16,8-4 0 0,-4 1-576-16,0-2-112 0,-2 1-32 0,-6 2 0 15,1 0-2144-15,2 0-432 0,2 0-96 0</inkml:trace>
  <inkml:trace contextRef="#ctx0" brushRef="#br0" timeOffset="46341.73">5361 9773 23951 0,'0'0'1056'0,"0"0"224"0,0 0-1024 0,0 0-256 31,0 0 0-31,0 0 0 0,0 0 2320 0,0 0 416 15,0 0 80-15,0 0 0 0,-1 6-1776 0,-1 2-352 16,-1 2-80-16,-1 2-16 0,1 1-208 0,2 4-64 16,-4 2 0-16,2 3 0 0,-1 1-320 0,-1 2 144 15,1 0-144-15,1 1 0 0,-1 0 0 0,1 0 0 16,0 3 0-16,1-2 0 0,-4 1 128 0,3-2-128 0,1-2 0 0,-1-2 0 16,2-3 0-16,0-1 0 0,0-5 0 15,0-2 0-15,0-2 128 0,1-3-128 0,0-6 192 0,0 0-192 16,0 0 576-16,0 0 16 0,0 0 0 15,4-4 0-15,1-2 112 0,0-1 0 0,1-3 16 0,-1-2 0 16,2-3-272-16,0 0-64 0,1-3-16 0,1 1 0 16,2-1-192-16,0 2-48 0,-1-1 0 0,0 3 0 15,0 2-128-15,1 1 0 0,0 3 0 0,0 2 0 16,-1 3-192-16,-1 0 192 0,1 3-160 0,1 2 160 0,0 2-144 16,-1 1 144-16,1 1-128 0,0 3 128 15,0 1 0-15,-1 1-160 0,-1 1 160 0,0 0 0 0,-2 0-208 16,-1 1 64-16,-1-1 16 0,-2 0 0 15,-2 0 128-15,1 1 0 0,-5-2-144 0,0 0 144 0,-3-1 0 0,-1 0 0 16,0-1 0-16,-1-2 0 0,-1 2 0 16,-1-2 0-16,0-2 0 0,0 0 0 0,-1-1 0 0,1-1 0 15,1 0-224-15,-2-2 80 16,1-1-1360-16,1-1-272 0,0-2-48 0,1 0-9728 16,2 0-1952-16</inkml:trace>
  <inkml:trace contextRef="#ctx0" brushRef="#br0" timeOffset="46530.29">5766 10042 20271 0,'-3'15'896'0,"2"-7"192"0,1 3-880 0,0 1-208 0,0 4 0 0,0 0 0 16,-2 1 2736-16,1-1 496 16,0 3 96-16,0-3 32 0,1 1-1776 0,-1-2-368 15,0 2-64-15,0-3 0 0,-1-1-704 0,1 0-128 0,-2 0-16 0,3-2-16 16,-1-2-288-16,1 0 0 0,0-1 0 0,0-3 0 31,0-5-2000-31,0 0-416 0,0 0-80 0,7-1-11632 0</inkml:trace>
  <inkml:trace contextRef="#ctx0" brushRef="#br0" timeOffset="46697.82">5836 9879 23951 0,'-6'0'2128'0,"-2"-1"-1696"16,-1-2-432-16,2 2 0 15,0 0 3248-15,-1 0 560 0,1-1 112 0,-1 2 32 0,0 0-2672 0,2 0-512 16,0-1-128-16,6 1 0 0,0 0-512 0,0 0-128 16,0 0 0-16,0 0 0 15,0 0-1536-15,0 0-384 0,0 0-80 0,0 0-13984 0</inkml:trace>
  <inkml:trace contextRef="#ctx0" brushRef="#br0" timeOffset="46933.97">6231 9754 32367 0,'0'0'1424'0,"0"0"304"0,0 0-1376 0,0 0-352 0,0 0 0 0,-5 1 0 15,1 4 1280-15,0 0 176 0,0-1 32 0,0 3 16 16,1 1-608-16,0 0-128 0,2 2-32 16,-3 1 0-16,1 1-240 0,0 3-48 15,-1 0-16-15,2 3 0 0,0 1-288 0,0 2-144 0,1 0 160 0,0 0-160 0,-2-1 128 16,1 2-128-16,1 0 0 0,0 0 0 15,0 2 0-15,0-1 0 0,2 0 0 0,-1-1 0 32,1 0-656-32,0-1-80 0,0 0-16 0,0-2 0 15,0-3-1488-15,3-1-320 0,-1-2-48 0,0-3-7520 0,0-3-1520 0</inkml:trace>
  <inkml:trace contextRef="#ctx0" brushRef="#br0" timeOffset="47118.96">6358 10078 25279 0,'0'0'1120'0,"0"0"224"0,0 0-1072 0,0 0-272 0,0 0 0 0,0 0 0 0,0 0 1856 0,0 0 320 16,0 0 64-16,2 8 16 0,-1 2-1040 0,0 0-224 16,1 1-32-16,-1 0-16 0,2 1-368 0,-3 1-64 15,0 0 0-15,0 3-16 0,0-2-192 0,0-1-48 16,0 0 0-16,0 0 0 0,0-1-256 0,-3-2 0 16,2-1 0-16,1 0 0 15,0-1-1808-15,1-3-272 0,-1-5-48 0,0 0-8240 16,0 0-1664-16</inkml:trace>
  <inkml:trace contextRef="#ctx0" brushRef="#br0" timeOffset="47314.94">6634 9741 23039 0,'0'0'1024'0,"0"0"192"0,0 0-960 0,0 0-256 0,-5 0 0 15,0 0 0-15,-1 0 3648 0,6 0 672 0,-5 2 144 0,5-2 16 16,-4 3-2912-16,4-3-592 0,-5 6-112 0,2 0-32 15,0 1-448-15,0-1-80 0,2 1-32 0,1 0 0 16,0-1-272-16,1 1 0 0,0-1 0 0,3 1 0 16,-2 1-1408-16,1-1-352 0,2 0-64 0,0 0-9872 15,1-1-1968-15</inkml:trace>
  <inkml:trace contextRef="#ctx0" brushRef="#br0" timeOffset="47566.87">6866 9771 23039 0,'0'0'2048'0,"0"0"-1648"0,0 0-400 0,0 0 0 0,0 0 2368 0,0 0 400 0,-4 6 80 16,-1-1 16-16,1 1-1296 0,-2 1-256 15,3 1-48-15,0 1-16 0,-1 0-416 0,1 1-96 16,1 1-16-16,0 1 0 0,-1 1-176 0,1 3-32 16,0 0-16-16,1 2 0 0,0 0-272 0,0 1-48 15,0-1-16-15,0 0 0 0,-1 1-160 0,1 1 0 16,0 1 0-16,0 1 0 0,0 0 0 0,0 0 0 15,1 0 0-15,-1 0-176 16,-1 0-640-16,1 0-128 0,-2 1-16 0,1-3-16 16,1-3-2000-16,-1-1-400 0,0-3-80 0</inkml:trace>
  <inkml:trace contextRef="#ctx0" brushRef="#br0" timeOffset="48303.26">6648 10159 19343 0,'0'0'1728'0,"0"0"-1392"15,0 0-336-15,0 0 0 0,0 0 2800 0,0 0 480 0,0 0 112 0,0 0 0 0,0 0-1984 0,6-4-384 16,0 1-96-16,3 1-16 16,1-1-384-16,1 0-80 0,2 1 0 0,0 0-16 0,5-1 0 0,0-1 0 15,1 1 0-15,3-1 0 16,1-3-240-16,2 2-32 0,-1-1-16 0,0 1 0 0,2-1-144 0,1 1 0 16,-1-2 0-16,0 0 0 15,-3 2 0-15,-1-2 0 0,-4 1 0 0,0 0-176 0,-3 1 176 0,0 0 0 16,-3 1 0-16,-3-1-128 0,-1 2 128 0,0 1 0 15,-1 0 0-15,-7 2 0 0,0 0 128 0,0 0-128 16,4-4 128-16,-4 4-128 16,0 0 320-16,0 0 0 0,0 0 0 0,0 0 0 0,0 0 80 15,0 0 16-15,0 0 0 0,0 0 0 0,0 0-112 0,0 0-32 16,0 0 0-16,0 0 0 0,0 0-272 0,0 0 0 16,0 0 0-16,-2 7 0 0,0 2 0 0,1 1 0 15,-1 1 0-15,2 1 0 0,2 1 0 0,0 1-144 16,0 1 144-16,2-1-128 0,2 0 128 0,2 2 0 0,1-2 0 15,0 0-128-15,1-2-16 0,-1-1 0 0,2-1 0 16,1 0 0-16,0-2-96 0,1-3-16 0,2-1 0 0,-1-2 0 16,0-1 96-16,1-1 16 0,0-2 0 0,0-3 0 0,0 0 144 0,-1-2 192 15,0 0-32-15,-2-2-16 0,-1-1 144 16,-1-1 32-16,-1-1 0 0,-1 0 0 0,-2-5 144 0,0 2 48 16,-2-2 0-16,0 2 0 0,-3-1-16 0,0 2 0 15,0 1 0 1,-1 1 0-16,0 2-112 0,-1 0 0 0,0 2-16 0,0 3 0 0,-2 0-128 0,3 5-32 31,0 0 0-31,0 0 0 0,0 0-208 0,0 0 0 0,0 0 128 0,-4 5-128 16,1 1 0-16,-1 3-128 0,1 2 128 0,1 1-208 0,0 3 80 0,-1 2 128 15,1 5-208-15,2 1 80 0,-2 3 128 16,1 1-128-16,0 3 128 0,-1 3-128 16,-2 2 128-16,1 4 0 0,-1 1-144 0,-2 4 144 0,-2 5-176 15,0-1 48-15,-2 0 0 0,0 1 0 16,-1-3-144-16,1-2-32 0,-1-1 0 0,0-5 0 15,0-3 304-15,0-5-192 0,1-3 192 0,-2-4-160 16,1-3 160-16,0-4 0 0,0-3 0 0,0-4 0 16,0-3 0-16,-2-5 224 0,0-3-32 0,-1-3 0 0,0-3 16 0,1-1 0 0,-3-2 0 0,2-5 0 15,1-3 16-15,0 0 0 0,2-2 0 0,-2-2 0 16,2-2 32-16,2 0 16 0,1 0 0 0,3 1 0 31,1-2-80-31,3 1-32 0,2-1 0 0,3 0 0 0,1 0-160 16,2 2 0-16,3 1-160 0,2 1 160 15,2 2-448-15,2 2 0 0,2 1 0 0,2 1 0 16,1 3-256-16,0 2-32 0,1 2-16 0,0 3 0 16,-1 1-960-16,-2 2-192 0,0 3-32 0,-2 2-9728 15,-1 3-1952-15</inkml:trace>
  <inkml:trace contextRef="#ctx0" brushRef="#br0" timeOffset="49113.59">2867 10959 5519 0,'-11'3'496'0,"7"-2"-496"0,-1-1 0 0,1 0 0 16,1 0 4272-16,3 0 752 0,0 0 160 0,0 0 16 15,-6 0-3152-15,6 0-640 16,0 0-128-16,0 0-32 0,0 0-144 0,0 0-16 0,0 0-16 0,0 0 0 16,0 0-304-16,10 0-64 15,1 0-16-15,0 0 0 0,0-1-224 0,1 0-32 0,3 2-16 0,-1-1 0 0,4-1-192 0,-1 1-32 16,1 0-16-16,1 0 0 15,1 0-176-15,4 2 0 0,-2-1 0 16,3 0 0-16,3-1 0 0,3 0 0 0,2 0 0 16,5 1 0-16,2 0 0 0,3-1 0 0,2 0 144 0,0-1-144 15,1 0 128-15,1 0-128 0,2 0 128 0,4 0-128 16,5 1 0-16,2 0 144 0,-2-1-144 0,3 2 0 0,-2-2 128 0,3 1-128 16,-1 0 0-1,6 0 0-15,5 0 128 0,-2 0-128 0,-2-2 0 0,1 1 0 0,-1 0 0 0,3 0 128 16,5-1-128-16,0 1 0 15,-1 0 176-15,0 1-176 0,-2 0 160 0,4 0-160 16,5-1 0-16,-3 1 128 0,-3 1-128 0,26-1 0 0,-10 0 160 16,-4 1-16-16,3-1 0 0,-6 1 0 0,-7-2-16 0,-1 1 0 15,0 0 0-15,2 0 0 0,3-1 0 16,-2 0-128-16,-8 0 192 0,1-1-64 0,-1 1-128 0,3 0 128 16,3 1-128-16,-4 0 128 0,-7-1-128 0,-2 0 192 15,-2 0-192-15,-1 0 192 0,2 0-32 0,-2 0 0 0,-4 2 0 16,-4-1 0-16,-5-1 128 0,-2 0 32 15,-4-1 0-15,-3 2 0 0,-2 0 64 0,-4-1 0 0,-2 0 16 16,-4 0 0-16,-1 0-112 0,-4 0-32 16,-5 0 0-16,-1 0 0 0,-3 0-64 0,-3 0-32 15,-2-2 0-15,-9 3 0 0,0 0-32 0,0 0-128 0,0 0 192 16,0 0-64-16,0 0-368 0,0 0-80 16,0-7 0-16,0 7-16 0,-4-8-1760 15,-1 1-336-15,1 2-80 0,-4-1-14672 0</inkml:trace>
  <inkml:trace contextRef="#ctx0" brushRef="#br0" timeOffset="50774.27">3443 11669 14735 0,'0'0'640'16,"-6"-1"160"-16,0-1-640 0,-1-1-160 0,0 2 0 0,0 0 0 15,-2-1 2688-15,0 1 496 0,0 0 96 0,1 0 32 16,-1-1-1936-16,1 0-384 0,0 1-80 0,1 0-16 0,-2 1-224 0,1 0-48 16,0-1-16-16,2 1 0 15,-1 0-48-15,2 1-16 0,-1 0 0 0,1 2 0 0,5-3-160 0,-5 2-48 16,5-2 0-16,-3 3 0 15,3-3-144-15,0 0-48 0,0 0 0 0,0 0 0 0,0 7-16 16,0-7 0-16,3 6 0 0,3 0 0 0,0-1 64 0,2 0 16 16,1-2 0-16,1 0 0 15,2-1 32-15,0 1 0 0,2-2 0 0,0-1 0 0,1 0-80 16,0 0-16-16,-1-1 0 0,-1 0 0 16,1-2-144-16,0 1 192 0,0-1-192 0,-1 0 192 0,0-2-192 0,-1 1 192 15,-1-1-192-15,0 0 192 0,-2-1-32 0,0 0 0 16,-1-2 0-16,0 0 0 0,0 0 32 0,-2-1 0 0,1-2 0 0,-3 1 0 15,1-1 0-15,-2 1 16 16,-1-1 0-16,-1 1 0 0,-1 0-48 0,-1 1-16 16,-2-1 0-16,1 2 0 0,-1-2 16 0,-2 1 0 15,0 0 0-15,-1 1 0 0,0 1-160 0,0 0 192 0,-1 1-192 16,1 0 192-16,-3 2-192 0,-1 0 0 16,2 2 144-16,0 1-144 0,-1 0 0 0,-1 2 0 15,0 1 0-15,0 2 0 0,0 0 0 0,-1 3-128 0,-2 1 0 16,0 3 0-16,1 1 128 0,-1 1-160 0,-3 0 160 0,2 0-160 15,1 1 160-15,1 1 0 0,-1-1-144 16,2-1 144-16,0-1 0 0,3 1 0 0,1 1 0 0,2 0 0 16,1 0 0-16,0-1 0 15,2-1 0-15,2 2 0 0,0-2 0 0,3 0 0 0,0 0 192 0,2 0-64 16,0 1 16-16,3-1 0 0,0 0 0 0,1-1 0 0,2 0 16 0,2 0 0 16,0-1 0-16,0-1 0 0,0-1 0 15,0 0 0 1,1-2 0-16,-2 0 0 0,0-1-160 0,0-2 0 0,0-1-192 0,4-4 192 15,-1-2-1408-15,-2-1-176 0,0-4-16 0</inkml:trace>
  <inkml:trace contextRef="#ctx0" brushRef="#br0" timeOffset="51024.79">3862 11623 9215 0,'0'0'400'0,"0"0"96"16,0 0-496-16,0 0 0 0,0 0 0 0,0 0 0 16,0 7 6256-16,0-7 1152 0,1 7 224 0,-1 0 48 0,-1-1-5440 0,1 2-1104 0,1 0-224 0,0 0-32 15,-1 3-256-15,0 0-48 0,1 0-16 0,-1 3 0 0,-1 1-304 0,2 3-48 32,2-1-16-32,0 2 0 0,-3 0-192 0,2-1 0 0,0 1 0 0,0 0 0 15,-1-2 0-15,2 1 0 0,-1 1 0 0,0-3 0 16,0-2-208-16,0 0-144 15,-1-2-32-15,2 3 0 16,-2-2-1824-16,1-2-368 0,0-2-80 0</inkml:trace>
  <inkml:trace contextRef="#ctx0" brushRef="#br0" timeOffset="51384.98">4426 11710 6447 0,'0'0'576'0,"0"0"-576"16,0 0 0-16,0 0 0 0,0 0 6656 0,0 0 1216 16,0 0 240-16,0 0 48 0,0 0-5920 0,0 0-1200 15,0 0-224-15,0 0-48 0,10 0-288 0,1 0-48 16,1-1-16-16,1-1 0 0,3 0-224 0,0 0-64 16,2-1 0-16,1-1 0 0,-3-1-128 0,4 1-192 15,0-1 32-15,1 1 16 16,-1-1-2144-16,2 1-416 0,0 0-96 0,0 0-12176 15</inkml:trace>
  <inkml:trace contextRef="#ctx0" brushRef="#br0" timeOffset="51582.33">4592 11834 24879 0,'-6'3'2208'0,"6"-3"-1760"15,-7 5-448-15,7-5 0 0,-8 5 2624 0,8-5 448 0,-5 6 96 0,5-6 16 16,0 0-2048-16,0 0-416 15,-2 8-80-15,2-8 0 0,0 0 32 0,6 7 16 0,-6-7 0 0,11 4 0 16,0-1-304-16,0-2-48 0,2-2-16 0,4-2 0 16,4 0-320-16,1-1-208 0,1-2 16 15,1-3 16 1,3 0-2480-16,0-1-496 0,-3-1-112 0,3 0 0 0</inkml:trace>
  <inkml:trace contextRef="#ctx0" brushRef="#br0" timeOffset="52376.82">5638 11486 26543 0,'0'0'1168'0,"0"0"256"0,0 0-1136 0,3-7-288 16,-3 7 0-16,0 0 0 0,3-8 1280 0,-3 8 192 0,2-8 32 0,-2 8 16 0,1-7-320 0,-1 7-64 16,0 0-16-16,0 0 0 0,0 0-128 0,0 0-32 0,0 0 0 0,0 0 0 15,0 0-224-15,0 0-48 16,0 0-16-16,0 0 0 0,0 0-368 0,0 0-80 0,-4 8-16 0,-1 2 0 15,1 2-208-15,0 0 0 16,-1 1 0-16,1 1 0 0,-1 1 0 0,1 2-128 16,2-1 128-16,-3 1 0 0,2-1-144 0,1 1 144 0,1-1 0 15,1 1-144-15,0-2 144 0,1-1 0 0,1 0 0 0,1-1 0 16,2 0 0-16,-2 0-128 16,1-2 128-16,2-1 0 0,-1-1-160 0,2-1 160 0,0-2-192 0,3 0 192 15,1-3-512 1,0-1 16-16,0 0 0 0,0-2 0 0,1 0 176 0,-2-2 48 15,1-1 0-15,-2-3 0 0,1 0 144 0,0-2 128 16,1-1-192-16,0-1 192 0,-1-1 0 0,0-2 128 16,-1-2 0-16,0-3 16 0,-2 0 192 0,1-1 48 0,-2-1 0 15,-1-1 0-15,-1 0-16 0,1 1 0 16,-2 0 0-16,2 2 0 0,-2 4-80 0,0 0-16 16,-2 2 0-16,1 1 0 0,1 1-16 0,-2 4-16 15,-1 6 0-15,0 0 0 0,0 0 16 0,0 0 0 0,0 0 0 0,0 0 0 16,0 0-128-16,0 0-128 0,0 0 176 0,-4 11-176 15,2 0 0-15,0 2 0 0,1 2 0 0,0 2-192 16,0 2 192-16,0-1-144 0,1 1 144 0,0 0-128 16,0 1 128-16,0 0 0 0,0-1 0 0,2 0 0 15,0-2 0-15,0 1 0 0,3 0 0 0,-3-2 128 0,1 0-128 16,2-3 0-16,-1-2 0 0,1-1 0 0,2-2-176 16,-7-8-48-16,10 9-16 0,-3-3 0 15,-7-6-528 1,12 3-96-16,0-3-32 0,-1-2 0 0,1-3-1728 0,1-2-368 0,1-6-64 0</inkml:trace>
  <inkml:trace contextRef="#ctx0" brushRef="#br0" timeOffset="53036.23">6110 11909 19343 0,'0'0'1728'0,"0"0"-1392"0,0 0-336 0,2-8 0 16,-2 8 2384-16,3-8 416 15,-3 8 80-15,2-7 0 0,-2 7-1040 0,3-8-224 0,-3 8-32 0,0 0-16 0,0 0-304 0,0 0-64 32,0 0-16-32,0 0 0 0,0 0-288 0,0 0-48 0,0 0-16 0,0 0 0 0,0 0-512 0,-4 12-128 15,-1 1 0-15,2 4-16 0,0-2-176 0,-2 2 0 16,2 0 0-16,0 0 0 0,1-1-128 0,-1 1 128 16,1-2-160-16,1-1 160 15,0 0-176-15,0-2 176 0,0-1-192 0,0-1 192 0,2-2-144 0,-1-8 144 16,0 0 0-16,2 9-144 0,-2-9 144 0,0 0 0 15,0 0 0-15,0 0-128 0,8 0 128 0,-8 0 0 16,8-3 0-16,1-3 0 0,-1-1 208 0,2-2-16 16,0-1-16-16,0-1 0 0,0-1-176 0,-2-2 160 15,1-2-160-15,0 2 160 0,-1 1-160 16,-1 1 128-16,0 0-128 0,-2 3 128 0,0 1-128 0,-5 8 0 0,3-8 0 0,-3 8 128 16,0 0-128-16,0 0 0 15,0 0 0-15,0 0 0 0,0 0-240 0,0 0 32 0,0 0 0 0,0 0 0 16,0 0-112-16,0 0-32 0,0 0 0 0,-5 6 0 15,-1-1 48-15,2 2 16 16,-2 0 0-16,1-1 0 0,-2 1 128 0,2-1 32 16,0 1 0-16,1 1 0 0,-1 0 128 0,1 0 0 0,0-1 0 15,4-7 0-15,-3 9 144 0,3-2 64 0,0-7 16 0,3 10 0 16,-3-10 64-16,2 9 16 0,1-1 0 0,-3-8 0 0,5 8-112 0,0 0-32 16,2-1 0-16,-1-1 0 0,1 0-160 0,2-2 0 15,-2 1 0-15,3-1 0 16,0-1-256-16,0 1-48 0,0-4 0 0,2 0 0 15,0-1-1600 1,1-2-320-16,1-1-64 0,0-3-13776 0</inkml:trace>
  <inkml:trace contextRef="#ctx0" brushRef="#br0" timeOffset="53619.8">6739 11351 34783 0,'0'0'1536'0,"0"0"320"0,-5-4-1472 0,5 4-384 0,-8-5 0 0,8 5 0 0,0 0 832 0,-6-2 80 15,-2 1 32 1,8 1 0-16,-9 2-208 0,1 1-32 0,8-3-16 0,-8 7 0 16,-1 0-256-16,1 3-48 15,-1 2-16-15,2 2 0 0,-1 2-368 0,0 3 144 0,-1 1-144 0,2 2 0 16,-1 0 0-16,0 0 0 15,2-1 0-15,2 1 0 0,1-2 0 0,1-3 0 16,0 0 0-16,2-2 0 0,2 1 0 0,2-3-144 16,1 0 144-16,0-1 0 0,1-2-128 0,0-1 128 15,2-2-128-15,1-1 128 0,1-3-224 0,0-2 32 16,1-2 16-16,1 0 0 0,0-3 176 0,2-2 0 0,-3-1 0 0,1-2-128 16,0-3 128-16,0-2 128 15,-1 0-128-15,0-1 176 0,-1-1 32 0,0 0 16 16,-3-2 0-16,1 2 0 0,-1-2 0 0,-1 4 0 15,-2 2 0-15,1 2 0 0,-2 2-224 0,-1 3 0 0,-2 5 128 0,0 0-128 16,0 0 0-16,0 0 0 16,0 0 0-16,0 0 0 0,-2 7-224 0,0 4-144 0,1 1-16 0,-2 2-16 15,2 0 32-15,1 0 16 16,1-1 0-16,3 1 0 0,-1-1 208 0,2 0 144 0,1-1-192 16,1-1 192-16,0-1-144 0,3-1 144 0,1-1 0 0,2-2-144 15,1-3 144-15,-2 0 0 0,2-2 160 0,0-1-160 16,1-1 336-16,3-2-16 0,0-1-16 0,-3-1 0 0,0-2 208 15,-2-1 32-15,-2 1 16 0,-1-1 0 0,-4-2 112 16,0-1 32-16,-2-2 0 0,-1-3 0 16,0 0-16-16,-3-1 0 0,-1 0 0 0,-1 0 0 0,0 1-400 0,-2 1-80 15,-4 2-16-15,0 1 0 0,1 1-192 0,-2 2 0 16,-3 3-192-16,0 1 192 16,0 1-512-16,0 2 16 0,-3 1 0 0,0 0 0 15,1 2-368-15,1 1-80 0,2 1-16 0,0 0 0 16,2 3-2048-16,2 2-400 0,0 0-96 0</inkml:trace>
  <inkml:trace contextRef="#ctx0" brushRef="#br0" timeOffset="53975.19">7230 11441 5519 0,'0'0'496'0,"8"0"-496"16,-2-1 0-16,-6 1 0 0,7-1 5440 0,-7 1 1008 0,0 0 192 0,0 0 32 15,0 0-4192-15,0 0-848 16,0 0-160-16,0 0-48 0,0 0-784 0,0 0-176 0,0 0-16 0,-3 7-16 15,-2 0-240-15,0 2-64 0,-1 2 0 0,-1 0 0 16,-1 0-128-16,1 1 0 0,1-1 0 0,0 1 0 0,3 2 0 16,0-2 0-16,-1-1 0 0,2 0 0 0,2 0 0 0,1-1 0 15,1-2 0-15,2 1 0 0,1 0 0 0,0 0 0 16,2-2 144-16,1 1-16 0,1-1 256 0,1-1 48 16,1 0 16-16,1 0 0 0,0 1 64 0,1 0 0 15,0-1 16-15,0 1 0 0,0-2 96 0,-2 1 16 16,-2-2 0-16,0 0 0 0,-1-1-160 0,-3 0-32 15,-5-3 0-15,5 5 0 0,-5-5-16 0,0 0-16 16,-2 6 0-16,-2 0 0 0,0-2-208 16,-2 0-32-16,-1 1-16 0,-2-1 0 0,-1 1-368 0,0-1-80 15,-1-1-16-15,1 1 0 16,0-2-384-16,0 0-80 0,2-1 0 0,-3 0-16 16,2 0-1456-16,4-1-272 0,5 0-64 0,-3-4-13744 0</inkml:trace>
  <inkml:trace contextRef="#ctx0" brushRef="#br0" timeOffset="54450.78">7534 11478 18431 0,'0'0'816'0,"0"0"160"0,-5 4-784 0,1 1-192 16,-1 2 0-16,2 1 0 0,0-1 2912 0,0 3 544 0,-2 1 96 15,1 1 32-15,-1 2-2528 0,2-1-496 0,1 1-112 0,-1 2 0 16,1-1-64-16,2 0 0 0,3 1 0 0,0-1 0 0,0 1 64 0,3-2 0 15,0 0 0-15,1-1 0 0,1-1 64 0,0 1 32 16,2-4 0-16,0 0 0 0,1-2-64 0,0-2-16 16,1-1 0-16,0-2 0 0,1-2 32 15,-1-1 0-15,0-1 0 0,0-3 0 16,0 0-48-16,0-2 0 0,-1-1 0 16,1 0 0-16,-2-3-32 0,0-2-16 0,-1 0 0 0,-2-1 0 0,-1-3-16 0,-1 0-16 15,-1-2 0-15,-1-1 0 16,-2-1-208-16,-1-1-32 0,-2 2-128 15,0-1 192-15,-2-1-192 0,0 3 0 0,-1 1 0 0,-2 3 0 0,-2 0-208 0,0 1 16 16,-1 1 0-16,1 2 0 0,-2 2 0 0,0 2 16 16,-3 0 0-16,1 3 0 0,1-1 176 0,-2 4-208 0,1 0 80 15,0 2 128-15,1 2-208 0,1 1 80 0,0 0 128 0,1 2-208 16,1 0 208-16,0 2 0 16,1 0-160-16,1 0 160 0,2 2 0 0,2 1 0 0,0 1 0 0,3 1 0 15,2-1 0-15,1 1 0 0,1 0 0 0,3 0 0 16,-1-1 0-16,2 0 0 0,0 1 128 0,0-2-128 15,0 0 0-15,3-3 0 16,-1 0 0-16,0-1 0 0,0-2-272 0,1 0-48 0,0-2 0 0,0 0 0 16,0-2-448-16,1-1-80 0,1 0-32 0,-1-1 0 31,3-1-2928-31,6-2-592 0</inkml:trace>
  <inkml:trace contextRef="#ctx0" brushRef="#br0" timeOffset="54656.11">7944 11571 29887 0,'0'0'1328'0,"0"0"272"0,0 0-1280 0,0 0-320 16,0 0 0-16,0 0 0 0,0 0 1312 0,-3 7 208 15,-1-2 32-15,2 2 16 0,0-1-144 0,0 1-16 16,1 1-16-16,-2 0 0 0,1 2-464 0,0 1-96 0,0 1 0 0,-1 2-16 16,-1 0-384-16,1 1-80 0,1 0-16 0,0-1 0 15,-1 1-336-15,1 1 144 0,-1-2-144 0,1 0 0 0,1 1 0 0,1-2 0 16,0 0 0-16,0 0 0 31,0-2-256-31,1 1-144 0,0-1-48 0,0 0 0 0,0-1-2720 0,0 0-544 16,0 0-128-16</inkml:trace>
  <inkml:trace contextRef="#ctx0" brushRef="#br0" timeOffset="55210.76">8779 11262 21183 0,'0'0'1888'0,"0"0"-1504"15,-6-4-384-15,6 4 0 0,-3-6 3024 0,3 6 544 16,0 0 96-16,0 0 32 0,0 0-2016 0,0 0-400 16,0 0-64-16,0 0-32 0,-5 6-320 0,2 2-64 15,2 1-16-15,0 2 0 0,0 3-304 0,0 3-64 0,-1 1-16 0,1 1 0 16,0 3-160-16,1 0-48 0,0 0 0 0,0 3 0 15,0-1-192-15,1 0 0 16,1-1 0-16,-1-1 0 0,-1 0 0 0,1 0-192 16,1 0 48-16,-1-1 0 15,-1-2-544-15,1-1-96 0,-1 0-32 0,2-3 0 16,-2-3-1488-16,0-2-320 0,0-1-48 0,0-9-12528 0</inkml:trace>
  <inkml:trace contextRef="#ctx0" brushRef="#br0" timeOffset="55409.03">8666 11507 23039 0,'0'0'1024'0,"0"0"192"0,0 0-960 0,0 0-256 15,0 0 0-15,0 0 0 16,0 0 3296-16,9 4 608 0,-9-4 128 16,11 2 32-16,0 0-2768 0,3 0-544 0,0 0-112 0,2-1-32 15,1-1-80-15,1 2-16 0,0-2 0 0,3 1 0 0,1-2-512 0,1-2 0 31,1 1-160-31,3-2 160 16,-1-2-2400-16,2 1-352 0,-1-1-80 0,3 2-7696 0,1-1-1536 0</inkml:trace>
  <inkml:trace contextRef="#ctx0" brushRef="#br0" timeOffset="55738.59">9477 11428 8287 0,'0'0'736'0,"0"0"-592"0,0 0-144 0,0 0 0 16,0-7 4112-16,0 7 800 0,-6-7 144 0,-1 1 48 15,-2 1-2800-15,1 1-544 0,-5 1-112 16,2 2-32-16,-1 1-672 0,0 1-144 15,-2 1-32-15,0 2 0 0,-3 0-416 0,1 2-96 0,-2-1 0 0,2 2-16 16,-1-1-240-16,2 2 0 0,-1 0 128 0,3 0-128 16,2 1 0-16,2 0 0 0,3-1 0 0,1-1 0 15,5-7 0-15,0 10-128 16,0-1 128-16,0-9 0 0,5 10-144 0,1-1 144 0,4-3 0 0,0 1-144 16,1-1 304-16,2 0 64 0,5 1 16 0,-2 0 0 15,-2-1 144-15,-1-1 16 0,0 1 16 0,-2-2 0 0,-2 2 48 0,-3-3 16 31,1 0 0-31,-7-3 0 0,0 0-64 0,7 6-16 16,-7-6 0-16,0 0 0 0,0 0 48 0,0 0 0 0,0 8 0 0,0-8 0 16,-4 6-192-16,4-6-48 0,-5 8 0 0,5-8 0 15,-7 5-208-15,7-5-128 16,-6 6 128-16,6-6-208 0,-7 4 48 0,7-4 16 0,-8 4 0 0,8-4 0 31,0 0-256-31,0 0-48 0,-9 0-16 0,9 0 0 16,0 0-2416-16,-7-3-496 0,7 3-80 0</inkml:trace>
  <inkml:trace contextRef="#ctx0" brushRef="#br0" timeOffset="56191.6">9220 11393 25279 0,'0'-11'1120'0,"2"3"224"0,0-1-1072 0,1 1-272 16,-2-1 0-16,0 1 0 0,-1 8 1632 0,1-9 272 16,-1 9 48-16,1-9 16 0,-1 9-496 0,0 0-80 15,0 0-32-15,0 0 0 0,0 0-208 0,0 0-64 16,0 0 0-16,0 0 0 0,0 0-512 0,0 0-96 16,8 4-32-16,-2 1 0 0,-6-5-256 0,2 12-48 0,3 2-16 0,-2 1 0 15,-1 4-128-15,1-1-176 0,-1 3 48 0,1 0 0 16,1 1 128-16,2 0 0 0,1 1 0 0,-4-1 0 15,1-1 0-15,2-1-128 16,-2-2 128-16,2-2-128 0,1-3 128 0,0-1 0 16,-2 0 0-16,1-2 0 0,-2-3 0 0,2-2 0 0,-6-5 128 0,5 5-128 15,-5-5 176-15,7 1-48 0,-7-1 0 0,8-3 0 16,-1-3 160-16,-1 0 32 0,-2-3 0 0,2-2 0 16,0-4 64-16,1-1 0 0,-2-3 16 0,2-2 0 15,1-2-192-15,-1-1-32 0,0-2-16 0,1-2 0 16,1 3-160-16,-3 2 0 0,3 1 144 0,-2 2-144 15,-3 3 0-15,1 3-192 0,1 0 32 0,-1 3 0 16,0 1-288-16,-1 1-48 0,1 1-16 0,-5 8 0 16,6-6-1472-1,-6 6-288-15,8-6-64 0,-8 6-9344 0,0 0-1872 0</inkml:trace>
  <inkml:trace contextRef="#ctx0" brushRef="#br0" timeOffset="56707.85">9654 11564 30751 0,'0'0'1360'0,"0"0"288"0,-4 11-1328 0,1-3-320 16,-2 1 0-16,0 4 0 0,0 0 992 0,3-3 128 15,-2 2 32-15,-1 3 0 0,1 1-368 0,-1 8-64 0,-3-2-16 0,2 0 0 16,1 0 0-16,0-6-16 0,1-1 0 0,1 2 0 16,-1 0-464-16,2 1-96 0,-1-3 0 0,0 6-128 15,0-3 128-15,2-3-128 0,0-3 0 0,1-5 0 16,0-2 176-16,0-5-176 0,0 0 160 0,0 0-160 15,0 0 128-15,0 0-128 0,0 0 0 0,0 0 0 0,8-4 192 16,-4-2-48 0,2-1-16-16,-1-2 0 0,2-2 96 0,3-6 16 0,0-1 0 0,-3 5 0 0,2-2 48 0,1 0 16 15,0-3 0-15,5-6 0 16,0 3-304-16,-5 9 0 0,1 2 0 16,-3 0 0-16,0 0 0 0,3-1 0 0,-1 3 0 15,-4 3 0-15,-2 2 0 0,1 2 0 0,-5 1 160 0,0 0-160 16,0 0 0-16,0 0 0 0,0 0 0 0,0 0 0 0,0 0-272 0,0 0-48 15,0 0 0-15,-6 9 0 0,-1-2 48 0,-3 0 0 16,2-2 0-16,1 0 0 0,-2 0 144 0,0 2 128 16,-1-1-192-16,2 1 192 0,-3 0 0 0,2-1 0 0,0 1 0 15,1-2 0-15,1 1 0 16,0-1 0-16,0-1 0 0,2 0 0 16,1-1 208-16,4-3 48 0,0 0 16 0,-3 9 0 0,3-9 176 0,3 7 48 15,-3-7 0-15,2 9 0 0,2-1-272 0,1 1-48 16,-1 1-16-16,5 3 0 0,1-1-160 0,-3-2 0 0,2 1 0 15,4 7 128-15,1-4-128 0,-6-5 0 16,2 1 0-16,5 3 128 0,-2-2-128 0,0-2-176 0,-1-1 48 16,1-3 0-1,-1-2-384-15,-1 0-64 0,0-2 0 0,-2-2-16 0,2-2-1424 16,-1-2-288-16,0-4-48 0,1-4-13904 0</inkml:trace>
  <inkml:trace contextRef="#ctx0" brushRef="#br0" timeOffset="57108.73">10169 11277 12895 0,'0'0'1152'0,"0"0"-928"16,0-5-224-16,0-1 0 0,0 6 5552 0,0 0 1056 0,-1-7 224 0,1 7 32 16,-3-5-4992-16,0 3-992 15,3 2-208 1,-6 0-32-16,1 1-256 0,-2 1-32 0,-2 2-16 0,1 0 0 0,1 0-160 0,-2 3-48 0,0 1 0 0,1 1 0 31,1 0-128-31,0 0 0 0,1 2 0 0,0-1 0 0,2 0 0 0,0-1 0 0,1 0 144 0,1 4-144 16,1-2 0-1,1-3 0-15,0-1-160 0,3 1 160 0,1 0 0 0,2-1-128 16,-1 0 128-16,4 2 0 16,1 0 0-16,2-2 0 0,0 1 0 0,3 0 0 0,-2-1 256 0,-4-1-64 15,-1 0 0-15,3 4 0 0,-1-1 144 0,0 0 32 16,-3-2 0-16,-1 0 0 0,0 0-48 0,-4-3 0 15,-2-4 0-15,1 7 0 0,0-2 0 0,-2 3 0 16,-2-1 0-16,-3 1 0 0,-1-1-160 16,1-3-32-16,-1 1-128 0,-2-2 192 0,-2 3-192 0,-6 0 0 15,2-1-144-15,5-2 144 16,-1 0-448-16,0 2 16 0,0-4 0 0,0 0 0 16,1-1-624-16,1-1-128 0,-1-1-32 0,-2-2 0 15,3 0-1984-15,5-1-384 0,2-2-96 0</inkml:trace>
  <inkml:trace contextRef="#ctx0" brushRef="#br0" timeOffset="57291.18">10269 11348 6447 0,'0'0'576'0,"0"0"-576"15,0 0 0-15,0 0 0 0,0 0 5184 0,7 5 912 0,-7-5 192 0,3 7 48 16,1-1-3888-16,-1 3-768 0,-1 1-144 0,1 1-48 16,-2 1-272-16,1 1-64 0,-1 2-16 0,0 7 0 15,-1-1-432-15,0-8-96 0,2 1-16 0,-2 0 0 16,0 2-352-16,1-2-80 0,1-1-16 0,-1 1 0 15,0-2-144-15,1-2 0 0,1-2 144 0,0 2-144 16,-3-10-1088-16,3 5-304 0,-3-5-48 0,8 1-9984 16,0-5-2000-16</inkml:trace>
  <inkml:trace contextRef="#ctx0" brushRef="#br0" timeOffset="57457.13">10366 11141 36223 0,'0'0'1600'0,"0"0"336"0,-8-1-1552 0,8 1-384 16,0 0 0-16,0 0 0 0,-7-2 480 0,7 2 16 16,0 0 0-16,0 0 0 0,0 0-496 0,0 0-240 15,0 0 32-15,0 0 0 16,7 6-560-16,4 1-128 0,0 1 0 0,2-2-9600 16,0 0-1920-16</inkml:trace>
  <inkml:trace contextRef="#ctx0" brushRef="#br0" timeOffset="57773.88">10569 11432 6447 0,'-4'13'576'0,"2"-7"-576"0,-2 2 0 0,0 1 0 16,2-1 4368-16,-1 1 768 0,-2 0 160 15,1-1 16-15,-1-1-2784 0,-3 3-560 0,1-2-112 0,7-8-32 16,-4 4-336-16,4-4-64 0,0 0-16 0,0 0 0 0,0 0-304 16,0 0-64-16,0 0-16 0,0 0 0 0,0 0-96 0,0 0-32 15,0 0 0-15,3-6 0 16,-1-1-400-16,4-4-96 0,0 0-16 0,0 2 0 0,2 0-96 15,0-2-32-15,3-2 0 0,2 2 0 16,-1 0 64-16,0 2 0 0,0-1 0 0,0 1 0 16,1 2-64-16,6 0-16 0,-5 1 0 0,-5 4 0 0,0 1-64 15,1 2-16-15,-3 1 0 0,1 1 0 0,-1 2-160 0,-1 0 160 16,0 3-160-16,-1 1 160 0,1 0-160 0,-2 2 0 16,1 1 0-16,-1 0 0 0,0 1-320 0,2 6 64 0,-3-3 16 15,0-5 0 1,0 2-384-16,-1-1-80 0,-1 1 0 0,0-1-16 15,0 0-1648-15,1-1-320 0,1-2-64 0,0-1-14800 0</inkml:trace>
  <inkml:trace contextRef="#ctx0" brushRef="#br0" timeOffset="58249.29">11122 11273 34031 0,'0'0'1504'0,"0"0"320"0,0 0-1456 0,0 0-368 15,0 0 0-15,-4 3 0 0,-1 2 1024 0,1 0 128 0,-2 2 16 0,1 0 16 16,-1 1-480-16,1 2-80 0,-1 0-32 0,2 2 0 0,-2 1-272 0,2 3-48 31,0-1-16-31,-1 2 0 0,1 0-256 0,0 2 128 0,2 0-128 0,1 7 0 16,3-3 128-16,2-9-128 0,-1 3 0 0,5 4 0 0,0-5 144 0,3-3-16 16,3-2-128-16,-4-3 192 0,1-1 64 0,2-2 0 15,1 0 0-15,0-2 0 0,3-2-256 16,5-1 176-16,-5-2-176 0,2-3 160 0,-1 2 32 0,-6-1 16 0,1-3 0 0,5-4 0 15,-5-1 32-15,-4 2 0 16,-2-3 0-16,1-1 0 0,0-3 32 0,-2-2 16 0,0-3 0 0,-3 0 0 16,0-1-144-16,-1 0-16 0,-2 0-128 0,-2 1 192 31,0 0-192-31,-1 1 0 0,-1 1 128 0,-5-5-128 0,0 4 0 0,2 9 0 0,0 0 128 0,-2 1-128 16,-1 1 0-16,-2 1 0 0,1 2 0 0,0 1 0 15,-1 2-176-15,0 3 176 0,0 1-160 0,1 1 160 16,-2 1-192-1,1 1 192-15,-1 3-208 0,1 0 80 0,0 3 128 16,1 1-192-16,1 1 192 0,2 1-192 16,2 0 192-16,-1 8 0 0,4-1 0 0,1-6-128 0,2 0 128 0,2 1 0 15,1 3-144-15,3-1 144 0,1 0 0 0,5 6 0 16,-1-3 0-16,-2-7 128 0,0-1-128 0,0-1 0 16,1-2 0-16,0 0 128 0,0-1-400 0,6 0-96 15,-1-2-16-15,1-3 0 16,-1-2-1616-16,2-2-336 0,-1-2-64 0,2-2-14720 0</inkml:trace>
  <inkml:trace contextRef="#ctx0" brushRef="#br0" timeOffset="58487.06">11448 11436 23039 0,'0'0'1024'0,"0"0"192"0,0 0-960 0,-2 9-256 0,2-9 0 16,3 7 0-16,-3 2 3504 0,0 4 656 15,0-1 128-15,1-3 16 0,0 2-2576 0,0 0-512 0,1 1-96 16,-2 1-32-16,0 2-320 0,0-1-80 0,-1 0-16 0,0 2 0 16,-1 0-400-16,1 0-80 0,-2-1 0 0,0 6-16 15,0-3-176-15,1-3 0 0,1 1 0 0,-1-1-176 16,1-2 176-16,0-1-160 0,0-2 160 0,1 0-160 16,0-10-1168-16,0 11-224 0,0-11-48 0,0 0-10784 15,2 10-2144-15</inkml:trace>
  <inkml:trace contextRef="#ctx0" brushRef="#br0" timeOffset="58755.33">12004 11406 36911 0,'0'0'1632'0,"0"0"352"0,0 0-1600 0,0 0-384 0,6-1 0 0,1 1 0 15,3-1 528-15,1 1 32 0,1-1 0 16,2 0 0-16,0 0-144 0,1-2-32 0,1 2 0 0,2-1 0 16,0-1-192-16,1-1-32 15,-1 1-16-15,2 1 0 16,0-1-512-16,-1-1-96 0,-2 1-32 0,0 1 0 15,-3 0-2896-15,-2-1-592 0</inkml:trace>
  <inkml:trace contextRef="#ctx0" brushRef="#br0" timeOffset="58920.51">12064 11493 33407 0,'0'0'1472'0,"-5"4"320"0,5-4-1440 0,0 0-352 0,-3 6 0 0,3-6 0 15,-2 6 1200-15,4 1 160 0,0-1 48 0,2-1 0 16,3 1-544-16,1-2-96 0,2 0-32 0,2 1 0 15,1-2-288-15,2-1-64 0,3-1-16 0,1 0 0 16,3-1-1376-16,3-1-272 0,2 0-48 0,17-2-10448 16,-1 0-2080-16</inkml:trace>
  <inkml:trace contextRef="#ctx0" brushRef="#br0" timeOffset="59516.51">13574 11178 33167 0,'0'0'2944'0,"-2"-4"-2352"0,1-2-464 16,1 6-128-16,-2-5 928 0,1-1 160 0,0 1 48 0,1 5 0 15,0 0-304-15,-1-6-48 0,0 2-16 0,1 4 0 16,0 0 32-16,0 0 0 0,0 0 0 16,0 0 0-16,0 0-304 0,0 0-64 0,0 0-16 0,-5 2 0 15,0 3-272-15,0 1-144 0,-1 2 160 0,1 2-160 0,-1 2 0 0,0 3 0 0,-1 2 0 0,0 2-160 32,1-1 160-32,-1 2 0 0,2 1-144 0,-1 0 144 15,1 0 0-15,0-1 0 0,2 0-144 0,2 1 144 16,0-1 0-16,2 0 0 0,1-2 0 0,1-1 0 15,1-1-176-15,1-2 176 0,2-2-160 0,0-1 160 16,2-1-288-16,1-2 32 0,1-4 16 16,2-1 0-16,-1-1 80 0,3-3 16 0,-1-1 0 0,1-2 0 15,1-3 144-15,-1-1 0 0,0-1 0 0,0-4 0 0,-1-1 0 0,1-2 176 16,-2-4-176-16,5-8 192 0,-1 3 0 0,-7 9 0 16,0-3 0-16,0 0 0 0,0 0-16 0,-2 1 0 15,0-1 0-15,0 1 0 0,-2 3 96 0,0 2 32 16,-2 2 0-16,0 1 0 0,-1 2 0 0,-1 2 0 15,0 0 0-15,-2 6 0 0,0 0-80 0,0 0-16 16,0 0 0-16,0 0 0 0,0 0-208 0,0 0 0 16,-3 6 0-16,0 2 0 0,-1 2 0 0,1 1 0 15,-1 1 0-15,0 2-160 0,1 1 160 0,1 2 0 0,0-1 0 16,-1 2-128-16,1 1 128 0,1 1 0 0,0 0 128 16,1 1-128-16,0 1 0 0,1 0-128 0,0 0 0 0,3 0 0 31,0-1-336-31,4 9-64 0,-1-7-16 0,-1-10 0 15,0 0-1968-15,7 5-400 0,-2-4-80 0,-2-5-13776 0</inkml:trace>
  <inkml:trace contextRef="#ctx0" brushRef="#br0" timeOffset="60078.62">14086 11492 19343 0,'0'0'1728'0,"0"0"-1392"0,0 0-336 0,0 0 0 16,0 0 3872-16,0 0 704 0,-2 5 144 0,-1 4 16 15,1 1-3104-15,1-2-624 0,1-1-128 0,-3 2-32 16,2 2-144-16,-1 6-16 0,0-1-16 0,1-5 0 0,-1 1-256 0,-1 2-48 16,1 0-16-16,-1 7 0 0,2-4-176 0,-1-6-48 15,-1 1 0-15,2 1 0 0,0-2-128 0,0 0 0 16,0 0 0-16,0-3 0 0,0 1 0 0,1 2 0 16,0-11 0-16,1 7 0 0,-1-7 0 0,0 0 192 15,0 0-192-15,0 0 192 0,3 5 64 0,-3-5 32 16,0 0 0-16,10 4 0 0,-1-4-112 0,0-3-32 15,0-1 0-15,-1-2 0 0,2-1 48 0,1-2 0 16,1-1 0-16,2-1 0 0,0-1-192 0,0 0 192 16,2-1-192-16,0-1 192 0,1 2-192 0,-1 1 0 0,1 3 0 15,-6 2 0-15,-2 1 0 0,0 0 0 0,0 1 128 0,-1 0-128 16,-3 1 0-16,-5 3-272 16,0 0 64-16,0 0 16 0,0 0-64 0,0 0 0 15,0 0 0-15,-6-4 0 0,-3 0-224 16,-1 3-48-16,-2 1-16 0,3 1 0 15,-2 1-144-15,-5 0-16 0,-1 1-16 0,2 0 0 0,0 1 384 0,7-2 80 16,-1 1 0-16,2 0 16 0,1 2 240 0,0-1 0 0,3 1 0 0,-3 1 0 0,6-6 384 0,-3 9-48 16,3-9 0-16,-1 10 0 0,1 0 112 15,2-5 0-15,-2-5 16 0,6 11 0 0,-2-2-144 16,1-2-48-16,1-1 0 0,1 3 0 0,-1 1-32 0,0-2-16 16,-1-1 0-16,2 2 0 0,-1 1-96 0,1 1-128 15,1 0 176-15,0 2-176 0,1 1 144 0,3 5-144 16,-1-1 0-16,1 0 144 0,-1-2-16 0,0 1 0 15,-2-3 0-15,1-1 0 0,0 0-128 0,1-2 0 16,-2-1 0-16,-1-2 0 16,-4 0 0-16,-4-8 0 0,5 5 0 0,-5-5 0 0,0 0-304 0,0 0 16 0,6 3 0 15,-6-3 0 1,0 0-2080-16,0 0-400 0,0 0-96 0</inkml:trace>
  <inkml:trace contextRef="#ctx0" brushRef="#br0" timeOffset="61356.33">3236 12942 23775 0,'0'0'1056'0,"0"0"224"0,0 0-1024 0,0 0-256 0,-6-6 0 15,3 1 0-15,3 5 1408 0,-4-6 224 16,-2 0 48-16,6 6 16 0,0 0-160 0,0 0-48 0,0 0 0 16,0 0 0-16,0 0-336 0,0 0-64 0,0 0 0 0,0 0-16 15,0 0-480-15,0 0-80 0,0 0-32 0,0 0 0 16,0 0-304-16,0 0-176 0,0 0 192 0,12 4-192 15,0-1 192-15,1 1-192 0,0-1 192 0,2 0-192 0,3-1 224 0,0-1-64 16,2 1-16-16,1-2 0 0,0-3 32 0,1 1 0 16,-2-1 0-16,0 0 0 0,-3-4-176 0,1 0 192 15,1 0-192-15,-4-1 192 0,1-1-48 0,-1 1 0 16,-2 0 0-16,0 0 0 0,-2-1 48 0,-1 0 16 16,-1 1 0-16,-1-2 0 15,-2 1 0-15,0 0 0 0,-2 1 0 0,-1 0 0 0,0-1 32 0,-1-1 0 16,-2 0 0-16,0 1 0 0,-1-1-64 0,-2 1-16 15,1 2 0-15,-1 0 0 0,0 1-32 16,-2 0-128-16,1 1 192 0,-2 1-64 0,-1 1 0 0,-1 1-128 16,8 2 192-16,-10 0-64 0,1 1-128 0,0 2 0 15,-2 2 0-15,-1 0 0 0,1 3 0 0,-2 2-192 16,0 3 32-16,0 1 16 0,1 0 144 0,-2 2-208 0,2 1 80 16,0 2 128-16,0 0-144 0,2 1 144 0,0-2 0 15,2 1 0-15,-1 0 0 0,2-2-128 0,4 1 128 0,0 1 0 16,0-3 0-16,2 2 0 0,1-2 0 15,2-5 0-15,3-1 0 0,-1 1 0 16,1 0 128-16,0 1-128 0,3-1 240 0,0 0-48 0,0 0-16 16,1-1 0-16,1 0-176 0,1 0 128 0,0-2-128 0,2-2 128 15,-1 0-128-15,3-2 0 0,0-2 0 0,2-1 0 0,-2-1-368 16,3-2 48 0,0-4 16-16,2-1 0 15,1-1-1664-15,-1 0-336 0,2-2-64 0,10-7-15728 0</inkml:trace>
  <inkml:trace contextRef="#ctx0" brushRef="#br0" timeOffset="61781.83">3756 13234 27647 0,'0'0'2448'0,"0"0"-1952"0,0 0-496 0,0 0 0 0,0 0 2192 0,0 0 352 0,2-7 64 0,1-1 16 16,0 0-1360-1,1 0-272-15,2 1-48 0,-1-1-16 0,3 1 48 0,0 1 16 0,1-1 0 0,0 2 0 16,1-1-352-16,0 1-64 0,0-1 0 0,1 3-16 16,-2 1-256-16,0 0-48 15,-2 0-16-15,-7 2 0 0,8 3-96 0,-3-1-16 16,-5-2 0-16,0 0 0 0,5 6-128 0,-1 1 0 0,-1 3 0 0,-1-1 0 16,-2 1-256-16,0 0-64 0,-2-2-32 0,-1 3 0 15,1 1-32-15,-1 1 0 16,-1-4 0-16,-1 2 0 15,-3 2 80-15,3-1 16 0,-1-1 0 0,0-1 0 16,-2-1 288-16,0 0 0 0,1-2 0 0,0-1 0 0,1 1 0 0,6-7 144 16,-8 6-16-16,8-6 0 0,0 0 256 0,-7 6 32 15,7-6 16-15,-5 6 0 0,5-6 0 0,0 0 0 16,0 0 0-16,0 0 0 0,0 0-144 0,0 0-32 16,0 0 0-16,4 8 0 0,1-1-128 0,2-1-128 15,1-2 144-15,1 0-144 0,1 0 0 0,1-1 0 16,0 0 0-16,1-1 0 0,-1 0 0 0,1-1 0 15,2-2 0-15,2-3 0 16,-1-1-1504-16,1-3-192 0,3-1-32 0,2-4-17968 0</inkml:trace>
  <inkml:trace contextRef="#ctx0" brushRef="#br0" timeOffset="62029.01">4359 12954 23039 0,'0'0'2048'0,"0"0"-1648"0,0 0-400 0,10-2 0 16,-10 2 3872-16,14-2 688 0,-2 1 144 0,0 1 32 0,1-2-3248 0,-1 2-640 16,1 0-128-16,0-1-16 15,-2 0-256-15,1-2-32 0,0 0-16 0,-1 1 0 0,1 0-400 0,-1-1 0 16,0-3 0-16,-1 3 0 15,1-1-1488-15,-1 0-384 0,-2 0-80 0,-8 4-16 16,12-5-1728-16,-3 2-336 0</inkml:trace>
  <inkml:trace contextRef="#ctx0" brushRef="#br0" timeOffset="62224.06">4455 12998 33983 0,'0'0'1504'0,"0"0"304"0,-10 4-1440 0,10-4-368 0,-8 6 0 0,8-6 0 16,0 0 1264-16,-4 7 176 0,4-7 32 15,0 0 16-15,1 9-336 0,-1-9-64 0,6 8 0 16,1-3-16-16,1 1-192 0,-1-2-48 0,-7-4 0 0,11 5 0 16,2-3-448-16,1 0-112 0,2-2-16 0,-2 0 0 15,1-1-256-15,1-2 0 0,1-1 0 0,1 0 0 32,0-2-1568-32,3 0-224 0,1-2-32 0,2-1-17200 0</inkml:trace>
  <inkml:trace contextRef="#ctx0" brushRef="#br0" timeOffset="63329.75">5770 12692 16575 0,'0'0'736'0,"5"-8"160"0,-4-1-720 0,2 1-176 16,0-2 0-16,1 1 0 0,-1 1 2688 0,-3 8 512 16,4-6 112-16,-4 6 16 0,5-8-1696 0,-5 8-336 15,3-7-64-15,-3 7-16 0,0 0 192 0,0 0 16 16,0 0 16-16,0 0 0 0,0 0-448 0,0 0-96 16,0 0 0-16,0 0-16 0,0 0-560 0,0 0-96 0,-3 10-32 0,-2 1 0 15,1 2-192-15,0 2 0 0,-3 0 0 0,4 3 0 16,-3 0-128-16,2 2 128 0,-1 1 0 0,2 0 0 15,0 0-128-15,1 0 128 0,1-2 0 16,1-1 0-16,0 0 0 0,1-2-128 0,0 0 128 0,2-2 0 0,-1-2 0 16,2-1 0-16,-1-1 0 0,1-1 0 15,-4-9-160-15,8 8 32 0,0-2 0 16,0-1 0-16,2-4-176 0,2-2-16 0,1-2-16 0,1-1 0 0,1-4-16 0,1-1 0 16,1 1 0-16,2-4 0 0,0-2 112 0,-2-1 32 15,1-3 0-15,1 0 0 0,-1-3 208 0,0 0 0 16,-4-1 144-16,0-1-144 0,0 2 336 0,-3-1-16 0,-3 0-16 0,0 2 0 15,-1 1 80-15,-3 3 32 16,-2 0 0-16,-1 5 0 0,-1 4 16 0,0 7 0 16,0-9 0-16,0 9 0 0,-2-8 128 0,2 8 16 15,0 0 16-15,0 0 0 0,-4-5-144 0,4 5-48 0,0 0 0 0,0 0 0 16,0 0-400-16,-8 4 128 16,2 1-128-16,1 2 0 0,3 3 0 0,2 2 0 0,-2 3 0 0,0 0 0 15,-1 1 0-15,3 2 0 0,0 1-128 16,1 2 128-16,-1-2 0 0,2 3 0 0,-1-1 0 0,2 0 0 15,-2-1-128-15,1 0 128 0,-1-1 0 0,2-2 0 32,-1 0-416-32,1-1-16 0,1 0 0 0,2-1 0 15,-2 0-1536-15,2 0-304 0,-1-3-64 0,3 0-9296 0,0-2-1856 0</inkml:trace>
  <inkml:trace contextRef="#ctx0" brushRef="#br0" timeOffset="63783.38">6381 12900 29487 0,'0'0'1296'0,"0"0"288"0,0 0-1264 0,0 0-320 0,0 0 0 0,0 0 0 0,0 0 2576 0,0 0 464 15,-8 1 96-15,8-1 0 16,-8 4-2048-16,8-4-400 0,-5 9-96 0,1 0-16 0,0 1-144 16,0 1-48-16,-1 1 0 0,3 2 0 0,-2-1-192 0,-1 2-32 15,1-1-16-15,0 1 0 0,-1 1-144 0,3-5 0 0,-1-2 0 0,-1-1 0 31,1 1 0-31,0 0 0 0,1-1 0 0,1-1 0 16,-2 1-144-16,2-1 144 0,1-7-192 0,0 0 192 0,0 0-288 0,0 0 48 0,0 0 16 0,0 0 0 31,0 0 224-31,0 0-176 0,6 1 176 0,0-1-160 0,2-2 160 0,0-3 0 16,-1 0 0-16,6-5 0 0,-1-1 0 0,0 0 0 0,-1-1 128 0,1-1-128 0,0-2 0 0,-2 1 0 16,1 0 0-16,0 2 128 0,-1 2-128 0,0 1 0 31,-3 1 0-31,1 3 0 0,-8 5 0 0,4-6 0 0,-4 6 0 0,0 0 0 15,0 0 0-15,0 0 0 0,0 0 0 16,0 0 128-16,0 0-128 0,0 0 0 0,0 0 0 16,-4 6 0-16,-3 0 0 0,3 3 0 15,0 1 0-15,0 2-192 0,1-2 192 0,1 2 0 0,0 1 0 0,1-1-128 16,1-2 128-16,2 0 0 0,2 1 0 16,1 0 128-16,-1 0 0 0,3 0 0 15,1-1 0-15,1 0 0 0,1 0-128 0,1 0 0 16,1-1 128-16,1-3-128 0,2 0 0 0,-1-3-240 15,0-1 48-15,3 0 0 16,-2-1-576-16,1-2-128 0,0-3 0 0,-2 0-11424 0,3-4-2272 16</inkml:trace>
  <inkml:trace contextRef="#ctx0" brushRef="#br0" timeOffset="64398.65">7071 12658 34271 0,'0'0'1520'0,"-5"-6"304"0,0 1-1456 0,5 5-368 16,-6-8 0-16,2 3 0 0,-1-1 896 15,5 6 96-15,-5-3 32 0,-1 0 0 0,0-1-80 16,-1 1-16-16,1 0 0 0,6 3 0 0,-8-3 48 0,0 3 16 16,-1 0 0-16,2 3 0 0,-2 0-352 0,0 0-80 0,0 1-16 0,-1 1 0 15,0 3-352-15,-1 1-64 16,0 3 0-16,0 2-128 0,0 1 0 0,0 2 0 15,2 0 0-15,0 2-144 0,1 1 144 0,1 0 0 16,3 3 0-16,1-3 0 0,1-4 0 0,2 2-128 16,1-1 128-16,2 0-128 0,2-3-16 0,1-1 0 15,2-1 0-15,2-2 0 0,2-3-176 0,2-2-48 0,0 0 0 0,5-3 0 16,2-1 176-16,1-2 16 0,1-2 16 0,-1-3 0 16,-1 0 160-16,-2-2 0 0,-2-2-144 0,2-1 144 15,-4-1 0-15,0-1 0 16,-2-3 0-16,-1 1 0 0,-1 1 160 0,-1 0 0 0,-1 0 0 15,-2 2 0-15,0 2-16 0,-3 2 0 0,-4 8 0 0,0 0 0 0,0 0-144 0,0 0 0 16,0 0 144 0,0 0-144-16,0 0 0 0,0 0 0 0,-5 10 0 0,0 1 0 0,1 1-192 0,0 2-16 15,-1 0 0-15,2 0 0 16,1 2 208-16,1-1 0 0,1 0 0 0,2 0-144 16,0-3 144-16,2 0 0 0,2-1-144 0,0 0 144 0,2-2 0 0,1-2 0 15,2-1 0-15,1-3 0 0,1-1 0 16,0 0 0-16,1-4 0 0,-1 1 128 15,-2-2 48-15,1-1 0 0,0-2 0 0,-1 0 0 16,-1-2 144-16,0-1 16 0,-1-2 16 0,-2 0 0 0,0-1 32 0,-2-2 16 0,-1-1 0 0,-1 0 0 16,0-3-96-16,-3 2-32 15,-2-1 0-15,0 2 0 0,-2 1-272 0,-1 0 0 0,-1 2 0 16,-2 1 0-16,0-1-256 0,-1 3-48 16,-1 3-16-16,2 0 0 15,-1 2-160-15,0 1-32 0,0 0-16 0,0 2 0 16,1 0-384-16,0 1-80 0,8 0-16 0,-8 2 0 0,8-2-1856 15,0 0-368-15,0 0-80 0,0 0-16 0</inkml:trace>
  <inkml:trace contextRef="#ctx0" brushRef="#br0" timeOffset="64763.06">7619 12701 25679 0,'0'0'1136'0,"10"-1"240"0,-1-2-1104 0,-9 3-272 16,9-2 0-16,-9 2 0 15,0 0 2448-15,0 0 432 0,0 0 96 0,0 0 16 0,0 0-1152 16,0 0-240-16,0 0-32 0,0 0-16 15,-9 1-608-15,-1 3-128 0,0-1-32 0,-1 2 0 16,0 3-464-16,0 1-112 0,0 1-16 0,0 1 0 0,-1 1-192 0,2 0 0 16,0-1 0-1,2 1 0-15,0 0 0 0,2 1 0 0,3 0-192 0,1-1 192 0,1-1-192 0,2-1 192 16,2-2-192-16,3 1 192 0,0 0-384 0,3 1 48 0,-2-4 0 0,3 2 0 16,0 0 160-16,1-3 48 0,0 0 0 15,0-1 0-15,-2 1 128 0,1-1 0 16,-1 0 0-16,1 0 0 0,-2-2 224 0,-8-2-32 0,0 0 0 15,9 3 0-15,-9-3 32 0,0 0 0 16,0 0 0-16,0 0 0 0,0 0 32 0,0 0 0 0,-5 7 0 0,5-7 0 0,-9 6-112 0,1 1-16 16,-1-2 0-16,0 1 0 0,1 1-128 0,-1-2-224 31,0 1 48-31,0-1 16 16,0 1-352-16,1-1-64 0,2 1 0 0,-1-2-16 0,-1 0-592 0,8-4-112 0,0 0-32 15,0 0 0-15,0 0-2080 0,0 0-432 0,0 0-64 0,9-8-9360 16</inkml:trace>
  <inkml:trace contextRef="#ctx0" brushRef="#br0" timeOffset="65208.48">7982 12635 10127 0,'0'0'896'0,"0"0"-704"0,0 0-192 0,0 0 0 16,0 0 5120-16,0 0 1008 15,0 0 192-15,0 0 32 0,0 0-3536 0,0 0-704 0,-4-6-128 16,4 6-48-16,-11 1-976 0,1 5-208 0,0 3-48 0,0 2 0 15,2 2-400-15,-1 1-96 16,-1 0-16-16,0 3 0 0,2-1-48 0,2 2-16 0,-1 1 0 0,2-1 0 16,0 2-128-16,2-1 0 0,3-1 0 0,1-2 0 15,1 1 0-15,1-2 0 0,2-1 0 0,3-2 0 16,3-1 128-16,0-2 32 0,1-1 16 0,1-3 0 16,1 0-176-16,0-2 0 0,0-3 0 0,-1-1 0 15,0-1 0-15,0-2 160 0,-1 0-160 0,-1-1 160 16,-1-3 48-16,0 0 16 0,-1-3 0 0,0-1 0 15,-2-2 96-15,0-3 0 0,-1-1 16 0,-2-2 0 0,-2-1-32 0,0-1-16 16,-2-3 0-16,-1-1 0 0,-1 1-48 0,-1 1-16 16,-2 0 0-16,1 2 0 0,0 1-48 0,-2 1-16 15,-1 2 0-15,2 3 0 0,-3-1-160 0,3 3 160 16,-2 2-160-16,-1 1 160 0,1 2-160 0,0 1 0 16,-1 1 0-16,2 2 0 0,-2 1 0 0,-1 2 0 15,-1 1-160-15,1 2 160 0,-1 2-256 0,0 2 32 0,-1-1 16 16,0 5 0-16,0 1 32 0,1 1 16 15,0 1 0-15,2 4 0 0,2 1 160 0,1-1-160 16,0-1 160-16,4 0-160 0,2 3 16 0,2-2 0 16,3 1 0-16,2 0 0 0,2-1-352 15,1 1-64-15,4-1-16 0,0 1 0 0,1 0-512 0,1-3-96 16,1-1-32-16,-2-2 0 0,2-1-2224 0,-1-1-448 0</inkml:trace>
  <inkml:trace contextRef="#ctx0" brushRef="#br0" timeOffset="65555.92">8226 12811 38463 0,'0'0'1712'0,"0"0"336"0,0 0-1632 0,0 0-416 16,0 0 0-16,0 0 0 16,0 0 848-16,0 0 96 0,0 0 16 0,4-6 0 0,-4 6-384 0,8-2-64 15,-8 2 0-15,8 0-16 0,-8 0-48 0,10 4 0 16,-1 2 0-16,-2 2 0 0,-2-1-160 0,1 2-32 0,-3 0-16 0,-1 1 0 15,0 0-240-15,0 1 0 16,-2-1 0-16,-2 2 0 0,-1 0 0 0,0-1-240 0,0-1 48 0,-3 1 16 16,1 0-80-16,-2 1-32 0,0 0 0 0,1 0 0 15,0-1 112-15,2 0 32 0,-2-1 0 0,2-1 0 16,0 0 144-16,-1-2 0 0,3 0 0 0,2-7 0 16,0 0 256-16,0 0-32 15,0 0 0-15,-3 8 0 0,3-8 32 0,3 7 16 0,-3-7 0 0,5 7 0 16,3-3-144-16,1 0-128 0,1-2 144 0,2-1-144 0,2-1 0 0,3-1 0 15,1 1-208-15,1-2 64 16,0-2-496-16,2 1-112 0,2 1-16 0,-2-2 0 31,-3 2-2704-31,1-2-560 0</inkml:trace>
  <inkml:trace contextRef="#ctx0" brushRef="#br0" timeOffset="65829">8878 12689 2751 0,'-7'-8'128'0,"3"2"16"0,-2 0-144 0,2-2 0 15,1-1 0-15,-1 1 0 16,2-1 9280-16,2 9 1840 0,0 0 352 0,0 0 80 0,-5-8-8720 0,5 8-1744 16,0 0-336-16,0 0-80 0,0 0-80 0,0 0-16 15,0 0 0-15,0 0 0 16,0 0-288-16,-5 8-64 0,1 2-16 0,1 2 0 15,1 1-208-15,2 2 0 0,0 3 0 0,0 1 0 0,2-1 0 0,-1 2 0 0,-1-1 0 0,2 1 0 16,1 1-352-16,-1-3 32 0,1 0 16 0,-1-2 0 31,0-2-512-31,0 0-96 0,0-2-32 16,-1-2 0-16,-1-10-2240 0,0 0-448 0,3 8-80 0</inkml:trace>
  <inkml:trace contextRef="#ctx0" brushRef="#br0" timeOffset="66013.17">8673 12679 32255 0,'0'0'1424'0,"0"0"304"0,0 0-1392 0,0 0-336 15,0 0 0-15,0 0 0 0,0 0 2304 0,0 0 400 16,0 0 80-16,11 7 16 0,1 0-2064 0,3-1-416 16,0-2-64-16,4 1-32 0,2 1 16 0,1-2 0 15,0 0 0-15,1-3 0 0,0-2-384 0,1 0-80 16,1-2-16-16,0 0-12656 15,0-1-2528-15</inkml:trace>
  <inkml:trace contextRef="#ctx0" brushRef="#br0" timeOffset="66446.05">9614 12505 2751 0,'0'0'256'0,"0"0"-256"16,0 0 0-16,0 0 0 15,0 0 8384-15,0 0 1648 0,0 0 320 0,0 0 64 16,0 0-7920-16,0 0-1600 0,0 0-304 0,0 0-64 0,3 11-336 16,1 2-64-16,1 3 0 0,0 2-128 0,0 3 208 0,-1 3-64 15,1 1-16-15,-1 1 0 0,0-1-128 0,1 2 0 16,-2-2 144-16,0 0-144 0,3-1 0 0,0 0 0 15,2-1 0-15,0-6 128 0,1-1-128 0,-1-4 0 0,0-2 0 0,0-3 0 16,-2-1 240-16,1-2-32 0,1 0 0 0,-8-4 0 16,7-2 192-16,3-1 48 15,-2-1 0-15,-1-1 0 0,-1-2 80 0,1-3 32 16,-1-2 0-16,0-3 0 0,1 0-32 0,-1-3 0 0,2-1 0 0,1-3 0 16,-1-2-144-16,1 1-48 0,-1 0 0 0,1 1 0 15,1 0-336-15,-2 2 128 0,1 3-128 0,0 1 0 16,-1 2-176-16,1 2-96 0,-2 3-32 0,1 0 0 15,-4 2-416-15,1 1-96 0,-5 6-16 0,0 0 0 16,6-3-1088-16,-6 3-208 0,0 0-48 0,9 1-16 16,-9-1-656-1,9 7-128-15,-2-1-32 0,-1 3-11280 0</inkml:trace>
  <inkml:trace contextRef="#ctx0" brushRef="#br0" timeOffset="66905.7">10093 12811 29487 0,'0'0'2624'0,"0"0"-2112"16,0 0-512-16,0 0 0 0,0 0 2304 16,-3 7 336-16,3-7 80 0,-4 11 16 0,0-1-1648 0,1 1-320 15,1 1-64-15,1 1 0 16,-4 2-96-16,2 0-16 0,0 2 0 0,1 0 0 0,-2 3-304 0,2-1-64 0,2 0-16 0,-1-1 0 16,-1 0-208-16,1-3 128 0,1 0-128 0,0-3 0 0,0-1 0 0,1 0 0 15,0-2 0-15,-1-9 0 0,2 7 0 0,-2-7-240 16,0 0 32-16,0 0 0 0,0 0-48 15,7 6-16-15,-7-6 0 0,0 0 0 0,10-1 272 0,-1-2 0 16,0-1 0-16,0-1 0 0,0-2 0 0,1 0 0 16,1-3 176-16,1 1-176 0,1 0 192 15,1-1-192-15,1-1 192 0,-1 0-192 0,-1 0 128 0,1 2-128 16,-1 0 0 0,-4 3 0-16,-2 1 0 0,-7 5 0 0,7-5 0 0,-7 5 0 0,0 0 0 0,0 0 0 0,0 0-192 15,0 0 192 1,0 0-288-16,0 0 32 0,0 0 16 0,-7 3 0 15,-1 1-48-15,0 2-16 0,-1-2 0 0,-1 2 0 16,0-1 304-16,-1 1-128 0,-2-1 128 0,1 1 0 16,-4-2 0-16,3 2 0 0,0-1 128 0,1 1-128 15,1-1 272-15,1 1-32 0,2-2-16 0,2 2 0 16,1 0 32-16,2 3 16 0,2 1 0 0,1 0 0 16,1 1 128-16,1 0 32 0,1-1 0 0,4 1 0 15,2 0-144-15,1 0-32 0,1 0 0 0,2 0 0 16,1-1-256-16,2-2 0 0,-1-1 128 0,1-1-128 0,2-2 0 15,0 0-272-15,-2 0 48 0,1-4 16 16,-2-3-1360-16,0 0-272 0,2-2-48 0,-1-4-10416 16,1-2-2096-16</inkml:trace>
  <inkml:trace contextRef="#ctx0" brushRef="#br0" timeOffset="67309.8">10797 12613 27647 0,'0'0'1216'0,"0"0"256"0,-8-4-1168 0,0 2-304 0,0 1 0 0,2 1 0 16,-4 0 2864-16,0 1 512 0,0 3 96 15,-1-1 32-15,-2-1-2752 0,1 2-560 0,1 2-192 16,1 1 144-16,0-1-144 0,2 3 0 0,0 0 0 0,3 0 0 16,-1-1 0-16,3 1 0 0,3-9 0 0,0 11 0 15,0 0 0-15,2 0 0 0,-2-11 0 0,5 12 0 16,0-1-160-16,4-1 160 0,0-1 0 0,0 0-144 15,-1-3 144-15,2 0 0 0,0-1 0 0,-1 2 0 16,1-2 0-16,0 2 176 0,1 1-16 0,-2 1 0 16,-1-2 352-16,2 1 64 0,0-1 0 0,-1 0 16 0,-1 1 48 15,-2-1 16-15,1-1 0 0,-7-6 0 0,5 7-272 16,-5-7-48-16,0 0-16 0,1 9 0 0,-1-9-48 0,-3 8-16 16,-1-1 0-16,-2 0 0 0,2-3-256 0,-5 1 0 15,0 0 0-15,0-1 0 0,1 1-400 16,-1-2 16-16,0-1 0 0,9-2 0 15,-9 1-192-15,2-1-16 0,-2-2-16 0,3-1 0 16,6 3-1456-16,-3-9-304 16,2-2-48-16,3-3-14480 0</inkml:trace>
  <inkml:trace contextRef="#ctx0" brushRef="#br0" timeOffset="67496.39">10957 12668 11967 0,'0'0'528'0,"0"0"112"0,0 0-512 0,3 11-128 0,1-1 0 0,-2 1 0 16,0 1 4960-16,0 1 960 0,0 1 192 0,-1 2 32 15,-1 0-4096-15,0 2-832 0,0-1-176 0,0 2-16 16,0-1-144-16,-1 0-32 16,-1 2 0-16,1-2 0 0,0-2-384 0,-1-1-80 15,1-2 0-15,4-2-16 0,-3 0-240 0,2-2-128 16,-2-9 128-16,5 7-128 16,-5-7-352-16,7 5-144 0,-7-5-16 0,12-1-16 15,0-3-688-15,2-2-128 0,-1-4-16 0,2-5-16 16,3-3-1680-16,-3-3-336 0,1-1-64 0</inkml:trace>
  <inkml:trace contextRef="#ctx0" brushRef="#br0" timeOffset="67910.73">11094 12512 4607 0,'-8'-8'400'0,"-2"-1"-400"0,0-1 0 0,-2 1 0 0,1 3 5632 15,0 0 1056-15,0 3 208 0,3 0 32 0,1 0-4352 0,7 3-864 16,-6-2-176-16,6 2-48 16,0 0-1056-16,0 0-224 0,0 0-32 0,0 0-16 15,0 0-672-15,0 0-144 0,2 11-32 0,2-1 0 16,3-1-208-16,0-1-32 0,0-1-16 0,2 2 0 15,1 0 128-15,1 0 32 0,1 1 0 0,0 2 0 16,-1 1-224-16,0 2-32 0,1 2-16 0,-1 2 0 16,-1 0-32-16,-1 2 0 0,-1-1 0 0,-2 1 0 0,-1 1 1088 0,-3 0 352 0,0-1 0 0,-1 0 0 15,-2-1 1296-15,-1-2 256 0,0-1 48 0,0-2 16 16,0-3 112 0,0-1 32-16,-1-1 0 0,0-2 0 0,3-8-496 0,0 0-80 0,0 0-32 0,0 0 0 15,0 0-416-15,0 0-64 0,0 0-32 0,0 0 0 0,0 0-288 16,0 0-64-1,0 0-16-15,0 0 0 0,6-8-176 0,1-1-16 0,-2-2-16 0,2 0 0 0,1-1-32 0,0 0-16 16,1 0 0-16,1 1 0 0,0-1-128 0,0 1-32 16,0 0 0-16,0 1 0 0,1 2-208 0,-1 3 144 15,0 0-144-15,-2 2 128 0,-8 3-128 0,10 0 128 16,-10 0-128 0,10 5 128-16,-1 1-128 0,0 3 0 0,-4 1 0 0,1 0 0 15,-1 0-256-15,0 1-48 0,-1 4 0 0,0 0 0 16,1 1-176-1,-1 0-32-15,1 2-16 0,0-2 0 0,-2 0-192 16,2-2-48-16,-1-1 0 0,1-2 0 16,0 0-2032-16,1-3-400 0,0-2-96 0</inkml:trace>
  <inkml:trace contextRef="#ctx0" brushRef="#br0" timeOffset="68401.3">11776 12585 35135 0,'0'0'1552'0,"0"0"320"0,-4-4-1488 0,4 4-384 0,-8-1 0 16,1 0 0-16,-1 1 1472 0,8 0 208 0,-10 5 48 0,1 2 16 0,-1 2-912 16,2-1-192-16,-1 2-48 0,1 2 0 15,-1 4-304-15,2 1-64 0,-1 1-16 0,-1 1 0 0,2 2-208 0,2 1 176 16,-1 0-176-16,3 1 160 0,0 1-160 0,2-1 0 16,1-1 0-16,2 0 0 0,1-1 128 0,3-1-128 15,0-4 0-15,2 1 128 0,1-4-128 0,2-1-176 16,2-2 48-16,-1-2 0 0,2-3-96 0,2 1-16 15,0-3 0-15,1-2 0 0,-1-2 80 0,2-1 16 16,-2-3 0-16,1 0 0 0,-2-4 144 0,1-1 0 16,-3-1 0-16,0-2 0 0,-2-4 0 0,1-1 176 15,-1-3-48-15,-1-1 0 0,-1-1 176 0,-2-2 16 0,-3 0 16 0,-1 0 0 16,-2-3-128-16,-1 2-16 16,-2 0-16-16,0 2 0 0,-2 4 80 0,-2 0 0 15,-2 0 16-15,1 2 0 0,-1 3 16 0,0 2 0 0,-1 1 0 0,0 2 0 16,-1 1-128-16,0 1-32 0,0 1 0 0,-1 1 0 15,-1 2-128-15,-1 0 0 0,-2 2 0 0,2 2 0 16,1 0-320-16,-3 3 48 0,0 0 16 0,1 1 0 16,0 2-32-16,2 0 0 0,1 3 0 0,0 1 0 15,1 0 160-15,1 2 128 0,2 2-192 0,3 0 192 16,-1 1-176-16,3 0 176 0,2 3-160 0,1-1 160 0,0 1-176 16,4 1 176-16,1-1-192 0,3 2 192 15,1-1-320-15,2 0 64 0,3-1 0 0,0-1 0 31,3-2-320-31,1-2-64 0,2-1-16 0,1-1 0 16,0-1-1184-16,2-3-224 0,3-2-48 0,0 0-8864 0,1-3-1760 0</inkml:trace>
  <inkml:trace contextRef="#ctx0" brushRef="#br0" timeOffset="68791.19">12124 12856 23039 0,'0'0'2048'0,"0"0"-1648"15,0 0-400-15,0 0 0 0,0 0 3584 0,0 0 624 16,0 0 128-16,0 0 16 0,0 0-2944 0,0 0-576 16,9 3-128-16,0-2-32 0,1 0-32 0,-1 2 0 0,2 0 0 0,-1 0 0 15,1 2-80-15,0-1-32 16,0 0 0-16,0 3 0 0,-2 2-224 0,0-2-48 16,-2 0-16-16,-1 0 0 0,-3-1-240 0,1 1 0 0,-2 2 128 0,-1-1-128 15,-1 1-144-15,-1 1-80 16,-2 0-16-16,-1 1 0 0,0-1-64 0,-2 0-16 15,0 0 0-15,-2 1 0 0,0-1 80 0,0-2 16 0,-1-1 0 0,0 0 0 16,0-1 224-16,3 0 0 0,0-1 0 0,1 1 0 0,5-6 272 0,0 0 0 16,0 0 0-16,-5 6 0 0,5-6 224 0,0 0 32 15,0 0 16-15,0 0 0 16,5 7-176-16,-5-7-48 0,10 4 0 0,2-1 0 16,1-2-96-16,1-1-32 0,0 0 0 0,3-1 0 15,1-2-64-15,0 2 0 0,1 0-128 0,2 0 192 16,1 0-192-16,1 1 0 0,1-1 0 0,1 1 0 15,0 1 0-15,-2 1 0 0,0 0-144 0,-2 1 144 16,-3 0-512-16,-1 0 0 0,-2 0 0 0,-1 2 0 16,-3-2-1872-16,-2 0-384 0,0 2-80 0</inkml:trace>
  <inkml:trace contextRef="#ctx0" brushRef="#br0" timeOffset="69885.48">3478 14195 4607 0,'0'0'400'0,"0"0"-400"0,0 0 0 0,0 0 0 0,0 0 4128 0,0 0 736 16,0 0 160-16,0 0 32 16,0 0-3216-16,0 0-640 0,0 0-128 0,0 8-32 0,0-8 240 15,0 0 32-15,-3 9 16 0,3-9 0 0,-4 8-96 0,4-8-16 16,0 0 0-16,-4 8 0 15,4-8-256-15,-3 6-64 0,3-6-16 0,0 0 0 16,-5 8-352-16,5-8-64 0,0 0-16 0,0 0 0 16,0 0-112-16,0 0-16 0,1 9-16 0,-1-9 0 0,0 0-48 15,8 5 0-15,-8-5 0 0,11 3 0 0,0-1-64 0,1-2 0 16,0-3-16-16,0 1 0 0,2-3-176 0,-1 0 160 16,0 1-160-16,0-2 160 0,1 1-32 0,1-2-128 15,-3 1 192-15,-1-1-64 0,1-1 160 16,0 0 32-16,-4-2 0 0,-1 1 0 0,-1 0-128 0,1 0-32 0,-1 0 0 0,0 2 0 15,-3-2 80-15,0 1 16 0,-2-1 0 0,0 2 0 16,-1 7-80-16,0-9-16 0,-1 0 0 0,0 1 0 16,-1 1-160-16,0 1 160 15,-1 1-160-15,-2 0 160 0,1 0-160 0,-2 0 0 0,1 1 0 0,5 4 0 16,-8-3 0-16,-1 1-176 0,0-1 48 16,0 2 0-16,1 1 0 0,-2 1 0 0,0 2 0 0,-1 0 0 15,0 0-16-15,0 3 0 16,0 0 0-16,1 2 0 0,-2 1 144 0,0 2 0 15,1-1 0-15,0 1 0 0,1 0 0 0,0 2-160 0,0 0 160 0,1 1 0 16,3 1 0-16,0 0-128 0,2 0 128 0,0 1 0 16,0-2 0-16,2 2 0 0,1-1 0 0,2 0 0 0,0 1 0 0,2-1 0 15,1-1 0-15,1 1 0 16,2-2 0-16,1 0 144 0,0 0-144 0,2 1 192 0,0-6-192 16,2 1 128-16,1-1-128 0,1-2 128 0,-2 0-128 0,1-2 0 15,1-1 0-15,2-2 0 0,-1-1-256 0,-2-3-64 16,2 0-32-16,-1-1 0 15,-1-2-1888-15,2 0-368 0,1-1-80 0</inkml:trace>
  <inkml:trace contextRef="#ctx0" brushRef="#br0" timeOffset="70411.95">3741 14541 30399 0,'0'0'2704'0,"0"0"-2160"16,0 0-544-16,0 0 0 0,0 0 1744 0,0 0 240 15,10-4 64-15,0-1 0 0,0 1-1360 0,-1 1-272 0,0-1-48 0,0 1-16 16,0 1 592-16,2 0 112 16,-1-1 32-16,0 1 0 0,1 0-288 0,-3 1-48 15,1 1-16-15,0 0 0 0,-2 0-416 0,-1 2-96 16,1 0-16-16,1 0 0 0,-8-2-208 0,7 5 144 15,-1-1-144-15,-1 2 128 0,-5-6-128 0,5 6 0 0,-5-6 0 0,3 9 0 16,-1-1-240-16,-2-8-128 0,2 9-16 0,-2-1-16 31,0-8-144-31,-1 9-32 0,1-9 0 0,-2 11 0 0,0-1 176 0,0-1 16 0,2-9 16 0,-3 11 0 16,-1-1 368-16,1-1 0 0,3-9-144 0,-4 10 144 16,2-2 0-16,2-8 0 0,-2 10-128 0,1-1 128 15,1-9 0-15,0 9 0 0,0-9 0 0,3 9 0 16,-3-9-128-16,8 8 128 0,-1 0 0 0,-1-1 0 15,1-2 0-15,0 1 0 0,2-2 128 0,0 1-128 16,0-1 208-16,1 0-48 0,0 1-16 0,-2-1 0 16,1-1 112-16,-1 2 0 0,1-1 16 0,-9-4 0 0,7 6 128 15,-7-6 32-15,8 6 0 0,-8-6 0 0,0 0-16 0,0 0 0 16,0 0 0-16,2 9 0 0,-2-9-96 16,-2 8-32-16,-3-2 0 0,-3 0 0 0,-1-3-96 0,-2 1 0 15,-1-2-16-15,0-1 0 0,-1 0-176 0,1 1 0 16,0 0-192-16,-1 1 192 0,2-1-384 0,0 0 32 15,3-1 16-15,-1-1 0 16,-1 0-400-16,1 0-80 0,0 0-16 0,3 0-12416 0,6 0-2496 16</inkml:trace>
  <inkml:trace contextRef="#ctx0" brushRef="#br0" timeOffset="70800.21">4721 14363 19343 0,'0'0'1728'0,"-7"4"-1392"0,7-4-336 0,0 0 0 15,0 0 5120-15,0 0 944 0,0 0 192 0,0 0 32 0,0 0-4768 0,11 5-960 0,-1-3-192 16,3-1-48 0,0 0 96-16,1-1 16 0,1 0 0 0,1 0 0 0,-1-1-224 0,0 0-32 15,1-1-16-15,-1-2 0 0,2 1-352 0,-2-1-80 0,-1-1-16 0,1 0 0 31,-2-1-2160-31,0 1-432 0,-2-1-96 0,-1 2-13728 16</inkml:trace>
  <inkml:trace contextRef="#ctx0" brushRef="#br0" timeOffset="70948.28">4827 14450 23039 0,'-9'4'2048'0,"0"1"-1648"15,1-1-400-15,1 0 0 0,0 1 3968 0,7-5 704 0,0 0 128 0,-2 6 48 16,2-6-3216-16,0 0-640 15,0 0-128-15,3 10-32 0,3-2-384 0,1-3-96 0,2 0-16 0,1-1 0 16,2 0-208-16,2-1-128 0,1-1 160 0,1-2-160 16,1-1-128-16,4-2-128 0,2-2-32 0,3-1 0 15,2-3-2176-15,1-1-432 0,3-1-96 0</inkml:trace>
  <inkml:trace contextRef="#ctx0" brushRef="#br0" timeOffset="71692.89">6357 14001 9215 0,'0'0'816'0,"0"0"-656"0,0 0-160 0,0 0 0 16,-6-3 5296-16,6 3 1024 0,0 0 208 15,0 0 32-15,0 0-4384 0,0 0-864 0,0 0-176 0,0 0-48 16,0 0-176-16,0 0-32 0,-4 7-16 0,0 2 0 16,1 0-192-16,0 1-32 0,0 2-16 0,1 2 0 15,-1 4-272-15,0 1-48 0,0-1-16 0,0 4 0 16,1 1-288-16,0 0 0 0,1 1 0 0,0 0 0 15,1 0 0-15,2 0 0 0,0 0 0 0,1-2 0 16,2-2 0-16,-1-1 0 0,3 0-128 0,-2-4 128 16,2-4 0-16,1-1 0 0,0-1 0 0,1-3 0 15,1-1 0-15,1-2 0 0,0-1-160 0,1-1 160 0,1-2 0 0,3-1-176 16,0-2 176-16,2-3-128 0,0-2 128 0,0 1 0 16,1 0 0-16,-1-3-128 15,-1-3 128-15,0 0 0 0,-2-2 160 0,-1-2-160 16,-2-1 256-16,-1 0-64 0,-1-3 0 0,-1 1 0 0,0 0 48 0,-1 0 0 15,-3 1 0-15,1 2 0 0,-2 2 32 0,0 2 16 16,0 0 0-16,-2 3 0 0,0 0 32 0,0 3 0 16,-2 8 0-16,1-8 0 0,-1 8 48 0,0 0 16 0,0 0 0 15,0 0 0-15,0 0-192 0,0 0-16 0,0 0-16 16,0 0 0-16,0 0-160 0,0 0 0 0,-1 11 0 0,0 0 0 16,1 1-128-16,0 1 128 0,-1 2-160 0,1 1 160 15,0 1 0-15,0 0-144 0,-2 1 144 0,1-1 0 16,0 2 0-16,0 0-160 0,1 1 160 0,0-2 0 15,1 0-256-15,1-1 64 0,0 0 16 0,0-1 0 32,2-1-208-32,0-2-32 0,0 0-16 0,3-2 0 0,0-1-1136 0,0-1-224 0,1-3-64 15,1-1 0-15,1-2-1648 0,1-3-336 0,4-5-64 0,1-3 0 16</inkml:trace>
  <inkml:trace contextRef="#ctx0" brushRef="#br0" timeOffset="72168.09">6946 14347 33919 0,'0'0'1504'0,"0"0"304"0,0 0-1440 0,0 0-368 0,0 0 0 0,0 0 0 15,0 0 896-15,-5 8 96 0,5-8 32 0,-5 9 0 16,2-1-256-16,1 0-64 0,1 2 0 0,-3 0 0 16,2 0-48-16,0 1-16 0,-1 2 0 0,1 4 0 0,-1 0-384 0,3 1-64 15,-2-1-32-15,0 0 0 16,-1 1-160-16,-1-2 0 0,1 0 0 0,0-2 128 0,1-1-128 0,-1-1 0 0,1-2 0 0,1-1 0 15,1-9 0-15,-1 9 128 0,1-9-128 0,0 0 0 16,0 0 160-16,0 0-160 0,0 0 192 16,0 0-192-16,0 0 0 0,9 3 0 0,0-4 0 15,-1-1 0-15,0-3 0 0,2-2 0 0,2-3 192 0,0 0-192 16,2-2 160-16,1-1-160 16,-1-2 128-16,1 1-128 0,1 0 144 0,-2-1-144 0,-2 0 160 0,0 2-160 0,-2 2 0 0,-2 2 128 15,-1 1-128-15,-3 4 0 0,-4 4 0 0,0 0 0 16,0 0 0-16,0 0 0 0,0 0 0 0,0 0 0 15,0 0 0-15,0 0 0 0,0 0 0 0,0 0 0 32,0 0 0-32,-7 6 0 0,2 1 0 0,-1 2 0 0,2 1-160 15,1 0 160-15,0 1 0 0,1 1 0 0,0 0 0 0,1 0-128 16,-1-1 128-16,1 1 0 0,1 0 160 16,1 0-160-16,1-1 224 0,-1 0-48 0,2 0-16 0,1 0 0 0,-1-1 16 15,1-1 0-15,1 0 0 0,1-2 0 0,1 0-176 0,1-1 0 16,-8-6 0-16,11 4 0 0,-1-1-128 0,-1-1-128 15,1 0 0-15,1-2-16 16,0-3-1264 0,0-1-240-16,1-3-48 0,1-1-10288 0,0-3-2064 0</inkml:trace>
  <inkml:trace contextRef="#ctx0" brushRef="#br0" timeOffset="72777.7">7646 14142 27647 0,'0'0'2448'0,"-3"-7"-1952"15,-1-1-496-15,2 1 0 0,-1-1 2560 0,-1 1 400 16,0 1 96-16,0 0 16 0,-2 1-1792 0,1 0-368 16,-1 1-64-16,6 4-16 0,-8-4 64 0,1 1 16 15,-1 2 0-15,0 2 0 0,0 2-352 0,-1 1-80 16,0 2-16-16,0 0 0 0,0 3-464 0,-1 2 0 15,-1 2 0-15,0 3 0 0,0-2 0 0,2 3 0 16,-2 1 0-16,2 0-160 0,1-2 160 0,0 1 0 16,0-1-144-16,4 0 144 0,1-2-256 0,2 0 32 0,-1-1 0 15,3-1 0 1,2-1-160-16,3 0-48 0,2-2 0 0,1-1 0 16,-1-3-16-16,3 0-16 0,4-3 0 0,1-1 0 15,-2-2 32-15,1 0 16 0,2-3 0 0,-2-3 0 0,0-1 160 0,0-1 16 0,-1 0 16 0,1-4 0 16,-1 0 224-16,-2 0 128 0,0-2 0 0,-1 0-128 15,-1 0 560-15,0 1 0 0,-1 2 0 0,-2 1 0 16,-1 1-224-16,-2 2-32 0,-4 8-16 0,0 0 0 16,0 0-64-16,0 0-16 0,0 0 0 0,0 0 0 15,0 0-208-15,0 0 128 0,-4 11-128 0,-1 2 0 16,2 3-224-16,0-1-144 0,0 0-16 0,0 2-16 16,2 0 224-16,1 1 176 0,1-1-208 0,3-2 80 0,-1-2 128 0,2-1 0 15,2-1 0-15,3-2 0 16,-3-1 0-16,2-2 176 0,1-1-176 0,2-2 192 0,2-3 0 0,-3-1 0 15,0 0 0-15,2-1 0 0,1-2 16 0,0 1 16 16,-1-1 0-16,-2-2 0 0,0-2 160 0,-2 0 48 16,0-2 0-16,-2-2 0 0,-1-3 80 0,-1 0 32 0,-2-2 0 15,-2 0 0-15,0-2-224 0,-1 2-64 16,0-1 0-16,-2 1 0 0,-1 3-256 0,-2 0 0 16,-1 0 128-16,-2 0-128 0,-3 3-128 0,1 1-96 0,0 3-16 0,-1-1 0 31,0 1-304-31,0 1-64 0,-1 1-16 0,1 2 0 15,0 1-144-15,1 1-48 0,4 2 0 0,-2 0 0 16,0 0-1808-16,8-1-352 0,-8 2-80 0,8-2-12880 0</inkml:trace>
  <inkml:trace contextRef="#ctx0" brushRef="#br0" timeOffset="73134.55">8019 14102 11055 0,'0'0'976'0,"0"0"-784"15,6 7-192-15,-1-2 0 16,-5-5 4928-16,5 7 960 0,-5-7 176 0,4 8 32 0,-4-8-3856 15,2 8-784-15,-2-8-160 0,-1 10-16 0,1-1-496 0,-3 1-80 16,-1-1-32-16,0 0 0 0,-1-1-256 0,0 1-48 16,-1 0-16-16,2 1 0 0,-1-2-192 0,5-8-32 15,-3 9-128-15,1 0 192 0,2 0-192 0,0-9 144 16,1 9-144-16,1-1 128 0,-2-8 80 0,4 8 16 16,1 0 0-16,-1-2 0 15,2-2-224-15,1 0 144 0,-1 1-144 0,2-2 128 0,-8-3-128 0,10 6 0 0,-1 0 0 0,-1 0 0 16,1-2 192-16,-1 0-64 15,-2 0 0-15,2 0 0 0,-8-4 160 0,6 6 32 0,-6-6 0 0,0 0 0 16,2 7 32-16,-2-7 16 16,-2 9 0-16,2-9 0 0,-5 8-112 0,-1-2 0 15,-2 0-16-15,0-1 0 0,1 0-240 0,-1-1 0 16,-1 1 0-16,0-2 0 0,0-2-176 0,1-1-80 0,0 1 0 0,0-1-16 16,1 0-240-1,7 0-32-15,0 0-16 0,-8 0 0 16,0-1-1808-16,8 1-352 0,0 0-80 0,-2-10-13856 0</inkml:trace>
  <inkml:trace contextRef="#ctx0" brushRef="#br0" timeOffset="73599.47">8257 14115 33055 0,'0'0'1472'0,"0"0"288"0,0 0-1408 0,10-3-352 0,-10 3 0 0,0 0 0 0,9 0 1248 0,-9 0 176 0,0 0 48 15,0 0 0 1,0 0-368-16,0 0-64 0,0 0-16 0,-1 11 0 15,-1 2-480-15,-1 0-96 0,-2 2-32 0,2 0 0 16,-2 1-416-16,3-1 128 0,-3 0-128 0,3 1 0 16,-1 0 0-16,2 2 0 0,1-1 0 0,1 0 0 15,2-1 0-15,1 0 0 0,3-2 0 0,-1-1 0 16,2 1-208-16,1-5 80 0,2-2 128 0,0-1-208 16,1-2 16-16,1-2 16 0,0-2 0 0,1-1 0 15,4 0 176-15,-1-1 0 0,-2-2 0 0,-1 0-128 16,1-4 128-16,-3 0 144 0,-1-3-16 0,0 0-128 0,-1-3 272 15,-2 1-48-15,-1-3-16 0,-2-3 0 0,0-2 112 16,0 0 32-16,-1-1 0 0,-2 0 0 0,-1-2 64 0,1 0 16 16,-2 0 0-16,-2-1 0 0,0 1-160 0,0 2-16 15,-2 2-16-15,0 3 0 16,-3-1-96-16,1 4-16 0,-2 1 0 0,0 3 0 0,1 2-128 0,-2 3 0 16,-2-1 144-16,0 3-144 0,-1-1 0 0,0 3 128 15,-2 1-128-15,2 3 0 0,1-1 0 0,0 1 0 16,-3-1 0-16,3 3-192 0,1 0 192 0,2 3-160 15,0 1 160-15,1 2-160 0,0 0 160 0,3 2 0 0,1 1-144 0,0 2 144 16,2 0 0-16,1-1 0 0,0 2 0 16,4-1 0-16,1 2 0 0,3 1 0 0,1-1 0 0,2 0 0 15,2-1-128-15,1-3 128 0,0-1-160 0,2-1 160 32,0-1-512-32,2-1 0 0,0-2 0 0,0-3 0 15,0-1-2064-15,2-2-432 0,2-3-64 0</inkml:trace>
  <inkml:trace contextRef="#ctx0" brushRef="#br0" timeOffset="74066.63">8580 14300 38351 0,'0'0'1696'0,"0"0"352"0,0 0-1632 0,0 0-416 0,0 0 0 0,0 0 0 0,0 0 640 0,10-2 32 16,-3 0 16-16,2 1 0 0,1 0-176 0,0 1-16 15,-1 1-16-15,0 1 0 0,-1 0 224 0,1 0 64 16,-9-2 0-16,11 6 0 0,0-2-336 0,-2 2-64 16,-9-6-16-16,10 6 0 0,-2 0-224 0,-8-6-128 15,6 7 128-15,-6-7-128 0,6 9 0 16,-6-9-160-16,3 10 16 0,-1-1 0 16,-2-9-304-16,1 10-64 0,-1-1-16 0,0-9 0 15,0 8-48-15,0-8-16 0,0 0 0 0,0 0 0 0,-2 9 160 0,2-9 48 16,-3 9 0-16,3-9 0 0,-4 8 384 0,4-8-160 15,0 7 160-15,0-7 0 0,0 8 0 0,0-8 0 16,0 9 0-16,0-9 0 0,4 9 192 0,-4-9-16 0,5 9 0 0,1-3 0 16,-6-6-176-16,6 9 160 0,0-2-160 15,-1-1 160-15,1 1 0 0,-1-1 0 0,1 1 0 16,-2 0 0-16,-4-7 112 0,5 8 32 16,-2 1 0-16,0-1 0 0,-3-8 144 0,4 9 48 0,-2-2 0 0,-2-7 0 15,2 9 16-15,-2-9 0 0,1 8 0 0,-1-8 0 16,-1 9-64-16,1-9-16 0,-2 7 0 0,2-7 0 0,0 0-208 15,0 0-32-15,-7 7-16 0,7-7 0 16,-8 2-176-16,8-2-224 0,-9 0 48 0,0-2 16 16,0-1-1104-16,0-1-208 0,0 1-64 0,1-4 0 31,-1-1-1936-31,1-1-400 0</inkml:trace>
  <inkml:trace contextRef="#ctx0" brushRef="#br0" timeOffset="74361">9122 14045 30399 0,'0'0'2704'0,"0"0"-2160"16,0 0-544-16,0 0 0 0,0 0 3424 0,0 0 576 15,0 0 112-15,0 0 32 0,0 0-3152 0,0 0-624 16,0 0-128-16,0 0-32 0,0 0 208 0,0 0 32 15,7 5 16-15,-7-5 0 0,3 10-16 0,-1 0 0 16,-2 1 0-16,0 0 0 0,0 2-272 0,-1 3-176 16,0 0 192-16,1 3-192 0,0 0 0 0,0-1 0 15,-1 0 0-15,1 0 0 0,0-1 0 0,1 1 0 16,0-1 0-16,0 1 0 0,1-1-272 0,1-2-64 0,-2-2-16 16,1-1 0-1,-1-2-1472-15,0-1-288 0,-1-9-64 0,1 10-10832 0,-1-10-2160 0</inkml:trace>
  <inkml:trace contextRef="#ctx0" brushRef="#br0" timeOffset="74534.5">8939 14225 41583 0,'0'0'1840'0,"0"0"384"0,0 0-1776 0,0 0-448 0,0 0 0 0,0 0 0 15,0 0 448-15,0 0 0 0,0 0 0 0,13 4 0 16,-1-4-448-16,4 0-224 0,3 0 32 0,3 0 0 15,1-1 192-15,2-2 0 0,3 1 0 0,1-1 0 16,6-2-1120-16,3-1-176 0,3-2-48 0</inkml:trace>
  <inkml:trace contextRef="#ctx0" brushRef="#br0" timeOffset="75772.02">10146 14045 12895 0,'0'0'1152'15,"0"0"-928"-15,0 0-224 0,0 0 0 0,-5-3 2144 0,5 3 384 16,0 0 80-16,0 0 16 0,0 0-1200 0,0 0-224 16,-6-5-48-16,6 5-16 0,0 0 144 0,0 0 16 0,0 0 16 0,0 0 0 15,0 0-288-15,0 0-48 0,0 0-16 0,0 0 0 16,0 0-320-16,0 0-64 0,0 0 0 0,-8 1-16 15,8-1-272-15,-6 8-48 0,1 1-16 0,0 3 0 16,-2 2-224-16,0 4 0 0,-1 2-144 0,0 3 144 16,1 2-192-16,-1 0 192 0,-1 1-208 0,1-1 80 15,1 0 128-15,-1 2 0 0,0-3 0 0,1 0-128 16,1 0 128-16,-1-3 0 0,2-3 0 0,1-2 0 16,-1 0 0-16,2-3 0 0,1-1 0 0,-1-2 0 15,3-10 0-15,0 0 0 0,-2 9 0 0,2-9 128 16,0 0-128-16,0 0 0 0,0 0 0 0,0 0 0 0,0 0 240 15,0 0 16-15,0 0 16 0,2-8 0 0,2-1 208 0,0-1 32 16,2-1 16-16,1-1 0 0,2-2-16 0,1-3 0 16,2-2 0-16,2-2 0 0,2 1-240 0,1-2-48 15,3-1-16-15,2-1 0 16,0 0-208-16,1 1 0 0,-1-1 0 0,0 2 0 0,-2 1 0 0,-2 4 0 16,-4 2-160-16,0 2 160 0,-2 0-368 15,-1 3 16-15,-2 1 0 0,-2 3 0 16,-2 0-160-16,-5 6-48 0,8-5 0 0,-8 5 0 15,0 0-1424-15,0 0-272 0,0 0-64 0,0 0-7744 16,0 0-1552-16</inkml:trace>
  <inkml:trace contextRef="#ctx0" brushRef="#br0" timeOffset="75980.08">10122 14302 7359 0,'0'0'656'0,"0"0"-528"0,0 0-128 0,0 9 0 16,0-9 5376-16,0 0 1024 0,4 9 224 0,1-1 32 0,-5-8-5168 0,6 7-1040 16,1-1-192-16,-7-6-64 0,7 5 176 0,-1 1 16 15,1-3 16-15,-1 0 0 0,-6-3-48 0,7 4-16 16,-7-4 0-16,8 2 0 16,-8-2-464-16,8 0-112 0,-1-1-16 0,1-1-9872 15,-2-2-1984-15</inkml:trace>
  <inkml:trace contextRef="#ctx0" brushRef="#br0" timeOffset="77402.86">10031 14071 3679 0,'0'0'160'0,"0"0"32"0,0 0-192 0,0 0 0 0,0 0 0 0,0 0 0 0,0 0 816 0,0 0 112 0,0 0 32 16,0 0 0-1,0 0-832-15,0 0-128 0,0 0 0 0,0 0-176 0,0 0 176 0,0 0 0 16,0 0 160-16,0 0-160 0,0 0 704 16,0 0 32-16,0 0 16 0,0 0 0 0,0 0 464 0,0 0 80 0,0 0 32 0,0 0 0 15,0 0-432-15,0 0-96 0,0 0-16 0,0 0 0 16,0 0-16-16,0 0 0 0,0 0 0 0,0 0 0 16,0 0 96-16,0 0 16 15,1-7 0-15,-1 7 0 0,2-8 128 0,-2 8 16 0,2-8 16 0,-2 8 0 16,3-7-64-16,-3 7-16 0,3-8 0 15,-3 8 0-15,0 0-96 0,2-8-32 0,-2 8 0 0,0 0 0 0,0 0-112 0,0 0-16 32,2-6-16-32,-2 6 0 0,0 0-80 0,0 0-16 0,0 0 0 0,0 0 0 0,0 0-240 0,0 0-48 15,-1 11-16-15,1 1 0 16,-1 0-288-16,0 3 0 0,-3 2 0 0,1 1 0 0,0 3 0 0,0 1-144 16,-2 0 144-16,2 0 0 15,0 0-144-15,0 0 144 0,1 0-160 0,0 0 160 16,1 0-128-16,0-2 128 0,2-2 0 0,-1-2-144 15,0 0 144-15,1-3 0 0,0-3 0 0,1-2 0 0,-2-8 0 0,4 9 0 16,-4-9 0-16,0 0 0 0,0 0 0 16,0 0 0-16,0 0 0 0,0 0-128 15,8-1 128-15,0-1 144 0,-8 2-16 0,9-9-128 16,0-2 304-16,-1-2-48 0,1-2-16 0,0-2 0 0,0-1-48 0,0 1-16 16,1-3 0-16,1-2 0 0,1 0 96 0,1 0 32 15,-2 0 0-15,2 1 0 0,0 1-144 0,2 2-32 0,1 1 0 0,-2 2 0 16,-2 0-128-1,1 2 192-15,-1 1-192 0,-1 2 192 0,-1 1-192 0,-1 3 192 16,1 1-192-16,-1 1 192 0,-2 0-64 0,-7 4 0 0,7-1 0 16,-7 1 0-16,0 0-128 0,8 0 0 0,-8 0 0 0,0 0 0 15,0 0 0-15,0 0 0 0,0 0 0 0,6 7-176 16,-6-7 16-16,2 10 0 0,-2 0 0 0,-1 0 0 16,-3-1-112-16,1 1-32 15,0 0 0-15,-2-1 0 16,1 1-224-16,0 0-48 0,-2-1-16 0,1 0 0 0,-2-1-304 0,2-1-64 0,5-7-16 0,-8 9 0 31,2-2-2000-31,6-7-400 0,-8 4-80 0</inkml:trace>
  <inkml:trace contextRef="#ctx0" brushRef="#br0" timeOffset="78227.67">10295 14358 10127 0,'0'0'896'0,"0"0"-704"16,0 0-192-16,0 0 0 0,0 0 4304 0,0 0 832 0,0 0 176 0,0 0 16 16,0 0-3264-16,0 0-656 0,0 0-128 0,0 0-16 15,0 0-176-15,0 0-16 16,0 0-16-16,0 0 0 0,0 0-304 0,-6 7-64 0,2 1-16 0,0 1 0 16,2 0-400-16,0 2-80 0,0-1 0 0,-1 2-16 15,-2 2-176-15,2 1 0 0,1 0 0 0,-1 2 0 0,3-1 0 0,-1 0 0 16,0-1 0-16,-1-2 0 0,0 0 0 15,1-2 0-15,0-2 0 0,0 0 0 16,1-9 0-16,0 0 0 0,-3 8 0 0,3-8 0 16,0 0-192-16,0 0 0 0,0 0-16 0,0 0 0 0,0 0 32 0,0 0 16 15,0 0 0-15,7-4 0 0,-7 4 160 16,9-8 128-16,0-2-128 0,-3 0 176 0,1-1 0 0,-1-1 0 16,2-1 0-16,1 1 0 0,-3 1 0 0,1 0 0 15,0 1 0-15,-1 0 0 0,0 1-176 0,-1 1 128 0,0 2-128 0,-5 6 128 16,5-6-128-16,-5 6 128 0,0 0-128 15,0 0 128-15,0 0-128 0,0 0 192 0,0 0-192 0,0 0 192 16,0 0-368-16,0 0-64 0,0 0-16 0,0 0 0 16,0 0 0-16,0 0 0 0,-9 6 0 0,2 0 0 15,0 2 256-15,2 1-176 0,-1 0 176 16,1-1-160-16,-1 1 160 0,4 1 0 0,-3 0 128 0,4 0-128 16,0 0 288-16,1 0-16 0,1-1 0 0,2-1 0 15,0 1 96-15,1 0 16 0,1 0 0 0,1 0 0 16,1-2-112-16,2 0-16 15,-1-1 0-15,2 1 0 0,0 0-128 0,0-2-128 0,0 0 192 0,0-1-192 16,-10-4 128-16,10 5-128 0,0-1 0 0,-10-4 0 0,0 0 0 16,10 6-304-16,-10-6 64 0,0 0 16 31,0 0-576-31,7 9-112 0,-7-9-32 0,0 0 0 0,0 0-2416 0,0 0-480 0,0 12-112 0,0-12-16 16</inkml:trace>
  <inkml:trace contextRef="#ctx0" brushRef="#br0" timeOffset="79605.17">11053 14020 29487 0,'0'0'2624'0,"0"0"-2112"0,0 0-512 15,0 0 0-15,0 0 1536 0,4-7 192 16,-4 7 32-16,0 0 16 0,0 0-1408 0,0 0-368 16,0-8 0-16,0 8 0 0,0 0 416 0,0 0-32 0,-8-3 0 0,0 2 0 0,-1 2-112 0,-1 2-16 15,-2 3-16-15,1 0 0 16,-1 1-240-16,1 2 0 0,1 1 0 0,1 1-160 0,0 0 160 0,1-1 0 15,1 0 0-15,1-2-128 0,1 1 128 0,0 0 0 16,2 0-144-16,3-9 144 0,0 11 0 0,1-2-144 16,-1-9 144-16,6 9 0 0,0-1-144 15,2 1 144-15,2-2 0 0,1 0-144 16,2 1 144-16,2 0 0 0,3-1 160 0,2 1-160 0,2 0 176 0,0-1-176 16,0 1 192-16,-1 0-192 15,0 0 288-15,-2 0-48 0,-1 1-16 0,-3-1 0 0,-2-2 64 0,-4 2 16 0,1-1 0 0,-3-1 0 16,-3 1-32-16,0 1 0 0,-4-8 0 0,2 7 0 15,-2-7 112-15,-3 9 0 0,3-9 16 0,-6 9 0 16,-1-2-224-16,2-2-48 0,-3-1-128 0,-1 1 192 16,1 0-192-16,-1-1-240 0,0-1 48 0,-1 0 16 31,0-1-384-31,0 1-80 0,2-2 0 0,-2-1-16 0,0 0-1312 0,0 0-256 0,0 0-48 0,0 0-8112 16,1-1-1632-16</inkml:trace>
  <inkml:trace contextRef="#ctx0" brushRef="#br0" timeOffset="79795.69">11278 14195 23951 0,'0'0'1056'0,"0"0"224"0,0 0-1024 0,0 0-256 16,-1 9 0-16,0 0 0 0,1-9 3072 0,0 11 544 0,0-1 112 0,0 1 32 15,0 1-2656-15,0 0-528 0,0 0-96 0,0 3-32 16,0-1-80-16,0 0-32 0,-1 2 0 0,0-2 0 15,1 0-176-15,0-2-32 0,1-1-128 0,-1-1 192 16,1-1-192-16,-1-9-128 0,2 9 128 0,-2-9-208 31,3 8-1392-31,-3-8-256 0,0 0-64 0,0 0-14080 0</inkml:trace>
  <inkml:trace contextRef="#ctx0" brushRef="#br0" timeOffset="79985.39">11360 14025 23951 0,'0'0'2128'16,"-9"-1"-1696"-16,9 1-432 0,-9 0 0 0,9 0 3856 0,-8 0 688 16,8 0 144-16,0 0 32 0,0 0-3680 0,0 0-720 15,0 0-160-15,0 0-32 0,0 0-128 0,0 0 0 16,-2 9-160-16,2-9 160 16,0 0-496-16,6 9 0 0,-1-3 0 0,3 1 0 15,1-2-1472-15,0 1-288 0,2-1-64 0,2 1-7936 16,-2-1-1584-16</inkml:trace>
  <inkml:trace contextRef="#ctx0" brushRef="#br0" timeOffset="80305.25">11528 14279 15663 0,'-3'10'1392'0,"-1"0"-1120"0,1 1-272 0,-1 0 0 15,-2-1 3152-15,2 0 576 16,-1 0 112-16,1-1 32 0,-2-3-1696 0,1 0-352 16,5-6-64-16,-8 5-16 0,8-5-400 0,-8 5-96 0,8-5-16 0,-7 2 0 15,7-2-240-15,0 0-48 0,0 0-16 0,0 0 0 16,0 0-384-16,0 0-80 0,0 0-16 0,0-8 0 15,2 0-192-15,1 0-32 0,1-1-16 0,0 0 0 16,3-1 32-16,0 1 0 0,1-1 0 0,2 2 0 16,1 0-48-16,0 1 0 0,-1 0 0 0,1 1 0 0,1 1-192 15,-2 1 128-15,1 1-128 0,-1 2 0 0,-2 1 240 16,-8 0-48-16,9 3-16 0,-2 2 0 16,-7-5-176-16,8 6 160 0,-1 1-160 0,-2 0 160 0,-2 1-160 0,1 1-144 15,1 0 144-15,-1 1-208 0,-2 0-144 16,1 1-32-16,-1 0 0 0,0 2 0 15,1 0-304 1,-1-1-64-16,1-2-16 0,-1 0 0 0,0 1-384 0,1-1-64 16,2-1-32-16,-2-2 0 0,-3-7-1904 15,6 7-384-15,-1-3-80 0</inkml:trace>
  <inkml:trace contextRef="#ctx0" brushRef="#br0" timeOffset="80822.19">12033 14171 25791 0,'0'0'2304'0,"0"0"-1856"16,0 0-448-16,1-6 0 0,-1 6 2416 0,0 0 384 16,0 0 80-16,0 0 0 0,-1-6-1488 0,1 6-304 0,0 0-64 0,0 0-16 15,-7 3-272-15,2 2-48 0,-1 2-16 0,0 3 0 16,-2 1-416-16,1 1-96 0,1 3-16 0,0 3 0 0,1-1-144 0,0 1 0 16,2 1 0-16,2-2 0 15,1 1 0-15,2 0 0 0,0 1-128 0,3-2 128 0,1-1 0 0,3 0 0 16,1 0 0-16,2-1 0 15,3 0-160-15,1-2-16 0,0-2 0 0,0-1 0 0,1-1 176 0,0-3-160 16,-2 0 160-16,2-3-160 0,-1-1 160 0,2-2 0 16,-2-3 0-16,0-1 0 0,-3-3 0 0,-1-1 0 15,0-1 128-15,0-2-128 0,-2-2 208 0,0-1-16 16,-2-1-16-16,-1-3 0 0,0-4-16 0,-1-1 0 16,-4-2 0-16,0-2 0 0,0 0-160 0,-2-2 160 0,0 0-160 0,-1 2 160 31,-2-1-160-31,-2 1 128 0,0 1-128 0,-2 1 128 0,0 3-128 0,-3 3-144 0,-1 1 144 0,-3 3-208 15,-1 0 208-15,-1 3 0 16,-2 2 0-16,-1 3-144 0,1 0 144 0,0 4 0 0,0 2 160 0,1 3-160 31,-1 2 0-31,1 4 0 0,-1 1 0 0,1 2 0 0,3 2-192 0,2 1 64 0,2 4 128 0,4 0-208 16,-1 2 208-16,4 1 0 16,0 1 0-16,3 2 0 0,3-1 144 0,1 1-144 0,3-2 0 0,1 0 144 15,2-2 0-15,1 2 0 0,1-3 0 0,2 0 0 0,-2 0 32 16,2-3 0-16,3-2 0 0,-2-2 0 15,-1-3-32-15,1-1 0 0,-1-1 0 0,1-3 0 16,3-1-144-16,-2 1-192 0,1-4 32 0,-3-3 16 16,2 0-528-16,-1 0-96 0,-1-2-32 0,-1 0 0 15,-2-3-2096-15,-1-1-432 0</inkml:trace>
  <inkml:trace contextRef="#ctx0" brushRef="#br0" timeOffset="81341.16">12405 14617 33119 0,'0'0'1472'0,"0"0"288"0,8 0-1408 0,2 0-352 0,0 0 0 0,1 0 0 16,1-1 1008-16,0 0 128 0,0-1 16 0,1 0 16 15,1 1 48-15,-1 0 0 0,-4 1 0 0,0-1 0 16,1 1-320-16,-2 0-64 0,-8 0-16 0,10 1 0 16,-2 0-272-16,-1-1-48 0,-7 0-16 0,0 0 0 0,0 0-272 0,7 4-48 15,-7-4-16-15,0 0 0 0,0 0-144 0,0 0-176 16,0 0 48-16,0 8 0 16,-1 0-304-16,1-8-48 15,-3 9-16-15,3-9 0 0,-5 10 176 0,2-1 48 0,3-9 0 0,-4 8 0 0,-1 0 80 0,5-8 0 16,-4 8 16-16,4-8 0 0,-3 8 176 0,3-8 0 15,0 0 0-15,0 0 0 0,-3 7 0 0,3-7 0 16,0 0 0-16,2 10 0 0,-2-10 0 0,5 9 0 16,-5-9 0-16,7 8 0 0,-1-2 144 0,2 1-144 15,-8-7 192-15,9 8-192 0,-3-2 208 0,1 1-64 0,0-1-16 0,-2 2 0 16,-1 0 96-16,1 1 16 0,-5-9 0 16,3 11 0-16,-1 0 48 0,-1-2 16 0,-1 1 0 0,-1 0 0 15,1-10-16-15,-3 9 0 0,0 0 0 0,-1-3 0 16,-1 1-16-16,-1-1 0 0,-1-1 0 0,-1-1 0 15,-1 1 96-15,-1-2 16 0,0-1 0 0,-1 1 0 16,0-1-128-16,0-1-32 0,0 0 0 0,2-1 0 16,0 0-224-16,-1-1 0 0,0 0 0 0,0 0 0 15,1 0-192-15,0-2-144 0,1 1-32 0,-1-1 0 16,3-3-1552-16,1 0-320 16,-3-3-64-16,-1-1-17088 0</inkml:trace>
  <inkml:trace contextRef="#ctx0" brushRef="#br0" timeOffset="84164.84">15975 10501 5519 0,'0'0'496'0,"-4"-8"-496"0,-1 0 0 0,2 1 0 0,0-1 2384 0,-1 0 384 0,1 1 80 16,0-1 16 0,-2-1-1872-16,2-1-368 0,0 1-80 0,0 1-16 15,-1-1 0-15,1 2 0 0,0 2 0 0,-1-1 0 16,2-2-208-16,0 3-32 0,2 5-16 0,-3-7 0 16,-2 2-272-16,5 5 128 0,-5-6-128 0,5 6 0 15,-6-5 240-15,6 5-64 0,-5-3-16 0,5 3 0 16,0 0-160-16,-7-3 0 0,7 3 0 0,0 0 128 15,0 0 32-15,0 0 0 0,-8 0 0 0,8 0 0 0,0 0 304 0,0 0 64 16,0 0 16-16,0 0 0 0,0 0 224 0,0 0 32 16,0 0 16-16,0 0 0 0,0 0-176 0,0 0-48 15,0 0 0-15,10 1 0 0,0-1-64 0,0 2-16 16,0-2 0-16,1-2 0 0,1 2 64 0,2 2 16 16,1-2 0-16,1 0 0 0,1 0-144 0,0 0-48 15,2 1 0-15,0-2 0 0,-1-1-80 0,1 2 0 16,0 0-16-16,-2 0 0 0,0 0-16 0,-2 0 0 0,-1 0 0 0,0 2 0 15,-3-1-80-15,0 0-16 0,0 0 0 0,-1 1 0 16,-10-2 0-16,10 2 0 16,-2 2 0-16,-8-4 0 0,9 3 0 0,-1 1 0 15,-8-4 0-15,8 6 0 0,-8-6-16 0,6 6-16 0,-6-6 0 0,6 10 0 16,-2-1-32-16,-1 1-128 0,0 1 192 0,-2 0-64 16,0 1 0-16,-1 0-128 0,-1 0 192 0,1 4-64 15,-1 1-128-15,0 2 192 0,-2 1-192 0,2 1 192 16,-1 0-192-16,0 2 0 0,1 2 0 0,1 1 128 15,-2 1-128-15,0 0 0 0,1 1 0 0,0 1 128 16,0 3-128-16,1 2 0 0,0 1 0 0,0 1 0 0,0 1 0 16,0 4 0-16,2 0 0 0,-2 3 0 15,0 1 0-15,1 2 0 0,1 4 0 0,0-1 0 16,-1 0 0-16,0 1 0 0,0 3 0 0,1 1 0 16,2 3 0-16,-2-1 0 0,0 1 0 0,1 1 0 0,1 3 128 15,-1 1-128-15,0 1 0 0,2 2 128 16,-2-3-128-16,0 2 128 0,0 0-128 0,2 2 128 0,-1 1-128 15,2 2 0-15,-2-1 0 0,1-1 0 0,-2 0 128 16,0 0-128-16,0-2 0 0,2-2 128 0,-3 1-128 0,0-1 0 0,0 0 0 16,1-1 0-16,-2-2 144 0,0 1-144 0,0 1 160 0,1-1-160 15,-1 1 144 1,1 1-144-16,0-3 128 0,0 2-128 0,0 0 160 0,0 1-160 16,0-1 192-16,2 0-192 0,-1-1 0 0,0-2 0 15,1-2 0-15,-1 3 0 0,1 1 160 0,1-3-32 0,-2-2 0 16,0 0 0-16,1 2-128 0,-1-5 0 15,1-4 0-15,1 2 0 0,-2-2 128 0,0 0 0 0,-1-3 0 16,3-2 0-16,-3-2-128 0,1-1 0 0,0-1 0 0,-1-3 0 0,0 0 0 16,0 0 0-16,1 2 0 0,1-4 0 0,-2-2 144 15,0-1 0-15,-1-1 0 0,0-2 0 16,0-1 16-16,1-1 0 0,-2-4 0 16,0 0 0-16,-2-1 48 0,2-2 16 0,0-2 0 0,0 0 0 15,-2-1-48-15,0 0-16 0,-1 0 0 0,-1-2 0 0,1 1-32 16,-1-3 0-16,-1-1 0 0,1 0 0 15,-2-1 32-15,1-2 0 0,-2-1 0 0,1 0 0 16,-1-2 160-16,-1-1 16 0,0 1 16 0,-1-2 0 0,1 1 48 0,-2-1 16 16,0 0 0-16,0 0 0 0,-1 1-96 15,0-2 0-15,-1 0-16 0,0 1 0 0,-1-1-80 0,0 2-16 0,0-3 0 0,-2 1 0 32,1 1-208-32,1-1 0 0,0 0 128 0,-1 0-128 15,2-1 0-15,0 2 0 0,-1-2 0 0,2 0 0 16,1 1-256-16,0-1 16 0,1-1 0 0,3 0 0 15,-1 0-352-15,2 1-80 0,-3-1-16 0,3 0 0 16,-1-2-1584-16,2 0-320 0,4 0-64 0,-7-2-15968 16</inkml:trace>
  <inkml:trace contextRef="#ctx0" brushRef="#br0" timeOffset="86823.21">18560 11595 20495 0,'0'0'896'0,"0"0"208"0,0 0-880 0,0-6-224 16,0-1 0-16,0 7 0 0,0-7 160 0,0 7-16 0,0-7 0 0,0 7 0 15,-1-7 592-15,1 7 112 0,0 0 32 0,0-6 0 16,0 6 384-16,0 0 80 0,0-7 0 0,0 7 16 16,0 0-416-16,0 0-96 0,0 0-16 0,0 0 0 15,0 0-304-15,0 0-64 0,0 0-16 0,0 0 0 16,1-6-64-16,-1 6-32 0,0 0 0 0,0 0 0 16,0 0-96-16,0 0-32 0,0 0 0 0,0 0 0 15,0 0-80-15,0 0-16 0,0 0 0 0,0 0 0 16,0 0-128-16,0 0 192 0,-8 7-192 0,2 0 192 0,-1 0-192 15,2 2 0-15,-1 1 144 0,1 0-144 16,-2 0 0-16,1 1 0 0,-1 1 0 0,0 1 128 0,1-1-128 16,-1 1 0-16,2 3 128 0,-1-1-128 0,1 0 0 15,0-1 144-15,2-1-144 0,0-1 0 0,0 1 128 0,2-1-128 16,1 1 0-16,3-2 0 0,0-2 160 0,1 1-160 16,1 0 128-16,0-1-128 0,3-1 240 0,1-2-48 15,-1 1 0-15,2-2 0 0,1 1 64 0,0-2 0 16,1-1 0-16,1-2 0 0,0 0-48 0,0-1 0 15,-1-1 0-15,1-2 0 0,-3 0-16 0,1 0-16 0,-1 0 0 16,0-2 0-16,-2 0 80 0,-2-2 32 0,0-1 0 0,0 1 0 16,-2-2 32-16,-1 0 16 0,-1-1 0 0,-1-1 0 15,-2-1-144-15,-1-1-48 0,-2-1 0 0,-1-2 0 16,-1 0-144-16,-2-1 160 16,-1 1-160-16,-1-1 160 0,-1 1-160 0,0-1 0 0,-2 0 0 0,0 0 128 15,-2 1-128-15,2-1 0 0,0 1 0 0,1 0 0 16,1 2 0-16,1 0 0 0,0-1 0 0,1 0 0 15,2-1 128-15,1 2-128 0,1 1 128 0,0 0-128 16,2 1 160-16,1 0-160 16,1-1 192-16,1 2-192 0,0 0 160 0,2 3-160 0,1-1 128 0,-1 0-128 15,3 0 0-15,-1 2 128 0,2-2-128 0,0 3 0 0,2 1 0 16,0 0 0-16,-8 5-144 0,11-2 144 16,-1 1-144-16,-1 1 144 0,-9 0 0 0,13 6-144 0,-4-1 144 0,2 2 0 15,-3 1-144-15,-1 2 144 0,-3 0-128 0,1 1 128 16,-2 1-160-16,1 2 160 0,-3-1-192 0,0 1 48 15,-1 1 16-15,-1 1 0 0,0 0-208 16,-2 0-48-16,1-1 0 0,-2-1 0 16,0 1-160-16,0-2-32 0,-1 0-16 0,1 0 0 15,1-1-368-15,-1-1-80 16,1-1-16-16,1 0-10080 0,1-1-2000 0</inkml:trace>
  <inkml:trace contextRef="#ctx0" brushRef="#br0" timeOffset="89085.65">19034 11784 12895 0,'0'0'1152'0,"0"0"-928"0,0 0-224 0,0 0 0 15,0 0 3008-15,0 0 544 0,0 0 112 0,0 0 32 16,0 0-2608-16,0 0-528 0,0 0-112 0,0 0 0 16,0 0 256-16,0 0 64 0,7 7 16 0,-7-7 0 15,9 3 96-15,1-2 16 0,-1-1 0 0,2-1 0 16,0-1-224-16,0-2-32 0,-1-2-16 0,0 0 0 0,0-1-64 0,-1-1-16 16,-1 1 0-16,-2-2 0 0,0 0-160 0,0 0-16 15,-3 0-16-15,-1 1 0 0,0-2 64 0,-2 1 16 16,-1 1 0-16,0 1 0 0,0-1-160 0,1 8-16 15,-4-8-16-15,4 8 0 0,-5-8-240 0,5 8 144 16,-8-4-144-16,0 2 128 0,0 1-128 0,0 2 0 16,0 3 0-16,-1 1-176 0,2 1 16 0,-4 3 0 15,1 2 0-15,1 1 0 0,0 0-64 0,2 4-16 16,-1-1 0-16,1 2 0 0,3-1 16 0,2 1 0 16,2-2 0-16,0 0 0 0,4 1-16 0,3-1 0 15,0 1 0-15,5-2 0 0,2 0 240 0,3-2-176 16,1 0 176-16,4-2-160 0,2-2 160 0,4-1 0 0,1-2 0 0,4-3 0 15,2-2 0-15,0-2 0 0,-4-2 128 0,-1-3-128 16,-1-3 192-16,-2-1-16 16,-1-2-16-16,-3 0 0 0,-2-2 144 0,-3 1 16 0,-2 0 16 0,-3 0 0 15,-2 0 16-15,-2 0 0 0,-3-1 0 0,-2-1 0 16,-3 1-80-16,-2 1-16 0,-2-1 0 0,-1 2 0 16,-2 1-112-16,-1 2-16 0,-3 2-128 0,0 3 192 15,-1-1-192-15,0 2 0 0,-1 0-192 0,1 2 192 0,0 4-192 16,1 0 64-16,1 0 128 0,9-2-208 15,-6 5-224-15,-1 2-32 16,3 1-16-16,4-8 0 0,-4 10-240 0,4-10-48 0,2 8-16 0,3 1 0 0,-5-9 352 0,10 9 80 16,1-2 16-16,2-2 0 0,0 0 208 0,3-1 128 15,-1-1-160-15,0 1 160 0,1-2 0 16,-3 1 0-16,-2 0 0 0,0 2 0 0,-1 0 0 0,-2 1 128 16,-3 0 16-16,-2 4 0 0,0 2 32 0,-2 4 0 15,-1 1 0-15,-1 4 0 0,-3 2-176 0,0 7 192 16,-3 0-192-16,1 3 192 0,-3 1-32 0,0 2 0 0,0 2 0 0,0-1 0 15,1-1-160-15,0-3 0 0,0-3 0 0,3-1 128 16,0-5-128-16,2-2 128 0,0-4-128 0,2-1 128 16,1-3 112-16,0-2 16 0,1-3 0 0,-1-9 0 15,3 8 16-15,-3-8 16 0,0 0 0 16,10 0 0-16,-1-1 224 0,1-5 32 16,0-3 16-16,1-2 0 0,2-3 16 0,0-3 16 0,1-4 0 15,3-2 0-15,1-3-320 0,2-1-64 0,0-3-16 0,0-2 0 16,-1 0-64-16,-2-1-128 0,0 0 176 0,-2 0-176 15,-1 1 160-15,-2 2-160 0,-2 0 128 0,-1 1-128 16,-1 3 0-16,-3 3 128 0,0 3-128 16,-3 1 0-16,0 3 0 0,-1 1 0 0,-1 3 0 15,-1 2 0-15,0 2 0 0,0-1 0 0,-1 2 0 16,2 7 0-16,-2-4 0 0,2 4 0 0,0 0-160 0,0 0 160 0,-5-2-384 0,5 2 32 16,0 0 0-16,0 0 0 15,-4 7-96-15,4-7-32 0,-5 11 0 0,4 0 0 16,0-1-64-16,1 1-16 0,0-1 0 0,2 0 0 31,1 1 16-31,0 0 0 0,0 0 0 0,2-2 0 0,-5-9 96 0,6 10 32 0,1-3 0 0,-7-7 0 0,7 6 160 0,1-2 16 0,0 0 16 16,-8-4 0-16,10-3 224 15,-1 0 128-15,-2-1 0 0,0-2-128 0,-1-1 576 16,1-1 0-16,-1 0 0 0,-1 0 0 0,1 0 96 0,-2 0 32 0,0 0 0 0,1 2 0 16,-5 6-336-16,3-8-64 15,-3 8-16-15,0 0 0 0,2-7-96 0,-2 7-32 16,0 0 0-16,0 0 0 0,0 0-160 0,0 0 0 15,2 9 0-15,1 1 0 0,-1 0-208 0,1 1-80 0,-1 0-16 16,2 0 0-16,0 0-176 0,3 0-32 16,-1-2-16-16,3 0 0 0,1-2-224 15,2-2-32-15,2-3-16 0,4-2 0 16,0-2-304-16,4-3-64 0,1-2-16 0,1-2 0 16,-1-2-288-16,0-1-48 0,-1-2-16 0,-3 2 0 0,-3 0 1088 0,-1-1 224 0,-3-1 32 0,-1-2 16 15,-2 0 752-15,-2-1 160 0,-2 1 32 0,-2-1 0 16,-1 2 288-16,-2 1 64 15,0-1 16-15,-1 3 0 0,-1 1-208 0,-2 2-32 0,-1 2-16 0,0 1 0 16,-2 2-176-16,-1 1-48 16,-1-1 0-16,-1 3 0 0,0 1-272 0,-2 2-48 15,0 3-16-15,2 0 0 0,-2 1-320 0,1 0 0 0,-1 3-160 0,2 1 160 0,3 1-128 0,-1 0 128 16,1 2 0-16,3 0 0 16,1 1-208-16,0 0 64 0,2 0 16 0,2-1 0 15,3-2 128-15,0 2-160 0,2-4 160 0,1 0-160 16,3-2 160-16,0-2 0 0,1 0-144 0,1-3 144 15,1 0 0-15,0-2 0 0,0-1 0 0,0-1 0 16,-1-1 0-16,0-3 192 0,-1-1-32 0,0-1 0 16,-1-2 288-16,0 0 64 0,-1-2 16 0,-1 1 0 15,-2-1-176-15,1 1-32 0,-4 0-16 0,1 3 0 16,0 0-176-16,-4 8-128 0,0 0 144 0,0 0-144 0,0 0 192 16,0 0-48-16,0 0-16 0,0 0 0 15,0 0-128-15,0 0-176 0,-4 11 48 0,2 0 0 16,0-2-64-16,0 2 0 0,1 0 0 0,-2 1 0 15,6-1 192-15,-2-1 0 0,1-1-144 0,1-1 144 0,-3-8-144 0,7 6 144 16,-1 0-192-16,3-3 192 0,0-1-192 0,2-2 192 16,1-1-192-16,1-1 192 0,2-3-128 0,0 0 128 15,2-3 0-15,-1-2 0 0,0-2 0 0,0-2 0 16,1-1 0-16,0-2 0 0,0-2 208 0,-1 0 48 16,1 0 16-16,-1-2 0 0,-3-1 48 0,-1-1 0 15,1 1 0-15,-2-3 0 0,-2-1 16 0,0 2 16 0,-3 2 0 16,-1 2 0-16,0 2 32 0,-3 1 0 15,-2 5 0-15,0 2 0 0,-2 1 16 0,-1 4 16 16,3 5 0-16,-2-6 0 0,2 6-240 0,0 0-48 0,0 0-128 0,-7 1 192 16,7-1-192-16,-8 8-240 0,0 2 48 0,0 2 16 15,1 3-48-15,-1 3-16 0,1 1 0 16,0 3 0-16,0 0 48 0,1 1 0 0,1 1 0 0,0 1 0 16,0 1-80-16,3 0-16 0,2 2 0 0,2-2 0 15,3 0-32-15,-2-1-16 0,2-3 0 0,4-3 0 16,2-2-64-16,1-2-16 15,0-2 0-15,3-2 0 0,1-4 64 0,1-1 16 0,-1-3 0 0,2-3 0 0,-3-2 336 0,1-4-176 16,-1-2 176-16,2 0-128 16,-1-3 128-16,-1-1 176 0,1-3-48 0,-1 1 0 15,0-1 64-15,-3-1 16 0,1 0 0 0,-4-1 0 16,-1 2-16-16,0 4 0 0,-3 1 0 0,-2 1 0 0,-3 9 128 16,0 0 32-16,-1-9 0 0,1 9 0 0,0 0-64 0,0 0-16 15,0 0 0-15,-8 1 0 0,8-1-272 16,-9 6-192-16,2 0 16 0,0 3 16 0,0 2-16 0,3 0 0 15,0-1 0-15,0 2 0 0,2 0 0 0,1 2 0 0,1-2 0 0,2 0 0 16,1-1-32-16,2-1-16 16,1-3 0-16,2 0 0 0,1-2-64 0,1 0-16 0,1-1 0 15,1-2 0-15,0 0 80 0,2-4 16 16,2 0 0-16,0-2 0 0,0-2 208 0,-1 1 192 0,0-3-48 0,3-1 0 16,0-2 128-16,-2-2 32 0,-2-1 0 0,1 0 0 15,-1 0-96-15,-2 1-16 0,-2 1 0 0,-1 1 0 16,-1 1-192-16,-2 2 0 0,-6 8 128 0,0 0-128 15,0 0 0-15,0 0 0 16,0 0-192-16,0 0 192 0,0 0-416 0,0 0 32 16,0 10 0-16,0 0 0 0,-1-1 16 0,1 1 16 0,2 1 0 0,0 0 0 15,-2-1 144-15,3 0 16 0,1-1 16 0,2-2 0 0,-1 0 176 0,2-2 0 16,-7-5 0-16,11 5 0 0,-1-3 0 0,-1-2 0 16,1-1 0-16,0-1 128 0,0-3 288 0,-1 0 64 15,0-2 16-15,-2 1 0 16,0-2 224-16,-1-1 48 0,-1 0 16 0,-1-2 0 0,0-2-16 0,-4 1-16 15,0 0 0-15,0 1 0 0,-4 0-288 0,1 2-48 0,-1 0-16 0,-2 2 0 16,1 0-400-16,-3 3 0 16,-1 0 0-16,-1 2-176 15,0 0-512-15,1 2-96 0,-1 2-32 0,2 1 0 16,-1 1-1552-16,1 1-304 0,8-5-64 0,-5 7-14352 16</inkml:trace>
  <inkml:trace contextRef="#ctx0" brushRef="#br0" timeOffset="89649.7">21563 11803 32479 0,'0'0'1440'0,"0"0"288"0,0 0-1376 0,0 0-352 16,-5 7 0-16,5-7 0 0,-7 5 608 0,7-5 48 16,0 0 16-16,0 0 0 0,0 0 160 0,0 0 16 15,0 0 16-15,0 0 0 0,0 0 128 0,0 0 32 16,10-9 0-16,0 1 0 0,0-2-432 0,2 0-80 15,1 0 0-15,1-1-16 0,1 0-144 0,-1 1-32 0,-1 1 0 0,0 0 0 16,1 0-320-16,-2 2 0 0,0 0 0 0,-1 3 0 16,0 1 0-16,0 2 0 0,1-1 0 0,-1 5-128 15,0 0 0-15,0 2 0 0,-1 1 0 0,2 1 0 16,-2-1-64-16,2 1 0 16,0-1 0-16,1 1 0 0,0 0 192 0,1 0 0 0,0-2 0 0,2 0-128 15,2 0 128-15,1-2 0 0,-1-2 0 0,2-2 0 16,0-1 0-16,-1-2 0 0,-1-1 0 0,1-2 128 15,-1 0 48-15,-2-1 16 0,0-1 0 0,-3-2 0 16,-1-1 64-16,-2 0 32 0,0 0 0 0,-1-1 0 0,-2-2-112 16,0 2-32-16,-2-1 0 0,0 3 0 15,-2 0-272-15,0 1-64 0,-3 1-16 0,0 9 0 16,0 0-304-16,0 0-64 0,-7-5-16 0,7 5 0 16,-10 2-608-16,1 4-112 0,-1 5-32 0,0 0 0 31,2 1-400-31,0 3-96 0,1 0-16 0,3 2 0 0,0 1 352 0,3 0 64 0,1 0 16 0,2-1 0 31,2 0 784-31,0-2 144 0,2-2 48 0,0-2 0 0,1-1 448 0,-1-1 192 0,2-2-16 0,0-1 0 0,-8-6 848 0,9 6 160 0,-9-6 32 16,7 3 16-16,-7-3 128 0,0 0 32 0,0 0 0 15,0 0 0-15,0 0 32 0,0 0 16 0,0 0 0 0,0 0 0 16,0 0-736-16,0 0-128 16,0 0-48-16,-6-4 0 0,0-1-672 0,-3 2-144 15,1 1-32-15,-1-1 0 16,-1 2-1568-16,-5 0-320 0,-1 0-64 0,-5-1-13408 0</inkml:trace>
  <inkml:trace contextRef="#ctx0" brushRef="#br0" timeOffset="89769.38">21637 11458 11967 0,'-4'-13'528'16,"0"5"112"-16,1-1-512 0,1-1-128 0,2 0 0 0,0 1 0 15,0 2 6048-15,2-1 1184 0,1 0 224 0,-1 2 48 0,-2-2-6272 0,2 3-1232 16,-2 5-288-16,2-8-32 15,-2 2-1984 1,0 6-400-16,-1-6-80 0</inkml:trace>
  <inkml:trace contextRef="#ctx0" brushRef="#br0" timeOffset="89957.99">20762 11449 30399 0,'0'0'2704'0,"-5"-3"-2160"0,5 3-544 0,0 0 0 16,0 0 2496-16,0 0 400 0,0 0 80 0,0 0 16 15,10 1-2128 1,5 1-416-16,4 1-96 0,5 1-16 0,5-1-144 16,3 0-48-16,3 0 0 0,3 1 0 0,4 0-144 0,4-1 0 15,4 1 0-15,-2-2 0 16,-2-2-2432-16,1 1-352 0,0 1-80 0,-2 3-16 0</inkml:trace>
  <inkml:trace contextRef="#ctx0" brushRef="#br0" timeOffset="90597.76">19239 13036 38175 0,'-7'-4'1696'0,"7"4"352"0,0 0-1648 0,-6-1-400 0,-1 1 0 0,0 3 0 0,0 1 128 15,-2 3-128-15,-1 2 0 0,0 1 128 0,1 2-288 0,-2 2-64 16,-1 2-16-16,2 0 0 0,0-1 240 0,3 1 0 16,1 0-160-16,3 0 160 0,1-1 0 0,2-1 0 15,1 0 0-15,3 0 0 0,3-1 0 0,3 0 128 16,1-2-128-16,2 0 128 0,2-2 64 0,4 0 0 16,3-1 0-16,0-3 0 0,-1-2-32 0,0 1 0 15,-1-4 0-15,-2-1 0 0,0-2-160 0,-3-1 0 0,-1-1-192 16,-5-1 192-16,-1-2 0 0,-2-2 0 0,-2-2 0 15,-2-2 0-15,-1 0 0 0,-3-3 160 0,-1-1 16 0,-5-2 0 16,3 0-176-16,-6-1 0 16,0 0-160-16,-4 0 160 0,-2 0 0 0,-2 2 0 0,-1-3-128 0,0 1 128 15,1 0 0-15,0 1 240 0,0 0-48 0,3 1-16 16,0 1 224-16,2 0 48 0,1 1 16 0,2-1 0 16,1 1 16-16,3 3 0 0,2 2 0 0,2 1 0 15,0 0-160-15,3 1-16 0,3 0-16 0,1 4 0 16,0-1-144-16,5 2-16 0,1 0-128 0,2 1 192 15,1 0-192-15,4 3 128 0,0 1-128 0,2 1 0 16,0 3 0-16,0 1 0 0,-1 2 0 0,-1 2 0 0,-2 2 0 16,-1 1 0-16,0 0 0 0,-4 2 0 15,-4 2-240-15,0-1 16 0,-3 0 0 0,-2 1 0 16,-3 0-352-16,0 1-80 16,-1 0-16-16,-1 1 0 0,-3 0-384 0,1-1-80 0,-1 1-16 0,0-3-10336 15,-1-2-2080-15</inkml:trace>
  <inkml:trace contextRef="#ctx0" brushRef="#br0" timeOffset="91079.09">20155 12917 37439 0,'0'0'1664'0,"0"0"320"0,0 0-1584 0,0 0-400 0,0 0 0 16,-8 0 0-16,8 0 176 0,-7 7-48 0,-2-1-128 0,0 1 192 16,-1 3-192-16,1 1 0 0,2 1 128 0,-3 1-128 15,1 2 128-15,1 0-128 16,2 2 176-16,0-1-176 0,2 1 128 0,-1-1-128 0,2 2 0 0,1-2 0 16,-1-1 0-16,2-1 0 15,1-1 0-15,1-1 0 0,1 0 0 0,1-1 0 0,0-2 128 0,3-1-128 16,1-2 0-16,-1 0 0 0,2-2 0 0,2-2 0 15,1-2 144-15,0-2-144 0,0 0 0 0,0-1 144 0,1-4-16 0,1-1-128 16,0 1 192-16,0-3-64 16,1-2 336-16,-1-1 64 0,-1-2 16 0,0 0 0 15,1-2 64-15,-2 3 16 0,-1 0 0 0,-1 3 0 0,0-1-320 16,0 2-64-16,-6 0-16 0,-3 10 0 0,4-8-48 16,-4 8-16-16,0 0 0 0,0 0 0 0,0 0 16 0,0 0 0 15,0 0 0-15,0 0 0 16,0 0-176-16,-2 8 0 0,-1 0-192 0,1 0 192 15,-1 1-256-15,1 2 64 0,1 0 0 0,-1 1 16 0,0 0-64 16,2-1-16-16,1-1 0 0,0 2 0 16,0 0-256-16,2 1-64 0,2-2-16 0,0-3 0 15,-5-8-368-15,8 9-80 0,1-2-16 0,0-2 0 16,0-1-2144-16,4-4-448 0,0-4-64 0</inkml:trace>
  <inkml:trace contextRef="#ctx0" brushRef="#br0" timeOffset="91426.27">20588 12996 21183 0,'0'0'1888'0,"0"0"-1504"0,-7 5-384 0,0 2 0 16,2 1 2192-16,-2 3 368 0,0 2 80 0,1 0 16 16,1 0-1856-16,-1 1-368 0,1 1-80 15,-1-2-16-15,3-1 96 0,-3 0 16 16,2-1 0-16,1-2 0 0,-1 1 272 0,4-10 64 0,-2 10 16 0,2-10 0 0,0 0-224 0,-1 9-64 16,1-9 0-16,0 0 0 0,0 0-16 0,0 0-16 15,0 0 0-15,0 0 0 0,0 0 160 0,7-7 16 16,-2-2 16-16,1-1 0 0,-2-1 0 0,1-1 0 15,2-2 0-15,3-1 0 0,-1 2-176 0,1-2-48 16,1-1 0-16,0 1 0 16,0 1-192-16,1 3-32 0,-1 1-16 0,0 2 0 0,-1 0-32 0,1 3-16 15,-4 2 0-15,-7 3 0 16,9-3 32-16,-9 3 0 0,0 0 0 0,10 5 0 16,-1 0-192-16,-1 2 0 0,-2-1 0 0,0 3 0 15,-2 1-176-15,0 1 48 0,3 1 0 0,-4 3 0 16,2 0 0-16,-1 1 0 0,2 2 0 0,-2-3 0 31,-1 2-272-31,3-2-48 0,-2 1-16 0,2-2 0 16,-2-1-480-16,2-1-80 0,0-2-32 0,1-2 0 15,1-3-2000-15,1-1-400 0,1-4-64 0</inkml:trace>
  <inkml:trace contextRef="#ctx0" brushRef="#br0" timeOffset="91861.9">21074 12738 37487 0,'-4'-14'1664'0,"2"6"336"0,0 0-1600 0,0 1-400 15,-1 0 0-15,3 7 0 0,-3-6 1424 0,3 6 208 16,0 0 32-16,0 0 16 0,0 0-976 0,0 0-208 16,0 0-48-16,0 0 0 0,0 0-448 0,-3 11 128 15,1 1-128-15,0 3 0 0,-1 3 0 0,1 4 0 16,-1 3 0-16,0 1-160 0,-2 2 160 0,1 0 0 16,-2 2-144-16,0-1 144 0,-2-1 0 0,1 0 0 15,1-1 0-15,-1 1 0 0,1-2 0 0,1-2 0 0,1-3 0 16,1-3 0-16,0-2 0 0,2-1 0 15,0-4 0-15,1-1 0 0,2-2 0 0,-2-8 0 0,0 0-176 16,0 0 176-16,9 5-208 0,-9-5 32 0,10-3 16 0,1-4 0 16,2-3 160-16,2-2 0 0,-3-2 0 0,1-4 0 15,1-2 0-15,3-1 192 0,-3-1-32 0,-2 1-16 16,-2-1-144-16,0 3 160 0,0 1-160 0,-3 5 160 16,-1 0-32-16,-2 2-128 0,-1 2 192 0,-3 9-64 15,0 0 176-15,0 0 16 0,0 0 16 0,0 0 0 16,0 0-160-16,0 0-48 0,0 0 0 0,0 0 0 15,-3 10-128-15,1 1 0 0,1 0 0 0,-2 3-176 0,-1 0 176 0,1 3-160 16,0-1 160-16,3 2-160 0,0 0 160 0,1 0 0 16,-1 1 0-16,3-1 0 15,3-1 0-15,0 1 0 0,2-2 0 0,1 0 0 0,1-3 0 0,-3 0 0 16,2-1 0-16,1-2-128 0,0-1-160 16,0-3-32-16,-1 0 0 0,1-3 0 15,0-2-1744-15,1-1-368 0,1-1-64 0,1-6-9360 16,1-7-1888-16</inkml:trace>
  <inkml:trace contextRef="#ctx0" brushRef="#br0" timeOffset="92195.91">21382 13018 11967 0,'0'0'528'0,"-7"6"112"0,1-1-512 0,0 1-128 0,-1 3 0 0,2 1 0 16,-1 0 5104-16,1 1 976 0,-2 0 208 0,2 0 48 16,-1 2-4976-16,2-1-976 0,0-2-208 0,0 0-48 15,1 0 560-15,0 0 96 0,3-10 32 0,-3 11 0 16,1-3 48-16,2-8 16 0,0 0 0 15,0 0 0-15,0 0-432 0,0 0-96 0,0 0-16 16,0 0 0-16,0 0 208 0,0 0 32 0,7-5 16 0,-1-1 0 16,1 0 48-16,1-2 16 0,-1-1 0 0,2-2 0 0,0-1-176 0,2 0-32 15,0-1-16-15,1 2 0 0,0 1-240 0,0 0-64 16,0 2 0-16,-1 2 0 16,2 1-128-16,-4 2 0 0,0 1 0 0,1 1 0 0,0 2 128 0,0 2-128 15,-1 2 128-15,0-1-128 0,-9-4 0 0,8 8 0 16,1 1-224-16,-1 0 80 0,0 1-48 15,-2 1 0-15,0-1 0 0,-1 1 0 16,1 0-64-16,0 0 0 0,1 0-16 0,-1 0 0 16,-1-1-304-16,0-1-64 0,2-1-16 0,0-2 0 15,-1 1-1536-15,-6-7-304 0,11 3-64 0,0-2-9200 16,0-2-1824-16</inkml:trace>
  <inkml:trace contextRef="#ctx0" brushRef="#br0" timeOffset="92503.25">21867 12972 30287 0,'0'0'1344'0,"0"0"272"15,0 0-1296-15,0 0-320 0,0 0 0 0,-9 4 0 16,0 0 960-16,0 3 128 0,1 0 32 0,-1 3 0 16,-1 1-800-16,1 0-176 15,0 4-16-15,2 0-128 0,-1 2 160 0,1-1-160 0,3 1 128 16,1-2-128-16,2-1 288 0,1 1-32 0,2-1 0 0,1 1 0 0,1 0 80 0,4-3 16 16,-1-4 0-1,3 0 0-15,0 0 32 0,1-3 16 0,1-2 0 0,0-2 0 0,1-2 112 0,0-1 0 16,-1 0 16-16,0-1 0 0,0-1 144 0,1-2 32 15,-2-2 0-15,-2 0 0 0,0-3 128 0,0-2 48 16,-2 0 0-16,-1-1 0 0,0 0-192 0,-2-2-48 16,-1 0 0-16,0 0 0 0,-2 2-320 15,-1-1-64-15,-2-1 0 0,0 3-16 0,-1 0-240 0,-1 1-240 16,-2 1 48-16,-1 1 16 16,-2 1-288-16,0 1-64 0,0 3-16 0,0-1 0 15,1 1-1312-15,-1 0-256 0,1 1-48 0,0 1-16 16,1-1-1200-16,7 4-240 0</inkml:trace>
  <inkml:trace contextRef="#ctx0" brushRef="#br0" timeOffset="92958.51">22140 12972 18431 0,'0'0'1632'0,"0"0"-1312"0,3 13-320 0,-3-1 0 0,1 0 2016 0,-1 1 336 15,-1 0 64-15,-2 0 16 16,-1-2-1408-16,0 3-256 0,0 0-64 0,-2 0-16 0,1-1 512 0,0-1 96 15,1 1 32-15,0 0 0 0,2-1-352 0,1 0-64 16,1-1-16-16,1-2 0 0,-1-9-480 0,5 9-96 16,-5-9-32-16,7 6 0 0,1 0-144 0,1-3-16 15,1-4-128-15,0 0 192 0,1 0-16 0,1-2-16 16,1 0 0-16,0-2 0 0,0-3 64 0,2-1 16 16,-2 0 0-16,1-1 0 0,-1-1 192 0,1 0 32 0,-1-2 16 15,0 0 0-15,-1-1-176 0,-1 2-48 0,-1 1 0 0,-1 2 0 16,-3 1-256-16,-6 8 0 0,7-6 0 0,-7 6 0 15,0 0 0-15,0 0 0 0,0 0 0 0,0 0-144 16,0 0-48-16,0 0-16 0,0 0 0 16,4 8 0-16,0 1-128 0,0 1-32 0,-3 0 0 0,2 0 0 15,-3-10 208-15,7 12 160 0,0-3-208 0,0 0 80 16,1-2 128-16,1 0 0 0,0-3 0 0,1 1 0 16,1-1 0-16,1 0 0 0,0 0 0 0,0-2 128 15,0-2 32-15,2 0 16 0,-2-1 0 0,0-1 0 0,1-1 192 16,-2 0 32-16,-2-1 16 0,2-1 0 15,-2 0 96-15,-2-3 0 0,-1 0 16 0,0-1 0 16,-1-2-176-16,1-2-32 0,-2 0-16 0,-1 1 0 0,-1 1-304 0,-1-1-224 16,0-1 32-16,-1 1 16 15,-1 0-512-15,0 2-96 0,1 0-32 0,-1 0 0 16,-3-1-1920-16,3 2-384 0,-2-2-80 16</inkml:trace>
  <inkml:trace contextRef="#ctx0" brushRef="#br0" timeOffset="93320.9">22726 13038 35471 0,'0'0'1568'0,"0"0"336"0,3 10-1520 0,-3-10-384 0,2 11 0 0,1-1 0 32,-3-10-288-32,1 11-128 0,-1-11-32 0,0 12 0 0,-1-2 976 0,1-10 192 0,0 0 48 15,-3 11 0-15,3-11-128 0,0 0 0 16,0 0-16-16,0 0 0 0,0 0-368 0,0 0-80 0,0 0-16 15,0 0 0-15,0 0 16 0,0 0 0 0,0 0 0 0,3-6 0 16,-1-3 208-16,1 1 64 0,-3 8 0 0,7-11 0 16,0-1 64-16,1 0 32 0,1-2 0 0,0 2 0 0,-2 1-272 0,2 1-48 15,0 0-16-15,0 1 0 16,0 1-80-16,-2 3 0 0,1 1-128 0,0 1 192 0,-8 3 64 0,10-1 0 16,0 1 0-16,-2 2 0 0,-8-2-256 0,10 7 176 15,-1 2-176-15,-2-1 160 0,0 1-160 16,-2 2 0-16,0 0-160 0,1 0 160 0,-2 1-176 0,1 0 176 15,-1 1-192-15,0 0 192 0,1 0-192 0,-1-1 192 16,-1 0-192-16,1-3 192 0,-4-9-400 0,4 11 16 16,-4-11 16-16,7 10 0 31,-7-10-1472-31,9 6-288 0,-1-1-64 0,3-3-9440 0,0-3-1872 0</inkml:trace>
  <inkml:trace contextRef="#ctx0" brushRef="#br0" timeOffset="93844.08">23310 12923 37151 0,'0'0'1648'16,"0"0"336"-16,0 0-1600 0,0 0-384 0,0 0 0 0,0 0 0 0,0 0 896 0,0 0 112 15,0 0 16-15,0 0 0 0,0 0-720 0,0 0-144 0,0 12-32 0,1-1 0 16,1-1 64-16,-1 0 0 0,-1 1 0 0,2 0 0 0,1-1-64 0,0 1 0 16,-1-1 0-16,2-2 0 15,-4-8-128-15,6 10 0 16,-1-1 0-16,-5-9 0 0,6 7 144 0,-6-7-144 15,9 4 160-15,-9-4-160 0,10 0 128 0,-1-1-128 0,-2-1 0 0,0-1 0 0,0-2 176 0,0 1-176 16,-1-2 192-16,-6 6-192 16,6-7 0-16,0-1 0 0,-1-1 0 0,0 1 0 0,-2 0-160 0,-3 8 160 15,1-10-160-15,0 1 160 0,-1 0-320 0,-1 2 16 16,1 7 16-16,-4-7 0 0,-2 1 16 16,0 2 0-16,-4 1 0 0,0-1 0 0,-1 1 16 0,0 1 16 0,0 1 0 0,0 2 0 31,0 1 112-31,0 0 128 0,1 1-208 0,1 3 80 0,0 1 128 0,2-1-208 0,-1 2 80 0,3 1 128 31,0-1-224-31,3 1 80 0,0 1 16 0,1 1 0 0,1 0 128 16,2 1 0-16,1-1 0 0,2 1 0 0,0-1 0 15,3 1 0-15,1 1 160 0,0 0-160 16,2-1 144-16,0-2-144 0,0 0 128 0,2 0-128 16,-1 1 288-16,-1 0-32 0,-1-2 0 0,-2-1 0 15,-1 1-128-15,-7-9-128 0,4 9 192 0,-4-9-192 0,0 9 432 0,0-9-32 16,-4 6 0-16,-3 1 0 0,0-2 208 0,-3 0 32 15,-1-2 16-15,0 0 0 0,-1 1-176 0,-3-1-32 16,0 0-16-16,1 2 0 0,2 0-240 0,-1-1-32 16,1-1-16-16,1 0 0 0,1 1-144 0,2 0-256 15,-1-4 64-15,1 1 16 16,8-1-1120-16,-8 1-240 0,8-1-32 0,-7-1-10992 16,7 1-2208-16</inkml:trace>
  <inkml:trace contextRef="#ctx0" brushRef="#br0" timeOffset="95142.7">17599 14170 27647 0,'0'0'1216'0,"0"0"256"0,0-7-1168 0,0 7-304 0,0-8 0 0,0 8 0 0,2-8 1824 0,-2 8 304 0,0 0 64 0,0 0 16 31,0 0-1632-31,0 0-320 0,0 0-64 0,0 0 0 16,0 0 336-16,7 7 80 0,-3 2 16 0,-1 2 0 16,1 3-448-16,-2 4-176 0,0 1 128 0,-2 6-128 15,-1-1 0-15,1 3 0 0,-1 1 0 0,1 0 0 0,0 2 0 0,0 1 0 16,0 0 0-16,0-1 0 0,0 0 0 0,0-1 0 15,0-2 0-15,0-1 0 0,0-4 0 16,0-2 0-16,0-2 0 0,0-3 0 0,-1-1 128 0,0-3-128 16,-1-3 0-16,1 0 128 0,1-8-128 0,0 0 128 15,0 0-128-15,0 0 128 0,0 0-128 0,0 0 0 16,0 0 0-16,-7-4 0 0,1-4 0 0,2-1 0 16,-1-1 0-16,2-1 0 0,0-3 0 0,-1-2 0 15,1-4 0-15,1-1 192 0,0 0-64 0,1-2-128 16,1-2 192-16,3 0-64 0,-2 2 0 0,3 1 0 15,-1 0 0-15,1 1 0 0,2-2 64 0,0 1 0 16,2 1 0-16,1 2 0 0,-1-1-192 0,1 1 0 0,1 0 0 16,0 5 0-16,-2 2 0 0,1 2-192 0,-1 2 32 15,1 1 16-15,-2 1 144 0,0 2-160 0,-7 4 160 0,10-1-160 16,-10 1-32-16,10 2-16 0,-10-2 0 0,9 8 0 31,-2 0-288-31,-3 3-48 0,0 3-16 0,0 1 0 16,-2 0-208-16,0 3-64 0,-1 0 0 0,0-1 0 15,0 2-448-15,-1-3-80 0,0 0-32 0,0-3-7920 0,0-1-1584 0</inkml:trace>
  <inkml:trace contextRef="#ctx0" brushRef="#br0" timeOffset="95333.79">17643 14504 20271 0,'0'0'1792'0,"0"0"-1424"16,0 0-368-16,0 0 0 0,0 0 2816 0,0 0 480 15,0 0 96-15,7 7 32 16,0-1-2208-16,1-1-448 0,1 0-96 0,-1-1-16 0,1-1 272 15,1 1 48-15,2 0 16 0,-2-1 0 0,2 0-464 16,0-1-80-16,0 0-32 0,2-1 0 0,-1-1-416 0,-1 0-320 0,2 0 48 16,2-1 16-1,-1-3-2880-15,1 0-560 0,8-3-112 0,-2-3-32 0</inkml:trace>
  <inkml:trace contextRef="#ctx0" brushRef="#br0" timeOffset="95495.34">18094 14542 14735 0,'0'0'640'0,"0"0"160"0,0 0-640 0,0 0-160 0,-5 8 0 0,2 0 0 16,1 0 4800-16,0 2 944 0,1 1 176 0,-1 1 32 16,0 2-4528-16,0 0-912 0,-1 1-176 0,1 2-32 0,-1 0 208 15,1 0 32-15,0-1 16 0,0 2 0 16,1 1-400-16,0-2-160 16,-1 0 128-16,2 0-128 15,0 0-368-15,2-2-144 0,1-3-48 0,-1-1 0 16,0-1-2688-16,-2-10-528 0</inkml:trace>
  <inkml:trace contextRef="#ctx0" brushRef="#br0" timeOffset="95931.16">18547 14391 37087 0,'0'0'1648'0,"0"0"336"0,0 0-1600 0,0 0-384 0,0 0 0 0,0 0 0 0,0 0 288 0,0 0-32 0,0 0 0 0,-3 11 0 15,-3 0-256 1,3 3 0-16,0 1 128 0,-1 2-128 16,1 0 256-16,0 1 0 0,-1 3 0 0,1 2 0 0,-1 1-256 0,1 0 128 0,2 0-128 0,-1 1 0 15,0-1 0-15,0-1 0 0,0-1 0 0,0-2 0 16,0-2 0-16,2 0 0 0,-1-4 0 16,-1-2 0-16,0-1-256 0,0-2 0 0,2-9 0 0,0 0 0 0,-5 7-16 0,5-7-16 15,0 0 0-15,0 0 0 0,-6-1 288 0,-2-5 0 16,2-2 0-16,2-1 0 0,1-2 256 0,-1-2 64 15,2-2 16-15,1-1 0 0,-1-5-16 0,2-1-16 16,2-4 0-16,1 0 0 0,0-2 16 0,-1-1 16 16,2-2 0-16,2 2 0 0,0 1-32 0,2 1-16 31,0 2 0-31,2 3 0 0,-2-2-64 0,0 3-16 0,0 2 0 16,2 3 0-16,-2 0-64 0,2 3-16 0,0 2 0 15,0 0 0-15,0 2-128 0,-1 4 192 0,0-1-192 0,-1 3 192 0,1 1-192 0,-9 2 0 16,11 0-192-16,-2 2 192 15,-9-2-512-15,10 6 32 0,-1 0 0 0,-3 4 0 16,0 0-736-16,-1 2-160 0,-2 0-32 0,-1 4 0 16,-2 0-2240-16,-2 1-464 0</inkml:trace>
  <inkml:trace contextRef="#ctx0" brushRef="#br0" timeOffset="96096.85">18459 14562 20271 0,'0'0'1792'0,"0"0"-1424"0,0 0-368 0,0 0 0 0,0 0 3968 16,0 0 736-16,0 0 144 0,11-1 16 0,-1 0-3600 0,1 0-736 16,0 0-144-16,1-1-16 0,0 2 48 0,1 0 16 15,3-1 0-15,-1 0 0 0,0 1-304 0,2-1-128 16,-1-1 0-16,1 1 128 16,-2 1-2768-16,1-1-560 0,-2 0-128 0</inkml:trace>
  <inkml:trace contextRef="#ctx0" brushRef="#br0" timeOffset="96412.3">18342 14838 29487 0,'0'0'1296'0,"0"0"288"0,0 0-1264 0,0 0-320 0,0 0 0 0,0 0 0 0,0 0 1872 0,0 0 320 16,0 0 64-16,0 0 16 15,0 0-1248-15,0 0-240 0,0 0-48 0,0 0-16 0,0 0-32 0,0 0-16 16,0 0 0-16,5 11 0 0,-2 0-512 0,0 1-160 16,0 0 0-16,-2 0 0 0,-2 0 0 0,-2 1 0 15,-1 0 0-15,0 1 0 0,-1 1-320 0,-1 1 16 16,-1-1 16-16,0 0 0 15,1-1-448-15,-2 0-96 0,-1 0 0 16,0 0-16-16,1-3-1504 0,-1 0-288 0,1-3-64 0,0-1-11680 0</inkml:trace>
  <inkml:trace contextRef="#ctx0" brushRef="#br0" timeOffset="96697.62">18932 14932 26719 0,'0'0'2368'0,"0"0"-1888"0,0 0-480 0,0 0 0 0,0 0 2720 0,0 0 448 31,0 0 96-31,0 0 0 0,0 0-2352 0,0 0-464 0,0 0-112 0,0 0-16 0,0 0 192 16,0 0 48-16,0 0 0 0,0 0 0 0,1 13-400 0,-1-1-160 15,-1-1 128-15,-1 0-128 0,0 0 0 0,-2 0-144 16,1 0 0-16,-3 0 0 16,0 0-448-16,-2 0-96 0,-1 1-16 0,-1-1 0 15,-1 0-1728-15,-1-1-368 0,-1 0-64 0,-2-4-11536 0</inkml:trace>
  <inkml:trace contextRef="#ctx0" brushRef="#br0" timeOffset="97314.42">18792 14940 22111 0,'0'0'1968'0,"0"0"-1584"0,0 0-384 0,0 0 0 15,0 0 1600-15,0 0 224 0,0 0 48 0,0 0 16 16,0-7-544-16,1-1-128 0,-1 8 0 0,5-8-16 16,-1 2 96-16,2 0 32 0,-1 0 0 0,3 0 0 15,2 1-688-15,-1 0-128 0,-2 2-16 0,3-2-16 16,-1 1-144-16,0 2-16 0,-2 0-16 0,1 1 0 16,-8 1 80-16,9 0 0 0,-9 0 16 0,8 3 0 15,-8-3-128-15,6 5-16 0,-6-5-16 0,5 10 0 16,-3 1-240-16,-1 0 0 0,-1 0-192 0,-2 1 192 15,-2 2-352-15,0-1 32 0,0 0 16 0,-3 1 0 0,-2 1 32 0,0-2 0 16,1-3 0-16,-1 1 0 0,-1 0 272 0,1-1-192 16,1-3 192-16,1 0-160 0,-1-1 288 0,1 0 48 15,7-6 16-15,0 0 0 0,-7 5 96 16,7-5 32-16,0 0 0 0,0 0 0 0,0 0 0 0,0 0 16 16,0 0 0-16,0 0 0 0,0 0-16 0,10 3 0 15,1-3 0-15,-1 0 0 0,-1-1-144 0,2-1-48 16,3 1 0-16,-3 0 0 0,2-1-128 0,0 1 0 15,0 1 0-15,0-1 0 0,-2 1 0 0,0-1 0 16,2 0-160-16,-2 1 160 16,0 0-512-16,0 1 0 0,0 0 0 0,0 1 0 15,-2 0-1472-15,1 0-320 0,1 1-48 0,1-2-8960 16,-3-1-1792-16</inkml:trace>
  <inkml:trace contextRef="#ctx0" brushRef="#br0" timeOffset="97531.81">19430 14957 11055 0,'0'0'480'0,"0"0"112"0,0 0-464 0,0 0-128 0,0 0 0 0,0 0 0 15,0 0 6736-15,0 0 1328 0,0 0 272 0,0 0 48 16,10 5-6224-16,-2 2-1264 0,-2 0-240 0,0 0-48 0,-2 2 0 0,1 0 0 16,-2 0 0-16,-1-1 0 15,-1 2-432-15,-1 0-176 0,-1-1 128 0,-1 1-128 31,-1 0-256-31,-2 0-128 0,-1-1-16 0,-2-1-16 16,-1 1-528-16,0-1-96 0,0-2-32 0,-2 2 0 16,0-1-2144-16,-3-2-432 0,0-1-96 0</inkml:trace>
  <inkml:trace contextRef="#ctx0" brushRef="#br0" timeOffset="97997.87">19919 14373 32255 0,'0'0'2864'0,"0"0"-2288"0,0 0-576 0,0 0 0 15,0 0 1664-15,0 0 208 16,0 0 48-16,4 10 16 0,-1 0-1552 0,0-1-384 16,-3 0 0-16,0 3 0 0,-2 4 224 0,1 1-32 0,-1 1-16 15,0 3 0-15,0 2-176 0,0 2 128 0,-1 3-128 16,2-1 128-16,-1 0-128 0,1 0 0 0,-1 1 0 0,0-2 0 0,-1-2 0 0,1 0 0 15,0 0 0-15,1-4 0 0,-1 0 0 0,-1-3-192 16,3-4 64-16,-2-1 128 16,1-2-368-16,1-10 48 0,0 0 16 0,0 0 0 15,-3 7 16-15,3-7 0 0,0 0 0 0,0 0 0 16,0 0 80-16,-7-8 16 0,7 8 0 0,-5-14 0 0,0-3-160 0,2 1-32 16,1-4 0-16,1-1 0 0,0 0 384 0,1-2 0 15,0-4 160-15,1-1-160 0,1-2 448 0,1 0-32 0,1 1 0 16,0-1 0-16,1 0-144 0,1 2-16 0,-1-1-16 0,2 4 0 15,1 2-64-15,1 2-16 16,-1 1 0-16,2 2 0 0,0 3-160 0,0 2 128 0,0 1-128 0,0 3 128 16,0 1-128-1,2 3 192-15,-3 0-192 0,1 3 192 0,-1 1-192 0,0 3 0 0,-9-2 144 0,11 7-144 16,-1 1-144-16,-1 0-112 0,-4 3 0 0,0 1-16 31,-2 2-608-31,0 0-112 16,0 0-32-16,-2 2 0 0,-2-1-1904 0,-2 2-384 0,-3 3-80 0,-2-1 0 0</inkml:trace>
  <inkml:trace contextRef="#ctx0" brushRef="#br0" timeOffset="98167.77">19881 14598 24879 0,'0'0'2208'0,"0"0"-1760"0,0 0-448 16,0 0 0-16,0 0 2800 0,0 0 464 0,0 0 112 0,9 6 16 15,0-2-2240-15,0-1-448 16,1 0-96-16,1 0-16 0,1 0 0 0,1 1 0 0,0-1 0 15,2 0 0-15,2 0-464 0,2-1-128 0,-2-1 0 0,1-1 0 32,-2-3-2112-32,2 1-480 0,0-1-96 0</inkml:trace>
  <inkml:trace contextRef="#ctx0" brushRef="#br0" timeOffset="98598.24">20305 14694 35295 0,'0'0'1568'0,"0"0"320"0,0 0-1504 0,9-2-384 0,1 1 0 0,-1 0 0 16,1-1 544-16,1 4 32 0,0 0 16 0,1 0 0 15,1 0 336-15,-1 1 64 0,-1 1 16 0,0 0 0 16,-1 1-272-16,-1 0-48 0,0-1-16 0,-1 2 0 0,-8-6-496 0,7 8-176 16,-2-2 0-16,-5-6 144 0,3 10-432 0,-2-1-96 15,-1 0 0-15,-2 0-16 16,0-1-288-16,-1 0-48 0,-2 0-16 0,1-1 0 15,-2 1-112-15,2 0-32 0,0 0 0 0,4-8 0 0,-5 8 496 0,5-8 80 16,0 0 32-16,-4 7 0 0,4-7 288 0,0 0-128 16,-3 9 128-16,3-9 0 0,0 0 0 0,0 0 0 0,4 10 192 0,0-3-48 15,1 0 80-15,0 0 16 16,2-2 0-16,-1 2 0 0,1-2 128 0,0 2 16 16,-1-1 16-16,2 1 0 0,0 0 112 0,-1 0 0 15,0 2 16-15,0-1 0 0,-2 1 80 0,-1-1 16 0,-4-8 0 0,4 10 0 16,-2 0-64-16,-2-10-16 15,1 10 0-15,-1-10 0 0,-1 11 128 0,1-11 32 16,-3 10 0-16,-1-1 0 0,4-9-48 0,-5 9 0 0,-2-4 0 0,1 1 0 16,-1-2-368-16,7-4-80 0,-9 4-16 0,2 0 0 15,-1-3-336-15,0 0-80 0,0-1-16 0,1 0 0 32,-2 0-1392-32,0-1-288 0,-1-3-48 0,-1-1-17680 0</inkml:trace>
  <inkml:trace contextRef="#ctx0" brushRef="#br0" timeOffset="99326.86">17957 15715 22111 0,'0'0'1968'0,"0"0"-1584"0,0 0-384 0,0 0 0 0,0 0 2432 0,0 0 384 16,11-6 96-16,0 3 16 0,1 0-2144 0,2-1-416 16,-1 1-96-16,1 0-16 0,0-1 864 0,3 1 160 15,1 0 48-15,0-2 0 16,1 1-496-16,1-3-112 0,0 0-16 0,-1 0 0 0,0-1-192 0,-1 1-32 16,-4-1-16-16,2-1 0 0,-3 0-80 0,-1 0-32 15,-1 0 0-15,-1 0 0 0,-5 1-192 0,1 1-32 0,-1-1-128 0,-3 1 192 16,2 1-192-16,-4-1 0 0,-6-1 0 0,3 2 0 15,-2-1 0-15,-1 1-208 0,-3-1 64 0,-1 1 16 16,-1 2 0-16,-1 1 0 0,-3-1 0 0,-1 3 0 16,0 0-64-16,-1 1 0 15,0 1 0-15,0 2 0 0,1 1 192 0,0 1 0 0,1 1 0 0,0 2-128 16,4 2 128-16,-1-1 0 16,1 2 128-16,3 3-128 0,1 1 128 0,1 0-128 15,2 1 160-15,1-1-160 0,1 1 224 0,2-1-48 16,2 0-16-16,1 1 0 0,3-1-32 0,0 0 0 15,1-3 0-15,2 0 0 0,-1 0-128 0,4 0 160 16,-1-1-160-16,3-1 160 0,-1-2-160 0,2-2 0 0,1 0 0 0,0-3 128 31,1-1-512-31,1-2-96 0,0-1-32 0,1-2 0 16,-2-3-1616-16,2 0-336 0,1-3-64 0,1-1-8544 0,1 0-1728 0</inkml:trace>
  <inkml:trace contextRef="#ctx0" brushRef="#br0" timeOffset="99517.16">18544 15714 36047 0,'0'0'1600'0,"0"0"320"0,0 0-1536 0,0 0-384 0,0 0 0 0,0 0 0 16,0 10 832-16,0-10 96 0,0 0 16 0,2 9 0 0,0 1-16 15,-1-1 0-15,0 0 0 0,0 1 0 16,-1 0-448-16,1 1-96 0,1 0 0 0,-2 0-16 16,0 0-368-16,1 0 0 0,-1 1 0 0,0-1 0 15,-1-1-256-15,2 0-80 0,-1-2-16 0,0-8 0 16,0 0-1664-16,1 10-336 0,-1-10-64 0,1 9-14160 15</inkml:trace>
  <inkml:trace contextRef="#ctx0" brushRef="#br0" timeOffset="99755.39">18915 15926 28799 0,'0'0'1280'0,"0"0"256"0,0 0-1232 0,0 0-304 0,7 8 0 0,-4-2 0 16,-3-6 1280-16,4 10 208 0,-1-1 48 15,0-1 0-15,-3-8-320 0,0 11-48 0,-2 0-16 0,1-1 0 16,-1-1-608-16,-2 1-128 0,0-1-32 0,0 1 0 16,-2 0-384-16,0 0-320 0,-3-1 48 0,0-1 16 31,0 0-576-31,-2 0-128 0,0 1 0 0,1-2-9984 0,0 0-2000 0</inkml:trace>
  <inkml:trace contextRef="#ctx0" brushRef="#br0" timeOffset="100233.61">19328 15776 29487 0,'0'0'2624'0,"0"0"-2112"0,0 0-512 0,0 0 0 15,0 0 2176-15,0 0 320 0,5 4 64 0,0-2 0 0,0 1-2144 0,0-1-416 16,1 1 0-16,1-2-224 16,1-1 224-16,-1 1 240 0,2-2-48 0,2 0-16 0,1-1-176 15,0-1 0-15,0-1 0 0,3-2 128 0,-1 2-128 0,1-3-272 0,1 1 64 0,-2-1 16 16,-1-2 192-16,2-1 0 15,-3 2 0-15,-1-2 0 0,-1 0 0 0,0-1 240 0,-2 0-32 0,-1 0 0 16,-2 0 176-16,1 2 16 0,-3-2 16 0,-1 1 0 16,1 1-160-16,-3 2-48 0,-1 0 0 0,-1 0 0 15,0 0-48-15,-1 1-16 0,-1 1 0 0,-2 1 0 16,-1 0 176-16,1 2 48 0,-2 0 0 0,0 0 0 0,-3 4-368 16,2 1 128-16,-1 0-128 0,-2 3 0 15,1 1 0-15,-2 2 0 0,1 0 0 0,0 1-192 0,0 1 192 0,1 1 0 16,1 0 0-1,1 1 0-15,1 2 128 0,0 0 0 0,1 0 0 0,2 0 0 0,2-3 16 0,1 1 16 16,0 1 0-16,2 1 0 0,2-1-160 0,2 0 128 16,0 0-128-16,3 1 128 15,0-1-128-15,3-1-192 0,2-1 32 0,2-1 16 16,1-1-240-16,3-1-32 0,-1-3-16 0,4-1 0 16,1-1-1360-16,1-1-288 0,3-4-48 0,3-2-9088 0,5-1-1824 0</inkml:trace>
  <inkml:trace contextRef="#ctx0" brushRef="#br0" timeOffset="100554.21">19974 15838 39279 0,'0'0'1728'0,"0"0"384"0,0 0-1696 0,0 0-416 16,0 0 0-16,0 0 0 0,10 5 176 0,-10-5-48 16,8 6-128-16,-1-1 192 0,-7-5 272 0,8 9 48 15,-3 0 16-15,0-1 0 0,-5-8 16 0,3 10 0 16,-3-10 0-16,1 11 0 0,-1-11-384 0,-2 11-160 15,-2-1 128-15,0-1-128 0,0 0-128 0,-2 0-128 16,-2 0 0-16,2 0-16 0,-2-4-112 0,0 2 0 16,0-2-16-16,0 2 0 0,0-2 256 0,2 2 144 15,0-2-160-15,2 0 160 0,-4 0 0 0,8-5 0 16,-5 7 0-16,5-7 160 0,-5 8 192 0,5-8 32 16,0 0 16-16,0 0 0 0,0 0-48 0,0 0-16 15,0 0 0-15,6 10 0 0,-6-10-336 0,12 7 0 16,-2-1 0-16,2-2 128 0,1-1-128 0,1 0-240 0,2-3 64 0,0 0 16 31,2 0-256-31,0-1-48 0,1-2-16 0,1 2 0 16,0 0-560-16,1 0-112 0,1 0-32 0,1-1 0 15,0 0-1936-15,-1-1-384 0,-1 0-80 0</inkml:trace>
  <inkml:trace contextRef="#ctx0" brushRef="#br0" timeOffset="100753.22">20365 16012 36735 0,'0'0'1632'0,"0"0"336"0,0 0-1584 0,0 0-384 0,0 0 0 0,0 0 0 0,10 2 704 0,-2 1 48 16,-8-3 16-16,10 8 0 0,-4-1 208 0,1-1 48 15,-7-6 16-15,7 10 0 0,-3 0-368 0,0 0-80 16,1 0-16-16,-4 0 0 16,1 2-384-16,-2-1-64 0,0 0-128 0,0 0 176 0,-2 0-320 0,1 0-64 15,-2-1-16-15,-1 0 0 16,0-4-304-16,1 1-64 0,-2-2-16 0,1 2 0 15,-2-2-2144-15,6-5-416 0,-7 6-96 0</inkml:trace>
  <inkml:trace contextRef="#ctx0" brushRef="#br0" timeOffset="101243.51">21162 15719 33167 0,'0'0'2944'0,"0"0"-2352"16,0 0-464-16,0 0-128 0,0 0 848 0,0 0 160 0,0 0 16 0,0 0 16 16,0 0-1200-16,0 0-240 0,9 0-48 0,-1 0-16 0,-8 0 592 0,11-1 128 15,1-1 32-15,1-1 0 0,-1-2-288 0,1 1 0 16,1-3 0-16,0-1 0 15,1 1-176-15,-1-2 176 0,-1 0-192 0,-1-1 192 0,-1 0 0 0,0-1 128 16,-1-1 0-16,-1 0 16 0,-1 0 112 0,-2 0 32 16,0 0 0-16,-2 0 0 0,-2 1-48 0,1 1-16 15,-3 1 0-15,-1 0 0 0,-4-1-80 0,1 3-16 0,-2-2 0 0,-1 3 0 16,-2 2 160-16,0 1 32 16,-1 0 0-16,-1 3 0 0,-1 0-320 0,-3 4 0 0,0 1 0 0,0 3 0 15,-1 2 0-15,2 2 0 16,1 1 128-16,0 1-128 0,0 2 0 0,0 0 128 15,1 1-128-15,1-1 0 0,0 0 288 0,4 0-48 0,1 0-16 0,3 1 0 16,0-1 80-16,3-2 16 16,2-1 0-16,2 0 0 0,3 1-128 0,2-1-32 0,0 0 0 15,4 0 0-15,1-1-160 0,1 0 0 16,2-3 0-16,1 1-176 16,3 0-1088-16,2-2-208 0,2-4-64 0,1-2-10080 15,2-3-2016-15</inkml:trace>
  <inkml:trace contextRef="#ctx0" brushRef="#br0" timeOffset="101650.05">21713 15768 28559 0,'0'0'1264'0,"0"0"272"0,0 0-1232 0,0 0-304 0,0 0 0 0,10 1 0 0,-1-1 2896 0,0 2 528 0,2 0 96 15,0 1 32-15,0 1-2800 0,0 1-560 16,0 1-192-16,-1 0 0 0,0 1 480 0,0-1-16 15,0 2 0-15,-1 0 0 0,-1 1-256 0,-2-3-48 16,-6-6-16-16,6 10 0 0,-6-10-144 0,2 11-224 16,-1-1 48-16,-1-10 16 0,-1 10-160 15,0 0-48-15,-3 0 0 0,1-1 0 0,3-9 48 0,-4 9 0 16,-1 0 0-16,2-1 0 0,3-8 0 0,-4 9 0 0,4-9 0 0,-4 9 0 16,4-9 320-16,0 0-144 0,0 11 144 0,0-11 0 15,5 7 0-15,-5-7 0 0,6 8 0 0,1-1 0 16,1-1 0-16,-1 0 176 15,2-2-48-15,0 0-128 0,-9-4 208 0,10 7-64 0,-2 0-16 0,-2-1 0 0,1 0 128 16,-2-1 0-16,-5-5 16 0,6 7 0 16,-6-7 112-16,3 6 32 0,-3-6 0 15,0 8 0-15,0-8-32 0,-1 8-16 0,-2-2 0 0,-2 0 0 16,-1-2 80-16,6-4 32 0,-9 5 0 16,0 0 0-16,-2-1 32 0,0-1 16 0,-1 0 0 15,-1-1 0-15,-2 1-384 0,1-1-144 0,-1-1 0 0,-1 0 144 16,-1-1-560-16,-2 0-112 15,-1 0-32-15,-1 0 0 0,-1 0-2160 0,-3-1-432 0,-6-1-96 16</inkml:trace>
  <inkml:trace contextRef="#ctx0" brushRef="#br0" timeOffset="102682.74">18526 16787 25791 0,'0'0'2304'0,"0"0"-1856"16,0 0-448-16,0 0 0 0,1-6 2720 0,-1 6 448 15,3-9 96-15,1 1 0 0,0 0-2592 0,-4 8-528 16,3-8-144-16,-3 8 0 0,5-7 768 0,-5 7 112 16,0 0 16-16,5-7 0 0,-5 7-128 0,0 0-32 0,0 0 0 0,7-3 0 15,-7 3-336-15,0 0-64 0,0 0-16 0,5 6 0 16,0-1-192-16,-2 4-128 0,0 2 160 16,-3 1-160-16,0 3 0 0,0 2-160 0,0-1 0 0,0 3 0 15,-2 2-96-15,4 0 0 0,-2-2-16 0,4 0 0 16,-2 1-176-1,2-1-16-15,1-3-16 0,0 1 0 0,1-2-224 0,0-1-64 0,2-2 0 0,1-1 0 32,1-3 0-32,1-1-16 0,0-1 0 0,1-3 0 15,1-1-48-15,4-2 0 0,0-2 0 0,3-1 0 0,1-4 16 0,1-2 0 0,0-2 0 0,0-2 0 0,-1-2 416 0,0-1 80 16,-2 0 0 0,-2-3 16-16,-3-3 304 0,-2 0 176 15,-1-1-32-15,-1 0 0 0,-2 0 496 0,-3 2 80 0,0 1 32 0,-2 2 0 16,2 1 160-16,-5 2 48 0,0 4 0 0,0 2 0 15,0 1-160-15,0 8-32 0,-3-8 0 0,3 8 0 16,-2-5-32-16,2 5-16 0,0 0 0 16,0 0 0-16,-6 2-368 0,6-2-80 0,-8 9-16 0,2 1 0 0,2 2-256 0,0 3-176 15,0 2 32-15,0 1 0 0,2 2 144 0,-1 0-128 16,2 1 128-16,1 1-128 0,0 1 128 0,3-1 0 16,-1-1 0-16,1 1-128 0,1 1 128 0,2-1 0 0,-1-1 0 15,2-1 128 1,1-3-128-16,1 1 128 0,-2-1-128 0,2 0 128 15,0-1-128-15,1-2 0 0,-1-3 0 0,0-2 0 16,1 0-384-16,0-2-112 0,0-3-16 0,2-2 0 16,-1 0-720-16,1-2-160 0,2-5-16 0,-2 0-9520 0,1-2-1888 0</inkml:trace>
  <inkml:trace contextRef="#ctx0" brushRef="#br0" timeOffset="103717.48">19349 17254 4607 0,'0'0'400'0,"0"0"-400"16,-3-7 0-16,0 0 0 0,0 0 2528 0,3 7 416 15,-2-10 96-15,0 1 16 0,-1 1-928 0,2 1-176 16,1 7-32-16,-2-9-16 0,1 1-32 0,1 8 0 0,0-8 0 0,0 8 0 16,1-7-432-16,-1 7-96 0,0 0 0 0,0 0-16 0,3-7-176 0,-3 7-16 15,0 0-16-15,0 0 0 0,0 0-240 16,0 0-48-16,0 0-16 0,0 0 0 0,0 0-432 16,5 13-96-16,-3 2-16 0,-2 2 0 0,-2 2-272 0,-1 2-192 15,-2 0 16-15,1 1 16 0,-1 2 160 0,0 0-208 16,-1 0 80-16,1-2 128 0,-1-2-176 15,2-1 176-15,1-2-128 0,-1-1 128 16,1-3 0-16,0-1 0 0,1-2 0 0,2-10 0 16,-3 9 0-16,3-9 144 0,0 0-144 0,0 0 160 0,0 0-160 0,0 0 0 0,0 0 0 15,0 0 0-15,10-3 0 0,0-3 160 16,-1-2-160-16,0 0 160 0,-2-2 0 0,3 0 0 16,-1 0 0-16,1 0 0 0,-1 0 0 0,0 0 0 0,-3-1 0 0,1 2 0 15,-1 2-160-15,0 0 0 0,-6 7 144 16,5-7-144-16,-5 7 176 0,6-5-48 15,-6 5 0-15,0 0 0 0,0 0-128 0,0 0 0 0,0 0 0 16,0 0 0-16,0 0 0 0,0 0-176 0,0 0 16 0,0 0 0 16,0 0-16-16,0 0 0 0,0 0 0 0,0 0 0 15,0 0 48-15,0 0 0 0,0 0 0 0,-4 5 0 16,4-5 128-16,-5 7 0 0,5-7-144 0,-4 8 144 0,-1-1 0 16,5-7 0-16,0 0 0 0,-2 10 0 15,2-10 0-15,-1 10 160 0,1-10-16 16,2 10 0-16,0-1 64 0,3 0 16 0,1-2 0 0,-1 0 0 15,1 0-64-15,1 0-16 16,1 1 0-16,1 0 0 0,-1-2 16 0,2 2 0 0,1-1 0 0,0-1 0 0,1 1-160 0,-1-2 128 16,0-1-128-16,0-1 128 15,0 0-128-15,1 2-192 0,-1-2 32 0,0-1 16 16,-2-1-432-16,1 0-96 0,-1 0-16 0,1-1 0 16,-2 0-2224-16,-1-2-448 0,0-1-96 0</inkml:trace>
  <inkml:trace contextRef="#ctx0" brushRef="#br0" timeOffset="104004.76">20215 17180 35007 0,'0'0'3120'0,"0"0"-2496"16,0 0-496-16,0 0-128 0,0 0 1392 0,0 0 256 0,3 11 48 0,-1-1 16 15,-2-10-1248-15,2 13-240 16,0-1-48-16,-2-1-16 0,-2 0 80 0,1 1 16 16,-2 0 0-16,0 2 0 0,-3 0-256 0,1 0-160 0,-3-1 32 0,-1-1 0 31,-1 1-560-31,-1-2-96 0,0-2-32 0,-2 1 0 15,-2-1-1648-15,-1-1-336 0,1-3-64 0</inkml:trace>
  <inkml:trace contextRef="#ctx0" brushRef="#br0" timeOffset="104472.26">20743 16912 20271 0,'0'0'1792'0,"0"0"-1424"0,0 0-368 0,0 0 0 0,0 0 4752 0,0 0 880 16,0 0 192-16,-5-5 16 0,5 5-4592 0,0 0-928 16,0 0-176-16,0 0-144 0,0 0 576 0,0 0 16 15,0 0 0-15,0 0 0 0,-1 11-288 0,2 0-64 16,1 2-16-16,1 2 0 0,-1 0-224 0,0 3-160 15,0-1 32-15,0 2 0 0,0 1 0 0,-1-2 0 16,1-1 0-16,-2 1 0 0,0 1-16 0,1 0 0 0,1 0 0 0,0-1 0 16,1-2 144-16,-1-3 0 15,0-1 0-15,0-2 0 0,-2-10 0 0,2 9 0 0,-2-9 0 0,0 0 0 16,6 6 0-16,-6-6 0 0,0 0 0 0,9 0 0 16,-3-2 304-16,2-2 32 0,-1-4 16 15,0-2 0-15,1-3 304 0,2-3 64 0,0-2 16 16,1-2 0-16,0-1-288 0,1 1-48 0,1 0-16 0,0-1 0 0,3 0-384 0,-2 0 0 15,-1 1 128-15,0 2-128 0,-1 2 0 0,-1 3 0 16,-3 0 0-16,1 3 0 16,0 1 0-16,-3 1 0 0,-1 2 0 0,0 1 0 15,-5 5-464-15,0 0 16 0,5-4 16 16,-5 4 0-16,0 0-1488 0,0 0-320 0,0 0-48 0,0 0-16 16,7 11-1408-16,-2 2-304 0</inkml:trace>
  <inkml:trace contextRef="#ctx0" brushRef="#br0" timeOffset="105006.8">21130 17228 32255 0,'0'0'1424'0,"0"0"304"16,0 0-1392-16,-3 9-336 0,3-9 0 0,-4 12 0 0,0 0 2112 0,2 2 336 15,-1 0 80-15,1 2 16 0,-2 2-2160 0,1 1-384 0,-1-2-144 16,2 2 0-16,-1 0 336 0,1-2 80 0,-1 1 16 0,3-2 0 15,-1 1-288-15,1-2 0 0,0 1 0 0,1-4 0 16,0-2 128-16,2-3-128 0,-3-7 0 0,0 0 0 16,0 0 0-16,0 0 0 0,0 0 0 0,0 0 0 15,8 3 0-15,-8-3 0 0,9 2 0 0,1-2 0 16,-2-4 256-16,1 0 0 0,-1-3 0 0,1 0 0 16,1-3 160-16,1-1 32 0,1-1 0 0,-2 1 0 15,0 0-144-15,1 0-32 0,-2 0 0 0,1 0 0 16,-1 1-272-16,-1 1 0 0,1 0 0 0,-2 3 0 0,-2 0 0 0,-5 6 0 15,0 0 0-15,0 0 0 0,6-5-240 0,-6 5 0 16,0 0 0-16,0 0 0 0,0 0-96 0,0 0-32 16,-6-5 0-16,1 4 0 0,-3 1 80 0,-1 0 16 15,9 0 0-15,-9 5 0 0,2-1 272 0,-1 1 0 16,0 1 0-16,3-1 0 0,0 2 0 0,1 0 0 16,-1-2 0-16,5-5 0 0,-5 9 256 0,3 0 48 15,2-9 16-15,0 11 0 0,1-1 48 0,2 1 16 16,2-1 0-16,0 1 0 0,4 0-176 15,-1 1-16-15,1-2-16 0,0-1 0 16,1 0-48-16,1 0-128 0,1 2 192 0,2 0-64 16,-2 0-128-16,1 1 192 0,-2-1-192 0,1 0 192 0,1 2-192 15,-2-2 0-15,-1 0 0 0,0 1 128 16,-1-2-128-16,1 0 0 0,-4 0 0 0,1 0 0 0,-2-1 0 16,0-3 0-16,-3 2-224 0,0-2 80 0,-2-6-432 0,2 5-96 0,-2-5-16 0,0 0 0 31,0 0-1488-31,0 0-288 0,0 0-64 0,0 0-14256 0</inkml:trace>
  <inkml:trace contextRef="#ctx0" brushRef="#br0" timeOffset="110794.93">11214 17789 11055 0,'0'0'976'0,"0"0"-784"16,0 0-192-16,0 0 0 0,0 0 5120 0,0 0 960 15,0-6 208-15,0 6 48 0,3-8-4880 0,-2 1-976 16,-1 7-192-16,0-7-32 0,0 7 896 0,0-7 176 16,0 7 32-16,0-6 16 0,0 6-176 0,0-9-48 0,0 9 0 0,-1-8 0 15,-1-1-448-15,2 9-80 0,0 0-32 0,-2-7 0 16,1-1-272-16,1 8-48 0,-2-9-16 0,-1 1 0 15,-1 1-48-15,-1 0-16 0,-1 0 0 0,0 2 0 16,-2-1-192-16,-1 1 144 0,0-1-144 0,0 2 128 0,-2 0-128 16,-2-1-176-16,0 2 48 0,-1 1 0 15,-1 0-192-15,0 2-48 0,1 1 0 0,-1 1 0 16,-2 1-144-16,1 3-16 0,0 0-16 0,2 3 0 16,-2 2-16-16,2 0 0 15,1 0 0-15,3 1 0 0,0-1 176 0,2 1 48 0,2-1 0 0,1 1 0 0,2-1 192 0,2 1 144 16,2 1-192-16,2-1 192 0,3 1-160 0,3 2 160 15,1 2-128-15,2 0 128 0,2 1 0 0,0 1 0 16,1 0 0-16,1 2 128 0,2-1 32 0,0 0 16 0,0 0 0 16,-3 1 0-16,1 0 48 0,-2-1 16 15,-3 0 0-15,-1-1 0 0,-1-1 80 0,-5-2 32 16,0 1 0-16,-3-2 0 0,-2-1 16 0,-4 1 0 16,1-2 0-16,-4 0 0 0,-2-1-112 0,-2-2 0 15,0-2-16-15,-2-1 0 0,-2 0-240 0,0-2 0 16,-2 0 0-16,3-2 0 0,-2-1 0 0,1 1 0 0,-2-2 0 0,2-1 0 15,-1-1-336-15,3-1-16 0,-3 0 0 0,3-1 0 32,0-1-480-32,0-1-80 0,2 0-32 0</inkml:trace>
  <inkml:trace contextRef="#ctx0" brushRef="#br0" timeOffset="111147.81">11298 17988 37775 0,'0'0'1664'0,"-6"6"368"0,2-1-1632 15,0 2-400-15,0 0 0 0,0 0 0 16,0 2-960-16,-1 1-256 0,0 1-64 0,-3 1-16 0,0 0 720 0,2 1 160 0,-2 1 32 0,2 0 0 0,1-1 944 0,-1 1 192 16,2 0 32-16,1-1 16 15,2-1-352-15,1 0-80 0,0-1-16 0,2 0 0 0,1-1-352 0,3-2 144 16,-6-8-144-16,8 7 0 0,-8-7 336 15,10 6-32-15,1-4-16 0,-11-2 0 0,15 0 96 0,-1 0 32 16,-1-2 0-16,-2-1 0 0,-1-3 192 0,-10 6 32 16,11-9 16-16,-2 0 0 0,-4 1 80 0,1 0 16 15,-2-1 0-15,-2 0 0 0,1 1-96 0,-3 8-16 16,-1-10 0-16,-2 1 0 0,1 0-336 0,-1 1-80 16,0 1-16-16,-3 1 0 0,6 6-208 0,-9-8 0 0,-1 3 0 0,2-1 0 31,-2 1-416-31,0 1-80 0,0-1-16 0,2 2 0 15,-2 1-1376-15,10 2-288 0,-9-3-48 0</inkml:trace>
  <inkml:trace contextRef="#ctx0" brushRef="#br0" timeOffset="111410.39">11571 17667 30399 0,'0'0'2704'0,"0"0"-2160"0,-5-2-544 0,5 2 0 0,-3-3 2672 0,3 3 416 0,-2-4 96 0,2 4 16 16,0 0-2368-16,0 0-480 0,0 0-96 0,0 0 0 15,0 0 400-15,0 0 96 0,0 0 16 0,-2 9 0 16,2 0-160-16,-1 2-32 0,1 1 0 0,0 5 0 16,1 4-416-16,-1 2-160 0,0 1 0 0,0 2 144 15,-1 2-144-15,-1-1 0 0,0 2 0 0,0-1 0 16,-1 1-320-16,1 1 48 0,0 1 16 0,0-1 0 15,-1 2-368-15,1-2-64 0,1-3-16 0,1 1 0 16,-1-1-1312-16,3-1-272 0,0-4-48 0</inkml:trace>
  <inkml:trace contextRef="#ctx0" brushRef="#br0" timeOffset="111707.32">11779 17902 31327 0,'0'0'1392'0,"0"0"272"16,0 0-1328-16,0 0-336 0,-3 8 0 0,3 1 0 0,2 0 2304 0,1 2 400 16,-1 0 80-16,1 1 16 0,1 1-2544 0,-1 3-512 0,-1 0-112 0,0 2-16 15,1 0 384-15,0 3 0 0,0 0 128 0,-1 1-128 16,3 0 192-16,0 0-32 0,1-1-16 0,-1-2 0 16,-1-2-144-16,0 0 0 0,1-3 0 0,0-2 0 15,-1-3 0-15,-4-9 192 0,6 10-192 0,-6-10 192 16,0 0 64-16,0 0 0 0,0 0 16 0,13 3 0 15,-13-3 96-15,14-2 16 0,-14 2 0 0,15-9 0 0,-2 1 16 0,-1-5 16 16,-2-1 0-16,2-1 0 0,0-3-16 0,-1-1 0 16,-1 1 0-16,1-1 0 0,-1 0-400 0,2 1-272 15,1-2 32-15,-3 2 16 16,0 1-1360-16,1 0-272 0,-2 3-48 0</inkml:trace>
  <inkml:trace contextRef="#ctx0" brushRef="#br0" timeOffset="112055.51">12214 18167 25791 0,'0'0'2304'0,"0"0"-1856"0,0 0-448 0,0 0 0 0,0 0 3056 0,9 1 512 0,-9-1 96 0,11-2 32 16,-1-2-2928-16,-1 1-576 0,-2-3-192 0,0 1 128 16,-1-2 528-16,-1 0 112 0,1-2 32 0,-1 0 0 15,2-1-144-15,-2 0-16 0,0-2-16 0,0 0 0 16,-1 0-400-16,1 0-80 0,-1 0-16 0,-3 2 0 15,2 1-128-15,-2 1 0 0,-1 1 0 0,-1 1 0 16,1 6 0-16,0 0 0 0,-4-6 0 0,4 6 0 16,-4-5-272-16,4 5 64 0,-10 0 16 0,10 0 0 15,-12 7-16-15,2-1 0 16,-1 3 0-16,0 1 0 0,0 1-48 0,1 1 0 0,0 4 0 0,1 0 0 0,2 1 96 0,0 0 16 16,3 1 0-16,0-2 0 0,2 1 144 0,1-1 0 15,2-1 128-15,2 0-128 0,2-1 240 0,1-1-32 16,4 0 0-16,-1-1 0 0,3-2-208 0,1-2 0 15,3 0 0-15,0-2-160 16,1-2-80-16,2 0-16 0,-2-3 0 0,4-2 0 16,1 0-560-16,2-5-112 0,0-3-32 0</inkml:trace>
  <inkml:trace contextRef="#ctx0" brushRef="#br0" timeOffset="112434.42">11131 18542 25791 0,'-15'2'2304'0,"8"-1"-1856"0,-2 0-448 0,1-1 0 0,8 0 2336 0,-6-2 368 0,6 2 80 0,0 0 16 16,0 0-2416-16,0 0-384 15,0 0-288-15,1-8 48 0,2 1 1040 0,4 1 208 16,3 2 32-16,3-1 16 0,2 1-336 0,4-1-64 0,3 1-16 16,6 0 0-16,5-2-464 0,7 1-176 0,5-2 0 0,-17 4 144 0,7-2-144 0,7 1 0 15,6 0 0-15,4-1 0 0,3 0 0 0,3 0 0 16,3 2 0-16,56-1 0 0,-13 0 0 0,-16 3 0 16,-11 1 0-16,-8 2 0 0,-4 2 0 0,-32-2 0 0,5 1 0 0,2 2 0 15,0 0-240-15,-2 1 80 16,-2-1 16-16,0 1 0 0,-3-1-144 0,19 6-32 0,-13-3 0 0,-11-2 0 31,-7 0-384-31,-6-2-64 0,-5 0-32 0,-10-4 0 31,0 0-2704-31,0 0-528 0</inkml:trace>
  <inkml:trace contextRef="#ctx0" brushRef="#br0" timeOffset="113117.02">11380 18661 25391 0,'-13'0'1120'0,"6"0"240"0,-2 0-1088 0,1 0-272 0,-1-3 0 0,2 1 0 15,-2 0 848-15,1 0 112 0,1-2 32 0,7 4 0 16,-8-3-272-16,0 0-48 0,8 3-16 0,-7-3 0 0,1-1 80 0,6 4 16 15,0 0 0-15,-7-2 0 16,7 2-336-16,0 0-64 0,0 0-16 0,0 0 0 16,0 0-80-16,0 0 0 0,0 0-16 0,0 0 0 0,0 0-240 0,8-2 0 15,3 2-192-15,4 0 192 0,5-1-224 0,5 0 64 16,5 0 16-16,6-1 0 0,5-1 144 0,9 0 0 16,8-2-144-16,3 1 144 0,7 1 0 0,4-2 128 15,2-1 0-15,6 0 0 0,4 2 32 0,0-1 0 16,2 1 0-16,1 0 0 0,-1-2 48 0,0 3 16 0,-6 1 0 0,-2 1 0 15,-4-2-96-15,-4 2 0 16,-2-1-128-16,-2 2 192 0,-4 0 0 0,-7 3 0 0,-4 0 0 0,-5 0 0 16,-7-1-32-16,-3 1-16 0,-8 0 0 0,-5-1 0 15,-6 0 0-15,-4 0 0 0,-13-2 0 0,0 0 0 16,0 0 80-16,0 0 16 0,0 0 0 0,0 0 0 0,0 0-240 16,0 0 0-16,-4 6 0 0,4-6 0 15,-9 3-2080 1,0 0-464-16</inkml:trace>
</inkml:ink>
</file>

<file path=ppt/ink/ink18.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25T11:32:29.470"/>
    </inkml:context>
    <inkml:brush xml:id="br0">
      <inkml:brushProperty name="width" value="0.05292" units="cm"/>
      <inkml:brushProperty name="height" value="0.05292" units="cm"/>
      <inkml:brushProperty name="color" value="#FF0000"/>
    </inkml:brush>
  </inkml:definitions>
  <inkml:trace contextRef="#ctx0" brushRef="#br0">11530 1720 13071 0,'0'0'576'0,"0"0"128"0,0 0-576 0,0 0-128 0,0 0 0 0,0 0 0 16,-7-2 1120-16,7 2 192 0,0 0 32 0,0 0 16 0,0 0-496 0,0 0-96 0,-7-1-32 0,7 1 0 15,0 0-368-15,0 0-80 16,0 0-16-16,0 0 0 0,0 0-16 0,5 2-16 0,1-1 0 0,3 1 0 15,2-2 96-15,3 0 32 0,-2 0 0 0,2-2 0 16,3 1-80-16,0 0-16 0,1 0 0 0,2 0 0 16,2-1-96-16,-1 1-32 0,0 0 0 0,-1 0 0 15,2-1-144-15,0 0 128 0,-1 1-128 0,0 1 128 16,0 1-128-16,-1-1 0 0,1 0 0 16,-4 0 0-16,2 0 128 0,-2-1-128 0,-2 0 128 0,-1-1-128 15,-3 0 176-15,-1-1-48 16,-3 1-128-16,-2 1 192 0,-5 1 160 0,0 0 32 15,0 0 0-15,0 0 0 0,0 0 192 0,0 0 64 0,0 0 0 16,-5-4 0-16,-2-1-224 0,-4 2-32 0,0 0-16 16,-3 2 0-16,-4 0-112 0,-1 1 0 0,-3 0-16 0,-2 1 0 15,-2 1-240-15,-1 2 0 0,-2 1 128 16,0 1-128-16,0 3 0 0,-1 2 128 0,0 0-128 0,-1 0 0 0,1 0 128 16,-2 0-128-16,0 0 0 15,2 0 0-15,4-2 128 0,-1 2-128 0,2 1 0 0,4 1 0 0,2 0 0 0,3 1 128 16,2 1-128-16,2 0 0 0,2-1 0 15,2-1 0-15,2 0 128 0,3-1-128 16,2-1 0-16,3 0 0 0,2 0 0 0,1-1 0 16,2-1 0-16,1-2 128 0,3-2-128 0,2 0 192 0,-1 0 64 0,2-2 0 0,1-2 0 15,1-1 0-15,-1-1 0 0,1-2 0 0,-3-2 0 0,0-1 0 16,1-2-16-16,-3-2 0 16,-2-1 0-16,-3-2 0 0,-2-1 144 0,-1-1 16 0,-2 0 16 0,-2 1 0 0,-2 0 96 0,-3 2 32 31,-2 1 0-31,-2 1 0 0,-2 2-160 0,0 1-16 0,-3 0-16 0,1 3 0 15,0 1-352-15,-3-1 0 16,2 4 0-16,0 3 0 16,1 1-592-16,1 2-144 0,0 1-32 0,1 3 0 15,1 2-2688-15,3 1-528 0</inkml:trace>
  <inkml:trace contextRef="#ctx0" brushRef="#br0" timeOffset="426.23">11862 2088 24879 0,'0'0'2208'0,"0"0"-1760"15,0 0-448-15,0 0 0 0,0 0 688 16,0 0 48-16,7 3 16 0,-3 0 0 0,1 2 256 0,-1 0 48 16,2 1 16-16,-1 0 0 0,-1 2-80 0,0 1-16 15,-2 1 0-15,0 1 0 0,1 2-416 0,-1 0-96 0,-4 0-16 16,1 1 0-16,-1 0-240 0,-1 0-48 16,-2-1-16-16,0 1 0 0,-2-3-144 0,1 2 0 0,-3 0 0 0,-1-1 0 31,-2 0-2048-31,-2-1-272 0,-3-1-64 0</inkml:trace>
  <inkml:trace contextRef="#ctx0" brushRef="#br0" timeOffset="1337.56">12728 1716 14735 0,'0'0'1312'0,"0"0"-1056"16,2-5-256-16,0-1 0 0,2 1 800 0,-1-1 96 15,0 1 32-15,1 0 0 16,-1 1 304-16,-3 4 64 0,3-6 16 0,0 2 0 15,1-1-192-15,-4 5-32 0,0 0-16 0,0 0 0 0,3-4-352 0,-3 4-64 16,0 0-16-16,0 0 0 0,0 0-144 0,0 0-48 16,0 0 0-16,0 0 0 0,2 8-128 0,0 1-16 0,-3 0-16 0,0 4 0 15,-1 1-96-15,-1 1-32 0,-1 2 0 0,1 0 0 0,-3 1-160 16,1 1 0 0,1 0 144-16,-1 1-144 0,1 0 0 0,0 0 128 15,1-1-128-15,-1-2 0 0,2 0 0 0,0-2 0 16,-1-2 0-16,3-1 0 0,-1-1 0 0,1-1 128 15,0-1-128-15,1-1 0 0,0-1 128 0,2 0-128 16,-3-7 160-16,5 6-160 0,2-2 320 0,0-1-48 16,1 1 0-16,3-2 0 0,0-2 48 0,3 0 16 15,2 0 0-15,1-1 0 0,3-2-48 0,2 1-16 16,4-1 0-16,-2 0 0 0,1-2 48 0,-1 1 16 16,-1-1 0-16,-1 1 0 0,0 0-144 0,-1-1-16 0,-1 1-16 0,-3-2 0 15,-3 1-160-15,-1-1 0 0,-2 1 144 0,0-1-144 16,-2 0-256-16,0-1-112 0,-3 1-16 15,1 0-16 1,-2-2-2496-16,-1 3-496 0</inkml:trace>
  <inkml:trace contextRef="#ctx0" brushRef="#br0" timeOffset="1571.72">12681 1616 29487 0,'-7'-11'2624'0,"5"7"-2112"0,0-2-512 0,1 1 0 0,-1-1 192 0,2 2-64 0,0 4 0 0,3-6-128 0,0 2 272 0,1 0-48 16,4 1-16-16,0 1 0 0,2 0-16 0,3 0 0 16,1 0 0-16,2 1 0 0,0 0-192 0,2 0 0 0,-1 0 128 0,1 0-128 15,-1 0-240-15,1 1-80 0,-1 0-32 0,-2 1 0 31,-1 0-720-31,2 1-144 0,-4 2-16 0</inkml:trace>
  <inkml:trace contextRef="#ctx0" brushRef="#br0" timeOffset="1788.68">12688 1815 8287 0,'0'0'736'0,"0"0"-592"0,0 0-144 15,0 0 0-15,0 0 4720 0,0 0 912 0,0 0 176 0,0 0 32 0,0 0-4016 0,8 1-800 32,0 0-176-32,3-1-16 0,2 0-256 0,1 1-64 0,3-1 0 0,3 0 0 15,2 0-336-15,2-1-176 0,1 0 160 0,4-1-160 16,-1 0-1504-16,1 0-400 0,-3-1-80 0,0 1-11328 0</inkml:trace>
  <inkml:trace contextRef="#ctx0" brushRef="#br0" timeOffset="2002.54">13381 1978 17503 0,'0'0'1552'0,"9"2"-1232"16,0 1-320-16,0 1 0 0,1 0 2624 0,-3 2 480 0,3-1 96 0,0 2 0 0,0 0-2032 0,-1 2-400 15,-1 1-96-15,-1 1-16 0,0 2-256 0,-2 0-48 16,-1 1-16-16,-3 0 0 15,-2 0-96-15,-2 2-32 16,-1 0 0-16,-1 2 0 0,-4-1-208 0,-3 1 0 16,-2 0 128-16,-3-2-128 15,-2-1-1840-15,0 0-400 0,0-3-96 0</inkml:trace>
  <inkml:trace contextRef="#ctx0" brushRef="#br0" timeOffset="2739.28">14273 1730 24879 0,'0'0'1088'0,"0"0"256"0,0 0-1088 0,0 0-256 16,4-3 0-16,1-1 0 0,2-1 720 0,-1 1 96 16,3-1 16-16,1 1 0 0,1 1-272 0,0-1-48 15,1 0-16-15,1 0 0 0,1-1-304 0,0 1-64 16,1-2-128-16,2 0 192 0,0-1-192 0,-2 1 0 0,-2-2 128 0,-1 0-128 0,-1 0 0 0,-1 3 128 16,-2 1-128-16,-3 0 0 0,-5 4 192 0,0 0-64 15,0 0-128-15,0-4 192 16,-3 1 192-16,0 0 48 0,-4 1 0 0,-2 2 0 0,-4 1-176 0,-2 1-16 31,-2 2-16-31,-2 1 0 0,-2 2-224 0,-2 2 0 16,-1 2 0-16,-1 0 0 0,-2-1 0 0,1-1 0 15,0 1 0-15,3 0 0 0,2-1 0 0,2 0 0 16,4-3 128-16,-1 2-128 0,4 0 176 0,1 0-16 16,3-2 0-16,2 1 0 0,1-1-160 0,3 1 192 15,1-2-192-15,2 2 192 0,-1-7-192 0,6 8 0 0,0-2 0 0,5 1 128 16,0-2-128-16,5 1 0 0,2-1 0 0,4 0 0 15,0-2 0-15,1-1 0 0,1-1 144 0,-2-1-144 16,-3 0 0-16,0-1 144 0,-4-1-144 0,-1 1 0 16,-3-1 192-16,-1 1-192 0,-3 0 192 0,-7 1-192 15,0 0 256-15,0 0-64 0,0 0-16 0,0 0 0 16,0 0 48-16,0 0 16 0,-5 0 0 0,-4 1 0 16,-2 2-240-16,-2 1 128 0,-3 2-128 0,-1 1 0 0,-2 0 0 15,-1 2 0-15,-2 1 0 0,1 2 0 16,0 0 0-16,1 1 0 0,0 1 0 0,2 0 0 0,3 0 0 0,0 0 0 15,3 0 0-15,2-1 0 0,1-1-128 0,2 0 128 16,3 0 0-16,1 0 0 0,2-1 0 0,2 1-128 16,2 0 128-16,1-1 0 0,3-1 0 0,2 0 0 15,0 0 0-15,4-1 144 0,3-1 112 0,3-2 32 0,4 1 0 16,2-3 0-16,1-2-16 0,2-2 0 0,0-2 0 16,0-1 0-16,-2-1-80 0,0-1-32 15,-1-1 0-15,-3-2 0 0,-3 0-32 0,-3 2-128 16,-3-1 192-16,-2 1-64 0,-2 2-128 0,-1 0 160 0,-4 0-160 15,-4 4 160-15,0 0 0 0,0 0 0 16,0 0 0-16,0 0 0 0,0 0-400 0,0 0-80 0,-4 5 0 0,-1 0-16 31,0 1-2096-31,-2 0-400 0</inkml:trace>
  <inkml:trace contextRef="#ctx0" brushRef="#br0" timeOffset="6464.12">12773 1549 5519 0,'0'0'496'0,"0"0"-496"0,0 0 0 0,0 0 0 16,0 0 2208-16,0 0 352 15,0 0 64-15,0 0 0 0,0 0-1408 0,0 0-304 0,0 0-48 0,0 0-16 16,0 0-160-16,0 0-48 0,0 0 0 0,0 0 0 15,0 0-112-15,-1 8-16 0,1-2-16 0,-2 1 0 16,0 0-240-16,-1 3-32 16,0 0-16-16,0 2 0 0,-1 3 0 0,1-1 0 0,0 1 0 0,0 1 0 15,0 0-64-15,1 1-16 0,1 0 0 0,0 1 0 0,0-2-128 0,1 1 0 16,0-1 0-16,0-1 0 0,0-2 160 0,0 0-160 16,0-1 192-16,0-1-192 15,-1-1 192-15,0-2-192 0,0-2 192 0,1-6-192 0,-2 7 176 16,2-7-176-16,0 0 160 0,0 0-160 0,0 0 0 0,0 0 0 15,0 0 0-15,0 0-7424 16,0 0-1488-16</inkml:trace>
  <inkml:trace contextRef="#ctx0" brushRef="#br0" timeOffset="6926.37">12762 1581 11055 0,'0'0'480'0,"0"0"112"0,0 0-464 0,0 0-128 0,0 0 0 0,0 0 0 0,0 0 1888 0,0 0 352 16,-2-4 80-1,2 4 16-15,0 0-1152 0,0 0-224 0,0 0-64 0,0 0 0 0,0 0-448 0,0 0-80 16,8-2-32-16,1 0 0 0,2 0-48 0,4 1-16 16,1-1 0-16,4-1 0 15,2 1 176-15,1-1 48 0,2 0 0 0,1 0 0 0,-1-1 144 0,-1 0 16 16,0-1 16-16,0 1 0 16,-2-1-208-16,-2 2-32 0,0 0-16 0,-2-1 0 0,-2 1-224 0,-1 0-64 0,-3 0 0 0,-2 0 0 15,-3 1 64-15,1-1 0 16,-8 3 0-16,0 0 0 0,0 0 144 0,0 0 48 15,0 0 0-15,0 0 0 0,0 0-144 0,-7-1-32 16,0 0 0-16,-3 1 0 0,-2 0-208 0,-3 1 128 16,-1 1-128-16,-3 1 0 0,-1 1 128 0,-2-1-128 15,-3 1 0-15,0 1 0 0,-2-2 128 0,0 1-128 16,-1 1 0-16,2-1 0 0,2-1 0 0,2 1 0 16,1-1 0-16,2 0 0 0,4 0-336 0,3-1-176 15,1 0-16-15,2 0-14160 0</inkml:trace>
  <inkml:trace contextRef="#ctx0" brushRef="#br0" timeOffset="16269.18">11063 3466 7359 0,'0'0'320'0,"0"0"80"0,0 0-400 0,0 0 0 0,0 0 0 0,0 0 0 16,3-5 2432-16,-1 0 416 0,2 1 80 0,2 1 16 16,1-1-1680-16,1 1-336 0,3 0-64 0,4 0-16 15,0 0-304-15,3 0-64 16,0-2-16-16,2 1 0 0,2 0-80 0,1-1 0 16,1 0-16-16,2 0 0 0,0 2-160 0,2 0-16 0,-1-1-16 0,1 1 0 15,0 0-176-15,1 0 160 0,-2-1-160 0,0 2 160 16,-2 0-160-16,-4 0 192 0,-1-2-192 0,-4 2 192 0,-1 0-48 0,-4 1 0 15,-4 0 0-15,1 0 0 16,-8 1 192-16,0 0 48 0,0 0 0 0,0 0 0 0,0 0 80 16,0 0 32-16,-10-1 0 0,-2-1 0 0,-2 2-176 15,-3 0-16-15,-3-1-16 0,-2 2 0 16,-2-1-288-16,-1 2 128 0,-2-1-128 0,0 1 0 16,-1 0 144-16,0 1-144 0,-1 1 0 0,1 1 144 15,-1 1-144-15,0 1 160 0,1 2-160 0,-3 0 160 0,0 1-160 0,0 0 160 0,1 0-160 16,0 0 160-16,1-1-160 0,3 2 0 15,2 0 0-15,0 2 128 0,1 0-128 0,4 1 0 16,1 0 144-16,4 1-144 0,-1-2 0 0,4 1 0 0,2 0 0 16,1 0 0-16,1-2 0 0,3-1 0 15,3 0 0-15,1 0 0 0,1-2 0 0,2-2 0 0,3 1 0 0,1-1 0 16,3-2 0-16,2-1 0 0,4-2 0 0,-3-1 0 16,5-1 224-16,-1-1 32 0,2-3 0 0,-3 1 0 15,2-3 80-15,-3 0 32 0,-1-2 0 0,-3 0 0 0,-1 1 0 0,-4-1 0 16,-1-1 0-16,-2 0 0 0,-2 1 80 0,-2 0 32 31,-2 0 0-31,-4 2 0 0,-2-1-160 0,-2 2-48 0,-1-1 0 0,-1 2 0 0,-3 0-272 0,0 2 0 16,-1 1-176-16,0 2 176 15,-1 1-560-15,3 3 0 0,1 0 0 0,0 1 0 16,2 0-1984-16,2 1-400 0,3 1-64 0</inkml:trace>
  <inkml:trace contextRef="#ctx0" brushRef="#br0" timeOffset="16943.25">11879 3628 30751 0,'0'0'1360'0,"0"0"288"0,9-2-1328 0,-2-1-320 16,0 0 0-16,1 1 0 0,1-1 416 0,2 2 16 0,0-3 0 0,2 1 0 0,0 0 80 0,2-1 32 31,3 1 0-31,-1 0 0 0,1-1-352 0,-2 1-192 0,1 0 192 0,-1 2-192 0,-1-1 0 16,-2 0-224-16,0 2 16 0,-2 0 0 31,-1 2-2512-31,-2 0-496 0</inkml:trace>
  <inkml:trace contextRef="#ctx0" brushRef="#br0" timeOffset="17105.91">11829 3854 35935 0,'0'0'3200'0,"0"0"-2560"16,0 0-512-16,0 0-128 0,0 0-240 0,0 0-64 0,7-2-16 0,2 1 0 15,-1 0 576-15,3 1 128 0,3 0 0 0,0 0 16 16,1-1-128-16,3 0-16 0,2 0-16 0,0 1 0 15,0-1-240-15,1-2 128 0,1 1-128 0,0-1 0 32,0 0-432-32,3-2-176 0,1 0-32 0,-2 1-15280 0</inkml:trace>
  <inkml:trace contextRef="#ctx0" brushRef="#br0" timeOffset="17677.25">13142 3144 13823 0,'2'-6'1216'0,"-1"1"-960"0,0-1-256 0,2 1 0 16,-3 5 3456-16,0 0 656 0,1-6 128 0,-1 6 32 0,1-5-3200 0,-1 5-640 15,0 0-128-15,0 0-32 16,0 0 0-16,0 0 0 0,-2 8 0 0,-3 3 0 0,-1 2-128 0,1 3-16 16,-1 3-128-16,1 2 192 0,-2 1-192 0,-1 1 0 15,1 1 0-15,0 1 0 0,1 0 0 0,1 0 0 16,-1 0 0-16,1-1 0 16,3 1 0-16,1-3 0 0,3-3 0 0,0 1 0 0,2-2 128 0,0-3-128 15,5-2 0-15,1 0 144 0,1-4 432 0,2 0 96 16,2-2 16-16,3-2 0 0,2-1-48 0,2-2 0 15,2-1 0-15,1 0 0 0,2-2-160 0,-2 0-32 16,-1-2-16-16,0-1 0 0,-1 1-240 0,-2 1-64 0,-3-3 0 16,-2 1 0-16,-1 1-128 0,-2-1 160 0,-2 2-160 0,0-1 160 15,-1-2-160-15,-1 2 0 0,-3 0 0 0,1 0 0 32,-1-1-624-32,0 1-144 0,-6 3-48 0,5-4 0 15,0-1-2048-15,0 1-400 0,-5 4-96 0</inkml:trace>
  <inkml:trace contextRef="#ctx0" brushRef="#br0" timeOffset="17880.31">13194 3164 11967 0,'-8'-11'1072'0,"4"6"-864"15,2 0-208-15,0-1 0 0,2 6 2944 0,0-6 528 16,2 0 112-16,0 1 32 15,3-2-2272-15,0 2-464 16,3-1-96-16,2 1-16 0,1-1 80 0,2 2 16 0,2-1 0 0,2 1 0 0,0 1-400 0,2 0-80 16,0-1 0-16,0 0-16 0,-2 0-368 0,2 2 0 15,-2 0 0-15,-1 1 0 16,-3 0-1632-16,-1 1-240 0,-1 1-48 0</inkml:trace>
  <inkml:trace contextRef="#ctx0" brushRef="#br0" timeOffset="18069.98">13133 3367 30351 0,'0'0'656'0,"0"0"144"0,0 0 32 0,0 0 32 0,0 0-688 0,0 0-176 16,0 0 0-16,0 0 0 0,0 0 752 0,5-3 112 16,4 1 32-16,2-1 0 0,2 1-176 0,3 0-16 0,1 0-16 0,3 0 0 15,3-1-464-15,-1 1-96 0,2 0 0 16,1 0-128-1,-2 0-1408-15,0-1-384 0,0 1-64 0,-1 1-12464 0</inkml:trace>
  <inkml:trace contextRef="#ctx0" brushRef="#br0" timeOffset="18276.06">13863 3434 11967 0,'0'0'528'0,"0"0"112"0,0 0-512 0,0 0-128 16,0 0 0-16,2 8 0 0,-1-1 4336 0,-1-1 832 0,-1 0 160 15,-1 0 48-15,0 1-4304 0,0-1-864 0,0 1-208 0,-2 0 0 16,0-3 0-16,2 2-288 0,2-6 64 0,-1 6-13504 0</inkml:trace>
  <inkml:trace contextRef="#ctx0" brushRef="#br0" timeOffset="18933.8">14283 3255 21183 0,'0'0'1888'0,"0"0"-1504"16,0 0-384-16,0 0 0 0,0 0 320 0,0 0 0 15,0 0 0-15,0 0 0 0,7 0 240 0,2 0 32 16,2 0 16-16,2-1 0 0,2 0 256 0,2 0 48 16,-1-2 16-16,1 1 0 0,0-1-160 0,2-1-48 15,0-2 0-15,0 1 0 0,-1-2-320 0,0-1-64 16,-1 1-16-16,-1-1 0 0,-3 0-96 0,-1 0-32 0,-2 2 0 0,-1-1 0 16,-3 1 16-16,-1-1 0 15,-4-1 0-15,0 2 0 0,-2 0 320 0,-2 2 64 16,-3-1 16-16,-2 2 0 0,0 0-176 0,-3 2-48 15,-3 1 0-15,-1 1 0 0,-4 1-224 0,1 2-160 0,-2 2 192 0,-1 1-192 16,-2-1 0-16,-1 2 0 0,-4 0 0 0,2 1 0 0,0 2 0 16,1 0 0-16,1 2 0 0,2-1 0 0,2 0 0 0,4 0 0 15,2 0 0-15,3-1 0 0,3-1 0 0,1 0 0 16,4 0-160-16,2 0 160 0,2 1-144 16,1-2 144-16,2 1-192 0,3-1 192 0,6 1-144 15,3-1 144-15,1 0 0 0,3-2-144 0,3 0 0 16,1-3 0-16,0 0 0 0,0-2 0 15,-2-1-128-15,-2-2-32 0,-1 0 0 0,-1 0 0 0,-3-2 112 0,-2 1 32 16,-2 0 0-16,-3 0 0 0,-2 0 160 0,-6 2-128 16,0 0 128-16,0 0-128 0,0 0 128 0,0 0-160 0,0 0 160 0,-6-1-160 15,-1 2-32-15,-1 1-16 16,-3 2 0-16,-1 3 0 0,-3 2 208 0,-1 1-176 16,-3 1 176-16,-2 2-160 0,-1 1 160 0,-2 1 0 15,0 3 0-15,-2 0 0 0,3-1 0 0,2 1 144 16,3-2-144-16,1 2 0 0,4-3 176 0,2 2-176 15,3-2 160-15,3 0-160 0,2-2 256 0,3-1-32 0,2-1-16 0,3-1 0 16,3 0 240-16,4-3 64 0,2 0 0 0,5-3 0 16,4-1 96-16,4-3 32 0,1-3 0 15,3-1 0-15,0-2-208 0,1-2-48 0,1-3 0 0,-3 0 0 16,-2-1-192-16,-2 1-64 0,-3 0 0 0,-2 2 0 16,-5 1-128-16,-3 1 128 15,-4 2-128-15,-3 1 128 0,-6 4-1584 0,0 0-320 0,0 0-64 0,-6-3-14032 16</inkml:trace>
  <inkml:trace contextRef="#ctx0" brushRef="#br0" timeOffset="21364.66">13051 4299 14735 0,'0'0'1312'0,"-2"-5"-1056"0,0 0-256 0,0-1 0 16,0 2 1872-16,0 0 320 0,2 4 64 0,0 0 16 15,-1-5-640-15,1 5-128 0,0 0-32 0,0 0 0 0,0 0-256 0,0 0-64 16,0 0-16-16,0 0 0 16,3 10-528-16,-1 3-96 0,-1 3-32 0,0 1 0 15,0 3-176-15,2 3-48 0,-3 4 0 0,0 2 0 0,-2 2-128 0,0 2-128 0,0 2 144 0,0-1-144 31,-1-1 0-31,1 0 128 0,0-1-128 0,1-1 0 16,0-2-272-16,0-3-112 0,1-1 0 0,-1-3-16 31,-1-2-1568-31,1-2-304 0,0-4-64 0,0-2-16 0</inkml:trace>
  <inkml:trace contextRef="#ctx0" brushRef="#br0" timeOffset="21734.29">12890 4652 30639 0,'0'0'1344'0,"0"0"304"0,0 0-1328 0,0 0-320 16,0 0 0-16,0 0 0 0,5-2 0 0,2 0-320 15,2-1 64-15,3 1 16 0,2 0 240 0,2 0 256 16,-1-2-48-16,2 0-16 0,3-3-192 0,2 1 0 16,0-2 128-16,2-3-128 0,2-2 0 0,0-1 0 15,2-2 0-15,-1 0-160 16,-1-3-400-16,1 1-80 0,-2-1 0 0,-2-1-16 0,-4-1 224 0,-4 0 48 15,-4 0 16-15,-3 2 0 0,-4 2 560 0,-1 0 128 16,-4 3 0-16,-3 2 16 0,-1 1 816 0,-2 2 176 0,-2 0 16 0,1 3 16 16,-1 0-272-16,1 2-64 0,1 2-16 0,0 1 0 15,1 1-496-15,2 1-80 0,4-1-32 0,-5 5 0 16,2 4-144-16,0 3-48 0,0 2 0 0,-1 4 0 16,3 2-48-16,-1 3-16 0,1 2 0 0,0 3 0 15,0 0-144-15,0 3 0 0,-1 1 144 0,2 0-144 16,0-1 0-16,0-2 144 0,-1 0-144 0,1-2 0 15,0 0 128-15,1-3-128 0,1-1 0 0,0-1 0 16,2-2-272-16,-1-2-112 0,3-2-32 0,-1-2 0 16,2 0-2832-16,3-6-560 0</inkml:trace>
  <inkml:trace contextRef="#ctx0" brushRef="#br0" timeOffset="22019.03">13550 4609 34719 0,'0'0'1536'0,"-4"7"320"0,-2 1-1472 15,1 2-384-15,0 1 0 0,0 0 0 16,2 1-704-16,1 2-224 0,-1 0-32 0,2 1-16 0,-3 1 976 0,3-1 240 16,2-1 16-16,0 1 16 0,2-2-272 0,1-1 0 15,1 0 128-15,3-2-128 0,1-1 0 0,2-3 128 16,0-1-128-16,2-2 0 0,3-2 0 0,0-2 0 16,2-4 0-16,0-3 0 0,2-4 0 0,1-5 0 15,1-2 0-15,-1-6 0 0,-2 0 0 0,-4-1-144 0,-3-2 144 0,-3 3-192 16,-4 1 512-16,-2 3 80 15,-3 3 32-15,-4 4 0 0,-2 2 720 0,-4 2 128 0,-1 2 48 0,-2 3 0 16,-3 1-656-16,1 3-128 16,-2 2-32-16,2 3 0 0,-2 1-512 0,2 2 0 0,1 2 0 0,2 0 0 0,1 0-128 0,2 2 128 15,1 0-208-15,3 0 80 32,0 0-2672-32,4 0-528 0,1-2-96 0</inkml:trace>
  <inkml:trace contextRef="#ctx0" brushRef="#br0" timeOffset="22297.68">13917 4604 21823 0,'0'0'960'0,"3"6"208"0,-2 2-928 0,2 2-240 0,-1 1 0 0,0 1 0 32,-1 0 832-32,0 2 128 0,1 1 32 0,0 0 0 0,-1 1 32 0,0 0 0 15,0-1 0-15,1 2 0 0,2-3-352 0,0-1-64 16,0-2-16-16,1 0 0 0,0-1-80 0,3-2-32 16,1-4 0-16,0 0 0 0,2-3 48 0,2-4 16 15,-1-1 0-15,1-3 0 0,1-2-208 16,2-4-32-16,-1-3-16 0,-1-3 0 0,-1-4-96 0,0-1 0 0,-2-2-16 15,-3-1 0-15,-1 2-176 0,-3 2 0 16,-3 1 144-16,-2 3-144 0,-4 4 512 0,-1 3 16 0,0 2 16 0,-2 2 0 16,-2 2-80-16,-1 3-16 15,-1 3 0-15,-2 1 0 0,1 1-448 0,-1 3 0 16,1 1 0-16,0 2 0 0,0 1 0 0,1 1-208 16,1 1 16-16,1 0 0 15,0 0-1408-15,2 0-288 0,3-1-48 0,1 0-8624 0,2-3-1728 0</inkml:trace>
  <inkml:trace contextRef="#ctx0" brushRef="#br0" timeOffset="22699.75">14348 4338 33167 0,'-5'-12'2944'0,"5"12"-2352"0,0 0-464 0,0 0-128 0,-1-5 400 0,1 5 64 16,0 0 16-16,0 0 0 15,0 0-128-15,0 0-32 0,0 0 0 0,0 6 0 0,-1 3 128 0,-3 3 32 16,2 3 0-16,-1 3 0 0,-1 4-160 0,0 3-48 15,0 0 0-15,-2 3 0 16,0 4-272-16,-1 1 128 0,-2-2-128 0,3 1 0 16,0-1 128-16,1-1-128 0,-1-3 0 0,4-3 0 0,0-3 128 0,1-2-128 0,-2-3 0 0,3-4 0 15,4-2 0 1,-1-3 0-16,-3-7 0 0,0 0 0 0,9-1-160 0,2-7-32 16,1-5-16-16,1-5 0 0,1-5 208 0,2-2 0 0,-1-4-160 0,1 1 160 0,-1-2-176 15,-1 3 48 1,-1 2 0-16,-2 4 0 0,-2 3 128 15,-3 3 0-15,-1 4 0 0,-1 4 0 0,-3 0 416 0,-1 7 112 16,0 0 32-16,0 0 0 0,0 0-128 0,0 0-32 16,-5 5 0-16,0 0 0 0,-1 2-272 0,1 3-128 15,0 3 128-15,0 1-128 0,-1 0 0 0,1 2 0 16,0 1 0-16,2-1 0 0,1-1 0 0,1 1 0 16,0 0 0-16,1-1 0 0,0 0 0 0,1-2 0 15,1 0 0-15,2-2 0 0,2-2-448 0,2 0 48 16,0-2 0-16,3 0 0 15,3-4-2016-15,2-3-400 0,2-5-64 0</inkml:trace>
  <inkml:trace contextRef="#ctx0" brushRef="#br0" timeOffset="23258.87">14793 4654 19343 0,'0'0'848'0,"0"0"192"0,0 0-832 0,0 0-208 0,0 0 0 0,0 0 0 15,0 0 1792-15,0 0 304 0,0 0 64 0,5-3 16 16,0-3-576-16,0 1-128 0,1-2 0 0,0 0-16 0,2-3-1008 0,0-2-208 15,-1-3-48-15,2 0 0 16,0-3-192-16,-1 0 144 0,-2-3-144 0,0 1 128 16,-2 2-128-16,-1 3 0 0,0 3 0 0,-2 2 0 15,-2 2 688-15,-1 4 48 0,2 4 16 0,0 0 0 16,-6 1 16-16,-2 3 0 0,-1 3 0 0,1 2 0 16,-3 3-768-16,0 2 0 0,0 3 0 0,-2 2-208 0,0 0 208 0,1 2 0 15,1 1 0-15,3-1 160 0,0-1-160 0,2-1 0 16,2 0 0-16,2 0 0 0,2-2 0 0,2 0 0 15,2-3 0-15,3-1 0 0,2 0 0 0,0-4 192 16,2 0 0-16,4-2 0 0,-1-5 64 0,4-3 32 16,0-3 0-16,4-4 0 0,4-2-144 0,-1-3-16 15,4-5-128-15,2-4 192 0,5-5-192 0,-1-5 0 16,1-3-192-16,-1 0 192 0,-2 2-320 0,-4 3 32 16,-6 2 16-16,-4 5 0 0,-4 4 272 0,-5 4 0 15,-3 2 0-15,-4 4 0 0,-2 2 0 0,-1 7 0 0,-5-2 176 0,-4 2-176 16,-2 1 0-16,-1 3 0 0,0 1 0 15,-1 3 0-15,1 1-176 0,1 2 176 0,0 1-192 16,0 0 192-16,3 0-192 0,1 0 192 0,1 1-192 16,4 0 192-16,1-2-160 0,3 1 160 0,3 1-128 15,1-2 128-15,2-2-352 0,2 1 16 0,1-1 0 16,2 0 0-16,1-1-48 0,0-1 0 16,-3 0 0-16,-1 0 0 0,-2-1 384 0,-1 1 0 15,-2 0 160-15,-1 0-160 0,-2 0 496 0,-1-1-16 0,-1 1 0 0,-3-1 0 16,-1 1 0-16,-2 1 0 0,-2-1 0 0,0 1 0 0,0 0-224 0,-1 0-64 15,-1-2 0-15,0 0 0 16,0-1-192-16,1 1 0 0,1-2 0 0,0-1 0 16,-1 0 0-16,1-2-192 0,2-1 16 0,0-3 0 15,1 0-1600-15,0-2-320 0,2-4-64 0,1-3-13376 0</inkml:trace>
  <inkml:trace contextRef="#ctx0" brushRef="#br0" timeOffset="23472.01">15059 4052 37775 0,'-1'-7'3360'0,"0"-2"-2688"16,0-1-544-16,-1 1-128 15,1 2-352-15,1 0-96 0,0 7-32 0,0 0 0 0,0 0 1120 0,0 0 208 16,0 0 48-16,5 4 16 0,-2 3-208 0,-1 3-32 0,0 2-16 0,1 4 0 16,-3 5-400-16,-3 2-64 0,1 4-32 0,-1 1 0 0,-3 0-384 0,1 2-80 15,-1 0-16-15,2 1 0 31,2-1-2448-31,-1-1-496 0</inkml:trace>
  <inkml:trace contextRef="#ctx0" brushRef="#br0" timeOffset="24772.59">15873 4219 11967 0,'0'-11'528'0,"0"6"112"0,0 0-512 0,-1-1-128 31,2 1 0-31,0-1 0 0,0 2 4176 0,1-2 816 0,-1 1 144 0,0 0 48 0,-1 5-3248 0,0 0-640 16,0 0-128-16,0 0-16 16,0 0-480-16,-1 9-96 0,-1 3 0 0,0 4-16 0,-2 1-368 0,-1 3-192 15,2 2 192-15,-3-2-192 0,2 1 128 0,-2 1-128 0,1 1 0 0,-1 1 0 31,2 1 0-31,-1 0 128 16,1-2-128-16,2 4 0 0,1-3 0 0,2-3 0 0,0-2 0 0,2-4 0 16,2-3 192-16,-1-1-192 15,3-2 192-15,2-2-192 0,2-3 304 0,3 0-48 0,2-4-16 0,4-2 0 16,4-1-240-16,4 0 0 0,4-3 0 0,1 1-160 16,1-3-544-16,-1-1-128 0,-2 1 0 0,-3-1-16 15,-1-1-608-15,-2 1-112 16,0 2-32-16,-3 0 0 0,-4-2-64 0,-2 0-32 0,0-2 0 0,-2 0 0 15,-1-1 736-15,1-1 160 16,-3-1 32-16,-2-1 0 0,-1 1 768 0,-2 0 176 0,-3-1 16 0,-1 2 16 0,-2 1 992 0,-2 2 192 16,-2 1 32-16,-3 2 16 0,0 0 0 0,-1 2 0 15,-2 1 0-15,-1 3 0 0,0 3-512 16,0 3-96-16,-4 1-32 0,1 2 0 0,-1 2-240 0,-1 2-48 16,1 1-16-16,2 4 0 0,-1-1-272 0,1 2-48 15,0 1-16-15,1-1 0 0,2 1-160 0,2 0 0 16,3-1 0-16,0 0 128 0,2 0-128 0,2-2 0 15,1-2 0-15,2 0 0 0,3-3 0 0,0-2 0 0,2-1 144 0,0-2-144 16,1-3 0-16,2-2 0 0,1-3 0 0,1-4 0 16,1-1 0-16,3-5-128 0,2-5 0 0,0-3 0 15,-1-4-128-15,0-2-32 16,1-5 0-16,-2 2 0 0,0 3 112 0,-3 2 32 16,-3 3 0-16,-1 3 0 0,-3 4 336 0,-3 3 80 0,0 2 16 0,-1 2 0 15,-2 7 256-15,0 0 48 0,0 0 16 0,0 0 0 16,-5 5-352-16,2 3-80 0,-3 0-16 0,0 3 0 15,-1 3-160-15,2 1 0 0,-1 1 0 0,1 2 0 16,1 1 0-16,-1-1 0 0,2 0 0 0,1 0 0 16,1-2 0-16,1 1 0 0,1-2 0 0,1-1 0 15,1-2 0-15,2-2 0 16,-2-2 0-16,2-2 0 0,3-3-288 0,1-2-96 0,1-2 0 0,3-5-16 16,2-2-48-16,4-5-16 0,3-1 0 15,2-3 0-15,0-2 0 0,1-3 0 0,0-2 0 0,-4 2 0 0,-4 2 208 0,-1 1 64 16,-3 4 0-16,-3 3 0 0,-2 4 448 0,-3 1 80 15,1 2 32-15,-6 5 0 0,0 0 128 0,0 0 16 16,0 0 16-16,-3 9 0 0,1 1-304 0,-1 2-64 16,-1 3-16-16,-1 0 0 0,0 1-144 0,0-1 0 0,0 1 0 15,0-1 128-15,1 0-128 0,1 1 0 0,0-2 0 16,2 0 0-16,1-1 0 0,1-2 0 16,2-3 0-16,0 0 0 0,1-1 0 0,2-3 0 0,0-2 0 15,1-1 0-15,1-3 0 0,2-2 0 0,2-4-160 0,1-2 160 16,1-4-256-16,2-2 64 0,0 0 0 15,0-2 0-15,0 0-48 0,-1 2 0 0,0 3 0 0,-2 3 0 16,-2 1 240-16,-2 4 0 0,-2 0 0 0,0 4 0 16,-7 1 0-16,0 0 256 15,4 6-48-15,0 2-16 0,-2 0 0 0,0 3-16 16,0 0 0-16,1 0 0 0,0 1-176 0,-3 1 0 0,3-1 0 0,0-1 0 0,1-1 0 0,0-2 0 31,1-1 0-31,-1-2 0 0,-4-5 0 0,7 3 128 0,0-3-128 0,1-4 128 0,0-1 176 0,0-4 16 16,1-2 16-16,0-2 0 15,1-4-80-15,1-1 0 0,-2-2-16 0,0-2 0 0,-3 1-240 0,0 1-288 32,-2 1 64-32,-1 4 16 0,-2 2-1168 0,-3 2-224 0,-2 1-64 0,-5 4-13760 15</inkml:trace>
  <inkml:trace contextRef="#ctx0" brushRef="#br0" timeOffset="25200.18">14788 5000 27647 0,'0'0'2448'0,"0"0"-1952"16,0 0-496-16,0 0 0 0,0 0 848 0,0 0 80 0,6-2 16 0,0 0 0 15,2 1-496-15,2 0-112 16,2 1-16-16,3 0 0 0,4 0 160 0,2 0 32 0,2-1 0 0,6 1 0 15,5-1-144-15,7 0-32 0,5-1 0 0,7-1 0 16,3 0-192-16,7 0-144 0,8-2 192 0,21-1-192 16,1-1 128-16,-20 2-128 0,5-2 0 0,5 0 0 15,3 2 144-15,-5-1-144 0,-5 1 0 0,-4-1 144 16,-6 0-144-16,9 0 0 0,-10 2 0 0,-9 1 0 16,-7-1 0-16,-10 2 128 0,-7 1-128 15,-6-1 128-15,-8 0 0 0,-3-1 0 0,-5 1 0 0,-4-1 0 16,-6 3-448-16,0 0-112 0,-1-6-16 0,-4 1 0 15,-2 1-720-15,-1 0-160 0,-2 1-16 0</inkml:trace>
  <inkml:trace contextRef="#ctx0" brushRef="#br0" timeOffset="25329.35">16445 4956 35935 0,'0'0'3200'0,"0"0"-2560"16,0 0-512-16,0 0-128 15,0 0-944-15,0 0-208 0,0 0-32 0,0 0-8736 16,0 0-1760-16</inkml:trace>
</inkml:ink>
</file>

<file path=ppt/ink/ink19.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25T11:33:21.580"/>
    </inkml:context>
    <inkml:brush xml:id="br0">
      <inkml:brushProperty name="width" value="0.05292" units="cm"/>
      <inkml:brushProperty name="height" value="0.05292" units="cm"/>
      <inkml:brushProperty name="color" value="#FF0000"/>
    </inkml:brush>
  </inkml:definitions>
  <inkml:trace contextRef="#ctx0" brushRef="#br0">18994 6305 7359 0,'0'0'320'0,"0"0"80"0,0 0-400 0,0 0 0 16,0 0 0-16,0 0 0 0,0 0 992 0,0 0 112 0,0 0 32 0,0 0 0 15,0 0-96-15,0 0-16 0,0 0 0 0,0 0 0 0,0 0-368 0,0 0-80 16,0 0 0-16,0 0-16 15,0 0-272-15,0 0-48 0,0 0-16 16,0 0 0-16,0 0-48 0,11 5-16 0,-2-2 0 0,4-1 0 16,1-1 32-16,1 0 0 0,1 0 0 0,1 1 0 0,3-2-32 0,3 0 0 15,5 1 0-15,0-1 0 0,2 0-160 0,0 0 128 0,-2-1-128 0,0-1 128 16,-4 1-128-16,0 0 0 0,-1-1 0 16,-1 0 0-16,0 0 0 0,0-2 0 0,-1 0 0 0,-2 1 0 15,-2 0 0-15,0 2 0 0,-3 0 0 16,-2 1 128-16,-2-1-128 0,-10 1 0 15,9 0 0-15,-9 0 128 0,0 0-128 16,0 0 0-16,0 0 0 0,8 7-176 16,-8-7-192-16,0 0-32 0,0 0-16 0,0 0-5280 15,0 0-1040-15</inkml:trace>
  <inkml:trace contextRef="#ctx0" brushRef="#br0" timeOffset="294.66">19445 6145 17279 0,'-14'1'768'0,"7"-1"144"0,-1 0-720 0,8 0-192 0,-8 0 0 0,8 0 0 16,0 0 320-16,0 0 16 0,0 0 16 0,0 0 0 15,0 0-352-15,0 0 128 0,0 0-128 0,9-1 0 16,0 0 192-16,1-2-16 16,2 1-16-16,2 1 0 0,2 0 32 0,0 1 0 15,2 2 0-15,-1 0 0 0,0 2-32 0,-1-1 0 0,2 1 0 0,1 3 0 16,1 3-32-16,1 1-128 0,-3 0 192 0,-3 2-64 15,0 1 0-15,-3 3 0 0,-1-1 0 0,-4 2 0 16,-1 0 144-16,-3 0 32 0,-4 3 0 0,-2 0 0 16,-2-2 240-16,-2 2 48 0,-4 1 16 15,0 0 0-15,-1-1 0 0,-3-1 0 0,-2 2 0 0,0-2 0 16,2-2-368-16,1-2-80 0,1 0-16 0,4-3 0 16,1-3-784-1,3-2-176-15,5-8-16 0</inkml:trace>
  <inkml:trace contextRef="#ctx0" brushRef="#br0" timeOffset="691.02">20012 6031 13647 0,'-4'-10'592'0,"0"4"144"0,1-3-592 0,1 0-144 0,1 0 0 0,-1 1 0 16,-1 0 1168-16,3 8 208 0,-1-8 32 0,1 8 16 15,0 0 288-15,0 0 48 0,0 0 16 0,0 0 0 0,0 0-704 16,0 0-144-16,0 0-32 0,0 0 0 16,4 11-256-16,-1 4-48 0,0 2-16 0,-1 5 0 15,1 3-112-15,-1 3-16 0,-1-1-16 0,0 2 0 0,-1 1-272 0,0 1-160 16,0 0 192-16,0 0-192 0,0-1 0 0,0-10-304 16,0 0 48-16,2 7 0 15,2-4-624-15,-1-4-112 0,-1-4-32 0,-1-3-11920 0</inkml:trace>
  <inkml:trace contextRef="#ctx0" brushRef="#br0" timeOffset="1040.93">19899 6258 23951 0,'0'0'2128'0,"0"0"-1696"16,0 0-432-16,0 0 0 0,0 0 0 0,0 0-272 0,0 0 32 0,0 0 16 15,9 5 224-15,-1-1-144 0,2-3 144 0,2-2-128 16,5 0 128-16,-2-4 0 0,0-1 128 0,1-3-128 15,2-4 0-15,0-2 0 16,4-2 0-16,-1-3 0 0,1-3 0 0,-1-2 0 0,-1-3-160 0,-2 2 160 16,-3 1-256-16,-2 5 64 0,-2 0 16 0,-3 3 0 15,-1 4 176-15,-4 3 144 0,-1 1-16 16,-2 9-128-16,0 0 1168 0,-3-6 128 0,3 6 32 16,0 0 0-16,-7-4-112 0,7 4-32 0,-10 4 0 0,1 2 0 0,2 3-448 0,1 2-96 15,1 1 0-15,-1 4-16 0,0 2-272 0,1 3-48 16,1 1-16-16,-1 2 0 0,2 4-288 0,1-2 128 15,0 1-128-15,1-2 0 16,1-1 0-16,0 0 0 0,1 0 0 0,1-4 0 0,1-2 0 0,3-1 0 31,-2-3 0-31,4-2-144 0,0-3-752 0,3-3-160 0,2-2-32 0,1-7 0 16,1-3-2368-16,2-7-464 0</inkml:trace>
  <inkml:trace contextRef="#ctx0" brushRef="#br0" timeOffset="1303.71">20449 6094 15663 0,'0'0'1392'0,"-1"13"-1120"0,-1 2-272 0,-3 0 0 0,2 0 1648 0,-1 2 272 16,-1 0 48-16,2 3 16 0,-2 2-848 0,2-1-176 0,1 0-16 0,1-1-16 0,1 0-416 0,1-3-64 31,0-1-32-31,2-3 0 0,3-1-160 0,-1-2-48 16,1-2 0-16,0-3 0 0,3-2-208 0,1-2 176 16,-2-3-176-16,2-2 160 0,1-4-160 0,1-3 128 15,0-4-128-15,0-5 128 0,-1-3-128 0,-1-4 192 16,-2-1-192-16,-3-1 192 0,-2 3-192 0,-4 4 192 0,-2 3-192 0,-6 4 192 15,-1 3 192-15,-1 3 64 0,-1 3 0 0,1 5 0 16,-1 2 256-16,0 3 64 16,0 1 16-16,0 3 0 0,-2 3-592 0,-1 2-192 15,2 1 0-15,1 4 0 0,2 2 0 0,1 0 0 16,3-2-192-16,1 2 48 16,3-1-1616-16,2-1-320 0,2-1-64 0,4-3-6544 0,0-2-1296 0</inkml:trace>
  <inkml:trace contextRef="#ctx0" brushRef="#br0" timeOffset="1559.1">20668 6215 10127 0,'0'0'896'0,"0"0"-704"0,0 0-192 0,-1 10 0 0,1 0 2032 0,1 1 368 16,0 0 80-16,0 1 16 15,1 1-1664-15,0 1-336 0,1 1-64 0,-1 0-16 0,0 1-32 0,1-2-16 16,2-2 0-16,-3-1 0 0,1-1 16 0,2-1 16 16,-5-9 0-16,7 8 0 0,-7-8-144 0,10 5-48 15,-1-5 0-15,0-2 0 0,-9 2-48 0,9-8-16 16,-1-1 0-16,1-2 0 0,-1-3 48 0,-1-4 16 15,-3-2 0-15,-1 0 0 0,-1-4-16 0,1 1-16 16,-3 1 0-16,-3 4 0 0,0 2 144 16,0 5 48-16,-2 2 0 0,2 3 0 0,-1 1 368 15,4 5 80-15,-6-4 16 0,6 4 0 0,0 0-544 0,-6 4-96 16,6-4-32-16,-6 7 0 0,2 2-416 0,2 0-96 16,2-9-16-16,0 12 0 15,1-1-2208-15,0-1-448 0</inkml:trace>
  <inkml:trace contextRef="#ctx0" brushRef="#br0" timeOffset="1917.46">20938 5882 22111 0,'0'0'1968'0,"0"0"-1584"31,0 0-384-31,0 0 0 0,-3 7 1024 0,1 3 112 0,1 2 16 0,0 4 16 0,0 1-592 0,0 4-112 31,-2 2-16-31,1 5-16 0,0 2 288 0,1 2 64 16,-4-1 16-16,3 2 0 0,0 3-448 0,0 0-96 0,-1-2 0 15,3 0-16-15,1-2-240 0,0-3 0 0,0-6 128 0,1-3-128 0,1-4 0 0,3-4 0 16,-3-2 0-16,-3-10 0 0,0 0 0 0,0 0 0 31,10-2 0-31,0-6 0 0,0-4 0 0,0-9 0 0,0-7 0 0,1-7 0 0,2-3 0 0,0-1 0 0,-3 1 0 16,-1 5 0-16,-4 5 0 16,1 6-128-16,-3 5 128 0,-1 5 0 0,0 4 0 15,-2 8 0-15,0 0 0 0,0 0 0 16,0 0 240-16,0 0 48 0,-2 11 16 0,1 2 0 0,0 3-96 0,0 1-16 0,1 3 0 0,0-1 0 15,1-1-192-15,0 0 0 16,-1 0 0-16,2-1 0 0,1 0 0 0,-1-2 0 16,1-2 0-16,0-1 0 0,4-1 0 0,-2 0 0 15,1-2 0-15,1-1 0 0,1-3-192 0,2-1-144 16,1-3-32-16,2-3 0 16,3-5-2432-16,-1-3-480 0</inkml:trace>
  <inkml:trace contextRef="#ctx0" brushRef="#br0" timeOffset="2425.05">21288 6227 14735 0,'0'0'640'0,"0"0"160"0,-1 9-640 0,1-9-160 16,0 10 0-16,0-10 0 0,0 10 976 0,0-10 176 0,0 0 16 0,0 0 16 15,0 0-160-15,0 0-16 16,0 0-16-16,0 0 0 0,0 0-240 0,0 0-48 0,0 0-16 0,9-5 0 16,-2-2-192-16,-1-4-48 15,0-4 0-15,-2-1 0 0,-2-3-256 0,0-1-64 0,1 1-128 16,-2-1 192-16,-1 1-192 0,-1 4 176 15,0 1-176-15,-2 5 160 0,0 1 352 0,3 8 64 0,0 0 0 0,0 0 16 16,0 0 304-16,-8 4 48 0,2 4 16 0,0 3 0 16,1 3-512-16,0 3-80 0,1 0-32 0,0 3 0 15,0 2-160-15,3 1-48 0,1 0 0 0,1-1 0 16,1-1-128-16,3-1 0 0,-1-1 0 0,2-3 0 0,1-3 0 0,2 0 0 16,0-4 0-16,2-2 0 0,1-1 0 15,0-4 0-15,1-3 0 0,3-4 0 16,0-4-192-16,6-3 192 0,-1-3-160 0,0-5 160 0,-1-7-128 0,1-5 128 15,0-5 0-15,-3-1-144 0,-1-2-96 16,-5 4-16-16,-3 3 0 0,-4 6 0 0,-1 5 80 16,-3 5 16-16,-2 5 0 0,0 4 0 0,1 8 160 15,0 0 0-15,-8 0 0 0,0 4 128 0,2 2-128 0,0 3 0 16,1 2-176-16,0 2 176 0,1 3-224 16,3 0 48-16,0 1 16 0,1 0 0 0,0 1 160 0,2-2-128 15,1 0 128-15,0-2-128 0,2-1-16 0,-1-1 0 16,1-2 0-16,-1 0 0 0,1-1-16 0,2-1 0 0,-7-8 0 0,6 8 0 15,-3 0 160-15,-3-8 0 0,3 9-144 16,-2 0 144-16,-1-9 0 0,-2 11 0 16,0 0 160-16,0-3-160 0,2-8 432 0,-3 10-32 15,3-10 0-15,-1 10 0 0,1-10-256 0,-2 10-144 0,2-10 160 16,0 0-160-16,0 0 0 0,0 0 0 0,0 0-208 0,0 0-9328 16,0 0-1856-16</inkml:trace>
  <inkml:trace contextRef="#ctx0" brushRef="#br0" timeOffset="2587.77">21499 5600 5519 0,'-16'-5'496'0,"8"2"-496"15,8 3 0-15,0 0 0 0,0 0 5536 0,0 0 1008 16,0 0 208-16,0 0 32 16,-2 10-5312-16,2 1-1088 0,0 0-192 0,0 3-64 15,0 0 448-15,1 2 64 0,1 1 32 0,1 2 0 0,-1-3-464 0,0 3-80 16,2 3-128-16,1 2 176 15,0 1-1392-15,3 4-256 0,1 2-64 0</inkml:trace>
  <inkml:trace contextRef="#ctx0" brushRef="#br0" timeOffset="3610.73">22046 5693 24767 0,'0'0'1088'0,"0"0"240"0,0 0-1072 0,0 0-256 16,6-7 0-16,-6 7 0 0,0 0 176 0,0 0-32 0,0 0 0 0,0 0 0 0,0 0 704 0,0 0 144 31,0 0 32-31,1 10 0 0,-1 1-336 0,-1 3-64 16,-2 5-16-16,1 2 0 0,0 2-288 0,-3 3-64 16,-2 3-16-16,3 2 0 0,-1 1-240 0,2-1 128 0,0-1-128 0,1 0 0 15,4 0 0-15,1-2 0 0,0-1 0 0,2-5 0 16,0-5 0-16,3-1 0 0,-2-3 0 0,2-3 0 15,0-3 0-15,1-1 0 0,0-3 0 16,2-2 0-16,0-3-160 0,5-2-128 16,3-3-32-16,-1-1 0 0,2 0-352 15,0-1-80-15,1-1-16 0,-3 0 0 16,-1 0-288-16,-1 1-64 0,0 0-16 0,-2 1 0 0,0-1 64 16,-1 1 16-16,0 0 0 0,-1 1 0 0,-1-2 672 0,2-1 128 0,-2 0 16 0,1-2 16 15,1-2 224-15,1-2 0 0,-1-1 0 0,1-3 0 16,-1-3 0-16,0 3 0 0,-3 0 0 0,-2 4-144 15,-4 3 320-15,0 3 64 0,-4 2 16 0,0 8 0 0,0 0 1200 16,0 0 240-16,-7-2 48 0,1 3 16 0,-2 3-336 16,-1 2-64-16,-1 1-16 0,-1 3 0 0,0 4-528 0,0 1-112 15,-1 1-32-15,-4 11 0 0,1-1-320 16,4-2-64-16,1 0-16 0,3-2 0 16,1 0-272-16,3-3 0 0,0 0 128 0,3-1-128 0,2-2 0 0,1 0 0 15,3-4 0-15,0-2 0 0,2-4 0 0,2-1 0 0,0-3 0 0,1-2 0 16,1-4-192-16,0-1 0 15,0-4 0-15,2-4 0 0,2-5-16 0,-2-4 0 16,-3-3 0-16,-1 0 0 0,-1 1-64 0,-2 0-16 16,-1 2 0-16,-3 4 0 0,2 2 288 0,-2 5-192 15,0 3 192-15,-3 8-160 0,0 0 160 0,0 0 0 16,0 0 0-16,0 0 0 0,0 0 240 0,-1 9 80 0,1 2 0 0,-2 4 16 16,1 1-336-16,0 1 144 0,1-1-144 15,0 1 0-15,0 0 0 0,1 1 0 16,2-2 0-16,-2 1 0 0,0-1 0 0,3 0 0 15,-2-4 0-15,2-1 0 0,2-2 0 0,-6-9 0 0,0 0 0 0,11 4 0 16,0-2 0-16,1-3-192 0,0-2 16 0,-3-1 16 0,-1-4 672 16,1-3 144-16,2-3 32 0,0-3 0 15,0-2-1648-15,0-2-336 0,0 2-64 16,0 0-16-16,-1 1 832 0,-1 3 160 0,-1 2 48 0,-2 2 0 0,-1 2 336 16,-1 3 0-16,-4 6 0 0,0 0 0 15,0 0 304-15,0 0 128 0,0 0 16 0,3 7 16 16,-3 2-16-16,1 2-16 0,-1 0 0 0,-1 2 0 15,1 1-224-15,0 1-32 0,0-2-16 0,0 1 0 0,0 0-160 16,1 1 0-16,2-1 0 0,0-2 0 0,0-2 0 0,2-1 0 16,0-1 0-16,1-2 0 0,1 0 0 0,1-3 0 0,2-2 0 0,6-3 0 15,-1-4 0-15,1-4 128 16,-1-4-128-16,1-2 0 0,-2-4 0 0,2-1 128 16,-2-2-128-16,-5 7 0 0,1 0 0 0,0-1 0 0,-4 2 0 15,1 2 0-15,-2 2-128 0,0 3 128 0,-2 2 0 0,-3 6 0 16,0 0 0-16,0 0 0 15,0 0 0-15,0 0 0 0,0 0 0 0,2 7 0 0,0 2 0 16,0 1 0-16,0-1 0 0,0 0-144 0,1-2 144 16,1 0 0-16,-1-1 0 0,1 0 0 0,2-2 0 0,-6-4 0 15,6 4-176-15,-6-4 176 0,8 1-160 16,-1-2 160-16,-1-2-224 0,0 0 48 0,0-3 16 0,1-1 0 16,-2-2 160-16,1-1 0 0,-2-1 0 0,0-2 0 15,-1-1 0-15,-2-1 0 16,-1 1 0-16,0 1 0 0,-1 1 0 0,-1 2 0 0,-2 1-176 0,1 3 176 15,0 0-240-15,3 6 48 0,-5-3 16 0,5 3 0 16,-5 1-1936-16,5-1-384 16</inkml:trace>
  <inkml:trace contextRef="#ctx0" brushRef="#br0" timeOffset="18677.68">9331 12443 5807 0,'0'0'256'0,"0"0"64"0,0 0-320 0,0 0 0 0,0 0 0 0,0 0 0 0,0 0 0 0,0 0 0 15,0 0 0-15,0 0 0 0,0 0 0 0,0-6 0 16,0-3 0-16,0 9 0 0,0-8 0 0,0 8 0 15,2-7 0-15,0 0 0 0,-2 7 0 0,4-9 0 16,-2 1 0-16,0 1 0 0,0-1 0 0,2 1 0 16,-3 1 0-16,1-2 0 0,0 0 192 0,0 2 0 15,-1-2-16-15,-1 8 0 0,0-8 352 0,0 1 80 16,0-1 16-16,0 8 0 0,-1-8-32 0,1 8 0 0,0-7 0 0,0 7 0 16,0-6-160-16,0 6-48 15,0 0 0-15,0 0 0 0,0 0-176 0,0 0-32 16,0 0-16-16,0 0 0 0,0 0-160 0,0 0 160 0,0 0-160 0,0 0 160 15,0 0-160-15,0 0 192 0,4 12-192 0,-2 1 192 16,-1 3-192-16,-1-1 0 0,-1 3 0 0,0 3 128 16,0 1-128-16,-2 4 0 0,1 3 0 0,0 4 0 15,0 3 0-15,0 4 160 0,-1 0-160 0,1 4 160 16,0 1-32-16,0 4 0 0,0 1 0 0,-1 2 0 16,0 0-128-16,1 2 0 0,-1 1 0 0,0 0 128 15,1 1-128-15,0 1 0 0,0 1 0 0,0-2 128 0,-1-2 16 16,3 0 0-16,2 0 0 0,1-1 0 0,-1-2 304 0,1-2 64 15,1 1 16-15,-1-3 0 16,-1-3-80-16,0-2-32 0,1-4 0 0,-1 0 0 16,1-2-176-16,0-1-48 0,1-2 0 0,-1-1 0 0,0-1-192 15,1-2 144-15,-1-1-144 0,0-2 128 0,0-1-128 16,1-1 0-16,-2-1 0 0,0-2 128 0,-1-3-128 0,1 0 0 16,1-3-192-16,-2-1-5552 15,-1-1-1104-15</inkml:trace>
  <inkml:trace contextRef="#ctx0" brushRef="#br0" timeOffset="19568.21">9284 12351 7359 0,'0'0'656'0,"0"0"-528"15,0 0-128-15,-7 0 0 0,7 0 544 0,-8-1 80 16,1 0 16-16,7 1 0 0,-7-2-96 16,7 2-16-16,0 0 0 0,-6-3 0 0,6 3-80 15,0 0-32-15,0 0 0 0,0 0 0 0,-4-4-416 0,4 4 0 0,0 0 0 16,0 0 0-16,-2-6 0 0,2 6 0 15,0 0 0-15,0 0 0 0,0 0 0 0,0 0 0 0,0 0 0 0,0 0 0 0,0 0 0 16,0 0 0-16,9-5 0 0,0 2 0 16,-9 3 0-16,10-1 0 15,1-2 0-15,-2 2 0 0,4-1-160 0,-1 1 160 0,0-2 0 0,1 2-144 16,0-2 144-16,0 1 144 0,3 0-16 0,2 0-128 16,2 0 208-16,2-2-64 0,0 1-16 0,1 0 0 15,4-1 0-15,2 2-128 16,0-1 192-16,4 1-64 0,3-1 0 0,1 1 0 0,0 0 0 15,-1 0 0-15,-2-1-128 0,2-1 128 0,1 1-128 0,4-1 128 16,1 0-128-16,4 2 0 0,3-1 0 16,3-1 128-16,2-1-128 0,-5-1 0 0,1 0 144 15,0-1-144-15,3 1 0 0,2-1 128 0,1 0-128 0,5 0 0 16,2-1 0-16,-3 1 128 0,-1 1-128 0,-2 0 0 16,0 0 0-16,1 0 0 0,5 1 0 0,-2 0 0 15,2 1 0-15,-2 1 0 0,-4 0 0 0,0 1 0 16,1-1 0-16,4 1 0 0,3 1 0 0,-1-2 0 15,-3 1 0-15,2 0 0 0,-1 0 0 0,1-1 0 16,3-1 128-16,3 1-128 0,1 1 128 0,-1-2-128 16,-5-1 176-16,2-1-48 0,3 0 0 0,5-1 0 15,1 1 32-15,-3-1 0 0,-3-2 0 0,-1 2 0 16,0-1-16-16,2 1 0 0,3 1 0 0,-1-2 0 0,-5-1-16 0,-1 1 0 16,-1 1 0-16,-1 1 0 0,1 3-128 15,2 1 192-15,-1 0-192 0,-5-2 192 0,-6 1-32 0,-2 1 0 16,-3 1 0-16,1 2 0 0,-3 1-160 15,2 0 0-15,-1 0 0 0,-1-1 0 0,-3-1 0 0,-3 0 128 16,-5 0-128-16,-1 0 128 0,-1 0-128 0,-2 2 192 16,-2-1-192-16,-1 1 192 0,-1 0-32 0,-3-1 0 15,-3 0 0-15,0 1 0 0,0 1 96 0,-3-1 32 16,-5-1 0-16,1 1 0 0,-2 0-64 0,-1 1-16 16,-1-1 0-16,-4 1 0 0,-8-3-80 0,9 4-128 0,-9-4 176 15,9 5-176 1,-9-5-512-16,0 0-224 0,5 5-32 0</inkml:trace>
  <inkml:trace contextRef="#ctx0" brushRef="#br0" timeOffset="19973.87">14383 11929 20271 0,'0'0'1792'0,"0"0"-1424"0,0 0-368 0,0 0 0 0,0 0 448 0,0 0 0 15,0 0 16-15,0 0 0 16,0 0-336-16,0 0-128 0,0 0 0 0,8 11 0 0,0 1 0 16,1 1 0-16,1 0 0 0,1 2 0 0,-2 2-160 0,2 2 160 15,2-1-128-15,0 3 128 0,-1 0 0 0,2 1 0 16,-1 1 0-16,2 4 0 16,-1 0 0-16,-1 1-128 0,0 0 128 0,-1 4 0 15,-1 2 0-15,0 4 0 0,-1 1 0 0,0 2 0 0,-1 1 128 0,0 3 0 16,-1 3 0-16,-1 2 0 0,1-2 192 0,0 2 32 0,-2 1 16 15,2 1 0-15,-1 0 208 0,1-2 32 0,-2 1 16 16,-1 0 0-16,3-1-112 0,0 1-32 0,-1-1 0 0,1 1 0 16,-3 0-96-16,0-2 0 0,-1-3-16 0,1 2 0 15,-1 0-128-15,0-1-32 0,1-2 0 0,-2 0 0 16,-2 1-208-16,1-2 0 0,-2-3 0 0,-2-1 0 16,-2-3 0-16,1 1 0 0,1-4 144 0,-2-2-144 15,1-3 0-15,0 0 0 0,0-4 0 0,1-2 0 16,1-1-784-16,0-3-240 15,-1-3-64-15,-1-2-10976 0</inkml:trace>
  <inkml:trace contextRef="#ctx0" brushRef="#br0" timeOffset="21007.5">9187 14544 22111 0,'-11'-3'976'0,"11"3"208"0,0 0-944 0,0 0-240 0,0 0 0 0,0 0 0 0,0 0 336 0,10 0 32 16,2 1 0-16,4 0 0 0,1 0-368 0,4-1-160 16,2 0 16-16,1 0 0 15,-1 0 144-15,1-1-128 0,3-1 128 0,1 0-128 16,3-1 128-16,2-1-128 0,1 1 128 0,5-1-128 0,4-1 128 0,0 1 0 15,2-2 0-15,-1 1 0 0,-2-1 0 0,-2 1 0 16,1-1 0-16,1 2-128 0,1-1 128 0,2 1 0 16,2 1 0-16,4-1 0 0,0 0 0 0,0 1 0 15,-4-2 0-15,2 2 0 0,0 0 0 0,2-1 0 0,0 0 0 16,6 1 0-16,3-2 0 0,-1 2 0 0,-1-1 0 16,0 0 0-16,-1 0 0 0,1 0 0 0,2-1 0 0,3 1 0 15,4-2 0-15,-3 3 0 0,-4 0 0 0,1-2 0 16,0 0 0-16,4 0 0 0,3 2 0 0,2-1 0 15,-3-1 0-15,-1 1 0 0,-3 1 0 0,2-2 0 16,5 2 0-16,0-2 0 0,3 2 0 0,-3 0 0 16,-4 0 0-16,2-2 0 0,2 1 0 0,4 0 0 15,6 1 0-15,-5 0 0 0,-3-2 0 0,1 2 0 16,0 0 0-16,2 1 0 0,4-1 0 0,-1 1 0 16,-7-1 0-16,0 1 0 0,1 1 0 0,3 0 0 0,3-1 0 15,-6 1 0-15,-4-2 0 0,0-1 0 16,-2 0 0-16,0 2 0 0,2-1 0 0,-1 0 0 15,-2-3 0-15,-3 1 128 0,-3-1-128 0,-2-1 0 16,-1 2 0-16,1 2 0 16,2-1 0-16,-2 2 0 0,-3-1 0 0,-5 0 128 0,-4-2-128 0,-2 2 0 0,-2 0 0 15,-3 0 0-15,0 1 0 0,-2 1 0 16,-1-1 0-16,-2 1 128 0,-1 1-128 0,-3 0 0 0,-3-1 176 0,-1 0-48 16,-1-1 0-16,-6 1 0 0,-2 0 64 0,-3 1 16 15,-2 0 0-15,-1 0 0 16,-10 0-16-16,10 0-16 0,-10 0 0 0,10 0 0 15,-10 0-176-15,0 0 160 0,0 0-160 0,0 0 160 0,7 4-160 0,-7-4 0 16,0 0 0-16,0 0 128 16,0 0-992-16,0 0-208 0</inkml:trace>
  <inkml:trace contextRef="#ctx0" brushRef="#br0" timeOffset="21179.86">14831 14151 25791 0,'0'0'2304'0,"-5"-5"-1856"16,-1 1-448-16,6 4 0 0,0 0 320 0,0 0-16 0,-5-6-16 0,5 6 0 15,0 0-48-15,0 0-16 16,0 0 0-16,0 0 0 16,0 0-544-16,0 0-96 0,0 0-32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5T11:15:54.358"/>
    </inkml:context>
    <inkml:brush xml:id="br0">
      <inkml:brushProperty name="width" value="0.035" units="cm"/>
      <inkml:brushProperty name="height" value="0.035" units="cm"/>
    </inkml:brush>
  </inkml:definitions>
  <inkml:trace contextRef="#ctx0" brushRef="#br0">0 16 1375 0 0,'0'0'3002'0'0,"1"-11"-2977"0"0,-1 10 75 0 0,0 1 0 0 0,0 0-1 0 0,1 0 1 0 0,-1-1 0 0 0,0 1-1 0 0,0 0 1 0 0,0 0 0 0 0,1-1-1 0 0,-1 1 1 0 0,0 0 0 0 0,0 0 0 0 0,1 0-1 0 0,-1-1 1 0 0,0 1 0 0 0,1 0-1 0 0,-1 0 1 0 0,0 0 0 0 0,0 0 0 0 0,1 0-1 0 0,-1 0 1 0 0,0 0 0 0 0,1 0-1 0 0,-1-1 1 0 0,0 1 0 0 0,1 0 0 0 0,-1 0-1 0 0,0 0 1 0 0,1 0 0 0 0,-1 1-1 0 0,0-1 1 0 0,1 0 0 0 0,-1 0 0 0 0,0 0-1 0 0,0 0 1 0 0,1 0 0 0 0,12 11 800 0 0,10 19-833 0 0,7 17 457 0 0,40 85 0 0 0,50 118 436 0 0,-114-239-1002 0 0,0 1-1 0 0,1-1 0 0 0,13 15 1 0 0,-12-17-172 0 0</inkml:trace>
</inkml:ink>
</file>

<file path=ppt/ink/ink20.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25T11:34:34.182"/>
    </inkml:context>
    <inkml:brush xml:id="br0">
      <inkml:brushProperty name="width" value="0.05292" units="cm"/>
      <inkml:brushProperty name="height" value="0.05292" units="cm"/>
      <inkml:brushProperty name="color" value="#FF0000"/>
    </inkml:brush>
  </inkml:definitions>
  <inkml:trace contextRef="#ctx0" brushRef="#br0">7925 8247 5519 0,'0'0'496'0,"0"0"-496"16,-7-4 0-16,7 4 0 0,-8-3 272 0,2 1-32 0,6 2-16 0,0 0 0 15,-7-2 0-15,1 0 0 0,6 2 0 0,-6-3 0 16,6 3-32-16,-8-1-16 0,8 1 0 0,-8-1 0 0,0 1-176 15,8 0 0-15,-7 0 0 0,7 0 0 16,-8 1-288-16</inkml:trace>
  <inkml:trace contextRef="#ctx0" brushRef="#br0" timeOffset="280.43">7912 8247 8287 0,'0'0'736'0,"0"0"-592"16,0 0-144-16,0 0 0 0,0 0 976 0,0 0 176 0,7-5 16 0,1 3 16 15,1 0-592-15,2 1-112 16,1 1-32-16,3 0 0 0,1 0-272 0,2 0-176 16,0 0 192-16,4 0-192 0,3-1 0 0,2 0 0 0,3-2 0 0,3 1 0 15,2 0 0-15,4 0 0 0,5-1 0 0,1 0 0 16,0 1 128-16,-1-1-128 0,-4 0 0 0,0-1 0 16,0 1 0-16,0 1 0 15,1 0 0-15,1-1 0 0,2 1 0 0,0 0 0 16,-1 0 0-16,-3 0 0 0,-2-1 0 0,-4 2 0 15,-2 0 0-15,-4 0 0 0,-1-1 0 0,-4 1 0 16,-1 1 0-16,-3 0 0 0,-3 0 0 0,0 1-320 0,-4-1 32 0,-2 1 16 16,-10-1-384-16,0 0-80 0,0 0-16 0,0 0-4560 15</inkml:trace>
  <inkml:trace contextRef="#ctx0" brushRef="#br0" timeOffset="722.83">7766 8457 21599 0,'-9'-12'960'0,"5"4"192"0,0 0-928 0,1 2-224 0,3 6 0 0,0 0 0 16,0 0 0-16,0-8 0 16,0 8 0-16,0 0 0 0,7-5 0 0,1 0 0 15,2 2 0-15,3 1 0 0,3 1 0 0,1 1-160 0,4 0 160 0,4 0-128 0,4 1 128 0,0-1 0 32,-2-1 0-32,2-1-128 0,1 0 128 0,0 1 0 15,2 0 0-15,2 1-128 0,3 0 128 0,1 1 0 0,3-1 0 16,1 0 0-16,4 0 0 0,0-1 0 0,-4-1 0 0,-2 0 0 15,-3-1 0-15,-1 1 0 0,-2 0 0 0,0 1 0 0,1 0 0 0,-4 1 0 16,-1 0 0-16,0 0 0 16,-2 0 128-16,-1 0-128 15,-4-2 128-15,-1 1-128 0,-3 1 224 0,-3 0-32 16,-4 0 0-16,-1-2 0 0,-1 1-64 0,-1 0 0 16,-9 1-128-16,0 0 192 0,0 0-192 0,8-2 144 0,-8 2-144 15,0 0 128 1,0 0-496-16,7-3-96 0,-7 3-32 0</inkml:trace>
  <inkml:trace contextRef="#ctx0" brushRef="#br0" timeOffset="848.69">8954 8235 21183 0,'0'0'1888'0,"0"0"-1504"0,-2-7-384 0,2 7 0 16,-6-5 0-16,6 5-160 0,0 0 16 0</inkml:trace>
  <inkml:trace contextRef="#ctx0" brushRef="#br0" timeOffset="5694.03">14235 7935 8287 0,'4'-6'736'0,"2"-2"-592"16,-1-2-144-16,1 0 0 0,-1 0 1360 0,1-1 240 16,0-1 64-16,-1 1 0 0,0 0-256 0,0 1-64 0,-3 1 0 15,0 0 0-15,0 1-144 0,-1 1-48 0,-1 2 0 0,0 5 0 16,0 0-96-16,0 0-32 0,-4-1 0 0,-1 3 0 0,-2 1-224 16,-1 5-48-16,-1 3-16 0,-2 6 0 15,-3 3-416-15,-2 7-96 0,-3 3-16 0,-2 4 0 16,-1 4-80-16,-1 5 0 0,-2 2-128 0,-1 4 192 0,-1 0-192 0,-1 2 0 15,3-2 128-15,0-3-128 0,2-3 0 0,1-4 0 16,1-6 0-16,1-5 0 0,2-3 0 0,1-5 176 0,-1-1-176 0,3-3 160 16,2-7-32-16,0-2-128 0,2-4 192 0,2-4-64 15,0-3 48-15,2-4 0 0,1-4 0 16,2-3 0-16,3-4-176 0,2-3-224 0,3-4 48 16,1-1 16-16,3 2-32 0,3 2-16 0,2 2 0 0,2 1 0 15,1 2 208-15,-2 5 0 0,0 3 0 0,0 5 0 16,-1 3 320-16,1 4 64 15,0 3 16-15,2 5 0 0,0 5-80 0,0 3-32 16,-1 3 0-16,-1 4 0 0,1 4-160 0,-1 3-128 16,-1 1 144-16,1 2-144 0,1 3 128 0,-1-1-128 0,-1-1 0 15,7 13 0 1,1-8-544-16,1-5-208 0,2-6-32 0,-1-4-16 16,0-6-240-16,3-5-48 0,1-4-16 0,-8-6-7408 15,0-1-1472-15</inkml:trace>
  <inkml:trace contextRef="#ctx0" brushRef="#br0" timeOffset="6149.32">14845 8451 29247 0,'0'0'1296'0,"0"0"272"0,0 0-1248 0,0 0-320 0,0 0 0 0,0 0 0 16,0 0 0-16,8 0-144 0,0-2 16 0,3-1 0 15,-1-2-48-15,3 0 0 0,2-2 0 0,3 1 0 16,2-2 32-16,3 0 0 0,4-2 0 0,6-2 0 16,6-2 144-16,0-1-160 0,2-2 160 0,0 0-160 15,1 1 160-15,-6 2 0 0,1 1 0 0,0 2 0 16,-2 1 0-16,-2 1 0 0,-2 1 0 0,-3 2-128 0,0-1-32 0,-5 2 0 16,-3-1 0-16,-4 2 0 0,-4 0-64 0,-3 1-16 15,-3 0 0-15,-6 3 0 0,0 0 240 0,-5-6 0 16,-1 1 0-16,-3-1 0 0,-3 0 0 0,-2-1 0 15,1-2 0-15,0 2-144 0,0-3 144 0,0 0 0 16,-1 0 0-16,2-1-128 0,0 0 128 0,1 1 0 16,1 0 0-16,2 1 0 0,0 0 192 0,1 2 112 0,2 1 16 0,0 1 16 15,2 0 80-15,3 5 16 16,0 0 0-16,0 0 0 0,0 0-304 0,0 0-128 16,8 1 128-16,2 3-128 0,1 1 0 0,1 3 0 15,2 2-144-15,1 1 144 0,2 1 0 0,1 2 0 16,-2 2 0-16,1 1 0 0,-3 2 352 0,-1 0 80 0,-2 0 16 15,-2 2 0-15,-5 0 16 0,-2 1 16 0,-4 0 0 0,-3 1 0 16,-5 2-256-16,-3-1-48 0,-5 0-16 0,-9 12 0 31,0-3-2208-31,1-3-448 0</inkml:trace>
  <inkml:trace contextRef="#ctx0" brushRef="#br0" timeOffset="6799.26">16604 7803 21183 0,'0'0'1888'0,"-6"-1"-1504"0,6 1-384 0,-8-1 0 0,8 1 1328 0,-8 0 192 16,2 1 32 0,0 3 16-16,0 0-864 0,0 3-192 0,2 1-16 0,-1 3-16 15,0 4-224-15,-1 2-64 0,1 5 0 0,0 3 0 16,2-2-192-16,0 2 144 0,0 2-144 0,1 1 128 15,1-2-128-15,4 1 0 0,0-1 0 0,2-3 0 16,3-2 0-16,1-2 0 0,1-2 0 0,2-2 0 16,1-3 0-16,0-3 0 0,-1-4-144 0,2-2 144 0,0-3 0 0,0-2 0 31,-1-3 0-31,4-5 0 0,3-3 0 0,-2-6 0 0,-1-4 0 0,-2-6 0 16,3-5 0-16,-3-2 0 0,0-2 0 0,-2 4 0 15,-2 5 0-15,-2 6 0 0,-4 5 128 16,-2 5-128-16,1 3 192 0,-4 10 0 0,0 0 0 0,0 0 0 15,0 0 80-15,0 0 16 0,2 13 0 0,0 2 0 0,-1 1-288 16,1 3 0 0,-1 3 0-16,2 1 0 0,-1-1 0 0,1 0 0 0,3 0 0 15,-1-3 0-15,2-1 0 0,2-1 0 0,0-2 0 0,2-4 0 0,2-3 0 16,0-3 0-16,0-3 0 0,1-1 0 0,-1-2-128 16,2-4 128-16,-2-5 0 0,2-3-144 15,-3-3 144-15,1-2 176 0,-4-5-48 0,0-6 0 16,-1-5 224-16,-5-1 32 0,-1-2 16 0,-2 5 0 0,-2 5-80 0,-2 4-32 15,-3 5 0-15,-2 5 0 0,-3 4 384 0,-1 3 80 16,0 2 16-16,1 3 0 0,0 1-512 0,-3 4-80 0,0 1-32 0,0 3 0 31,0 2-1552-31,2 2-304 0,2 2-64 0,2 1-12912 0</inkml:trace>
  <inkml:trace contextRef="#ctx0" brushRef="#br0" timeOffset="7319.57">17205 7978 25279 0,'0'0'1120'0,"0"0"224"0,8 6-1072 0,-1-3-272 16,1 0 0-16,0 0 0 0,-1-1 256 0,1-1-16 15,0-1 0-15,0-1 0 0,-1 0 48 0,1-1 16 0,0-2 0 0,4-3 0 16,0-2-48-16,-2-1 0 0,0 0 0 0,-5 1 0 16,1-3 160-16,-2-2 32 0,0-2 0 0,0 1 0 15,-3-2-48-15,-2 2 0 0,-3 1 0 0,1 1 0 16,0 2 64-16,-3 2 16 0,1 1 0 0,-2 4 0 15,1 0 224-15,-1 4 64 0,-1 3 0 0,1 1 0 16,-2 3-512-16,2 2-80 0,-2 5-32 0,2 1 0 16,-1 3-144-16,3 0 0 0,-1 2-160 15,3 0 160-15,2 1-128 0,2-1 128 0,1-1 0 16,2 0-144-16,2 0 144 0,0-3-128 0,2 0 128 0,6 1-128 16,4-5 128-16,-1-4-208 0,0-5 80 0,5-3 128 15,3-4-816-15,4-6-32 0,3-5-16 0,-1-8 0 16,0-7-320-16,0-4-64 0,1-5-16 0,-10 10 0 15,1-8-48-15,1-2-16 0,-2-3 0 0,-3-1 0 16,0 1 432-16,-4 3 64 0,-4 2 32 0,-2 3 0 0,-3 2 1472 0,-3 5 288 16,-4 2 64-16,-1 3 16 0,-3 3 864 0,0 2 160 15,-2 2 48-15,0 2 0 0,-2 2-848 0,1 1-176 16,0 1-16-16,1 4-16 0,0 0-288 0,2 3-64 16,-1 1-16-16,6 1 0 0,-4 3-128 0,-1 4-32 0,1 2 0 0,1 4 0 15,0 2-208-15,1 5-64 0,1 3 0 0,-2 6 0 16,2 6-128-16,-2 22-128 15,0 0 144-15,0 2-144 0,-3 0 128 0,3 1-128 0,2 0 0 0,1-3 0 16,2 0 128-16,1-3-128 16,2-5 0-16,1-5 144 0,1-4-144 0,0-2 0 0,0-4 0 15,1-5 0-15,1-2-224 0,-1-4-80 16,-2-4-16-16,0-5 0 16,0-4-1472-16,-6-10-288 0,0 0-64 0,0 0-13344 0</inkml:trace>
  <inkml:trace contextRef="#ctx0" brushRef="#br0" timeOffset="7682.15">17524 7910 27359 0,'0'0'1216'0,"0"0"240"0,4-5-1168 0,5-5-288 16,2-1 0-16,6-1 0 0,2-2-240 0,-2 3-96 16,3-1-32-16,5-2 0 0,-1-2 368 0,6-3 0 15,2-3-144-15,3-3 144 0,2-4 0 0,1-3 0 16,-2-3 0-16,9-17 144 0,-8 7-144 0,-10 7 0 15,-6 2 0-15,-9 14 0 0,-1 3 0 0,-3 1 160 16,-4 1-160-16,-3 4 160 0,0 1 768 0,-2 2 160 0,0 3 16 0,-3 1 16 16,-2 1-96-16,1-1-32 15,-2 3 0-15,-1 2 0 0,0 1-416 0,0 2-64 16,0 1-32-16,1 2 0 0,-1-1-80 0,-1 3-16 0,0 1 0 0,0 4 0 16,1 3-224-16,0 2-160 15,1 3 192-15,1 3-192 0,0 4 0 0,1 2 0 16,-1 2 0-16,1 18 0 0,1-3 0 0,4-1-144 0,3-2 144 15,2 0-128-15,0 1 128 0,1 0 0 0,3-3 0 0,1 0-128 0,1-1 128 0,-1-2 0 16,-1-4 0-16,-1-1 0 16,1-2 0-16,0-2 0 0,-1-4 0 0,-1-4 0 15,-1-2-192-15,-1-2-128 16,-2-1 0-16,-1-4-16 16,-2-12-1968-16,0 9-400 0,0-9-80 0</inkml:trace>
  <inkml:trace contextRef="#ctx0" brushRef="#br0" timeOffset="7940.25">17829 8006 18431 0,'0'0'1632'0,"7"-10"-1312"16,4 0-320-16,4-2 0 15,3-1 1152-15,3-4 144 0,2-1 48 0,-1-2 0 0,1 0-1104 0,2 0-240 16,-1 0 0-16,-8 8 0 16,2 0 0-16,0 1 192 0,0 1-32 0,0 1-16 0,-3 4 304 0,0 2 64 0,-2 2 16 0,-1 2 0 15,-2 2 240-15,-3 4 32 16,-1 4 16-16,-1 3 0 0,0 5-192 0,-2 3-48 15,-1 1 0-15,1 13 0 0,-3-2-288 0,1-2-64 16,1-5-16-16,-1-1 0 0,1-3-208 0,0-2 0 0,1-4 128 0,0-2-128 0,1-4 0 16,1-3 0-1,-5-8 128-15,0 0-128 0,8 2 0 0,1-6 0 0,1-3 0 0,1-8-160 32,3-6-912-32,3-7-176 0,1-9-32 0</inkml:trace>
  <inkml:trace contextRef="#ctx0" brushRef="#br0" timeOffset="8066.76">18369 7489 22111 0,'-21'-5'1968'0,"10"4"-1584"16,-3 0-384-16,-2 1 0 0,1 0 896 0,-1 1 112 16,0-1 16-16,0 1 0 0,1 1 16 0,2 0 16 15,1 0 0-15,1 1 0 0,1 1-432 0,2-1-96 16,0 0-16-16,2 2 0 0,1-1-512 0,2 1 0 16,1 1 0-16,2-6-9312 0,0 0-1824 0</inkml:trace>
  <inkml:trace contextRef="#ctx0" brushRef="#br0" timeOffset="8691.14">18780 7637 20559 0,'-15'-2'896'0,"5"2"208"0,0-1-880 0,-1 1-224 0,-1 1 0 0,0 1 0 16,0 2 384-16,-2 0 16 0,2 3 16 0,-1 0 0 15,1 1 272-15,1 4 48 0,0 2 16 0,-1 2 0 16,1-1-176-16,1 4-48 0,1 2 0 0,3 2 0 16,0 3-128-16,1 0-16 15,1-1-16-15,2 0 0 0,2-1-176 0,2 1-48 0,1-2 0 0,1-1 0 16,1-1-144-16,3-4 0 15,1-2 0-15,1-3 0 0,1-1 0 0,1-1 160 0,0-4-160 0,2-4 160 0,3-3-32 16,2-3 0-16,-1-4 0 0,3-3 0 0,2-4-128 16,1-6 128-16,1-6-128 0,-3-7 128 15,0-5-128-15,-3-3-144 0,-2-2 144 0,-4 4-208 16,-2 4-16-16,-2 6 0 0,-4 6 0 0,-1 5 0 0,-3 5 544 0,-1 4 96 16,-1 3 32-16,1 7 0 0,0 0 416 0,0 0 96 15,0 0 0-15,0 0 16 0,-8 6-400 0,3 4-64 16,-1 4-32-16,2 3 0 0,0-1-192 15,1 3-32-15,1 2-16 0,2 0 0 0,0-1-240 0,1 1 0 16,1-1 128-16,1 1-128 0,2-1 0 0,1-1 0 16,1-3 0-16,0-2 0 0,0-5 0 15,1-1-128-15,2-2 128 0,2-2 0 16,2-2-1664-16,3-2-256 0,-1-5-64 0,5-8-7456 0,3-8-1488 16</inkml:trace>
  <inkml:trace contextRef="#ctx0" brushRef="#br0" timeOffset="8799.4">19065 7374 20271 0,'-15'3'1792'0,"-1"-1"-1424"0,3 1-368 0,1 2 0 16,2-1 1232-16,0 0 176 0,1 1 48 0,4 0 0 31,5-5-1888-31,-1 10-368 0,1-1-80 0</inkml:trace>
  <inkml:trace contextRef="#ctx0" brushRef="#br0" timeOffset="9501.85">19210 7811 20783 0,'0'0'912'0,"2"5"208"0,2-1-896 0,1-1-224 0,-5-3 0 16,8 4 0-16,-1-1 1536 0,0-3 256 0,1-3 48 0,0-3 16 0,-1-3-720 15,0-2-144-15,1-1-32 0,-2-3 0 0,0-3-448 0,-2-4-112 16,1-2-16-16,-2 1 0 0,0 0-176 0,-2 3-32 16,-2 3-16-16,-1 3 0 0,-1 3 224 0,-2 5 32 15,0 0 16-15,5 6 0 16,-6 0 144-16,0 2 16 0,-1 2 16 0,-1 1 0 0,2 3-384 0,-2 3-80 0,-1 2-16 0,-4 10 0 15,1 1-128-15,1 2 0 0,0-1-160 0,3-1 160 16,2-1 0 0,1-1 0-16,2 0 0 0,2-2 0 0,2-2 0 0,2-2 0 15,3-2 0-15,1 0 0 0,2-3-384 0,2-3 32 0,1-2 0 0,4-3 0 32,4-3-912-32,2-5-176 0,1-6-32 0,0-5-16 15,-1-2-112-15,1-4-32 0,0-5 0 0,-7 7 0 16,1-3 96-16,-1-2 32 0,0-1 0 0,-1 0 0 15,-2 1 480-15,-2 4 80 0,-3 5 32 0,-1 2 0 0,-4 6 1616 0,0 2 320 0,-3 6 64 16,0 0 0-16,0 0 96 0,0 0 16 0,0 0 0 0,-1 8 0 16,-1 1-352-16,-1 2-64 0,-1 1-16 15,1 1 0-15,0 1-320 0,-3-1-64 16,1-2 0-16,2 0-16 0,-1 0-48 0,2-1-16 0,1-2 0 0,0-1 0 16,1-7-48-16,0 0 0 0,0 0 0 15,0 0 0-15,0 0-32 0,0 0-16 0,8-4 0 16,0-2 0-16,1-4 16 0,2-3 0 15,2-5 0-15,3-2 0 0,0-2-224 0,2 0 0 16,-1 2 0-16,1 3 0 0,0 1 0 0,-3 4 0 16,-1 3 0-16,0 4 0 0,-3 3 288 0,1 2-32 15,-2 2-16-15,-1 2 0 0,0 4 32 0,0 2 16 0,-1 2 0 16,-1 1 0-16,1 0-160 0,0 2-128 0,-2 0 192 0,4 6-192 16,-1-4 128-16,0-4-128 0,0-2 0 0,0-5 0 15,-1-1 128-15,2-4-128 0,-1-3 0 0,1-4 0 16,1-3-256-16,0-5-96 0,2-5-32 0,-4 2 0 15,0-7 144-15,1-6 32 0,0-6 0 0,1-7 0 16,0-4-32-16,0 0 0 0,-5-1 0 0,2 2 0 0,-3 4 240 0,-1 5 0 16,-3 7 0-16,-1 5 0 0,0 7 1152 0,-1 3 128 15,0 6 32-15,-1 2 0 0,2 7-480 0,0 0-112 16,0 0-16-16,-3 10 0 0,0 3-528 0,0 5-176 16,0 3 0-16,1 2 0 0,0 1 0 0,1 2 0 15,0 2 0-15,1 1 0 0,0 2 0 0,1 1 0 16,0 1 0-16,0 0 0 0,0 0 0 0,2-1 0 15,1-1 0-15,-1-3 0 16,1-2-2032-16,2-4-304 0,-1-2-64 0</inkml:trace>
  <inkml:trace contextRef="#ctx0" brushRef="#br0" timeOffset="9653.2">19952 7490 26719 0,'-11'-6'2368'0,"11"6"-1888"0,0 0-480 0,0 0 0 16,0 0 1248-16,0 0 160 0,0 0 16 0,3-4 16 15,2-1-1248-15,3-1-192 0,3-2-176 0,3 1 48 16,4-1-64-16,3-1 0 0,3-1 0 0,5-1 0 31,2-1-1904-31,0-1-384 0</inkml:trace>
  <inkml:trace contextRef="#ctx0" brushRef="#br0" timeOffset="9983.09">20844 7395 30863 0,'-10'12'1360'0,"2"1"304"0,-1 2-1344 0,-2 1-320 16,-2 3 0-16,3 1 0 0,0 2 0 0,1-1 0 16,1-2 0-16,-1-3-192 0,5-1 192 0,0-1 0 15,3-2 0-15,1-1 0 0,2-2 0 0,2-3-128 0,0 1 128 0,4-3-128 16,-2-3 128-16,7-3-192 15,2-2 192-15,-4-2-192 0,0-3 192 0,1-2 0 16,1-2 0-16,2-3-128 0,0-5 288 0,-2-2 64 0,-2-3 16 0,-2 1 0 16,-2-1 144-16,-3 1 48 0,-3 3 0 15,-3 4 0-15,-3 1 448 0,-1 3 80 0,-3 1 32 0,-2 3 0 16,0 2-224-16,-1 3-32 0,0 1-16 0,0 3 0 16,-1 1-576-16,-1 2-144 0,1 1 0 15,0 1 0-15,0 2-528 16,1 0-144-16,2 1-32 0,1 2 0 0,2-1-1728 0,2 2-368 15,2-1-64-15</inkml:trace>
  <inkml:trace contextRef="#ctx0" brushRef="#br0" timeOffset="10234.02">21175 7109 25279 0,'-4'-16'1120'0,"1"8"224"0,0-1-1072 0,-1 1-272 15,-3-2 0-15,0 0 0 0,1-1 1408 16,-1 1 208-16,1 1 48 0,0 2 16 0,-3 4-576 0,3 2-112 15,-1 0-32-15,2 2 0 16,-1 2-352-16,1 4-80 0,-1 2-16 0,1 3 0 0,0 4-256 0,1 5-48 16,1 3-16-16,0 5 0 0,0 4-192 0,1 2 0 15,1 4 128-15,0 1-128 0,1 4 0 0,1 3 0 0,0 0 0 16,1 0 0-16,0-1 0 0,2 1 0 0,-1-3 0 0,3 15 0 16,2-11 0-16,0-7 0 0,0-6 0 0,-1-3 0 31,0-4-320-31,-1-4-176 0,0-2-16 0,-1-4-10288 15,2-6-2048-15</inkml:trace>
  <inkml:trace contextRef="#ctx0" brushRef="#br0" timeOffset="10376.29">20985 7674 17503 0,'0'0'768'0,"0"0"176"0,0 0-752 0,0-5-192 0,0 5 0 0,7-6 0 15,3-2 2448-15,3 0 464 0,4 1 96 0,13-6 0 16,0 1-2448-16,2 0-560 0,-1 1 0 0,-8 2 0 15,4-3 0-15,3-1 0 0,2 0 0 0,6 0-12560 0</inkml:trace>
  <inkml:trace contextRef="#ctx0" brushRef="#br0" timeOffset="10917.96">22060 6855 26719 0,'0'0'2368'0,"-4"-3"-1888"0,4 3-480 0,-2-4 0 16,-1 0 528-16,3 4 16 0,0 0 0 0,0 0 0 0,0 0 96 0,-4 6 0 15,2 1 16-15,2 3 0 0,-2 2-112 16,1 4-32-16,0 1 0 0,1 5 0 0,-1 4-256 0,-1 0-48 15,1 2-16-15,1 0 0 0,-1 3-192 0,1-1 0 16,0-1 128-16,0 1-128 0,0-1 0 0,1-3 0 16,2-1-144-16,-1-1 144 15,-1-5-1792-15,1-2-256 0,-2-3-48 16</inkml:trace>
  <inkml:trace contextRef="#ctx0" brushRef="#br0" timeOffset="11731.26">21810 7141 17503 0,'-16'-3'768'0,"11"2"176"0,5 1-752 0,0 0-192 16,0 0 0-16,0 0 0 0,0 0 2944 0,0 0 576 0,6-2 96 0,4-2 32 15,3 1-3120-15,6-1-528 16,2-2-272-16,4-2 16 0,5-1 80 0,4-5 16 16,0-1 0-16,3-4 0 15,-1-3-288-15,1-2-48 0,-2-3-16 0,2-3 0 16,-1-1-736-16,-2 0-160 0,-2 0-16 0,-3 2-16 15,-4 1 608-15,-3 5 112 0,-6 3 16 0,-2 4 16 0,-4 3 1248 0,-5 3 240 0,-2 0 48 16,-2 2 16-16,-1 3 528 0,0 5 96 0,-5-5 32 16,-1 4 0-16,0 1-304 0,-1 3-64 0,0 1-16 0,-1 3 0 0,1 3-544 0,1 4-96 15,-2 1-32-15,1 4 0 0,1 2-464 0,0 2 0 16,1 1 0-16,0 1 0 0,2 2 0 16,0 0 0-1,-1 2 0-15,2-2 0 0,1-2 0 0,0 0 0 0,1-4 0 0,1-2 0 0,0 0 0 0,1-4 0 16,2-1 0-16,-1-4 0 15,1-4-288-15,2-1-96 0,-1-4-32 0,2-4 0 16,1-1-16-16,1-4 0 0,2-2 0 0,3-3 0 16,0-2 272-16,2-2 160 0,-1 0-192 0,0 1 192 0,1 3 0 0,-2 2 0 0,0 1 0 0,0 3 0 15,-3 1 0-15,0 4 176 0,-2 2 0 16,1 3 0-16,0 2 48 16,1 3 16-16,0 2 0 0,0 1 0 15,1 0-240-15,2 0 0 0,-1 0 128 0,1 1-128 0,0 0 0 0,0 1 0 16,1-1 128-16,1-2-128 0,1-3 0 0,1-1-192 15,-2-3 48-15,1-2 0 0,-1-2-304 0,2-2-64 0,0-4-16 0,1-3 0 16,0-3 176-16,-2-5 32 16,0-4 16-16,-1-2 0 0,-1-2 304 0,0-3 0 15,-4 0-128-15,-1-1 128 0,-2-1 0 0,-3 2 176 0,-2 4-32 16,0 3 0-16,-3 3 624 0,-3 4 112 16,0 2 16-16,-1 2 16 0,-1 2 112 0,0 2 0 0,-2 2 16 0,1 2 0 0,-1 2-432 15,-1 2-96-15,0 2 0 0,1 1-16 0,-1 3-288 0,2 2-48 31,-1 2-16-31,0 3 0 0,1 1-144 0,0 4 0 16,2 1 0-16,1 1 0 0,-1 0 0 0,3 0-192 16,1 1 32-16,1 0 16 0,2-1 144 0,0-2 0 15,1 0 0-15,2-1 0 0,0-4-176 0,3-2 176 0,0-2-208 0,2-2 80 32,1-3-576-32,2-2-128 0,1-3 0 0,-1-3-16 15,-1-2 272-15,1-6 48 0,-1-3 16 0,0-2 0 0,0-3 512 0,0-2-128 0,0-1 128 16,-1-1 0-16,2 0 0 0,-3-1 176 0,-4 2-32 0,0 2 0 15,-2 4-16-15,0 1 0 0,-2 2 0 0,-2 2 0 16,0 3 512-16,0 2 80 16,-1 6 32-16,0 0 0 0,0 0-96 0,0 0-16 0,0 0 0 0,-1 6 0 15,0 1-288-15,0 2-64 0,1 1-16 0,0 2 0 16,0 0-272-16,0 2 0 0,1 1 0 0,1 0 0 0,1 0 0 16,0 1 0-16,1-2 0 0,2-1-144 0,-1 2-80 0,2-2-16 15,1-2 0-15,2 0 0 16,1-1-2048-16,2-3-400 0,1-1-96 0,4-5-11520 15</inkml:trace>
  <inkml:trace contextRef="#ctx0" brushRef="#br0" timeOffset="12186.52">23464 6779 2751 0,'0'0'256'0,"-5"5"-256"16,0 1 0-16,-1 1 0 0,-1 0 4400 0,0 1 832 16,1 2 160-16,-1 1 48 0,-1 1-3808 0,2 0-752 0,0 1-160 0,-1-1-16 15,1 0 16-15,1 1 16 16,0-1 0-16,2-1 0 0,0-1-144 0,3-1-16 15,0-3-16-15,1 0 0 0,-1-6-192 0,0 0-48 16,0 0 0-16,0 0 0 0,6-2-96 0,2-5-32 16,0-3 0-16,1-1 0 0,-1-4-64 0,2-5 0 0,1-4-128 15,1-4 192-15,0-1-192 0,1-1 0 0,-2-1 0 0,0 6-160 16,0 3 160-16,-2 4 0 0,-1 4-144 0,-1 3 144 16,-2 3 224-16,1 4 112 0,-6 4 32 0,0 0 0 15,4 6 16-15,-1 4 0 0,0 3 0 16,-1 4 0-16,-3 2-160 0,2 0-32 15,-1 2 0-15,0 0 0 0,0 0-192 0,1-1 0 0,0-1 0 0,1-2 0 16,0 0 128-16,1-3-128 0,-2-1 0 0,3-2 0 16,2-3 0-16,0-3 128 0,2-1-128 0,1-4 0 0,1-1 0 0,1-3 128 15,0-2-128-15,2-4 0 0,1-4 224 0,2-6-48 16,0-6-16-16,3-1 0 0,2-2-160 0,-2 0 192 16,0-1-192-16,-1 2 192 0,-3 4-192 0,-1 2 0 15,0 4 144-15,-2 3-144 0,-3 3 224 0,-1 4-32 16,0 3 0-16,-1 2 0 0,-1 2-32 0,-6 1-16 15,7 1 0-15,-2 3 0 0,1 3-144 0,-1 3 0 0,1 2 144 16,0 0-144-16,0 0 0 0,1 2 0 0,-1 0 0 16,1 2 0-16,-1-2 0 0,2 0 128 15,2 0-128-15,0-2 0 16,0-2-688-16,1-2-208 0,0-1-32 0,3-4-16 16,4-4-2176-16,0-3-432 0,2-3-96 0</inkml:trace>
  <inkml:trace contextRef="#ctx0" brushRef="#br0" timeOffset="12705.06">24312 6428 5519 0,'-8'-8'240'0,"3"4"64"0,-3 1-304 0,-1 0 0 0,1 1 0 0,-2 2 0 16,-1 2 5360-16,-1 1 1008 0,-2 1 208 0,0 2 32 16,0 2-4688-16,1 0-928 15,-1 2-192-15,2 2-32 0,-1 4-336 0,1-1-64 16,1 4-16-16,0-1 0 0,2-2-208 0,3 1-144 0,1 0 192 0,2 1-192 16,1-1 0-16,2 0 0 0,2-2 0 0,1-2 0 0,2-2 128 0,0-2-128 15,2-2 0-15,0-2 0 0,4 0 160 0,-1-4-160 16,4-2 128-16,-1-4-128 0,0-2 0 0,1-4 0 15,2-4-224-15,2-1 80 0,-3-4 144 0,0-1 0 16,-2-1 128-16,-2 1-128 0,-2 3 0 16,-2 1 144-16,-1 4-144 0,-1 4 0 15,-3 2 432-15,-2 7-32 0,0 0 0 0,0 0 0 0,0 0 32 0,0 0 0 16,-1 8 0-16,-1 2 0 0,0 3-304 0,1 2-128 16,0 0 0-16,1 0 128 0,0 0-128 0,2-1 0 15,3 0 0-15,-1-1 0 0,1 1 0 0,0-2 0 16,2-1 0-16,-1-4 0 0,2-1-128 0,1-2 128 15,0-1 0-15,1-5 0 16,-1-1-128-16,2-3 128 0,3-5-160 0,-1-4 160 0,-1-2 0 0,2-8 0 16,3-4 0-16,1-5 0 0,2-5 0 0,2-5 0 0,0-5 0 0,0-3 0 0,0-1 0 15,-3 3 0-15,-3 0 0 16,-3 7-144-16,-4 5 400 0,-1 4 64 16,-5 4 32-16,1 5 0 0,-4 1 320 0,0 5 64 0,-5 3 16 0,2 4 0 15,-1 2-112-15,-2 4 0 16,1 1-16-16,-1 5 0 0,0 4-400 0,-1 2-80 0,-1 4-16 15,1 4 0-15,-2 4-128 0,0 3 0 0,0 4-160 16,1 4 160-16,2 2-160 0,-2 3 160 0,4 2-160 0,-1 2 160 16,1 3 0-16,1-1-144 0,0 0 144 0,3 0 0 15,2-1 0-15,0-2 0 0,1-1 0 0,1 1 128 32,3-2-784-32,2-1-160 0,-1-3-16 0,3-4-11344 15,1-3-2272-15</inkml:trace>
  <inkml:trace contextRef="#ctx0" brushRef="#br0" timeOffset="13257.4">21061 8313 24303 0,'0'0'528'0,"0"0"112"0,-8-1 32 0,8 1 16 0,0 0-560 0,0 0-128 0,-3-6 0 0,3 6 0 15,-2-10 0-15,5-1-144 0,1-1 144 0,3-1-208 16,1-1 208-16,2-3-144 0,0-2 144 0,0 3-128 0,0-2 128 15,-2 2 0-15,-2-1 0 0,-1 4 0 0,-3 2 320 16,-1 3 112-16,-1 8 16 0,0 0 0 0,0 0 544 0,0 0 112 16,-9 4 32-16,0 3 0 15,-2 4-496-15,-1 6-80 0,-1 4-32 0,0 3 0 0,-1 2-160 0,-1 2-48 16,0 1 0-16,3 0 0 0,2 0-320 16,1-1 144-16,0 0-144 0,5-3 0 15,2-3 0-15,4-2 0 0,2-3 0 0,3-2 0 0,3-2 0 16,3-2-176-16,2-2 32 0,2-4 0 15,2-1-624-15,3-5-128 0,4-5-32 0,2-5 0 16,-2-5-560-16,4-9-112 0,0-6-32 0</inkml:trace>
  <inkml:trace contextRef="#ctx0" brushRef="#br0" timeOffset="13587.79">21409 8191 13823 0,'0'0'608'0,"-6"0"128"0,0 0-592 0,1 0-144 16,-2 0 0-16,7 0 0 0,0 0 1840 0,-8 0 336 0,8 0 64 0,0 0 0 15,0 0-1088-15,0 0-208 16,0 0-48-16,0 0-16 0,8 7-368 0,2 1-64 15,1 0 0-15,2-1-16 0,3 1-48 0,1 1-16 0,1 1 0 16,2 0 0-16,-1-1-240 0,1-1-128 0,-1 1 160 0,0-1-160 16,-3-3 192-16,-1 0-64 0,-1-2-128 0,-1-3 192 15,-1-2-32-15,0-1-16 0,-1-4 0 0,0-1 0 16,0-1-144-16,-1-2-192 0,-1-1 32 0,-2-1 16 16,0-2-16-16,-5-2 0 0,0 0 0 0,-3 0 0 0,-2 0 160 0,-1 2 0 15,-2 4 0-15,-2 2-128 16,0 4 704-16,-1 3 128 0,0 2 48 0,-1 4 0 0,-1 2 160 15,0 4 48 1,-1 4 0-16,-1 3 0 0,-1 4-608 0,0 2-112 0,2 1-32 0,0 0 0 16,0 2-208-16,3 2 0 0,0-1 0 0,3 1 0 15,1-4 0-15,3-1 0 0,2-2 0 0,0-2 0 16,5-3-1632-16,1-3-224 0,3-3-32 0,3-3-11648 16</inkml:trace>
  <inkml:trace contextRef="#ctx0" brushRef="#br0" timeOffset="14016.69">21972 7927 29487 0,'0'0'2624'0,"0"0"-2112"15,0 0-512-15,-3 3 0 0,3-3 144 0,-4 3-144 0,4-3 0 0,-5 8 144 16,2 2 416-16,1 2 80 0,0 2 0 16,-1 10 16-16,2 2 48 0,1 2 16 15,0 4 0-15,1 2 0 0,2 3-400 0,0 0-64 16,1 3-32-16,2 1 0 0,-1 1-224 0,3 0 0 0,0 0 0 0,1-1 0 0,-2-3 0 0,1-2 0 15,0-2 128-15,-1-1-128 0,2-3 0 0,-1-5 0 16,-3-4 0-16,0-3 0 0,-1-3 160 0,-1-3-160 16,-3-12 160-16,3 9-160 15,-3-9 208-15,0 0-48 0,0 0-16 0,0 0 0 0,-8-5 0 0,0-4 0 16,-2-3 0-16,0-5 0 16,1-5-144-16,0-4 0 0,-1-6 0 0,1-4 0 0,2-6-272 0,2-4 16 15,-1-4 0 1,4-1 0-16,1-2-128 0,3 3 0 0,3 4-16 15,2 3 0-15,4 4 208 0,3 2 64 0,-1 4 0 0,-2 12 0 0,2-2 128 0,-1 1 0 16,1 1 0-16,3 3 0 16,0-1 128-16,1 5 0 0,-1 0 0 0,1 3 0 0,-2 3 16 0,-1 1 16 15,0 2 0 1,-1 1 0-16,-2 2-160 0,-1 3 192 0,-1 2-192 0,-4 3 192 16,-2 1 64-16,-2 2 0 0,-2 4 16 0,-2 2 0 0,-2 3-48 0,-3 1-16 0,-2 3 0 0,-8 12 0 15,-1-2-64-15,0-3-16 16,1-4 0-16,1-3 0 0,0-2-128 0,0-2 0 0,1-4 144 0,2-2-144 31,0-3 0-31,1-3-320 0,2-1 64 0,4-3 16 16,7-2-2832-16,0 0-576 0</inkml:trace>
  <inkml:trace contextRef="#ctx0" brushRef="#br0" timeOffset="14422.7">22555 7794 23039 0,'0'0'2048'0,"0"0"-1648"16,0 0-400-16,0 0 0 0,2-6 496 0,-2 6 16 0,0-5 0 16,0 5 0-16,-4-5 544 0,0 3 112 15,4 2 32-15,-8 2 0 0,-1 0-128 0,-2 2-32 16,-1 0 0-16,0 4 0 0,-1 3-432 0,-1 2-96 16,-1 2 0-16,-1 3-16 0,-2 1-304 0,2 0-64 0,0 2-128 0,-2 11 192 15,3 0-192-15,4-3 0 16,3-4 0-16,3-3 0 0,2-2 0 0,3-3 0 0,3 0 0 0,2-7 0 15,-1-1-160-15,3-3 160 0,1 0-128 0,3-3 128 16,1-2-288-16,2 0 32 0,0-3 0 0,2-3 0 31,3-5-160-31,0-2-32 0,0-4 0 0,-2-1 0 0,0-4 240 0,-2-4 32 0,-1-1 16 0,0 0 0 16,-3 0 160-16,-3 3-192 0,-1 1 192 0,-2 4-192 0,-1 2 448 16,-1 4 96-16,-1 2 16 0,-2 2 0 0,0 4 464 15,0 4 112-15,0 0 16 0,0 0 0 0,0 0-416 0,0 0-80 16,-1 7-16-16,0 1 0 0,0 2-320 0,0 2-128 15,1 1 0-15,0 1 144 0,1-1-144 0,0 1 0 16,1 2 0-16,4 5 0 16,0-3-128-16,1-1 128 0,0-4 0 0,-2-5 0 15,2-2-1616-15,1 0-256 0,0-3-48 0,4-2-8064 16,3-3-1616-16</inkml:trace>
  <inkml:trace contextRef="#ctx0" brushRef="#br0" timeOffset="14951.37">22999 7775 20159 0,'0'0'896'0,"-2"8"176"0,-2 1-864 0,2 2-208 16,0 2 0-16,-1 0 0 0,-1 1 560 0,1 1 64 16,0 0 16-16,-2 0 0 0,1-3 544 0,-1 0 112 0,2-1 32 0,2-1 0 15,-1-2-288-15,1-1-48 0,1-2-16 0,0-5 0 16,0 0-416-16,0 0-96 0,5-1-16 0,1-3 0 16,1-4-192-16,1-3-64 15,0-3 0-15,2-4 0 0,0-4-192 0,2-1 0 0,2-2 0 0,0 1 0 16,2 2 0-16,-2 3 0 0,0 0 0 0,1 6 0 0,-5 2 0 15,2 3 0-15,-1 4 0 0,-1 1 0 16,-2 5 128-16,0 1 16 0,0 2 16 0,-3 3 0 0,2 1 48 0,-1 2 16 16,0 0 0-16,1 0 0 0,-2 0-224 0,2-1 144 15,-2 0-144-15,2 0 128 0,-1-2-128 0,1 0 0 16,1-1 0-16,0-3 128 0,2-2-128 0,1-1 0 16,1-3 0-16,1-2 0 15,-2-2 224-15,1-1-32 0,1-3-16 0,0-4 0 16,-1-3 0-16,1-4 0 0,3-4 0 0,-2-3 0 0,-1-2-176 15,-1 1-192-15,-1-1 32 0,-2 4 16 0,-1 3-16 0,-2 4 0 16,-2 3 0-16,-2 4 0 0,0 4 160 0,-1 1-192 16,-1 7 192-16,0 0-192 0,0 0 32 0,-2 5 0 15,0 4 0-15,1 3 0 0,0 2-48 0,1 1-16 0,0 1 0 0,1 2 0 16,0 0 224-16,1-1 0 16,1 2 0-16,2-1-144 0,-1-3 144 0,2-1 0 0,0-2 0 0,2-1 0 15,-1-1 0-15,0-2 0 0,1 0 0 0,0-2 0 16,-2 0 0-16,-6-6 0 0,0 0 0 0,0 0 0 15,4 5 0-15,-4-5 144 0,0 0-16 0,3 7-128 16,-3-7 432-16,-1 6-32 0,-4 0 0 0,0-1 0 16,-2 1-64-16,2-3-16 0,-2 2 0 15,1-2 0-15,0 0-192 0,1 1-128 0,-1-2 160 16,6-2-160-16,0 0-320 0,0 0-176 0,0 0-16 0,0 0-9968 16,0 0-1984-16</inkml:trace>
  <inkml:trace contextRef="#ctx0" brushRef="#br0" timeOffset="15109.92">23717 7568 26943 0,'0'0'1200'0,"0"7"240"0,0-7-1152 0,-2 7-288 0,0 3 0 0,1 2 0 15,-1 2 1152-15,0 1 192 0,0 1 16 0,0 0 16 16,0 0-432-16,1 1-96 0,-3-1-16 0,1 1 0 16,0-3-400-16,0 0-96 0,1-1-16 0,1-2 0 0,0-3-192 0,1 0-128 15,0-8 128-15,0 0-128 16,6 4-640-16,0-4-208 0,4-3-48 0,2-5 0 15,2-4-912-15,3-7-192 0,2-7-48 0</inkml:trace>
  <inkml:trace contextRef="#ctx0" brushRef="#br0" timeOffset="15236.45">23923 7131 24879 0,'-21'-8'2208'0,"10"4"-1760"16,-3 1-448-16,-2 0 0 0,2-1 992 0,0 2 112 16,-1 0 32-16,2 2 0 0,0 1-864 0,2 0-272 0,1 1 160 0,1 2-160 0,3-1 0 0,1 1-224 31,3 2 32-31,2 0 0 0,2 3-2272 0,3 1-448 0</inkml:trace>
  <inkml:trace contextRef="#ctx0" brushRef="#br0" timeOffset="15504.58">24027 7360 8287 0,'-3'10'736'0,"1"2"-592"0,2 4-144 0,-1 1 0 16,0 2 3504-16,-1 1 656 0,2 1 144 0,0-1 32 0,0 0-2992 0,0 0-608 15,0-1-112-15,2-2-32 0,0 1 144 0,1-3 32 31,3 0 0-31,-2-3 0 0,3-1-272 0,1-1-48 0,3-4-16 0,-1-1 0 16,3-3-192-16,1-1-48 0,0-2 0 0,2-4 0 16,-1 0 80-16,2-5 16 15,2-3 0-15,-1-4 0 0,-1-2 0 0,-1-2 0 16,-2-5 0-16,-2 0 0 0,-2-3-64 0,-3 3-16 16,-4 2 0-16,-2 3 0 0,-3 3 336 0,-3 3 64 0,1 2 16 0,-3 2 0 0,-3 2-96 15,1 2-16-15,-1 2 0 0,0 0 0 16,-1 3-704-16,0 2-128 0,-2 0-48 0,2 2 0 15,0 2-1936-15,0 0-400 0,0 2-80 0,0 1-10704 16</inkml:trace>
  <inkml:trace contextRef="#ctx0" brushRef="#br0" timeOffset="15758.37">24319 7521 16927 0,'11'15'752'0,"-6"-6"144"0,2 2-704 0,1 1-192 15,-1 0 0-15,1 0 0 0,-1-1 1120 0,-2-2 192 16,1 0 32-16,-1-1 16 0,-1-2-208 0,-4-6-32 15,0 0-16-15,0 0 0 0,0 0-16 0,0 0-16 16,8 1 0-16,-1-2 0 0,-1-2-176 0,1-4-16 0,3-2-16 0,0-2 0 16,-1-2-448-16,2-3-96 0,1-4 0 0,2 0-16 15,1 1-176-15,1 2-128 0,-2 0 144 0,0 3-144 16,1 1 0-16,-2 5 0 0,-1 3 0 0,0 1 0 16,-1 2 304-16,0 3-48 0,-1 3 0 0,-2 1 0 15,-1 2-96-15,0 1-32 0,0 3 0 0,-1 2 0 16,0-1-128-16,-1 0 128 0,0-1-128 0,-2 1 128 15,0-1-128-15,2 0 0 0,-1-2-192 0,1-3-10368 16,2-1-2080-16</inkml:trace>
  <inkml:trace contextRef="#ctx0" brushRef="#br0" timeOffset="23285.99">17128 10420 5519 0,'0'0'496'0,"0"0"-496"0,0 0 0 0,0 0 0 16,0 0 1664-16,0 0 224 15,0 0 48-15,0 0 16 0,0 0-800 0,0 0-176 0,0 0-16 0,0 0-16 16,0 0-208-16,0 0-32 16,0 0-16-16,0 0 0 0,0 0-240 0,0 0-64 15,0 0 0-15,0 0 0 0,0 0 48 0,0 0 0 0,0 0 0 16,0 0 0-16,0 0 96 0,0 0 32 0,1-8 0 0,1-2 0 15,0 0 176-15,1 0 32 0,0-1 16 0,1-3 0 0,1-3-192 0,4-2-32 16,2-1-16 0,0-4 0-16,-2-1-80 0,5-2-16 0,0-3 0 15,2 0 0-15,2-1-160 0,1 3-32 0,1 0-16 0,0 3 0 0,1 1 16 16,1 3 0-16,-1 3 0 0,0 2 0 0,-1 2-64 0,0 4-16 16,-2 2 0-16,0 4 0 0,-1 0-176 0,-2 4 0 15,-3 1 0-15,0 3 0 16,0 0 0-16,-1 3 0 0,0 1 0 0,-1 1 0 0,0 1 0 0,-1 1-144 15,-3 0 144-15,2 0 0 0,0 2-336 0,1 1 32 0,-2-2 16 16,1 0 0 0,-2-1-256-16,-3-4-48 0,-1 2-16 0,0-1 0 15,-1-1-1920-15,-1 2-384 0,0-9-80 0,-5 17-16 0</inkml:trace>
  <inkml:trace contextRef="#ctx0" brushRef="#br0" timeOffset="23534.59">17517 10081 24879 0,'-8'-11'2208'0,"4"5"-1760"16,0 1-448-16,4 5 0 0,0 0 176 0,0 0-48 0,-5-5-128 0,5 5 192 16,0 0 48-16,0 0 0 0,-6 7 0 0,1 4 0 15,3 3-240-15,0 4 128 16,-2 3-128-16,0 4 0 0,1 3 176 0,0 4-176 0,-2 1 192 0,2 5-192 0,1 1 192 0,0 3-64 31,1 1 0-31,2 2-128 0,2 1 128 0,2-2-128 0,3-2 0 0,0-3 0 16,0-4 0-16,1-2 0 0,2-3 0 0,0-4 0 0,0-4 176 0,0-2-176 15,0-4 160-15,0-3-160 16,-1-3 272-16,2-3-32 0,-3-3-16 0,3-1 0 0,3-5 32 0,-1-1 16 16,-2-2 0-16,3-5 0 15,1-2-464-15,3-4-112 0,0-2-16 0</inkml:trace>
  <inkml:trace contextRef="#ctx0" brushRef="#br0" timeOffset="23779.63">18006 10547 24303 0,'0'0'1072'0,"0"0"224"0,0 0-1040 0,0 0-256 16,0 0 0-16,0 0 0 0,0 0 624 0,0 0 64 15,-2 12 16-15,-1 1 0 0,1 3-320 0,0 0-48 0,-1 2-16 0,-1 2 0 16,1 0-192-16,0 0-128 0,1-1 160 0,2 0-160 16,-3-1 192-16,6 0-64 15,-3 0-128-15,2-2 192 0,0-1-192 0,1-1 176 16,1-2-176-16,0-2 160 0,-4-10-160 0,9 7 160 15,0-1-160-15,-1-4 160 0,-8-2 16 0,14-2 0 0,-2-4 0 16,1-1 0 0,1-3-496-16,-1-6-112 0,-1-5-16 0,2 1-8128 0,0-4-1648 0</inkml:trace>
  <inkml:trace contextRef="#ctx0" brushRef="#br0" timeOffset="23941.92">18016 10488 26031 0,'-12'-11'1152'0,"4"4"240"0,0-1-1120 0,2 2-272 0,-3-1 0 16,4 3 0-16,2-1 624 0,3 5 64 16,-4-4 16-16,4 4 0 0,0 0-384 0,0 0-80 0,0 0-16 0,0 0 0 15,0 0-224-15,0 0-208 0,0 0 32 0,0 0 16 16,7-1-2512-16,1 1-496 0</inkml:trace>
  <inkml:trace contextRef="#ctx0" brushRef="#br0" timeOffset="24336.47">18290 10683 24127 0,'0'0'1072'0,"0"0"208"0,0 0-1024 0,0 0-256 16,0 0 0-16,0 0 0 0,0 0 0 0,0 0 0 16,0 0 0-16,0 0-144 0,0 0 448 0,0 0 80 0,0 0 32 15,0 0 0-15,0 0 304 0,0 0 64 16,0 0 16-16,0 0 0 0,0 0-160 0,5-6-16 15,-5 6-16-15,6-6 0 0,-6 6-272 0,0 0-48 16,5-4-16-16,-5 4 0 0,8-2 16 0,-8 2 0 16,0 0 0-16,9 3 0 0,-3 2 0 0,0 4 0 15,-2 1 0-15,0 3 0 0,1 4-48 0,-1 4-16 16,0 2 0-16,0 4 0 0,0 5-32 0,0 2-16 16,-2 2 0-16,1 2 0 0,-2 3-16 0,0 1 0 15,-1-1 0-15,-1 0 0 0,0-2-160 0,1-3 192 0,-2-2-192 0,1-2 192 16,-1-2-64-16,1-4-128 0,-3-5 192 0,1-4-64 15,0-1 352-15,-1-4 64 0,1-2 16 0,1-2 0 16,2-8-16-16,0 0 0 0,0 0 0 0,0 0 0 16,-9-2-48-16,9 2-16 0,-9-4 0 0,2-1 0 15,-1-3-208-15,1 0-32 0,1-1-16 0,0-1 0 16,2-2-224-16,-2-1 0 0,0-1 0 0,1 0 0 16,-1-1-1408-1,-1 0-288-15,0-3-48 0,0 0-9856 0,-3-2-1968 0</inkml:trace>
  <inkml:trace contextRef="#ctx0" brushRef="#br0" timeOffset="24512.22">18203 10592 18431 0,'-9'-13'1632'0,"4"4"-1312"16,1-2-320-16,1 3 0 0,-1 1 3456 0,3 0 640 16,-2 0 112-16,1 1 16 0,0 0-3056 0,1 1-608 0,-1 0-128 15,2 5-32-15,0-5-400 0,0 1 128 16,0 4-128-16,0 0 0 15,3-6-944-15,-3 6-272 0,4-4-48 0</inkml:trace>
  <inkml:trace contextRef="#ctx0" brushRef="#br0" timeOffset="25973.75">19220 10387 12543 0,'0'0'560'0,"0"0"112"0,0 0-544 0,-8 0-128 0,0 0 0 0,0 2 0 16,-1-2 1312-16,1 1 224 15,1-1 64-15,0 0 0 0,-1 0-240 0,1 1-32 16,0-1-16-16,7 0 0 0,-6 0-352 0,6 0-64 15,0 0 0-15,0 0-16 0,0 0-432 0,0 0-64 16,0 0-32-16,0 0 0 0,8 0-192 0,6 0-32 16,1-1-128-16,6-2 192 0,3 0 0 0,5-2-16 0,3-2 0 0,3-1 0 15,3 0 112-15,1-2 32 0,0-2 0 0,4-2 0 16,3-1-112-16,1 1-16 0,-1 2 0 0,0 1 0 0,-2 1-192 0,-3 1 0 16,-6 0 128-16,-4 1-128 15,-5 1 0-15,-2 0 128 16,-2 2-128-16,-10 1 0 0,-3 2 160 0,-1 0-160 0,-1-1 160 0,-7 3-160 15,0 0 192-15,0 0-64 0,0 0-128 0,0 0 192 16,0 0-16-16,0 0-16 0,0 0 0 0,-9-6 0 16,-1 2-160-16,-1 0 0 0,-2 2-160 0,-2-1 160 15,1-2-416-15,-1 1 16 0,-1 0 0 0,-1-2 0 16,-1 0 256-16,-1-1 144 0,0 0-160 0,2 1 160 16,3 0 0-16,2 1-144 0,1-1 144 0,3 2 0 15,8 4 0-15,0 0-128 0,0 0 128 0,0 0 0 16,0 0-176-16,11-3 176 0,0 0-208 0,3 3 80 15,3 0 128-15,3 1 0 0,-2 2-144 0,2 0 144 16,-1 0 0-16,1 1 0 0,-2-1 0 0,1 1 0 16,0 2 192-16,-7-1 0 0,-1 1 0 0,0 3 0 15,0 0-32-15,-2 2 0 0,-3 3 0 0,0-1 0 0,-3 1 0 0,-1 2 0 16,-2-2 0-16,-2 3 0 0,-2 1 0 0,-5 8 0 16,-2-1 0-16,0-2 0 0,-2-1-160 0,2-1-224 15,0-2 48-15,3 0-9104 16,2-1-1808-16</inkml:trace>
  <inkml:trace contextRef="#ctx0" brushRef="#br0" timeOffset="26258.99">20766 9898 32255 0,'0'-12'1424'0,"0"12"304"0,1-5-1392 0,1 0-336 0,-1-1 0 0,-1 6 0 16,0 0 0-16,0 0 0 0,0 0-160 0,0 0 160 15,0 0 0-15,0 0 0 16,0 6 0-16,0 2 0 0,-1 2 0 0,0 1 176 0,0 1-176 0,0 2 160 16,0 2-160-16,1 2 0 0,1 0 0 0,1-1 128 15,-1 1-128-15,1-1 0 0,2 0 0 0,-1-2 128 16,0 2-128-16,3-4 0 0,-1-2 0 0,1-2 0 16,1-1 160-16,2-3-160 0,0-1 192 0,1 0-192 0,1-3 240 15,2-2-64-15,1-3-16 0,2-1 0 16,1-3-864-16,2-4-160 0,0-4-32 0,1-2-13120 15</inkml:trace>
  <inkml:trace contextRef="#ctx0" brushRef="#br0" timeOffset="26384.5">20813 9734 29487 0,'-16'-13'1296'0,"11"7"288"0,0 0-1264 0,-2 0-320 15,3 2 0-15,-1-2 0 0,2 2 304 0,3 4 0 0,0 0 0 0,0 0 0 16,0 0-304-16,0 0-176 0,0 0 32 0,0 0 0 31,0 0-2288-31,0 0-464 0</inkml:trace>
  <inkml:trace contextRef="#ctx0" brushRef="#br0" timeOffset="27191.28">21474 9811 5519 0,'-3'0'496'0,"-3"0"-496"16,2 0 0-16,-2 0 0 0,1 1 2544 15,-1 0 400-15,2 0 96 0,0 0 16 0,4-1-1504 0,-6 3-288 0,6-3-64 16,0 0-16-16,0 0-400 0,0 0-80 15,0 0 0-15,0 0-16 0,0 0-112 0,0 0 0 0,12 1-16 0,3-1 0 0,0-2 80 0,3-2 0 32,0 2 16-32,3-2 0 0,0-3-176 0,1 0-32 15,0 1-16-15,-1-2 0 0,-1-1-432 0,-2 1 0 16,1 0 0-16,-1 1 0 16,-1 2-912-16,0-1-176 0,-5 1-16 0</inkml:trace>
  <inkml:trace contextRef="#ctx0" brushRef="#br0" timeOffset="27823.21">22229 9307 4607 0,'0'0'400'0,"0"0"-400"16,0 0 0-16,1-5 0 0,0-3 2288 0,0 1 368 0,0 1 80 0,0-1 16 16,0 1-1232-16,2-1-240 0,-1-1-64 0,0 1 0 15,0-2-416-15,0-1-96 0,1 0 0 0,-2-1-16 16,0 0 32-16,0 0 16 15,-1 1 0-15,0 0 0 0,-1 0 112 0,-1 1 32 0,-1 1 0 0,-1 0 0 16,1 1 144-16,-2 2 16 0,1-2 16 0,-1 3 0 16,1 1-288-16,4 3-64 0,0 0-16 0,0 0 0 15,0 0-432-15,0 0-64 0,-8 2-32 0,8-2 0 16,-5 10-160-16,3 3 0 0,2 2 0 0,0-2 0 0,0 5 0 0,1 4 0 16,2 3-192-16,1 17 192 15,2 1-160-15,1 2 160 0,-1 2 0 0,1 3-144 0,0 0 144 0,2-1 0 16,1 1 0-16,1-2-128 0,-2-1 128 0,1-2 0 15,0-3 0-15,1-2 0 0,-1-3 0 0,0-2 0 16,-3-3 0-16,2-3 0 0,-3-5 0 0,-1-1 0 16,-2-4 0-16,0-3 128 0,-1-2-128 15,-2-2 192-15,0-2-64 0,-1-2 0 0,1-8-128 0,-3 8 176 16,3-8-176-16,0 0 192 16,-5 8-800-16,-2-4-160 0,0-2-16 0,-2-1-8912 15,0-1-1776-15</inkml:trace>
  <inkml:trace contextRef="#ctx0" brushRef="#br0" timeOffset="28285.28">22070 9831 30399 0,'-12'-13'2704'0,"8"5"-2160"15,2 0-544-15,1-1 0 0,3 1 320 0,2-1-64 16,2 0 0-16,1-1 0 0,4 0-256 0,1-1-256 0,4 0 64 0,3-1 0 16,1-1 48-16,4-1 16 0,2 0 0 0,5 1 0 0,4-1 128 0,2-1 0 15,2-2-144-15,-1 1 144 0,2-1 0 0,-3-1-176 31,0-1 176-31,-4-1-128 0,-4 1-80 0,-1 0-16 0,-3-2 0 0,-12 8 0 0,-2 0 224 0,-2 1 0 16,-2 1-160-16,-3 1 160 0,-2 1 128 16,-2-1 80-16,-3 3 32 0,-2 2 0 15,-4 2 368-15,-2 1 80 0,-1 2 16 0,-2 3 0 0,0 3-400 0,0 1-80 32,-2 2-16-32,1 2 0 0,0 2-208 0,-1 2 0 0,2 0 0 15,2 3 0-15,1 0 0 0,2 1 0 0,1-1 0 0,3-1 0 0,2 0 0 0,1-2 0 16,2-2 0-16,3 1 0 15,2-5 0-15,2 0 0 0,0-2 0 0,4-3 0 0,0-4 0 0,2-2 0 16,0-1 0-16,-1-3 0 0,1-1 0 0,-1-4 0 16,2-4 144-16,-1 0-144 0,-2-3 240 0,-2-2-48 15,1 1 0-15,-1 0 0 16,-2 2-32-16,-2 3-16 0,1 0 0 0,-3 4 0 0,-1 2 48 0,-2 8 16 0,0 0 0 0,0 0 0 16,0 0 144-1,0 0 32-15,0 0 0 0,-2 10 0 0,1 1-384 0,-1 1 0 0,0 1 0 0,0 2 0 16,4 0 0-1,0 1-160-15,0-3 160 0,1 0 0 0,2 0 0 0,-1-1 0 0,2 0 0 0,-3-5 0 0,0 0-224 0,3-2 64 16,1-1 16-16,3 0 0 31,3-3-2272-31,3-2-448 0,1-3-80 0</inkml:trace>
  <inkml:trace contextRef="#ctx0" brushRef="#br0" timeOffset="28678.91">23059 9244 12895 0,'-4'-2'1152'0,"-1"-1"-928"15,1-1-224-15,0-1 0 0,-1 1 3200 0,0 0 576 0,-1 2 128 0,1 1 32 0,-2-1-2368 0,1 2-480 16,-2 1-80-16,0 1-32 16,0 2-272-16,1 1-48 15,-1 3-16-15,0 2 0 0,1 1-448 0,0 3-192 0,0 2 128 0,2 2-128 16,1 1 0-16,0 1 0 16,1-1 0-16,2 2 0 0,1 2 0 0,2-1 0 15,1 0 0-15,2-1 0 0,1-1 0 0,2-1 0 0,2-3 0 0,1-2 0 16,1-2 0-16,2-2 0 0,2-4 0 0,7 2 0 15,-1-5 0-15,-6-4 160 16,1-3-160-16,3-3 160 0,-3-3-160 0,3-3 192 0,0-4-192 16,0-1 192-16,1-4-192 0,-5-1 0 0,2-4 144 0,-2 1-144 0,-2-1 0 0,0-2 0 15,-2-2 0-15,-3 1 0 0,-3 2 0 0,0 1 0 16,-3 3 128-16,-2 2-128 0,-2 3 192 16,-2 3-48-16,-1 3 0 0,0 3 0 0,0 2 288 0,-2 2 48 15,-1 3 16-15,0 2 0 0,-1 2-224 16,0 1-32-16,0 3-16 0,-1 1 0 0,1 3-224 0,0 3 0 15,2 1 0-15,0 3 0 0,2 0-176 0,2 3 176 16,1 0-160-16,2 1 160 0,1-1-128 0,2 1 128 16,3 0 0-16,1-1-144 0,0-2 144 0,3-1 0 15,1-3 0-15,2-1 0 0,1-2 0 0,2-2 144 16,1-4-144-16,2-2 0 16,3-4-1248-16,1-4-352 0,2-2-80 0</inkml:trace>
  <inkml:trace contextRef="#ctx0" brushRef="#br0" timeOffset="30531.53">21180 11210 5519 0,'0'0'496'0,"0"0"-496"15,0 0 0-15,0 0 0 0,0 0 2576 0,0 0 432 16,0 0 64-16,0 0 32 0,0 0-1344 0,0 0-272 0,0 0-48 15,5-7-16-15,-1-1-464 0,-4 8-80 16,2-10-32-16,2 1 0 0,-2 0-384 0,0 1-80 16,-1-2 0-16,0-1-16 0,0-3 16 0,1 0 16 15,-2 0 0-15,1 0 0 0,-1-2 96 0,0 1 16 0,0-1 0 0,0 2 0 16,0 0 144-16,0 2 48 0,0 1 0 0,0 2 0 16,0 1-64-16,0 8 0 0,0 0 0 15,0 0 0-15,0 0-256 0,0 0-64 16,0 0-16-16,0 0 0 0,5 7-304 0,2 3 0 0,-2 3 0 0,2 3 0 15,-1 4 0-15,3 4-192 16,1 6 192-16,-1 3-192 0,-2 2 192 0,0 3-144 0,1-1 144 0,1 2-128 16,0-1 128-16,-1 1 0 0,1-2 0 0,0-2 0 15,0-2 0-15,-2-1 0 16,2 0 0-16,-2-3 0 0,-1-3 0 0,0-2 0 0,-1-2 0 0,2-2 128 0,-5-2 32 0,0-2 16 16,1-4 0-16,-2-1 0 0,-1-2 160 0,0-9 48 15,-2 8 0-15,2-8 0 0,0 0 0 0,-6 5 16 16,-1-2 0-16,7-3 0 15,-7 0-128-15,-1 0-16 0,-1-1-16 0,0 0 0 0,1-2-240 0,-2 0 144 16,1-2-144-16,-2 0 128 16,0-3-1376-16,0-1-288 0,-3-1-48 0,-1-3-14352 0</inkml:trace>
  <inkml:trace contextRef="#ctx0" brushRef="#br0" timeOffset="30681.73">21194 10836 31327 0,'-5'-6'2784'0,"0"-1"-2224"0,-2 2-560 0,7 5 0 16,-4-9 1024-16,-1 2 80 0,5 7 32 0,0 0 0 15,-4-6-976-15,4 6-160 16,0 0 0-16,0 0-160 16,0 0-528-16,0 0-96 0,0 0-32 0</inkml:trace>
  <inkml:trace contextRef="#ctx0" brushRef="#br0" timeOffset="31076.79">21648 11128 25791 0,'0'0'2304'16,"0"0"-1856"-16,0 0-448 0,0 0 0 0,0 0 400 0,0 0-16 16,0 0 0-16,0 0 0 0,0 0 208 0,9-5 48 0,3 1 0 0,3-2 0 0,2-1 0 0,0 0 0 15,0 1 0-15,2-1 0 0,1 0-432 0,2 2-80 16,2-1 0-16,-1 1-128 16,0 0-432-1,1 1-192-15,0 0-32 0</inkml:trace>
  <inkml:trace contextRef="#ctx0" brushRef="#br0" timeOffset="31504.25">21903 10907 11967 0,'-8'-3'1072'15,"1"1"-864"1,7 2-208-16,-8-2 0 0,8 2 2624 0,-8-3 464 0,8 3 112 0,0 0 0 0,0 0-1472 0,0 0-320 0,0 0-48 0,0 0-16 16,0 0-576-16,0 0-128 0,0 0-32 15,0 0 0-15,12-1-448 0,-1 0-160 16,0-1 0-16,2 1 144 0,1 1-144 0,0 0 0 0,0-1 0 0,3 0 0 0,-2-1 0 0,1 1 0 31,-1 0 0-31,-1 0 0 0,1 0-176 0,-3 1 176 16,-2 0-128-16,0 1 128 0,-10-1 0 0,10 2 0 0,-10-2 0 0,8 5 0 0,-8-5 0 0,6 9 0 31,-3 0 0-31,-1 1 0 0,-1 1 0 0,-1 2 0 16,-2 1 0-16,1 3-128 0,-2 0 128 0,-2 1 176 15,0 1-48-15,-2 1 0 0,1-1 32 0,-2 3 0 16,-1-1 0-16,-2 0 0 0,0-2-160 0,0 0 128 0,0-2-128 0,1 1 128 15,2-1-320-15,1-2-64 16,3-4 0-16,0-1-8944 0,4-10-1776 16</inkml:trace>
  <inkml:trace contextRef="#ctx0" brushRef="#br0" timeOffset="32365">22572 10863 7359 0,'0'0'656'0,"0"-9"-528"15,0 1-128-15,0 0 0 0,-1 1 3584 0,1 7 704 16,-1-8 128-16,-1-1 16 0,-3-2-3472 0,1 1-704 16,-2 2-256-16,-1 0 176 0,-2 0 528 0,0 3 128 15,-1 0 0-15,1 3 16 0,-3 1-64 0,0 2-16 16,-1 1 0-16,-1 4 0 0,-2 1-304 0,1 3-64 15,-1 2-16-15,-1 3 0 0,-1 2-144 0,2 3-48 0,0 1 0 0,2 1 0 16,1 0-192-16,2 0 128 0,2 0-128 0,2 0 0 16,3-2 0-16,2-3 0 15,2-1 0-15,2-1 0 0,1 0 0 0,3-3 0 16,0-4 0-16,4-1 0 0,2-3 0 0,3-1 0 16,0-2 0-16,3-5 0 0,0-2 160 0,2-3-160 15,0-3 160-15,0-3-160 0,-2-6 192 0,0-2-48 0,-1-6-16 0,-3-2 0 16,-1-2 32-16,-2-3 0 0,-1-4 0 15,-2 1 0-15,-3-2-160 0,0 1 160 0,-2 1-160 0,0 5 160 16,-1 3 16-16,-2 4 0 16,0 5 0-16,-3 5 0 0,1 3 480 0,-1 3 112 0,-1 2 0 0,4 9 16 0,-4-6-160 0,4 6-48 15,0 0 0-15,0 0 0 16,0 0-320-16,-8 8-80 0,3 1-16 0,1 3 0 0,2 3-160 16,1 3-192-16,1-1 32 0,0 4 16 0,0 4 144 0,2 0-208 15,2 1 80-15,-1 1 128 0,1-1-128 0,3-1 128 16,1 0 0-16,0-2 0 0,1-2 0 0,2-4 0 15,1-1-144-15,1-5 144 16,1-3-416-16,-1-1-32 0,-2-4 0 0,4-2 0 16,0-2-336-16,1-2-80 0,-1-5-16 0,2-3 0 0,-1-3 432 0,0-4 96 15,-2-3 16-15,-1-1 0 0,-1 0 192 0,-1-1 144 16,-1-1-192-16,0 1 192 0,-2 0-128 0,0 2 128 16,-3 3 0-16,0 4 0 0,-3 3 0 0,1 2 192 15,-3 9 0-15,0 0 0 0,0 0 336 0,0 0 64 0,0 0 16 0,0 0 0 16,0 11-352-16,0 0-64 15,-2 1 0-15,2 3-16 0,2 1-176 0,0 1 0 0,2-2 0 16,-2 2 0-16,3-1 0 0,2 0 0 16,-1-1 0-16,4-2 0 0,-2-2 0 0,2-1 0 15,0-2 0-15,2-3 0 0,0-1 0 0,1-3 0 0,0-1 0 0,2-3 0 16,-3-2-192-16,1-4 192 0,1-4-192 0,1-2 192 16,-1-4-192-16,-4 5 192 0,0-4-160 15,0-2 160-15,1-3 0 0,-5 0 0 0,3 0 0 0,-1 1 0 16,-1 3 0-16,-2 3 0 0,-1 0 0 0,0 3 160 0,-2 3 240 0,0 2 48 15,0 2 16-15,-2 6 0 0,0 0 80 0,0 0 16 16,0 0 0-16,0 0 0 16,0 0-304-16,0 8-48 0,0 1-16 0,0 2 0 0,0 3-192 0,0 0 0 15,0 1 0-15,1 2 0 0,1-1 0 16,2 1 0-16,-2-2 0 0,2 0 0 0,2-1 0 0,-1-1 0 16,1-1 0-16,0-1 0 0,2-2 0 0,0-1 0 15,0-2 0-15,0-2 0 16,3-3-512-16,-1-2-80 0,2-3-32 0,3-2 0 15,-1-4-2192-15,2-3-432 0</inkml:trace>
  <inkml:trace contextRef="#ctx0" brushRef="#br0" timeOffset="32514.16">23088 10302 31327 0,'-25'-10'1392'0,"10"4"272"0,1 1-1328 0,2-1-336 15,0 2 0-15,4 1 0 0,0-1 240 0,1 2-32 0,0 0 0 0,7 2 0 0,0 0-208 0,0 0-288 16,0 0 64-1,0 0 16 1,7-1-2736-16,1 1-528 0</inkml:trace>
  <inkml:trace contextRef="#ctx0" brushRef="#br0" timeOffset="32799.55">23419 10650 27647 0,'0'0'1216'0,"0"0"256"0,0 0-1168 0,8-6-304 15,0-3 0-15,1 0 0 0,0 0 1264 0,1-1 192 0,0-2 32 0,0-2 16 16,0-5-608-16,2 1-112 0,-2-3-16 0,1 0-16 16,-1 0-416-16,-1-1-80 0,0-2 0 0,-3 6-16 15,-2 2-96-15,-1-1-16 0,1 2 0 0,-2 0 0 16,-2 1 0-16,-1 3-128 0,0 1 192 0,-1 4-64 16,-3 0-128-16,1 3 192 0,-2 3-192 0,1 2 192 15,-2 2-192-15,1 3 0 0,-3 1 0 0,1 2 128 16,0 2-128-16,2 1 0 0,0 2-160 0,-1 2 160 15,1-1-144-15,2 2 144 0,0-2-128 0,2 1 128 0,1-1 0 0,1 1-128 16,0-1 128-16,1 0 0 0,2-3 0 0,2-1 0 16,0-1 0-16,3-2-128 15,1-2-704-15,2-3-128 16,2-1-16-16,5-2-9472 0,3-3-1904 0</inkml:trace>
  <inkml:trace contextRef="#ctx0" brushRef="#br0" timeOffset="33644.14">23914 10259 28159 0,'-11'-4'1248'0,"5"3"256"0,0 0-1200 0,-3 1-304 16,-1 0 0-16,0 2 0 0,-1 2 960 0,0 0 128 0,1 2 16 15,0 1 16-15,-1 2-432 0,2 2-96 0,0 2-16 0,0 2 0 16,0-1-416-16,4 1-160 16,-1 3 0-16,3 0 144 0,2-1-144 0,2 1 0 0,1-1 0 15,5 1 0-15,-1-2 0 0,2 1 0 16,1-3 0-16,2 1 0 0,2-4 0 0,1-3 160 15,-1-2-160-15,3-3 160 0,-1-2-160 0,2-4-144 0,-2-4 144 0,1-3-208 0,-1-4 64 0,3-3 16 16,-1-4 0-16,0-4 0 0,-4-2 128 0,-2-5 144 16,0-3-16-16,-1-4-128 15,-3-1 192-15,0-3-192 16,-3-1 192-16,0 1-192 0,-3 2 192 0,-1 4-192 0,-2 4 192 0,1 3-192 0,-2 5 560 0,1 4 0 16,-1 2 0-16,0 5 0 15,0 2 80-15,1 2 0 0,-1 3 16 0,0 3 0 0,-2 2-256 0,5 2-48 16,0 0-16-16,-5 4 0 0,-1 2-336 0,3 2 0 15,1 3 0-15,-1 4-128 16,1 2 0-16,2 4 0 0,1 3 0 0,2 3 0 0,-1 1 128 16,1 3-192-16,1 2 192 0,2 0-192 0,1-1 192 15,-1 0 0-15,2 0 0 0,2-2 0 0,0-4 0 0,1-3 0 16,1-2 0-16,0-3 0 0,1-3 0 0,0-3-240 16,0-3 48-16,1-4 0 15,-1-1-288-15,1-4-48 0,2-4-16 0,-2-2 0 0,-1-4 240 0,0-2 48 0,0-5 16 0,1 0 0 16,-4-2 240-16,-1-2-144 15,-1-1 144-15,0 1-128 0,-3 1 128 0,0 3 0 0,-2 0 0 0,-1 4-128 16,0 1 128-16,0 4 128 0,-1 2-128 16,-1 6 176-16,0 0 128 0,0 0 16 0,0 0 16 15,0 0 0-15,-5 4-336 0,1 4 144 0,-1 1-144 0,1 2 0 16,1 2 0-16,-1 0 0 0,2 0 0 0,0 0 0 0,1-1 0 16,1 2-144-1,1 0 144-15,3-1 0 0,-1-2 0 0,1 0 0 0,3-1 0 0,-1-2 0 0,2-2 0 0,1-1 0 16,1-2 0-16,0-1-128 15,1-2 128-15,-2-1 0 0,2-2-144 0,2-4 144 16,0-3-176-16,1-3 48 0,0-3 0 0,1-3 0 16,-1-1 128-16,-3-1 0 0,0-2-144 0,-1 2 144 0,-1 1 0 0,-2 3 0 15,0 1 0-15,-3 4 0 0,0 1 0 0,-2 3 0 0,-1 1 0 0,-1 7 0 16,0 0 0-16,0 0 0 16,0 0 144-16,0 0-16 0,-7 5-128 0,4 2 0 0,-1 2 0 15,0 1 0-15,1 1 0 0,1 1-128 0,0 1 128 16,-1 6-192-16,3-3 192 0,2-6 0 15,0 0 0-15,2 0 0 0,2-2 0 0,-1-3-128 0,2 1 128 16,0-2 0-16,3-1 0 0,0 0 0 0,1-5 0 0,1 0 0 16,0-1 0-16,2-3 0 0,0-1 0 0,0-3 0 15,-1-2 256-15,2-4 16 0,-4-1 16 0,-2-3 0 16,-4-1 32-16,1 0 16 16,-5 0 0-16,0 1 0 0,-3 2-32 15,-5 2-16-15,-2 2 0 0,0 3 0 0,-1 1-48 0,-1 4-16 16,-1 1 0-16,-1 3 0 15,0 1-480-15,0 2-112 0,-2 2-16 0,-4 5 0 16,1 0-1600-16,7-1-320 0,1 2-64 0,-2 4-12544 0</inkml:trace>
  <inkml:trace contextRef="#ctx0" brushRef="#br0" timeOffset="33928.83">24776 10173 21359 0,'0'0'944'0,"5"7"208"0,-2-1-928 0,1 3-224 0,-4-9 0 0,0 0 0 15,3 7 1344-15,-3-7 208 16,0 0 48-16,0 0 16 0,0 0-48 0,0 0-16 16,0 0 0-16,0 0 0 0,0 0-528 0,5-6-128 15,1-2 0-15,-1 0-16 0,2-3-240 0,-2-2-64 0,2 0 0 0,2-7 0 16,-2 3-304-16,-1 7-64 0,-1 0-16 0,1 1 0 16,-2 3-192-16,1 1 0 0,-5 5 0 0,0 0 0 15,6 1-240-15,0 4 64 0,-1 1 16 16,0 3 0-16,-1 2 32 0,-1 2 0 0,1 3 0 0,-1-1 0 15,0 2 128-15,1-1 0 0,-2-2 0 0,-1 1 0 16,1-2 0-16,1-1 0 0,1-1 0 0,-3-3 0 16,-1-8 0-16,0 0 0 0,0 0 0 0,0 0 128 31,0 0-544-31,5-6-96 0,-1-5-32 0,-1-5 0 0,0-6-1680 0,-1 2-336 0,-1-5-64 0</inkml:trace>
  <inkml:trace contextRef="#ctx0" brushRef="#br0" timeOffset="34073.83">24205 9599 17503 0,'-29'-10'768'0,"18"7"176"0,-2-1-752 0,0 2-192 16,2 1 0-16,-1 2 0 0,4 0 2368 0,0 2 432 0,1 3 80 0,2 2 32 31,0 2-3600-31,3 2-720 0,2 1-128 0</inkml:trace>
  <inkml:trace contextRef="#ctx0" brushRef="#br0" timeOffset="34231.87">24013 10078 26719 0,'0'0'2368'0,"1"-5"-1888"0,2-2-480 16,2 1 0-16,-1-1 768 0,3-1 64 0,2 1 16 0,3-2 0 0,3 0-352 0,4-1-80 16,3-1-16-16,3-1 0 15,5-2-544-15,2-1-112 0,3 1-32 0,-3-1-13296 16</inkml:trace>
  <inkml:trace contextRef="#ctx0" brushRef="#br0" timeOffset="36977.81">19520 13216 19343 0,'0'0'1728'0,"0"0"-1392"16,0 0-336-16,0 0 0 0,-7-3 368 0,7 3 0 0,-6-5 0 0,3-1 0 16,3 6 896-16,-1-8 176 15,-1-3 32-15,4 0 16 0,-1-2-304 0,3-1-64 16,2-2-16-16,3-3 0 0,3-2-432 0,2-2-96 0,4-5 0 0,3 0-16 0,4-3-176 0,1 1-48 15,3 0 0-15,-2 2 0 16,2 3-144-16,-4 4-16 0,-2 2-16 0,-2 3 0 16,-1 1-160-16,0 5 192 0,-5 3-192 0,3 2 192 15,-1 2-192-15,0 2 0 0,-4 1 144 0,0 3-144 16,2 2-208-16,-2 1-112 0,0 2-32 0,-1 1 0 31,0 1-544-31,-1 1-96 0,-2 2-32 0,-1 0 0 16,-3 1-768-16,0 1-176 0,-5-1-16 0,-4-1-9088 0</inkml:trace>
  <inkml:trace contextRef="#ctx0" brushRef="#br0" timeOffset="37183.49">19885 12917 19455 0,'0'0'864'0,"-8"0"176"0,8 0-832 0,-8 4-208 16,8-4 0-16,-8 6 0 0,1 1 928 0,1 3 144 16,2 2 16-16,-1 2 16 0,1 2-448 0,2 1-80 15,-3 4-32-15,4 2 0 0,-1 3-352 0,4 0-64 16,-1 1 0-16,4 3-128 0,-2 3 0 0,3 0 0 15,-1-2 0-15,3 0 0 0,1-2 0 0,1-1 0 16,2-2 0-16,0-1 0 0,0-1 144 0,0-3-144 16,0-5 0-16,2-2 144 0,1-1-16 0,1-6 0 15,3-1 0-15,0-3 0 0,3-4-128 0,4-2 0 16,1-4 0-16,4-5-7856 0,1-3-1520 16</inkml:trace>
  <inkml:trace contextRef="#ctx0" brushRef="#br0" timeOffset="38098.61">20336 13264 25567 0,'0'0'1136'0,"0"0"224"0,-3-7-1088 0,1 0-272 0,1-1 0 0,2 1 0 0,-1 7 640 0,6-8 64 16,0 0 0-16,3 2 16 0,1 1-240 0,-3 3-48 16,-1-1-16-16,3 2 0 15,2 2-256-15,1 3-160 0,0 0 192 0,5 6-192 16,-4 1 0-16,0 3 0 0,-3 2 0 0,-1 1 0 15,-3 2 0-15,0 2 0 0,-4 0 0 0,-2 1 0 0,-1 0 0 0,0 0 0 16,-5-1 0-16,3-3-192 16,0-2 16-16,1-4 16 0,-2-3 0 0,4-9 0 0,0 0 160 0,0 0 0 15,0 0 0-15,0 0 128 0,0 0-128 0,7-9 128 16,2-4-128-16,1-5 128 0,2-3-320 0,3-4-48 0,1-6-16 0,0-1 0 16,-2 0-96-16,3 0-32 0,-5 1 0 0,-1 3 0 15,-2 5 384-15,-2 5 0 0,-2 5 0 0,-3 7 0 16,-2 6 720-16,0 0 176 0,0 0 16 0,0 0 16 15,0 0-224-15,0 0-64 16,-4 8 0-16,-2 3 0 0,1 3-512 0,-1 1-128 0,2 1 0 0,0 2 0 16,2 0 0-16,0-1 0 15,1 1 0-15,1 1 0 0,1-3 0 0,0-1 0 0,1-1 0 16,3 1 0-16,0-4 0 0,3-2 0 0,3-3-144 0,0-2 144 16,0-5-224-16,3-3 16 0,3-1 0 0,-1-5 0 15,1-3-624-15,0-5-112 0,2-3-16 0,1-1-16 16,0-2-112-16,-7 5 0 0,0-3-16 0,0-1 0 15,-1 2 304-15,0 2 64 0,-1 0 16 0,-2 2 0 16,0 1 928-16,-5 4 192 0,1 2 48 0,-2 2 0 0,-3 2 704 0,1 1 160 16,-1 5 32-16,0 0 0 15,0 0-352-15,0 0-64 0,-4 1-16 0,-1 3 0 0,1 1-432 0,0 3-96 0,-1 1 0 0,2 2-16 16,1 0-368-16,1 2 0 16,0 1 0-16,1 0 128 15,1 1-128-15,1-2 0 0,1 0 0 0,2-1 0 0,0-1 0 0,2-1 0 16,0-1 0-16,2-3 0 0,0-1 0 0,1-3 128 15,0-1-128-15,1-2 176 0,1-2 16 0,0-3 16 16,2-3 0-16,5-7 0 0,-1-4 160 0,-3 0 16 0,-3-2 16 0,-1 0 0 31,-2-2-96-31,-1 1-32 0,-3 0 0 0,-3 8 0 0,0-3 64 0,0 1 16 16,0 2 0-16,-2 2 0 0,-2 2 304 0,-1 2 64 0,2 2 16 0,1 7 0 0,-3-4-224 16,3 4-32-16,0 0-16 0,0 0 0 0,0 0-304 0,0 0-160 31,-4 3 160-31,1 4-160 0,1 3 0 0,2 3 0 0,0 1-208 15,2 5 64-15,2 2 16 0,0 3 0 16,2 3 0-16,1 3 0 0,3 6 128 0,1 2-128 16,-2 4 128-16,5 23-128 0,-1-4 128 0,0 0-128 0,-2-4 128 0,-2-1-128 0,2-1 128 0,-2-2 0 31,0-4 0-31,-1-2 0 0,-2-4 0 0,0-3 0 16,-2-3 0-16,0-6 128 0,-1-4-128 0,-3-4 0 0,0-4 0 0,-2-3 128 15,-2-4 0-15,0-2 16 16,-2-3 0-16,-1-3 0 0,-1-2 112 0,-3-2 0 0,-2-2 16 0,-4-2 0 15,-4-4-16-15,-2-1-16 16,-2-5 0-16,1-1 0 0,-5-4-32 0,5-2 0 0,2-3 0 0,3-2 0 16,3 0 128-16,4 0 32 0,3-2 0 0,5 1 0 15,2-1-240-15,7 1-128 0,1-2 128 16,5 0-128-16,6 0 0 0,2 1-320 0,2 1 64 16,3 0 16-1,2 1-272-15,2 1-48 0,-1 0-16 0,-2 5 0 16,-1 1-464-16,-2 3-112 0,0 1 0 0,-7 7-16 0,0 2-2720 0,1 1-528 0</inkml:trace>
  <inkml:trace contextRef="#ctx0" brushRef="#br0" timeOffset="39349.4">20415 13836 5519 0,'0'0'496'0,"0"0"-496"16,0 0 0-16,0 0 0 0,0 0 1904 0,0 0 272 0,0 0 64 0,0 0 16 16,0 0-768-16,0 0-144 0,0 0-48 0,0 0 0 15,0 0-144-15,0 0-48 16,0 0 0-16,0 0 0 0,0 0-304 0,0 0-64 0,6-4-16 0,2-2 0 15,1 2-64-15,1-1-16 16,1 2 0-16,2-1 0 0,1-2-112 0,3-1-16 0,2 1-16 0,1-1 0 16,0 1-96-16,0-2-16 0,-1 0 0 0,2 1 0 15,-5 0-192-15,0 0-64 0,-2 2 0 0,-2-1 0 0,-1 2-128 0,-3 1 0 16,-8 3 0-16,7-4 0 0,-7 4-128 0,0 0-128 16,0 0 0-16,0 0-16 15,0 0-784-15,0 0-160 0,0 0-16 0,0 0-10800 16</inkml:trace>
  <inkml:trace contextRef="#ctx0" brushRef="#br0" timeOffset="39554.57">20399 13937 23039 0,'0'0'1024'0,"0"0"192"0,-7 0-960 0,7 0-256 0,0 0 0 0,0 0 0 15,0 0 1280-15,0 0 192 16,0 0 64-16,0 0 0 0,10-2-832 0,2-1-176 0,1-2-16 15,5 0-16-15,1-3 16 0,4 0 0 0,2 1 0 0,2-2 0 16,3 1-288-16,0-2-48 0,-1-1-16 0,-2 0 0 16,-3 0-160-16,-3 1 0 0,-4 3 0 0,-1-1 0 31,-4 0-512-31,-3 3-128 0,-9 5-16 0,0 0-16 16,0 0-1648-16,0 0-336 0,0 0-64 0</inkml:trace>
  <inkml:trace contextRef="#ctx0" brushRef="#br0" timeOffset="44531.91">19839 14996 21183 0,'0'0'1888'0,"2"-11"-1504"16,-2-1-384-16,2-2 0 0,0-2 512 0,3-1 16 0,3-2 16 0,2 0 0 15,2-2 208-15,0-2 32 16,0-2 16-16,5-1 0 0,2-2-320 0,3 1-64 16,3 1-16-16,0-1 0 0,3 2-256 0,-1 2-144 15,2 1 160-15,-2 3-160 0,-1 3 144 0,-3 2-144 0,-4 4 128 0,-1 3-128 16,-3 1 192-16,-1 4-32 0,-2 3-16 0,-1 4 0 15,-2 1-368-15,-1 4-80 0,0 2-16 0,-1 2 0 32,-1 2-448-32,1 0-112 0,-1 2-16 0,-1 1 0 15,-1 0-384-15,0 0-96 0,-1-2-16 0</inkml:trace>
  <inkml:trace contextRef="#ctx0" brushRef="#br0" timeOffset="44753.99">20207 14740 8287 0,'0'0'736'0,"-8"0"-592"0,-1 1-144 0,2 1 0 0,7-2 2032 0,-7 5 368 0,2 0 80 0,-1 2 16 32,1 1-1440-32,0 3-288 0,1 2-48 0,-1 3-16 15,1 2-192-15,0 2-32 0,-1 3-16 0,2 1 0 16,0 1-80-16,0 4 0 0,2 1-16 0,5-1 0 16,-2 2-32-16,2 0 0 0,2 0 0 0,1-4 0 15,3-4-144-15,2-1-48 0,3-3 0 0,-1-2 0 16,1-3 240-16,1-2 32 0,-2-2 16 0,2-4 0 0,-2-1 96 0,1-5 32 15,1-3 0-15,1-4 0 0,4-2-272 0,0-3-48 16,-1-4-16-16,2-3 0 16,1-2-1440-16,1-3-272 0,-1-4-64 0</inkml:trace>
  <inkml:trace contextRef="#ctx0" brushRef="#br0" timeOffset="45294.77">20633 15190 17503 0,'0'0'768'0,"-8"-4"176"0,1-2-752 0,3 1-192 0,0-3 0 15,1 0 0-15,2-1 1664 0,1 0 288 0,2-2 64 0,2 0 16 16,2 0-1184-16,1 0-224 0,0-2-48 0,1 2-16 15,3 0 112-15,0 2 32 0,-1-1 0 0,1 1 0 0,0 3-80 0,0 2-16 16,-2 1 0-16,0 2 0 0,-9 1-368 0,10 5-80 16,-1 2-16-16,-3 1 0 15,2 2-144-15,-5 2 0 0,0 5 0 0,0 1 128 0,-1 0-128 0,-2 3 0 16,-1 0 0-16,-1 0 128 0,-3-1-128 0,2-2 0 16,0 3 0-16,-1-3 128 0,1-5-128 0,1-2 0 15,0-2 0-15,2-9 0 0,0 0 0 0,0 0 0 16,0 0 128-16,0 0-128 0,0 0 144 15,5-7-144-15,2-3 160 0,-1-5-160 0,2-5 144 0,1-3-144 16,1-3 128-16,1-5-128 0,0-3 0 0,-1 1 0 16,-3 1 0-16,-1 2 0 0,-1 4 0 0,1 4 0 0,-3 4 0 0,-1 5 0 15,-1 3 416-15,-2 1 0 0,0 4 0 0,1 5 0 16,0 0 176-16,0 0 48 0,0 0 0 0,-5 6 0 16,0 3-432-16,1 2-80 0,-2 2 0 15,2 4-128-15,0 2 0 0,0 0 0 0,1 0 0 16,1 2 0-16,3 0-128 0,2-1 128 0,2-2 0 0,-1 0-144 15,0-3 144-15,2-1 0 0,3-2-144 0,1-2 144 16,1-2-144-16,2-1 144 16,1-3-192-16,1-1 192 15,3-6-816-15,1 0-48 0,2-1-16 0,4-2 0 0,4-1-1776 0,-2-3-352 0,-1-2-80 0</inkml:trace>
  <inkml:trace contextRef="#ctx0" brushRef="#br0" timeOffset="45576.01">21155 14910 19231 0,'-6'-17'848'0,"3"6"176"0,1-3-816 0,1 1-208 0,1-1 0 0,3 1 0 16,2 0 1136-16,-1 1 176 0,1 2 32 0,-1 1 16 15,0 1 48-15,2 3 16 0,-6 5 0 0,8-6 0 16,-1 3-480-16,-7 3-112 0,10 0 0 0,0 2-16 16,-10-2-528-16,11 6-96 0,-4 0-32 0,-2 4 0 0,0 2-160 0,-2 2 0 15,-2 0 144-15,-3 2-144 0,0 2 128 0,-2 1-128 16,1-1 160-16,-1 2-160 0,-1 0 128 0,1 0-128 15,0-1 0-15,2-2 0 0,2-1 144 0,0-3-144 0,0-1 128 16,4-2-128-16,1-1 320 0,-1-2-32 0,-4-7 0 0,10 7 0 16,0-3-32-16,2-2 0 0,0 0 0 15,2-4 0-15,-1-1-256 0,2-1 128 16,3-2-128-16,1-1 0 16,1-3-400-16,0-1-192 0,2-4-48 0,-1 1 0 0,1 0-2528 15,-4-2-512-15</inkml:trace>
  <inkml:trace contextRef="#ctx0" brushRef="#br0" timeOffset="45734.88">21178 15011 29487 0,'0'0'2624'0,"-4"-5"-2112"16,4 5-512-16,-1-6 0 0,1-1 688 0,3 1 16 0,3-2 16 0,2-1 0 0,2-1-720 16,3-1 0-16,5-3-192 0,3-2 32 0,4-2 160 0,4-1-208 15,2-2 80-15,1-1 128 31,1-1-2224-31,3-1-320 0</inkml:trace>
  <inkml:trace contextRef="#ctx0" brushRef="#br0" timeOffset="46329.96">21923 14918 21183 0,'0'0'1888'0,"0"0"-1504"0,0 0-384 0,0 0 0 0,0 0 1280 0,0 0 192 16,0 0 48-16,8-3 0 0,-1-1-976 0,3-2-192 15,0 1-32-15,3-2-16 0,3-1-80 0,2 0-16 16,3-2 0-16,0-1 0 0,0 0-512 0,1-3-96 0,1-1-32 16,3 1-7760-16,0-1-1536 0</inkml:trace>
  <inkml:trace contextRef="#ctx0" brushRef="#br0" timeOffset="46497.92">22684 14604 23039 0,'0'0'1024'0,"10"-4"192"0,1 0-960 0,-1-1-256 15,3-2 0-15,4-1 0 0,1 1 0 0,3-1 144 16,1-1-144-16,4 1 128 16,0 0 0-16,0 0-128 0,1 0 192 0,-3-1-64 0,-1 2-128 0,-1-2 0 15,-1 0 0-15,-1 0 0 0,0 0 0 0,-8 3-256 16,2-2 64-16,0 0-6720 15,-1 0-1344-15</inkml:trace>
</inkml:ink>
</file>

<file path=ppt/ink/ink21.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25T11:36:03.162"/>
    </inkml:context>
    <inkml:brush xml:id="br0">
      <inkml:brushProperty name="width" value="0.05292" units="cm"/>
      <inkml:brushProperty name="height" value="0.05292" units="cm"/>
      <inkml:brushProperty name="color" value="#FF0000"/>
    </inkml:brush>
  </inkml:definitions>
  <inkml:trace contextRef="#ctx0" brushRef="#br0">7468 8693 8111 0,'0'0'352'0,"0"0"96"0,0 0-448 0,0 0 0 0,4 9 0 0,-4-9 0 0,8 9 288 0,-2-2-32 0,1-2 0 0,-7-5 0 15,10 6 176-15,1-1 16 0,1-1 16 0,0 0 0 16,0-2-176-16,4 0-32 15,-1 0-16-15,3 1 0 0,1-2-240 0,4 0 144 16,3 0-144-16,1-1 128 0,3 0-128 0,2-1 0 16,5-1 0-16,4-1 0 0,2 3 0 0,-1-1 0 0,-5-2 0 15,4 0 0-15,2 0 0 0,3 1 0 16,1 0-144-16,8-1 144 0,3-3 0 0,1 1 0 16,-3 1-128-16,0 0 128 0,-1-1 0 0,3 0 0 15,4 1 0-15,4-1 0 0,4 0 0 0,-2-1 0 16,-7 1 0-16,1-1 0 0,1 2 128 0,2 1 0 15,5 0-128-15,-3 1 192 0,-2 0 384 0,-2 0 80 16,0 0 16-16,1-1 0 0,1 1-112 0,4-1-32 0,4 0 0 0,-5-1 0 16,-9 0-176-16,2 1-32 0,-2-2-16 15,1 0 0-15,-2-1-144 0,-1 3-32 0,-2 0 0 0,-4-1 0 16,-12 0-128-16,-1 0 128 0,-5-1-128 0,-5 2 128 16,-5 0 0-16,-3-1 0 0,-3 2 0 0,-3 0 0 15,-3-1-128-15,-2 0 128 0,-9 3-128 0,0 0 128 31,0 0-592-31,3-6-128 0</inkml:trace>
  <inkml:trace contextRef="#ctx0" brushRef="#br0" timeOffset="635.42">7131 8788 18655 0,'0'0'832'0,"0"0"160"0,0 0-800 16,0 0-192-16,0 0 0 0,0 0 0 0,9 4 0 0,1 2-208 0,2 0 32 0,0 1 16 15,3-1 160-15,2 0-192 0,2 1 192 0,1 0-192 16,2 1 192-16,5 0-128 0,3 0 128 0,1 0-128 15,2 0 128-15,2-1 0 0,-2-2 0 0,1 2-128 0,-2 0 128 0,2 0 0 16,1-1 0-16,2-1-128 16,3-1 128-16,3 1 0 0,3-1 0 0,5 1-128 0,5 0 128 15,-5-2-128-15,-3 0 128 0,3-2-128 0,5-1 128 0,5 0 0 16,4 0 0-16,2 0 0 0,0 0 0 16,1-1 0-16,-1-2 128 0,5 1-128 0,4 0 128 0,3 0-128 15,0 0 128-15,-1-2-128 0,-3-1 128 0,3 2-128 16,5-1 128-16,-2 0-128 0,-2-2 0 0,-1 0 128 0,-1-2-128 15,3 3 0-15,1 1 128 0,-2 1-128 0,-5-4 128 0,-5 2-128 16,-2-2 192-16,-1 3-16 0,0 1-16 0,-1 0 0 16,1 1 80-16,-9-1 16 0,-7-2 0 0,-5 2 0 15,-2-1 0-15,-4 0 0 0,-1 1 0 16,-3 1 0-16,-2 1-96 0,-1 0-16 16,-3 0 0-16,-3 1 0 0,-1 1 16 0,-4-1 0 0,-3-1 0 0,-3 0 0 15,-1-1-32-15,-1 2 0 16,-2 0 0-16,1 0 0 0,-4 0-304 0,1-1-64 15,-1-2-16-15,-1 0-9232 0</inkml:trace>
  <inkml:trace contextRef="#ctx0" brushRef="#br0" timeOffset="785.32">10892 8686 24879 0,'-15'-1'2208'0,"6"-1"-1760"0,-1 1-448 0,1 0 0 0,1 0 128 0,8 1-128 16,-6 1 0-16,6-1 128 16,0 0-1360-16,0 0-288 0</inkml:trace>
  <inkml:trace contextRef="#ctx0" brushRef="#br0" timeOffset="8735.45">8044 10235 11567 0,'0'0'512'0,"0"0"112"0,-2-9-496 0,1 1-128 0,1 8 0 0,0-8 0 0,0 8 1216 0,0-7 240 15,0 7 32-15,0 0 16 16,1-8-496-16,-1 8-112 0,2-8 0 0,-2 8-16 0,6-5-512 0,-6 5-112 16,6-7 0-16,1 3-16 15,2 0-240-15,-9 4 0 0,6-4 0 0,-6 4 0 16,9-3 0-16,-9 3 0 0,11-1 0 0,-1 1 0 0,-10 0 0 0,11 3 0 15,-2 0 128-15,-1 2-128 0,0 0 304 16,-1 3 16-16,-1 2 0 0,1 0 0 0,0 1-128 0,-1 0 0 16,1 1-16-16,2-1 0 0,-2-1-176 0,0 0 0 15,-1-1 0-15,1-1 128 0,-7-8-128 0,9 7 192 0,-3-2-192 0,2-1 192 16,0-3 352-16,2-2 80 0,1-1 16 0,3-2 0 16,-1-4 368-16,3-4 80 0,1-3 0 15,4-5 16-15,1-4-336 0,2-5-80 0,1-7-16 0,3-1 0 16,3-3-384-16,4-4-80 0,6-4-16 0,4 0 0 15,4 2-192-15,5-1 0 0,1-1 0 0,-3 0 0 16,-5 0 0-16,-2 5 0 0,-3 5 0 0,-1 4 0 16,-1 2 0-16,-4 4 0 0,-3 2 0 15,-1 3 0-15,-1 4 0 0,-4 2 0 16,-4 4 0-16,-3 2 0 0,-5 1-384 0,0 3-32 0,-5 3 0 16,-4 1 0-16,-6 3-544 0,0 0-96 0,0 0-32 0,0 0 0 15,0 0-128-15,0 0-48 0,-9 8 0 0</inkml:trace>
  <inkml:trace contextRef="#ctx0" brushRef="#br0" timeOffset="10194.57">7940 11819 12319 0,'0'0'544'0,"0"0"112"0,-7-7-528 0,7 7-128 0,-6-4 0 0,6 4 0 15,-4-6 576-15,4 6 64 0,0 0 32 0,0 0 0 16,0 0-416-16,0 0-96 0,0-8-16 15,0 8 0-15,4-7-144 0,-4 7 0 0,7-8 0 0,0 1-176 16,-1 1 176-16,1 0 0 0,-7 6 0 0,8-5 0 16,-8 5 0-16,6-6 0 0,-6 6 0 0,0 0 0 0,8-4 416 0,-8 4 16 15,0 0 0 1,0 0 0-16,9-2-16 0,-9 2 0 0,0 0 0 16,8 1 0-16,-8-1-176 0,10 3-48 0,-10-3 0 0,9 6 0 15,-9-6-192-15,9 7 144 16,-9-7-144-16,8 9 128 0,-8-9-128 0,8 9 128 0,0-3-128 15,-8-6 128-15,7 10-128 0,0-1 192 0,1-3-192 16,-1 0 192-16,-7-6-192 0,6 8 192 0,-6-8-192 0,0 0 192 16,7 9 80-16,-7-9 32 0,5 7 0 0,-5-7 0 0,0 0 144 0,8 7 48 15,-8-7 0-15,0 0 0 0,0 0-208 0,9 7-32 16,-9-7-16-16,0 0 0 0,10 4-112 0,-10-4-128 16,0 0 176-16,12 3-176 15,-2-3 176-15,-10 0-176 0,11-2 160 0,-1-1-160 0,-1-3 208 16,0-1-48-16,2-2-16 0,2-1 0 0,2-1 32 15,0-2 0-15,4-2 0 0,2-1 0 0,1-4-176 0,4-1 192 16,0-1-192-16,-1 0 192 0,0-2-192 0,-1-1 0 16,0-3 0-16,0 1 0 0,1-2 0 0,1 2 0 15,1-1 0-15,0 2 0 0,0-1 0 16,0 2 0-16,1 0 0 0,-1 1 128 0,1 0 16 0,-1 4 0 16,-1 0 0-16,-2 1 0 0,-1 1 112 0,-3 3 32 0,-4 1 0 15,-2 3 0-15,-3 1 80 0,0 1 16 0,-4 1 0 16,0 2 0-16,-2 0-48 0,-5 6 0 0,5-6 0 15,-5 6 0-15,0 0-144 0,0 0-16 0,0 0-16 16,0 0 0-16,0 0-160 0,0 0 0 0,0 0 0 0,0 0 128 31,0 0-496-31,0 0-96 0,0 0-32 0,0 0 0 16,0 0-848-16,0 0-192 0,7 6-16 0</inkml:trace>
</inkml:ink>
</file>

<file path=ppt/ink/ink22.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25T11:37:00.775"/>
    </inkml:context>
    <inkml:brush xml:id="br0">
      <inkml:brushProperty name="width" value="0.05292" units="cm"/>
      <inkml:brushProperty name="height" value="0.05292" units="cm"/>
      <inkml:brushProperty name="color" value="#FF0000"/>
    </inkml:brush>
  </inkml:definitions>
  <inkml:trace contextRef="#ctx0" brushRef="#br0">10923 4934 4607 0,'0'0'192'0,"0"0"64"0,0 0-256 0,0 0 0 0,0 0 0 0,0 0 0 0,0 0 1072 16,0 0 160-16,0 0 48 0,0 0 0 0,0 0-896 0,0 0-160 15,0 0-32-15,0 0-16 16,0 0 16-16,0 0 16 0,0 0 0 0,0 0 0 16,0 0 112-16,0 0 0 0,0 0 16 0,0 0 0 0,0 0-128 0,0 0-16 0,0 0-16 0,0 0 0 15,0 0-32-15,0 0 0 0,3-7 0 16,-3 7 0-16,0 0-144 16,0 0 192-16,1-9-192 0,-1 3 192 0,0 6-16 0,0-8 0 0,0 8 0 0,1-8 0 15,3 0 80-15,-4 8 0 16,0-9 16-16,1 0 0 0,0 0-32 0,2 1-16 15,0-1 0-15,1 1 0 0,-1-2-32 0,0 0 0 0,1-2 0 0,-1 0 0 16,1-2 48-16,3 1 0 0,-4-2 0 0,2 2 0 16,-2 1-48-16,0-1 0 0,1 1 0 0,-2 1 0 15,-1 0-48-15,0 0-16 0,-1-1 0 16,1 0 0-16,-1 1-128 0,0 0 128 0,0 0-128 16,-1 1 128-16,-2-1-128 0,-2 1 128 0,1-1-128 0,-2 1 128 15,-1 1 64-15,-2 0 0 0,-1-1 0 0,1 0 0 16,0 0 64-16,1 0 32 0,-4-1 0 0,2 0 0 15,-4-1-112-15,1 0-32 16,0-1 0-16,0 0 0 0,-1 0-144 0,1 2 192 0,1 2-192 16,0-1 192-16,-1 0-192 0,1 0 192 0,0 1-192 0,1 0 192 0,1-2-64 0,-2 1 0 15,1 2 0-15,-1-1 0 0,-3 1 0 16,0 0-128 0,-3 0 192-16,3-1-64 0,-4 1-128 0,3 0 192 0,-2 1-192 0,-1 0 192 15,0 2-48-15,-1-2 0 0,3 0 0 0,2 2 0 16,1-1-144-16,-2 1 192 0,0-2-192 0,0 3 192 15,2-1-192-15,1 0 0 0,0 2 0 0,0-1 128 16,2 2-128-16,0 0 0 0,0 0 144 0,3 1-144 16,-3 0 0-16,0-1 128 0,0 1-128 0,2 1 0 15,1 1 144-15,0 2-144 0,1 0 192 0,-1 0-192 0,0 2 0 16,1 0 0-16,-1 1 0 0,0 0 0 16,1 2 0-16,-1 0 0 0,-1-1 0 0,0 2 0 0,2 0 0 0,0 0 0 15,-1-2 0-15,-1 2 0 0,1 1 0 0,0 0 0 16,2-1 0-16,1 1 0 0,-1-1 0 0,1 0-144 15,-1 1 144-15,1 0 0 0,2-1 0 0,-3 1-128 16,1 1 128-16,-1 0 0 0,0 0 0 0,-2 1 0 16,0 0 0-16,2 0 0 0,0 0 0 0,1 0 0 15,0-1 0-15,2 2-128 0,0-1 128 0,0-1 0 0,1 1 0 16,0 1 0-16,1 0 0 0,1 1 0 16,0 0 0-16,0 0-128 0,-1 0 128 0,2 1 0 15,0-1 0-15,1-1-128 0,0-1 128 0,1 1 0 16,-1-1 0-16,-1 2 0 0,0-1 0 0,0-1 0 0,0-2 0 0,0-1 0 15,0-1 0-15,0 1 0 0,1 1 0 0,0-1 0 16,-2-9 0-16,1 10 0 0,-1-1 0 16,0-9 0-16,0 0 0 0,2 8 0 0,-2-8 0 0,2 9 0 15,-2-9 0-15,2 10 0 0,-2-1 0 0,0-9 0 16,0 0 0-16,0 0 128 0,0 0-128 0,2 9 0 16,-2-9-176-16,0 0-96 0,0 0-32 0,0 0 0 15,0 0-688 1,0 0-144-16,0 0-16 0</inkml:trace>
  <inkml:trace contextRef="#ctx0" brushRef="#br0" timeOffset="453.68">9958 4519 10127 0,'0'0'448'0,"0"0"96"0,-3-8-544 0,3 8 0 16,-5-8 0-16,5 8 0 0,-4-6 1024 0,4 6 112 0,-4-5 16 0,4 5 0 15,0 0-368-15,0 0-64 16,0 0-16-16,-7 6 0 0,4 2-352 0,0 3-80 0,2 2-16 0,1 2 0 15,1 2-256-15,2 0 160 0,-1 3-160 0,0 1 128 0,1-1-128 16,1 1 0-16,0 1 0 0,0 0 128 16,1 0-128-16,-1-2 0 0,0-1 0 0,0-2 128 15,0-2-128-15,0 1 128 16,0-2-128-16,0-2 128 0,2-2 128 0,-1-1 32 0,2-4 0 16,0 2 0-16,-7-7 112 0,8 6 32 0,1-2 0 0,0-2 0 0,2-2 96 0,1-2 32 15,1-2 0-15,1-1 0 0,0-2-176 0,1 0-16 16,1-1-16-16,0-2 0 15,-2-1-160-15,1-1-16 0,0 0-16 0,-1-1 0 16,-1-1-160-16,-1 1 160 0,0 0-160 0,-2 2 160 16,0 0-160-16,-2 2 0 0,0 2 0 0,-2 1 0 15,-6 6-512-15,0 0-144 16,0 0-32-16,0 0-6352 0,0 0-1280 0</inkml:trace>
  <inkml:trace contextRef="#ctx0" brushRef="#br0" timeOffset="1390.77">10686 5844 13823 0,'0'0'1216'0,"0"0"-960"16,0 0-256-16,-4-2 0 16,-2-1 176-16,1 0-16 0,-1 0 0 0,2 1 0 15,-2-1 736-15,2 1 160 0,4 2 32 0,0 0 0 16,0 0-464-16,0 0-96 0,0 0-16 0,0 0 0 0,0 0-352 0,0 0-160 15,8-5 128-15,2 3-128 0,-10 2 0 0,12 1 0 0,0 1 0 0,1-1 0 16,1 1 0-16,3-2 0 16,-1-2 0-16,3 4 0 0,1-1 0 0,1-1 0 0,0 0 0 0,0 0 0 15,-2 0 0-15,0 1 128 16,-1 0-128-16,0 1 192 0,1-1-192 0,1 0 0 0,-2 0 0 16,-1 2 0-16,0-1 0 0,-2 0 128 0,-3-1-128 15,-2 1 0-15,-1 0-240 0,-1 1-128 0,-8-3-16 0,7 3-16 31,-7-3-672-31,0 0-128 0,5 8-16 0</inkml:trace>
  <inkml:trace contextRef="#ctx0" brushRef="#br0" timeOffset="1718.59">10701 5975 11967 0,'-14'5'528'0,"6"-3"112"0,-2 0-512 0,0 0-128 15,-2-1 0-15,3 0 0 0,-1-1 1040 0,1 0 176 16,0-1 48-16,9 1 0 15,0 0-160-15,0 0-16 0,-6-1-16 0,6 1 0 16,0 0-432-16,0 0-64 0,10-4-32 0,1-1 0 0,2 0-112 0,1-1-32 16,3 0 0-16,0-1 0 15,2 0 16-15,1 0 0 0,3 0 0 0,0 1 0 16,0-3-224-16,0 1-32 0,0 2-16 0,0 0 0 16,0 1-144-16,2 0 0 0,-1 1 0 0,0 1 128 0,-1 0-128 15,-1 1 0-15,0 0 0 0,-3 1 128 0,-3 1-128 0,-1 0 0 16,-3 0 0-16,-1 0 128 0,-1 0-128 0,-1 0 0 15,-9 0 144-15,0 0-144 0,8 2 144 0,-8-2-144 0,0 0 192 0,0 0-192 16,9 3 0-16,-9-3 0 0,0 0 0 0,0 0 0 31,7 6-576-31,-7-6-128 0,0 0-32 0,0 0-6688 0,3 9-1344 0</inkml:trace>
  <inkml:trace contextRef="#ctx0" brushRef="#br0" timeOffset="1862.3">11071 5892 15663 0,'0'0'688'0,"-7"-5"144"0,1 0-656 0,1 0-176 0,5 5 0 0,0 0 0 0,-6-4 1296 0,6 4 240 32,0 0 32-32,0 0 16 0,0 0-1328 0,0 0-256 15,0 0 0-15,0 0-6336 0,0 0-1216 16</inkml:trace>
  <inkml:trace contextRef="#ctx0" brushRef="#br0" timeOffset="6598.55">12315 2703 6447 0,'0'0'576'0,"0"0"-576"0,3-8 0 0,-1-1 0 16,0 0 352-16,0 1-32 16,-1-1-16-16,0 0 0 0,-2-1-304 0,1 1 0 15,0 1 0-15,0-1 0 0,-1 0 0 0,1 0 0 16,-2 0 0-16,1 1 0 0,-1 0 0 0,0-1 0 0,-2-1-128 15,1 1 128-15,0 3-272 0,0-2 32 16,1-2 16-16,0 0 0 0,0-1 224 0,0 0-144 0,-2 0 144 0,0 0-128 16,-2-1 128-16,0 1 0 0,0 0 0 0,-1 0 0 15,-3-1 0-15,0-1 0 16,-1 0 0-16,0-3 0 0,0 2 0 0,0 0 0 0,0-1 128 0,1 2-128 0,0 2 0 16,-1 1 144-16,-1 0-144 0,1 2 0 15,1-1 0-15,0 1 0 0,0 3 0 0,1-2 0 16,1 0-160-16,-1 2 16 0,0 0 0 15,-1 1 0-15,0-1 144 0,0-2 0 0,-1 0 0 0,-2 2 0 0,-2-1 0 0,0 1 0 16,1-1 0-16,1 0 0 16,-5-2 0-16,3 0 0 0,-2 1 0 0,3 0 0 0,1 2 0 15,1-1 0-15,1-1 0 0,0 1 0 0,0-2 0 0,0 3 0 16,0 0 0-16</inkml:trace>
  <inkml:trace contextRef="#ctx0" brushRef="#br0" timeOffset="7349.49">11396 3544 7359 0,'21'1'656'0,"-9"0"-528"0,2 1-128 0,3-1 0 16,0-2 384-16,5 1 32 15,-2-2 16-15,1 1 0 0,0-1-64 0,-4 0-16 0,0-2 0 0,-2-1 0 16,1 1 0-16,-1-2 0 15,1 0 0-15,-1-1 0 0,0 0-64 0,0 2-16 0,-2-1 0 0,-1 1 0 16,-1-1-80-16,-1 1 0 0,0 1-16 0,-1-1 0 0,-2 2-176 0,-1 0 0 16,0-1 0-16,-6 4 128 0,0 0-128 0,0 0 0 15,7-3 0-15,-7 3 128 16,0 0-128-16,0 0 0 0,0 0-192 0,0 0-5648 0</inkml:trace>
  <inkml:trace contextRef="#ctx0" brushRef="#br0" timeOffset="7942.63">11693 3346 8287 0,'0'0'368'0,"0"0"80"0,-7-1-448 0,7 1 0 0,0 0 0 0,0 0 0 0,-6-1 576 0,6 1 16 16,0 0 16-16,0 0 0 15,-6-1-464-15,6 1-144 0,0 0 0 0,0 0 0 16,0 0 128-16,0 0-128 0,0 0 0 0,0 0 0 0,0 0 0 16,0 0 0-16,0 0 0 0,0 0 0 0,-3 5 256 0,3-5-64 15,0 0-16-15,-3 7 0 0,3-7 128 16,0 9 16-16,0-9 16 0,2 10 0 0,1-1-144 0,0-2-48 15,-3-7 0-15,6 10 0 0,3-1-144 0,-3-1 0 0,-6-8 0 0,9 8 128 16,0-2-128-16,2-1 0 0,-2 0 0 0,1-1 0 16,-3-2 0-16,3 1 0 0,0-1 0 0,-1-1 128 15,-9-1-128-15,10 0 128 0,-10 0-128 16,9 1 128-16,-9-1-128 0,0 0 0 0,0 0 0 16,0 0 128-16,0 0-128 0,0 0 0 0,0 0 144 0,0 0-144 0,0 0 0 0,0 0 0 31,0 0 0-31,2 9 0 0,-2-9 0 0,0 0 128 15,-2 9-128-15,2-9 0 0,-4 7 0 0,1 1 0 16,0 0 0-16,3-8 0 0,-5 7 0 0,1 1 0 16,-1 0 0-16,1 0 0 0,1-1 0 0,-1 2 0 15,1 0 0-15,1 1-192 0,0-1-16 0,1 0-16 16,0 0 0-16</inkml:trace>
  <inkml:trace contextRef="#ctx0" brushRef="#br0" timeOffset="9198.71">12500 2233 11567 0,'0'0'512'0,"0"0"112"0,0 0-496 0,-6-3-128 0,6 3 0 0,0 0 0 16,-5-5 832-16,5 5 160 16,0 0 32-16,0 0 0 0,0 0-272 0,0 0-48 0,0 0-16 0,0 0 0 0,7-4-304 0,1 1-64 15,-1-1-16-15,2 1 0 0,1-1-160 0,0 0-16 32,1 2-128-32,0-1 192 0,0-2-192 0,3 1 0 0,-1-1 128 0,-2 0-128 15,1 2 0-15,-3 1 144 0,1-1-144 16,0 2 128-16,-10 1-128 0,10-1 0 0,-10 1 0 0,0 0 0 0,0 0-352 0,0 0 0 15,0 0 0-15,0 0 0 0,0 0 48 0,-1 11 16 16,-4-2 0-16,-2 1 0 0,-3 0 32 0,-2 0 16 16,-3-1 0-16,1-1 0 0,1-1 240 0,-1 1 0 15,-1-1 0-15,1 0-144 0,1-2 144 0,-1 1 0 16,-3-2 128-16,1 1-128 0,-1-3 416 0,2-1 16 16,0 0 0-16,2-1 0 0,2-1 272 0,1 0 64 15,1-1 16-15,2 0 0 0,7 2-16 0,0 0 0 16,-8-3 0-16,8 3 0 0,0 0-368 0,0 0-80 15,0 0 0-15,0 0-16 0,11-3-304 0,2 0 0 16,2-1 0-16,0 1 0 0,3 0 0 0,-1-2 0 16,1 1 0-16,-2 1 0 0,-1-2 0 0,-1 2 160 15,-1 0-160-15,1 1 128 0,-4 0-128 0,2 1 0 16,-2 1 0-16,0 0 0 0,0 0-192 0,-10 0-64 0,0 0 0 0,0 0-16 31,0 0-224-31,0 0-32 0,0 0-16 0,0 0 0 0,0 0 224 0,0 0 64 16,0 0 0-16,-4 9 0 0,-1-2 256 0,0-2 0 0,-2 0-128 0,7-5 128 15,-10 3 0-15,10-3 0 0,-7 4 0 0,7-4 0 0,0 0 0 16,0 0 0-16,0 0 0 0,0 0 144 0,-3 9-336 16,3-9-64-16,3 9 0 0,-1 1-8880 15</inkml:trace>
  <inkml:trace contextRef="#ctx0" brushRef="#br0" timeOffset="11636.23">15469 2765 9663 0,'0'0'432'0,"0"0"80"0,0 0-512 0,0 0 0 0,0 0 0 0,0 0 0 0,0 0 576 0,0 0 16 16,0 0 0-16,0 0 0 0,0 0-16 0,0 0-16 15,0 0 0-15,0 0 0 0,0 0 16 0,0 0 16 16,-1-7 0-16,1 7 0 0,0 0-224 0,-2-8-48 0,2 8-16 0,-1-8 0 16,1 1-48-16,0 7 0 15,0-9 0-15,0 0 0 0,1 0 80 0,0-1 16 0,-1 0 0 0,1 1 0 31,0-1-128-31,-1-1-32 0,0 0 0 0,1 0 0 0,0 0-64 0,0 0-128 16,-1 0 176-16,0 0-176 0,2 0 160 0,-4-1-160 0,0-3 128 16,-1 2-128-16,1 2 0 0,-2-1 128 0,0-1-128 0,0 1 0 15,-1 0 0-15,0-1 0 0,-3 1 128 0,0-2-128 16,2-1 0-16,-2 0 0 16,0 0 0-16,1 0 128 0,-3-3 32 0,1 3 0 15,0-2 0-15,0 2 0 0,-1 0 144 0,1 1 16 0,-2 1 16 0,0 0 0 16,0-1 32-16,2 2 0 0,-4 0 0 0,0 0 0 0,2-1-64 0,-3 0-16 15,-1 0 0-15,-1 0 0 0,-3 1-160 0,-1-1-128 16,0-1 192-16,0 0-192 0,0-1 0 0,1 2 0 16,-2-1 0-16,1 2 0 0,1 2 192 0,2 0-64 15,-1 0 0-15,-1 1-128 0,3 1 224 0,-1 2-64 16,3-1-16-16,-4 1 0 0,0 0-144 0,0 1 192 16,2 0-192-16,-1 1 192 0,1-1-64 0,-1 2-128 15,1 0 192-15,-1 0-64 0,-1-1-128 0,1 2 160 16,-3-1-160-16,2 1 160 15,1-2-160-15,0 2 128 0,1 0-128 0,-1 0 128 0,1-1-128 0,0 2 0 16,1-1 0-16,1 1 0 16,-1 1 0-16,2 0 0 0,-1 0 0 0,0 1 0 0,-1 1 0 15,1 1 0-15,-1 0 0 0,-1 0 0 0,1 0 0 0,-1 2 0 16,1-1 0-16,0 1 0 0,0-1 0 0,1 2 0 0,2-1 0 0,0-1 0 16,0 0 0-16,-1 0 0 15,-2 1 0-15,1-1 0 0,-1 0 0 0,0 2 0 16,1-1 0-16,1 1 0 0,2-1 0 0,-1 1 0 0,-2-2 0 0,1 3 0 15,0 1 0-15,1 0 0 16,1 0 0-16,-1 0 0 0,1-1 0 0,1 3 0 16,0 1 0-16,1-1 0 0,0 0 0 0,2 0 0 0,0 0 0 0,-1 1 0 0,0 0 0 0,0 1 0 15,0 1-144-15,2 2 144 0,-3-1 0 0,2 1 0 16,1 0 0-16,0 0 0 0,1 0 0 0,-1 1 0 16,0-3 0-16,-1 2 0 0,-1 2 0 0,3-1 0 15,-3 0 0-15,1-1 0 0,0 2 0 0,1-2 0 16,2-2 0-16,-1 2 0 0,1-1-128 0,1 1 128 15,-1 1 0-15,2-1 0 0,0 0 0 0,0 1 0 32,1-3 0-32,-1 2 0 0,-1 1 0 0,1-1 0 0,2 0 0 15,-2 16 0-15,1-14 0 0,-1-4 0 0,2 1 0 16,0 1 0-16,-3-2 0 0,1 0 0 0,0 1 0 16,0 1 0-16,0 1 0 0,-1 1 0 0,1-1 0 15,-1 1 0-15,1-1 0 0,1 1 0 0,0-1 0 0,-1-1 0 0,1 1 0 0,-1-1 0 0,2 1 0 16,1-1-128-16,0 1 128 0,-1-1 0 0,1 0 0 15,2 0 0 1,0-2 0-16,0 0 0 0,1 1 0 0,0 1 0 16,0 0 0-16,1 2 0 15,-1-2 0-15,-2-2 0 0,2 2 0 0,2 0 0 0,2 0 0 0,-1 1 0 16,1-1 0-16,2 1 0 0,1-1 0 0,-2-2 128 0,1 0-128 16,0-1 0-16,0-1 144 0,1 0-144 15,-1 0 128-15,-3 0-128 0,2 0 128 16,0-1-128-16,0-2 160 0,-2-1-160 0,0-1 160 15,-7-6-160-15,7 7 160 0,-7-7-160 0,6 6 160 0,-6-6-32 0,0 0-128 16,6 7 192-16,-6-7-64 0,0 0 0 0,0 0-128 16,0 0 192-16,0 0-64 0,0 0 0 0,0 0-128 15,0 0 192-15,0 0-64 0,0 0-128 0,0 0 160 16,0 0-160-16,0 0 160 0,-8 1-160 0,0-1 0 16,-2-1 0-16,2-1 128 0,0-1-128 0,-1-1 0 15,-2 1 0-15,0 0 0 0,-1-2 0 0,0 1 0 0,0-2 0 16,0 2 0-16,-3 0-208 0,2-2 80 0,4-1 128 0,-2 2-208 15,2-1 208-15,0 1 0 0,1-2 0 0,1 2-144 16,1-1 144-16,6 6 0 0,-7-5 0 16,7 5-128-16,-6-6 128 0,6 6 0 0,0 0 0 0,0 0 0 15,0 0 0-15,0 0 0 0,0 0-144 16,0 0 144-16,0 0-160 0,0 12 160 0,2 2-208 16,2-1 80-16,4 1 128 0,1 2-208 0,-2-1 80 0,3 0 128 15,1 1-176-15,1-1 176 0,3-1-128 0,-1 0 128 0,-1-2 0 16,0-1 0-16,1-1 0 15,0-2 0-15,1-2 0 0,-1-2 144 0,-2 0 0 0,-1-2 0 0,0-2 272 16,0-2 48-16,-1-2 16 0,-1-1 0 0,0-4 144 0,0-2 16 16,0-3 16-16,0-3 0 15,-2-3-224-15,1 0-48 0,0-2-16 0,-2 0 0 0,1 1-176 0,0 1-16 16,-2 3-16-16,1 4 0 0,-2 4-160 0,0 3-176 16,-4 6 48-16,9-4 0 31,0 3-832-31,1 2-144 0,2 2-48 0,2 1-8176 0,2 3-1632 0</inkml:trace>
  <inkml:trace contextRef="#ctx0" brushRef="#br0" timeOffset="12269.6">15746 2220 5519 0,'0'0'240'0,"0"0"64"0,-6-1-304 0,6 1 0 0,-9-1 0 0,9 1 0 0,0 0 3024 15,-8-3 560-15,8 3 96 0,0 0 32 0,-7-4-2000 0,7 4-400 16,0 0-80 0,0 0-16-16,-2-10-240 0,5 1-48 15,1 2-16-15,3-1 0 0,-1 0-288 0,4 1-64 16,2-1-16-16,4 0 0 0,1-1-368 0,1 2-176 0,-1-2 160 0,2 1-160 16,0 0 128-16,-2 2-128 0,-1-1 0 0,-2 2 0 31,-2 0-272-31,0 2-160 0,-2 0-16 0,-1 1-16 15,-9 2-672-15,0 0-128 0,0 0-16 0,0 0-6016 0,0 0-1216 0</inkml:trace>
  <inkml:trace contextRef="#ctx0" brushRef="#br0" timeOffset="12450.72">15733 2302 8287 0,'0'0'736'0,"0"0"-592"0,0 0-144 0,-8 3 0 15,8-3 2176-15,0 0 416 0,0 0 80 0,0 0 16 0,0 0-1328 0,0 0-256 16,0 0-48-16,0 0-16 0,7-5-128 15,3 0-16-15,2-3-16 0,3-1 0 0,3-2-304 0,3 0-48 16,0-1-16-16,2 0 0 0,0 0-304 0,1 1-64 16,2 0-16-16,-2 1-8128 15,0 1-1616-15</inkml:trace>
  <inkml:trace contextRef="#ctx0" brushRef="#br0" timeOffset="24431.99">13136 4712 6447 0,'0'0'576'0,"0"0"-576"15,0 0 0-15,0 0 0 0,0 0 608 0,0 0 16 16,0 0 0-16,0 0 0 0,0 0-192 0,0 0-48 15,0 0 0-15,0 0 0 0,0 0 128 0,0 0 0 16,0 0 16-16,0 0 0 0,0-5-128 0,0 5-16 16,0 0-16-16,0-6 0 0,0 6-112 0,-1-5 0 15,1 5-16-15,0 0 0 0,-2-6 48 0,2 6 16 16,-4-4 0-16,4 4 0 0,-3-4 256 0,3 4 48 16,0 0 16-16,-4-4 0 0,4 4-112 0,-4-3-32 15,-1 1 0-15,5 2 0 0,-4-2-256 0,4 2-48 0,-6-3-16 0,6 3 0 16,-5-1-160-16,5 1 192 0,-5-2-192 0,5 2 192 0,-5-1-64 15,-1 0 0-15,0 0 0 0,-1 0 0 16,-1 0 176-16,2 1 16 0,-1 0 16 0,0 0 0 16,1 0 96-16,-1 0 16 0,1 0 0 0,-1 1 0 0,-1-1-128 15,2 1 0-15,-1 1-16 0,1 0 0 0,-1-1-112 0,1 2 0 16,6-3-16-16,-6 2 0 0,-2 0-176 0,0 0 128 16,0 1-128-16,0 1 128 0,-1-1-128 0,0 0 160 15,1 1-160-15,-1 0 160 0,0 0 64 0,2 2 16 16,-3-1 0-16,2 1 0 15,0 1-48-15,-1-1 0 0,-1 0 0 0,1 0 0 0,0 0-64 0,0 0-128 16,0 2 176-16,1 0-176 0,1-2 192 0,0 2-64 16,-1 1 0-16,2 0-128 0,0-2 0 0,1 1 0 15,-1 1 0-15,1 0 0 0,0 1 0 0,1-1 0 16,-2 1 0-16,1 1 160 0,-1 0-160 0,1 0 0 16,-1 0 0-16,2 0 0 0,1 1 0 0,-2-1 0 15,1 0 176-15,1 0-176 0,-1 0 160 0,2 0-160 16,-2 2 160-16,0-2-160 0,2-2 176 0,1 2-176 0,0 0 192 15,0-1-192-15,0 0 128 0,1 1-128 16,0-1 0-16,0 1 0 0,0 0 0 0,0 0 0 16,0 0 128-16,0 1-128 0,1-1 0 0,0 0 128 15,0 0-128-15,0 0 0 0,0-1 192 0,0 0-192 0,2-1 192 0,-2 1-192 16,1 0 128-16,0 0-128 0,0-2 0 0,0 1 0 0,1 0 0 0,0 0 0 31,0 0 0-31,2-1 0 0,-2 1 0 0,1 0 0 0,0 0 128 0,0 0-128 16,0-2 0-16,1 2 0 0,-1-2 0 15,1-1 0-15,-1 1 0 0,0-1 0 16,1 2 0-16,-1-1 0 0,2-1 0 0,-1 1 0 0,1 0 128 0,-1-1-128 16,3 1 0-16,-1-1 0 0,0 1 128 0,2 1-128 0,0-2 0 0,1 1 128 15,-1-1-128-15,-2 0 0 0,2-1 144 0,-1 1-144 16,-1-1 0-16,2 0 144 0,1-3-16 0,0 0-128 16,-1 2 192-16,0-1-64 0,-1 0 0 0,1 0 0 15,-1 1 0-15,0-1 0 16,-2 0 0-16,1 0-128 0,-1-1 192 0,1 0-64 0,-7-2 0 0,7 2-128 15,-1-1 192-15,1 0-64 0,-7-1-128 16,8 1 192-16,-8-1-192 0,6 0 192 0,2 0-192 0,0-1 160 16,-1 0-160-16,2 0 160 0,0 1-160 0,0-2 128 0,-2 0-128 0,0 0 128 15,1-2-128-15,0 1 0 0,1 0 144 0,0-1-144 16,1 1 128-16,-1 0-128 0,0-1 160 0,-1 1-160 16,0 0 128-16,0 0-128 0,-1-1 0 15,0 1 144-15,0-1-144 0,-1 0 0 0,1 0 144 0,-1-1-144 16,0 1 0-16,1 1 128 0,1-2-128 0,-1 1 0 15,1 0 0-15,0-1 0 16,3 0 0-16,-1 0 128 0,-1 1-128 0,0-2 0 0,0 0 0 0,0 0 128 0,-1 1-128 0,2-1 0 16,-2 1 0-16,1-1 0 0,-3 0 0 0,1-1 128 15,0 0-128 1,-1 2 0-16,1 1 128 0,-1-2-128 0,0-1 160 0,-1 2-160 0,0-1 128 0,0 0-128 16,1-1 0-1,-1-2 144-15,0 2-144 0,0-1 0 0,-2-1 144 0,1 2-144 16,-1-1 0-16,0 1 144 0,-3 7-144 0,5-9 0 15,-2 1 208-15,-1 0-64 16,0 0-16-16,1 1 0 0,-1 0-128 0,0 0 0 0,0 0 0 0,2 0 0 0,-1-1 0 0,0 1 160 0,-3 7-160 0,1-9 160 16,1-1-160-16,0 1 192 15,-1 1-192-15,0 1 192 0,0-1-192 0,-1 8 192 0,0-9-192 0,1 2 192 16,-1-1-192-16,0 8 192 16,0-9-192-16,0 1 192 0,0 1-192 0,0 7 128 15,-1-8-128-15,1 8 128 0,-2-7-128 0,2 7 192 16,-3-8-192-16,1 0 192 0,0 0-192 15,2 8 160-15,-2-9-160 0,0 2 160 0,-1-1-160 0,3 8 0 16,-2-8 0-16,0 1 0 0,0-2 0 0,0 1 0 16,2 8 0-16,-3-10 0 0,0 1 0 0,0 2 0 0,1-1 0 0,2 8 0 0,-5-9 128 0,1 1-128 15,-1 3 0-15,0-1 128 16,-1 1-128-16,0-1 0 16,-2 1 0-16,0 1 128 0,1-2-128 0,-1 2 0 15,0-1 144-15,2 1-144 0,-2 1 144 0,0-1-144 16,0 0 192-16,0 1-192 0,1-1 128 0,-2 1-128 15,2 0 0-15,0-1 0 0,1 2 176 0,-2 0-176 16,1 0 160-16,0 0-160 0,-1-2 0 0,1 1 0 16,1-1 0-16,-1 0 0 0,0 2 0 0,1 0 128 15,0-3-128-15,0 2 0 0,-1 0 0 0,2 1 0 16,-2-1 0-16,2 1 0 0,-1-1 0 0,-3 1 0 16,0 0 128-16,1-1-128 0,-1 1 0 0,-1 1 0 15,1-1 0-15,1 1 0 0,0 0 128 0,0 0-128 0,-1 1 0 16,1 0 0-16,2 0 0 0,-1 0 0 15,0-2 0-15,7 2 0 0,-8-1 0 0,0 1 0 0,0-1 0 0,8 1 0 16,-6-1 0-16,6 1 0 16,-8-2 0-16,2 2 0 0,6 0 0 0,-8 0 0 0,0 0 0 0,8 0 0 15,-8 0 0-15,8 0 0 16,-8-1 0-16,0 2 0 0,8-1 0 0,-9 2 0 0,9-2 0 0,-10 2 0 0,1 1 0 0,0-1 0 16,9-2 0-16,-9 2 0 15,-2 0 0-15,2 1 0 0,1 1 0 0,1-1 0 0,-2 0 0 16,9-3 0-16,-8 4 0 0,8-4 0 0,-10 4 0 0,1 0 0 15,1 1 0-15,0-1 0 0,1 0 0 0,0 0 0 16,0-1 0-16,0 1 0 0,7-4 0 16,-7 3 0-16,0 0 0 0,7-3 0 0,-10 6 0 0,4-2 0 15,6-4-128-15,-7 6 128 0,7-6 0 0,-8 4 0 16,8-4 0-16,-7 3 0 0,0 2 0 0,7-5 0 16,-7 5 0-16,2 1 0 0,5-6 0 0,-7 6 0 15,2 1 0-15,-1-1 0 0,6-6 0 0,-5 9 0 16,0-2 0-16,1-1 0 0,4-6-144 0,-4 11 144 15,-2 2 0-15,3-2-144 0,2-2 144 0,-2 4 0 16,0 0-144-16,2-3 144 0,0 1-336 0,0 2 0 16,1 1 0-16,0 8 0 15,0 0-2016-15,2 1-400 0,1 0-64 0</inkml:trace>
  <inkml:trace contextRef="#ctx0" brushRef="#br0" timeOffset="50688.62">6833 14548 5519 0,'0'0'240'0,"0"0"64"0,0 0-304 0,0 0 0 0,0 0 0 0,0 0 0 0,0 0 880 0,0 0 112 16,0 0 32-16,0 0 0 0,0 0-800 0,0 0-224 15,0 0 0-15,0 0 128 0,0 0-128 0,0 0 0 16,0 0 0-16,0 0 128 0,0 0-128 0,0 0 192 0,0 0-64 0,0 0 0 15,0 0 368-15,0 0 80 0,0 0 0 16,0 0 16-16,0 0-128 0,0 0-16 0,0 0-16 16,10 2 0-16,-1 0-256 0,-1-1-48 0,1 0-128 15,3-1 192-15,3 0-192 0,1 0 144 16,2 0-144-16,2 0 128 0,0 0-128 0,2-1 0 0,2 0 0 16,-1-1 0-16,-1 0 0 0,1-2 0 15,1 1 0-15,3-1 0 0,2-1 0 0,3 0 0 16,1-1 0-16,3 1 0 0,1-1 0 0,3 1 0 15,2 0 0-15,0 1 0 0,-1-2 0 0,-2 2 0 0,0 1 0 16,1 1 0-16,2 0 0 0,0 1 240 0,1 0-48 0,2 2 0 0,2 2 128 0,1-1 0 16,-2-1 16-16,0 1 0 15,-5 2-16-15,0 1-16 0,2-1 0 0,2 1 0 16,1-1-96-16,3 0-16 0,4 3 0 0,-3-1 0 16,-1-1-16-16,-2-1-16 0,0 0 0 0,4-1 0 0,1 0 32 15,4 0 0-15,3-1 0 0,2-2 0 0,-1 0-32 16,0-1 0-16,-3-2 0 0,2 1 0 0,3-1-32 0,4-1 0 0,2-1 0 0,-3 0 0 15,-3-1-128-15,-1 1 128 0,2-1-128 16,2 1 128-16,0 0-128 16,0 2 0-16,-1 1 0 0,-3 0 128 15,-4-1-128-15,-1 1 160 0,3 0-160 0,0 0 160 16,3 1-160-16,-2 0 0 0,-1-1 0 0,-4 1 0 16,-6 0 0-16,-1 0 0 0,0-1 0 0,-2 1 0 0,-3-1 0 15,0 1 0-15,-1-1 0 0,-1 2 0 0,-3 0 0 0,-4 2 0 0,-6 0 176 0,-4 0-176 16,-4 0 128-16,-3 1-128 0,-4 1 0 0,-2-1 0 15,-11-3 224-15,0 0-48 16,9 4-16-16,-9-4 0 0,0 0 32 0,0 0 16 16,0 0 0-16,0 0 0 0,0 0-432 0,0 0-96 0,-8 7 0 0</inkml:trace>
  <inkml:trace contextRef="#ctx0" brushRef="#br0" timeOffset="51379.98">7244 14704 16575 0,'-8'0'736'0,"4"-1"160"0,4 1-720 0,0 0-176 16,0 0 0-16,0 0 0 0,0 0 416 0,0 0 48 15,0 0 16-15,12 4 0 0,3-1-480 0,0 1 0 0,0-1-208 0,4 0 64 16,3 2 144-16,5-1 0 16,1 2 0-16,3-3-128 0,2-1 128 0,0 0-128 0,-2 1 128 15,3-1-128-15,2 0 128 0,4 0-128 0,-1 0 128 0,8 2-128 16,2-1 128-16,3 0 0 0,1 1 0 0,-3-1-128 15,-4 1 128-15,2 1 0 0,1-1 0 16,4 0 0-16,2 1 0 0,3-1 0 0,4 1 0 0,-3-2-128 16,-4-1 272-16,2 0 64 0,3 1 16 0,4-2 0 15,3-1 80-15,1-1 16 0,-1-1 0 0,0 0 0 16,-4 0 112-16,2-1 16 0,4-1 16 0,4 1 0 16,3 0-64-16,-6 0-16 0,-5-1 0 0,1 2 0 15,1 0-112-15,2 0-16 0,5-1-16 0,-6 1 0 16,-4 0-112-16,-1 0-128 0,-1-1 176 0,1 0-176 15,0 1 0-15,-1 1 0 0,1-1 0 0,-6 1 0 0,-6-3 144 0,-4 0-144 16,-2 2 0-16,0 0 144 0,-2-1-144 16,-2 2 0-16,-2 1 0 0,-3 0 128 0,-2 0-128 15,-1 0 192-15,-3 0-192 0,-4 0 192 0,-2 1-192 0,-5-2 160 16,-3 0-160-16,-3 1 160 16,-1-1-32-16,0 1 0 0,-12 0 0 0,9 0 0 0,-9 0-128 15,9 1-192-15,-9-1 32 0,13 0-10656 16</inkml:trace>
  <inkml:trace contextRef="#ctx0" brushRef="#br0" timeOffset="62444.53">17366 2529 5519 0,'0'0'240'0,"-4"-6"64"0,0-1-304 0,1 1 0 16,-2 2 0-16,2-2 0 0,0 0 1120 0,0 0 160 0,3 6 48 0,-2-5 0 16,2 5-592-16,0 0-112 15,0-8-32-15,0 8 0 0,0-8-160 0,0 8-48 0,3-6 0 0,-3 6 0 16,5-7-128-16,-5 7-16 0,0 0-16 0,2-6 0 16,-2 6 16-16,4-7 0 0,-4 7 0 0,0 0 0 15,0 0-16-15,4-7 0 0,-4 7 0 0,0 0 0 16,0 0-16-16,0 0 0 0,0 0 0 0,0 0 0 15,0 0-32-15,0 0-16 0,9 1 0 0,-9-1 0 16,0 0 0-16,8 8 0 0,-1 1 0 0,-2 0 0 16,0 0-160-16,-2 0 192 0,-1 1-192 0,2 1 192 15,0 1-192-15,0 1 128 0,0 0-128 0,0 0 128 16,-1-1-128-16,1 0 0 0,-1 1 0 0,0-1 128 0,2-2-128 16,-1 1 0-16,1 1 0 0,-2-2 0 15,1-3 0-15,1 0 0 0,-1-1 0 0,0 0 128 16,-4-6-128-16,5 6 0 0,-5-6 0 0,5 8 0 0,-5-8 0 15,5 7 192-15,-5-7-192 0,6 5 192 0,-6-5-192 0,0 0 192 16,7 4-192-16,-7-4 192 0,7 4 0 0,-7-4 0 16,7 3 0-16,-7-3 0 0,9 0 80 0,0-1 32 15,-1-2 0-15,0-3 0 0,1-3-64 0,2-3-16 16,1-4 0-16,5-4 0 0,1-1 16 0,3-2 0 0,2-3 0 16,3-3 0-16,2-2-48 0,4-2-16 0,2-2 0 0,4-2 0 15,1-3-48-15,0 1-128 16,-2 2 192-16,-2 0-64 0,-2-3-128 0,2 2 128 0,0 1-128 15,1 2 128-15,4 1-128 0,0 1 0 0,2-1 0 0,3 1 128 16,-1-1-128-16,-1 1 128 0,-2 1-128 0,-3 2 128 16,-2 0-128-16,-1 2 0 0,-1 0 0 15,1 3 0-15,0 2 0 0,-2 1 0 0,-1 1 0 0,-1 1 0 16,-1 0 0-16,-3 3 0 0,-3 0 0 0,-2 3 128 0,-2 1-128 16,-3 2 0-16,-3 0 144 0,-2 1-144 15,-3 0 320-15,-3 1 0 0,0 0 0 0,-3 3 0 0,1-1 208 0,-4 7 48 16,1-6 0-16,-1 6 0 0,0 0-256 0,0 0-64 15,0 0 0-15,0 0 0 0,0 0-256 0,0 0 0 16,0 0 0-16,0 0 0 16,0 0-352-1,0 0-176-15,0 0-48 0,0 0 0 16,0 0-832-16,0 0-160 0</inkml:trace>
  <inkml:trace contextRef="#ctx0" brushRef="#br0" timeOffset="62608.36">19005 1568 24879 0,'-10'-9'2208'0,"4"4"-1760"16,6 5-448-16,-6-4 0 0,6 4 256 0,-7-2-16 0,7 2-16 0,0 0 0 16,-8 0-384-16,8 0-80 15,0 0-16-15</inkml:trace>
</inkml:ink>
</file>

<file path=ppt/ink/ink23.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25T11:38:39.526"/>
    </inkml:context>
    <inkml:brush xml:id="br0">
      <inkml:brushProperty name="width" value="0.05292" units="cm"/>
      <inkml:brushProperty name="height" value="0.05292" units="cm"/>
      <inkml:brushProperty name="color" value="#FF0000"/>
    </inkml:brush>
  </inkml:definitions>
  <inkml:trace contextRef="#ctx0" brushRef="#br0">6644 13447 17855 0,'0'0'784'0,"0"0"176"0,0 0-768 0,0 0-192 0,0 0 0 0,0 0 0 16,0 0 0-16,0 0 0 0,0 0 0 0,0 0 0 15,0 0 0-15,0 0 0 0,0 0 0 0,0 0 0 16,0 0-256-16,0 0 32 0,0 0 0 0,0 0 0 0,0 0-16 0,0 0 0 16,0 0 0-16,0 0 0 0,0 0 240 0,0 0 0 15,0 0 0-15,9-4-144 16,-9 4 144-16,0 0 0 0,7-3 0 0,-7 3 0 0,10-3 368 0,-1 0 0 16,-9 3 0-16,11-2 0 15,-1 1 16-15,1 0 0 0,0 0 0 0,2 0 0 0,1 0-128 16,3 0-32-16,0 0 0 0,3-1 0 0,1 2-224 0,2-1 0 15,5 0 128-15,1-1-128 0,2-1 0 0,1-1 0 16,2 1 0-16,-2 0 0 0,-1-2 0 0,0 1 0 16,0 0-128-16,5-1 128 0,1 0 0 0,4-1 0 15,0 1-128-15,5-1 128 0,3 0 0 16,2-1 0-16,-5-2 0 0,0 0 0 0,1 0 0 0,0-1 0 0,2 0 0 0,3 1 0 16,4 0 0-16,-2 0 0 15,-2 2-128-15,-3-1 128 0,-6 1 0 0,1 2 0 16,0 0 0-16,1 1 0 0,0-1 0 0,0 0 0 15,3 1 0-15,-3 0 0 0,0 1 0 0,-3 0 0 0,-9 1 0 16,0-1 0-16,-1 2 0 0,-3 0 0 0,-1 0 0 0,-2 1 0 16,0 1 0-16,-3 1 0 0,-5 0 128 0,-1-1-128 15,-1 0 0-15,-5 1 0 16,-1 0 128-16,-10-2-128 0,0 0 288 0,0 0 16 16,0 0 0-16,6 8 0 0,-6-8 64 0,0 0 16 0,0 10 0 15,0-10 0 1,-1 10-656-16,-3-3-128 0</inkml:trace>
  <inkml:trace contextRef="#ctx0" brushRef="#br0" timeOffset="603.01">6512 13591 7359 0,'-9'-1'656'0,"0"1"-528"15,0-2-128-15,1 2 0 0,0 0 2880 0,0 0 528 16,2 0 112-16,6 0 32 0,0 0-2672 0,0 0-544 16,0 0-96-16,0 0-32 0,0 0-208 0,9 0 0 0,1-1-144 15,2 0 144-15,2-1-272 0,2 0 32 0,2-1 16 0,0-2 0 16,3 0 48-16,1-1 16 0,-1 1 0 0,1-1 0 15,2 0 160-15,3-1-192 0,1 0 192 0,3 2-192 16,2 0 192-16,2 0 0 0,4-1 0 0,2 1-128 16,3-1 128-16,-3 1-128 0,-1-1 128 0,-3 2-128 15,2 0 128-15,2 0 0 0,-1 1 0 0,1 0-128 16,2-1 128-16,2 2 0 0,2 0 0 0,1 0 0 16,-1 0 0-16,-1-1 128 0,-1 1-128 0,0 0 176 0,2-1-48 15,0-1 0-15,1 0 0 0,3 1 0 16,2-1 64-16,-4 1 0 0,-4 0 0 0,-3 0 0 0,-3-1 32 0,-2 1 16 15,1-1 0-15,-1 0 0 0,-2 2-48 16,0 1 0-16,-3 0 0 0,-1 1 0 0,-3 0-48 0,0 0-16 16,-3 0 0-16,-3 1 0 0,-3 0-128 0,-3 0 192 15,-2 0-192-15,-2-1 192 0,-3 0-192 0,-1 1 160 16,-8-1-160-16,10 1 160 0,-10-1-160 16,0 0-144-16,9-2 144 0,-9 2-6720 15,0 0-1232-15</inkml:trace>
  <inkml:trace contextRef="#ctx0" brushRef="#br0" timeOffset="784">8551 13318 24015 0,'0'0'1056'0,"0"0"224"0,-6 2-1024 0,6-2-256 16,0 0 0-16,0 0 0 0,-9 2 736 0,9-2 96 0,0 0 0 0,0 0 16 15,0 0-464-15,-6 5-112 0,6-5-16 0,0 0 0 16,0 0-256-16,0 0 0 0,0 0-176 15,0 0 176-15,0 0-2256 0,0 0-352 0,0 0-64 0,0 0-16 16</inkml:trace>
  <inkml:trace contextRef="#ctx0" brushRef="#br0" timeOffset="918">8802 13350 26719 0,'-15'3'1184'0,"6"0"240"0,-1 1-1136 0,1 0-288 0,1 2 0 16,4-2-11824-16</inkml:trace>
</inkml:ink>
</file>

<file path=ppt/ink/ink24.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25T11:39:33.154"/>
    </inkml:context>
    <inkml:brush xml:id="br0">
      <inkml:brushProperty name="width" value="0.05292" units="cm"/>
      <inkml:brushProperty name="height" value="0.05292" units="cm"/>
      <inkml:brushProperty name="color" value="#FF0000"/>
    </inkml:brush>
  </inkml:definitions>
  <inkml:trace contextRef="#ctx0" brushRef="#br0">859 657 5519 0,'0'0'496'0,"0"0"-496"0,0 0 0 0,0 0 0 0,-7 1 2016 0,1 1 304 15,6-2 64-15,-7 1 16 0,7-1-720 0,0 0-144 16,-7 2-16-16,7-2-16 0,0 0-352 0,0 0-80 15,0 0-16-15,0 0 0 0,0 0-80 0,0 0-16 16,0 0 0-16,7 3 0 0,0-1-224 0,1-1-48 16,4-1-16-16,4 0 0 0,3-2-96 0,3-1 0 15,4-1-16-15,4 0 0 0,6-3-160 0,-2-1-16 16,2 1-16-16,2-2 0 0,-3-1-128 0,-6 0-32 16,0 1 0-16,2 0 0 0,0 1-208 0,-4 0 0 0,1 0 0 0,-4 2 0 15,-2 0 0-15,3 1 0 0,-4 0 0 0,-3 2 0 31,-6 1-608-31,-4 1-64 0,-8 1-16 0,0 0 0 16,0 0-688-16,-6 4-144 0,-4 3-16 0,-2 1-16 16,-2 2-80-16,-3 0-16 0,0 1 0 0,-2-1 0 0,0 1-432 15,-5 2-96-15,1-2 0 0,2-1-16 16,2-1 1376-16,2-1 288 0,0-2 48 0,4 0 16 0,1-3 928 0,2-1 192 0,1-1 48 0,2 1 0 0,-1-2 768 0,2 0 144 16,6 0 48-16,0 0 0 0,0 0 240 0,0 0 48 15,0 0 16-15,0 0 0 0,0 0-512 0,-4 3-112 16,4-3 0-16,-4 9-16 0,-1-1-288 0,2 5-48 15,3 1-16-15,-2 3 0 16,-3 4-208-16,2 4-64 0,1 2 0 0,-1 2 0 16,-3 1-192-16,1 3-32 0,-1 4-16 0,1 0 0 0,-3 2-160 0,0-1-48 15,0 1 0-15,2-3 0 0,-1 0-256 0,3-3 160 16,-2-1-160-16,2-3 128 0,0-3-128 0,1-4 0 0,1-2 0 16,1-2 128-16,0-2-288 0,1-2-64 15,0 0-16-15,2-3 0 16,0-3-1952-16,2-2-400 0,-4-6-80 0</inkml:trace>
  <inkml:trace contextRef="#ctx0" brushRef="#br0" timeOffset="562.38">1401 992 14735 0,'0'0'1312'0,"0"0"-1056"16,0 0-256-16,0 0 0 0,-4 5 1232 0,0-1 192 15,2 3 48-15,-2 0 0 0,-1 2 144 0,0 3 48 16,-1 3 0-16,1 0 0 0,-1 1-384 0,1 3-80 0,-1 1-16 0,2 2 0 16,-3 1-352-16,3 0-80 0,1-1-16 0,0 1 0 15,2 0-320-15,2 0-64 16,1-2-16-16,1-1 0 0,2-2-96 0,2-2-32 0,2 1 0 0,1-3 0 15,2-1 96-15,-1-2 16 16,3-3 0-16,1-3 0 0,2-1-112 0,2-5-16 0,1-4 0 0,0-1 0 16,2-6-32-16,0-4-16 15,0-5 0-15,-2-3 0 0,-2-7-144 0,-3-3 0 16,-2-2 0-16,-3 0 0 0,-1-1-208 0,-3 3 80 0,-4 2 128 0,-2 5-208 16,-2 3 208-16,-4 4 0 0,-2 3 144 15,-1 4-144-15,-4 2 448 0,-2 2-16 0,-4 3 0 16,0 2 0-16,-2 3-432 0,-1 1 0 0,-1 2 0 0,1 3 0 15,1 1-160-15,2 2-112 16,2 1-32-16,3 3 0 16,0 1-1552-16,3 2-304 0,1 0-64 0,2-1-12176 0</inkml:trace>
  <inkml:trace contextRef="#ctx0" brushRef="#br0" timeOffset="895.2">1676 1054 13823 0,'6'-3'1216'0,"-2"-3"-960"0,2 1-256 0,0-1 0 16,2-1 2736-16,0 1 496 0,-1-1 96 0,1 2 32 0,-1 1-1424 0,-1 3-272 16,1 2-64-16,-1 3-16 0,1 0-624 15,0 4-128-15,-1 3-32 0,1 2 0 16,-1 2-352-16,0 3-80 0,0 2-16 0,0 2 0 0,-2 0-160 0,0 1-48 16,-2 1 0-16,0 0 0 0,-1 1-144 0,0-2 0 15,0-1 144-15,0 0-144 0,-1-4 0 0,0 0 128 16,0-4-128-16,2-2 0 0,-2-2 160 0,0-1-32 15,-2-3-128-15,2-6 192 0,0 0 320 0,0 0 48 0,0 0 16 16,0-7 0-16,2-3-16 0,0-3 0 16,1-5 0-16,1-3 0 0,3-3-288 0,-1-1-48 15,1 0-16-15,2 0 0 0,0 2-208 0,0 1 0 16,2 2 0-16,0 4 0 0,-1-1 160 0,-1 3 32 16,1 2 16-16,0 2 0 15,1 1-704-15,1 2-144 0,2 0-16 0,-1 2-16 16,1 0-608-16,1 1-128 0,1 0-32 0,0 1 0 15,2 0-2016-15,2 0-384 0,1-1-96 0</inkml:trace>
  <inkml:trace contextRef="#ctx0" brushRef="#br0" timeOffset="1180.1">2332 954 9215 0,'0'0'816'0,"4"-5"-656"0,-4 5-160 0,5-4 0 0,-5 4 4576 15,0 0 880-15,0 0 176 0,0 0 48 16,-4-3-3072-16,-1 2-624 16,-4 2-112-16,0 1-16 0,-1 2-688 0,-1 2-128 0,-1 1-16 0,0 3-16 15,0 1-448-15,1 0-96 0,2 0-16 0,-1 1 0 16,3 1-448-16,0 0 0 0,3 0 0 0,0-1 0 0,3 0 0 0,2-1 0 15,1-1 0-15,2 0 0 0,1-1 0 0,3 0-192 16,1-3 192-16,2 1-160 0,1-1-96 0,2 0-32 16,3-2 0-16,0 1 0 15,-1-1 80-15,0-1 16 0,2 1 0 0,-3 0 0 0,-3-1 192 16,-1 1 0-16,-3 0 0 0,-1-1 0 0,-3 2 0 0,-4-5 0 16,0 0 128-16,-1 7-128 0,-4 1 592 0,-1 0 16 15,-4 0 0-15,-1-1 0 0,-1 1-160 16,0 0-48-16,-1-1 0 0,-1 1 0 0,2 0-272 0,1-2-128 0,-1 1 128 15,3-2-128 1,1 1-256-16,1-3-144 0,3-1-32 0,4-2 0 16,0 0-1808-16,0 0-384 0,0 0-64 0,7-6-13248 0</inkml:trace>
  <inkml:trace contextRef="#ctx0" brushRef="#br0" timeOffset="1348.9">2631 977 28559 0,'0'0'2544'0,"0"0"-2032"16,0 0-512-16,0 0 0 0,0 0 1024 0,1 8 128 15,-1 0 0-15,2 3 16 0,-2-2 32 0,-2 2 0 0,1 2 0 0,0 3 0 16,-1-2-240-16,-1 1-64 16,-1 1 0-16,0 0 0 0,0 1-432 0,1-1-80 15,0 2-32-15,-1 0 0 0,2-2-352 0,1-1 128 0,0 0-128 0,1-2 0 32,2-1-432-32,2-1-144 0,0-3-48 0,1-2 0 15,2-1-2256-15,1-4-448 0,1-4-80 0</inkml:trace>
  <inkml:trace contextRef="#ctx0" brushRef="#br0" timeOffset="1474.5">2752 893 23951 0,'-14'-16'2128'0,"8"10"-1696"0,-3 0-432 0,3 0 0 0,-3-2 2368 0,2 3 400 16,-1 1 80-16,0 0 16 0,0 2-2176 0,2 0-432 0,0 0-96 0,6 2-16 31,-5 0-144-31,5 0 0 0,0 0-160 0,0 0 160 16,0 0-1712-16,0 0-240 0,5 4-48 0</inkml:trace>
  <inkml:trace contextRef="#ctx0" brushRef="#br0" timeOffset="1738.97">2883 1031 22111 0,'-3'9'1968'16,"0"2"-1584"-16,2 2-384 0,0 1 0 0,0 3 1696 0,0-1 256 15,2 1 48-15,0-1 16 0,-1-1-592 0,2 1-112 0,2-1-32 0,0 0 0 16,2-1-320-16,0-2-64 0,2-1 0 0,1-2-16 0,1 0-320 16,1-4-64-1,0-2-16-15,1-2 0 0,1 1-224 0,0-5-32 0,-1-1-16 0,1-4 0 16,1-3 64-16,-2-3 16 0,-1-4 0 0,1-3 0 0,-1-3-32 15,-2-3-16-15,-3-1 0 0,-3 1 0 0,0 0-48 0,-3 4-16 32,-4 2 0-32,-1 3 0 0,-3 2 400 0,0 4 64 15,0 2 32-15,-2 3 0 0,-1 1-304 0,0 3-64 16,1 2-16-16,-1 2 0 0,-1 1-288 0,1 2-256 16,0 3 64-16,0 2 0 0,-1 1-1152 15,2 2-240-15,2 2-32 0,1 3-16 16,1 0-1680-16,3 1-336 0</inkml:trace>
  <inkml:trace contextRef="#ctx0" brushRef="#br0" timeOffset="2049.94">3303 1030 32255 0,'0'0'2864'0,"0"5"-2288"16,0 2-576-16,-1 2 0 0,0 0 400 16,-2 2-16-16,-3 2-16 0,1 1 0 0,-1 0 272 0,2 2 48 15,-1-2 16-15,1 0 0 0,-1 0-80 16,0 1-16-16,1-2 0 0,0-1 0 0,2-2-272 0,1-2-48 15,0-3-16-15,1-5 0 0,0 0 0 0,0 0 0 16,0 0 0-16,0 0 0 0,3-6-16 0,2-4-16 16,1-4 0-16,1-2 0 0,0-4-240 0,2-3 0 0,2-3 0 0,0-2 0 15,4 1 0-15,0 1 0 16,-1 4 0-16,2 5 0 0,-3 2 0 0,1 6 0 0,-2 0 0 16,1 4 0-16,0 3 320 0,-2 3 32 0,0 3 0 15,0 2 0-15,-2 5 32 0,1 1 0 0,-1 1 0 16,0 3 0-16,0 0-192 0,-2 3-48 15,0-2 0-15,-1-2 0 0,-2 0-144 0,0 0 0 0,0-2 0 0,-2-1 0 32,-3-1-1136-32,1-1-256 0,1-2-48 0,-1-8-16800 0</inkml:trace>
  <inkml:trace contextRef="#ctx0" brushRef="#br0" timeOffset="4104.24">1364 1819 8175 0,'0'0'352'0,"0"0"96"0,0 0-448 0,0 0 0 0,0 0 0 0,0 0 0 0,0 0 592 0,0 0 48 16,0 0 0-16,-5 2 0 15,0-2 464-15,5 0 112 0,0 0 0 0,-5-3 16 0,5 3-48 0,-4-1-16 0,4 1 0 0,0 0 0 16,0 0 16-16,0 0 0 0,0 0 0 0,0 0 0 0,-6 0-128 16,6 0-32-16,0 0 0 0,0 0 0 31,0 0-320-31,0 0-80 0,0 0-16 0,0 0 0 0,0 0-176 0,0 0-48 0,6 2 0 15,2 2 0-15,2-2-48 0,3 0-16 16,1 0 0-16,5 1 0 0,4-1 0 0,4-1-16 16,5 0 0-16,1-1 0 0,3 1-112 0,3-2 0 15,4 0-16-15,5-1 0 0,5-1 16 0,6 1 16 16,5 0 0-16,1-2 0 0,1-2-208 0,4 1 144 0,2-1-144 0,4 0 128 16,3-4-128-16,-2 1 128 15,-3-2-128-15,1 2 128 0,-1 1-128 0,-2 1 0 16,0-2 0-16,-6 0 0 0,-4 0 0 0,-6 0 128 15,-3 1-128-15,-3-2 0 0,-5 1 128 0,-4 1-128 0,-3 1 0 0,-3 0 128 16,-1 0-128-16,-4 2 0 0,-2-1 144 0,-5 1-144 16,-4 0 0-16,-1 1 0 0,-3 1 0 0,-1-1 0 15,-6 1 0-15,0 2-208 0,-1 0 16 0,-7 1 16 16,0 0-224 0,0 0-48-16,0 0-16 0,0 0 0 0,0 0-784 15,-8 1-160-15,-3 1-16 0,-2 2-11776 0</inkml:trace>
  <inkml:trace contextRef="#ctx0" brushRef="#br0" timeOffset="4760.08">1459 2023 19743 0,'0'0'880'0,"-4"1"176"0,4-1-848 0,-5 0-208 0,5 0 0 0,0 0 0 0,0 0 1024 0,-6-1 144 15,6 1 48-15,0 0 0 0,0 0 240 0,0 0 48 16,0 0 16-16,0 0 0 0,0 0-688 0,0 0-128 16,0 0-16-16,0 0-16 0,0 0-352 0,0 0-64 15,8 0 0-15,2 0-16 0,2-1-112 0,1 0-128 16,5 0 176-16,4-2-176 0,2 1 192 0,4 0-192 16,5-2 192-16,5-1-192 0,5 0 160 0,6-1-160 15,6 0 128-15,7-2-128 0,3-1 160 0,4-1-160 0,2 1 192 0,8 0-192 16,4-2 144-16,1-3-144 15,-2 0 0-15,1 1 144 0,3-1-144 0,-2 0 0 16,3 2 0-16,-5 0 128 0,-7 1-128 0,-2 2 0 16,-4 4 0-16,-5 0 0 0,-3 2 0 0,-5 1 0 0,-5 0 0 0,-5 1 0 0,-7-2 144 0,-6 1-144 15,-4 0 160-15,-5 0-160 16,-4 0 496-16,-4-1 0 16,-1 1 0-16,-4 1 0 0,-4-1-96 0,0 1-16 0,-7 1 0 0,5-2 0 0,-5 2-208 15,0 0-48-15,4-5-128 0,-4 5 192 0,0 0-432 0,2-4-80 16,-2 4-32-16,1-6-16352 15</inkml:trace>
  <inkml:trace contextRef="#ctx0" brushRef="#br0" timeOffset="5538.08">4098 1076 3679 0,'-10'3'320'0,"4"-1"-320"0,-1 1 0 0,1-1 0 0,-1 2 3296 0,3-2 592 15,-2 1 112-15,0-1 32 0,1 0-1632 0,5-2-320 16,0 0-64-16,0 0-16 0,0 0-272 0,0 0-64 16,0 0-16-16,0 0 0 0,0 0-672 0,0 0-128 15,0 0-16-15,6 2-16 0,0 0-400 16,3-1-80-16,1 1-16 0,2-1 0 0,1-1-176 0,2-1-144 15,0-1 192-15,3 1-192 0,0 0 208 0,2 1-64 16,-2-1-16-16,-1 0 0 0,1 0-128 0,-1 1 0 16,0 0-160-16,-3 1 160 0,-2-1 0 0,-1 0 0 15,-2 0 0-15,-1 0 0 0,-2 0-208 0,-6 0 48 16,7 0 16-16,-7 0 0 0,0 0-48 0,0 0 0 0,0 0 0 16,6 0 0-16,-6 0-64 0,0 0-32 15,0 0 0-15,0 0 0 16,0 0-288-16,0 0-64 0,0 0-16 0,0 0 0 15,0 0-768-15,0 0-160 0,-8 1-16 0,1 0-16 16,1 1-240-16,-1 0-32 0,-6-1-16 0,13-1 0 0</inkml:trace>
  <inkml:trace contextRef="#ctx0" brushRef="#br0" timeOffset="6287.22">4388 1063 5519 0,'0'0'496'0,"0"-6"-496"0,0 1 0 0,1-1 0 15,-2 1 2464-15,1-2 400 0,-5 0 80 0,1 0 0 0,-2-1-656 0,1-1-144 16,-4 0-32-16,-1 2 0 0,-1-1-160 16,0 0-32-16,-3 1-16 0,-2 0 0 0,-1 0-672 0,-2 2-128 15,-1-1-16-15,2 2-16 0,-4 1 0 0,2 1 0 16,0 2 0-16,1 2 0 0,2 0-400 0,0 5-80 16,1 0-16-16,0 3 0 0,2 2-432 0,1 1-144 15,2 2 0-15,2 1 0 0,1 2 0 0,2-2 0 16,1 1 0-16,2-2 0 0,2 1 0 0,1-2 0 0,1-1 0 15,2 0 0-15,2-2 0 0,1-1 0 0,2-1 0 0,1-1 0 16,1-3 0-16,2-1 0 0,1-3 0 0,2-2 0 16,2-3-192-16,1-2 48 15,0-5 16-15,3-4 0 0,-2-2 128 0,1-6 0 0,2-5-144 16,-3-4 144-16,1-3 0 0,-1-5 0 0,-3-2 0 0,-2-1 128 16,-4 1-128-16,-3 3 0 0,-1 5 144 0,-3 5-144 15,-2 2 528-15,-1 5 48 0,-1 5 0 0,0 3 0 0,0 3 144 0,-1 4 48 16,-1 2 0-16,3 5 0 0,0 0-336 0,-5 4-64 15,1 2-16 1,-3 5 0-16,1 3-192 0,0 4-32 0,-2 3-128 16,0 3 192-16,1 3-192 0,-1 0 0 0,0 3 0 0,2-1 0 0,0 1 0 0,2 1 0 15,1 0 0-15,1 0 0 16,2-1 0-16,3-1 0 0,-1-3 0 0,4-1 0 16,1-2-256-16,2-4-112 0,1-1-16 0,1-4 0 15,2-2-640-15,1-4-128 0,1-5-16 0,0-3-16 16,3-4-416-16,-1-5-96 15,2-5-16-15,0-3 0 0,-1-2 224 0,0 0 32 0,-3 0 16 0,0 3 0 16,-4 3 944-16,-2 2 192 0,-1 2 48 0,-2 1 0 0,-1 1 944 16,0 2 192-16,-5 5 32 0,3-6 16 0,-3 6 48 0,0 0 16 15,2-4 0-15,-2 4 0 0,0 0-352 0,3-4-64 16,-3 4 0-16,4-5-16 0,-2 1-320 0,2-1-64 0,1 1-16 0,-3-1 0 16,1-1-160-16,2 1 0 15,-1-3 144-15,0 0-144 0,0-1 144 0,-1-1-144 0,-1-2 192 0,1 0-192 16,-3 1 192-16,0 0-192 15,0 0 192-15,-2 2-192 0,0 2 240 0,-1 1-64 0,-1 2-16 0,0 2 0 16,0 2 304-16,-2 4 64 0,-2 4 16 0,0 3 0 0,-2 3-64 0,0 4-16 31,0 3 0-31,0 2 0 0,0 1-240 0,1 2-48 0,3 1-16 0,0-2 0 16,2 0-160-16,2-1 128 16,-1 0-128-16,2-2 128 0,2-2-128 0,2-1 0 15,1-2 0-15,3-2 0 0,3-2 0 0,-1-2-192 0,4-3 32 16,2-3 16-1,3-2-560-15,1-7-96 0,4-3-32 0,2-7 0 16,4-4-272-16,3-6-64 0,0-8-16 0,0-7 0 16,-1-5-2816-16,-3-5-560 0</inkml:trace>
  <inkml:trace contextRef="#ctx0" brushRef="#br0" timeOffset="6503.18">4932 634 13823 0,'-3'-8'1216'0,"0"-1"-960"0,-2 0-256 0,1 2 0 16,-3-1 4624-16,-2 0 880 0,1 1 192 0,-2 0 16 16,-1 0-3184-16,0 2-640 15,1 0-128-15,-3 2-32 0,2 2-432 0,1 1-80 16,1 2-32-16,3 3 0 0,3 1-496 0,0 4-112 15,-1 2 0-15,2 4-16 0,0 2-384 0,2 4-176 0,-1 4 160 0,0 10-160 0,0 4 0 0,1 1 0 16,0 3 0-16,-2 5 0 16,2 2 0-16,0 2 0 0,0-2 0 0,2-1 0 0,-1 1 0 15,0-3 0-15,0 0 0 0,1-4 0 0,0-2 0 0,1-3 0 16,-1-3 0-16,1-3 0 16,-1-4-336-16,1-4-64 0,-2-4-16 0,0-3 0 15,0-4-1040-15,-1-2-208 0,0-5-32 0,0-7-16 16,0 0-1680-16,0 0-352 0</inkml:trace>
  <inkml:trace contextRef="#ctx0" brushRef="#br0" timeOffset="6673.67">4647 1076 35935 0,'0'0'3200'0,"0"-6"-2560"0,-1-1-512 0,3-2-128 16,3 0 0-16,2 0 144 15,3 0-144-15,2 1 160 0,3-1-160 0,2 0 0 0,1 1 0 16,1 1 0-16,-1-1 144 0,2 1-144 0,1 1 160 0,0 0-160 31,0 1-272-31,1 0-160 0,-1 1-16 0</inkml:trace>
  <inkml:trace contextRef="#ctx0" brushRef="#br0" timeOffset="7341.34">4791 793 11055 0,'0'-5'976'0,"1"-2"-784"0,1-1-192 0,0 1 0 0,0 1 2464 0,0 0 448 0,0-2 96 0,2 1 0 16,-1 2-1104-16,-1 0-240 15,0 0-32-15,-2 5-16 0,0 0-304 0,0 0-64 0,0 0-16 0,0 0 0 32,0 0-336-32,4 8-64 0,-2 1 0 0,-1 5-16 0,-1 3-112 15,-1 4 0-15,-1 3-16 0,-3 4 0 16,-1 0-48-16,-2 4 0 0,-1 2 0 0,-1 3 0 16,-1 0-272-16,1-1-64 0,2 0-16 0,0-2 0 15,0-2-288-15,3-2 160 0,0-1-160 0,3-3 128 16,1 0 48-16,2-4 0 0,2-4 0 0,3 0 0 0,2-3 96 0,1-1 32 15,1-3 0-15,4-3 0 0,-1-1-176 0,0-3-128 16,2-2 144-16,2-4-144 0,2-2 0 0,-1-4-160 16,3-2 0-16,1-4 0 15,1-1-352-15,0-3-64 0,-1 1 0 0,0-2-16 16,-2 0-1280-16,-1-1-256 0,-3-1-48 0,-2 2-16 16,-5 0-1008-16,-1 1-208 0</inkml:trace>
  <inkml:trace contextRef="#ctx0" brushRef="#br0" timeOffset="7518.29">4742 1053 30399 0,'0'0'2704'16,"0"0"-2160"-16,0 0-544 0,0 0 0 0,3-5 416 0,3 2-32 0,0-1 0 0,3 0 0 16,1 2 80-16,2-1 16 0,0 0 0 0,4-2 0 15,2 1-320-15,2-2-160 0,0 1 160 0,2-2-160 16,1 2-1856-1,1-1-448-15</inkml:trace>
  <inkml:trace contextRef="#ctx0" brushRef="#br0" timeOffset="7802.12">5218 1080 5519 0,'0'0'496'0,"0"0"-496"15,0 0 0-15,6-5 0 0,-1-1 5664 0,2 0 1040 16,-3-2 208-16,3 0 32 0,-1 1-5008 0,1-1-992 15,0-2-208-15,-1 0-32 0,1-1-256 0,-3 0-64 16,1-1 0-16,-2 0 0 0,-2-1-192 0,-1 1-32 16,0 1-16-16,-1 1 0 0,-2 1 176 0,-1 1 16 15,0 2 16-15,-1 0 0 0,0 3 240 0,-1 2 48 16,0 1 16-16,-2 2 0 0,-2 1-144 0,0 3-48 16,0 1 0-16,2 4 0 0,-1 0-176 0,1 4-32 15,0 0-16-15,3 2 0 0,1-1-240 0,-1 1 0 0,5 0 0 0,0 1 0 16,2-2 0-16,-1 0 0 15,5-1 0-15,3-1 0 0,2 0 0 0,0-1 0 16,1-3 0-16,1-2 0 16,1 0-608-16,3-2-16 0,0-5 0 0,3-2 0 15,3-4-2016-15,3-2-416 0,0-3-80 0</inkml:trace>
  <inkml:trace contextRef="#ctx0" brushRef="#br0" timeOffset="8123.75">5520 872 28559 0,'-5'-4'2544'31,"2"1"-2032"-31,-4-1-512 0,3 0 0 0,-1 0 880 0,2 0 80 0,3 4 0 0,0 0 16 0,0 0 112 0,0 0 32 16,0 0 0-16,0 0 0 16,0 0-672-16,7 2-144 0,3 4-32 0,-2 1 0 15,2 1-272-15,1 4 128 0,0 2-128 0,0 0 0 16,1 1 144-16,-4 3-144 0,0 1 0 0,0 2 144 0,-2-1-144 0,1 1 0 16,-5-1 144-16,1-1-144 15,-1-2 144-15,1-1-144 0,-1-3 192 0,-1-1-192 0,0-2 224 0,0-2-64 16,-1-8-16-16,0 0 0 0,0 0 384 0,0 0 80 15,0 0 16-15,0 0 0 0,-1-9 128 0,1-2 16 16,1-2 16-16,0-5 0 0,-1-3-512 0,1-2-96 16,3-1-32-16,2 0 0 0,1 0-144 0,1-1 0 15,-1 2 0-15,1 2 0 0,0 3-192 0,-1 0 0 0,2 4-16 16,0-2 0 0,0 2-624-16,1 1-128 0,1 2-32 0,0 2 0 15,-1 0-1776-15,3 3-368 0,1-1-64 0</inkml:trace>
  <inkml:trace contextRef="#ctx0" brushRef="#br0" timeOffset="9052.26">5947 773 10127 0,'0'0'448'0,"0"9"96"16,-1 2-544-16,-1 2 0 0,-2 2 0 0,-1 0 0 0,1 3 4480 0,-2-1 768 0,1 2 176 0,-2 1 16 0,1-2-2880 0,-1 2-576 15,1 1-112-15,-1 0-16 0,1-1-528 0,1-1-112 32,2-2 0-32,-2-1-16 0,3-3-448 0,1-2-96 0,0-2-16 0,2-2 0 15,-1-7-256-15,0 0-64 0,0 0-16 0,0 0 0 0,8-1-128 0,-2-3-32 16,3-5 0-16,2-3 0 15,1-6-144-15,2-4 0 0,3-3 0 16,1-4-176-16,0 0-16 0,0 0-16 0,1 2 0 0,-3 3 0 0,-1 2 208 16,-1 5-192-16,-3 3 192 0,-1 3-192 0,-1 2 192 15,-1 3 0-15,-1 3 0 0,-7 3 0 16,4 1 0-16,2 5 0 0,-2 0 0 0,-1 3 160 0,2 1-32 0,-3 2-128 0,0 2 192 0,0 2-64 16,1 0-128-1,-2 1 0-15,0-1 0 0,0 1 128 16,1-1-128-16,0 1 0 0,0-1 0 0,2-2 0 0,-2-1 0 0,1-2 0 0,2-3 0 15,-1-1 0-15,-4-7 0 0,7 3 0 16,0-2 144-16,2-2-144 0,1-2 0 0,1-4 0 0,1-5 0 16,1-3 0-16,2-6-176 0,0-2 176 15,-1-4-208-15,2 1 80 0,-1 0 128 0,-1 0-208 16,0 2 80-16,-2 3 128 0,-2 1 0 0,-2 4 0 16,0 2 0-16,-2 2 0 0,0 3 0 0,-1 1 0 15,-3 1 144-15,-2 7-16 0,0 0 128 0,0 0 16 16,0 0 16-16,0 0 0 0,-1 8-80 0,0 2-16 15,-2 1 0-15,1 2 0 0,-1 2-192 0,0 1 128 16,0 2-128-16,1 0 0 0,0 1 0 0,1 0 0 16,0-2 0-16,1 1 0 0,1 0 0 0,1-2 0 15,3-1 0-15,0-1 0 0,1-2 0 0,1-1-192 0,1-1 48 16,2-3 0 0,2-1-448-16,2-3-96 0,2-2-16 0,2-3 0 15,2-3-352-15,2-4-80 0,1-3-16 0,1-4 0 16,1-1-128-16,-3-5-16 0,-1-3-16 0,-1 0 0 15,-1-1-240-15,-2 2-48 0,-4 2-16 0,-3 3 0 0,-1 3 1136 0,-3 3 224 0,-1 3 64 16,-1 3 0-16,-3-1 864 0,-1 8 176 0,0 0 48 0,0 0 0 16,0 0 160-16,0 0 32 0,-4 10 16 0,-2 1 0 15,1 2-432-15,-1 1-96 0,1 2 0 0,-1 0-16 16,1 2-224-16,2-1-32 0,1 1-16 0,0 0 0 16,0-2-160-16,1 0-128 0,1-1 192 0,1 0-192 15,0-1 176-15,2-1-176 0,2-1 160 0,0-2-160 0,2-3 0 0,0-1 0 16,1-3 0-16,2-1 0 15,1-3-352-15,1-3-160 0,1-5-48 0,2-2 0 16,0-2 16-16,2-4 0 0,-1-1 0 0,1-3 0 16,0-2 96-16,-3-1 32 0,0-2 0 0,-3 3 0 0,-4 2 416 0,0 4 0 15,-4 2 192-15,1 3-64 0,-2 3 592 0,-1 3 128 0,-1 1 32 0,0 5 0 16,0 0-160-16,0 0-16 0,0 0-16 16,-1 7 0-16,-4 2-400 0,2 1-80 15,0 2-16-15,1 0 0 0,-2-1-192 0,1 1 144 16,0 0-144-16,-1-1 128 0,2 0-128 0,0-1 0 15,2-1 144-15,-2-1-144 0,2-8 0 0,0 0 0 0,0 0 0 16,0 0 128-16,0 0-128 0,6 1 192 0,0-2-64 0,2-4 0 16,0-1-128-16,4-4 176 0,1-4-176 0,1 0 192 15,0-2-192-15,2 0 0 16,0 2 0-16,-1 2 128 0,0 3-128 0,-2 2 0 0,-1 3 0 0,-1 3 0 16,0 3 256-16,-1 4 32 15,0 1 0-15,0 3 0 0,-1 1 32 0,-1 2 0 0,0 2 0 0,0 0 0 16,-2 2-192-16,1-1-128 0,0 0 144 0,-2-1-144 15,-1-1 0-15,1 1 0 0,-2-2 0 0,-1-3 0 16,1-2-624-16,-2 0-16 0,-1-8 0 16,0 0 0-16,0 0-2192 0,0 0-448 0,0 0-96 0</inkml:trace>
  <inkml:trace contextRef="#ctx0" brushRef="#br0" timeOffset="9170.37">6941 433 36863 0,'-24'-9'3264'0,"14"5"-2608"0,-1 0-528 0,1 1-128 0,1 0 0 0,2 1 0 0,1-1 0 15,0 1 128 1,6 2-480-16,0 0-96 0,0 0-32 0,0 0 0 16,0 0-1408-16,0 0-288 0,5 7-48 0</inkml:trace>
  <inkml:trace contextRef="#ctx0" brushRef="#br0" timeOffset="9987.58">7536 677 20271 0,'0'0'1792'0,"-2"-5"-1424"16,-1 0-368-16,0 0 0 0,-5 1 1040 0,1-1 144 0,0 1 32 15,-2 1 0-15,-1 1 128 0,-1 0 48 16,-1 4 0-16,-1 0 0 0,-1 1 160 0,0 4 48 0,-2 1 0 0,3 2 0 16,0 1-752-16,0 3-144 0,-1 1-16 0,2 1-16 0,1 1-416 0,2 1-96 31,2 0-16-31,0 1 0 0,3 0-144 0,2-2 0 0,0 1 0 0,4-1 128 15,0-1-128-15,2-2 0 0,2-2 0 0,1-1 0 0,1-1 0 0,3-3 0 0,1-2 0 0,2-1 0 16,1-3 0-16,0-4-144 16,1-2 0-16,2-3 0 0,0-2 144 15,1-5-208-15,-1-5 80 0,0-1 128 0,-2 0-192 0,0 2 192 16,-5-1-160-16,-1 3 160 0,-3 4 0 0,-1 2 0 16,-3 3 0-16,-1 4 160 15,-2 4 288-15,0 0 64 0,0 0 16 0,0 0 0 0,0 0-96 0,-5 7-32 0,-1 1 0 16,0 3 0-1,-1 1-208-15,2 2-64 0,0-1 0 0,2 1 0 0,-1 2-128 0,1-2 0 0,2 0 0 0,2 0 128 16,0 0-128-16,2-2 0 0,0-1 0 0,1-1 0 16,2-2 0-16,0-1 0 0,2-3 0 0,1 1 0 15,3-3 0-15,2-2 128 0,2-3-128 16,0-3 0-16,2-3 0 0,2-3 0 0,2-4 0 0,2-5 0 16,2-4-160-16,0-5 160 15,1-4-208-15,-1-1 80 0,0-1 0 0,-3 2 0 0,-3-1 0 0,-7 10 0 16,-2 1 128-16,-2 1 192 0,-1 2-32 15,-1 1-16-15,-1 1 240 0,-2 4 64 16,-1 0 0-16,1-1 0 0,-2 4 48 0,-1 2 16 0,-2 1 0 16,1 3 0-16,0 6-32 0,0 0 0 0,0 0 0 0,0 0 0 0,-6 2-320 0,1 3-160 0,-3 4 160 0,0 4-160 31,1 4 0-31,0 0 0 0,-2 5 0 16,2 3 0-16,0 0 0 0,-2 2 0 15,3 2 0-15,0 0 0 0,2-1 0 0,1 8-128 16,2-1 128-16,4-4 0 0,1-1 0 0,3 0 0 15,0-5 0-15,3 0 0 0,2-1 0 0,0-5 0 0,0-2-128 0,3-4 128 16,-1-2-304-16,1-4 0 0,2-4 0 0,1-3 0 16,0-3-16-16,3-5-16 15,0-4 0-15,0-6 0 0,0-4 80 0,1-2 32 16,0-3 0-16,0-2 0 16,-1-2-160-16,-3 1-48 0,-2 2 0 0,-4 4 0 0,-2 2 256 0,-4 4 176 15,-1 3-208-15,-3 3 80 0,-4 2 384 0,-1 3 64 0,-1 0 32 0,-1 5 0 0,-2 1 32 0,1 3 0 16,-3 3 0-16,0 1 0 0,-1 3-160 15,0 2-32-15,0 2 0 0,1 3 0 0,2 1-192 0,0 1 0 16,2 0 0-16,1 1 0 0,1 1 0 0,2 2 0 16,1-2 0-16,2 0 0 0,3-2 0 0,0 0-128 15,2-3 128-15,0 2 0 0,4-2 0 0,3 0-128 16,1-4 128-16,3-3 0 16,0 0-576-16,3-3 0 0,1-3 0 0,2-4 0 15,1-4-1456-15,-1-3-288 0,-2-2-64 0</inkml:trace>
  <inkml:trace contextRef="#ctx0" brushRef="#br0" timeOffset="10137.33">8132 586 13823 0,'-19'-11'1216'0,"13"8"-960"0,-2-1-256 0,0-1 0 15,2 1 5504-15,0-1 1040 0,2 1 224 0,1 1 32 16,1-3-5232-16,2 1-1056 16,4-1-192-16,3 2-64 0,4-2-128 0,6 2-128 0,4-2 192 0,3 2-192 15,4 1 0-15,2 1 0 0,2-1 0 0</inkml:trace>
  <inkml:trace contextRef="#ctx0" brushRef="#br0" timeOffset="10669.32">5483 1839 31327 0,'-5'-10'1392'0,"3"6"272"15,-2-2-1328-15,-1 1-336 0,-2-1 0 0,1 2 0 0,-2 0 0 0,0 0 0 0,-3 2 0 16,-1 2 0-16,-1 3 608 0,-3 3 208 0,-3 2 32 0,-1 4 16 16,-3 3-288-16,2 3-48 0,-2 2-16 0,1 0 0 0,1 2-224 0,3-1-48 15,4-1-16-15,3 0 0 16,2 0-96-16,6-3-128 0,1 0 176 0,4-2-176 15,2 0 128-15,6-2-128 0,1-2 0 0,1-1 0 0,1-2 0 0,3 0 0 16,1-1 0-16,3-3 0 16,0 1 0-16,0-1-144 0,2 0 144 0,0 0-192 15,-1-1 192-15,-1 0 0 0,-3-1-144 0,1 2 144 0,-5-1 0 0,-4 1 0 16,0 2 0-16,-5 1 0 0,-4-7 176 0,0 8 48 16,-2 2 16-1,-4 0 0-15,-3 0 304 0,-3 1 64 0,-2 0 16 0,-1 1 0 0,-1-1-320 16,-1 1-64-16,-2-1-16 0,0 0 0 0,1-2-352 0,1-1-80 15,1-2-16-15,0 0 0 0,2-3-432 16,3-1-96-16,-1 1-16 0,2-5-10592 0,2-1-2128 0</inkml:trace>
  <inkml:trace contextRef="#ctx0" brushRef="#br0" timeOffset="11543.1">5687 1741 37775 0,'0'0'1664'0,"1"7"368"0,0 3-1632 0,0 2-400 15,1 2 0-15,0 3 0 16,0 3-448-16,-2 2-160 0,-3 3-32 0,1 1-16 0,-1 2 896 0,0 0 176 16,-1 1 32-16,1 0 16 0,0-1 0 0,-1 1 0 15,1-2 0-15,1 0 0 0,1-3-176 0,2-2-32 0,1-2-16 0,1-4 0 16,1-2-48-16,0-3 0 16,2-3 0-16,-1-1 0 0,-5-7 64 0,9 0 16 15,1-4 0-15,1-4 0 0,0-8-272 0,2-5 0 0,2-3 128 16,2-2-128-16,-2-2 0 0,3 3 0 15,-1 1 0-15,0 2-144 0,-3 4 144 0,2 4-128 16,-4 2 128-16,0 3-128 0,0 3 128 0,-4 4-128 0,2 2 128 0,-2 4-128 16,1 0 128-16,-1 4 0 0,0 0-144 0,-1 2 144 15,-1 1 0-15,1 3 0 0,2 1 0 0,0 0 0 16,0 1 0-16,2-1-176 0,-1-1 176 0,1 0-128 16,2 0-320-1,1-3-48-15,3-2-16 0,0-3 0 0,2-1-880 0,0-4-176 0,-1-2-32 16,2-4-16-16,0-1 288 0,0-5 64 0,0-4 16 0,-2-2 0 15,1-4 496-15,-1-2 112 0,-3 0 0 16,-2 0 16-16,-2-2 448 0,-4 3 176 0,-3 4-128 0,-3 1 128 0,-2 2 1232 0,-2 2 336 16,-1 2 64-16,-3 2 16 0,-2 2-144 0,0 3-32 15,-1 2 0-15,-1 3 0 0,-1 1-544 16,-2 3-112-16,1 2-32 0,0 3 0 16,-1 1-320-16,2 1-64 0,0 1-16 0,2 2 0 15,2-2-384-15,0 1 0 0,0 0 128 0,3 1-128 0,0-1 0 0,2 0 0 16,1-1 0-16,2 1 0 0,2-2 0 0,1-1 0 15,1-2 0-15,0-2 0 0,3-1 0 0,0-2 0 0,2-1 0 16,2-3-176-16,0-3-64 0,2-2-16 16,2-2 0-16,0-3 0 0,0-2 80 0,0-3 16 15,0-1 0-15,-1 2 0 0,0 2 160 0,-3 1 0 0,-2 1 0 16,0 2-128-16,-2 3 128 0,-3 0 0 0,-4 5 0 16,0 0 0-16,0 0 256 0,0 0-32 15,6 3 0-15,-2 3 0 0,1 4-224 0,-2 1 176 16,-1 0-176-16,1 1 160 0,1 0-160 0,-1 1 0 0,0 2 144 0,2-1-144 15,0-2 0-15,1 0 0 0,0-1 0 0,3-1 0 16,0-2 0-16,2-3-240 0,1 0 48 0,2-4 0 31,3-3-944-31,1-4-176 0,2-2-32 0,1-3-16 0,0-4-128 16,2-5-32-16,-2-3 0 0,1-4 0 0,0-5-1984 0,-1-5-400 0,-1-4-64 0,-2-2-32 16,-1 0 1632-16,-4 2 320 0,-2 3 64 0,-4 2 0 15,-4 7 5136-15,-3 2 1024 0,-3 3 208 0,-2 3 32 0,-1 3-576 0,-3 1-112 16,-2 2-16-16,-1 0-16 0,-1 2-1904 0,2 2-384 15,-3 1-80-15,2 3-16 0,1 0-432 0,0 3-96 16,0 1-16-16,4 3 0 16,-2 3-240-16,1 2-48 0,2 2-16 0,0 4 0 0,3 4-336 15,-2 4-128-15,4 4 0 0,2 4 144 16,4 5-144-16,-3 5 0 0,1 2 0 0,2 7 0 0,0 3-144 16,0 1 144-16,-2 2 0 0,0 2 0 0,-1 1 0 0,2 1 0 15,0 1 0-15,-3 0 0 0,1 0-160 0,1-4 160 0,-2-3-128 0,0-2 128 31,0-3-704-31,0-4-48 0,-1-5-16 0,0-5 0 16,-1-4-1136-16,1-6-224 0,0-6-48 0,-1-3-16 16,-3-5-800-16,4-7-144 0</inkml:trace>
  <inkml:trace contextRef="#ctx0" brushRef="#br0" timeOffset="11843.98">6483 2180 24879 0,'0'0'2208'15,"0"0"-1760"-15,0-4-448 0,2-2 0 0,3 0 2016 0,2-1 320 0,3-1 64 0,4 1 16 16,3-2-2016-16,1-1-400 16,4-2 0-16,1 0-144 0,1 0 144 0,2-1 0 0,3-3-144 0,1 0 144 15,-1-3-224-15,3-4 32 0,0-4 0 0,1-1 0 16,0-4-800 0,-2 0-160-16,-1 1-16 0,-6 2-16 0,-4-1 608 0,-5 3 112 0,-3 3 16 0,-4 3 16 15,-4 3 1696-15,-3 1 336 0,-2 3 64 0,-1 2 0 16,-1 1-208-16,-2 3-48 0,0 1-16 0,1 2 0 0,-1 3-576 0,5 2-112 15,-5 1-32-15,0 3 0 16,2 5-288-16,0 2-64 0,-1 3-16 0,2 3 0 0,1 3-304 0,1 3 0 16,0 1 0-1,0 3 0-15,-3 2 0 0,2 3 0 0,0 0 0 0,-1 1 0 16,1-1 0-16,0-1-224 0,0-1 64 0,1 1 16 16,0 0-2416-16,2-1-464 0,2-2-112 0</inkml:trace>
  <inkml:trace contextRef="#ctx0" brushRef="#br0" timeOffset="12243.04">6826 1932 34095 0,'0'0'3024'0,"-2"-5"-2416"16,-1 0-480-16,3-1-128 0,0 6 352 0,3-5 48 16,3-2 16-16,2 2 0 0,5-2-416 0,4 0-224 15,7 3 32-15,5-1 0 0,4-2 192 0,1 0 0 16,1 0 0-16,4 0 160 0,-1-2-160 0,2-1 0 15,-1-1 0-15,1 0 0 0,0 0 0 0,-3 1 0 16,-3 1 0-16,-3 0 0 0,-7 3-160 0,-5 1 160 16,-5 1 0-16,-4 1-144 0,-2 1 144 0,-8 2 128 15,0 0-128-15,0 0 176 0,-6 1 80 0,-5 2 0 16,-1 2 16-16,-1 0 0 0,-4 1-112 0,1 0-32 0,-1 3 0 16,2 0 0-16,1 0-128 0,2 1 0 0,2 0 0 0,3 1 0 15,3 0 0-15,2 0-144 0,3 0 144 0,1 1 0 16,2-1-144-16,3-1 144 0,1-2 0 15,1 2-144-15,4-1 144 0,0 1 0 0,2 0-144 0,1 0 144 16,-1-1 0-16,-1-1 0 0,1 1 0 0,-3-1 0 0,-2 0 0 0,-3 0 0 16,1-1 0-16,-4 0 0 15,-1-1 128-15,-3 1 128 0,-3-1 48 0,-1 1 0 0,-2 0 272 0,-1-1 48 16,-2 1 16-16,0 0 0 0,-2 1-640 0,0 1 0 16,0 0 0-16,0 0 0 15,0-1-2256-15,-2 2-432 0,-2 0-64 0</inkml:trace>
  <inkml:trace contextRef="#ctx0" brushRef="#br0" timeOffset="12577.63">5853 2779 32191 0,'-13'-3'1424'0,"13"3"304"0,-6 0-1392 0,6 0-336 16,-6 0 0-16,6 0 0 0,0 0 480 0,0 0 32 15,0 0 0-15,0 0 0 0,0 0 224 0,0 0 48 0,9 6 16 0,6-3 0 0,3 1-272 0,8-2-48 16,8-3-16-16,8-2 0 16,8-2-256-16,7-3-48 0,6-2-16 0,9-1 0 0,9-2-144 0,7-2 128 15,2-4-128 1,7 0 128-16,6 0-128 0,2-3 0 0,1-5 144 0,0 2-144 15,1 0 0-15,-4 1-256 0,-4 4 32 0,-7 2 16 16,-9 3-240-16,-9 2-32 0,-10 2-16 0,-9 3 0 16,-9 1 16-16,-9 2 0 0,-9 0 0 0,-8 1 0 31,-7 2-320-31,-8-1-64 0,-5 3-16 0,-11 0 0 0,-5 1-1744 0,-7 2-368 0</inkml:trace>
  <inkml:trace contextRef="#ctx0" brushRef="#br0" timeOffset="12914.85">5965 3061 25791 0,'-9'1'2304'0,"3"-1"-1856"15,-1-1-448-15,4 0 0 0,3 1 1296 0,0 0 176 0,0 0 16 0,0 0 16 16,3-3-352-16,7 0-64 15,4-3 0-15,8 0-16 0,9-2-496 0,4-2-80 0,4-3-32 0,8-2 0 16,6 0-208-16,10-1-32 16,7-2-16-16,7 0 0 0,3 0-16 0,6-1-16 0,6-1 0 0,1 1 0 0,0 2-176 15,1 0 0-15,-3 1 0 0,-4 2 0 16,-1 1 0-16,-6 2 0 0,-7 2 0 0,-8 0 0 0,-8 1 128 0,-7 3-128 31,-6-1 0-31,-5 2 128 0,-7 0-128 0,-6 1 192 0,-5 0-192 0,-5 1 192 16,-4-1-64-16,-5 1-128 0,-2-1 192 0,-5 3-64 15,0 0-128-15,0 0-192 0,-5-6 32 0,1 2 16 32,-4 1-1664-32,1 0-336 0,-1 2-64 0</inkml:trace>
  <inkml:trace contextRef="#ctx0" brushRef="#br0" timeOffset="60137.94">17668 2156 18431 0,'0'0'1632'0,"0"0"-1312"15,0 0-320-15,0 0 0 0,0 0 672 0,0 0 64 16,0 0 16-16,0 0 0 0,0 0-240 0,0 0-32 15,0 0-16-15,7-2 0 0,1 0 272 0,5-2 48 16,2 2 16-16,3-1 0 0,2-3-208 0,4 1-32 0,4-2-16 0,3 1 0 31,3-2-160-31,-2 0-16 0,-1 1-16 0,0-1 0 0,-1 0-352 0,1 0 144 0,-1 1-144 16,-2 0 0-16,-2 1 128 0,-2 1-128 16,-3 1 0-16,-4 0 0 0,-1 1 192 0,-3 1-64 15,-3 0 0-15,-3 1-128 0,-7 1 192 0,0 0-64 0,0 0 0 0,0 0-128 16,0 0 0-16,-7 2-176 15,-2 0 0-15,-2 1 0 0,-2 2-96 0,-1-1-32 0,-2 1 0 0,1-1 0 16,1 0 304-16,-1 1 0 0,2-1 0 0,1 2 0 16,1 0 0-16,2 2 128 0,0 0-128 0,4 0 192 0,-1 3-192 0,2 3 176 15,1 0-176-15,0 2 160 0,2 3-160 0,2 2 160 16,1 3-160-16,0 4 160 16,1 1-32-16,0 3-128 0,0 2 192 0,0 2-64 0,0-2 0 0,-1 1-128 31,1-1 192-31,-1-1-64 0,-1-3-128 0,0-2 160 0,-2 1-160 0,0-4 160 0,-1-2-160 0,-1-2 160 15,2-3-160 1,0-3 160-16,-3-2 320 0,0-2 64 0,0-1 16 0,0-3 0 0,-1-3 352 16,0-1 80-16,5-3 16 0,-8-2 0 0,0-1-48 0,2-2 0 15,-2-2 0-15,-1 2 0 16,-1-3-320-16,2 0-64 0,-2-1 0 0,0 1-16 0,0-1-384 0,0 0-176 16,0 1 160-16,0 2-160 0,0-1 0 0,0 2 0 15,2-2-208-15,-1 3 64 16,0-1-768-16,2 2-160 0,-1 1-16 0,2 1-10576 0,6 1-2112 0</inkml:trace>
  <inkml:trace contextRef="#ctx0" brushRef="#br0" timeOffset="60525.84">18440 2400 29663 0,'0'0'1312'0,"0"0"272"0,0 0-1264 0,0 0-320 0,0 0 0 0,0 0 0 16,0 0 880-16,0 0 112 0,5-2 32 0,1-1 0 16,2-1-320-16,0 2-64 0,2 0-16 0,-1 0 0 15,5-1-432-15,0-2-64 0,1 2-128 0,1-2 176 16,2 0-176-16,2-1 0 0,0 0 0 0,0 0 0 15,-1 1-1488-15,-1-1-288 0,0 2-48 0,-2 1-12288 16</inkml:trace>
  <inkml:trace contextRef="#ctx0" brushRef="#br0" timeOffset="60690.83">18518 2540 35935 0,'0'0'3200'0,"-5"2"-2560"15,5-2-512-15,0 0-128 0,0 0 352 0,0 0 48 16,0 0 16-16,0 0 0 0,0 0 112 0,0 0 32 15,0 0 0-15,0 0 0 0,10-2-96 0,1 0-16 0,1-3 0 0,2 0 0 16,4-2-448-16,3 0 128 16,2-2-128-16,3-1 0 15,4-2-1632-15,2-1-368 0,2-2-80 0</inkml:trace>
  <inkml:trace contextRef="#ctx0" brushRef="#br0" timeOffset="61153.43">19663 2015 33167 0,'-12'-4'1472'0,"9"3"304"0,-1-1-1424 0,0 0-352 0,1 1 0 0,3 1 0 16,-4 3 208-16,4-3-16 15,-4 5-16-15,2 2 0 0,-1 3 336 0,2 3 64 16,0 2 0-16,0 4 16 0,-1 2-400 0,2 2-64 16,2 0-128-16,-1 2 176 0,1 3-176 0,0-1 0 0,4 1 0 0,-3-2 0 15,1-1 0-15,1-1 0 0,0-4 0 0,1-1 128 0,-1-1-272 0,0-4-64 16,-2-3-16-16,0-1 0 15,0-3-1712-15,-3-7-352 0,0 0-64 0,0 0-11088 16</inkml:trace>
  <inkml:trace contextRef="#ctx0" brushRef="#br0" timeOffset="61328.03">19447 2080 34895 0,'-22'-8'1536'0,"11"3"336"0,2-3-1488 0,1 1-384 15,3-1 0-15,1 0 0 16,2-1 192-16,2 1-48 0,2 1 0 0,3-2 0 15,3 0 224-15,3-1 32 0,2-1 16 0,-2 5 0 0,0-2-416 0,4 2 0 16,4-1 0-16,1 0 0 16,1 1 0-16,2 0 0 0,0 2 0 0,1 2 0 15,2 2-720-15,0 0-80 0,-1 2-16 0,-1 1-9584 16,0 2-1920-16</inkml:trace>
  <inkml:trace contextRef="#ctx0" brushRef="#br0" timeOffset="61496.76">19436 2477 33167 0,'-10'8'2944'0,"2"1"-2352"16,2 0-464-16,1-1-128 16,5-8 176-16,-1 10 16 0,1-10 0 15,1 9 0-15,-1-9 320 0,9 8 80 16,2-4 16-16,-1-1 0 0,3 0-240 0,5-1-48 0,3-2-16 0,4-1 0 16,3-3-144-16,3-1-32 0,3-3 0 0,3-2 0 31,1-3-1680-31,-2-1-352 0,0-2-64 0</inkml:trace>
  <inkml:trace contextRef="#ctx0" brushRef="#br0" timeOffset="61924.28">20081 2340 33167 0,'0'0'2944'0,"0"0"-2352"0,0 0-464 0,-3 5-128 0,0 3 304 0,1 0 32 0,1 0 16 0,-1 5 0 15,2 1 320-15,0 2 64 0,2 2 16 0,0 3 0 16,1 3-368-1,1 1-80-15,1 1-16 0,0 0 0 16,1 0-288-16,-1 2 128 0,0-1-128 0,0 0 0 0,1-2 128 0,-1-1-128 16,0-1 0-16,-1-2 0 15,0-3 128-15,0-3-128 0,-2 0 0 0,-1-3 0 16,-1-2 224-16,0-3-64 0,-1-1-16 0,1-6 0 16,0 0 48-16,0 0 16 0,-6-2 0 0,3-4 0 0,-1 0-208 0,-1-5 144 15,2-6-144-15,0-3 128 0,1-3-128 0,0-3-256 16,4-3 64-16,-1-2 16 0,2 3 16 0,1-1 0 15,3 1 0-15,1 1 0 0,2 4 160 0,-2 2 0 16,2 1-144-16,0 3 144 0,1 1 0 0,0 3 0 16,1 2 0-16,-1 2 0 0,0 2 176 0,1 1 48 15,-3 2 16-15,1 2 0 0,-1 0-48 0,-1 4 0 16,-2 1 0-16,-6-3 0 0,5 5-64 0,-2 3 0 16,-1 0-128-16,-3 2 192 0,-1 0-16 0,-3 2-16 0,0 1 0 0,-3 1 0 15,-2 0-32-15,-2 2 0 16,-1 0 0-16,-2 0 0 0,-2-2-128 0,2-1 128 0,-4 0-128 15,2-2 128-15,2-1-128 0,2-2 0 0,1-2 0 16,2-2 0 0,0-1-1120-16,4-1-256 0,6-2-48 0,0 0-10160 0,-2-4-2016 0</inkml:trace>
  <inkml:trace contextRef="#ctx0" brushRef="#br0" timeOffset="62095.77">20493 2212 20271 0,'0'0'1792'0,"0"0"-1424"0,0-5-368 0,0 5 0 0,0-5 3952 16,2 1 720-16,3-2 128 0,-2 2 48 15,0 0-3888-15,3-1-768 0,1 1-192 0,2 2 0 0,1-2 0 0,3 1-128 16,2 0 128-16,0-1-208 16,0 1-1696-16,1 0-336 0,0-2-64 0</inkml:trace>
  <inkml:trace contextRef="#ctx0" brushRef="#br0" timeOffset="62257.59">20490 2366 32255 0,'0'0'2864'15,"-5"2"-2288"-15,5-2-576 0,0 0 0 0,0 0 784 0,0 0 48 0,0 0 16 0,0 0 0 16,0 0 208-16,8 0 32 0,1 0 16 0,2-2 0 16,2-1-624-16,3-3-128 0,5-1-32 0,2-2 0 15,3-2-1568 1,0-1-320-16,2-4-64 0,-2 2-16 0</inkml:trace>
  <inkml:trace contextRef="#ctx0" brushRef="#br0" timeOffset="62875.29">21529 1903 28559 0,'0'0'2544'0,"0"0"-2032"0,0 0-512 0,0 0 0 0,-5 4 272 0,0 2-32 31,2 3-16-31,-1 1 0 0,-2 3 16 0,1 2 0 0,0 2 0 0,3 1 0 0,0 3 80 0,0 1 0 16,-2 1 16-16,1 2 0 0,-3-1-128 0,2-1-16 15,0 0-16-15,1-3 0 0,0-3-16 0,1-2 0 0,0-3 0 0,2-3 0 32,-1-3 128-32,1-6 32 0,0 0 0 0,0 0 0 15,0 0 128-15,0 0 48 16,2-9 0-16,1-3 0 0,2-2-256 0,0-7-48 16,2-5-16-16,0-4 0 0,2-4-176 0,-1-1-192 0,1-3 32 0,-1 2 16 15,2 2-16-15,-1 3 0 0,-1 5 0 0,0 4 0 16,-3 4 496-16,1 5 112 0,-2 3 0 0,1 3 16 15,1 5-80-15,1 1 0 0,-2 2-16 0,1 4 0 16,0 0-176-16,1 4-16 0,-2 2-16 0,1 3 0 16,-1 3-160-16,2 1 128 0,-1 0-128 0,1 1 128 15,-1-2-128-15,0 2 0 0,1-1 144 0,-1-1-144 16,0-1 0-16,0-1 144 0,1-1-144 0,-3-2 0 16,1-1 144-16,-1-2-144 0,1-1 0 0,-1-4 144 15,-4-4-464-15,0 0-112 0,6 5-16 0,-6-5 0 16,0 0-3024-16,0 0-624 0</inkml:trace>
  <inkml:trace contextRef="#ctx0" brushRef="#br0" timeOffset="63080.21">21328 1962 11967 0,'-19'-7'528'0,"13"2"112"0,0 0-512 0,2-1-128 15,0 0 0-15,3-3 0 0,1-1 5808 0,4-1 1120 16,3-2 240-16,5 0 32 0,6-2-5680 0,4 1-1136 15,4 0-240-15,5-1-144 0,4 0 0 0,3 1 0 0,0-2 0 0,-3 2 0 16,0 0 0-16,-1 1 0 0,0 0 0 0,-2 1 0 31,-2 1-752-31,-1 1-96 0,-4 2-32 0,-3 1 0 16,-3 2-928-16,-4 2-192 0,-4 2-48 0,-4 1-11440 0</inkml:trace>
  <inkml:trace contextRef="#ctx0" brushRef="#br0" timeOffset="63336.62">21292 2430 32255 0,'0'0'2864'0,"0"0"-2288"0,0 0-576 0,0 0 0 0,7-1 704 0,3-1 16 15,2-2 16-15,3 1 0 0,1-1 256 0,5-2 48 16,4-2 16-16,2 1 0 0,2-2-224 0,3-2-32 15,1-1-16-15,-2-2 0 0,0-2-464 0,1 1-112 16,-3-1-16-16,2 1 0 0,0 1-192 0,-1 0 0 0,-3 1 0 0,-1 2 0 16,-3 2-256-16,-4 3-80 0,-1 1-32 0,-4 3 0 31,-2 0-512-31,-2 3-96 0,-2 4-32 0,-4 1 0 16,0 2-2480-16,-4 2-496 0</inkml:trace>
  <inkml:trace contextRef="#ctx0" brushRef="#br0" timeOffset="63678.35">21581 2688 26719 0,'-17'3'2368'0,"11"-2"-1888"16,-1-1-480-16,1-1 0 0,0-2 1504 0,2 0 208 15,0-1 32-15,3-1 16 0,1 5-544 0,2-6-96 16,3-2-32-16,3 0 0 16,1 1-560-16,4-2-112 0,1-1-32 0,0 0 0 15,2-1-384-15,-1 2 0 0,1 2 0 0,0 1 0 0,-1 3 128 0,0 2-128 31,-2 1 128-31,-3 3-128 0,0 1 0 0,-3 4 0 0,-1 2 0 0,-4 4 0 0,-2 3 0 0,-2 4 0 0,-3 3 0 0,-2 3 0 16,-4 3-272-16,-1 0-96 16,-1 1-16-16,1-3 0 0,0-1 112 15,1-3 16-15,2-3 0 0,1-2 0 0,0-3 256 0,0-4 272 16,1-3-48-16,1-3-16 0,2 0 528 16,4-6 96-16,0 0 32 0,0 0 0 0,0 0-96 0,0 0 0 15,6-6-16-15,2 0 0 0,2-3-304 0,1-1-48 0,2-1-16 0,4 0 0 16,1-1-384-16,0 1 0 0,1 0 0 0,0 0 0 0,3 0 0 15,-1 2-176-15,-1 1 176 0,0 2-192 32,0-2-1232-32,-1 2-256 0,0 0-48 0,0 1-10176 15,0-1-2048-15</inkml:trace>
  <inkml:trace contextRef="#ctx0" brushRef="#br0" timeOffset="64601.88">22608 2058 16415 0,'0'0'720'0,"0"0"160"0,0 0-704 0,0 0-176 15,0 0 0-15,0 0 0 0,0 0 1344 0,0 0 224 16,0 0 48-16,0 0 16 0,0 7-176 0,0-7-48 16,-1 5 0-16,1-5 0 0,0 0-448 0,0 0-112 15,0 0-16-15,0 0 0 0,0 0-384 0,0 0-64 16,-2 6-32-16,2-6 0 0,0 0-48 0,-1 5-16 15,1-5 0-15,0 0 0 0,0 0-48 0,-3 6-16 16,3-6 0-16,0 0 0 0,-4 5 48 0,1 1 16 0,3-6 0 0,-3 5 0 16,3-5-160-16,-4 5-128 15,4-5 144-15,0 0-144 0,-3 5 160 0,3-5-160 0,0 0 160 0,-2 6-160 16,2-6 128-16,0 0-128 0,0 0 0 0,0 0 144 16,0 0 64-16,0 0 16 0,0 0 0 0,0 0 0 15,0 0 176-15,0 0 48 0,0 0 0 16,0 0 0-16,2-7 0 0,0-1 16 0,2 0 0 0,0-3 0 15,1-2-192-15,3-1-32 0,-1-1-16 0,-1-3 0 0,1-1-96 16,0 0 0-16,-1-1-128 0,2-1 192 16,0-1-192-16,-2 2 0 0,1 1 128 0,-1 2-128 15,0 0 0-15,-3 3 0 0,0 3 0 0,0 0 0 0,-3 1-160 0,0 2-80 16,-1 1-16-16,-2 0 0 16,0 2-320-16,0 0-80 0,-2 2-16 0,0 1 0 15,5 2-96-15,0 0-32 0,-5 2 0 0,0 2 0 16,1 2-160-16,-1-1-16 0,1 2-16 0,0 1 0 15,-1 2 176-15,1-1 48 0,-2 2 0 0,2 2 0 0,0-1 528 0,2 1 240 16,-1 1-192-16,1 0 192 0,1 0 0 0,1-1 208 16,0-1 0-16,1 1 0 0,1-1 480 0,1 0 80 15,2-1 32-15,-1-1 0 0,1 0 96 0,2 0 32 16,0-1 0-16,0-1 0 0,2-1-208 0,0 0-32 16,0-2-16-16,0 1 0 0,0-2-144 0,0 0-16 0,-1-2-16 15,0 1 0-15,0-1-48 0,2 2-16 0,-3-2 0 0,2 0 0 16,0-2-304-16,-2 1-128 0,1 0 0 15,0-1 128-15,-2-1-128 0,3 0 128 0,-2 1-128 0,-1 0 128 16,0 0-128-16,-1 0 0 16,-5 0 144-16,6 0-144 0,-1 1 0 0,-5-1 0 0,7 1 0 0,-7-1 128 0,0 0-256 15,5 2-64-15,-5-2 0 0,0 0 0 16,6 1-2448-16,-6-1-496 0,6 0-112 16</inkml:trace>
  <inkml:trace contextRef="#ctx0" brushRef="#br0" timeOffset="64934.72">23005 1326 23951 0,'-1'-8'2128'0,"2"-1"-1696"0,0-1-432 0,1 0 0 15,-1 0 688-15,1 0 48 0,0 1 16 0,0 0 0 16,0 1 720-16,1 1 160 0,-3 2 32 0,0 5 0 0,0 0-640 0,0 0-128 15,0 0-32-15,0 0 0 0,0 0-288 0,0 0-48 0,-4 8-16 0,0 0 0 16,0 2-192-16,-4 2-64 0,-1 2 0 16,0 0 0-16,0 1-256 0,-2 1 0 0,3-1 0 0,-1 1 0 15,1-2 0-15,2-1 0 16,0-1 0-16,2-2 0 0,0-1 0 0,2-1 0 16,1-2 0-16,1-6 0 0,0 0 0 0,3 5 0 0,3-2 0 0,0-1 0 15,3-1 0-15,1 1 0 16,0-2 0-16,1-1 0 0,0 0 0 0,0-1 0 0,0 0-128 0,1 0 128 15,0-1-144-15,-2 1 16 0,0-1 0 16,1-2 0 0,1 2-720-16,-1 0-144 0,-3-2-32 0,1 1 0 0,-1 1-2016 0,0-2-416 0,0 1-64 0</inkml:trace>
  <inkml:trace contextRef="#ctx0" brushRef="#br0" timeOffset="65110.01">23156 1266 15663 0,'0'0'1392'0,"0"0"-1120"0,-3-3-272 0,1 1 0 16,-1-1 3248-16,3 3 592 15,-4-1 112-15,4 1 16 0,0 0-1664 0,0 0-320 16,0 0-80-16,-3 6-16 0,0 0-784 0,0 3-144 16,1 1-48-16,0 3 0 0,0 2-256 0,-1 1-48 0,1 3-16 0,0 1 0 15,1 1-336-15,0 1-80 0,0-3-16 0,1 3 0 16,1-1-160-16,1-1 0 0,0-1 0 0,1-2 0 0,1 0-160 0,0-2-64 16,1 0-16-16,0-3-12304 15,2-2-2448-15</inkml:trace>
  <inkml:trace contextRef="#ctx0" brushRef="#br0" timeOffset="70561.05">17370 4049 5519 0,'0'0'496'0,"0"0"-496"15,-2-8 0-15,2 8 0 0,0 0 2656 0,-1-7 432 0,1 7 96 0,0 0 16 16,0 0-1792-16,0 0-368 16,0 0-64-16,0 0-16 0,0 0 192 0,0 0 16 0,-3 13 16 0,1 3 0 0,1 3-416 15,0 3-64-15,0 2-32 0,0 3 0 0,-1 0-240 0,-1 2-48 16,2-1-16 0,-1 1 0-16,1 0-368 0,0-3 144 0,1-2-144 0,0-2 0 15,1-3 160-15,2-1-160 0,-2-3 128 0,2-2-128 16,-1-2 0-16,0-2 0 0,-2-9 128 0,0 0-128 0,0 0 208 15,0 0 16-15,0 0 0 0,0 0 0 16,0 0 192-16,8-3 32 0,-3-5 16 16,2-2 0-16,1-2 0 0,-1-5 0 0,1-2 0 0,1-2 0 0,2-1-336 0,-2 1-128 0,-3 3 0 15,3 3 0-15,2 2 0 0,0 3 0 16,-1 2 0-16,-1 4 0 0,-9 4 0 0,10-1 0 0,-2 3 144 0,1 2-144 16,-2 3 192-1,0 2-32-15,1 0-16 0,0 1 0 0,0 1-144 16,0 1 160-16,1 1-160 0,0-2 160 0,-2 0-160 0,0 0 0 0,1-2 0 0,0 0 128 31,-1-2-128-31,-7-7 0 0,9 8 0 0,-9-8-176 16,10 4-624-16,-10-4-128 0,12-1-32 0,-1-2-8544 0,-1-4-1712 0</inkml:trace>
  <inkml:trace contextRef="#ctx0" brushRef="#br0" timeOffset="70830.37">17773 4209 15663 0,'0'0'688'0,"-3"8"144"0,-1 2-656 0,1 2-176 15,0 2 0-15,1 0 0 0,-1 0 1216 0,2 2 224 16,0 0 32-16,2 0 16 0,1-1-480 0,1-2-112 0,1 0 0 0,1 1-16 16,2-3-352-16,0-2-64 15,0-1-16-15,3-2 0 0,2-2-128 0,1-2-16 16,2-2-16-16,0-2 0 0,-2-3-64 0,3-3-16 16,-2-5 0-16,0-4 0 0,0-2-32 0,-3-1-16 0,-1-2 0 0,-2-4 0 15,-1-1-160-15,-3 0 128 16,-3 1-128-16,-2 4 128 0,-1 5 64 0,-1 3 0 15,-5 2 0-15,1 3 0 0,-3 4 768 0,0 1 144 0,-1 4 48 16,-3 3 0-16,0 1-448 0,-2 5-64 0,0 2-32 0,-1 2 0 16,2 1-608-16,0 2 0 0,0-2 0 0,3 3-128 15,1-1-352 1,4 2-64-16,0-1-16 0,4 0 0 0,2-4-2400 0,1-2-496 0</inkml:trace>
  <inkml:trace contextRef="#ctx0" brushRef="#br0" timeOffset="71062.53">18097 3941 31039 0,'0'0'1376'0,"0"0"288"0,0 0-1344 15,0 0-320-15,0 0 0 0,0 0 0 0,0 0 352 0,0 0 0 16,0 0 0-16,0 0 0 0,-8 9 256 0,3 3 48 16,3 4 16-16,-1 1 0 0,0 4-304 0,2 3-64 15,1 3-16-15,-1 1 0 0,0 2-160 0,2 1-128 16,2-1 192-16,1-1-192 0,-2 1 0 0,0-11 0 0,0-1 0 0,1 1 0 15,2-1 0-15,0-2 0 16,1-2 0-16,0 0 0 16,1-2-496-16,0-3-144 0,-1-3-48 0,3-1 0 15,-1-4-2864-15,1-4-576 0</inkml:trace>
  <inkml:trace contextRef="#ctx0" brushRef="#br0" timeOffset="71243.89">18279 3872 32479 0,'-8'-7'1440'0,"8"7"288"0,-3-3-1376 0,3 3-352 0,0 0 0 0,0 0 0 16,0 0 512-16,0 0 16 0,0 0 16 0,0 0 0 0,-3 8 48 0,2 2 16 16,0 1 0-16,1 2 0 15,1 1-288-15,1 3-64 0,1 1-16 0,-1 2 0 0,2 1-96 0,0 2-16 16,-1 1 0-16,1 3 0 16,1 0-128-16,0 1 0 0,2 0 0 15,-1-1 0-15,0-2 0 0,-1-1-192 0,2-1 32 0,0-2 16 16,-2-2-1840-16,1-2-352 0,-2-3-80 0</inkml:trace>
  <inkml:trace contextRef="#ctx0" brushRef="#br0" timeOffset="71536.19">18462 4145 27359 0,'0'0'1216'0,"-1"6"240"0,-1 3-1168 0,0 1-288 0,0 1 0 0,0 0 0 15,1 1 0-15,0 1 0 0,0 1 0 0,1-1 0 0,0 0 480 0,1-1 32 31,0-1 16-31,2 0 0 0,0-1-208 0,0-1-64 0,0-3 0 16,3 0 0-16,1-3-96 0,-2-3-32 0,2-1 0 16,0-2 0-16,2-3 0 0,0-2-128 0,-1-5 192 0,0-1-64 15,1-3-128-15,-1-4 0 16,0-2 0-16,-1-2 128 0,-1 0-128 0,-3 2 0 0,0 2 0 0,-3 3 0 0,-2 3 464 0,0 3 64 16,-2 2 16-1,-2 2 0-15,0 3 304 0,-1 2 64 0,-2 1 16 0,0 4 0 0,-1 1-624 16,2 1-128-16,-2 3-32 0,1 1 0 15,1-1-528 1,1 3-96-16,0 1-32 0,1 0 0 0,2 0-2128 16,1 0-432-16</inkml:trace>
  <inkml:trace contextRef="#ctx0" brushRef="#br0" timeOffset="71923.12">18705 4117 14735 0,'0'0'640'0,"-2"6"160"0,0 2-640 0,1 1-160 0,0 2 0 0,1 3 0 0,-1 0 3008 0,1 0 576 15,0 1 128-15,0-2 0 0,-1 0-2352 0,1 0-464 0,0 0-112 0,1-1-16 0,1-2-160 0,1-1-32 16,3-1-16-16,-2-2 0 0,4-1-352 0,1-3-64 16,0 0-16-16,2-4 0 15,2-2 0-15,0-4 0 0,1-2 0 0,3-3 0 0,-4-3-128 16,2-3 0-16,-1-4-160 0,0-1 160 0,-2 1-128 0,-2 4 128 31,-2 1 0-31,-2 3-144 0,-1 2 144 0,-1 5 0 0,-2 1 0 0,-2 7 128 0,0 0 272 0,0 0 64 16,0 0 16-16,0 0 0 0,1 10-96 0,0 1 0 15,0 1-16-15,0 2 0 0,0 1-368 0,2 0 128 32,0-1-128-32,1 0 0 0,1-2 0 0,0 0 0 0,2-2 0 0,1-2 0 0,-1 0 0 0,2-2 0 15,1-3 0-15,0-1 0 0,-2-3 0 0,1-2 0 32,1-3 0-32,1-1 0 0,-1-2 304 0,0-3-16 0,-1-4 0 0,0-4 0 15,-2-3 144-15,-1-1 16 16,-1 0 16-16,0 1 0 0,-2 1-272 0,-2 3-48 15,-1 4-16-15,-1 2 0 0,0 0 160 0,-1 4 32 16,-1 1 0-16,-2 2 0 0,0 2-192 0,-1 4-128 0,0 2 144 0,-1 1-144 16,0 3-2432-1,0 2-576-15</inkml:trace>
  <inkml:trace contextRef="#ctx0" brushRef="#br0" timeOffset="73666.91">21477 3806 16575 0,'0'0'1472'0,"0"0"-1168"15,0 0-304-15,0 0 0 0,2 6 1072 0,-5 1 144 16,-3 0 48-16,-2 2 0 0,1 4-304 0,0 1-64 0,-2-2-16 16,2 1 0-16,1 3-320 0,-2 0-64 0,1 2-16 0,2 0 0 15,1-2-176-15,-2 1-48 0,-1 0 0 0,3-1 0 16,-3-2-112-16,3-2-16 0,0-2-128 0,-1 1 192 16,1-1 32-16,2-4 0 0,2-6 0 0,0 0 0 0,0 0 144 15,0 0 16-15,0 0 16 0,4-5 0 16,0-4-256-16,3-3-144 0,1-2 160 0,1-5-160 0,2-3 0 0,0-2 0 15,1-3 0-15,1 3-160 16,1 0 160-16,-3 2-128 0,0 3 128 0,0 4-128 16,-1 4 400-16,-2 1 96 0,-2 2 16 0,1 3 0 0,-2 1 320 0,1 3 64 15,1 2 0-15,-1 4 16 0,2 0-320 0,-2 4-64 16,0 2-16-16,-1 2 0 0,2 2-176 16,2 1-32-16,-4 1-16 0,3-1 0 15,-1 1-160-15,0-1 0 0,-1 1 144 0,-1 0-144 0,1-1 0 16,-2-2 0-16,2-1 0 0,-2-1 128 0,-1-2-128 0,3-2 0 15,-3-2 0-15,2 0 128 0,-5-6-272 0,5 3-48 0,-5-3-16 16,7-1 0 0,-2-2-2288-16,1-2-448 0,-1-1-80 0</inkml:trace>
  <inkml:trace contextRef="#ctx0" brushRef="#br0" timeOffset="73963.17">21312 3841 17503 0,'-13'-9'1552'0,"9"6"-1232"0,4 3-320 0,-5-3 0 16,0 0 2960-16,1-1 544 0,4 4 96 0,0 0 32 0,0 0-2672 0,0 0-544 15,2-4-96-15,2-1-32 16,-1 1 224-16,6 0 64 16,3-1 0-16,4 1 0 0,1-1-192 0,5 0-48 0,3-2 0 0,3 0 0 0,3-2-80 0,2-1 0 15,3-1-16-15,-1 1 0 16,-2-2-240-16,-1 0 176 0,-1 0-176 0,-1 1 160 0,-2 1-160 0,-2 1 0 31,-3 1 144-31,-3 2-144 0,-4 1 0 0,-3 1 144 0,-4 2-144 0,-2 1 0 0,-7 1 0 16,0 0-176-16,0 0 0 0,-2 5 0 15,-3 2-448-15,-1 2-80 0,-2 0-32 0,-1 2 0 16,-1 0-1824-16,0 2-352 0,0 0-80 0</inkml:trace>
  <inkml:trace contextRef="#ctx0" brushRef="#br0" timeOffset="74311.56">21229 4285 10127 0,'-9'6'896'0,"4"-3"-704"0,0 1-192 0,0 0 0 0,-1-1 1952 0,2 2 352 16,-2-1 80-16,2 1 16 0,4-5-896 0,-5 4-176 15,5-4-48-15,-2 4 0 0,2-4 96 0,0 0 16 16,0 0 0-16,0 0 0 16,0 0-560-16,2 6-96 0,-2-6-32 0,7 2 0 15,1-1-80-15,3-2-32 0,3-1 0 0,1-1 0 16,4-3-16-16,4 1 0 0,4-2 0 0,1-2 0 16,3-1-64-16,3-1 0 15,1 0-16-15,2 0 0 0,-1 1-176 0,-1 1-16 0,-3-1-16 16,-1 0 0-16,0 1-288 0,-4 0 160 0,-3 1-160 0,-2 2 128 0,-1 0-128 15,-1 2 0-15,-5 1 144 0,1 0-144 0,-3 2 0 0,-2 1 0 0,-1 1 0 16,-3 1 0 0,-2 1-512-16,-5-3-160 0,3 8-32 0,0 0-16 15,-2 1-2160-15,-5 2-448 0</inkml:trace>
  <inkml:trace contextRef="#ctx0" brushRef="#br0" timeOffset="74643.98">21514 4605 10127 0,'-13'-6'896'0,"7"4"-704"16,-1-1-192-16,2-3 0 0,-1-2 5184 0,3 0 1024 16,1-1 192-16,1-1 32 0,2 0-4624 0,2 0-912 15,2 0-192-15,2 1-48 0,2 2-256 0,2-1-48 16,2 1-16-16,2 1 0 0,0 0-192 0,-2 2-144 16,2 2 192-16,-2 1-192 0,-1 1 0 0,-2 3 0 15,-1 1 0-15,-3 3 0 0,0 2 0 0,-3 2 0 16,-2 3-240-16,-2 3 80 0,-2 1-96 0,-4 3-32 0,-3 2 0 0,-2 1 0 15,-2 0 64-15,-2-1 16 0,0-1 0 16,0-3 0-16,1-2 208 0,1-2 0 0,1-3 0 0,2-1 0 16,1-3 352-16,2-1 112 0,2-4 32 15,6-3 0-15,0 0 0 0,0 0 0 0,0 0 0 0,0 0 0 16,10-2-176-16,2-3-48 0,3 0 0 0,2-2 0 0,3-1-48 16,2-2-16-16,-1-1 0 0,0 0 0 0,-2 0-80 15,2 1 0-15,2-1-128 0,-1-1 192 16,-3 1-528-16,2 0-112 0,1 0-32 15,-3 1 0-15,1 0-2336 0,-1 1-448 0</inkml:trace>
  <inkml:trace contextRef="#ctx0" brushRef="#br0" timeOffset="75258.3">22498 3358 30863 0,'-16'-11'1360'0,"9"7"304"0,-1 1-1344 0,0-2-320 0,-3 1 0 16,-1-1 0-1,-2 1-448-15,1-1-144 0,-2 0-48 0,0 2 0 0,0 0 832 0,0-1 176 16,-2 3 16-16,0 1 16 0,-1 1-16 0,0 1-16 0,1 1 0 0,1 2 0 16,0 1 592-16,2 0 112 0,-1 1 16 0,2 1 16 15,1-1-1680-15,2 1-320 0,1 0-80 0,2-2-16 0,0 0 800 0,1-1 192 16,2 1 0-16,1-1 0 0,-1 1 0 0,4-6 256 16,-1 5-48-16,1-5-16 0,0 0 112 0,1 8 16 15,1 0 0-15,0-2 0 0,1 0-64 0,0 0-16 16,2 1 0-16,-1 0 0 0,1 0-16 0,0 2 0 15,1 0 0-15,-2 1 0 0,3 2 16 0,-2 1 0 16,1 1 0-16,-1 3 0 0,1 2-48 0,-2 1-16 16,-1 5 0-16,-1 3 0 0,-2 4-16 0,-2 4 0 15,-1 3 0-15,-3 4 0 0,1 3-32 0,-2 4 0 16,0 1 0-16,-1 3 0 0,0-1-128 0,1-1 0 16,0-4 144-16,0-2-144 0,2 0 0 0,-1-3 0 15,1-3 0-15,0-3 128 0,2-1-128 0,0-6 144 16,2-1-144-16,0-2 160 0,0-2 48 0,-1-3 16 15,2-4 0-15,0 0 0 0,2-4 32 16,0-2 0-16,0-2 0 0,1-1 0 0,1-2-64 0,0-2 0 16,3 0 0-16,0-3 0 0,1-1-64 0,1-1 0 15,4-2-128-15,1-2 192 0,2 0-192 0,0 0 0 16,3-2 0-16,0-1 0 0,0-1 0 0,0-2 0 16,2 0 0-16,1 0 0 0,-1 0-224 0,0 0-32 0,-1 1-16 0,-1 2 0 15,-1-2-1696-15,1 1-336 16,-3 0-64-16,2 2 0 0</inkml:trace>
  <inkml:trace contextRef="#ctx0" brushRef="#br0" timeOffset="76225.81">22705 3960 15663 0,'0'0'1392'0,"0"0"-1120"16,0 0-272-16,0 0 0 0,0 0 848 0,0 0 112 15,0 0 32-15,0 0 0 0,-5 0 96 0,5 0 32 16,0 0 0-16,0 0 0 0,0 0-400 0,0 0-80 0,0 0 0 0,0 0-16 15,0 0-320-15,0 0-64 0,0 0-16 16,0 0 0-16,0 0 32 0,0 0 0 0,0 0 0 0,0 0 0 0,0 0 112 16,0 0 16-16,0 0 16 0,0 0 0 15,0 0 80-15,0 0 16 0,0 0 0 0,0 0 0 16,0 0-48-16,-4 6 0 0,1-1 0 0,3-5 0 16,-2 4-256-16,-2 2-48 0,0-2-16 0,4-4 0 15,-4 5-128-15,0-1 0 0,0 1 0 0,4-5 0 0,-4 4 0 16,4-4 0-16,0 0 128 0,0 0-128 0,-5 4 0 15,5-4 0-15,0 0 0 0,0 0 128 0,0 0 48 16,0 0 0-16,0 0 0 0,0 0 0 0,0 0 192 0,0 0 32 16,0 0 16-16,0-5 0 0,1-2-32 0,1 0 0 15,2-2 0-15,1-1 0 0,2-1 0 0,1-2-16 16,0-2 0-16,2-2 0 0,0-3-144 0,1-1-32 16,0-2 0-16,1-2 0 0,1-3-192 0,1 0 128 15,-1-2-128-15,0 2 0 0,-1 0 0 0,0 1 0 0,-1 3-128 16,-3 1 128-16,-1 1-256 0,-2 3 48 15,-2 3 16-15,0 3 0 16,-3 2-304-16,-2 2-48 0,-1 2-16 0,-1 3 0 16,-2 1-368-16,0 3-80 0,-1 2-16 0,0 1 0 0,0 3 128 15,-1 1 0-15,1 3 16 0,-1 1 0 0,0 0 400 0,0 1 80 0,2 0 16 0,1 0 0 16,2-1 256-16,1 2 128 0,0 0-128 16,2 0 128-16,1 1 0 0,1 1 0 0,1-1 0 0,2 0 176 15,0 2 400-15,2-1 64 0,-1 0 32 0,2-1 0 16,1 0 288-16,0 0 48 0,-2 0 16 0,2 0 0 15,1-1-176-15,-1-1-16 0,-2 0-16 0,1 1 0 16,0-2-320-16,1-1-64 0,-3-1-16 0,1-1 0 0,1-2-176 0,-1 0-48 16,0-3 0-16,-1 0 0 0,0 1-64 0,2-3 0 15,-2-2-128-15,1-2 192 16,-1 0-192-16,2-1-192 0,0-3 48 0,0-1 0 16,-1-1-2272-1,2-2-448-15,-1-2-80 0</inkml:trace>
  <inkml:trace contextRef="#ctx0" brushRef="#br0" timeOffset="76494.57">23094 3851 5519 0,'0'0'240'0,"0"0"64"0,-3 6-304 0,1 1 0 0,1 1 0 0,0 1 0 15,0 0 4672-15,1-2 896 0,0 2 160 0,1-1 32 16,0 0-3520-16,1-1-704 0,0 1-128 0,2-1-48 16,-4-7-656-16,6 6-144 0,0 0-32 0,-1-3 0 15,2-1-128-15,0-1-16 0,2-2-16 0,0-1 0 16,0-1 16-16,0-3 16 0,-1-2 0 0,1-1 0 15,-1-4 112-15,0-1 32 16,-2-1 0-16,-1-1 0 0,-2 0-96 0,-1 0-32 0,-1 3 0 16,-2 2 0-16,-1 1 288 0,-1 3 64 15,-2 1 16-15,0 2 0 0,-1 0-176 0,-1 3-32 16,-1 0-16-16,-1 3 0 0,0 2-560 0,0 1 0 0,1 2 0 0,0 1 0 0,0 1-208 0,2 1-160 16,-1 0-16-16,0 0-16 15,2 0-2320-15,1 0-464 0,0-1-80 0</inkml:trace>
  <inkml:trace contextRef="#ctx0" brushRef="#br0" timeOffset="77439.64">23049 3094 11967 0,'-1'-12'1072'0,"1"7"-864"0,1 0-208 0,-1-1 0 16,1-1 2048-16,1 1 384 0,-1-1 64 0,-1 1 0 15,0 1-384-15,0 5-64 0,0-4-32 0,0 4 0 16,0 0-800-16,0 0-176 16,0 0-16-16,0 0-16 0,0 0-496 0,-3 6-80 0,1 2-32 15,-1 1 0-15,0 1-160 0,-1 2-48 0,1 0 0 0,0 1 0 0,-1-1-192 0,2-1 0 16,0 0 0-16,1-1 0 0,0-1 0 0,0-2 144 16,1 1-144-16,1-1 128 0,-1-7-128 0,0 0 192 15,0 0-192-15,0 0 192 0,5 5 48 16,1 0 16-16,-6-5 0 0,8 1 0 15,-1-1-128-15,3 0-128 0,0 0 176 0,1-1-176 0,0-2 0 16,1 0 0-16,-4 1 0 0,2 0 0 16,0 0-240-16,0 0-144 0,-1 1-48 0,0 0 0 15,0-1-2160 1,0 0-432-16,-3-1-96 0</inkml:trace>
  <inkml:trace contextRef="#ctx0" brushRef="#br0" timeOffset="77636.03">23219 3057 4607 0,'0'0'400'0,"0"0"-400"15,-6-3 0-15,2-1 0 0,1 1 4960 0,3 3 912 0,-6-2 176 0,6 2 32 0,-5 0-3520 0,5 0-704 32,0 0-128-32,0 0-48 0,-5 4-528 0,2 2-128 0,2 1 0 0,0 3-16 15,0 1-560-15,-2 1-128 16,3 2 0-16,0 0-16 0,3 1-304 0,-2 1 128 16,1-1-128-16,0 1 0 0,1-1 0 0,-2-1 0 0,2-1 0 0,-1 0 0 15,0-2 0-15,1-2-144 0,0-1-16 0,0-1-10848 16,-3-7-2176-16</inkml:trace>
  <inkml:trace contextRef="#ctx0" brushRef="#br0" timeOffset="78429.03">23507 3587 5519 0,'0'0'240'0,"0"0"64"0,0 0-304 0,0 0 0 16,-4 2 0-16,4-2 0 0,-6 0 4144 0,6 0 768 15,0 0 144-15,0 0 48 0,0 0-3024 0,0 0-608 16,0 0-112-16,0 0-16 0,0 0-512 0,0 0-112 16,9-2-16-16,2 0 0 0,1-1-80 0,2-2-32 15,3 1 0-15,1-2 0 0,2 1 16 0,2-1 0 16,0 1 0-16,2-1 0 0,0 0-176 0,-1 0-48 16,-1 1 0-16,-1-1 0 0,-3 2-208 0,-1-1-48 0,-3 1-128 0,-2 1 192 15,-2-1-48-15,-2 2-16 0,-3-1 0 0,-5 3 0 16,0 0 64-16,0 0 16 0,0 0 0 0,0 0 0 15,0 0-48-15,0 0-16 0,0 0 0 0,0 0 0 16,0 0-384-16,-5 0-80 0,-1 1 0 0,1 0-16 16,0 0-2688-16,5-1-544 0</inkml:trace>
  <inkml:trace contextRef="#ctx0" brushRef="#br0" timeOffset="79333.19">24049 3631 6447 0,'0'0'272'0,"0"0"80"0,0 0-352 0,0 0 0 16,0 0 0-16,-2 6 0 0,2-6 2560 0,-2 5 448 0,-1 1 96 0,-1-1 16 15,4-5-1504-15,-3 6-288 0,1-1-64 0,2-5-16 0,0 0-560 0,-2 6-112 16,2-6-32-16,-3 5 0 16,3-5-32-16,0 0-16 0,0 0 0 0,0 0 0 0,0 0-144 0,0 0-32 15,0 0 0-15,0 0 0 0,0 0 176 0,0 0 16 16,0 0 16-16,0 0 0 0,-2 6 16 15,2-6 0-15,0 0 0 0,0 0 0 0,0 0-160 16,0 0-16-16,0 0-16 0,0 0 0 0,0 0-128 0,0 0-32 16,0 0 0-16,0 0 0 0,0 0-48 15,0 0-16-15,0 0 0 0,0 0 0 0,0 0 0 0,0 0 0 16,0 0 0-16,0 0 0 0,0 0 0 0,0 0 0 16,-1-6 0-16,1 6 0 0,0-6 16 0,1 0 0 15,1-1 0-15,2 1 0 0,0-2 96 0,2-2 16 16,-1-1 0-16,2-1 0 0,1-3 64 0,3-2 0 15,0-1 16-15,3-2 0 0,-1-1-112 0,1-1-32 16,0 0 0-16,1 0 0 0,-2 0-192 0,1 2 128 16,-2 1-128-16,-1 2 0 0,-2 0 0 0,0 2 128 15,-1-1-128-15,-2 3 0 0,-1 1 0 0,-2 1 0 0,-1 1 0 0,-1 3 0 16,-1 0-224-16,0 1-96 0,-1 1 0 0,1 5-16 31,0 0-176-31,0 0-48 0,-4-3 0 0,4 3 0 16,-7 0-304-16,1 1-64 0,-1 1-16 0,0 2 0 15,1 2 224-15,-1 0 32 0,1 1 16 0,0 2 0 0,1 0 400 0,-1 1 80 0,1-1 0 0,0 1 16 16,1 1 176-16,0 1 0 0,1 1 0 0,0 0 0 16,1-1 0-16,2 1 0 0,-1 0 0 15,1 0 0-15,1 0 400 0,1-1 16 0,1-1 0 0,2 0 0 16,0-1 144-16,1-2 16 16,1 1 16-16,2 0 0 0,-1-1 128 0,2-1 32 0,0 0 0 0,1-2 0 15,-2-1-96-15,1 0-16 0,0-2 0 0,0 1 0 0,0-2-224 16,-1 0-48-16,0 0-16 0,-3 0 0 15,0-2-160-15,0 1-48 0,0 0 0 0,0 0 0 0,-6 0-144 0,0 0 128 16,6 0-128-16,-6 0 128 0,0 0-128 16,5-1 0-16,-5 1 0 0,0 0 0 15,0 0-640-15,0 0-144 0,6 1-48 0,-6-1 0 16,0 0-2736-16,5 1-544 0</inkml:trace>
  <inkml:trace contextRef="#ctx0" brushRef="#br0" timeOffset="79528.38">24472 3478 25167 0,'0'0'1104'0,"0"0"240"0,0 0-1072 0,0 0-272 0,0 0 0 0,0 0 0 16,0 0 1424-16,0 0 240 15,0 0 32-15,0 0 16 0,-5 7-464 0,3 1-96 16,1 0 0-16,-2 3-16 0,0 1-656 0,3 2-128 0,0 0-32 0,2 0 0 0,-2 1-320 16,2-1 144-16,1 0-144 0,0-1 0 15,0-1 128-15,-1 1-128 0,2-2 0 0,1-3 0 0,0 0 0 0,3-2 0 31,-3-2 0-31,3-2 0 0,1-1-1600 0,0-3-336 0,0-2-64 16</inkml:trace>
  <inkml:trace contextRef="#ctx0" brushRef="#br0" timeOffset="79682.42">24504 3379 34143 0,'0'0'1520'0,"-4"-3"304"0,-1 0-1456 16,1 0-368-16,4 3 0 0,-3-2 0 0,3 2 0 0,0 0-128 0,0 0 0 0,0 0 0 16,0 0 128-16,0 0 0 0,0 0-144 0,0 0-9840 15,0 0-1952-15</inkml:trace>
  <inkml:trace contextRef="#ctx0" brushRef="#br0" timeOffset="80151.36">24434 2697 23951 0,'0'0'2128'0,"-1"-4"-1696"0,1 4-432 0,0-7 0 16,0 1 704-16,0 0 48 0,0 6 16 0,0 0 0 15,0 0 368-15,0 0 80 0,0 0 0 0,0 0 16 0,0 0-592 0,0 0-112 16,1 7-16-16,0-1-16 0,-1 2-304 0,0 1-64 16,0 1-128-16,0 1 192 0,-1 1-192 0,1 0 0 15,0 0 0-15,0-1 0 0,0-1 128 16,1 0-128-16,-1-1 0 0,1-2 0 0,2 0 0 16,0-2 0-16,-3-5 0 0,5 6 0 0,-5-6 0 0,7 3 128 15,1-1-128-15,-2 0 0 0,-6-2 0 0,8-2 144 16,1 0-144-16,2-1 128 0,1-1-320 0,1-1-80 15,1 0-16-15,2-1 0 16,0 0-2336-16,1-1-448 0,-2 0-112 0</inkml:trace>
  <inkml:trace contextRef="#ctx0" brushRef="#br0" timeOffset="80348.3">24677 2707 9215 0,'0'0'816'0,"-3"-3"-656"0,-1 0-160 15,4 3 0-15,-5-3 3584 0,0 1 672 16,-1 0 144-16,6 2 16 0,-5-2-2064 0,5 2-432 0,-6-1-64 0,2 2-32 15,4-1-848-15,0 0-160 16,-5 3-48-16,1 3 0 0,1-1-512 0,1 3-96 16,0 1-32-16,0 3 0 0,1 0-128 0,0 1 0 0,1-1 0 0,0 2 0 15,1 2 0-15,0-1 0 0,1-1 0 0,0 0 0 0,0 0 0 16,2-2 0 0,1-2-192-16,0 0 192 0,2-1-2800 15,-2-2-432-15</inkml:trace>
  <inkml:trace contextRef="#ctx0" brushRef="#br0" timeOffset="81077.87">24731 2506 9215 0,'0'0'400'0,"0"0"96"0,0 0-496 0,0 0 0 16,-1-3 0-16,1 3 0 0,-3-6 1600 0,3 6 208 0,0 0 48 15,0 0 16-15,0-5-368 0,0 5-80 0,0 0-16 0,0 0 0 16,4-5-368-16,2 2-80 0,0-2 0 16,1 2-16-16,1 0 32 0,-1 1 16 15,1-2 0-15,1 2 0 0,1 0-272 0,-1-1-48 16,-1-1-16-16,2 1 0 0,0-1-144 0,0 0-16 0,-1 1-16 0,1 0 0 0,0-1-32 0,0 1 0 16,-1 0 0-16,2 1 0 15,0-1 0-15,-2 1-16 0,0-2 0 0,-2 3 0 16,-1 0 16-16,1 1 16 0,-7 0 0 0,5 0 0 0,2 1-96 0,-3 1-32 15,-4-2 0-15,7 3 0 16,-2 2-128-16,0 0-16 0,-3 2-16 0,0 0 0 0,0 2-176 16,2 1 192-16,-4 2-192 0,1 1 192 15,0 2-192-15,-1 1 0 0,-1 1 144 0,1 0-144 0,0 2 128 0,-1 2-128 16,1 1 128-16,-4 2-128 0,2 1 0 0,0 2 144 0,0 0-144 0,0 4 0 16,-1 0 144-16,1 1-144 0,1 0 0 0,0 2 144 15,1 1-144-15,0 1 0 0,0 3 0 0,1 2 0 16,0 0 0-16,1 2 0 0,1 2 0 15,0 0 0-15,1-1 0 0,1-1 0 0,0 0 0 0,3-1 0 16,-3-1 0-16,2-2 0 16,0 0 0-16,-1-2 0 0,0-2 0 0,-1 0 0 15,-1-2 0-15,0-3 0 0,0-2 128 0,-1-3-128 16,-3-1 0-16,0-3 128 0,-2-1-128 0,0-1 192 16,-1-2-192-16,0 0 192 0,-2-3-64 0,0-1-128 15,-3-2 192-15,-1 0-64 0,0 0-128 0,1-1 192 16,-2-1-192-16,0 0 192 0,0-1-192 0,0 0 192 0,0 1-192 0,0-1 192 15,0 0-192-15,0-1 0 0,1 1 0 0,-1-1 0 0,1-1 0 0,-2 0 128 16,1 0-128-16,1 0 0 16,-1-1 0-16,-1 0 0 0,2-1 0 0,2-2 0 15,-3 0-544-15,2 1-96 0,0 0 0 0,3-2-11296 16,-3 0-2256-16</inkml:trace>
  <inkml:trace contextRef="#ctx0" brushRef="#br0" timeOffset="98389.2">15459 8001 8511 0,'0'0'384'0,"0"0"64"0,6-6-448 0,-6 6 0 0,2-8 0 0,-2 8 0 0,4-8 528 0,-1 2 16 16,-3 6 0-16,2-9 0 0,0 1 160 0,-2 8 48 15,-1-8 0-15,0 0 0 0,1 8-96 0,-1-9-16 16,-3 1 0-16,2 3 0 0,-1-2-208 0,0 1-48 16,-2-1-16-16,1 2 0 0,-2-2 64 0,0 1 16 15,-2 0 0-15,0-1 0 0,-2 2 256 0,0-1 64 16,-2 1 16-16,-4 0 0 0,-1 2-176 16,2 1-32-16,0 1-16 0,-1 1 0 15,1 2-224-15,-1 1-32 0,1 2-16 0,-3 1 0 0,0 1-32 16,-4 1-16-16,-1 0 0 0,1 2 0 0,-4 1 144 15,3 1 16-15,2 2 16 0,0 0 0 0,0 1-32 0,2 3-16 16,-1 2 0-16,1 1 0 0,0-1-208 0,2 4-32 16,0 1-128-16,1 2 192 0,-3 1-192 0,3 0 0 15,1 3 128-15,2 2-128 0,1 1 0 0,0 2 0 0,2-1 0 16,1 1 0-16,0-1 0 0,2-1 0 0,-1-1-128 0,3 0 128 16,-2 1 0-16,1-2 0 0,1-2 0 0,1 0 0 15,2-2 0-15,0 2 0 0,0 0 0 16,1 2 0-16,-1 3 0 0,0 0 128 15,-1 0-128-15,2 2 0 0,1-1 128 0,0 1-128 0,0 2 0 0,2-1 0 0,2 1 0 0,0-1 0 16,2 1 0-16,0-3 0 0,1-2 0 0,2 0 0 16,1-1 0-16,-1-2 0 0,1-3-144 0,1-1 144 15,4 1-208-15,0-2 80 16,3-1 128-16,-1 1-128 0,2-2 128 0,3 1-128 0,-1 0 128 0,2 0 0 16,0-4 0-16,2-3-128 15,4-2 128-15,0-2 0 0,-1 0 0 0,3-2-128 16,0-1 128-16,-3-3 0 0,-1-4 0 0,-1-1 0 0,-2-3 0 15,4-1 0-15,2-3-192 0,-1-1 64 0,1-3 128 0,3 0 0 16,-2-2 0-16,3-2 0 0,2-2 0 0,2-1 0 16,-2-2 0-16,-1-2 0 0,-2-1 0 0,0-1 128 15,-1-1-128-15,0-2 0 0,0 1 0 0,-1-1 0 16,2-1 0-16,0 1 128 0,-2-3-128 16,2 1 176-16,3-2-176 0,-12 7 192 15,0-3-192-15,1-3 160 0,1-3-160 0,-2-1 160 16,-2-2-160-16,0 1 160 0,0 0-160 0,-3 1 160 15,-1-2-160-15,0 1 0 0,-3 1 0 0,-2 1 128 0,2 3 128 16,-5 0 0-16,0 2 16 0,-3 0 0 16,0-1 224-16,-2 2 32 0,-2 1 16 0,-1 0 0 0,-2 0-208 0,-1 0-32 0,-2 0-16 15,-1-2 0-15,-1-1-64 0,-2-1-16 0,-1-1 0 0,2-2 0 0,-1 0-32 16,-1-2-16 0,-2-2 0-16,-1-3 0 0,0 1-160 0,2-1 0 0,-1-1 0 0,0 1 0 15,1-1 0-15,0 3 0 0,0 2 0 0,1 2 0 16,0 3 192-16,-3 1-64 0,-1 2 0 0,-3 1 0 15,0 1 80-15,-1 2 16 0,-2 0 0 0,-4 1 0 16,-1 1 48-16,-1 1 16 0,-2 0 0 0,1 1 0 0,-1 1-288 16,-1 1 0-16,1 0 0 0,-2 2 0 0,1 0 0 0,0 3 128 15,2 1-128-15,1 4 160 0,-4 0-160 0,2 3 0 16,-1 1 0-16,-1 2 0 16,-1 1-496-1,2 4 32-15,-3 2 0 0,2 0 0 0,-1 1-688 0,2 6-128 0,-1 2-16 0</inkml:trace>
  <inkml:trace contextRef="#ctx0" brushRef="#br0" timeOffset="128820.74">10452 14035 3679 0,'0'0'320'0,"0"0"-320"0,0 0 0 0,0 0 0 16,0 0 1088-16,0 0 160 0,-6-4 32 0,6 4 0 0,0 0-608 16,-7-4-112-16,0 1-32 0,7 3 0 0,-6-2 0 0,6 2 0 15,-8-2 0-15,8 2 0 0,0 0-48 16,-8-3-16-16,8 3 0 0,-8-2 0 0,8 2-64 0,-7-1-16 16,-1 0 0-16,8 1 0 0,0 0 144 0,-7 0 32 15,7 0 0-15,0 0 0 0,-9 0-144 0,0 1-32 0,0 1 0 0,1 1 0 16,8-3-176-16,-6 5-32 0,-3 1-16 0,3-1 0 15,6-5-160-15,-6 9 0 0,-2 2 0 0,1-1 128 16,2 0-128-16,-1 2 192 0,2 0-192 0,1 0 192 16,1 0-192-16,-2 0 0 0,2-1 0 0,0 0 128 15,1-1-128-15,1 1 0 16,2 0 0-16,0-1 0 0,0-1 0 0,2-2 160 16,0 0-160-16,0 0 160 0,2-1 80 0,1 0 16 0,-1-1 0 0,3 0 0 0,1-2 48 0,1 0 16 31,1-1 0-31,1 1 0 0,1-1-176 0,2-2-16 0,-1-1-128 15,1 0 192-15,-1 0 32 0,0-2 0 16,1 0 0-16,-3 0 0 0,0-2-32 0,-1 0-16 16,-1-3 0-16,-1 0 0 0,0 1 112 0,-1-1 32 15,-2 0 0-15,-1 0 0 0,1-1 64 0,-4 0 32 0,1 0 0 0,1 0 0 16,-5-3-96-16,0 0 0 0,-1-2-16 0,-1 0 0 16,-3-2-112-16,1 2 0 0,-2-2-16 0,0 3 0 15,-2 1 16-15,0 1 0 0,1 0 0 0,-1 1 0 0,-1 1 80 16,0 2 32-16,-2 0 0 0,1 2 0 0,0-1-64 0,1 4-16 15,-2 2 0-15,-2 2 0 0,0 1-224 16,0 3 128-16,-1 1-128 0,2-1 0 0,2 2 880 16,-1 2 80-16,-1 0 0 0,1 1 16 15,2 0-2128-15,1 0-416 0,3-1-96 0,2-1-12016 0</inkml:trace>
  <inkml:trace contextRef="#ctx0" brushRef="#br0" timeOffset="130709.97">10923 12673 7359 0,'0'0'656'0,"0"0"-528"0,0 0-128 0,0 0 0 15,0 0 1216-15,0 0 192 16,-5 7 64-16,5-7 0 0,0 0-480 0,0 0-96 0,0 0 0 0,0 0-16 15,0 0 0-15,0 0 0 0,0 0 0 0,0 0 0 16,0 0-128-16,0 0-32 0,0 0 0 16,0 0 0-16,-1-9-176 0,1 0-32 0,1-2-16 0,3 0 0 15,-1 0 0-15,1-1 0 0,2-1 0 0,-2 2 0 16,3-3-112-16,1-1-32 16,-1 1 0-16,3 0 0 0,2-2-160 0,2 2-48 0,1 0 0 0,1 2 0 15,1-2 0-15,-1 1 0 0,1 1 0 0,2 2 0 0,-4 3 128 0,2-1 32 16,-4 2 0-16,3 0 0 0,-1 2-304 15,-3 3 160-15,-4 0-160 0,-8 1 128 0,10 2-128 16,-10-2 0-16,9 5 0 0,-2 0 128 16,-2 2-464-16,2 0-112 0,-7-7 0 0,3 11-16 15,2 0-1776-15,-2-2-336 0,-3-9-80 0,1 14-16 0</inkml:trace>
  <inkml:trace contextRef="#ctx0" brushRef="#br0" timeOffset="130944.48">11125 12463 15663 0,'-13'-3'1392'0,"5"2"-1120"0,8 1-272 16,-7 0 0-16,7 0 896 0,-7 3 128 16,7-3 32-16,-5 7 0 0,0 0-352 0,1 3-64 0,-2 1 0 0,2 4-16 15,1 1-176-15,-1 4-48 0,2 2 0 0,1 1 0 16,0 3-144-16,1 2-48 0,-1-2 0 0,1 2 0 0,1-1-208 0,2 0 144 16,0-3-144-16,2-1 128 15,-1 0-128-15,3-2 0 16,1-2 144-16,-1-2-144 0,1-1 128 0,2-3-128 0,1-2 128 0,1-2-128 15,-1-3 160-15,1-1-32 0,-1-3-128 0,1-2 192 0,-1-3-192 0,1-1-128 32,1 0 128-32,1-4-7424 0,-1-2-1344 0</inkml:trace>
  <inkml:trace contextRef="#ctx0" brushRef="#br0" timeOffset="131420.98">11285 12887 15663 0,'0'0'688'0,"0"0"144"0,-2-9-656 0,0 0-176 0,2 1 0 0,2 1 0 0,-1-1 1248 0,1 0 224 15,2-1 32-15,0 4 16 0,0-2-320 0,1 1-64 16,2-2-16-16,1 1 0 0,-1 2-176 0,1 1-48 15,0 1 0-15,2 2 0 0,-1 1-528 0,-9 0-112 16,9 7-32-16,-3-2 0 0,-1 2-224 0,1 1 0 16,-3 2 0-16,2 6 0 0,-3 1 0 0,-2 0 0 15,0 2 0-15,-2 0 0 0,-1-2 0 0,1 0 0 16,0-1 0-16,0-2 0 0,0-1 0 0,-1-2 0 16,0-3-128-16,3-8 128 0,0 0 0 0,0 0 0 15,0 0 0-15,0 0 0 0,0 0 0 0,0 0 0 0,0 0 0 0,5-10 0 16,1-4 0-16,3-1 176 15,1-3-176-15,1-3 160 0,1-4-160 0,0 1 0 0,-1 1 0 0,0 1 0 0,-1 2-208 0,-2 3 80 16,-2 5 128 0,0 2-208-16,-5 3 208 0,-1 7 0 0,0 0 0 15,0 0 0-15,0 0 304 0,-3 4 0 16,-2 3 0-16,1 1 0 0,-2 2-304 0,2 2 0 16,-3 2 0-16,2 0 0 0,-1 1 0 0,1 1 0 15,0-1 0-15,3 1-144 0,0-1 144 0,0 0 0 0,2-1 0 0,1 3-128 0,1-3 128 0,1-1 0 16,2-2 0-16,0-3 0 15,-5-8 0-15,10 7 0 0,1-3 128 0,0-1-128 16,1-5 0-16,3 0-240 0,1-3 48 0,3-2 0 31,-1-2-2016-31,1-1-400 0</inkml:trace>
  <inkml:trace contextRef="#ctx0" brushRef="#br0" timeOffset="131755.76">11718 12748 15663 0,'-5'-12'1392'0,"4"4"-1120"16,-1-2-272-16,2 2 0 0,2 0 1088 0,-2 8 144 16,4-8 48-16,0 2 0 0,2 0 0 0,-6 6 0 15,4-4 0-15,2 0 0 0,-1 2-448 0,2 1-96 16,-1 1-16-16,2 1 0 0,-2 0-480 0,0 3-112 16,0-1 0-16,-1 2-128 0,0 2 160 0,-2 1-160 15,-1 2 128-15,-1 2-128 0,-1 1 0 0,-1 1 0 0,-1 2 128 0,0-1-128 16,-2 0 0-16,1 1 0 15,0-1 0-15,0-1 128 0,-1 0-128 0,2-2 0 0,0-2 0 0,1-2 0 16,1 0 368-16,0-1 32 16,1-2 16-16,-1-5 0 0,0 0-48 0,5 6-16 0,1-2 0 0,0-1 0 15,1 1-160-15,2-2-48 16,0-1 0-16,1-1 0 0,1 0-144 0,1 0 0 0,0-1 144 0,0 1-144 16,2-1 0-16,-1 0-240 0,2-1 48 0,-2-1 0 15,-1 2-1760-15,0-1-352 0,-2 0-64 16,-1 0-9040-16</inkml:trace>
  <inkml:trace contextRef="#ctx0" brushRef="#br0" timeOffset="131911.96">11787 12911 18431 0,'0'0'1632'16,"-4"-3"-1312"-16,4 3-320 0,0 0 0 16,-2-5 1184-16,2 5 160 0,-1-5 48 0,1 5 0 0,2-6-400 15,2 1-80-15,3-1-16 0,0 1 0 0,1-2-416 0,3 0-96 16,3 2 0-16,0-2-16 0,2 1-240 0,2-1-128 15,2-1 160-15,1 1-8480 16,0-2-1712-16</inkml:trace>
  <inkml:trace contextRef="#ctx0" brushRef="#br0" timeOffset="133306.84">10242 14908 2751 0,'0'0'256'0,"0"0"-256"16,0 0 0-16,0 0 0 0,-5-5 1920 0,5 5 352 0,-3-8 64 0,3 8 16 15,-4-6-1312-15,4 6-256 0,-4-7-48 0,4 7-16 16,0 0-272-16,0 0-64 0,2-7-16 16,-2 7 0-16,0 0-144 0,0 0-32 15,0 0 0-15,0 0 0 0,0 0-64 0,0 0-128 0,6-3 176 0,-6 3-176 16,0 0 384-16,0 0-16 16,0 0-16-16,8 8 0 0,-3-2-192 0,-5-6-32 15,5 10-128-15,-2 0 192 0,-1 0-192 0,0 1 0 0,-2 0 0 16,0-1 0-16,-1 0 0 0,0-1 0 0,1-9 128 0,-3 10-128 0,0-3 144 0,-1 0-16 15,4-7 0-15,-6 8 0 16,-2-3 80-16,0 0 16 0,8-5 0 0,-8 3 0 0,1-1 0 0,7-2 0 16,-9 2 0-16,0-2 0 15,1-2-80-15,-1 0-16 0,0-3 0 0,2 0 0 16,2-1 96-16,0 0 16 0,0-3 0 0,-1 0 0 16,1-2 96-16,1 1 32 0,1 0 0 0,2 1 0 15,0-2 32-15,1 0 16 0,0 0 0 0,2 0 0 0,2-2-16 0,-1 1 0 16,1 0 0-16,0 1 0 0,0 1-224 15,2 0-48-15,-1 2-128 0,2 0 192 0,-2 0-32 0,2 3-16 16,-7 5 0-16,9-5 0 0,-2 1-16 0,-7 4 0 16,10-1 0-16,0 1 0 0,-1 1-128 0,0 2 0 0,-9-3-192 15,10 8 192-15,-2 1-144 0,0-2 144 16,-1 2 0-16,-3 1 0 0,2 1 0 0,-1 1 0 16,-2 0 0-16,0 2 0 0,-3-2 0 0,0 0 0 0,-3 0 0 0,1 0 0 15,0 0 0-15,-1-1 144 16,2 0-144-16,-5-1 192 0,2 0-64 0,-2 0 0 15,0 0 0-15,-2 0 0 0,-1-2-128 0,0 0 0 0,-1-2 0 0,0-2 0 16,-1-1 0-16,0-1 0 16,-1-2 0-16,1 0 128 0,1-2-128 0,-1-1 0 15,-1-1 0-15,2-2 0 0,2-1 0 0,0 0 0 0,0-1 0 0,3-1 0 16,1 0 0-16,2 0 0 0,1-1 0 0,1 0 0 0,1-1 144 0,4 1 0 16,0 0 0-16,3 0 0 0,1 0 32 0,-1 0 0 15,1 0 0 1,3 0 0-16,0 2-176 0,2-1 128 0,-3 1-128 0,0 3 128 0,1 0 0 0,0 2-128 15,0 1 192-15,-1 2-64 16,-1 0-128-16,0 2 0 0,-10-2 0 0,6 7 0 16,1 0-768-16,0 3-64 0,-5 1-32 0,0 2 0 15</inkml:trace>
  <inkml:trace contextRef="#ctx0" brushRef="#br0" timeOffset="138589.23">9887 15967 7359 0,'0'0'656'0,"0"0"-528"0,0 0-128 0,0 0 0 15,0 0 1328-15,0 0 224 0,4-8 48 0,0 1 16 16,0 0-656-16,-1-1-128 0,0 0-16 0,3-1-16 16,-3 1 208-16,3-3 32 0,0-3 16 0,3 0 0 15,0 0-160-15,1 0-48 0,1-1 0 0,1 2 0 16,2 0-272-16,1-1-48 0,1-1-16 0,1 2 0 15,0 0-176-15,3 2-32 0,-3 1-16 0,1 2 0 16,-3 4-32-16,2 1-16 0,-2 0 0 0,-2 3 0 0,0 0-240 16,-2 3 0-16,0 0 0 0,-2 1 0 15,0 2 0-15,-1 0 0 0,-1 1 0 0,-1 2 0 16,-1 0-672-16,-1 0-176 0,-1 0-48 0,1 2-6464 16,-2-2-1280-16</inkml:trace>
  <inkml:trace contextRef="#ctx0" brushRef="#br0" timeOffset="138839.82">10207 15823 9215 0,'0'0'816'0,"-8"-6"-656"0,0 1-160 0,1-1 0 0,0 2 1744 0,-1-1 320 16,1 1 64-16,7 4 16 0,-9-2-576 15,1-1-112-15,0 3-32 0,8 0 0 0,-11 3-592 0,3 1-112 16,0 2-16-16,1 1-16 0,1 2-432 0,-1 2-96 16,0 2-16-16,3 3 0 0,1 0-144 0,-1 3 128 15,1 0-128-15,0 1 128 0,0 1-128 0,1 1 128 16,2 0-128-16,0-1 128 0,2 0-128 0,0-1 0 15,0-2 0-15,1 0 0 0,3 1 0 0,-2-3 0 16,2-1 0-16,1-2 0 0,3 0 128 0,0-1-128 0,0-1 128 0,0-2-128 16,0-1 160-16,1-3-160 15,1 0 192-15,1-3-192 0,0 0-448 0,3-2-192 0,-1-2-32 16,1-3-10272-16</inkml:trace>
  <inkml:trace contextRef="#ctx0" brushRef="#br0" timeOffset="139724.89">10374 16109 11967 0,'0'0'1072'0,"0"-8"-864"0,1-1-208 0,0 1 0 0,0-2 1856 0,1 4 336 0,-2 6 64 16,4-8 16-16,-2 0-816 0,-2 8-176 0,4-7-16 16,-4 7-16-16,7-7-432 0,1 3-96 15,-8 4-16-15,11-2 0 16,-2 2-336-16,4 1-80 0,-5 1-16 0,2 2 0 0,-1 1-272 0,0 0 0 16,-4 3 128-16,1 1-128 15,-3 1 0-15,-1 1 0 0,-3 0 128 0,0 2-128 16,0 2 192-16,-1-2-32 0,-1-1 0 0,-1 1 0 15,2-1-160-15,0 0 0 0,-1-1 0 0,0-2 128 0,3-9-128 0,0 0 0 16,-1 8 0-16,1-8 128 16,0 0-128-16,0 0 0 0,0 0 0 0,0 0 0 15,0 0 0-15,11-5 0 0,-1-4-160 0,0-3 160 16,0-2-192-16,1-4 192 0,0-2-208 0,0 2 80 0,1 0-16 0,-1 3 0 16,0 1 0-16,-2 3 0 0,-3 3 144 0,-1 2 0 0,-5 6 0 15,0 0-128-15,0 0 336 0,0 0 80 16,0 0 16-16,0 0 0 0,0 0-48 0,-2 10 0 0,-2 1 0 0,1 1 0 15,-1 1-256-15,0 2 128 16,1 1-128-16,1 1 0 0,1-1 0 0,1-1 0 16,2 0 0-16,1-2 0 0,1-2 0 0,0 0 0 15,0-4 0-15,2-1 0 0,-6-6 0 0,9 5 0 16,-1-3 0-16,3-2 0 0,2-2 176 0,-1-3-176 16,2-4 160-16,-1-2-160 0,1-3 160 0,-1-2-160 0,-2-3 160 15,0-1-160-15,-2-2 192 0,0 0-64 0,-1 1-128 0,-3 1 192 16,0 5-192-16,-2 1 176 0,-1 2-176 0,1 3 160 15,-6 1 64-15,3 8 16 0,0 0 0 0,0 0 0 16,0 0 64-16,0 0 16 0,-4 7 0 0,1 1 0 16,-2 3-320-16,3 2 0 0,0 1-128 0,0 1 128 15,-1 1-128-15,2 0 128 0,1 3 0 0,1-3-144 16,1-2 144-16,-1-1 0 0,1-1 0 0,1 0 0 16,0-3 0-16,2 0 0 0,-5-9 0 0,8 7 0 15,-8-7 0-15,8 5 0 0,3-3 0 0,0-4 0 16,1-3 0-16,-1-2 0 0,-2-4 0 0,0-2 0 15,1 0 0-15,0-3 144 0,-1-2-144 0,-1 1 160 0,0-2-160 16,-2 1 192-16,-2 3-192 0,-1 2 192 0,0 2 128 16,-1 1 48-16,-2 1 0 0,0 9 0 0,0-8 48 15,0 8 16-15,0 0 0 0,0 0 0 0,0 0-272 0,0 0-160 16,0 0 192-16,0 0-192 0,0 0 0 0,0 0 0 16,0 9 0-16,0 2-192 0,0 2 192 0,-2 5-192 15,2 4 192-15,2 1-192 0,0 2 192 0,1 4-144 16,1 3 144-16,-1 4-128 0,0 4 128 0,-1 1 0 15,1 3-144-15,-1 3 144 0,-3 0 0 0,1 1 0 0,0 1 0 16,1-2 0-16,1-1 0 0,0 0 0 16,-1-5 0-16,0-3 0 0,2-5 0 0,-3-4 0 15,0-2 0-15,0-5 0 0,1-4 128 0,-1-1-128 0,-1-4 0 0,-2-2 128 16,0-2 64-16,3-9 16 16,-5 6 0-16,5-6 0 0,-8 3 352 0,0-6 64 0,-1-1 16 15,1-4 0-15,-2-3-80 0,2-4-16 0,-2-4 0 16,1-1 0-16,2-2-288 0,1-3-64 0,3-3-16 0,2-2 0 15,1-1-176-15,2-1 128 0,3-1-128 0,5 1 128 16,3 3-128-16,3 1 0 0,0 1 0 0,3 0 0 0,2 3-176 16,1 2 176-16,0 0-128 0,2 2 128 15,2 4-224-15,-1-1 32 0,-1 2 16 0,-1 2 0 16,-2 2-1360-16,-2 1-256 0,-2 1-64 0,-1 3-14464 16</inkml:trace>
  <inkml:trace contextRef="#ctx0" brushRef="#br0" timeOffset="143282.93">14950 12534 4607 0,'0'0'400'0,"-4"-9"-400"0,0 2 0 15,1 1 0-15,0-1 1584 0,3 7 224 16,0 0 48-16,-3-8 16 0,3 8-1040 0,0-6-192 0,0 6-64 0,0 0 0 15,0 0-432-15,0 0-144 16,4-8 0-16,-4 8 0 0,5-6 0 0,-5 6 0 0,0 0 0 0,0 0 0 16,8-2 192-16,-8 2-64 0,0 0 0 0,8 4-128 15,-8-4 400-15,6 9-16 0,0 4-16 0,-3 2 0 0,0 5-64 0,1 1-16 16,-1 1 0-16,0 2 0 16,2 1-96-16,0 0 0 15,3 1-16-15,1 0 0 0,-1 1-176 0,2-1 160 0,0-2-160 0,2-1 160 0,0 1-160 0,3-4 0 16,-1-4 0-16,1-2 0 0,0-2 0 0,-2-2 0 15,-1-3 0-15,0-2 0 0,1-3 512 16,4-3 32-16,-1-3 0 0,2-5 0 0,0-4 304 0,2-5 64 16,4-4 16-16,4-6 0 0,5-7-544 0,7-4-128 15,6-6 0-15,9-6-16 16,8-6-240-16,3-5 144 0,1-5-144 0,4-2 128 0,4-1 48 0,3 5 0 0,1 2 0 0,-4 9 0 16,-8 5 16-16,-5 5 16 0,-5 2 0 0,-5 7 0 15,-5 4-80 1,-4 3-128-16,-5 2 176 0,-5 6-176 0,-4 1 192 0,-7 3-64 0,-3 2 0 0,-4 3-128 31,-4 2-256-15,-1 3-144-16,-2 2-48 0</inkml:trace>
  <inkml:trace contextRef="#ctx0" brushRef="#br0" timeOffset="146935.45">15183 17470 8687 0,'0'0'384'0,"0"0"80"0,0 0-464 0,0 0 0 0,0-7 0 0,0 7 0 0,0-7 1008 0,0 7 96 16,0 0 32-16,0 0 0 0,0-7-208 0,0 7-32 15,0 0-16-15,0 0 0 0,0 0-480 0,0 0-80 16,0 0-32-16,0 0 0 0,0 0-288 0,5 5-144 16,0 0 16-16,1 4 0 0,-1 1 128 0,1 2-192 15,1 2 192-15,1 2-192 0,1 0 192 0,6 15 0 16,-3-2 0-16,-1-1-128 16,1 0 128-16,-1-2 0 0,0-3 0 0,0 0-128 0,0 1 128 15,1-4 0-15,-1-1 0 0,-1-1 0 0,-3-2 0 16,0-1 0-16,-1-3 0 0,1-2 0 0,-3-1 0 0,-4-9 128 0,6 10-128 0,-6-10 176 15,6 9 208-15,-6-9 32 0,0 0 16 0,11 5 0 16,-1-5 160-16,0-3 48 16,1-2 0-16,2-4 0 0,3-4-256 0,2-3-32 0,4-3-16 0,6-4 0 15,5-4-48-15,3-4-16 16,4-6 0-16,2-4 0 0,0-4-112 0,5-3-32 0,1-5 0 0,6 2 0 16,4 2-128-16,2 0 192 0,0 1-192 0,-6 1 192 15,-6 1-192-15,-2 3 0 16,-5 2 0-16,-3 6 128 0,-4 5-128 0,-4 5 0 15,-4 2 144-15,-4 5-144 0,-3 4 128 0,-5 3-128 16,-3 2 128-16,-4 2-128 0,-7 7 0 0,0 0 0 0,0 0 0 0,0 0 0 16,0 0-608-1,0 0-192-15,-9 5-32 0,-1 1-8848 0</inkml:trace>
</inkml:ink>
</file>

<file path=ppt/ink/ink3.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25T11:29:52.821"/>
    </inkml:context>
    <inkml:brush xml:id="br0">
      <inkml:brushProperty name="width" value="0.05292" units="cm"/>
      <inkml:brushProperty name="height" value="0.05292" units="cm"/>
      <inkml:brushProperty name="color" value="#FF0000"/>
    </inkml:brush>
  </inkml:definitions>
  <inkml:trace contextRef="#ctx0" brushRef="#br0">8042 15191 15599 0,'0'0'688'0,"0"0"144"0,-3-8-656 0,-1 1-176 15,2 0 0-15,2 7 0 0,-1-6 0 0,1 6 0 16,-1-7 0-16,1 7 0 0,-1-8 0 0,1 8 0 0,0 0 0 16,0 0 128-16,-1-7 192 0,1 7 48 15,0 0 0-15,0 0 0 0,0 0 32 0,0 0 16 16,0 0 0-16,0 0 0 0,0 0 144 0,0 0 16 0,0 0 16 0,0 0 0 16,0 0-400-16,0 0-64 0,0 0-128 0,0 9 176 15,1 2-48-15,0 3 0 0,2 1 0 0,-2 5 0 16,0 2 224-16,2 5 32 0,-1 4 16 0,0 4 0 15,0 3 96-15,0 4 16 0,2 4 0 0,0 3 0 16,-2 5-256-16,2 0-32 0,-1 1-16 0,1-1 0 16,1-2-208-16,-1-2 0 0,-1-2 0 0,2-2 0 15,-2-1 128-15,0-2-128 0,1-3 0 0,-1-3 0 16,0-4 128-16,1-4-128 0,-2-2 0 0,0-3 0 0,0-3 144 0,-1-2-144 16,0-3 128-16,-1 0-128 0,0-3 144 0,0-1-144 15,0-2 160-15,0-1-160 0,0-9 208 0,0 0-48 16,-1 8-16-16,1-8 0 0,0 0-144 15,0 0 0-15,0 0 0 0,0 0 128 16,0 0-848-16,-7-7-176 0,-1-4-48 0,1-4-6480 16,-2-1-1280-16</inkml:trace>
  <inkml:trace contextRef="#ctx0" brushRef="#br0" timeOffset="358.72">8002 15454 10127 0,'-2'-15'896'0,"1"-4"-704"0,0-1-192 0,0 0 0 16,0 1 1792-16,1 0 336 0,1 1 64 0,1 1 16 15,0-1-496-15,1 3-112 0,2 0 0 16,-1 2-16-16,2 1-432 0,0 1-64 0,3 0-32 0,2 1 0 16,1 1-544-16,0 1-96 0,0-1-32 0,2 2 0 15,0 2-192-15,1 0-32 0,1 2-16 0,-1 2 0 16,1 0-144-16,1 3 0 0,-3 1 0 0,3 3 128 15,-3 3-128-15,1 2 0 0,-1 1 0 0,-1 4 0 0,-1 5 0 16,-1 2 0-16,-1 4-224 0,-2 0 80 0,-4 1 144 0,-2-1 0 16,-2-1 0-16,-2 3 0 0,-3 1 0 0,-4-1 144 15,-4-1-16-15,-2-1-128 0,-1 1 336 0,-4-2-32 16,-2 2-16-16,0-1 0 16,-1 1-16-16,1-2 0 0,0 0 0 0,1-1 0 15,1-2-144-15,3 0-128 0,1-1 144 0,3-2-144 16,2-3 0-16,1-1-160 0,1-3 0 0,3-1 0 15,0-1-816-15,2-3-176 0,4-8-16 0,0 0-7408 0,0 0-1472 0</inkml:trace>
  <inkml:trace contextRef="#ctx0" brushRef="#br0" timeOffset="580.67">8396 15662 14271 0,'0'0'640'0,"9"0"128"0,-9 0-624 0,9 1-144 16,-9-1 0-16,8 4 0 0,-8-4 1008 0,9 10 160 0,-2 1 48 0,-3 3 0 15,0 1-448-15,1 3-96 16,-2 4-16-16,1 2 0 0,-2 1 112 0,1 4 32 0,0 1 0 0,1 2 0 16,-1 0-48-16,-1 0-16 15,2 0 0-15,-1-1 0 0,-1-1-352 0,1-3-80 0,0-1-16 16,-1-1 0-16,-2-3-144 0,-1-1-16 0,0-3-128 0,-1 0 192 0,1-4-192 0,1-4 144 16,-3-1-144-16,3-9 128 0,-2 10-320 0,2-10-64 15,0 0 0 1,0 0-7936-16,0 0-1600 0</inkml:trace>
  <inkml:trace contextRef="#ctx0" brushRef="#br0" timeOffset="754.93">8578 15521 37775 0,'-9'-3'3360'0,"0"0"-2688"0,0-1-544 0,9 4-128 15,-6-3 144-15,6 3 0 0,0 0 0 0,0 0 0 16,-7 0-608-16,7 0-128 0,0 0-32 0,0 0 0 16,0 0-1968-1,0 0-400-15,-8 3-80 0</inkml:trace>
  <inkml:trace contextRef="#ctx0" brushRef="#br0" timeOffset="1333.98">9351 15332 29487 0,'0'0'1296'0,"0"0"288"0,0 0-1264 0,0 0-320 0,0 0 0 0,0 0 0 15,0 0 0-15,0 0-176 0,0 0 32 0,0 0 0 16,11-1 144-16,1-1-208 15,2-2 80-15,2 1 128 0,2-2 0 0,7-3 192 0,-1 0 0 0,5 0 0 16,6 1 176-16,1-4 32 16,5-2 16-16,-2-1 0 0,3 1-240 0,-1 0-48 0,-5 1-128 15,-1 0 192-15,-1 0-192 0,-3 2-128 0,-3 0 128 0,-2 1-208 32,-2 0-528-32,-3 2-96 0,-6 1-32 0,-1 1 0 15,-3 0-496-15,-11 5-112 0,0 0 0 0,0 0-9344 0</inkml:trace>
  <inkml:trace contextRef="#ctx0" brushRef="#br0" timeOffset="1551.97">9751 15169 9215 0,'0'0'816'0,"0"0"-656"0,-9 2-160 0,2 2 0 16,7-4 3296-16,-6 8 624 0,2 3 128 0,1 4 32 0,0 2-3056 0,2 5-592 16,0 3-128-16,1 3-32 15,1 4 16-15,1 4 0 0,5 4 0 0,-1 4 0 0,-2 3-32 0,3 3 0 16,0 0 0-16,2 3 0 0,0 1-112 0,1 0-16 15,-1-1-128-15,-1 0 192 0,1-3-192 0,-1-3 0 16,0-4 128-16,-2-3-128 0,0-4 0 0,-3-3 0 16,-1-3 128-16,-2-4-128 0,0-1 0 15,-1-5 0-15,-2-2 0 0,-1-3-160 16,1 0-384-16,0-4-80 0,0-2-16 0</inkml:trace>
  <inkml:trace contextRef="#ctx0" brushRef="#br0" timeOffset="2132.83">10687 15867 28559 0,'0'0'2544'0,"-6"-4"-2032"15,1-1-512-15,2-1 0 16,0 0 192-16,-1-2-64 0,0 0-128 0,-3-1 192 0,1 0-320 0,-3-4-80 16,-1-2-16-16,0-1 0 0,-1-2-112 0,-2-1-32 15,-2-1 0-15,-1 3 0 0,1 0 368 0,-1 4 288 16,1 3-48-16,1 3-16 0,1 0 384 0,-1 1 80 16,2 5 16-16,-1 2 0 15,1 3-256-15,-1 3-64 0,-2 4 0 0,2 4 0 0,-1 1 560 0,1 3 96 0,1 1 32 0,1 3 0 31,0 2-1712-31,1 3-320 16,2-1-80-16,3 2-16 0,0-1 800 0,2 1 256 0,0-2 0 0,0 0-160 0,3-1 160 0,0-2 0 16,1 0 0-16,2-2-128 0,0-4 128 15,1 0 0-15,2-4 0 0,0-2-128 16,2-2 128-16,0-2 0 0,-8-8 0 0,11 4 0 16,1-3 704-16,1-3 240 0,0-2 32 0,3-5 16 15,-3-2-1552-15,2-3-304 16,0-2-64-16,0-1-16 0,-2-1 944 0,-1-3 0 0,-2-1 0 0,-1 0 176 0,-2 0-48 0,-2-1 0 15,0 0 0-15,-2 1 0 0,0 2 0 0,0 3 0 16,-1 0 0-16,-1 3 0 0,0 2 64 0,-2 2 16 16,0 2 0-16,1 8 0 0,-2-8 32 0,2 8 0 15,0 0 0-15,0 0 0 0,0 0-48 0,0 0 0 16,0 0 0-16,0 0 0 0,0 0-192 0,0 11 0 16,0 3 128-16,2 1-128 0,0 1 0 0,1 3 0 15,0 1-144-15,2 1 144 0,-1 1 0 0,2 1 0 16,0 0-128-16,3 0 128 0,-1-3 0 0,1-1 0 0,2-2 0 15,-2 0 0-15,1-3-272 0,1-2-16 0,0-1 0 0,0-3 0 32,4-4-672-32,-3-2-144 0,0-4-32 0,1-3-12704 0</inkml:trace>
  <inkml:trace contextRef="#ctx0" brushRef="#br0" timeOffset="2533.15">10885 15625 23039 0,'-11'0'2048'0,"11"0"-1648"0,-7 2-400 0,1 2 0 16,6-4 1632-16,-5 10 240 0,0 2 48 0,2 4 16 0,-1 0-1488 0,1 5-320 16,1 2-128-16,1 2 128 0,0 2 0 0,0 1 0 15,1 2 0-15,0 0 0 0,1-1-128 0,1 1 0 16,1 0 0-16,3-3 0 16,1-1 0-16,1-2 0 0,2-2 128 0,1-3-128 0,1-3 0 0,2-3 0 15,-1-3 0-15,1-3 0 0,1-3 0 0,2-3 0 16,0-3 0-16,1-5 0 0,1-2 0 0,1-5 0 0,0-4 0 15,-1-5 0-15,1-6 0 0,-2-5 0 16,-3-4-192-16,-3-1 192 0,-2-3-224 0,-2 0 80 0,-4-1 16 0,1 5 0 16,-3 3 128-16,0 6 0 0,-2 6 128 15,0 4-128-15,-1 4 656 0,0 3 64 0,1 3 16 0,0 9 0 16,0 0 32-16,0 0 0 0,0 0 0 0,0 0 0 16,0 0-368-16,-7 9-64 0,3 3-16 0,1 4 0 15,-1 5-320-15,2 2 144 0,0 4-144 16,1 0 0-16,0 2 160 0,1 3-160 0,1 1 128 15,1 0-128-15,0-1 0 0,3 1 0 0,-1-3 0 0,1 0 0 16,2-3 0-16,1-2 0 0,1-2-192 0,0-4 192 16,2-4-672-16,3-2-16 0,1-3 0 0,3-4 0 31,-2-4-1872-31,5-5-384 0</inkml:trace>
  <inkml:trace contextRef="#ctx0" brushRef="#br0" timeOffset="3015.02">12858 15259 21183 0,'-8'-6'1888'0,"-2"-1"-1504"0,2-1-384 0,1 1 0 15,1-2 2480-15,-1 0 416 0,-1-1 96 16,1 1 16 0,0 0-3008-16,-2-1-400 0,-1-2-176 0,0 2-48 15,1 1-240-15,-4 2-48 0,-1 2-16 0,-2 1 0 0,1 3 656 0,-2 2 128 0,1 3 144 16,-2 1-208-16,0 3 400 0,0 3 96 0,0 3 16 16,2 2 0-16,-1-1-304 0,2 3 0 15,0 3 0-15,1 1 0 0,3 0 0 0,4-2 0 0,2 22 0 16,6-21 0-16,4-2-144 0,0-3 144 0,3 1-192 15,1-1 192-15,2 0 0 0,0-3 128 0,1 0-128 0,1-1 336 0,1 0 0 16,1-1 0-16,0 1 0 0,0 1-32 0,2-1-16 16,-1 0 0-16,2 0 0 15,1-1-144-15,-2 1-16 0,0 0-128 0,-1 1 192 16,1-1-32-16,-1 3-16 0,-1-1 0 0,-2 0 0 16,-2-1-144-16,-2 1 128 0,-3-1-128 0,-1 0 128 15,-3 0 64-15,-3 0 0 0,-4 0 0 0,-1-2 0 16,-3 0 96-16,-3 0 32 0,-1 1 0 0,-2 1 0 15,0 1 48-15,-2 0 16 0,0 1 0 0,-2-1 0 16,2 0-256-16,-1 1-128 0,0-3 128 0,2 0-128 31,0 0-512-31,3-2-192 0,2-1-16 0,1-4-13568 0</inkml:trace>
  <inkml:trace contextRef="#ctx0" brushRef="#br0" timeOffset="3204.05">13054 15483 32255 0,'0'0'1424'0,"-2"10"304"0,1 2-1392 0,1 4-336 16,1 3 0-16,2 3 0 0,-2 1 0 0,0 2 0 15,-1 2 0-15,0 0 0 0,-2 0 0 0,1 0 0 16,-2 1 0-16,1-2 0 0,0-1 0 0,0-2-240 16,-2-1 64-16,1-3 16 15,0-2-464-15,0-4-80 0,1-3-32 0,2-10 0 16,0 0-1568-16,0 0-320 0,0 0-64 0</inkml:trace>
  <inkml:trace contextRef="#ctx0" brushRef="#br0" timeOffset="3353.75">13098 15157 32255 0,'-22'-4'2864'0,"9"1"-2288"0,1 1-576 0,1 1 0 16,1 0 448-16,3 1 0 0,7 0-16 0,0 0 0 15,-8 2-432-15,8-2-320 0,0 0 48 0,0 0 16 16,0 0-2752-1,0 0-560-15</inkml:trace>
  <inkml:trace contextRef="#ctx0" brushRef="#br0" timeOffset="3940.92">13578 15649 29375 0,'0'0'1296'0,"0"0"272"0,0 0-1248 0,0 0-320 0,0 0 0 0,0 0 0 16,0 0 208-16,-4-7-16 0,-1-2 0 0,2-1 0 16,0 1 736-16,0-5 144 15,-2-2 16-15,1-2 16 16,-1-3-1808-16,-2 0-352 0,-2-1-80 0,0 3-16 0,-1 1 928 0,0 4 224 0,0 3 0 0,2 2 0 15,-2 2 400-15,1 5 128 16,0 2 32-16,2 3 0 0,-2 4-112 0,-1 5 0 16,1 7-16-16,-2 3 0 0,-1 2-432 0,1 4 0 15,1 2 0-15,1 2 0 0,-1-1 0 0,4 2 0 0,-2 1-176 0,3 0 176 0,2-2 0 0,2-2-160 16,2-2 160-16,2-3 0 16,2-6 0-16,3-2-128 0,-1-4 128 0,2-3 0 0,1-4-176 0,1-4 32 15,2-3 0-15,1-4 0 16,1-4 144-16,-1-4-192 0,0-3 192 0,1-5-192 15,0-2 192-15,0-3 128 0,0 0-128 0,-3-1 176 0,-2-3 16 16,-3 1 0-16,1 5 0 0,-2 4 0 16,-2 4 0-16,-1 4 16 0,0 3 0 0,-3 9 0 15,0 0 352-15,0 0 64 0,0 0 16 0,0 0 0 0,0 0-288 0,3 12-48 0,0 3-16 0,0 4 0 16,0 3-288-16,-2 3 0 16,-1 3-208-16,0 2 80 15,0 1 128-15,-1 5 0 0,1 2 0 0,-4 4 0 0,2 1 0 0,-2 2 0 0,-2 1 0 0,2 0-128 16,-1-1 128-16,0-3 0 0,1 0 0 0,-1-1 0 15,1-2 0-15,-2-2 0 0,0-4 0 16,0-1 128-16,2-1 0 0,-1-3 0 0,1-4 0 0,0-2 0 16,-1-1 64-16,2-3 32 0,0-5 0 0,-2-2 0 15,1-2-224-15,4-9 0 16,0 0 128-16,-6 5-128 0,6-5-320 0,0 0-96 0,-7-4-32 0,1-4 0 16,1-2-2000-16,1-3-416 15,3-5-80-15,-1-4-10352 0</inkml:trace>
  <inkml:trace contextRef="#ctx0" brushRef="#br0" timeOffset="4460.85">13652 15583 1839 0,'7'-15'160'0,"1"1"-160"16,2 2 0-16,1 2 0 0,0 1 4352 0,1 4 832 0,-2 0 160 0,2 4 32 0,3 2-3392 16,-4 4-704-16,1 1-128 0,0 4-16 0,-1 5-496 0,-1 2-80 15,-3 4-32-15,-1 3 0 16,-1 2-176-16,0 2-32 0,-3 3-16 0,0 0 0 15,-2-1-112-15,0-1 0 0,1 1-16 0,-2-1 0 16,0-2-176-16,0-3 160 0,0-4-160 0,0-5 160 16,0-4 48-16,0-3 16 0,1-8 0 0,0 0 0 15,0 0 560-15,0 0 112 0,2-8 32 0,1-4 0 16,-1-6-224-16,3-8-32 0,-1-4-16 0,3-7 0 16,3-5-656-16,-2-2 0 0,2-1 0 0,1 4 0 15,1 2 0-15,2 5-192 0,-4 5 32 0,-1 6 16 16,2 5 144-16,-2 4 192 0,0 6-32 0,1 4-16 0,1 3 160 15,-1 3 16-15,-10-2 16 0,11 10 0 16,0 1-160-16,-1 5-48 0,1 0 0 0,0 3 0 0,0 2-128 16,-1 1-176-16,-3 0 48 0,1 0 0 0,0 0-64 0,-2-1 0 15,1-2 0-15,1-1 0 0,-2-3 192 0,0-4-128 16,-2-2 128-16,-4-9-128 0,7 6 128 0,-7-6 0 16,0 0-144-16,11-2 144 0,-5-4 0 0,3-5 208 15,0-3-16-15,1-6-16 0,2-3-16 0,0-5 0 16,1-1 0-16,0-2 0 0,2 0-160 0,0 4 0 15,1 1 144-15,-2 5-144 0,0 5 0 0,-1 3 0 16,-1 4 0-16,1 3 0 0,-5 4 0 0,1 4 224 0,2 4-32 16,-1 3 0-16,0 2-48 0,1 2-16 15,1 1 0-15,-1 3 0 0,0 1-128 0,0 3-144 0,0 0 144 0,0 1-208 16,0 1-80-16,0 1-16 0,0 1 0 0,-1-2 0 31,0-2-464-31,0 0-80 0,-1-4-32 0,-1 0 0 16,-1-5-544-16,1-2-112 0,-2-4-32 0,-6-6-11712 0</inkml:trace>
  <inkml:trace contextRef="#ctx0" brushRef="#br0" timeOffset="4871.78">14892 15255 29375 0,'-12'-14'1296'0,"4"5"272"0,-2 0-1248 0,1 1-320 0,0 1 0 0,1 1 0 0,8 6 896 0,-13-3 112 15,2 1 16-15,0 2 16 0,0 1-352 0,-1 4-80 16,2 4-16-16,-2 3 0 0,-1 5-352 0,0 4-80 16,3 3-16-16,-1 2 0 0,0 2-144 0,1 2 0 15,4 5 0-15,-1-1-176 0,3 0 176 0,4-1-128 0,0-1 128 0,1-3-128 16,3-2 128-16,2-4 0 0,0-2 0 0,2-1 0 16,0-3 0-16,0-3-160 0,2-3 160 15,0-2 0-15,1-3-176 0,-1-3 176 0,1-2-160 0,1-3 160 16,-1-2 0-16,0-5 0 0,-1-4 0 0,0-2 0 15,0-2 0-15,0-4 192 0,-3-3-16 0,0-2 0 16,-3 0-176-16,2 2 0 16,-2 1 0-16,0 3 128 0,-1 2-128 0,-1 3 0 15,0 4 0-15,1 3 0 0,-3 8 128 0,0 0-128 0,0 0 192 0,0 0-64 16,0 0 128-16,2 10 32 0,-1 2 0 0,-1 3 0 16,-1 2-288-16,1 3 0 0,2 2 128 0,0 1-128 15,0 0 0-15,2 0 0 0,0 0 0 0,3 0 0 0,-2 0 0 16,2-3 0-16,-2-2 0 0,4-3 0 0,2-2-352 15,1-3 32-15,0-4 0 0,1-1 0 16,3-3-1472-16,0-3-304 0,4-5-48 0,3-5-11600 16</inkml:trace>
  <inkml:trace contextRef="#ctx0" brushRef="#br0" timeOffset="10821.12">16068 15387 13823 0,'0'0'1216'0,"0"0"-960"15,0 0-256-15,0 0 0 16,12 1 256-16,-2 0 0 0,-3 0 0 0,2 0 0 16,1 0-256-16,0 1 0 0,0-1 0 0,1 0 0 0,-1-1 0 0,0 0 0 0,-1 0 0 0,2 0 0 31,2-1 160-31,0 1 96 0,2-1 0 0,1-1 16 16,0 1 112-16,3 0 0 0,3 0 16 0,3 0 0 0,1-1-144 0,4 1-16 0,3-1-16 0,5-1 0 31,2 0 96-31,2 0 32 0,-1-2 0 0,-1 2 0 15,1 1-48-15,-1 0-16 0,-2-1 0 0,1 2 0 16,0 0-128-16,0 0-32 0,-1 0 0 0,1 0 0 0,-2-1-128 16,-3 0 0-16,-4-2 0 0,-2 1 0 0,-5-1 128 0,-1-1-128 15,-4 1 128-15,-1 0-128 0,-4-2 128 0,-1 1-128 16,-2 1 128-16,-1 1-128 0,-9 3-240 0,5-6-128 16,-5 6-16-16,0 0-16 15,0 0-432-15,4-6-96 0,-4 6-16 0,-1-7-4320 16,1 7-880-16</inkml:trace>
  <inkml:trace contextRef="#ctx0" brushRef="#br0" timeOffset="11185.37">16982 15165 17151 0,'-10'-4'768'0,"10"4"144"0,-9-5-720 0,2 1-192 0,2-1 0 0,5 5 0 16,-6-4 768-16,6 4 128 0,0 0 32 0,0 0 0 15,-4-5-128-15,4 5-32 0,0 0 0 0,0 0 0 16,0 0-192-16,0 0-32 0,0 0-16 0,0 0 0 16,0 0-400-16,10 4-128 0,-1-2 0 0,1 1 0 0,1 2 224 0,1-2-64 15,2 0-16-15,2-1 0 0,4 1 32 0,-2-1 0 16,-3 0 0-16,1-1 0 0,-1-1-176 0,-1 1 128 16,-2-1-128-16,1 0 128 0,-2 0-128 0,-2 1 0 15,0 1 0-15,-9-2 0 0,0 0 0 16,10 4 0-16,-10-4 0 0,0 0 0 0,8 9 128 0,-4-1-128 15,0 2 192-15,-2 1-64 16,-3 0-128-16,0 2 0 0,-1 3 0 0,-1 0 128 0,-3 1 128 0,-2 2 0 16,-1-1 16-16,1 2 0 0,0 0-80 0,0 0 0 0,-1-1-16 0,1 1 0 15,1-1-176 1,0-1 0-16,-1-3 144 0,2 0-144 0,-1 0 0 0,1-1 0 0,-1-2-192 0,-3 0-8352 31,1 0-1664-31</inkml:trace>
  <inkml:trace contextRef="#ctx0" brushRef="#br0" timeOffset="11841.05">18247 14823 3679 0,'-5'-11'160'0,"2"3"32"0,0-1-192 0,-1 1 0 0,0 1 0 0,1 0 0 16,-1 1 4544-16,1 0 848 0,3 6 176 0,-4-5 48 15,4 5-3984-15,0 0-800 0,0 0-144 0,0 0-48 16,0 0-64-16,0 0-32 0,0 0 0 0,-6 5 0 16,6-5-192-16,-3 13-32 0,0 4-16 0,1 3 0 15,2 2-80-15,3 2-16 0,-1 1 0 0,1 3 0 16,-2 0-208-16,3 3 0 0,-1 1 0 0,0 1 0 16,-1 1 0-16,1 0 0 0,-1-1 0 0,0-1 0 15,1 1 0-15,-1-3-288 0,0-4 32 0,-2-1 16 16,-3-2-704-1,1-2-144-15,-1-4-16 0</inkml:trace>
  <inkml:trace contextRef="#ctx0" brushRef="#br0" timeOffset="12228.12">18122 15171 27647 0,'0'0'1216'0,"5"-7"256"0,2 1-1168 0,3-2-304 15,4 0 0-15,2-1 0 0,3 0 0 0,4 0 0 16,1-1-128-16,4 2 128 0,-1-1-128 0,3 1 128 0,-3-3 0 16,0-1-144-16,-3-1-112 0,-2 0-32 0,-2-3 0 0,-3 1 0 15,0-2-32-15,-2 1-16 0,1-1 0 0,-2 0 0 16,-3-2 336-16,-1-1 0 0,-4-1 0 0,1-1 0 16,-2-1 0-16,0 2 0 0,-2 3 0 0,0 0 128 15,-3 1 64-15,0 2 16 0,0 1 0 0,-2 2 0 16,0 1 208-16,0 2 32 0,0 1 16 0,2 8 0 15,0 0 48-15,0 0 16 0,-4-5 0 16,4 5 0-16,0 0-80 0,0 0 0 0,-4 8-16 0,2 5 0 16,0 0-288-16,0 4-144 0,1 2 160 0,0 4-160 15,0 2 128-15,0 3-128 0,1 1 0 0,1 1 0 0,0 2 0 16,3 2 0-16,0 3 0 0,-2-1 0 0,-1 1 0 0,1 0 0 16,1-2 0-16,0-1 0 0,0-1 0 15,1-2 0-15,-1-4 0 0,0-3 0 0,-1-2-144 0,1-3-128 16,-1-2-32-16,0-3 0 15,0-3-1872 1,-2-11-384-16</inkml:trace>
  <inkml:trace contextRef="#ctx0" brushRef="#br0" timeOffset="12703.63">19043 14707 23039 0,'0'0'1024'0,"0"0"192"0,0 0-960 0,0 0-256 16,0 0 0-16,0 0 0 0,0 0 1088 0,0 0 192 0,-4 12 16 0,-1 5 16 16,1 4-1136-16,-2 3-176 0,0 4-144 0,-3 3 144 15,-1 3-144-15,0 3 144 0,1 1 0 0,1 1 0 16,-2-1 0-16,2 1 0 0,-1-2 0 0,1-5 0 16,2-5 0-16,1-2 0 15,1-4 0-15,1-4 0 0,2-3 0 0,-2-3 0 0,1-2 0 0,2-9 0 16,0 0 208-16,0 0-48 0,0 0-16 0,0 0 0 15,0 0 112-15,1-10 0 0,0-4 16 0,2-4 0 16,1-4-128-16,2-6-16 0,1-6-128 0,-1-5 192 16,0-4-368-16,1-2-80 0,0 0 0 0,-1-1-16 15,1-2 272-15,0 5-192 0,2 5 192 0,0 3-160 0,-1 3 432 16,-2 5 96-16,2 2 16 0,1 6 0 0,0 2 256 0,-1 4 64 16,0 2 16-16,1 4 0 0,0 3-240 0,0 2-48 15,-9 2-16-15,11 2 0 0,-2 2-288 0,1 3-128 16,0 3 128-16,0 3-128 0,-1 2 0 0,0 4 0 15,0 1 0-15,-1 3 0 0,1 3 0 16,-1 4 0-16,1 2 0 0,-2 2 128 0,1 1-128 0,-1 1 0 16,-2-2 144-16,1 1-144 0,0 0 0 0,1-3 128 0,-2-3-128 0,0-3 0 15,0-1 0-15,-1-2 128 16,-1-5-128-16,1-2 0 0,-3-2 0 0,2-2 0 0,-3-2 0 0,0-10 128 16,0 8-128-16,0-8-128 0,0 0 128 0,0 0-192 31,0 0-1568-31,0 0-320 0,0 0-64 0</inkml:trace>
  <inkml:trace contextRef="#ctx0" brushRef="#br0" timeOffset="12907.27">18904 14985 26719 0,'0'0'2368'0,"0"0"-1888"31,0 0-480-31,0 0 0 0,0 0 256 0,8-6-32 0,0-2-16 0,1 4 0 0,-2 0-208 0,4 1-128 15,3-1 128-15,2 0-208 16,2 1 208-16,1 0 192 0,3-2-48 0,2 3 0 0,-1 0 16 0,1-1 0 16,1-2 0-16,4 0 0 15,2-2-1760-15,0 0-368 0</inkml:trace>
  <inkml:trace contextRef="#ctx0" brushRef="#br0" timeOffset="13511.97">19531 14658 5519 0,'0'0'496'0,"-5"-5"-496"16,-1 1 0-16,6 4 0 16,0 0 4672-16,0 0 848 0,0 0 176 0,0 0 16 0,0 0-4112 0,-5 9-832 0,1 1-176 0,0 3-16 31,1 3-256-31,2 4-64 0,-2 3 0 0,0 2 0 0,1 2-80 0,0 0-32 0,0 1 0 0,1-2 0 0,0 0-144 16,-1-1 0-16,2-1 0 0,0 0 0 0,0-2 0 0,2-2 0 15,0-5 0-15,-1-1 0 0,0-3 0 0,0-3 128 31,-1-8-128-31,0 0 0 0,0 0 208 0,0 0-32 0,0 0-16 0,0 0 0 16,0 0 288-16,0-9 48 16,0-4 16-16,0-4 0 0,1-5-208 0,1-3-48 15,-2-2 0-15,0-3 0 0,1-1-256 0,2-2 0 16,0 0 0-16,1 1 0 0,1 1 0 0,0 3 0 16,1 3 0-16,0 3 0 0,1 2 0 0,0 4 192 0,-1 3-16 15,1 3 0-15,0 3 208 0,-1 3 32 0,-6 4 16 16,9 0 0-16,0 2-240 0,-1 3-64 15,0 3 0-15,1 3 0 0,0 4-128 0,1 3 0 0,-3 3 0 0,2 1 0 16,-1 2-144-16,1 3 144 0,-1 0 0 0,2 2 0 16,-3 0 0-16,-1 0 0 0,2-2 0 0,0 1 0 15,-3-2 0-15,2 0 0 0,1-4 0 0,-1-4 0 16,-1-2 0-16,-1-4 128 0,0-3-128 0,-1-2 0 16,-4-7 0-16,8 4 176 0,-8-4-176 0,8-3 160 15,0-2 32-15,0-5 16 0,0-4 0 0,1-7 0 16,-1-7 48-16,3-4 16 0,-2-3 0 0,2-3 0 0,-1-4-272 15,0-2 0-15,0 0-176 0,-1 2 176 0,-1 3-128 0,-1 3 128 16,0 4 0-16,-1 6 0 0,0 4 0 0,-2 2 176 16,1 4 0-16,-2 4 0 0,-1 3 208 0,-2 9 32 15,1-7 16-15,-1 7 0 0,0 0-240 0,0 0-32 16,0 0-16-16,5 10 0 16,-1 2-144-16,-1 4-192 0,1 1 32 0,-1 3 16 0,0 2 144 0,2 2-128 15,-3 3 128-15,1 1-128 0,1 2 128 0,1-1 0 16,-2 1 0-16,2 0 0 0,-2-1 0 0,1-2-128 15,3-2 128-15,-3 1 0 0,3-2-336 0,-2-1 16 0,1-1 0 16,0-2 0 0,1-3-512-16,0-1-112 0,0-3-16 0,2-2-9664 0,0-1-1920 15</inkml:trace>
  <inkml:trace contextRef="#ctx0" brushRef="#br0" timeOffset="14001.37">20308 14470 30399 0,'0'0'2704'0,"0"0"-2160"0,-4-8-544 0,4 8 0 16,0 0 320-16,0 0-64 0,0 0 0 0,0 0 0 0,0 0 32 0,0 0 0 15,0 11 0-15,1 5 0 0,0 4-96 0,0 4-32 16,1 5 0-16,0 2 0 0,2 2-160 0,-2 1 0 16,1 2 144-16,1 0-144 15,-2 0 0-15,1-1 128 0,0-1-128 0,2-3 0 0,-2-4 0 0,1 0 0 16,0 0 0-16,-1-4 0 15,-1-4 0-15,0-3 144 0,-1-3-144 0,-1-4 0 0,0-9 192 0,0 0-64 16,0 0 0-16,0 0-128 0,0 0 256 0,0 0-48 16,0 0-16-16,-4-5 0 0,0-5 32 0,-2-2 0 15,0-3 0-15,-1-2 0 0,2-2-224 0,-2 0 0 0,-1-2 0 16,1-2-160 0,-1-2 160-16,0 0 0 0,0-2 0 0,1 1-128 0,-1 2 128 0,0 0 0 0,2-3 0 0,1 1 128 15,2-1 96-15,1-2 32 16,1-2 0-16,3-1 0 0,2-1-128 0,2 0 0 0,2-1-128 0,0 0 192 15,2-1-192-15,1 3 0 0,1 4 0 0,-1 4 0 16,1 3 0-16,3 2-160 0,0 3 160 16,-1 5-192-16,-2 3 192 0,2 4-160 0,0 3 160 0,0 3-160 15,0 4 160-15,-1 4 0 0,-2 1 0 0,-1 4 0 16,-4 3-192-16,0 1 64 0,-4 3 0 0,-2 3 0 0,-3-2-16 16,-3 2 0-16,-3 0 0 0,-2-1 0 0,-3 1-48 0,1-2-16 15,-1-2 0 1,0-3 0-16,0-2 208 0,2-1 0 0,1-3 0 0,1 0-144 0,2-1 144 0,1-1 0 15,0-1-144-15,3 1 144 32,-1 0-1792-32,1 0-304 0,-1 0-48 0</inkml:trace>
  <inkml:trace contextRef="#ctx0" brushRef="#br0" timeOffset="15680.52">21198 14297 14735 0,'-2'-7'1312'0,"2"-2"-1056"16,0 9-256-16,3-9 0 0,-2-1 1760 0,0 1 288 0,2 1 64 0,-3 8 16 16,0 0-1280-16,3-8-256 15,-3 8-48-15,0 0-16 0,0 0-224 0,0 0-48 16,0 0-16-16,0 0 0 0,8 6 80 0,-3 2 32 0,-3 2 0 0,0 2 0 16,1 4-48-16,-2 4-16 0,-1 3 0 0,0 6 0 15,0 3-32-15,0 3 0 0,-1 2 0 0,1 4 0 16,-1 2-112-16,2 3-16 0,-2 1-128 0,-1-1 192 15,1 0-192-15,1-4 128 0,1 1-128 0,1-4 0 16,-1-4 128-16,0-2-128 0,1-2 0 0,0-3 0 0,-1-1 128 16,0-3-128-16,0-1 0 15,-1-4 144-15,0-4-144 0,0-2 192 0,-1 0-192 0,1-2 192 0,-1-4-336 16,1-7-64-16,0 0-16 0,0 0-8416 16,0 0-1664-16</inkml:trace>
  <inkml:trace contextRef="#ctx0" brushRef="#br0" timeOffset="15998.33">21530 14221 26719 0,'0'0'2368'0,"2"-9"-1888"15,2 1-480-15,-4 8 0 0,0 0 256 0,0 0-32 16,0 0-16-16,0 0 0 0,0 0-48 0,5 11-16 15,-3 2 0-15,-2 2 0 0,-1 3 16 0,-1 4 0 16,0 4 0-16,-1 4 0 0,-1 4-32 0,1 1-128 16,0 0 192-16,1 4-64 0,0 1-128 0,2 1 0 0,0-2 0 15,3-2 0-15,0-2 0 0,0 0 0 16,2-1 0-16,-1 1 0 0,0-2 0 0,1-2 0 0,-1-2 0 16,1-1 128-16,-1-2 0 0,0-2-128 0,-1 0 192 0,-2-3-64 15,-1-1-128-15,0-2 160 0,-1-4-160 0,0-2 160 16,-2 0-32-16,1-1-128 0,2-2 192 0,-2-2-64 15,2-7-336-15,0 0-80 0,0 0-16 0,0 0-12816 16</inkml:trace>
  <inkml:trace contextRef="#ctx0" brushRef="#br0" timeOffset="16347.78">22026 14140 28559 0,'1'-11'2544'0,"-1"11"-2032"15,4-8-512-15,-4 8 0 16,0 0 432-16,0 0-16 0,0 0 0 0,0 0 0 16,0 0-416-16,0 9 0 0,-4 3-224 0,-1 3 80 0,-3 4 0 0,-3 4 0 15,-3 4 0-15,-3 4 0 0,-1 2 144 0,-1 2-208 16,0 3 80-16,2-2 128 0,1-2 0 0,4-1 0 15,1-2 0-15,4-2 0 16,0-5 0-16,4-2 0 0,2-3 0 0,3-2 0 16,1-1 0-16,3-3 0 0,0-2 0 0,2-2 0 15,1-2 240-15,2-1 160 0,3-2 48 0,4 1 0 0,2-2-80 0,5-1-16 0,1-2 0 0,2-1 0 16,-1-1-112-16,-1 0-32 0,-1-2 0 0,-2 1 0 0,-2 0-64 16,-3 0-16-16,0 1 0 0,-2 0 0 0,-2 0-128 15,-3 0 0 1,-1-1 0-16,-10 3 128 0,8-1-672 0,-8 1-144 0,7-3-16 0,-7 3-8608 31,0 0-1712-31</inkml:trace>
  <inkml:trace contextRef="#ctx0" brushRef="#br0" timeOffset="16647.03">22271 14340 24879 0,'0'0'2208'0,"0"0"-1760"0,-2-8-448 0,2 8 0 16,0 0 864-16,0 0 96 0,0 0 0 0,0 0 16 16,0 0-448-16,0 0-80 0,2 10-32 0,-2 0 0 15,1 2-80-15,-1 4-16 0,0 5 0 0,0 4 0 16,0 1-128-16,-1 5-48 0,-1 3 0 0,1 4 0 0,0 3 768 0,-1 0 160 16,0-1 16-16,1 1 16 15,0-2-1664-15,1-2-336 0,1-1-64 0,0-2 0 0,2-3 768 0,-1-1 192 16,-1 0 0-16,2-4 0 0,-1-3 0 0,1-2 0 15,-3-3 0-15,2-2 0 0,1-2 160 0,-2-1-160 16,0-4 128-16,-1-9-128 16,2 8-320-16,-2-8-160 0,0 0-32 0,0 0-8784 15,0 0-1776-15</inkml:trace>
  <inkml:trace contextRef="#ctx0" brushRef="#br0" timeOffset="16987.07">22596 14220 27647 0,'2'-13'2448'0,"1"5"-1952"0,0 0-496 0,-3 8 0 16,0 0 288-16,5-6-32 16,-5 6-16-16,0 0 0 0,0 0 64 0,0 0 16 0,0 0 0 15,3 11 0-15,-3 2-320 0,-3 3 160 0,-1 2-160 16,0 1 128-16,-3 2-128 0,-1 3 0 0,-1 0 0 0,2 2-176 15,-2 2 176-15,1-2 0 0,2 0 0 16,1-2 0-16,3-2 0 0,0-1 0 0,2 1-144 0,3-4 144 0,3 0 0 0,-1-3 0 16,2-3 0-16,-1-1 0 15,2-1 128-15,2-2 80 0,1-2 32 0,0-2 0 0,1-2 192 0,2-1 32 16,2-1 16-16,0-1 0 0,1-1-64 0,-1 0-16 16,2 1 0-16,1 0 0 0,-1-1-176 15,0 1-32-15,-2 0-16 0,0 0 0 0,-1 0-176 0,-1 1 0 16,1 0 0-16,-2-2 0 15,-1-1-1728-15,1-1-288 0,0 2-48 0,0 1-6768 16,-13 1-1360-16</inkml:trace>
  <inkml:trace contextRef="#ctx0" brushRef="#br0" timeOffset="17265.53">22956 14297 25791 0,'-7'-13'1152'0,"7"13"224"0,-3-7-1104 0,3 7-272 0,0 0 0 0,0 0 0 16,0 0 1216-16,0 0 192 0,0 0 48 15,0 0 0-15,0 0-720 0,0 0-144 0,0 0-16 0,-6 9-16 0,3 3-144 0,-1 3-32 16,0 6 0-16,2 3 0 16,1 5-160-16,-1 1-32 0,0 1-16 0,2 3 0 0,1 2-176 15,1 1 0-15,0 1 0 0,2 0 0 16,2-1 0-16,0-2 0 0,-1-1 0 15,3 0 0-15,0-1 0 0,-1-3 128 0,0-3-128 0,-1-2 0 16,-1 0 0-16,-1-3 0 0,1-3 0 0,-2 0-10432 16,-3-2-2064-16</inkml:trace>
  <inkml:trace contextRef="#ctx0" brushRef="#br0" timeOffset="19838.53">10734 17213 10127 0,'-6'-14'896'0,"3"4"-704"0,-1-1-192 0,1 1 0 0,0 0 3184 0,0 1 592 31,-1 0 128-31,2 2 32 0,2 7-2976 0,-1-8-608 16,1 8-112-16,0 0-32 0,0 0 0 0,0 0 0 15,0 0 0-15,0 0 0 0,0 0 48 0,-6 10 0 0,3 2 0 0,1 4 0 0,1 5-256 0,0 5 0 31,1 2 0-31,1 4 0 0,-1 2 0 0,0 3 0 16,1 0 128-16,0 0-128 0,-1 2 0 0,4-1 0 16,-2 0 0-16,2-3 0 0,-2-3 0 0,1-2 0 15,1-4 0-15,-1-3 0 0,0-3 0 0,0-6 0 16,-1-3 0-16,0-3 144 0,-2-8 112 0,0 0 32 16,0 0 0-16,0 0 0 0,0 0 352 0,0 0 80 15,0 0 16-15,2-14 0 0,-1-4-112 0,1-5-32 16,2-5 0-16,-3-5 0 0,2-6-432 0,2-4-160 0,0-4 0 15,2-2 144-15,-1-1-144 0,1 1 0 0,1 2 0 0,0 5 0 16,1 5 0-16,-1 3 0 0,-2 3 0 0,2 5 128 16,-1 6 224-16,3 2 32 0,-4 4 16 0,3 3 0 15,-2 1-80-15,0 4 0 0,-7 6-16 0,11 0 0 16,-1 2-304-16,1 4 0 0,0 2 0 0,1 5 0 16,2 4 0-16,-3 4-192 0,1 1 48 0,1 4 16 15,0 2 128-15,1 3 0 0,2 1 0 0,-1 1-128 0,2 2 128 0,-2-2 0 16,-1-1-144-16,1 0 144 0,0-1-144 0,-1-2 144 15,0-2-192-15,-3-5 192 0,-4-3 0 16,1-4-128-16,-2-4 128 0,-2-3 0 0,-4-8 0 0,0 0 0 16,0 0 0-16,0 0 144 0,0 0 0 15,0 0 0-15,10-7 0 0,-2-5 0 0,-1-6 96 0,2-6 16 16,-1-6 0-16,3-6 0 16,1-5-256-16,1-4 0 0,0-4 0 0,2-2 0 0,-1 4 0 0,1 3 0 15,1 4 0-15,-3 5 0 0,-1 5 0 0,-1 6 0 0,-1 4 160 0,-2 6-32 16,-2 4 432-16,1 5 80 15,0 1 32-15,-7 4 0 0,10 4-368 0,-1 0-80 16,-1 2-16-16,2 4 0 0,0 3-208 0,0 2 0 16,-1 3 0-16,1 2-160 0,1 3 160 0,1 1 0 0,-1 2 0 15,2 3-128-15,-2 2 128 0,1 2-128 16,0-1 128-16,1 1-128 16,-2 1-256-16,0 0-64 0,0 0 0 0,0 0 0 15,-2-1-432-15,0-3-80 0,-1-3-32 0,10 18-1552 16,-8-28 880-16,0-4-32 0,1-4-11584 0</inkml:trace>
  <inkml:trace contextRef="#ctx0" brushRef="#br0" timeOffset="20170.63">12050 17139 27647 0,'-7'2'2448'0,"-1"2"-1952"15,1 1-496-15,1 3 0 16,-2 2 128-16,1 4-128 0,1 4 0 0,0 4 0 0,2 2 240 0,0 2-48 15,0 2-16-15,2 0 0 0,0 2-176 0,2 0 0 16,2 1 0-16,1-1 128 0,2 0-128 16,1-2 0-16,3-3 0 0,1-2 0 15,1-1 0-15,1-4 0 0,-1-5 0 0,2-2 0 0,-3-3 0 0,1-4 0 16,0-4 0-16,1-3 0 0,-1-5 432 0,1-3 48 0,1-3 16 16,0-5 0-16,-1-3 16 0,0-4 16 0,-3-4 0 15,-2-2 0-15,-2-2-16 0,-3-1-16 0,-3-1 0 0,-2 2 0 16,-4 1-16-16,-2 5 0 0,-2 4 0 0,0 3 0 15,-3 4 16-15,2 4 0 0,0 3 0 0,0 5 0 16,-2 0-224-16,0 4-32 16,-1 3-16-16,-1 4 0 15,0 4-720-15,-1 2-144 0,0 1-16 0,0 3-16 16,1 4-1840-16,0 0-368 0,1 0-80 0,1-1-10016 0</inkml:trace>
  <inkml:trace contextRef="#ctx0" brushRef="#br0" timeOffset="20520.12">12346 17245 19583 0,'6'13'864'0,"-3"-3"176"0,0 2-832 0,1 3-208 0,-1 3 0 0,0 1 0 0,-1-1 448 0,0 2 32 16,-2-1 16-16,-2 1 0 16,1 1-128-16,-1-2-32 0,-1 1 0 0,0-1 0 0,-1-1-144 0,2-2-16 15,-2-2-16-15,0-2 0 16,1-3 64-16,3-9 16 0,-3 7 0 0,3-7 0 15,0 0 400-15,0 0 64 0,0 0 32 16,-2-8 0-16,0-3 64 0,2-4 16 0,2-4 0 0,0-3 0 0,2-3-464 0,2-4-96 16,1-2 0-16,4-1-16 0,3 1-240 0,-1-1 0 0,-1 1 0 15,2 4 0-15,-1 4 304 0,2 4 16 0,-2 2 0 0,-1 4 0 16,0 3 400-16,0 4 96 16,0 2 16-16,-1 3 0 0,-1 2-432 0,0 2-80 15,0 3 0-15,1 3-16 0,0 1-304 0,0 3 0 0,1 1 0 0,-1 1 0 31,0 2 0-31,-1 1 0 0,0-1-128 0,1 2 128 0,-1 1-608 0,1-1-32 0,0 1 0 0,0-1 0 32,-1-1-768-32,1-2-144 0,1-2-48 0,1-3-7248 15,0-3-1456-15</inkml:trace>
  <inkml:trace contextRef="#ctx0" brushRef="#br0" timeOffset="20992.68">13338 16986 11967 0,'-13'-10'1072'0,"3"4"-864"15,-3-2-208-15,1 0 0 0,1 2 3376 0,0 0 624 16,-1 1 128-16,1 2 32 0,0-1-2512 0,0 3-496 16,1 2-112-16,-1 4-16 0,0 1 256 0,0 4 32 15,-1 3 16-15,0 4 0 0,-1 4-1888 0,1 3-368 0,-1 2-80 0,2 4-16 16,2 2 800-16,0 1 224 0,0 0 0 0,2-1 0 0,2 0-160 15,2-3 160-15,1 0 0 0,5-3-144 0,1-2 144 0,2-5-128 16,0-1 128-16,1-3-128 0,-1-1 128 16,3-6-160-16,1-2 160 0,1-3-160 0,1-3 944 15,2-2 192-15,2-5 48 0,-1-3 0 16,2-3-1504-16,0-4-288 0,-1-5-64 0,1-4-16 16,1-4 848-16,0-6 0 0,-1-3 256 0,-1-4-64 15,-3-3-192-15,0-1 160 0,-2 0-160 0,-2 0 160 0,-2-2-160 0,-1 3 0 16,-2 0 0-16,-3 4 128 0,-2 4 144 15,1 6 32-15,-2 5 0 0,0 5 0 0,-2 5 336 0,-1 3 64 16,2 1 0-16,0 6 16 0,-2 2-160 0,5 5-48 0,0 0 0 0,0 0 0 16,0 0-320-16,-5 9-192 15,1 0 192-15,2 5-192 0,0 3 0 0,1 4 0 16,0 2-240-16,0 5 80 0,1 5 160 0,0 4-192 0,0 0 192 16,0 3-192-16,1 1 192 0,0 3-192 15,1 3 192-15,1-1-192 16,3 0-272-16,2-3-64 0,0-2-16 0,1-5 0 15,0-3-384-15,3-4-80 0,1-3-16 0,0-4 0 16,1-4-272-16,0-4-64 0,0-4-16 0,3-4-11296 0</inkml:trace>
  <inkml:trace contextRef="#ctx0" brushRef="#br0" timeOffset="22075.8">13906 16854 30863 0,'-23'-12'1360'0,"9"7"304"0,-3 1-1344 0,1 1-320 15,1-1 0-15,1 2 0 16,-1 2 224-16,1 3-32 0,-1 0 0 0,2 4 0 16,-1 0 160-16,1 4 32 0,1 2 0 0,1 2 0 0,0 1-384 0,3 3 144 15,-3 1-144-15,3 3 0 16,1 2 0-16,2 3 0 0,-1 0 0 0,2 1 0 0,3 1 0 0,1-2 0 16,2 0-160-16,1-2 160 15,2 0 0-15,0-3-176 0,1-4 176 0,1-1-128 0,2-3-80 0,1-2-16 16,0-5 0-16,1 0 0 0,1-4-80 0,0-1-16 15,0-3 0-15,1-4 0 0,2-1 320 0,-2-5-160 0,-1-3 160 0,1-5-128 16,-2-3 128-16,1-4 176 0,-1-3-48 0,-1-2 0 16,-1-2-128-16,-1-1 192 0,-2-1-192 0,0 2 192 15,-2 2-192-15,0 4 0 16,-2 3 0-16,-1 3 128 0,-1 4 64 0,0 4 16 0,-1 3 0 0,1 9 0 16,-1-7 272-16,1 7 48 15,0 0 16-15,0 0 0 0,0 0-272 0,-6 11-48 0,2 2-16 0,-1 2 0 0,1 2-208 16,1 2 0-16,-1 3 0 15,2 3-160-15,0 2 160 0,1 2 0 0,0 0-144 0,1 0 144 16,2 0 0-16,2-2 0 0,1 0 0 0,1-3 0 16,2-1-176-16,1-4 48 0,-1-4 0 15,0-2 0-15,1-2-80 0,0-4-16 0,-1-3 0 0,2-1 0 0,-1-5-48 0,4-1-16 16,0-3 0 0,-1-3 0-16,1-3 832 0,0-4 160 0,3-1 48 0,-1-3 0 15,-1-3-1520-15,1 0-288 0,-5-2-64 0,1-1-16 0,-2-1 816 0,1-1 144 16,-1 3 48-1,-2 2 0-15,-2 4 128 0,1 4 0 0,-5 2 0 0,1 4 0 0,-1 1 320 0,-1 8 112 16,0 0 16-16,0 0 0 16,0 0-80-16,0 0-16 0,0 0 0 0,0 0 0 0,-4 6-352 0,-1 4 0 15,0 1 0-15,2 1 0 0,-1 1 0 0,2 2 0 16,0 1 0-16,1 2 0 0,1-1 0 0,2-2-128 0,0-2 128 0,0 0 0 16,2-2 0-16,0-1-128 15,4-1 128-15,-3-1 0 0,2-3 0 0,2 0-160 0,1-2 160 0,-2-2 0 0,4-2-128 16,1-1 128-1,-2-2 0-15,0-2 0 0,-2-4 0 0,1 0 0 16,-1-1 0-16,0 0 0 0,1-2 304 0,-4-1-48 0,0-2 0 0,-1 1 0 0,0 0 80 0,-1 0 16 31,0 0 0-31,-2-1 0 0,-1 2-32 0,0 1 0 0,0 1 0 0,0-2 0 16,-1 1-112-16,0 1-16 16,1 0-16-16,-1 1 0 0,0 0-176 0,0 2 0 15,0 9 144-15,0 0-144 0,0 0 160 0,0 0-32 16,0 0-128-16,0 0 192 0,0 0-192 0,0 0 176 0,0 0-176 15,4 10 160-15,-2 3-160 0,0 3 0 0,-2 0 0 0,1 5 0 16,1 3-160-16,0 4 160 0,0 2 0 0,0 3-144 0,0 2 144 0,1 3 0 31,2 3-144-31,-2 1 144 0,0 1 0 0,1 3 0 0,-2 0-144 0,1 4 144 0,0 2-224 16,1 1 16 0,-1-1 0-16,1 0 0 0,-3-1 64 0,2 0 16 15,0-3 0-15,0 0 0 0,1-4 128 0,-1-4 0 0,1-2-144 0,2-4 144 16,-3-3 0-16,1-4 0 0,1-4 0 0,-2-2 0 15,-2-3 0-15,-1-3 0 0,0-3 0 0,-1-3 0 16,1-9 128-16,-4 7-128 0,4-7 192 0,-8 1-64 16,0-4 80-16,1-2 16 0,-1-3 0 0,-1-2 0 0,-1-4-224 15,-2-4 0-15,-2-2 0 0,1-5 0 16,-2-2-192-16,2-3 192 0,1-2-192 0,2 0 192 16,2-3-128-16,3 1 128 0,2 0 0 0,3 0 0 0,2 0-144 15,3 2 144-15,3 1 0 0,3 1-144 0,2 2 144 16,4 0 0-16,0 2 0 0,3-1 0 0,-2 2-160 0,2 1 160 15,3 1-192-15,-4 3 192 0,2 2-272 0,-1 3 48 16,-2 2 16-16,-1 2 0 0,-1 2 208 0,-3 4-192 16,-2-1 192-16,-1 4-192 0,-10 2 16 0,0 0 16 15,9 3 0-15,-9-3 0 16,0 0-208-16,4 9-32 0,-4-9-16 0,0 10 0 16,-2-1-160-16,-3-2-16 0,2 0-16 0,3-7 0 15,0 0-352-15,-5 5-64 0,5-5 0 0,0 0-11360 0</inkml:trace>
  <inkml:trace contextRef="#ctx0" brushRef="#br0" timeOffset="23402.45">16437 16722 20207 0,'-6'-8'896'15,"6"8"192"-15,-6-7-880 0,2 1-208 0,-2 2 0 0,6 4 0 0,-6-3 0 0,0-1 176 16,1 2-176-16,5 2 160 0,-9-2-32 0,1 2-128 16,-1 0 192-16,0 2-64 0,1 2 304 0,-2 1 48 15,-1 4 16-15,0 3 0 0,-1 3-48 0,-2 4-16 16,1 3 0-16,0 2 0 0,2 4-112 0,-1 1-32 16,0 2 0-16,0 2 0 0,1 0-288 0,2 2 160 15,1 3-160-15,4-1 128 0,-2 0-128 0,4-2 0 16,2 0 0-16,2-4 0 0,4-3 0 0,0-2 0 0,2-3 0 15,2-2 0-15,2-2 0 0,2-1 208 16,4-4-16-16,0-2-16 0,-1-2 288 0,4-2 64 16,1-4 16-16,1-1 0 0,0-4-160 0,2-3-16 15,0-1-16-15,-1-4 0 0,-1-2-48 0,-1-3-16 16,-1-3 0-16,-2-2 0 0,-3-4 96 0,-4-2 32 16,-2 0 0-16,-4-2 0 0,-2 1 48 0,-3 0 16 0,-3-2 0 15,-2 3 0-15,-4 3-96 0,-1 2-32 0,-2 2 0 16,-1 4 0-16,-2 3 16 0,-2 2 0 0,-2 4 0 15,0 0 0-15,-1 4-368 0,0 3 0 0,-2 1-192 0,0 2 64 16,0 3-640 0,0 1-128-16,1 2-32 0,4-3 0 0,0 2-640 0,2 0-128 0,1 0-32 0,2-1-10928 15</inkml:trace>
  <inkml:trace contextRef="#ctx0" brushRef="#br0" timeOffset="23606.75">16844 16644 23039 0,'-1'-14'1024'0,"0"6"192"0,-1 1-960 0,2 7-256 16,-4-8 0-16,4 8 0 0,0 0 1792 0,0 0 320 16,0 0 64-16,-5-3 16 0,5 3-1552 0,-8 1-320 15,8-1-64-15,-5 5-16 0,-1 2-240 0,2 2-208 16,2-1 32-16,-2 3 16 15,2 0-256-15,0 3-48 0,0-1-16 0,1 0 0 16,1 1-1920-16,0 1-384 0</inkml:trace>
  <inkml:trace contextRef="#ctx0" brushRef="#br0" timeOffset="23779.1">16896 17003 19343 0,'-1'10'1728'0,"1"0"-1392"0,2 1-336 0,0 2 0 0,3 3 464 0,-2 1 32 16,0-1 0-16,0 1 0 0,1-1 80 15,-1 1 0-15,0-1 16 0,0 0 0 0,-2 0-240 0,0 0-48 16,-1-1-16-16,0-1 0 0,-1 0-160 16,0-2-128-16,1-4 192 0,-2-1-192 0,2-7-160 15,0 0-144-15,-4 6-16 0</inkml:trace>
  <inkml:trace contextRef="#ctx0" brushRef="#br0" timeOffset="24237.7">17197 16719 33567 0,'1'-15'1488'0,"0"6"304"0,1-1-1424 0,1 1-368 0,1-2 0 0,2 2 0 15,0 1 0-15,3 0 0 16,0 1-160-16,2 2 160 0,-2 0 0 0,1 2 0 15,0 0 0-15,-2 2 0 0,-8 1 0 0,10 0 0 0,-10 0 0 0,10 4 0 16,-10-4 0-16,8 9 0 0,-3 1 0 0,-2 2 0 16,-3 0-224-16,-3 4-32 0,0 2-16 0,-4 3 0 15,1 0-16-15,0 0 0 0,1 0 0 0,2-4 0 0,0-1 288 0,2-3-192 16,1-1 192-16,0-1-160 16,1-1 160-16,2-2 0 15,-3-8 0-15,5 8-128 0,-1 0 128 0,2-1 0 0,-6-7 0 0,8 7 0 16,0 1 0-16,1 0 0 0,0-1 0 0,2 1 0 15,2-1 0-15,0 0 0 0,1 2 0 0,0 0 0 16,-1-1 0-16,0 2-128 0,1 1 128 0,-2 1 0 16,0 2 0-16,-3-1 0 15,-3-1 0-15,0 2 0 0,-3 0 0 0,-2 0 0 0,-2-1 0 0,-2 2 176 16,-4-3 16-16,-1 0 0 0,-2-1 0 0,-2 0 0 0,-2 0 176 16,-2-1 32-16,-4 0 16 0,0-2 0 0,1 0-48 0,1-1-16 31,-1-2 0-31,0 1 0 0,2-2-176 0,-1-1-48 0,1-1 0 0,3-2 0 15,1-2-320-15,1 1-64 0,0-1 0 0,1-1-9936 16,1-3-1984-16</inkml:trace>
  <inkml:trace contextRef="#ctx0" brushRef="#br0" timeOffset="24569.95">17697 16685 27647 0,'0'0'2448'0,"0"0"-1952"15,0 0-496-15,-8 3 0 0,2 3 544 0,2 3 16 16,0 2 0-16,-1 4 0 0,0 4-368 0,0 3-64 16,2 1 0-16,0 2-128 0,-2 3 160 0,2-1-160 15,-2 1 128-15,2 0-128 0,2 0 0 0,1-2 0 0,2-3 0 0,2-1 0 16,1-1 0-16,3-2 0 16,2-3 0-16,1-4 0 0,1-3 0 0,3-2 0 15,2-4 0-15,0-3 0 0,2-2 0 0,0-4 0 0,1-4 224 0,1-2-64 16,-2-3 288-16,0-5 64 0,-1-4 16 0,-3 1 0 15,-3-2 176-15,-2-4 16 0,-4-3 16 0,-4 0 0 16,-6 1 16-16,-2 2 0 0,-4 0 0 16,-3 4 0-16,-4 1 176 0,0 5 32 0,-2 3 16 0,1 5 0 15,2 2-512-15,-1 3-96 16,-1 3-32-16,0 3 0 0,0 2-800 16,2 2-176-16,1 3-16 0,1 3-16 0,-1 2-2336 0,2 2-448 0,1 2-112 0</inkml:trace>
  <inkml:trace contextRef="#ctx0" brushRef="#br0" timeOffset="24984.22">18281 16811 28959 0,'0'0'1280'0,"0"0"272"0,0 0-1232 0,0 0-320 0,0 0 0 0,0 0 0 0,0 0 320 0,13 0 16 16,0-2 0-16,1 1 0 0,3-1-112 0,3 0-32 16,3-3 0-1,0 0 0-15,1-2-64 0,0 0-128 0,1-3 176 0,-1 0-176 16,1 1 192-16,0 1-192 0,0-1 192 0,-2 2-192 0,-2 0 160 0,-4 1-160 16,-1 0 128-16,-5 2-128 0,-3 0 176 0,-8 4-48 15,0 0-128-15,0 0 192 0,0 0-192 0,0 0 0 0,0 0 0 0,0 0 0 31,-6 3-1856-31,-1 0-400 0,-1 0-96 0</inkml:trace>
  <inkml:trace contextRef="#ctx0" brushRef="#br0" timeOffset="25452.48">19072 16352 18431 0,'-12'-8'816'0,"5"5"160"0,-1-2-784 0,2 2-192 0,-3 3 0 0,9 0 0 0,-9-1 1088 0,0 1 192 32,0 2 16-32,3-1 16 0,-2 0-992 0,8-1-320 0,0 0 160 0,-8 4-160 0,8-4 368 0,-5 5-16 15,5-5 0-15,0 0 0 0,0 0 48 0,0 0 16 16,2 8 0-16,-2-8 0 0,9 5 32 0,1 0 0 15,0-4 0-15,2-1 0 0,2-1-112 0,4-2-16 16,0 0 0-16,3-2 0 0,1-2-96 0,3-1-32 16,-3 0 0-16,1 0 0 15,-1 1 80-15,-3 1 16 0,-1-1 0 0,-1 3 0 16,-4-1 272-16,-2 2 48 0,-2 1 16 0,-9 2 0 16,0 0 16-16,0 0 16 0,8 3 0 0,-2 3 0 0,-3 1-272 0,0 4-48 0,-1 4-16 0,-2 2 0 15,-2 4-160-15,1 2-32 0,-1 4-128 0,0 0 192 16,-1 1-192-16,2 1 176 15,-2 3-176-15,1 1 160 16,0 0-160-16,1 0 0 0,1 0 0 0,2-1 0 16,4-2 0-16,-5-2 0 0,1-2 0 0,0-1 0 15,2-2 0-15,0-2 128 0,-1-3-128 0,0-3 0 16,2-1 0-16,-2-2 0 0,0-2 128 0,-2-2-128 16,-1-8-528-16,0 0-144 15,0 0-32-15,0 0 0 0,0 0-1968 0,0 0-400 0</inkml:trace>
  <inkml:trace contextRef="#ctx0" brushRef="#br0" timeOffset="25664.38">19601 16189 21183 0,'-8'-11'1888'0,"8"11"-1504"16,-3-7-384-16,3 7 0 0,0 0 3680 0,-4-6 672 15,4 6 128-15,0 0 16 0,0 0-3632 0,0 0-736 0,0 0-128 0,0 0 0 16,-6-1-224-16,6 1 0 16,-8 3 0-16,3 2 0 15,0 2-640-15,1 2-128 0,-1 1-32 0,2 0 0 16,1-1-1968-16,1 2-400 0,-1 6-64 0,1 3-7616 0</inkml:trace>
  <inkml:trace contextRef="#ctx0" brushRef="#br0" timeOffset="25823.84">19662 16576 19007 0,'0'0'832'0,"-3"10"192"0,2 2-832 0,0-1-192 16,0 1 0-16,1 1 0 0,0 1 992 0,0-1 160 16,0 1 16-16,1-1 16 0,-1 3-288 0,0-2-64 15,0-1-16-15,1 0 0 0,0-1-432 0,2 2-96 16,-3-3-16-16,0-3 0 0,0-1-128 0,0-7-16 16,0 0-128-16,0 0 192 0,0 0-448 0,0 0-112 15,0 0-16-15,6-3-11488 0</inkml:trace>
  <inkml:trace contextRef="#ctx0" brushRef="#br0" timeOffset="26439.22">20073 16233 21183 0,'3'-10'1888'0,"2"-2"-1504"16,3-4-384-16,2 2 0 16,1 2 512-16,0-1 16 0,0-1 16 0,1 1 0 0,0 2 608 15,-1 2 128-15,0 1 32 0,-1 2 0 16,0 2-256-16,0 2-48 0,-1 0-16 0,0 0 0 16,-1 2-432-16,-8 0-96 0,10 5-16 0,-3 0 0 0,-7-5-448 15,5 9 128-15,0 1-128 0,-5 1 0 0,0 1-288 0,-5 4-96 0,0 1-32 16,-2 3 0-16,2 0 80 0,-3 0 16 0,-2-1 0 0,1 2 0 15,1-1 192-15,-1-2 128 0,0-3-160 0,3 0 160 0,1-2 0 0,2-2 0 32,0-4 0-32,3-7 0 0,0 10 0 0,4-1 160 0,-1-2-160 15,4-1 192-15,0 0 0 0,4 0 0 0,0 2 0 0,3 0 0 16,0 0-192-16,1 2 0 16,0 1 0-16,-1 1 128 0,0 1-128 0,0 0 0 0,2 0 0 0,-2 1 0 0,-1 1 0 0,-2 0 0 15,-2 0 0-15,-1 1 0 0,-1 0 800 0,-2 0 224 16,-2-1 64-16,-1-1 0 15,-3 0-1584-15,0-1-304 0,-1-3-64 0,-2 0-16 0,-3-2 880 0,-2 1 192 32,-3-2 16-32,0 0 16 0,0 1 32 0,0-1 0 0,-1-2 0 15,0 0 0-15,-2 0-32 0,0-2 0 0,-4-4 0 0,-1 0 0 0,0 0-96 0,1 0-128 32,-4-2 176-32,2-2-176 0,0-2-256 0,3-2-144 0,3-3-48 0,5-3-9632 15,3-2-1936-15</inkml:trace>
  <inkml:trace contextRef="#ctx0" brushRef="#br0" timeOffset="26756.07">20677 16181 20271 0,'0'0'896'0,"0"0"192"0,-4 10-880 0,0 0-208 16,-2 1 0-16,1 4 0 0,1 4 1152 0,-2 3 192 15,-1 1 48-15,1 4 0 0,-2 1-912 0,3 1-176 0,-3-2-48 0,2 1 0 16,2 0-96-16,1-2-32 0,2-3 0 0,3-1 0 15,0-1-128-15,4 0 0 0,0-3 0 0,2-1 0 16,1-4 192-16,2-2 0 0,3-3 0 0,-1-3 0 16,3-3 288-16,0-2 64 0,1-4 16 0,0-5 0 15,2-4 80-15,-2-2 32 0,3-4 0 16,-2-4 0-16,-3-5 112 0,-2-3 32 16,-3-3 0-16,-2-2 0 0,-5-2-48 0,-4-1 0 15,-3 1 0-15,-4 1 0 0,-3 4-64 0,-2 5-32 0,-5 3 0 0,1 3 0 0,-2 3-80 0,-2 3-16 16,-2 6 0-16,-2 5 0 0,-2 4-576 15,-2 5 0-15,-3 4-144 0,1 3 144 32,1 1-1456-32,3 3-160 0,-1 3-48 0,5 2-9664 15,2 0-1920-15</inkml:trace>
  <inkml:trace contextRef="#ctx0" brushRef="#br0" timeOffset="27429.29">21067 16412 20271 0,'0'0'1792'0,"-5"-4"-1424"0,5 4-368 0,0 0 0 15,0 0 1136-15,0 0 144 0,-5 9 48 0,3 4 0 16,-1 4-1200-16,-1 4-128 0,1 2-256 0,1 7 64 15,1 5 192-15,0 5-144 0,0 3 144 0,2 4-128 16,1 0 128-16,0 1 0 16,-2-1 0-16,1-3 0 0,0-2 0 0,2 0 0 15,0-1 0-15,1-2 0 0,2-5 0 0,-1-3 0 0,1-4-144 0,-1-3 144 0,0-6-240 16,-1-5 32-16,0-3 0 0,-4-10 0 16,0 0 208-16,0 0 240 15,0 0-48-15,0 0-16 0,0-11 512 0,0-2 96 0,0-5 32 0,2-4 0 0,-1-4-336 0,-1-5-64 16,0-2-16-16,1-2 0 0,1-2-208 0,-1-5-32 15,-1-6-16-15,1-1 0 0,1-8-16 0,2 0-128 16,0-3 192 0,2 4-64-16,1 3-128 0,2 2 160 0,0 1-160 0,0 4 160 0,1 4-16 0,-2 6 0 15,1 5 0-15,0 5 0 16,0 2 336-16,1 5 64 0,0 3 16 0,2 4 0 0,-1 2-176 0,2 4-48 16,1 0 0-16,-1 4 0 0,-2 2-192 0,0 3-144 15,0 2 192-15,0 0-192 0,-1 5 128 16,-2 2-128-16,-4 2 0 0,-1 4 0 0,-3 2 0 15,-5 5 0-15,-1 5 0 0,-3 4 0 0,-3 1-144 0,-4 3 144 16,-2 2-128-16,-3-1 128 0,0-3 0 0,2-2 0 16,-3-1 0-16,3-5 0 0,2-4 0 0,0-3 128 0,1-5-128 0,4-1 0 0,2-4 0 15,2-3 0-15,0-2 0 16,8-6 0 0,0 0-1616-16,0 0-240 0,0 0-64 0,3-12-10976 0</inkml:trace>
  <inkml:trace contextRef="#ctx0" brushRef="#br0" timeOffset="27947.36">21519 16228 24415 0,'0'0'1088'0,"0"0"208"0,-2 10-1040 0,1 1-256 0,1 4 0 0,-2 2 0 0,-3 4 304 0,1 2 0 15,-2 1 0-15,1 4 0 0,-2 1-96 0,1-1-16 32,-1 0 0-32,3-1 0 0,-1 0-192 0,2-1 144 0,1 0-144 0,1 1 128 15,1-1-128-15,2-4 0 0,1-3 0 0,3-2 128 0,1-2 64 0,2-5 0 16,-1-4 0-16,2-4 0 15,0-3 560-15,2-3 112 0,2-4 32 0,2-6 0 0,0-7-192 0,3-4-16 0,2-7-16 16,0-6 0 0,-2-2-336-16,1-6-64 0,0-5-16 0,-1 0 0 0,-3 2-80 0,0 5-32 15,-2 5 0-15,-1 9 0 0,-1 5 112 0,-3 8 0 0,-2 4 16 16,-3 4 0 0,-4 9 176-16,0 0 48 0,0 0 0 0,0 0 0 0,3 12-368 0,-1 4-128 0,-2 5 0 0,0 2 144 15,-1 4-144-15,0 0-176 0,0 3 48 0,0 2 0 16,0 0 128-16,1 0-192 15,2 0 192-15,1-3-192 0,1 0 192 0,0-2-208 16,1-1 80-16,0-7 128 0,2-4-192 0,0-4 192 16,3-4-192-16,-2-2 192 0,2-4-160 0,1-2 160 15,0-4 0-15,2-6-144 0,1-5 144 0,3-5 0 16,2-2 0-16,-1-6 128 0,1-5 48 0,-1-2 16 16,-2-6 0-16,1 3 0 0,-4 4-192 0,-2 6 128 15,-1 5-128-15,-3 5 128 0,-1 5 64 0,-3 4 0 0,-3 10 0 0,0 0 0 16,0 0 128-16,0 0 16 15,0 0 16-15,2 13 0 0,-1 4-352 0,1 4 0 0,-2 5 0 0,2 0-128 16,0 3 128-16,2-2-192 16,0 0 192-16,1-1-192 0,2 0 192 0,0-1 0 15,2-2-144-15,2-2 144 0,1-3 0 0,3-2-176 16,-1-4 176-16,2-3-128 0,2-4 0 0,3-5 0 0,1-4 0 0,2-5 0 16,1-5-128-16,4-5-32 0,4-4 0 0,-1-6 0 15,1-5-1552-15,-3-7-304 16,-3-6-64-16</inkml:trace>
  <inkml:trace contextRef="#ctx0" brushRef="#br0" timeOffset="51239.25">19291 15502 9839 0,'-10'-2'432'0,"10"2"96"0,-10-1-528 0,1-1 0 0,-1-1 0 0,2 2 0 15,2-1 608-15,-1 2 16 16,1-1 0-16,0-1 0 0,6 2-624 0,-5-3 0 0,-1 1 0 0,6 2 0 31,0 0-432-31,-7-3-96 0,3 1-32 0,4 2 0 0,0 0 240 0,0 0 64 0,0 0 0 16,0 0 0-16,0 0 256 0,0 0 0 0,0 0 0 16,0 0 0-16,0 0 0 0,0 0-160 0,1 8 160 0,-1-8-128 15,7 4-272 1,3 0-48-16,-2-4-16 0,5 0 0 0,0 0 272 0,3-1 192 0,0-2-208 0,1 0 80 0,2-1 128 0,-1 0 144 15,-2 2-16-15,2 0-128 16,-1 0 368-16,1 0-48 0,-1-2 0 0,3 2 0 0,0 1 64 0,2 1 0 16,0 0 0-16,3 1 0 0,2 0-64 0,2 1 0 15,2 1 0-15,3-2 0 0,4 0-320 16,0-1 128-16,1 0-128 0,-4 0 0 0,1-1 0 0,-1 0 0 0,3-1 0 0,3 0 0 31,1 1 0-31,5 0 0 0,1 0 0 0,2 1 0 16,-2 0 256-16,-2 0 0 0,-4 2-16 0,1-1 0 15,0-2 144-15,2 2 16 0,3 0 16 0,3 0 0 0,3 1-192 0,-1-1-32 16,-2-1-16-16,0 1 0 0,-6 1-176 0,3 0 128 0,3-2-128 0,3 2 128 16,3 1 16-1,1 0 0-15,2-4 0 0,-4 1 0 0,-2 2-144 0,1-2 0 16,2-1 0-16,4 1 0 0,2 2 0 0,0-1 160 0,-1-1 16 0,-2 0 0 16,-4-2-176-16,3 1 0 15,0 1 0-15,4 0 128 0,5-1-128 0,-3-1 0 16,-6-1 0-16,-1 1 128 0,0 0-128 0,-1-1 0 15,1-1 0-15,4 2 0 0,0 1 0 0,-2 0 0 0,-7-1 0 0,-3 0 128 16,-1-1 176-16,0 2 16 16,1 1 16-16,0 1 0 0,1-1 224 0,-2 0 32 0,1 0 16 0,-8 3 0 0,-6-1-96 0,-2 0 0 31,-1 0-16-31,-2 0 0 0,-4 1-32 0,-1-1 0 16,-2 1 0-16,-2 0 0 0,-1 2 0 0,-3-2 0 0,-1-1 0 0,-3 0 0 0,-1 1-160 0,-2-1-48 15,-1-1 0 1,-2 0 0-16,-8-1-64 0,0 0-32 0,0 0 0 0,0 0 0 15,0 0-160-15,0 0 0 0,0 0 144 0,0 0-144 16,0 0-208-16,-7-3-112 0,-1-1-32 0</inkml:trace>
  <inkml:trace contextRef="#ctx0" brushRef="#br0" timeOffset="52113.79">19386 15496 8287 0,'0'0'736'0,"-7"1"-592"0,-1-2-144 0,8 1 0 16,-10 0 1008-16,2 0 160 0,1 0 48 0,7 0 0 0,-7 2-944 0,7-2-272 15,0 0 128-15,0 0-128 16,0 0 0-16,0 0 0 0,0 0 0 0,0 0-192 0,0 0-32 16,0 0-16-16,0 0 0 0,0 0 0 0,0 0 240 0,3 8-144 15,-3-8 144-15,6 5-128 0,-6-5 128 0,7 5 0 16,-7-5 0-16,10 4 0 0,0-1 208 0,0 0-16 15,0-2-16-15,2 0 0 0,0 0 96 0,1-1 32 16,3 0 0-16,3-1 0 0,-1 0-176 0,5 1-128 0,3 1 192 16,1-1-192-16,1-1 144 0,4 1-144 0,3 0 0 0,2 0 144 15,1 0-144-15,-3 0 0 16,-3 0 0-16,1 0 0 0,0 0 128 16,0 1-128-16,2 0 192 0,3 2-64 0,3 0-128 15,2 2-144-15,5-1 144 0,-1 1-208 0,-2-1 208 0,-1-1 0 16,-2 1 0-16,-1 0 0 0,1 0 0 0,5 2 0 15,5-1-160-15,1 1 160 0,6-1 0 0,-3 1 0 0,-2-4 0 0,0 0 0 16,-2 1 0-16,5-1 160 0,5 2-16 0,4-1 0 16,4 0 128-16,-2-1 32 15,-4-1 0-15,1 1 0 0,3 0-16 0,5 2 0 16,5-1 0-16,-2-1 0 0,-5-1-144 0,2 1-16 0,2 1-128 0,5-1 192 16,5 1-192-16,-4-1 0 15,-6-1 0-15,2 2 0 0,2-1 0 0,1 0 0 16,3-1 128-16,-6 1-128 0,-7-1 0 0,1 1 0 0,-1-2 128 15,2 1-128-15,0 1 0 0,-6-1 0 0,-5 0 0 0,-6 0 0 16,-4 0 128-16,0 1-128 0,-3 0 176 0,0 0-176 16,-3 0 544-16,-3 0 0 0,-3 0 0 0,-5 1 0 15,-1-1 160-15,-5 0 48 0,-5 0 0 0,-3 1 0 0,-3-1 0 0,0 0 0 16,-4 1 0-16,0 0 0 0,-2 0-160 0,-1 0-16 16,-10-3-16-16,10 3 0 0,-10-3-240 0,11 5-32 0,-11-5-16 15,9 4 0 1,-9-4-144-16,9 4-128 0,-9-4 192 0,0 0-192 15,0 0 0-15,0 0 0 0,8 6 0 0,-8-6 0 16,0 0-1008 0,0 0-96-16,0 0-32 0</inkml:trace>
  <inkml:trace contextRef="#ctx0" brushRef="#br0" timeOffset="52284.06">23655 15621 23551 0,'0'0'1040'0,"-6"-4"224"0,0-1-1008 16,6 5-256-16,-7-3 0 0,7 3-6928 15,0 0-1440-15</inkml:trace>
</inkml:ink>
</file>

<file path=ppt/ink/ink4.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25T11:43:02.618"/>
    </inkml:context>
    <inkml:brush xml:id="br0">
      <inkml:brushProperty name="width" value="0.05292" units="cm"/>
      <inkml:brushProperty name="height" value="0.05292" units="cm"/>
      <inkml:brushProperty name="color" value="#FF0000"/>
    </inkml:brush>
  </inkml:definitions>
  <inkml:trace contextRef="#ctx0" brushRef="#br0">17867 7454 19343 0,'0'0'1728'0,"0"0"-1392"16,0 0-336-16,0 0 0 0,0 0 256 0,0 0-32 0,6-4 0 0,-6 4 0 15,5-2-64-15,3-1-16 0,1-2 0 0,2 1 0 16,1-1 112-16,2-1 32 0,3 1 0 0,0-2 0 15,2-2 112-15,1-1 32 0,2 0 0 0,1 0 0 16,0 1-160-16,2-1-16 0,2 0-16 0,-1 1 0 16,0 1-32-16,0-1 0 0,-2 1 0 0,-2 0 0 15,-1 1-80-15,-4 2 0 0,-1-1-128 0,-3 1 192 16,-3-1 64-16,-2 2 0 0,-3 0 0 0,-2-1 0 16,-3 5 304-16,0 0 64 15,-4-5 16-15,-3 0 0 0,-4 0-80 0,-2 0-16 0,-3 2 0 0,-4 1 0 16,-2 2-144-16,-3 1-16 0,-3 1-16 0,-2 3 0 15,0 2-144-15,-2 3-32 0,-2 3 0 0,-2 2 0 16,-1 1-192-16,0 2 0 0,-1 0 0 0,2 3 0 16,3 2 0-16,2 1 0 0,2-1 0 0,4 0 0 0,3 0 0 0,5 0 0 15,2-1 0-15,4-2 0 0,4-2-128 0,2 0 128 16,4-3 0-16,2 1 0 16,4-2 0-16,1-1 0 0,3-3 0 0,3-1 0 15,1-2 0-15,4-2 0 0,1-2 0 0,2-3 0 0,1-2 160 0,0-3-16 16,-1-3 0-16,0 0 0 0,-2 1 48 0,-1-4 0 0,-3-3 0 0,-3 1 0 15,-2 0 96-15,-2 0 32 16,-2 0 0-16,-3 2 0 0,-3 1 112 0,-1 3 16 16,-2 1 16-16,-2 1 0 0,-2 2-208 0,-2 2-32 15,-1 2-16-15,-2 3 0 0,-1 3-448 0,-3 2-80 16,0 2-32-16,-1 1 0 0,2 1-1584 0,0 1-320 0,2 3-64 0,1 0-11296 16</inkml:trace>
  <inkml:trace contextRef="#ctx0" brushRef="#br0" timeOffset="208.63">18110 7712 30063 0,'0'0'1328'0,"0"0"272"0,0 0-1280 0,0 0-320 0,5 8 0 0,-1 1 0 0,-1 1 0 16,0 1 0-16,-1 1 0 0,-1 2 0 0,-1 2 192 0,0 2-16 15,-1 1-16-15,0 1 0 0,-2-2-160 0,2 1 160 16,0 1-160-16,0 0 160 0,0-1-160 0,2 1 0 15,-1-2 0-15,0 6 128 16,0-4-528-16,0-3-112 0,-1-3-32 0,1-7-12704 0</inkml:trace>
  <inkml:trace contextRef="#ctx0" brushRef="#br0" timeOffset="432.31">18493 7807 33567 0,'0'0'1488'0,"0"0"304"16,6 0-1424-16,0 0-368 15,-6 0 0-15,7 2 0 0,-7-2 192 0,5 5-16 16,1 2-16-16,-2 1 0 0,1 1 112 0,-3 0 32 0,-1 2 0 0,-1 2 0 16,0-1-128-16,0 1-32 0,-2 1 0 0,-1 2 0 15,1 0-144-15,-2 2 192 0,-3-2-192 0,1 2 192 0,-1-1-384 0,-1 0-64 16,-2-3 0-16,1 0-16 15,-1 1-2304-15,0-2-464 16</inkml:trace>
  <inkml:trace contextRef="#ctx0" brushRef="#br0" timeOffset="1084.63">19539 7323 23039 0,'0'0'2048'15,"-1"-6"-1648"-15,1 0-400 0,1 0 0 0,-1 6 1344 0,5-4 176 16,0-1 32-16,3 1 16 0,2 0-960 0,1 0-192 16,2 2-32-16,3 1-16 0,4-1-112 0,2 1 0 15,1 0-16-15,4-1 0 0,-3 0-32 0,2 0 0 16,1 0 0-16,-2 1 0 0,-1-1-80 0,-1-1 0 15,0 0-128-15,0 1 192 0,-4-1-192 0,-1-1 128 16,-1 1-128-16,-1 0 0 0,-3-1 160 0,-2 1-160 0,-1 0 160 0,-5-1-160 16,0 2 240-16,-5 2-48 0,2-4-16 0,-2 4 0 15,-3-6 32-15,-3 2 16 0,0 0 0 0,-4-1 0 16,-1 1-48-16,-4 0-16 0,-3 2 0 0,-3 1 0 16,-2 1 80-16,-3 1 16 0,-2 3 0 0,-3 0 0 15,-1 3-128-15,-2 0-128 0,-3 3 176 0,1 1-176 16,2 2 0-16,2 2 0 0,3-1 0 0,2 2 0 15,3 2 0-15,4 0 0 0,2 1 0 0,2 0 0 0,2 1 0 0,3-1 0 16,2-2 0-16,4 1 0 16,1-2 0-16,3 1-144 0,3-1 144 0,3 0 0 15,0-4 0-15,3-1 0 0,1-1 0 0,1-1 0 0,1-3 0 0,2 0 0 16,1-3 0-16,2-1 176 0,-2-2-32 0,0-2 0 16,0-2 0-16,-4-2 0 0,0-1 48 0,-2 0 0 15,-3-3 0-15,0-1 0 0,-3-1 32 0,-2 1 16 16,-2 0 0-16,-1 1 0 0,-2 2-112 0,0 2 0 0,-2-1-128 15,0 3 192 1,0 1-496-16,-1 3-96 0,-1 3-32 0,0 1 0 16,1 3-2752-16,0 2-544 0</inkml:trace>
  <inkml:trace contextRef="#ctx0" brushRef="#br0" timeOffset="1423.63">19833 7673 36863 0,'0'-13'3264'0,"0"13"-2608"16,0 0-528-16,0 0-128 0,5-4 0 0,3 1-176 16,0 2 48-16,-1 1 0 15,1 1 128-15,0 2-192 0,0 1 192 16,-1 2-192-16,0 1 192 0,1 1 0 0,-2 2-144 0,0 3 144 0,-4 2-320 0,-1 0 16 16,-2 2 0-16,-2 1 0 15,-5 3-160 1,-1 1-48-16,-1 1 0 0,0 0 0 0,-1-2 288 0,1-1 48 0,0-1 16 0,1-4 0 0,1-2 288 0,0-2 48 15,2-1 16-15,0-3 0 16,3-3 624-16,3-4 128 0,0 0 16 0,0 0 16 16,0 0-224-16,0 0-48 15,7-2-16-15,3-1 0 0,0-2-368 0,2 2-80 0,3-3-16 0,-2 0 0 0,4 1-224 0,-2 0 128 0,0 2-128 0,1 0 0 16,0-2 0-16,2 2 0 0,-1 0-128 0,3-1 128 31,1 1-2176-31,2 0-336 0,1-1-64 0,5 0-16 0</inkml:trace>
  <inkml:trace contextRef="#ctx0" brushRef="#br0" timeOffset="1565.51">20659 7560 33167 0,'-5'-13'2944'0,"5"13"-2352"16,1-5-464-16,2-1-128 0,0 2 400 0,3-1 64 15,0 2 16-15,2 0 0 0,0-2-480 0,2 2 0 16,0 0 0-16,1 1 0 0,1-1-352 0,0 2-16 15,1 0 0-15,0 0-9696 16,-1 0-1952-16</inkml:trace>
  <inkml:trace contextRef="#ctx0" brushRef="#br0" timeOffset="1740.64">20663 7695 34095 0,'0'0'3024'0,"0"0"-2416"0,0 0-480 0,0 0-128 15,0 0 288-15,0 0 32 0,0 0 16 0,0 0 0 16,0 0 144-16,0 0 32 0,0 0 0 0,11 1 0 0,4-1-144 16,-2-1-32-16,2-1 0 0,3 1 0 15,1-2-336-15,2-1 0 0,1-2 0 0,4-2 0 32,1 0-2640-32,4-1-608 0</inkml:trace>
  <inkml:trace contextRef="#ctx0" brushRef="#br0" timeOffset="2201.67">21762 7206 26719 0,'0'-13'1184'0,"0"6"240"0,0 0-1136 0,0-2-288 0,0-1 0 0,1 1 0 0,1-1 848 0,0 1 112 15,1 2 32-15,3-2 0 0,1 0-112 0,2 1-32 16,2 1 0-16,2 0 0 0,2 2-400 15,1 0-64-15,2 2-32 0,0 1 0 0,2 0 16 0,-1 0 0 16,-2 2 0-16,-1 3 0 0,-3-1-368 0,-2 2-160 16,-1 2 16-16,-2 1 0 0,-4 2 144 0,-1 2 144 15,-4 1-16-15,-3 4-128 0,-5 1 0 0,-3 4 0 16,-3 3 0-16,-1 2 0 0,-3-1 0 0,2 1 0 16,-1 1 0-16,2-2-144 0,0-1 144 0,4-2 0 15,-2-1 0-15,3-1-128 0,1-2 128 0,1-1 0 16,2 1 0-16,0-2 0 15,3-1 0-15,0-1 0 0,3-1 0 0,1-1 0 0,0 0-208 16,3 0-112-16,3 1-32 0,1-2 0 0,1 0-2368 0,3 0-480 16,1-2-80-16</inkml:trace>
  <inkml:trace contextRef="#ctx0" brushRef="#br0" timeOffset="2544.34">21956 7839 17151 0,'-4'12'768'0,"1"-6"144"0,-1 2-720 0,0 1-192 16,-2 1 0-16,1 0 0 0,-1-3 1840 0,-1 1 336 15,1-1 64-15,-1-1 0 0,0 2-576 0,-1-1-112 0,0-1-16 0,2 0-16 0,-1-1-528 0,1 0-96 16,2-2-32-16,4-3 0 0,-4 2-272 16,4-2-48-16,0 0-16 0,0 0 0 15,0 0-80-15,0 0 0 0,0 0-16 16,4-7 0-16,2 2-192 0,1-1-48 0,3 3 0 0,2-1 0 16,1-1-192-16,2 2 0 0,0 2 0 0,1 1 0 15,-3 1 0-15,0 2-128 0,-3 1 128 0,0 0 0 0,-1 0 0 0,-2 1 0 16,-1 0 0-1,-3 2 0-15,-1 1 0 0,-2 0 0 0,-2 1-128 0,-2 0 128 16,-3-1 0-16,-2-1 0 0,-2 0 0 0,-2 0 0 16,-2-2 0-16,-2 1 0 0,1-2 192 0,-1-1-48 0,2 0 432 0,-1-3 96 0,2-2 16 0,1 0 0 15,0-1 208-15,3 0 32 0,1-3 16 0,2 0 0 32,3-2-448-32,0-2-96 0,2-1-16 0,4 1 0 0,0 0-384 15,2 1 0-15,3 2 0 0,2 0 0 16,0 0-1088-16,2 3-288 0,2 2-64 0,0 2-11104 15,1 1-2240-15</inkml:trace>
  <inkml:trace contextRef="#ctx0" brushRef="#br0" timeOffset="8994.17">18405 9149 6447 0,'0'0'272'0,"0"0"80"0,0 0-352 0,-3-5 0 0,-1 0 0 0,0 0 0 15,0 1 1328-15,-1 1 192 0,1-1 32 0,4 4 16 16,-5-2-224-16,5 2-32 0,-6-1-16 0,-3 2 0 16,9-1-304-16,-9 7-64 0,0 1-16 0,2 1 0 15,-1 2-400-15,0 5-96 0,0 4-16 0,0 2 0 16,0 1-240-16,2 3-160 0,-2 3 192 0,2-1-192 0,3 0 0 0,0-1 0 15,-2 2 0-15,4-2 0 0,1-1 0 0,2-3 0 16,2-1 0-16,1-2 0 0,3-3 128 0,1-2-128 16,1-3 0-16,1 0 0 0,1-2 352 0,0-4-32 15,1-1-16-15,1-3 0 0,2-2 256 0,-1-2 48 16,2-3 16-16,-2 0 0 0,-1-2 144 0,1-3 16 0,-1-2 16 0,0-3 0 16,-1-4-96-16,1-5-32 0,-2-1 0 15,0-3 0-15,-1-3-272 0,-2-2-48 0,-5-2-16 0,0 0 0 16,0-1-112-16,-4 0-32 15,-5 1 0-15,1 2 0 0,-3 0 160 0,0 3 32 0,-5 3 0 16,-1 2 0-16,1 2 128 0,-1 3 48 16,-1 2 0-16,3 8 0 0,-2 1-400 0,-2 3-160 0,-1-1 128 15,0 3-128-15,-1 1 0 0,-1 1 0 16,0 2-144-16,0 4 144 0,3 1-224 0,-1 5 64 16,1 3 16-16,-1 2 0 0,3 0 0 0,2 2 0 15,3 1 0-15,1 3 0 0,3 0 144 0,3 1-160 16,1 0 160-16,4 0-160 0,1-1 160 0,3-1 0 15,1-2 0-15,2 0-128 0,2-1 128 0,2-2 0 0,1-3 0 0,9 3 0 0,-3-5 0 16,-1-2 176-16,0-2-48 16,-1-3 0-16,-2-6 16 0,1-2 0 0,-1 0 0 0,0-4 0 0,2-2-368 15,-7 2-80-15,-1-1-16 0,2-1 0 16,0-1-2240-16,-1 0-464 16</inkml:trace>
  <inkml:trace contextRef="#ctx0" brushRef="#br0" timeOffset="15741.38">17987 15131 2751 0,'0'0'256'0,"0"0"-256"0,0 0 0 0,0 0 0 16,0 0 1024-16,0 0 144 0,-8 0 48 0,8 0 0 15,0 0-928-15,-7 2-288 0,-1 0 160 0,0 0-160 16</inkml:trace>
  <inkml:trace contextRef="#ctx0" brushRef="#br0" timeOffset="15886.86">17852 15182 5519 0,'0'0'496'0,"0"0"-496"0,-9 5 0 0,1-2 0 0,1 0 384 0,-1 2 0 16,-1-1-16-16,1-1 0 0</inkml:trace>
  <inkml:trace contextRef="#ctx0" brushRef="#br0" timeOffset="16035.14">17688 15236 2751 0,'0'0'128'0,"-6"6"16"0,-1-2-144 0,-1 1 0 15,0-1 0-15,2 0 0 0,-1-1 688 0</inkml:trace>
  <inkml:trace contextRef="#ctx0" brushRef="#br0" timeOffset="16174.46">17532 15318 6447 0,'-11'4'272'0,"2"-1"80"0,-2 1-352 0,0-1 0 0,2 0 0 0,-4 2 0 0,-1-1 0 15</inkml:trace>
  <inkml:trace contextRef="#ctx0" brushRef="#br0" timeOffset="16355.6">17199 15392 3679 0,'0'0'160'0,"-8"4"32"0,-1-1-192 0,0-1 0 16,-1 0 0-16,0 1 0 0,1-2 976 0,1 0 160 16,-1 0 16-16,0 1 16 0,0-1-496 0,0 0-96 0,1 0-32 0,-2 1 0 15,-1-2-544-15</inkml:trace>
  <inkml:trace contextRef="#ctx0" brushRef="#br0" timeOffset="16501.59">16857 15381 5519 0,'-11'0'240'0,"5"0"64"0,-3 0-304 0,0 2 0 0,-1 0 0 0,-1 0 0 15,0 0 1040-15,-1 0 160 0,0 1 16 0,-2 0 16 16,-1 1-928-16,1 2-304 0,-2-1 160 0</inkml:trace>
  <inkml:trace contextRef="#ctx0" brushRef="#br0" timeOffset="16651.11">16297 15422 8287 0,'-9'-6'368'0,"9"6"80"0,-10-3-448 0,1 2 0 0,0 0 0 0,0 1 0 16,-2 2 1088-16,1 2 144 0,-1-1 32 0,-1 1 0 0,-1 1-944 0,-2 0-176 15,-3 1-144-15,0 0-5712 16</inkml:trace>
  <inkml:trace contextRef="#ctx0" brushRef="#br0" timeOffset="16819.87">15851 15430 10127 0,'-10'-8'448'0,"10"8"96"0,-8-3-544 0,8 3 0 15,-9-1 0-15,2 2 0 0,7-1 960 0,-9 3 64 16,0 0 32-16,0 3 0 0,1-1-768 0,-1 2-160 0,1 0-128 0,-1-1 192 15,0 0-352-15,1 0-64 0</inkml:trace>
  <inkml:trace contextRef="#ctx0" brushRef="#br0" timeOffset="16966.15">15549 15485 9615 0,'-12'0'416'0,"4"2"96"0,-2 0-512 0,0 2 0 0,-1 0 0 0,-1 0 0 0,-2 0 640 0,0 0 0 16,0 2 16-16,1-1 0 16,-2 1-496-16,1-1-160 0,-1 2 0 0,-1-1-5280 15</inkml:trace>
  <inkml:trace contextRef="#ctx0" brushRef="#br0" timeOffset="17136.66">15008 15543 5519 0,'-10'-1'496'0,"-1"0"-496"16,-1 0 0-16,1 1 0 0,0 2 2032 0,-1 0 304 0,-1 0 64 0,0 2 16 16,1 0-1712-16,-3 1-320 0,2-1-80 0,0 0-16 15,0 1-288-15,0-1 0 0,-1 1 128 0,0-2-128 16,-2 0 0-16,1-1-224 16,0 1 32-16</inkml:trace>
  <inkml:trace contextRef="#ctx0" brushRef="#br0" timeOffset="17285.52">14455 15581 8287 0,'-9'2'736'0,"-1"1"-592"0,-1 0-144 0,-1 1 0 0,-1-1 976 16,0 2 176-16,-2 1 16 0,0-1 16 0,-1 0-784 16,-3 0-144-16,0 1-48 0,2-1 0 0,-1 0-208 0,0-1 0 15,0 1 0-15</inkml:trace>
  <inkml:trace contextRef="#ctx0" brushRef="#br0" timeOffset="17425.7">13948 15658 2751 0,'-13'1'128'0,"3"1"16"0,-2 0-144 0,-4 1 0 0,-2 2 0 0,-1-1 0 16,0 1 1472-16,2 0 256 0,-1-1 48 0,-1 2 16 0,-1-2-1392 0,3 2-272 0,-1-2-128 0,1 2 128 31,1-2-256-31</inkml:trace>
  <inkml:trace contextRef="#ctx0" brushRef="#br0" timeOffset="17619.23">13384 15758 7359 0,'-18'0'656'0,"7"2"-528"0,-1 0-128 0,-2 1 0 0,-3 1 656 0,1-1 112 15,-1-1 0-15,2 1 16 16,-2 1-272-16,2-1-48 0,-1-2-16 0,2 2 0 0,0 1-256 16,1-1-64-1,0-1-128-15,2 0-5280 0</inkml:trace>
  <inkml:trace contextRef="#ctx0" brushRef="#br0" timeOffset="17755.96">12863 15794 5519 0,'-7'1'496'0,"-4"1"-496"0,-3-1 0 0,2 2 0 15,-1 0 576-15,1-1 0 0,-1 0 16 0,1 0 0 16,0 1-416-16,-1-1-176 0,1-1 128 0</inkml:trace>
  <inkml:trace contextRef="#ctx0" brushRef="#br0" timeOffset="17882.25">12271 15806 4607 0,'-11'4'400'0,"-1"1"-400"15,-1-1 0-15</inkml:trace>
  <inkml:trace contextRef="#ctx0" brushRef="#br0" timeOffset="18068.3">11754 15806 9839 0,'-12'-1'432'0,"4"1"96"0,-3 1-528 0,-2 2 0 0,2 0 0 0,0-1 0 15,0 1 416-15,-1 0-32 0,-1 3 0 0,-1-2 0 0,0 1-528 16</inkml:trace>
  <inkml:trace contextRef="#ctx0" brushRef="#br0" timeOffset="18229.82">11224 15840 11055 0,'-14'-3'976'0,"5"2"-784"16,-1 1-192-16,0 1 0 0,-2 1 320 0,-1 1 32 16,-1 1 0-16,-1 0 0 0,2 0-352 0,-1 2 0 0,-1-2 0 0,0 1-5440 15</inkml:trace>
  <inkml:trace contextRef="#ctx0" brushRef="#br0" timeOffset="18404.3">10730 15897 11967 0,'-10'-1'1072'0,"-1"2"-864"0,-3 3-208 0,0 0 0 0,-2 0 192 0,0 1 0 16,-2 0 0-16,1 1 0 0,-1-2-192 0,0 1 176 16,1-1-176-16,-1 0 160 15,1 0-416-15,1 1-64 0</inkml:trace>
  <inkml:trace contextRef="#ctx0" brushRef="#br0" timeOffset="18562">10180 16002 4607 0,'-17'3'192'0,"5"-1"64"0,-2 1-256 0,-2-2 0 0,-2 1 0 0,0 1 0 16,0 2 1232-16,0-1 208 0,2-1 32 0,-1 2 16 0,1 0-1136 0,0 1-224 15,1-1-128-15,2 0 128 0,1-1-128 0,0 0 0 16,-3 1-128-16</inkml:trace>
  <inkml:trace contextRef="#ctx0" brushRef="#br0" timeOffset="18751.31">9620 16074 8287 0,'-16'3'368'0,"5"-1"80"15,-1-1-448-15,-1 1 0 16,-3 0 0-16,1 2 0 0,-1-1 976 0,3 0 112 16,1-1 32-16,-1 2 0 0,-1-1-736 0,-1 0-128 0,1 0-48 0,2-1 0 0,0-1-208 0,1 0 0 15,0 0 128-15,0 0-4016 16,0 0-784-16</inkml:trace>
  <inkml:trace contextRef="#ctx0" brushRef="#br0" timeOffset="18925.96">8963 16109 7359 0,'-11'0'656'0,"-3"0"-528"31,0 1-128-31,-2 1 0 0,-2 0 944 0,-2 1 144 0,-1 1 48 0,0 0 0 0,2-1-608 0,-1 1-112 31,-2-2-32-31,2 0 0 0,1 0-192 0,2 0-64 16,0 1 0-16,1 0 0 0,0-1-128 0,2 1 0 15,0 0 0-15,-1-1-3856 16,1 0-880-16</inkml:trace>
  <inkml:trace contextRef="#ctx0" brushRef="#br0" timeOffset="19121.08">8242 16169 8287 0,'-12'2'736'0,"-2"2"-592"16,-2-1-144-16,0 1 0 0,-2 1 192 0,3-1 16 15,-2 0 0-15,2 1 0 0,-2-1-208 0,2 1 144 16,0-2-144-16,0 0 128 0,1 1-128 0,1-1 192 16,1 0-192-16,-3 0 192 0,0 2-192 0,1-2-224 15,-1 0 48-15,0 0 16 0</inkml:trace>
  <inkml:trace contextRef="#ctx0" brushRef="#br0" timeOffset="19261.37">7754 16224 15711 0,'-11'-4'704'0,"4"1"128"0,-2 1-656 0,0 1-176 16,1-1 0-16,-1 1 0 0,-1-1 1216 0,1 1 192 0,-1-1 64 16,1 2 0-16,1 0-784 0,-1 2-160 15,-2-2-16-15,2 2-16 0,-1 1-320 0,1 1-176 0,2-1 192 0,0 0-192 16,0-1-336 0,7-2-176-16,0 0-48 0,0 0 0 0</inkml:trace>
  <inkml:trace contextRef="#ctx0" brushRef="#br0" timeOffset="22157.33">15180 15215 3679 0,'0'0'320'0,"0"0"-320"0,0 0 0 0,0 0 0 0,0 0 928 0,0 0 112 15,0 0 32-15,0 0 0 0,0 0-832 0,3-5-240 16,-3 5 0-16,3-6 128 0,-3 6 144 0,4-5 48 15,-4 5 0-15,4-6 0 0,1 1 64 0,-5 5 32 16,3-6 0-16,-3 6 0 0,3-6-96 0,-3 6-32 16,0 0 0-16,3-6 0 0,-3 6-96 0,0 0 0 15,5-5-16-15,-5 5 0 0,0 0-176 0,0 0 192 0,0 0-192 0,0 0 192 16,0 0-192-16,0 0 192 16,0 0-192-16,0 0 192 0,0 0 176 0,0 0 32 15,-1-7 16-15,1 7 0 0,0 0 32 0,0 0 16 0,0 0 0 0,0 0 0 16,0 0-80-16,0 0 0 0,0 0-16 0,-8-2 0 15,8 2-144-15,0 0-32 0,0 0 0 0,-9 2 0 16,9-2-64-16,-9 6-128 0,2-1 176 0,7-5-176 16,-7 8 256-16,2 0-48 15,-1-1-16-15,2 2 0 0,0 0-16 0,2 1-16 0,0 0 0 0,1 0 0 16,0-1-160-16,0 2 0 0,0 0 0 0,1 2 128 16,1-1-128-16,-1 0 0 0,0-1 0 0,1 0 0 0,0-1 0 0,0 0 0 15,1-1 0-15,0 2 0 0,0 0 0 16,0 0 0-16,0-1 0 0,1 0 0 0,1-1 0 0,-3 0 0 15,2 0 0-15,-1-1 0 16,-2-8 0-16,2 9 0 0,-2-9 0 0,0 0 0 16,3 8 0-16,-3-8 192 0,0 0-192 0,0 0 192 0,0 0-192 0,0 0 192 15,0 0-192-15,3 7 192 0,-3-7-192 0,0 0 192 16,0 0-192-16,0 0 192 0,0 0-64 0,0 0-128 16,0 0 192-16,0 0-64 0,0 0-128 0,0 0 0 15,0 0 0-15,-7 4 128 0,7-4-128 0,0 0 0 16,-7 1 0-16,7-1 128 0,0 0-128 0,0 0 0 15,-9-2 0-15,9 2 128 0,-6-5 0 0,6 5 0 16,-6-5 0-16,1-1 0 0,3-1 48 0,0-1 0 0,1 0 0 0,-3 0 0 16,3-2 64-16,1-1 16 0,-1-1 0 0,1-1 0 15,0 1-32-15,2-2 0 0,2 0 0 0,-3-2 0 0,2 1-48 0,0 0-16 16,1 0 0-16,-1 6 0 0,0 0-160 0,2-1 0 16,-1 0 0-16,1 1 128 15,-1 1-128-15,1 2 0 0,1-1 0 0,-2 0 0 0,1 2 0 0,-1 1 0 16,1-1 0-16,-5 5 0 0,4-5 0 15,-4 5 0 1,3-6 0-16,-3 6 0 0,0 0 0 0,0 0 0 0,0 0 0 0,0 0 0 16,0 0 0-16,0 0 128 0,0 0-128 0,0 0 0 0,0 0 128 0,0 0-128 15,0 0 128-15,0 0-128 0,-4 1 0 16,-3 1 0-16,1 0 0 0,0 0 0 16,1 1 0-16,-1 0 0 0,1 2 0 0,-1-1 0 0,1 2 0 0,-1 0 0 0,1 2 0 0,0 1 0 15,0 1-160-15,-1 2 160 16,2 1 0-16,-1 1-144 0,-1 2 144 0,1-1-128 15,2 0 128-15,1 1-128 16,0-1 128-16,1 2 0 0,1-2 0 0,1 7-128 0,1-3 128 0,1-3-128 16,1-1 128-16,0-3-128 0,1-2 128 15,1-2 0-15,-1 1 0 0,2-2 0 0,0-2 0 0,0 0 0 0,-7-5 0 16,10 2 0-16,0-1 144 0,-1-1-144 0,-9 0 192 0,8-1-192 0,-8 1 144 0,8-4-144 16,-1-2 0-16,-7 6-7264 31,4-7-1568-31</inkml:trace>
  <inkml:trace contextRef="#ctx0" brushRef="#br0" timeOffset="23164.83">14578 15324 3679 0,'0'0'160'0,"0"0"32"0,0 0-192 0,-1-4 0 0,1 4 0 0,-1-6 0 16,1 6 1664-16,-2-4 272 15,2 4 64-15,-1-4 16 0,1 4-1248 0,-4-5-256 0,4 5-64 0,0 0 0 16,0 0 112-16,0 0 16 0,-3-3 0 0,3 3 0 16,0 0 128-16,0 0 16 0,-5-1 16 0,5 1 0 15,0 0-304-15,-6 4-64 0,1 2-16 0,0 0 0 16,2 2-128-16,-2 1-32 0,1 0 0 15,1 2 0-15,-1 1-48 0,3 0-16 0,-1 2 0 0,1 0 0 0,1 1-128 0,0-1 128 16,1 0-128-16,1-1 128 0,1 0-128 0,0-1 128 16,2 0-128-16,-1-1 128 15,0 0 0-15,2-1 0 0,-1-3 0 0,2 1 0 0,-1-2 64 16,1-2 16-16,-1-1 0 0,3-1 0 0,0 0 128 0,1-2 32 16,0-2 0-16,0-1 0 0,1 0-80 0,0-3-16 0,0 0 0 15,0-2 0-15,-1-2-48 0,1-1-16 16,-1-1 0-16,-2-1 0 0,0-1 0 0,-1 0 0 15,-1-1 0-15,-1 0 0 0,-2-2 32 0,-3 1 0 16,0-1 0-16,-3-1 0 0,-1 0-48 0,0 0 0 16,-2 1 0-16,0-1 0 0,-2 1-48 0,0 2-16 15,0 2 0-15,-2 1 0 0,-1 2 64 0,-1 1 0 0,0 1 0 16,-2 3 0-16,2-1-16 0,0 4 0 0,0 0 0 16,1 2 0-16,0 1-176 0,1 2 0 0,0 1 144 0,1 1-144 15,1 2 0-15,0 0 0 0,1 1 0 0,2 1-192 0,0 1 192 16,2 0-160-16,-1 0 160 0,3 1-160 0,1 0 160 0,1 0-192 15,1-1 192-15,2-1-192 16,2 0 192-16,-1 0 0 16,2-1-144-16,1-1 144 0,0-1 0 0,1-1 0 0,1-1 128 15,0-1-128-15,0-1 256 0,0 0-16 0,0-3-16 0,1-1 0 16,0 0-32-16,0-1 0 16,-1-2 0-16,-2-1 0 0,2-2 0 0,-1-1 0 15,-1-1 0-15,-2 0 0 0,1 0-192 0,0 2 0 0,-1 0 0 0,1-1 0 16,-2 3-1904-16,-5 6-272 0</inkml:trace>
  <inkml:trace contextRef="#ctx0" brushRef="#br0" timeOffset="24152.45">19266 9115 6447 0,'0'0'272'0,"0"0"80"0,-5-4-352 0,5 4 0 15,0 0 0-15,-8-3 0 0,3 0 2816 0,5 3 480 16,-7-4 96-16,7 4 32 0,0 0-1488 0,0 0-288 15,0 0-64-15,0 0-16 0,0 0-288 0,0 0-48 16,0 0-16-16,0 0 0 0,8-5-496 0,1-1-96 16,0 2-32-16,2-1 0 0,3-2-64 0,0 0-16 15,1 0 0-15,1-1 0 0,-1 0-320 0,2 2-192 0,0 0 192 0,1 0-192 16,-3-1 160-16,2 0-160 0,-1 1 128 0,-6 1-128 31,-1 0-640-31,0 2-224 0,0-1-32 0,-1 2-13024 0</inkml:trace>
  <inkml:trace contextRef="#ctx0" brushRef="#br0" timeOffset="24311.15">19303 9279 8287 0,'-14'0'736'0,"1"1"-592"16,2 1-144-16,0-2 0 0,0-1 3808 0,2 1 736 16,-2 1 128-16,4 0 48 0,1-3-2992 0,6 2-608 0,0 0-112 15,0 0-32-15,0 0-336 0,0 0-80 0,11-4-16 0,2 1 0 0,3-1-288 0,3-3-48 16,0 1-16-16,3-3 0 0,3-1-192 0,-1-1-208 15,-1-1 32-15,0 0-9040 16,3 0-1824-16</inkml:trace>
  <inkml:trace contextRef="#ctx0" brushRef="#br0" timeOffset="24679.31">19766 8901 23039 0,'2'-14'2048'0,"3"-3"-1648"15,5 0-400-15,0-3 0 0,2-1 0 0,0 0-224 16,2 0 32-16,-6 8 0 0,5-1 640 0,1 1 128 0,0-1 16 0,0 1 16 16,1 2 160-16,0 1 48 0,-1 2 0 0,1 1 0 0,-1 1-368 0,-1 2-64 31,-1 1 0-31,0 2-16 0,-1 2-240 0,-1 0-128 0,-2 2 160 0,-1 3-160 0,-1 0 128 0,-1 3-128 15,-2 1 0-15,-1 2 0 16,-2 3 160-16,-1 2-160 16,-2-1 160-16,-2 2-160 0,0 2 128 0,-2 0-128 0,-2-1 0 0,1 2 144 0,-3-1-144 0,2 0 128 15,0 1-128-15,0-1 128 0,0-3-128 16,2 0 0-16,0-2 0 0,1 6 0 16,1-4 0-16,2-3 0 0,1-2 0 0,1 0 128 15,1-1-128-15,0-4 0 0,0-1 0 0,1 1 0 0,1 1-176 0,2-1-112 0,2 2-32 0,0 0-8384 47,2 1-1696-47</inkml:trace>
  <inkml:trace contextRef="#ctx0" brushRef="#br0" timeOffset="25023.62">20061 9394 12895 0,'0'0'1152'0,"0"0"-928"0,-5 7-224 0,5-7 0 15,-2 7 1200-15,-1 0 192 0,-2 0 32 0,5-7 16 16,-4 6-48-16,-1 1-16 0,-1-2 0 0,6-5 0 0,0 0-480 0,-6 6-112 15,6-6-16-15,0 0 0 0,0 0-304 0,0 0-64 16,0 0-16-16,0 0 0 0,0 0-96 0,0 0-32 16,0 0 0-16,0 0 0 0,0 0-64 0,0 0-32 15,0 0 0-15,5 4 0 0,-5-4-160 0,4 8 0 16,-1 1 0-16,1 4 0 0,-3 1 0 0,-1 0-144 16,-2 1 144-16,-2-1 0 0,0 0 0 0,-3 1 0 15,-1-2 0-15,-2-1 0 0,1-1 128 0,-2-1-128 16,0-1 176-16,-1-2-176 0,0-1 512 0,1-3 0 15,1-2 0-15,-1-2 0 0,-2-2 704 0,0-1 144 16,5-3 32-16,-2 0 0 0,1-3-240 0,2 1-32 0,3-4-16 16,2 0 0-16,1-1-464 0,4-1-112 15,2-1-16-15,4 0 0 0,1 0-512 0,2 4 0 0,1 2 0 0,-3 5 0 16,0-1-192-16,1 3 192 16,1 1-208-16,2 2 80 15,-2 1-1536-15,0 2-320 0,1 1-48 0,0 3-14112 0</inkml:trace>
  <inkml:trace contextRef="#ctx0" brushRef="#br0" timeOffset="194469.82">8700 17448 4607 0,'0'0'400'0,"0"0"-400"0,-9 0 0 0,1 0 0 15,-1 0 768-15,2 1 64 0,7-1 0 0,-9 4 16 16,0-2-160-16,9-2-48 0,-9 3 0 0,9-3 0 15,-7 4 208-15,7-4 48 0,-7 4 0 0,7-4 0 0,0 0 320 0,0 0 64 16,0 0 0-16,-4 7 16 16,4-7-416-16,0 0-96 0,0 0-16 0,0 0 0 0,0 0-96 0,8 6-32 15,2-1 0-15,2-2 0 0,2-2-64 0,1-1 0 16,1-1-16-16,6 0 0 0,2 0-48 0,2-2-16 16,1 0 0-16,2 0 0 0,-1 1-112 0,-4-1-32 15,-3 1 0-15,-4 1 0 0,-2 0-352 0,-3 0 144 16,-2 0-144-16,-10 1 0 0,0 0 192 0,0 0-192 15,0 0 192-15,0 0-192 0,0 0 0 0,0 0 0 16,0 0 0-16,-10 5 0 0,-2 0 0 0,-7 0 0 0,-4 1-240 0,-4-1 80 16,-2 1 160-16,-2-1 0 0,-1 2 0 0,1-2-128 15,4 0 128-15,1-1 0 0,3-1 0 16,2 1 0-16,4-1 0 0,4 0 0 0,4 1 128 16,9-4-128-16,0 0 192 0,0 0-16 0,0 0-16 0,0 0 0 15,0 0-160-15,0 0 160 0,11 4-160 0,3-2 160 16,4-2 80-16,4 0 16 0,2-1 0 0,4-1 0 15,5-2-256-15,3-1 176 0,1 2-176 0,-1-2 160 16,-2 1-160-16,-2 1 0 0,-2-1 0 0,0 2-8912 16,-2 0-1824-16</inkml:trace>
  <inkml:trace contextRef="#ctx0" brushRef="#br0" timeOffset="195080">10214 17705 21471 0,'-7'-8'960'0,"7"8"192"0,0 0-928 0,0 0-224 0,-6-4 0 0,6 4 0 0,0 0 768 0,0 0 128 15,0 0 0-15,0 0 16 0,0 0-400 0,12 0-96 16,1-2-16-16,3 1 0 0,1 0-96 16,2-1-32-16,2-2 0 0,2-1 0 0,1 0-32 15,3-1-16-15,0 1 0 0,0 0 0 0,-1 2-64 0,-2 0-16 16,-2-1 0-16,0 2 0 0,-1 0-144 15,-3-1 0-15,-5-1 0 0,-2 2-176 0,-11 2 176 0,0 0-160 16,0 0 160-16,0 0-160 0,-7-2-32 0,-5 2-16 16,-4 1 0-16,-4 1 0 0,-3 2 208 15,-4 0 0-15,-1 3-160 0,-3 0 160 0,-1 1 0 0,0 1-176 0,1 0 176 0,1-2-128 16,0-1 128 0,2-2 0-16,3 0 0 0,4-2 0 0,4-1 224 0,5 0 80 15,4-1 16-15,8 0 0 0,0 0 0 0,0 0 16 16,0 0 0-16,0 0 0 0,13 1-336 0,6-1 144 0,3-1-144 0,4-1 0 0,3 0 0 0,2-3 0 15,0 1 0 1,4 0 0-16,1 1-256 0,1 1-48 16,0 0-16-16,1 0-12352 0</inkml:trace>
  <inkml:trace contextRef="#ctx0" brushRef="#br0" timeOffset="196035.16">14724 17680 15663 0,'0'0'1392'0,"0"0"-1120"16,0 0-272-16,0 0 0 0,0 0 704 0,0 0 64 15,0 0 32-15,0 0 0 0,0 0-224 0,0 0-64 16,6 7 0-16,-6-7 0 0,13 3 16 0,1 0 0 16,2-2 0-16,1 0 0 0,2-2 192 0,2-2 48 15,1-1 0-15,1 0 0 0,1-1-176 0,3 0-16 0,-1-2-16 0,1 2 0 16,-3 0-304-16,-2 1-48 15,-4 1-16-15,-4-1 0 0,-3 2-64 0,-11 2-128 0,0 0 176 0,0 0-176 16,0-8 352-16,-7 3-32 0,-4 0-16 0,-5 2 0 16,-5 0-176-16,-4 1-128 0,-2 2 144 0,-1 1-144 0,1 0 0 15,1 1 0-15,2 0 0 0,4 3 0 16,-2-1 0-16,5 2 0 0,6 0 0 0,7 3 0 31,5 2-1760-31,10 0-240 0</inkml:trace>
  <inkml:trace contextRef="#ctx0" brushRef="#br0" timeOffset="206923.22">11028 15049 8287 0,'0'0'368'0,"0"0"80"0,0 0-448 0,0 0 0 0,0 0 0 0,0 0 0 16,0 0 352-16,9 2-16 0,-9-2 0 0,0 0 0 16,0 0-80-16,9 4-32 0,-9-4 0 0,0 0 0 15,0 0-16-15,0 0 0 0,0 0 0 0,0 0 0 16,0 0 336-16,0 0 64 0,0 0 16 0,0 0 0 16,0 0-144-16,0 0-32 0,0 0 0 0,0 0 0 15,0 0-272-15,0 0-176 0,0 0 192 0,0 0-192 16,0 0 128-16,9 1-128 0,-9-1 0 0,0 0 0 15,0 0 208-15,11-1-64 0,-11 1-16 0,0 0 0 0,0 0 144 16,0 0 32-16,0 0 0 0,0 0 0 0,9 1-64 16,-9-1-16-16,0 0 0 0,0 0 0 0,0 0-96 15,0 0-128-15,0 0 176 0,6 5-176 0,-6-5 0 0,0 0 0 16,6 9 0-16,-6-9 0 0,0 0 0 0,0 0 0 16,-1 8 128-16,1-8-128 0,0 0 0 0,0 0 0 15,0 0 0-15,0 0 0 0,-3 9 160 0,3-9-160 16,0 0 128-16,0 0-8256 0</inkml:trace>
  <inkml:trace contextRef="#ctx0" brushRef="#br0" timeOffset="-79669.24">20228 4881 30575 0,'-10'-6'1344'0,"10"6"304"0,0 0-1328 0,0 0-320 16,0 0 0-16,0 0 0 0,4-4 0 0,4-1 0 0,1 2 0 0,3 0 128 16,1 0 144-16,4-1 48 15,0 2 0-15,6-1 0 0,4-1-112 0,2 2-16 0,4-1 0 0,4 1 0 0,2-2-192 0,2 1 128 16,0 0-128-16,-3-2 0 15,-3 0-240-15,-3-1-144 0,-4 1-16 0,-4 2-16 32,-4 0-2192-32,-6 3-432 0,-4 2-96 0</inkml:trace>
  <inkml:trace contextRef="#ctx0" brushRef="#br0" timeOffset="-79502.53">20182 5028 27647 0,'-13'0'2448'0,"0"0"-1952"0,-1 0-496 0,2 1 0 16,3 0 1792-16,2-1 272 0,7 0 48 0,0 0 16 0,0 0-1296 0,0 0-256 15,8 4-48-15,3-1-16 0,3 1-384 0,6 0-128 16,7-2 0-16,1-1 0 0,5-1 0 0,6-1 0 16,5-2 0-16,4-2 0 0,7-1 0 15,4-3-192-15,1-1 48 0,-3-1-10800 16,-1-1-2144-16</inkml:trace>
  <inkml:trace contextRef="#ctx0" brushRef="#br0" timeOffset="-78612.76">9763 4901 28911 0,'-11'-3'1280'0,"11"3"256"0,0 0-1216 0,0 0-320 16,0 0 0-16,0 0 0 15,0 0 128-15,0 0-128 0,0 0 192 0,7-1-192 0,3 0 288 0,3-1-48 16,1-1-16-16,4-1 0 0,4 1 0 0,3-1 0 0,4-2 0 15,3 1 0-15,3-1-48 0,3 0-16 0,4-1 0 16,1 0 0-16,-1 1-160 0,-2-1 0 0,-5-1 144 0,-2 2-144 16,-4-1 0-16,-1 1 0 0,-4 1-192 0,-3 3 64 31,-4 1-1968-31,-5 2-384 0,-4 1-80 0</inkml:trace>
  <inkml:trace contextRef="#ctx0" brushRef="#br0" timeOffset="-78427.53">9670 5100 35935 0,'-33'-6'1600'0,"21"5"320"0,0 0-1536 0,2 0-384 16,2 0 0-16,4 0 0 0,4 1 144 0,0 0-144 15,0 0 192-15,0 0-192 0,10-3 0 0,5 1 0 0,5 0-160 0,4-1 160 0,6-1-192 16,3 1 192-16,2-1-160 0,3-2 160 16,3 1-160-16,4-2 160 0,4-1-160 0,2 1 160 31,3-2-576-31,-1 1-32 0,-1 1 0 0,-3 1-14480 0</inkml:trace>
  <inkml:trace contextRef="#ctx0" brushRef="#br0" timeOffset="-15433.04">14875 10698 15663 0,'-1'-12'688'0,"0"5"144"0,0-1-656 0,-1-1-176 0,4 4 0 0,-2-2 0 16,-2 2 2752-16,2 5 512 0,-1-5 96 0,1 5 32 16,0 0-1344-16,0 0-272 0,0 0-48 0,0 0-16 15,0 0-880-15,-2 10-160 0,1 2-32 0,1 3-16 16,0 2-128-16,0 3-32 0,0 0 0 0,1 4 0 0,2 1-240 0,-3 2-48 16,0-1-16-16,2 2 0 0,-2-1-160 0,1 1 0 15,1-2 0-15,-2 1 0 16,0-1 0-16,0 0 0 0,-1-1 0 0,0-2 0 15,0-2-544-15,-1-2-192 0,-1 0-32 0,0-2-10192 16,0-3-2032-16</inkml:trace>
  <inkml:trace contextRef="#ctx0" brushRef="#br0" timeOffset="-14953.41">14603 11053 32255 0,'-13'-8'2864'0,"9"6"-2288"15,-1-1-576-15,5 3 0 0,-3-4 672 0,3 4 32 0,0 0 0 16,0 0 0-16,5-3-704 0,2 1 0 15,3 0 0-15,4 0 0 0,6-1 0 0,3 2-144 16,3-2 144-16,2 0-160 0,3-2 160 0,0 0 0 0,1-2-144 0,1-1 144 16,1 0-304-16,2-2 16 0,2-1 0 0,0 0 0 15,3-1-544-15,-3 0-96 0,-1-1-32 0,-4 1 0 16,-4 1 496-16,-5 1 80 0,-5 2 32 0,-5 0 0 16,-4 1 656-16,-3 1 128 0,-4 0 16 0,-3 6 16 15,-4-4 688-15,-3 1 128 0,-2-1 16 0,0 2 16 16,-4 2-352-16,-1 1-64 0,-2 2 0 15,-2 3-16-15,0-1-352 0,1 4-64 0,1 1-16 0,0 1 0 0,2 1-256 16,2 1-48-16,1 2-16 0,3-2 0 16,-1 2-128-16,2 2 0 0,3 0-160 0,1 0 160 0,2-2 0 0,2 0-144 15,1-1 144-15,2-1 0 0,3-1-192 0,1-1 32 16,0-2 16-16,3-1 0 16,3-3-368-16,0-3-64 0,0-2 0 0,1-2-16 0,-1-2 336 0,0-3 80 15,0-3 16-15,1-2 0 0,-1-3 160 0,-3-1 0 16,-1-1 0-16,-2 0 0 0,-2 2 128 0,-1 2 64 15,-2 1 16-15,-2 3 0 0,-1 2 368 0,0 7 64 0,0 0 0 0,0 0 16 16,0 0-16-16,-4 5-16 0,-1 1 0 0,2 4 0 16,1 2-416-16,-2 3-80 15,1 0 0-15,2 0-128 0,1 2 0 0,0 0 0 16,0 1 0-16,1-1 0 0,1-1 0 0,3 1 0 16,-1-2 0-16,3-2 0 15,0-2-736-15,2-1-48 0,0-2-16 0,1-2 0 16,1-1-1872-16,0-3-368 0,2-3-80 0,0-4-11088 0</inkml:trace>
  <inkml:trace contextRef="#ctx0" brushRef="#br0" timeOffset="-14669.47">15454 10967 4607 0,'0'0'400'0,"-4"5"-400"0,0 0 0 15,1 2 0-15,-2 1 5024 0,2 2 928 16,0 1 176-16,-1 1 32 0,1 2-4064 0,0 0-816 0,0 0-176 0,0 2-16 16,1-1-448-16,0 0-64 0,0 1-32 0,1-2 0 0,-2-1-32 15,2-1-16-15,0-1 0 0,0-2 0 16,0-1 16-16,1-3 0 0,0-5 0 0,0 0 0 0,0 0 80 0,0 0 32 15,0 0 0-15,6-6 0 0,-1-3-176 0,1-1-16 16,-1-2-16-16,3-2 0 0,1-4-224 0,0-1-32 16,1 1-16-16,0 0 0 15,0 3-144-15,0 2 0 0,1 2 0 0,-2 3 0 0,1 2 256 0,0 3 0 0,0 4 16 0,-1 1 0 16,1 2-64-16,0 1-16 16,-1 3 0-16,0 1 0 0,0 1-64 0,-1 1-128 0,1 1 176 0,0 1-176 15,-1 0 0-15,-1-1 0 16,1 0 0-16,1 0 0 15,0-1-512-15,0-1-176 0,-1-1-16 0,1-1-16 16,0-3-3184-16,0 0-624 0,8-3-128 0,-5-7-16 0</inkml:trace>
  <inkml:trace contextRef="#ctx0" brushRef="#br0" timeOffset="-13365.41">16052 10763 16415 0,'0'0'720'0,"0"0"160"0,0 0-704 0,0 0-176 0,0 0 0 0,-1-6 0 0,1 6 1536 0,0 0 256 15,0 0 64-15,-1-4 16 0,-2-1-192 0,3 5-32 16,0 0-16-16,-5-2 0 0,0 1-704 0,-2 2-144 16,1 0-16-16,-1 5-16 15,-2 1-96-15,1 3-16 16,0 2 0-16,-1 2 0 0,1 1-48 0,0 1-16 0,1 3 0 0,0 0 0 15,2 0-416-15,0 0-160 0,2 1 0 0,2 1 144 0,1 0 80 0,1 0 16 32,0-2 0-32,2-1 0 0,2 0 0 0,0-1 0 0,3 0 0 0,0-3 0 0,0 1 48 0,2-3 16 15,0-1 0-15,2-3 0 0,2 0 64 0,-1-2 16 16,0-2 0-16,0-1 0 16,0-2-112-16,2-2-16 0,1-3 0 0,0-2 0 0,-1-3-32 0,-1-5-16 0,-1-2 0 15,1-4 0-15,-1-2-208 16,-3-4 176-16,1-4-176 0,-1-1 160 0,-5-1-160 0,1 0 0 0,-3-1 0 15,-2 4 0-15,-3 1 144 16,-1 3 0-16,-2 2 0 0,-4 3 0 0,2 1 144 0,-3 4 32 0,0 1 0 0,-4 3 0 16,-1 2-64-16,0 1 0 0,-2 3 0 15,1 1 0-15,-2 2-256 16,1 1 0-16,0 2 128 0,0 2-128 0,1 3 0 0,1 0 0 16,3 2-128-16,1 1 128 0,2 2-176 0,1 1 176 15,2 1-192-15,1 3 192 0,2 0-192 0,2 1 64 0,1-2 128 0,3 2-208 16,1-1 208-16,2 1 0 15,1-2 0-15,1-1-144 0,2 1 144 0,1-1 0 16,2-1 0-16,2-1 0 0,-1 0 0 0,1-2 0 0,3 0 0 16,0-2 0-16,-1-2-144 0,1-2 144 15,-1-3-160-15,2-2 160 16,0-3-624-16,1-1-16 0,1-3-16 0,1-2 0 16,0-1-2992-16,1-2-576 0</inkml:trace>
  <inkml:trace contextRef="#ctx0" brushRef="#br0" timeOffset="-13203.91">16796 10752 33407 0,'0'0'1472'0,"0"0"320"0,6 1-1440 0,1-1-352 0,1-1 0 0,-1-1 0 0,1 1 1088 0,0 1 128 16,-1 0 48-16,2 0 0 16,1 0-736-16,1 0-144 0,1 0-16 0,1 1-16 0,1 1-544 0,1-1-128 15,2 0 0-15,0-1-11104 16,1 0-2208-16</inkml:trace>
  <inkml:trace contextRef="#ctx0" brushRef="#br0" timeOffset="-13059.55">16873 10929 42735 0,'0'0'1888'0,"0"0"400"0,0 0-1840 0,0 0-448 16,0 0 0-16,0 0 0 0,0 0 736 0,0 0 48 0,6 1 16 15,4 0 0-15,2-1-416 0,4 0-64 16,2-1-32-16,6 1 0 0,3-2-288 0,1-2-304 15,1 0 64-15,3-1 16 16,2 0-2912-16,3-2-592 0</inkml:trace>
  <inkml:trace contextRef="#ctx0" brushRef="#br0" timeOffset="-10191.95">8059 15208 4607 0,'0'0'400'0,"0"0"-400"0,0 0 0 0,0 0 0 0,0 0 1040 0,-4-6 128 16,4 6 32-16,0 0 0 0,-3-8-544 0,3 8-96 16,-2-6-32-16,2 6 0 0,-3-9 336 0,2 1 64 15,1 8 16-15,-1-7 0 0,1 7 224 0,-1-8 48 16,1 0 16-16,0 8 0 0,-1-9-224 16,1 9-48-16,0 0-16 0,-2-8 0 0,2 8-128 0,0 0-32 15,0 0 0-15,0 0 0 0,0 0-256 0,0 0-48 16,-4-7-16-16,4 7 0 15,0 0-272-15,0 0-64 0,0 0-128 0,0 0 192 0,0 0-192 0,-1 10 0 16,-1 0 0-16,1 1 0 0,1 1 160 0,0 2-16 0,0 1 0 0,-1 1 0 16,0 3 64-16,0 3 16 15,-1 1 0-15,0 0 0 0,0 1 32 0,1 3 16 0,1 1 0 0,-2 2 0 16,1 3-32-16,2 0-16 0,-1 0 0 0,0 0 0 16,2 0 16-16,-2 1 0 15,-2 1 0-15,2 1 0 0,0 1-48 0,2-4 0 16,-1-4 0-16,0 2 0 0,0 1-16 0,1-3-16 0,0-3 0 0,0-1 0 15,0 1-32-15,1-3-128 0,0-1 192 16,-1-1-64-16,-1-3 48 0,0 0 0 0,-1-1 0 0,0-2 0 16,0-2 32-16,0-1 16 0,-1-2 0 0,1 0 0 15,0-1-32-15,0-9 0 0,0 0 0 0,0 0 0 0,0 0-64 16,0 0 0-16,0 0-128 0,0 0 192 16,0 0-16-16,0 0-16 0,0 0 0 15,0 0 0-15,0 0-368 0,0 0-80 16,0 0-16-16,0 0 0 0,-7-6-848 0,3 1-192 0,0-2-16 0,4 7-16 15,-4-7-352 1,1 1-64-16,0-1 0 0</inkml:trace>
  <inkml:trace contextRef="#ctx0" brushRef="#br0" timeOffset="-9814.49">7865 15960 16063 0,'0'0'704'0,"-5"-8"160"0,3 1-688 0,2 7-176 16,-4-9 0-16,2 1 0 0,0 0 992 0,2 8 160 15,0 0 48-15,0 0 0 0,2-7-96 0,-2 7-16 16,0 0 0-16,0 0 0 0,0 0-448 0,8 4-80 16,-1 5-32-16,0 2 0 0,-2 2 64 0,2 3 16 0,-1 1 0 0,2 2 0 0,1 1-272 0,-2-1-48 15,2 1-16-15,-2 0 0 16,2 0-96-16,-1-1-32 16,0-2 0-16,1 0 0 0,0-2-144 0,0-2 0 0,-1-1 144 0,0-2-144 0,1-3 288 0,0-3-16 15,-9-4 0-15,11 0 0 16,0-1 352-16,0-3 64 0,1-4 16 0,-1-2 0 15,-1-3-96-15,1-4-16 0,0-3 0 0,-1-2 0 16,-1-3-112-16,0 0-32 0,-1 0 0 0,0 2 0 16,-3 1-272-16,0 4-176 0,-2 4 192 0,-1 4-192 15,-2 2 176-15,0 8-176 0,0 0 160 0,0 0-160 16,0 0 192-16,0 0-64 0,-7 7-128 0,0 3 192 16,0 3-192-16,1 2-128 0,-2 1 128 0,0 0-208 15,-1 1-256-15,3-1-48 0,1 2-16 0,1-3 0 16,-2-4-688-16,1 0-144 0,1-2-32 0,4-9-8464 15,0 0-1680-15</inkml:trace>
  <inkml:trace contextRef="#ctx0" brushRef="#br0" timeOffset="-9359.41">8076 15215 14911 0,'0'0'656'0,"0"0"144"0,0 0-640 0,-9 0-160 0,9 0 0 0,-8 5 0 15,-1 1 512-15,0 4 64 0,-1 0 0 0,2 2 16 16,-1 3 112-16,2 0 32 0,-1 1 0 0,1 0 0 0,-1-1-288 16,1 0-64-16,0-3-16 0,2-1 0 0,2 1 288 0,-2-3 64 31,5-9 16-31,-4 6 0 0,4-6 192 0,0 0 32 0,0 0 16 16,0 0 0-16,0 0-16 0,0 0 0 15,-6-5 0-15,3-4 0 0,1-2-320 0,1-2-64 0,1-3 0 0,2-2-16 16,1-3-240-16,-1-2-64 15,1-1 0-15,2 4 0 0,-1 2-112 0,2 4-16 0,-2 3-128 0,1 2 192 0,-1 3-192 16,-4 6 0-16,0 0 0 0,10 1 0 0,-10-1 160 16,10 10-160-16,0 2 160 0,-1 4-160 15,-1-1 0-15,1 3 0 0,0-1 0 0,1 2 0 16,-2 0 0-16,2-2 0 0,1-1 0 0,0-3 0 0,0-2-160 0,1-2 32 16,2-3 0-16,2-3-9920 15,3-4-1984-15</inkml:trace>
  <inkml:trace contextRef="#ctx0" brushRef="#br0" timeOffset="-8536.4">6775 15649 19343 0,'0'0'848'0,"0"0"192"0,0 0-832 0,0 0-208 0,0 0 0 0,0 0 0 0,1 9 304 0,-1-9 16 16,0 0 0-16,9 5 0 15,-9-5 448-15,13 0 80 0,-1 0 32 0,1-2 0 16,2-1 80-16,1-3 0 0,-1-2 16 0,2 0 0 16,0-1-112-16,0-1-32 15,0 0 0-15,0-2 0 0,-2-2-176 0,0-2-32 0,-2 0-16 0,-1-1 0 16,-3-2-192-16,-2 1-32 16,-2-1-16-16,-2 1 0 0,-2 1-112 0,-1 1-32 15,-1 2 0-15,-3 2 0 0,-2 3 96 0,-1 2 32 0,-1-1 0 0,-1 3 0 16,-1 1-48-16,0 2-16 0,0 1 0 0,-2 2 0 15,-2 1-288-15,-1 2 0 0,-2 2 128 0,2 3-128 16,0 1 0-16,2 3 0 0,0 1-128 16,1 3 128-16,1-1-176 0,1 2 176 0,0 0-192 0,1 3 192 15,2-1 0-15,1 1-128 0,1-1 128 0,1-1 0 16,2-1 0-16,1 1 0 0,1 0 0 0,2-7 0 0,1 0 0 0,2 0 144 16,-1-1-144-16,3-1 192 0,1 0 0 0,0-1 0 15,1-2 0-15,1 0 0 0,0-1 0 0,1 0 0 16,2-3 0-16,-1-1 0 0,3-2-64 15,0-1 0-15,0-2 0 0,3-2 0 0,2-3-384 0,0 0-96 16,-1 2-16-16,7-5 0 16,-5 0-1744-16,-4 1-336 0,-1 0-80 0,-2 1-11440 0</inkml:trace>
  <inkml:trace contextRef="#ctx0" brushRef="#br0" timeOffset="-8345.36">7217 15563 26207 0,'0'0'1152'0,"0"0"256"0,0 0-1136 0,0 0-272 15,0-6 0-15,0 6 0 0,0 0 1696 0,0 0 288 0,0 0 48 0,0 0 16 16,0 0-896-16,0 7-160 0,-1 3-32 0,0 1-16 16,0 3-576-16,-1 3-112 15,1 3-32-15,0 0 0 0,-1 1-224 0,1 0 128 0,0 0-128 0,0 7 0 0,1-3 128 16,1-2-128-16,0-2 0 0,2-2 144 16,1-2-1568-16,0 0-320 0,0-3-64 15</inkml:trace>
  <inkml:trace contextRef="#ctx0" brushRef="#br0" timeOffset="-7510.31">11373 15138 3679 0,'0'0'320'0,"0"0"-320"0</inkml:trace>
  <inkml:trace contextRef="#ctx0" brushRef="#br0" timeOffset="-6859.94">11152 15079 13071 0,'0'0'576'0,"0"0"128"0,0 0-576 0,4-3-128 0,-1-2 0 16,-3 5 0-16,0 0 944 0,5-5 144 0,-4-1 48 0,-1 6 0 15,1-5-320-15,-1 5-64 0,0 0-16 0,0 0 0 16,1-6-144-16,-1 6-16 0,0 0-16 0,0 0 0 0,2-5-96 0,-2 5-16 16,0 0 0-16,0 0 0 0,0 0-160 15,0 0-32-15,0 0-16 0,0 0 0 0,0 0-96 16,0 0-16-16,0 0 0 0,0 0 0 0,0 0-128 0,0 0 0 16,0 0 0-16,0 0 128 0,0 0-128 15,0 0 0-15,0 0 0 0,0 0 0 0,0 0 0 0,0 0 0 16,0 0 0-16,0 0 0 0,0 0 0 0,0 0 0 15,0 0 0-15,0 0 0 0,0 0 0 16,0 0 0-16,0 0 0 0,0 0 0 0,0 0 0 16,0 0 0-16,0 0 0 0,0 0 0 15,0 0 0-15,0 0 0 0,0 0 0 0,0 0 0 0,0 0 0 0,0 0-176 16,0 0 176-16,0 0-128 0,0 0 128 0,0 0 0 16,0 0 0-16,0 0 0 0,0 0 0 0,0 0 0 15,0 0 0-15,0 0 0 0,0 0 0 0,0 0 0 16,0 0 0-16,0 0 0 0,0 0 0 0,0 0 0 0,4-5 0 0,-4 5 0 15,4-4 0-15,-4 4 0 0,0 0 0 0,2-4 0 16,-2 4 0-16,0 0 0 0,1-6 0 0,-1 6 0 16,0 0 0-16,0 0 0 15,1-4 0-15,-1 4 0 0,0 0 0 0,0 0 0 0,0 0 0 0,0 0 0 16,0 0 0-16,0 0 0 0,0 0 0 0,0 0-128 16,0 0-1440-16,0 0-288 0</inkml:trace>
  <inkml:trace contextRef="#ctx0" brushRef="#br0" timeOffset="-722.75">18687 10434 11967 0,'0'0'528'0,"0"0"112"0,0 0-512 0,0 0-128 0,0 0 0 0,0 0 0 16,0 0 3088-16,7 1 592 0,2 1 112 0,-1-2 32 15,3-1-2256-15,2-1-448 0,2-2-96 0,2 0 0 0,2-2-368 0,2-1-64 16,2-2-16-16,-2-1 0 0,-1-3-32 0,1-1-16 15,0-3 0-15,1-2 0 0,-2 0-64 0,1-2-16 16,-2-1 0-16,-3 0 0 0,-2 0-144 0,0 1-48 0,-6 2 0 16,0 1 0-16,-3 2 192 0,-3 2 48 0,-3-1 0 0,-2 4 0 31,-2 1 304-31,-2 2 64 0,0 0 16 0,-3 2 0 0,-2 3-384 16,-2 1-80-16,1 2-16 0,-2 2 0 0,-1 3-400 0,0 3 0 15,-3 2 0-15,-1 2 0 0,2 3 0 0,-2 0 0 0,-1 2-160 0,1 0 160 0,-1 2-144 0,3 0 144 16,2-2-128-16,0 1 128 0,3-1 0 0,0 1 0 15,4-2 0-15,1 1 0 0,1-2 0 0,2-1 0 32,1 0 0-32,2 0 0 0,2-1 0 0,1 1-160 0,2-2 160 0,1-1 0 15,1 0 0-15,3-1 0 0,1-2 0 0,3 1 0 16,1-1-128-16,3-2 128 16,1 0 0-16,2-2 0 0,2 0-1344 0,2-3-144 0,0-1-48 0,1 0-9808 15,2-5-1968 1</inkml:trace>
  <inkml:trace contextRef="#ctx0" brushRef="#br0" timeOffset="-534.27">19293 10279 25791 0,'0'0'2304'0,"0"0"-1856"0,0 0-448 0,0 0 0 16,0 0 1920-16,0 0 304 0,0 0 48 0,0 0 16 16,-4 5-816-16,1 2-176 0,1 1-16 0,-1 5-16 0,-1 1-464 0,1 2-96 15,0 3 0-15,-1 1-16 16,0 1-352-16,0 0-64 0,-1 0-16 0,1 1 0 0,-1 0-256 0,2 0 160 15,0-2-160-15,1 0 128 0,-1-1-128 16,3 0 0-16,-2-3 0 0,1 0 0 16,0-2-2816-16,-1-2-528 0</inkml:trace>
  <inkml:trace contextRef="#ctx0" brushRef="#br0" timeOffset="240.13">18846 10541 11967 0,'0'0'1072'0,"0"0"-864"16,0 0-208-16,0 0 0 15,0 0 1552-15,0 0 272 0,6-2 48 0,-6 2 16 0,6-1-96 0,1 0 0 16,-1 0-16-16,2 0 0 15,1 0-752-15,0 0-160 0,-2 0-32 0,2-2 0 16,0 1-432-16,2 0-80 0,0-1-32 0,1-1 0 0,0-1-288 0,0 0 128 16,2 0-128-16,-2-1 0 0,2 1-128 15,0-2-144-15,1 2-32 0,-1 0 0 16,-2 1-896-16,-2 0-176 0</inkml:trace>
  <inkml:trace contextRef="#ctx0" brushRef="#br0" timeOffset="841.14">18125 10941 26207 0,'-10'-6'1152'0,"5"5"256"0,-1 0-1136 0,-1 0-272 16,-1 0 0-16,2 0 0 0,0 0 848 0,6 1 112 16,0 0 32-16,0 0 0 0,0 0 256 0,0 0 48 15,0 0 16-15,5-3 0 0,3 1-688 0,7-1-144 16,2 0-32-16,9-2 0 0,4 1-80 0,10-2-32 15,7 0 0-15,6-2 0 0,4-1-80 0,8 0 0 16,8 0-16-16,6-1 0 0,8 1-112 0,5-1-128 16,7-2 176-16,5 1-176 0,2 1 128 0,4 1-128 0,2 0 0 0,-2 1 0 15,1 0 0-15,-2 1 128 16,-4 1-128-16,-3 0 0 0,-4 2 128 0,-6-1-128 0,-12 1 0 16,-6 0 0-16,-6 0 160 0,-7 1-160 15,-5 1 128-15,-7 0-128 0,-4-1 160 0,-9 1-160 0,-6 0 192 0,-3 0-192 16,-8 0 208-16,-4-1-64 0,-5 1-16 0,-3 0 0 15,-7 2-128-15,0 0 0 0,-3-4 0 0,-5-1 128 16,-3 1-624 0,-2 2-128-16,-3 0-16 0,-3 1-16 0,-2 1-2112 15,-1 1-432-15</inkml:trace>
  <inkml:trace contextRef="#ctx0" brushRef="#br0" timeOffset="1337.93">18680 11332 15663 0,'-21'-8'1392'0,"11"2"-1120"15,-1-2-272-15,0 0 0 16,0-3 2704-16,1-2 496 0,2 0 80 0,1 0 32 0,1-1-1328 0,4-2-256 16,2 1-48-16,5 1-16 0,1-3-576 0,5 1-112 15,2-1-16-15,4 2-16 0,3 0-688 0,2 3-128 16,1 1-128-16,1 1 192 0,0 3 32 0,0 2 16 16,-2 2 0-16,-1 2 0 0,-2 2 0 0,-5 2 0 0,-2 4 0 0,-2 2 0 0,-2 3-240 0,-4 2 176 15,-1 3-176-15,-6 2 160 0,-2 2-160 16,-5 4 0-16,-4 2 144 0,-4 3-144 0,-4 1 0 15,0-2-192-15,-2 0 32 0,1-3 0 0,2-2-16 16,1-2 0-16,1-3 0 0,4-3 0 16,2-4 176-16,2-2 176 0,2-3-48 0,2-1 0 15,3-2 320-15,4-4 64 0,0 0 16 0,0 0 0 16,0 0-192-16,7 3-32 0,3-1-16 0,-1-2 0 0,5 0-80 16,2-2-16-16,3-1 0 0,2-1 0 15,1-1-192-15,2-1 0 0,0-3 128 0,1 0-128 16,3 0-224-16,-3-1-96 0,1 1 0 0,0-1-16 31,0 0-672-31,3 0-128 0,-2-1-16 0,2 0-16 16,1-1-2080-16,1-3-400 0,0 1-96 0,1-2-4992 0,-2-2-992 0</inkml:trace>
  <inkml:trace contextRef="#ctx0" brushRef="#br0" timeOffset="1640.95">19360 11157 9215 0,'0'0'816'0,"0"0"-656"0,-7-4-160 0,0 0 0 0,-3-1 3552 0,-2 1 672 0,-2 1 144 0,1 1 32 31,-1 2-1600-31,-2 2-320 0,0 0-64 0,-1 2-16 16,0 2-960-16,0 0-192 0,2 3-32 0,1 2-16 0,0 1-624 0,1 1-128 15,1 2-32-15,2-1 0 0,1 1-224 0,2 1-32 0,1-1-16 0,3-1 0 0,1 0-144 0,2-1 0 16,1-1 0-16,3 0 128 16,0-1-128-16,2-1 0 0,2-1 144 0,2-3-144 0,0 0 0 0,2-3 0 31,2-1 0-31,1-2 0 16,2-2-336-16,-1-2-144 0,1-4-32 0,-1-1 0 0,0-2 272 0,-1-3 48 0,0-3 16 0,-1 1 0 15,-3-2 176-15,-1 2 0 0,-3 2 0 0,0 1 0 0,-3 2 320 0,0 3 0 16,-2 2 0-16,-2 6 0 15,0 0 256-15,0 0 32 0,0 0 16 0,0 0 0 16,0 0-368-16,0 7-64 0,-1 0 0 16,0 3-16-16,1 0-176 0,-1 1 0 15,1 1 0-15,0 2 0 0,0-2-128 0,0 0 128 0,1-1 0 16,1-1 0 0,0 0-496-16,1-2-16 0,1 0-16 0,0-1 0 15,2-3-2448-15,1-1-480 0,2-2-112 0</inkml:trace>
  <inkml:trace contextRef="#ctx0" brushRef="#br0" timeOffset="1834.15">19722 11024 35247 0,'-8'-11'1552'0,"5"7"336"0,-1 0-1504 0,1-1-384 0,-1 1 0 0,0 0 0 16,1 2 1424-16,3 2 224 0,0 0 32 0,0 0 16 16,0 0-848-16,-4 5-160 0,-1-1-48 0,2 4 0 15,0 1-416-15,1 2-96 0,0 1 0 0,1 3-128 0,1 3 128 0,1 0-128 16,1 2 0-16,-1 1 0 0,0-1 0 0,-1 2 0 15,0 1 0-15,1-1 0 16,1 1-320-16,0-1-80 0,0-1-16 0,2-1 0 16,-1-3-3168-16,-1 0-624 0</inkml:trace>
  <inkml:trace contextRef="#ctx0" brushRef="#br0" timeOffset="2011.78">19463 11219 23039 0,'0'0'2048'0,"-2"-4"-1648"16,0-1-400-16,3 1 0 0,-1 4 2496 0,7-5 400 16,-2 1 96-16,4 1 16 0,1-1-2432 0,4 1-576 0,5 0 0 0,3 0 0 15,3 0 128-15,3 1-128 0,2 0 0 0,3 0 128 16,0 0-128-16,-1-1-176 0,-1 0 48 0,0-1 0 31,-3-1-2288-31,2 0-448 0,-2-2-80 0</inkml:trace>
  <inkml:trace contextRef="#ctx0" brushRef="#br0" timeOffset="2384.74">20037 11021 8287 0,'-2'-9'736'0,"0"5"-592"0,-1-2-144 0,-2 1 0 16,0-2 4320-16,-2 2 832 0,0 0 160 0,0 1 48 16,-2 1-2480-16,3 2-512 0,-1-1-80 0,0 4-32 15,2 1-1168-15,-1 1-256 0,1 3-32 0,0 2-16 0,2 1-464 0,-1 3-112 16,-1 1-16-16,1 3 0 0,2 1-192 0,-2 2 176 16,1 1-176-16,1 1 160 15,0 1-32-15,1 0-128 0,0-1 192 0,1-1-64 0,1-1-128 0,0 0 0 16,0-3 0-16,1-1 128 0,0-3 0 0,2-2-128 15,0-2 192-15,-1-3-64 0,-3-6 64 0,0 0 16 16,0 0 0-16,6 4 0 0,-6-4 224 0,7-2 32 16,2-1 16-16,0-2 0 0,1-3-128 0,1-1-32 15,0-2 0-15,1 1 0 0,-1 0-320 0,2 0 0 16,0 1 0-16,1 0 0 0,-1 2 0 0,0 3 0 0,-1 0 0 0,0 3-128 16,3 2 128-16,-6 2-160 0,0 0 160 0,-1 1-160 15,0 2 160-15,-1 0 0 0,-1 1 0 0,-3 1 0 16,-1 1 0-16,-1-1 0 15,-2 1 0-15,-1-1 128 0,-2 0-128 0,-3-2 128 0,-2 1-128 0,-3-2 128 16,-2 0 0-16,-1-2 0 16,-2 0 0-16,1-1 0 0,-1 1-128 0,1-2 144 0,-1-1-144 15,2 0 160-15,1 0-160 0,1-2-144 16,1 0 144-16,2 0-208 0,4 0-1584 16,0-1-320-16,1-3-64 0</inkml:trace>
  <inkml:trace contextRef="#ctx0" brushRef="#br0" timeOffset="2929.33">20723 9847 13535 0,'0'0'592'0,"0"0"128"0,0 0-576 0,0 0-144 0,-2-4 0 0,-1 0 0 0,3 4 1424 0,-1-6 256 15,2 1 48-15,1-1 16 0,-1-1 304 16,1 2 64-16,-2 5 16 0,4-6 0 0,1 2-240 0,0 0-48 16,2 1-16-16,-1 1 0 15,1 0-736-15,2 2-128 0,0 1-48 0,3 2 0 16,-1 2-448-16,2 1-80 15,0 3-32-15,1 2 0 0,2 4-96 0,-1 1 0 16,1 3-16-16,-2 4 0 0,-1 4-16 0,-2 5 0 0,-1 3 0 0,-3 6 0 0,-2 5 32 0,-2 6 0 0,-4 4 0 0,-2 5 0 16,-4 2-64-16,0 5-16 0,-2 1 0 0,-3 2 0 15,0 1-176-15,1-3 192 0,1-3-192 0,-2-1 192 16,-2-2-192-16,-1-1 128 0,-1-2-128 0,-3-3 128 0,-4-2-128 31,-6-2 160-31,-5-1-160 0,-7-2 160 16,-5-1-784-16,-4-2-144 0,-3-1-48 15,-6 0 0-15,-2-2-1872 0,-6-1-368 0,-8-2-80 0</inkml:trace>
  <inkml:trace contextRef="#ctx0" brushRef="#br0" timeOffset="3363.57">17982 10101 10127 0,'-3'-5'896'0,"2"-2"-704"0,0 1-192 0,0-1 0 15,-1 2 3888-15,-1-1 736 0,-2 0 160 0,0 2 16 0,-2 3-2944 16,-1 2-608-16,1 4-112 0,-3 3-32 0,-3 6-304 0,-2 4-64 16,-3 5-16-16,0 6 0 0,0 5-480 0,-1 7-112 15,-1 4 0-15,1 4-128 0,0 8 256 0,2 3-64 16,1 4-16-16,3 3 0 0,2 2-176 15,2-1 192-15,3 0-192 0,1-4 192 16,2 0-192-16,1-1 0 0,1-4 0 0,1-4 0 0,0-3-128 0,1-5 128 16,1-4 0-16,5 12 0 0,1-12-336 15,6-9 0-15,1-7 0 0,5-5 0 16,6-6-2272-16,5-4-448 0</inkml:trace>
  <inkml:trace contextRef="#ctx0" brushRef="#br0" timeOffset="4218.03">15998 12422 22111 0,'0'-6'1968'0,"1"-2"-1584"16,0 2-384-16,1-2 0 16,-1 0 1408-16,0 0 208 0,-1 2 48 0,0 0 0 0,0 6 0 0,0 0 16 15,0 0 0-15,0 0 0 0,0 0-832 0,0 0-160 16,0 0-48-16,-1 10 0 0,0 3-368 0,-1 4-80 16,1 2 0-16,0 0-16 0,1 5-176 0,0 1 192 15,-1 1-192-15,1 2 192 0,-1 1-192 0,1 0 0 16,1-1 0-16,0 0 0 0,0 1 128 0,-1-2-128 15,0 0 0-15,0-2 128 0,1-2-128 0,1 0 0 16,-1-2 144-16,0-2-144 16,0-3-1504-16,0-1-368 0,0-3-80 0,-1-2-12896 0</inkml:trace>
  <inkml:trace contextRef="#ctx0" brushRef="#br0" timeOffset="4716.36">15852 12777 25791 0,'0'0'2304'0,"-6"-6"-1856"0,-1 0-448 0,3 1 0 15,4 5 1472-15,-1-5 208 16,1-1 48-16,0 6 0 0,4-4-1040 0,2-1-208 0,4 1-32 0,3-2-16 16,3 2-432-16,2 0 0 0,4-1 0 0,5 2 0 15,3 0 0-15,1 0 0 0,4-1 0 0,-1 0 0 32,0-1-656-32,1 0-64 0,1-1-16 0,-1 0 0 15,0-1-560-15,0-1-112 0,-2-2-32 0,1-1 0 16,-4 2 512-16,-2 0 96 0,-1 0 32 0,-4 0 0 0,-6 0 800 0,-4 2 224 0,-3-1 16 0,-3 0 0 0,-4 2 1168 15,-3-1 224-15,-3 0 48 0,-3 2 16 0,-2-1-176 0,-3 1-48 16,-4 1 0-16,0 0 0 0,-3 1-464 0,0 3-112 16,-2 2 0-16,0 3-16 0,0 2-368 0,0 3-80 15,1 1-16-15,0 1 0 16,2 3-416-16,2 1 128 0,3 3-128 0,-1-2 0 0,3 1 0 0,2 1 0 16,3-1 0-16,0 1 0 0,4 0 0 0,2-2 0 15,4-1 0-15,0-3 0 0,3-2-160 0,3-1 160 16,2-4 0-16,2-1-144 0,1-3 144 0,1-1 0 15,2-2 0-15,1-3 128 0,0-4-128 0,0-2 128 16,-1-3-128-16,0-1 128 0,0-4-128 0,-3 0 0 16,0-1 0-16,-3-2 128 0,-2 0-128 0,-2 1 128 0,-3 1-128 0,1 4 128 15,-6 2 64-15,0 2 0 16,0 1 16-16,-1 3 0 0,-2 3 224 0,2 4 32 16,0 0 16-16,-4 2 0 0,-2 2-288 0,1 3-48 0,-1 3-16 0,2 2 0 15,-1 2-128-15,1 2 0 0,1-1-160 0,0 3 160 16,1-1-128-16,1 3 128 0,1 2 0 0,1-2-144 15,1-1 144-15,1 0 0 0,2 1 0 16,-1-2-128-16,4-3-576 16,1-1-96-16,2 2-32 0,2-5 0 15,3-2-2416-15,1-4-480 0</inkml:trace>
  <inkml:trace contextRef="#ctx0" brushRef="#br0" timeOffset="5038.48">16838 12693 19343 0,'0'0'1728'0,"-5"3"-1392"16,-1 1-336-16,0 0 0 0,-2 2 1504 0,2-1 224 15,-1 2 64-15,-1 0 0 0,1 1-496 0,0 1-80 16,2 1-32-16,-1-1 0 0,1-1-368 0,0 0-80 16,2 0-16-16,0-2 0 0,0 0-80 0,3-6 0 15,0 0-16-15,0 0 0 16,0 0-192-16,0 0-48 0,0 0 0 0,0 0 0 0,0 0 80 16,0 0 16-16,3-7 0 0,0-3 0 0,0-2 128 0,3-2 32 15,0-3 0-15,2 0 0 0,1-2-272 0,1 0-48 0,1 1-16 0,1 1 0 16,-1 2-176-16,1 2-128 0,0 3 144 0,0 2-144 15,-1 1 256-15,0 3-32 0,1 2-16 0,-1 2 0 16,-2 1-32-16,0 1-16 0,0 5 0 0,-1 0 0 16,1 3-160-16,-1 1 128 0,-1 0-128 0,-1 0 128 15,1 1-128-15,-1 1 0 16,1-1 0-16,-2 1 0 0,1 0 0 0,-1 1 0 0,0-2-192 0,0 1 192 16,0-2-832-1,1-2-64-15,1 0 0 0,-2-2 0 0,1-2-3168 16,1-1-640-16,7-2-128 0,0-5-32 0</inkml:trace>
  <inkml:trace contextRef="#ctx0" brushRef="#br0" timeOffset="5460.06">17316 12496 22111 0,'0'0'1968'0,"-4"-4"-1584"0,0-1-384 16,0 2 0-16,0 0 2576 0,-1 2 432 0,0 0 96 0,0 2 16 0,-1 1-1696 0,-1 2-336 0,0 3-64 0,1 3 0 15,-1 3-720-15,1 1-144 16,-1 1-32-16,2 1 0 0,-1 3-128 0,3-1 0 15,1 2 0-15,2 0 0 0,1 0 0 0,2 0 0 16,1-1 0-16,3 0 0 0,4-1 0 16,-1-2 0-16,2-1 0 0,2-3 0 0,2-2 0 15,0-3 0-15,3-1 0 0,0-2 0 0,-1-3 160 16,2-3 0-16,1-3 0 0,0-4 0 0,-2-4 32 16,-2-2 0-16,0-1 0 0,-3-2 0 15,-1-4-32-15,-1-2 0 0,-3-1 0 0,-1-2 0 0,-3-1-32 0,-1 0-128 0,-3 2 192 0,-2 2-64 16,-2 0 0-16,-2 4 0 0,-3 2 0 0,-2 3 0 15,-2 1 272-15,-2 3 48 0,-3 1 16 0,0 4 0 16,0 1-272-16,-3 3-64 0,1 1-128 0,-1 2 192 16,2 1-192-16,2 3 0 0,-1 3 128 15,3 0-128-15,1 2 0 0,3 1-208 16,1 0 32-16,2 1 16 0,3 2 160 0,2 0-128 0,1 1 128 0,3 0-128 16,1-2 128-16,3 0 0 0,0-2 0 0,3 0-128 0,1-1 128 15,2 0 0-15,1-1 0 0,3-1 0 0,0 0 0 0,3-2 0 16,3-2 0-1,0-1 0-15,2-2-720 0,1-2-112 0,1-2-32 0,0-1 0 16,2-2-2752 0,-1-2-544-16,27-10-128 0,-4 0 0 0</inkml:trace>
  <inkml:trace contextRef="#ctx0" brushRef="#br0" timeOffset="5618.6">18033 12462 31327 0,'0'0'2784'0,"0"-4"-2224"0,0-2-560 0,0 6 0 0,4-4 1120 0,-1-1 112 15,1 2 32-15,2 0 0 0,0-1-624 16,2 2-128-16,1 1-32 0,2 0 0 0,2 0-352 0,0 0-128 16,0 1 0-16,2 0 144 15,0 0-1296-15,1 1-256 0,0 1-48 0,-1 0-8848 16,-1 1-1792-16</inkml:trace>
  <inkml:trace contextRef="#ctx0" brushRef="#br0" timeOffset="5759.79">18038 12629 32255 0,'0'0'1424'0,"-6"1"304"0,6-1-1392 0,-4 0-336 16,4 0 0-16,0 0 0 0,0 0 2048 0,0 0 352 16,0 0 64-16,0 0 16 0,0 0-1344 0,0 0-272 15,10-2-48-15,3 0-16 0,3-1-448 0,3-1-96 0,2 0 0 0,2 0-16 16,3-2-240-16,3 1 0 16,2-2 0-16,1-1 0 15,1-1-1664-15,0 2-256 0,-1-1-64 0</inkml:trace>
  <inkml:trace contextRef="#ctx0" brushRef="#br0" timeOffset="7215.59">11240 15083 2751 0,'0'0'256'0,"0"0"-256"16,0 0 0-16,3-6 0 0,-3 6 2368 0,0 0 416 16,2-8 96-16,-2 8 0 0,1-8-1584 0,-1 8-320 15,0 0-64-15,0-6-16 0,0 6-64 0,0 0-32 16,-1-7 0-16,1 7 0 0,0 0-208 0,0 0-32 15,-1-8-16-15,1 8 0 0,0 0-32 0,0 0-16 16,0 0 0-16,0 0 0 0,0 0-16 0,0 0 0 16,0 0 0-16,0 0 0 0,0 0 48 0,0 0 16 15,0 0 0-15,0 0 0 0,0 0-176 0,0 0-48 16,0 0 0-16,0 0 0 0,0 0-128 0,0 0-48 0,-3 9 0 0,1 1 0 16,0 0-144-16,1 1 0 15,0 1 0-15,1 2 128 0,-1 2-128 0,1 0 0 0,0 1 144 16,0 3-144-16,0 2 160 0,0 2-32 0,0 0-128 0,0 2 192 0,-1 2 64 15,0-1 16-15,1 1 0 0,0 1 0 0,0-1 0 16,0 2 0-16,0-4 0 0,0 0 0 0,1-1-96 0,0-1-32 16,0-2 0-16,0-1 0 0,0-1-144 0,2-2 128 15,-2 0-128-15,-1-1 128 0,0-2-128 16,0-2 160-16,-1-3-160 0,0 0 160 0,1-1-32 16,0-9-128-16,-2 10 192 0,2-10-64 15,-1 8 0-15,1-8 0 0,0 0 0 0,0 0 0 16,-4 7 0-16,4-7 0 0,0 0 0 0,0 0 0 0,-8 2-128 15,8-2 0-15,0 0 0 0,0 0 128 16,-6-3-672-16,6 3-144 0,-6-6-16 0,6 6-16 16,-3-6-624-16,3 6-112 0,-2-8-16 0,1 0-6800 0,-1 1-1360 15</inkml:trace>
  <inkml:trace contextRef="#ctx0" brushRef="#br0" timeOffset="7745.21">11131 15557 6447 0,'0'0'576'0,"0"0"-576"0,0 0 0 0,0 0 0 16,0 0 3152-16,0 0 528 0,-5-4 96 0,5 4 32 0,0 0-2208 0,0 0-448 15,0 0-96-15,0 0-16 0,0 0-576 16,0 0-112-16,3 11-32 0,1 0 0 0,-2 0-80 0,3 1-32 16,0 1 0-16,1 1 0 0,-1 0 160 0,1 2 16 0,-2 3 16 0,1-1 0 15,1-4 64-15,-1 1 16 0,1 0 0 0,-1-2 0 16,0-2-224-16,0 0-64 0,0-1 0 0,0-3 0 15,-5-7-32-15,7 7-16 16,-7-7 0-16,8 4 0 0,-8-4 240 0,0 0 32 0,11 0 16 0,-2-2 0 16,0-1-48-16,-1-3-16 0,1-2 0 0,-3-3 0 15,0-3-32-15,0 0 0 0,2-1 0 0,0-3 0 16,0-2-144-16,-2 1-16 16,1 0-16-16,-2 2 0 0,0 3-160 0,-2 2 0 0,-2 2 0 0,0 3 128 15,-1 7 48-15,0 0 0 16,0 0 0-16,0 0 0 0,0 0 128 0,0 0 16 0,-8 9 16 0,2 2 0 0,-1 1-336 15,2 4 0-15,-2 1 0 0,2 1 0 0,0-3 0 0,2 2 0 16,-4-1 0-16,2 0-128 0,-1-2 128 0,2-1 0 16,0-2 0-16,1-1-128 15,3-10-464-15,-1 9-96 16,1-9-16-16,0 0 0 0,0 0-2192 16,0 0-448-16,0 0-96 0</inkml:trace>
  <inkml:trace contextRef="#ctx0" brushRef="#br0" timeOffset="8139.13">11285 15207 9215 0,'0'0'816'0,"0"0"-656"0,-6-3-160 0,6 3 0 0,-9-1 2688 0,2 2 496 15,-1 3 96 1,0 0 32-16,1 2-2416 0,-2 2-496 15,-1 2-80-15,0 0-32 0,0-1-96 0,-1 0 0 16,1 2-16-16,-2-1 0 0,-1 1-16 0,1-1 0 16,2-3 0-16,-1-1 0 0,2-2 320 0,9-4 64 15,-9 3 16-15,9-3 0 0,0 0 368 0,0 0 80 16,0 0 16-16,-2-7 0 0,-1-3-192 0,4 0-48 16,2-3 0-16,2-2 0 0,0-1-224 0,2-3-48 15,-1 3-16-15,2-1 0 0,0 1-224 0,1 1-32 16,-2 2-16-16,2 3 0 0,-1 2-224 0,-2 1 0 15,1 1 128-15,1 3-128 0,0 3 160 0,1 3-16 16,-9-3 0-16,10 9 0 0,-1 1-16 0,0 1-128 0,0 1 192 0,-2 1-64 16,0 2-128-16,-1-2 0 0,1 0 0 15,0-1 0-15,-3-1 0 0,3-1 128 16,-1-1-128-16,1-2 0 0,1-2 0 0,-8-5-256 0,11 2 48 16,0-2-10256-16,-2-2-2048 15</inkml:trace>
  <inkml:trace contextRef="#ctx0" brushRef="#br0" timeOffset="8829.59">10428 15587 15663 0,'0'0'1392'0,"0"0"-1120"16,0 0-272-16,0 0 0 0,0 0 1328 0,0 0 208 0,0 0 32 0,0 0 16 0,0 0-880 16,0 0-160-16,0 0-32 0,10-1-16 0,0-1 304 0,1-3 64 31,0-2 16-31,2-2 0 0,1-2-48 0,0-2-16 0,1-2 0 0,-1 0 0 16,0-1-256-16,1-3-48 0,-2-2-16 0,-2 1 0 0,-1-1-112 0,-3 3-32 15,-2 0 0-15,-2 3 0 0,-4-2-112 0,0 5-32 0,-2 1 0 0,-2 1 0 16,1 2 224-16,-3 4 32 15,-2 1 16-15,1 3 0 0,-3 2-32 0,-2 2 0 0,0 5 0 0,-1 2 0 16,0 2-448-16,0 3 0 16,1 1 0-16,1 3-160 0,-1 2 160 0,2 0-128 15,1 1 128-15,2-1-128 0,1 0 128 0,2-1 0 0,3-1 0 0,2-1-128 16,1-2 128-16,2 0 0 16,2-3-144-16,0-1 144 0,2-1 0 0,1-2 0 0,0 1 0 0,2-2 0 15,0-4 0-15,1 1 0 0,0-3 0 0,1-1 0 16,3 0 0-16,1-2 0 0,2-3 0 0,-1 0 0 15,1-1-512-15,3-1-48 0,1 1 0 0,0-1 0 16,-3 1-2160-16,-1 1-432 0</inkml:trace>
  <inkml:trace contextRef="#ctx0" brushRef="#br0" timeOffset="9133.52">10737 15561 21183 0,'0'0'1888'0,"0"0"-1504"0,-1-9-384 0,-1 1 0 15,4 1 1792-15,-2 7 272 16,1-8 64-16,2 2 16 0,2 2-880 0,1 1-176 0,2 0-48 0,0 2 0 16,-1 1-656-16,2 3-144 0,0 1-32 0,0 1 0 15,-2 2-208-15,0 3 0 0,-2 3 0 0,1 1 0 16,-4 1 0-16,-3 0 0 0,-2 3 128 0,-2 3-128 0,0 1 0 0,-2 0 0 16,-2-1 0-16,2-1 0 15,0 0 128-15,2-2-128 0,0-4 0 0,1-2 0 16,1-2 320-16,3-10-16 0,-3 9-16 0,3-9 0 15,0 0 368-15,4 7 80 0,-4-7 16 0,8 5 0 16,2-3-272-16,1-2-48 0,0-2-16 0,4-1 0 16,1-2-96-16,3 0 0 0,2-2-16 0,2 0 0 0,1-1-304 15,1-1 0-15,2 0 0 0,-2 0 0 0,0 1 0 0,0 0 0 16,-1 0-160-16,-1 2 160 16,1-1-2240-16,-4 3-368 0,-4-1-80 0</inkml:trace>
  <inkml:trace contextRef="#ctx0" brushRef="#br0" timeOffset="10108.63">19670 12107 23039 0,'0'0'2048'0,"0"0"-1648"15,0 0-400-15,0 0 0 0,0 0 576 0,0 0 48 16,0 0 0-16,0 0 0 0,7 1 16 0,0-1 0 16,2-1 0-16,-1 0 0 0,1 0 192 0,1-2 64 15,2 1 0-15,1 0 0 0,1-1-112 0,0-2-16 16,1 1 0-16,-1-4 0 0,0-1-128 0,1-1-48 16,-1-1 0-16,0 0 0 0,1-1-192 0,-2-2-32 15,1-2-16-15,-2-1 0 0,-2 1-96 0,-1 0-32 16,-3 0 0-16,0-1 0 0,-3 1-16 0,-2 1 0 15,-1 2 0-15,-1 1 0 0,0 2 144 0,-2 1 32 16,-3 2 0-16,0 1 0 0,-4 3-80 0,0 1-16 0,-1 2 0 0,-1 2 0 16,-1 2-288-16,-1 3 0 0,0 1 0 15,0 3 0-15,-3 2-128 0,1 2 128 0,-1 2-208 0,3 1 80 16,0 1 128-16,1 0-192 0,0 1 192 0,4-1-192 16,0 0 192-16,2 0-128 0,3-2 128 0,0 1-128 15,3 1 128-15,1-2 0 16,1-1 0-16,3-1-128 0,0 0 128 0,2 0 0 0,1-2 0 0,2-2-128 0,1-1 128 15,2-1 0-15,1-2-144 0,3 0 144 16,0-3-400 0,3 0-16-16,0-2 0 0,2-1 0 0,2-2-608 15,1 0-128-15,-1-1-32 0,0-1 0 0,0 1-2624 0,-1-1-528 0</inkml:trace>
  <inkml:trace contextRef="#ctx0" brushRef="#br0" timeOffset="10380.52">20153 12132 13823 0,'2'-4'1216'0,"-1"-2"-960"0,-1 6-256 0,2-5 0 0,3-1 3024 0,-2 1 560 0,2 0 128 0,-1 2 0 15,1 0-1728-15,2 0-368 16,1 2-64-16,1 1-16 0,0 0-656 0,2 1-144 16,-1 1-32-16,0 1 0 0,1 2-224 0,-1 2-48 15,-1 1-16-15,0 0 0 0,-4 2-160 16,0 0-16-16,-2 1-16 0,-2 0 0 0,-1 0-64 0,-1 1-16 0,-2 0 0 0,-2 2 0 16,0-1-16-16,-3 1-128 0,-1-2 192 0,-1 0-64 15,0-1-128-15,1 0 192 0,-1-2-192 0,1 0 192 16,1-1 32-16,2-1 16 15,-1-2 0-15,4-1 0 0,3-4 16 0,0 0 0 16,0 0 0-16,0 0 0 0,0 0-256 0,7 1 144 16,4-1-144-16,3-1 128 0,1-2-128 0,5 0 0 15,-1-2 0-15,3 0 0 0,1 0 0 0,1 0-144 0,1-2 0 16,1 1 0-16,2 1-1712 0,1 2-352 0,-2 0-64 0</inkml:trace>
  <inkml:trace contextRef="#ctx0" brushRef="#br0" timeOffset="10967.1">19287 12558 7359 0,'0'0'320'0,"-6"0"80"0,-4 0-400 0,-1 0 0 16,1 1 0-16,0 0 0 0,-1 0 3088 0,1 1 544 15,0-1 96-15,1 2 32 0,2-1-1904 0,0 0-368 16,2-1-80-16,-1 0 0 0,6-1-400 0,0 0-80 16,0 0-16-16,0 0 0 0,0 0-16 0,0 0-16 15,0 0 0-15,0 0 0 0,0 0-32 0,0 0 0 16,0 0 0-16,10 3 0 0,3 0-64 0,5-1-16 0,2-1 0 0,5 0 0 16,5 1-176-16,6-3-32 15,6-1-16-15,5-4 0 0,8-1-160 0,10-1-16 0,9 0-16 16,5 0 0-16,5-2-160 0,10 0-16 0,9 0-16 0,4-1 0 15,1-1-160-15,4 0 0 0,4 0 0 0,-1 1 0 16,-2 1 0-16,0 1 0 0,0 1 0 0,-5 0 0 16,-6 1 128-16,-2 0-128 0,-2 3 0 0,-7-2 128 15,-5 1-128-15,-7-1 0 0,-5 1 0 16,-5-1 0-16,-3 2 0 0,-5-1 0 0,-5 1 0 0,-4-1 0 16,-4-2 0-16,-7 0 0 0,-7 1 128 15,-6-1-128-15,-4 2 0 0,-6-1 0 0,-3 1 144 0,-4 0-144 0,-4 2 0 0,-1 0 0 16,-2-1 0-16,-4 4 128 0,0 0-336 15,0 0-64-15,0 0-16 0,0 0 0 16,0 0-480-16,-6 0-80 0,-3 1-32 0,0 2-10896 16,0 0-2176-16</inkml:trace>
  <inkml:trace contextRef="#ctx0" brushRef="#br0" timeOffset="14486.36">20254 12865 17503 0,'2'-20'768'0,"0"11"176"0,-2-2-752 0,0-2-192 16,0-3 0-16,0 1 0 0,-2 1 1856 0,1 2 320 16,-1 0 80-16,2 2 16 0,0 1-432 0,0 2-96 15,-1 2-16-15,1 5 0 0,0 0-816 0,0 0-160 16,0 0-48-16,0 0 0 0,-2 10-544 0,0 4-160 15,-1 5 0-15,2 3 0 0,-1 2 0 0,0 2 0 16,-1 3 0-16,-1-1 0 0,1 0 0 0,0 2 0 16,-2 0 0-16,2 1-128 0,0-1 128 0,0-3 0 0,1-1 0 15,0-3 0-15,0-2 0 0,1-3 0 0,0-1 0 0,1-3 128 16,-1-3 32-16,-1-3 16 0,1-1 0 16,1-7 0-16,0 0 432 0,0 0 96 0,0 0 0 0,0 0 16 15,0 0 16-15,4-7 0 16,-1-2 0-16,2-1 0 0,2-2-288 0,3-2-48 0,0-3-16 15,2 0 0-15,1-1-256 0,0 1-128 0,3 0 128 0,-1 2-128 16,2 1 0-16,-1 3 0 0,1 3 0 16,-1 1 0-16,0 2 0 0,-1 2-144 15,0 3 144-15,1 3 0 0,-2 0-176 0,-1 1 176 0,-1 4-160 0,1 2 160 16,-2 1-128-16,-2 1 128 0,-1 0 0 0,-1 1-144 0,-2 0 144 0,0 1 0 16,-4-2 0-16,-1 0 0 0,-2-1 0 0,-2 0 0 15,0-1 0-15,-3 0 0 0,0-3 128 0,-3 0 0 16,-2-2 0-16,-2 0 0 0,-1-2 0 0,-2-1 16 15,0-1 0-15,0-2 0 16,1 0-16-16,-1 0-128 0,1-1 192 0,2 0-64 16,0-2-128-16,3 2 0 0,1 1 0 0,3 0 128 15,0 1-128-15,7 0 0 0,0 0-192 0,0 0 192 16,0 0-2880-16,0 0-464 0</inkml:trace>
</inkml:ink>
</file>

<file path=ppt/ink/ink5.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25T11:43:57.264"/>
    </inkml:context>
    <inkml:brush xml:id="br0">
      <inkml:brushProperty name="width" value="0.05292" units="cm"/>
      <inkml:brushProperty name="height" value="0.05292" units="cm"/>
      <inkml:brushProperty name="color" value="#FF0000"/>
    </inkml:brush>
  </inkml:definitions>
  <inkml:trace contextRef="#ctx0" brushRef="#br0">2386 702 7359 0,'0'0'320'0,"0"0"80"0,-1-7-400 0,1 2 0 16,0-1 0-16,0 2 0 15,0 4 3072-15,0-5 512 0,0 5 128 0,0-4 0 0,0 4-1904 0,0 0-384 16,0 0-80-16,0 0 0 0,0 0-592 0,0 0-112 0,0 0-32 0,0 0 0 16,0 7-224-16,0 0-64 0,0 3 0 0,0 2 0 15,-2 3 64-15,2 0 0 0,-1 3 0 0,0 0 0 16,0 8-16-16,-1-1 0 15,0-1 0-15,1 0 0 0,0-1-208 0,-1-1-32 16,1-1-128-16,0-1 192 0,0-1-192 0,0-2 128 16,0 1-128-16,0-3 0 0,1 0 192 0,-2-3-64 15,1-2-128-15,-1-1 192 0,0-3-192 0,1 0 176 16,1-6-176-16,0 0 160 0,-4 3-32 0,4-3 0 16,-6-1 0-16,2-4 0 0,-2-1 64 0,3-3 0 15,-2-2 0-15,0-4 0 0,2-4-192 0,1-2 0 16,-1-2 0-16,3-2 0 0,0-3 0 0,3 1 0 15,1-1 0-15,2 0-176 0,0-1 304 0,3 1 48 16,0 2 16-16,1 2 0 0,0 2 128 0,1 3 48 16,0 2 0-16,2 1 0 0,1 2-160 0,0 3-16 0,1 1-16 0,-1 2 0 15,0 2-176-15,1 0 0 16,-3 2 0-16,0 0 0 16,0 2-304-16,0 2-80 0,-1 0-32 0,-1 2 0 15,-1 3-1824-15,-3 1-352 0,2 2-80 0,-3 2-16 0</inkml:trace>
  <inkml:trace contextRef="#ctx0" brushRef="#br0" timeOffset="167.1">2371 950 34095 0,'0'0'3024'0,"0"0"-2416"16,0 0-480-16,0 0-128 0,0 0-144 0,0 0-48 16,0 0-16-16,0 0 0 0,7 3 448 0,0-2 80 15,0-1 32-15,4 0 0 0,4 0-352 0,0-1 0 16,1-2 0-16,2 1 0 15,1-1-2496-15,1 0-448 0,17-5-112 0,-8 2-16 0</inkml:trace>
  <inkml:trace contextRef="#ctx0" brushRef="#br0" timeOffset="649.46">2763 877 13823 0,'-10'-8'608'0,"10"8"128"0,-5-5-592 0,1 0-144 0,0 1 0 0,2-1 0 0,-3 0 3136 0,4 0 576 16,1 5 128-16,0 0 32 0,0 0-1952 0,0 0-400 16,2-4-80-16,-2 4-16 0,8-1-848 0,0 1-192 15,1 2-16-15,2 4-16 0,1 1-96 0,0 3-32 0,0 0 0 0,0 2 0 16,0 3-80-16,-5 0-16 16,-1 1 0-16,0 2 0 0,-1 2-128 0,-1 1 192 15,-1 1-192-15,-2-2 192 0,-2-2-192 0,0 0 192 16,-1-3-192-16,-1 0 192 0,0-2-192 0,0-2 192 15,-1-1-192-15,1-4 192 0,0 0-16 0,3-6 0 0,0 0 0 0,0 0 0 16,-5-2 224-16,3-3 48 0,2-3 16 0,2-3 0 16,2-4 32-16,0-4 0 0,3-3 0 15,2-1 0-15,0-2-368 0,4 0-128 16,-1 0 0-16,2 3 144 0,-1 2-144 0,0 2 0 0,-2 3 0 0,-1 1 0 0,1 3-208 0,-4 1 80 16,-2 2 128-1,2 1-208-15,1 4-432 0,-1 2-96 0,0 1-16 0,1 2 0 16,-1 1-2784-16,1 2-560 0</inkml:trace>
  <inkml:trace contextRef="#ctx0" brushRef="#br0" timeOffset="1218.77">3120 1018 31151 0,'0'0'1376'0,"0"0"288"0,0 0-1328 0,0 0-336 0,0 0 0 0,0 0 0 0,0 0 272 0,0 0-16 15,6-4 0-15,1 1 0 0,-1-1 480 0,2-1 96 16,1 1 0-16,1-2 16 0,-2-1-544 0,2-1-112 15,0-2-32-15,1-1 0 0,-1-1-352 16,0 0-64-16,-1-4 0 0,-2 1-16 16,0 1-112-16,-3-1-32 0,0 2 0 0,-2 1 0 15,0 2 272-15,-3 4 144 0,-1 0-160 0,-1 3 160 16,-2 2 0-16,-1 3 288 0,-2 2-32 0,0 3-16 0,-3 1-96 0,1 3-16 16,1 2 0-16,-2 2 0 0,0 2-128 0,2-1 0 0,-1 1 144 0,0 1-144 15,2 1 0-15,3 0 144 0,1-1-144 0,0 0 0 16,3 0 0-16,2-3 0 15,1-1 0-15,2-2 0 0,3-1 0 0,1-2 0 16,2-1 0-16,3-3 0 0,3 0-1200 0,4-4-336 0,2-3-80 0,3-3-16 16,3-1-672-16,-1-3-144 0,2-3-32 0,-1 0 0 15,-3-1-32-15,-2 0-16 0,-2 1 0 0,-4 2 0 16,-2 2 2016-16,-3 0 512 16,-2 1 0-16,-1 2 0 0,-3 2 2112 0,1-1 512 15,-7 4 96-15,4-2 32 0,-4 2-1024 0,0 0-208 16,7-1-48-16,-1 0 0 0,-1-1-432 0,0-1-80 15,-5 3-32-15,7-3 0 0,-1 0-368 0,2 0-80 0,0-2-16 0,1 1 0 0,1-2-256 0,-1 0-48 16,1-2-16 0,-1-2 0-16,-1 1 16 0,0-1 0 0,-2 2 0 15,0-1 0-15,-2 1 0 0,-1 1 0 16,-2 1 0-16,-1-1 0 0,0 7 176 0,0 0 48 0,-4-2 0 0,-1 2 0 16,-3 2 160-16,-1 3 32 0,-2 0 16 15,-1 3 0-15,0 2-64 0,0 2-16 0,0 1 0 0,1 1 0 16,-3 1 32-16,2 1 0 0,2 0 0 0,2-1 0 15,1 0-176-15,2 1-48 0,0-1 0 0,4-1 0 16,1 0-192-16,0-2-128 0,3-1 128 0,2-1-128 0,0-2 0 16,3 0 0-16,2-1 0 0,3-3 128 15,2-1-1280-15,3 0-240 0,3-4-48 0,1-3-9936 16,2-3-1984-16</inkml:trace>
  <inkml:trace contextRef="#ctx0" brushRef="#br0" timeOffset="1901.28">4149 794 20207 0,'-3'-18'896'0,"3"9"192"0,1-2-880 0,0 0-208 15,-1-1 0-15,1 1 0 0,0 1 1792 16,0 2 320-16,0 1 64 0,-1 7 16 16,0 0-528-16,0 0-128 0,7 4 0 0,-2 3-16 15,1 4-880-15,-1 4-160 0,-1 2-32 0,-1 3-16 16,1 2-48-16,-1 1-16 0,-1 1 0 0,-1 1 0 0,-1-2-32 0,-1 0 0 15,-1 0 0-15,-1-1 0 0,1-1 128 0,0-2 32 0,0-1 0 0,0-1 0 16,-2-3-16-16,2-2 0 0,1-2 0 0,-1-3 0 16,2-7 96-16,0 0 32 15,0 0 0-15,0 0 0 0,0 0-352 0,1-6-80 16,1-4-16-16,2-3 0 0,4-3-160 0,2-2 192 16,2-1-192-16,2 2 192 0,4-1-192 0,0 2-192 0,0 1 32 0,1 3 16 15,0 3 144-15,-1 3-192 0,1 1 192 0,-2 5-192 16,-2 1 192-16,0 3-160 15,0 0 160-15,-2 2-160 0,-2 2 160 0,-1 3-128 0,-2 2 128 0,-2 0-128 0,-1 0 128 0,-2 0 0 16,-3 1 0-16,0 1 0 0,-1-1 0 0,-3 0 176 16,-2 1-48-16,-3-2 0 15,-2-1-128-15,-1-1 0 0,0-2 144 0,-1-2-144 0,-2 0 192 0,1-1-16 32,0-3-16-32,-1-1 0 0,0-1-160 0,1-1 0 0,1-1 0 0,0 0 0 15,4-2-1664-15,0-1-432 0,2-1-80 0,4-1-15264 0</inkml:trace>
  <inkml:trace contextRef="#ctx0" brushRef="#br0" timeOffset="2152.3">4594 1014 16575 0,'0'0'1472'0,"0"0"-1168"16,-1 8-304-16,1 0 0 0,-1-1 2272 0,1 2 400 16,-1-1 80-16,1 1 0 0,0-2-1344 0,1 1-288 0,0-2-48 0,3 0-16 15,-4-6-272-15,5 6-48 0,2-3-16 0,2-2 0 16,2-1-448-16,2-2-80 0,1-1-32 0,1-3 0 15,0-2-16-15,1-3 0 0,0-2 0 0,-2-1 0 16,-2-4 160-16,-1 2 16 16,-2-1 16-16,-1 2 0 0,-5 1 304 0,-3 1 64 0,-2 2 16 0,-2 3 0 15,0 1 240-15,-2 2 64 0,0 1 0 16,-3 2 0-16,-1 1-672 0,-1 1-128 0,0 1-32 0,1 2 0 16,0 1-192-16,2 1-192 0,0 1 48 0,2 0 0 15,3 2-1600-15,2 0-320 0,1-1-64 0</inkml:trace>
  <inkml:trace contextRef="#ctx0" brushRef="#br0" timeOffset="2913.5">5170 888 2751 0,'0'0'128'0,"0"0"16"16,0-5-144-16,-1 0 0 0,-2-1 0 0,0 2 0 0,-3 0 7392 0,-2 0 1440 0,-1 1 304 0,-2 1 48 0,-2 1-6096 0,-1 1-1216 15,-2 0-240-15,-1 3-48 0,-1 2-880 0,-1 2-192 0,1 2-16 16,-1 1-16-16,0 0-192 0,3 1-32 15,0 0-16-15,2 1 0 0,1 1-64 0,2 0-16 16,2 1 0-16,2 0 0 0,3-1-160 0,3 0 0 16,2-1 0-16,3 0 0 0,3-1 0 0,1-1 0 15,0-1 0-15,5-2 0 0,1-3-192 0,2-3 48 16,2-1 0-16,2-3 0 16,1-3-288-1,2-3-48-15,3-4-16 0,-1-3 0 0,-1-4 48 0,-1-2 16 0,1 0 0 0,-2-2 0 16,-5-3 240-16,-1 2 64 0,-2 1 0 0,-3 1 0 0,-2 2 128 0,-2 2 256 15,-4 3-64-15,0 1-16 0,-1 4 384 0,-1 1 80 16,-1 2 0-16,-1 0 16 0,-1 2-80 0,0 2-32 16,2 4 0-16,0 0 0 0,0 0-288 0,-7 3-48 15,1 2-16-15,0 2 0 0,3 3-192 0,-1 4 0 16,-1 0 0-16,1 2-160 0,-1 3 160 0,1 1 0 16,1 1 0-16,3 0-128 0,-4 0 128 0,4-1 0 0,4 4-144 0,-2-4 144 15,3 1 0-15,3 0 0 16,1-2 0-16,0-1 0 0,-1-3-416 0,2-3 32 0,2-2 16 15,1-2 0 1,-1-5-256-16,1-2-48 0,2-3-16 0,1-3 0 16,-2-4 96-16,0-4 16 0,-1 0 0 0,1-1 0 0,-1-3 288 0,-1 3 64 0,-2 1 16 0,0 1 0 15,-5 2 336-15,0 2 64 0,-2 2 0 0,-1 1 16 16,-2 5 352-16,0 0 64 0,0 0 16 0,0 0 0 16,0 0-320-16,0 8-48 0,0 0-16 0,-1 2 0 0,2 2-256 15,1 0 0-15,-1 0 0 0,2 0 0 0,0 1 128 16,1 0-128-16,3 1 0 0,1-2 0 0,0-2 0 15,2-1 0-15,0 0 0 0,1-2 0 16,1-2 160-16,2 0-32 0,3-3 0 0,0-2 0 16,-1-2-128-16,2-3-272 0,2-1 64 15,-4-5 16-15,-1-4 48 0,0-1 16 0,-3-2 0 0,0 0 0 0,-1-1 128 0,0 1 0 16,-2 2 0-16,-2 2 0 0,0 0 416 0,-3 3 64 16,-1 3 16-16,-1 0 0 0,-1 2 256 0,-1 6 48 15,0 0 16-15,0 0 0 0,0 0-432 16,0 0-64-16,0 0-32 0,-6 6 0 0,1 3-288 0,2 4 0 15,-2 1 0-15,2 5 0 0,-3 3 0 0,3 3 0 16,0 3 0-16,0 2 0 0,0 3 0 0,1 4 0 16,2 2 0-16,-1 4-144 0,-1-1 144 0,1 1 0 15,0 0 0-15,2-1 0 0,-1-3 0 0,0 0 0 16,0-5 0-16,0-3 0 0,-1-4 0 0,0-2 0 0,-1-3 0 0,0-3 0 16,0-3 0-16,0-4 0 15,0-4 0-15,-4-1 128 0,0-3 0 0,-2-1 0 0,-2-2 0 0,-2-1 0 16,-1-2-128-16,-3-2 0 15,-1-1 0-15,-1-2-128 0,0-3-2352 16,2 0-464-16,1 0-80 0</inkml:trace>
  <inkml:trace contextRef="#ctx0" brushRef="#br0" timeOffset="3669.72">6857 891 27647 0,'-6'-4'2448'0,"-1"0"-1952"0,-1 2-496 0,2 0 0 0,6 2 624 0,-8 0 16 16,-4-2 16 0,1 4 0-16,-1 2 176 0,1 2 16 0,0 2 16 0,0 0 0 15,-1 3-480-15,1 1-112 0,-1 4-16 0,3 0 0 0,0 1-64 0,1-1-32 31,2 1 0-31,1-2 0 0,2 1-160 0,2-2 192 0,1-1-192 0,1-1 192 16,2-1-192-16,2-1 0 0,-1-2 144 0,3-3-144 16,0-1 176-16,3-3-48 0,1-2 0 0,2-3 0 15,2-1-128-15,1-4 0 0,3-4 144 0,1-5-144 0,1-4 0 16,1-3 0-16,2-4 0 0,0 0 0 0,-4-3-192 0,-1-2 64 31,-1-3 0-31,-2 2 0 0,-4 2 128 0,-2 3 0 0,-3 4 0 0,-1 4 128 16,-3 2 512-16,-2 4 128 0,-1 3 0 0,-1 2 16 15,-2 3 176-15,0 2 48 0,3 6 0 0,0 0 0 0,-6 3-576 0,1 2-112 0,-1 2-32 16,2 4 0-16,-1 3-288 0,1 2 160 0,-1 2-160 16,3 2 128-1,3 4-128-15,0-1 0 0,2 0 0 0,0 1 0 16,2 1 0-16,2-3 0 0,2-1 0 0,0-3 0 16,1 0 0-16,2-1 0 0,0-2 0 0,-1-3 0 0,0-2-128 15,1-3-16-15,1-1 0 0,0-4 0 16,-2-4-272-16,1-2-48 0,2-1-16 15,-1-3 0-15,-4-4 192 0,0 0 32 0,0-2 16 0,-1-1 0 0,0-3 240 0,-2 1 0 16,0 2 0-16,-1 2 0 0,-1 2 0 0,-1 2 256 16,-2 1-48-16,-1 8-16 0,1-4 336 0,-1 4 64 15,0 0 16-15,0 0 0 0,0 0-352 0,0 0-80 16,-2 9-16-16,1 1 0 0,0 1-160 0,1 1 0 0,0-1 0 16,1 1 0-16,1 1 0 0,1-1 0 0,-1 0 0 0,4-1 0 15,-2-1 0-15,3-1 0 0,0-1 0 0,1-2 0 31,2-1-768-31,1-3-64 0,1-2-32 0,2-2 0 16,0-4-2528-16,2-3-512 0,4-3-112 0</inkml:trace>
  <inkml:trace contextRef="#ctx0" brushRef="#br0" timeOffset="3786.44">7441 668 26719 0,'-18'-7'1184'0,"9"5"240"0,-3 0-1136 0,-2-2-288 0,0 1 0 0,0 1 0 16,2 0 912-16,1 1 128 0,1-2 32 0,1 3 0 15,2 0-752-15,7 0-160 0,0 0-32 0,0 0 0 31,2 7-768-31,2 1-176 0,3-1-16 0</inkml:trace>
  <inkml:trace contextRef="#ctx0" brushRef="#br0" timeOffset="4489.88">7716 790 23951 0,'0'0'2128'0,"0"0"-1696"0,0 0-432 0,0 0 0 0,0 0 1248 0,-2-5 160 0,-2 0 48 0,-3 1 0 0,-2 0 704 0,0 1 144 15,0 1 16-15,-2 2 16 0,-5 1-992 0,0 2-208 16,-1 2-48-16,1 1 0 0,-1 3-432 0,2 0-80 0,0 1-32 0,0 1 0 15,0 1-240-15,1 1-48 0,2-1-16 0,4 1 0 16,0 0-240-16,2 0 0 0,3-2 0 0,2 0 0 16,2 2 0-16,2-2 0 0,5-2 0 0,1-1 0 15,2 1 0-15,2-2 0 16,1-3-192-16,3-1 192 16,0-3-576-16,2-1 0 0,1-2 0 0,1-4 0 15,0-2-128-15,1-4-16 0,0-1-16 0,-1-2 0 16,-3-2 256-16,-1 0 48 0,-2 2 16 0,-4 2 0 15,-2 2 416-15,-2 2 0 0,-2 1 0 0,-2 2 0 0,0 2 288 0,-3 5 144 0,0 0 16 0,0 0 16 16,0 0-64-16,-6 2-16 0,0 1 0 0,-1 3 0 16,0 1-384-16,2 3 0 0,-1 1 128 0,2 0-128 0,0 1 0 0,1 2 0 15,2-1 0-15,2 0 0 0,2 0 0 16,1-1 0-16,1-1 0 0,3 0 0 0,2-1 0 16,2-1 0-1,1-2 0-15,4-2 0 0,2-2 0 0,4-1-176 0,2-2 48 0,-1-5 0 0,0-1-208 0,2-4-48 16,-2-2 0-16,0-3 0 0,-1-2 384 15,-1-2-144-15,-1-1 144 0,-2 0 0 16,-4-1 0-16,-3 4 0 16,-3 0 0-16,-2 3 0 0,-4 3 0 0,-1 2 272 0,-2 3-16 0,-2 0-16 0,-2 3 240 0,-2 1 48 0,-2 1 16 0,0 2 0 15,-2 1-384-15,-1 2-160 16,-3 2 128-16,1 0-128 0,1 1 0 0,2 1 0 0,0-1 0 0,2 1 0 16,1 1 0-16,1-1-144 0,2-1 144 0,2 1-160 15,2-1 160-15,1-1-208 16,1-1 80-16,4-1 128 0,-1-1-256 0,3-1 64 15,0 0 0-15,1-2 16 0,4-2-48 16,-1 1-16-16,-1-2 0 0,0 1 0 0,-3-1 240 0,1 0 0 0,0 2-160 0,-1 1 160 16,-2 1 0-16,1 2 288 15,-2 0-48-15,0 2-16 0,-2 3 160 0,0 2 16 16,0 3 16-16,-2 1 0 0,0 5-80 0,0 3-16 16,-1 5 0-16,0 1 0 0,-1 2 0 0,-1 3 0 0,-1 1 0 0,0 2 0 15,-1 2-64-15,-2 1 0 0,-1 3-16 0,1 1 0 0,1-1-112 0,-1 0 0 16,-1-5-128-16,1-3 192 0,-1-3-48 0,1-4-16 15,-1-2 0-15,0-3 0 0,2-5 160 0,-1-1 32 32,2-4 0-32,1-4 0 0,2-2-80 0,1-6-16 0,0 0 0 0,0 0 0 0,0 0-224 0,-6-3 144 15,2-4-144 1,0-2 128 0,2-3-1440-16,1-3-288 0,1-3-64 0,1-2-16 15,0-3-1104-15,2-3-224 0,1-4-32 0</inkml:trace>
  <inkml:trace contextRef="#ctx0" brushRef="#br0" timeOffset="4784.95">8287 844 27647 0,'0'0'2448'0,"0"0"-1952"0,8 0-496 0,0 1 0 15,1 1 1040-15,1 4 112 0,-3 0 32 0,2 2 0 0,1 1-304 16,0 1-64-16,-2 1-16 0,1 1 0 0,0 1-192 16,-1 1-32-16,-2 0-16 0,0 2 0 0,0-1-224 15,-1 2-32-15,-3-1-16 0,1 1 0 16,-2-2-64-16,0-2-16 0,-1-2 0 0,0-1 0 0,0-2 32 0,0-1 0 15,0-7 0-15,0 0 0 16,0 0 80-16,0 0 32 0,0 0 0 0,3-9 0 16,-1-3 160-16,1-4 16 0,2-2 16 0,-1-3 0 0,3-1-352 0,-1 0-192 15,1-1 192-15,0 1-192 0,1 2 0 0,0 2 0 16,0 3 0-16,0 2 0 0,2 3 0 0,0 2 0 16,-3 2 0-16,0 3 0 0,1 1 0 0,1 2 0 15,1 1 0-15,1 2 0 0,1 2-160 0,1 1-96 16,1 2 0-16,2 1-16 15,-1 0-1600-15,3 1-320 0,1-1-64 0</inkml:trace>
  <inkml:trace contextRef="#ctx0" brushRef="#br0" timeOffset="5157.18">9024 771 8287 0,'0'-15'736'0,"-1"9"-592"0,-1 1-144 0,0 0 0 0,-4 1 5248 0,-3 1 1024 15,1 3 208-15,-2 0 48 0,-1 0-3840 0,-1 2-768 0,1 1-160 0,-4 4-32 0,2 0-864 16,-2 4-176-16,-1 2-48 0,0 0 0 0,0 2-336 0,3 1-80 31,-1 0-16-31,2 1 0 0,1-1-208 0,2 1 0 16,2-2 0-16,3 0 0 0,2 0 0 0,2-1 0 0,2-1 0 0,2-1 0 0,3-2 144 0,2-1-144 15,1-1 128-15,2-3-128 16,1-3 128-16,1-2-128 0,1-3 128 0,-1-2-128 16,0-3 0-16,2-2-192 0,0-3 0 0,1-4 16 0,-2-3 176 0,0 0 0 15,0-1 0-15,-2 1 0 0,-2 2 0 0,-1 4 0 16,-1 2 0-16,-3 2 0 0,0 1 208 0,-2 3 128 15,-2-1 32-15,-2 7 0 0,0 0 80 0,0 0 32 0,0 0 0 0,-2 8 0 16,0-1-256 0,-1 3-48-16,-1 1-16 0,1 2 0 0,0 2-160 15,-1-1 0-15,1 0 0 0,1 2 128 0,1-1-128 16,1 1 0-16,1-1 0 0,1-1 0 0,0 1 0 0,2-3 0 16,0-1 0-16,3-4 0 0,1 1-1024 15,3-2-224-15,1-2-48 0,5-3-16 0,3-2-1392 16,3-2-288-16,3-4-48 0</inkml:trace>
  <inkml:trace contextRef="#ctx0" brushRef="#br0" timeOffset="5823.87">9475 749 21183 0,'0'0'1888'0,"-5"3"-1504"0,0 3-384 15,-1 1 0-15,-2 0 1760 0,0 3 288 0,1 0 48 0,-2 1 16 16,0 2-368-16,1 2-64 0,-2-1-16 0,2 1 0 16,-1 1-528-16,1-2-112 15,0-1-32-15,3 0 0 0,-1 1-224 0,2-2-64 0,1-1 0 0,-1-1 0 0,4-3-192 0,1 0-32 16,-1-7-16-16,0 0 0 15,7 4-208-15,1-3-32 0,1-2-16 16,0-1 0-16,2-2-16 0,2-4-16 0,1-3 0 0,0-2 0 16,2-4-176-16,-2 0 160 15,2-2-160-15,0 1 160 0,-1 2-160 0,-1 3 0 16,0 2 0-16,-2 2 0 0,-2 2 0 0,-2 3 0 0,-1 2 0 0,1 1 0 16,-8 1 208-16,0 0-32 0,4 4-16 0,-1 1 0 15,1 3-160-15,-2 1 0 0,-1 1 144 0,0 1-144 16,0 0 0-16,0 1 128 0,0 0-128 15,2 0 0-15,-1 0 0 0,1-1 0 0,2 0 0 0,-1-1 128 0,3-2-128 0,0-2 0 16,1 0 0-16,2-2 0 0,0-1 0 0,2-2 176 16,0-2-176-16,2-3 192 0,1-1-192 0,1-3 0 15,3-2 0-15,-1-3 128 0,2-5-128 0,-1 1-144 16,1-4 144-16,-2 1-208 0,-1 0 80 0,-1 3 128 16,-2 2-208-16,-2 3 80 0,-1 2 128 0,-4 3 0 15,0 1 0-15,-1 3 0 0,-6 3 0 0,0 0 128 16,0 0-128-16,4 5 176 0,-2 3-176 0,0 1 0 15,1 1 0-15,-3 1 0 0,1 2 0 0,0 1 0 16,-1 1 0-16,1-1 0 0,0 0 0 0,1-1 0 16,0 1 0-16,2-1 0 0,0 0 0 0,2-2 0 0,0-1 0 0,2-2 0 15,2-3 0-15,1-1 0 0,1-1 0 16,1-2 0-16,-1-2 0 0,4-4 0 0,1 0 128 0,3-3-128 16,0-1 0-16,1-4 0 0,1-3 0 0,1-4 0 15,0-3-288-15,-2 0 64 0,-3-1 16 0,0 2 0 16,-1 2 0-16,-5 2 0 15,-2 4 0-15,-3 2 0 0,0 3 16 0,-3 3 16 0,-4 6 0 0,0 0 0 16,0 0 0-16,0 0 0 0,-4 4 0 0,-5 2 0 16,1 2 16-16,1 2 0 15,-2 3 0-15,0 0 0 0,0 0 160 0,3 2-208 0,-1-1 80 0,4 0 128 0,-1 2-176 16,4-2 176-16,2-1-128 0,1 1 128 0,2 0 0 16,3-1-128-16,0-1 128 0,1 1 0 0,0-1 0 0,1 0-128 15,-1 0 128-15,-1-2 0 0,-2-2 0 0,0 0 0 16,-3-2 0-16,-3-6 0 0,0 0 384 15,-3 6 48-15,-3-2 16 0,0 0 0 0,-5-2 160 0,-2 0 32 16,-3-1 16-16,-1-1 0 0,-2 1-528 16,0 0-128-16,-1 0 0 0,1 0 0 15,-1 1-1888-15,1 0-416 0,2-1-64 0</inkml:trace>
  <inkml:trace contextRef="#ctx0" brushRef="#br0" timeOffset="6334.87">11455 559 11055 0,'6'-9'976'0,"1"-1"-784"0,1-2-192 0,-3-1 0 0,-7 0 2848 0,2-1 528 0,4 1 96 15,1 2 32-15,1 0-576 0,-3 5-112 16,1 0-32-16,0 1 0 0,-1-1-720 0,-3 6-144 16,0 0-16-16,0 0-16 0,0 0-1056 0,0 0-192 15,-2 5-64-15,-5 4 0 0,-2 4-128 0,1 3-48 16,-3 6 0-16,-4 6 0 0,-1 3-64 0,-4 6-16 16,-2 5 0-16,-2 3 0 0,-1 4-64 0,-1 5 0 15,2 5-16-15,-1 2 0 0,-1 1-240 0,1 0 176 16,0 1-176-16,0-3 160 0,1-1-160 0,-3 12 0 15,2-7 0-15,-1-7 0 0,4-6 0 0,4-7 128 16,1-6-128-16,4-2 0 0,1-5 128 0,2-5-128 16,1-5 0-16,1-4 128 15,2-4-496-15,1-3-96 0,2-4-32 0,3-6 0 16,0 0-3408-16,2-7-672 0</inkml:trace>
  <inkml:trace contextRef="#ctx0" brushRef="#br0" timeOffset="7899.45">12674 840 25791 0,'-12'0'1152'0,"12"0"224"0,0 0-1104 0,-6 4-272 15,-1-4 0-15,2 0 0 0,5 0 1200 0,0 0 176 16,0 0 32-16,0 0 16 0,0 0-400 0,6-2-64 16,3-1-32-16,-2 0 0 0,4-1-160 0,3-2-16 15,-2 0-16-15,2-2 0 0,1-1-400 0,5-4-80 16,-1-1 0-16,-2-1-16 0,-3-1-240 0,-4 4 144 15,-3 0-144-15,-1 1 128 0,-4 1 0 0,-1 2 0 16,-2 0 0-16,-2 4 0 0,-2 1 192 0,-7 1 16 16,0 4 16-16,-3 2 0 0,-4 4-112 0,-1 2-32 15,0 4 0-15,1 3 0 0,-2 2-32 0,1 1-16 0,0 0 0 16,2 1 0-16,3 0-160 0,4-1 0 0,2 0 0 0,4-1 0 16,1-1 0-16,4-2 0 0,4-2 0 0,5-2-176 15,3-3 176-15,2-1-192 0,2-1 192 0,4-2-192 16,6-2-64-16,2-2-32 0,5-3 0 0,6-3 0 15,4-4-128 1,2-3-32-16,0-4 0 0,-1-2 0 0,-2-5 208 0,-2-2 48 0,0 0 0 0,-5 0 0 16,-4 3-80-16,-6 2-16 0,-5 4 0 0,-5 1 0 15,-4 3 288-15,-5 1 0 0,-4 3 0 0,-4 3 0 0,-4 1 0 0,-5 1 144 16,-2 2-144-16,-2 2 128 16,-3 2-128-16,-1-2 0 0,0 2 0 0,0 1-176 0,2 2 176 0,2-1-160 0,1 1 160 15,3-1-160 1,2 1 160-16,3 0-128 0,4 0 128 0,1 1-128 0,2-1-64 0,3 2-16 15,0 0 0-15,3 1 0 16,1 2 208-16,3 2 0 0,-1 1 0 0,0 1 0 0,-2 3 400 0,1 1 32 16,-1 1 0-16,0 2 0 0,-1 3 128 0,-2 1 16 0,0 3 16 15,-1 0 0-15,-1 0-96 0,0 1-32 0,-3 0 0 16,0 0 0-16,-2-1-160 0,1-2-48 16,0 0 0-16,0-2 0 0,0-2-48 0,2-2-16 0,-1-2 0 0,0-2 0 15,0-2 0-15,1-3-16 0,1-2 0 0,2-3 0 16,-1 0-176-16,1-3 192 15,3 0-192-15,2-4 192 0,2-4-192 0,2-2 0 0,1-3 0 0,4-4 0 0,3-5-272 0,3-4 16 16,2-4 0-16,3-5 0 31,1-4-320-31,-2-3-48 0,0-2-16 0,-2-2 0 16,1 1 0-16,-2 3-16 0,-3 1 0 0,-3 4 0 0,-4 5 480 0,-2 2 176 16,-3 5 0-16,-1 3-144 0,-1 2 496 0,-5 3 96 15,0 2 32-15,-1 3 0 0,0 2 224 0,-2 1 32 0,0 5 16 0,0 0 0 0,0 0-288 0,0 0-48 0,0 0-16 0,0 0 0 16,-4 6-400-1,1 3 0-15,1 3 0 0,1 1 0 0,-3 2 0 0,2 2 0 0,2 1 0 0,-2 0-176 16,2 1 176 0,0 0 0-1,2-2 0-15,-2 1 0 0,1-3 0 0,4-2 0 0,-1 1 0 0,2-3 0 16,0-3 0-16,2-1-160 0,1-3 160 16,1-1 0-16,2-4-416 0,1-4 32 0,1-3 0 0,4-3 0 15,2-2 64-15,-1-2 0 0,2-3 16 0,0-2 0 16,1-2 304-16,-1 0-192 0,-1-1 192 0,-1 2-160 15,-5 2 160-15,-3 2 0 0,-1 3 0 0,-3 3 0 16,-1 1 0-16,-2 3 272 0,-1 2-32 0,-3 5-16 16,0 0 160-16,0 0 48 0,0 0 0 0,0 0 0 15,0 0-272-15,0 0-160 0,-3 8 192 0,0 0-192 16,0 2 0-16,1 1 0 0,0 1 0 0,1 2 0 0,0-1 0 16,1 0-144-16,1 0 144 0,3-1 0 15,-1-1 0-15,1 0 0 0,2-1 0 0,-1-3 0 0,1-1 0 0,0 0 0 16,2-2 0-16,1-2 0 0,0 1 0 0,2-3-192 15,1-1 64-15,2-4 0 0,6-4-96 0,1-2-16 16,1-2 0-16,-6 2 0 0,2-2 80 0,-2-2 16 16,0-3 0-16,-1 1 0 0,0 2 144 0,-3 1 0 0,-1 1 0 15,0-1 0-15,-3 3 240 0,-2 3-32 0,-3 1 0 16,-3 7 0-16,0 0 192 0,0 0 48 16,0 0 0-16,-5 5 0 0,-1 2-320 0,1 2-128 15,-2 1 128-15,2 2-128 0,-2 1 0 0,2 1 128 16,0 1-128-16,2-1 0 0,2 0 0 0,-1-2 0 0,2 2 0 0,2-1 0 15,-1-1 0-15,3-1 0 0,2-1 0 0,0-1 0 16,2-2 0-16,2-1-224 0,2-2 32 0,2-1 0 31,3-1-912-31,3-4-176 0,-2-2-48 0,2-1 0 0,0-3-1520 0,-1-1-304 0,-2-1-64 0,-1-1-16 32,-3-1 1504-32,-2-1 288 0,-1-1 64 0,-4-2 16 15,-2 0 560-15,-2-3 112 0,-2-1 32 0,-2-1 0 0,-3-2 928 0,0-1 192 0,-2 0 48 0,-2 0 0 0,-1-1 256 16,-1 2 64-16,2 0 16 0,-1 6 0 15,1-2-32-15,0 2-16 0,1 2 0 0,1 1 0 16,-1 2-368-16,2 1-80 0,1 1-16 0,1 0 0 0,0 2-336 0,3 3-240 16,1 5 48-16,3-5 0 15,2 2-944-15,1 0-176 0,2-1-32 0,2 1-16 16,1 0-32-16,0-1 0 0,0 0 0 0,0-2 0 16,0 1 1216-16,-1-1 176 0,-1 1 176 0,-2 1-48 0,0-1 1584 0,-3 2 304 15,0-2 64-15,-4 5 16 0,3-4 272 0,-3 4 64 0,2-4 16 0,-2 4 0 16,0 0-512-16,0 0-96 0,0 0-32 0,0 0 0 15,0 0-1072-15,0 0-224 0,0 0-32 0,-3 7-16 16,0 1-464-16,-1 4 0 0,1 2 0 0,1 1 0 16,0 1 0-16,1 4 0 0,-1 3 0 15,1 2 0-15,-1 1 0 0,2 1 0 16,-1 1 0-16,1 8 0 0,1-3 0 0,4-1-208 16,-1-7 64-16,1-1 16 15,3 1-640-15,1-2-112 0,2-2-16 0,0-3-16 16,0-3-800-16,1-3-144 0,0-2-48 0,5-2 0 0,0-2-1616 0,2-5-336 0</inkml:trace>
  <inkml:trace contextRef="#ctx0" brushRef="#br0" timeOffset="8057.78">14719 798 9215 0,'0'0'816'0,"0"0"-656"0,0 0-160 0,0 0 0 15,0 0 4576-15,0 0 880 0,0 0 176 0,-6 3 48 0,0 1-3328 0,0 4-672 16,-1 1-128-16,1 2-16 16,1 1-640-16,0 0-128 0,1 1-32 0,1 1 0 0,3 1-480 0,-3-2-80 15,3 0-32-15,3 0 0 16,-3-1-144-16,3-1 0 0,0-1 0 0,3 0 0 15,-1-2 0-15,3-3-144 0,1 0 0 0,3-3 0 32,2-2-2752-32,3-3-560 0</inkml:trace>
  <inkml:trace contextRef="#ctx0" brushRef="#br0" timeOffset="8184.77">14781 537 38927 0,'-19'-10'1728'0,"9"6"352"0,-4-2-1664 0,0 1-416 0,1 0 0 0,0 1 0 0,0-1 0 0,1 2 0 16,1 0 0-16,1 1 0 15,2-1-128-15,2 2 128 16,6 1-160-16</inkml:trace>
  <inkml:trace contextRef="#ctx0" brushRef="#br0" timeOffset="8787.81">15003 581 27647 0,'-1'-7'2448'16,"0"0"-1952"-16,1-1-496 0,-3 0 0 0,2 2 1264 0,-1-1 144 15,-1 1 48-15,1 2 0 0,-2 1 16 0,4 3 0 16,0 0 0-16,-4 4 0 0,-1 4-976 0,0 4-192 15,-1 4-48-15,2 4 0 0,-1 3-32 0,-1 5-16 16,2-1 0-16,-1 10 0 0,0-2-208 0,-1 0 128 16,1-2-128-16,3-3 0 0,-1-2 160 0,2-3-160 15,0-3 160-15,0-3-160 0,2-3 448 0,0-3 0 16,-1-2 0-16,2-3 0 0,0-4 32 0,-2-4 0 16,0 0 0-16,0 0 0 0,5-3-80 0,2-5-16 15,0-3 0-15,2-3 0 0,2-3-144 0,2 0-48 16,2-1 0-16,0 2 0 0,0 0-192 0,1 4 0 15,-2 2 0-15,0 2 0 0,0 3-192 0,-2 3 192 0,-1 2-192 0,0 4 192 16,0 2-240-16,0 1 64 0,-4 3 16 0,2 1 0 16,-2 1 160-16,-3 2 0 0,0-1 0 15,-3 2-128-15,-2-1 128 0,-2 1 0 0,-1-2 0 0,-2 0 0 16,0-2 0-16,-3 0 128 0,-2-1-128 0,-2 0 176 0,0-1 16 16,-3-2 0-16,0-1 0 15,-1-1 0-15,0-1-192 0,0-1 0 0,1-1 0 0,1-2 0 16,2-1-704-16,2-1 0 0,3-1-16 0,3-2 0 15,1 1-2272-15,2-3-448 0,4-3-80 0</inkml:trace>
  <inkml:trace contextRef="#ctx0" brushRef="#br0" timeOffset="9523.95">15265 908 26431 0,'12'-8'1168'0,"-6"6"240"0,3-3-1120 0,1 1-288 0,1-2 0 0,1 0 0 0,1-2 1712 0,-1 0 272 0,-1 1 64 0,0-2 16 15,-2 0-960-15,1-1-192 16,-1 0-32-16,-1 1-16 0,-1 2-416 0,0-1-96 0,-4 1-16 0,0 2 0 15,-3 5 192-15,0 0 48 16,0 0 0-16,0 0 0 0,0 0-128 0,0 0-32 16,-3 5 0-16,-1 4 0 0,-2 1-416 0,1 2 0 0,0 3 0 0,0 0 0 15,-2 0 0-15,2 3 0 0,0-2 0 0,1 1 0 16,0-2 0-16,1 0 0 0,2-1 0 16,2-1 0-16,0-1 0 0,3-1 0 0,0-2 0 0,2-3 0 0,0-2 128 0,2-1-128 15,3-2 128-15,2-2-128 0,1-3 0 16,3-3 0-16,1-2 128 0,0-3-128 0,3-2 0 0,2-1 0 15,0-2 0-15,0-2-176 0,-2-1 176 0,-1-1 0 16,-2 1 0-16,-3 2-128 16,-3 3 128-16,-1 3 0 0,-3 1 0 0,-3 2 0 15,0 2 256-15,-3 3 16 16,-2 4 16-16,0 0 0 0,0 0-128 0,0 0-32 0,0 7 0 0,0 0 0 0,-1 1-128 0,0 2 0 31,1 2 0-31,0 1-176 0,0 0 176 0,0 3 0 0,0-2 0 0,1 0 0 0,0 1 0 0,1-2-160 16,2-1 160-16,0 0 0 0,0-1-384 0,2-1 16 15,0-2 16 1,2-2 0-16,2-2-384 16,1-2-80-16,2-3-16 0,2-2 0 0,0-1 128 15,0-4 0-15,0-2 16 0,0-2 0 0,2-1 480 0,-2-1 208 0,-1-3-192 0,1 0 192 0,-3 1 0 0,-1 2 0 16,-3 0 0-16,0 2 0 16,-2 2 352-16,-2 2 144 0,-1 1 16 0,-3 7 16 0,0 0 384 0,0 0 80 0,0 0 16 0,0 0 0 0,0 0-592 15,0 0-112-15,0 0-32 0,-1 7 0 0,-1 0-272 16,1 1 0-1,1 2 128-15,0 1-128 0,0 1 0 0,0 1 0 16,1-1 0-16,1 0 0 0,0-2 0 0,3 0 0 16,0-1 0-16,2 0 0 0,0-1 0 0,1-1 0 15,3-2 0-15,3 1 0 0,1-2 0 0,0-2-224 16,2-2 32-16,2-1 16 16,1-1-224-16,2-4-48 0,-2-1-16 0,0-3 0 0,0-3 192 15,0-3 32-15,-2-3 16 0,1 1 0 0,-2-1 224 0,-2 0 0 16,-3 1-160-16,-1 1 160 0,-2 3 0 0,-3 2 208 15,-1 2-16-15,-2 2-16 0,-1 2 448 0,-1 0 80 16,-1 6 32-16,0 0 0 0,0 0-272 0,0 0-48 16,0 0-16-16,-6 6 0 0,0 1-224 0,1 2-48 0,-1 1-128 0,1 0 192 15,0 1-192-15,1 1 0 16,1 1 0-16,1 1 0 0,-1 0 0 0,3 0 0 0,3-1 0 0,1 1 0 16,-1 0 0-16,3-2-192 0,-1 0 192 0,3-1-160 31,1-3-1296-31,3-1-256 0,2 0-48 0,3-3-16 15,0 0-1104-15,4-2-240 0,2-3-32 0</inkml:trace>
  <inkml:trace contextRef="#ctx0" brushRef="#br0" timeOffset="9892.17">16674 914 15663 0,'0'0'1392'0,"-5"3"-1120"0,1 2-272 0,-2-1 0 16,1 2 1856-16,-1-1 320 0,0 1 64 0,-1-1 16 16,1 0-496-16,0-1-96 0,1 0-32 0,0 0 0 15,5-4-272-15,0 0-48 0,0 0-16 0,0 0 0 0,0 0-528 0,0 0-128 16,0 0 0-16,0 0-16 0,7-4-224 0,-1 0-32 15,2-3-16-15,1 0 0 0,1-2-128 0,2-2-32 16,0-1 0-16,2 1 0 0,2 1-64 0,-2 2 0 16,-1 2-128-16,0 0 192 0,1 3 192 0,-2 1 48 15,0 2 0-15,-1 2 0 0,-1 3-32 0,0 1 0 16,-2 3 0-16,1 1 0 0,0 1-272 16,-1 0-128-16,-2 1 128 0,1 0-128 0,-1 0 0 0,1 1 128 15,-1 0-128-15,-2-2 0 0,0-2 128 0,1-1-128 16,-2-1 0-16,-3-7 128 0,0 0-128 0,0 0 0 0,0 0 0 15,0 0 0-15,0 0-160 0,0 0-112 0,3-6-32 16,1-3 0 0,-2-2-560-16,1-2-112 0,0-1-32 0,0-2 0 15,1 0-720-15,0 0-160 0,2 2-32 0,-2 2 0 16,0 2 528-16,-1 2 112 0,-1 3 0 0,-2 5 16 0,0 0 1136 0,0 0 128 16,0 0 192-16,0 0-32 0,0 0 80 0,0 0 16 0,-1 7 0 0,1 1 0 31,1 1-1584-31,2-1-304 0</inkml:trace>
  <inkml:trace contextRef="#ctx0" brushRef="#br0" timeOffset="10055.15">17100 892 23951 0,'0'0'2128'0,"0"0"-1696"16,0 0-432-16,0 0 0 16,0 0 1216-16,0 0 176 0,0 0 16 0,0 0 16 0,0 0 32 0,7 3 0 15,-7-3 0-15,8 4 0 0,-1 0-768 0,1 1-160 16,0-2-16-16,0 0-16 0,-2 0-496 0,1 1-208 15,-1-1 16-15</inkml:trace>
  <inkml:trace contextRef="#ctx0" brushRef="#br0" timeOffset="10340.32">17009 960 21183 0,'0'0'1888'15,"0"0"-1504"-15,0 0-384 0,0 0 0 0,0 0 864 0,0 0 96 0,0 0 32 16,0 0 0-16,0 0 368 0,0 0 80 0,8-2 16 0,2 0 0 0,1-1-560 0,1-1-96 16,1 1-32-1,0 0 0-15,0-1 48 0,0 1 0 0,-1 1 0 0,-1 1 0 0,0 0 272 0,-1 2 48 16,-2 1 16-16,0 1 0 0,0 2-496 0,-1 0-80 31,0 3-32-31,0 1 0 0,-1 1-352 0,0 0-192 0,-2-1 192 0,1 0-192 0,-1 1 0 16,0 0 0-16,2 0 0 15,-1 0 0-15,1-1-1712 0,0-2-288 0,1 0-64 0</inkml:trace>
  <inkml:trace contextRef="#ctx0" brushRef="#br0" timeOffset="10662.29">15435 509 35935 0,'-4'-3'3200'0,"-1"-1"-2560"15,5 4-512-15,0 0-128 0,0 0-208 0,2-6-64 16,4 1-16-16,1-1 0 0,2 2 96 0,4-1 32 16,1 0 0-16,1 0 0 0,1 1 160 0,-1 0 0 15,-2 0 160-15,-1 0-160 0,-2-2 192 0,-1 1-48 0,-3-1-16 16,-6 6 0-16,1-6 160 0,-1 6 32 16,-6-5 0-16,-2 0 0 0,-3-1 96 0,-3 3 32 15,-2 3 0-15,-4 2 0 0,-2 2-448 0,0 1-224 0,-1 3 32 16,1 3 0-1,1 1-1344-15,2 2-256 0,4 3-48 0</inkml:trace>
  <inkml:trace contextRef="#ctx0" brushRef="#br0" timeOffset="12635.05">18235 1016 32255 0,'0'0'2864'0,"0"0"-2288"0,0 0-576 0,1-4 0 15,0 0 288-15,2-2-48 0,5 2-16 0,1-3 0 0,2 1 416 16,1-2 96-16,0-1 16 0,2 0 0 16,-1-2-304-16,0-1-64 0,1-1-16 0,-1-1 0 0,-2-2-208 0,1-4-32 15,-3 0-128-15,-3-1 192 0,0 1 0 0,-4 4-16 16,-1 3 0-16,-2 1 0 0,-3 1 96 0,-4 1 32 15,-3 1 0-15,-3 3 0 0,-4 1-64 16,-6 2-16 0,-1 2 0-16,-1 2 0 0,0 4-224 0,2 2 176 15,1 2-176-15,2 2 160 0,4 1-160 0,5-2 0 0,1 1 0 0,2 1 0 16,2 1-192-16,1 2 192 0,4-1-160 0,3 0 160 0,3-1-176 0,5 0 176 16,3-2-192-16,4-2 192 0,3 0-176 15,6-1 176-15,2-1-160 0,12-2 160 16,1-3-368-16,1-3 32 0,-2-2 0 0,-1-4 0 0,-1-2 112 0,1-3 32 15,-1-3 0-15,0-3 0 0,-2-1-48 0,-2-5 0 16,-2-2 0-16,-5 1 0 0,-4-1-112 16,-6 4-32-16,-6 3 0 0,-4 2 0 0,-4 3 384 0,-5 3 0 15,-7 1 0-15,-3 1 0 0,-4 3 0 0,0 0 0 16,-3 3 0-16,-1 2 0 0,0 1 0 0,0 2 0 0,2 0 0 0,2 2 0 16,1 1 0-1,4 1 0-15,2 1 176 0,3 1-176 0,1 1 0 0,5 0 0 16,0 2 0-16,2 3 0 0,1 0 0 0,4 2-128 0,1 3 128 0,0 2 0 15,-1 0 0-15,1 2 0 16,0 2 0-16,-1 3 0 0,1 2 160 0,-1 3-16 0,-2 1 0 16,0 1 0-16,0-1 176 0,-2 1 48 0,-1 1 0 0,0 0 0 0,1-3-16 0,-2-1 0 31,0-2 0-31,-2-1 0 0,0-2-64 0,1-2-16 0,-1-4 0 0,0-3 0 0,1-1 32 0,1-3 0 31,0-2 0-31,1-1 0 0,2-4-96 0,-1-2-16 0,-2-5 0 0,0 0 0 16,9-2-64-16,2-3 0 0,1-4-128 15,2-3 192-15,3-4-192 0,2-2-240 0,3-4 48 0,3-7 16 16,2-5-288-16,2-5-64 0,-1-2-16 0,0-5 0 16,-4-1 0-16,-2 1 0 0,-2 3 0 0,-3 2 0 15,-1 4 544-15,-6 4 0 0,-2 4 192 0,-1 5-48 16,-1 3 576-16,-3 4 112 0,-1 1 32 0,-1 5 0 0,-1 2-144 16,0 3-16-16,0 0-16 0,0 6 0 0,0 0-384 0,0 0-80 15,0 0-16-15,-2 6 0 0,-1 2-208 16,2 1 0-16,-3 2-192 0,3 4 192 0,0 1-160 15,1 1 160-15,1-1-128 0,0 2 128 0,3 1 0 16,-2-1 0-16,1 0 0 0,3-1-128 0,0-1 128 0,2-2 0 0,1-3 0 0,-1-1 0 31,0-3-160-31,2-2 0 0,1-2 0 0,2 0 0 16,2-4-256-16,1-3-48 0,3-2-16 0,-2-5 0 0,3-3 128 0,2-2 32 0,0-2 0 0,0-3 0 0,0-3 176 0,-2 0 144 31,0-1-192-31,-5 1 192 0,1 2 0 0,-7 2 0 0,0 3 160 0,-2 3-32 0,-2 2 336 0,-4 3 80 16,1 1 16-16,-2 8 0 0,0 0-144 0,0 0-32 15,-6-1 0-15,6 1 0 16,-7 6-384-16,2 3 0 0,1 2 0 0,-1 2 0 16,1 0-208-16,2 1 80 15,-2 1 128-15,3-1-208 0,1 1 208 0,2 1-176 16,3-3 176-16,1 0-160 16,3-2-288-16,4-1-64 0,-1-3-16 0,4-1 0 15,1-1-768-15,5-3-160 0,0-2-16 0,3-2-16 16,-1-4-272-16,1-2-48 0,3-2-16 0,-1-2 0 15,2-3 352-15,0-3 80 0,2-3 16 0,-4-2 0 16,-4-1 480-16,-5 0 80 0,-4 4 32 0,-6 3 0 0,-2 1 2032 0,-5 4 416 0,-3 1 64 16,-3 2 32-16,-4 4 112 0,-4 1 32 0,-1 2 0 0,-2 3 0 15,-1 3-992-15,1 0-192 0,-1 2-32 0,1-1-16 16,0 3-256-16,2 2-48 0,1 0-16 16,1 2 0-16,1 1-352 0,2-1 144 15,2-1-144-15,3 1 0 0,3-1 0 0,1 0 0 0,1-2 0 16,2 0 0-16,3-2 176 0,0-1-176 0,3-2 160 0,1 0-160 0,1-3 192 0,2-2-64 15,1-2-128-15,2 1 192 0,-1-2-32 0,1-2-16 16,-1 0 0-16,-1-1 0 0,0 0-144 0,-2 2 128 16,-2 2-128-16,-2 0 128 0,-1 2 0 0,0 2-128 15,-2 2 192-15,-1 1-64 0,0 3 32 0,0 0 0 16,-1 3 0-16,3 0 0 0,-2 1-160 0,2 0 0 16,-1 1 0-16,2-1 0 0,1-1 0 15,2 0 0-15,-3-2 0 0,3-2 0 0,0-1 0 0,2-2 0 16,0-2 0-16,4-2 0 0,-2-2 0 0,2-4-320 15,-2-3 48-15,1-2 16 0,2-3 48 0,-1-5 16 0,2-2 0 0,-1-4 0 16,2-4 192-16,0-4 0 16,-1-5 0-16,0 5 0 0,2-3 0 0,-2 0 0 0,0 2 128 15,-4 1-128-15,-2 2 480 0,-1 3 32 16,-3 2 16-16,-1-4 0 0,-4 4 416 0,-1 5 80 16,-2 4 0-16,-1 5 16 0,-1 2-512 0,-1 4-96 0,-3 5-32 0,1 4 0 15,-2 3-400-15,0 4 0 0,-1 3 0 0,-1 3 0 16,0 3-144-16,0 0 144 0,-1 2-192 0,2 3 192 15,0 4-128-15,2-3 128 0,1 2 0 0,2 4 0 16,1 1-144-16,4 1 144 0,1-1 0 0,3-1-144 16,4 0 144-16,5 4-192 0,1-4 192 0,2-5-192 15,0-3-288-15,2-3-64 0,1-5-16 0,-1-3 0 16,0-4-80-16,0-3-32 0,-1-4 0 0,1-4 0 16,0-5 112-16,0-3 32 0,-2-4 0 0,1-3 0 0,1-3 208 0,-3 0 64 15,-1 1 0-15,-2 2 0 0,-3 3 256 0,-2 0 176 16,-2 5-32-16,-3 3 0 0,-2 2 448 0,-2 1 96 15,0 5 16-15,0 0 0 16,-5 0-288-16,-1 4-48 0,0 0-16 0,-1 2 0 16,1 2-352-16,-1 2 0 0,1 1 0 0,1 3 0 0,1 0 0 0,1 0-160 15,2 2 160-15,1-3 0 0,1-1 0 0,2 0 0 16,0 0 0-16,3-1 0 0,0-1 0 0,2-1 0 0,3-3 0 0,-1 1 0 16,2-3-144-16,2 0-32 15,-1-4 0-15,5-1 0 0,-1-3-80 0,3 0 0 16,-1-3-16-16,3-3 0 0,0-2 272 0,-1-2 0 15,-1-3 0-15,-3 1 0 0,-1-1 0 0,-2 3 0 0,-1 2 0 0,-4 1 0 16,-1 2 224-16,-2 3 96 16,-1 1 32-16,-5 5 0 0,0 0 16 0,0 0 0 0,0 0 0 0,0 0 0 15,0 0-368-15,0 0 144 0,0 9-144 0,1 1 0 16,-1 1 0-16,2 1 0 0,-2-1 0 0,1 1 0 0,1 0 0 16,1 0 0-16,2-2 0 0,-1-1 0 0,2-1 0 0,0-2 0 31,3 0 0-31,-1-2 0 0,3 1 0 0,1-3 0 15,-3-1 0-15,4-2 0 0,1 0 0 0,1-4 0 0,-2-1 0 0,0-3 0 16,0-3 320-16,0-2-32 0,-4-3-16 0,-1 1 0 16,-3-1-16-16,-1 2-16 0,-3-1 0 0,-2 1 0 15,-3 2-48-15,0 2-16 0,-3 2 0 0,0 2 0 0,-4 3-336 16,0 2-64-16,2 1-16 0,0 3 0 16,-3 1-464-16,1 1-112 0,0 2-16 15,1 2 0-15,0 0-384 0,1 3-64 0,2 0-32 0</inkml:trace>
  <inkml:trace contextRef="#ctx0" brushRef="#br0" timeOffset="13091.89">21028 831 21183 0,'0'0'1888'15,"6"4"-1504"1,0 0-384-16,-1 1 0 0,1 0 2128 0,-1 0 368 0,1-2 64 0,-1 0 0 0,2-2-560 0,-1 0-112 0,0 1-32 0,0-2 0 31,2 0-608-31,1-2-128 0,2-1-32 0,0-1 0 0,1-2-448 0,0 1-80 16,0-2-32-16,0 1 0 0,2-1-192 0,-1-2-32 0,-1 0-16 15,0 2 0-15,0-1-144 0,0 1-16 16,0 2-128-16,-1 2 192 0,-1 1-192 0,-1 2 0 0,-1 2 0 0,-1 0 0 0,0 1 0 0,0 1 0 31,-1 2-160-31,1 1 160 0,0 0 0 0,2 2-160 16,-1 1 160-16,1 0 0 0,0 1-144 0,2-1 144 0,1-3 0 0,1 0-144 0,2 0 144 0,2-3-128 16,0-1 128-16,2-2-128 15,0-2 128-15,-2-1-208 0,1-2 80 0,-2-3 128 16,2-2-160-16,-1-1 160 15,-2-2 0-15,-1-2-144 0,-1-2 144 0,-2-1 0 0,-1 1 0 0,-2 0 0 0,-1 3 0 0,-3 1 0 32,-2 2 0-32,-1 2 0 0,-2 1 0 0,0 1-128 0,1 6 128 0,0 0-128 15,-5 1-64-15,-1 4-16 0,1 1 0 0,0 4 0 16,2 2-16-16,-1 2 0 0,1 2 0 0,2 0 0 16,0 2 224-16,2 1-176 0,0-1 176 15,3 1-160-15,0-1 160 0,2-2 0 0,-1 0 0 0,1-2 0 16,-1-1 0-16,2 0 0 0,-1-4 0 0,-2 0 0 15,0-3 0-15,-1 0 0 0,-1-2 144 0,-2-4-144 16,0 0 256-16,0 0-64 0,0 0-16 0,-6 0 0 16,-3-3 160-16,-1 0 48 0,-1-2 0 0,-2 0 0 15,-4-1-384-15,1 0 0 0,-2 1 0 0,0 0 0 16,-3-2-2096-16,-1 0-336 0,-2-2-64 0</inkml:trace>
  <inkml:trace contextRef="#ctx0" brushRef="#br0" timeOffset="13243.73">20705 251 19343 0,'-11'-16'1728'0,"7"11"-1392"16,-1-1-336-16,1 1 0 0,0-1 2928 0,0 2 512 16,2 0 96-16</inkml:trace>
  <inkml:trace contextRef="#ctx0" brushRef="#br0" timeOffset="13392.16">20081 430 39615 0,'-13'-9'1760'0,"13"9"352"16,0 0-1680-16,0 0-432 0,-3-3 0 0,3 3 0 0,0 0 256 0,0 0-16 0,9-3-16 0,5 1 0 0,5 0-224 0,5 0 0 15,3 0 0-15,4 0 0 31,4 0-1744-31,4 1-400 0,6-3-80 0</inkml:trace>
  <inkml:trace contextRef="#ctx0" brushRef="#br0" timeOffset="13780.26">22266 735 37439 0,'0'0'1664'0,"0"0"320"0,0 0-1584 0,0 0-400 0,0 0 0 0,8-2 0 15,0 1 128-15,1-1-128 0,5 1 128 0,4 1-128 0,5 0 0 16,7 0-256-16,5-1 48 0</inkml:trace>
  <inkml:trace contextRef="#ctx0" brushRef="#br0" timeOffset="15448.56">4787 1774 26655 0,'0'0'1184'0,"0"0"240"0,-6 4-1136 0,6-4-288 0,0 0 0 0,0 0 0 15,0 0 0-15,0 0-272 0,0 0 48 0,5 5 16 16,1 0-32-16,1-2 0 0,1-2 0 0,3-2 0 16,3 0 240-16,3 0 0 0,1 0 0 15,3-1 160-15,4 0-32 0,1 0-128 0,2 0 192 0,4-1-64 16,1 1-128-16,6 0 0 0,1 0 0 0,1-1 128 0,-2-2-128 0,0 2 0 15,1 0 0-15,2-1 0 0,3 2 0 16,2 1 0-16,4-1 0 0,0 1 0 0,3-2 0 0,0-2 0 16,-2 1 0-16,1 0 0 0,4 2 0 0,1-1 0 15,2 2 0-15,-1-1 0 16,0-2 0-16,0 1 128 0,-1 0 0 0,1 1 0 0,1-1-128 16,4 1 0-16,2-1 0 0,-2 0 0 15,-2-1 0-15,0 0 0 0,1 1 0 0,1-1 0 0,0 2 0 0,2 0 0 16,0-3 0-16,-2 1 0 0,-1 1 0 0,0-1 0 15,2 2 0-15,1 0 0 0,0-1 0 0,0 1 0 16,-1-2 0-16,1 2 0 0,1-1 160 0,3-1-160 16,0 2 192-16,0-1-192 0,-1 0 128 0,-1-1-128 15,-1 0 0-15,3 1 0 0,4-2 0 0,0 1 0 0,-5-2 0 0,0 2 0 16,-1 0 192-16,5-1-64 0,3 1 0 0,0 0-128 16,-2 1 496-16,-1 1-16 0,-3-1 0 0,0 0 0 15,5 1-208-15,0 0-32 16,-1 0-16-16,-1 0 0 0,-4-1-224 0,2 0 0 15,1 0 0-15,2 0 0 0,2-1 0 0,-2 2 0 0,-4-1 0 0,-1-2 0 16,1 1 176-16,1 0-176 16,2-1 192-16,-2 1-192 0,-3-1 464 0,-1 1-16 0,-1-2 0 0,2 2 0 15,1 1-32-15,-1-1-16 16,0 1 0-16,-2 1 0 0,-2-2-208 0,1 1-64 16,0 1 0-16,0 1 0 0,1 0-128 0,-1 0 0 0,-3 0 0 0,1 0 0 15,-1 0 0-15,-1-1 128 0,2 1-128 0,1 0 0 16,1-1 0-16,0 0 128 0,-4-1-128 15,0-1 0-15,-1 1 240 0,2 1-48 0,1 0 0 0,-2-2 0 0,0 1 0 0,-3 0-16 16,-1-2 0-16,0 1 0 0,3-1-48 0,-1 2-128 16,2 0 192-16,0 0-64 0,-2-2-128 0,-1 1 128 15,-2-1-128-15,3 1 128 16,1-2 0-16,1 2 0 0,1 0 0 0,0-1 0 16,-1 0 64-16,0 0 0 0,-2 1 0 0,3 0 0 0,1 0-32 15,1 1 0-15,0 0 0 0,-2-1 0 0,-5 0-160 0,1 0 0 16,-2 0 144-16,0 2-144 0,0 1 0 0,3-1 128 15,2 0-128-15,-1-2 0 0,-3 0 0 0,0-1 0 16,0 0 0-16,2 2 0 0,0 2 0 0,3-1 0 16,-1 0 0-16,1 0 0 0,-3-1 0 0,1 1 144 15,-2 0-144-15,0 1 0 0,2 1 192 0,0 0-192 16,-2-1 192-16,-1-1-192 0,-2 0 192 0,-2 0-64 0,0-1 0 16,0 2-128-16,0 1 224 0,1 0-64 0,1-2-16 0,0 0 0 15,-1-1-144-15,0-1 160 0,1 1-160 0,1 1 160 0,0 1-160 0,1-1 128 16,2-2-128-16,0 1 128 0,-4-1-128 0,0-1 192 15,1 0-192-15,-1 1 192 0,1 0-64 0,-2 1-128 16,2-2 192-16,-1 1-64 0,-5-1 0 0,1 1-128 16,0 0 192-16,-1-1-64 0,0 1-128 15,0 1 128-15,3-1-128 0,-1 1 128 16,-2-1-128-16,1-1 0 0,-1 0 144 0,-2 0-144 0,0 0 0 0,2 0 128 16,-2 1-128-16,2 0 0 0,1-1 160 15,-1 1-32-15,-1-1-128 0,0 1 192 16,-2 0 0-16,-1 0 0 15,-1 1 0-15,1 0 0 0,-1-1 112 0,-2 0 16 0,-2 1 0 0,-1-1 0 16,-2 2-128-16,-1 0 0 0,-4 0-16 0,-1 0 0 0,-2-2-176 0,0 2 160 0,-1-2-160 16,-1 1 160-16,0 0-160 0,-6 1 160 0,1-1-160 15,-1 0 160-15,0 1 32 0,-1 0 0 16,-1-1 0-16,-1 1 0 0,-1-1 64 16,2 0 32-16,-4 0 0 0,-1 1 0 0,-4-1-32 0,-3 1-16 0,0 1 0 15,-1 0 0-15,-7 1-48 0,0 0 0 0,0 0 0 16,0 0 0-16,0 0-192 0,0 0 144 15,0 0-144-15,0 0 128 0,0 0-128 0,0 0-176 0,0 0 48 0,0 0 0 16,0 0-1232-16,0 0-240 0,0 0-64 0,4 1-17968 16</inkml:trace>
  <inkml:trace contextRef="#ctx0" brushRef="#br0" timeOffset="31872.93">4008 2910 6447 0,'0'0'576'0,"0"0"-576"0,0 0 0 0,0 0 0 0,0 0 1488 0,0 0 192 16,2-6 48-16,-2 6 0 0,1-5-640 0,-1 5-112 16,2-6-16-16,-2 6-16 15,0-5-144-15,0 5-32 0,-2-6 0 0,2 6 0 16,0-5-320-16,0 1-64 0,0 1 0 0,0 3-16 0,0-4-80 16,0-1-16-16,0 2 0 0,0 3 0 0,0 0 48 15,3-5 16-15,-3 5 0 0,0 0 0 0,0 0-80 16,0 0-32-16,0 0 0 0,0 0 0 0,0 0-224 0,0 0 0 15,0 0 128-15,0 0-128 0,0 0 128 0,0 0 0 16,0 0-128-16,5 6 192 0,0 1 112 0,-2 1 16 16,0 1 0-16,-1 1 0 0,-1 1-112 0,1 2-16 15,-2 2 0-15,0 0 0 0,0 1 0 0,-2 2 0 16,1 1 0-16,0 2 0 0,0 2 64 0,0 1 16 0,-1 2 0 16,0 3 0-16,-1 2 0 0,2 1 0 0,1 1 0 15,0 1 0-15,-3 0-80 0,2 2 0 16,0 2-16-16,0 1 0 0,0 2 16 0,0 2 0 15,-1-1 0-15,1 2 0 0,1 2 32 0,0 0 16 0,-1-1 0 16,1 1 0-16,1 2-112 0,0 0 0 0,1 0-128 16,-2 2 192-16,0 2-192 0,1-3 128 0,0-1-128 0,0 1 0 0,-1-2 144 15,1 0-144-15,0 0 128 0,2 0-128 16,-2 0 256-16,2-2-48 0,0 0 0 0,-1-2 0 0,0-2-64 0,1-1-16 16,-1-2 0-16,0 1 0 0,-1-2-128 0,0 0 160 15,-1 3-160-15,0-4 160 0,1 0-160 16,-1-1 0-16,0-1 0 0,0-1 128 15,0-1-128-15,0-3 0 0,0-1 0 16,1-1 128-16,-1 0-128 0,0-3 0 0,-1-1 144 16,2-2-144-16,2-2 160 0,-1-3-32 0,-2-1-128 0,0-2 192 0,0 0-192 0,0-2 0 0,0-1 0 15,0 3-160 1,0-2-208-16,0-1-32 0,0-1-16 0,0-9 0 16,-1 7-592-16,1-7-112 0,0 0-32 0,0 0-11792 0</inkml:trace>
  <inkml:trace contextRef="#ctx0" brushRef="#br0" timeOffset="32538.62">3982 2877 7359 0,'0'0'656'0,"0"0"-528"16,0 0-128-16,0 0 0 0,0 0 1808 0,0 0 336 15,0 0 64-15,0 0 16 0,0 0-1184 0,0 0-224 16,0 0-48-16,0 0-16 0,0 0-352 0,4 6-64 15,3-1-16-15,-1-1 0 0,1-2-16 0,2 1-16 16,1 0 0-16,2-1 0 0,3-1 160 0,1-1 48 16,2 0 0-16,4-1 0 0,2-1 128 0,3-2 16 15,0 0 16-15,4 0 0 0,0 0-144 0,1 0-48 0,-2-1 0 0,-1 0 0 16,0-1-464-16,-3 1 128 16,-4-2-128-16,-2 3 0 0,-2 1 0 0,-3-1 176 0,-2 2-176 15,-2 1 160-15,-2 0-160 0,-9 1 128 0,0 0-128 0,0 0 128 31,0 0-432-31,0 0-80 0,0 0-32 0,2 8 0 16,-4-1-832-16,0 0-160 0,-1 1-48 0</inkml:trace>
  <inkml:trace contextRef="#ctx0" brushRef="#br0" timeOffset="33163.87">4420 2949 11967 0,'0'0'528'0,"0"0"112"16,0 0-512-16,0 0-128 0,0-5 0 0,1 0 0 0,-1 5 1392 0,0 0 240 15,1-5 48-15,-1 5 16 0,0 0-576 0,1-5-112 16,-1 1-32-16,0 4 0 0,0 0-368 0,0 0-80 16,0 0-16-16,0 0 0 0,2-4-80 0,-2 4-32 15,0 0 0-15,0 0 0 0,0 0-64 0,0 0-16 16,0 0 0-16,0 0 0 0,0 0-16 0,0 0-16 0,0 0 0 0,0 0 0 16,0 0-32-16,0 0 0 0,7 2 0 0,-7-2 0 15,3 5-48-15,0 2-16 16,1 1 0-16,-2 0 0 0,-2 2-16 0,0 1-16 0,0 0 0 0,-1 1 0 15,-2 2-16-15,1 1 0 0,0 1 0 0,0 2 0 16,1 0-144-16,0 0 0 0,0 2 0 0,-1 1 128 16,1 0-128-16,0 1 0 0,-1 1 0 0,1 1 0 15,1 3 0-15,0-1 0 0,0-1 144 0,0 3-144 16,0 0 160-16,0 1-32 16,0 1-128-16,0 1 192 0,0-1-16 0,1 2-16 15,0 1 0-15,-1 0 0 0,-1 0-32 0,2 1-128 0,0 0 192 16,1 1-64-16,0-1-128 0,-1 1 160 0,0 0-160 0,0 0 160 0,0 0-32 15,0 1 0-15,0-2 0 0,0 1 0 0,0 0 0 0,0 1 0 16,-1 0 0-16,0-1 0 0,-1-1 64 0,0-1 0 16,0 0 0-16,0 0 0 0,1 1-64 0,0 0 0 15,-1 1 0-15,1 1 0 0,-1-2-128 0,0 0 192 16,1 1-192-16,0-1 192 0,-1 0-192 16,0-1 160-16,-1 0-160 0,2 14 160 0,2-6-160 0,-1-2 0 0,-2-4 0 15,2-13 0-15,0 1 128 0,1 1-128 16,0 0 128-16,0 3-128 0,1 0 160 15,0 1-160-15,-1-2 192 0,1 1-192 0,1-3 192 16,-1 0-192-16,0-1 192 0,1 0-192 0,-2-1 176 0,0-1-176 16,0-1 160-16,0-3-160 0,1 0 144 0,-1-2-144 15,-1-1 128-15,0-2-128 0,0 0 160 0,0-1-160 16,-1-1 192-16,0-2-192 0,0 0 192 0,0 0-192 16,-1 0 192-16,0-2-192 0,0 0 176 0,0-1-176 0,1 2 160 0,-1-2-160 15,0 1 0-15,-2-1 128 0,3-5-128 0,-1 7 0 16,-1 1-272-16,1-3-112 0,1-5 0 0,0 0-16 31,-2 7-2032-31,2-7-416 0,0 0-80 0</inkml:trace>
  <inkml:trace contextRef="#ctx0" brushRef="#br0" timeOffset="33791.92">4126 5206 3679 0,'-3'-8'160'0,"3"8"32"0,0 0-192 0,-3-4 0 16,2 0 0-16,1 4 0 0,0-5 2944 0,0 5 528 0,0 0 112 0,0 0 32 0,-2-4-1936 0,2 4-384 15,-1-4-80-15,1 4 0 16,0 0-528-16,0 0-112 0,0 0 0 16,0 0-16-16,0 0-208 0,-2 6-32 0,-2 2-16 0,2 3 0 15,-1 1-80-15,-1 2-16 0,0 2 0 0,1 1 0 16,0 2 96-16,0 1 16 0,-2-1 0 0,2 0 0 16,-2 2-192-16,2 1-128 0,0-2 144 0,-1 0-144 0,1-1 144 0,1-2-144 31,0 0 128-31,2-1-128 0,-3-2 192 0,1 0-32 0,1-2-16 0,1-1 0 15,-2-2-144-15,2-2 0 16,0 0 0-16,0-1 128 0,0-6 0 0,0 0 0 16,0 0 0-16,0 0 0 0,0 0 0 0,0 0 0 15,0 0 0-15,0 0 0 0,0 0-128 0,0 0 0 16,0 0 144-16,0 0-144 0,0 0-160 0,0 0-96 0,0 0-32 16,0 0 0-16,0 0-176 0,0 0-48 0,0 0 0 0,0 0 0 15,0 0-32-15,0 0-16 0,0 0 0 0,0 0 0 16,0 0-144-16,0 0-48 0,0 0 0 0,0 0 0 15,0 0-208 1,0 0-32-16,0 0-16 0,0 0 0 0</inkml:trace>
  <inkml:trace contextRef="#ctx0" brushRef="#br0" timeOffset="35265.79">4016 5310 5519 0,'0'0'240'0,"1"-7"64"0,0 1-304 0,0-2 0 16,1 1 0-16,-2 0 0 0,1 0 2272 0,1 0 400 0,0 1 80 16,0-1 0-16,0-1-1136 0,0 2-224 0,1 1-48 15,-3 5-16-15,2-6-288 0,0 0-48 0,-2 6-16 0,0 0 0 16,0 0-160-16,0 0-48 15,0 0 0-15,0 0 0 0,0 0-160 0,0 0-32 0,2 6-16 0,0 2 0 16,-1 3-224-16,1 2-32 16,-1 2-16-16,0 3 0 0,0 0-288 0,0 3 0 0,1 1 0 0,-1 0 0 15,0 1 0-15,3 1 0 0,-4-2 0 16,2-2 0-16,0 1 0 0,0-1 0 0,0-2 0 0,1-3 0 16,-1-1 0-16,0 0 0 0,-1-2 0 0,0-2 0 15,0-2 192-15,0-1-64 0,-1-7 0 0,0 0-128 0,2 7 240 0,-2-7-64 16,0 0-16-16,0 0 0 15,0 0 48-15,0 0 16 0,0 0 0 0,0 0 0 0,0 0-80 16,-3-5-16-16,1 1 0 0,2 4 0 0,-2-5-128 16,2 5 0-16,-1-5 0 0,1-1 0 0,0 6 0 15,0 0-176-15,0 0 176 0,0 0-128 0,2-5 128 16,-2 5-128-16,0 0 128 0,4-3-128 0,-4 3 128 0,7-3-160 0,0 1 160 16,0 1-160-16,2 0 160 0,1 0-208 15,1-1 80-15,3 1 128 0,3 0 0 0,2-2 0 16,1 0 144-16,2 0-16 0,0-2 0 0,2 1 16 15,-1 0 0-15,-1-1 0 0,-3 1-144 0,0-1 0 16,-1 1 144-16,-2 0-144 0,-1 0 0 0,-3 1 144 16,0 1-144-16,-2 0 0 0,-3 0 176 0,-1 1-176 0,-6 1 160 15,0 0-160-15,0 0-160 0,0 0-128 16,0 0-32-16,0 0 0 16,0 0-384-16,0 0-96 0,0 0-16 0,0 0 0 0,0 0-208 15,0 0-64-15,0 0 0 0,4-4 0 16,-2 0-1424-16,1-1-304 0,-2 0-48 0,1-2-16 15,0-2 1472-15,0 0 304 0,-1 0 48 0,2-2 16 0,-2 0 1040 0,0 1 176 0,0 0 48 0,-1 1 16 0,0 1 1600 0,0 2 320 16,0 0 64-16,0 6 16 16,0 0-240-16,0 0-32 0,0 0-16 0,0 0 0 0,0 0-880 0,0 0-176 15,-1 8-48-15,0 3 0 16,0 1-400-16,0 2-64 0,-1 2-32 0,2 0 0 0,0 2-224 0,0-1-128 16,-1 1 128-16,0 0-128 0,0-1 0 0,-1 0 0 15,1-1 0-15,0 0-9088 16,0-3-1744-16</inkml:trace>
  <inkml:trace contextRef="#ctx0" brushRef="#br0" timeOffset="36453.39">3016 3618 5519 0,'0'0'496'0,"0"0"-496"0,0 0 0 0,0 0 0 15,0 0 1872-15,0 0 288 0,0 0 48 0,2-6 16 16,0 1-608-16,-2 5-112 0,0 0-32 0,1-4 0 15,1-3-144-15,-1 1-48 0,-1 2 0 16,0 4 0-16,1-5-80 0,-1 5-32 0,-1-7 0 0,1 7 0 0,0 0-336 0,0 0-64 31,0 0 0-31,0 0-16 0,0 0-256 0,0 0-48 0,0 0-16 0,0 0 0 0,0 0-96 16,0 0-16-16,0 10 0 0,0 0 0 16,-1 0-80-16,-1 3-32 0,2 2 0 0,0 2 0 0,-1-2-64 0,1 1-16 15,0 0 0-15,0-1 0 0,-1 0-128 0,1-1 0 16,0-1 0-16,0 0 0 15,0 1 128-15,0-2-128 0,0 0 0 0,1 0 128 16,0-2-128-16,1 0-272 0,-2-1 64 0,2-1 16 16,-1 0-2000-1,0-2-400-15,-1-6-80 0,0 0-9664 0</inkml:trace>
  <inkml:trace contextRef="#ctx0" brushRef="#br0" timeOffset="36689.75">3150 3544 27071 0,'-1'-10'1200'0,"1"10"240"0,1-4-1152 0,-1 4-288 0,2-6 0 16,-2 6 0-16,4-5 832 0,-4 5 128 0,0 0 0 0,6-1 16 0,1 1 80 0,-1 1 16 15,1 2 0-15,1 3 0 16,-1 3-576-16,1 2-112 0,0 1-32 0,0 1 0 16,-2 1-128-16,0 4-32 0,-1 2 0 0,0 2 0 0,-3 1-64 0,-1 1-128 31,-1 0 176-31,-2 1-176 0,-3 0 128 0,-1-1-128 0,-3 0 0 0,-2 0 0 15,-1 0-224-15,-3-1-96 0,-1-1-32 0,-2-1 0 16,0-1-432-16,-1-1-96 0,0 0-16 0,1-4-9088 16,-2-2-1840-16</inkml:trace>
  <inkml:trace contextRef="#ctx0" brushRef="#br0" timeOffset="36888.76">2686 3577 30399 0,'0'0'2704'0,"-6"-1"-2160"16,6 1-544-16,-7 2 0 0,-1 1-192 0,0 2-128 0,1 3-48 16,-2 2 0-16,-1 2 736 0,2 4 144 0,2 3 16 0,-1 3 16 15,0 2-224-15,2 1-32 16,2 2-16-16,0 3 0 0,3-1-272 0,2 1 0 0,0 1 0 0,2-2 0 16,3 0 0-16,3-1-224 0,2-1 16 15,3-3-9184-15,4-4-1824 0</inkml:trace>
  <inkml:trace contextRef="#ctx0" brushRef="#br0" timeOffset="38211.17">8384 2727 9839 0,'0'0'432'0,"0"0"96"0,0 0-528 0,0 0 0 0,0 0 0 0,3-4 0 16,-3 4 832-16,4-6 48 15,-4 6 16-15,3-5 0 0,0-1 0 0,-3 6 0 16,3-5 0-16,1-1 0 0,-4 6-64 0,4-7-16 0,-1 2 0 0,1-1 0 15,-4 6-240-15,0 0-32 0,0 0-16 0,2-5 0 0,1-1-80 0,-3 6 0 16,0 0-16-16,0 0 0 16,0 0 64-16,0 0 16 0,0 0 0 15,0 0 0-15,0 0-64 0,-4 6-16 0,1-1 0 0,-1 3 0 16,0 0-224-16,-1 2-32 16,2 2-16-16,0 2 0 0,0 2-32 0,-2 1-128 0,1 1 192 0,0 0-64 15,2 3 16-15,0-1 0 0,1 1 0 16,0 1 0-16,0 1-144 0,0 1 0 0,0 3 0 0,1 1 0 0,0 0 160 0,0 0 0 15,0 3 0-15,0 2 0 0,-2 2 80 0,1 3 16 16,0 1 0-16,0 2 0 0,0 2-64 0,0 0-16 16,0 0 0-16,0 2 0 0,0-1-176 0,0 1 0 15,-1 0 0-15,1 1 0 0,0-1 0 0,1 1 0 16,0-1 0-16,0 0 0 0,-1 0 128 0,1 0-128 16,-2-3 128-16,1-2-128 0,0 1 224 0,0 0-32 15,0-2-16-15,-1 1 0 16,2-1 80-16,0 0 0 0,0 0 16 0,0-1 0 15,0 1-16-15,0-2-16 0,0 0 0 0,2 0 0 0,-2 0-112 0,1 1 0 16,0-1-128-16,1-2 192 0,0-1-192 0,0 0 128 16,1-2-128-16,-1-1 0 0,0 0 160 0,-1 1-160 15,0-4 160-15,0 0-160 0,0-2 192 0,-1 0-48 0,0-1-16 0,0-1 0 16,0 0 16-16,0 0 0 0,-1 1 0 0,0-2 0 16,0-1-16-16,1-1-128 0,-2-2 192 0,2 0-64 0,0 1-128 0,0-2 192 15,-1-2-192-15,1-1 192 0,-1 0-192 16,0-2 128-16,-1 0-128 0,1 0 128 0,1-2 0 0,0-1-128 15,0-1 192-15,0-1-64 16,0-3-128-16,0 2 0 0,0-7 0 0,0 0 0 16,0 0-720-16,0 0-176 0,0 0-48 0,6-6-9072 15,-1-2-1824-15</inkml:trace>
  <inkml:trace contextRef="#ctx0" brushRef="#br0" timeOffset="38692.86">8402 2786 8287 0,'0'0'736'0,"-3"-4"-592"16,1-2-144-16,1 2 0 0,0 0 1248 0,1-1 224 15,0 0 32-15,0 5 16 0,3-6-496 0,2 1-112 16,0 0-16-16,2 1 0 0,0 0-304 0,3-1-64 16,1 1-16-16,1-1 0 0,2 1-112 0,1 0-16 0,2-1-16 0,0 1 0 15,2-1-80-15,2 1-16 0,1-2 0 0,0 2 0 16,1 1-144-16,0-1-128 0,0 1 192 0,-1 2-192 15,-1 1 0-15,-1 0 0 0,-2 1 0 0,-1 0-192 32,-3 0-608-32,-1 2-112 0,0-1-32 0,-5 1 0 15,-1 0-832-15,-7-3-160 0</inkml:trace>
  <inkml:trace contextRef="#ctx0" brushRef="#br0" timeOffset="39226.94">8848 2710 14911 0,'0'0'656'0,"0"0"144"0,0 0-640 0,0 0-160 0,0 0 0 0,0 0 0 0,-3-5 1152 0,3 5 192 16,0 0 32-16,0 0 16 0,0 0-176 0,0 0-48 15,-2-6 0-15,2 6 0 16,-3-4-352-16,3 4-80 0,0 0-16 0,0 0 0 0,0 0-336 0,0 0-80 16,0 0-16-16,-4 4 0 0,0 1-96 0,0 1 0 15,1 2-16-15,0 2 0 0,-1 2-48 0,3 1-128 16,-2 3 192-16,2 1-64 0,0 1-128 16,1 1 160-16,0 0-160 0,0 3 160 0,0 0-160 0,0 3 192 0,2 0-192 15,-1 1 192-15,-1 1 48 0,2 0 16 16,-2 1 0-16,0-1 0 0,1 1-128 0,1 0 0 0,0 3-128 0,0 0 192 15,0 0-48-15,-1 1-16 16,0-2 0-16,0 2 0 0,1 1 64 0,-1-2 0 0,-1-1 0 16,1 1 0-16,-1 1 32 0,-1-1 16 0,-3 1 0 15,2 1 0-15,0 3-64 0,0 1-16 0,-2 0 0 0,3 2 0 16,-3-1-160-16,2 1 128 0,-2-1-128 0,2 0 128 16,-1-1-128-16,0 1 128 0,-1-1-128 0,1 1 128 15,0 2-128-15,1 0 128 0,-1-3-128 0,1 2 128 16,0-1-128-16,0 2 160 0,0-4-160 0,-1 1 160 15,1 1 16-15,0-1 0 16,0-1 0-16,1 2 0 0,0 0-176 0,1 1 0 0,-2-2 144 0,2 0-144 16,2 0 160-16,-1-2-32 0,0-1-128 0,1 1 192 0,0 0-192 0,0-1 128 15,1-2-128-15,-2-1 0 0,1 1 144 0,0 1-144 16,0-1 128-16,2-1-128 0,-1-1 160 0,0-2-160 16,0 1 192-16,0 1-192 0,0-3 208 0,-1 1-64 15,-1-2-16-15,0 0 0 16,0 1-128-16,-1-3 192 0,2-1-192 0,0 9 192 0,0-6-64 0,0-1-128 15,0-3 192-15,1-3-64 16,-1 0 64-16,-1-2 0 0,-1-4 0 0,1-1 0 0,-1-1-192 0,1-2 0 16,-1-9 0-16,1 6 128 0,-1-6-128 15,1 6 0-15,-1-6-192 0,0 0 192 16,0 0-1008-16,0 0-80 0,0 0 0 0,0 0-9504 16,0 0-1888-16</inkml:trace>
  <inkml:trace contextRef="#ctx0" brushRef="#br0" timeOffset="39701.94">8342 5222 11967 0,'0'0'1072'0,"0"0"-864"0,-2-5-208 0,-1 0 0 15,-1-1 1168-15,2 1 192 0,1 0 48 0,1 5 0 16,0-5-128-16,0 5 0 0,0 0-16 0,0 0 0 16,0 0-624-16,0 0-112 0,0 0-16 0,0 0-16 0,0 0-144 15,0 0-32-15,0 0 0 0,0 0 0 0,4 7 64 0,0 1 0 0,-1 4 0 0,0 3 0 0,1 0 64 0,-2 3 0 32,1 0 16-32,-3 2 0 0,0 0-160 0,0 1-48 0,1-1 0 0,-1 1 0 0,0 0-64 0,0-1-32 31,0 1 0-31,0-1 0 0,0-2-160 0,0-2 160 15,0-1-160-15,0-2 160 0,-1-2-160 0,1-1 160 16,0-2-160-16,0 0 160 0,0-8-16 0,0 6 0 16,0-6 0-16,0 0 0 15,2 5-448-15,-2-5-80 0,0 0-32 0,0 0-8288 16,0 0-1648-16</inkml:trace>
  <inkml:trace contextRef="#ctx0" brushRef="#br0" timeOffset="39957.8">8369 5566 4607 0,'0'0'192'0,"0"0"64"0,0 0-256 0,0 0 0 0,0 0 0 0,0 0 0 16,0 0 4224-16,0 0 816 0,0 0 144 0,0 0 48 15,0 0-3472-15,0 0-688 0,5-1-144 0,3 1-32 16,-1 1-416-16,3 0-96 0,2 0 0 0,3-1-16 16,-1 0-96-16,3 0-16 0,-1-2 0 0,4 0 0 15,2-3 0-15,2-1-16 0,2-1 0 0,2 0 0 16,2-2 48-16,0-1 16 0,1 0 0 0,0 1 0 15,-2 0-176-15,-2 1-128 0,-3 0 192 0,-2 1-192 16,-2 1 192-16,-3 0-192 0,-5 2 192 0,-2 0-192 0,-2 2 0 0,-2 1-192 16,-6 1 0-16,0 0 0 15,0 0-2496-15,0 0-480 0,0 0-96 0,0 0-32 0</inkml:trace>
  <inkml:trace contextRef="#ctx0" brushRef="#br0" timeOffset="41137.78">9551 3065 11055 0,'0'0'976'0,"0"-7"-784"0,0 2-192 0,0-2 0 16,0-1 1392-16,0 1 224 0,1-2 48 0,1 1 16 15,2 0-368-15,0 2-80 16,2-1-16-16,1 1 0 0,1-1-320 0,2 0-64 0,1 1 0 16,0 0-16-16,1 2-208 0,0 1-32 0,-1 1-16 0,-1 2 0 0,-1 3-304 0,-2 0-64 31,-1 2-16-31,-2 3 0 0,-1 2-176 0,-3 3 0 0,-3-1 0 0,-1 3 0 0,-4 1 0 0,-2 2 0 16,-1 0 144-16,0 2-144 15,-2-1 0-15,1-3 128 0,0 1-128 0,1-2 0 16,1 0 0-16,2-2 128 0,2-2-128 0,0-2 0 15,2-3 320-15,4-6-16 0,0 0 0 0,0 0 0 0,0 0 240 0,0 0 48 16,0 0 16-16,8 2 0 0,0 0-192 0,2-4-32 16,1-1-16-16,4 0 0 15,-1 0-144-15,2-1-32 0,-2 0 0 0,0-1 0 0,1 2-192 0,1 0 0 16,-1 0 0-16,0-1 0 16,2 2-1024-16,-1 0-80 0,0 0-32 0,-1-2-12224 15</inkml:trace>
  <inkml:trace contextRef="#ctx0" brushRef="#br0" timeOffset="41375.39">9916 2870 26719 0,'0'0'2368'0,"0"0"-1888"16,-1-6-480-16,1 6 0 15,0 0-576-15,3-4-224 0,-3 4-32 0,0 0-16 0,6-3 1232 0,-6 3 240 0,0 0 48 0,8 2 16 16,-1 1-224-16,1 2-32 0,0 0-16 0,-1 3 0 15,3 1-144-15,-3 3-16 16,1 1-16-16,-1 2 0 0,0 3-64 0,-2 2-16 0,-1 1 0 16,-2 1 0-16,-2 0-160 0,-1 1 160 0,-1 0-160 0,-2 0 160 0,-1 0-160 0,-2 1 160 15,0 0-160-15,-2 0 160 0,-1-4-160 16,-1 0 0-16,-2 0 0 0,-1-3 0 31,1-2-640-31,0-1-96 0,1-2-32 0,-1-1-11616 0</inkml:trace>
  <inkml:trace contextRef="#ctx0" brushRef="#br0" timeOffset="41639.21">9517 2823 21183 0,'0'0'1888'0,"-6"-3"-1504"15,0 3-384-15,0 2 0 0,1 1 256 0,-2 2 0 16,-2 3-16-16,1 3 0 0,-2 1 352 0,1 4 80 0,0 2 16 16,1 5 0-16,1 4-240 0,1 1-64 15,1 1 0-15,1 1 0 0,3 0-64 0,2 2-32 16,1-1 0-16,1 0 0 0,1-1-96 0,2-3 0 0,0 0-16 0,3-4 0 0,2-2-48 0,0-3-128 16,0-1 192-16,2-3-64 31,3-3-496-31,1-3-96 0,2-3-32 0</inkml:trace>
  <inkml:trace contextRef="#ctx0" brushRef="#br0" timeOffset="43205.44">4333 7280 8287 0,'0'0'736'0,"0"0"-592"0,0-6-144 0,0 6 0 15,-1-6 1120-15,1 0 192 0,0 6 32 0,1-6 16 16,-1-1-224-16,0 2-48 0,0 5-16 0,1-6 0 16,1 1-320-16,-1-1-64 0,-1 6-16 0,0 0 0 0,2-4-96 0,-2 4 0 15,0 0-16-15,0 0 0 0,0 0-176 0,0 0-48 16,0 0 0-16,0 0 0 0,0 0-160 0,0 0-48 15,1 7 0-15,0 3 0 0,1 1-128 0,-1 2 160 16,-1 3-160-16,0 8 160 0,0 0-160 0,0 3 0 16,-1 1 0-16,1 4 128 0,0 2-128 0,0 4 128 15,0 1-128-15,0 3 128 0,-2 0 0 0,2 3-128 16,-1 2 192-16,1 3-64 0,3 3-128 0,-1-2 128 16,-1 1-128-16,2-4 128 0,-1-4-128 0,-2 1 128 15,1 1-128-15,2-4 128 0,0-2-128 0,-1-1 0 16,0-5 0-16,1-2 128 0,-1-3-128 0,-1-1 160 15,0-2-160-15,0-3 160 0,-1-1-32 0,0-2 0 16,-1-2 0-16,-1-3 0 0,0-3 48 0,-1 0 0 16,1-3 0-16,2-9 0 0,-2 9-176 0,2-9 0 0,0 0 0 0,0 0-11664 15</inkml:trace>
  <inkml:trace contextRef="#ctx0" brushRef="#br0" timeOffset="44126.02">4292 7163 14399 0,'0'0'640'0,"0"0"128"0,0 0-624 0,-1-6-144 0,1 6 0 0,0-7 0 16,0 7 448-16,0 0 64 15,4-8 16-15,-4 8 0 0,9-4-304 0,0 2-64 0,0 0-16 0,1 0 0 16,1 1-144-16,1 1 0 16,0 1 0-16,3 1 0 0,3-1 0 0,-4 0 0 0,1-1 0 0,5 0 0 15,1 0 0-15,3 0 0 0,2 1 0 0,2 0 0 16,4-1 0-16,3-1 0 0,4 0 0 0,-1-1 0 0,0-1 0 0,0 0 0 16,1-1 0-16,0-1 128 0,0 1-128 0,2-1 0 15,1 2 0-15,4 1 0 16,1 0 0-16,1 0 0 0,1-3 0 0,-1 1 0 0,-1-2 0 0,3 2 0 15,0-1 0-15,5 2 0 16,2 0 0-16,1 0 0 0,1-2 0 0,0 1 0 16,-2-2 0-16,1 2 0 0,0 1 0 0,3 0 128 0,0 3-128 0,0-2 0 15,-3-2 0-15,1-1 0 0,-1 1 128 0,-1 1-128 16,2 0 192-16,3 2-64 0,2 0-128 16,-3-1-144-16,-2-1 144 0,0-1-208 0,1 1 208 0,0 2 128 15,2 1 0-15,0 0-128 0,3 0 0 0,-1-1 0 16,-3-1-240-16,0 1 80 0,1 0 160 0,2 1 0 15,0 0 0-15,0-2 0 0,-2 0 0 0,-2 1 0 0,1 0 0 0,0 1 0 16,1 1 0-16,2-1 0 16,1-1 128-16,-1 0-128 0,-4-1 144 0,1 1-144 0,0 0 192 15,3-1-192-15,2 2 160 0,0-1-160 16,1-1 128-16,-4 0-128 0,-1-1 160 0,2 2-160 16,2 1 192-16,2 0-192 0,2 0 192 0,-3-2-192 0,-4-1 192 15,-2 1-192-15,1 2 160 0,2 0-160 0,3 1 128 0,-1-1-128 16,-1-2 160-16,-2 0-160 15,-1-2 192-15,0 2-192 0,0 1 336 0,3 0-32 0,2-1-16 0,-3 0 0 0,-1-2 64 0,-1 1 16 32,1 0 0-32,1-1 0 0,1 2-112 0,1 0-32 15,0 0 0-15,-2-2 0 0,-3-1-224 0,2 1 176 0,1 0-176 0,2 1 160 0,-1 0-160 0,0-1 128 16,-4 1-128-16,1 0 128 16,-4-2-128-16,1 2 0 0,2 0 0 0,-3-1 0 15,1 1 0-15,-4 1 0 0,-4 0 0 0,-1 0 128 16,-3-2-128-16,-1 2 0 15,1 0 0-15,-2 0 128 0,-1-1-128 0,-1 1 0 0,1 0 0 16,-3 0 128-16,-1 1-128 0,-4-1 0 0,-3-2 0 0,-3 2 128 16,-3 0-128-16,-1 0 128 0,-2-1-128 0,-1 1 128 15,-2 0-128-15,-1 1 0 0,-3 0 144 0,0 0-144 16,-2 1 144-16,0 0-144 0,-2 0 192 0,0 1-192 16,-1 0 0-16,-1 0 0 0,-1 0-240 0,-1 0-6768 15,0 1-1360-15</inkml:trace>
  <inkml:trace contextRef="#ctx0" brushRef="#br0" timeOffset="44558.32">12136 6839 8287 0,'0'0'736'0,"0"0"-592"16,3-5-144-16,0 0 0 0,-1-1 1536 0,0 1 256 15,-2 5 64-15,2-6 16 0,-2 6-640 0,0 0-128 0,2-5-16 0,-2 5-16 16,0 0-256-16,0 0-48 0,0 0-16 0,0 0 0 16,0 0-432-16,0 0-96 0,0 0-16 0,0 0 0 15,0 0-32-15,0 0-16 16,4 8 0-16,-2 0 0 0,1 2-160 0,-2 0 192 0,0 0-192 0,1 2 192 16,-1 1 80-16,0 4 32 0,0-1 0 0,1 3 0 15,-1 1-160-15,0 1-16 16,0 0-128-16,0 2 192 0,1 2-32 0,-1 3-16 15,0 0 0-15,1 2 0 0,-1 2 64 0,1 0 16 0,-1 2 0 0,0 0 0 0,1 0-48 0,0 0-16 16,1 1 0-16,-2 2 0 16,-1 0 160-16,1 1 48 0,0 1 0 0,0-1 0 0,-1 2-144 0,0-1-32 15,0-2 0-15,0 0 0 16,-1 1-32-16,0-2-16 0,1-1 0 0,-1-2 0 16,0-1-16-16,1-1 0 0,-2-2 0 0,1-2 0 0,0 1 0 0,-2-4 0 15,1-2 0-15,0-1 0 0,0-2 0 0,0 0 0 16,-2-2 0-16,1-2 0 0,0 0 0 15,1-1 0-15,-2-3 0 0,1 0 0 0,0-3-128 0,0 1-272 16,1-2 64-16,1-2-8880 16,1-5-1792-16</inkml:trace>
  <inkml:trace contextRef="#ctx0" brushRef="#br0" timeOffset="45999.35">4483 8454 7359 0,'0'0'656'0,"0"0"-528"0,0 0-128 0,0 0 0 15,0 0 1536-15,0 0 288 0,0 0 48 0,-6 0 16 16,6 0-896-16,-8 1-176 0,8-1-48 0,-8 1 0 16,8-1-304-16,0 0-64 0,0 0-16 0,0 0 0 15,0 0-64-15,0 0-32 0,0 0 0 0,0 0 0 16,0 0-80-16,0 0-16 0,0 0 0 0,0 0 0 15,0 0 16-15,8 1 0 0,0 0 0 0,1 0 0 0,0 0-64 0,4 0-16 16,-1-1 0-16,2 1 0 0,1 0-128 0,3 1 0 16,2-1 0-16,2 0 0 0,2-1 0 15,3 0 0-15,3-1 0 0,1 0 0 0,0 1 0 0,2-3 0 16,0 0 0-16,0 1 0 0,0 0 0 0,2-1 0 16,1 1-144-16,4 1 144 0,2 0 0 0,1-1 0 15,-1 0 0-15,1-1 0 0,-2 0 0 0,0 0 0 16,-2 0 0-16,2 0 0 0,-1 1 0 0,3 1 0 15,2 2-128-15,1 0 128 0,1-3 0 0,-1 0 0 16,1-1-128-16,-2-1 128 0,0 1 0 0,0 1 0 0,2 0 0 16,3-1 0-16,0 1 0 0,2 0 0 15,-1-1-128-15,-2-1 128 0,-2 0 0 0,1 1 0 0,-1-1 0 0,0 2 0 16,2 0 0-16,0 0 0 0,2 0 0 0,-1-1 0 16,0 0 0-16,-2 0 0 0,1-1 128 0,-1 1-128 15,0 0 0-15,3 1 0 0,0-1 0 0,1 1 0 16,2 0 0-16,-1 0 0 0,-3-1 0 0,-1-1 0 15,1 1 0-15,0 1 0 0,2 0 0 0,0-1 0 16,0 1 0-16,2-1 0 0,-2-2 128 16,0 1-128-16,-3 0 0 0,2 0 144 0,1 2-144 0,0 0 128 15,2 1-128-15,1-1 0 0,-2-1 0 0,-1 1 128 0,-2-1-128 0,0 0 0 16,0-2 0-16,1 3 128 0,1 1-128 0,1 0 0 16,0-1 0-16,0-2 0 0,-2 1 128 0,-2 0 0 15,1-1 0-15,0 1 0 16,2 1 16-16,2 0 0 0,0 1 0 0,0-2 0 15,-1 1-144-15,-2 0 128 0,-1 0-128 0,0 0 128 0,1-1-128 16,0 1 192-16,0 0-192 0,2-1 192 0,1 1-16 16,-1-1 0-16,-4 2 0 0,0 0 0 0,0-2-32 0,1 2 0 15,1 0 0-15,1 0 0 0,2-1-144 16,0 0 192-16,-2 0-192 0,-1 1 192 0,0 0-192 0,1 0 128 0,-1 0-128 16,3 0 128-16,1-1-128 0,0 1 0 0,0 0 144 15,-2 0-144-15,-1 0 144 0,-2 1-144 0,1 0 192 0,0 0-192 16,-1 0 128-16,2 0-128 15,0 0 0-15,-3 0 0 0,-2 0 128 0,1-1-128 16,-3 0 0-16,0 0 0 0,0 0 144 0,1 0-144 0,1 1 0 0,1-2 144 16,0 4 0-16,0-2 0 0,-3-2 0 0,-4 1 0 15,1 0-16-15,0-1 0 0,0 1 0 0,1 0 0 16,0 0 0-16,-2 0-128 0,0 0 192 16,0-2-64-16,0 1 112 0,-4 0 16 0,-3 0 0 0,-1 0 0 15,-2-2 128-15,-1 2 16 0,-1-1 16 0,0-1 0 16,-1 2-16-16,1 0 0 0,0 0 0 0,-1 0 0 0,1-1-176 15,-2 2-32-15,1-1-16 16,-2 1 0-16,-2-1-176 0,0 1 128 0,-2 0-128 0,-3 0 128 16,0-2-128-16,-2 2 128 0,-3 0-128 0,-2 0 128 0,-1 0-128 0,-4 0 192 15,0 0-192-15,0 1 192 16,-7 0-368-16,0 0-64 0,0 0-16 16,0 0 0-16,0 0-2608 0,0 0-528 0,0 0-96 0,0 0-32 15</inkml:trace>
  <inkml:trace contextRef="#ctx0" brushRef="#br0" timeOffset="46621.81">11807 6859 14047 0,'0'0'624'0,"0"0"128"0,0 0-608 0,0 0-144 0,0 0 0 0,0 0 0 0,0 0 768 0,0 0 128 15,0 0 32-15,10-2 0 0,0 1-176 0,1 0-48 16,2 1 0-16,4-1 0 0,1 0 64 0,4-1 0 15,3 0 0-15,0-1 0 0,2 1-464 0,1-1-96 16,-2 0-16-16,0-1 0 0,-1 0-192 0,-1 1 128 16,-1-1-128-16,-1 2 0 0,-5 0 128 0,-1 0-128 15,-1 1 0-15,-3 0 0 0,-2 1 128 0,-4 0-128 16,-6 0 0-16,0 0 0 0,0 0 0 0,0 0 0 16,0 0 0-16,0 0-7008 15,0 0-1424-15</inkml:trace>
  <inkml:trace contextRef="#ctx0" brushRef="#br0" timeOffset="48290.41">4037 8928 19343 0,'0'0'1728'0,"-4"-4"-1392"0,0 0-336 0,1 0 0 0,3 4 816 0,0 0 80 15,-4-5 32-15,0 2 0 0,4 3-48 0,0 0-16 16,0 0 0-16,0 0 0 0,-5 4-80 0,-1 4-16 16,-1 2 0-16,1 3 0 0,-2 2-208 0,0 4-48 15,1 2-16-15,-1 2 0 0,0 1-112 0,1 1-32 16,-1-1 0-16,0 1 0 0,2 0-224 15,0-2-128-15,0-2 160 0,0-1-160 0,1-1 128 0,0 0-128 16,1-5 0-16,0-2 144 0,1-2 16 0,-1-1 0 16,2-4 0-16,2-5 0 15,0 0 144-15,0 0 16 0,0 0 16 0,0 0 0 0,0 0-96 0,0-10-32 16,1-4 0-16,4-4 0 0,-2-3-208 0,3-3 0 0,-1-3-144 0,2-5 144 16,2-4-160-16,1-2 160 0,0 1-160 0,1-1 160 15,1 2 0-15,-1 3-144 16,-1 3 144-16,0 5 0 0,-3 3 0 0,1 3 144 0,-1 5 0 0,-3 4 0 0,0 4 176 15,1 2 16-15,-5 4 16 0,0 0 0 0,6 5-352 0,1 2 0 16,-2 2 0-16,1 4 128 16,-2 3 0-16,1 2 0 0,-2 2 0 0,0 2 0 0,-2 1 0 0,2 2 16 15,-2 1 0-15,1 0 0 16,0 0-16-16,0-1-128 0,1-2 192 0,-1-1-64 16,0 1-128-16,0-2 0 0,1-2 0 0,-1-2-176 15,0 0 48-15,0-2 0 0,-1 0 0 0,0-3 0 16,0-4-640-16,0 1-128 0,0-1-32 0,-1-8-14352 15</inkml:trace>
  <inkml:trace contextRef="#ctx0" brushRef="#br0" timeOffset="48432.45">3876 9177 32255 0,'0'0'2864'0,"0"0"-2288"15,0 0-576-15,0 0 0 16,0 0 352-16,0 0-32 0,5-3-16 0,1-1 0 0,1 0-304 15,4 1-192-15,2-2 16 0,5 0 16 0,1 0 160 0,4-1 0 0,3 0-144 0,1-1-9568 16,5-2-1904-16</inkml:trace>
  <inkml:trace contextRef="#ctx0" brushRef="#br0" timeOffset="49172.69">12373 8507 24239 0,'0'0'1072'0,"0"0"224"0,0 0-1040 0,0 0-256 0,0 0 0 0,0 0 0 16,0 0 1200-16,0 0 176 0,0 0 32 0,0 0 16 16,0 0-464-16,0 0-112 0,-4 6-16 0,1 2 0 15,0 0-400-15,1 3-96 0,0 3-16 0,0 0 0 16,0 0-128-16,0 2-48 0,0-1 0 0,1 0 0 16,-1 1-144-16,1 0 0 0,1 0 0 0,0-2 128 15,-1 0-128-15,1 0 0 0,0-1 0 0,1 0 0 31,0-1-528-31,1 0-144 0,-1-1-32 0,0-1-8992 0,0-2-1808 0</inkml:trace>
  <inkml:trace contextRef="#ctx0" brushRef="#br0" timeOffset="49453.89">12276 8589 17503 0,'-5'-13'768'0,"5"13"176"0,-1-7-752 0,1 2-192 15,1-1 0-15,3 1 0 0,1-2 3456 0,3 1 640 16,1 1 144-16,2 2 32 0,1-1-3248 0,3 1-640 0,3 1-128 0,2 0-16 16,4 1 112-16,-1 1 32 0,0 0 0 0,0 3 0 15,0 0-80-15,-3 0-16 16,-1 2 0-16,-3 0 0 0,0 3-160 0,-3 1-128 16,-3 1 192-16,-3 1-192 0,0 2 128 0,-3 1-128 15,0 2 0-15,-3-1 0 0,-2 0 224 0,-3 3-64 0,0 0-16 0,-3 0 0 16,-1 0 112-16,-2 0 32 0,-2-2 0 15,-2 1 0-15,-4-3 160 0,-3-1 16 0,-2 0 16 0,-3-1 0 0,-1-2-192 16,-2 0-32-16,1 0-16 0,0 0 0 16,1 0-480-16,0-1-80 0,2-1-32 0,2 1 0 15,1-1-2528-15,2 0-496 0</inkml:trace>
  <inkml:trace contextRef="#ctx0" brushRef="#br0" timeOffset="53852.09">4205 2569 3679 0,'0'0'320'0,"0"0"-320"16,0 0 0-16,0 0 0 0,0 0 2240 0,0 0 368 0,0-6 80 0,0 2 0 16,0 4-1056-16,1-6-224 0,-2 1-32 0,1 5-16 0,0 0-208 15,0 0-32-15,-1-5-16 0,1 5 0 16,-3-4-272-16,3 4-48 0,-4-5-16 0,4 5 0 16,0 0-192-16,0 0-32 0,-3-3-16 0,3 3 0 15,0 0-144-15,0 0-48 0,0 0 0 0,0 0 0 16,-4 1-32-16,4-1-16 0,-6 4 0 0,2 0 0 0,-1 0-16 0,2 3 0 15,0 3 0-15,1 1 0 0,-1 1 16 16,1 2 0-16,0 3 0 0,0 1 0 0,0 3-160 0,-2 2-128 16,2 2 192-16,0 1-192 0,0 3 144 15,1-1-144-15,-2 1 0 0,2 1 144 0,1-1-144 0,0 2 0 16,0-1 144-16,0-2-144 16,1-1 0-16,0-1 144 0,1-1-144 0,-1 0 0 0,1-2 224 0,1 0-64 0,-2-3-16 15,0-2 0-15,2 0-144 0,-3 0 192 16,1-3-192-16,0-1 192 0,0-1-64 0,-1 0-128 0,0-2 192 15,0 0-64 1,0-3-128-16,-1 1 128 0,0-2-128 0,0-1 128 0,1-6-128 0,0 6 0 0,0-6 0 0,0 0 0 31,0 0-480-31,0 0-128 0,0 0-32 0,0 0 0 16,0 0-1584-16,0 0-320 0,0 0-64 0,-6-2-16 0</inkml:trace>
  <inkml:trace contextRef="#ctx0" brushRef="#br0" timeOffset="54263.11">4082 2613 19343 0,'0'0'1728'0,"-1"-7"-1392"0,0 0-336 0,0 2 0 0,-2-1 0 0,3 6 0 15,-1-4 0-15,1 4-128 0,0 0 816 0,0 0 160 16,0 0 48-16,0 0 0 0,0 0 48 0,-4 5 16 0,-1 3 0 0,0 2 0 16,-1 3-448-16,1 0-96 15,1 2-16-15,-1 0 0 0,0 1-208 16,0-2-32-16,1-2-16 0,1 0 0 16,0-1 112-16,-1-2 32 0,1-1 0 0,0-2 0 15,3-6 304-15,0 0 64 0,0 0 16 0,0 0 0 16,0 0-16-16,0 0 0 0,0 0 0 0,0 0 0 15,-2-6-144-15,1-3-16 0,1-2-16 0,-1-2 0 0,1-3-288 0,1 0-48 0,1-2-16 0,2 2 0 16,0-1-128-16,2 3 0 0,0 1 0 16,2 2 0-16,0 2-192 0,0 2 192 15,1 3-160-15,0 0 160 0,1 3-128 0,1 2 128 0,0 2 0 0,1 0-144 0,1 1 144 16,1 2 0 0,2-1 0-16,-1 3 0 0,1 1 0 0,1 0 0 0,-1-1 0 0,-1-1 0 15,0 0-1344-15,0-2-224 0,-1 0-48 0</inkml:trace>
  <inkml:trace contextRef="#ctx0" brushRef="#br0" timeOffset="55070.4">3426 1990 21183 0,'0'0'1888'0,"-2"-4"-1504"0,0-2-384 0,2 6 0 0,0-4 432 0,0 4 16 16,-1-6 0-16,1 6 0 0,0 0 352 15,0 0 80-15,0 0 16 0,0 0 0 16,0 0-160-16,0 0-32 0,1 8 0 0,0 2 0 16,0 1 0-16,0 2-16 0,0 2 0 0,1 4 0 15,-2 1-304-15,0 2-48 0,0 1-16 0,0 1 0 16,0 0-320-16,0 1 128 0,0-2-128 0,0-1 0 0,0 0 0 16,0-3 144-16,0-1-144 0,0-1 0 0,0-4 192 0,-2-2-64 0,1-2 0 15,0-2-128-15,0 0 208 0,1-7-64 16,0 0-16-16,0 0 0 0,0 0 112 0,0 0 16 15,0 0 0-15,-6-2 0 0,2-4-256 0,0-3 128 16,-1-2-128-16,1-3 0 0,1-4 0 0,-1 1-192 16,1-3 16-16,1-2 0 0,1-2 48 0,1 0 0 15,-1-2 0-15,2 3 0 0,0 1 128 0,1 4 0 0,0 0 128 0,1 1-128 16,1 2 256-16,0 1 0 16,2 1-16-16,-1 0 0 0,1 1-240 0,-1 1 176 15,1 1-176-15,0 2 160 0,1-1-160 0,1 1 0 0,-1 2 0 0,0 1 0 16,2 1 0-16,-2 0 0 0,1 1 0 0,0 2 0 0,-1 0 0 15,2 1 0-15,-1 2-144 0,0 1 144 16,-3 2-912-16,1 1-128 0,-2 2-32 16,0 1-8512-16,-1 1-1696 15</inkml:trace>
  <inkml:trace contextRef="#ctx0" brushRef="#br0" timeOffset="55248.85">3365 2180 27647 0,'0'0'2448'0,"0"0"-1952"15,-4-3-496-15,4 3 0 16,0 0 448-16,0 0-16 0,0 0 0 0,0 0 0 0,3-4 144 0,0-1 48 16,2 2 0-16,2 0 0 0,1 0-176 15,2 1-48-15,1 0 0 0,0 0 0 0,-2 0-208 0,1-1-64 16,1 0 0-16,1 0 0 0,1 1-288 0,0-2-64 16,0 1-16-16,-1 0 0 31,2-1-2320-31,-3 3-480 0</inkml:trace>
  <inkml:trace contextRef="#ctx0" brushRef="#br0" timeOffset="55458.54">3641 2091 24415 0,'0'0'1088'0,"0"0"208"0,0 0-1040 0,0 0-256 0,0 0 0 15,-1 6 0-15,-2 1 960 0,1 2 144 0,0 0 32 0,1 2 0 0,1 3-256 0,-1 2-48 31,0 0-16-31,0 2 0 0,1-1-432 0,0 2-64 0,1 0-32 16,0-1 0-16,0 1-288 0,0-1 128 0,1-2-128 0,0 0 0 16,2-2-1216-16,-1-2-336 15,4 10-80-15,7-10-16 0</inkml:trace>
  <inkml:trace contextRef="#ctx0" brushRef="#br0" timeOffset="56664.28">4176 5319 8287 0,'0'0'368'0,"0"0"80"0,0 0-448 0,3-5 0 0,-3-1 0 0,1 0 0 0,0 1 2032 0,0 0 320 16,1 0 64-1,0 0 16-15,1 0-944 0,-3 5-176 0,0 0-32 0,0 0-16 0,3-6-32 0,-3 6 0 31,0 0 0-31,3-4 0 0,-3 4-464 0,0 0-80 0,0 0-32 0,0 0 0 0,0 0-80 0,0 0-32 16,0 0 0 0,3 5 0-16,1 3 16 0,0 0 0 0,-2 2 0 0,1 2 0 0,-1 2-128 0,-1 1-32 15,0 3 0-15,1 1 0 0,-2 2-208 0,0 1-32 16,0 1-16-16,0 1 0 16,0-1-144-16,1 0 0 0,0 1 144 0,0-1-144 15,-1 1 0-15,3-1 0 0,-3 0 0 0,1-2 0 16,1-3 128-16,-1 0-128 0,0-3 128 0,-1 1-128 0,-1-1 128 15,1-2-128-15,0-2 128 0,0-1-128 0,-1-2 0 0,0-1 128 16,-1-1-128-16,2 0 0 0,0-6 0 0,-4 6 0 16,4-6 0-16,-2 5 0 0,-3-2 0 15,5-3 0-15,-5 2-160 0,1-1 160 0,-2-2-208 0,2 0 64 16,0-1 16-16,-1-1 0 0,0-3-32 0,0 1 0 16,1-1 0-16,-1 2 0 0,1-1 160 0,1 1-160 0,1 1 160 0,2 3-160 15,-6-4 160-15,3 2 0 0,3 2 0 0,0 0 128 16,-5 1 16-16,1 2 16 0,0 2 0 0,0 0 0 15,2 1-160-15,0 0 0 0,-1 2 144 0,1 0-144 16,2 0 0-16,0-1 0 0,2 1 0 0,0 0 0 16,1-3 0-16,0 2 0 15,-3-7 0-15,6 6 0 0,-1 1 0 0,0-2 0 0,1 0 144 16,1-2-144-16,0-1 320 0,0-1-64 0,2-2 0 0,1 1 0 16,0-2-80-16,0-1-32 15,0-2 0-15,0 0 0 0,-1-1-144 0,2 1 192 0,-3-3-192 0,1 1 192 16,-1-1-432-16,-1 1-80 0,1 1 0 0,0 1-16 31,-3 1-2160-31,1 1-416 0</inkml:trace>
  <inkml:trace contextRef="#ctx0" brushRef="#br0" timeOffset="57325.27">3491 6152 4607 0,'0'0'400'0,"0"0"-400"0,-1-3 0 0,1 3 0 15,0 0 4480-15,0 0 832 0,0 0 144 0,0 0 48 0,0 0-3760 0,0 0-736 16,-5 3-160-16,1 4-16 0,1 2-176 0,1 3-16 16,1 2-16-16,0 3 0 0,-2 1-336 0,2 2-64 31,0 0-16-31,0 1 0 0,1 1-208 0,0 0 176 0,-1 0-176 0,1 0 160 16,0-2-32-16,0-3-128 0,0-1 192 0,1-2-64 15,0 0-128-15,-1-2 128 0,0-2-128 0,0-1 128 16,0-2 64-16,0-7 16 0,0 0 0 15,0 0 0-15,0 0 80 0,0 0 16 0,0 0 0 0,0 0 0 0,0 0 16 0,-2-7 0 16,-1-2 0-16,-1-2 0 0,1-2-320 0,0-2 160 16,1-4-160-16,-1-2 128 0,0-3-128 0,1-1-176 15,2-2 48-15,-1 2 0 0,0-2 128 0,0 3 0 0,1 2 0 0,0 2 0 16,0 3 144-16,1 0 64 0,0 1 16 16,1 2 0-16,1 1 16 0,1 2 0 0,-1 2 0 0,1 0 0 15,1 1-240-15,1 0 0 0,2 2 0 16,0 0 0-16,2 2 0 0,-3-1 0 15,3 2 0-15,-2 1 0 0,1-1 0 0,-1 2-128 0,2-1 128 16,0 2 0 0,0 2-960-16,-1 0-64 0,1 1-32 0,-1 3-8800 0,-1-1-1776 0</inkml:trace>
  <inkml:trace contextRef="#ctx0" brushRef="#br0" timeOffset="57530.19">3479 6283 19343 0,'0'0'1728'0,"-4"2"-1392"16,-2 0-336-16,6-2 0 0,0 0 2112 0,0 0 336 0,-5 1 80 0,5-1 16 16,0 0-1472-16,0 0-304 0,0 0-48 0,0 0-16 15,0 0-48-15,0 0-16 0,7 3 0 0,3-1 0 0,1-1-448 0,0-1-192 16,2 0 128-16,2-1-128 31,1-2-1280-31,3 1-320 0,1-3-80 0,1 2-11552 0</inkml:trace>
  <inkml:trace contextRef="#ctx0" brushRef="#br0" timeOffset="57657.11">3892 6237 26719 0,'0'0'1184'0,"0"0"240"0,0 0-1136 0,0 0-288 15,0 0 0-15,0 7 0 0,-2-1 1024 0,1 3 128 16,0 0 48-16,1 1 0 0,0 1-176 0,0 1-16 16,0 2-16-16,0 0 0 0,1 2-640 0,0-1-128 15,-1 2-32-15,2-1 0 0,0 0-192 0,0-1 0 16,0 0 0-16,0 1-10432 15,1-1-2112-15</inkml:trace>
  <inkml:trace contextRef="#ctx0" brushRef="#br0" timeOffset="58687.48">8607 2522 8927 0,'-4'-3'384'0,"4"3"96"0,-3-1-480 0,-2 0 0 15,2-2 0-15,-2-1 0 0,3 1 736 0,-3 1 48 16,1-2 16-16,2 1 0 0,2 3 288 0,0-5 48 0,-2-1 16 0,1 1 0 15,-1-1-16-15,1 2 0 0,-2-1 0 0,3 1 0 16,0 0-304-16,0 4-48 0,0-7-16 0,-1 3 0 16,2-1 48-16,-1 5 0 0,-1-4 0 0,1 4 0 0,0 0 16 15,0 0 16-15,0 0 0 0,0 0 0 16,0 0-272-16,0 0-48 0,0 0-16 16,0 0 0-16,0 0-192 0,0 0-32 0,-3 3-16 0,0 3 0 15,-1 0 0-15,0 4 0 16,0 3 0-16,0 3 0 0,1 1-112 0,1 3-32 15,0 2 0-15,-1 2 0 0,1 3 0 0,1 0 0 0,1 2 0 0,0 0 0 16,-1 1-128-16,3 1 0 0,0-1 144 0,1-2-144 16,-1-1 0-16,0-1 128 15,1-1-128-15,1 0 0 0,-1-1 0 0,0-2 144 16,2-1-144-16,-3-2 0 0,0 1 144 0,-1-2-144 0,0-2 0 16,-1 0 144-16,0-3-144 0,0-1 160 0,-1-2-160 0,0 0 160 15,0-1-160-15,0-3 160 0,0 0-160 0,1-6 160 16,-2 5-432-16,2-5-96 0,0 0-16 0,0 0 0 31,0 0-704-31,0 0-128 0,0 0-48 0</inkml:trace>
  <inkml:trace contextRef="#ctx0" brushRef="#br0" timeOffset="59044.66">8512 2559 21359 0,'0'0'944'0,"-3"-5"208"0,1 1-928 0,2 4-224 16,-2-6 0-16,2 6 0 0,0 0 656 0,0 0 96 16,0 0 16-16,0 0 0 0,0 0-160 0,0 0-32 0,-2 6 0 15,1 2 0-15,0 0-288 0,-1 2-64 16,1 0-16-16,0 1 0 0,0 1-48 0,1 1-16 16,-1 0 0-16,0-1 0 0,-1-2 0 0,0-2 0 15,-1 0 0-15,3-1 0 0,0-7 160 0,0 0 16 0,-2 5 16 0,2-5 0 16,0 0 176-16,0 0 16 15,0 0 16-15,0 0 0 0,-4-4-112 0,0-3-32 16,1-3 0-16,2-1 0 0,-1-2-144 0,1-2-16 0,0-3-16 0,1-2 0 16,1-1-224-16,0 2 0 0,0 0 0 15,1 2 0-15,0 3 0 0,2 2 0 0,0 2 0 0,2 1 0 16,-2 3 0-16,3-1 0 0,-1 3 192 0,2 1-48 16,0 2-144-16,-1 1 0 0,2 1 0 0,1 3 0 0,0 0 0 15,1 1 0-15,0-2 0 0,1 2 0 16,-1 3 0-16,1-1 0 0,-1-3 0 0,0 2 0 31,-1 0-304-31,0 0-80 0,-1-3-32 0,-1 0-9312 0,0-1-1872 0</inkml:trace>
  <inkml:trace contextRef="#ctx0" brushRef="#br0" timeOffset="59574.54">8652 1961 22111 0,'0'0'1968'15,"0"0"-1584"-15,0 0-384 0,0 0 0 16,0 0 640-16,0 0 64 0,0 0 0 0,0 0 0 16,0 0 144-16,0 0 48 0,1 9 0 0,-1 0 0 0,0 1-384 0,0 2-80 15,0 1-16-15,0 1 0 16,2 2-224-16,-2 0-32 0,0 2-16 0,1 0 0 0,0-2-144 0,0 1 0 16,0-2 0-16,0 0 128 15,0 0-128-15,0-2 0 0,-1-2 144 0,0-2-144 0,0-3 192 0,0-6-16 16,-1 7-16-16,1-7 0 0,0 0 0 0,0 0 0 15,0 0 0-15,0 0 0 16,-5-5 32-16,-1 0 0 0,1-3 0 0,0-3 0 0,1-3-192 16,1-4-144-16,-1-1 144 0,2-3-208 0,1-3 0 0,0-1 0 15,0 0 0-15,1-1 0 0,0 0 208 16,1-1 0-16,0 1 0 0,1 2-144 0,1 3 336 0,1 4 80 16,-1 0 16-16,1 3 0 0,2 2 112 15,-1 3 32-15,1 2 0 0,1 1 0 0,0 1-272 0,1 1-160 16,0 2 192-16,0 2-192 0,1 1 0 0,2 1 0 15,1 1 0-15,3 3 0 0,-2-1-128 0,0 2 128 16,-1 0-208-16,0 1 80 0,-1 0-736 0,-1 2-144 0,0 1-16 16,-1 1-8176-16,-1 1-1616 0</inkml:trace>
  <inkml:trace contextRef="#ctx0" brushRef="#br0" timeOffset="59737.03">8664 2014 8287 0,'0'0'736'0,"-5"0"-592"0,-2-1-144 16,3 1 0-16,4 0 4208 0,0 0 800 0,0 0 176 0,0 0 16 16,0 0-3840-16,0 0-768 0,0 0-144 0,0 0-48 0,9 0 272 15,2 1 48-15,2-1 16 0,2 1 0 0,3-1-480 0,1 0-112 16,-1 0-16-16,2 0 0 31,2 0-1952-31,0 0-400 0,-1 1-80 0</inkml:trace>
  <inkml:trace contextRef="#ctx0" brushRef="#br0" timeOffset="60034.17">9008 2036 28159 0,'0'0'1248'0,"0"0"256"0,0-5-1200 0,0 0-304 0,0 5 0 0,2-4 0 0,-2 4 912 15,4-5 128-15,2 3 32 0,0 1 0 0,2 1-432 0,0 2-64 16,-1 3-32-16,2 0 0 0,0 2-416 0,-1 2-128 15,-2 1 0-15,-1 1 0 0,-2 2 0 0,-1 1 0 16,-2 1 0-16,-1 2 0 0,-2-1-256 0,-2 1 32 16,0 1 16-16,-1-2 0 0,1-1 208 0,1 0 0 15,-1-3 0-15,1-2 160 0,0-3 16 0,1 0 0 16,3-7 0-16,0 0 0 0,0 0 288 0,0 0 64 16,0 0 16-16,0 0 0 0,0 0-128 0,7 4-32 15,2-1 0-15,0-3 0 0,2-1-192 0,3-2-32 0,1 0-16 0,3 0 0 31,0-1-528-31,3 1-128 0,1 1 0 0,4-1-15792 0</inkml:trace>
  <inkml:trace contextRef="#ctx0" brushRef="#br0" timeOffset="61016.24">8567 5272 21359 0,'0'0'944'0,"0"-5"208"0,0-1-928 0,1 2-224 0,-1 4 0 0,2-6 0 15,-1 0 496-15,0 0 48 0,0 1 16 0,-1 5 0 16,0 0 608-16,0 0 128 15,0 0 32-15,0 0 0 0,0 0-272 0,0 0-48 0,0 0-16 16,0 0 0-16,0 0-592 0,0 9-112 0,0 2-32 0,0 2 0 16,0 3 0-16,0 2 0 0,0 0 0 0,0 4 0 15,0 2-128-15,-1 1-128 16,1-1 144-16,0 2-144 0,0 0 128 0,0 0-128 0,0 0 0 0,0-1 144 0,-1 0-144 16,1-1 0-16,0 1 0 0,0-3 128 15,0-3-128-15,0 0 0 0,0-1 144 16,0-2-144-16,-1 0 0 0,1-3 128 15,0-1-128-15,-1-2 0 0,0-2 0 0,0-2-192 0,1-6 32 0,0 0 0 0,0 0-176 16,0 0-48 0,-6 2 0-16,6-2 0 0,-7-2-32 0,0 0-16 0,1-2 0 0,1-1 0 0,-1 1 176 15,1-1 48 1,-1 1 0-16,1 1 0 0,-1-1 208 0,1 2-176 16,-1 1 176-16,1 1-160 0,-2 1 160 0,2 1 0 0,-1 1 0 0,2 0 128 15,0 1 48-15,0 3 16 0,1-1 0 16,1 2 0-16,0 1-192 0,2 0 0 15,2-2 144-15,0 1-144 0,0 0 192 0,1 0-48 0,2-1 0 0,0 0 0 16,2-1 176-16,0 0 48 0,1-2 0 0,1 0 0 16,-1-2-16-16,2-1 0 0,1 0 0 0,-2-2 0 15,2 0-160-15,-2-1-16 0,1-3-16 0,2 1 0 16,-4-3-16-16,3 1 0 0,1-3 0 0,-2 0 0 16,0-2-144-16,-1 1 0 0,-2 0 0 0,1 3 0 15,-1 0-704 1,-2 1-112-16,-3 1-16 0,-2 5-9056 0,0 0-1808 0</inkml:trace>
  <inkml:trace contextRef="#ctx0" brushRef="#br0" timeOffset="61506.81">9132 5597 16575 0,'0'0'1472'0,"1"-5"-1168"15,-1 0-304-15,0-1 0 0,0 6 1664 0,0 0 256 16,-1-5 64-16,1 5 16 0,0 0-784 0,0 0-144 0,0 0-48 16,0 0 0-16,0 0-304 0,0 0-64 0,0 8-16 0,-1 0 0 15,0 2-96-15,0 4-32 0,0 2 0 0,-1 1 0 16,1 1-128-16,1 0-16 0,-1 1-16 0,1-1 0 15,0 2-160-15,1-1-48 0,-1-1 0 0,1 0 0 16,1-1-144-16,-1-2 0 0,0-1 144 0,0-1-144 16,0 0 176-16,1-4-48 0,0 0 0 0,-1-2 0 0,-1-7 32 0,0 0 0 15,0 0 0-15,0 0 0 16,0 0 96-16,0 0 0 0,0 0 16 0,0 0 0 0,-1-9-144 0,0-1-128 16,-1-2 192-16,1-2-192 15,1-2 0-15,1-2 0 0,0-4-240 0,0-1 80 0,1-2 160 0,1 0-192 16,-1-2 192-16,1 0-192 15,0 2 192-15,1 1 0 0,-1 2 0 0,0 1-128 0,1 0 128 0,0 2 176 16,0 3-48-16,1 0 0 0,0 3 16 0,2 2 0 0,2 1 0 0,1 2 0 16,0 2-144-16,1 0 0 15,0 2 144-15,0 1-144 0,0 0 0 0,1 2 0 16,0 2 0-16,0 1 0 0,-1 0 0 0,0 2 0 0,0 2 0 0,-2-1 0 31,-3 1-1488-31,1 1-224 0,-1 3-32 0,-1 0-12464 0</inkml:trace>
  <inkml:trace contextRef="#ctx0" brushRef="#br0" timeOffset="61670.59">9156 5678 28559 0,'0'0'1264'0,"0"0"272"0,0 0-1232 0,0 0-304 0,0 0 0 0,3-5 0 0,0-1 1024 0,1 2 128 31,2-1 48-31,2 2 0 0,3 0-496 0,3 1-112 16,1 2-16-16,0-1 0 0,2-1-320 0,-1 1-80 0,2-1-16 0,0 1 0 15,-2 0-288-15,1 0-64 0,-1-1-16 0,-1-1-15392 16</inkml:trace>
  <inkml:trace contextRef="#ctx0" brushRef="#br0" timeOffset="63173.28">4578 6545 6447 0,'0'0'272'0,"0"0"80"0,0 0-352 0,0 0 0 0,0 0 0 0,0 0 0 15,0 0 1600-15,0 0 240 16,3-4 48-16,-3 4 16 0,0 0-720 0,2-5-144 0,0 1-16 0,-2 4-16 0,0 0-224 0,0-5-32 16,0 5-16-16,0-4 0 0,0 4-160 15,0-4-48-15,0 4 0 0,0-6 0 16,1 1 0-16,-1 5 0 0,1-6 0 0,-1 6 0 16,2-5-16-16,0 0-16 0,-1 1 0 0,-1 4 0 15,0 0 208-15,2-5 32 0,-2 5 16 0,0 0 0 16,2-4 32-16,-2 4 16 0,1-5 0 0,-1 5 0 0,0 0-288 0,0 0-48 15,0 0-16-15,0 0 0 16,0 0-128-16,0 0-48 0,0 0 0 0,0 0 0 0,0 0-144 0,0 0-128 16,0 0 192-16,0 0-192 0,0 0 144 0,2 6-144 0,0 2 0 15,-1 1 144 1,0 1-144-16,1 1 160 0,0 2-160 0,0 3 160 0,-1 2 16 0,0 2 0 16,-1 3 0-16,0 1 0 0,0 1 16 15,0 3 16-15,0 0 0 0,0 3 0 0,-1 0-80 0,1 0 0 16,1-3-128-16,0 2 192 0,1 0-192 15,-2 1 176-15,1-2-176 0,2 1 160 0,-1-1-160 0,2-2 128 16,1-1-128-16,-2 0 128 0,0-3-128 0,0 1 0 16,0-1 144-16,-1-1-144 0,0-1 128 0,0-1-128 15,2-1 160-15,-4-2-160 0,0 0 144 0,0-2-144 16,0-2 128-16,0 0-128 0,0 0 128 0,0-1-128 16,0-1 0-16,0-1 128 0,-3-1-128 0,2 0 0 15,1-1 144-15,0-1-144 0,0-7 0 0,0 5 0 16,0-5 0-16,0 6-128 15,0-6-272-15,0 0-48 0,0 0-16 0,0 0 0 16,0 0-256-16,0 0-48 0,0 0-16 0,0 0-9296 0,0 0-1856 0</inkml:trace>
  <inkml:trace contextRef="#ctx0" brushRef="#br0" timeOffset="63673.31">4571 6478 17503 0,'0'0'1552'0,"0"0"-1232"16,0 0-320-16,0 0 0 0,0 0 768 0,-5 4 80 16,0 2 32-16,1 0 0 0,0 3 32 0,-3 1 16 15,0 2 0-15,2 4 0 0,1-1-368 0,-2 0-80 0,1 2-16 16,-1-1 0-16,2 1-144 0,-1-1-16 0,1-1-16 0,2-2 0 16,-2-2 32-16,1-1 0 0,1-2 0 0,0-2 0 15,2-6 208-15,-1 6 48 0,1-6 16 0,0 0 0 16,0 0 112-16,0 0 0 0,0 0 16 0,0 0 0 15,0 0-80-15,0-8 0 0,0-1-16 0,1-2 0 0,1-2-416 16,0-2-80-16,1-3 0 0,2 1-128 16,-1 3 0-16,2 1 0 0,-1 0 0 0,1 2 0 15,-1 1 0-15,1 3 0 0,-1 2 0 0,0 1 0 16,-5 4 0-16,0 0 0 0,7 3-160 0,1 2 160 16,0 1 0-16,-1 0 0 0,1 2 0 15,1 2 0-15,0 0 0 0,1 0 0 0,-3 0 0 0,2-1 0 0,0 1 0 0,1 0 0 16,-1-1 0-16,-1-1 0 15,1-3-1024-15,0 0-304 0,0-2-48 0,0-1-12832 0</inkml:trace>
  <inkml:trace contextRef="#ctx0" brushRef="#br0" timeOffset="64810.18">4872 6102 15599 0,'0'0'688'0,"0"0"144"0,0 0-656 0,1-6-176 15,0 0 0-15,0-1 0 16,-1 0 1344-16,1 2 224 0,-1-1 48 0,0 6 16 0,1-4-400 0,-1 4-80 16,1-4 0-16,-1 4-16 0,0 0-448 0,0 0-96 15,0 0-16-15,0 0 0 0,0 0-16 0,1 7-16 16,-1 2 0-16,0 2 0 0,0 2-80 0,0 2-16 15,-1 0 0-15,0 3 0 0,0 0-224 0,0 2-48 0,0-1-16 0,0 0 0 16,1-2-160-16,0 1 160 16,-1-3-160-16,0 1 160 0,-1-2-160 0,2 0 0 0,0-2 0 0,0-1 128 15,0-1-128-15,0-1 0 16,0-1 144-16,0-3-144 0,0-5 192 0,0 0-48 16,0 0 0-16,0 0 0 0,0 0 48 0,0 0 0 0,0 0 0 15,0 0 0-15,0 0-192 0,-5-4 0 0,1-4 0 0,-1-1 0 0,1-3-176 0,0-1-64 16,1 0-16-16,1-3 0 0,0 0 256 15,0-2 0-15,0 0 0 0,1-1 0 16,0-1 0-16,1 0 0 0,0-1 0 0,1 2 0 16,0 1 160-16,2 1 80 0,-1 2 16 0,1 1 0 15,2 1 0-15,0 2 0 16,1 1 0-16,-1 1 0 0,1-1-256 0,0 3 0 0,0 2 128 0,0-1-128 16,2 2 0-16,0 1 0 0,-2 0 0 0,1 1 0 0,-7 2 0 0,8 0 0 15,-2 1 0-15,0 2 0 16,0-1-256-16,1 1 0 0,-7-3 0 0,6 4 0 31,1 3-1760-31,-1 2-352 0,-2 1-64 0,-2 1-10048 0</inkml:trace>
  <inkml:trace contextRef="#ctx0" brushRef="#br0" timeOffset="64973.55">4871 6222 9215 0,'0'0'816'0,"0"0"-656"0,0 0-160 0,0 0 0 15,0 0 3488-15,0 0 672 16,0 0 128-16,0 0 16 0,0 0-2320 0,0 0-480 15,0 0-96-15,5-4 0 0,2 1-592 0,-1 0-112 16,2-1-32-16,0 2 0 0,-2 1-448 0,2 0-96 16,0 0 0-16,0 0-128 0,2 0 0 0,0 0-320 0,-1 0 32 0,1 1-9216 15,0 1-1840-15</inkml:trace>
  <inkml:trace contextRef="#ctx0" brushRef="#br0" timeOffset="65145.15">5166 6183 26655 0,'0'0'1184'0,"0"0"240"0,0 0-1136 0,0 0-288 15,0 0 0-15,0 0 0 0,-2 8 944 0,0 0 128 0,0 1 16 16,1 2 16-16,0 2-128 0,0 0-16 0,-1 1-16 0,1 0 0 16,0 1-624-16,1 1-128 0,0 1-32 0,1-1 0 15,0 1-160-15,1-1 0 0,0 1 0 0,1-2 128 16,0-2-528-1,2-1-112-15,-3 0-32 0</inkml:trace>
  <inkml:trace contextRef="#ctx0" brushRef="#br0" timeOffset="66161.55">8645 6501 5519 0,'0'0'496'0,"0"0"-496"0,0 0 0 0,0 0 0 0,0 0 800 0,0 0 64 16,0 0 16-16,0 0 0 0,0 0-304 0,0 0-64 16,0 0-16-16,0 0 0 0,0 0-320 15,0 0-176-15,0 0 192 0,0 0-192 0,0 0 272 16,0 0-48-16,0 0-16 0,0 0 0 0,0 0 368 15,0 0 64-15,0 0 0 0,0 0 16 0,0 0 144 0,0 0 32 0,0 0 0 0,0 0 0 16,0 0-320-16,0 0-48 0,0 0-16 0,0 0 0 16,0 0-144-16,0 0-48 0,0 0 0 0,0 0 0 15,0 0 0-15,0 0 0 0,0 0 0 16,0 0 0-16,0 0 64 0,0 0 16 0,2-4 0 0,-2 4 0 16,1-6-112-16,-1 6-32 15,0 0 0-15,0 0 0 0,0 0-192 0,0 0 0 0,0 0 0 0,0 0-6528 31,0 0-1408-31</inkml:trace>
  <inkml:trace contextRef="#ctx0" brushRef="#br0" timeOffset="66852.17">9317 5902 19695 0,'0'0'864'0,"0"0"192"0,0 0-848 0,0 0-208 16,-5-5 0-16,1 2 0 0,4 3 928 0,0 0 144 0,0-5 16 0,0 5 16 0,1-5-80 0,2-1-32 15,0 2 0-15,1 1 0 16,1 1-416-16,2 0-96 0,0 1-16 16,-1 1 0-16,-6 0-128 0,7 3-16 0,-2 0-16 0,0 1 0 15,-2 3-304-15,-1 1 0 0,-1-1 0 0,0 2 0 0,-2 1 128 0,0 1-128 16,-1 1 0-16,-1-1 0 0,-2 0 144 0,1 0-144 16,1-1 0-16,-4-1 144 0,2-2 16 0,0 0 0 15,1-3 0-15,4-4 0 16,0 0 448-16,-5 5 96 0,5-5 0 0,0 0 16 15,0 0-32-15,0 0-16 0,0 0 0 0,0 0 0 16,0 0-208-16,0 0-32 0,0 0-16 0,0 0 0 0,9 3-176 16,1-2-48-16,-1-1 0 0,1-1 0 0,1 0-192 0,1 0 0 15,0-1 0-15,2 1 0 16,-1-2-480-16,2 1-32 0,-2 0-16 0,1 0-10416 16,1 0-2096-16</inkml:trace>
  <inkml:trace contextRef="#ctx0" brushRef="#br0" timeOffset="67725.22">8614 6626 5519 0,'0'0'240'0,"0"0"64"0,0 0-304 0,0 0 0 0,2-5 0 0,-2-1 0 0,1 1 2240 0,0-1 400 16,-1 6 80-16,4-4 16 15,-4 4-944-15,0 0-176 0,0 0-32 0,0 0-16 16,0 0-256-16,0 0-48 0,0 0-16 0,0 0 0 0,0 0-352 0,0 0-80 15,0 0-16-15,0 0 0 0,0 0-288 0,0 0-48 16,0 0-16-16,0 7 0 0,1 1-128 0,0 2-16 16,-1 1-16-16,0 3 0 0,-1 0-32 0,1 2-16 15,0 0 0-15,0 2 0 0,0 4-32 0,-1 2 0 16,1-1 0-16,-4 1 0 0,3 1 0 0,1 2 0 16,0 0 0-16,0 2 0 0,0 0-208 0,1 1 128 15,3 1-128-15,-4-1 0 0,2-3 128 0,0 1-128 16,0-3 0-16,-1 0 0 0,1 2 128 0,2-3-128 15,-1-3 0-15,0-2 144 0,1 0-144 0,-1-2 0 16,-1-2 144-16,0-2-144 0,1-1 160 0,-2-1-32 0,0-2-128 0,0-1 192 16,-1-2-32-16,0-6-16 0,0 0 0 15,0 0 0-15,0 0-144 0,0 0-256 16,0 0 64-16,0 0 16 16,0 0-2496-16,0 0-496 0</inkml:trace>
  <inkml:trace contextRef="#ctx0" brushRef="#br0" timeOffset="68118.42">8619 6677 15663 0,'0'0'1392'0,"-3"0"-1120"0,-5-1-272 0,3 1 0 15,-1-1 1136-15,0 1 160 0,0 1 48 0,0 1 0 16,0 1-704-16,0 2-144 0,-1 0-32 0,1 2 0 0,-3 1 112 0,1-1 0 16,1 1 16-16,2 0 0 0,-1-1-208 0,1 0-32 15,-1 0-16-15,2-1 0 0,1 0 176 0,3-6 16 0,0 0 16 0,0 0 0 16,0 0 208-16,0 0 32 0,0 0 16 0,0 0 0 16,0 0-32-16,0 0-16 0,-3-7 0 0,3-1 0 15,1 0-432-15,1-2-64 0,0-2-32 0,2-2 0 16,-1-2-224-16,2 1 176 15,0-1-176-15,2 2 160 0,0 2-160 0,-2 1 0 16,1 1 0-16,-1 2 0 0,1 3 0 0,0 0 0 0,1 3 0 0,-1 1 128 16,-6 1-128-16,8 1 0 0,0 1 144 0,1 2-144 15,-1 1 0-15,1 2 0 0,0 0 0 0,0 1 0 16,-2 0 0-16,3-1 0 0,-2 1 0 0,1 0 0 16,1-3-368-16,0 2-144 0,0 0-16 0,1-3-9344 15,1-2-1872-15</inkml:trace>
  <inkml:trace contextRef="#ctx0" brushRef="#br0" timeOffset="68624.11">9122 6452 16575 0,'0'0'736'0,"0"0"160"0,-1-6-720 0,1 6-176 16,0-5 0-16,0 5 0 0,0-6 1872 0,0 6 352 15,0 0 64-15,0 0 16 0,0 0-832 0,0 0-144 16,0 0-48-16,0 0 0 0,0 0-704 0,0 0-160 0,-1 9-32 0,0 1 0 16,0 1-96-16,1 2-32 0,-1 0 0 0,1 4 0 15,1-1-64-15,-1 1-32 0,0-2 0 0,0 0 0 0,0 1-32 16,0-1-128-16,0 0 192 0,0-2-64 15,0 0-128-15,1-2 192 16,0-1-192-16,0-1 192 0,0-2-64 0,0 0-128 0,-1-7 192 0,0 0-64 0,0 0 16 0,0 0 0 16,0 0 0-16,0 0 0 0,0 0 96 0,0 0 16 15,0 0 0-15,0 0 0 0,-1-7-256 0,0-1 0 16,-1-5 0-16,1 0 0 16,0-1-384-16,1 0 16 15,-3-2 16-15,3 0 0 0,0-2 32 0,0 1 0 0,-1-2 0 0,1 2 0 0,-1 2 320 0,1 1-144 31,0 0 144-31,1 1 0 0,-1 0 0 0,1 0 0 0,2 1 0 0,0 1 144 0,0 1 32 0,2 1 0 0,0-1 0 0,1 2 0 16,0 2-176-16,2 0 0 16,1 1 0-16,1 2 0 0,-1 0 0 0,1 2 0 31,1 1 0-31,1 1-176 0,-2 0 176 0,1 1-208 16,-1 0 80-16,0 2 128 15,1 2-1200-15,-2 0-112 0,-2 2-32 0,-1 0-11744 0</inkml:trace>
  <inkml:trace contextRef="#ctx0" brushRef="#br0" timeOffset="68788.57">9184 6525 20783 0,'0'0'912'0,"0"0"208"0,0 0-896 0,0 0-224 16,0 0 0-16,0 0 0 0,0 0 1024 0,0 0 144 16,0 0 48-16,0 0 0 0,0 0-352 0,0 0-64 15,6 1-16-15,3-1 0 0,2 0-400 0,0 0-96 16,0-1-16-16,2 1 0 0,3 1-432 0,1-1-96 15,0 0 0-15,0-1-12352 0</inkml:trace>
  <inkml:trace contextRef="#ctx0" brushRef="#br0" timeOffset="69116.64">9538 6525 25791 0,'0'0'1152'0,"0"0"224"0,0 0-1104 0,0 0-272 0,6-2 0 0,1 1 0 16,0 1 848-16,-1 2 112 16,1 1 32-16,-1 2 0 0,0-1-304 0,1 2-64 0,-2 0-16 0,-1 2 0 15,0 1-432-15,-2 1-176 16,-1 1 128-16,-1 0-128 0,-1 0 0 0,-1-1 0 0,-3 0 0 0,1-1 0 16,-2 1 0-16,2 0 0 0,-3-2-160 0,1-1 160 15,-1-2 0-15,1 1 160 0,-1-2 0 0,2-1 0 0,0-1 368 0,5-2 80 16,0 0 16-16,0 0 0 0,0 0 16 15,0 0 0-15,0 0 0 0,0 0 0 0,0 0-160 0,0 0-32 16,0 0 0-16,8 0 0 0,1-1-272 0,2 1-176 16,1-1 192-16,0 0-192 0,2 1 0 0,0 0 0 15,2 0 0-15,0 0 0 0,1 0 0 0,-2 0 0 16,1-1 0-16,-2 1 0 16,0 0-448-16,1 0-128 0,-3 0-48 0,0 0 0 15,0 0-2240-15,-2 0-448 0</inkml:trace>
  <inkml:trace contextRef="#ctx0" brushRef="#br0" timeOffset="71823.33">6680 5718 7359 0,'0'0'656'0,"0"0"-528"15,0 0-128-15,0 0 0 0,3-6 1024 0,0 2 160 0,-3 4 32 0,3-4 16 0,-3 4-784 0,2-6-176 0,-2 6-16 0,1-5-16 16,0-1 272-16,0 1 48 0,-1 5 16 0,1-6 0 15,-1 1-64-15,0 5-16 16,3-5 0-16,-3 5 0 16,0-5-32-16,0 5 0 0,1-6 0 0,-1 1 0 15,0 5 112-15,1-6 32 0,-1 2 0 0,0 4 0 0,0-5 0 16,0 5 0-16,0-5 0 0,0 5 0 16,0-5 32-16,0 5 0 0,0 0 0 0,0-4 0 15,0 4-192-15,-1-4-48 0,1 4 0 0,0 0 0 16,0 0 32-16,0 0 0 0,0 0 0 0,0 0 0 0,0 0-112 0,0 0 0 15,0 0-16-15,0 0 0 0,0 0-128 0,0 0-32 16,-4 5 0-16,2 3 0 0,1 0-144 0,0 0 0 16,-1 2 0-16,1 2 128 0,0 2-128 0,1 0 0 15,0 0 144-15,0 2-144 0,0 0 128 0,0 1-128 16,1-1 128-16,0 2-128 0,0 0 0 0,0 3 144 16,-1-1-144-16,1 3 0 0,-1 1 192 0,1 2-64 15,0-1 0-15,0 2-128 0,2 2 192 0,-1 0-192 16,1 0 192-16,-2 2-192 0,3 3 160 0,-1-1-160 15,1 0 128-15,1 0-128 0,-1 0 0 0,0 0 0 16,2-1 128-16,-2 0-128 0,1-1 0 0,-2 0 0 16,-2-1 0-16,0 1 128 0,1 0 0 0,1 1-128 15,-1-1 192-15,0 0-64 0,-1-2 0 0,1 1 0 16,1-1 0-16,-1-1 0 0,0 0-128 0,0-1 0 0,-1 0 144 0,0-2-144 16,0-1 128-16,1-1-128 0,-1-1 160 0,-1 0-160 15,0 0 160-15,0 0-160 16,0 0 160-16,0-1-160 0,0-1 240 0,0 0-48 0,-1-2-16 0,1 1 0 15,0-1-48-15,0-1 0 0,0 1 0 0,0-1 0 16,0-2 0-16,-2-1-128 0,2 1 192 0,2 0-64 16,-2-3 16-16,1 0 0 0,0-1 0 15,0-1 0-15,-1-2 48 0,1-1 16 0,0 0 0 0,-1-7 0 16,0 8-32-16,0-3-16 0,0 1 0 0,0-6 0 0,0 0-160 0,1 6 160 16,-1-6-160-16,0 6 160 0,0-6-160 0,0 5 0 15,0-5 144-15,0 0-144 0,0 7 0 0,0-7 0 16,0 0 0-16,0 0 128 0,0 0-128 0,0 5 0 15,0-5 0-15,0 0-128 0,0 0-144 16,0 0-32-16,-2 6 0 0,2-6 0 16,0 0-432-16,0 0-96 0,-3 2 0 0,3-2-16 15,-6 1-2160-15,2 0-448 0</inkml:trace>
  <inkml:trace contextRef="#ctx0" brushRef="#br0" timeOffset="72185.62">6657 7290 5519 0,'0'0'240'0,"-2"-4"64"0,0 0-304 0,-1 0 0 0,0-1 0 0,1 1 0 16,2 4 3920-16,0 0 736 16,0 0 144-16,0 0 16 0,-3-3-2864 0,3 3-576 0,0 0-112 0,0 0-32 15,0 0-624-15,0 0-128 16,0 0-32-16,0 0 0 0,0 0-144 0,3 7-48 0,1 1 0 0,1 0 0 16,-1 0-112-16,0 0-16 0,2 0-128 0,-1 0 192 15,1-1-192-15,-1 1 176 0,1 0-176 0,-1-2 160 0,1 0-160 16,1-1 0-1,0 0 144-15,0-1-144 0,-7-4 128 0,8 4-128 0,-1-1 160 0,1-2-160 0,0-2 192 0,0-2-64 16,2 0-128-16,0-1 192 0,1-2-192 0,0 0 0 16,0-2 128-16,0-2-128 0,1-2 0 0,0-1 0 15,1-2 0 1,-1 1 0-16,-1 0 0 0,-3 1 0 0,0 1 0 0,0 2 0 16,-2 2 0-16,0 2 128 0,-6 6-128 0,0 0 0 0,0 0 240 0,0 0-48 0,0 0-16 0,0 0 0 15,0 0 256-15,-3 6 48 16,-1 2 16-16,-1 0 0 0,-1 2-224 0,2 1-32 15,-4 1-16-15,2 1 0 0,-1-1-224 0,0-1 0 16,1-1 0-16,0-1 0 16,1 0-1280-16,-1-1-240 0,2-3-48 0</inkml:trace>
  <inkml:trace contextRef="#ctx0" brushRef="#br0" timeOffset="73099.44">6611 4906 17039 0,'0'0'752'0,"-4"-3"160"0,0-3-720 0,1 1-192 0,-1-1 0 0,1 1 0 16,0-1 1040-16,1 2 176 0,-1-1 48 0,3 5 0 0,-2-5 208 0,2 5 32 15,0 0 16-15,0 0 0 0,0 0-496 0,0 0-112 16,0 0-16-16,0 0 0 0,0 7-352 0,0 2-80 16,1 2-16-16,2 4 0 0,1 0-128 0,-1 4-16 15,1 2-16-15,0 1 0 0,0 0-160 0,1 0-128 0,-1 1 144 0,-1 0-144 16,1-1 128-16,-1 0-128 0,0-1 0 0,1-1 0 15,0-2 144-15,-2 0-144 16,0-3 128-16,1 1-128 0,-1-2 192 0,-1-2-64 0,0-1 0 0,-1-1 0 16,0-1-400-16,0-1-96 0,0-3-16 0,0-5 0 31,0 0-1584-31,0 0-320 0,0 0-64 0,0 0-9792 0</inkml:trace>
  <inkml:trace contextRef="#ctx0" brushRef="#br0" timeOffset="73422.23">6602 4921 23951 0,'-2'-6'2128'0,"2"-3"-1696"15,0 0-432-15,0 0 0 16,0-2 656-16,1 2 48 0,1-1 16 0,2 0 0 16,2 1 240-16,1 0 32 0,-1 1 16 0,4 1 0 0,-1-1-432 15,1 1-64-15,2 2-32 0,0 1 0 0,1 0-224 0,0 3-64 16,-1 1 0-16,1 2 0 0,-1 1-192 0,-1 1 0 15,-1 3 0-15,-2 0 0 16,1 3 0-16,-2 2 176 0,-2 0-176 0,0 3 160 0,-1-2-160 16,-3 2 0-16,-1 2 0 0,0-2 0 0,-1-1 0 0,-3 1 0 15,-2-2 0-15,1-2 0 0,-1 1 176 0,1-2 0 0,-1-2 0 16,-2-2 0 0,-3 1 80-16,0-3 0 0,-1 0 16 0,0-1 0 0,0-1-80 0,-2 0 0 0,1 0-16 0,1 1 0 15,-1-2-176-15,1 1-192 16,0 1 32-16,0 1 16 0,1 0-528 0,0 0-96 0,1 2-32 15,0 0 0-15,2 1-2144 0,1 0-416 0</inkml:trace>
  <inkml:trace contextRef="#ctx0" brushRef="#br0" timeOffset="77530.1">12204 7383 3679 0,'0'0'320'0,"0"0"-320"16,0 0 0-16,0 0 0 0,0 0 1216 0,0 0 160 15,0 0 32-15,0 0 16 0,0 0-352 0,0 0-80 16,7 1-16-16,-7-1 0 0,0 0 32 0,7-1 0 0,-7 1 0 0,6-1 0 15,-6 1-176-15,0 0-48 0,0 0 0 0,7 0 0 0,-7 0-80 16,0 0 0-16,0 0-16 16,0 0 0-16,6 5-304 0,-1-1-64 0,-5-4-16 0,3 5 0 0,-1 2-16 0,-1 0 0 31,-1-1 0-31,-1 1 0 0,0-1-112 0,0 1-32 0,-1 0 0 0,0-2 0 16,-2 0-16-16,1 0-128 0,-1-1 192 0,0 0-64 0,-1-1 96 15,5-3 16-15,-6 2 0 0,1-1 0 0,-2 0 176 0,0 1 32 16,-1-2 16-16,1 1 0 0,1-2-160 0,-1-1-48 15,0 0 0-15,1-1 0 0,-1-1-32 0,1-1-16 16,0-1 0-16,2 0 0 0,-1 2 176 0,2-3 16 16,0-1 16-16,1 1 0 0,3-1 16 0,-1 1 0 15,1 1 0-15,1-2 0 0,0 0-304 0,3 1-128 16,0 0 128-16,1 0-128 0,0 1 0 16,2-1 0-16,0 2 0 0,0-1 0 15,1 2 0-15,1 1 0 0,-4 0 0 0,1 1 0 0,1 0-144 16,0 1 144-16,-1 1 0 0,0 1 0 0,0 0 0 15,-1 1 0-15,0 2 0 0,-1 0 0 0,-5-4-128 16,5 7 128-16,-1-1 0 0,-1 1 0 0,-2 0 0 0,0 2 0 0,-2 0 0 16,0 0 0-16,-1 1 0 0,-1 0 0 0,-2 0 0 0,1-2 0 15,-3 0 176-15,1 0-176 0,-2-2 192 0,0 1-192 16,3 1 176-16,-5-3-176 0,-1 1 160 16,1-2-160-16,1-1 160 0,0 0-160 0,1-2 160 0,-1-1-160 15,1 0 160-15,0-1-160 16,2-2 160-16,-1 0-160 0,2-1 192 0,0-1-48 0,2 1-16 0,1-3 0 15,0-2 80-15,1 1 16 0,1-1 0 0,2 0 0 0,-2 0-224 0,2 0 176 16,1 0-176 0,2 1 160-16,-1 1-160 0,3 1 0 0,-1 0 0 15,2 1 0-15,0 0 0 0,0 2 0 16,2 1-176-16,-1 1 176 0,-1 0 0 0,0 1 0 0,-1 0 0 0,1 1-128 16,0 2 128-16,-1 0 0 0,-1 2 0 0,-1 1 0 15,0 2 0-15,-2 0 0 0,-1-1 0 0,0 2 0 16,0 0-160-16,-2 0 0 0,-3-2 0 0,1 2 0 15,-1 0-96-15,-2-1-32 0,0-2 0 0,1 0 0 0,-1-1 288 16,0 0 0-16,-2-1 0 0,-1-1 0 0,1-3 272 0,0 0 16 16,-2-1 0-16,2-1 0 15,0-1 160-15,0-2 48 0,1 0 0 0,0-2 0 0,2 1-80 0,1-1-16 0,0-1 0 16,2 1 0-16,0-1-240 0,2 1-160 16,1 1 192-16,2 0-192 15,-1 2 0-15,1 0 0 0,1-1-240 0,-5 5 80 16,6-1-352-16,2 1-64 0,0 0 0 0,0 2-9920 0,-8-2-1968 15</inkml:trace>
  <inkml:trace contextRef="#ctx0" brushRef="#br0" timeOffset="78747.98">12113 6006 5519 0,'0'0'496'0,"0"0"-496"0,0 0 0 0,0-4 0 16,0-2 1440-16,0 2 192 0,0-2 32 0,0 2 16 16,0-2-736-16,0 0-160 0,0 0-16 0,0 1-16 0,0-1-48 0,0 1-16 15,0-1 0-15,0 1 0 16,0-1-48-16,0 1-16 0,0 0 0 0,0 1 0 0,0-2 176 0,-1 0 32 16,0-1 16-16,-1 0 0 0,2 0-96 0,-1 1-32 0,-1 1 0 0,1 1 0 15,0-2-208-15,1 2-32 16,-1-1-16-16,1 5 0 15,0-5-144-15,0-1-16 0,0 2-16 0,0 4 0 0,0 0-144 0,0 0-16 16,0 0-128-16,-1-5 192 0,0 1-32 16,1 4-16-16,0 0 0 0,0 0 0 0,0 0-144 0,0 0 160 15,0 0-160-15,0 0 160 0,0 0-160 0,0 0 0 0,0 0 0 16,0 0 128-16,0 0 0 0,0 0-128 16,0 0 192-16,0 0-64 0,0 0 128 0,0 0 0 0,0 0 16 15,0 0 0-15,0 7-96 0,0 0-32 16,0 2 0-16,0 0 0 0,0 2-144 0,0 1 0 15,0 0 0-15,0 1 0 0,0 2 0 0,0 0 0 0,0 2 0 0,1 0 0 16,0 4 0-16,0 0 0 16,0 1 0-16,0 1 0 0,1 0 0 0,-1 1 0 15,0 1 0-15,0 0 0 0,0 0 0 0,0 2 0 0,0-2 0 16,-1 1 0-16,0 2 0 0,0 0 0 0,0 2 0 0,0 0 0 0,0-2 0 0,0 2 128 16,0 0-128-16,0-2 0 15,1 1 0-15,-1 0 0 16,-1-1 0-16,0 0 0 0,1-3 0 0,-1 0 128 0,0-1-128 0,1 1 0 15,0 0 0-15,0 0 0 16,0 2 128-16,1-2-128 0,1-1 0 0,0 1 0 0,1 0 0 0,-1-1 0 0,1 0 0 0,0-1 0 16,0-1 0-1,0 1 0-15,0 1 0 0,0 0 0 0,0-2 0 0,-1 0 0 0,0-2 0 16,0 1 128-16,0 0-128 0,1-1 128 0,-2 0-128 0,1 1 0 16,1 0 144-16,-3 0-144 15,1-2 0-15,0 1 0 0,1-1 0 0,-1 1 0 16,0-2 0-16,0 2 128 0,0 0-128 0,0-1 0 0,0-3 0 15,0 1 144-15,-1-1-144 0,0-2 0 0,0 0 336 0,0-2-32 16,0 0-16-16,1-1 0 0,-1-2 80 16,0-1 16-16,0 1 0 0,0-2 0 0,0-7-112 0,0 0-16 0,0 0 0 15,0 0 0-15,0 0-64 0,0 0 0 16,0 0-16-16,0 0 0 0,0 0-320 0,0 0-64 0,0 0-16 16,0 0-10192-16,0 0-2032 0</inkml:trace>
  <inkml:trace contextRef="#ctx0" brushRef="#br0" timeOffset="79692.73">12269 7425 4607 0,'0'0'192'0,"0"0"64"0,0 0-256 0,-5-1 0 0,-1 0 0 0,1 0 0 16,-1 0 1904-16,6 1 336 0,0 0 64 0,-5-1 0 15,-1-1-1120-15,2 1-224 0,4 1-64 0,0 0 0 16,-6-2-112-16,6 2-16 0,0 0-16 0,0 0 0 0,-5-2 0 0,5 2 0 16,0 0 0-16,0 0 0 15,-7-1-96-15,2 0-16 0,5 1 0 0,-6 0 0 16,6 0-64-16,-5 0 0 0,5 0-16 0,0 0 0 16,0 0-80-16,0 0-16 0,-7 1 0 0,7-1 0 0,0 0-32 15,-5 0-16-15,5 0 0 16,0 0 0-16,0 0-160 0,0 0-16 0,0 0-16 0,0 0 0 15,0 0 32-15,0 0 16 0,0 0 0 0,0 0 0 0,0 0 48 0,5 3 0 0,2 0 0 16,2 1 0 0,0-2-192-16,4 1-128 0,0 1 192 0,4-2-192 0,1 0 128 0,3 0-128 0,3-1 0 15,1 1 0-15,2 0 0 0,2-1 0 16,4 0 0-16,0 1 0 0,-1-3 128 0,2 0-128 16,1-1 0-16,1 2 0 0,0 1 0 0,4 0 0 15,-3-1 0-15,5 0 0 0,3 0 0 0,0 0 0 16,0 0 0-16,0 0 0 0,-1-1 0 0,1 1 0 0,2-1 0 0,1 1 0 0,0 1 128 0,1 0-128 31,-1 0 0-31,0-1 0 0,-3-1 0 0,-1 0 0 0,-1-2 0 16,-3 2 0-16,-2 0 0 0,-2 0 0 0,-1-1 128 0,-1 1-128 0,-1 1 0 15,-2 0 0-15,-2-1 128 16,-2 0-128-16,-2 0 0 0,-1-1 128 0,-4 1-128 16,-1 0 0-16,-3-1 256 0,-3 1-64 0,-2 0-16 0,-2 0 0 0,-2 0 0 0,0 1 0 31,-7 0 0-31,0 0 0 0,0 0-48 0,0 0 0 0,0 0 0 15,0 0 0-15,0 0-128 0,0 0 0 0,0 0-192 16,0 0 192-16,0 0-912 0,0 0-64 0,0 0-16 0,0 0 0 16,-3 4-832-16,3-4-160 0</inkml:trace>
  <inkml:trace contextRef="#ctx0" brushRef="#br0" timeOffset="80095.07">13721 7314 6447 0,'0'0'576'0,"-2"-6"-576"0,0 0 0 0,0-1 0 15,-1 1 3376-15,2 0 560 0,-3 1 112 0,2-1 32 16,0 1-1888-16,2 5-368 0,0 0-80 0,0 0-16 0,0 0-624 0,0 0-128 16,0 0-16-16,0 0-16 0,0 0-624 0,0 0-128 15,0 0-32-15,0 0 0 0,5 5-160 0,1 2 0 16,-1 0 0-16,2 1 0 0,1 0 0 0,2 0 0 15,1-1 0-15,1 1 0 0,1-1 0 0,0 0 192 16,1 0-32-16,3-2 0 0,-1 0-32 0,2-2-128 16,0-1 192-16,-1 2-64 0,0-2-128 0,1-1 160 15,-3-1-160-15,0 0 160 0,-2 0-160 0,0-1 0 16,-2 0 144-16,-1 0-144 0,-2 1 160 0,-3 0-32 16,-5 0-128-16,0 0 192 0,0 0 32 0,0 0 0 15,0 0 0-15,0 0 0 0,0 0 352 0,0 0 80 16,-5 4 16-16,-2 1 0 0,-1 2-320 0,-1 3-64 15,-4 2-16-15,1 2 0 0,-2 2-272 0,-2 1 0 16,-2 1 0-16,-1 1 0 0,1 0 0 0,-1 1 0 0,0-1 0 0,2-1 0 16,-1-2 0-16,3-2 0 0,0 0 0 0,2-1 0 15,1 0 0-15,3-2 0 0,-1 1 0 0,4-2 0 16,-1-3-2192 0,3-2-400-16</inkml:trace>
  <inkml:trace contextRef="#ctx0" brushRef="#br0" timeOffset="80846.14">12182 5779 11967 0,'0'0'1072'0,"0"0"-864"0,0 0-208 0,0 0 0 16,0 0 2720-16,-6 2 496 16,-2 0 112-16,0 4 0 0,0 2-2304 0,-1 3-480 0,0 1-96 15,0 4 0-15,-1-1-192 0,0 1-48 16,0 1 0-16,1 1 0 0,-2-1-208 0,1 1 144 15,1-4-144-15,-1-1 128 0,2 0 48 0,2-2 0 0,0-2 0 0,2-3 0 16,2-2 432-16,2-4 96 0,0 0 0 0,0 0 16 16,0 0 192-16,0 0 48 0,0 0 0 0,1-8 0 15,3-1-352-15,-2-4-64 0,0-2-16 0,3-1 0 16,1-3-320-16,1 0-64 0,0 0-16 0,0 2 0 16,-1 1-128-16,0 3 0 15,1 1 0-15,-1 2 0 0,0 3 0 0,-1 0 160 0,-1 3-160 16,-4 4 160-16,0 0-160 0,0 0 192 0,0 0-192 0,7 3 192 0,-2 2-192 0,2 3 0 15,-2 2 144-15,1 1-144 16,-1 0 0-16,1 1 0 0,-1 0 0 0,1-1 0 16,0 0 0-16,-1 0 0 0,1 0 0 0,2-1 0 15,1-1 0-15,-2-1 0 0,1-2 0 16,0 0 0-16,1-2-1296 16,-1-1-240-16,2 0-32 0</inkml:trace>
  <inkml:trace contextRef="#ctx0" brushRef="#br0" timeOffset="81663.03">11834 4780 14735 0,'0'0'1312'0,"1"-6"-1056"0,-1-1-256 0,0-1 0 16,-1 0 1776-16,0 1 288 0,-1 1 64 0,2 0 16 15,0 6-416-15,0 0-96 0,0 0-16 0,0 0 0 16,0 0-480-16,0 0-112 0,-5 5 0 0,1 2-16 16,-1 3-720-16,2 6-144 0,0 0-16 0,-1 4-128 15,2-1 0-15,1 0 0 0,0 2 0 0,1 1 0 0,0 1 0 0,1 1 0 16,-1-2 0-16,1 0 0 0,1-3 0 0,0 0 0 16,1 0 128-16,-1-2-128 0,0-1 0 0,0-2-144 15,2-2 16-15,-1-1 0 16,-1-2-912-1,0-1-176-15,0-3-48 0,-2-5-11664 0</inkml:trace>
  <inkml:trace contextRef="#ctx0" brushRef="#br0" timeOffset="81985">11672 4805 11967 0,'-11'-16'1072'0,"9"10"-864"15,-3-3-208-15,2-1 0 0,1-2 4320 0,1 2 816 16,0 0 176-16,1 1 16 0,2 2-3728 0,2 0-768 0,2 1-128 0,3 0-48 15,2 1-80-15,3 0-32 16,2 2 0-16,3 0 0 0,0 3-304 0,1 1-64 16,2 1-16-16,1 1 0 0,0 2-160 0,0 0 0 0,0 2 144 0,0 1-144 15,-2 2 0-15,-1 2 128 0,-2 2-128 0,-1-1 0 16,-2 1 0-16,0 0 0 0,-4 1 0 0,-1 0 0 31,-2 3-512-31,-2-2 0 0,-3 1-16 0,-2-2 0 0,-3-1 320 0,-1 0 64 16,-3-3 16-16,-1 0 0 0,-3-1 128 0,-2-1 176 15,-3 1-48-15,-1 0 0 0,-3-2 48 0,-2 1 0 0,0 0 0 0,0-1 0 16,0 1-176-16,2-1 160 0,-1 0-160 0,1-1 160 0,2 2-160 0,0-1 0 16,2-1 0-1,1 1 0-15,1-1 0 0,3-1 0 0,3 0 0 0,0-1 0 32,3 1-1632-32,4-6-208 0,0 0-32 0,0 0-11824 0</inkml:trace>
  <inkml:trace contextRef="#ctx0" brushRef="#br0" timeOffset="82494.57">12075 4961 23039 0,'0'0'2048'0,"0"0"-1648"0,0 0-400 0,0 0 0 0,0 0 720 0,0 0 64 15,0 0 16-15,0 0 0 0,0 0 176 0,0 0 48 0,-4 7 0 0,1 0 0 16,0 2-608 0,0 1-112-16,2 1-32 0,-2 1 0 15,1 0-272-15,2 0 0 0,0 0 0 0,1 1 0 0,1-2 0 0,1-2 0 16,2 0 0-16,0-1 0 0,1-1 176 0,0-2-176 15,2-1 160-15,-1 0-160 0,0-3 240 0,2 0-48 16,1-3-16-16,0-2 0 0,-1 0 0 0,-1-1 0 16,-1-2 0-16,1-2 0 0,1-2-48 0,-2 1 0 15,0 0 0-15,0 0 0 0,-2-1 0 0,0 0-128 16,-2 0 192-16,-1 2-64 0,-1-1 128 0,0 2 0 16,0 2 16-16,-1 1 0 0,0-1 176 0,0 6 16 15,0 0 16-15,0 0 0 0,0 0-192 0,0 0-32 16,0 0-16-16,0 0 0 0,0 0-240 0,1 8 0 0,1 1 0 0,-1 2 0 15,1 1-192-15,0 2 192 16,1 2-192-16,-2 1 192 0,2 2-144 0,-1 3 144 16,0 2 0-16,0 4-144 0,-1-1 144 0,0 3 0 15,-1 2 0-15,0 0 0 0,0 0 0 0,0 1 144 0,0 0-144 0,-1-1 0 16,-1-3 144-16,0 0-144 0,0-3 0 0,0 0 144 16,-1-3-144-16,0-2 0 0,-2-4 144 15,-1-1-144-15,1-2 192 0,-1-2-16 0,-1-2-16 16,3-1 0-16,-3-5 64 0,2-2 16 0,-1-1 0 0,6-1 0 0,-6-4 80 15,0-4 32-15,2-2 0 16,1-3 0-16,-1-2 64 0,3-3 16 0,2-3 0 0,3 0 0 0,0 0-432 16,2-1 0-16,1 0 128 0,3 0-128 0,1 2 0 15,1 1 0-15,0 1-192 0,3 3 192 0,0-1-192 16,2 3 192-16,0 1-160 0,2 3 160 16,1 2-1408-16,-1 0-192 0,3 3-48 0,4 0-14608 15</inkml:trace>
  <inkml:trace contextRef="#ctx0" brushRef="#br0" timeOffset="83122.7">14803 7263 11055 0,'0'-6'976'0,"0"-1"-784"16,-3-1-192-16,-1 2 0 0,-4-1 2048 0,1 1 352 0,0-1 80 0,3 0 16 0,0 1-256 0,2-1-64 15,0 2 0 1,0 0 0-16,-1 2-576 0,3 3-112 15,0 0-16-15,0 0-16 0,0 0-864 0,0 0-160 0,0 0-48 0,-2 7 0 16,0 5-240-16,1 2-144 0,0 1 160 0,0 3-160 16,0 3 0-16,1 1 0 0,0 1 0 0,1 0 0 0,0 1 0 0,0-1 0 15,0 1 0-15,-1 0 0 0,0-1 0 0,1-2 0 16,-1-1 0-16,1-2 0 16,0 0-704-16,0-3-64 0,1-2-32 0,-1-2-8976 0,-1-2-1792 15</inkml:trace>
  <inkml:trace contextRef="#ctx0" brushRef="#br0" timeOffset="83451.95">14677 7301 24879 0,'-3'-9'2208'0,"1"-1"-1760"0,2-1-448 0,1-1 0 0,0-2 1488 0,3 0 224 0,3 1 32 0,2 1 16 16,-1 1-736-16,3 2-128 15,4 2-48-15,2-1 0 0,1 1-352 0,3 3-80 16,0 0-16-16,-3 1 0 0,2 2-272 0,1 2-128 15,0 2 0-15,-1 1 128 0,-3 1-128 0,0 3 0 16,-2 2 0-16,1 2 0 0,-5 1 0 0,-1 3 0 16,-3 1 0-16,0 2 0 0,-3 1-256 0,-3 1 64 0,-2 1 0 0,-2 2 16 0,-2 1 16 15,-4 1 0-15,-1-3 0 0,0 0 0 16,-1-3 160-16,-1-3 0 0,-1 0 0 0,1-2 0 0,-2-2 176 16,1-2-48-16,-1-2 0 0,0-1 0 15,-1-2 16-15,2 1 0 0,0-3 0 0,-1 0 0 0,-3-2-144 0,2 0 160 16,1 0-160-16,-1-1 160 0,1-1-160 0,3 0 0 15,1 0 0 1,1-1 0 0,1 1-272-16,2 1-144 0,6-1-32 0,0 0 0 15,0 0-2272-15,0 0-464 0</inkml:trace>
  <inkml:trace contextRef="#ctx0" brushRef="#br0" timeOffset="83704.89">15136 7476 21183 0,'0'0'1888'0,"0"0"-1504"0,-1-6-384 0,1 1 0 0,0 5 1328 0,0 0 192 15,0 0 32-15,0 0 16 0,0 0-256 16,0 0-48-16,0 0-16 0,0 0 0 16,5 1-704-16,3 2-144 0,1 1-16 0,2 3-16 15,0 0-48-15,1 0 0 0,1 1 0 0,0 2 0 0,0 1 48 0,2 1 0 16,-2 0 0-16,0 0 0 0,0-1-16 0,-1 1 0 15,-1-1 0-15,0 0 0 0,-1 1-208 0,0-1-144 16,0-1 192-16,0 0-192 0,-1 0 144 0,-1-1-144 16,-2-1 0-16,0-2 144 15,-1 0-592-15,1-1-128 0,-6-5-32 0,0 0 0 16,0 0-2160-16,0 0-432 0</inkml:trace>
  <inkml:trace contextRef="#ctx0" brushRef="#br0" timeOffset="83910.11">15436 7502 29775 0,'0'0'1312'0,"0"0"288"0,0 0-1280 0,0 0-320 0,0 0 0 0,0 0 0 15,-4-1 800-15,-2 1 96 0,1 2 32 0,-2 3 0 16,-2 1-368-16,-1 3-80 0,-1 3-16 0,0 2 0 16,-1 3-288-16,0-1-176 0,0 2 192 0,-1 1-192 15,0 2 128-15,0-1-128 0,-2 2 0 0,1 2 0 16,-1-4 0-16,-1 1 0 15,2 0 0-15,1-1-192 0,-1-2-1936 0,3-2-384 0</inkml:trace>
  <inkml:trace contextRef="#ctx0" brushRef="#br0" timeOffset="95814.4">15854 2166 9215 0,'0'0'816'0,"0"0"-656"15,0 0-160-15,-5-1 0 0,0-1 1632 0,5 2 288 0,0 0 64 0,-5-3 16 16,-1 1-128-16,6 2-16 16,-2-3-16-16,2 3 0 0,-7-4-400 0,7 4-80 15,0 0-16-15,0 0 0 0,0 0-368 0,0 0-80 0,0 0 0 0,0 0-16 16,4-6-384-16,1 2-80 0,3 0-16 15,2 1 0-15,2-1-144 0,3 0-48 0,2 2 0 0,3-1 0 16,2 0-16-16,2 0-16 0,1 2 0 16,2 0 0-16,0 0-176 0,1 1 0 0,0 0 144 15,-3 1-144-15,0 1 0 0,-3 1 0 16,-1 0 0-16,-2 0 0 0,1 0 0 0,-2 1 0 0,-4 0 0 0,-1 2 0 0,-2-1 0 0,-1 1-256 31,-1-1 64-31,-2 1 0 0,-2 0-128 0,-1 1-48 16,-1-1 0-16,-2 1 0 15,-1 0-144-15,-2-1-16 0,-2 0-16 0,1-1 0 0,-3 1-32 0,-1 0 0 0,-3 0 0 0,-1 0 0 16,0 0-384-16,-1-1-64 0,-3 1-32 0,2-1-10336 16</inkml:trace>
  <inkml:trace contextRef="#ctx0" brushRef="#br0" timeOffset="96199.28">15841 2266 9215 0,'-9'-5'816'0,"9"5"-656"0,-4-4-160 0,-1 1 0 0,5 3 2560 0,-2-4 496 15,1-2 80-15,0 1 32 0,0 0-1776 0,2 0-368 16,2-1-64-16,2 1 0 0,0-1-288 0,2 1-48 16,2-1-16-16,0 1 0 15,2 0-64-15,2 1-16 0,-1 1 0 0,0-1 0 0,1 2 64 0,-1 1 16 0,-1 1 0 0,0 0 0 16,-1 0-352-16,-1 1-80 16,-2 1-16-16,0 3 0 0,-1 0-32 0,-3 2 0 15,-1 0 0-15,-2 2 0 0,0 1 0 0,-3 2-128 16,-2 3 192-16,-2 1-64 0,-3 3-128 0,-1 2 160 15,-6 2-160-15,1 0 160 0,-2 2-160 0,2 2 160 16,-4-2-160-16,1-1 160 0,0-2-160 0,1 0 0 16,2-2 144-16,1-3-144 0,0 0 272 0,1-3-16 15,2 1 0-15,3-3 0 0,1-2 96 0,-2-2 16 16,3 0 0-16,2-1 0 0,1 1-176 0,4-1-16 16,1-1-16-16,2-1 0 0,1 1 0 0,3-2 0 15,1 0 0-15,3-1 0 0,3-1-160 0,3-1 192 16,2-1-192-16,4-1 192 0,3-1-64 0,3-3-128 0,2 1 192 0,3-1-64 15,-1 1-128-15,2 0 192 0,0-1-192 0,-1 1 192 32,-1-4-1456-32,-2 0-272 0,-2 2-64 0,-2-1-13232 0</inkml:trace>
  <inkml:trace contextRef="#ctx0" brushRef="#br0" timeOffset="96579.54">16566 2245 26719 0,'-2'-12'2368'0,"2"12"-1888"16,-4-5-480-16,2 0 0 0,2 5 1616 0,0 0 240 16,0 0 32-16,0 0 16 0,0 0-1184 0,0 0-224 15,0 0-48-15,0 0-16 0,0 10-176 0,0 3-48 16,0 4 0-16,1 3 0 0,0 2-80 0,0 3-128 16,2 1 176-16,-1 2-176 15,0-1 144-15,1 2-144 0,1-1 0 0,-2 1 144 0,0-1-144 0,0-3 0 16,0-3 0-16,0-1 0 0,-1-1 128 0,0-4-128 0,1-1 0 0,-2-2 128 15,-2-5 0-15,1-1 0 16,1-7 0-16,0 0 0 0,0 0 112 0,-7 0 16 0,2-2 0 16,-2-4 0-16,0-3 16 0,1-3 16 0,-1-3 0 0,2-5 0 15,-1-4-288-15,1-2 0 16,-1-2 0-16,3-2 0 0,-2-2 0 0,2-1 0 0,2 2 0 0,1 0 0 16,1 1 128-16,1 4 64 0,1 1 0 0,0 2 16 0,1 1 48 15,2 4 16-15,0 1 0 16,3 2 0-16,2-1-272 0,1 4 0 0,3 3 0 0,-2 1 0 15,0-1 0-15,1 2 0 0,1 2 0 0,1 1-144 16,-2 1-352-16,3 2-64 16,-2 2-16-16,2 1 0 0,-1 1-1920 0,1 1-400 0,-2 3-80 15</inkml:trace>
  <inkml:trace contextRef="#ctx0" brushRef="#br0" timeOffset="96743.62">16602 2389 32079 0,'0'0'1408'0,"-4"0"320"0,-2-1-1392 0,3 1-336 0,3 0 0 0,0 0 0 0,0 0 448 0,0 0 32 16,0 0 0-16,4 3 0 15,4 1-96-15,2-1-32 0,2 0 0 0,2 2 0 0,2-3-160 0,1-1-48 16,3 0 0-16,0-1 0 16,0-1-464-16,1-2-80 0,3-1-32 0,1-1-14960 0</inkml:trace>
  <inkml:trace contextRef="#ctx0" brushRef="#br0" timeOffset="97027.49">17026 1982 32479 0,'-7'-12'1440'0,"7"12"288"0,0-8-1376 0,1 2-352 0,1 0 0 0,2 0 0 15,0 0 160-15,2 2-32 16,1 1-128-16,1 0 192 0,1 2 384 0,1 2 64 0,1 3 0 0,0 1 16 15,0 2-192-15,1 2-32 0,1 0-16 0,0 2 0 0,0 2 32 0,1 2 0 16,-2 4 0-16,-1 2 0 0,0 2-16 0,-3 3 0 16,0 5 0-16,-5 3 0 0,-3 3-144 0,-3 6-32 0,-6 5 0 0,-4 1 0 15,-3 2-256-15,-5 0 160 16,-5 3-160-16,-2-2 128 16,-3-5-640-16,-2-1-144 0,-2-3-32 15,0-2 0-15,1-2-304 0,-1-5-64 16,2-4-16-16,0-2 0 0,2-3-1712 0,1-2-352 0</inkml:trace>
  <inkml:trace contextRef="#ctx0" brushRef="#br0" timeOffset="97348.39">15735 1971 21183 0,'-2'-7'1888'0,"-2"-1"-1504"31,-2 0-384-31,0 2 0 0,-3 0 1856 0,-1 2 288 16,-1 0 64-16,-1 2 16 0,0 1-640 0,0 2-128 0,1 2-32 0,-1 3 0 16,-3 3-512-16,1 2-96 15,0 0-32-15,-2 4 0 0,0 3-144 0,-1 4-48 0,1 3 0 0,-2 6 0 0,-1 4-208 0,2 5-32 31,-1 4-16-31,2 3 0 0,0 5-176 0,3 0-32 0,2 3-128 0,3-1 192 16,4-2-192-16,3-1 0 0,3-3 0 16,3-1 0-16,1-2 0 0,5-2-208 15,3-3 32-15,5-3 16 16,4-1-576-16,4-3-112 0,6-2-32 0,5-2 0 16,6-4-2288-16,1-5-464 0</inkml:trace>
  <inkml:trace contextRef="#ctx0" brushRef="#br0" timeOffset="98039.9">17215 2870 16575 0,'0'0'736'0,"-3"-4"160"15,-1-3-720-15,1 0-176 0,1 0 0 0,0-1 0 0,-1-1 2512 0,2 0 480 0,0 1 80 0,2-1 32 16,1 0-1200-16,1 2-240 0,-1 1-64 0,2-1 0 15,2 1-832-15,1 0-160 0,1 2-32 0,2 0-16 16,0 1-288-16,1 2-48 0,1 2-16 0,1 1 0 16,-3 2-16-16,1 2-16 0,0 3 0 0,-2 2 0 15,-1 2 128-15,-3 3 16 0,-2 0 16 0,0 2 0 16,-3-1-144-16,-3 3-16 0,-2 1-16 0,-3 3 0 0,-3-1-160 16,-1 0 128-1,-2 0-128-15,0-1 128 0,-1 0-128 0,3-2-256 0,2-3 64 0,0-2 16 0,0-3 176 0,2-2 0 16,0-2 0-16,2-3-128 0,2 1 128 0,4-6 0 15,0 0 0-15,0 0 0 0,0 0 0 16,6-7 0-16,1-2-160 0,3-2 160 0,3-3-288 0,5-3 48 16,1-4 16-16,4-4 0 0,3-2-128 15,4-3-32-15,-3-1 0 0,2 2 0 0,-2 0 96 16,-2 3 16-16,-6 2 0 0,-2 3 0 0,-4 4 272 0,-3 4 0 16,-3 2 176-16,-2 2-176 0,-3 3 592 0,-2 6 16 0,0 0 0 0,0 0 0 15,-6 0-48-15,-2 2-16 0,-2 3 0 16,0 3 0-16,-2 2-240 0,0 3-48 0,-1 1-16 15,0 2 0-15,-2-1-80 0,2 2-16 16,0-1 0-16,1 0 0 0,2-1-144 0,1 0 128 0,3 1-128 16,0-2 128-16,3 0-128 0,1 0 0 0,0-1 144 0,4 0-144 0,1-3 240 15,2 0-32-15,3-1 0 0,2-2 0 16,1 0-80-16,1-1-128 0,1 0 176 16,-1-3-176-16,2 1 0 0,0 0 0 0,0-1 0 0,0-1 0 15,1-2-320-15,-1 0 48 16,-1 0 0-16,4-1 0 15,-3 1-160-15,-1-1-16 0,-4 0-16 0,-1-1 0 0,-2 0-1200 0,1 1-256 0,-7 1-32 0,0 0-13536 16</inkml:trace>
  <inkml:trace contextRef="#ctx0" brushRef="#br0" timeOffset="99775.78">18331 2362 31615 0,'0'0'1408'16,"0"0"272"-16,-1-2-1344 0,1-3-336 15,4-1 0-15,-2 0 0 0,-2 6 800 0,7-3 96 0,2-1 0 0,3 3 16 16,0 1-80-16,4 0 0 0,1-1-16 0,1 1 0 16,2 0-512-16,2-2-112 0,0-1 0 0,2 1-16 0,1 2-336 0,0 0-64 15,1 1-16-15,0-2 0 31,1-2-2240-31,-2 2-448 0,-3 0-80 0</inkml:trace>
  <inkml:trace contextRef="#ctx0" brushRef="#br0" timeOffset="99926.49">18381 2534 19343 0,'-16'-3'848'0,"10"2"192"0,-3 1-832 0,2-1-208 16,7 1 0-16,-5-1 0 0,-1 1 3840 0,6 0 704 0,0 0 160 0,0 0 32 15,0 0-3200-15,0 0-640 16,8-1-128-16,3 1-32 0,2 1-544 0,3 1-192 0,2-1 144 0,4-1-144 0,4-1 0 0,1-1 0 15,2 0-192-15,2-2 192 16,2-1-2624-16,1-2-384 0</inkml:trace>
  <inkml:trace contextRef="#ctx0" brushRef="#br0" timeOffset="100408.51">19859 2102 16575 0,'0'0'1472'0,"0"0"-1168"16,0 0-304-16,-9-1 0 0,-7 0 2880 0,4 1 512 16,12 0 96-16,-6 3 32 0,2 3-2400 0,2 1-480 15,4 3-80-15,0 2-32 0,0 1 64 0,2 1 16 16,-2 2 0-16,1 4 0 0,0 2-384 0,3 0-80 0,-2 0-16 0,1 1 0 16,-2 3-128-16,0-2 0 0,2-1 0 0,-2 1 0 31,0-2-320-31,1-1-128 0,-4-2-48 0,2-3 0 15,-1-2-1904-15,-2 0-384 0</inkml:trace>
  <inkml:trace contextRef="#ctx0" brushRef="#br0" timeOffset="100710.92">19736 2152 35935 0,'-7'-8'3200'0,"3"-1"-2560"15,2-1-512-15,2-1-128 16,1 0 0-16,2 0 0 0,2 1 0 0,2 0 0 0,3 1 160 0,3 0 16 15,4 0 0-15,4 1 0 0,4 1-32 0,5 2 0 16,3 3 0-16,1 3 0 0,-1 2-16 0,1 3-128 16,0 2 192-16,-2 0-64 0,-1 2-128 0,-4 2 0 15,-1 2 144-15,-2 0-144 0,-5 1 0 0,-3 3 0 16,-2 1 0-16,-4 0 0 0,-2 1-176 0,-8 1-48 16,-4 1-16-16,-4 1 0 0,-3 1 80 0,-5 1 16 15,-1-1 0-15,-3-3 0 0,-2-5 144 0,-1 1 128 16,-2-5-128-16,-3-1 176 0,1 0 208 0,-1-1 64 15,4-2 0-15,0 0 0 0,-2-1-128 0,4-2-32 0,5 0 0 16,1-1 0-16,1 2-288 0,3-2 0 16,3-1 0-16,6-2 0 15,3-1-1616-15,0 0-240 0,0 0-32 0,0 0-8544 0,4 3-1696 0</inkml:trace>
  <inkml:trace contextRef="#ctx0" brushRef="#br0" timeOffset="101134.77">20284 2361 10127 0,'0'0'448'0,"0"-7"96"15,-2 0-544-15,2 1 0 0,1 0 0 0,-1 6 0 0,3-4 5824 0,-3 4 1072 16,6-3 208-16,-1 2 32 16,2 2-5328-16,-1 2-1056 0,2 2-224 0,2 2-32 0,-4-1-304 0,3 1-64 15,0 2-128-15,0 1 192 0,0 5-192 0,-2 0 0 16,-1-2 0-16,-1 1 0 0,-1 0 0 0,-1 1-192 0,-3-2 48 15,-2 0 0-15,0 0-80 0,-1 1-16 0,1-1 0 16,0-4 0-16,0-3 240 0,0 0-144 16,-1-2 144-16,3-4-128 0,0 0 128 0,0 0 128 15,0 0-128-15,0 0 176 0,4-5-176 0,0-2 0 0,1-2 144 0,1-2-144 16,3-2 0-16,2-1-240 0,1-3 48 0,0-2 0 16,0-1-32-16,-1 0 0 0,0 0 0 0,-1 0 0 15,-1 4 224-15,-4 1 0 0,0 3 144 0,-2 3-144 16,-1 3 640-16,-1 1 48 0,-1 5 0 15,0 0 0-15,0 0-80 0,0 0-16 0,-4 7 0 0,0 3 0 16,-2 1-224-16,1 2-48 0,0 1-16 0,1 3 0 16,1-2-176-16,0 0-128 0,1 0 144 0,3-1-144 0,1 1 0 0,2-1 0 15,1 1 0-15,3-1 0 0,-3-3 0 16,5 0-128-16,2-2-16 0,3 0 0 16,1-2-512-16,3-2-112 0,3 0 0 0,2-5-16 15,3-4-2448-15,-1-2-480 0</inkml:trace>
  <inkml:trace contextRef="#ctx0" brushRef="#br0" timeOffset="101341.47">20907 2094 34495 0,'-6'-7'1536'0,"6"7"304"0,0 0-1472 0,0 0-368 0,0 0 0 0,0 0 0 0,3-6 256 0,3 3-32 15,2 1 0-15,1 0 0 16,4-1 80-16,1 2 16 0,2 1 0 0,3 0 0 16,2 0-320-16,1 0 0 0,1 0 0 0,-2 0 0 15,1 0-1696-15,-1 0-400 0,-1-1-80 0,-4 1-11840 0</inkml:trace>
  <inkml:trace contextRef="#ctx0" brushRef="#br0" timeOffset="101499.62">20953 2256 18431 0,'0'0'816'0,"-5"1"160"0,0-1-784 0,5 0-192 16,0 0 0-16,0 0 0 0,-5 1 3392 0,5-1 640 16,0 0 128-16,0 0 32 0,0 0-2400 0,0 0-496 15,0 0-80-15,8 3-32 0,3-2-688 0,2 0-144 16,5 0-32-16,0-1 0 0,4 0-320 0,1-1 0 16,1-1 0-16,1-1 0 15,2-2-784-15,1-2-80 0,-1-2-16 0,0 0 0 16,2-4-3008-16,-1 0-592 0</inkml:trace>
  <inkml:trace contextRef="#ctx0" brushRef="#br0" timeOffset="101768.68">21550 2093 8287 0,'0'0'736'0,"0"0"-592"0,0 0-144 16,0 0 0-16,0 0 3840 0,-7 5 720 0,1-1 160 0,-1 2 16 15,0 0-2656-15,-2 2-544 0,-1 1-96 0,1 1-32 0,-1 0-384 16,1 2-64-16,2 1-32 0,0 0 0 0,2 0-336 0,0 2-64 16,3-2-16-16,4 1 0 0,-1-1 0 0,4 2-16 15,1-2 0-15,4 0 0 16,2-2-112-16,3-1-32 0,3-2 0 0,1-2 0 15,2-1-112-15,1-4-32 0,1-4 0 0,0-1 0 0,-1-4-16 16,1-2 0-16,0-2 0 0,-1-3 0 0,-2-4-32 0,-2-2-16 16,-2-2 0-16,-3 0 0 0,-4-1-144 0,-4 2 160 15,-4 0-160-15,-5 2 160 0,-2 1 224 0,-5 4 32 16,-7 2 16-16,-2 2 0 0,-2 2-304 0,-3 4-128 16,-4 2 0-16,-1 3 128 0,-2 3-128 0,-1 1-192 15,0 4 32-15,2 0 16 16,3 3-480-16,4 3-80 0,3 0-32 0,5 2-17264 0</inkml:trace>
  <inkml:trace contextRef="#ctx0" brushRef="#br0" timeOffset="102608.74">22940 2255 13935 0,'0'0'608'0,"0"0"144"0,0 0-608 0,0 0-144 0,0 0 0 0,-5-2 0 0,-1 0 1856 0,6 2 352 16,-4-3 64-16,4 3 16 0,-4-2-384 0,4 2-80 16,0 0-16-16,0 0 0 0,0 0-464 0,0 0-80 15,0 0-32-15,7-2 0 16,2 0-432-16,2 1-96 0,3-1 0 0,3 0-16 0,2 1-112 16,4-1 0-16,3 0-16 0,5 0 0 0,4 0-192 0,5 0-48 15,4 1 0-15,4 0 0 0,3 0-128 0,-1-1-48 16,1-1 0-16,2-2 0 0,2 1-144 0,-1 1 0 15,1 0 144-15,-1 0-144 0,2 0 0 0,-6-2 0 16,-4 1-160-16,-5 0 160 0,-3-1-192 0,-8 1 64 16,-2 0 128-16,-4 1-208 0,-3 0 48 0,-5-2 16 15,-2 3 0-15,-3 0 0 0,-3 0-160 0,-1 0-16 16,-7 2-16-16,0 0 0 16,0 0-288-16,0 0-48 0,0 0-16 0,0 0 0 15,0 0-1744-15,0 0-336 0,0 0-80 0</inkml:trace>
  <inkml:trace contextRef="#ctx0" brushRef="#br0" timeOffset="102840.62">24392 1983 29487 0,'0'0'1296'0,"0"0"288"0,0 0-1264 0,0 0-320 0,0 0 0 0,0 0 0 15,0 0 1056-15,0 0 160 0,0 0 16 0,0 0 16 16,0 0-416-16,0 0-64 0,0 0-32 0,0 10 0 15,2 1-320-15,-4 2-64 0,1 2-16 0,1 1 0 16,-3 2-64-16,1 2-16 0,0-1 0 0,-1 2 0 0,2 1-256 0,0-1 0 16,0-1 128-16,1-1-128 0,0-2-176 0,0 1-80 15,0-3-32-15,0-1 0 16,0 0-1888-16,1-2-384 0,0-2-80 0</inkml:trace>
  <inkml:trace contextRef="#ctx0" brushRef="#br0" timeOffset="103260.99">24385 1951 29487 0,'-12'-13'2624'0,"6"8"-2112"16,0-1-512-16,-2 0 0 0,0-1 1248 0,-1 2 144 0,-2-1 16 0,0 2 16 16,0 0-992-16,-1 3-208 0,-1 2-32 0,0 3-16 15,-3 1 528-15,1 4 128 0,-1 2 0 0,-1 3 16 16,1 3-496-16,-1 3-96 0,-1 2-32 0,2 3 0 15,-1 3-224-15,2 3 128 0,2 2-128 0,2 2 0 0,3 3 0 16,3 0 0-16,1 1 0 0,0-2 0 16,2-2 0-16,3 0 128 15,2-1-128-15,3-4 0 0,1-1 208 0,4-3 0 0,4-1 0 0,-1-3 0 0,4-3-64 16,2 0-16-16,5-1 0 0,1-4 0 0,2-3 0 0,1-3-128 16,2-4 192-16,0-3-64 0,0-4 32 0,1-5 0 15,1-3 0-15,2-4 0 16,1-5-16-16,3-4 0 0,-2-5 0 0,1-3 0 15,0-4-144-15,-3-5 0 0,-4-5 0 0,-4 0 0 0,-4-2 0 0,-5 1 0 16,-7 0 0-16,-5 2 0 0,-6 3 304 0,-6 3 80 16,-5 0 0-16,-3 2 16 0,-5 3 160 0,-2 3 16 0,-3 4 16 0,0 4 0 15,0 2-368-15,0 4-80 16,-2 2-16-16,2 4 0 0,0 5-128 0,1 3 0 16,1 3-192-16,0 3 192 15,1 3-1360-15,0 4-160 0,0 5-16 0,-1 2-11072 0,0 5-2192 0</inkml:trace>
  <inkml:trace contextRef="#ctx0" brushRef="#br0" timeOffset="104191.57">15996 4364 13823 0,'-12'-6'608'0,"8"4"128"0,-2-1-592 0,1-2-144 16,-2 1 0-16,0 0 0 0,1-1 2640 0,0 2 496 0,2 0 112 0,1 0 16 16,3 3-1152-16,0 0-208 15,-3-5-48-15,3 5-16 0,0 0-800 0,0 0-144 16,6-3-48-16,4-1 0 0,2 2-304 0,4 0-64 16,6 0-16-16,4-1 0 0,1 1-16 0,2 0 0 0,3-1 0 0,0 1 0 15,-1-2-176-15,2 1-32 16,0-3-16-16,0 3 0 0,0 0-224 0,-2 1 176 0,-1 1-176 15,-1 1 160-15,-2 0-352 0,-2 1-80 0,-2 0-16 16,-4 1 0-16,-2 0-1568 0,-4 3-320 0,-3 0-64 0,-3 2-16 16,-2 0-560-16,-4 2-128 0</inkml:trace>
  <inkml:trace contextRef="#ctx0" brushRef="#br0" timeOffset="104556.88">16114 4423 3679 0,'-17'-2'320'0,"-1"0"-320"15,-2-2 0-15,0 1 0 0,2 0 4976 0,2 1 912 0,2-1 192 0,1 1 48 0,4-1-3504 0,1 0-704 16,2 0-144-16,6 3-32 0,0 0-672 0,0 0-144 16,0 0-32-16,0 0 0 0,10 2-608 0,3-1-128 15,5 0-32-15,3-1 0 0,2-1 0 0,2 0-128 16,4-2 192-16,-4 2-64 0,1-1 16 0,-2 1 0 16,-1 0 0-16,-2 1 0 0,0 1-144 0,-3 0 0 15,-2 1 0-15,-3 2 128 16,-3-1-128-16,-1 0 0 0,-4 3-160 0,0 0 160 0,-3 2-368 0,-2 1 32 0,-4 0 0 15,-2 2 0-15,-4 3 176 0,-2 2 160 16,-4 3-208-16,-2 1 80 0,0 1 128 0,-3 0 0 16,-2 0 0-16,0-2-128 0,0-2 128 0,1-1 0 15,1 0 0-15,2-2 0 0,3-2 0 0,2-1 0 0,1-2 128 0,4 0-128 16,1-2 368-16,2 1 0 16,3-1 0-16,3-7 0 0,0 6 0 0,2 1 0 15,3-2 0-15,1 1 0 0,3-2-176 0,3 1-48 0,2-1 0 0,5-2 0 16,1-1-144-16,1-3 0 0,1-3 0 0,2-1 0 15,1 1-224-15,3-3-80 16,0-1-16-16,3-1 0 16,1-1-2528-16,2-2-512 0</inkml:trace>
  <inkml:trace contextRef="#ctx0" brushRef="#br0" timeOffset="104918.98">16801 4388 31151 0,'-1'-12'1376'0,"1"12"288"0,0 0-1328 0,0-6-336 0,0 1 0 0,0 5 0 0,0 0 992 0,0 0 128 15,0 0 32-15,0 0 0 16,0 0-320-16,0 0-64 0,0 0-16 0,-1 10 0 16,-2 2-320-16,-1 4-64 0,2 3-16 0,-2 3 0 0,-1 2-96 0,2 4 0 15,-1 0-16-15,0 1 0 16,1 2-240-16,1-2 128 0,0 2-128 0,1-2 0 0,1-2 128 0,1-1-128 16,0-2 0-16,2-1 0 15,0-4 0-15,1-3 128 0,-1 0-128 0,-1-4 0 0,0-2 0 0,2-4 0 0,-4-6-192 0,0 0 192 16,0 0-176-16,0 0 176 15,0 0-160-15,0-6 160 0,0-3 0 0,0-3-144 16,0-6 144-16,0-3 0 0,0-4-176 0,0-2 176 16,0-1-208-16,0-3 80 0,0-1 128 0,1 1 0 15,0 3 0-15,0 0-128 0,1 1 256 0,-2 1 48 16,2 3 16-16,1 2 0 0,0 3 176 0,1 0 32 0,1 3 16 16,0 0 0-16,2 3-256 0,1 1-160 0,0 1 192 0,2 2-192 15,1 0 0-15,1 1 0 0,-1 1 0 16,3 1 0-16,0 2-304 0,0 1-16 0,0 0 0 0,1 2 0 15,-1 3-1760-15,-2 1-352 0,-1 2-80 0</inkml:trace>
  <inkml:trace contextRef="#ctx0" brushRef="#br0" timeOffset="105093.72">16814 4626 32015 0,'0'0'1408'0,"0"0"320"0,0 0-1392 15,0 0-336-15,0 0 0 0,0 0 0 0,0 0 480 0,0 0 32 0,9 2 0 0,1-1 0 16,1 0 64-16,2-1 32 0,2 0 0 0,1 0 0 16,3 0-480-16,1-1-128 0,-1-1 0 0,2-1 0 31,1 1-2128-31,-1 1-496 0,0 0-112 0,-1 1-16 0</inkml:trace>
  <inkml:trace contextRef="#ctx0" brushRef="#br0" timeOffset="105553.99">17280 4254 19343 0,'0'0'1728'0,"0"0"-1392"16,-1-7-336-16,0 2 0 0,1-1 1584 0,0 6 240 15,1-5 48-15,1-1 16 16,-2 6 0-16,4-4 0 0,-4 4 0 0,5-4 0 0,1 1-512 0,1 2-96 16,-1 2-32-16,2 0 0 0,0 1-512 0,1 3-96 15,2 1-32-15,1 3 0 0,1 3-224 0,1 4-32 16,1 1-16-16,0 3 0 0,-4 3-64 0,0 3-16 0,0 2 0 0,-2 2 0 16,-4 0-16-16,-3 4-16 15,-2 3 0-15,-5 3 0 0,-6 1-48 0,-6 3-16 16,-5 0 0-16,-5 3 0 15,-5 0-560-15,-4 0-112 0,-4 1-32 0,-2-2 0 16,-1 0-2096-16,-2-4-432 0,-3-5-64 0,0-3-32 16,-1-3 96-16,3-5 0 0</inkml:trace>
  <inkml:trace contextRef="#ctx0" brushRef="#br0" timeOffset="105906.5">15835 4193 26719 0,'-2'-4'2368'0,"-2"-1"-1888"15,-1 1-480-15,1 0 0 0,-1-1 496 0,-1 2 0 16,1 0 0-16,-1 0 0 15,1 2 752-15,5 1 160 0,-7 3 16 0,0 1 16 0,0 1-480 0,-1 4-80 16,-1 1-32-16,0 3 0 16,-1 4-336-16,-1 3-64 0,0 3 0 0,-1 3-16 0,-1 3-144 0,1 3-32 15,1 2 0-15,-1 3 0 0,2 3-96 0,2 2-32 0,3 0 0 0,2 1 0 16,1 0-128-16,6 0 0 16,-1-1 0-16,5-2 0 0,3-1 0 15,4-3 0-15,2 0 0 0,2-3 0 0,3-1-192 0,5-3-128 16,1-1-32-16,7-4 0 0,1-2-1776 15,9-4-368-15,7-5-64 0</inkml:trace>
  <inkml:trace contextRef="#ctx0" brushRef="#br0" timeOffset="106471.42">17485 4860 16575 0,'0'0'736'0,"0"0"160"0,-4 5-720 0,-3 3-176 32,1 2 0-32,-1 1 0 0,2 0 3072 0,-1 1 592 0,1 0 112 0,1 1 32 0,2 1-2816 0,1 0-560 31,2 0-112-31,1 0-32 0,2 1 48 0,1-3 16 0,0 1 0 0,0-1 0 0,2-1-112 0,-1-1-32 16,3-2 0-16,0-2 0 0,0-1-64 0,1-3-16 31,1-1 0-31,0-1 0 0,-1-2-128 0,1-3 0 0,-2-1 144 0,2-2-144 0,0-1 0 0,-1-3 0 15,0-1 0-15,1-1 128 0,-2-1-128 0,0 0 192 0,-3-1-64 16,1 0 0-16,-4 1 256 0,1 0 48 0,-2 2 16 0,0 2 0 16,-1 4 496-16,-1-1 96 15,-1 0 32-15,0 3 0 16,1 5-544-16,0 0-96 0,0 0-32 0,0 0 0 16,0 0-160-16,0 0-48 0,-4 4 0 0,0 3 0 0,2 3-192 15,2 2 0-15,-3 2 0 0,1 4 0 0,-1 2 0 0,0 4 0 0,2 1 0 16,-1 2 0-16,-2 2 0 0,1 2 0 0,1 2 0 0,-1 2 0 0,-1 1 0 0,1 1 0 31,1-1 0-31,0 1 0 0,-1-2 0 0,1 0 0 0,0-5 0 0,1 1 0 0,-1-2 0 0,1-4 0 31,0-3 0-31,-1-2 0 0,1-3 0 0,0-2 0 16,-1-2 0-16,0-3 144 0,0-2-16 0,-1-3-128 0,3-5 192 0,0 0-64 0,0 0 64 0,-5 0 16 16,-3-1 0-16,2-2 0 0,0-3-16 0,0 0-16 15,-2-3 0-15,1-1 0 0,1-1-176 0,-1-2 192 16,0-2-192-16,2 0 192 0,1-2-192 0,1 0 0 15,1-2 0-15,2 0 0 16,2 2-320-16,2-2 48 0,0 0 16 16,4 1 0-1,-1-2-256-15,3 0-64 0,2-1 0 0,3 0 0 16,0 0-1312-16,2 2-272 0,0-1-48 0,2 1-13856 0</inkml:trace>
  <inkml:trace contextRef="#ctx0" brushRef="#br0" timeOffset="107089.33">18068 4591 32255 0,'0'0'1424'0,"-4"-3"304"0,1 0-1392 0,3 3-336 16,0 0 0-16,0 0 0 0,0 0 960 0,0 0 112 15,2-5 16-15,2 1 16 0,3 2-368 0,2 0-80 16,1-2-16-16,2 2 0 0,1 0-352 0,1 0-80 16,2 0-16-16,0-1 0 0,2 0-432 0,-2 2-80 15,1 0-32-15,-3 0 0 16,1 1-3040-16,-5 0-592 0</inkml:trace>
  <inkml:trace contextRef="#ctx0" brushRef="#br0" timeOffset="107277.48">17995 4786 33167 0,'0'0'2944'0,"-5"-2"-2352"16,5 2-464-16,0 0-128 0,0 0 704 0,0 0 128 0,-1-4 32 0,1 4 0 0,0 0-112 0,4-5-32 15,0 1 0-15,4 0 0 16,0 3-288-16,3 0-64 0,2-1-16 0,2-1 0 16,3 1-352-16,0-1 0 0,2 0 0 15,2 1 0 1,2 0-1440-16,0 1-304 0,3-1-64 0,-1 1-14192 0</inkml:trace>
  <inkml:trace contextRef="#ctx0" brushRef="#br0" timeOffset="111360.1">19085 4258 11967 0,'0'0'1072'0,"0"0"-864"15,-1-4-208-15,0-1 0 0,0 1 1808 0,1 4 320 16,0 0 64-16,-2-4 16 0,1-1-768 0,1 5-160 0,0 0-16 0,0 0-16 0,0 0-144 0,0 0-16 31,0 0-16-31,0 0 0 0,0 0-480 0,0 9-80 0,0 2-32 0,0 2 0 16,0 3-128-16,1 1-32 0,1 4 0 0,-1 1 0 0,0 0-144 0,-1 1-48 16,0 1 0-16,1 1 0 15,-2-2-128-15,1 1 160 0,0 0-160 0,0-1 160 16,-1-1-160-16,0-1 0 0,-1-1 144 0,1-3-144 15,0-3 144-15,0-1-144 0,-1-2 192 0,1-2-192 0,-1-3 160 0,2-6-160 0,-3 6 128 0,3-6-128 16,0 0 256-16,0 0-48 16,0 0 0-16,-5-2 0 15,1-3 80-15,-1-1 16 0,1-3 0 0,-1-3 0 16,2-3-48-16,0-2 0 0,2-4 0 0,-2-2 0 16,3-3-64-16,3 0 0 0,-1-3-16 0,2 1 0 15,1-1-176-15,0 1 192 0,1 0-192 0,0 3 192 16,2 1 48-16,0 2 16 0,0 2 0 0,1 2 0 15,1 2-16-15,1 0 0 0,0 3 0 0,1 2 0 0,0 2-112 16,2 2 0-16,1 0-128 0,0 3 192 0,1 0-192 16,0 3-160-16,0 1 32 0,-1 2 0 15,0 2-464-15,0 1-96 0,-1 1-16 0,-1 1 0 16,-1 1-1792-16,-3 2-384 0,0 1-64 0,-1 2 0 0</inkml:trace>
  <inkml:trace contextRef="#ctx0" brushRef="#br0" timeOffset="111518.18">19183 4483 23951 0,'0'0'2128'0,"0"0"-1696"15,0 0-432-15,0 0 0 0,-6-3 1728 0,6 3 256 0,0 0 48 0,0 0 16 16,0 0-1152-16,0 0-208 16,7 3-48-16,3-2-16 0,1-1-368 0,2 1-80 0,3 0-16 0,0-1 0 15,1 0-160-15,2 0-224 0,0 0 48 0,1 0 16 31,-2 1-2464-31,1-2-480 0</inkml:trace>
  <inkml:trace contextRef="#ctx0" brushRef="#br0" timeOffset="111724.44">19515 4512 20271 0,'0'0'1792'0,"0"0"-1424"15,0 0-368-15,0 0 0 0,-4 1 2656 0,-2 2 464 16,2 1 80-16,0 1 32 15,0 2-1680-15,1 2-336 0,0 3-64 0,2 1 0 16,1 1-704-16,-1 3-144 0,1 1-32 0,-1-1 0 0,1 1-144 0,0-1-128 16,-1 0 192-16,0-1-192 0,2 1 0 0,0-1 0 15,2-1 0-15,0 0 0 16,0-2-736-16,1-1-96 0,-1-2-32 0,1 0-9632 0,0-1-1920 16</inkml:trace>
  <inkml:trace contextRef="#ctx0" brushRef="#br0" timeOffset="112126.17">19981 4209 32079 0,'0'0'1408'0,"-1"-6"320"0,-1 1-1392 0,0-1-336 0,0 2 0 0,2 4 0 31,-3-5 1088-31,3 5 128 0,0 0 48 0,0 0 0 15,0 0-384-15,0 0-80 0,-3 6-16 0,0 2 0 16,1 0-448-16,1 4-80 0,1 3-32 0,0 3 0 16,0 1-224-16,3 1 176 0,-1 0-176 0,0 1 160 0,-1 1-160 0,2 1 0 0,-1 0 0 0,0-1 128 15,0-1-128-15,0-1 0 16,1-3 0-16,-1 1-176 0,0-2-592 0,0 1-112 0,-1-3-16 16,0-1-10544-16,-1-2-2096 0</inkml:trace>
  <inkml:trace contextRef="#ctx0" brushRef="#br0" timeOffset="112311.89">19814 4484 33519 0,'-8'-8'1472'0,"8"8"320"0,0 0-1424 0,0 0-368 16,4-4 0-16,0-2 0 0,2 1 176 16,1-1-48-16,1 1 0 0,4 0 0 15,2 1 16-15,4 0 0 0,3 0 0 0,3-1 0 16,5-1-144-16,2 2 160 0,2 0-160 0,3 1 160 15,2 1-160-15,1 0-176 0,-2-2 48 0,0 0 0 32,-4-3-2128-32,-3 1-432 0,-1-1-64 0,-3 2-5760 0,-4 0-1136 0</inkml:trace>
  <inkml:trace contextRef="#ctx0" brushRef="#br0" timeOffset="112689.82">20439 4259 13823 0,'-2'-3'1216'0,"-1"-3"-960"16,-1 1-256-16,1-1 0 15,0 2 3376-15,-1 0 624 0,0-1 128 0,1 2 32 16,-1 0-1824-16,4 3-352 0,0 0-80 0,0 0-16 15,0 0-816-15,0 0-176 0,0 0-16 0,0 0-16 16,0 0-544-16,-1 8-128 0,0 3 0 0,1 3-16 16,0 2-16-16,0 1 0 0,0 1 0 0,0 3 0 0,1 1-32 0,-1 1-128 15,0 0 192-15,-1 1-64 0,0-1-128 0,0 0 0 16,0-1 144-16,0 0-144 0,0-1 0 0,-2-2 0 16,2-1 0-16,1-1 128 0,0-4-320 0,0-1-48 15,-1-2-16-15,1-3 0 16,0 0-272-16,0-7-64 0,0 0-16 0,0 0 0 15,0 0-32-15,0 0 0 0,1-5 0 0,0-2 0 16,0-2 32-16,1-3 0 0,-1-4 0 0,-1-2 0 16,0-1-32-16,0-1 0 0,-1-2 0 0,-1-1 0 0,1-1 640 0,0 0 0 15,0 0 0-15,0 2 128 0,1-1 704 0,0 1 128 16,1 0 16-16,0 2 16 0,1 1-48 0,2 0-16 16,0 1 0-16,3 0 0 0,-1 2-352 0,3 0-64 0,2 2 0 15,1 1-16-15,0 1-304 0,3 2-64 0,0 0-128 0,2 3 192 16,-1 2-192-16,2 1 0 0,-1 2 0 0,0 1 0 15,-2 2-192-15,1 1 0 0,0 1 16 0,-3 1 0 32,-1 0-576-32,-1 3-112 0,-2 1-32 0,1 2 0 15,-1 2-2176-15,-2-1-432 0</inkml:trace>
  <inkml:trace contextRef="#ctx0" brushRef="#br0" timeOffset="112868.92">20524 4445 34431 0,'0'0'1536'0,"0"0"304"0,0 0-1472 0,0 0-368 16,0 0 0-16,0 0 0 0,0 0 368 0,0 0 0 15,0 0 0-15,9-1 0 0,0 0-80 0,4 1-16 16,0 1 0-16,3 0 0 0,3 0-448 0,1 1-80 16,1 1-32-16,1 1-10432 15,1-1-2080-15</inkml:trace>
  <inkml:trace contextRef="#ctx0" brushRef="#br0" timeOffset="113215.96">20879 4600 32015 0,'0'0'1408'0,"0"0"320"0,2-4-1392 0,-2 4-336 0,4-5 0 0,1 2 0 16,-2 0 784-16,4 1 96 0,0 1 16 0,0 2 0 15,2 1-352-15,1 2-64 0,0 3-16 0,0 1 0 16,-1 0-160-16,-1 2-48 0,0 1 0 0,-1 1 0 15,-2 0-96-15,-2 1-32 0,-3 0 0 0,-1 0 0 16,-1 0-128-16,-2 0 128 16,-4 2-128-16,-2-2 128 0,0 2 64 0,-2-3 0 15,-1-1 0-15,1-1 0 0,0 0 48 0,1-2 16 0,1-2 0 0,2 0 0 0,2-2 256 0,0 1 64 16,6-5 16-16,0 0 0 0,0 0-96 0,0 0-32 16,0 0 0-16,0 0 0 15,0 0-288-15,8 2-176 0,2-1 192 0,2 0-192 0,1-1 0 0,1 0 0 16,3 0 0-16,1 1 0 0,0-1 0 15,2 0 0-15,1 1 0 0,0-1 0 0,-2 0 0 0,2 0 0 16,0 1 0-16,0-1-144 0,-3 0-112 16,-2 0 0-16,-1 0-16 0,-1 0 0 15,-2 0-496-15,-2 0-80 0,-2 2-32 0,-2-2 0 16,0 0-1712-16,-6 0-352 0,0 0-64 0</inkml:trace>
  <inkml:trace contextRef="#ctx0" brushRef="#br0" timeOffset="114480.71">21659 4283 27647 0,'0'0'1216'0,"0"0"256"0,-2-4-1168 0,0 0-304 15,0-1 0-15,2 5 0 0,0 0 1200 0,0 0 176 0,0 0 32 16,0 0 16-16,0 0-128 0,0 0-16 0,0 0-16 0,2 7 0 15,-1 2-704-15,0 2-144 16,0 1-32-16,0 2 0 0,0 3-208 0,0 0-48 0,0 2-128 0,0 0 192 0,-1-1-192 0,0 2 0 16,0-1 0-1,0-1 0-15,0 1-544 16,0 0-96-16,1-2-32 0,-1 0-10496 16,0-2-2096-16</inkml:trace>
  <inkml:trace contextRef="#ctx0" brushRef="#br0" timeOffset="114655.11">21477 4507 35295 0,'-8'-9'1568'0,"8"9"320"0,0 0-1504 0,-3-4-384 0,2-3 0 0,2 1 0 16,3 2 0-16,1 0 128 0,3 0-128 0,3 1 0 16,3-1 256-16,5 0 0 0,4 2-16 15,1-1 0-15,2 0-240 0,0-1 0 0,3 1 128 0,1-1-128 16,2-1-192-16,2 1-96 0,2 0-16 15,0 1 0-15,2 1-2576 0,1 0-528 0</inkml:trace>
  <inkml:trace contextRef="#ctx0" brushRef="#br0" timeOffset="114877.11">22201 4201 24879 0,'-6'-12'2208'0,"2"6"-1760"15,0 1-448-15,0-2 0 0,0 2 2176 0,1 0 368 16,-1 3 64-16,4 2 16 0,0 0-1328 0,0 0-256 15,0 0-48-15,0 0-16 0,-4 5-464 0,2 2-112 16,1 3-16-16,1 2 0 0,0 1-240 0,1 3-144 16,0 1 160-16,1 2-160 0,-1 1 128 0,1 1-128 0,-1 1 0 15,0 0 0-15,0 0 0 0,0 0 0 16,0-1-128-16,1-1 128 16,-2-2-704-16,2 1-48 0,1-1 0 0,-1-3 0 15,0-1-1952-15,-1-2-400 0,0-2-80 0</inkml:trace>
  <inkml:trace contextRef="#ctx0" brushRef="#br0" timeOffset="115145.9">22033 4344 30399 0,'-3'-10'2704'0,"0"-1"-2160"0,2-1-544 0,1 0 0 16,0-1 640-16,4 1 0 0,1-1 16 0,2 2 0 0,2 0 176 0,2 3 16 16,2-1 16-16,2 2 0 15,2 2-496-15,2 1-112 0,3 1 0 0,0 3-16 16,2 0-112-16,-1 3 0 0,1 2-128 0,-1 0 192 15,0 2-64-15,-1 1-128 0,-2 0 176 0,-1 3-176 0,-2 0 176 0,-3 2-176 16,-1 1 160-16,-5 1-160 16,-1 2 128-16,-3-1-128 0,-3 0 0 0,-4-1 144 0,-3 0 32 15,-4 2 0-15,-4-1 0 0,0 0 0 0,-1-2 16 0,-3 0 16 16,-1-1 0-16,1-1 0 16,0-1-48-16,-1-3-16 0,2 1 0 0,0 0 0 0,1-1-144 0,2-1 0 0,-1 0 0 0,3 0 0 31,2-2-1520-31,3 0-224 0,0-2-48 0,3-1-8896 15,4-2-1792-15</inkml:trace>
  <inkml:trace contextRef="#ctx0" brushRef="#br0" timeOffset="115619.93">22502 4473 8287 0,'0'0'736'0,"0"0"-592"0,0 0-144 0,0 0 0 16,0 0 5088-16,0 0 992 0,0 0 192 15,1 7 32-15,-1-7-4432 0,-3 7-880 16,2 1-176-16,0-1-48 0,0 2-16 0,1 0-16 0,0 1 0 0,1 0 0 0,1-1-480 15,1-1-80 1,0 0-32-16,1 1 0 0,3-3-144 0,0 1 0 0,0-1 144 0,2-2-144 16,0-2 0-16,1-1 0 15,0-2 0-15,0-2 0 0,1 0 0 0,-2-3 0 0,1-3 0 0,0-1 0 16,1-1 0-16,-1-1 0 0,0 0 0 0,-2-1 0 0,-3 0 0 0,1 0 0 16,-1 2 0-16,-1 0 0 0,-1 0 336 15,-1 2 0-15,-1 2 0 0,0 2 0 0,-1 5 240 0,0 0 64 16,0 0 0-16,0 0 0 0,0 0-352 15,0 0-64-15,0 0-16 0,-1 6 0 0,0 2-80 0,0 2-128 16,0 2 176-16,1 2-176 0,1 3 0 0,0 1 0 16,0 4 0-16,1 2 0 15,1 1 0-15,-1 0 0 0,0 3 0 0,0 0 0 16,-1 3 128-16,0 1-128 0,0 1 0 0,1-1 0 0,-1-1 0 0,-1-1 0 0,0-1 128 16,0-1-128-1,-1-3 0-15,-1-2 160 0,0-2-160 0,-1-4 128 0,0-1 0 0,-1-2-128 16,1-3 192-16,0-2-64 0,-3-2 48 0,1-2 0 0,-3-3 0 0,-1-1 0 0,-2-3 48 0,1-1 16 15,0-3 0 1,-1 0 0-16,0-2 16 0,0-1 0 0,2 0 0 0,0 1 0 16,0-2-96-16,1 0-16 0,3 0 0 15,0 0 0-15,2 0-384 0,1 0-80 16,1 0 0-16,1 0-16 0,3 1-432 0,-1-4-64 0,4 1-32 0,1-1 0 16,2 0-2656-16,3 0-512 0</inkml:trace>
  <inkml:trace contextRef="#ctx0" brushRef="#br0" timeOffset="115810.54">22893 4529 36111 0,'0'0'1600'0,"0"0"320"15,0-5-1536-15,0 5-384 0,0 0 0 0,5-5 0 16,3-1 352-16,-1 3-16 0,3 0 0 0,4 1 0 15,2-2-112-15,2 2-32 0,2 0 0 0,1 0 0 0,2-2-192 0,0 1-208 0,1 0 32 0,2 1 16 16,-1-1-2544-16,0 0-512 0</inkml:trace>
  <inkml:trace contextRef="#ctx0" brushRef="#br0" timeOffset="116064">23510 4187 35535 0,'-2'-10'1568'0,"2"6"336"0,0 0-1520 0,-1-1-384 15,0 0 0-15,1 5 0 0,0 0 464 0,0 0 32 16,0 0 0-16,0 0 0 0,0 0 32 0,-1 7 16 16,-1 2 0-16,0 3 0 0,1 2-272 0,0 2-48 15,-1 2-16-15,0 3 0 0,0 2-208 0,-1 0 144 0,1 0-144 0,0 3 128 16,1-1-128-16,0-1 0 15,0-1 0-15,0-1 0 0,0-1 0 0,-1-1 0 16,1-1 0-16,0-2 0 0,0-3-336 0,0 0 0 16,1-2 0-16,0-2 0 0,-1-2-1376 15,2-1-272-15,-1-7-48 0</inkml:trace>
  <inkml:trace contextRef="#ctx0" brushRef="#br0" timeOffset="116384.55">23532 4244 12895 0,'-4'-12'1152'0,"2"6"-928"0,-1 0-224 0,1-2 0 0,1-2 3392 0,0 0 640 16,0-1 128-16,0-1 32 0,1 0-2272 0,1 0-448 15,0 0-80-15,1 1-32 0,2-1-272 0,0 2-48 16,3 2-16-16,-2 1 0 16,3 1-640-16,2 0-144 0,2 2-32 0,0 1 0 0,1 0-208 0,1 2 0 15,3 0 0-15,-2 2 0 0,1 2 0 0,-2 0 0 16,-1 2 0-16,0 2 0 15,1 2 0-15,-2 1 0 0,-4 0 0 0,0 3 144 0,-1 0-144 0,-3 1 0 16,-3 3 0-16,-3-2 0 0,-2-1 0 0,-3 1 0 16,-3-2 0-16,-1 0 0 0,-2-1 0 0,-1 0 0 15,-2-1 0-15,1-1 0 0,-2-1 144 0,2-1-144 16,0 1 160-16,-1-3-160 0,1 1 128 0,0-1-128 16,2 1 0-16,1-2 144 0,0 1-384 0,2-2-80 0,1 0 0 0,3 0-16 31,-2-1-1776-31,4 1-336 0,4-4-80 0</inkml:trace>
  <inkml:trace contextRef="#ctx0" brushRef="#br0" timeOffset="116600.51">23966 4379 35583 0,'0'0'1584'0,"0"0"320"0,0 0-1520 0,0-5-384 0,0 5 0 0,3-6 0 0,0 2 128 0,3 0-128 16,0 1 160-16,3 1-160 16,2 0 224-16,1 1-48 0,3 0-16 0,0 1 0 0,1 0-160 0,2 1-144 15,1 0 144-15,-1 1-208 16,1 0-1904-16,0 0-384 0,-2-1-80 0</inkml:trace>
  <inkml:trace contextRef="#ctx0" brushRef="#br0" timeOffset="116781.26">23984 4510 27647 0,'0'0'1216'0,"0"0"256"0,0 0-1168 0,0 0-304 0,0 0 0 0,0 0 0 15,0 0 896-15,0 0 128 0,0 0 32 0,0 0 0 16,8 0-480-16,3 1-112 0,2 0-16 0,4 0 0 16,1-1-448-16,3-1 128 0,2-2-128 0,3 1 0 31,1 0-720-31,3-2-192 0,2 0-48 0,2-2-12800 0</inkml:trace>
  <inkml:trace contextRef="#ctx0" brushRef="#br0" timeOffset="117045.27">24629 4354 10127 0,'0'0'896'0,"0"0"-704"0,0 0-192 0,0 0 0 0,0 0 3568 15,0 0 672-15,0 0 144 0,0 0 32 16,0 0-2272-16,-6 1-448 0,0 1-96 0,-2 3 0 0,0 1-448 0,0 2-64 0,-1 1-32 0,1 2 0 16,0 0-416-16,2 1-64 15,0 1-32-15,3 0 0 16,1 1-80-16,2 1-16 0,2-1 0 0,2 0 0 15,2 1-144-15,2-2-48 0,2-3 0 0,3 0 0 0,2-3-64 0,5 0 0 16,-1-2-16-16,3-1 0 0,2-3-32 0,1-2 0 16,0-3 0-16,1-1 0 0,-2-4 32 0,-2-2 0 15,-1-2 0-15,-2-2 0 16,-3-3 16-16,-2-2 16 0,-3-1 0 0,-3 1 0 0,-4 2 144 0,-2 1 32 16,-4 2 0-16,-2-1 0 15,-4 1 160-15,0 2 32 0,-3 2 16 0,-4 1 0 0,-1 2-416 0,-3 3-176 0,-1 1 128 0,-2 4-128 16,-1 0-176-16,0 3-112 15,-1 1-32-15,1 3 0 16,1 0-2000-16,2 3-416 0,1 1-80 0</inkml:trace>
  <inkml:trace contextRef="#ctx0" brushRef="#br0" timeOffset="121746.14">22816 5816 18767 0,'0'0'832'0,"-5"-1"176"0,-1 1-816 0,1 0-192 0,0-1 0 0,1-1 0 16,4 2 1072-16,0 0 160 0,0 0 48 0,0 0 0 16,0 0-64-16,0 0 0 0,0 0 0 0,0 0 0 0,0 0-400 0,8 3-96 15,1-1-16-15,6 0 0 0,3-1-112 0,6 0-16 16,2 0-16-16,5-1 0 0,1 0-112 0,5-2-32 16,4-1 0-16,4 0 0 15,4-2-80-15,6 2-16 0,5 0 0 0,-1-2 0 16,1-1-80-16,-1-1-32 0,0 0 0 0,2 2 0 0,-1 0-208 15,-1 1 128-15,-3 1-128 0,-5-2 0 0,-4 0 0 0,-7 0 128 16,-3 1-128-16,-5 1 0 0,-3-1 0 0,-3 2 176 0,-7 0-176 0,-2 0 160 16,-4 0 0-16,-3 1 0 15,-2-1 0-15,-8 2 0 0,0 0-160 0,0 0-144 0,0 0 144 16,0 0-208 0,0 0-304-16,0 0-64 0,0 0-16 0,-6 2 0 15,0-1-2032-15,-2 0-384 0,1 1-96 0</inkml:trace>
  <inkml:trace contextRef="#ctx0" brushRef="#br0" timeOffset="122088.82">24423 5622 31439 0,'8'-13'1392'0,"-3"7"288"0,2 1-1344 0,1-1-336 0,-1 1 0 0,2 1 0 0,0 0 592 0,0 2 48 16,-1 0 16-16,-1 1 0 15,1 1-48-15,0 1-16 0,-1 1 0 0,1 1 0 0,1 3-240 0,-1 0-48 16,-2 3-16-16,-1 1 0 0,-2 0-160 0,-3 1-128 16,0 1 144-16,-5 1-144 0,0 1 0 0,-3 0 0 15,-1 1 0-15,0 1-160 0,-5-2 160 16,1 0 0-16,1-1-144 0,0 0 144 0,1-2 0 0,0-2 0 16,1 0 160-16,2-1-160 0,2-1 704 0,1-2 16 15,5-5 16-15,0 0 0 0,0 0-576 0,0 0-160 16,0 0 0-16,0 0 0 0,4 6 128 0,1-2-128 0,3-1 128 15,2-1-128-15,1 1 0 0,2-1 0 16,1-1 0-16,2 0 0 0,0-1 0 0,2 0-208 16,0 0 16-16,1 0 16 0,1 0-592 0,0 0-128 0,1 0-32 0,0 0 0 15,-3-1-2208-15,0 1-448 0</inkml:trace>
  <inkml:trace contextRef="#ctx0" brushRef="#br0" timeOffset="122573.84">24636 5465 15663 0,'-4'-5'1392'0,"1"0"-1120"16,-3-2-272-16,0 1 0 0,0-1 1840 15,0 2 304-15,-2 0 64 0,0 2 16 0,0 1-944 0,-1 0-176 16,0 0-32-16,0 2-16 15,0 2-224-15,1 0-64 0,-2 2 0 0,-1 2 0 0,-3 1-304 0,0 2-64 32,1 2-16-32,-1 1 0 0,-3 3 80 0,1 1 16 15,-4 2 0-15,0 1 0 0,-1 6-176 0,-2 0-48 0,0 1 0 0,0 2 0 0,-1-2-256 0,2 1 128 16,2-1-128-16,2 0 0 0,3 0 192 16,3-1-192-16,2-1 192 0,3 0-192 0,3 0 320 15,3-1-32-15,2-1-16 0,3-1 0 0,4-2 128 16,3 1 32-16,3-1 0 0,5-2 0 0,2-1-240 0,4 0-32 15,4-1-16-15,2-3 0 0,2-3-144 0,0-2 0 16,2-3 0-16,3-2 128 0,3-2-128 0,3-1 128 16,3-3-128-16,1-3 128 0,-1-4 16 0,-2-5 0 15,-2-1 0-15,-2-4 0 0,-3-3 96 0,-1-5 16 16,-1-4 0-16,-4-3 0 0,-5-4-16 0,-4 0 0 16,-5 1 0-16,-6-1 0 0,-6 0 512 0,-3 0 96 15,-7 1 32-15,-2 4 0 0,-4 2-80 0,-3 2-16 16,-4 3 0-16,-4 3 0 0,-2 3-784 0,-2 4 0 15,-2 4 0-15,0 3 0 0,-2 2-240 0,1 4 0 16,-3 3 0-16,-1 4 0 16,0 5-1152-16,1 4-224 0,2 2-48 0,0 4-10784 15,2 1-2144-15</inkml:trace>
  <inkml:trace contextRef="#ctx0" brushRef="#br0" timeOffset="124272.99">2496 10227 11967 0,'0'0'528'0,"-7"-2"112"0,3-1-512 0,4 3-128 0,-5-3 0 0,1 0 0 0,4 3 2368 16,0 0 448-16,0 0 96 0,0 0 16 0,1-5-1648 0,2 1-320 15,3 1-64 1,3-1 0-16,-1 0-304 0,4 0-48 0,4-1-16 0,1 1 0 16,4-1-208-16,1 0-64 0,4 1 0 0,2-1 0 15,3 2-64-15,1 0-32 0,1-1 0 0,-1 1 0 16,2 0-160-16,-1 0 0 0,0 1 144 16,-3 0-144-16,-4 0 0 0,-2 1 128 0,-2 0-128 0,-2 2 0 0,-3-1 0 15,-2 2 0-15,-3 0 0 0,-1 1 0 16,-2 2-800-16,-4-1-128 0,-5-4-32 0,1 7-7120 15,-2 1-1440-15</inkml:trace>
  <inkml:trace contextRef="#ctx0" brushRef="#br0" timeOffset="124682.15">2453 10280 27231 0,'-10'-8'1216'0,"10"8"240"0,-3-3-1168 0,0-2-288 0,1 0 0 0,2 5 0 15,5-6 0-15,-1 2 0 0,1-1-128 0,4 1 128 16,2 0 160-16,1 0 128 0,2 1 32 16,0 1 0-16,2 1-48 0,1 0 0 0,0 1 0 0,1 2 0 15,-1 2-96-15,0 2-32 16,1-1 0-16,-2 3 0 0,0 1-16 0,-2 0 0 0,-3 3 0 16,0 0 0-16,-2 0-128 0,-3 2 0 0,-1 3 0 0,-4 0 128 0,-3 4-128 0,-4 1-224 15,-3 0 48-15,-2 2 16 16,-2 2-80-16,-2-1-16 0,-3 1 0 0,-1 0 0 0,0-3 256 0,0-1 0 15,1-4-160-15,0 0 160 0,-1-3 240 0,1-1 112 16,1-4 32-16,1-2 0 0,4 1 352 0,2-2 80 16,3-2 16-16,1 1 0 0,2-2-320 0,4-4-48 15,0 0-16-15,3 5 0 0,4-1-272 0,3-1-176 16,3-1 192-16,2 1-192 0,4-4 0 0,1-2 0 16,2 0 0-16,3-1 0 0,1-1 0 0,6 0 0 15,-1-2 0-15,2 3 0 0,1 0 0 0,1 0 0 16,-1 0 0-16,1-1 0 0,-4 0 0 0,-1 0 0 0,-2 1 0 15,-4 1 0 1,-2-2-272-16,-2 2-176 0,-2 0-16 0,-1-1-9584 0,-2 1-1904 0</inkml:trace>
  <inkml:trace contextRef="#ctx0" brushRef="#br0" timeOffset="126389.83">3192 10458 3679 0,'0'0'160'0,"0"-7"32"0,0 0-192 0,1 0 0 15,2 1 0-15,-3 0 0 0,1-1 4080 0,1 2 768 0,-2 5 144 0,0 0 48 0,0 0-3440 0,0 0-672 31,0 0-144-31,0 0-16 0,0 0 0 0,-5 6 16 16,1 3 0-16,-1 2 0 0,1 1-416 0,0 3-96 0,-2 0-16 0,2 3 0 0,-1 1-128 0,1 2-128 31,-1-1 144-31,2 0-144 0,0 0 128 0,0-1-128 0,0-2 0 0,3-3 0 16,-1-2 144-16,0-1-144 16,1-2 128-16,0-2-128 0,0-7 560 0,0 0 16 0,0 0 16 0,0 0 0 15,0 0-48-15,0 0-16 16,0 0 0-16,5-7 0 0,-1-3-16 0,0-1-16 15,1-3 0-15,-1-4 0 0,1-4-112 0,0-2 0 16,1-3-16-16,0-2 0 0,1-1-176 0,-1 1-16 16,2 0-16-16,0 3 0 0,-2 1-160 0,1 6 0 0,-2 3 0 15,1 4 0-15,-1 3 128 0,0 4 64 0,-5 5 0 0,0 0 0 16,0 0-192-16,8 4 0 0,-1 4 0 16,1 3 0-16,-1 1 0 0,-1 3 0 0,1 4-144 15,-1 1 144-15,2 1-144 0,0 1 144 0,-1 2 0 0,2-1-144 16,-1-1 144-16,0-1 0 0,0-1 0 0,2-1 0 15,0-5 0-15,-1-1 0 0,-1-2 0 0,1-3 0 16,-1-2 0-16,1-2 0 0,-2-3 0 0,0-2 0 16,-1-3 192-16,1-1-48 0,-1-3 0 0,0-2 0 0,0-3 80 15,-1-2 16-15,0-5 0 0,1-2 0 0,-1-1-48 0,1-3-16 16,-1-1 0-16,1-1 0 0,-1 2-176 0,1 2 0 16,-1 2 0-16,1 2 0 0,-2 4 0 0,-1 1 0 15,2 4 0-15,-2 2 0 0,0 4 128 0,-3 5-128 16,0 0 192-16,0 0-64 0,0 0-128 0,5 5 0 15,-1 3 0-15,1 1 0 0,-1 2 0 0,0 2-144 16,1 1 144-16,-1 2 0 0,1 0-144 0,-1 1 144 16,-1-1 0-16,3 2-144 0,-1-3 144 0,2 2 0 0,-1-2 0 15,2 1 0-15,0-2 0 0,1-1 0 0,-1-1 0 16,1 0-128-16,0-2-192 0,0-1-48 0,1-2 0 16,0-2 0-1,-2 1-176-15,2-3-32 0,0-2-16 0,1 1 0 16,0-2-1648-16,2-1-320 0,-2-2-64 0,0-2-10432 0</inkml:trace>
  <inkml:trace contextRef="#ctx0" brushRef="#br0" timeOffset="126778.84">3940 10112 19807 0,'0'0'880'0,"0"0"176"0,0-6-848 0,0 0-208 0,0 1 0 0,0-2 0 0,0 1 1808 0,0 0 320 0,0 1 64 0,1-1 16 15,0 1-160-15,0 0-48 16,-1 5 0-16,0 0 0 0,5-4-880 0,-5 4-176 15,0 0-48-15,0 0 0 0,6-1-384 0,1 2-96 16,1 1-16-16,-1 4 0 0,2 2-160 0,0 4-48 0,-1 3 0 0,-1 2 0 16,2 3 16-16,-1 4 0 0,-1 4 0 15,0 4 0-15,-1 3-208 0,-2 3 144 0,-2 4-144 16,-5 4 128-16,-2 3-128 0,-1 1 0 0,-2 2 0 0,-3-1 128 16,-3-3-464-1,-3-1-112-15,0-3 0 0,-3-1-16 0,-1-2-400 0,-4-2-80 16,-4-3-16-16,-3-1-10240 0,-3-2-2048 15</inkml:trace>
  <inkml:trace contextRef="#ctx0" brushRef="#br0" timeOffset="127190.03">2467 9964 22111 0,'-5'-14'1968'0,"0"5"-1584"0,-1 0-384 0,-1 1 0 15,-1 1 592-15,1-1 48 16,-3 1 0-16,3 3 0 0,0 0 496 0,1 0 96 15,-2 1 32-15,0 1 0 0,0 1-144 0,-1 1-32 0,0-1 0 0,0 4 0 16,-1 1-544-16,2 3-112 0,-2 1-32 0,-5 7 0 0,2 3-176 0,0 2-32 31,-1 4-16-31,0 4 0 0,2 6 16 0,0 5 16 0,0 4 0 0,-1 5 0 0,-2 6-80 0,0 3 0 32,2 3-128-32,4-1 192 0,4-2-192 0,0-2 0 15,2-2 0-15,3-1 0 0,4-1 0 0,4-2 0 16,2-3 0-16,3-2 0 0,3-3 0 0,3-2 0 15,5 0 0-15,2-3 0 0,3-1-192 0,2-1-64 0,6-3-32 16,3-4 0 0,6-3-624-16,-1-6-128 0,1-4-32 0,2-4-13456 0</inkml:trace>
  <inkml:trace contextRef="#ctx0" brushRef="#br0" timeOffset="127610.7">4337 10899 28799 0,'0'0'1280'0,"-4"-3"256"0,-2-1-1232 0,2 1-304 16,4 3 0-16,0 0 0 0,0 0 1120 0,0 0 160 15,-6 3 48-15,2 2 0 0,-1 1-496 0,3 3-112 0,2 2-16 0,-1 2 0 16,-1 3-448-16,1 1-112 16,1 2-16-16,0 1 0 0,0 1-128 0,1 0 0 15,1 0 0-15,-1 1 0 0,0-2-160 0,0 1-112 0,1-1-32 0,-1-1 0 16,0-2-1744-16,0 0-368 16,0-3-64-16</inkml:trace>
  <inkml:trace contextRef="#ctx0" brushRef="#br0" timeOffset="127914.62">4176 11020 35071 0,'-14'-13'768'0,"9"7"176"0,-1 0 16 0,3-1 16 0,1-1-784 0,1 1-192 0,1 0 0 0,3 0 0 0,1 2 0 0,4 1 0 15,2-1 0-15,3 2 0 0,2 0 0 0,4 1 0 0,2 1 128 0,1 2-128 16,2 1 0-16,0 2 0 15,0 0 0-15,-1 3 0 0,0 2 192 0,-1 1-48 16,-2 2-16-16,-2 1 0 0,0 2-128 0,-3 3 192 0,0 1-192 0,-7 0 192 16,-1 2-192-16,-3 1 0 0,-4 1 0 0,-3 1 0 15,-2-2 0-15,-3 0-144 0,-2-2 144 0,-2 0 0 16,-4-2 0-16,0-2 0 16,-3-1 0-16,-2-2 144 0,-2-2 176 0,0-1 16 15,-3-3 16-15,-2-1 0 0,1-2-96 0,0 0-32 16,1-1 0-16,3-1 0 0,2-2-224 0,2 0 0 0,2 0 0 0,2-1 0 31,3 0-1664-31,2 0-240 0,3-1-32 0</inkml:trace>
  <inkml:trace contextRef="#ctx0" brushRef="#br0" timeOffset="128740.13">5272 10382 25791 0,'0'0'1152'0,"0"0"224"0,0 0-1104 0,0 0-272 16,-2-2 0-16,2 2 0 0,0 0 1856 0,0 0 304 15,0 0 64-15,0 0 16 0,8-2-1216 0,0 0-256 0,2 1-32 16,1-1-16-16,2 0-208 0,2 0-32 0,0 0-16 0,2-2 0 16,1 1-288-16,2 0-176 0,1-1 192 0,0 1-192 15,0 0-192-15,0 1-160 0,2-1-32 0,-2 1 0 32,0 0-2560-32,-2 0-528 0,16-3-112 0,-10 5-9296 0</inkml:trace>
  <inkml:trace contextRef="#ctx0" brushRef="#br0" timeOffset="128911.52">5274 10552 19343 0,'-13'0'848'0,"13"0"192"0,-5 0-832 0,-1 0-208 15,6 0 0-15,0 0 0 0,-5 2 3376 0,5-2 624 16,0 0 128-16,0 0 32 0,0 0-3120 0,5 4-608 16,3-1-128-16,2 1-32 0,2-2-272 0,3-1 160 15,3 0-160-15,2-1 128 0,0-1-128 0,5 0 0 16,0-1 0-16,2-2 0 15,1 1-1280-15,1-1-272 0,2-2-64 0,2 1-16 0</inkml:trace>
  <inkml:trace contextRef="#ctx0" brushRef="#br0" timeOffset="130978">6832 10068 16575 0,'-9'-3'1472'0,"6"2"-1168"0,-2 0-304 0,1 0 0 16,0 0 1376-16,-1-1 224 0,0-1 32 0,1 1 16 15,4 2-544-15,-4-2-96 0,4 2-32 0,0 0 0 0,-4-2 112 0,4 2 0 16,0 0 16-16,0 0 0 0,0 0-368 16,0 0-80-16,0 0-16 0,0 0 0 15,0 0-176-15,7 0-32 0,2 0-16 0,1 0 0 16,1 0-80-16,2 0-16 0,3 0 0 0,2 0 0 16,3 1 0-16,2-1 0 0,3-1 0 0,-1 0 0 0,0 0-112 15,0-1-16-15,-1 1-16 0,-2 1 0 0,-2 0-176 16,1 0 0-16,-1 0 0 0,-2 0 0 0,-3 1 0 0,-2 1 0 15,-2-1 0-15,-1 0 0 0,-2 0-192 0,-8-1 16 16,0 0 16-16,0 0 0 0,0 0 160 0,0 0 0 16,0 0 0-16,0 0-128 0,0 0 128 0,0 0 0 15,0 0 0-15,-4 2 128 0,-2 0-368 0,2-1-64 16,4-1-16-16,0 0 0 16,0 0-2128-16,0 0-432 0</inkml:trace>
  <inkml:trace contextRef="#ctx0" brushRef="#br0" timeOffset="132279.1">7973 9845 18431 0,'0'0'1632'0,"0"0"-1312"0,-4-5-320 0,2-1 0 0,0 1 992 0,0-1 128 16,1 1 32-16,1 5 0 0,0 0-48 0,-3-5 0 16,0 1 0-16,3 4 0 0,0 0-32 0,0 0-16 15,0 0 0-15,0 0 0 0,-4 0-160 0,4 0-16 0,-6 4-16 16,1 3 0-16,0 1-400 0,1 1-80 16,-2 2 0-16,2 3-16 0,1 1-128 0,-1 3-32 15,2 0 0-15,0 1 0 0,-2 1-80 0,2 1-128 16,1-1 176-16,1-1-176 0,1 1 128 0,1 0-128 0,-1-1 0 0,1-2 0 15,0 1 0-15,0-3 0 16,2-2 0-16,-2 0 0 0,0-2 0 0,-1-2 128 0,1-1-128 0,0-1 0 16,-2-7 144-16,0 0-144 0,0 0 0 0,0 0 144 15,0 0-144-15,0 0 0 0,0 0 0 16,0 0 0-16,0 0 0 0,-2-6 0 0,-2-1 0 0,1-4 0 16,-2-3 0-16,1-1 0 15,-1-3 0-15,2-1 0 0,-1-2 0 0,0-2 160 0,2-3-160 0,0 0 160 16,2-2-16-16,-2 1 0 0,1 0 0 15,1 2 0-15,3 1 128 0,-1 1 32 16,1 0 0-16,2 2 0 0,0 1-80 0,3 1-16 16,1 2 0-16,1 0 0 0,1 2-48 0,0 1-16 0,0 1 0 0,0 2 0 0,0 3-144 0,1 0 0 15,1 0 0-15,0 3 0 16,-1 1 0-16,2 2 0 0,-1 1 0 0,0 0 0 16,-1 1-480-16,-1 1-32 0,-1 2 0 0,0 3 0 15,-1 1-528-15,-2 0-112 0,0 1-32 0,-2 3-9216 16,-1 2-1840-16</inkml:trace>
  <inkml:trace contextRef="#ctx0" brushRef="#br0" timeOffset="132460.32">8006 9963 23039 0,'0'0'2048'0,"0"0"-1648"16,-5 1-400-16,5-1 0 0,-5 0 1856 0,5 0 304 15,0 0 48-15,0 0 16 0,0 0-1120 0,0 0-208 0,0 0-64 0,0 0 0 16,0 0-352-16,0 0-80 0,0 0-16 0,7 3 0 15,3 1-224-15,1-2-160 0,0 0 192 0,2-1-192 16,2 0 0-16,-1-1 0 16,-1 0 0-16,0-1 0 15,2 0-1600-15,0 0-288 0,1 0-48 0,-1 0-11936 0</inkml:trace>
  <inkml:trace contextRef="#ctx0" brushRef="#br0" timeOffset="132687.2">8391 9944 10127 0,'0'0'896'0,"0"0"-704"16,0 0-192-16,-6 0 0 0,6 0 4576 0,0 0 880 15,-5 0 176-15,5 0 48 0,-6 6-3824 0,2 0-752 0,0 3-144 16,2 2-48-16,0 1-144 0,0 2-48 0,0 2 0 0,0 1 0 16,4 2-336-16,-2 1-80 0,-2 0-16 0,2 0 0 15,2-1-128-15,-1 0-32 0,0 1 0 0,0-3 0 16,1 0-128-16,0-2 0 0,0 0 0 0,0-2 0 15,-1-3-144-15,1-1-112 0,0-2-32 0,0 0 0 32,-2-7-2272-32,4 5-464 0,-4-5-96 0,13 7-16 0</inkml:trace>
  <inkml:trace contextRef="#ctx0" brushRef="#br0" timeOffset="133092.13">8915 9436 23039 0,'0'0'1024'0,"1"-5"192"0,-2 0-960 0,1 1-256 16,0 4 0-16,0 0 0 0,-3-6 1536 0,3 6 272 0,-6-4 48 0,1 0 16 15,-2 2-496-15,0 2-96 0,-3 1-32 16,-1 4 0-16,-1 1-480 0,-3 4-80 16,0 3-32-16,-2 6 0 0,0 4-336 0,-2 5-80 0,0 3-16 0,1 5 0 0,-2 6-16 0,0 4 0 15,1 3 0-15,1 4 0 0,0 1-64 0,3 1-16 16,0 0 0-16,4 0 0 15,3-1-128-15,1 0 0 0,3-4 0 0,1 0 0 0,2-4 0 0,2-2 0 16,4-2 0-16,1-2 0 0,3-3-192 0,3-2 48 16,2-2 0-16,1-3 0 15,1-3-1264 1,2-2-256-16,2-5-64 0,3-3-13440 0</inkml:trace>
  <inkml:trace contextRef="#ctx0" brushRef="#br0" timeOffset="143813.43">9067 9984 21935 0,'-8'-10'960'0,"5"5"224"0,-1 0-944 0,1-2-240 16,-1 0 0-16,2-1 0 0,0 0 1248 0,-1-1 208 16,2 1 32-16,1-3 16 0,1 0-160 0,3 0-48 15,0 0 0-15,3 1 0 0,0 0-736 0,2 1-160 16,2 0-16-16,0 3-16 0,2 0-144 0,1 2-32 0,-2 0 0 0,1 3 0 16,1 2-64-16,-1 2 0 0,1 0-128 0,-4 2 192 15,-1 2-64-15,0 2-128 0,-3 1 176 0,-2 3-176 16,-1 3 224-16,-1 3-64 0,-4 3-16 0,-1 1 0 0,-3 1-144 0,-4 2 128 15,-4 1-128-15,0 1 128 0,-3-1 0 16,0-1 0-16,1-3 0 0,-1-1 0 16,2-4-128-16,0-1-144 0,2-2 144 15,1-3-208-15,1-2 416 0,3-1 96 0,4-2 16 0,0-3 0 0,4-4 176 0,0 0 32 16,-5 3 16 0,5-3 0-16,0 0-224 0,0 0-64 0,0 0 0 0,9 1 0 15,2-1-80-15,2 0-32 0,3-1 0 0,1 0 0 16,2-2-144-16,2 0 0 0,2-1 0 15,2 0 0-15,0 0-1136 0,3-1-256 0,1 0-48 0,-1-2-9568 16,1-2-1920 0</inkml:trace>
  <inkml:trace contextRef="#ctx0" brushRef="#br0" timeOffset="144151.29">9673 9918 23039 0,'-20'-4'1024'0,"12"3"192"0,-3 1-960 0,-2 1-256 0,-1 1 0 0,0 0 0 16,-2 1 1568-16,1 3 272 15,-1 0 48-15,-1 4 16 0,2 1-752 0,0 2-160 0,2 0-32 0,0 2 0 16,2 0-560-16,1 1-112 16,1 0-32-16,3 2 0 0,1-2-256 0,3 1 160 0,3-3-160 0,0 0 128 15,3-1-128-15,1 1 128 0,3-3-128 0,1-1 128 16,-1-3-128-16,3 0 0 16,1-2 144-16,1-1-144 0,0-2 0 0,0-3 0 0,0-3 0 0,0-1 0 15,1-2 0-15,-1-1 176 16,-1-5-48-16,0-1 0 0,0-2 0 0,-1-2 0 0,-2 0 0 0,-1 3 0 0,-2 1-128 15,0 2 192-15,-2 1-192 0,-2 3 192 0,-1 1 192 16,-1 7 32-16,0 0 16 0,0 0 0 0,0 0 112 0,0 0 32 16,0 0 0-16,0 0 0 0,0 7-384 0,-1 2-192 15,0 1 192-15,1 2-192 16,0 1 0-16,0 1 0 0,0 3 0 0,1-2 0 16,0-1 0-16,2 1 0 0,0 0 0 15,1-1 0-15,3 1-176 0,-1-2-32 0,1 0-16 0,2-1 0 16,1-1-1648-1,3-2-336-15,1-1-64 0,3-3-12832 0</inkml:trace>
  <inkml:trace contextRef="#ctx0" brushRef="#br0" timeOffset="144371.79">10089 9864 32255 0,'-3'-5'2864'0,"-1"1"-2288"15,1 0-576-15,1-1 0 0,2 5 816 0,-1-4 48 0,1 4 16 16,0 0 0-16,0 0 256 0,0 0 48 15,0 0 16-15,0 0 0 0,0 0-704 0,-5 5-144 0,3 3-32 0,1 3 0 16,0 2-192-16,1 4-128 0,0 1 160 0,0 2-160 16,1 1 0-16,-1 2 0 0,0 0 0 0,0 4 0 15,0-2 0-15,0 0 0 16,0 1 0-16,0-1 0 0,0 0-704 0,1-1-128 0,0 0-16 0,0-4-16 16,-1-2-2512-16,0-3-496 0</inkml:trace>
  <inkml:trace contextRef="#ctx0" brushRef="#br0" timeOffset="144546.23">9945 10138 28559 0,'0'0'1264'0,"0"0"272"16,-1-5-1232-16,0 0-304 0,1-1 0 0,0 6 0 16,3-5 1088-16,2-1 176 0,2 1 16 0,3 0 16 15,2 1-480-15,3 0-112 0,3-1 0 0,3 2-16 16,2 1-496-16,2 0-192 15,2-2 128-15,1 2-128 0,0-1 0 0,2-1-144 0,-1 0 0 0,1 0 0 16,0-2-2528-16,-1 1-496 0</inkml:trace>
  <inkml:trace contextRef="#ctx0" brushRef="#br0" timeOffset="144940.82">10580 9806 26319 0,'-8'-17'1152'0,"5"10"256"0,-3 1-1120 0,1-2-288 15,-1 0 0-15,2 2 0 0,-1 0 1696 0,2 2 288 16,3 4 48-16,0 0 16 0,0 0-928 0,0 0-176 15,-4 3-48-15,0 3 0 0,1 0-432 0,1 4-80 16,0 2-32-16,-1 4 0 0,1 2-128 0,1 3-32 16,0 2 0-16,0 3 0 0,0 1-192 0,0 2 144 15,0-1-144-15,-1 2 128 0,1 0-128 0,0-3 0 0,1 0 0 16,1-3 128-16,-1-2-128 0,0-2 128 16,1-4-128-16,1-1 128 0,-1-2 0 0,0-3 0 15,0-4 0-15,-1-6 0 0,0 0 128 0,0 0 0 16,0 0 16-16,5-2 0 0,1-3 112 0,2-4 32 15,1-2 0-15,1-2 0 0,0-3-240 0,2 0-48 0,2 0-128 0,-1 1 192 16,1-1-192-16,0 3 0 0,0 2 0 16,1 2-160-16,-1 3 160 0,-2 0-192 0,0 3 192 0,-2 2-192 15,0 1 192-15,0 2-160 0,0 1 160 0,0 2-160 16,-2 0 160-16,-1 3 0 0,0 1-144 16,-2 0 144-16,0 1 0 0,-2-1 0 0,-2 1 0 0,0 0 0 15,-1 0 0-15,-2-1 0 0,-1 0 0 0,-2 0 0 16,0-1 0-16,1 0 0 0,-4-1 192 0,0-2-64 0,0 1-128 0,1-2 160 15,-5 0-160-15,1 0 160 0,1-2-336 16,-1-1-64-16,0 0-16 0,1-1 0 31,0-2-1840-31,0-1-368 0,1-2-80 0</inkml:trace>
  <inkml:trace contextRef="#ctx0" brushRef="#br0" timeOffset="145294.64">10884 9702 19343 0,'-1'-15'848'0,"1"7"192"0,0-2-832 0,1-1-208 16,1 1 0-16,2 0 0 0,-1 2 2688 0,0-1 480 16,3 1 96-16,-1 3 32 0,1 0-1600 0,1 1-320 0,-1 0-64 15,2 2-16-15,1 1-480 0,-1 0-112 0,2 1 0 0,0 2-16 16,1 2-128-16,0 0-32 0,1 3 0 0,2 1 0 0,-1 2-96 0,0 2-32 15,0 2 0-15,1 2 0 16,0 4 0-16,-1 1 0 0,-1 2 0 0,-1 2 0 0,-2 4-128 16,-3 2-16-16,-1 4-16 0,-4 3 0 15,-3 4-48-15,-3 2 0 0,-2 3 0 0,-3-2 0 16,-2-1 0-16,-2-2-16 0,0-2 0 0,-2-3 0 0,-2-2-48 0,-1 1-128 16,1-2 192-1,-2-2-64-15,0-4-128 0,-2 0 0 0,1-2 0 0,1-2 0 16,0-1-1344-1,2-1-256-15,-1-1-64 0,2-3-10864 0,3-2-2176 0</inkml:trace>
  <inkml:trace contextRef="#ctx0" brushRef="#br0" timeOffset="148004.66">11637 10032 19343 0,'0'0'848'0,"-5"-1"192"0,-1 0-832 0,1 1-208 0,5 0 0 0,-4 0 0 16,-2 0 1616-16,6 0 288 0,-5 0 48 15,5 0 16-15,0 0-640 0,0 0-128 16,0 0-32-16,0 0 0 0,0 0-720 0,0 0-128 16,7 3-48-16,1-1 0 0,2 1 176 0,2-1 48 0,4-1 0 0,-1 0 0 15,3 0-64-15,2 0-16 0,-1-1 0 0,3-1 0 16,0 1-176-16,1 0-48 0,1-1 0 0,-2 1 0 15,-2 0-64-15,0 0-128 16,0 0 176-16,-2 0-176 0,-2-1 176 0,-3 0-176 0,-2 0 160 0,-2 1-160 0,-2 0 224 16,-7 0-48-16,0 0-16 0,0 0 0 0,0 0 16 0,0 0 0 15,0 0 0-15,0 0 0 0,0 0-176 0,0 0 0 16,0 0-192-16,0 0 192 16,-5-2-560-1,5 2 16-15,-3-3 0 0,3 3 0 0,-5-2-1920 0,5 2-384 0</inkml:trace>
  <inkml:trace contextRef="#ctx0" brushRef="#br0" timeOffset="148834.29">12769 9901 7359 0,'0'0'320'0,"0"-6"80"0,-1 0-400 0,2 0 0 16,2 0 0-16,-1 1 0 0,-1-1 3296 0,-1 1 576 15,-1-1 112-15,0 1 32 0,0 0-1776 0,1 5-368 16,-1-4-64-16,1 4-16 0,0 0-432 0,0 0-80 15,0 0-32-15,0 0 0 0,0 0-480 0,-6 4-112 16,1 3-16-16,0 2 0 0,2 3-368 0,-1 2-80 16,0 2 0-16,1 3-16 0,0 2-176 0,1 2 0 0,-1 1 144 0,2 2-144 15,0 0 0-15,0-1 0 16,1 2 0-16,0-3 0 0,0 0 0 0,1-1 0 16,0-1 0-16,0-1 0 0,1-2 0 0,-1-3 0 15,0 0 0-15,0-3 128 0,0-2-128 0,0-2 176 16,-1-3-176-16,0-6 192 0,0 0-64 0,0 0 0 0,0 0 0 0,0 0 0 15,0 0 64-15,-3-3 0 0,-2-5 0 0,1-3 0 16,0-2-192-16,-1-3 0 0,1-5 0 0,0-2 0 16,1-3 0-16,0-2 0 0,1-3 0 15,2 0 0-15,-1-1 0 0,1 1 0 16,0 1 160-16,1-1-160 0,-1 1 416 0,2 3-32 0,1 1 0 0,0 2 0 16,2 1-240-16,1 2-144 0,2 1 160 0,1 3-160 15,1 1 128-15,1 3-128 0,1 2 0 0,0 0 144 16,1 1-144-16,0 3 0 0,1 0 0 15,0 3 0-15,0 0-128 0,1 3 128 0,-3 1 0 0,0 1 0 0,0 1-144 16,-2 3 144-16,-1-2-192 0,-1 3 192 16,0 1-656-16,-1 3-32 0,-3 1 0 0,0 1 0 15,-2 3-160-15,0 0-48 0,-1 0 0 0,-2 2-9360 16,-3-1-1888-16</inkml:trace>
  <inkml:trace contextRef="#ctx0" brushRef="#br0" timeOffset="149022.64">12750 10031 30463 0,'0'0'1344'0,"0"0"288"0,0 0-1312 0,0 0-320 15,0 0 0-15,0 0 0 0,0 0 784 0,0 0 96 0,0 0 16 0,9 0 0 16,1 1-64-16,1-1-16 0,2 1 0 0,0 0 0 16,1 0-480-16,2 1-80 0,0-2-32 0,3 0 0 15,1 0-512-15,1 0-96 0,0 1-32 0,1-1-10432 16,-2 1-2080-1</inkml:trace>
  <inkml:trace contextRef="#ctx0" brushRef="#br0" timeOffset="149387.03">13156 10163 29487 0,'0'0'2624'0,"0"0"-2112"15,0 0-512-15,0 0 0 0,0 0 880 0,0 0 64 16,0 0 16-16,0 0 0 15,0 0-256-15,0 0-32 0,8 6-16 0,-1 0 0 0,3 2-464 0,-2 1-192 16,0 1 128-16,-2 2-128 0,0 1 0 0,-1 1 0 16,0 0 0-16,-2 1 0 0,-2-1 0 0,-1 1 0 15,-1 2 0-15,-2-2 0 0,-3 0 160 0,1-1-160 16,-2-2 192-16,-1 0-192 0,1-1 224 0,-1-1-64 16,0-1-16-16,0-1 0 0,1-3 368 0,1 1 64 0,0-3 0 15,1 0 16-15,5-3-32 0,0 0-16 0,0 0 0 0,0 0 0 16,0 0-192-16,0 0-32 0,0 0-16 15,0 0 0-15,0 0 16 0,7 0 16 16,1 0 0-16,1-1 0 0,2 0-336 0,3 0 0 16,0 0 0-16,1 1 0 0,2-1 0 0,0-2 0 0,3 1 0 0,0 0 0 15,1 0 0-15,-1 0 0 16,0-2 0-16,-2 1 0 0,2 0-272 0,-2 1-80 16,-2-1-16-16,-2 1 0 15,-1 0-1344-15,-4 1-272 0,0 0-48 0,-1 0-14320 0</inkml:trace>
  <inkml:trace contextRef="#ctx0" brushRef="#br0" timeOffset="155590.56">13927 9582 5519 0,'0'0'240'0,"0"0"64"0,0-5-304 0,0 5 0 15,0-6 0-15,0 6 0 16,0-5 2944-16,0 5 544 0,-1-6 96 0,1 6 32 0,-2-5-1680 0,2 5-336 16,0 0-64-16,0 0 0 0,-4-4-464 0,4 4-96 0,0 0-16 15,-6 2 0-15,-1 0-224 0,-1 2-48 0,1 4-16 0,-2 2 0 16,-2 1-160-16,-1 4-48 0,0 5 0 0,2 2 0 0,-1 0-32 0,-1 2-16 16,0 1 0-16,1 2 0 15,0-1-160-15,2 1-16 0,1-1-16 0,3 0 0 16,0 1-224-16,3-1 0 0,1 1 128 0,1-2-128 0,1-2 0 0,2 0 0 15,2-1 0-15,1 0 0 0,3-1 0 0,1-1 0 16,1-1 0 0,2-4 0-16,4-2-144 0,-1-1-128 0,1-3-32 0,0-2 0 15,2-2-2192-15,2-4-448 0</inkml:trace>
  <inkml:trace contextRef="#ctx0" brushRef="#br0" timeOffset="156065.14">14117 9570 29487 0,'-12'-12'2624'0,"8"8"-2112"0,-1 0-512 0,5 4 0 16,-4-3 224-16,4 3-64 0,0 0-16 0,0 0 0 0,0 0-16 0,0 0 0 0,-1 7 0 0,1 1 0 31,1 3-128-31,0 4 0 0,1 5 0 0,2 2 0 16,-1 1 0-16,0 3 0 0,0 2 144 0,1 0-144 15,-2 0 128-15,0 1-128 0,-2 2 128 0,1 0-128 16,0 0 128-16,-1-2-128 0,0-2 160 0,-1-3-160 0,0-2 176 0,0-1-176 16,-1-3 192-16,0-3-192 0,-1-3 208 0,1-2-64 15,1-2-16-15,0-3 0 0,1-5 64 0,0 0 0 16,0 0 0-16,0 0 0 0,-1-6 240 0,1-3 48 16,0-2 16-16,1-1 0 0,1 0-208 0,2-3-32 15,-1-1-16-15,1 0 0 0,2 1-240 0,-1-2 0 16,4 3 0-16,0 1 0 0,0 1 0 0,1 2 0 15,2 2 0-15,0 2-160 0,0 0 160 0,0 3 0 16,0 1-144-16,1 3 144 0,-1 0 0 0,0 2-144 0,-1 3 144 16,-1 1 0-16,0 2 0 0,0 1 0 0,-1 1 0 15,-1 2 0-15,-3 2 0 0,0 0 0 16,-3 0 128-16,0 1-128 0,-3-1 128 0,-2 1-128 0,-3-2 0 0,-1 0 144 16,-2-1-144-16,-2 1 160 0,-2-3-160 0,2-2 160 15,-4 0-16-15,0 0 0 0,-2-3 0 0,1-2 0 0,-1-2-144 16,2 0 192-16,0-1-192 0,2-1 192 15,2-1-192-15,0-1-192 0,2-1 32 0,3-2 16 32,1 0-832-32,0-2-176 0,3 0-16 0,2-3-13600 0</inkml:trace>
  <inkml:trace contextRef="#ctx0" brushRef="#br0" timeOffset="156447.42">14578 9588 2751 0,'0'0'256'0,"3"-4"-256"0,0-2 0 0,0-1 0 16,0 1 4928-16,1-1 960 16,0-1 176-16,1 0 32 0,-1-1-3248 0,0 2-656 15,1-2-128-15,-1 3-16 0,0 0-640 0,2 1-128 0,-1-1-32 0,1 2 0 16,-1 0-640-16,2 3-128 0,0 1-32 0,-1 3 0 0,1-1-160 16,0 3-32-16,2 4-16 0,0 1 0 15,1 2-240-15,0 1 144 0,1 4-144 0,-1 4 128 16,1 2 80-16,-1 2 16 0,0 4 0 0,-2 0 0 15,0 2-32-15,-4 1-16 0,-1 1 0 0,-4 2 0 0,-4 4 0 16,-4 0 0-16,-3 1 0 0,-3 1 0 0,-4-1-176 0,-3 1-256 16,-4-1 64-16,-3-1 16 15,-1 0-3424-15,-1-2-688 0</inkml:trace>
  <inkml:trace contextRef="#ctx0" brushRef="#br0" timeOffset="157134.73">15592 9665 23551 0,'-5'-10'1040'0,"5"10"224"0,-5-7-1008 0,2 2-256 15,1 0 0-15,1 1 0 0,-2 1 1536 0,0 0 272 16,1 1 48-16,2 2 16 0,0 0-320 0,0 0-64 15,0 0-16-15,0 0 0 0,-1 9-832 0,1 2-160 16,1 0-32-16,0 3-16 0,0 4-160 0,0 1-16 0,2 0-16 0,-2 1 0 16,-1 0-240-16,1 1 176 15,-1 0-176-15,0 0 160 0,-1 0-160 0,0 0 0 16,0 1 144-16,-1-2-144 0,0 1 0 0,0-2 128 16,-1-1-128-16,2-3 0 15,-3-1-368-15,2 0-144 0,0-2-16 0,-1-2-16 16,-2-2-2976-16,1-1-608 0</inkml:trace>
  <inkml:trace contextRef="#ctx0" brushRef="#br0" timeOffset="157371.32">15360 9912 24879 0,'-3'-5'2208'0,"1"-1"-1760"0,2 6-448 0,-1-5 0 0,2-1 2064 0,2 2 336 16,3-1 64-16,1 2 16 0,3 0-1472 0,4 0-304 15,4-1-48-15,4 1-16 16,3 0-368-16,5-1-80 0,4 1 0 0,1 0-16 0,3-2 256 0,-2 1 48 15,-1 0 16-15,0 0 0 16,0 1-240-16,-4 1-32 0,-1 0-16 0,-2 0 0 0,-3 1-208 0,-3 0 144 16,-2-1-144-16,-4 1 128 0,-4 1-128 0,-2 0 0 0,-3 0 144 0,-7 0-144 15,0 0-144-15,0 0-112 16,0 0 0-16,0 0-16 16,0 0-208-16,0 0-32 0,-6 2-16 0,2 0 0 15,-4-1-2224-15,2 1-448 0</inkml:trace>
  <inkml:trace contextRef="#ctx0" brushRef="#br0" timeOffset="158339.96">16702 9642 1839 0,'0'0'160'0,"0"0"-160"15,2-6 0-15,0 1 0 0,-1-1 3648 0,0 0 688 16,0-1 144-16,0 1 16 0,-1 6-1936 0,0 0-400 0,0-5-80 16,0 5-16-16,0-4-736 0,0 4-160 0,0 0-16 0,0 0-16 15,0 0-400-15,0 0-80 0,0 0-16 0,0 0 0 16,-4 5-384-16,-1 3-64 0,1 2-32 0,0 3 0 16,2 2-32-16,-1 4-128 0,-1 0 192 0,0 2-64 15,1 1 80-15,0 1 16 0,-2 1 0 0,2 1 0 16,0 2-48-16,-1-1-16 0,2 0 0 0,1 0 0 15,-3-1-160-15,1-1 0 0,2 0 0 0,0-3 0 0,-1-2 128 16,1-1-128-16,0-2 0 0,-1-2 128 0,-1-2 0 0,1-1-128 16,1-2 192-16,0-2-64 15,1-7-128-15,0 0 0 0,0 0 0 0,0 0 0 0,-4-3 0 0,-1-1 0 16,2-2-224-16,1-4 80 0,-3-2-48 0,2-3 0 16,0-1 0-16,-2-3 0 0,2-2 32 0,0-2 0 15,-1-3 0-15,2-1 0 0,1 1 160 0,0 0 0 16,0-2-144-16,1 1 144 0,1-1 0 0,0-1 0 15,1 1 0-15,1 1 0 0,0 3 0 0,1 1 288 16,3 1-48-16,1 2-16 0,0 3 16 0,2 1 0 0,1 2 0 0,1 2 0 16,2 0-112-16,1 2-128 15,1 3 176-15,1 0-176 0,-2 3 192 0,-1 3-192 16,0 2 192-16,0 2-192 0,-2 2 144 0,-1-1-144 0,-1 3 0 0,-2 0 144 16,-3 1-144-16,0 2 0 0,-2 2 0 0,-2 2 0 15,-2-1-192-15,-1 0 192 16,-3 0-192-16,-1 0 192 0,-2 1 0 0,-2-1 0 15,-1-1 0-15,-1 0 0 0,0-1 128 0,0-1 0 0,-1-1 0 0,1 1 0 0,1-4-128 16,1 0 128-16,1-2-128 0,1 1 128 0,2-2-128 0,0-1 0 16,2 0 0-1,4-2-176 1,0 0-1504-16,0 0-304 0,0 0-64 0,0 0-11776 0</inkml:trace>
  <inkml:trace contextRef="#ctx0" brushRef="#br0" timeOffset="160578.54">17724 9329 2751 0,'0'0'256'0,"0"0"-256"0,0 0 0 0,0 0 0 0,3-6 2704 16,0 0 496-16,-1-1 112 0,-1 2 16 16,0-1-1568-16,-1 6-304 0,-1-6-64 0,0 0-16 0,1 6-288 0,-2-5-48 15,-1-2-16-15,1 2 0 0,2 5-80 0,-3-4-32 0,-1 1 0 16,4 3 0-16,-5 0-160 0,-3 2-48 0,2 3 0 0,-3 2 0 16,-2 4-368-16,-1 5-80 0,0 5 0 0,-1 3-16 0,-3 3-240 0,0 5 144 15,-2 5-144-15,-2 2 128 0,-3 5-128 0,0 1 192 31,0 3-192-31,1-1 192 0,1-2-192 0,2 0 0 16,4 0 0-16,4 0 128 0,2-1-128 0,4-1 0 16,3-1 0-16,3-2 0 0,2-3 0 0,4-2 0 15,2-3 0-15,2-2 0 0,3-1 160 0,1-4 0 16,2-2 0-16,1-1 0 0,2-1 0 0,1-2 0 16,0-2 0-16,2-1 0 0,1-3-16 0,0-2 0 15,-1-1 0-15,1-3 0 0,-2 0-144 0,-2-2 128 0,-1-1-128 0,-2-1 128 16,-5-1 0-16,-1-1 0 15,-2 0 0-15,-3 1 0 0,-6-2 64 0,0 0 16 16,0 0 0-16,0 0 0 0,0 0-208 0,0 0 0 0,0 0 0 0,0 0 0 31,0 0-512-31,-4 1-160 0,-1 0-32 0,5-1 0 16,-4 2-1600-16,4-2-320 0</inkml:trace>
  <inkml:trace contextRef="#ctx0" brushRef="#br0" timeOffset="163226.1">18318 9902 19231 0,'0'0'848'0,"0"0"176"0,0 0-816 0,0 0-208 0,0 0 0 0,0 0 0 16,-1-5 1136-16,1-2 176 0,0 1 32 0,1-1 16 16,1-1-208-16,2 1-32 0,-2-1-16 0,0-1 0 15,-1 0-336-15,0-1-64 0,-1-1 0 0,-1-2-16 16,-1-1-48-16,-2-1 0 15,-3-1 0-15,0 1 0 0,0 0 16 0,-2 3 0 0,-1-1 0 0,-1 2 0 16,-1 1-176-16,0 3-32 0,-1 1-16 0,-2 3 0 16,0 2-128-16,-1 2-32 0,1 2 0 0,-1 3 0 15,-3 1-272-15,1 3 0 0,3 3 0 0,-1 3 0 16,1 0 0-16,2 2 0 0,1-1-176 0,1 2 176 0,2 0-176 0,2 0 176 16,2-1-160-16,0 0 160 0,4-2-128 15,-1-1 128-15,4-1 0 0,-1-1-144 0,3 0 144 0,0-2 0 16,1-1-144-16,1-2 144 0,3-3 0 15,0 0 0-15,0-2 0 0,2-2 0 0,2-2 0 16,-1-2 0-16,-1-3 128 0,1 0-128 0,1-4 192 0,0 0-32 16,-1 0-16-16,1-2 0 0,-2-2 16 0,-2-2 0 15,1 0 0-15,-1 0 0 0,-1 2-160 0,-2 1 192 16,0 1-192-16,-1 2 192 0,0 1-48 0,-2 1 0 0,0 2 0 0,1 1 0 16,-4 5 64-16,0 0 16 15,0 0 0-15,0 0 0 0,0 0-80 0,0 0-16 0,3 6 0 0,0 0 0 16,1 2-128-16,-2 1 0 0,0 1 0 0,0 0 0 15,2 1 0-15,-1 2 0 0,1 0 0 0,0 0 0 16,1 1 0-16,2-2 0 0,-1 0 0 0,1-1 0 16,1 0-352-16,0-1-48 15,2-2-16-15,2 0 0 0,-1-1-1792 0,3-4-352 0,1-1-80 0,1-3-11936 16</inkml:trace>
  <inkml:trace contextRef="#ctx0" brushRef="#br0" timeOffset="163418.29">18679 9543 16575 0,'0'0'1472'0,"-1"-7"-1168"0,-1 0-304 0,1 3 0 16,1 4 3632-16,0 0 656 0,0 0 144 0,0 0 32 0,0 0-2576 0,0 0-512 15,0 0-96-15,0 0-32 0,-2 4-736 0,1 4-128 16,-1 3-48-16,0 2 0 0,1 3-144 0,-1 2-16 16,1 3-16-16,-2 2 0 0,1 2-160 0,0 0 0 15,0 0 144-15,0 1-144 0,-1-1 0 0,2 1 0 16,1 1 0-16,0-2 0 0,1-2-256 0,0-1-112 15,2-2-16-15,-1-1-16 16,0-3-2368-16,1-2-480 0,0-2-80 0</inkml:trace>
  <inkml:trace contextRef="#ctx0" brushRef="#br0" timeOffset="164002.31">18526 9789 30399 0,'0'0'2704'0,"-1"-5"-2160"31,1-1-544-31,0 1 0 0,0 5 464 0,0 0-16 16,3-6 0-16,3 2 0 0,4 0-144 0,1 2-48 16,3 1 0-16,4 0 0 0,4 1-112 0,3 1-16 0,3 0-128 0,3 0 192 0,2-1-64 0,2 1-128 15,2 0 176-15,-1-1-176 32,-2-1-224-32,-1 0-160 0,-1-3-16 0,-2-1-16 0,-2-1-2272 0,-2 0-448 0,-2 1-80 0,-2-2-32 31,-3 0 1616-31,-4-2 320 0,-2-2 64 0,-3-2 16 0,-2-2 720 0,-2 0 160 15,-1-1 32-15,-3 2 0 0,-1 1 1680 0,-2 0 352 0,-1 1 64 0,0 1 16 0,-3 0 400 0,1 1 96 0,-1 1 16 0,1 1 0 32,0 2-528-32,0 1-112 0,1 0 0 0,3 5-16 15,0 0-832-15,0 0-176 0,0 0-16 16,-2 5-16-16,-2 1-480 0,3 3-128 0,0 0 0 0,1 5 0 16,0 1 0-16,0 3 0 0,1 0 0 15,0 3 0-15,3 1 0 0,-3 1 0 0,1 2 0 0,0-2 0 16,0 0 0-16,1-1 0 0,-1-1 0 0,0-2 0 15,-1-2 0-15,1-1 128 0,-1-2-128 0,1-2 128 0,-1-3 0 0,0-2 0 16,-1-7 0-16,0 0 0 0,0 0 64 0,0 0 32 16,0 0 0-16,0 0 0 0,5-4 224 0,2-3 64 15,-1 0 0-15,3-2 0 0,3-2-176 0,-1-1-16 16,1 0-16-16,2-1 0 0,1 1-304 0,0 1 0 16,-2 1 0-16,0 3 0 0,0 0 0 0,-1 2 0 15,-2 1-208-15,-1 3 80 0,0 1 128 0,-2 1 0 16,0 2 0-16,-1 1-128 0,0 1 128 0,-2 2 0 15,1 1-144-15,-1 1 144 0,-1-1 0 0,1 1 0 0,-2 0-144 16,-1 0 144-16,-1 0 0 0,-1-2 0 16,-1 0 0-16,-2-1 0 0,0 0 0 0,-1-1 0 0,-2 0 0 0,0-2 0 15,-4-1 0-15,0-1 144 0,-1 1-144 16,-1-2 128-16,-1-3-384 0,-4 0-96 0,2 1-16 16,-1-1 0-1,2-1-1744-15,0 0-368 0,2-1-64 0,1 1-7888 16,2-1-1600-16</inkml:trace>
  <inkml:trace contextRef="#ctx0" brushRef="#br0" timeOffset="164339.31">19473 9389 26719 0,'-1'-14'2368'0,"1"14"-1888"15,0-4-480-15,1-2 0 16,1 0 656-16,2-1 48 0,-4 7 0 0,4-3 0 16,3 0 352-16,0 0 80 0,-1 1 16 0,-1 1 0 15,4 1-112-15,1 2-16 0,1 2 0 0,2 1 0 0,2 2-288 0,0 0-64 16,1 4-16-16,3 2 0 0,1 2-64 0,0 1-16 16,-2 3 0-16,0 3 0 0,-3 1-128 0,-1 3-48 0,-3 2 0 0,-1 3 0 15,-4 3-144-15,-1 2-16 0,-4 3-16 0,-5 2 0 16,-2 0-96-16,-4 3-128 15,-3 2 176-15,-3 0-176 0,-2-2 160 0,-1-1-160 16,-2-3 128-16,0-1-128 0,0-3 0 0,1-3-144 0,2-2 0 16,-1-2 0-1,-1-3-432-15,0-2-64 0,1-4-32 0,0-2 0 0,0-2-2496 0,0-3-496 16</inkml:trace>
  <inkml:trace contextRef="#ctx0" brushRef="#br0" timeOffset="165213.2">20558 9670 23039 0,'0'0'2048'0,"0"0"-1648"16,0 0-400-16,0 0 0 0,0 0 1600 0,0 0 256 0,0 0 32 15,0 0 16-15,0 0-416 0,0 0-80 0,9 0 0 0,-1-1-16 16,2 1-624-16,1 0-112 0,3 0-16 0,1 0-16 15,1-1-240-15,3 1-32 0,0 0-16 0,0 1 0 16,-1-2-208-16,1 0-128 0,0 0 128 0,-1 0-128 16,0-1 0-16,-2 0-288 0,1 1 48 0,-5 0 16 31,-1 0-1376-31,-2 0-256 0,-3 1-64 0,-6 0-8128 0,0 0-1600 0</inkml:trace>
  <inkml:trace contextRef="#ctx0" brushRef="#br0" timeOffset="165398.01">20527 9810 28511 0,'0'0'1264'0,"0"0"256"0,0 0-1216 0,0 0-304 16,0 0 0-16,0 0 0 0,0 0 752 0,0 0 80 15,0 0 32-15,0 0 0 0,6 5 16 0,1-1 0 16,3-1 0-16,2 0 0 16,4 1-352-16,2-2-64 0,2-1-16 0,3 0 0 0,1 0-224 0,2 0-48 0,-1-1-16 0,0-1 0 15,1 0-336-15,1-1-64 0,-2-1-16 16,3-1 0-1,-1 1-2432-15,1-1-512 0</inkml:trace>
  <inkml:trace contextRef="#ctx0" brushRef="#br0" timeOffset="165795.12">21542 9564 17503 0,'0'0'1552'0,"0"0"-1232"0,-3-5-320 0,3 5 0 0,-4-4 2272 0,-1 2 400 31,0-1 80-31,-1 3 0 0,-3 0-1600 0,2 3-320 0,-2 0-64 0,-1 2 0 16,0 3-368-16,0 2-64 0,0 1-16 0,0 3 0 16,2 2-192-16,-1 0-128 0,1 2 128 0,2 0-128 15,0 1 0-15,3 0 144 16,1 1-144-16,2-1 0 0,2 1 304 0,2 0-48 15,2-1-16-15,1-1 0 0,3-1 256 0,2-1 48 0,4-1 16 0,2-2 0 0,2-2-16 16,2-2 0-16,-1-2 0 0,2-1 0 0,0-3-32 0,0-3-16 0,-1-2 0 0,0-2 0 16,0-4-48-16,-1-3-16 0,-2-4 0 15,-1-3 0-15,-4-2 128 0,-1-2 16 16,-2-3 16-16,-3 0 0 0,-3 0 112 0,-2 1 0 16,-3-1 16-16,-3 2 0 0,-3 3-80 0,-2 1-32 0,-1 3 0 15,-1 3 0-15,-3 2-608 0,0 2 0 16,-1 2 0-16,-2 4 0 0,-1 3-1376 15,-4 3-352-15,-2 4-64 0,-4 3-10976 0,-1 4-2208 0</inkml:trace>
  <inkml:trace contextRef="#ctx0" brushRef="#br0" timeOffset="167682.29">7645 11685 5519 0,'0'0'496'0,"0"0"-496"16,0 0 0-16,0-4 0 0,-1-1 3136 0,0-1 544 16,-2-1 96-16,3 2 32 0,0-1-1728 0,0 6-352 0,0 0-64 0,1-4 0 15,-1 4-256-15,0 0-64 16,0-5 0-16,0 5 0 0,0 0-192 0,0 0-64 15,0 0 0-15,0 0 0 0,0 0-416 0,0 9-96 16,2 4 0-16,-2 1-16 0,-2 1-112 0,0 3 0 16,0 2-16-16,0 2 0 0,0 1-176 0,-1 1-16 0,2 2-16 0,0 2 0 15,0-1-224-15,1 3 144 16,0-2-144-16,1-1 128 0,1-2-128 0,2 0 0 0,-2-2 0 16,0-1 0-16,0-4 0 0,1 0 0 0,-1-2 0 0,-1-1 0 15,0-4 0-15,0-1 128 0,0-3-128 0,-1-7 0 0,0 0 0 16,0 0 0-16,0 0 128 0,0 0-128 0,0 0 0 15,0 0 0-15,-3-5 0 0,0-3 128 0,-2-3-128 0,1-2 128 16,-1-4-128-16,2 0 128 0,-1-2-128 0,0-4 0 16,1-2 0-16,1-2 128 15,0 1 0-15,1 0 0 0,-1-2 0 0,2 1 0 0,2 1 176 0,0 2 16 16,1 0 16-16,1 2 0 0,3 1-80 0,-3 1-32 16,3 1 0-16,1 2 0 0,-1 0-224 15,3 3 144-15,1 1-144 0,3 2 128 16,0 1-128-16,1 2 0 0,1 2 0 0,-1 1-176 0,0 2 176 0,2 2-208 0,-1 1 80 15,1 1 128 1,1 1-576-16,-2 1 0 0,-1 2 0 0,0 1 0 16,-2 2-2944-16,-3 2-592 0</inkml:trace>
  <inkml:trace contextRef="#ctx0" brushRef="#br0" timeOffset="167870.44">7657 11984 34895 0,'0'0'1536'0,"0"0"336"0,0 0-1488 16,0 0-384-16,0 0 0 0,0 0 0 0,0 0 384 0,0 0 0 16,5-4 0-16,3 1 0 0,3 1 112 0,2 0 16 15,2-1 16-15,1 1 0 0,3-1-336 0,1 1-64 0,0-1 0 0,2 1-128 16,4-1 0-16,-2 0 0 0,-1 0-192 0,0 1 48 16,0 2-3056-16,0-1-592 15</inkml:trace>
  <inkml:trace contextRef="#ctx0" brushRef="#br0" timeOffset="168069.31">8101 12055 27647 0,'0'0'2448'0,"0"0"-1952"0,0 0-496 0,0 0 0 0,0 0 1712 0,0 0 240 16,0 0 48-16,0 0 16 0,0 0-624 0,1 8-128 0,0 2-32 0,1 1 0 16,-1 2-336-16,0 1-80 15,0 2-16-15,1 1 0 0,-1 2-288 0,1 0-48 0,-1-1-16 0,1 1 0 0,-1 0-256 0,0 0-64 16,0 0-128-1,1 0 192-15,-2 0-192 0,1-2 144 0,0 0-144 0,0-2 128 16,2-1-1168-16,-1 0-240 0,0-2-64 0,1-2-11008 31,1-2-2224-31</inkml:trace>
  <inkml:trace contextRef="#ctx0" brushRef="#br0" timeOffset="168658.63">8887 11524 1839 0,'-6'-9'0'0,"4"6"160"0,0-3-160 0,0 1 0 0,0-2 0 16,0 0 0-16,-1 1 5360 0,-1-3 1040 15,-1 1 192-15,2 2 64 0,0-1-4016 0,-1 1-784 16,0-1-176-16,-1 3-16 0,1-1-448 0,-3 2-64 15,2 1-32-15,-2 2 0 0,0 1-288 0,-3 2-48 0,-1 4-16 0,-1 3 0 16,-2 3-384-16,1 4-96 0,-4 4-16 16,3 3 0-16,-1 4-272 0,1 2 160 0,-1 3-160 0,3 2 128 15,-1 2-128-15,3 1 128 0,3 0-128 0,1 0 128 0,2-1-128 16,3 0 0 0,1 2 0-16,2-3 0 0,2-2 0 0,3-1 0 0,0-1 0 0,3-1 0 0,1-2 0 15,3-3-192-15,1-2 64 0,4-2 128 16,3-3-848-16,2-3-48 0,1-1-16 0,4-4-10256 15,0-4-2048-15</inkml:trace>
  <inkml:trace contextRef="#ctx0" brushRef="#br0" timeOffset="169079.54">9316 11611 13823 0,'-1'-7'1216'0,"1"-1"-960"16,1-2-256-16,1 2 0 0,2-1 3664 0,1 1 688 16,0-1 144-16,2 2 32 0,-1 0-2544 0,2 3-512 0,-1 0-112 0,0 3-16 15,2 1-640-15,0 4-128 0,1 0-16 0,-1 4-16 16,-1 0-352-16,1 5-64 0,0 1 0 0,0 2-128 15,-1 2 176-15,-4 2-176 0,-1 1 160 0,-3 2-160 0,-2 2 0 0,-2 0-256 16,-3 1 16-16,-2 0 16 16,-2 2 32-16,0-3 0 15,0 0 0-15,-1-4 0 0,0-3 192 0,1-2 0 0,-1-4 0 0,0-1 0 0,1-2 656 0,1-2 32 16,1-2 0-16,3 0 0 16,1-2-80-16,5-3-16 0,0 0 0 0,0 0 0 0,0 0-160 0,6 3-48 15,1-1 0 1,3 1 0-16,2-1-384 0,3-1 0 15,-1-1 0-15,4 0 0 0,0-1 0 0,3-1 0 0,1-1-176 0,1 1 176 16,4 0-416-16,1 0 0 0,3 0 0 0,2-2 0 16,3 0-2080-16,3-2-400 0,0 0-96 0,0-2-7184 15,-4-3-1424-15</inkml:trace>
  <inkml:trace contextRef="#ctx0" brushRef="#br0" timeOffset="169413.63">10020 11751 14735 0,'-5'-8'640'0,"1"3"160"0,-2-1-640 0,-1 1-160 0,-3 1 0 0,-1-1 0 16,0 0 4592-16,-2 1 880 0,-4 0 176 0,1 2 48 15,-1 2-3456-15,1 1-672 0,-2 1-144 0,1 3-16 0,1 1-576 0,1 3-128 0,-2 2 0 0,3 1-16 16,1 0-320-16,0 2-64 0,2 0-16 0,4 1 0 16,1 2-288-16,2 0 128 15,2 1-128-15,2-2 0 0,2 2 0 0,3-1 0 0,2-3 0 0,2-1 0 0,1-2 0 0,2-2-192 32,0-1 192-32,1-2-192 0,0-4-112 0,2-2-16 0,-1-2 0 0,1-2 0 0,0-3 192 0,-1-3 128 15,-1-3-192-15,0-2 192 0,-1-4 0 0,-1-1 0 31,-1 1 192-31,-1 2-48 0,-2 0-144 0,-2 2 192 16,0 1-192-16,-4 0 192 0,0 5 16 0,0 1 16 16,-1 1 0-16,0 7 0 0,0 0 112 0,0 0 32 15,0 0 0-15,0 0 0 0,0 0-368 0,-3 7 128 16,0 2-128-16,0 1 0 0,2 1 0 0,0 1 0 16,1 2 0-16,1 1-192 0,0 1 192 0,2-1 0 15,0 1-144-15,1-1 144 0,1 0-192 0,1-1 16 16,1-2 16-16,1 0 0 15,1-1-608-15,1-2-112 0,1-2-16 0,2-1-16 16,2-3-2544-16,2-2-512 0,4-3-112 0</inkml:trace>
  <inkml:trace contextRef="#ctx0" brushRef="#br0" timeOffset="169617.89">10322 11617 23039 0,'-6'-10'2048'0,"2"6"-1648"0,0 0-400 0,-1-2 0 15,0 1 3376-15,1 0 592 0,4 5 112 0,0 0 16 0,-5-3-2368 16,5 3-464-16,0 0-112 0,0 0 0 0,0 0-448 0,-2 6-96 15,1 3-16-15,1 3 0 0,1 3-352 0,0 1-80 16,1 3-16-16,0 2 0 0,2 2-144 0,-1 0 160 16,0 0-160-16,3 1 160 0,-5 2-160 0,1-1 0 15,0 1 0-15,1 0 0 16,-1-1-1024-16,0 0-304 0,0-2-48 0,1-2-16 16,1-2-1536-16,-1-3-304 0,1-1-64 0,1-4-16 0</inkml:trace>
  <inkml:trace contextRef="#ctx0" brushRef="#br0" timeOffset="169786.02">10189 11822 35583 0,'-12'-7'1584'0,"12"7"320"0,-3-2-1520 0,3 2-384 0,0 0 0 0,0 0 0 16,0 0 496-16,0 0 16 0,5-4 16 16,6 0 0-16,5 1-528 0,2 1 0 0,3 1 0 0,3-1 0 15,2-3 0-15,2 2-176 0,2-2 32 0,2 1 0 31,2-1-1424-31,3-2-288 0,3 0-48 0,0 0-7888 16,-3-3-1568-16</inkml:trace>
  <inkml:trace contextRef="#ctx0" brushRef="#br0" timeOffset="170149.75">10771 11633 24015 0,'0'0'1056'0,"-3"-6"224"0,-1 0-1024 0,0-1-256 0,0-1 0 0,-2 2 0 16,-1-1 2384-16,1 0 432 0,-1 1 64 0,1 0 32 0,0 4-1056 16,6 2-192-16,-4-3-64 0,4 3 0 0,0 0-768 0,-5 4-176 15,3 2-16-15,2 1-16 0,-1 3-368 0,2 2-64 16,0 2 0-16,3 2-16 0,-1 4-176 15,1 2 0-15,1 1 0 0,-1 0 0 0,-1 0 0 0,2-1 0 16,-1 0 0-16,1-1 0 0,-1-1 0 0,0-2 0 16,0-4 128-16,-1-1-128 0,1-1 128 0,0-4-128 15,-2-3 192-15,-2-5-64 0,0 0 48 16,0 0 0-16,0 0 0 0,5-2 0 0,1-2 48 0,0-4 16 16,1-2 0-16,2-2 0 0,0-2-112 15,1-2-128-15,-1 0 176 0,2 0-176 0,2 1 0 16,0 2 0-16,1 2 0 0,0 1 0 0,1 2 0 0,-1 3-192 0,-1 1 192 15,1 3-192-15,0 2 48 0,-1 3 16 0,-1 1 0 0,0 3 0 16,-1 0 128-16,-1 2 0 0,-2-1 0 0,-2 2-128 0,0 2 128 16,-3-1 0-16,-2-1 0 0,-2 0 0 0,-3 2 0 15,-3-2 144-15,-2-1-16 0,1 0-128 16,-5-2 208-16,0 1-64 16,-1 0-16-16,-1-2 0 0,-1-2-128 0,1 0 128 15,-1-1-128-15,2 0 128 16,1-3-1136-16,1 1-224 0,1-2-48 0,1-2-16 15,2-1-2304-15,3-2-464 0</inkml:trace>
  <inkml:trace contextRef="#ctx0" brushRef="#br0" timeOffset="170371.63">11211 11476 18431 0,'2'-11'816'0,"-2"11"160"0,2-5-784 0,-2 5-192 15,7-3 0-15,0 2 0 0,-1-1 4544 0,1 4 880 16,-1 0 160-16,2 1 48 0,1 3-3632 15,0 1-720-15,-2 3-128 0,2 2-48 0,0 3-384 0,0 2-80 16,-1 3 0-16,-1 3-16 0,0 3-192 0,-1 1-48 0,-1 1 0 0,-3 2 0 31,0 2-176-31,-1 1-32 0,-1 2-16 0,-2 2 0 0,-2 0-160 0,-2 1 160 16,-1 3-160-16,-3-2 160 0,-2-2-608 16,-1-2-112-16,1-3-16 0,-1-3-16 15,0-4-1824-15,0-3-352 0,0-3-80 0</inkml:trace>
  <inkml:trace contextRef="#ctx0" brushRef="#br0" timeOffset="170742.22">12322 11474 28559 0,'-2'-6'2544'16,"1"0"-2032"-16,0 1-512 0,1 5 0 0,0 0 2160 0,0 0 336 0,0 0 64 0,0 0 0 15,0 0-1440-15,0 0-288 0,0 0-64 0,3 8-16 0,0 3-272 0,-2 4-48 16,0 1-16-16,1 4 0 0,-1 1-144 0,0 1-16 16,0 1-16-16,0 1 0 0,-1 2-240 0,0-1 0 15,0 1 128-15,1 1-128 0,-1-2-240 0,1-1-80 16,0-1-32-16,0-1 0 16,0-1-2464-16,-1-2-512 0,0-4-80 0</inkml:trace>
  <inkml:trace contextRef="#ctx0" brushRef="#br0" timeOffset="170881.89">12144 11714 33167 0,'0'0'1472'0,"-2"-4"304"0,-2-3-1424 0,3 0-352 15,1 2 0-15,1-1 0 0,3 1 1664 0,1 1 272 16,3-1 48-16,2 2 16 0,3 0-1472 0,3 1-288 0,4 1-64 0,3 0-16 16,3-2-160-16,2 2-192 15,5 0 32-15,0 0 16 16,4 1-2192-16,-1-3-432 0</inkml:trace>
  <inkml:trace contextRef="#ctx0" brushRef="#br0" timeOffset="171403.14">13419 11369 9215 0,'0'0'816'0,"0"0"-656"0,0 0-160 0,0 0 0 0,0 0 4032 0,0 0 784 15,0 0 160-15,-1 7 16 0,1 1-2880 0,-3 3-592 16,1 3-112-16,1 4-32 0,-1 2-464 0,1 2-80 15,0 1-32-15,0 1 0 0,0 1-320 0,-2 2-64 0,0-1-16 16,0 1 0-16,1-1-144 0,-1 0-16 0,1 0-16 0,1-2 0 0,0-2-96 0,0-2-128 16,0-2 176-16,0-1-176 0,-2-4 192 15,2-2-192-15,1-2 192 0,-2-3-192 16,2-6 272-16,0 0-48 0,0 0-16 0,0 0 0 0,-4-2 112 0,-1-2 32 31,2-4 0-31,0-3 0 0,-1-2-224 0,1-5-128 0,0-4 160 0,0-2-160 16,-3-3 128-16,3-3-128 0,-1-2 0 15,1-1 0-15,0 0 128 0,1 0-128 0,1-1 0 16,-1 1 0-16,2 1 272 0,2 2-32 0,1 3-16 0,2 2 0 0,3 0-224 16,2 3 144-16,0 1-144 15,3 3 128-15,2 0-128 0,1 4 0 0,-2 1 0 16,0 3 0-16,1 1 0 0,0 2 0 0,-1 2 0 0,1 2 0 0,-1-1-176 16,-1 5 176-16,-1 2-128 0,-1 1 128 31,-1 1-1344-31,-1 3-176 0,-1 3-32 0,-3 1-9712 0,0 1-1920 0</inkml:trace>
  <inkml:trace contextRef="#ctx0" brushRef="#br0" timeOffset="171560.75">13393 11656 28559 0,'0'0'2544'0,"0"0"-2032"0,-4-2-512 0,4 2 0 16,0 0 2576-16,0 0 432 15,0 0 64-15,0 0 32 0,8-4-1984 0,1 2-400 0,3 0-80 0,0 0 0 16,1 1-512-16,2 1-128 0,3 0 0 0,2 0 0 15,1 0-144-15,1 1-112 16,1 0 0-16,1-1-16 0,1 0-3088 0,1 2-608 16</inkml:trace>
  <inkml:trace contextRef="#ctx0" brushRef="#br0" timeOffset="171868.9">13829 11835 20271 0,'-4'-3'1792'0,"-1"-3"-1424"0,1-1-368 0,2 1 0 16,2 1 3472-16,0 5 624 0,0 0 128 0,4-4 32 16,3 1-2832-16,0 3-560 0,3 1-112 0,1 2-32 15,0 2-576-15,1 1-144 0,0 4 0 0,-2 1 0 16,-1 1 128-16,-1 3-128 0,-3-1 192 0,0 1-64 16,-4 2-128-16,-1 0 0 0,-1 0 0 0,-1 1 128 0,-4-1-128 0,-2 0 128 15,0 0-128-15,-2-1 128 16,-1-3-128-16,0-1 0 0,0-2 0 0,1-1 128 15,1-3 208-15,1 0 48 0,2-2 0 0,1-1 0 0,5-3 160 0,0 0 32 16,0 0 16-16,0 0 0 16,0 0-224-16,8 0-48 0,2 2-16 0,2-4 0 15,2 1-304-15,5-1 0 0,0 0 0 0,0 0 0 0,3-2-160 0,-1 1 160 16,1 0-160-16,3 1 160 16,-3-1-1376-16,2 1-176 0,1 0-48 0,1 1-16000 0</inkml:trace>
  <inkml:trace contextRef="#ctx0" brushRef="#br0" timeOffset="173253.51">14529 11212 20783 0,'0'0'912'0,"0"0"208"0,2-4-896 0,-1-1-224 0,-1 5 0 0,0-6 0 15,0 1 1920-15,0 5 320 16,0 0 80-16,0 0 16 0,0 0-448 0,0 0-96 16,0 0 0-16,0 0-16 0,0 0-960 0,0 0-192 15,1 6-48-15,0 4 0 0,1 3-128 0,-2 2-48 0,1 0 0 0,2 1 0 0,-1 3-240 0,-2 0-160 16,1 1 192-16,0 1-192 0,1-1 176 0,-2 1-176 16,0 0 160-16,0-1-160 0,0-1 160 0,0-1-160 15,0-1 160-15,1-3-160 0,-1-1 128 0,0 0-128 16,0-4 0-16,0 0 0 0,0-2 192 0,0-7-64 15,0 0-128-15,0 0 192 0,0 0-32 0,0 0-16 16,0 0 0-16,7-1 0 0,-2-3 16 0,2-1 0 16,1-2 0-16,1-1 0 0,2-2-160 0,-2-1 128 15,1 0-128-15,1-1 128 0,3-1-128 0,-1 1 0 16,-1 1 0-16,0 3 0 0,0 0-192 0,0 2 192 16,0 3-160-16,0 2 160 0,-1 2 0 0,1 1 0 0,-1 2-128 0,0 1 128 15,-3 3 0-15,0 2 0 0,-2 2 0 0,0 0 0 16,-1 0 0-16,1 1 0 0,-4 0 0 0,-1 2 0 15,0-2 0-15,-1 0 0 16,-2 0 0-16,-1-1 0 0,-3-1 192 0,0-1-192 16,-2-1 192-16,-1-1-192 0,0-2 208 0,-3 1-64 15,0-3-16-15,-3 0 0 0,-1-1-128 0,1-1 0 0,-1-2 0 16,0 0 0 0,3-1-352-16,0-1-160 0,1-1-16 0,1-3-16 15,2 1-1824-15,2-2-352 0,2-1-80 0,1-1-12352 0</inkml:trace>
  <inkml:trace contextRef="#ctx0" brushRef="#br0" timeOffset="173507.61">14987 11205 27647 0,'0'0'2448'0,"5"-6"-1952"16,-1 2-496-16,1-1 0 0,0 2 1792 0,1 1 272 16,0 1 48-16,1 1 16 0,-2 1-784 0,2 2-144 15,-1 2-48-15,2 2 0 0,0 5-688 0,1 3-144 16,-3 0-16-16,2 4-16 0,0 2-32 0,-2 2 0 15,0 2 0-15,-1 2 0 0,-1 1-64 0,-2 2 0 16,-2 1-16-16,-4 1 0 0,-1-1-32 0,-3 0 0 16,-1-1 0-16,-2 0 0 0,-1-1-144 0,-2 0 0 15,-1-2 0-15,-3-1 0 0,-2-3-272 0,-1-2-48 16,-1-3 0-16,1-1 0 16,-2-1-1344-16,-1-2-256 0,-2-4-64 0,-2-4-14400 0</inkml:trace>
  <inkml:trace contextRef="#ctx0" brushRef="#br0" timeOffset="173762.74">14177 11150 24879 0,'-9'-15'1088'0,"6"10"256"0,-2 1-1088 0,1-2-256 0,-2 2 0 0,1 0 0 15,-1 3 2288-15,6 1 400 0,-5 2 64 0,-1 3 32 16,1 1-1728-16,-1 4-352 0,2 2-64 15,-1 5 0-15,1 3-416 0,1 3-80 0,-2 1-16 0,3 1 0 16,0 4 0-16,1 2-128 0,1 1 192 0,1 2-64 0,2 0-128 0,1 0 0 16,0 1 0-16,1-1 0 0,2-1 0 0,2-1 0 0,2 0 0 0,2-1 128 31,1-3-400-31,4-1-96 0,4-3-16 0,3-3 0 31,3-2-992-31,1-3-208 0,3-4-32 0</inkml:trace>
  <inkml:trace contextRef="#ctx0" brushRef="#br0" timeOffset="173935.03">15636 11484 37775 0,'0'0'3360'0,"6"-6"-2688"16,2-1-544-16,3 0-128 0,1 1 0 0,2-1 128 15,2 1-128-15,1 0 128 16,-1 2-128-16,1 0-192 0,1 1 32 0,-1 1 16 0,1 1-128 15,-1 1-32-15,0 1 0 16,-2 1-10624-16,0 2-2128 0</inkml:trace>
  <inkml:trace contextRef="#ctx0" brushRef="#br0" timeOffset="174093.25">15601 11714 34095 0,'-15'-3'1504'0,"9"2"320"0,1-2-1456 0,0 2-368 0,5 1 0 0,0 0 0 15,0 0 2000-15,0 0 336 0,0 0 64 0,0 0 16 16,0 0-1616-16,7-2-320 0,3 1-64 0,3 1-16 16,2 0-400-16,4 0 0 0,3 0 0 0,1 1 0 31,1-2-1008-31,3 0-176 0,3-1-32 0,1-2-11120 0,2 0-2208 0</inkml:trace>
  <inkml:trace contextRef="#ctx0" brushRef="#br0" timeOffset="174759.15">16910 11132 32255 0,'-3'-3'2864'0,"-2"0"-2288"15,1 0-576-15,4 3 0 0,-5-1 784 0,5 1 48 16,0 0 16-16,-4 6 0 16,1 1-336-16,1 3-80 0,0 5-16 0,-1 2 0 0,2 3-416 15,1 2 0-15,1 1 0 0,2 4 0 0,-1 7 128 0,2 0-128 16,-3 0 0-16,1 0 128 0,1-2-128 0,-1 0 192 16,0-3-192-16,0-1 192 15,0-4-192-15,1-2 160 0,-2-2-160 0,0-2 160 0,0-5 0 0,0-2 0 16,0-2 0-16,-1-4 0 15,0-5 96-15,0 0 32 0,0 0 0 0,0 0 0 0,-3-3 208 16,1-5 32-16,-2-3 16 0,3-4 0 0,0-4-208 0,0-3-32 16,0-4-16-16,1-4 0 0,0-3-288 0,1 0 0 15,0-1 0-15,2 0 0 0,2-2 0 0,0 2 0 16,2 1 0-16,1 4 0 0,-1 1 0 0,2 3 0 0,1 1 0 0,2 3 0 16,1 1 0-16,2 3-144 15,0 3 144-15,2 3 0 0,-1 1 0 0,1 4 0 0,-3 0 0 0,-1 4 0 16,0 1 0-16,-1 2-160 0,-1 1 160 0,-2 3 0 15,-2 1 0-15,-2 3 0 0,-1 3 0 0,-2 1 0 16,-3 2-160-16,-3 1 32 0,-1 2 0 0,-4 0 0 16,-2 3 128-16,-1 0-160 0,-2 0 160 0,-3 0-160 15,-2-1 16-15,1-3 0 0,0-1 0 0,-1-2 0 0,0-2-160 16,0-1-16-16,1-1-16 0,2-2 0 31,0-3-1840-31,3 0-352 0,3-1-80 0,3-3-12240 0</inkml:trace>
  <inkml:trace contextRef="#ctx0" brushRef="#br0" timeOffset="175051.3">17644 10936 25791 0,'-6'-16'1152'15,"4"8"224"-15,-2-1-1104 0,-1-1-272 0,0-1 0 0,-1 2 0 16,1 0 1776-16,-2 1 288 0,1 0 64 0,-1 3 16 15,0 0-688-15,2 4-144 0,-4 2-32 0,1 3 0 16,1 2-768-16,-2 4-144 0,-2 2-48 0,0 5 0 0,1 4-32 16,-1 4-16-16,-1 6 0 0,-1 3 0 0,0 4-32 0,-2 4-16 0,0 4 0 0,-1 4 0 0,-2 4-224 0,1 2 176 31,2 2-176-31,1 1 160 0,1-2-160 0,4-1 0 0,1-3 0 0,3-2 0 0,4-2 128 16,2-2-128-16,3-2 0 0,1-2 128 15,4-4-128-15,5-3 0 0,-2-2 0 0,5-3-176 31,3-5-400-31,1-3-64 0,1-3-32 0,2-5 0 16,2-2-2096-16,2-6-432 0</inkml:trace>
  <inkml:trace contextRef="#ctx0" brushRef="#br0" timeOffset="175568.26">18215 11342 27183 0,'0'0'1200'0,"0"0"256"0,0 0-1168 0,0 0-288 0,0 0 0 0,0 0 0 16,2-4 688-16,0-2 80 0,0-1 0 0,1-1 16 15,-3-1 16-15,0 0 0 0,-2-2 0 0,0 0 0 16,-1-1-32-16,-3 1-16 0,0 0 0 0,-3 1 0 16,-1 0 16-16,-1 3 0 0,-2 1 0 0,-1 3 0 15,-2 2-288-15,-1 2-48 0,-3 2-16 0,0 4 0 16,-1 3-416-16,-1 2 0 0,-1 3 0 0,0 2 0 0,0 1 0 0,1 2 0 16,0 2 0-16,2 1 0 0,2 2-192 0,4-2 192 15,2-1-160-15,4-1 160 0,2-3-144 0,5 0 144 16,2-2-128-16,5-1 128 0,1-3-256 0,4-2 48 15,3-2 0-15,3-2 0 0,1-3 208 0,1-3 0 16,0-2-160-16,1-3 160 0,-1-3 0 0,2-3 0 16,-2-2 0-16,0-3 0 0,-1-1 0 0,0-2 160 15,-1-1-160-15,-3 3 160 0,-1 0-16 0,-2 3 0 16,-1 1 0-16,-2 2 0 0,-2 1 0 0,-1 3 0 16,-2 3 0-16,-3 4 0 0,0 0 112 0,0 0 32 15,0 0 0-15,0 0 0 0,0 0-128 0,0 10-32 0,-1 1 0 0,1 1 0 16,0 0-128-16,0 1 0 0,0 0 0 0,2 0 0 15,1-1 0-15,0-1 0 0,1 0 0 0,1-1 0 32,3-1-528-32,1 0-96 0,1-1-16 0,2-2 0 0,2-1-2752 15,4-3-576-15</inkml:trace>
  <inkml:trace contextRef="#ctx0" brushRef="#br0" timeOffset="175772.4">18598 11139 31327 0,'-7'-12'1392'0,"5"5"272"0,1-1-1328 0,-2 1-336 0,0-1 0 0,0 0 0 16,0 2 2112-16,-1 0 368 0,4 6 64 0,0 0 16 16,0 0-1264-16,0 0-240 0,0 0-48 0,-3 7-16 0,-1 0-736 0,0 4-256 15,2 3 144-15,1 2-144 0,0 4 0 0,0 1 0 16,0 1 0-16,0 2 0 0,-1 2 0 0,1 1 0 16,0-1-128-16,1 2 128 0,0 1-384 0,1 0 0 15,2-1 0-15,0-2 0 16,1 0-2112-16,1-1-448 0,-1-2-64 0,0-4-12928 0</inkml:trace>
  <inkml:trace contextRef="#ctx0" brushRef="#br0" timeOffset="175948.77">18391 11380 36287 0,'0'0'1600'0,"0"0"336"0,1-6-1552 0,2 1-384 0,3 0 0 0,2 1 0 0,2 1-144 0,4-1-112 31,2 2-32-31,4 0 0 0,4 0 128 0,4-1 32 16,1 1 0-16,3 0 0 0,2 0 128 0,3 1 0 0,0-1 0 0,1-1 0 31,2 2-1184-31,-1-1-160 0,-4-1-16 0,-3-2-8112 0,-2-1-1600 0</inkml:trace>
  <inkml:trace contextRef="#ctx0" brushRef="#br0" timeOffset="176362.31">19078 11187 4607 0,'1'-15'192'0,"-1"8"64"0,-1-2-256 0,-1-2 0 0,0 1 0 16,-1-1 0-16,-2 2 6272 0,1-1 1200 0,-1 2 240 0,2 1 48 0,1 2-4416 15,2 5-880-15,0 0-176 0,0 0-48 0,0 0-1152 0,0 0-256 16,0 0-32-16,-3 6-16 0,0 4-496 0,1 2-96 16,0 4-32-16,1 3 0 0,1 1-160 0,-1 4 0 0,0-1 0 0,-2 2 0 15,2 1 0-15,0 2 0 16,0-1 0-16,0 1 0 0,0-1 0 0,2-1 0 16,-1-2 0-16,0-2 0 0,1-1 0 0,0-4 0 0,0 0 128 0,0-5-128 15,2-3 192-15,-3-3-64 0,2 0 0 0,-2-6 0 16,0 0 48-16,0 0 0 0,0 0 0 0,6-7 0 15,1-2-16-15,2 0 0 0,1-2 0 0,2-3 0 16,0-1-160-16,1 0 0 0,0-2 0 16,2 3-176-16,-1 1 176 0,1 0 0 15,2 4-144-15,-1 1 144 0,1 1-128 0,0 2 128 0,-2 1-160 0,1 3 160 0,-1 4-176 0,0-1 176 16,-2 1-192-16,-1 0 192 0,0 3-144 16,-1 0 144-1,-2 1 0-15,-1 3-144 0,-3-1 144 0,0 1 0 0,-3 0 0 0,-1-1 0 16,-2 1 0-16,-2 0 0 0,-3 0 0 0,-3-1 0 15,-2 0 0-15,0 0 0 0,-4-1 0 0,0 0 128 16,-5 0-128-16,0-2 0 0,-2-1 0 0,1-2 128 16,1 0-320-16,2 1-48 0,0-2-16 0,3-1 0 15,1-1-1440-15,2-1-288 0,2-1-64 0,4-2-9776 16,0 0-1936-16</inkml:trace>
  <inkml:trace contextRef="#ctx0" brushRef="#br0" timeOffset="176589.27">19562 11028 40479 0,'0'0'1792'0,"0"0"384"16,0 0-1744-16,7-1-432 0,-7 1 0 0,8 2 0 0,-1 0 368 0,2 3-16 16,0 2 0-16,1 3 0 0,1 3 64 0,1 4 16 15,0 1 0-15,0 3 0 0,-1 2-64 0,1 4-16 16,-1 0 0-16,0 5 0 0,0 1-96 0,-1 2-32 15,0 2 0-15,-1 2 0 0,-3 0-80 0,-2 0-16 16,-4 2 0-16,-3-2 0 0,-2 0 0 0,-4 1-128 16,-4-1 192-16,-4-1-64 15,-2-4-576-15,-4-1-112 0,-4-1-16 0,-1-1-16 16,-1-4-3232-16,-2-3-640 0</inkml:trace>
  <inkml:trace contextRef="#ctx0" brushRef="#br0" timeOffset="177236.09">21608 11277 9215 0,'-6'0'816'16,"-2"-2"-656"-16,0 0-160 0,4-1 0 0,4 3 448 0,0 0 48 15,-3-4 16-15,-3 2 0 0,-2-1-384 0,2 1-128 0,-1-1 0 0,0 1 144 16,-3 0 624-16,1 1 112 16,0 0 16-16,1 0 16 0,0-1 560 0,0-1 96 15,0 0 32-15,2 1 0 0,-1 0-96 0,0-1-16 16,0 1 0-16,1 0 0 0,0-1-16 0,0-1 0 16,1 1 0-16,0 1 0 0,1 0 96 0,4 2 16 15,0 0 0-15,0 0 0 0,0 0-496 0,0 0-80 0,0 0-32 16,3-6 0-16,3 2-496 0,5-1-96 0,4 2-32 0,7 1 0 0,3-1-208 0,6 2-144 31,4-2 192-31,6 1-192 0,3-1 448 0,8 1-32 0,6-1 0 16,6 1 0-16,5 0-112 0,4 0-32 0,0-1 0 0,7 0 0 0,3 1-112 15,2 0-32-15,-2-1 0 16,0-1 0-16,-2 1-128 0,1 1 0 0,-1 1 144 0,-4-1-144 0,-6-1 0 0,-4 1 144 16,-7 1-144-16,-4 0 0 0,-3 1 256 0,-5 0-64 15,-5 0-16-15,-3 0 0 0,-4-1 16 0,-5 1 16 16,-5 0 0-16,-2 0 0 15,-5-1-16-15,-3 0 0 0,-4-2 0 0,-2 1 0 0,-4 0-16 0,0 0-16 16,-6 2 0-16,0 0 0 16,0 0-432-16,0 0-96 0,0 0-16 0,-5-3 0 15,1 0-1360-15,4 3-288 0,-7-1-48 0,2 1-10384 16,-2 0-2064-16</inkml:trace>
  <inkml:trace contextRef="#ctx0" brushRef="#br0" timeOffset="177787.51">23987 10969 34271 0,'3'-10'1520'0,"-3"10"304"0,4-5-1456 0,3-1-368 0,1 1 0 0,1-1 0 15,4 2 288-15,0 1-16 0,0-1 0 0,1 2 0 16,2 1 128-16,0 1 32 0,1 0 0 0,-1 1 0 15,0 3-288-15,-3-1-144 0,-2 0 160 0,-1 2-160 16,-3-1 176-16,-1 1-176 0,-4 2 192 0,-2 1-192 0,-3 1 160 0,-3 0-160 16,-1 1 128-16,-3 1-128 0,-2 0 0 0,-2 0 0 15,0 0 0-15,1 0 0 0,0 0 0 0,2 1 0 16,2 1 0-16,1-2 0 0,0-2 0 0,3 0 0 16,1-1 0-16,1-1 0 0,3-7 0 15,-2 6 0-15,2-6 0 0,2 7 0 0,-2-1 224 0,4 0-32 16,0-1-16-16,0 1 0 0,2-1 64 0,1 2 16 15,0 0 0-15,1 0 0 0,0 2 0 0,-1-1 0 16,0-1 0-16,0 2 0 0,-3 0-64 0,0 0 0 16,1-1 0-16,-4-1 0 0,-1 1 48 0,-1 0 0 15,-3-1 0-15,0 0 0 0,-1 0-16 0,-3-2 0 16,-2-2 0-16,0 1 0 0,-1-1 96 0,-1-1 0 0,-2-2 16 16,-2 1 0-16,0-2-80 0,-1-1-32 0,1-1 0 0,0-1 0 15,1 0-224-15,0-3 128 0,-2 1-128 16,2-1 0-16,0 1-160 0,2-2-128 0,1-1-32 0,2 0 0 31,1-1-1920-31,2 0-400 0,0 1-80 0</inkml:trace>
  <inkml:trace contextRef="#ctx0" brushRef="#br0" timeOffset="178352.9">23862 10713 12895 0,'-9'-10'1152'0,"5"6"-928"16,-1-2-224-16,-1 0 0 0,1-1 1776 0,-2-1 304 15,0 0 64-15,1-1 16 0,-2 1-176 0,1 0-48 16,-2 2 0-16,0 0 0 0,-1 2-400 0,0 1-96 0,0-2-16 0,0 3 0 15,-1 1-608-15,0 1-128 16,-1 1-32-16,0 1 0 0,0 3-352 0,0 1-80 0,0 3-16 0,0 3 0 16,-1 1-208-16,0 5 0 0,0 3 0 0,0 2 0 15,1 2 0-15,0 4-160 0,0 2 160 0,-2 3-128 16,2 2 128-16,0 2-128 0,1 3 128 0,1 1-128 16,-1 1 128-16,2 0 0 0,1-1 0 15,1-1 0-15,3 2 0 0,3-1 0 0,2 1 0 0,2-1 0 16,4 0 0-16,1-1 144 0,3-1-144 0,5-2 0 15,-1-1 192-15,5-2-192 16,3-1 192-16,3-3-192 0,4-3 176 0,3-2-176 0,3-2 160 0,5-3-160 0,3-2 192 0,1-4-64 16,-1-4-128-16,0-2 192 0,0-5 80 0,-6-3 16 15,2-2 0-15,3-4 0 0,1-4 160 0,1-4 48 16,-1-5 0-16,0-4 0 0,1-3-96 16,9-14-16-16,-1-3 0 0,-3-3 0 15,-4-3-96-15,-14 9-32 0,-4-1 0 0,-3-3 0 16,-6-1 448-16,-3 0 64 0,-7 0 32 0,-5 1 0 0,-6-1 144 0,-6-10 16 15,-5 2 16-15,-4 4 0 0,-4 5-544 0,-3 3-112 16,-3 4-32-16,-3 2 0 0,-1 1-288 0,-2 4 0 16,-3 4-176-16,-3 4 176 0,-2 4-288 0,-2 2 48 15,1 3 16-15,0 5 0 16,1 2-432-16,2 5-96 0,0 5-16 0,0 2 0 16,-2 4-2240-16,-1 5-464 0,-1 1-96 0</inkml:trace>
  <inkml:trace contextRef="#ctx0" brushRef="#br0" timeOffset="194104.33">5491 13276 10127 0,'0'0'896'0,"0"0"-704"15,-1-5-192-15,1-1 0 16,0 1 2448-16,1-1 464 0,1-1 96 0,1 0 0 0,2-1-1456 0,0 0-288 16,2 0-64-16,2-1-16 0,1 0-192 0,1 0-32 15,1 0-16-15,1 1 0 0,1-2-240 0,2 1-32 16,0 2-16-16,0 1 0 0,-1-1-80 0,-1 3 0 0,-1-1-16 15,1 3 0-15,-2 0-128 0,1 2-32 16,-2 1 0-16,-1 2 0 0,-1 1-48 0,-1 1-16 16,0 2 0-16,-1 1 0 0,-2 3-64 0,1 2-16 15,-4 0 0-15,-1 1 0 0,-1 1-128 0,-1 2-128 16,-1-1 192-16,-3 2-192 0,0 0 128 0,-2-1-128 16,0 2 0-16,0-3 0 0,-1 0 0 15,1-3 0-15,-1-1 0 0,0-2 0 0,0-1 128 0,2-1-128 16,-1-2 0-16,3 0 0 0,4-6 0 0,0 0 128 0,0 0-128 15,0 0 0-15,0 0 128 0,0 0-128 0,0 0 0 16,4 5 0-16,1 0 160 0,0-1-160 0,1 0 128 0,0 1-128 16,2-1 192-16,1 2-64 0,0 0 0 0,0 2 0 15,2 0-128-15,0 0 160 16,2 2-160-16,-2 1 160 0,-3 0-160 0,1 0 0 0,-1 1 0 0,-2-1 0 0,0 0 144 16,-3 0-144-16,-1-1 160 0,0 0-160 0,-4-1 256 15,0 0-32-15,-1 0-16 0,-3-1 0 0,-2 0 192 0,-3-1 48 16,0-1 0-16,-4 0 0 0,0-1 48 0,-3 0 16 15,0-2 0-15,-1-2 0 16,-1-1-128-16,1-1-32 0,2-1 0 0,0 0 0 0,2-1-160 16,2 0-16-16,1-1-16 0,1 0 0 0,1 0-288 15,2 0-64-15,1-2-16 0,3 2 0 16,1-1-1856-16,2 1-368 0,3 0-80 0,1-1-14544 0</inkml:trace>
  <inkml:trace contextRef="#ctx0" brushRef="#br0" timeOffset="194716.71">6438 13359 5519 0,'0'0'496'0,"-2"-5"-496"15,1 0 0-15,-1-1 0 16,0 1 4416-16,2 5 768 0,-2-6 176 0,2 6 16 0,-3-3-2784 0,3 3-560 16,0 0-112-16,0 0-32 15,0 0-688-15,-2 5-144 0,0 2-32 0,-1 2 0 16,1 2-512-16,0 2-96 0,1 1-32 0,0 3 0 0,0 0-160 0,0 2-32 0,-1 0-16 0,2-1 0 16,0 1-176-16,2-1 0 15,-2-2 0-15,2 0 0 0,1-2 0 0,1-1 128 0,1-2-128 0,1-1 0 16,2-1 128-16,1-3-128 15,2 0 0-15,1-3 128 0,-1-1-128 0,2-2 0 16,2-2 144-16,-1-1-144 0,1-3 0 0,1-1 0 16,-2-3 0-16,1-2 128 0,-1-4-128 0,-2 0 0 0,-1-3-128 0,-1 0 128 0,-1 2-144 0,-1 1 144 31,-1 2-160-31,-2 3 160 0,-1 2 0 0,-1 4 0 0,-3 5 208 0,0 0-64 0,0 0 272 0,0 0 48 16,0 0 16-16,-2 6 0 15,-1 4-224-15,1 2-32 0,-1 2-16 0,1 0 0 0,0 1-208 0,-1 2 0 16,2-1 0-16,0 0 0 0,1-1 0 15,1 1 0-15,1-2 0 0,1-1 0 0,0-1 0 0,2-1 0 16,2-1 0-16,1-2 0 16,1-2-640-16,3 0-80 0,-1-4-16 0,3-2 0 15,2-3-1536-15,3-3-304 0,1-3-64 0,1 0-16 16,1-5-224-16,2-1-64 0</inkml:trace>
  <inkml:trace contextRef="#ctx0" brushRef="#br0" timeOffset="195017.19">7042 13469 13823 0,'0'0'1216'0,"-4"7"-960"0,-1 2-256 0,-3 2 0 15,2 1 2176-15,-2 0 400 0,-1 1 80 0,-1 1 16 16,1-1-1360-16,-1 0-272 0,0-1-48 0,1 0-16 16,0-1 128-16,1-1 32 0,2-2 0 0,0-3 0 15,2 0-48-15,4-5 0 0,0 0 0 0,0 0 0 16,0 0-192-16,0 0-64 0,0 0 0 0,1-8 0 0,2-1-448 0,2-2-80 16,1-2-32-16,2-3 0 0,2-4-80 0,2-1-32 15,1-1 0-15,2 0 0 16,-1 2-160-16,0 2 0 0,0 3-160 0,-1 2 160 0,-2 3 0 15,0 3 0-15,-2 2 0 0,0 3 0 0,0 2 336 0,-1 2-32 16,-1 2-16-16,0 3 0 0,0 2-32 0,-2 1 0 16,1 1 0-16,-1 2 0 0,1 0 0 0,0 1 0 0,1-1 0 0,-1 2 0 15,0-2-256-15,-1 0 0 16,0-3 0-16,-1 1 0 0,1-2 0 0,1-1 0 16,1-3 0-16,1-1 0 15,0 0-576-15,2-2 0 0,1-3-16 0,2-1 0 16,0-3-2000-16,2-1-400 0,0-5-80 0,3-4-11632 0</inkml:trace>
  <inkml:trace contextRef="#ctx0" brushRef="#br0" timeOffset="195415.62">7552 13064 30575 0,'-6'-12'1344'0,"4"7"304"0,-1 0-1328 0,0 0-320 0,0 0 0 0,-1 0 0 16,4 5 1264-16,0 0 176 0,0 0 32 0,0 0 16 15,-5 4-576-15,1 1-112 0,1 4-32 0,0 3 0 16,-1 2-384-16,0 3-64 0,2 2-32 0,0 4 0 0,0 1-160 0,1 2-128 15,-3 3 192-15,1 1-192 0,1-1 128 0,-1 0-128 16,0 0 0-16,2-2 0 0,1-1 0 0,0 0 128 16,0-4-128-16,0-2 0 15,1-4 144-15,0-2-144 0,2-3 0 0,0-3 144 0,1-2 16 0,-4-6 0 16,0 0 0-16,8-2 0 16,0-1 96-16,-1-6 32 0,3-4 0 0,-1-4 0 0,1-3-288 15,1-3 0-15,1-4 0 0,0 1 0 0,1 1 0 0,0 1 0 16,-4 4-192-16,1 2 48 0,-3 4 144 0,-2 3 0 15,0 3 0-15,-2 2-128 0,-3 6 272 0,0 0 64 16,0 0 16-16,0 0 0 0,0 0-32 0,-5 5-16 16,-2 0 0-16,0 3 0 0,1 1-176 0,-1 2 128 15,1 3-128-15,-1 0 128 0,2 2-128 0,-1 0 0 0,3 1 0 16,-1-1 0-16,3 0 0 0,0-1 0 0,3 1 0 16,2-2 0-16,1 0 0 0,1-1-144 0,3-2 144 0,2-1 0 15,1-1-384-15,2-1 48 0,2-3 0 16,3-3 0-1,3 0-752-15,2-4-160 0,4 0-32 0,2-2 0 16,0-3-2560-16,0-2-512 0</inkml:trace>
  <inkml:trace contextRef="#ctx0" brushRef="#br0" timeOffset="195742.45">8035 13290 12895 0,'0'0'1152'0,"-6"3"-928"0,0-1-224 0,-2 2 0 0,2 2 3520 0,-1 0 672 16,1 2 128-16,-1 2 32 0,0 1-2432 0,0 1-464 15,-2 0-112-15,1 1 0 0,1-1-512 0,1 2-112 16,1-1-16-16,1 0 0 0,1-1-208 0,1-1-48 15,0-1-16-15,0-1 0 0,2-3-16 0,0-6 0 16,0 0 0-16,0 0 0 0,0 0 112 0,0 0 32 16,0 0 0-16,7-3 0 15,0-4-96-15,0-1-16 0,3-4 0 0,1-4 0 0,-1-1-192 0,1-3-64 16,1-3 0-16,0 2 0 16,0 0-192-16,1 2 0 0,-1 2 0 0,0 2 0 15,1 3 176-15,-2 2-176 0,-3 4 192 0,-2 2-192 0,-6 4 368 0,8 3-48 16,-3 1 0-16,2 3 0 0,-1 1-96 15,-1 3-32-15,-1 3 0 0,1 1 0 0,-1 0-64 16,1 2-128-16,-1 0 176 0,0 1-176 0,1 0 128 0,-1 0-128 16,1 1 0-16,0-2 0 15,1-3 0-15,-1-1-192 0,2-1 16 0,0-2 16 0,1-2-1216 16,2-2-240-16,1-2-48 0,2-3-16 16,4-3-896-16,1-4-176 0,4-3-48 0,3-3-7152 0,0-4-1440 0</inkml:trace>
  <inkml:trace contextRef="#ctx0" brushRef="#br0" timeOffset="196037.38">8554 13217 6447 0,'0'0'272'0,"0"-5"80"0,-3 1-352 0,1-2 0 15,2 6 0-15,0 0 0 0,-6-2 5248 0,1 2 992 16,-1-1 192-16,0 3 32 16,-1 2-4048-16,0 2-816 15,0 2-176-15,-1 2-16 0,1 1-464 0,-1 1-96 0,0 1-16 0,2 1 0 16,0 4-416-16,2 0-96 0,-2-1 0 0,3 1-16 0,0-2-112 0,1 1-32 16,2-2 0-16,3-1 0 0,-1 0-32 0,2-1 0 15,2-1 0-15,0-2 0 0,2-2 128 0,1-3 0 16,0-2 16-16,1 0 0 0,1-3 48 0,1-3 0 15,0-2 0-15,0-4 0 16,0-2 16-16,0-3 16 0,1-4 0 0,-2-3 0 16,0-2-32-16,-2-1-16 15,-2 1 0-15,-2 1 0 0,-3 2 0 0,-3 1 0 0,-1 2 0 0,-2 1 0 0,-3 4 144 0,-1 1 16 0,-2 2 16 0,1 2 0 16,-4 1-480-16,1 3 0 0,-1 1 0 0,-1 2 0 16,0 1-352-1,0 2-112-15,1 3-32 0,2 0 0 0,1 2-1360 16,1 1-256-16,2 1-64 0,1 1-9968 15,4 2-1984-15</inkml:trace>
  <inkml:trace contextRef="#ctx0" brushRef="#br0" timeOffset="196442.1">8735 13277 27647 0,'0'0'2448'0,"-2"7"-1952"16,1-1-496-16,-2 3 0 0,-2-1 1104 0,0 2 128 15,2 1 32-15,-1 2 0 0,-2-1-224 0,1 1-32 0,-1 0-16 16,2 0 0-16,-2-2-336 0,4 1-64 0,-1 1-16 0,2-1 0 15,2 0-144-15,2-1-48 16,-1-1 0-16,3-2 0 0,1-2-192 0,4 0-64 16,1-2 0-16,2-2 0 0,3-2-128 0,-1-1 128 15,1-2-128-15,0-3 128 0,2-3-128 0,0-4 0 16,1 0 144-16,0-2-144 0,1-3 176 0,-3 0-48 0,0-2 0 0,-3 2 0 16,-1 2-128-16,-2 1 192 0,-3 4-192 15,-3 3 192-15,0 1 96 0,-2 3 32 0,-3 4 0 0,0 0 0 16,0 0 64-16,0 0 0 0,-1 6 16 0,0 3 0 15,0 2-208-15,1 1-64 0,1 1 0 0,0 0 0 16,0 2-128-16,1-1 0 0,3 0 0 0,0 0 0 16,2-2 0-16,-2 0 0 0,2-1-144 0,1-2 144 15,2-3 0-15,1-3 0 0,0 0 0 0,1-2 0 16,1-2 0-16,0-3 0 0,0-2 128 0,2-2-128 0,-1-2 320 0,-1-2-16 16,-1-2-16-16,-1-4 0 0,0-3 32 0,-1-1 16 15,-1-2 0-15,-1 1 0 0,-5-1-128 0,-2 1-16 16,-2 2-16-16,-1 3 0 0,-2 2-48 0,0 2-128 15,-3 2 192-15,0 2-64 0,-1 3-336 16,-1 2-80-16,-1 2-16 0,1 1 0 16,1 1-1616-16,0 2-320 0,1 2-64 0,1 2-15904 0</inkml:trace>
  <inkml:trace contextRef="#ctx0" brushRef="#br0" timeOffset="196981.28">9312 13398 22111 0,'0'0'1968'0,"0"0"-1584"15,-2 7-384-15,2 0 0 0,2 3 2576 0,-2-1 432 0,-2-1 96 0,0 1 16 16,3-1-1664-16,-2 1-336 16,1-9-64-16,-1 7-16 0,-1-2 0 0,2-5 0 0,0 0 0 0,0 0 0 15,0 0-480-15,0 0-112 0,0 0 0 0,0 0-16 16,0 0-48-16,7-6 0 0,2-3 0 0,0-2 0 16,0-2-224-16,1-3-160 0,1 0 192 0,1-4-192 0,0-2 0 0,1 1 0 15,0 1 0-15,-1 4 0 16,0 2 0-16,-2 1 0 0,0 5 0 0,-1 1 0 15,-1 2 0-15,-2 1 0 0,1 4 0 0,-7 0-144 0,7 2 144 16,-2 3 0-16,-1 1-144 0,0 3 144 0,-1 1 0 0,0 2-144 16,1 3 144-16,-1-2 0 0,0 0 0 15,2 0-128-15,-1-1 128 0,2 0 0 0,0-3 0 0,3 1 0 16,1-1-128-16,1-3 128 0,1-2-240 16,2-3 16-16,3-1 0 0,0-2 0 0,2-3 48 0,2-1 16 15,2-3 0-15,0-3 0 0,0-4 160 16,0-2 0-16,0-3 128 0,2-3-128 0,-4-3 128 0,1 2-128 0,-2 1 128 15,-2 3-128-15,-5 2 0 0,-2 5 0 0,-2 2 0 16,-2 3 0-16,-2 2 0 0,-5 7 0 0,0 0 0 16,0 0-128-16,0 0-192 0,0 0-48 15,-3 9 0-15,-2 2 0 0,-1 2 80 0,-1 3 16 16,2 0 0-16,-2 2 0 0,3-1 144 0,0 2 128 0,2 0-192 0,1-1 192 16,1 0 0-16,1 0-128 15,3-3 128-15,1-1 0 0,3 0 0 0,-3-2 0 0,3-1-128 16,-1-3 128-16,-1-1 0 0,0-3 128 0,-6-4-128 15,6 4 192-15,-6-4 336 0,0 0 64 0,0 0 16 0,0 0 0 16,0 0-80-16,4-5-16 0,-4 5 0 0,0 0 0 0,-3-5-144 0,0 0-48 16,3 5 0-1,-5-2 0-15,-2 1-320 0,-1 0 0 0,1 2 0 0,-1 2 0 16,-1 1-1200-16,1 1-304 0,0 1-64 0,0 0-16816 0</inkml:trace>
  <inkml:trace contextRef="#ctx0" brushRef="#br0" timeOffset="197174.22">10383 13438 17503 0,'0'0'1552'0,"0"0"-1232"0,0 0-320 0,0 0 0 32,0 6 5248-32,-1 1 976 0,-1 1 208 0,1-1 32 15,-2 1-4544-15,-1 1-896 0,-2 1-192 0,1 1-48 0,-2 2-288 16,0 0-64-16,1 1-16 0,-2 1 0 0,0-1-416 0,1 1 0 15,-1 2 128-15,-2 2-128 16,0 2-1472-16,-2-1-320 0,-2 1-64 0</inkml:trace>
  <inkml:trace contextRef="#ctx0" brushRef="#br0" timeOffset="197739.61">12396 13042 36911 0,'-10'-19'1632'0,"7"10"352"0,0-3-1600 0,3 0-384 0,0-3 0 0,4-1 0 0,3 0 432 0,1 0 0 15,4 0 0-15,1 2 0 0,3 0 96 0,2 3 32 16,1 1 0-16,0 3 0 0,0 1-256 0,-1 3-48 16,1 3-16-16,0 2 0 0,-2 4-96 0,0 2-16 15,-3 3 0-15,-2 4 0 0,-2 0-128 0,-2 3 0 16,-3 2 0-16,-1 2 128 0,-6 0-128 0,0 3-144 16,-5 1 144-16,-3 2-208 0,-4-1 208 0,-1 2 0 15,0-1-160-15,-2 0 160 0,0-1 0 0,0-3 0 16,2-4 0-16,1-2 0 0,2-4 192 0,2-3 64 15,2-2 16-15,1 0 0 0,3-4 288 0,0 1 48 0,4-6 16 16,0 0 0-16,4 5-256 0,1 0-48 0,3-2-16 16,2 2 0-16,2-3-112 0,2-1 0 15,3 0-16-15,1-1 0 0,4 0-176 0,3 0-144 0,1-1 144 0,4-1-208 32,2-2-1488-32,3 0-288 0,3 0-64 0,3-2-16320 0</inkml:trace>
  <inkml:trace contextRef="#ctx0" brushRef="#br0" timeOffset="199719.53">13695 13163 17439 0,'-12'-2'768'0,"12"2"176"16,0 0-752-16,-2-4-192 0,-4 2 0 0,3 0 0 0,3 2 1776 0,0 0 320 16,0 0 64-16,0 0 16 0,0 0-528 0,5-6-112 15,2 1 0-15,2 0-16 0,2 0-592 0,2-1-112 0,1 1-32 16,3-2 0-16,-1 0-256 0,3-1-48 15,1-2-16-15,-2 0 0 0,1-1-128 0,-1 0-16 0,-3-1-16 0,-1 0 0 16,0 1-176-16,-2 0-128 0,-4 2 144 0,0-1-144 16,-2 1 480-16,-3 1 0 15,-1 0 0-15,-2 1 0 0,-2 2 128 0,2 5 32 0,-6-3 0 0,0-1 0 16,-4 3-208-16,-2 1-48 16,-4 2 0-16,-1 3 0 0,-3 0-224 0,-2 2-160 0,-1 1 192 0,0 0-192 0,1 3 144 0,1 0-144 15,1 0 0-15,3 1 144 16,1-2-144-16,4 2 0 0,2-1 0 0,2 0 0 0,4 0 0 0,3-1 0 31,2-1 0-31,3 0 0 0,3-1-256 0,4-2 64 0,3 1 0 0,5-3 16 31,4 0-192-31,6-3-32 0,4-2-16 0,2-3 0 0,1 0 192 0,3-4 32 0,3-4 16 0,0-2 0 0,2-4 176 16,-1 1-192-16,0-2 192 0,-3 0-192 0,-5 2 192 0,-5 0 0 0,-5 3-144 16,-5 1 144-16,-6 0 0 0,-3 4 0 0,-5 0 0 15,-5 2 0-15,-5 2 128 16,-1 2-128-16,-4 0 0 0,-2 1 128 15,-3 1-288-15,-3 1-64 0,-1 0-16 0,-1 2 0 0,0 0 64 16,1 2 16-16,0-1 0 0,1 1 0 0,3 1 160 0,3 0 0 0,2 0-144 16,3-1 144-16,1 3-144 0,3 0 144 15,2 1-192-15,2 1 192 0,1 1-224 16,1 1 64-16,1 1 16 0,2 3 0 0,0 2 144 0,0 1 0 0,1 3 0 0,0 2 0 0,-1 3 304 0,0 1-16 16,0 2 0-1,-1 2 0-15,-1 0 32 0,-2 2 16 16,-1 2 0-16,-1-1 0 0,0 0 0 0,-1-2 0 15,0-2 0-15,-1-1 0 0,0-4 64 0,0-2 16 16,0-2 0-16,0-2 0 0,-1-2-16 0,1-3 0 16,1-2 0-16,0-2 0 0,0-2-176 0,1-2-32 15,0 0-16-15,-1-6 0 0,0 0-176 0,9 1 0 16,-2-1 144-16,4-5-144 0,4-2 0 0,1-4-128 0,4-5 0 0,2-5 0 16,2-4-160-16,2-5-32 15,1-5 0-15,1-3 0 16,0-4-240-16,-1-1-48 0,-1 0-16 0,-2 2 0 0,-3 3 320 0,-1 3 64 0,-4 3 16 0,-2 2 0 15,0 6 416-15,-3 3 96 16,-4 3 16-16,0 3 0 0,-3 1 288 0,1 3 64 0,-2 2 16 16,-1 1 0-16,0 3-160 0,-2 5-16 0,0 0-16 0,0 0 0 15,0 0-112-15,0 0-32 0,-3 6 0 0,0 3 0 16,0 2-208-16,-1 2-128 0,1 3 160 0,0 0-160 16,-1 1 0-16,2 0 0 0,0 2 0 0,2 1 0 15,0 0 0-15,1-1 0 0,0 0 0 0,2 0 0 0,3-3 0 16,1 0 0-16,-1-3 0 0,3-1 0 0,2-2-320 0,1-4 0 15,2 0 0-15,2-4 0 16,1-2-64-16,1-1-32 0,1-4 0 0,0-3 0 0,2-4 288 16,0-4 128-16,-1-3-128 0,1-3 128 0,0-3-160 0,0 0 160 15,-1-2-192-15,-2 0 192 0,-2 3 0 0,-3 2-128 16,-1 2 128-16,-4 1 0 0,-3 5 0 16,1 3 192-16,-3 3-16 0,-1 3-16 0,-1 1 176 0,-1 4 48 0,0 0 0 0,0 0 0 15,0 0-384-15,0 0 144 16,-2 9-144-16,0 2 0 0,0 0 0 0,1 0 0 15,-1 3 0-15,4-1-192 0,-1 1 192 0,2 0-192 0,2 1 192 0,3-1-192 32,1-1-208-32,2 0-48 0,2 0 0 0,6-2 0 15,3-2-576-15,3-1-128 0,4-3-32 0,4-3 0 16,0-3-32-16,1-3-16 0,-2-2 0 0,0-3 0 16,-2-3 528-16,1-1 128 0,-1-3 0 0,-3-4 16 0,-1 0 272 0,-4-2 48 15,-2 0 16-15,-5 2 0 0,-5 2 528 0,-4 3 96 16,-3-1 32-16,-4 5 0 0,-4 1 944 0,-3 4 192 0,-3 1 32 0,-2 3 16 15,-1 2-784-15,-6 4-176 0,-1 2-16 0,0 2-16 16,-2 2-384-16,1 2-80 0,0 2-16 0,0 2 0 16,0 0-144-16,2 1 0 0,3-1 0 0,3-1 0 0,1 1 0 15,6-3 128-15,0-2-128 0,3 0 0 0,3-1 128 0,2-1-128 16,1-3 128-16,3 1-128 0,4-3 256 0,3-1-48 16,0-3 0-16,2-3 0 0,0-2 48 0,2-2 0 15,1-2 0-15,3 0 0 0,-2-4-128 0,2 1 0 16,-2 0-128-16,-1 0 192 15,0 3-192-15,-2 3 0 0,-1 1 128 0,-2 3-128 0,-2 1 0 0,-2 2 0 0,0 2 0 0,0 3 0 16,-4 1 128 0,1 0 0-16,-1 2-128 0,-1 1 192 0,1 0-64 0,-1 0-128 0,0 1 176 15,2 0-176-15,0 0 128 0,1-1-128 0,0-2 0 0,2 0 0 16,3-1 0-16,-1-3 0 0,2-2 0 16,1-1 0-16,1-2-288 0,2-2 32 15,0-4 16-15,2-1 0 0,1-3 240 0,-1-4 0 0,0-2 0 16,1-5 0-16,0-4 0 0,0-2 0 0,-1-6 0 0,0-3 160 15,2-2-160-15,-1-1 192 0,-2 1-192 0,-1 2 192 16,-3 3 48-16,-2 6 16 16,-2 3 0-16,-3 5 0 0,-1 2 176 0,-3 5 32 0,-1 2 16 0,-2 2 0 15,0 2-48-15,1 7-16 16,0 0 0-16,-6 1 0 0,2 3-416 0,-3 3 0 0,1 3 128 16,-1 5-128-16,0 2 0 0,-1 3 0 0,-1 4-192 0,0 2 192 15,0 2-176-15,2 2 176 0,0 1-128 0,2-1 128 0,0 0 0 0,4 1 0 16,1 0 0-16,1-3-128 15,1-1 128-15,3-2 0 0,1-2-144 0,3-2 144 32,0-3-400-32,2-3-16 0,1-3 0 0,1-2 0 0,2-2-96 0,0-4-32 15,0-4 0-15,2-3 0 0,1-3 416 0,1-4 128 0,2-3 0 0,1-3 0 0,1-5 0 0,3-2 0 16,-4-3 0-16,-1 2 0 16,-2 1-128-16,-2 2 128 0,-4 5 0 0,-2 1 0 0,-2 4 0 0,-3 3 144 15,0 1 16-15,-6 7 0 0,0 0 128 0,0 0 32 0,0 0 0 0,-1 8 0 16,-2 1-192-16,-1 2-128 15,0 2 144-15,-2 1-144 16,0 1 0-16,0 2 0 0,2-1 0 0,-1 1 0 0,3-2 0 16,0 2 0-16,2-2 0 0,1 0 0 15,1-1 0-15,3-1 0 0,1-1 0 0,2 0 0 0,2-2-160 0,1-1-32 0,0-2 0 0,2-3 0 0,1-2-64 16,2-2 0-16,1-2-16 0,1-2 0 0,1-4 272 16,-1-2 0-16,2-2 0 15,0-2 0-15,0-2 0 0,0 0 128 0,-2-2-128 0,0 2 0 0,-3 0 0 16,-1 3 0-1,-5 2 0-15,-1 2 0 0,-1 3 128 0,-3 1-128 0,-4 5 0 0,0 0 144 0,0 0-144 0,0 0 0 16,0 0 0 0,-3 9 0-16,0 0 0 0,0 1-176 15,0 0 176-15,1 1-192 0,0 0 192 0,1 0 0 16,-1-2-144-16,2 1 144 0,3 0 0 0,0-1 0 16,1-1 0-16,3-2 0 0,3 0-240 0,2-1 80 15,0-1 16-15,1-2 0 0,2-2-16 0,0-2 0 16,0-1 0-16,1-2 0 0,-1-4 352 0,1-1 64 0,-2-2 0 0,1-3 16 15,0-3 48-15,-3-1 16 0,-1 1 0 0,-4 0 0 16,-3 1 16-16,-3 0 0 16,-2 2 0-16,-3 0 0 0,-1 2-96 0,-3 3 0 0,-2 1-16 15,-2 3 0 1,-3 1-640-16,-2 2-128 0,-3 1-32 0,0 3 0 0,-2 2-2192 0,0 3-448 0,0 0-96 0</inkml:trace>
  <inkml:trace contextRef="#ctx0" brushRef="#br0" timeOffset="200217.58">16768 13108 15663 0,'0'0'688'0,"0"0"144"0,6 3-656 0,0 0-176 16,1 1 0-16,1-1 0 0,-1 0 4528 0,1 1 864 15,0-1 176-15,1-1 48 0,-1 1-3456 0,1 0-688 16,1-1-144-16,0 0-32 0,1-1-592 16,2 0-112-16,-1 0-16 0,3-1-16 0,1-1-320 0,1-1-64 15,0 0-16-15,2-2 0 0,1 1-160 0,-2 0 160 16,1-2-160-16,-2 1 160 0,-2 1-160 0,-1 1 0 0,-1-1 0 0,-2 3 128 15,-1 1-128-15,-1 1 0 16,0 1 0-16,-2 0 0 0,-2 2 0 0,-2 0 0 16,2 1-128-16,-1 0 128 0,-1 1 0 0,1 0 0 0,0 1 0 0,1-1 0 15,0-1 0-15,1 0 0 16,0-2 0-16,1 0 0 0,0-2 0 0,2-1 0 0,0-2 0 0,0-1 0 16,1-2 0-16,0-1 160 15,0-2-160-15,-1-1 160 0,1 0-160 0,0-2 192 0,-1-1-192 0,2-2 192 16,-2-3-192-1,1 1 0-15,-3-1 0 0,1 1 0 0,-1-2-176 0,-2 4 48 0,-3 2 0 0,1 2 0 0,-1 3-128 0,0 1-32 16,-2 5 0-16,0 0 0 31,0 0-240-31,-2 6-48 0,-1 2-16 0,-1 3 0 0,1 2 144 0,1 1 48 0,0 3 0 0,0-1 0 0,2 1 240 0,2 0 160 16,0 1-192-16,1-1 192 0,0 2 0 0,3-1-128 16,0-1 128-16,2 0 0 0,0-3 0 0,-2-1 0 15,1-2 128-15,-1-2-128 0,-2-1 560 0,-1-3 16 16,-3-5 0-16,0 0 0 0,0 0 128 0,0 0 48 15,0 0 0-15,-7 1 0 0,-3 1-160 0,-1-2-16 16,-3-3-16-16,1 1 0 0,-2 0-384 0,-2-1-176 16,0-1 160-16,-1 1-160 15,1 0-352-15,-2-1-160 16,-1-1-48-16,1-2 0 0,0 0-2256 0,0-4-464 0</inkml:trace>
  <inkml:trace contextRef="#ctx0" brushRef="#br0" timeOffset="200357.82">16627 12646 37775 0,'-11'-13'1664'0,"8"8"368"0,0 1-1632 0,1-1-400 0,-1 1 0 0,3 4-11120 32,-3-6-2304-32</inkml:trace>
  <inkml:trace contextRef="#ctx0" brushRef="#br0" timeOffset="200530.09">15815 12804 40543 0,'-13'-10'1792'0,"9"7"384"0,4 3-1744 16,0 0-432-16,0 0 0 0,0 0 0 0,0 0 656 0,3-3 48 16,2-3 16-16,4 3 0 0,4 1-720 0,5 1 0 15,6-2 0 1,4 2 0-1,5-1-1024-15,7 0-208 0,5-1-48 0,3-2-16528 0</inkml:trace>
  <inkml:trace contextRef="#ctx0" brushRef="#br0" timeOffset="201046.04">18551 13098 29487 0,'0'0'2624'0,"0"0"-2112"16,0 0-512-16,0 0 0 15,0 0 672-15,0 0 32 0,5-3 0 0,0-1 0 0,3 2-64 0,5 1-16 16,3-1 0-16,4 0 0 0,6 0-128 0,3 1-32 16,7-1 0-16,1 1 0 0,2 0-64 0,0-1-16 15,1 0 0-15,-3-1 0 16,-1 0-224-16,1 0-160 0,-2-1 192 0,-2 2-192 0,-3 0 0 0,-4 0-224 15,-4 0 16-15,-3 1 0 16,-5-1-1584-16,-4 2-304 0,-10 0-64 0</inkml:trace>
  <inkml:trace contextRef="#ctx0" brushRef="#br0" timeOffset="201219.08">18594 13278 6447 0,'-4'0'576'0,"-2"0"-576"0,6 0 0 0,0 0 0 16,0 0 7232-16,0 0 1344 0,0 0 272 0,0 0 48 15,0 0-6816-15,0 0-1376 0,0 0-256 0,10 6-64 16,3-2-128-16,5-1-32 16,3 0 0-16,5-2 0 0,2-2-352 0,4-2-80 0,3-1-16 0,0-1 0 31,1-2-1808-31,0 0-352 0,-1-1-80 0,0-3-12768 0</inkml:trace>
  <inkml:trace contextRef="#ctx0" brushRef="#br0" timeOffset="201540.37">18961 12971 34095 0,'-14'-12'3024'0,"9"7"-2416"0,-2-1-480 0,1 1-128 0,0-1 608 0,2 2 96 0,4 4 32 0,0 0 0 15,-4-5-304-15,4 5-64 16,0 0-16-16,0 0 0 16,6 2-352-16,3 1 0 0,2-1-160 0,3 1 160 0,3 2-192 0,1-1 64 15,3 1 128-15,3 0-208 0,3-1 48 0,1 1 16 0,3-1 0 0,0 1 0 31,2-1-112-31,-1-1-32 0,-2 2 0 0,-3-1 0 0,-4 1 128 0,-3 0 32 16,-4 1 0-16,-2 0 0 0,-3 1 128 16,-4 0 0-16,-1 1 0 0,-3 1 128 0,-2 2 80 0,-3 2 32 0,-2 1 0 0,-4 2 0 15,-2 0 144-15,-3 1 48 0,-4 0 0 0,-1 3 0 16,-4 2-80-16,-3-1-16 0,0-2 0 0,0 1 0 16,1-1-208-16,1 1-128 0,1-1 160 0,2 0-160 15,1-1 128-15,3 0-128 0,3 0 0 0,1-1 144 31,1-3-2016-31,4 1-416 0,-1-2-80 0,4-2 0 0</inkml:trace>
  <inkml:trace contextRef="#ctx0" brushRef="#br0" timeOffset="202042.95">20195 12937 26719 0,'0'0'2368'0,"6"-3"-1888"16,-1-3-480-16,2 2 0 0,6 0 1024 0,-5-1 128 15,-3 1 0-15,-2-1 16 0,-3 5-144 0,0 0-48 16,-1-5 0-16,-2 1 0 0,-2 0 16 0,-1 3 0 0,-4 1 0 0,-3 2 0 16,-3 1-288-16,-3 1-64 0,-1 1-16 0,-2 2 0 15,-2-1-304-15,4 1-64 0,0 2-16 0,1 0 0 16,1-1-240-16,4 0 128 0,2 0-128 0,2 0 0 0,2-3 0 0,4 2 0 31,0-1 0-31,4 1 0 0,2 0 0 0,3-1-128 16,4 0 128-16,3-1-160 0,3 0-16 0,2 0 0 15,3 1 0-15,2 0 0 0,1 1 176 0,1-1-192 16,2 1 192-16,-1 1-192 0,-2-1 192 0,-2 2 0 16,-4 0 0-16,-1 0 0 0,-3-1 0 0,-2-1 0 15,-3 1 0-15,-3 0 0 0,-1-2 368 0,-3 1 0 0,-2-1 0 16,-4 2 0-16,0-1 128 0,-2 0 16 16,-3 0 16-16,-3 1 0 0,-2-1-304 0,-3 0-64 0,-2 0-16 0,-1-2 0 15,-1 0-144-15,1-2-256 16,0-1 64-16,3-1 16 15,0-2-336-15,3-1-80 0,0-1-16 0,6-2 0 16,1-1-1808-16,6-3-352 0,-1-3-80 0,9-5-12496 0</inkml:trace>
  <inkml:trace contextRef="#ctx0" brushRef="#br0" timeOffset="202222.29">20423 12772 11967 0,'0'0'1072'0,"5"-2"-864"0,-5 2-208 0,0 0 0 16,7 1 4400-16,-7-1 832 0,5 5 160 0,0 1 48 0,0 3-2960 0,-2 1-592 15,1 1-112-15,-4 3-32 0,0 4-560 0,0 2-112 16,0 0-32-16,-3 2 0 0,1 2-560 0,-1 0-112 15,0 1-32-15,-1 1 0 0,0 0-160 0,1-2-48 16,-1-1 0-16,1-1 0 0,1 0-128 0,-1 0 0 16,0-2 0-16,2-1 0 0,0-3 0 0,1-2-144 15,1-2 144-15,0-1-160 16,2-2-2256-16,0-1-448 0,-3-8-80 0,0 0-7984 0,0 0-1584 16</inkml:trace>
  <inkml:trace contextRef="#ctx0" brushRef="#br0" timeOffset="203025.96">20317 13122 20271 0,'0'0'1792'0,"-5"-3"-1424"16,1-2-368-16,4 5 0 0,0 0 3088 0,0 0 560 0,0 0 96 0,1-5 32 16,2-1-2464-16,4 2-480 0,3 0-112 0,4-1-16 15,5 1-704-15,5-1-160 16,5 0-32-16,4-1 0 16,3 0-1344-16,4-2-256 0,4-1-64 0,-1-1-16 15,-3-2 336-15,-1 1 80 0,-3 1 16 0,-3 2 0 0,-4-1 240 0,-5 2 48 0,-3 2 16 16,-5-1 0-16,-4 1 1408 0,-3 0 288 0,-4 2 48 0,-5 3 16 15,0 0 1168-15,-5-3 256 0,-1 0 32 0,-4 3 16 0,-2 2-384 0,-3 0-80 16,-1 1-16-16,-2 3 0 16,1-1-624-16,-3 2-128 0,-1-1-32 0,-1 3 0 0,1 1-208 15,0 1-48-15,0 0-16 0,1 1 0 0,3 0-272 16,3 0-48-16,3 0-16 0,2 0 0 0,3-1-224 16,4 0 0-16,1-3 0 0,4 1 0 0,5-1 0 0,2-1 0 15,1-2 0-15,2-2-160 0,1-1 0 16,3-1 0-16,2-2 0 0,-1-2 0 0,-1-1 160 0,-1-3-160 15,2-1 160-15,-3-1-160 0,-2 0 160 0,1 0 0 16,-3 1 0-16,-1 1 0 0,-3 3 0 0,0 1 0 0,-7 3 160 0,0 0-160 16,0 0 320-16,0 0-48 0,0 0 0 15,0 9 0-15,-1 0 48 0,0 1 16 16,-2 1 0-16,1 1 0 0,0 2-336 0,0-1 144 16,0 0-144-16,1 1 0 0,2-2 0 0,0 1 0 0,1-4 0 15,1 0 0-15,3-1 0 0,1-1 0 16,3-3 0-16,0-1 0 0,1-1-304 0,2-3-16 15,2-2 0-15,-1-2 0 0,3-4 160 0,0-2 32 16,1-4 0-16,0 0 0 0,1-3 128 0,1-2 0 0,0-6 0 0,0-1 0 16,-2-3 0-16,0 1 176 0,-1 2-176 0,-1 2 192 15,-2-1 0-15,-4 3 16 0,-2 2 0 0,-2 4 0 16,-1 0 432-16,-2 4 64 16,-2 2 32-16,-1 3 0 0,-1 2-112 0,1 6-32 0,0 0 0 0,0 0 0 15,0 0-208-15,-5 0-64 0,-1 3 0 16,1 3 0-16,-1 2-320 0,-1 4 144 0,0 2-144 0,0 0 0 15,2 1 0-15,-2 4 0 0,0 1 0 0,2 2 0 16,1 2 0-16,1 1 0 0,1 1-128 0,2-1 128 0,2 0 0 0,2-1 0 16,0 1 0-1,3-3-144-15,0-1-208 0,3-2-32 0,1-2-16 0,1-4 0 32,2-3-240-32,-1-2-64 0,1-5 0 0,1-2 0 0,1-2 432 0,1-3 80 0,2-4 0 0,0-3 16 0,0-3 176 0,-1-3 0 0,1 1 0 15,-1-1 0-15,-3 2 0 16,-3 0 0-16,-1 1 0 0,-2 3 128 15,-3 1 128-15,-1 2 48 0,-3 3 0 0,-2 5 0 16,0 0 208-16,0 0 32 0,0 0 16 0,-3 4 0 0,-2 2-336 16,2 2-64-16,-4 0-16 0,3 3 0 0,0 0-144 15,0 3 0-15,2-1 0 0,1 2 0 0,0-1 0 0,2 0 0 0,1-2 0 16,3-1 0-16,0-1-144 0,3-2 144 0,1 1-192 0,1-2 192 16,1-3-704-16,3 0-48 0,2-3 0 0,3-2 0 15,2-4-1168-15,0-3-256 16,0-5-32-16,1-3-9424 15,-1-6-1872-15</inkml:trace>
  <inkml:trace contextRef="#ctx0" brushRef="#br0" timeOffset="203147.31">21565 12756 34271 0,'-28'-15'1520'0,"15"10"304"0,-4-2-1456 0,1 1-368 0,0-1 0 0,2 1 0 16,1 0 384-16,1 2 16 15,2 0 0-15,1 2 0 0,2 0-400 0,2 2 0 0,-2 0 0 0,3 2-176 31,-1 1-2832-31,1 2-560 0</inkml:trace>
  <inkml:trace contextRef="#ctx0" brushRef="#br0" timeOffset="203299.43">20962 12912 35295 0,'-13'-6'1568'0,"13"6"320"0,-5-2-1504 0,5 2-384 16,0 0 0-16,0 0 0 0,-1-5 1216 0,1 5 192 0,4-5 16 0,6 2 16 15,2-1-864-15,7 0-160 16,2 1-32-16,4 1-16 0,4-1-368 0,2 0 0 0,-1-1-192 0,4 0 64 31,3-1-1680-31,1 1-336 0,1-1-64 0</inkml:trace>
  <inkml:trace contextRef="#ctx0" brushRef="#br0" timeOffset="203956.05">21967 12971 16575 0,'0'0'1472'0,"0"0"-1168"16,0 0-304-16,0 0 0 0,0 0 416 0,0 0 32 15,5-2 0-15,1 0 0 0,-1-1 336 0,0-1 80 16,-5 4 16-16,4-4 0 0,1 1 512 0,-5 3 96 0,2-5 32 0,-2 5 0 15,0-5-96-15,0 5-16 0,-5-5 0 0,-3 2 0 16,-3 2-112-16,-1 2-16 0,-4 1-16 0,0 3 0 16,-3 1-512-16,0 4-112 0,-1 2 0 0,2 3-16 15,-1 0-320-15,3 0-64 0,0 2-16 0,5-1 0 16,2 1-224-16,4-1 0 0,2 0 0 0,0-1 0 16,3-1 0-16,5 0 0 0,2-3-144 0,6 1 144 15,3-1-480-15,6-2 0 0,4-3 0 0,6 1 0 16,5-4-176-16,1-3-48 0,1-3 0 0,0-3 0 15,1-1 192-15,-2-2 16 0,0-1 16 0,-2-2 0 16,-1-3 480-16,-1-2 0 0,-3-2 0 0,-2 0 0 0,-4 1 0 16,-3 0 0-16,-8 2 0 0,-4 2 0 0,-2 3 240 0,-4 3 144 15,-6 1 16-15,-2 2 16 0,-4 1 384 0,-3 3 80 0,-3 1 16 0,-2 2 0 16,0 1-512-16,-1 2-112 16,2 2-16-16,-4 0 0 0,3 2-256 0,0 1 0 15,3-2 0-15,1-1 0 0,1 1 0 0,1 0 0 0,2-2 0 16,3 0 0-16,1-2 128 0,4-4-128 15,0 0 0-15,0 0 0 0,0 0 144 0,0 0-144 16,0 0 0-16,7-1 144 0,2-2-144 0,-1-1 160 16,1-2-160-16,0-3 160 0,1-2-160 0,0 1 192 0,0 2-192 0,-1-1 192 15,-1 1-192-15,-1 3 0 0,-1 0 0 16,-1 2 0-16,-5 3 128 0,0 0-128 16,0 0 128-16,0 0-128 0,4 8 288 0,-1 0-32 0,-2 2 0 0,1 1 0 0,0 1-256 15,0 2 160-15,-1-2-160 0,1 1 128 0,1-1-128 0,3 0 0 16,-1-2 0-16,2-1 0 0,0 0-128 15,3-3-64-15,2-1-16 0,4-2 0 32,1-1-752-32,3-2-160 0,2-3-32 0,0-3 0 0,0-1-1872 0,1-4-384 0,-1-4-80 15</inkml:trace>
  <inkml:trace contextRef="#ctx0" brushRef="#br0" timeOffset="204156.76">22817 12655 11055 0,'-2'-7'976'15,"-2"0"-784"-15,-2 0-192 0,1 0 0 16,-1 2 4928-16,1 0 960 0,-2 1 176 0,2 2 32 15,0 0-3600-15,-1 2-736 0,0-1-144 0,6 1-16 0,-7 4-576 0,2 1-128 16,-1 2 0-16,1 2-16 0,-1 0-256 0,3 4-48 16,-2 1-16-16,0 2 0 0,1 3-352 0,1 1-64 0,-2 1-16 0,4 2 0 15,-3 1-128-15,1 0 0 16,1 2 0-16,1-2 0 0,0 1 0 0,1-1 0 0,1 0 0 0,1 0 0 16,2-4 0-16,0-1 0 0,3-1 0 0,0-2-176 15,1-1-2208-15,1-3-448 16,1-4-96-16,1-1-8400 0,1-4-1664 0</inkml:trace>
  <inkml:trace contextRef="#ctx0" brushRef="#br0" timeOffset="204780.74">23044 12605 37599 0,'0'0'1664'0,"-3"-3"352"0,-3-1-1616 0,1 1-400 0,5 3 0 0,-6-2 0 0,6 2 720 0,-5 0 64 15,-1 0 16-15,1 2 0 0,-1 3-128 0,1 1-32 31,0 4 0-31,1 1 0 0,-2 1-336 0,3 2-80 16,2 3-16-16,-1 2 0 0,-1 0-80 0,0 2 0 0,2 0-128 0,2 2 192 0,2-2-192 0,0 0 0 16,-1-1 0-16,1 1 0 0,2-2 0 0,0-2 0 15,2 0 0-15,0-2 0 16,2-2-720-16,0-1-96 0,1-2-16 0,1-2 0 31,1-1-464-31,1-4-112 0,1-2 0 0,1-3-16 0,-1-3 256 0,1-1 48 0,2-4 16 0,-1-2 0 16,1-3 80-16,-2 0 32 0,-1-1 0 0,-2 0 0 0,-2 3 816 0,-2 1 176 0,-3 2 0 15,-1 2 0-15,-2 2 1104 0,-2 6 176 0,0 0 48 16,0 0 0-16,0 0-304 16,0 0-64-16,-4 3-16 0,0 1 0 0,-1 2-448 0,1 0-96 0,-1 3-16 0,2 0 0 15,1 1-224-15,1 0-160 0,1 1 192 16,2 0-192-16,1-1 0 0,3 0 0 16,0 0 0-16,1-2 0 0,3 1 192 0,2-1-192 15,2-3 192-15,4 0-192 0,1-3 240 0,0-1-64 16,1-1-16-16,0-2 0 0,1-3 16 0,-1-1 0 15,-1-2 0-15,1-4 0 0,-1-3 80 0,0-4 0 16,-2-1 16-16,0 0 0 0,-2 1 64 0,-2 0 16 16,-2 1 0-16,-4 2 0 0,-2 0 320 0,0 4 64 15,-2 2 16-15,0 3 0 0,0 0-176 0,-3 7-16 16,0 0-16-16,0 0 0 0,0 0-304 0,0 0-64 16,-5 7-16-16,1 4 0 0,-1 2-160 0,0 4-144 15,-2 5 144-15,1 4-208 0,-1 2 208 0,-1 4-144 16,0 5 144-16,-2 2-128 0,-1 4 128 0,0 3-128 0,0 3 128 0,0 1-128 15,1 2 128-15,-1-3 0 16,0 0 0-16,0-3 0 0,0-1 0 0,1-3 0 0,0-5 0 0,2-4 0 16,-2-4 0-16,2-5 128 0,-1-4-128 0,0-5 176 15,1-1 240-15,0-6 48 0,-2-3 16 0,-1-5 0 16,0-4 32-16,0-3 16 0,-1-4 0 0,-1-2 0 16,0-3-288-16,1-1-64 0,0-2-16 0,1-1 0 15,0-2-512-15,1 1-96 0,1 0-32 0,2 1 0 16,0 3-1680-16,2 0-336 0,-1 3-64 0,2 3-16720 15</inkml:trace>
  <inkml:trace contextRef="#ctx0" brushRef="#br0" timeOffset="205370.11">20614 14209 13823 0,'-1'-11'608'0,"1"11"128"0,-1-7-592 0,0 2-144 0,0 0 0 0,1 5 0 15,-5-3 4112-15,5 3 800 0,-5 1 144 0,-1 2 48 16,1 2-3088-16,-2 1-608 0,0 3-128 0,1 2-32 15,-2 2-704-15,-1 3-144 16,1 0-16-16,-1 2-16 0,-1 1-96 0,0 0-16 16,2 2 0-16,3-1 0 0,0 0-128 0,2-1-128 15,2-3 144-15,1 0-144 0,1-3 0 0,2-2 128 0,3-1-128 0,2-4 0 0,0 1 0 0,2-3 144 16,3-2-144-16,2-2 128 16,1-2-128-16,2-2 0 0,-1-4 0 0,3-3 0 15,2-4 0-15,-1-4 0 0,-1-2 0 0,-1-2 0 16,-2-1 0-16,0 1 0 0,-2 2 0 0,-2 2 0 15,-2 2 0-15,-1 3 0 0,-1 4 0 0,-2 3 0 0,-4 1 0 0,-3 6 192 16,0 0-64-16,0 0 0 0,0 0 128 0,0 0 0 0,0 0 16 16,0 7 0-1,-2 1-272-15,0-1 160 0,-2 2-160 0,1 0 128 0,0 0-128 16,-1-1 0-16,2-1 0 0,-2-1 0 0,4-6 128 0,0 0-128 0,0 0 0 0,0 0 128 16,0 0 112-16,0 0 16 0,0 0 0 15,0 0 0-15,5-3 64 0,3-1 32 0,2-2 0 0,2-1 0 16,1-1-352-16,3 1 144 0,1 1-144 15,2 0 0-15,1 2 128 0,-1 2-128 16,0 2 0-16,-1 2 0 0,-1 1 128 0,0 3-128 16,-2 0 144-16,0 2-144 0,-3 1 0 0,-2 1 0 15,-4 0 0-15,-1 1 0 0,-2 0 0 0,-1 1-256 16,-2 0 16-16,-2-1 16 0,-1-1-352 16,-3 0-80-16,-1-3-16 0,0-1 0 0,-2-1-1376 0,-1-1-288 0,0-3-48 0,-2-3-13360 0</inkml:trace>
  <inkml:trace contextRef="#ctx0" brushRef="#br0" timeOffset="205525.1">20749 13993 15663 0,'-7'-6'1392'0,"-3"-3"-1120"0,-1-1-272 0,1 1 0 0,1 1 5760 0,1 2 1088 16,3-1 208-16,-1 2 48 0,2 0-5648 16,4 5-1136-16,0 0-320 0,0 0 0 31,0 0-480-31,6-2-208 0,3 1-32 0,1 0-16 15,0 1-2656-15,1 0-512 0</inkml:trace>
  <inkml:trace contextRef="#ctx0" brushRef="#br0" timeOffset="206534.63">21413 14217 24927 0,'0'0'1104'0,"5"-4"240"0,1 1-1088 0,0-1-256 15,1-2 0-15,0 2 0 0,1-2 304 0,-1 1 0 16,-2-2 0-16,0 0 0 0,-3 0 256 0,-1-1 48 15,-2 0 16-15,-1 2 0 0,-3-1 624 0,-1 2 128 0,-3-1 32 0,-1 3 0 16,-1 0-192-16,-1 3-16 16,-1 1-16-16,-2 3 0 0,0 2-576 0,-2 1-112 15,1 3-32-15,1 2 0 0,0 3-336 0,2 0-128 16,1 1 0-16,1 2 144 0,2-1-144 0,1-1 0 0,3 1 0 0,1-1 0 0,1-2-176 16,3 0 176-16,0-2-128 0,3-1 128 0,1-3-272 0,3 0 16 15,0-2 16-15,2-4 0 0,0-2-80 0,2-2-32 16,2-3 0-16,1-2 0 0,3-3 352 0,-1-2 0 15,2-4 0-15,1-3 128 0,-1-5 64 16,3-2 0-16,0-3 0 0,0-3 0 0,-1-2 32 0,-1 0 16 16,-3-1 0-16,-2 2 0 0,-3 1 80 15,-2 3 0-15,-1 4 16 0,-4 3 0 0,-2 5 416 0,0 2 80 16,-1 4 0-16,-2 2 16 0,-2 4-96 0,3 5-32 16,-4-2 0-16,4 2 0 0,-6 3-464 15,1 3-80-15,-1 5-32 0,2 2 0 0,-3 3-144 0,2 3 0 0,1 2 0 16,-1 1-176-16,1 2 176 0,0 1 0 15,2 3-144-15,2-1 144 0,2 1 0 0,1-2-144 0,0 1 144 0,4-2 0 32,0-1-1536-32,4-2-192 0,1-2-32 0,5-2-16 15,-2-3-1008-15,3-4-208 0,-1-3-32 0,2-4-16 16,1-4-336-16,0-2-64 0,0-5-16 0,-1 0 0 16,0-3 1408-16,-1-1 256 0,-4 1 64 0,-1 1 16 0,-2 0 2688 0,-2 0 544 0,-1 1 96 0,-3 0 32 15,0 1 976-15,-2 0 192 16,-1 0 32-16,-1 0 16 0,0 2-1072 0,0-1-192 0,0 1-64 15,1-1 0-15,-1 1-672 0,0-2-144 0,1 1-16 0,1-1-16 0,-1 0-304 0,2 0-64 16,0-1-16-16,1 0 0 0,-1 1-32 0,1-3 0 16,2 0 0-16,-4 1 0 0,2-1 144 0,-1 0 32 15,-1 0 0-15,0 0 0 0,-2 1 16 0,-1-1 16 16,-1 2 0-16,0 1 0 0,-3 2 96 0,1 0 32 16,-3 2 0-16,0 2 0 0,-1 2 32 0,0 1 0 15,-3 3 0-15,0 1 0 0,-1 2-448 0,0 3-64 16,0 3-128-16,0 2 176 0,1 0-176 0,2 2 0 15,-1 1 0-15,4-2 0 0,2 1 0 0,0-1 0 16,2 1-128-16,1-2 128 16,2-1 0-16,3-2 0 0,0-1-144 0,4-1 144 15,2-1-640-15,2-2-64 16,3-4 0-16,2-2-16 0,3-1-432 0,2-4-64 0,4-4-32 0,-1-2 0 16,1-5-224-16,0-2-32 0,0-5-16 0,-2-3 0 15,-2-5 256-15,-1-3 48 0,-1-2 16 0,0-1 0 0,-1-2 928 0,-3 1 272 16,-3 2-128-16,-1 5 128 0,-5 2 1024 0,0 3 256 15,-4 2 64-15,-1 3 16 0,-3 4 736 0,-1 2 144 0,-2 3 16 16,1 2 16-16,1 1-800 0,1 7-144 0,0 0-48 16,0 0 0-16,-7 2-752 0,2 2-144 0,-1 3-48 0,2 2 0 15,-1 4-176-15,-1 2-32 0,1 3-128 0,0 2 192 0,1 2-192 16,-1 3 0-16,1 1 0 0,0 2 0 16,-1-1 0-16,3 1 0 0,-2 0 0 15,2 1 0-15,1-1 0 0,1 0-128 0,0-2-16 16,3 2 0-16,1-4-2128 0,-1-2-416 0,2-3-96 0,2-4-16 0</inkml:trace>
  <inkml:trace contextRef="#ctx0" brushRef="#br0" timeOffset="206727.56">22089 14047 38703 0,'-13'-9'1712'0,"8"6"352"0,1-1-1648 0,1 0-416 0,1 0 0 0,2 4 0 0,0 0 992 0,3-4 112 16,2-1 32-16,4 2 0 0,3 0-912 0,3-2-224 0,1 2 0 0,5 0 0 15,1 0-240-15,3 0-80 0,2-1-32 0,2 0 0 47,3 2-1760-47,1 0-368 0,0 0-64 0,0 1-13344 0</inkml:trace>
  <inkml:trace contextRef="#ctx0" brushRef="#br0" timeOffset="207145.45">22434 14042 10127 0,'0'0'896'0,"0"0"-704"0,8 3-192 0,1-1 0 16,2 0 3312-16,0-1 624 0,-1-1 128 0,0-1 32 15,0-1-2128-15,0-1-432 0,-2-2-64 0,1 1-32 16,-1 0-480-16,0-2-112 16,-3 0-16-16,1-1 0 0,-2-1-336 0,-1 2-80 0,-1-2-16 0,1 1 0 15,-2 1 0-15,-1 0 0 0,-2 1 0 0,2 5 0 16,-5-4 144-16,0 3 32 0,-2 1 0 0,-2 4 0 0,-2 1-128 0,-1 2-32 15,0 2 0-15,-1 0 0 16,0 4-416-16,1 0 128 0,-1 0-128 0,2 1 0 0,2 2 0 16,1-1 0-16,2-1 0 0,3 1 0 0,2-1 0 0,2-1-176 15,1-1 176-15,4-1-128 0,1-1-64 0,4-1-16 16,4-1 0-16,0-3 0 16,4 1-512-1,2-4-112-15,1-2 0 0,2-1-10064 0,1-3-2016 0</inkml:trace>
  <inkml:trace contextRef="#ctx0" brushRef="#br0" timeOffset="207429.72">22837 14004 16575 0,'-7'-12'736'0,"5"7"160"0,-1-2-720 0,0-1-176 0,0 2 0 0,2 0 0 16,0 2 3968-16,1 4 752 16,0 0 144-16,0 0 48 0,6-1-3520 0,0 2-704 0,2 2-144 0,1 3-32 15,1 1-512-15,0 2 0 16,0 1 0-16,-3 3 0 0,0 0 144 0,-1 3-144 0,0 1 0 0,-1 2 144 15,0 0-144-15,-3 1 160 0,0-2-160 0,-1 1 160 16,0-2-160-16,-1-2 128 0,-1 0-128 0,-1-1 128 16,0-3 0-16,0-4 0 15,-2-1 0-15,0-1 0 0,4-5 176 0,0 0 16 16,0 0 16-16,0 0 0 0,-5-5 368 0,1-3 64 16,3-2 0-16,0-2 16 0,1-3-256 0,2-3-48 15,3-1-16-15,2-2 0 0,-2-1-464 0,1 3 128 0,2-1-128 0,0 2 0 0,-1 3 0 0,0 1 0 16,2 1 0-1,0 2-160-15,-1 3-416 0,1 0-96 0,0 2-16 0,0 2 0 16,0 1-3072 0,-2-1-608-16</inkml:trace>
  <inkml:trace contextRef="#ctx0" brushRef="#br0" timeOffset="208363.18">23191 13993 7359 0,'0'0'656'0,"-5"4"-528"0,-2 1-128 0,2 2 0 16,0 0 6048-16,-1 2 1184 15,1 1 224-15,0 1 48 0,-1 1-5472 0,2 1-1104 16,-1 1-224-16,1 0-32 0,0-1-208 0,-1 0-32 16,2-1-16-16,1-1 0 0,-2-1-160 0,2 0-16 0,1-2-16 0,1-2 0 15,0-6-16-15,0 0 0 0,0 0 0 0,6 3 0 0,-6-3 48 0,6-3 16 32,2-1 0-32,1-3 0 0,2-1-144 0,1-4-128 0,2-3 192 0,0 0-192 0,2-4 160 0,-1 2-160 15,1-1 128-15,-2 1-128 16,-1 3 144-16,-1 2-144 0,-2 3 160 0,0 3-160 0,-1 0 288 15,-1 4-32 1,-3 0-16-16,-5 2 0 0,7 2-240 0,-1 1 128 0,-4 2-128 16,2 1 0-16,0 3 0 0,-1 1 128 0,0 1-128 0,-1 1 0 15,-1 1 0-15,1 0 0 0,0 2 128 16,1 0-128-16,-1-2 0 0,2 1 0 16,1-2 0-16,-2-1 0 0,1-1 0 0,3-3 0 0,1 0 0 0,0-3 0 15,0 0 0-15,1-3 0 0,1-1 0 0,1-3 0 16,-1 0 0-16,1-3 0 0,1-3 0 0,1-2 0 15,1-4 0-15,2-2 0 0,-1-3 0 0,0 1 0 16,-2 1 128-16,0 1-128 0,-2 1 0 0,-1 0 144 16,-2 4 0-16,0 2 0 0,-3 1 0 0,-1 3 0 15,-1 1 176-15,-3 5 48 0,0 0 0 0,0 0 0 16,0 0-128-16,0 0-32 0,-1 7 0 0,-1 3 0 16,0 0-32-16,0 2-16 0,-1 1 0 0,1 1 0 15,0 1-160-15,1-1 0 0,0 1 0 0,1 0 128 0,1-1-128 0,1-1 0 16,0-1 0-16,3-1 0 0,0-1 0 0,2 0-176 15,0-2 176-15,3-2-192 16,0 1-176-16,2-4-32 0,0-2-16 0,2-2 0 0,0-1 176 0,1-2 48 16,2-2 0-16,0-3 0 0,2-2 16 0,1-3 16 15,-1-3 0-15,-2-2 0 0,2 0 160 0,-1 0-192 16,-3 2 192-16,-2 0-192 0,-1 2 192 0,-2 2 0 0,-2 1 0 16,-2 2 0-16,0 2 176 0,-3 1-48 15,-1 2 0-15,-2 5 0 0,0 0 160 0,0 0 32 16,0 0 0-16,0 0 0 0,0 0-192 0,-4 5-128 15,0 2 144-15,-1 0-144 0,2 0 0 0,0 2-128 16,-1 1-16-16,2 2 0 0,0-1 144 0,0 1 0 16,2 0 0-16,-1 0-128 0,0 2-48 0,1-2 0 0,2-1 0 0,0 0 0 15,0-1-560 1,3-2-112-16,-1 1-32 0,1-2 0 16,1-2-448-16,1-1-80 0,-1-3-32 0,2-1 0 15,0-1 528-15,-2-3 96 0,1 1 32 0,-2-2 0 0,1-3 784 0,-1-1 0 0,1-3 0 0,-3-1 192 16,1-3 240-16,1 1 32 0,-3-2 16 15,1 2 0-15,1-1 288 0,-1 1 64 0,-1 1 16 0,0 2 0 0,1 2-32 0,-1 1-16 16,0 1 0-16,0 3 0 16,-2-1-304-16,0 6-64 0,0 0-16 0,6-3 0 0,-6 3-224 0,6-1-64 15,3 1 0-15,1 1 0 16,0-1-128-16,1 1 160 0,-1 1-160 0,1 1 160 0,1-2-32 0,-1 1 0 16,0 0 0-16,1 0 0 0,1 1-128 0,-1-1 0 0,0 1 0 0,-1 0 0 31,0 1 0-31,0-1 128 0,-1 1-128 0,0 1 0 15,-1 0 0-15,0 2 0 0,1 1 0 0,-2 1 0 0,3 0 0 16,-3 1 0-16,1 0 0 0,1 0 0 0,0 1 0 16,-3-1 0-16,2-1 0 0,-1 1 0 0,-1-3-192 0,-1 0 16 0,0-2 16 15,-1 0 0 1,3-2-1552-16,-2-1-304 0,1-1-64 0,0-2-16 0,-1-2-1360 16,0-3-256-16</inkml:trace>
  <inkml:trace contextRef="#ctx0" brushRef="#br0" timeOffset="208529.65">23963 13603 35935 0,'-6'-7'3200'0,"-1"-1"-2560"0,2 2-512 0,0-2-128 16,3 0 608-16,0 2 96 16,0-1 32-16,2 1 0 0,1 0-352 0,1 2-64 15,1-1 0-15,3 3-16 16,2 0-624-16,-1 2-112 0,3 0-16 0,2 2-16 0,3 1-1792 0,0 3-368 0,0 1-64 0,1 0-11504 0</inkml:trace>
  <inkml:trace contextRef="#ctx0" brushRef="#br0" timeOffset="209332.06">24623 13995 26319 0,'0'0'1152'0,"6"-1"256"15,1 0-1120-15,-1 0-288 16,1-1 0-16,-1-1 0 0,0-2 960 0,-2 0 128 0,0-1 16 0,-1 0 16 0,-1-1 368 0,-2 0 80 31,-2 1 16-31,-1 0 0 0,-4-1-240 0,-1 0-32 16,-1 2-16-16,1 0 0 0,0 3-464 0,-6 1-112 0,-1 3-16 0,1 1 0 15,0 1-560-15,-1 1-144 0,1 2 0 0,1 2 0 0,1-1 0 16,1 2 0-16,2 1 0 0,0 0 0 16,0 1 0-16,3 0 0 0,0-1 0 0,3 0 0 0,2 2 0 0,1-2-176 15,1-2 176-15,3 1-128 0,2-2-96 0,1-1-16 16,-3-3 0-16,3-1 0 0,0 0 0 0,2-3 0 31,1-2 0-31,1-1 0 0,0-1 240 0,2-3 0 0,1-2 0 0,1-1 0 16,-1-1 0-16,-2 2 160 15,2-2-160-15,-1-2 128 0,-2 0 0 0,0 1-128 0,-2 1 192 0,-1 1-64 16,-1 1 192-16,-2 3 16 0,-1 0 16 0,-2 3 0 16,-2 3-32-16,0 0-16 0,-2 0 0 0,-4 2 0 15,3 2-304-15,-3 3 160 16,1 2-160-16,0 1 128 0,2 1-128 0,1-1 0 15,1 1 0-15,-1 0-176 0,0-1 176 0,4-1 0 16,0-1 0-16,1 1 0 0,1-1 0 0,3-2-160 0,2 1 160 0,1 0 0 16,1-4-352-16,0-1 32 0,1-1 16 0,-1-2 0 15,3-2 304-15,2-3-160 0,-1-2 160 0,1-3-128 16,1-3 128-16,6-7 0 0,-1-2 128 0,1-3-128 16,-1-2 0-16,0 0 144 0,-1-2-144 0,-1 0 0 15,-1 2 192-15,-3 1-64 0,-3 3 0 0,-2 2-128 16,-2 5 560-16,-2 1 0 0,-4 2 0 0,-1 3 0 15,-1 1-112-15,-1 2 0 0,-2 2-16 0,0 0 0 16,2 6-112-16,-6-1-32 0,0 2 0 0,-1 3 0 0,1 2-288 0,-4 2 0 16,0 1 128-16,0 3-128 0,0 2 0 0,1 4 0 15,-1 0-128-15,0 2 128 0,0 2 0 0,3 1-144 16,0 1 144-16,2 1 0 0,0-2 0 0,2 0-128 16,1-1 128-16,2-1 0 0,2-1 0 0,2-1-128 0,3-1 128 15,2-2 0-15,0-1-368 0,2-3 16 16,2-2 0-16,2-1 0 0,1-3 96 0,1-3 0 15,2-1 16-15,3-5 0 0,0-1 240 0,1-4 0 16,0-2 0-16,0-1-144 0,0-2 144 0,-1-2 0 0,-2-3 0 0,-2 1 0 16,-4-1 0-16,-3 1-160 15,-2 2 160-15,-3 1 0 0,-1-1 0 0,-3 4 0 16,-1 3 0-16,-2 0 0 0,-1 1 256 0,-3 3-64 16,0 2 0-16,-1 2 0 0,-1 0-192 0,-1 3 176 0,-1 3-176 0,0 0 160 0,1 2-160 15,-1 2 0-15,1 1 0 0,0 2 0 0,2 0-160 16,0 0 160-16,2 1 0 0,2 0-144 15,1-1 144-15,3 1 0 0,-1 0 0 0,2-1-128 0,3 0 128 0,1 1-128 16,3-1 128-16,2 0-128 16,2-2-192-16,1-3-48 0,-1 0 0 15,2-2 0-15,0-3-1472 0,2-2-288 0,-1-2-64 16,1-4-15312-16</inkml:trace>
  <inkml:trace contextRef="#ctx0" brushRef="#br0" timeOffset="209498.97">24995 13784 36575 0,'0'0'1616'0,"-3"-4"336"0,3 4-1568 0,0 0-384 15,0 0 0-15,0 0 0 16,0 0-320-16,10-2-160 0,4 1-32 0,5 2 0 16,3 1-112-16,4 1-16 0,5 3-16 0,1-1 0 15,1 1-1472-15,-2-1-304 0,-4 2-48 0</inkml:trace>
  <inkml:trace contextRef="#ctx0" brushRef="#br0" timeOffset="210201.09">24158 13962 10127 0,'0'0'896'0,"0"0"-704"0,0 0-192 0,0 0 0 15,0 0 1904-15,0 0 336 16,0 0 80-16,0 0 16 0,0 0-608 0,0 0-128 0,0 0-32 0,-1 8 0 16,0 0-48-16,-2 1-16 15,-2-1 0-15,2 2 0 0,0 1-496 0,-2 1-112 0,-1 2 0 0,1 0-16 16,1 1-464-16,-1 1-96 0,1-1 0 0,1-1-16 16,-1 1-304-16,1-2 128 0,1-1-128 0,1 0 0 15,0-1 160-15,0-1-160 16,1-1 128-16,0-1-128 0,0-2 192 0,0-6-64 0,0 0 0 0,0 0 0 0,0 0 32 15,0 0 0-15,0 0 0 0,0 0 0 16,0 0 16-16,0 0 0 0,0 0 0 0,0 0 0 0,-6 0-176 0,6 0 160 16,-4-2-160-16,-1 0 160 0,5 2-16 15,-3-5 0-15,0 0 0 0,1-1 0 0,-2 1 272 0,3-2 48 16,0 1 16-16,1-2 0 16,1-1-128-16,1 0-32 0,2-2 0 0,-1-1 0 15,2-1-112-15,2-1-16 0,1-2-16 0,2 1 0 16,1-2-176-16,1 2 0 0,0 0 144 0,-1 0-144 0,1 2 0 0,-1 2 0 15,0 2 0-15,-1 3 0 0,-1 0-176 0,-2 4 176 16,1 2-208-16,-8 0 80 16,6 6-704-16,0 1-128 0,2 3-16 0,-2 2-10240 15,-1 1-2048-15</inkml:trace>
  <inkml:trace contextRef="#ctx0" brushRef="#br0" timeOffset="-193363.38">2501 15252 3679 0,'0'0'320'0,"0"0"-320"16,0 0 0-16,0 0 0 0,5-6 3472 0,-2 1 624 16,0 0 128-16,0 1 32 15,1-1-2432-15,-1 0-480 0,0-1-112 0,1 1-16 0,0-1-336 0,0 0-80 16,1-2-16-16,0-1 0 15,1-1 48-15,-1-1 0 0,1 0 0 0,-1-2 0 0,1-1-112 0,-2-1-16 16,1-2 0-16,-1-2 0 0,-1 0-144 0,0-2-48 0,-1-2 0 16,0 1 0-16,-4 1-384 0,0 0-128 0,-3 0 0 15,1 2 0-15,-2 0 528 0,1 4 0 0,-2 2 0 0,1 3 0 16,-1 2 112-16,0 3 32 0,1 0 0 16,-1 3 0-16,-1 3-464 0,1 3-80 15,-3 2-128-15,-1 4 176 0,0 3-176 0,1 3-192 0,0 1 32 0,0 5 16 16,2 4 144-16,1 1-192 0,-1 4 192 15,3 2-192-15,-1 1 192 0,3 2-128 16,1 1 128-16,2 1-128 0,1 3 128 0,2-1 0 0,1 0 0 0,3 1 0 0,-3 1 0 0,3-3 0 16,0 0 0-1,-2-1-128-15,1-2 128 0,-2 0 0 16,-1-2 0-16,-1 0 0 0,-2-3 0 0,-1-3 144 0,0-1-144 0,-3-3 0 0,-2-1 0 0,0-2 0 31,-2-1-192-31,-4 3 48 16,-1-5-1968-16,-2-3-384 0,-1-4-64 0</inkml:trace>
  <inkml:trace contextRef="#ctx0" brushRef="#br0" timeOffset="-192987.22">2124 15553 31327 0,'0'0'1392'0,"0"-5"272"0,2-1-1328 0,2 1-336 0,3-2 0 0,3-1 0 16,1-1 0-16,3 1 128 0,4-2-128 0,4-1 0 15,3-2 0-15,2-1 0 0,3 1 0 0,2 0 0 16,2 0 0-16,2 1 144 15,1 0-16-15,-5 1-128 0,-1-2 128 0,-2 4-128 0,0 0 0 0,-3 2 0 32,-1 3 0-32,-3 2 0 0,-4 2 0 0,-2 2 0 0,-4 1 144 0,-3 3-16 0,-3 1-128 0,-3 4 192 15,2 2 160-15,-5 3 32 0,0 0 0 0,-2 1 0 16,1-1-192-16,-1 1-16 0,2-2-16 16,2 1 0-16,-1-2-160 0,2-1 192 0,1-2-192 0,1-1 192 0,1-1 128 0,2-3 16 31,1 0 16-31,1-3 0 0,2-3 128 0,1-1 32 15,1-2 0-15,2-3 0 0,-1-1-96 0,1-3-16 16,-2-2 0-16,1-3 0 0,-3 0 0 0,-1-3 0 16,-2 0 0-16,-1-1 0 0,-4 1-80 0,-2 2-32 0,-2 2 0 0,-2 1 0 15,-2 2 144-15,-2 3 16 0,-1 0 16 0,-3 2 0 16,-2 2-256-16,-2 2-48 0,0 0-16 0,-7 3 0 31,0 2-704-31,4 3-144 0,0 0-16 0,2 2-16 0,1 1-2432 16,1-1-480-16,2 3-112 0</inkml:trace>
  <inkml:trace contextRef="#ctx0" brushRef="#br0" timeOffset="-192679.05">3018 15309 23951 0,'0'0'1056'0,"0"0"224"0,0 0-1024 0,0 0-256 16,0 0 0-16,0 0 0 0,0 0 2576 0,0 0 464 15,0 0 96-15,0 0 0 0,0 0-2256 0,7 6-464 16,-3 1-96-16,1 1 0 0,-1 1-320 0,0 0 128 15,1 2-128-15,-1 2 0 0,-1 0 144 0,1 1-144 16,-2 0 0-16,0 2 144 0,-2-2-144 0,0 0 0 16,1 1 0-16,-1-3 0 0,-1-1 128 0,1-1-128 0,-2-3 0 0,0 0 128 15,2-7 0-15,0 0 0 16,0 0 0-16,0 0 0 0,0 0 448 0,-5-4 96 16,1-3 16-16,2-2 0 0,0-4 64 0,2-1 16 15,2-2 0-15,1 0 0 0,1-1-448 0,2 2-96 16,2-1-16-16,-1 3 0 0,2 0-208 0,1 0 0 15,0 2 0-15,0 1 0 0,1 1 0 0,1 3-128 16,-1-1 128-16,4 0 0 16,-1 3-1152-16,-1 1-160 0,-1 2-32 0,-4 1-10640 15,0 0-2128-15</inkml:trace>
  <inkml:trace contextRef="#ctx0" brushRef="#br0" timeOffset="-192294.46">3457 15246 15663 0,'0'0'688'0,"-5"-3"144"0,-3-2-656 0,0 2-176 0,0 1 0 0,0 1 0 16,-2 1 4960-16,0 2 960 0,0 1 192 0,0 2 32 0,0 0-4592 0,1 4-912 16,3 1-192-16,-1 2-48 0,1 1-272 15,1 0-128-15,1 2 0 0,2 0 128 16,0 1-128-16,4 0 0 0,0 2 0 0,3-2 0 16,1 1-128-16,1-1 128 0,3 0 0 0,2-2 0 0,2-2 0 0,-1-2 0 15,1-1-144-15,2-3 144 0,-1-2 0 0,3-3 0 16,0-2 0-16,1-3 0 0,0-1 0 0,0-3 0 0,1-2 0 0,0-3 0 15,1-2 0-15,-1-2 0 0,-3-1 128 0,2 0-128 16,-5-2 0-16,1 0 128 16,-3 0-128-16,-2 2 0 0,-4 2 176 15,-1 2-176-15,-3 2 192 0,-2 1-192 0,-2 2 400 0,-2 1-16 16,1 3-16-16,-2 2 0 0,-2 3 16 0,-2 1 0 16,-1 3 0-16,-1 2 0 0,0 1-384 0,0 3 144 15,-1 1-144-15,2 2 0 0,-2 2 144 0,2-1-144 16,3 1 0-16,0 2 144 0,3-1-144 0,0 1 0 15,3-1 0-15,1 0 0 0,2-1 0 0,3-1 0 16,0 0 0-16,3-2 0 0,1-2-192 0,2-2 16 0,2-1 16 0,10 0 0 16,2-4-2528-1,6-4-496-15</inkml:trace>
  <inkml:trace contextRef="#ctx0" brushRef="#br0" timeOffset="-191971.4">4214 15430 11967 0,'0'0'528'0,"0"0"112"0,0 0-512 0,0 0-128 0,0 0 0 16,0 0 0-16,9 1 5120 0,-3-1 1008 0,3 0 192 0,2 0 32 16,3-1-5104-16,3 0-1024 0,2-1-224 0,8-3 0 15,1-1-1920-15,0-2-384 0</inkml:trace>
  <inkml:trace contextRef="#ctx0" brushRef="#br0" timeOffset="-191158.45">4790 15424 33167 0,'-11'0'2944'0,"11"0"-2352"0,0 0-464 0,0 0-128 15,0 0 240-15,0 0 16 0,0 0 16 0,0 0 0 16,0 0 288-16,0 0 48 0,0 0 16 0,6-3 0 16,-1-2 48-16,3-2 16 0,1-2 0 0,2-2 0 15,1-1-272-15,1-2-48 0,1-4-16 0,2-3 0 16,-1-3-160-16,1-1-16 0,-3-2-16 0,0 0 0 16,-1-2-32-16,-1 1 0 0,-2 0 0 0,-3 3 0 0,-1 2 32 0,-3 2 0 15,-2 4 0-15,-1 4 0 0,-2 2 176 16,-1 2 48-16,-1 3 0 0,-2 2 0 15,-2 4-176-15,1 4-16 0,-2 1-16 0,-2 5 0 0,-2 2-176 0,0 5 0 16,-1 3-160-16,0 2 160 0,3 2-192 0,-2 3 48 16,1 3 16-16,2 1 0 0,2 0 128 0,4-1-128 15,2-1 128-15,4 12-128 0,6-6 128 0,1-4-128 16,1-4 128-16,3-4-128 0,3-4 128 0,4-5 0 16,2-3-144-16,2-3 144 0,3-4 0 0,3-4 0 15,2-3 0-15,2-5 0 0,4-4 0 0,3-4 0 16,-1-6 0-16,-1-5 0 0,-2-2 0 0,-2-5-144 15,-3-3 144-15,-3-2-160 0,-2-6 32 0,-3 1 0 0,-5-2 0 0,-1 4 0 16,-4 2 128-16,-3 4 0 16,-3 2 0-16,-3 3 0 0,-2 3 240 0,-1 3-32 0,-2 2 0 0,0 9 0 15,-2 0 112-15,-2 1 0 0,1 1 16 0,-1 1 0 16,-1 1 256-16,1 1 48 0,-1 3 16 16,-1 1 0-16,1 3-656 0,-2 2-224 0,0 3 0 0,1 3 0 15,0 2 96-15,1 4 128 0,0 3-208 0,-1 6 80 16,0 3-48-16,-1 5 0 0,0 4 0 15,0 19 0-15,0-2 48 0,3-1 0 0,2-4 0 16,3-1 0-16,2-1-272 16,3-3-48-16,2-3-16 0,6-4 0 0,-4-5 16 15,5-3 0-15,1-4 0 0,0-4 0 0,1-5 80 0,-1-3 32 0,1-5 0 0,0-3 0 0,2-3 176 16,-4-5 160-16,3-2-208 0,-2-5 80 16,1-2 128-16,1-1-192 0,-2-2 192 0,-1-2-192 15,-2-1 192-15,-2 2-208 0,-2 3 80 0,-1 3 128 0,-3 2 0 0,0 3 0 0,-4 9 0 16,0 0 128-16,0 0 128 15,0 0 0-15,0 0 16 0,0 0 0 0,-3 10-128 16,2 1-16-16,0 0-128 0,0 2 192 16,1 0-192-16,1 0 0 0,3-2 0 0,0-2 0 0,1 1 0 0,3 0 0 15,2-1 0-15,3-2 0 16,0-3 0-16,3-1 0 0,1-2 0 0,1-2 0 0,-1-3 0 0,0-2 0 16,1-1 192-16,-1-3-48 0,1-2 352 0,-3-4 64 15,0-1 16-15,-4-5 0 0,-3 0 128 0,-3-1 16 0,-4-3 16 0,-2 3 0 16,-2 0-160-16,-6 2-48 0,-6 4 0 0,0 2 0 15,-3 4-144-15,0 4-16 0,-1 3-16 16,-1 3 0-16,-2 3-608 0,0 5-112 0,-1 3-16 0,1 2-16 31,0 2-1712-31,3 4-320 0,5 1-80 0,6 2-15664 0</inkml:trace>
  <inkml:trace contextRef="#ctx0" brushRef="#br0" timeOffset="-190427.91">5932 15328 11055 0,'0'0'480'0,"0"0"112"0,0 0-464 0,0 0-128 0,-4-3 0 0,0 0 0 0,4 3 3184 0,-1-5 608 0,1-2 128 0,2-1 32 16,2-1-2080-16,-1 0-400 16,1-2-96-16,2 0-16 0,-1 0-336 0,2 1-80 0,-1 1-16 0,0 1 0 15,1 2-16-15,-1 0 0 16,2 2 0-16,1 1 0 0,-1 2-688 0,-1 1-224 0,1 3 128 16,0 3-128-16,-1 2 0 0,1 1 0 15,1 2 0-15,0 1 0 0,1 1 0 0,1 1 0 16,2 1 0-16,0-2 0 0,1-1 0 0,2-1 0 15,0-2 0-15,3-3 0 0,1-2-128 0,1-3 128 16,2-2 0-16,1-4-144 0,0-3 144 0,0-1-192 16,-1-5 192-16,-1-1-192 0,0-3 192 0,-2-1 0 15,-1-1 160-15,-3-1-160 0,-1 0 224 0,-4-1-48 0,-3 0-16 0,-1 1 0 16,-7 2 96-16,-2 4 0 16,-3 1 16-16,0 3 0 0,-4 2 368 0,-1 2 64 15,-2 3 0-15,-1 3 16 0,-1 1-432 0,-2 3-96 0,0 4 0 0,-1 1-16 16,2 3-176-16,-2 3-144 15,4 0 144-15,1 1-208 0,0 1 208 0,2-1-144 16,2 1 144-16,2 0-128 0,1-1 128 0,3 0-128 0,1-2 128 16,3-2-128-16,3-1 128 0,0-2 0 0,2-2-144 0,-1 0 144 15,3-3 0-15,1-2 0 0,1-2 0 0,0-2 0 16,1-4 128-16,0-1-128 16,0-2 192-16,-1-1-64 0,-1-1 64 0,0 1 16 0,-2 0 0 0,0-1 0 15,-3 2 128-15,1 3 32 0,-2 0 0 0,0 3 0 16,-4 4 16-16,0 0 0 0,0 0 0 15,0 0 0-15,0 0-192 0,0 0-16 0,3 8-16 0,0 5 0 0,-2 1-160 0,0 5 0 16,0 4-192-16,0 3 192 0,0 3-192 0,-1 4 192 16,0 3-160-16,-1 2 160 0,1 3-128 0,-2 2 128 15,-1 1 0-15,-4 19-144 0,1-6 144 0,-1-4 0 16,0-6 0-16,1-3 0 0,-1-1 0 0,2-7 0 16,-1-4 0-16,1-4 0 0,-2-4 128 0,2-3 16 15,-2-5 0-15,1-3 0 0,0-3 192 0,-1-1 48 16,0-4 0-16,7-5 0 0,-10 0-64 0,1-3 0 15,1-1 0-15,2-3 0 0,-3-1-320 0,1-2 144 0,1-2-144 0,2-3 0 32,1-3-1856-32,0-6-464 0,3-3-112 0,1-4 0 0</inkml:trace>
  <inkml:trace contextRef="#ctx0" brushRef="#br0" timeOffset="-189379.33">6772 15287 33119 0,'0'0'1472'0,"0"0"288"0,0 0-1408 0,0 0-352 0,0 0 0 0,5-5 0 0,-3 0 0 0,0-1 0 16,0-1 0-16,1-1 0 0,-2-1 128 0,0-1 0 16,-1-1 0-16,0 0 0 0,0-1 96 15,-1 1 32-15,-1 1 0 0,-2 2 0 0,0-1 192 0,-2 2 64 16,1 2 0-16,-2 1 0 0,0 3-32 0,-2 3 0 0,-2 2 0 0,0 1 0 15,-2 4-304-15,-1 2-176 16,1 1 192-16,0 2-192 0,1 2 0 0,1 1 0 0,0 1 0 0,1-1 0 16,2-1 0-16,3 1 0 15,1-2 0-15,2-2 0 0,3-2-128 16,3-1 128-16,-1-1 0 0,2-3-144 0,2-1 144 16,1-3 0-16,1-1 0 0,2-2 0 0,1-2 0 0,1-3 256 15,1 0-64-15,0-4-16 0,1-3 144 16,-2-2 16-16,0 0 16 0,0-1 0 0,-1-1-64 0,-1 1-16 0,-2 2 0 15,0 3 0-15,-1 1-80 0,-3 3-32 0,0 1 0 16,-5 6 0-16,0 0 48 0,0 0 16 16,0 0 0-16,3 8 0 0,-1 2-224 0,0 1 0 15,1 1 128-15,0 1-128 0,-2 0 0 0,1-1 0 0,1 1-192 0,2 1 192 16,-1-3 0-16,3-1-128 16,1-2 128-16,0-1 0 0,3-3 0 0,1 0 0 0,2-4 0 0,1-1 0 15,4-3 0-15,-1-2 0 0,1-3 0 0,1-4 0 0,0-4 0 0,0-3 128 31,-1-4-128-31,1-4 144 0,1-5-16 0,-1-3-128 0,0-1 192 16,-2-2-64-16,-1 0-128 0,-2 1 128 16,-2 4-128-16,0 4 128 0,-4 2-128 0,-1 4 192 15,-2 4-192-15,-2 4 192 0,-1 2 256 0,-2 4 48 0,-1 3 16 16,0 2 0-16,0 5-224 0,0 0-32 0,0 0-16 0,-5 3 0 16,-1 2-240-16,1 5 0 15,-3 2-144-15,2 5 144 0,0 2-192 0,0 3 192 0,-1 4-208 0,0 3 80 0,2 2 128 0,0 0-192 31,1 1 192-31,2 1-192 0,2 0 192 0,2-2 0 0,1-2 0 0,3 0-128 0,-1-2 128 16,4-1 0-16,-1-4 0 0,3-2 0 0,2-4 0 0,1-3 0 16,2-2 0-16,0-3 128 0,2-4-128 0,1-1-128 15,-1-5 128-15,2-2-192 0,0-4 192 0,1-3 0 16,-1-3 160-16,-2-4-160 0,-1-2 192 0,-2-1-64 16,2-1-128-16,-4 2 192 15,-4 1-192-15,-2 3 176 0,0 1-176 0,-3 4 160 0,0 3-32 16,-2 0-128-16,-1 2 192 0,-1 6-64 15,0 0-128-15,0 0 192 0,0 0-192 0,0 0 192 0,0 0-192 0,-6 9 0 16,0 0-192-16,0 1 192 0,2 1-192 0,0 2 192 16,-1 2-192-16,2 2 192 0,1-1-144 0,1 1 144 15,-1-1 0-15,4 1 0 0,1-2 0 0,0 0-128 16,0-3 128-16,3-1 0 0,2-1 0 0,-1-3-192 16,2-1 192-16,1-2-160 0,2-2-16 0,1-2 0 15,2-2 0-15,0-2 0 0,2-3 176 0,0-3-128 16,1-3 128-16,0-1-128 0,0-3 128 0,-1 0 0 15,-2-1 0-15,-1 1 128 0,-1-1-128 0,-2 3 0 16,-2 2 128-16,-3 4-128 0,-2 1 160 0,-2 2-32 0,-2 6-128 16,0 0 192-16,0 0-192 0,0 0 144 0,0 0-144 0,-4 5 128 15,0 1-128-15,0 3-144 0,-1 3 144 16,3 0-208-16,0 0 208 0,2 1-176 0,2-1 176 0,1 0-160 16,2 0 160-16,2-1 0 0,1-1 0 15,2-1-128-15,3-3 128 0,0 0 0 0,2-2-144 0,0-1 144 16,1 0 0-16,1-2 0 0,0-2 0 0,1-3 0 15,-2-1 0-15,1-3 160 0,-4-2-16 0,-1-2 0 16,-2-1 192-16,-1-1 48 0,-4-3 0 0,-1 1 0 0,-4-1 80 0,-3 2 32 16,-1 0 0-16,-3 2 0 0,0 2-112 15,-5 2 0-15,-4 2-16 0,0 1 0 0,-3 2-368 0,-1 2-256 16,-1 2 32-16,-7 2 16 16,5 2-1600-16,3 2-320 0,3 2-64 0,9-1-10880 15,-1 2-2176-15</inkml:trace>
  <inkml:trace contextRef="#ctx0" brushRef="#br0" timeOffset="-189088.17">8107 15282 31327 0,'0'0'2784'0,"0"0"-2224"16,0 0-560-16,0 0 0 0,0 0 1280 0,0 0 160 0,0 0 32 0,0 0 0 16,0 0-288-16,0 0-48 0,0 0-16 0,0 0 0 15,0 0-544-15,0 0-128 0,5-5 0 0,1-3-16 16,-1 1 0-16,3-2 0 0,3-2 0 0,-2 4 0 15,3-2-112-15,1-1-32 16,1 1 0-16,2-1 0 0,-1 1-288 0,2 1 0 0,0 2 128 0,-1 1-128 16,-1 2 0-16,4 1 0 15,-2 1 0-15,-2 2 0 0,-2 2 0 0,0 1 0 16,-1 2 0-16,-2 0 0 0,-2 2 0 0,-2 2 0 0,0 1 0 0,0 6 0 0,-1-2 0 16,-3-7 0-16,0-1 0 0,-2 2 0 0,0-1 0 0,0 0 0 15,0-2 0-15,1 0-144 16,-1-6-320-16,0 0-64 0,0 0-16 15,0 0 0-15,-6-4-1872 16,-1-1-368-16,1-5-80 0</inkml:trace>
  <inkml:trace contextRef="#ctx0" brushRef="#br0" timeOffset="-188955.91">7916 14754 34095 0,'-19'-5'3024'0,"-4"-2"-2416"15,-2 0-480-15,1-1-128 0,1-1 736 0,2 3 128 0,1 0 32 0,3 1 0 16,2 0-768-16,3 2-128 15,1 1 0-15,4 1 0 16,1 1-2608-16,0 1-432 0</inkml:trace>
  <inkml:trace contextRef="#ctx0" brushRef="#br0" timeOffset="-188780.07">7155 15083 37775 0,'-11'-1'1664'0,"11"1"368"0,0 0-1632 0,0 0-400 0,0 0 0 15,0 0 0-15,0 0 1248 0,7 0 160 0,4 1 48 0,4 2 0 16,6-1-1264-16,3 0-192 0,6 0-176 0,5 0 48 16,5 1 128-16,3-2-192 0,2-2 192 0,20-3-192 15,-7-1-3200-15,-4 1-656 0,16 1-128 0,-8 3-32 0</inkml:trace>
  <inkml:trace contextRef="#ctx0" brushRef="#br0" timeOffset="-185048.89">3412 16591 23951 0,'-3'-11'1056'0,"3"11"224"0,-3-8-1024 0,1 0-256 0,1 1 0 0,0 1 0 16,-1-2 1808-16,2 8 304 0,-6-7 64 0,2 2 16 15,-2 1-1376-15,1 1-288 0,-3 1-48 0,1 2-16 16,-1 2 32-16,-2 3 0 0,-2 0 0 0,-4 5 0 16,2 4-256-16,0 4-48 0,0 2-16 0,1 3 0 15,0 3-176-15,2 3 0 0,1-2 0 0,3 2 0 16,1 0 0-16,3-2 0 0,2-2-128 0,2 0 128 15,2-1 0-15,3-3 0 0,1-4 0 0,3 0 0 16,2-3 0-16,3-2 0 0,0-3 0 0,2-1 0 0,0-3 128 16,1 0 64-16,0-5 0 0,2-3 0 0,1 0 144 15,0-3 48-15,-3-2 0 0,-1-4 0 0,0-4 96 0,-1-1 32 16,0-2 0-16,-1 1 0 0,0-1-160 16,-1 1-32-16,-4 2 0 0,-2 1 0 0,-1 4-192 15,-2 4-128-15,-5 7 160 0,0 0-160 16,0 0 224-16,0 0-48 0,0 0-16 0,10 3 0 0,-1 3-160 0,-2 1 0 15,-2 1 0-15,1 1 0 0,0 0 0 0,4 1 0 16,-2-1 0-16,1 0 0 0,0 0 0 0,2-3 0 16,-2 0 0-16,4-2 0 0,-1 0 0 0,1-3 0 0,1-2 0 0,-2-3 0 15,1-1 0-15,1-3 0 0,-1 0 144 0,-2-3-16 16,-2-3 368-16,-2-2 80 0,-2-5 0 0,-2 1 16 16,-3 0-48-16,-3 2-16 0,-3 2 0 15,-3 3 0-15,-2 2-64 0,-4 1-16 16,-4 2 0-16,0 3 0 0,-2 1-240 0,0 4-48 0,-1 4-16 0,1 1 0 31,1 3-784-31,2 1-176 0,2 1-16 0,2 2-16 16,0 1-1456-16,5 0-304 0,1 0-48 0,3 0-9088 0,4 3-1824 15</inkml:trace>
  <inkml:trace contextRef="#ctx0" brushRef="#br0" timeOffset="-184207.16">3972 16802 31327 0,'0'0'1392'0,"-7"6"272"0,1 1-1328 0,-1 0-336 0,-1 2 0 0,2 0 0 16,-2 0 288-16,1 0-16 0,-2-1 0 0,1 2 0 16,0-2 160-16,0-1 16 0,2-1 16 0,0 0 0 0,6-6 112 0,-5 5 0 15,5-5 16-15,0 0 0 0,0 0 112 0,0 0 32 0,0 0 0 0,0 0 0 16,5-6-16-16,4-3 0 16,-1-4 0-16,4-2 0 0,0 0-208 0,2-3-64 15,1-1 0-15,1 0 0 0,2 1-224 0,-2 4-48 16,-4 1-16-16,0 4 0 0,-2 2-160 15,0 3 0-15,0 3-160 0,-10 1 160 0,8 5 0 0,0 3 0 16,-2 2 0-16,1 2 0 0,-2 1 144 0,0 2-144 16,-1-2 0-16,0 1 144 0,1 1-144 0,-2 0 0 15,0-3 0-15,2 0 0 0,0-1 0 0,2-2 0 16,-2-3 0-16,3 0 0 0,1-3 0 0,2-2 0 16,0-3 0-16,1-1 0 0,3-1 160 0,1-2-160 15,-1-5 192-15,2 0-192 0,-2 0 368 0,2-5-48 16,0-2 0-16,0 0 0 0,-2-1-80 0,-2 2-32 15,-2 0 0-15,-1 3 0 0,-2 3-208 0,-1 3 144 16,-2 2-144-16,-5 6 128 0,0 0 64 0,0 0 16 0,0 0 0 16,0 0 0-16,0 0 0 0,0 0 0 0,7 11 0 0,-5 0 0 15,0 0-208-15,0 1 0 0,0-1 0 0,1 0 0 16,-1 0 0-16,1-1 0 0,0-1 0 16,2-1 0-16,1-1 0 0,0 0 0 0,3-3-128 0,1 0 128 15,0 1-288-15,1-2 0 0,1-3 0 0,0 0 0 31,1-1-192-31,2-1-32 0,-1-3-16 0,-2 0 0 0,0-1 192 0,0-2 32 0,-1-3 16 0,-1-3 0 0,-1-2 288 16,-3 0 0-16,-1 1 0 0,-2 0 0 16,-2-1 0-16,0 1 176 0,-1 1-32 0,-1-1 0 15,0 0 304-15,0 3 64 0,-3 0 16 0,2 3 0 0,0 2 48 16,0 3 16-16,2 4 0 0,0 0 0 0,0 0-336 0,0 0-64 16,0 0 0-16,-3 12-16 15,0 2-176-15,2 4 0 0,1 3-192 0,2 3 192 16,2 3-224-16,-1 4 80 0,-1 1 16 0,2 2 0 0,0 0 128 0,-1 3 0 15,1-1-144-15,-1-1 144 0,-1-1 0 0,-1 0 0 16,-1-1 0-16,0-3 0 0,1-4 0 16,-1-2 0-16,0-6 0 0,0-2 0 0,-1-5 0 0,0-4 0 15,1-7 128-15,0 0-128 0,0 0 224 0,0 0-32 0,-3-7-16 0,-3-3 0 16,2-3 16-16,1-5 16 0,-1-4 0 16,1-3 0-16,0-5-208 0,0-3 128 0,2-4-128 15,1-3 0-15,1-1 0 0,2-1 0 16,1 0 0-16,0 0 0 0,2 1-224 0,3 4 64 15,-4 3 16-15,4 4 0 0,0 6 144 0,0 3 0 0,-2 1-144 0,1 6 144 16,0 4 0-16,-1 3-144 0,0 3 144 0,-7 4 0 0,10-1-176 16,-1 2 176-16,1 1-160 0,-4 3 160 0,-6-5-192 0,7 9 48 15,-3-1 16-15,-2 1 0 16,-2 2 128-16,-2 2-160 0,-1 1 160 0,-1 2-160 16,-4-1 160-16,-2 2 0 0,-3-3 0 0,0 1-128 0,-1 2 128 0,0-2 0 15,-1-1 0-15,0 0 0 16,3-1 0-16,0-1-208 0,2-1 48 0,1-2 16 15,3-3-1280-15,6-6-256 0,0 0-48 16,0 0-11104-16,0 0-2208 0</inkml:trace>
  <inkml:trace contextRef="#ctx0" brushRef="#br0" timeOffset="-183384.68">4923 16706 4607 0,'0'0'400'0,"0"0"-400"0,0 0 0 16,0 0 0-16,0 0 6784 0,0 0 1280 16,-6 3 256-16,6-3 64 0,0 0-6592 0,0 0-1328 0,0 0-256 0,0 0-48 15,0 0 304-15,0 0 64 0,0 0 16 0,4-9 0 16,1 1-32-16,-1-1 0 16,0 0 0-16,1-1 0 0,-2 0-80 0,-1 1-32 0,-1 1 0 0,-1 8 0 15,0 0-48-15,0 0-16 0,0 0 0 0,0 0 0 0,0 0-176 16,-8 1-32-16,-1 2-128 0,-2 5 192 15,-1 3-192-15,0 3 0 0,2-1 0 16,-2 1 0-16,1 2 0 0,1 0 0 16,2 0 0-16,1 0 0 0,1 3 0 0,1-4 0 0,3-3-128 0,1-1 128 0,2 0 0 0,0-2 0 31,-1-9-128-31,6 7 128 0,-1-3 0 0,-5-4 0 0,9 0 0 0,0-2 0 0,2-1 0 0,0-3 0 16,0-3 0-16,0 0 0 0,0-2 208 0,-1-2 0 0,-3 0 0 15,1 1 0-15,0-1-80 0,-2 2-128 0,-1 1 176 16,0 3-176-1,-5 7 128-15,0 0-128 0,0 0 0 0,0 0 0 0,0 0 0 0,0 0 0 0,9 6 0 0,-2 2 0 16,-2 0 0-16,1 2-144 0,-2 0 144 16,1 0-128-16,0 0 128 0,2-2 0 0,-7-8 0 0,10 6 0 31,1 0 0-31,1-4-128 0,0-3 128 0,1-1 0 0,0-3 0 0,0-2 0 16,1-5 0-16,1-3-128 0,0 0 128 0,1-2 176 0,-3-2-48 0,0-5 0 15,0-2 144-15,2-4 32 0,-2 0 0 0,-1-2 0 31,-1 2-48-31,0-1-16 0,-2 0 0 0,-2 5 0 0,-1 3-48 0,-2 3 0 0,1 4 0 0,-4 2 0 16,0 3 256 0,0 4 64-16,-1 7 0 0,0 0 0 0,0 0-160 0,0 0-32 15,0 0 0-15,0 0 0 0,0 0-320 0,0 0 0 16,-3 8 0-16,-2 3 0 0,2 4 0 0,1 3-128 16,0 4 128-16,1 4-192 0,-4 0 192 0,3 2-208 15,0 4 80-15,1 2 128 0,1 1-144 0,1-1 144 16,1-1 0-16,1-2 0 0,1 0 0 0,1-6-128 15,3-5 128-15,-1-4 0 0,3-3-192 0,0-1 32 16,1-5 0-16,1-3 0 0,2-2-96 0,-1-4 0 0,-1-2-16 16,1-3 0-16,0-1 272 0,2-6-128 0,-1-2 128 15,0-5 0-15,-1-3 0 0,-1 0 0 16,1 1 160-16,-2 2-32 0,-2 0-128 0,-1 1 176 0,-3 2-176 0,0 6 192 16,-2 3 80-16,0 4 32 0,-3 5 0 0,0 0 0 15,0 0-32-15,0 0 0 0,0 0 0 0,0 0 0 16,0 0-272-16,-2 10 0 0,1 1 0 0,0 3 0 15,1 0 0-15,0 2-144 0,1-1 144 0,2 1-128 16,0-1 128-16,1 0 0 0,2-1 0 0,0 0 0 16,1-2-144-16,2-1 144 0,0-2-160 0,2-1 160 15,0-3-624-15,2-1-16 16,-2-2-16-16,2-4 0 16,2-2-1648-16,2-5-320 0,-2-2-64 0,1-5-14912 0</inkml:trace>
  <inkml:trace contextRef="#ctx0" brushRef="#br0" timeOffset="-183227.79">5593 16301 39039 0,'-31'-15'1728'0,"12"6"368"0,-3-2-1680 0,1 2-416 16,1 1 0-16,2 2 0 0,2 0 192 0,3 2-32 0,2 1-16 0,3 0 0 15,0 1-144-15,8 2 0 0,0 0 0 16,0 0 0-16,0 0-320 0,0 0-32 0,0 0-16 16,2 9 0-1,-2-9-2288-15,5 12-464 0,0 0-80 0</inkml:trace>
  <inkml:trace contextRef="#ctx0" brushRef="#br0" timeOffset="-183079.5">5250 16529 31327 0,'-16'1'1392'0,"6"-2"272"0,0-1-1328 0,2 0-336 0,8 2 0 0,0 0 0 16,0 0 1664-16,0 0 256 0,0 0 48 0,0 0 16 16,12-2-1488-16,5 1-304 0,1 0-48 0,5 0-16 0,5-2-128 0,4-1 0 15,2 0 0-15,4-2 0 31,3 1-704-31,8-2-32 0,7 0 0 0,1 0 0 16,0-1-2368-16,-3 2-480 0</inkml:trace>
  <inkml:trace contextRef="#ctx0" brushRef="#br0" timeOffset="-182661.21">5878 16299 39855 0,'-13'-12'1760'0,"5"4"368"0,1 0-1696 0,1 1-432 0,6 7 0 0,0 0 0 0,0 0 0 0,0 0 0 16,0 0 0-16,0 0 0 0,0 0-128 0,-1 15 128 0,1 3 0 0,2 1 0 16,1 3 0-16,2 5-176 0,-1 3 176 15,2 0-128-15,-1 1 128 0,1 3 128 0,-2 0-128 0,1-1 176 16,-2-1-176-16,-1-1 0 16,0-1 144-16,-1-2-144 0,-1-3 128 0,0-3-128 15,0-3 160-15,0-4-160 0,0-5 256 0,3-3-32 16,-3-7-16-16,0 0 0 0,0 0 368 0,0 0 64 0,0 0 0 0,8-7 16 15,1-2 160-15,1-4 16 0,0-4 16 16,2-2 0-16,1-2-304 0,2 1-64 16,-1-2-16-16,2 4 0 0,0 3-464 0,0 2 128 0,1 2-128 0,-2 3 0 0,1 1 0 15,-1 4 0-15,-1 2 0 16,2 3 0-16,-1 1-176 0,-3 2 176 0,0-1-160 0,-1 1 160 16,-1 1 0-16,-1 1-144 0,-1-1 144 15,-4 3 0-15,0 1 0 0,-1 1-128 0,-3 0 128 0,-3 0 0 16,0 0 0-16,-2 0-160 0,-3-1 160 0,-2 1 0 0,-2 0 0 15,-3 1 0-15,-2 0 0 0,-3-2 0 16,4-1 0-16,-4-2 0 0,0 0 0 0,3-2 0 16,0 0-928-16,2-3-288 0,-1-2-48 0,3-1-16 15,2-1-1744-15,2-3-368 0,4-3-64 0</inkml:trace>
  <inkml:trace contextRef="#ctx0" brushRef="#br0" timeOffset="-182477.8">6359 16499 32655 0,'0'0'1440'0,"0"0"304"0,0 0-1392 0,3 9-352 0,-3-9 0 0,0 11 0 0,-2 2 1392 0,0 0 208 16,0-2 32-16,-2 0 16 0,1 0-816 0,0 1-176 0,-2 2-16 0,2 1-16 0,2 3-432 0,-4-3-64 15,3-2-128-15,1 1 176 0,0-1-176 0,1-1 0 16,1 1 0-16,2-3 128 16,2-1-960-16,-5-9-192 15,0 0-32-15,8 5-10528 16,0-2-2112-16</inkml:trace>
  <inkml:trace contextRef="#ctx0" brushRef="#br0" timeOffset="-182356.03">6404 16363 39615 0,'-22'-17'3520'0,"8"6"-2816"16,-2 0-560-16,2 0-144 0,1 1 0 0,2 1 0 0,3 2-160 0,-2 1 160 16,1 2-144-16,9 4 144 0,-6-5-128 0,6 5 128 31,0 0-1216-31,0 0-176 0,0 0-16 0,9 5-9328 0,3 1-1856 0</inkml:trace>
  <inkml:trace contextRef="#ctx0" brushRef="#br0" timeOffset="-182113.59">6593 16304 37151 0,'-9'-10'1648'0,"5"5"336"0,-2-1-1600 0,3 1-384 0,3 5 0 0,0 0 0 0,0 0 576 0,0 0 16 15,0 0 16-15,0 0 0 0,0 0-224 0,0 0-32 16,-1 12-16-16,1 3 0 0,0 3-192 0,1 2-144 16,-1-1 192-16,-1 3-192 0,0 2 192 0,-1 1-64 15,1 0 0-15,0 1-128 0,-2-3 128 0,1 2-128 16,0 1 0-16,0 2 0 0,0 1 128 0,0-2-128 16,1-3 0-16,1-1 0 15,-1-3-432-15,1-2-192 0,1-2-32 0,3-3-11248 16,0-3-2240-16</inkml:trace>
  <inkml:trace contextRef="#ctx0" brushRef="#br0" timeOffset="-181928.31">6796 16495 21183 0,'0'0'1888'0,"0"0"-1504"16,0 0-384-16,0 0 0 0,0 0 3712 0,-7 1 688 0,7-1 128 0,-6 7 16 15,6-7-3024-15,-3 11-624 0,0 3-112 0,2-1-16 0,0 0-448 0,1 0-96 16,0-1-16-16,0 0 0 0,1 2-208 15,1-1 0-15,0-1 0 0,1 0 0 16,1 1 0-16,0-3 0 0,-4-10 0 0,6 10-160 31,-1-3-2304-31,-5-7-464 0,0 0-80 0</inkml:trace>
  <inkml:trace contextRef="#ctx0" brushRef="#br0" timeOffset="-181770.51">6869 16223 37263 0,'-12'-10'1648'0,"4"5"336"0,1 0-1584 0,0 1-400 16,-1-1 0-16,8 5 0 16,-7-2 128-16,7 2-128 0,-7-1 0 0,7 1 128 15,0 0-128-15,0 0 0 0,0 0-160 0,0 0 160 16,7 8-2224-16,3-2-336 0,2-1-80 16</inkml:trace>
  <inkml:trace contextRef="#ctx0" brushRef="#br0" timeOffset="-181596.34">7116 16227 23039 0,'0'0'2048'0,"-8"0"-1648"16,8 0-400-16,0 0 0 0,-8 5 2896 0,3 0 496 15,1 3 112-15,2 2 16 0,0 3-2432 0,1 4-464 0,0 0-112 0,1 3 0 0,0 2-336 16,1 0-176-16,0 1 192 0,0 1-192 16,0-1 128-16,1 0-128 0,-2 1 0 0,0-2 0 15,0-3 128-15,-1 3-128 16,-1-2 0-16,0 2 0 0,-1 0-1648 0,-1-2-384 0,0-4-80 0</inkml:trace>
  <inkml:trace contextRef="#ctx0" brushRef="#br0" timeOffset="-181011.34">7054 16586 12895 0,'-11'-14'1152'0,"4"6"-928"15,0 0-224-15,-1 1 0 0,-1 0 2944 0,0 0 528 16,3 2 112-16,0 0 32 0,6 5-2128 0,0 0-416 0,0 0-96 0,0 0-16 31,0 0-704-31,0 0-128 0,0 0-128 0,12-1 144 0,3 0-144 0,1 1 0 0,2 0 0 0,2 0 0 16,1-1 256-16,2-1 0 0,1-1 16 15,0-2 0-15,1-2-96 0,2-2-32 16,-1-1 0-16,-2-1 0 16,-1 0 112-16,-4-1 32 0,-2-1 0 0,-2 2 0 0,-2 1 96 0,-3 1 32 15,-4 0 0-15,-3 1 0 0,-3 8 512 0,-1-6 96 16,1 6 32-16,0 0 0 0,-8-4-192 0,0 3-32 0,1 2-16 0,-1 4 0 16,0 0-624-16,3 4-192 0,-1 2 0 0,2 0 0 15,1 1 0-15,0 0 0 16,3-1 0-16,3 0 0 0,0-1-144 0,1-1 144 15,2 0-128-15,3-3 128 0,1-1 0 0,1-2-160 0,1-1 160 16,2-2 0-16,2-1 0 0,1-2 0 16,-2-1 0-16,1-4 0 0,-2-1 256 0,0-3 16 0,0-3 0 0,-2 0 0 15,-2-1 208-15,-2-1 32 0,-2 0 16 0,-1 0 0 0,-1 2-32 0,-2 0-16 16,-1 3 0-16,-1 2 0 16,0 3 208-16,0 7 32 15,0 0 16-15,0 0 0 0,0 0-336 0,0 0-64 16,0 0-16-16,-1 7 0 0,0 4-320 0,1 6 0 0,1 1-160 15,0 4 160-15,-1 4-208 0,2 5 64 0,0 3 16 0,-1 4 0 16,-2 3 128-16,0 4-160 0,-2 5 160 0,-1 4-160 16,-1-1 160-16,-4 2 0 0,-2-1 0 0,-2 0 0 15,-3 0 0-15,-1-3 0 0,0-3 0 0,-2-4-128 16,-1-4-16-16,-1-6 0 0,-1-4 0 0,-1-7 0 16,1-4 144-16,1-3 0 0,-1-5 0 0,1-2 0 15,1-6 160-15,2-3 16 0,-2-3 0 0,2-5 0 16,2-2 112-16,0-5 32 0,1-4 0 0,2-5 0 15,2-4 32-15,4-4 16 0,2-4 0 0,3-2 0 16,5-2-208-16,5 3-32 0,1 0-128 0,6 2 192 0,0 1-192 16,5 3-128-16,3 4 128 0,1 2-208 15,2 3 0-15,0 6 0 0,1 3 0 0,-1 4 0 16,0 3-1232-16,2 4-240 0,0 6-48 0,0 3-16 16,-2 4-1376-16,-2 4-272 0</inkml:trace>
  <inkml:trace contextRef="#ctx0" brushRef="#br0" timeOffset="-180574.62">5514 17710 29487 0,'2'-12'2624'0,"0"0"-2112"0,1 0-512 0,-3 1 0 16,-3 1 144-16,0 1-144 0,0 3 0 0,-5 0 144 16,-1 1 352-16,-2 2 64 0,-1 3 16 0,-3 4 0 15,-3 0-576-15,1 4 0 0,-3 2 0 0,0 2-144 0,0 3-16 0,2 1 0 16,1-1 0-16,3 0 0 15,1 2 160-15,4-2-128 0,4 1 128 0,2-3-128 0,1-1 128 0,3 0 0 16,2 0-144-16,5-2 144 0,2 0 0 0,2-1 0 16,1 0 128-16,3 0-128 0,0 1 384 15,3 0-16-15,2 2 0 0,0 3 0 0,1 0-112 0,0 2 0 16,-2-1-16-16,0 1 0 0,-2-1-32 0,-4-1 0 0,-2 0 0 16,-3-2 0-16,-3-1 0 15,-4 0 0-15,-2-1 0 0,-5 0 0 0,-2 0 240 0,-4 0 32 0,-3 0 16 0,0 0 0 16,-2-1-304-16,-2 0-64 0,-2-1-128 0,0-2 192 31,0 1-2608-31,0-2-528 0</inkml:trace>
  <inkml:trace contextRef="#ctx0" brushRef="#br0" timeOffset="-180294.27">5765 17919 26719 0,'1'9'2368'0,"-1"2"-1888"16,0 0-480-16,-1 2 0 0,0 1 208 15,-1 2-48-15,-1-1-16 0,1 1 0 16,0-2-144-16,1-1 0 0,0 0 0 0,2-1 0 0,0-1 0 0,2 0 0 16,2-1 0-16,0-1 128 15,2-2 400-15,2-3 80 0,0-1 16 0,4-3 0 16,0-2 336-16,2-1 64 0,2-3 0 0,-1-1 16 16,0-3 16-16,-1-2 0 0,0-3 0 0,0 0 0 15,-3 0-192-15,-2-2-32 0,-3-2-16 0,-1 2 0 16,-4 1-336-16,-2 2-64 0,-2 0-16 0,-4 3 0 0,-1 1 48 0,-2 3 16 15,-3 3 0-15,-1 3 0 16,-2 1-464-16,0 4 0 0,-2 3 0 0,2 2 0 16,0 1-1952-16,-1-1-336 0,0 2-64 0</inkml:trace>
  <inkml:trace contextRef="#ctx0" brushRef="#br0" timeOffset="-180028.64">6120 17645 35935 0,'-9'-17'3200'0,"6"6"-2560"0,0-1-512 0,-1-1-128 0,1 4 592 0,2 0 112 31,0 2 0-31,1 7 16 0,0 0 16 0,0 0 0 0,0 0 0 0,0 0 0 16,0 0-608-16,0 10-128 15,0 1 0-15,0 4 0 0,1 3 0 0,1 4 0 0,2 3-160 0,-2 3 160 0,0-1 0 0,0 3-160 16,0 2 160-16,2 3 0 15,-1 1 0-15,1 3-128 16,1-1 128-16,0 1 0 16,1-5 0-16,0-2 0 0,1-2 0 0,0-3 0 0,-2-2-368 0,1-3-16 0,-1-3 0 0,-1-3 0 31,1-4-1728-31,-1-4-368 0,-4-8-64 0</inkml:trace>
  <inkml:trace contextRef="#ctx0" brushRef="#br0" timeOffset="-179759.81">6374 17859 32255 0,'0'0'1424'0,"0"0"304"0,0 0-1392 0,0 0-336 0,0 0 0 0,0 0 0 0,0 0 384 0,1 8 16 15,2 1 0-15,-1 3 0 16,0 4-144-16,0 0-48 0,0 0 0 0,2 0 0 16,0 2-80-16,3-2-128 0,-2-1 176 0,1-1-176 15,-1-1 224-15,1 1-64 0,0-3-16 0,2-1 0 0,0-1 192 0,-1-2 48 16,1-3 0-16,1-1 0 0,1 0 256 0,0-3 64 15,0-3 16-15,1-1 0 0,0-4 256 0,2-1 48 16,0 0 16-16,1-4 0 0,4-2-272 0,-3-3-48 16,1-2-16-16,0-5 0 0,0-2-416 0,-2 2-96 15,0-1 0-15,-1 3-16 0,-2 2-400 0,0 3-80 16,-1 1-16-16,-2 3 0 16,-3 1-2048-16,1 3-432 0,-6 10-80 0,0 0-14240 0</inkml:trace>
  <inkml:trace contextRef="#ctx0" brushRef="#br0" timeOffset="-179459.11">6769 17874 34607 0,'0'0'1536'0,"0"0"320"0,9 2-1488 0,0 0-368 0,0 1 0 0,0-1 0 16,1-2 224-16,1 0-32 0,0-2 0 0,3-2 0 0,0 0 32 16,-1-2 0-16,0 0 0 0,0-2 0 0,2-1 160 0,-2 1 16 15,-1-2 16-15,0 0 0 0,-2 1 32 0,-4 0 16 16,-2 1 0-16,-4 8 0 0,0 0-80 0,0 0-32 15,-2-7 0-15,2 7 0 0,0 0-16 0,-11 1 0 16,-2 3 0-16,-3 3 0 0,0 3-336 0,-1 1 144 16,0 1-144-16,1 2 0 0,-1 2 0 0,1-1 0 15,2 1 0-15,0 1 0 16,3 1 0-16,2-3 0 0,2-2 0 0,3 0 0 16,0-3 0-16,4 1 0 0,3-1 0 0,0-1 0 0,-3-9 0 0,8 8 0 15,0-3 0-15,3 0 0 0,2-3 0 0,2 0 0 0,1-2 0 16,3-1 0-1,3-2-720-15,5-3-48 0,0-1-16 0,4-1 0 16,2-3-2704-16,-1-1-544 0</inkml:trace>
  <inkml:trace contextRef="#ctx0" brushRef="#br0" timeOffset="-179332.7">7350 17866 35759 0,'0'0'1584'0,"0"0"336"0,0 0-1536 15,0 0-384-15,-7-4 0 0,7 4 0 0,-7-4 1216 0,7 4 192 16,0 0 16-16,0 0 16 0,-9-4-992 0,9 4-192 0,-10-2-32 0,10 2-16 31,0 0-2496-31,0 0-496 0</inkml:trace>
  <inkml:trace contextRef="#ctx0" brushRef="#br0" timeOffset="-175481.31">8776 14848 6447 0,'0'0'576'0,"0"0"-576"15,0 0 0-15,0 0 0 0,0 0 816 0,0 0 48 16,0 0 16-16,-2-8 0 0,2 8-608 0,0-6-112 0,0 6-32 0,0 0 0 16,-1-8 48-16,1 8 0 15,0 0 0-15,-2-8 0 0,2 8 144 0,-2-6 16 0,2 6 16 0,-3-6 0 16,3 6-64-16,-5-4-16 0,5 4 0 0,0 0 0 15,-5-6 48-15,-1 1 16 0,1 0 0 0,-1 1 0 16,0 0 176-16,0-1 48 0,1 1 0 0,5 4 0 16,-6-6 256-16,6 6 48 0,-6-3 16 0,6 3 0 15,-6-4-48-15,6 4 0 16,-5-6 0-16,5 6 0 0,-4-5-256 0,4 5-64 0,0 0-16 0,0 0 0 16,1-8-240-16,3 1-32 0,0 2-16 0,4-1 0 0,2 2-80 0,2-2 0 15,1 1-128-15,3-1 192 0,3 1-192 0,2-2 0 16,0-2 128-16,1 1-128 15,-1 0 0-15,0-1 0 0,-3 0 0 0,1 2 0 0,0-1 0 0,-2 1 0 16,1 1 128-16,-3 1-128 0,-2 2 0 16,-1 0 128-16,-4 1-128 0,1 0 0 0,-9 2 176 0,10 0-176 15,-10 0 192-15,0 0-192 0,0 0 224 16,0 0-64-16,9 5-16 0,-9-5 0 0,0 0-16 0,0 0-128 16,7 6 192-16,-7-6-64 0,0 0 0 0,3 11-128 15,-3 0 192-15,0 2-64 0,-1-1 0 0,0 1-128 16,-2 0 192-16,1 2-64 0,0 3-128 0,-1 1 192 0,-1 2-192 0,1 1 192 15,0 0-192-15,1 1 0 0,-2 2 144 0,1 3-144 16,0 0 0-16,-1 3 0 0,2 1 0 16,0 3 0-16,0 1 0 0,1 3 0 0,0 2 0 15,1 0 0-15,0 2 0 0,2 1 0 0,0 0 0 0,0 1 0 16,0 2 0-16,1 0 0 0,-1 0 0 0,0 3 0 16,-1 0 0-16,-1 1 0 0,0-1 0 0,0 2 0 15,0 0 0-15,-1 1 0 0,0-2 0 0,1 3 0 16,-1 2 0-16,1-2 0 0,0-2 0 0,-1-1 0 15,0-1 0-15,1 0 0 0,0-1 0 0,1 1 0 16,0 0 0-16,1 1 128 0,0-1-128 0,0 1 0 0,1 0 0 16,0-1 0-16,0 3 0 0,1-3 0 0,-2-3 0 0,0 1 128 15,0 1-128-15,-1-2 0 0,-1 0 0 0,1 1 0 16,0 0 0-16,1-1 128 0,0-2-128 16,-2 0 0-16,0 2 0 0,1-3 128 15,0 0-128-15,0 0 0 0,1 0 0 0,2-1 0 0,-1-3 0 16,1 1 144-16,1-1-144 0,0-2 160 0,1-1-16 0,0 0 0 15,0-2 0-15,0 0 0 0,2 0-16 0,0-1-128 16,-2 1 192-16,1-2-64 0,0-4 0 0,-2 0-128 16,1-3 192-16,-2 0-64 15,-1-3 96-15,-1-1 16 0,1-1 0 0,-2-2 0 0,0-1 144 0,-1-2 16 0,-1 0 16 0,0-2 0 16,-2-1 128-16,1-1 32 0,-1 1 0 0,0-1 0 16,-2-2-48-16,0-1 0 15,0 0 0-15,-2-1 0 0,-1-1-48 0,-1-1-16 16,-1 1 0-16,-1-1 0 0,-1 1-80 0,-1 0 0 0,-1-2-16 15,0 2 0-15,1-1-176 0,-1 2-48 0,-1-1 0 0,5-4 0 16,-1 0-144-16,-1 0 0 0,-2 1 144 0,0 0-144 16,-1-1 0-16,-1 1 144 0,0-1-144 0,-14 1 0 0,4 1 128 0,0-1-128 31,1 0 0-31,3-1 0 0,2 0 128 0,2 0-128 0,0 0 144 0,1-1-144 16,3 0 0-16,-2 0-160 0,1-1 0 0,2 2 0 15,1-2-1296-15,1 1-256 0,-1-1-48 0</inkml:trace>
</inkml:ink>
</file>

<file path=ppt/ink/ink6.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25T11:48:16.964"/>
    </inkml:context>
    <inkml:brush xml:id="br0">
      <inkml:brushProperty name="width" value="0.05292" units="cm"/>
      <inkml:brushProperty name="height" value="0.05292" units="cm"/>
      <inkml:brushProperty name="color" value="#FF0000"/>
    </inkml:brush>
  </inkml:definitions>
  <inkml:trace contextRef="#ctx0" brushRef="#br0">2209 557 2751 0,'-6'-10'128'0,"4"4"16"0,-1 0-144 0,0-1 0 15,1 0 0-15,1 1 0 0,0 0 5360 0,0 1 1040 0,1 5 192 0,0 0 64 16,0 0-3840-16,0 0-768 0,0 0-160 0,0 0-32 16,-2 6-1024-16,1 3-224 0,-2 4-32 0,3 5-16 15,-1 3-224-15,0 2-32 0,0 2-16 0,0 4 0 0,0 1-112 0,0 9-32 16,-3 0 0-16,2-1 0 0,0 1-144 0,2-3 0 31,-4-1 144-31,1-2-144 0,2-2 0 0,-1-2 144 0,-1-4-144 0,0-2 0 0,0-3 144 0,1-3-144 16,-1-1 0-16,0-3 144 15,-1-3 32-15,1-1 0 0,1-4 0 0,2-5 0 0,-7 2 32 0,7-2 16 16,-6-4 0 0,0-4 0-16,-1-2-32 0,2-4-16 0,1-6 0 0,0-3 0 15,1-3-176-15,1-2 0 0,1-2 0 0,0-3 0 0,-1-2 0 0,2 0 0 16,2-1-144-16,0 1 144 0,1 0 0 0,1 0 0 31,2 2 0-31,-2 8 144 0,2 0-144 0,0 1 192 0,2 1-192 0,2 2 192 0,1 1-192 0,1 3 128 0,2 3-128 0,5-2 128 16,1 2-128-16,0 4 0 0,0 3 0 0,-1 1 128 15,1 1-128-15,0 1-224 0,-1 3 48 0,-1 2 16 32,-1 2-1600-32,-1 1-320 0,0 2-64 0</inkml:trace>
  <inkml:trace contextRef="#ctx0" brushRef="#br0" timeOffset="385.53">2125 858 17503 0,'-11'0'768'0,"11"0"176"16,-7 0-752-16,7 0-192 0,0 0 0 0,0 0 0 0,0 0 4320 0,0 0 832 16,0 0 160-16,0 0 48 0,0 0-3952 0,7 1-800 15,3 0-160-15,2-1-16 0,2-2-432 0,4-1 0 16,2-1 128-16,3 1-128 0,3-1-512 0,-1-1-144 0,3 0-32 0,-1-1 0 31,0 1-496-31,-2 0-96 0,-1 2-32 0,-2 1 0 0,-4 2 544 0,-4 1 128 16,-4 2 0-16,-2 4 16 0,-3 0 624 0,-2 2 128 0,-3 4 32 0,-4 2 0 15,0 3 288-15,-3 1 48 0,-2 1 16 0,2 2 0 16,0 1-32-16,2 0 0 0,0 0 0 0,3-2 0 16,1-2 32-16,2-1 16 15,2-3 0-15,2-1 0 0,-1-2 368 0,3-2 64 16,3-2 0-16,0-2 16 0,1-1-80 0,1-4-32 0,1-3 0 0,-1-2 0 16,0-3-320-16,0-2-64 0,1-2-16 0,-1-4 0 0,-1-3-240 0,-1-1-48 15,0-1-16-15,-1-4 0 0,-2 0 0 0,-3 0 0 16,-1 0 0-16,-2 3 0 0,-3 2 16 0,-1 3 0 15,-3 1 0-15,1 3 0 0,-2 2-48 16,-1 4 0-16,-2 0 0 0,0 4 0 0,-1 1-416 0,-1 2-96 16,0 1 0-16,-3 3-16 15,2 1-1264-15,-3 2-256 0,1 2-64 0</inkml:trace>
  <inkml:trace contextRef="#ctx0" brushRef="#br0" timeOffset="678.22">2684 924 21183 0,'0'0'1888'0,"0"0"-1504"0,0 0-384 0,0 0 0 0,6 3 3024 0,0 1 544 0,-1-1 96 0,0 2 32 16,-2 2-1904-16,0 2-384 15,1 1-80-15,-2 2-16 0,-1 2-576 0,0 2-112 16,0 0-32-16,0 2 0 0,-1-1-224 0,0 1-48 0,-1-2-16 16,0 1 0-16,0-1-304 0,1 0-176 0,0-3 32 0,1-2 0 15,-1-1 144-15,0-4 0 0,0-6 0 0,0 0 0 16,0 0 240-16,0 0-32 0,0 0 0 0,0 0 0 15,4-5 368-15,1-4 64 0,-1-3 0 0,2-4 16 16,1-4-400-16,1-2-64 16,1-2-32-16,1-1 0 0,1 3-160 0,0 3 0 0,-1 1 0 0,0 4 0 15,0 2 0-15,-2 2 0 0,1 2 0 0,-1 4 0 16,0 0-240-16,0 3 32 0,1 1 0 0,0 1 0 16,-1 1-1520-16,-1 3-320 15,1 0-48-15,1 2-16 0,3 1-1536 0,-1 0-320 0</inkml:trace>
  <inkml:trace contextRef="#ctx0" brushRef="#br0" timeOffset="1057.33">3133 954 3679 0,'0'0'160'0,"-3"-6"32"0,2 0-192 0,-2 0 0 15,0 2 0-15,-1 0 0 0,4 4 7168 0,-4-3 1408 16,4 3 256-16,-7-1 64 0,0 2-5856 0,-1 1-1184 16,-2 3-224-16,1 1-48 0,0 3-864 0,2 2-160 15,-1 2-48-15,0 2 0 0,1 0-320 0,0 2-64 16,3 0 0-16,0 1-128 0,2-2 160 0,1 1-160 0,2-1 128 0,2 0-128 15,4-1 0-15,0-1 0 16,-1-2-144-16,4 1 144 0,3-4 0 0,2 0 0 0,-1-3 0 0,4-1 0 16,2-1-224-16,2-4 64 15,2-3 16-15,1-1 0 0,1-2-112 0,2-2-32 0,-1-4 0 0,1-4 0 16,-2-1-64-16,-2-4-16 0,-1-2 0 16,-2-3 0-16,-3 0 64 0,-2-1 16 0,-1 2 0 15,-4 2 0-15,-5 2 288 0,0 5 0 0,-3 2 128 0,-2 2-128 0,-2 1 688 0,-1 4 32 16,-1 2 16-16,3 5 0 0,-8-1-16 0,0 3 0 15,-2 3 0-15,-1 2 0 16,-2 2-368-16,0 2-80 0,0 1-16 0,1 2 0 16,1 2-256-16,1 3 160 0,1-1-160 0,2 2 128 15,2 1-128-15,2-1 0 0,1-1 0 0,5-2 0 16,0 1 0-16,1-2 0 0,2 0 0 0,0-2 0 0,3-3 0 0,2-1 0 16,2-2-224-16,2-3 80 15,0 0-2112 1,4-4-432-16,3-5-64 0</inkml:trace>
  <inkml:trace contextRef="#ctx0" brushRef="#br0" timeOffset="1488.17">4169 1066 4607 0,'-16'-6'192'0,"10"4"64"0,-3-1-256 0,1 0 0 0,3-1 0 0,0 2 0 0,5 2 7744 0,0 0 1488 16,0 0 304-16,0 0 64 15,0 0-7216-15,6-3-1440 0,2 1-304 0,4 2-48 16,3-1-592-16,6-1-128 0,4 1-32 0,5-1 0 16,2 0-2048-16,3-1-416 0,2-2-64 0</inkml:trace>
  <inkml:trace contextRef="#ctx0" brushRef="#br0" timeOffset="11385.71">4927 1037 3679 0,'0'0'160'0,"0"0"32"0,0 0-192 0,0 0 0 0,0 0 0 0,0 0 0 0,0 0 5952 0,1-5 1152 16,-1-3 240-16,2 0 32 0,0 0-5504 0,1-1-1104 15,2 0-208-15,0-2-48 0,2-1-80 0,1-2-16 16,-1-3 0-16,2 0 0 0,0-3-176 0,1 0-48 16,-2-1 0-16,0 2 0 0,-2 2-64 0,-2 1-128 15,-2 4 176-15,0 2-176 0,-2 2 624 0,-3 2 16 16,-1 3 0-16,-2 3 0 0,-1 2 0 0,-3 2 0 15,-3 4 0-15,-2 3 0 0,1 2-464 0,0 4-176 16,-1 4 128-16,1 1-128 0,-1 2 0 0,3 1 0 16,0 2 0-16,2-1 0 0,2-1 0 0,2-1-144 15,3 0 144-15,3-4 0 0,2-1-144 0,4-1 144 0,0-2 0 16,3-1-144-16,1-3 144 0,2-2 0 16,1-3 0-16,2-1 0 0,1-3 288 0,3-1-16 0,2-3 0 0,1-2 0 15,0-5-16-15,2-3 0 16,0-2 0-16,2-5 0 0,-1-4-32 0,0-5-16 0,2-5 0 0,-3-4 0 15,-1-4-80-15,-2-3 0 0,-1-2-128 0,-3 2 192 16,-1 4-192-16,-3 2 0 0,-3 3 0 0,-5 7 0 16,-2 2 192-16,-1 6 32 0,-2 3 16 0,-2 4 0 0,-1 3 272 15,-1 4 48-15,-2 2 16 0,0 1 0 0,-3 6-256 0,0 2-64 16,0 5 0-16,0 3 0 0,2 2-256 0,-3 5 0 16,-1 3-176-16,0 5 176 0,1 0-192 15,2 4 192-15,2 3-192 0,0 0 192 0,2 1-160 0,2 1 160 16,3 0-128-16,1-1 128 0,1-2 0 0,3-2 0 15,1-4 0-15,3-1 0 0,1-3-144 0,0-2 144 16,1-3-160-16,3-4 160 0,0-4-352 0,2-4 32 16,-3-2 0-16,2-3 0 15,1-2-112-15,0-3-16 0,1-4 0 0,0-4 0 0,-1-2 448 0,1-4 0 16,-2-3 0-16,1-1 0 0,-3-5 0 0,0 3 0 16,-1 0 0-16,-4 3 0 0,-2 2 0 0,-1 4 0 15,-3 3 0-15,-1 2 128 0,-2 4 32 0,0 4 16 16,0 0 0-16,0 0 0 0,-4 5-176 0,0 3 0 15,1 3-160-15,-1 1 160 0,1 1-176 0,2 1 176 16,1-2-192-16,3 1 192 0,1 0-160 0,1-1 160 16,3-1-128-16,2 0 128 0,2-1-352 0,2 0 16 0,3-3 0 15,3-3 0 1,1-2-240-16,-2-3-32 0,0-2-16 0,0-3 0 0,-3-1 432 0,0-3 192 0,-2-2-160 0,-1-3 160 16,-1-2 240-16,-2-3 144 15,-1-2 16-15,-3-1 16 0,-4 0 96 0,-3 1 0 16,-3 2 16-16,-1 2 0 0,-3 3 192 0,-2 3 48 0,-1 2 0 0,-1 3 0 15,-2 3-400-15,-2 2-80 0,1 2-16 0,-3 3 0 0,1 0-416 0,0 3-96 16,2 0-16-16,2 2 0 16,0 1-1168-16,3 2-240 0,2 2-64 0,2 1 0 15,2 1-1856-15,4-2-384 0</inkml:trace>
  <inkml:trace contextRef="#ctx0" brushRef="#br0" timeOffset="11996.34">5972 1057 27647 0,'0'0'2448'0,"3"8"-1952"15,0 0-496-15,1-1 0 0,-1 0 416 0,-1-1-16 16,0 1 0-16,-2-7 0 0,1 7 752 16,-1-7 128-16,0 0 48 0,0 0 0 15,0 0-176-15,0 0-48 0,0 0 0 0,0 0 0 16,0 0-208-16,0 0-64 0,0 0 0 0,0-7 0 0,3-3-320 0,0-1-64 0,0-1 0 0,2-1-16 16,0 0-304-16,2-1-128 0,-1 1 0 0,4 2 128 15,1 4-128-15,0-1 0 0,0 2 0 0,0 3 0 16,0 1-208-16,0 2 80 0,1 2 128 0,0 1-208 15,-1 2 32-15,1 0 16 0,2 2 0 0,-1 1 0 16,0-2-160-16,2 2-16 0,3-2-16 0,0 0 0 16,-2-3-272-16,3-1-48 15,2-2-16-15,0-2 0 0,0-3 32 0,-1-1 0 0,0 0 0 0,-1-3 0 0,-1-2 512 0,-2-1 144 16,-1-1 0-16,0-2 0 0,-1 0 0 0,-5-2 288 31,-1 1-48-31,-4 2-16 0,0-1 176 0,-5 2 48 0,-3 2 0 0,-3 2 0 16,-2 2 464-16,0 2 112 0,-4 3 0 0,0 2 16 15,-1 2-608-15,0 4-128 16,-1 0-32-16,2 4 0 0,0 1-272 0,1 2 0 0,1 2 0 0,2-1 0 0,1 1-128 16,2 1 128-16,2-1 0 0,3-1-144 15,1 0 144-15,4-2-128 0,1-2 128 16,3-2-128-16,1 0 128 0,2-3-128 0,2-3 128 0,1-2-128 0,0-2 128 0,3-3 0 0,1-1 0 0,0-3 0 16,0-3 0-1,1-2 144-15,1 0-16 0,0 0-128 16,-3-2 208-16,-2 2-64 0,-1 3-16 0,-1 1 0 0,-6 4 16 0,0 1 0 15,-7 5 0-15,0 0 0 0,4 7 208 0,-2 3 32 16,0 4 16-16,-1 6 0 0,-2 6-192 16,-2 6-32-16,1 4-16 0,0 4 0 0,0 3-160 0,-2 3 0 15,0 3 0-15,0 4 0 0,-2 2 0 0,1 0 0 16,-2 0 0-16,3-1 0 0,1-1 0 0,0-3 0 16,0-5 0-16,1-5 0 0,2-2 0 0,-1-6 0 15,1-4 0-15,0-3 0 0,0-6 352 0,1-1-16 16,-1-6 0-16,0-3 0 0,-1-3-16 0,1-6-16 15,0 0 0-15,0 0 0 0,0 0-16 0,-6-7 0 16,1-3 0-16,0-1 0 16,0-2-1184-16,-2-2-224 0,0-1-48 0,3-1-12464 15,2-1-2480-15</inkml:trace>
  <inkml:trace contextRef="#ctx0" brushRef="#br0" timeOffset="13170.34">7071 1230 26431 0,'0'0'1168'0,"0"0"240"0,0-6-1120 0,1 0-288 16,0-2 0-16,-1-1 0 0,0-1 0 0,0-1 0 0,-1-1 128 0,-2-1-128 15,-1 0 592-15,-1 0 64 16,-3-2 16-16,-2 2 0 0,-3 1 368 0,-3 1 80 16,0 1 16-16,-5 5 0 0,-1 1-80 0,0 4-16 15,-1 4 0-15,1 1 0 0,0 4-672 0,0 2-144 0,2 1-32 0,2 1 0 16,3 2-192-16,2 0 0 15,2 0 0-15,2 2 0 0,1-2 0 0,3 1 0 0,0-2 0 0,3-1-160 16,1-1 160-16,2-1 0 0,3 0 0 0,1-1-128 0,2-1 128 0,1-2 0 16,3-4 0-16,2-2 0 15,1-2 0-15,0-2 0 0,2-4 144 0,0-1-144 16,2-2 272-16,-1-3-48 16,0-4-16-16,-2-2 0 0,1-2-32 0,-2 0-16 15,-1-1 0-15,-2 1 0 0,-4 1-32 0,-2 3 0 16,0 2 0-16,-3 4 0 0,-2 4 144 0,-1 1 32 0,1 6 0 15,0 0 0-15,-6 4 64 0,1 1 16 0,-1 5 0 16,1 2 0-16,-2 1-384 0,2 3 0 0,-1 1 0 0,3 1-192 16,-1-1 192-16,3 1 0 0,1 0 0 0,3-2-128 0,1 1 128 0,1-3 0 15,2-2 0-15,4-1-128 16,-2-1 128-16,2-3 0 0,1-1 0 0,1-4-128 0,3-3-112 0,-2-2-16 16,0-4 0-16,2-4 0 15,0-3 256-15,2-5-144 0,0-4 144 0,2-4-128 16,-1-5 128-16,1-4 0 0,2-4 0 0,0-4 128 0,0-1-128 0,-1 1 0 0,-3 0 0 15,-2 3-128-15,-2 3 128 0,-3 6 128 0,-2 4-128 0,-3 5 176 16,-3 3 288 0,-1 4 64-16,-2 4 16 0,-1 3 0 0,-2 2 32 0,1 4 0 0,2 3 0 0,-4 1 0 15,-2 1-352-15,1 4-64 16,-2 4-16-16,1 3 0 0,-2 3-144 0,1 3 0 0,0 0-160 16,0 3 160-16,0 3-160 0,2 3 160 15,-1-1-160-15,4 1 160 0,-2 0 0 0,3 0-144 16,1-2 144-16,1 1 0 0,1-2 0 0,2-1 0 0,2-3 0 15,2-2-128-15,2-2 128 0,-1-1 0 16,2-3 0-16,3-2 0 0,1-2-256 0,2-4 48 16,-1-2 0-16,2-1 0 0,0-5-128 0,1-1-32 15,0-3 0-15,-1-3 0 0,0-2 368 0,0-3-176 0,-2-4 176 0,1-1-128 0,-3-2 128 0,-1 3 0 16,-1 0 0 0,-2 2-128-16,-3 3 128 0,-2 2 0 0,-1 2 0 15,-1 4 128-15,-1 0 96 0,-2 6 32 0,0 0 0 0,0 0 0 16,0 0-16-16,-2 6 0 15,-1 1 0-15,-1 3 0 0,1 2-240 0,1 3 0 16,0 0 0-16,-1 1 0 0,2 1 0 0,1-1 0 0,1 0-128 0,2-2 128 0,-1 0 0 0,1 0 0 16,1-3 0-1,3-1 0-15,2-2-160 0,0-1 160 0,-1-2-128 0,3-1 128 0,2-3-352 0,1-2 16 16,1-1 0-16,1-3 0 0,0-3 144 0,2 0 48 16,0-4 0-16,2-4 0 15,1-3 144-15,0-1 0 0,0-2 0 0,-2 1 0 16,-4 1 0-16,-2 2 144 0,-2 2-144 0,-1 3 0 15,-2 3 192-15,-3 2-192 0,0 4 192 0,-5 4-192 16,0 0 272-16,0 0-48 0,0 0-16 0,0 0 0 16,-1 8-208-16,0 2 0 0,-1 2 128 0,1 2-128 15,0 0 0-15,1 0 0 0,0 0 0 0,2 1 0 0,3-2 0 16,1 0 0-16,0-1-128 0,2-1 128 0,0-1 0 0,1-2 0 16,1-2 0-16,1-1 0 0,2-2-192 0,-1-1 192 15,1-2-192-15,-1-2 192 0,0-2 0 0,1-4 0 16,-1-2 0-16,-1-2 0 0,-2-4 144 0,0-4 144 15,-3-1 32-15,-1 0 0 0,-3 0-32 0,-2 1 0 16,-1 3 0-16,-3 1 0 0,-4 2 128 0,-1 3 32 0,-1 3 0 16,-1 2 0-16,0 1-224 0,-2 3-32 0,2 3-16 0,0 2 0 15,0 2-368-15,0 0-80 16,0 2-16-16,1 1 0 16,1 0-1184-16,2 2-224 0,3 0-48 0,1 1-16 15,4 0-1936-15,2-1-384 0</inkml:trace>
  <inkml:trace contextRef="#ctx0" brushRef="#br0" timeOffset="13449.93">8282 1036 29487 0,'0'0'2624'0,"2"8"-2112"0,0-1-512 15,-1-1 0-15,1 1 576 0,1-1 16 0,-3-6 0 0,2 6 0 16,-2-6 720-16,0 0 144 16,0 0 16-16,4 3 16 0,-4-3-448 0,6 1-80 0,0-1-32 0,2-2 0 15,0-1-192-15,-1-3-32 0,2-1-16 0,3-2 0 0,0-2-352 0,2-2-64 16,0-3-16-16,0 2 0 15,0 1-128-15,-3 3-128 0,-1 1 144 0,0 3-144 0,0 1 0 0,-1 1 0 0,0 0 0 0,-2 3 0 16,1 2 176-16,-1 3-16 16,-1 1 0-16,1 5 0 15,0 1 48-15,-2 1 16 0,-1 0 0 0,1 2 0 0,-2 2-96 0,0-1-128 16,0 0 176-16,-1-1-176 0,0-2 0 0,-1-1 0 16,0-3 0-16,1-2 0 0,-2 0-192 0,0-6-128 15,0 0-48-15,0 0 0 16,0 0-1664-16,0-5-336 0,-3-2-64 0,1-4-14832 0</inkml:trace>
  <inkml:trace contextRef="#ctx0" brushRef="#br0" timeOffset="13574.32">8023 464 39615 0,'-10'-3'3520'0,"0"-1"-2816"0,0-2-560 0,1 2-144 0,-1 0-288 0,1 0-96 16,0 0 0-1,1 0-16-15,1 2 272 0,-1 2 128 0,0-1-128 0,-1 1 128 16,2 1-2032-16,0 2-320 15,-2 2-64-15</inkml:trace>
  <inkml:trace contextRef="#ctx0" brushRef="#br0" timeOffset="13705.9">7449 682 40143 0,'0'0'1776'0,"0"0"368"0,0 0-1712 0,0 0-432 16,0-7 0-16,4 3 0 0,4 1 144 0,3-1-144 15,2 1 160 1,4 1-160-16,4 1 0 0,2 0 0 0,4 0 0 0,3 1 0 31,0 0-1376-31,4-1-272 0,2-1-48 0</inkml:trace>
  <inkml:trace contextRef="#ctx0" brushRef="#br0" timeOffset="15908.92">10284 1041 12895 0,'0'0'1152'0,"-7"1"-928"16,-1-1-224-16,2 0 0 0,-1 0 4544 0,-1 0 848 16,1 0 176-16,-1-1 48 0,8 1-4448 0,0 0-880 15,0 0-288-15,0 0 160 0,1-7 336 0,2 0 64 16,5 1 16-16,0-3 0 0,0-2-160 0,0-1-32 16,3 0 0-16,0-2 0 0,0-2-144 0,0-1-48 15,-1-2 0-15,-1 0 0 0,-1 0-48 0,-3 2-16 0,-1 0 0 0,-3 3 0 16,-2 2 144-16,-3 2 32 0,0 2 0 0,-3 4 0 15,-2 2 208-15,-2 2 64 0,-2 3 0 0,-1 4 0 16,-1 4-432-16,-2 1-144 0,-1 1 0 0,2 1 144 16,2 3-144-16,2-1 0 0,1 0 0 0,3-2 0 15,3 1-128-15,3 1 128 0,2-1-160 16,5-1 160-16,3 0-192 0,5-2 48 0,1-2 16 0,3-2 0 16,3-1-16-16,3-3 0 0,4-2 0 0,1-4 0 15,2-1-32-15,1-5 0 0,3-1 0 0,2-4 0 16,2-1 176-16,0-1 0 0,2-3 0 0,-5-3 0 15,-2-3 0-15,-1-3 176 0,-4-4-176 0,-2 0 192 16,-5 0-192-16,-4 3-176 0,-4 2 48 0,-3 4 0 16,-5 2 128-16,-3 5-160 0,-3 2 160 0,-4 3-160 0,-1 3-16 0,-3 4 0 15,-2 2 0-15,-2 1 0 0,-4 4-80 0,1 3-32 16,-2 1 0-16,1 3 0 0,0 2 288 16,1 1-192-16,1 0 192 0,3 2-160 15,1 1 160-15,4 1-192 0,-2 0 192 0,3 0-192 0,2 2 192 0,2 1-128 0,-1 0 128 16,3 2-128-16,2 0 128 0,-1 4 0 0,-1 2 0 15,1 2-128-15,0 2 384 0,1 1 96 16,2 0 16-16,0 1 0 0,-1 2-48 0,0-2-16 0,2-1 0 0,-1 0 0 16,-1-3-112-16,1-1-32 0,0-3 0 15,1 0 0-15,-2-4 32 0,1-2 16 16,3-4 0-16,-3-1 0 0,0-2 32 0,0-4 0 16,1-3 0-16,2 0 0 0,0-4 0 0,-1-2 0 15,1-2 0-15,2-3 0 0,1-5-240 0,2-4 144 0,0-6-144 0,3-4 128 0,3-4-128 16,2-6-256-16,3-7 64 0,2-3 16 31,2-2-240-31,2-4-48 0,-3-5-16 0,3 2 0 0,0 2 160 0,-4 4 16 0,-3 3 16 0,-3 6 0 16,-4 5 512-16,-3 5 96 0,-3 3 32 0,-5 6 0 15,0 3 320-15,-2 4 64 0,-1 4 16 0,-2 1 0 16,1 6-208-16,0 0-32 0,0 0-16 0,-6 5 0 0,0 1-496 0,-1 4 128 16,1 1-128-16,-1 3 0 15,0 2 0-15,3 3 0 0,-3 0 0 16,4 1 0-16,2 1-144 0,0 0 144 0,1 0 0 0,2-1-144 0,3 1 144 0,0-2 0 0,3-1 0 15,1-3 0 1,2-3-160-16,1-2 160 0,0-2-192 0,3-4 192 16,1-1-608-1,0-4-16-15,-1-5 0 0,2-3 0 0,1-4 336 0,0-5 64 0,2-4 16 0,0-2 0 0,0-3-64 0,-1-3-16 0,0-1 0 16,-1-1 0-16,-2 4 160 16,-3 2 128-16,-2 4-192 0,-2 5 192 0,-2 3 160 0,-3 4 144 0,-2 3 16 0,-2 7 16 15,0 0 112 1,0 0 32-16,-4 1 0 0,-1 4 0 0,-1 2-480 0,1 4 0 0,0 1 0 0,1 3 0 15,0 0 0-15,3 0-192 16,1 2 192-16,3 1-160 0,0-2 160 0,2-1-192 16,3 0 192-16,3-2-192 15,2-2-240-15,4-2-48 0,3-4-16 0,4 0 0 16,3-4-400-16,3-2-64 0,0-4-32 0,-1-1 0 0,0-4 240 0,0-3 48 0,-1-4 16 0,0-2 0 16,-3-4 224-1,-1-2 32-15,-1-3 16 0,-3 1 0 0,-2-1 128 0,-5 3 32 16,-4 3 0-16,-4 3 0 0,-4 2 1024 0,-3 4 224 0,-2 3 32 0,-4 3 16 15,-2 4-16-15,-2 3-16 0,-2 2 0 0,-2 4 0 16,-1 1-720-16,-1 3-144 0,0 1-16 16,1 3-128-16,0 3 0 0,1 1 0 15,0 0 0-15,2 0 0 0,0-1 0 0,3 0 0 16,3-1 0-16,2 0 0 0,1-2 0 0,3-2 0 16,2-1 0-16,2-1 0 0,3-2 0 0,1-3 0 0,3-1 144 0,2-2-144 15,0-2 336-15,1-2-16 0,1-3-16 0,2 0 0 16,-1-3-48-16,1-1 0 0,2 0 0 0,-2 1 0 15,-2 0-128-15,-1 1-128 0,-1 2 144 0,-1 2-144 16,-2 1 0-16,0 4 128 0,-8-2-128 16,6 4 0-16,1 1 128 0,-3 3 0 0,1 1-128 15,-1 1 192-15,2 0-64 0,-1 1-128 0,2-1 176 0,0 0-176 0,2-2 0 0,1 1 0 16,0-2 0-16,3-3 0 0,3-1 0 16,1-1 0-16,2-2-192 0,1-3 192 0,2-2-272 15,0-3 32-15,0-3 16 0,0-1 0 0,-1-4 224 0,-2-5-176 16,1-4 176-16,1-2-160 0,1-5 160 15,-1-4 0-15,-2-5-144 0,-3 8 144 0,2-3 0 16,-2-1 0-16,0 2 0 0,-4 6 0 0,-2 2 256 0,-3 5 64 16,-2 2 0-16,-2 1 16 0,-2 3 320 0,-1 4 64 15,-2 3 16-15,-2 4 0 0,-1 3-352 0,-2 3-64 16,-3 3 0-16,0 4-16 0,-2 3-304 0,0 3-176 16,-2 6 32-16,3 1 0 0,1 5 144 0,2 4-160 15,0 2 160-15,0 1-160 0,2 1 160 0,0 0 0 16,2-1 0-16,2 1 0 0,3-1 0 0,0-1 0 0,1-1 0 0,3 6 0 15,4-3 0-15,0-4 0 16,2-5 0-16,1-4-128 0,1-3 0 0,4-3 0 16,-2-5 0-16,3-2 0 0,1-4-224 0,0-3-32 15,1-3-16-15,2-3 0 0,1-5 272 0,1-5 128 0,1-2-128 16,-1-3 128-16,0-2 0 0,-2-1-160 0,-2 0 160 0,-4 1 0 16,-2 3 0-16,-3 1 0 0,-3 3 0 0,-1 3 0 15,-3 2 0-15,-1 3 176 0,-3 7 0 0,0 0 0 0,0 0 176 16,-6 3 32-16,-1 2 16 15,0 3 0-15,-2 1-400 0,0 3 0 0,-1 2 0 0,0 1 0 0,2 1 0 0,-1 0 0 16,1 1 0-16,1-1 0 16,2 1-128-16,2-2 128 0,2 1 0 0,1-1 0 0,2-1 0 0,2 0 0 15,3-2 0-15,2 0 0 0,0-2 0 0,4-2 0 16,0-1-144-16,1-3 144 0,3-1 0 0,0-3-192 16,1-4 192-16,0-1-160 0,2-4 160 0,1-3 0 15,1-3 0-15,1-4 0 0,0 0 0 0,2-1 0 16,-3 1 0-16,0 1 0 0,-3 1 0 0,-1 4 0 15,-5 2 0-15,-3 4 0 0,-3 1 0 0,-3 3 0 16,-4 3 0-16,0 0 0 0,0 0 0 0,1 6-192 16,-2 3 64-16,-1 2 0 0,0 0 128 0,-1 1-128 15,1 0 128-15,0 3-128 0,1-1 128 0,1 0 0 16,2 1 0-16,0-2 0 0,2 0 0 0,1-1 0 0,3-1 0 0,1-2-128 16,-1 0 128-16,2-4 0 15,1-3 0-15,1-2 0 0,1-2 0 0,0-2 0 16,0-3 128-16,0-2-128 0,0-2 224 0,1-3-32 15,-2-4 0-15,-1 0 0 0,-1-2 16 0,-4-1 0 0,0 0 0 0,-3 1 0 16,-2 3-80-16,-2 1 0 0,-1 3-128 16,-2 2 192-16,-1 2-192 0,1 3 0 15,-5 2-192-15,2 3 192 0,-2 1-576 16,1 3-16-16,-1 0 0 0,0 3 0 0,0 3-640 0,1 2-128 0,2 1-32 0</inkml:trace>
  <inkml:trace contextRef="#ctx0" brushRef="#br0" timeOffset="16345.45">13120 943 21935 0,'0'0'960'16,"6"4"224"-16,0 2-944 0,0-1-240 0,0 2 0 16,-1 2 0-16,1-1 1840 0,-1 1 320 0,1-3 64 0,-1 1 16 15,1 1-816-15,0 0-144 0,2-2-48 0,0 1 0 0,-1 0-384 0,3-2-80 16,-2-1 0-16,2 0-16 0,3-3 144 0,-1-1 16 16,3-1 16-16,0-1 0 0,3-2-400 0,-1 1-80 0,1-4 0 0,0 0-16 15,3-3-176-15,-1 0-48 16,-1-2 0-16,0 1 0 0,-1 0-208 0,0 1 144 15,-3 2-144-15,0 3 128 0,-2 0-128 0,0 2 0 16,-1 1 0-16,-2 1 0 0,-1 1 0 16,1 1 0-16,-3 0 0 0,1 1 0 0,1 1 0 0,0 1-144 0,-1-2 144 0,-1 0 0 31,1 0 0-31,1-1-128 0,-1-1 128 0,2-3 0 0,1 0 0 0,-1-2-128 0,0-1 128 0,0-2 0 16,0-1-208-16,-1-2 64 0,-1-2 16 0,2-2 0 0,-1-2-16 0,-3 2 0 15,-1-3 0-15,1 3 0 0,-2 0 144 0,0 3 0 16,0 2-144-16,-1 3 144 0,-1 2-128 0,-2 5 128 31,0 0-160-31,0 0 160 0,0 0-304 0,2 6 48 16,0 2 0-16,-2 0 0 0,0 2 96 0,0 1 32 0,1 2 0 0,-1 2 0 15,0-1 128-15,0 0 0 0,1 0 0 0,-1-1 0 16,0 0 0-16,0-1 0 0,1-1 0 0,0 1 0 16,-1 0 0-16,1-2 0 0,0-1 0 0,0-1 128 15,-1-1-128-15,0 1 128 0,-2-1-128 0,0-2 128 0,-1 1-128 0,-2-2 192 16,1-1-64-16,-4 0 0 15,-2-1-448-15,-1-1-96 0,-3-1-16 0,-2 0-11296 0,-1-1-2272 16</inkml:trace>
  <inkml:trace contextRef="#ctx0" brushRef="#br0" timeOffset="16520.4">12981 638 39279 0,'-12'-14'1728'0,"7"8"384"15,0 0-1696-15,2 0-416 0,0 1 0 0,1 0 0 16,1 1 0-16,1 4 0 0,5-5 0 0,3 1 0 0,4 1 0 16,2-1-176-16,1 0 176 0,5-1-128 15,4-1-288-15,4 1-48 0,5-1-16 0,4 1 0 16,5 1-1728-16,12 0-352 0,-3-2-64 0</inkml:trace>
  <inkml:trace contextRef="#ctx0" brushRef="#br0" timeOffset="18735.25">3437 1977 8287 0,'0'0'368'0,"0"0"80"0,-5-1-448 0,-2-2 0 16,1 1 0-16,-1 0 0 0,0 0 1632 0,0 0 240 16,1-1 48-16,1 2 16 0,-1 0-944 0,6 1-192 15,0 0-32-15,0 0-16 0,-4-2 16 0,4 2 16 0,0 0 0 0,0 0 0 16,0 0-32-16,0 0-16 0,0 0 0 0,5-2 0 15,1 0-80-15,1-1-16 0,2 2 0 16,1 0 0-16,0 0-208 0,1 0-48 16,2 0-16-16,2 0 0 0,0-1-176 0,3 1-48 15,0-1 0-15,3 1 0 0,2-1-144 0,4 0 0 16,1 0 0-16,3 0 0 0,3 0 0 0,4 1 0 0,1 0 0 0,1 1 0 16,-1-1 0-16,2 1 0 0,0 0 0 0,3 0 0 15,2-1 0-15,2 1 0 0,4 0 0 0,1 0 0 16,1-1 0-16,0 0 128 0,0 0-128 0,2-1 0 15,2-1 0-15,1 1 128 0,3 1-128 0,0 1 0 16,-2-2 144-16,-1 0-144 0,3-1 160 0,1 1-160 16,3 0 176-16,1 0-176 0,1 0 192 0,-2-1-192 0,-2 0 176 0,2 0-176 15,2 0 160-15,2 0-160 0,2 1 128 16,-1-1-128-16,0-3 0 0,-1 2 144 16,2 1-144-16,0-1 128 0,2 2-128 0,-1-2 128 0,-1-1 0 0,1 1-128 15,1 0 192-15,1-1-64 0,2 1-128 0,-2 0 160 16,-2-1-160-16,1-1 160 0,0 1-32 0,1 1-128 15,-1 0 192-15,-2 1-64 16,0-1 0-16,-3-1 0 0,1 2 0 0,0 0 0 16,1 0 96-16,1 0 16 0,-2 1 0 0,1-1 0 0,-2-2-64 0,1 3-16 15,3 1 0-15,0 0 0 0,-1-3-32 0,1 1 0 0,-3-2 0 0,2 1 0 16,1 3 64-16,2-1 0 16,2-1 0-16,-1-1 0 0,-2 0 0 0,2 1 0 15,3 1 0-15,0-1 0 0,1-1-64 0,0 0-128 0,-2-1 192 16,1 3-64-16,2 1-128 0,0-1 0 0,-1-3 0 15,0 2 0-15,-3 0 0 0,2 0 128 16,0 2-128-16,0-1 0 0,0-1 0 0,0 1 128 0,-2-2-128 0,3 2 0 16,2 0 0-16,-1 0 0 15,-2-3 0-15,2 2 0 0,-3 1 0 0,4 0 0 0,4-1 0 0,0 1 0 16,-2-1 128-16,0 0-128 0,0 0 0 0,3 1 128 16,-1-1 48-16,-1 0 0 0,-1-1 0 0,1 1 0 15,-1 1 16-15,1-1 16 0,-1-2 0 0,-1 2 0 16,-1 0-16-16,0-1-16 0,3 1 0 0,-4-1 0 0,-1-1-16 0,-2 1 0 15,-2-1 0 1,1 2 0-16,1 0-16 0,0-1 0 16,-5 0 0-16,-1 0 0 0,-2-1 48 0,-1 1 0 0,0-2 0 0,-3 3 0 15,-1 0 64-15,-4-1 0 0,-2 1 16 16,-3-1 0-16,-6-1 112 0,-2 1 32 0,-4 0 0 0,-1 0 0 16,-5 0-64-16,-2-1-16 0,-4 1 0 0,-3-1 0 15,-5 0-80-15,-2 1 0 0,-5-1-16 0,-4 1 0 0,-3 0 0 0,-3-1 0 16,-1 1 0-16,-3-3 0 0,-3 2-32 0,-1-2 0 15,-2 0 0-15,-3 1 0 16,-4-2-1152-16,-2 0-224 0,-2 2-48 0,-5-1-11344 0,-4 2-2272 0</inkml:trace>
  <inkml:trace contextRef="#ctx0" brushRef="#br0" timeOffset="19914.9">2511 3111 5519 0,'0'0'496'16,"0"0"-496"-16,0 0 0 0,0 0 0 0,-7 4 2576 0,3 2 432 15,0-1 64-15,-2 1 32 0,2-1-816 0,-1 1-176 16,5-6-16-16,-3 5-16 0,0 0-608 0,3-5-128 0,-2 5-32 0,2-5 0 15,0 0-160-15,0 0-16 16,0 0-16-16,4 6 0 0,1-2-160 0,2-2-48 0,2-1 0 0,0-1 0 16,2 0-160-16,2-2-48 15,-2-1 0-15,2-2 0 0,1 0-336 0,2-2-80 0,-1 1-16 0,-1-3 0 16,2 0-80-16,-1-1-32 0,1-1 0 0,-2-1 0 16,0-1-32-16,-1 0-128 0,-2-4 192 0,0 2-64 15,-1-1 0-15,-1 2 0 16,-2 0 0-16,-2 0 0 0,-3 0-128 0,1 2 192 0,-2 2-192 15,-2 3 192-15,-2-1-64 0,-1 2-128 0,-1 2 192 0,-2 2-64 16,-2 0-128-16,-2 2 160 0,-2 2-160 0,-2 2 160 16,-2 2-160-16,-1 1 0 0,0 3 0 0,-1 2 0 15,-1 2-144-15,0 1 144 0,1 3 0 16,0-1 0-16,-1 1-144 0,0 1 144 0,1-1 0 0,2 1-144 0,3 1 144 0,2-2 0 16,1 0 0-16,1 1 0 0,2 1 0 0,3-1-160 15,2 0 160 1,3 0 0-16,3-1-128 0,1 0 128 15,1-3 0-15,4 0 0 0,2-2 0 0,2-1 0 0,3-1 0 0,-1-1 0 0,3-1 0 0,-1-2 128 16,4 0 0-16,-1-3 16 0,1 0 64 0,2-3 16 0,1-2 0 0,1-1 0 31,-1-2-96-31,0 1 0 0,-2-1-128 0,0-3 192 16,0 1-448-16,-3 1-80 0,-2-1-32 0,-1 1 0 16,-4-2-2384-16,-2 3-464 0,-4 0-112 0</inkml:trace>
  <inkml:trace contextRef="#ctx0" brushRef="#br0" timeOffset="20160.81">3012 3306 30399 0,'0'0'1344'0,"0"0"288"0,0 0-1312 0,0 0-320 15,0 0 0-15,0 0 0 0,0 0 1520 0,0 0 224 0,0 0 48 0,0 0 16 0,-2 7-528 0,0 1-96 16,1 1-32-16,0 2 0 15,0 1-448-15,0 2-112 16,0 3-16-16,1 0 0 0,0 2-192 0,0 2-64 16,1 0 0-16,-1 0 0 0,1-2-192 0,-1 1-128 0,0 1 160 0,0-1-160 15,2-1 128-15,-1-1-128 0,-1 0 0 0,0 0 0 16,0-1 0-16,0-3 0 16,0 0-128-16,1-2 128 15,-1-2-2096-15,1-2-304 0,1-1-64 0</inkml:trace>
  <inkml:trace contextRef="#ctx0" brushRef="#br0" timeOffset="20664.55">3598 3214 33167 0,'0'0'2944'0,"-5"-3"-2352"0,5 3-464 0,0 0-128 16,0 0 736-16,0 0 128 0,0 0 32 0,0 0 0 15,7-3 224-15,0-2 48 0,1 1 16 0,3-1 0 16,2 2-416-16,1 0-96 0,1 1-16 0,3-1 0 16,1 0-400-16,1 1-96 0,0 0-16 0,0 0 0 0,-1-1-144 0,-1 1-144 15,-1 2 144-15,-2-1-208 16,-3 0-2000-16,-1 1-400 0,-3 1-80 0,-8-1-13776 16</inkml:trace>
  <inkml:trace contextRef="#ctx0" brushRef="#br0" timeOffset="20795.21">3548 3396 30399 0,'-5'1'2704'0,"5"-1"-2160"16,0 0-544-16,-6 2 0 0,1 0 1600 0,5-2 224 16,0 0 32-16,0 0 16 0,0 0-656 0,0 0-144 15,0 0-32-15,8 4 0 0,1-2-576 0,4 0-112 16,1-1-32-16,3-1 0 0,4-1-320 0,4-1 0 16,3 0 0-16,3-2-128 15,2 0-1856-15,1-2-352 0,0 1-80 0</inkml:trace>
  <inkml:trace contextRef="#ctx0" brushRef="#br0" timeOffset="21365.57">5625 2518 32591 0,'-8'-10'1440'0,"8"10"304"0,-4-3-1392 0,1-1-352 16,1 2 0-16,2 2 0 0,9-2 896 0,-3 2 96 0,-6 0 32 0,0 0 0 16,-6 7-368-16,1 1-64 15,-2 5-16-15,0 1 0 0,-1 1-320 0,0 4-80 0,1 2-16 0,0 2 0 16,-1 1-160-16,2 0 192 16,-1 1-192-16,3 0 192 0,-1 1-192 0,2-2 0 15,1 1 0-15,0-3 0 0,0-3 0 0,1-1 128 0,1-3-128 0,0-2 0 16,0-4 144-16,-1-1-144 0,-1-1 160 0,2-7-160 15,0 0 256-15,0 0-32 0,0 0-16 16,0 0 0-16,0 0 48 0,-2-5 0 0,1-1 0 0,0-5 0 16,1-5 80-16,0-5 32 15,1-5 0-15,2-5 0 0,1-3-368 0,2-2 0 16,-1-3 0-16,2 0-192 0,1 0 192 0,-1 3 0 0,1 3 0 0,1 2 0 0,1 1 0 0,0 4 192 0,1 2-32 16,0 2-16-16,0 1-144 0,1 3 0 15,0 6 0-15,0 1 0 16,-1 1 0-16,-1 3 0 0,-1 1 0 0,1 2 0 15,-3 0-128-15,2 2-16 0,-1 1 0 0,1 3 0 16,-2 2-1328 0,2 1-272-16,1 3-48 0,0 2-9680 0,-1 2-1936 0</inkml:trace>
  <inkml:trace contextRef="#ctx0" brushRef="#br0" timeOffset="21544.81">5616 2657 33167 0,'0'0'2944'0,"0"0"-2352"0,-5-2-464 0,5 2-128 0,0 0 544 0,0 0 96 16,0 0 0-16,0 0 16 0,0 0-240 0,0 0-48 16,6 5-16-16,4-2 0 0,4 0-96 0,1 0-32 15,3-1 0-15,0-1 0 16,2 0-224-16,2-1 0 0,2-1 0 0,2 0 0 16,-2-1-2096-16,1-1-304 0,1 1-64 0</inkml:trace>
  <inkml:trace contextRef="#ctx0" brushRef="#br0" timeOffset="21723.86">6164 2627 30399 0,'0'0'2704'0,"0"0"-2160"15,0 0-544-15,0 0 0 0,0 0 1072 0,-3 6 96 0,-2-1 32 0,1 3 0 16,1 1 0-16,1 2 0 16,-2 2 0-16,2 1 0 0,0 1-624 0,0 3-128 15,1 2-32-15,-2 1 0 0,2-1-240 0,0 1-48 16,2-2-128-16,0 1 192 0,2-1-192 0,-3-2 128 15,2 0-128-15,1-2 0 16,0 0-256-16,1-1-160 0,0-3-32 0,0-1-11456 16,0-2-2304-16</inkml:trace>
  <inkml:trace contextRef="#ctx0" brushRef="#br0" timeOffset="22086.05">6546 2411 7359 0,'-1'-13'320'0,"1"8"80"0,-1-2-400 0,1-1 0 15,0 2 0-15,0 0 0 0,1 1 6176 0,-1 5 1152 16,0-6 224-16,0 6 64 0,0 0-5184 0,0 0-1040 0,0 0-208 0,0 0-32 16,-4 8-608-16,1 3-112 15,0 4-32-15,1 3 0 0,-4-1-224 0,2 4-48 16,-2 5-128-16,1 0 192 0,-2 2-192 0,1 0 128 15,-2 2-128-15,1-2 0 0,1 0 128 0,0-1-128 0,1 0 0 0,1-2 144 16,2-2-144-16,0-1 0 0,1-2 0 16,1-2 128-16,1-4 32 0,1-2 0 0,0-2 0 0,2-1 0 15,0-3 176-15,3-1 48 0,1-2 0 0,1 0 0 16,-1-3 160-16,2-1 32 16,3-1 16-16,1-1 0 0,2-3-368 0,0 1-80 0,3-1-16 0,-1 1 0 0,-2-1-128 15,1 1 0-15,-1 0 0 0,1 2-176 16,0 1-368-16,0 1-80 0,-4 0-16 0,0 1 0 31,0 0-2208-31,-1 1-448 0,2-1-96 0</inkml:trace>
  <inkml:trace contextRef="#ctx0" brushRef="#br0" timeOffset="22277.75">7018 2695 28559 0,'0'0'2544'0,"-2"-4"-2032"15,-2-2-512-15,4 6 0 16,-4-5 1840-16,-1 0 272 0,5 5 48 0,0 0 16 15,-4-3-496-15,4 3-80 0,0 0-32 0,0 0 0 16,-2 7-768-16,0 0-160 0,-1 1-16 0,1 2-16 16,0 2-400-16,1 2-80 0,1 3 0 0,0 0-128 0,0 2 128 0,0 0-128 0,-1-1 0 0,1 1 0 31,0 0-832-31,0 0-208 0,0-1-48 0,0 1-11504 0,-1 1-2288 0</inkml:trace>
  <inkml:trace contextRef="#ctx0" brushRef="#br0" timeOffset="22720.35">5416 3318 30351 0,'0'0'1344'0,"0"0"272"0,0 0-1296 0,0 0-320 0,0 0 0 0,5-4 0 0,-5 4 672 0,7-2 64 0,3 0 16 16,3 1 0-16,4 0 96 0,5 0 32 15,5 1 0-15,6 0 0 0,6 0-272 0,4-3-48 16,4 0-16-16,6-1 0 0,5-1-192 0,7 0-32 0,7-1-16 0,3 0 0 16,4-1-304-16,4 1 128 15,5-1-128-15,5-1 0 0,2 1 0 0,3-2 0 0,0 1 0 0,-2 1 0 0,-2 1 128 0,-2-1-128 16,-7 2 0-16,-3-1 0 0,-5 1 0 0,-8-1 0 16,-4 1 128-16,-9 0-128 0,-9-1 128 0,-7-2-128 15,-7 1 144 1,-5 1-144-16,-5 0 144 0,-7 1-144 0,-5-1 128 0,-4 2-128 15,-4 1-1088-15,-3 3-288 0,-4-4-64 0,-5 3-14944 16</inkml:trace>
  <inkml:trace contextRef="#ctx0" brushRef="#br0" timeOffset="23186.45">6273 3702 29487 0,'0'0'2624'0,"0"0"-2112"15,0 0-512-15,0-6 0 0,-1 2 1120 0,1 4 112 16,0 0 32-16,0 0 0 0,0 0-256 0,-2 5-48 16,-4 4-16-16,1 3 0 0,-3 5-464 0,-1 2-96 15,-1 6 0-15,2 1-16 0,-3 3-224 0,1 4-144 16,-4 0 192-16,3 0-192 0,0 0 128 0,2 0-128 0,1 0 0 0,5-2 0 15,0-1 0-15,3-1 0 16,3-4 0-16,1-3 0 0,4-2 0 0,0-3 0 16,2-2 0-16,2-2 0 0,3-2 0 0,1-2 0 0,3-4 128 0,-1-1-128 15,1-3 160-15,2-2-32 0,1-3 0 0,1-1 0 16,0-3-128-16,1-1 0 0,0-1 0 0,0-2 0 31,-1-2-656-31,0 0-16 0,0-2 0 0,-2 1 0 16,-2-2-2384-16,-3 2-464 0</inkml:trace>
  <inkml:trace contextRef="#ctx0" brushRef="#br0" timeOffset="23377.76">6137 3773 36863 0,'0'0'3264'15,"0"0"-2608"-15,6-2-528 0,1-1-128 0,-1-1-256 0,3 1-96 16,1 0-16-16,2-1 0 15,4 0 368-15,2 0 240 0,3-2-48 0,1 2 0 0,2-1-32 0,2 1-16 16,0-1 0-16,2 1 0 0,-4 1-288 0,1 1-64 16,-1-1-16-16,-2 2 0 15,-3 1-2816-15,-1 1-560 0</inkml:trace>
  <inkml:trace contextRef="#ctx0" brushRef="#br0" timeOffset="23562.96">6241 4021 35935 0,'0'0'3200'0,"0"0"-2560"0,0 0-512 0,0 0-128 16,0 0 160-16,0 0 16 15,0 0 0-15,5 4 0 0,-5-4 624 0,7 4 128 16,2 0 32-16,1-1 0 0,2-1-448 0,2 0-64 16,2-1-32-16,1-1 0 0,3-1-544 0,1 1-128 0,1-2 0 0,2 0-16 15,2-1-2288-15,1-1-464 0,4 0-96 0</inkml:trace>
  <inkml:trace contextRef="#ctx0" brushRef="#br0" timeOffset="23766.82">6824 4012 19343 0,'0'0'848'0,"0"0"192"0,0 0-832 0,0 0-208 0,0 0 0 0,0 0 0 15,0 0 4288-15,-2 6 832 0,-1 0 144 0,-1 0 48 16,2 5-3520-16,0 3-688 0,-1 0-144 0,2 4-16 15,-1 1-512-15,1 2-112 0,0 0 0 0,0 0-16 16,0-1-176-16,1-1-128 0,-2-1 144 0,1 2-144 16,0-1 128-16,1-1-128 0,0 1 0 0,0 0 0 15,0-4-928-15,0 0-288 0,0-3-48 0,1-2-10800 16,0-3-2160-16</inkml:trace>
  <inkml:trace contextRef="#ctx0" brushRef="#br0" timeOffset="24200.23">7321 3799 37151 0,'0'0'1648'0,"0"0"336"0,0 0-1600 0,0 0-384 16,0 0 0-16,0 0 0 0,-1 7 352 0,-2 1-16 0,0 1 0 0,-3 2 0 16,-2 2 224-16,1 3 32 0,-2 1 16 0,0 1 0 15,-1 3-272-15,-2 1-48 0,0 3-16 0,1-1 0 16,1 0-272-16,1 1 128 0,-2-1-128 0,1 1 0 0,2-3 128 0,0-1-128 15,1-3 0-15,2-1 0 16,-1-3 0-16,2-4 128 16,1-2-128-16,2-3 0 0,1-5 208 0,0 0-64 15,0 0-16-15,0 0 0 0,1-5-128 0,2-4 0 0,2-4-192 0,2-5 192 16,2-5-384-16,2-3 32 0,3-5 16 0,0-3 0 31,5-4-128-31,0 0-32 0,1-3 0 0,-1 3 0 0,0 1 240 0,0 5 32 0,-3 4 16 0,0 4 0 16,-3 4 416-16,-2 4 96 0,0 5 16 0,-1 3 0 0,-1-1 112 15,-2 5 16-15,-1 3 16 0,-6 1 0 0,5 5-48 0,1 1-16 16,-1 3 0-16,1 3 0 0,0 3-112 16,1-1-32-16,-4 2 0 0,2 3 0 0,-1 1-80 15,1 2-32-15,-1 2 0 0,0 1 0 0,0 0-144 0,-1 0 128 16,-1 1-128-16,-1 0 128 0,0-2-128 0,0 0 0 16,2 1 144-16,-1-1-144 0,-1 0 0 0,0-4-240 15,0-1 48-15,-1-2 0 16,0-3-1728-16,0-2-352 0,0-3-64 0</inkml:trace>
  <inkml:trace contextRef="#ctx0" brushRef="#br0" timeOffset="24383.07">7288 4110 35007 0,'-7'-8'1552'0,"7"8"320"15,0 0-1488-15,0 0-384 0,0 0 0 0,0 0 0 0,0 0 576 0,4-3 64 0,2-2 0 0,1 1 0 16,4 1-80-16,2-1-16 0,3 2 0 0,3 0 0 15,3 0-336-15,4 1-64 0,1-3-16 0,2 1 0 16,-4 0-128-16,3-1-176 0,0 1 48 0,1 0 0 31,0-1-2208-31,-2 2-432 0,1 1-96 0</inkml:trace>
  <inkml:trace contextRef="#ctx0" brushRef="#br0" timeOffset="24546.11">8010 4083 33167 0,'0'0'1472'0,"0"0"304"0,-1 8-1424 0,-1 0-352 0,-1 0 0 0,0 1 0 0,0 0 1296 16,0 2 192-16,-2 2 48 0,2 2 0 16,-2 0-176-16,2 1-16 0,1 2-16 0,1 3 0 15,1-1-720-15,-1 1-144 0,1 0-16 0,0 1-16 0,1-2-224 0,0 0-32 16,1 0-16-16,0 0 0 0,2 0-160 0,0-2 0 16,-3-1 0-16,1-2 0 15,-1 0-2176-15,1-2-400 0,-2-2-96 0</inkml:trace>
  <inkml:trace contextRef="#ctx0" brushRef="#br0" timeOffset="25256.43">8870 2906 26719 0,'0'0'2368'0,"0"0"-1888"0,0 0-480 0,0 0 0 15,0 0 928-15,0 0 96 0,0 0 0 0,0 0 16 16,7-3 304-16,2 0 64 0,0 0 16 0,4 2 0 0,1 0-560 0,3 0-112 15,3 0-32-15,3 0 0 0,-1 0-368 0,3 0-80 16,0-1-16-16,2 0 0 0,1 0-256 0,3 0-272 16,-1 0 48-16,1 0 16 15,-1-1-2432-15,-4 1-496 0,-1 0-80 0</inkml:trace>
  <inkml:trace contextRef="#ctx0" brushRef="#br0" timeOffset="25430.2">9014 2993 34095 0,'0'0'3024'0,"0"0"-2416"16,-5 1-480-16,5-1-128 0,0 0 528 0,0 0 96 16,0 0 16-16,0 0 0 0,0 0 224 0,0 0 48 15,4 5 16-15,4-1 0 0,3 0-480 0,2 1-80 16,1-2-32-16,4 0 0 0,2 0-336 0,2-2 144 16,2 0-144-16,2-1 0 15,4 0-1536-15,1-2-432 0,0-2-80 0</inkml:trace>
  <inkml:trace contextRef="#ctx0" brushRef="#br0" timeOffset="27253.63">10937 2256 22287 0,'0'0'976'15,"-2"-4"224"-15,-1-3-960 0,0 2-240 16,0-1 0-16,1 2 0 0,-1-1 1264 0,3 5 208 16,0 0 32-16,-6 1 16 0,1 3-208 0,-1 1-32 0,1 3-16 0,-1 3 0 0,1 3-816 0,-1 4-144 15,1 3-48-15,0 2 0 0,1 0-96 0,-1 1-32 16,2 0 0-16,0 1 0 16,-1-1-128-16,2-1 160 15,0 0-160-15,0 0 160 0,0-3-160 0,1-3 0 0,-1 0 0 0,4-2 0 0,-2 0 144 0,0-4-144 16,0-3 160-16,0-1-160 15,-2-1 240-15,2-6-48 0,0 0-16 0,0 0 0 16,0 0 336-16,0 0 80 0,0 0 16 0,0 0 0 16,-3-9 0-16,1-2 0 0,0-1 0 0,1-5 0 15,1-3-224-15,1-3-64 0,0-2 0 0,1-4 0 16,0-3-320-16,2-2 0 0,0-3 0 0,1-2 128 16,2 3-128-16,1 2 0 0,-1 3 0 0,1 4 0 15,0 3 0-15,2 3-128 0,-3 2 128 0,2 4 0 0,-1 0 0 0,0 4 0 16,-1 0 0-16,2 5 128 0,0 0-128 0,1 2 0 15,-2 0 0-15,2 4 0 0,-1 0-176 0,1 2 0 16,1-1 0-16,0 2 0 16,-1 1-656-16,0 3-128 0,-1 0-16 0,1 1-16 15,-4 3-2064-15,2 1-400 0,-1 1-96 0</inkml:trace>
  <inkml:trace contextRef="#ctx0" brushRef="#br0" timeOffset="27461.38">10888 2374 20271 0,'-14'1'1792'0,"10"0"-1424"15,-3 0-368-15,2 0 0 0,5-1 1584 0,0 0 240 16,0 0 48-16,0 0 16 0,0 0-112 0,0 0-32 16,0 0 0-16,0 0 0 0,0 0-704 0,0 0-144 0,0 0-16 0,0 0-16 15,6 1-432-15,3 2-96 16,1-3-16-16,2 0 0 0,1-3-176 0,3 2-144 0,0 0 192 0,3 0-192 16,-1-1-192-16,-1 0-128 0,1 1-48 0,0-2 0 31,-1 1-656-31,2 1-144 0,-3 0-32 0,2 0 0 15,-3 1-2048-15,0 0-400 0</inkml:trace>
  <inkml:trace contextRef="#ctx0" brushRef="#br0" timeOffset="27682.52">11280 2323 20607 0,'0'0'912'0,"0"0"192"0,4-4-880 0,-1 1-224 0,-1-1 0 0,-2 4 0 0,3-3 2112 0,-3 3 368 16,0 0 80-16,0 0 0 0,0 0-816 0,0 0-160 15,4 4-48-15,-2 4 0 0,-1 1-736 0,0 2-160 16,-1 1-16-16,-2 2-16 0,-2 4-288 0,-1-1-48 15,2 0-16-15,-2 2 0 0,0 0-64 0,-1 1-32 16,3-1 0-16,0 1 0 0,1-3-160 0,-1 0 0 16,3-2 0-16,0 0 128 0,3-2-128 0,-1 0 0 0,1-2 0 0,2 0 0 15,1-3 0 1,0-2 0-16,-2 0 0 0,2-2 0 16,-1-3-800-16,2-1-240 0,-1-1-48 0,2-2-9888 15,1-3-1968-15</inkml:trace>
  <inkml:trace contextRef="#ctx0" brushRef="#br0" timeOffset="28158.51">11691 2088 13823 0,'0'0'1216'0,"0"0"-960"0,-1-7-256 0,1 1 0 15,-2-1 2992-15,2 2 544 0,0-1 112 0,0 1 32 0,0 5-1248 0,0-6-240 16,0 6-48-16,0 0-16 0,0 0-896 0,0 0-176 15,0 0-32-15,0 0-16 0,0 0-432 16,0 0-96-16,0 7-16 0,0 3 0 0,0 2-224 16,-1 2-48-16,-1 2-16 0,0 4 0 0,0 2-176 0,-2 2 128 15,1 3-128-15,0-1 128 0,0 2-128 0,-1-1 0 0,1 0 0 0,1-2 0 16,0-1 128-16,0-2-128 0,1-1 0 16,1-4 128-16,0-3 64 0,1-2 0 15,1-1 0-15,0-1 0 0,0-1 128 0,2-3 48 0,1 0 0 16,1-2 0-16,2-1 80 0,1 0 0 0,1-3 16 0,2-1 0 0,2-3-128 15,2 1-16-15,1-3-16 16,0 1 0-16,2-1-304 0,2 0 0 0,0 0 0 0,1 1 0 31,1-1-416-31,-2 2-144 0,1 1-16 0,-1 0-16 16,-2 0-2768-16,-3 2-544 0</inkml:trace>
  <inkml:trace contextRef="#ctx0" brushRef="#br0" timeOffset="28600.86">10597 2794 27231 0,'0'0'1216'0,"-4"0"240"0,-3-1-1168 0,1 1-288 16,-1 0 0-16,1 0 0 0,6 0 928 0,0 0 128 15,0 0 32-15,0 0 0 0,0 0 48 0,0 0 16 16,0 0 0-16,8 3 0 0,2 1-416 0,3-1-80 15,4 0-16-15,4 0 0 0,4 1-64 0,5-2 0 16,3 0-16-16,5-1 0 0,6-1-208 0,7 0-32 0,6 0-16 0,6 0 0 16,5-1-160-16,3-1-16 0,3-1-128 0,5-1 192 15,6 0-192-15,0-2 176 0,-2 1-176 0,1-2 160 16,-2 1-160-16,-1-1 0 0,-3 1 144 16,-8 0-144-16,-8-1 0 0,-6 3 144 0,-7 0-144 0,-5-1 0 15,-6 2 144-15,-6 0-144 0,-6 0 0 0,-5 1 144 31,-4 0-448-31,-5 0-80 0,-5-1-32 0,-7 3 0 16,0 0-416-16,0 0-64 0,-4-2-32 0,-4 2 0 0,-2 3-2352 0,-3-1-480 16</inkml:trace>
  <inkml:trace contextRef="#ctx0" brushRef="#br0" timeOffset="29088.29">11188 3377 12895 0,'-1'-5'1152'0,"1"-1"-928"0,-1-1-224 0,0 1 0 15,-2 0 3344-15,2 1 624 16,0 0 128-16,1 5 32 0,0 0-1808 0,0 0-352 16,-2-3-80-16,2 3-16 0,0 0-864 0,0 0-176 0,-4 5-48 15,-1 1 0-15,0 4-512 0,-1 2-96 0,1 2-32 0,-1 3 0 16,1 2-144-16,0-1 0 0,-1 1 144 0,0 1-144 0,1 1 0 0,0 0 128 15,1-2-128-15,1 0 0 0,0-1 0 0,2-2 0 16,0 0 0-16,2-2 128 16,2-2-128-16,1 1 176 0,1-2-176 0,3-1 192 0,1-1 192 0,2-1 32 15,0-2 16 1,2 0 0-16,0 0 16 0,3-1 0 0,0-2 0 0,2-1 0 16,-1-1-192-16,2-1-48 0,1-1 0 0,1-1 0 15,0-2-208-15,0-1 0 0,2-1-144 0,0-1 144 16,0-1-688-1,0 0-32-15,0-1-16 0,0-1 0 0,-2 0-2176 16,0-1-432-16,-3 0-96 0</inkml:trace>
  <inkml:trace contextRef="#ctx0" brushRef="#br0" timeOffset="29296.38">11174 3303 32591 0,'0'0'1440'0,"0"0"304"0,0-4-1392 0,0 4-352 16,2-6 0-16,1 1 0 0,0 1 0 0,3-1 144 16,-1 1-144-16,5 0 0 0,1 0 416 0,3 1-32 0,1-1 0 0,1 2 0 15,1-1-240-15,-1 1-144 0,1 0 160 0,-1-1-160 16,0 2-320-16,-2 0-144 0,-1 1-48 0,-1 1-9376 16,-1 0-1888-16</inkml:trace>
  <inkml:trace contextRef="#ctx0" brushRef="#br0" timeOffset="29473.57">11164 3489 30399 0,'0'0'2704'0,"0"0"-2160"15,0 0-544-15,0 0 0 0,0 0 576 0,0 0 0 16,0 0 0-16,0 0 0 0,0 0 480 0,0 0 96 16,9 2 32-16,0 0 0 15,4-2-480-15,2-2-80 0,3 1-32 0,1 0 0 0,3-1-432 0,3 0-160 16,1-1 0-16,3-1 144 15,2-2-768-15,2 0-144 0,5 0-48 0,0-2 0 16,3-1-2576-16,-2 0-512 16</inkml:trace>
  <inkml:trace contextRef="#ctx0" brushRef="#br0" timeOffset="29853.85">11896 3278 26207 0,'0'0'1152'16,"0"0"256"-16,-1-4-1136 0,0 0-272 0,-1 1 0 0,1-1 0 0,-4 1 2080 0,1 2 352 15,4 1 80-15,-5 3 16 0,-1 0-1120 0,1 2-240 16,-1 3-32-16,-2 1-16 0,2 2-624 0,-1 2-128 15,1 1-32-15,-1 3 0 0,0 2-144 0,2 0-16 16,-2 1-16-16,1 1 0 0,0 0-32 0,1 1 0 16,-1 0 0-16,1-1 0 0,0 0-128 0,1-1 128 15,1-2-128-15,-1-1 128 0,3-2-128 0,-2-3 128 16,2-2-128-16,0-2 128 0,0-2-128 0,1-6 192 16,0 0-192-16,0 0 192 0,0 0-192 0,0 0 0 15,3-4 0-15,2-4 0 0,1-3 0 0,2-4-144 16,1-4 0-16,4-3 0 0,-1-4 144 0,2-4-192 15,0-2 192-15,1 0-192 0,-2 2 192 0,-1 1-128 0,0 1 128 0,-1 4-128 16,-2 2 128-16,-2 6 144 0,1 3-16 0,-3 3-128 16,-1 2 512-16,-1 2-16 0,-3 6 0 0,0 0 0 15,0 0-176-15,0 0-16 0,6 7-16 16,-1 3 0-16,1 2-144 0,-1 2-16 0,1 2-128 0,-2 0 192 0,2 3-192 16,-2 1 176-16,-1 3-176 0,2 0 160 0,0 1-160 15,-1 0 0-15,1 1 0 0,1-1 0 0,-2 0 0 16,0-2 0-16,2 0 128 0,-1-1-128 0,0 0 0 0,0-3 0 15,1 0 0-15,-1-4-176 16,0 0-1280-16,-1-2-256 0,-1-4-48 0,0-1-10544 16,-3-7-2112-16</inkml:trace>
  <inkml:trace contextRef="#ctx0" brushRef="#br0" timeOffset="30009.77">11811 3544 13823 0,'0'0'1216'0,"-4"-3"-960"0,1-1-256 0,3 4 0 16,0 0 5488-16,0 0 1040 0,1-6 224 15,2 1 32-15,3 0-4928 0,4 2-1008 16,3 0-192-16,5-1-32 0,4 2-352 0,4-1-64 16,3-1-16-16,2 0 0 0,2 0-192 0,3-2 0 0,0-2-144 0,0 2 144 31,2-1-3008-31,0 1-512 0</inkml:trace>
  <inkml:trace contextRef="#ctx0" brushRef="#br0" timeOffset="42267.99">2649 5686 9215 0,'0'0'400'0,"-6"1"96"0,1 1-496 0,1 0 0 16,4-2 0-16,0 0 0 0,0 0 3856 0,0 0 688 0,0 0 128 0,0 0 16 15,0 0-3216-15,0 0-656 0,8 0-128 0,4-1-32 0,3-2 176 0,3-1 16 32,2-1 16-32,2-1 0 0,2-2-272 0,1-1-48 0,2-1-16 0,0-2 0 15,2-2-208-15,-4-3-64 0,-2 0 0 0,-1-3 0 0,0-1-80 0,-3-3-32 16,-4-3 0-16,-1 1 0 15,-3 1-144-15,-4 1 192 16,-2 2-192-16,-5 2 192 0,-3 2 16 0,-1 4 16 0,-3 2 0 0,-2 4 0 0,-4 3 304 16,-2 2 64-16,-3 4 16 0,-4 4 0 0,-4 3-432 15,-4 1-176-15,0 4 128 0,-2 2-128 0,-1 1 0 0,2 4 0 16,1 3 0-16,2 2 0 0,1-1 0 0,4 0 160 0,3-1-160 0,4 0 160 16,1-1-160-16,3-1 192 0,4 0-192 15,3 0 192-15,0-1-192 0,2-2 192 0,2 0-192 16,2 0 192-16,3-2-192 0,0 1 128 0,3-1-128 0,3-1 128 15,4 0-128-15,0-2 0 0,1-1 144 16,1-1-144-16,4-1 0 0,2-2 0 16,2-2 0-16,4 0 0 15,2-2-432-15,2-1 0 0,0-1 0 0,-1 0 0 16,0-2-1312-16,-2 0-272 0,0 0-48 0,-3 0-12800 0</inkml:trace>
  <inkml:trace contextRef="#ctx0" brushRef="#br0" timeOffset="42579.78">3191 5851 27647 0,'0'0'1216'0,"0"0"256"0,-2-4-1168 0,2 4-304 15,0 0 0-15,0 0 0 0,0 0 1360 0,0 0 224 0,0 0 32 0,0 0 16 16,7-3-480-16,-1 3-80 0,0 4-32 0,2-1 0 16,-1 2-592-16,-1 2-128 0,1 1-32 0,-3 2 0 15,0 1-160-15,-2 2-128 0,-2 0 144 0,-1 1-144 0,-3 1 0 0,-1 0 0 16,-3 0 0-16,-2 3 0 0,-1 1 0 0,0-2 0 15,-2 0 0-15,0-2 0 0,0-2 0 0,1 0 0 16,1-2 0-16,1-2 0 0,2-1 384 0,1-2 96 16,3-2 16-16,4-4 0 0,0 0-32 0,0 0 0 15,0 0 0-15,0 0 0 0,0 0-256 0,9 2-48 16,1-1-16-16,3-1 0 0,2-1-144 16,3-1 0-16,2 0 0 0,2-3 0 0,3 1 0 0,1 0-256 15,5-2 64-15,-3 1 16 16,0-1-1344-16,1 1-272 0,-2-2-48 0,1 0-9424 15,-1 1-1904-15</inkml:trace>
  <inkml:trace contextRef="#ctx0" brushRef="#br0" timeOffset="42759.01">4006 5705 36863 0,'-7'-11'1632'0,"7"11"336"0,0 0-1584 0,0-5-384 0,3 0 0 0,0 0 0 15,1 1 576-15,3 0 16 0,2 0 16 0,1 1 0 16,1 0-480-16,2-1-128 0,1 1 0 0,1 1 0 31,4-1-1472-31,1 1-320 0,1 2-64 0,0 2-13632 0</inkml:trace>
  <inkml:trace contextRef="#ctx0" brushRef="#br0" timeOffset="42919.29">4025 5841 40543 0,'-11'-4'1792'0,"5"3"384"0,1 1-1744 0,5 0-432 0,0 0 0 0,0 0 0 0,0 0 304 0,0 0-32 16,0 0 0-16,0 0 0 0,0 0 112 15,0 0 32-15,6 4 0 0,4-1 0 0,2-1-256 0,4 1-160 16,1 0 192-16,3-1-192 16,2-1-976-16,0 0-304 0,2 0-64 0,4-1-10688 0,1 0-2144 15</inkml:trace>
  <inkml:trace contextRef="#ctx0" brushRef="#br0" timeOffset="43688">6029 5187 20271 0,'-5'-16'1792'0,"4"11"-1424"16,0-1-368-16,0 1 0 15,0-2 1968-15,-1 3 320 0,2 4 64 0,0 0 16 0,0 0-544 0,0 0-96 32,0 0-32-32,0 0 0 0,-5 6-480 0,1 4-80 0,0 2-32 0,0 4 0 15,0 1-1104-15,1 4-192 0,-2 2-48 16,2 3-16-16,1-1 256 0,-2 1 0 0,1 3 0 0,1-2 0 15,0 1 160-15,2-1-160 0,-1 0 128 0,0-2-128 0,1-3 0 0,-3-2 128 32,2-3-128-32,0 0 0 0,-1-3 208 0,1-2-32 15,0-3-16-15,0-2 0 0,1-7 64 0,0 0 16 0,0 0 0 0,0 0 0 16,0 0 32-16,-5-1 16 0,0-5 0 16,0-2 0-16,1-1-96 0,0-6 0 0,-1-3-16 0,1-4 0 15,-1-4-176-15,2-1 0 0,0-4 0 0,1-1 0 16,-1-2 0-16,2 0 0 0,1 1 0 15,1 1 128-15,0 0 32 0,3 2 0 0,0 3 0 0,3 2 0 16,2 1 128-16,0 2 32 0,4 2 0 0,1 1 0 16,1 2-320-16,3 2-224 0,1 3 32 0,0 0 16 15,1 2 176-15,0 2-128 0,0 2 128 0,-4 2-128 0,1 2-64 0,-2 1-16 16,-1 1 0-16,0 3 0 31,-2 3-1744-31,0 1-352 0,-1 3-64 0,-2 1-13824 0</inkml:trace>
  <inkml:trace contextRef="#ctx0" brushRef="#br0" timeOffset="43840.39">5973 5376 37487 0,'0'0'1664'0,"0"0"336"0,-5-1-1600 0,5 1-400 0,0 0 0 0,0 0 0 16,0 0 624-16,0 0 32 16,0 0 16-16,0 0 0 0,0 0-112 0,8 0-32 0,2 1 0 15,2-1 0-15,2 0-336 0,3 0-192 16,2 0 192-16,1 0-192 15,2-1-384-15,-1 0-192 0,-1-1-48 0,0 1 0 16,1 1-2608-16,-2 1-528 0</inkml:trace>
  <inkml:trace contextRef="#ctx0" brushRef="#br0" timeOffset="44140.64">6385 5411 32255 0,'0'0'2864'0,"0"0"-2288"16,0 0-576-16,0 0 0 15,0 0 592-15,0 0 16 0,7-2 0 0,-2 0 0 0,2 0 96 0,1 4 32 16,0 0 0-16,1 1 0 0,0 1-512 0,0 3-96 16,-1 1-128-16,-1 2 176 0,-1 1-176 0,-2 1 0 15,-2 1 0-15,-3 1 0 0,-1 2 0 0,-5 0 128 16,-1 2-128-16,-2-1 0 0,0 0 128 0,0-1-128 16,-1 0 0-16,0-3 128 0,1-1 336 0,1-1 64 15,0-1 16-15,3-1 0 0,1-3 272 0,2 0 48 16,3-6 16-16,0 0 0 0,0 0-416 0,0 0-80 15,2 5 0-15,4 1-16 0,-1-3-240 0,3-1-128 0,2-1 160 0,2 1-160 16,2-1 0-16,2 0 0 16,1 0 0-16,2-1 0 15,1 0-624-15,1-1-64 0,2 1-16 0,0-2 0 16,-1-3-1920-16,1 0-400 0,-1-1-80 0</inkml:trace>
  <inkml:trace contextRef="#ctx0" brushRef="#br0" timeOffset="44454.13">6955 5051 19343 0,'-2'-4'1728'0,"1"-1"-1392"0,1 5-336 0,0 0 0 0,0 0 3792 0,0 0 688 32,3-4 144-32,-3 4 32 0,0 0-3200 0,0 0-640 15,0 0-128-15,0 0-32 0,6 8-64 0,-1 2-16 0,-3 2 0 0,-1 2 0 16,-2 1-160-16,-1 3-32 0,-1 2-16 0,-2 2 0 15,0 2-224-15,-1 2-144 0,2 1 192 0,0-2-192 0,0 0 128 16,3-1-128-16,0-4 0 0,1 0 0 16,0 0 0-16,1-3 0 0,1-3 0 0,3-1 0 15,1-1 176-15,1-1-32 16,0-2 0-16,0-1 0 0,3-3 176 0,1 0 16 0,1-2 16 0,-1 0 0 0,0-3-64 16,1-1-16-16,2 0 0 0,1-1 0 15,-2-2 48-15,1 1 0 0,2-2 0 0,-1 0 0 16,2 2-880-16,-2-1-160 0,-1 0-48 0,1 1 0 15,-3-1-2000-15,1 0-416 0,0 1-80 0</inkml:trace>
  <inkml:trace contextRef="#ctx0" brushRef="#br0" timeOffset="44742.14">7408 5306 33167 0,'0'0'2944'0,"0"-5"-2352"16,-1-3-464-16,1 3-128 0,0 5 928 0,5-6 160 15,-1 2 48-15,1 1 0 0,-5 3-272 0,9-2-48 0,0 5-16 0,0-1 0 16,0 1-384-16,-1 3-80 16,1 0-16-16,-1 2 0 0,-3 1-192 0,1 1-128 15,1 2 160-15,-4 0-160 0,-3 1 128 0,0 1-128 16,-3 1 0-16,-2-1 144 0,-1 0-144 0,-3 1 128 0,0-1-128 0,1-1 128 16,1-1 0-16,1-1-128 15,2-1 192-15,-1-2-64 0,1-2 224 0,1 1 32 0,3-7 16 0,0 0 0 16,0 0-80-16,9 5 0 0,4-1-16 0,1-3 0 15,1-1-304-15,5-2 0 0,3-2-128 0,1 1 128 32,4-1-1456-32,3-1-192 0,2 0-32 0,2 0-10528 0,2 1-2096 0</inkml:trace>
  <inkml:trace contextRef="#ctx0" brushRef="#br0" timeOffset="45144.47">5821 6024 33119 0,'0'0'1472'0,"-6"0"288"0,0 0-1408 0,6 0-352 15,0 0 0-15,0 0 0 0,0 0 848 0,0 0 112 16,0 0 0-16,0 0 16 0,8-1-144 0,3-1-16 0,4 1-16 0,5 0 0 16,5-1-224-16,7-1-32 0,5-1-16 0,8 0 0 15,5-1-272-15,5-3-48 0,4-1-16 0,10 0 0 16,9-1-192-16,3 0 0 0,4 1 0 0,5-2 0 16,3-2 0-16,6 1 128 0,6 0-128 15,2 0 0-15,-1 1 0 0,1 0 0 0,-4 0 0 0,-5 1 0 0,-6 1 0 0,-7 2 0 16,-4 0 0-16,-8 1 0 0,-7 0 0 15,-8 1 0-15,-10-1 0 16,-6 1 0-16,-6 0 0 0,-6 1 0 0,-5 2-128 0,-6-2 128 31,-5 1-704-31,-4 1-48 0,-10 2 0 0,0 0 0 0,0 0-2464 16,-9 1-496-16</inkml:trace>
  <inkml:trace contextRef="#ctx0" brushRef="#br0" timeOffset="45548.44">6172 6545 23039 0,'0'-20'1024'0,"1"11"192"0,1-2-960 0,1 2-256 15,1-1 0-15,0 1 0 0,1 0 1920 0,-1 1 320 0,1 2 80 0,1 0 16 0,-1 3-576 0,-5 3-112 16,0 0-32-16,6 1 0 0,-6-1-576 0,5 7-112 16,0 0-32-16,-2 4 0 0,-1 4-416 0,-2 1-96 15,-1 3 0-15,0 3-16 0,-1 1-176 0,-1 2-16 16,-1 3-16-16,1-1 0 0,0 2-160 0,1-2 192 31,0 1-192-31,1-3 192 0,1-2-192 0,1-1 128 16,2-2-128-16,0-2 128 0,1-3 64 0,2-1 0 0,2-3 0 0,0-1 0 0,3-2-16 0,1-3 0 15,1 1 0-15,1-3 0 0,2-1-176 0,2-2 160 16,3-2-160-16,2-1 160 16,2-3-160-16,3-1-224 0,1-3 48 0,1-2 16 31,0-3-656-31,-3 0-128 0,0-1-16 0,-2 0-16 16,-3 0-1552-16,-3 0-304 0,-4 0-64 0,-3 0-12192 0</inkml:trace>
  <inkml:trace contextRef="#ctx0" brushRef="#br0" timeOffset="45689.87">6270 6486 37439 0,'0'0'1664'0,"-2"-6"320"0,0 2-1584 0,2 4-400 0,4-6 0 0,1 1 0 0,2 0 208 0,3 1-32 31,4 1-16-31,1-1 0 0,5 1 96 0,3 0 32 0,3-2 0 0,1 2 0 16,2-1-288-16,0 0 0 15,1 1 0-15,-2 0 0 16,-3 1-1536-16,-1 0-384 0,-4 2-64 0</inkml:trace>
  <inkml:trace contextRef="#ctx0" brushRef="#br0" timeOffset="45863.59">6254 6692 36863 0,'0'0'3264'0,"0"0"-2608"0,0 0-528 0,0 0-128 15,0 0 576-15,5-5 64 0,-1 2 32 0,3-1 0 16,2 1 16-16,3 1 0 0,3 0 0 0,4 1 0 15,2-2-416-15,2 1-80 0,3 2 0 0,3 0-16 32,3-1-1120-32,0 0-208 0,1 1-64 0,0-1-10608 0,0 0-2128 0</inkml:trace>
  <inkml:trace contextRef="#ctx0" brushRef="#br0" timeOffset="46183.39">6769 6867 37487 0,'-4'-11'1664'0,"4"11"336"0,-4-6-1600 0,2 0-400 0,2 1 0 0,1-1 0 0,-1 6 608 0,5-4 32 15,1 1 16-15,2 0 0 0,1 1-432 0,2 2-96 16,1 1 0-16,0 1-128 16,-1 3 0-16,0 0 0 0,-1 3 0 0,0 1 0 0,-2 1-384 0,-3 0 0 15,-2 1 16-15,-3 1 0 16,-2 1-208-16,-2 1-64 0,-3 2 0 0,-3-1 0 0,-1 2 416 0,0-2 80 15,0-1 16-15,0 1 0 0,0-4 480 0,4-2 96 16,-1-1 32-16,1-1 0 0,2-2 416 0,1 0 96 16,4-5 16-16,0 0 0 0,0 0-560 0,0 0-128 15,6 4 0-15,3 0-16 0,2 0-304 0,2-1 0 0,1-1 0 0,5 0 0 16,3 0-176-16,3-2-80 16,4-2-32-16,3 1 0 15,1-3-480-15,-1-2-112 0,-2 1-16 0,1-2 0 0,-2 0-2656 16,1-2-544-16</inkml:trace>
  <inkml:trace contextRef="#ctx0" brushRef="#br0" timeOffset="46595.45">7536 6570 35711 0,'-1'-13'1584'16,"0"9"320"-16,-2 0-1520 0,2 0-384 0,1-1 0 0,0 5 0 16,0 0 880-16,0 0 96 0,0 0 32 0,0 0 0 0,0 0-224 0,-5 7-32 15,2 2-16-15,-2 3 0 16,0 2-432-16,-1 3-96 0,1 1-16 0,-1 1 0 15,0 3-192-15,-1 1 176 0,0 1-176 0,1 0 160 0,-2 1-160 0,-2 0 160 16,1 1-160-16,3-3 160 16,0-3-160-16,1-2 192 0,0-1-192 0,2-3 192 0,1-3-192 0,1-2 0 15,1-9 0-15,0 0 0 0,0 0 0 0,0 0 0 0,0 0 0 0,3-5 0 16,0-2 0-16,1-5-192 16,2-4 0-16,2-5 16 0,1-4 176 0,2-4-192 0,2-2 192 0,2-4-192 15,1-2-48-15,-1 0-16 16,-2-2 0-16,-1 4 0 0,-3 4 256 0,0 4 0 0,-1 2 0 15,-1 5 0-15,0 2 224 0,-1 3 96 0,-2 4 0 0,0 2 16 16,1 2-16-16,-2 3 0 16,-3 4 0-16,0 0 0 0,8 2-80 0,-2 2-32 0,0 2 0 0,-1 3 0 15,2 2-80-15,-2 2-128 0,0 3 176 0,-1 3-176 16,1 2 144-16,-1 1-144 0,0 1 0 16,1 2 144-16,-2 3-144 0,0-1 0 0,1 2 0 0,-1 0 128 0,-1-1-128 0,0 0 0 15,2-3 0-15,0 0-176 16,-1-2-336-1,2-1-64-15,-1-2 0 0,-2-2-16 0,2-3-2032 0,-1-3-384 16,-1-2-96-16</inkml:trace>
  <inkml:trace contextRef="#ctx0" brushRef="#br0" timeOffset="46761.34">7550 6805 35935 0,'-4'-5'3200'0,"-1"2"-2560"0,1 0-512 0,4 3-128 0,0 0 816 0,-2-6 144 16,2 6 16-16,0-5 16 0,0 5-304 15,4-5-64-15,4 2-16 0,2 2 0 0,2 0-464 0,3 0-144 16,4 1 0-16,1 0 0 0,1 0 0 0,1 1 0 0,1 0-192 0,1 0 48 31,0 2-2576-31,1 3-512 0,0 0-96 0</inkml:trace>
  <inkml:trace contextRef="#ctx0" brushRef="#br0" timeOffset="47052.73">7953 6976 36223 0,'0'0'1600'0,"0"0"336"0,0 0-1552 0,6-1-384 15,1 0 0-15,1 2 0 0,-2 1 592 0,2 2 48 16,1 0 0-16,1 2 0 0,0 0-176 0,-1 1-16 16,2 0-16-16,-1 2 0 0,-1 0-256 0,-1 0-48 15,-3 1-128-15,0 0 192 0,-4 0 0 0,-1-1 0 0,-2 1 0 0,-2 1 0 16,-1-1-32-16,-3 1-16 0,-1 0 0 0,-1-1 0 15,1 1 64-15,0-2 16 16,0 0 0-16,1-3 0 0,2 0 240 0,2-2 48 16,4-4 16-16,0 0 0 0,0 0 16 0,0 0 0 0,0 0 0 0,7 4 0 0,3-2-256 15,2-1-48-15,1-1-16 0,3 0 0 16,0 0-224-16,2 0 0 0,0 0 0 0,3 0 0 0,1 1 0 0,1-1-128 16,0 0-16-16,2 0 0 15,0 0-1792-15,1 0-368 16,4-1-64-16</inkml:trace>
  <inkml:trace contextRef="#ctx0" brushRef="#br0" timeOffset="47462.53">9399 5585 24879 0,'-10'-4'1088'0,"5"3"256"0,-4 0-1088 0,1 0-256 0,3 1 0 0,0-1 0 0,5 1 1712 0,0 0 272 15,0 0 64-15,0 0 16 0,0 0-656 0,0 0-144 16,6-1-32-16,4-1 0 0,1 0-576 0,1-1-112 16,4 1-32-16,1 0 0 0,1-1-304 0,0-1-64 15,1 0-16-15,2 1 0 16,0-1-640-16,0 2-144 0,-2 0-32 0,-1 1-10464 15,-1 1-2096-15</inkml:trace>
  <inkml:trace contextRef="#ctx0" brushRef="#br0" timeOffset="47604.45">9406 5745 14735 0,'0'0'1312'0,"0"0"-1056"0,-5 1-256 0,5-1 0 16,0 0 5984-16,0 0 1136 0,0 0 240 0,0 0 32 15,0 0-5536-15,7 5-1088 0,3-1-240 0,3 1-32 16,3-1-208-16,1-1-32 0,5 0-16 0,3-1 0 15,3 0-512-15,4-2-112 0,2-1 0 0,6-4-16 32,0-1-3008-32,1-3-608 0</inkml:trace>
  <inkml:trace contextRef="#ctx0" brushRef="#br0" timeOffset="48174.49">11211 4957 32079 0,'0'0'1408'0,"0"0"320"0,0 0-1392 16,0 0-336-16,-5 0 0 0,0 1 0 0,5-1 816 0,-4 5 80 0,-1 4 32 0,2 2 0 0,0 3-96 0,-1 4-32 15,1 2 0-15,-1 7 0 0,-1 2-384 16,1 1-80-16,0-1-16 0,0 2 0 0,4 0-160 0,0 0-32 31,-1-2-128-31,0 0 192 0,0-3-192 0,0-1 144 16,1-5-144-16,0-1 128 0,0-2 64 0,0-3 16 15,0-3 0-15,1-2 0 0,-1-3 128 0,0-6 32 0,0 0 0 0,0 0 0 16,0 0-16-16,-2-6 0 16,0-4 0-16,-2-3 0 0,2-4-352 0,0-3 128 0,0-3-128 0,-2-5 0 15,1-5 0-15,-1-4 0 16,-1 0-192-16,1-2 64 0,-1 0 128 0,2 0 0 0,2 2-144 0,0 3 144 15,1 3 0-15,1 4 0 0,2 1 128 16,2 4-128-16,0 4 192 0,3 1-64 0,-1 3 0 0,1 2 0 16,1 2-128-16,1 2 0 15,1 3 0-15,1 0 0 0,1 2-160 0,2 1-16 0,0 1 0 0,0 3 0 32,1 1-1168-32,-2 3-224 0,2 1-48 0,-1 2-16 15,-1 2-1504-15,-1 2-288 0,9 15-64 0,-11-3-16 0</inkml:trace>
  <inkml:trace contextRef="#ctx0" brushRef="#br0" timeOffset="48333.14">11178 5195 35007 0,'-11'-2'1552'0,"8"2"320"0,-5 0-1488 0,3 0-384 0,5 0 0 0,-6 0 0 16,6 0 1232-16,0 0 176 0,0 0 48 0,0 0 0 16,0 0-576-16,7-1-112 0,0 0-32 0,4 0 0 0,1 0-512 0,4 0-96 15,1-2-128-15,3 1 176 16,1-1-528-16,1 1-96 0,0-2-32 0,1 2 0 15,0 0-2848-15,0 3-576 0</inkml:trace>
  <inkml:trace contextRef="#ctx0" brushRef="#br0" timeOffset="48627.28">11472 5371 37775 0,'0'0'1664'0,"-2"-5"368"0,0-2-1632 0,2 2-400 15,3 0 0-15,0 1 0 0,2 0 704 0,2 0 48 0,1 2 16 0,2 2 0 16,0 2-496-16,1 2-80 16,1-1-32-16,0 2 0 0,-2 4-160 0,-3 2 0 0,-1-1 0 0,-2 1 0 15,-2 2-320-15,0 2 64 0,-6 0 16 16,-1 1 0-16,-3 2 240 0,-2 1 0 0,-2-1 0 16,-1 0 0-16,1-3 0 0,0 0 160 15,2-2-32-15,-1-2 0 0,2-2 400 0,2-2 80 0,3 0 16 0,1-1 0 0,3-6-80 16,0 0-16-16,0 0 0 0,6 4 0 15,3-2-288-15,3-1-64 0,1 0-16 16,3-2 0-16,1-1-160 0,3-1 0 0,1-1 0 0,2 0 0 16,-2 0-448-16,3-2-112 0,2 0-16 0,-2-1-16 15,-2 0-2448-15,2-1-480 16,0-1-112-16</inkml:trace>
  <inkml:trace contextRef="#ctx0" brushRef="#br0" timeOffset="48916.46">12193 4844 32255 0,'-8'-18'2864'0,"4"10"-2288"15,1 0-576-15,0 0 0 0,-1-1 400 0,2-1-16 16,-1 0-16-16,0 1 0 0,-1 1 608 0,-1 3 128 0,0 1 32 0,1 0 0 16,-2 3-144-16,1 1-32 15,-1 2 0-15,1 4 0 0,-4 2-400 0,0 5-96 16,-2 2-16-16,0 4 0 0,1 3-256 0,-1 2-48 15,-2 2-16-15,0 4 0 0,2 3-128 0,1 2 160 0,0 3-160 0,3-2 160 0,0-1-160 16,1 2 0-16,3-1 0 0,2-1 0 16,1-1 128-16,2-2-128 0,2-1 0 15,3-4 128-15,1-1-128 0,4-2 0 0,2 0 0 0,2-3 0 16,1-2-496-16,1-3-80 0,3-4 0 0,2-2-16 31,2-2-2512-31,3-4-496 0,4-5-112 0</inkml:trace>
  <inkml:trace contextRef="#ctx0" brushRef="#br0" timeOffset="49248.86">12446 4880 35935 0,'-2'-8'3200'0,"1"-1"-2560"16,1 0-512-16,1 2-128 15,1-1-272-15,3 1-80 0,0 1-16 0,3 0 0 16,2 2 624-16,2 1 112 0,2 0 16 0,1 4 16 15,-2 2-48-15,1 0-16 0,0 2 0 0,0 3 0 0,-3 0 0 0,-2 3 0 0,-1 2 0 0,-1 2 0 16,-3 3-128-16,-2 1-16 16,-2 1-16-16,-2 2 0 0,-2 1-176 0,-4 1 128 0,-2 0-128 0,-3 0 128 15,0-1-128-15,-2 0 192 0,0-2-192 0,1-1 192 16,1-2 64-16,0-3 0 0,2-2 16 0,3-2 0 16,0-3 480-16,2-1 80 0,3-2 32 0,3-5 0 15,0 0-352-15,0 0-64 0,5 6 0 0,0-2-16 16,2-1-224-16,1 1-32 0,3-2-16 0,2 0 0 0,0-1-160 15,2-1 0-15,1 0 144 0,0-1-144 16,2-2 0-16,-1 1-160 0,2-1 16 0,1 1 0 16,0 0-1456-16,0 0-304 0,1-2-48 0,-1 1-10368 15,2 0-2080-15</inkml:trace>
  <inkml:trace contextRef="#ctx0" brushRef="#br0" timeOffset="49560.3">13003 4860 38015 0,'0'0'1680'0,"-3"-5"352"0,3 5-1632 0,0 0-400 0,0 0 0 0,0 0 0 0,0 0 640 0,0 0 64 15,0 0 0-15,0 0 0 0,0 0-192 16,-4 7-16-16,3 1-16 0,-1 3 0 0,0 1-288 0,1 2-64 0,-1 2-128 0,-1 0 192 16,2 3-32-16,-2 2-16 0,1 1 0 15,0 0 0-15,-1 0-144 0,2-1 0 0,-1-2 0 0,1 0 128 16,1-1-128-16,0-2 128 15,1 0-128-15,1-3 128 0,0-2 0 0,2-1-128 16,-1-2 192-16,1 0-64 0,1-1 128 0,0-3 0 16,2-1 16-16,2 0 0 0,1-1-16 0,2-2 0 15,1-2 0-15,2-2 0 0,2 1-256 0,2-1 0 16,1-2 0-16,0 2-144 16,1-2-368-16,0 2-64 0,-1-1 0 0,0 1-16 15,-3-1-1280-15,0 0-256 0,-1 2-48 0,-1 1-9408 16,-2-1-1856-16</inkml:trace>
  <inkml:trace contextRef="#ctx0" brushRef="#br0" timeOffset="49831">13456 4686 38751 0,'-5'-14'1728'0,"2"8"336"0,1 0-1648 0,1 0-416 0,2 0 0 0,1 0 0 15,-2 1 544-15,0-1 32 16,0 6 0-16,5-3 0 0,-1 1 224 0,2 0 48 0,0 4 16 0,2 1 0 16,2 0-480-16,1 4-80 0,1 0-32 0,1 3 0 0,2 2-32 0,-1 4-16 15,-1 1 0-15,-1 4 0 16,0 0 32-16,-1 5 0 0,-2 0 0 0,-1 4 0 0,-3 2-32 0,-3 3 0 16,-2 2 0-16,-3 2 0 15,-3 0-48-15,-4 2-16 0,-5 1 0 0,0 1 0 0,-5-3-352 0,-1 1-64 16,-2-2 0-16,-3-2-16 15,-4-2-1840-15,-3-1-352 0,-5-1-80 0</inkml:trace>
  <inkml:trace contextRef="#ctx0" brushRef="#br0" timeOffset="50295.59">10932 5999 34431 0,'0'0'1536'0,"-6"-4"304"0,1-1-1472 0,0-1-368 0,5 6 0 0,-1-5 0 0,1 5 752 0,2-6 80 16,2 2 0-16,2 1 16 0,4 0-112 0,1 1-32 31,3 1 0-31,5 1 0 0,5 0-272 0,6 0-64 0,5 0-16 0,7 1 0 0,4-2-112 0,7-1-32 16,5-2 0-16,11 1 0 0,8 0-16 0,5-1-16 16,5 0 0-16,8 1 0 0,6-2-176 15,3 2 0-15,3-1 0 0,4-1 0 0,3 1 0 0,-1-2 0 16,-3 0 0-16,-1-1 0 0,-1 1 0 0,-6-1 0 15,-7 0 0-15,-6 0 0 0,-5 0 0 0,-8 2 0 0,-8-1 0 0,-8 3 0 16,-7-2 0-16,-10 1 0 0,-6 0 0 0,-8-1 0 16,-3 0 0-16,-9-1 0 15,-1 1 0-15,-6 0 0 0,-4 1-384 0,-6 4 0 0,0 0 0 16,-3-5 0 0,-3 2-1376-16,-1 1-288 0,-7 2-48 0,-2 2-8832 0,-5 3-1760 0</inkml:trace>
  <inkml:trace contextRef="#ctx0" brushRef="#br0" timeOffset="50659.53">11772 6562 28911 0,'0'0'1280'0,"-2"-7"256"0,2 0-1216 0,0 1-320 0,1-1 0 0,1 2 0 0,0-1 1024 0,2 2 128 16,-4 4 48-16,4-4 0 0,2 2 208 0,0 2 32 16,1 1 16-16,-1 3 0 0,1 1-688 0,0 2-128 15,-2 2-16-15,-1 2-16 0,0 1-160 16,-2 3-16-16,-1 3-16 0,0 0 0 0,-3 2-160 0,-1 1-16 0,-1 1-16 0,0 0 0 31,-2 1-80-31,3 0-16 0,-1-1 0 0,-1-1 0 16,2-2 0-16,1 0-128 0,1-3 192 0,1-1-64 0,1-1-128 15,1-3 128-15,2-1-128 0,2-2 128 16,2 0 48-16,0-1 0 0,3-2 0 0,2 0 0 16,1-2-176-16,3-1 160 0,3-2-160 0,3-1 160 15,4-1-416-15,-1-2-64 0,2-1-32 0,-1-2 0 16,1 0-448-16,-1-3-96 0,1-1 0 0,-1 0-16 16,0-1-1920-16,-2-2-384 0</inkml:trace>
  <inkml:trace contextRef="#ctx0" brushRef="#br0" timeOffset="50843.81">11917 6486 38703 0,'0'0'3440'0,"0"0"-2752"16,-3-5-560-16,3 5-128 0,1-4 0 0,-1 4-272 16,0 0 64-16,7-5 16 0,1 3 416 0,3 0 96 15,4 0 0-15,2 1 16 0,4-1-176 0,1 0-32 16,1 0-128-16,2 1 192 0,-1-1-192 0,0 0 0 15,0 0 0-15,0 0 0 16,-1 1-736-16,-2 1-192 0,-2 1-32 0,-2 1-15680 0</inkml:trace>
  <inkml:trace contextRef="#ctx0" brushRef="#br0" timeOffset="51023.7">11837 6686 37839 0,'0'0'1664'0,"0"0"368"0,-6-1-1632 0,6 1-400 16,0 0 0-16,0 0 0 15,0 0 480-15,0 0 16 0,0 0 0 0,0 0 0 16,9 3-80-16,3-1-16 0,3 0 0 0,2 1 0 0,5-1-400 0,2-1 128 16,4 0-128-16,2 0 0 15,2-3-384-15,1-1-144 0,0-2-48 0,1 1 0 16,1-2-1760-16,1 1-352 0,2-1-80 0,0 0-7152 16,2-1-1408-16</inkml:trace>
  <inkml:trace contextRef="#ctx0" brushRef="#br0" timeOffset="51413">12571 6553 11967 0,'10'-12'1072'0,"-6"7"-864"16,-1 0-208-16,1-1 0 0,-1 2 3520 0,-1-1 672 15,-1 0 128-15,-1 1 32 0,0 4-1088 0,0 0-192 0,0 0-64 0,0 0 0 16,0 0-1280-16,0 0-272 0,-5 2-48 16,-1 2-16-16,1 4-816 0,-2 3-144 0,2 2-48 0,-2 2 0 15,0 3-160-15,1 2-32 0,0 1-16 0,-1 1 0 0,-1 0-176 16,-1 0 0-16,0 0 144 16,0 1-144-16,2 0 128 0,1 0-128 0,-1-1 128 15,2-1-128-15,2-2 0 0,2-3 128 0,-1-3-128 0,0-2 0 16,2-2 0-16,0-9 0 0,0 0 0 0,0 0 0 0,0 0 0 15,0 0-128-15,7-2 0 0,0-5 0 0,-1-4-64 0,2-4-16 16,1-4 0-16,1-3 0 0,0-3 32 16,1-4 16-1,0-1 0-15,1-2 0 0,-1-1 160 0,-1 2 0 0,-2 1-144 0,0 4 144 0,1 2 0 16,-1 4 208-16,-2 3-16 0,1 4-16 16,-1 3 192-16,0 2 32 0,-2 3 16 0,1 2 0 0,-5 3-176 15,0 0-48-15,6 3 0 0,1 4 0 16,-1 1-192-16,1 3 128 0,-1 1-128 0,-1 4 0 15,1 0 128-15,-1 3-128 0,-1 1 0 0,0 1 144 0,-1 1-144 0,-1 1 0 16,0 0 144-16,0 1-144 0,-1 0 0 0,-1-1-192 16,-1 2 32-16,-1-2 0 15,0 0-1584-15,1-2-320 0,0-4-64 0,0-1-10464 16,0-3-2080-16</inkml:trace>
  <inkml:trace contextRef="#ctx0" brushRef="#br0" timeOffset="51546.04">12545 6768 40543 0,'-13'-10'3600'0,"8"6"-2880"0,-2 0-576 0,0-1-144 0,2 1 448 0,1 1 64 16,4 3 16-16,0 0 0 16,0 0-80-16,5-5-32 0,4 2 0 15,3 0 0-15,3-1-416 0,6 1 0 0,5 0 0 0,1-1 0 16,1 1 0-16,2 0 0 16,2-1 0-16,3 2 0 0,4-1-1600 0,-1 0-192 0,4-2-32 0</inkml:trace>
  <inkml:trace contextRef="#ctx0" brushRef="#br0" timeOffset="52301.12">14288 2587 35871 0,'-17'-5'1600'0,"11"4"320"0,-1-2-1536 0,0 2-384 16,2 0 0-16,-1 1 0 0,6 0 128 0,0 0-128 16,0 0 128-16,0 0-128 0,0 0 256 0,10 2-32 15,2 2 0-15,7-2 0 0,5-1 64 0,6 0 16 16,6-1 0-16,7-1 0 0,8-1-48 0,8 0 0 16,9-2 0-16,4 0 0 0,2-2-80 0,6 1-32 15,6 1 0-15,3-1 0 0,1 0-144 0,2-1 0 16,2 2 0-16,2-2 0 0,-1 2 0 0,1-2 128 15,-2 0-128-15,-1 0 0 0,-2 1 128 0,-4-2-128 16,-5-1 128-16,-8 1-128 0,-4-2 128 0,-8 2-128 16,-5 1 128-16,-7-1-128 0,-6-1 128 0,-5 2-128 0,-7-1 128 0,-6 2-128 15,-4-1 192-15,-6 1-32 16,-3-1-16-16,-4 2 0 0,0-1 48 0,0 2 16 0,-1 1 0 0,-1 1 0 31,2 1-1312-31,1 0-272 0,1 1-48 0,2 1-10032 0,3 0-2016 0</inkml:trace>
  <inkml:trace contextRef="#ctx0" brushRef="#br0" timeOffset="52589.49">17976 2242 26719 0,'-4'-9'1184'0,"4"9"240"0,0 0-1136 0,0 0-288 16,-5-2 0-16,5 2 0 0,0 0 2496 0,0 0 432 15,-4 5 80-15,-1 3 32 0,1 3-2144 0,1 2-448 16,1 4-64-16,0 0-32 0,1 4-352 0,1 2 128 16,0 0-128-16,0 2 0 0,0-2 0 0,0-1 0 0,0-1 0 15,-1 1 0-15,1 1-208 0,-2-2-112 16,0-4-32-16,0 0 0 15,-1-2-1584-15,1-2-320 0,0-2-64 0,0-3-12144 0</inkml:trace>
  <inkml:trace contextRef="#ctx0" brushRef="#br0" timeOffset="52956.39">17776 1997 35007 0,'-10'-4'3120'0,"-2"1"-2496"0,-1 1-496 0,-2 1-128 16,2 0 0-16,-4 2 0 0,0 2 0 0,-1 2 0 0,1 2 336 0,0 4 160 31,2 4 16-31,0 4 16 0,-1 3-112 0,2 6-32 16,-3 2 0-16,2 7 0 0,1 1-64 0,0 4-32 15,1 3 0-15,3 1 0 0,3 1-288 0,2-2 160 0,5 1-160 0,4-1 128 0,2-3 0 0,4-2 0 16,1-2 0-16,3-2 0 0,2-1 80 0,4-2 16 16,3-3 0-16,3-4 0 0,4-2 32 0,4-6 16 15,2-3 0-15,6-6 0 0,1-3-48 0,3-5-16 0,1-4 0 0,2-6 0 16,0-5 16-16,1-7 0 0,-1-5 0 0,2-5 0 15,2-6-64-15,-1-6-16 16,-1-5 0-16,-5-6 0 16,-5-4-144-16,-3-3 0 0,-7-1 0 0,-4 1 0 0,-6 6 0 0,-7 6 0 15,-6 0 128-15,-6 7-128 0,-6 5 752 16,-4 4 64-16,-6 3 16 0,-4 4 0 0,-6 1-352 0,-6 3-64 0,-5 0-16 0,-4 3 0 16,-2 2-400-16,-1 5-256 0,-4 3 48 0,1 5 0 31,0 6-448-31,-1 4-96 0,-1 1-16 0,-3 7 0 15,0 2-2256-15,0 5-464 0,3 3-96 0</inkml:trace>
  <inkml:trace contextRef="#ctx0" brushRef="#br0" timeOffset="53492.04">15279 5666 25791 0,'0'0'2304'0,"-5"-3"-1856"16,0 0-448-16,-1-2 0 0,2 1 1616 0,4 4 240 15,0 0 32-15,0 0 16 0,0 0-608 0,4-6-112 16,2 1-32-16,4 0 0 0,2 2-608 0,6 0-128 16,5-1-32-16,5 2 0 0,7 0-128 0,8-1-48 0,9 1 0 0,5-2 0 15,5 0 0-15,5-2 0 16,3 0 0-16,6 0 0 0,7 0-208 0,0 0 128 0,0 0-128 0,2 0 0 16,0-1 0-16,0 2 128 0,-2-1-128 0,-4 2 0 15,-4 0 0-15,-6 0 0 16,-4 1 128-16,-7 1-128 0,-5 0 0 0,-8-1 0 0,-8 0 128 0,-5 1-128 15,-5 0 0-15,-6 2-128 0,-5-4 128 0,-4 2-208 16,-3 0-384-16,-4 0-80 0,-5 2-16 16,0 0 0-16,0 0-1680 0,-2-5-352 15,-2 1-64-15,-2 0-10976 0</inkml:trace>
  <inkml:trace contextRef="#ctx0" brushRef="#br0" timeOffset="53825.77">17619 5250 34719 0,'14'-12'1536'0,"-6"8"320"0,0-2-1472 0,4 1-384 15,3-1 0-15,0 2 0 0,2 1 160 0,-1 0-32 16,1 2-128-16,-1 1 192 0,0 1 288 0,-1 1 48 0,-1 2 16 0,-1 1 0 16,-2 1-112-16,-2 2-32 15,-2-1 0-15,-2 4 0 0,-5 0-272 0,-2 3-128 16,-3 0 128-16,-3 1-128 0,-2 2 0 0,-1 0 0 0,-5 1 0 15,-1 2 0-15,-1 0 0 0,0-1 0 0,1 1 0 0,3-1 0 16,3-3 192-16,1 0-64 0,0-2 0 0,2-1 0 16,3-2 192-16,1-1 48 15,0-1 0-15,4-1 0 0,4-2-176 0,0 0-16 0,-4-6-16 0,9 6 0 16,3-2-160-16,3 0 128 16,4-1-128-16,3 1 128 0,2-3-128 0,5 0 0 0,2-1 0 15,2-1 0-15,0 0-480 0,0-2-80 0,-2 0-16 0,2-1 0 31,0-1-2560-31,-1-1-528 0</inkml:trace>
  <inkml:trace contextRef="#ctx0" brushRef="#br0" timeOffset="54242.76">17790 5090 17503 0,'-20'-13'1552'0,"12"7"-1232"16,-3 2-320-16,-2-1 0 15,0 2 3840-15,1 1 704 0,0 2 128 0,-2 2 48 0,-2 1-3728 0,0 4-736 0,-1 3-256 0,2 3 144 16,0 1 304-16,0 5 64 16,1 3 16-16,-1 4 0 0,-1 5-192 0,-3 3-32 15,2 3-16-15,-1 2 0 0,1 3-288 0,0 1 0 0,2 1 0 0,2 1 0 16,0-1 0-16,5 0 0 0,3-1 128 0,3-2-128 16,2-3 128-16,3-2-128 0,4-3 192 15,1-1-192-15,4-1 224 0,2-1-64 0,3-3-16 0,2-3 0 0,3-2 32 16,4-3 0-1,1-3 0-15,5-4 0 0,3-4 0 0,6-1 0 16,5-4 0-16,5-2 0 0,3-3-32 0,1-5 0 16,-1-6 0-16,1-4 0 0,0-6 0 0,1-4 0 0,0-3 0 0,1-8 0 0,-3-6-16 0,-5-5-128 15,-6-6 192-15,-6-6-64 16,-8-3-128-16,-6 1 0 16,-7 0 0-16,-9 3 0 0,-7 4 432 0,-7 5 0 15,-10 4 0-15,-6 5 0 0,-7 2 16 0,-4 4 16 16,-5 4 0-16,-4 4 0 0,-4 6-464 0,-2 6-320 15,2 4 64-15,-4 4 0 0,-2 4 32 0,0 5 16 16,1 3 0-16,2 4 0 16,4 3-288-16,4 2-48 0,5 5-16 0,2 2-11840 15,4 4-2368-15</inkml:trace>
  <inkml:trace contextRef="#ctx0" brushRef="#br0" timeOffset="55416.71">18942 631 22111 0,'-1'-6'1968'0,"1"-2"-1584"0,1-2-384 0,0-1 0 16,1 0 2112-16,1 0 320 0,1 0 80 0,0 0 16 0,2 1-1056 0,1-1-192 0,1 3-64 0,1 1 0 31,0 1-736-31,1 3-160 0,-1 2-16 0,0 3-16 0,2 3-96 0,-2 0 0 16,-1 6-16-16,-1 3 0 0,1 3 48 0,-2 2 16 15,-1 0 0-15,1 2 0 0,-2 1-112 0,0 7-128 16,-1-3 176-16,-1-1-176 0,-1-2 160 0,-1-2-160 0,-1-3 128 0,0-1-128 15,0-1 160-15,-2-3-160 16,1-3 192-16,0-2-192 0,0-1 208 0,2-7-64 0,0 0-16 0,0 0 0 0,0 0 80 16,0 0 16-1,0 0 0-15,-1-7 0 0,1-1 64 0,1-3 16 16,1-3 0-16,2-2 0 0,2-4-160 0,1-1-16 0,-1-2-128 0,4 0 192 0,1 1-192 0,1 1 0 31,1 2 0-31,2 3 0 0,-1 1 0 0,1 4 0 16,1 4-160-16,-1 1 160 0,-1 3 0 0,2 2 0 0,0 3 0 15,0 1 0-15,0 3 0 0,-1 1 0 16,-3 2 0-16,-1 1 0 0,-3 1 0 0,0 1 0 16,0 1 0-16,-2 3 176 0,0-2-176 0,-2 1 0 15,2 1 0-15,-2-1-176 0,1 1-144 0,-1-2-48 16,0-2 0-16,1 0 0 16,-1-2-1328-16,1-2-272 0,1-2-48 0,1-1-16 15,1-2-1312-15,-1-3-272 0</inkml:trace>
  <inkml:trace contextRef="#ctx0" brushRef="#br0" timeOffset="55681.94">19562 532 11055 0,'0'0'976'0,"0"0"-784"0,0 0-192 0,-4 4 0 16,-1 2 4528-16,1 3 848 0,0 3 192 0,0 4 16 0,1 0-3728 0,1 2-768 15,2 2-128-15,0 5-48 16,1-1-448-16,1 0-80 0,1 0-32 0,3-3 0 0,1-1-96 0,0-1 0 16,3 0-16-16,0-2 0 15,1-4 16-15,0-2 16 0,0-2 0 0,1-1 0 0,1-3 32 0,-2-2 0 16,0-3 0-16,-2-3 0 0,0-2 112 0,-1-4 32 15,-2-3 0-15,-1-2 0 0,-2-3-80 0,-2-5-16 16,-2-3 0-16,-1 0 0 16,-3-2-128-16,-2 1-32 0,-4-3 0 0,2 9 0 0,-1 1 224 0,-2 1 32 15,-1 1 16-15,-2 3 0 0,1 3-80 0,0 2 0 16,-1 3-16-16,-2 1 0 0,0 5-368 0,6 3-192 0,1 2 32 16,3 3 0-1,1 2-1120-15,2 2-240 0,-1 2-32 0</inkml:trace>
  <inkml:trace contextRef="#ctx0" brushRef="#br0" timeOffset="55885.45">20449 392 25791 0,'-12'-11'1152'0</inkml:trace>
  <inkml:trace contextRef="#ctx0" brushRef="#br0" timeOffset="56027.65">20398 308 3679 0,'0'0'160'0,"0"0"32"15,0 0-192-15,0 0 0 16,0 0 0-16,0 0 0 0,4 6 5664 0,-1 0 1088 0,0 3 224 0,2 2 32 0,-2 1-4592 0,0 1-928 0,-1 2-176 15,1 1-32-15,-1 2-496 0,-2 1-80 16,1 3-32-16,-1-2 0 0,0 3-320 16,0 2-64-16,-1 0-16 0,1 0 0 0,-2-1-272 0,1-1 128 0,-1 1-128 0,1 3 0 15,1-3-160-15,0-3-144 0,0-2-16 0,0-4-16 32,0-4-2416-32,0-2-496 0</inkml:trace>
  <inkml:trace contextRef="#ctx0" brushRef="#br0" timeOffset="56822.74">20284 510 15663 0,'0'0'1392'0,"-6"-1"-1120"0,1-1-272 0,5 2 0 16,0 0 4720-16,0 0 880 0,0 0 176 0,0 0 48 15,0 0-4624-15,0 0-928 0,8-2-272 16,3 0 128-16,2 1-128 0,4-2 0 0,4 1 0 0,5 0 0 16,1-1-160-16,3-1-16 0,2 0 0 15,1 0 0-15,0-3-80 0,-2 0-32 0,-4 0 0 0,5-5 0 0,-2-3 64 0,-6 1 16 16,-3-1 0-16,-6-2 0 15,-4 4 208-15,-1 1 0 0,-4 1-160 0,-1 3 160 16,-2 0 432-16,0 3 144 0,-3 1 48 0,0 4 0 16,0 0 272-16,-5 5 64 0,1 3 16 0,0 2 0 0,-3 6-560 15,0 1-112-15,2 0-32 0,-1 1 0 16,0 2-144-16,1 1-128 0,2 1 144 0,0-3-144 0,-1 3 192 0,1 1-64 16,1-1-128-16,0 0 192 15,-1-1-192-15,3-1 128 0,1-2-128 0,2-3 0 16,-1-2 160-16,1-2-160 0,0-2 160 0,3-1-160 0,1-5 128 0,-1-3-128 0,1-3 0 0,-1-3 144 0,2-2 0 0,1-3 0 15,0-4 0-15,-1 1 0 0,2-3-144 16,0 1 0-16,0 1 0 0,1-1 0 0,-1 4 0 16,1 2 0-1,-1 2-176-15,2 1 176 0,-1 3-128 0,0 4 128 16,-1 3-128-16,-1 1 128 0,0 4 0 0,-1-1 0 16,1 4 0-16,1 2 0 0,1-1 0 0,1 0 0 15,1-1 0-15,4 2 0 0,-1-1 0 0,2-2 0 16,0-2-160-16,-1-3 160 15,1 0-512-15,-1-3 16 0,0-1 0 0,2-1 0 16,-2-3-64-16,0-3-16 0,-3-2 0 0,-1-2 0 0,-2-3 352 0,-3 1 64 16,0-3 16-16,-2-3 0 0,0-2 144 0,-2 1 0 15,-2 0 0-15,-1 1 0 0,-1 3 0 0,-2-2 224 16,-1 4-32-16,-3 3 0 0,0 3 576 0,-2 2 128 0,-1 4 0 0,0 2 16 16,0 2-464-16,-2 5-80 0,0 1-32 0,0 2 0 15,0 0-208-15,2 1-128 16,-1 3 128-16,0 3-128 0,0 1 0 0,2-1 0 0,2 1 0 0,1 0 0 0,2 0 0 15,3 3 0-15,1-3 0 0,4-1 0 0,0-2 0 16,4-1 0-16,2-4 0 0,0 0 0 16,3-4-128-16,2-2-64 0,-1-4 0 0,1-2 0 15,1-1-96-15,-1-4-32 0,2-3 0 0,1-2 0 16,1-2 128-16,-2-3 0 0,0-3 16 0,-3 1 0 0,2-4 48 0,-1 0 0 16,1 0 0-16,-3 1 0 0,-1 2 128 0,-1 1 0 15,-2 4 0-15,1-3 0 16,-2 4 240-16,-2 3 16 0,-4 2 16 0,-1 4 0 0,-2 4 368 0,0 0 64 15,0 0 0-15,0 0 16 0,-5 3-400 16,-1 3-96-16,0 2-16 0,-1 1 0 0,-1 4-208 0,3-2 128 16,-2 3-128-16,2 1 0 0,-1 2 0 0,2-1 128 15,0 1-128-15,2-2 0 0,0 1 0 16,2 2 0-16,1-2 0 0,1-2 0 0,3 0 0 0,1-2 0 0,2-2 0 0,2-1 0 31,1-1-448-31,2-3-16 0,3-1-16 0,2-3 0 16,2-1-736-16,2-4-128 0,0-1-48 0</inkml:trace>
  <inkml:trace contextRef="#ctx0" brushRef="#br0" timeOffset="57744.18">21715 482 23263 0,'0'0'1024'0,"-5"5"224"0,-2 2-992 16,-1 1-256-16,1 0 0 0,1 1 0 0,1 2 1216 0,-1 1 208 16,-1 2 48-16,2 0 0 0,1 1-288 0,-1 0-48 0,1-2-16 0,-2 3 0 0,2-1-352 0,1-1-64 15,-1-3 0-15,2-1-16 16,1-3-32-16,1-1 0 0,0-6 0 0,0 0 0 15,0 0-192-15,0 0-32 0,0 0-16 0,7-4 0 0,-1-2-160 16,3-3-16-16,-2-1-16 0,1-3 0 16,3-4-96-16,-1 1-128 0,-1-3 176 0,2 0-176 0,0-1 144 0,0 1-144 15,0 4 0-15,-1 2 144 16,-1 2-144-16,1 0 0 0,-2 4 144 0,0 3-144 16,-3 2 384-16,-5 2 0 0,0 0 0 0,4 8 0 15,-1 2-96-15,-1 1-16 0,1 2 0 0,-2 2 0 0,-1 0-272 16,2 1 128-16,0 1-128 0,0-2 0 15,1 0 0-15,1 1 0 0,-1-2 0 0,3-1 0 0,0-2 128 0,1-4-128 16,0-1 0-16,0-2 0 0,2-2 0 16,1-1 128-16,2-3-128 0,-1-2 0 0,2-2 128 0,2-2-128 0,1-5 0 0,2-1 0 15,-1-3 192-15,-2 0-192 0,-1-2 192 0,1 1-192 16,-2-1 128-16,1 1-128 16,-2 3 0-16,-1 2 0 0,-1 1 0 0,1 0 0 0,-3 5 0 0,0 1 0 15,-2 3 0-15,-6 3 0 0,0 0 0 0,0 0 0 16,5 7 0-16,-3 3 160 0,1 2-160 0,-1-1 128 15,0 2-128-15,0 0 0 0,-1 1 0 0,1 2 0 0,2-1 0 0,0 1 0 16,-1-3 0-16,3 2 0 0,1-2-224 0,1-2 32 16,2-2 0-16,1-2 0 15,0-2-576-15,2-1-128 0,3-4 0 0,0-1-16 16,2-2-240-16,2-1-32 0,-2-3-16 0,4-3 0 31,-1-3 112-31,-2 0 32 0,3-3 0 0,-2-2 0 0,0-1 144 0,-4 1 16 0,0 0 16 0,-4 1 0 0,-4 2 880 0,1-1 128 16,-3 3 64-16,-3 5 0 0,-3-1 1152 0,-2 3 224 0,-3 3 48 0,-1 1 16 15,-4 1-640-15,-1 3-128 0,-2 0-32 0,-2 1 0 16,1 2-352-16,-1 0-80 16,-2 3-16-16,1 2 0 15,-1 1-160-15,2 2-32 0,1 0-16 0,3-2 0 0,1 4-176 16,1-1 0-16,1 0 144 0,3 1-144 16,0-1 0-16,3-2 144 0,2-1-144 0,1 1 0 15,2-1 192-15,2-2-64 0,1-4 0 0,2 0-128 0,1-4 0 0,2 0 0 16,-1-1 0-16,2-2 0 0,2-3 0 0,-1-1 0 0,3-3 0 15,-1-2 0-15,0 0 160 0,-4 2-160 0,0-1 128 0,-2 1-128 16,0 2 0-16,0 0 0 0,-1 2 0 0,-2 1 0 16,0 2 256-16,-6 2-16 15,0 0-16-15,4 3 0 0,0 3 48 0,-1 1 16 16,0-1 0-16,0 2 0 0,1 0-160 0,0 0-128 16,1 1 144-16,2 1-144 0,1-1 0 0,1-3 0 15,0 0 0-15,3-1 0 0,-1-2-128 0,1-2 128 16,1-2 0-16,2-3 0 0,3-1-208 0,-2-4 64 15,0-4 16-15,-2 1 0 0,3-5 128 0,1-1 0 16,2-3 0-16,0-1 0 0,1-1 0 0,0-4 0 16,1-3 0-16,4-10 0 0,-2-4 0 0,-7 10 0 15,-3 0 0-15,-3 2 0 0,-3 1 384 0,0 3 0 0,-5 5 0 0,-1 5 0 16,-2 2 320-16,-2 1 64 16,-3 4 0-16,0 6 16 0,-2 4-464 0,-1 5-112 15,-3 4-16-15,-2 6 0 0,0 3-192 0,0 5 0 0,0 2 0 0,-5 9 0 16,2 0 0-16,3 0 0 0,-1-2 0 0,4 0 0 15,3 0 0-15,2-6 0 0,2 5-128 0,1 2 128 16,1 0-144-16,2-2 144 16,1 0-208-16,2-1 80 15,3-3-2256-15,0-2-448 0,0-2-96 0</inkml:trace>
  <inkml:trace contextRef="#ctx0" brushRef="#br0" timeOffset="58198.65">21375 1406 41471 0,'-10'-12'3680'0,"8"6"-2944"0,0 0-592 0,3-2-144 16,2-1-1200-16,3-1-272 0,1-2-48 0,1 0-16 0,1 0 944 0,0 0 176 15,0 1 32-15,-1 1 16 0,-2 1 544 0,-2 1 96 16,0 2 32-16,-2 1 0 0,-2 5 112 0,0 0 32 0,-2-4 0 0,-3 2 0 16,0 1-176-16,-1 2-16 15,0 0-16-15,-1 0 0 0,0 1-240 0,1 0 0 0,-1 2 0 0,3-1-160 16,4-3 160-16,0 0-160 16,0 0 160-16,0 0-160 0,3 6 16 0,3-1 0 0,0 2 0 0,3-1 0 15,2 0 144-15,2 0-192 16,3 2 192-16,0-1-192 0,2 0 192 0,-2 1 0 0,1 0 0 0,-1 1 0 15,1-1 0-15,-3 2 0 0,-2 0 0 0,-1 0 0 16,-2 1 304-16,-1-1-16 0,-4 0 0 0,-1 0 0 16,-2 0 208-16,-2 0 32 0,-2-1 16 0,-3 0 0 15,-1 0-32-15,-2 0 0 0,-1 0 0 0,0-2 0 0,-1 1-224 16,0-1-48-16,-1-2-16 0,0 0 0 0,0-3-224 16,1-1-240-16,1-1 48 0,1-1 16 15,1-1-1552-15,4-3-320 0,1-1-64 0,3-4-14400 16</inkml:trace>
  <inkml:trace contextRef="#ctx0" brushRef="#br0" timeOffset="58389.18">21782 1110 5519 0,'0'0'496'0,"0"0"-496"15,0 0 0-15,0 0 0 0,0 0 7104 0,0 0 1344 0,0 0 256 0,0 0 48 16,5 5-5936-16,-1 3-1168 0,-1 2-240 0,1 3-64 16,-2 3-688-16,-1 1-144 15,1 4-16-15,-1 1-16 0,-1 2-240 0,0 2-48 0,0 1-16 0,0 0 0 16,1-1-176-16,0 1 128 0,0 1-128 0,1-1 128 0,0 0-128 15,0-2 0-15,0-3 0 0,0-2 0 32,1-1-1664-32,0-3-192 0,0-2-64 0,0-3-15872 0</inkml:trace>
  <inkml:trace contextRef="#ctx0" brushRef="#br0" timeOffset="58531.8">21732 1469 31327 0,'-5'-5'2784'0,"2"0"-2224"0,0-1-560 0,0 1 0 15,1-1 1152-15,2 1 128 0,2-2 32 16,3 3 0-16,2-2-608 0,2 1-128 16,3-1-32-16,0 2 0 0,5-1-544 0,1 0 0 0,0 2 0 0,3 0-192 31,1 1-320-31,0 1-64 0,1 0-16 0,-1 1 0 16,-1 0-2096-16,0 0-400 0,-1 1-96 0,-3-1-9408 0</inkml:trace>
  <inkml:trace contextRef="#ctx0" brushRef="#br0" timeOffset="58833.6">22114 1353 28799 0,'0'0'1280'0,"0"0"256"0,-2-5-1232 0,2 5-304 0,-3-6 0 0,3 6 0 16,0 0 1824-16,0 0 304 16,0 0 64-16,0 0 16 0,4-4-1152 0,2 1-224 15,0 3-64-15,3 3 0 0,1 1-560 0,1 3-208 16,1 1 144-16,0 5-144 0,-2-2 0 0,1 3 0 16,-1 2 0-16,-1 1 0 0,-1-1 0 0,-2 2 128 15,-1-2-128-15,-3 1 0 0,0-2 208 0,-2 0-32 16,-2-3-16-16,0-2 0 0,-2 0 64 0,0-2 16 15,-1 0 0-15,2-2 0 0,3-6-48 0,0 0 0 16,0 0 0-16,0 0 0 0,0 0 128 0,0 0 0 16,-1-6 16-16,1-3 0 0,0-3-144 0,1-1-16 15,4-2-16-15,0-3 0 0,3-2-160 0,2 0 0 0,1 1 0 16,1 1 0 0,2 1-352-16,0 3-48 0,1 1-16 0,0 2 0 15,2 3-416-15,0 2-64 0,1 1-32 0,2 3 0 16,-1 1-1648-16,2 1-336 0,1 1-64 0,0-1-6752 15,0 0-1344-15</inkml:trace>
  <inkml:trace contextRef="#ctx0" brushRef="#br0" timeOffset="59774.22">22700 1322 12895 0,'0'0'576'0,"0"0"112"0,3-5-560 0,-1 0-128 15,-2 1 0-15,0 4 0 0,-3-4 4896 0,-2 0 944 0,0 2 192 0,-2 1 48 16,0 2-3472-16,-2 1-688 0,-2 2-144 0,-1 1-32 16,-2 2-784-16,2 1-144 0,0 2-48 0,0 0 0 15,0 1-336-15,1 1-80 0,1 0-16 16,1 2 0-16,2-1-144 0,1 1-16 0,2 0-16 0,3 1 0 15,1-2-160-15,1 0 0 0,2 0 0 0,3-2 0 0,-2-2 0 0,4-1 0 16,0-3-192-16,3-1 192 0,2-2-384 0,1-2 32 16,1-2 16-16,1-4 0 15,-2-2 96-15,1-1 32 0,1-5 0 0,0-2 0 0,1-3 32 0,-2 0 16 16,-2 1 0-16,-1 0 0 0,-2 1 160 0,-1 2 0 16,-4 2 0-16,0 3 0 0,-3 1 368 0,-2 3 48 15,0 1 16-15,0 5 0 0,0 0 64 0,0 0 16 16,-6 1 0-16,0 3 0 0,-2 2-368 0,2 3-144 15,0 1 128-15,1 2-128 0,0 0 0 0,2 1 0 16,1 3 0-16,1-1 0 0,0 1 0 0,1-1 0 16,2-1 0-16,2 1 0 0,1-2 0 0,1-1 0 15,3-2 0-15,0-1 0 0,2-3-256 0,2 0 80 16,1-3 16-16,2-1 0 0,1-2-176 0,2-2-48 16,1-3 0-16,0-3 0 0,1-3 96 0,1-2 16 0,-4-4 0 0,2-3 0 15,-1-2-16-15,-2-1 0 0,0-1 0 0,-2 1 0 16,-1 1 288-16,-3 2-160 0,-3 1 160 15,0 4-128-15,-2 3 384 0,-2 3 96 16,-1 3 16-16,-3 6 0 0,0 0 144 0,0 0 48 16,0 0 0-16,-5 2 0 0,-1 3-320 0,1 4-64 0,-1 2-16 0,1 2 0 0,0-1-160 0,1 2 0 15,1 0 0 1,-1 1 0-16,1 2 0 0,1-1 0 0,1 1 0 0,1-1 0 16,1 5-128-16,1-2 128 0,1-3 0 0,3-1 0 15,-1-3-320-15,4-2 16 0,3-3 0 0,0 0 0 16,2-3-672-16,0-1-144 0,2-3-32 0,2-4 0 15,1 1-1120-15,2-3-224 0,-2-2-64 0,3-3 0 16,0-1-400-16,1-3-96 0,1 0-16 0,-4-1 0 16,-1 2 1136-16,-3 3 208 0,-3 2 64 0,-3 3 0 0,-3 1 1856 0,-7 5 368 15,0 0 80-15,0 0 0 0,0 0 1296 0,0 0 256 16,-3 6 48-16,-1 0 16 0,-2 1-576 16,2 0-112-16,-2 0-32 0,2-1 0 0,-2-1-192 0,6-5-64 15,-4 4 0-15,4-4 0 16,0 0-144-16,0 0-48 0,0 0 0 0,0 0 0 0,0 0-256 0,7-4-64 15,-2 0-16-15,4-2 0 0,1 0-368 0,1-1-64 16,2 1 0-16,-1 0-16 0,0 2-176 0,-1 0-128 0,0 2 144 16,0 1-144-16,0 1 128 0,1 1-128 15,-3 1 0-15,1 2 0 0,0 0 0 0,1 1 0 0,1 0 0 0,-1 2 0 0,-1-1 0 16,1 1 0-16,1-3 0 0,1 1 0 0,1-2 0 0,2-1 0 16,-1-2 0-16,2-2 0 0,-1-1-176 0,1-3 32 15,-1 0 0-15,0-4 0 16,-1 0-32-16,0 0 0 0,0-1 0 15,-1-2 0-15,0-2-16 0,0 0 0 16,-5 0 0-16,-1 0 0 0,-2 2 64 0,-3 2 0 0,-2 1 0 0,-2 1 0 0,-2 2 128 0,-1 2-160 31,4 5 160-31,-5 1-160 0,-4 2 160 0,0 2-160 0,2 3 160 0,-1 3-160 16,-1 1 160-16,1 2-192 0,3 2 192 0,0 0-192 0,2 1 192 0,2-1-128 16,1 3 128-16,1 1-128 0,1-1 128 0,3 0 0 15,-1-1 0 1,2-3 0-16,-1-1 192 0,1 0 80 0,-2-3 16 15,0-2 0-15,-1 0-32 0,-1-2-16 0,-2-7 0 0,0 0 0 0,-3 5 0 16,-3-1 0-16,-3-2 0 0,-2-1 0 0,-2-1-96 0,-1-1-16 16,-3-2 0-16,-1-1 0 15,-3 1-560-15,-1-3-112 0,0 1-32 0,-1-2 0 32,-1 1-2576-32,1-3-528 0</inkml:trace>
  <inkml:trace contextRef="#ctx0" brushRef="#br0" timeOffset="59994.55">22984 1109 39615 0,'0'0'3520'0,"0"0"-2816"15,0 0-560-15,0 0-144 16,0 0-400-16,7-1-112 0,0 0-32 0,0 0 0 0,2 1 784 0,2-2 144 16,1-1 48-16,1 0 0 0,2-2-32 0,0-1 0 15,1-2 0-15,-2-2 0 0,-1-1-16 0,-1-2 0 16,-3 1 0-16,-1-1 0 0,-2-3 128 0,-1 2 0 15,-4 1 16-15,-1 1 0 0,-2 0-96 0,-2 3-32 16,-1 1 0-16,-3 5 0 0,-2 3-400 0,-1 4-272 16,-2 5 32-16,-1 5 16 15,-2 6-1920-15,2 4-384 0,1 4-80 0</inkml:trace>
  <inkml:trace contextRef="#ctx0" brushRef="#br0" timeOffset="74210.47">2380 8594 19343 0,'-6'-12'848'0,"3"7"192"0,0-3-832 0,1-1-208 15,-3-1 0-15,2 2 0 0,0 0 1088 0,-2 0 160 0,0 0 32 16,-1 2 16-16,0 0 160 0,-2 2 16 0,0 1 16 0,1 0 0 16,-2 3-624-16,-1 4-128 0,-1 1-32 0,-1 4 0 15,-1 3-496-15,1 4-208 0,0 1 176 0,-2 3-176 16,0 2 0-16,1 2 0 0,1 3 0 0,1 0 0 16,1 2 0-16,3 0 0 0,2 0 0 0,1 0 0 15,2-1 0-15,2 0 0 0,1-3 0 0,4-1 0 16,0-2 0-16,3-2 0 0,1-2 0 0,2-4 0 15,1-3 128-15,1-2 16 0,2-4 16 0,4-3 0 16,-1-2 224-16,2-3 64 0,2-4 0 0,0-1 0 16,1-2-128-16,-1-2-32 0,-1-3 0 0,-1 0 0 0,-1 0-64 0,-1-2-16 15,-4 2 0-15,-1 1 0 0,-4 2-208 16,-1 2 144-16,-2 3-144 0,0 2 128 0,-6 5 64 0,0 0 0 16,0 0 0-16,0 0 0 0,2 6-192 0,-1 3 0 15,0 2 0-15,0 1 0 0,0 1 0 0,1 1 0 16,1 1 0-16,0-1-176 0,-1 0 176 0,3 0 0 15,0 1 0-15,2-2 0 0,1-2 0 0,0-2 0 0,2-3 0 16,1-1 0-16,1-3 128 0,2-2 16 16,0-3 0-16,0-3 0 0,-2-3 160 0,0-2 16 15,0-3 16-15,-1-2 0 0,-1-1 80 0,-1-1 16 16,-1-1 0-16,-5 0 0 0,-1 0-80 0,-4 2-16 16,-1 1 0-16,-5 3 0 0,-1 1-144 0,-2 2-48 0,-1 2 0 0,-1 4 0 15,-1 1-144-15,-1 2-256 0,1 2 64 0,0 2 16 31,0 2-1200-31,0 2-240 0,4 1-48 0,2 1-9536 0,1-1-1888 0</inkml:trace>
  <inkml:trace contextRef="#ctx0" brushRef="#br0" timeOffset="75036.16">2767 8914 25679 0,'0'0'1136'0,"0"0"240"0,3 8-1104 0,-2 1-272 0,0-1 0 0,-1 2 0 0,-1-1 896 0,0 1 128 15,-1 0 32-15,0 0 0 0,0-1 160 0,1-2 16 16,1-7 16-16,-3 5 0 15,3-5-464-15,0 0-80 0,0 0-32 0,0 0 0 0,0 0-112 0,0 0-32 16,5-4 0-16,2-3 0 0,0-2-240 0,3-1-48 16,1-1-16-16,1-1 0 15,3-1-224-15,-1 1 0 0,0-1 0 0,0 2 0 0,-2 1 0 0,0 3 0 16,-2 3 0-16,-2 2 0 0,0 1-208 0,1 3 64 16,-2 1 16-16,-2 3 0 0,1 1-48 0,-2 2 0 0,0 1 0 15,1 1 0-15,0 1 176 0,-1-1-128 16,-1 0 128-16,1 0-128 0,2 1 128 0,-1-2 0 0,1-3 0 15,0-2 0-15,2 0 0 0,0-3 192 0,-1-3-32 16,3-3-16-16,0-1 176 0,1-4 48 0,1-3 0 16,0-1 0-16,-1-3-112 0,2 0-32 0,-1-2 0 15,0 0 0-15,0-3-96 0,0 0 0 0,0 1-128 16,0 1 192-16,0 2-192 0,0 1 128 0,-2 3-128 0,0 3 0 0,-2 4 0 16,0 1 0-16,-1 4 0 0,0 2 0 0,-2 4-192 0,0 2 0 31,-1 2 16-31,2 2 0 0,-1 1 176 0,1 2-208 0,-2 3 80 15,2-1 128-15,-1 1-144 0,1-1 144 0,0-1 0 0,2-2 0 16,0-1 0-16,-1-1 0 0,2-2 0 0,0-1 0 0,1-3 0 0,1-2 0 16,1-2 0-16,0-2 0 15,0-2 128-15,0-2-128 0,-1-3 176 0,1-2-176 0,-2-3 192 16,0-3-64-16,0-2 0 0,-1-1-128 0,-3-2 192 16,2-1-64-16,-2 0 0 0,-3 1-128 0,0 1 128 0,0 3-128 15,0 1 0-15,-1 3 0 0,-1 2 448 0,-1 2-32 16,1 3 0-16,-1 6 0 0,0 0 16 0,0 0 0 15,0 0 0-15,0 0 0 16,0 10-432-16,1 4 0 0,0 4 0 0,0 2 0 0,-1 5-192 0,0 3 192 16,0 4-160-16,0 4 160 0,-1 6 0 15,0 2 0-15,0 2 0 0,0 3 0 16,-1 0 0-16,1 1-176 0,1-2 176 0,-1 0-160 0,-1-4 160 0,2-4 0 0,2-2 0 0,-2-5 0 0,0-5 0 16,1-2 0-16,0-5 0 0,0-4 128 0,-1-4 0 0,0-3 16 15,1-3 0-15,-1-7 0 16,0 0 240-16,0 0 64 0,0 0 0 15,-1-8 0-15,0-3-64 0,0-3-16 0,1-6 0 16,0-5 0-16,1-5-240 0,1-5-128 0,-1-6 128 0,1-3-128 16,0-4 0-16,3-4-208 0,0-3 16 0,2-1 16 31,0 1-208-31,0 3-64 0,3 5 0 0,-2 5 0 0,2 5 192 0,0 5 16 16,-2 4 16-16,2 6 0 0,0 6 224 0,1 3-192 0,-1 2 192 0,2 4-192 0,0 4 64 15,2 3 128-15,0 1-208 16,1 2 80-16,0 3 128 0,-1 0 0 15,-2 3 0-15,0 1-128 0,-2 0 128 0,-1 1 0 0,-3 1 0 0,-1 0 0 16,-4 1 0-16,-1 0 0 0,-3-1 128 0,-3 2-128 16,-3-1 0-16,-2 0 128 15,-2 0-128-15,-1-1 0 0,-2 0 0 0,1-1 0 0,0-1 0 0,0 0 0 32,2-1-480-32,0-1-160 0,3-3-48 0,2 0 0 0,1-2-2720 15,7-3-560-15</inkml:trace>
  <inkml:trace contextRef="#ctx0" brushRef="#br0" timeOffset="75762.97">4109 8675 32255 0,'0'0'2864'0,"0"0"-2288"15,0 0-576-15,-5-4 0 0,-3 2 816 0,0 2 48 16,-3 1 16-16,-1 4 0 16,-1 0-48-16,-2 4-16 0,-1 3 0 0,-2 3 0 0,1 2-624 0,1 2-192 15,0 0 0-15,2 2 0 0,3 1 0 0,0 0 0 16,0 1 0-16,2 1 0 0,3-2 0 0,2-2 0 15,3 1 0-15,2-3 0 0,3-2 0 0,1-1 0 16,2-4 0-16,1-2 0 0,3-4 208 0,3-2-64 0,0-3-16 0,2-3 0 16,3-4 64-16,0-4 16 0,-2-4 0 0,2-3 0 15,0-2-16-15,0-4-16 16,-2-1 0-16,0 0 0 0,-3 1-16 0,-2 2 0 0,-2 1 0 0,-2 3 0 16,-3 3-160-16,0 3 160 0,-3 3-160 0,-1 3 160 15,-1 6 176-15,0 0 48 16,0 0 0-16,-5 5 0 0,1 1-384 0,0 3 0 0,-2 1 0 0,2 2 0 15,-1 1 0-15,3 2 0 0,0-1-128 0,2 1 128 16,1 1 0-16,1-1 0 0,2-1 0 16,0 0-128-16,3-2 128 0,1-1 0 0,3-2 0 0,1-3 0 15,2 0-128-15,2-4 128 0,1-1-128 0,2-2 128 16,2-2-224-16,1-4 32 0,-1-3 16 0,-1-4 0 16,0-5 176-16,0-3-128 0,1-3 128 0,-1-5-128 0,-3-3 128 15,-1-1-128-15,0-1 128 0,-2 0-128 16,-2-1 128-16,-1 1 0 0,-1 1 0 0,-1 2 0 0,-1 4 128 15,-2 2 48-15,-1 3 16 0,-2 4 0 0,0 4 256 0,-1 3 64 16,1 2 16-16,-3 3 0 0,0 7-112 0,0 0-32 16,0 0 0-16,0 0 0 0,-5 7-384 0,2 2 0 15,-1 3 0-15,-1 4 0 0,1 5 0 0,-1 5 0 16,1 1-224-16,0 2 80 0,-1 2 144 0,2 0-128 16,0 1 128-16,1 0-128 0,2 0 128 0,2-1 0 15,0-1 0-15,2-2 0 0,3-2 0 0,0-1 0 0,1-3 0 0,2-2 0 16,1-4 0-16,1-2 0 15,2-3-144-15,0-2 144 16,3-3-192-16,-1-5 48 0,0-1 0 0,2-3 0 0,0-3 144 0,1-4 0 0,1-3 0 0,-1-4 0 16,-2-1 0-16,1-2 0 0,-4-1 0 15,-1-1 0-15,1 0 128 0,-5 2 16 16,0 3 0-16,-1 2 0 0,-3 1-144 0,0 3 0 0,-2 2 0 0,-1 4 0 0,-2 5 0 0,0 0-176 16,0 0 176-16,0 0-128 15,-3 5 128-15,0 4 0 0,1 3 0 0,-1 1 0 0,-1 2 0 0,2 0 192 16,0 2-32-16,0 0-16 0,1 1-144 0,2-1-192 15,2 0 32-15,0-1 16 16,1 0 144-16,0-2 0 0,1-1 0 0,2 0 0 16,0-2 0-16,4-1-160 0,3-1 160 0,0-3-160 15,-1-5-2512-15,3-2-496 0</inkml:trace>
  <inkml:trace contextRef="#ctx0" brushRef="#br0" timeOffset="76301.53">4418 8699 33167 0,'0'0'1472'0,"0"0"304"16,0-5-1424-16,0 5-352 0,-2-6 0 0,4 1 0 15,0 1 256-15,1 0 0 0,1-1-16 0,4 1 0 16,2-1 32-16,2 1 16 0,1-1 0 0,3-1 0 0,1 1-288 0,2-1 0 16,0 3 0-16,1-1 0 15,2 0-1520-15,0 1-208 0,0 1-32 0,-1 0-11984 0</inkml:trace>
  <inkml:trace contextRef="#ctx0" brushRef="#br0" timeOffset="76610.38">4833 8403 28559 0,'-10'-8'2544'0,"6"6"-2032"15,1 0-512-15,-4 1 0 0,0 1 624 0,1 0 16 16,-1 1 16-16,1 1 0 0,-1 2-16 0,1 2 0 0,2 1 0 16,0 1 0-16,-1 2-432 0,2 0-80 15,1-1-128-15,1 1 176 0,-2-1-176 0,3-1 0 16,2 0 0-16,1-1 0 0,0-2 0 0,2 0 128 0,-5-5-128 0,6 2 128 16,1-3 128-16,-1-1 0 0,1-3 16 0,0-1 0 15,-2-3 48-15,1-2 16 0,-2-1 0 0,-1-3 0 0,1 0-112 0,-2 0-32 16,-1-1 0-16,-1 3 0 15,1 1-320-15,-2 2-80 0,-1 3-16 0,2 7 0 16,0 0-1856 0,0 0-368-16,-6 3-80 0,0 3-10880 0</inkml:trace>
  <inkml:trace contextRef="#ctx0" brushRef="#br0" timeOffset="77111.67">5085 8348 19343 0,'0'0'1728'0,"-1"-7"-1392"0,-1 2-336 0,1-1 0 0,0 0 1600 0,-1 0 240 0,2 1 48 15,0 5 16-15,-2-6 0 0,2 6 0 0,0 0 0 0,0 0 0 0,0 0-928 16,0 0-176 0,0 0-32-16,0 0-16 0,2 9-528 0,-2 3-96 15,0 1-128-15,0 4 176 0,2 2-176 0,-1 3 0 0,-1 3 0 0,1 3 0 0,0 4 0 16,-1 2 0-16,0 2 0 0,0 0 128 15,0 1-128-15,-1 1 0 16,-1-1 144-16,0 1-144 0,-1-2 0 0,1-1 144 0,0-2-144 0,-2-1 0 16,1-1 192-16,1-3-192 15,0-2 192-15,0-4-192 0,-1-4 192 0,2-2-64 0,1-2 0 0,0-4-128 16,0-2 176-16,0-8-176 0,0 0 160 0,0 0-160 16,0 0 0-16,5-6-256 0,-1-3 16 0,3-3 16 15,1-3 224-15,0-4-144 0,1-2 144 0,2-2-128 16,1-1 128-16,1 1-160 0,2 1 160 0,-3 3-160 0,0 3 160 15,0 0 0-15,2 3-144 0,-2 3 144 16,0 4 0-16,0 0 128 0,-1 2 0 0,0 1 0 0,0 3 64 0,0 2 0 16,0 0 0-16,-1 2 0 0,-1 2 64 0,0 1 32 15,0 3 0-15,-2 1 0 16,0 0-48-16,-1 1-16 0,-2 2 0 0,-2-1 0 16,-2 0-64-16,-1 0-16 0,-1 0 0 0,-1 1 0 0,-2-1-16 0,0-1-128 0,-3-1 192 0,0 0-64 15,1-1 0-15,-4-1 0 16,0-3 0-16,0-1 0 0,-2-3-128 15,1-1 0-15,0-1 0 0,0-1 0 16,1-3-832-16,2 1-32 0,2-2-16 16,1-1-10528-16,3 0-2112 0</inkml:trace>
  <inkml:trace contextRef="#ctx0" brushRef="#br0" timeOffset="77285.99">5560 8693 29487 0,'0'0'2624'0,"0"0"-2112"16,0 0-512-16,1 8 0 0,-2-1 960 0,-1 1 96 0,-1 3 16 0,-1 2 0 15,0 0-112-15,0 0 0 16,-3 1-16-16,0 2 0 0,1-1-480 0,0 2-80 16,1-1-32-16,0 2 0 0,1-2-352 0,1 0 144 0,1-1-144 0,0-1 0 15,2-2 0-15,3-1-272 0,0-3 16 0,2-1 16 32,1-4-2112-32,2-2-416 0,2-3-96 0,2-5-10832 0</inkml:trace>
  <inkml:trace contextRef="#ctx0" brushRef="#br0" timeOffset="77396.42">5590 8512 31327 0,'-11'-6'2784'0,"-2"2"-2224"0,1 0-560 0,1 0 0 16,0 1 256-16,1 1-48 0,0 1-16 0,2 1 0 0,2 0-192 0,6 0 0 15,0 0 0-15,0 0 0 16,0 0-2000-16,0 0-352 0,5 5-64 0</inkml:trace>
  <inkml:trace contextRef="#ctx0" brushRef="#br0" timeOffset="77587.46">5861 8399 31327 0,'-5'-11'1392'0,"5"11"272"0,-2-6-1328 0,0 1-336 16,0-1 0-16,2 6 0 0,0 0 2288 0,-4-3 384 15,4 3 80-15,0 0 0 0,0 0-1456 0,0 0-288 16,0 0-64-16,-4 7-16 0,-1 3-736 0,2 2-192 0,1 4 0 16,0 1 0-16,-2 2 0 0,2 4 0 15,0 4 0-15,-1 0 0 0,-1 2 0 0,2 0 0 0,1 2 0 0,1 0 0 16,0 1-1520-16,2-1-272 0,2-3-64 0,1-1-16 31,2-3-1584-31,3-3-304 0</inkml:trace>
  <inkml:trace contextRef="#ctx0" brushRef="#br0" timeOffset="77792.99">6185 8553 35935 0,'-4'-9'1600'0,"4"9"320"31,0 0-1536-31,0 0-384 0,0 0 0 0,0 0 0 0,-5 1 992 0,1 3 128 0,-1 3 32 0,2 1 0 15,1 0-384-15,1 3-64 0,0 3 0 0,0 1-16 0,0 1-464 0,1 1-96 16,0 1 0-16,-2 1-128 0,1 3 144 0,0 0-144 16,1-1 0-16,0-1 144 0,1-1-144 0,2-1 0 15,-1-1 0-15,1-2 0 16,0 0-336-16,3-3-160 0,-4-1-16 0,2-4-16 16,1-1-1968-16,-5-6-384 0,0 0-64 0,0 0-12432 15</inkml:trace>
  <inkml:trace contextRef="#ctx0" brushRef="#br0" timeOffset="77954.85">6226 8393 22111 0,'-12'-18'1968'0,"7"10"-1584"0,1-2-384 0,-2-1 0 15,1 0 3200-15,-1 0 544 16,0 0 112-16,-1 1 32 0,2 1-2416 0,-1 2-464 0,1 1-112 0,1 1 0 16,4 5-576-16,0 0-128 0,0 0 0 15,0 0-16 1,0 0-2096-16,7 3-400 0,1 1-96 0</inkml:trace>
  <inkml:trace contextRef="#ctx0" brushRef="#br0" timeOffset="78126.14">6464 8359 36111 0,'-7'-8'1600'0,"7"8"320"0,0 0-1536 31,0 0-384-31,0 0 0 0,0 0 0 0,0 0 960 0,0 0 96 0,0 8 32 0,1 2 0 16,1 1-512-16,0 2-80 0,0 4-32 0,1 0 0 0,1 1-272 0,-2 2-48 15,0 0-16-15,2 1 0 16,-2 2-128-16,0 3 0 0,-1 1 0 16,0 1 0-16,0-1-1472 0,-1 3-320 0,0 0-64 15,2-2-9504-15,-1-1-1904 0</inkml:trace>
  <inkml:trace contextRef="#ctx0" brushRef="#br0" timeOffset="78678.23">6316 8652 17503 0,'-7'-4'1552'0,"1"1"-1232"15,-1 0-320-15,1-1 0 0,0 2 3392 0,6 2 608 0,0 0 128 0,0 0 32 16,0 0-2832-16,0 0-560 16,8 0-128-16,4 0 0 0,4 0-512 0,5 0-128 15,6 0 0-15,1-1 0 0,7-1 0 0,3 0-160 16,0-3 160-16,0 1-208 0,-2-3-112 0,-3 1 0 16,-2-1-16-16,-4 0 0 0,-1 2 64 0,-7-1 16 15,-2 2 0-15,-4 1 0 0,-3-1 256 0,-2 3-192 16,-8 1 192-16,0 0-160 0,0 0 160 0,0 0 176 15,0 9-48-15,0 1 0 0,-4 0-128 0,2 1 128 0,0 0-128 0,0 0 128 16,-1 0 16-16,0 0 0 16,3-1 0-16,1 1 0 0,3-2 288 0,0-2 48 0,3 0 16 0,-1-2 0 15,3 0 208-15,2-3 64 16,1-2 0-16,1-1 0 0,3-2-320 0,-2-2-48 0,3-1-16 0,-1-3 0 16,1-1-16-16,-1-1-16 0,0-2 0 0,-1-2 0 15,-2 0-32-15,-1-1-16 0,-1-3 0 16,-1 3 0-16,-1 3 176 0,-2 1 32 0,-3 2 16 0,-1 3 0 15,-1 1 112-15,-2 6 0 0,0 0 16 0,0 0 0 16,0 0-400-16,0 0-64 0,2 7-32 0,-1 4 0 0,0 4-160 0,0 5 0 16,0 2-192-16,0 3 192 0,0 4-192 15,1 4 192 1,1 4-192-16,-3 4 192 0,-3 4-176 0,0 4 176 0,-1 4-128 0,-2 0 128 16,0 0 0-16,-2 2 0 0,-1-1 0 0,0-3 0 0,0-2 0 15,1-3 0-15,-2-2 0 0,1-4 0 0,1-5 0 0,1-3 0 16,-1-6 0-16,1-4 0 15,1-4 192-15,-2-5-48 0,-1-4 0 0,1-4 0 0,-1-2 368 0,-2-6 80 16,-2-2 16-16,1-5 0 0,-1-4-64 0,0-4-16 16,1-4 0-16,2-2 0 0,3-2-288 0,3 0-64 15,1-3-16-15,3 2 0 0,3 2-160 0,2-1-176 16,4 2 48-16,2 1 0 16,2 3-320-16,3 2-64 0,-2 1-16 0,3 2 0 15,-1 3-2096-15,1 2-432 0,-1 1-80 0,0 2-15184 16</inkml:trace>
  <inkml:trace contextRef="#ctx0" brushRef="#br0" timeOffset="79200.11">2897 9656 27647 0,'-13'-1'2448'0,"-2"-1"-1952"16,-2-1-496-16,1 1 0 0,0 0 1040 0,2 0 112 15,1 0 32-15,1 1 0 0,2 1-304 0,3 0-64 16,0 0-16-16,7 0 0 0,0 0-224 0,0 0-64 0,8 1 0 0,5 0 0 16,6 0-256-16,7-1-64 15,7-1-16-15,6-1 0 0,5-2-176 0,8-1 128 16,8-2-128-16,11-1 128 0,8 1-128 0,5-2 192 0,6-1-192 16,6-1 192-16,9 2-192 0,4-1 0 0,1 0 144 0,6 1-144 15,6-1 0-15,2 1 128 0,-25 2-128 0,6 1 0 16,7-1 0-16,4-1 0 0,-1-2 0 0,1 3 128 15,-2-1-128-15,0 0 0 0,-1 0 0 0,-2 1 0 16,-3 1 0-16,-4 2 0 0,-5-3 0 16,-4 3 128-16,-4 1-128 0,-7-1 0 0,-7 1 0 0,-8 0 0 0,-7-1 0 0,-8 2 0 15,-7 1 128 1,4 0-128-16,-13-1 176 0,-8 1-48 0,-8 1 0 0,-6 0 0 0,-5 0 112 0,-3 1 16 16,-8-1 0-16,0 0 0 0,0 0-256 0,0 0-288 15,-6 8 64-15,-1-3 16 31,-2-1-2864-31,0 2-560 0</inkml:trace>
  <inkml:trace contextRef="#ctx0" brushRef="#br0" timeOffset="79341.32">6556 9477 32255 0,'0'0'2864'0,"0"0"-2288"15,-4-4-576-15,4 4 0 0,-1-4 1040 0,1 4 112 0,0 0 0 0,-3-3 16 16,3 3-720-16,-4-3-128 0,-2 3-48 0,1 0 0 31,-3 0-2512-31,-1 1-512 0</inkml:trace>
  <inkml:trace contextRef="#ctx0" brushRef="#br0" timeOffset="138083">9356 9737 17615 0,'0'0'768'0,"0"0"192"0,0 0-768 0,0 0-192 16,0 0 0-16,0 0 0 0,7 3 816 0,1-3 128 15,0-3 16-15,1 1 16 0,1-1 352 0,2-2 64 0,-2 0 16 0,2-3 0 16,3-3-512-16,-3 2-112 0,2 0-16 0,0-4 0 16,1-2-256-16,0-1-48 0,0-1-16 0,-1-2 0 15,0 0 64-15,2-7 0 0,-1 2 0 0,-4 2 0 16,-1 1-272-16,-5 1-48 0,1 4-16 0,-4 1 0 16,-1 3 528-16,-3 1 128 0,-3 1 0 0,0 2 16 15,-3 0-128-15,-1 2-16 0,-2 2-16 0,0 1 0 16,-4 1-304-16,-1 3-64 0,0 1-16 0,-1 2 0 15,0 3-304-15,0 2 0 0,-2 1-208 0,1 3 80 0,0 3 128 16,3 3 176-16,-2 1-48 0,1 1 0 0,1 0-128 0,0 1 0 16,2 0 0-16,2 0 0 0,1 0-224 15,2 0-32-15,4-1 0 0,1-1 0 0,1 0 256 0,2 0 0 16,2-2 0-16,3-1 0 0,2 0 0 0,2-1 0 16,1-1 0-16,1-2 0 0,1-1 0 0,2-2 0 15,2-3 0-15,3 0 0 16,2-1-736-16,2-3-208 0,2-3-32 0,4-2-16 15,2-4-2208-15,1-2-432 0</inkml:trace>
  <inkml:trace contextRef="#ctx0" brushRef="#br0" timeOffset="138245.5">9885 9625 20271 0,'0'0'1792'0,"0"0"-1424"16,0 0-368-16,0 0 0 0,0 0 2368 0,-3 6 416 0,0-1 80 0,0 4 16 15,-1 2-1280-15,1 1-240 0,0 0-48 0,-1 4-16 16,0 2-528-16,0 2-96 15,-1 0-32-15,1 1 0 0,-1 0-432 0,2 0-80 0,1-1-128 16,0 1 176-16,1-2-176 0,1 0 0 16,0-3 144-16,1 0-144 0,0-2-272 0,1-2-128 0,1-2-32 0,2-1-16080 15</inkml:trace>
  <inkml:trace contextRef="#ctx0" brushRef="#br0" timeOffset="139937.92">8906 10514 9215 0,'0'0'816'0,"0"0"-656"16,-5-2-160-16,-2 0 0 0,1-1 2736 0,0 1 512 0,6 2 96 0,-5-1 32 15,-1 0-2160-15,1 0-448 16,5 1-64-16,0 0-32 0,-6-2 416 0,6 2 96 15,0 0 16-15,0 0 0 0,0 0-592 0,0 0-112 0,0 0-32 16,0 0 0-16,0 0-128 0,0 0-16 0,6-3-16 16,1 1 0-16,2 0-16 0,1 0 0 0,2 1 0 0,4 0 0 0,2-2-16 0,4 1 0 15,4 0 0-15,4 0 0 16,6 0-16-16,4-1 0 0,8 0 0 16,3 0 0-16,4 0-16 0,4-1-16 0,2 0 0 0,5 1 0 15,4-1-80-15,0 1-16 0,0-1 0 0,2-2 0 0,-1 1-128 0,1-2 0 16,0 1 144-16,0 1-144 15,-3-1 128-15,-2 1-128 0,-5-1 160 0,-3 2-160 0,-1-1 128 0,-5 0-128 16,-2 1 0-16,-5 0 144 0,-3 1-144 16,-4 0 128-1,-5 0-128-15,-3 0 128 0,-5-1 0 0,-3 2 0 0,-4 0 0 16,-5-1 0-16,-3 1 64 0,-2 1 0 0,-4 0 0 0,-5 1 0 16,0 0-64-16,0 0-128 0,0 0 192 0,0 0-64 15,0 0-1472-15,0 0-288 0,0 0-64 0,-7 2-13264 16</inkml:trace>
  <inkml:trace contextRef="#ctx0" brushRef="#br0" timeOffset="140522.06">8903 10925 25791 0,'-4'-12'2304'0,"3"7"-1856"0,0-3-448 0,1-2 0 0,1-1 704 0,2 0 32 16,-1 0 16-16,1 0 0 0,2 0 176 0,0 1 32 15,3 0 16-15,1 3 0 0,0 0-336 0,2 3-64 16,0 0 0-16,1 3-16 0,-1 2-112 0,0 3-32 15,-1 0 0-15,-2 4 0 0,0 2-96 0,-2 3-32 16,-2 2 0-16,-3 3 0 0,-1 2-288 0,-2 3 160 16,-2 2-160-16,-4 3 128 0,0 0-128 0,-6 3 0 15,-2 2 144-15,1 0-144 0,-1 0 0 16,-1-2 0-16,-1-2 0 0,1-2 0 16,1-4 0-16,-1-3 0 0,3-4 0 0,0-3 0 0,2-3 304 0,2-2-16 15,0-1 0-15,3-3 0 0,1-2 400 0,6-2 80 0,0 0 0 16,0 0 16-16,0 0-272 0,0 0-64 15,0 0-16-15,0 0 0 0,7-2-432 0,2 0 128 0,2-1-128 16,2-1 0-16,2 1 0 0,3 0 0 0,-1-2 0 0,3 1 0 16,2-2 0-16,4 1-224 0,-2-2 80 15,3 0 16 1,3-3-1584-16,3 0-304 0,3-1-64 0,4 0-16 16,3 0-1104-16,0-2-240 0,-2-2-32 0</inkml:trace>
  <inkml:trace contextRef="#ctx0" brushRef="#br0" timeOffset="140884.84">9629 10904 14735 0,'-6'-2'1312'0,"-4"0"-1056"15,0 0-256-15,-2 0 0 0,-3 1 3424 16,-1 1 624-16,-2 1 128 0,1 0 32 0,-2 3-1968 0,-1 3-384 16,-1 2-64-16,3 3-32 0,-3 1-768 0,2 2-160 15,1 3-16-15,2 1-16 0,-2 1-416 0,3 0-96 16,1 0-16-16,1 0 0 0,2 0-112 0,4-2-32 16,2 0 0-16,2-2 0 15,2 0-128-15,2-2 0 0,1-2 0 0,4 0 0 16,0-2 0-16,3-2 0 0,1-3 144 0,2-1-144 15,0-3 0-15,1-2 0 0,1-4 0 0,0-1 0 0,1-5 0 0,1-2-288 16,-2-4 48-16,0-3 16 0,1-2 224 0,-2 0-176 16,-1 0 176-16,-1 1-160 0,-2 0 160 0,-3 4 0 15,-1 3 160-15,-2 1-160 0,-1 5 512 0,-1 1 16 16,-1 2 0-16,0 5 0 0,0 0 32 0,0 0 0 0,0 0 0 16,0 0 0-16,-3 6-416 0,1 2-144 15,0 0 0-15,-1 1 144 0,2 2-144 0,0 2 0 0,1-1 0 16,0 1 0-16,1 1-128 0,0 0 128 0,2 1 0 0,-1-2 0 15,1 0 0-15,2-1 0 16,0-1 0-16,2-1 0 0,-1-1-608 0,3-1 0 0,0-3 0 16,3 0 0-16,2-3-2464 15,4-1-480-15,2-3-96 0,2-3-32 0</inkml:trace>
  <inkml:trace contextRef="#ctx0" brushRef="#br0" timeOffset="141074.84">9953 10809 14735 0,'-6'-9'1312'0,"3"6"-1056"15,-2-2-256-15,2 2 0 0,3 3 4544 0,0 0 864 0,0 0 160 0,-4-1 48 0,-2 1-3376 0,6 0-656 32,-5 3-144-32,0 3-32 0,2-1-688 0,1 4-144 0,0 1-16 0,2 2-16 15,-2 3-256-15,2 2-48 0,0 0-16 0,0 3 0 16,2 3-80-16,0 0-16 0,-2 2 0 0,0 0 0 16,0 1-128-16,0 3 0 0,0-2-160 0,-2 1 160 0,0-1-240 15,1 1 48-15,-1-3 16 0,0-1 0 16,-1-2-2336-16,0-2-480 0,1-1-80 0,0-4-32 0</inkml:trace>
  <inkml:trace contextRef="#ctx0" brushRef="#br0" timeOffset="141234.4">9777 11112 29487 0,'0'0'1296'0,"0"-5"288"0,0 5-1264 0,3-6-320 0,3 2 0 15,1 0 0-15,1-2 624 0,2 2 64 0,1-2 16 16,3 2 0-16,2-1-240 0,3 2-32 15,0-1-16-15,3 0 0 0,0 2-416 0,1 0 0 16,1 1 128-16,0 0-128 16,1 0-720-16,1 1-176 0,1 0-48 0</inkml:trace>
  <inkml:trace contextRef="#ctx0" brushRef="#br0" timeOffset="141618.43">10274 10882 23951 0,'0'0'2128'0,"-6"-2"-1696"0,2 1-432 0,4 1 0 0,-6 1 2000 0,6-1 320 0,-5 4 64 0,0 0 16 31,1 1-1312-31,1 3-272 0,1 2-48 0,0 2-16 0,0 2-192 0,1 3-48 16,0 2 0-16,1 0 0 15,-1 1-192-15,1 0-32 0,0 1-16 0,0 1 0 0,0 0-144 16,0-1-128-16,0-2 192 0,1-2-192 16,1 0 128-16,0-3-128 0,2-1 0 0,-3-2 0 15,1-2 256-15,0-2-64 0,-2-7-16 0,0 0 0 16,0 0 64-16,7 0 16 0,-1-3 0 0,1 1 0 15,0-3 96-15,0-2 32 0,1-2 0 0,2-2 0 16,0-2-64-16,-1 1 0 0,2 0 0 0,0 1 0 0,1 2-320 0,-1 1 0 16,-2 2 0-16,-1 1 0 0,1 3 0 0,0 2 0 15,0 2 0-15,-4 3 0 0,3 0 0 0,-1 2 0 16,-2 1 0-16,-2 0 176 0,1 2-176 0,-3 1 128 16,-1 0-128-16,-1 0 128 0,-3 1-128 0,1 0 160 15,-2 1-160-15,-1-1 160 0,-2-1-32 0,2 0 0 0,-4-1 0 16,0-2 0-16,-1 0-128 0,0-1 160 15,0-1-160-15,1 0 160 0,0-3-160 0,1-1 0 0,2-2-192 16,0-1 192 0,2-2-1744-16,0-2-240 0,3-1-32 0,2-3-15392 0</inkml:trace>
  <inkml:trace contextRef="#ctx0" brushRef="#br0" timeOffset="142219.96">10991 9931 25791 0,'-3'-10'2304'0,"3"10"-1856"0,0-5-448 0,0-2 0 16,1 0 1088-16,2 2 128 0,4-1 32 0,-3 2 0 0,1 1-112 16,0 0-32-16,2 2 0 15,-1 1 0-15,3 3-528 0,-1 1-96 16,1 1-32-16,2 4 0 0,1 2-160 0,1 4-32 0,1 4-16 0,-1 3 0 0,1 4-112 0,-1 3-128 16,-1 7 176-16,-2 3-176 0,-5 5 192 0,-1 6-64 0,-4 5 0 0,-7 5-128 15,-6 7 320-15,-7 3-32 16,-9 1-16-16,-5 2 0 0,-3-1-272 0,-5-2-176 15,-2-4 32-15,-2-5 0 16,-2-3-800-16,-2-1-144 0,-10-6-48 0</inkml:trace>
  <inkml:trace contextRef="#ctx0" brushRef="#br0" timeOffset="142644.63">8526 9812 21183 0,'-7'-14'1888'0,"6"8"-1504"16,-1 1-384-16,-1-2 0 0,-2 1 832 0,1-1 112 15,-1 0 16-15,1 2 0 0,-1 1 544 0,-1 0 112 16,-1 3 32-16,1 2 0 0,-2 1-496 0,-1 3-80 0,-2 0-32 0,-1 6 0 16,-4 5-400-16,-2 4-96 0,-1 3-16 0,0 6 0 15,-3 8-224-15,1 3-48 0,1 5-16 0,0 5 0 0,0 3-32 0,2 3 0 16,0 3 0-16,4 2 0 15,3-1-208-15,4 1 128 0,3-3-128 0,4-2 0 16,4-2 128-16,4-1-128 0,3-3 0 0,4-2 144 0,4-3-144 0,4-4 0 16,5-3 0-16,5-4 0 0,2-2 0 0,3-4-272 15,4-4 64-15,8-3 16 16,6-6-2784-16,9-6-544 0</inkml:trace>
  <inkml:trace contextRef="#ctx0" brushRef="#br0" timeOffset="143123.85">12992 9925 28559 0,'0'0'2544'16,"0"0"-2032"-16,0 0-512 0,0 0 0 0,0 0 1200 0,0 0 144 15,5-3 16-15,1 1 16 0,-1 1-160 0,2 0-48 16,2 2 0-16,1-1 0 0,1 0-640 0,3 0-128 15,3-1-16-15,0 1-16 0,1 0-176 0,0 0-48 16,3-1 0-16,1 0 0 16,0-1-464-16,0 1-80 0,-2 0-32 0,1-1-11024 15,-2 1-2224-15</inkml:trace>
  <inkml:trace contextRef="#ctx0" brushRef="#br0" timeOffset="143292.03">12950 10175 39615 0,'0'0'3520'0,"0"0"-2816"0,0 0-560 0,0 0-144 16,0 0 192-16,0 0 0 0,0 0 0 0,0 0 0 16,8 1 32-16,1-1 16 0,1 0 0 0,1 1 0 15,2-1-64-15,1 0-16 0,3 0 0 0,2 0 0 0,-1-1-160 0,3-1-176 16,1 0 48-16,3 0 0 16,4-2-2096-16,2 1-400 0,3-1-96 0</inkml:trace>
  <inkml:trace contextRef="#ctx0" brushRef="#br0" timeOffset="143900.47">15112 9736 13823 0,'-11'0'1216'0,"11"0"-960"16,-6 1-256-16,6-1 0 0,0 0 1824 0,-3 6 320 0,-2-3 64 0,1-1 16 16,4-2-384-16,0 0-80 31,0 0-16-31,0 0 0 0,0 0-320 0,6 5-64 0,-1-2-16 16,5 1 0-16,0-2-368 0,1-2-80 15,0-2 0-15,2 1-16 0,0-2-224 0,2-1-32 0,0-3-16 16,0-1 0-16,2-2-288 0,-2 1-48 0,0-5-16 0,-2-1 0 15,0-3-64-15,-1-1 0 0,-1-2-16 0,-1 0 0 0,-1 0-48 0,-3 1-128 16,0 1 192-16,-3 4-64 16,-3 1 0-16,-1 1 0 0,-2 3 0 0,-3 1 0 0,-1 1 48 0,-2 1 0 0,-2 3 0 15,-4 2 0-15,-1 1-176 16,-5 3 192-16,-1 2-192 0,0 3 192 0,-2 3-192 0,1 3 0 16,1 1-160-16,-1 2 160 0,2-1-144 0,1 3 144 15,2-1-128-15,3 2 128 0,2 0 0 0,2-1 0 16,1 0 0-16,2 0 0 0,3 0 0 0,1 0 0 15,3 0 0-15,2-1 0 0,2-1 0 0,1-1 0 16,3-2 0-16,-1-1 128 0,3 1-128 0,1 0 0 16,3-2 128-16,2-2-128 0,3-1 0 0,2 0 144 15,2-3-144-15,1 0 0 16,2-2-448-16,1-1-208 0,-1-1-48 0,0-1-11248 16,0-1-2256-16</inkml:trace>
  <inkml:trace contextRef="#ctx0" brushRef="#br0" timeOffset="144199.7">15498 9751 24879 0,'0'0'1088'0,"0"-6"256"0,0 6-1088 0,1-5-256 0,1-1 0 0,1 2 0 15,-3 4 1984-15,7-4 320 0,0 2 80 0,1 2 16 16,2 1-1312-16,2 3-272 0,-1-1-48 0,1 1-16 16,-1 3-480-16,0 1-80 0,-2 0-32 0,-1 3 0 15,-3 0-160-15,0 1 160 0,-3 2-160 0,-2-1 160 16,-3 0-160-16,-3 1 192 0,-1 3-192 0,-2 0 192 15,-2 1-192-15,-2 0 192 0,-1-2-192 0,1 1 192 0,1-3-192 0,1-2 128 16,1-3-128-16,2-1 128 0,4-2 288 0,-1 0 48 16,5-6 16-16,0 0 0 0,0 0 16 15,0 0 0-15,7 3 0 0,4-1 0 0,2-1-304 0,4-1-64 16,2 0-128-16,3 0 192 0,2-1-192 0,1 1 0 16,2-1 0-16,-2 0 0 15,1-1-768-15,3 0-64 0,-2-1 0 16,0 2-11040-16,-3 0-2208 0</inkml:trace>
  <inkml:trace contextRef="#ctx0" brushRef="#br0" timeOffset="144550.91">14688 10504 32767 0,'0'0'1456'0,"0"0"288"0,0 0-1392 0,0 0-352 16,0 0 0-16,0 0 0 0,0 0 352 0,7 1 0 15,5 1 0-15,1-1 0 16,6 1 160-16,5-1 48 0,1-1 0 0,6-1 0 15,3-1-112-15,6 0 0 0,4 0-16 0,4 0 0 0,4-1-64 0,2-1-16 32,0 1 0-32,1 0 0 0,-1-2-48 0,-1 2-16 0,0 0 0 0,0-1 0 0,-1 1-288 0,-3 0 160 0,-4-1-160 15,-4 2 128-15,-4 0-128 0,-4 0 0 0,-4 0 0 0,-4 1 128 16,-4-1-752 0,-2 2-144-16,-5-1-48 0,-2 2 0 15,-3 2-2672-15,-9-3-544 0</inkml:trace>
  <inkml:trace contextRef="#ctx0" brushRef="#br0" timeOffset="145055.6">15323 10702 26719 0,'-2'-5'2368'0,"-1"0"-1888"0,3 5-480 0,-2-5 0 16,1 1 1088-16,1 4 112 16,-2-4 16-16,2 4 16 0,0 0 0 0,0 0 0 0,0 0 0 15,-6 5 0-15,2 4-688 0,1 2-144 0,-1 4-16 16,1 1-16-16,0 3-176 0,0 3-48 0,-1 2 0 0,1 1 0 16,0 1-144-16,0-1 0 0,1 1 0 0,0 1 0 15,1-1 0-15,-2 0 128 16,2-1-128-16,-1-2 0 0,2-2 160 0,-2-2-160 0,1-1 192 0,0-1-192 15,0-4 400-15,1-3-16 0,0-3-16 0,0-7 0 16,2 6 48-16,-2-6 16 0,0 0 0 0,0 0 0 0,7-1-48 16,0-3-16-16,1-1 0 0,1-2 0 0,1-3-160 15,1 1-16-15,0-1-16 0,1 0 0 0,1 0-176 0,0 1 0 16,-1 1 0-16,3 2 128 0,-1 0-128 0,1 2 0 16,2 1 0-16,-1 1-176 0,0 2 176 0,-1 3-160 15,0-1 160-15,-2 2-160 0,-2 2 160 0,-1 1-128 16,0 1 128-16,-3 1-128 0,0 0 128 0,-2 1 0 15,-1 2 0-15,-3-1-128 0,-2-1 128 0,-4 0 0 16,-1-1 0-16,-2 1 0 0,-3-1 0 0,-1 0 0 16,-2-1 0-16,-3-1 0 0,-3 0 128 0,0-2-128 0,1 0 160 0,-1-2-160 15,-1-1 176-15,1-1-176 16,1-1 192-16,3 0-192 0,2-1 0 0,2 0 0 16,1-1 0-16,2-1 0 15,1-1-1504-15,3 1-416 0,5 3-64 0,0 0-32 0</inkml:trace>
  <inkml:trace contextRef="#ctx0" brushRef="#br0" timeOffset="155199">17745 2055 11055 0,'0'0'480'0,"0"0"112"0,0 0-464 0,6-3-128 0,-3-3 0 0,0 1 0 16,0-1 1296-16,-3 6 240 0,0 0 64 0,0 0 0 15,4-3-176-15,-4 3-16 0,0 0-16 0,0 0 0 0,0 0-288 0,0 0-48 16,0 0-16-16,0 0 0 0,0 0-256 0,0 0-48 15,-5 6-16-15,0 5 0 16,0 3-160-16,-2 2-48 0,-2 1 0 0,0 1 0 0,-1 2-208 16,0 2-48-16,0 2-16 0,2 0 0 0,-2 0-32 0,2-1 0 15,1 1 0-15,1-1 0 16,-1-2 48-16,2-2 16 0,-1-2 0 0,3-1 0 0,2-3 48 16,1-2 16-16,-1-2 0 0,1-3 0 0,0-6-16 15,2 6 0-15,-2-6 0 0,5 3 0 0,2-1 0 0,1-1 0 16,1-1 0-16,2-2 0 0,2-2-320 0,1-2 144 15,1 0-144-15,3-1 0 0,1-2 128 0,-1 3-128 16,3-4 0-16,-1 1 0 0,0 0 0 0,-1 0 0 16,-3 2 0-16,0 0 0 15,-2-1-448-15,-2 2-64 0,-1 1 0 0,-1 0 0 16,-1-1-448-16,-2 2-112 0,1-1-16 0,-2 1 0 16,-3-1-176-16,0-1-32 0,-1-1-16 0,-1 1 0 15,-1-2 448-15,-1-1 96 0,1-1 0 0,-2-1 16 0,-2-1 576 0,-1 0 176 16,1-1 0-16,0 1 0 0,-2 1 1040 0,1 2 320 15,-1 1 64-15,1 2 16 0,0 0 160 0,5 6 16 0,-4-2 16 0,4 2 0 16,0 0-688-16,-6 3-144 0,1 5-32 16,1 2 0-16,2 2-256 0,0 5-64 0,-1 4-16 0,1 3 0 15,0 3-176-15,1 4-48 0,0 1 0 0,2 2 0 16,2 1-208-16,-1 0 0 0,1 2 0 0,0 0 0 0,2-1 128 16,0 1-128-16,1-3 0 0,-2-1 0 0,1-1 0 0,-1-3-128 15,0-1-16-15,1-4-11392 16,-3-3-2288-1</inkml:trace>
  <inkml:trace contextRef="#ctx0" brushRef="#br0" timeOffset="156209.85">17762 5392 7359 0,'0'0'656'0,"0"0"-528"15,2-5-128-15,-2 5 0 0,1-6 2496 0,-1 6 448 32,0-5 112-32,0 5 16 0,0 0-1520 0,0 0-288 0,0 0-64 0,0 0-16 15,-5-1-32-15,0 2-16 0,-1 2 0 0,-2 1 0 0,1 3-400 0,-1 1-80 16,1 1-16-16,-1 2 0 0,0 2-96 0,1 0-32 16,-1-1 0-16,2-1 0 0,0 0-128 0,0 0-16 0,2-1-16 0,1 0 0 31,0-1 48-31,2-2 16 0,1 0 0 0,0-7 0 15,2 7 16-15,2-2 0 0,-4-5 0 0,6 4 0 16,2-1-16-16,1-1 0 16,1-1 0-16,2-1 0 0,0-1-176 0,2 1-48 0,1 0 0 0,0-1 0 0,3-1-192 0,-2 0 128 15,2 2-128-15,-2 0 0 16,-2 0 0-16,1 3 0 0,0-1 0 0,-2 2 0 16,-2 2 0-16,-1 0 0 0,1 3 0 0,-1 1 0 0,-1 1 0 15,-1 2 128-15,-2 3-128 0,1-1 0 16,-2-1 0-16,0 1 176 0,0-1-176 0,-1 0 160 0,-2-1-32 15,-1 2-128-15,0-3 192 0,-1 0-64 0,1-1 64 0,-2-1 16 16,-2-1 0-16,-2-2 0 0,0 1 192 0,-2 0 48 16,-1-2 0-16,0 2 0 0,-3-2 32 0,0-1 16 15,-3 1 0-15,-1-1 0 0,-4-2-48 0,2 1-16 16,-2-1 0-16,1 0 0 0,1-1-208 0,-1 1-32 16,1-2-16-16,0-1 0 0,1 0-176 0,1 0 0 0,2 0 0 15,1-1 128-15,1-3-128 0,3 0 0 16,0 0-160-16,1-2 160 15,0-2-1792-15,4 0-256 0,1-5-48 0,2-2-9824 16,2-4-1968-16</inkml:trace>
  <inkml:trace contextRef="#ctx0" brushRef="#br0" timeOffset="156541.32">17774 5239 28095 0,'-14'-5'1248'0,"9"3"256"0,-1-1-1200 0,-2 1-304 0,0 0 0 0,1 0 0 15,1 0 1472-15,0-1 224 0,6 3 48 0,0 0 16 16,0 0-608-16,0 0-128 0,0 0-32 0,0 0 0 16,8-1-528-16,4 0-96 0,3 1-32 0,3-1 0 0,4 0-144 0,3 0-48 15,4-2 0-15,1 0 0 0,2-2-144 16,-2-1 160-16,-1 0-160 0,1 0 160 0,-1 1-160 0,-1-1 0 16,-4 0 0-16,-1 0 128 0,-1 2-128 0,-3-1 0 15,-3 1 144-15,-2 1-144 0,-5 1 128 16,-2 0-128-16,-7 2 128 0,0 0-128 0,0 0 240 0,0 0-32 15,-8 2 0-15,-4 0 0 0,-1 2-64 16,-5 2-16-16,-5 0 0 0,-2 2 0 0,-1 1-128 0,-5 2 128 16,-3-1-128-16,-1 0 128 0,-2-2-128 0,3 1 0 15,2-1 0-15,4 0 0 0,2-2 0 0,3 2 0 0,3 0 0 16,4-1 0 0,2 1-704-16,3 0-240 0,2 0-32 0,3 0-16720 0</inkml:trace>
  <inkml:trace contextRef="#ctx0" brushRef="#br0" timeOffset="157585.13">17538 10258 11055 0,'0'0'976'0,"0"0"-784"0,-6-1-192 0,-1-2 0 0,0 1 2512 0,1 0 464 16,-1-1 96-16,1 0 0 0,-1 1-1280 0,2 0-256 15,-1 1-48-15,6 1-16 0,-4-1-224 0,4 1-48 0,0 0-16 16,0 0 0-16,0 0-448 0,0 0-96 15,0 0 0-15,0 0-16 0,0 0-288 0,0 0-48 16,0 0-16-16,10 1 0 0,2 1-80 0,0 0 0 16,2 1-16-16,4-2 0 0,3 0-176 0,3 0 0 0,3-1 144 0,7 0-144 15,6 0 0-15,6-1 0 16,6 2 0-16,3-3 0 0,1-2 0 0,3 1 0 0,3-1 0 0,5 0 0 16,3 1 0-16,2 0 0 15,-2-2 0-15,2 0 0 0,0-1 0 0,3 2 0 16,1 1 0-16,-1-2 0 0,-4 0 0 0,0 0 128 15,0 1-128-15,1 1 0 0,-1 0 0 0,0 1 0 0,-4 0 0 0,-4-1 128 16,-6-1-128-16,-2 2 0 0,-4 0 0 0,-2 1 0 16,-3 1 0-16,-4-1 0 0,-3 1 0 0,-6 1 0 0,-3-1 0 15,-6 0 144-15,-5-1-144 0,-5 0 160 16,-3 0 0-16,-3 0 0 0,-1-1 0 0,-7 2 0 0,0 0-16 16,0 0 0-16,0 0 0 0,0 0 0 15,0 0-272-15,0 0-64 0,0 0-16 0,0 0 0 16,0 0-640-16,0 0-128 0,0 0-32 0,0 0-9232 15,0 0-1840-15</inkml:trace>
  <inkml:trace contextRef="#ctx0" brushRef="#br0" timeOffset="158059.1">19622 9896 20607 0,'0'0'912'0,"0"0"192"0,-4-4-880 0,4 4-224 0,-3-3 0 0,3 3 0 15,-3-3 1136-15,3 3 176 0,0 0 32 0,0 0 16 0,0 0-80 0,0 0 0 16,0 0-16-16,0 0 0 0,0 0-544 0,-4 5-96 15,2 1-32-15,2 0 0 0,2 0-368 0,3 1-80 16,0 0-16-16,4 3 0 0,2-1 0 0,2 0 0 16,2 0 0-16,0-2 0 0,3 1 0 0,-1-1 0 15,2-1 0-15,0 0 0 0,-2-2-128 0,0-1 160 16,-2 1-160-16,1-1 160 16,-1-2-160-16,-1 0 160 0,-2 0-160 0,-1 0 160 0,-1 0-160 15,-1 1 0-15,0-2 144 0,-3 0-144 0,-6 0 176 0,0 0-48 16,0 0 0-16,0 0 0 0,0 0 112 0,0 0 16 15,-4 6 0-15,-1 1 0 0,-4 2 64 0,0 0 0 0,-1 4 16 0,0 0 0 16,-2 2-144-16,-1 2-48 16,-3 0 0-16,1 0 0 0,0-1-144 15,0 0 0-15,2-2 144 0,0-1-144 0,1-1 0 0,1-1 0 0,0-2 0 0,2-1 128 16,1-2-128-16,3 0 0 16,0-2 0-16,5-4 128 0,0 0-1920 15,0 0-368-15,0 0-80 0,9-2-7600 0,2-3-1520 16</inkml:trace>
  <inkml:trace contextRef="#ctx0" brushRef="#br0" timeOffset="158944.88">20224 9733 9215 0,'0'0'400'0,"0"0"96"0,-5-2-496 0,-1-2 0 0,1 1 0 0,1 0 0 15,-1 0 2368-15,0 0 384 0,-2 2 80 0,0-1 16 16,1 0-1056-16,-2 0-224 0,-1 1-32 0,1-1-16 0,-2 2-496 16,0 0-112-16,-1 2-16 0,0 0 0 0,-2 0-256 0,-1 1-64 15,1 2-16-15,-1 0 0 0,-3 3-32 16,0 2 0-16,-2 1 0 0,0 2 0 0,0 2 112 0,-1 3 32 15,0 2 0-15,0 2 0 0,0 2-224 16,2 1-64-16,-3 2 0 0,2 0 0 0,0 0-224 16,3-1-160-16,2 1 192 0,1 0-192 15,2-2 160-15,4 0-160 0,0-1 128 0,4-1-128 0,2-1 224 0,2-1-32 16,1-3-16-16,2 0 0 0,2-2 16 0,2-1 0 0,0-2 0 16,5-2 0-16,0-2-192 0,1-2 128 15,0 0-128-15,3-2 128 0,-2-1-128 0,2-4 0 16,-1-2 144-16,1-4-144 0,-2-2 192 0,1-2-48 0,-3-1 0 0,-2-1 0 15,-1-1 32-15,-3 0 0 0,-1-1 0 0,-4 0 0 16,-3 0 336-16,-2 1 80 16,-3 1 16-16,0 1 0 0,-7 0-16 0,1 3 0 15,-1 0 0-15,-2 2 0 0,-2 0-336 0,0 3-64 16,-2 2 0-16,-1 3-16 0,-1 0-176 0,3 2 0 16,-3-1 0-16,2 2-176 0,0 1-64 0,3 1-16 0,1-1 0 0,3 2 0 15,1 0-1536-15,4-1-304 0,-1 1-64 0,5-1-9312 16,2-1-1872-16</inkml:trace>
  <inkml:trace contextRef="#ctx0" brushRef="#br0" timeOffset="159563.46">20107 9542 27647 0,'-19'-19'1216'0,"11"11"256"0,1-3-1168 0,-1 1-304 0,-4-1 0 0,1 1 0 0,0-2 0 0,0 1 0 16,1 2-208-16,0 2 80 0,0-1 688 0,0 1 144 0,0 2 16 0,2 0 16 15,-1 2-176-15,-1 1-48 16,-1 2 0-16,0 1 0 0,0 1-192 0,-1 2-64 16,-1 0 0-16,-1 1 0 0,0 3-112 0,0 1-16 0,-2 1-128 0,-1 2 192 15,-2 1 32-15,-1 3 0 16,0 0 0-16,1 3 0 0,-2 3 32 0,0 0 0 0,0 1 0 0,0 2 0 15,1 1-48-15,0 0 0 16,1 3 0-16,-1 0 0 0,0 3-16 0,2 1 0 0,3 2 0 0,0 1 0 16,0-1-64-16,3 1 0 0,2 0-128 15,3 2 192-15,0-1-192 0,3 1 0 16,1-1 128-16,3 1-128 0,3 1 0 0,1-2 128 16,2-1-128-16,2-2 0 0,2-2 128 0,2-2-128 0,3-1 0 0,1-2 144 0,3-1 96 0,3-2 16 15,2-2 0-15,4-2 0 0,2-3 80 0,4-1 32 16,4-4 0-16,-1-3 0 0,1-3-144 0,0-2-32 15,3-3 0-15,2-4 0 0,1-1-48 0,2-4-16 16,2-2 0-16,1-4 0 0,-4-2 0 16,-1-3 0-16,-2-2 0 0,-3-2 0 0,-2-2 64 0,-2-3 16 15,0-2 0-15,-1-1 0 0,-2-4 80 0,-1 0 16 16,-1-1 0-16,-3-1 0 0,-3-3 48 16,-3-1 16-16,-2-1 0 0,-7 1 0 0,-3-1 96 0,-4 1 32 0,-4 3 0 0,-3-1 0 15,-3 1 32-15,-4 0 16 16,-4 2 0-16,-5 1 0 0,-3 0-96 0,-2 2-32 15,-2 2 0-15,-2 2 0 0,0 3-224 0,-3 0-32 16,-1 2-16-16,-1 0 0 0,1 3-144 0,-1 3 0 16,1 3 0-16,0 2 0 0,0 4 0 15,3 4 0-15,-1 1-176 0,1 4 176 0,3 4-400 0,2 2 0 0,1 2 0 0,3 3 0 32,1 2-2128-32,3 4-416 0,2 1-96 0,2 4-15312 0</inkml:trace>
  <inkml:trace contextRef="#ctx0" brushRef="#br0" timeOffset="187391.6">2826 13074 26719 0,'-1'-15'2368'0,"1"10"-1888"0,-2-1-480 0,2 0 0 16,0-2 352-16,0 1-32 0,0 1 0 0,-1 0 0 0,1 6 640 0,0 0 128 16,0 0 32-16,0 0 0 0,-4 0-368 0,0 4-80 15,0 2-16-15,1 5 0 0,0 4-464 0,0 1-192 16,1 3 128-16,-1 3-128 0,2 2 0 0,0 3 0 16,1 2-144-16,-1 2 144 0,0 0 0 0,-1-2 0 15,1 0 0-15,0-2 0 0,0 0 0 0,0-3 0 16,1-1 0-16,0-1 0 0,-1-3 0 0,0-3 0 15,0-1 0-15,0-2 0 0,-2-2 128 0,1-2 0 16,0-3-128-16,2-6 192 0,-4 4 160 0,4-4 32 16,-6-2 0-16,1-2 0 0,-1-3 112 0,1-2 16 15,-1-5 16-15,2-1 0 0,-1-4-192 0,3-2-32 0,-2-3-16 0,2-3 0 16,0-2-16-16,2-3 0 16,0-1 0-16,3 1 0 0,0 1-80 0,1 2 0 0,1 0-16 15,1 3 0-15,2 0 0 0,2 3 0 0,0 1 0 16,3 3 0-16,2 0-48 0,1 5-128 0,1 1 192 0,1 5-64 15,1 0-128-15,1 2 160 16,-2 2-160-16,1 2 160 0,-1 0-160 0,-2 1 0 0,-1 1 0 0,1 2 0 16,-2 2 0-16,-2 4-304 0,0 1 48 0,-2 1 16 15,-1 1-1424-15,-1 3-272 0,-2 1-64 0,-2 4-14288 0</inkml:trace>
  <inkml:trace contextRef="#ctx0" brushRef="#br0" timeOffset="187574.24">2677 13436 18431 0,'0'0'1632'0,"0"0"-1312"15,0 0-320-15,8-2 0 0,0-1 2960 0,1 0 528 16,4 0 96-16,1-1 32 0,2 2-2368 0,4-1-480 0,3-1-80 16,3 2-32-16,0 0-272 0,1 0-48 15,0 2-16-15,-1-2 0 0,-2-1-512 0,1 1-96 16,-1 1-32-16,-1 0-14896 0</inkml:trace>
  <inkml:trace contextRef="#ctx0" brushRef="#br0" timeOffset="187814.08">3292 13429 34143 0,'0'0'1520'0,"0"0"304"0,0 0-1456 0,0 0-368 15,0 0 0-15,0 0 0 0,0 0 1040 0,0 0 144 0,0 0 32 0,3 9 0 0,-2 1-512 0,-1 1-80 32,0 0-32-32,0 2 0 0,0 2-384 0,0 2-80 0,2 0 0 0,-2 2-128 0,0 1 128 15,0 0-128 1,0-1 0-16,0 1 0 0,0 0 0 0,-2 1 0 0,0-2 0 0,0-2 0 16,0 0 0-16,-1-2-224 0,-1-1 16 0,1 0 0 15,1-1-1840-15,0-3-352 0,-1-1-80 0,2-3-12992 0</inkml:trace>
  <inkml:trace contextRef="#ctx0" brushRef="#br0" timeOffset="188050.52">3848 13286 40431 0,'0'0'1792'0,"0"-4"368"0,4-3-1728 0,0 0-432 16,2 0 0-16,0 0 0 0,2 0 144 0,3 1-144 15,-1-2 160-15,3 2-160 0,2-1 272 0,1 0-32 16,2 1-16-16,-1-1 0 0,1-1-224 0,1 3 0 16,0 1 0-16,1 0-160 15,-2 1-1632-15,0 2-336 0,-1 0-64 0,-2 3-13952 0</inkml:trace>
  <inkml:trace contextRef="#ctx0" brushRef="#br0" timeOffset="188240.06">3917 13404 12895 0,'0'0'1152'0,"0"0"-928"0,0 0-224 0,0 0 0 16,0 0 6160-16,0 0 1200 16,0 0 224-16,0 0 48 0,0 0-5376 0,0 0-1072 0,0 0-224 0,0 0-32 15,8 0-544-15,1 1-128 0,2 1 0 0,4 0-16 16,2-1-240-16,2 0 0 0,0 0 0 0,2 1 0 15,1-2-128-15,2 0-32 0,2-2 0 0,3 1 0 16,2-1-2768-16,2-1-544 0,34-2-112 0,-23 1-32 0</inkml:trace>
  <inkml:trace contextRef="#ctx0" brushRef="#br0" timeOffset="189091.37">7435 12562 21183 0,'-1'-15'1888'0,"1"8"-1504"0,0-1-384 0,-2 1 0 0,1-1 1488 16,2 0 240-16,3 2 32 0,-2 0 16 0,-2 6 144 0,0 0 16 15,1-5 16-15,-1 5 0 16,0 0-736-16,0 0-128 16,0 0-48-16,0 6 0 0,-1 3-704 0,0 3-144 0,0 5-16 0,0 3-16 15,0 2-160-15,1 1 0 0,-2 1 0 0,1 1 0 16,0 3 0-16,1-2 0 15,-2 2 0-15,-1-2 128 0,-1-2-128 0,1-1 128 0,-1-1-128 0,0-2 128 0,0-2-128 16,1-3 128-16,1-3-128 0,-1-1 128 0,1-2 16 16,1-2 0-16,1-7 0 15,0 0 0-15,0 0 224 0,0 0 32 0,0 0 16 16,0 0 0-16,7-5 32 0,1-1 16 16,2-3 0-16,1 0 0 0,1-2-240 0,3-1-48 15,1-1-16-15,2 1 0 0,-2 3-160 0,1 0 0 0,0 1 0 16,1 3 0-16,0 0 0 0,-1 3 0 0,-1 3-176 0,-1 1 176 15,-1 3 0-15,1 1 0 0,-2 3 0 0,-2 2-128 16,-1 1 128-16,-1 2 0 0,-3 0 0 0,-1 0-128 16,-2 2 128-16,-2-1 0 0,-3 0 0 0,-3 2 0 15,-1-1 0-15,-1-1 0 0,-3-2 128 0,-1-1-128 16,-2-1 176-16,-1-1-48 0,-3-2 0 0,1-1 0 16,-1-1-128-16,0-2 192 0,-1-2-192 0,0-1 192 0,1-1-192 15,0-2 0-15,2-1 0 0,1-3 0 16,2 0-528-16,1-2-96 0,2-1-16 0,1-2 0 15,3 1-1856-15,2 1-384 0,6-2-80 0,3-2-16 0</inkml:trace>
  <inkml:trace contextRef="#ctx0" brushRef="#br0" timeOffset="189335.15">8110 12340 36111 0,'-12'-11'1600'0,"6"7"320"0,0 0-1536 0,-1 1-384 0,0 1 0 15,-2 1 0-15,0 2 576 0,-3 2 48 0,1 3 0 0,-2 2 0 16,-2 4-224-16,0 4-32 0,-2 4-16 0,0 3 0 16,-2 3-352-16,0 6 0 0,0 4 0 0,1 6 0 15,2 4 0-15,1 5-128 0,2 4 128 0,3 1 0 16,4 1 0-16,2 0 0 0,3 0 0 0,3-5 0 0,5-2 0 16,3-2 0-16,2-2 0 0,2-3 0 0,3-3 0 15,4-4 0-15,1-4 128 0,2-3-128 31,0-5-1024-31,4-4-256 0,3-5-64 0,4-5-9584 0,0-6-1904 0</inkml:trace>
  <inkml:trace contextRef="#ctx0" brushRef="#br0" timeOffset="189841.51">8554 12603 25791 0,'0'0'2304'0,"0"0"-1856"0,0 0-448 0,0 0 0 15,7-1 1024-15,0 0 128 0,-1 0 0 0,1-1 16 16,-2 0 176-16,1-1 16 16,-2-1 16-16,0-2 0 0,-2-2-400 0,0 1-80 0,-2-2 0 0,-1-1-16 15,-1 0-240-15,-2-1-32 0,0 0-16 16,-3 2 0-16,1-1 0 0,-3 2 0 15,-3 1 0-15,-2 3 0 0,-2 1-400 0,0 3-64 16,-2 3-128-16,-3 2 176 0,-2 3-176 0,-1 3 0 16,0 2 0-16,-1 3 0 0,1 4 0 0,1 1 0 0,1 2 0 0,3-1 0 15,3 0 0-15,3-1-176 0,2 0 16 0,2 0 0 16,2-2 160-16,4-2 0 0,2-1-144 0,2-2 144 16,2-2 0-16,3-2-176 0,2-1 176 0,3-3-128 15,3-1 128-15,1-3 0 0,3-3 0 0,2-4 0 0,1 0 144 0,1-5-144 16,0-2 192-16,-2-2-192 0,-1-2 304 0,0 0-48 15,-3 0-16-15,0 1 0 16,-2 1-112-16,-2 2 0 0,-1 1-128 0,-1 2 192 0,-2 2 48 16,-2 3 0-16,0 0 0 0,-6 4 0 0,0 0 0 0,0 0 0 15,4 5 0-15,0 1 0 0,-3 2-240 16,0 2 0-16,0 1 0 0,0 1 0 16,0 1 0-16,0 1 0 0,-1 0 0 0,2-1 0 0,-1 0 0 0,4-1 0 15,-1-1 0-15,2 0 0 0,0-2-288 16,3-1-48-16,1 0-16 0,2-2 0 15,2-1-1712-15,3-3-352 0,1-2-64 0,2-2-9040 0,5-4-1792 0</inkml:trace>
  <inkml:trace contextRef="#ctx0" brushRef="#br0" timeOffset="190025.23">8997 12413 33055 0,'-8'-14'1472'0,"5"10"288"0,-1 0-1408 0,-1-1-352 0,0 1 0 0,5 4 0 15,-4-4 1456-15,4 4 208 0,-5-1 64 0,5 1 0 0,0 0-752 0,-5 6-144 16,1 0-16-16,2 4-16 15,-2 4-608-15,3 2-192 16,0 2 0-16,1 1 0 0,0 2 0 0,0 2 0 0,0 4 0 0,0 0 0 16,0 1 0-16,0 0 0 0,0 2 0 0,1 1 0 31,0 0-1392-31,0 0-336 0,2 0-64 0,-1-2-15168 0</inkml:trace>
  <inkml:trace contextRef="#ctx0" brushRef="#br0" timeOffset="190574.43">8804 12714 34095 0,'0'0'1504'0,"0"0"320"0,-1-6-1456 0,2 0-368 15,4 0 0-15,1 2 0 0,3 0 592 0,4-1 48 16,3 1 16-16,2-1 0 0,4 2-416 0,4-1-96 16,2-2-16-16,2 2 0 0,0-1-128 0,1 1 0 15,4 0 0-15,-1-2 0 16,3 1-320-16,3-1-112 0,-3-1-16 0,-1 0 0 15,-3-2-1200-15,-2-1-240 0,-3-1-48 0,-4-1-16 16,-3 0-80-16,-3 0-16 0,0 0 0 0,-5 0 0 0,-4-1 1424 0,-2 2 288 16,-2 2 48-16,-2-2 16 0,-1-2 1472 0,-4 1 288 15,0 0 64-15,-2 1 16 0,-2 0 736 0,1 2 128 16,2 2 48-16,-3 1 0 0,2 2-816 0,4 4-176 16,-5-3-16-16,5 3-16 0,0 0-848 0,0 0-160 0,-4 7-48 0,2 4 0 15,-1 2-400-15,2 3 0 16,-1 1 0-16,0 3 0 0,0 3 0 0,1 2 0 15,-2 0 0-15,1 1 0 0,2 1 0 0,-2-1 0 16,1-2 0-16,0 0 0 0,-1 1 0 0,2-4 0 0,0-3 0 0,1-1 0 16,-1-4 0-16,2-2 128 0,-1-2-128 15,1-2 128-15,-2-7 128 0,0 0 32 0,0 0 0 0,0 0 0 0,6-4 352 16,-1-3 64-16,2-2 0 0,-1-4 16 16,2-1-160-16,1 0-48 15,0 0 0-15,1-1 0 0,0 2-352 0,-1 0-160 0,2 1 128 0,3 0-128 16,-3 3 0-16,2 2 0 0,0 2 0 0,0 1-176 15,0 3 176-15,0 2-192 0,-1 3 192 0,1 0-192 0,1 2 192 0,-1 0-208 16,-1 2 80-16,-1 1 128 0,-1 0 0 0,-1 0 0 16,0 1 0-16,-4 1 0 15,0-1 0-15,-3 1 0 0,-2 1 192 0,-2-1-64 0,-3-2-128 16,-2 0 0-16,-3 0 0 0,-1-2 0 0,-2 0 0 16,-1-1 0-16,-1-1 0 0,1-1 128 0,-1 0-288 0,2-2-64 0,2 0-16 15,-1-1 0 1,2-2-1328-16,1-1-272 0,2-2-48 0,1-3-10528 15,3-2-2096-15</inkml:trace>
  <inkml:trace contextRef="#ctx0" brushRef="#br0" timeOffset="190780.28">10102 12204 35007 0,'0'0'3120'0,"0"0"-2496"0,7-3-496 0,0 2-128 0,2 1 304 0,0 1 32 15,2 4 16-15,-2-1 0 16,-1 2 544-16,-1 0 96 0,2 3 32 0,0 1 0 15,-1 2-208-15,-1 2-48 0,0 2 0 16,-2 1 0-16,0 4-288 0,-2 1-64 0,-2 1-16 0,-1 3 0 0,0 0-224 0,-4 4-48 16,-4 1-128-16,-2 3 192 15,-2 3-192-15,-3 3 144 16,-6-1-144-16,0 2 128 0,-1 1-1152 0,-1-3-256 0,-1-1-32 0,0-3-11168 16,-1-2-2224-16</inkml:trace>
  <inkml:trace contextRef="#ctx0" brushRef="#br0" timeOffset="191648.34">6368 13581 19343 0,'-16'-6'1728'0,"10"4"-1392"15,-2-1-336-15,0-1 0 0,1 1 1552 0,0 0 240 0,0 0 64 0,2-1 0 16,0 1-576-16,5 3-96 0,0 0-32 0,0 0 0 16,0 0-432-16,0 0-80 0,4-4-32 0,1 0 0 15,3 1-128-15,2 0-32 0,2 0 0 16,2 1 0-16,3 0-128 0,3 0-48 0,2 1 0 0,3-1 0 15,3-2 48-15,4 1 0 0,2 0 0 0,2-2 0 16,0 1-128-16,2-1 0 0,4 1-16 0,4 0 0 16,4-1-176-16,4 1 128 0,4-1-128 0,3 1 128 15,0 0-128-15,3-2 0 0,2 0 144 0,3 0-144 0,3 2 128 0,2-1-128 16,-1 2 160-16,2 0-160 0,5-1 128 0,2 1-128 16,-1 1 0-16,-1-1 144 0,-1-1-144 0,2 1 0 15,3-1 144-15,1 0-144 0,-2 1 0 0,0-1 144 16,1-3-144-16,2 1 0 0,3 4 192 0,-2-2-64 15,-1-2 0-15,1 1-128 0,1-2 240 0,1 2-64 16,0 0-16-16,1-1 0 0,-2-2 32 0,2 1 16 16,3 2 0-16,-1-2 0 0,-2 1-64 0,5-1-16 15,-1 3 0-15,2-1 0 0,-1 0 0 0,-1-1-128 16,1 1 192-16,3 2-64 0,0-3-128 0,-2 1 192 16,-2-1-192-16,2 2 192 0,0 0-192 0,0 0 160 15,-4-3-160-15,-1 2 160 0,-1 0-160 0,2 0 0 16,2 1 144-16,-1-2-144 0,-1 1 144 0,-1 0-144 15,0 1 192-15,1-1-192 0,-2 1 224 0,-1 0-64 16,0 0-16-16,1 2 0 0,0 0-16 0,-2 0 0 0,-3-2 0 16,-1 1 0-16,-1 1 16 0,2 0 0 0,-4-2 0 0,1 1 0 15,-1 0-144-15,0-1 192 0,-1 0-192 0,-1 0 192 16,-1-1-64-16,-2 1 0 0,-2-2 0 0,-2 1 0 16,0 0 16-16,-2 1 0 0,1-1 0 0,-5-1 0 15,-4 1 112-15,-2-1 32 0,-3 1 0 0,-3 0 0 16,-2 0 32-16,-2 0 0 0,0 2 0 15,-3 0 0-15,-2-2-96 0,-4 2-16 0,-4 1 0 0,-3 0 0 16,-3-1 16-16,-5 1 0 0,-2-1 0 0,-4 1 0 16,-5-2-64-16,-2 3-16 0,-1 0 0 0,-3 0 0 15,-3-1-144-15,0 0-256 0,-6 2 64 0,0 0 16 16,0 0-1744-16,0 0-336 0,-3-5-80 0,-3 2-16720 0</inkml:trace>
  <inkml:trace contextRef="#ctx0" brushRef="#br0" timeOffset="192838.25">7386 14074 16575 0,'0'0'1472'0,"-5"-3"-1168"16,-2 0-304-16,2 0 0 0,0-2 2304 0,1 1 384 0,1 0 96 0,0-1 16 0,1 1-1072 0,2-2-224 15,1 1-32-15,1-2-16 16,3 1-528-16,3-2-96 16,3 0-32-16,2-1 0 0,2 1-288 0,2-1-48 15,0 0-16-15,3 1 0 0,-2 2-144 0,-1 0-48 16,0 2 0-16,-2 2 0 0,-4 2-96 0,-1 2-32 16,0 2 0-16,-5 4 0 0,0 3-128 0,-2 3 0 15,-1 3 0-15,-3 2 0 0,-2 6 0 0,-3 0 0 16,-1 4 0-16,-3 1 0 0,-3 2-144 0,-2 0 144 15,1-1 0-15,-1-1 0 0,-1-3-192 0,3 0 192 0,2-7-192 0,1-1 192 16,2-3 0-16,1-2 0 0,0-4 0 0,3 0 0 16,2-3 352-16,0 0 32 0,2-7 0 0,0 0 0 15,5 5 96-15,0-1 32 0,3-2 0 0,2 0 0 16,2-2-96-16,2-1-16 0,3-1 0 0,2-1 0 16,-1-1-160-16,2 1-48 0,1 0 0 0,-1 0 0 0,1 1-192 15,0 0 0-15,-2-1 0 0,1 1 0 0,0-1 0 0,-1 1 0 16,-1 0-176-16,1 0 176 15,-1-2-2400-15,-1 1-352 0,0 0-80 16,-2 0-16-16</inkml:trace>
  <inkml:trace contextRef="#ctx0" brushRef="#br0" timeOffset="193146.81">8231 13816 24879 0,'0'-8'2208'0,"-1"-1"-1760"16,0-2-448-16,0 0 0 0,0 0 1488 0,0 2 224 0,-1 1 32 16,-1 0 16-16,1 2-240 0,-1 1-48 0,3 5-16 0,-5-3 0 15,1 1-752-15,-2 2-128 0,1 2-48 0,-2 4 0 16,0 2-368-16,-2 6-160 0,0 2 128 16,-1 6-128-16,-1 4 0 0,0 4 0 0,0 3 0 0,-1 6 0 15,-1 0 0-15,1 4 0 16,0 2 0-16,1 3 0 0,1 1 0 0,1 1 0 0,3-1 0 0,1 1 0 15,2-3 0-15,0 0 0 16,2-2 0-16,3-2 0 0,2-2 0 0,1-3 0 16,2-2 0-16,2-2 0 0,1-4 0 0,1-2 0 0,1-3 0 0,2-3 0 15,4-2-288-15,1-5-144 0,4-2-16 0,7-6-10704 16,2-5-2144-16</inkml:trace>
  <inkml:trace contextRef="#ctx0" brushRef="#br0" timeOffset="193911.7">8625 14017 7359 0,'0'0'656'0,"0"0"-528"16,-1-5-128-16,1-2 0 0,1 1 4320 0,1-2 832 0,0-2 160 0,2 0 48 16,1-1-2992-16,1-1-608 15,0 0-112-15,2-1-32 0,1-1-336 0,1 0-80 0,-1 2-16 0,2 1 0 0,0 1-256 0,2 3-48 16,-4 0-16-16,1 2 0 16,0 1-272-16,-1 3-48 0,0 2-16 0,-1 3 0 15,-2 1-384-15,0 3-144 0,-3 3 0 0,0 2 144 0,-1 3-144 0,0 3 0 16,-2 2-192-16,0 1 192 0,-4 1-240 0,0 1 80 31,-3 2 16-31,0 1 0 0,-2 0-16 0,0-2 0 0,1-2 0 0,-1-2 0 0,1-4 160 0,0-1 0 31,2-3-144-31,0-1 144 0,1-2 0 0,2-2 0 0,0-2 0 0,3-6 128 16,0 0-128-16,1 7 192 0,-1-7-192 0,5 5 192 16,1 0-192-16,3-2 0 0,1 0 144 0,2 0-144 15,1-2 0-15,2 0 0 0,2-1 0 0,2 0 0 16,0-3-480-1,2-1-64-15,0 0-16 0,0-1 0 0,3-1-1616 0,-1-2-336 0,4-1-64 0,0-2-16 16,2-1-960-16,1-2-192 0,-1-1-32 0,0-2-16 16,2-2 1808-1,-2 2 352-15,-2-1 80 0,-4 2 16 0,-3 1 2624 0,-5 1 512 0,-4 3 128 0,-3 1 0 0,-3 1 896 0,-1 2 192 16,-7 0 16-16,0 2 16 16,-4 0-464-16,0 2-80 0,-3 1-32 0,-2 2 0 0,-3 1-976 0,1 2-192 15,-1 3-32-15,-2 0-16 0,1 2-576 0,0 3-112 0,-1 1-32 0,1 1 0 0,2 3-144 0,1-1-16 16,1 0-16-1,1 1 0-15,2 0-160 0,3 1 0 0,1-2 144 0,2 1-144 0,2-2 0 16,2-2 0 0,2-1 0-16,2-1 128 0,3-1-128 0,2-4 192 15,1 0-64-15,2-3 0 0,2-2 16 0,0-2 16 16,0-4 0-16,3-2 0 0,0-3 32 0,-1-1 16 16,1-2 0-16,-3-1 0 0,-2-2 0 0,-1 2 0 15,-2-1 0-15,-1 3 0 0,-1 2 16 0,-3 1 0 16,0 2 0-16,-2 3 0 0,-3 5 128 0,0 0 32 15,0 0 0-15,0 0 0 0,0 0-208 0,0 0-48 0,0 0 0 0,0 0 0 16,1 8-128-16,-1 2 0 0,0-1 0 0,0 2 0 16,0 0-160-16,1 0 160 0,1 0 0 0,1 2-144 15,-1-1-80-15,2-1-16 0,1 0 0 0,0 0 0 32,1-1-1216-32,1-2-240 0,2 0-48 0,2-2-16 0,1-2-1888 0,1-3-384 15</inkml:trace>
  <inkml:trace contextRef="#ctx0" brushRef="#br0" timeOffset="194114.44">9624 13977 10127 0,'-4'-19'448'0,"2"11"96"16,-1 1-544-16,0-3 0 0,-4-1 0 0,1 0 0 0,1 1 6256 0,-1 1 1136 15,1 2 224-15,1 1 64 0,0 0-4896 0,0 2-976 16,4 4-192-16,0 0-32 0,0 0-912 0,0 0-176 16,0 0-48-16,0 0 0 0,-3 8-448 0,0 2 0 15,1 2 0-15,1 2 0 0,1 4 0 0,0 1 0 16,2 2-192-16,-1 2 192 0,0 2-128 0,2 0 128 15,-1 1 0-15,0 2 0 16,0-3-624-16,0 0-16 0,2 0 0 0,-3-1 0 16,0-2-2368-16,1-2-464 0,0-4-112 0</inkml:trace>
  <inkml:trace contextRef="#ctx0" brushRef="#br0" timeOffset="194627.69">9459 14186 19343 0,'0'0'848'0,"-3"-5"192"0,0 0-832 0,1-1-208 0,1 0 0 0,2 0 0 15,0 1 3440-15,2 0 640 0,2 0 128 0,1 0 16 16,3 1-3200-16,2 0-640 16,3-1-128-16,3 0-16 0,3-1-240 0,2 1 0 0,2-1-192 0,5 0 192 31,-1-2-944-31,3-1-80 0,0-3 0 0,-2 0-16 0,-1-1-2096 0,-2-2-400 0,-1-1-96 0,-3-1-16 16,-3 0 1568-1,-1-2 304-15,-2 2 64 0,-2 0 16 0,-4 3 2080 0,-3 1 432 0,-1 0 80 0,-2 2 0 16,-1 0 1776-16,-3 3 336 0,0-1 80 0,-2 1 16 15,-1 0-416-15,-1 3-64 0,-1-1-32 0,1 2 0 0,-1 1-928 0,5 3-176 16,0 0-32-16,0 0-16 16,-5 3-864-16,0 3-160 0,2 1-32 0,0 3-16 0,0 2-368 0,0 3 0 15,1 1 0-15,0 4 0 0,1 2 0 16,-1 2 0-16,-1-1 0 0,3 1-128 0,0 1 128 0,0-2 0 16,0 0 0-16,2 0 0 0,-1-3 0 15,0-3 0-15,-1 0 0 0,1-3 0 0,1-3 0 0,0-2 144 16,-1-3-144-16,-1-6 160 0,0 0 96 0,0 0 0 15,0 0 16-15,0 0 0 0,5-4 240 0,0-3 64 16,1-1 0-16,0-2 0 0,2-5-112 0,0 0-16 0,-1-3 0 16,2 2 0-16,0-1-288 0,1 3-160 15,1 1 160-15,0 2-160 0,0 1 0 0,0 2 0 0,-1 2 0 0,1 0 0 16,0 4-128-16,0 1 128 0,0 2-192 16,-1 1 192-16,1 2 0 0,-2 0 0 0,-1 1 0 0,0 3 0 15,-1 1-144-15,-2 0 144 16,0 1 0-16,-2 1-144 0,-2 0 144 0,-2 2-160 15,-1-2 160-15,-3 0-160 0,0 0 160 0,-2-1 0 16,-1 0 0-16,0-2-128 0,-2 0-96 0,-2-1-16 0,0-2 0 16,-1 0 0-1,2-1-592-15,0-1-128 0,0 0-32 0,2-3-11888 0,0-2-2384 0</inkml:trace>
  <inkml:trace contextRef="#ctx0" brushRef="#br0" timeOffset="194911.16">10296 13690 36799 0,'2'-11'1632'0,"-2"11"336"0,3-6-1584 0,1 2-384 16,-1-1 0-16,1 2 0 0,2 1 960 0,-6 2 96 15,6 0 32-15,2 2 0 0,1 0-368 0,1 3-64 0,1 1-16 0,0 3 0 16,0 1-240-16,0 3-48 16,0 3-16-16,0 2 0 0,0 2-112 0,0 4-32 0,-1 3 0 0,-2 2 0 15,0 2-192 1,0 2 0-16,-4 2 128 0,0 3-128 0,-3 1 0 0,-2 1 128 15,-2-3-128-15,0 0 0 0,-2-2 192 0,-2-1-64 16,-2-1-128-16,-1-2 192 0,-1-4-48 0,-1-3-16 0,-1 0 0 0,-1-4 0 16,-2 0-128-16,1-1 0 15,-2-4 0-15,1 0 0 16,-1-3-576-16,1-2-112 0,-1-3-16 0,3 0 0 16,-1-4-2688-16,0-2-560 0,1-3-96 0</inkml:trace>
  <inkml:trace contextRef="#ctx0" brushRef="#br0" timeOffset="195302.89">10593 13648 34095 0,'0'-10'3024'0,"1"0"-2416"0,1 0-480 0,1 0-128 15,2-1 832-15,0 1 160 0,2 2 32 0,-1 0 0 16,2 0-224-16,1 2-32 0,1 0-16 0,3 1 0 0,-1-1-368 16,0 3-80-16,1 1-16 0,-3 0 0 15,1 2-112-15,-1 2-32 0,0 0 0 0,-1 1 0 0,-2 1-144 0,-2 2 128 16,1 1-128-16,-5 1 128 0,-1 2-128 0,-1 2 0 16,-4 3 0-16,0 0 0 0,-3 3 0 0,-1-1-176 15,0 0 48-15,-1-1 0 0,1-3 128 0,2 1 0 16,-3-3 0-16,2-1-128 0,2-3 128 0,1 0 0 15,2-1 128-15,3-6-128 0,0 0 352 0,0 0 0 16,0 0 0-16,6 6 0 0,0-3-32 0,2 1-16 16,1-2 0-16,1-1 0 0,1-1-112 0,2 0-32 15,1 0 0-15,3 0 0 0,-3-1-160 0,2 1 0 16,2 1 0-16,1 0 128 0,-3-1-128 0,2 1 0 0,-2 1-192 0,1 0 192 31,-4 2-960-31,0 0-64 0,-1 1 0 0,-2 0-11584 16,-2 1-2304-16</inkml:trace>
  <inkml:trace contextRef="#ctx0" brushRef="#br0" timeOffset="195772.58">11430 13715 27647 0,'-4'-11'1216'0,"2"5"256"0,2 2-1168 0,0 0-304 16,-1-1 0-16,1 5 0 0,0-2 2160 0,0 2 368 0,0 0 80 0,0 0 16 16,0 0-1104-16,0 0-224 0,0 0-32 0,-3 7-16 0,1 1-864 15,0 2-192-15,-1 4-16 0,1 2-16 16,0 2-160-16,0 3 0 0,1 1 0 0,0 2 0 15,1 2 0-15,0-1 0 0,1 2 0 0,0-1 0 0,0-2 0 0,1 1 0 16,0-3 0-16,1-1 0 31,-1-2-416-31,0 0-16 0,0-2 0 0,0-1 0 0,1-1-2448 0,-2-1-512 0</inkml:trace>
  <inkml:trace contextRef="#ctx0" brushRef="#br0" timeOffset="195929.4">11207 14036 29487 0,'0'0'2624'0,"-4"-4"-2112"0,2-1-512 0,1 0 0 0,1 5 1408 16,4-5 192-16,1-1 16 0,4 1 16 15,2 1-1312-15,5 0-320 0,6-1 0 0,2 1 0 16,5-1 0-16,4 2 0 0,2 0 0 0,5-2-192 16,2 2-80-16,0 0-32 0,0-2 0 0,-1 1 0 15,0-1-2528-15,-2-1-512 0</inkml:trace>
  <inkml:trace contextRef="#ctx0" brushRef="#br0" timeOffset="196348.77">12043 13803 13823 0,'-6'-14'608'0,"4"6"128"0,-1-2-592 0,-2-1-144 16,0-1 0-16,-1 0 0 0,-1 0 4752 0,-1 0 928 15,1 1 176-15,0 1 32 0,1 2-3216 0,2 3-656 16,-1 0-128-16,5 5-32 0,0 0-1088 0,0 0-208 16,-5 6-48-16,1 2-16 0,2 3-496 0,1 3 0 15,1 2 0-15,0 4-160 0,0 2 160 0,1 2-128 16,1 1 128-16,1 3-128 0,-2 1 128 0,0 0 0 15,1 1 0-15,0-1 0 0,2-2 0 0,-1-1 0 16,0 0 0-16,0-2 0 0,0-3 0 0,-1-2 0 16,2-4 0-16,-3-3 128 0,2-1-128 0,-2-3 144 0,0-3-144 15,-1-5 160-15,0 0 64 0,0 0 16 0,0 0 0 0,0 0 0 16,1-9 64-16,-1 0 16 16,0-5 0-16,1 0 0 0,1-1 0 0,3-2 16 0,-1 1 0 15,3-1 0-15,0 2-208 0,3-1-128 0,2 1 128 0,0 2-128 16,0 0 0-16,3 2 0 0,0 2 0 0,1 2-128 0,-1 2 128 0,1 1-208 15,2 1 80-15,0 2 128 0,-2 1-144 16,0 1 144-16,-1 2 0 0,-1 3 0 0,-1 0 0 0,0 2 0 16,-2 2 0-16,-3 0 0 0,0 1-160 0,-2 0 160 15,-3 0-128-15,-2 0 128 0,-3 1 0 0,-3 0 0 16,-1 0 0-16,-3-1-128 16,-3-1 128-16,-1 0 0 0,-3-1 0 0,0 0 128 0,-3-2-128 0,0 1 0 15,0-1 0-15,0-2 128 16,0 0-256-16,2 0-64 0,0-2 0 0,2 0 0 15,-2-3-624-15,3-2-128 0,1-1-16 0,2-1-16 16,1-2-2496-16,2-1-496 0</inkml:trace>
  <inkml:trace contextRef="#ctx0" brushRef="#br0" timeOffset="196630.72">12449 13575 23039 0,'0'0'2048'0,"2"-5"-1648"15,0-2-400-15,1 2 0 0,2-1 3392 0,0 2 608 0,3 0 112 0,0 2 32 16,-1 0-3152-16,1 2-624 0,0 1-128 16,-1 1-32-16,1 2 48 0,-1 0 0 0,-2 2 0 0,0 0 0 0,-2 2-256 15,-1 2 144 1,-1 1-144-16,-1 2 128 0,-1 1-128 0,-2 1 0 0,-2 0 144 0,1 1-144 0,0 0 128 0,-1-1-128 16,1-2 128-16,0 1-128 0,2-2 192 0,0-1-16 15,1-2-16-15,1-2 0 0,1 0 208 0,1-2 32 16,2 1 16-16,1-2 0 0,2-2-32 0,0 0-16 15,2-2 0-15,1 0 0 0,1-2-80 0,2 0-16 16,0 0 0-16,3 0 0 0,1 0-272 0,1-1 0 16,0 1 0-16,0 0 0 15,2 1-2064-15,-1 0-368 0,1 2-80 0</inkml:trace>
  <inkml:trace contextRef="#ctx0" brushRef="#br0" timeOffset="197290.46">13210 13529 19343 0,'0'0'1728'0,"1"-5"-1392"0,1-2-336 0,2 0 0 15,1 3 1616-15,-1-2 256 0,1 0 48 0,0-2 16 32,2-1-48-32,0 1-16 0,1-1 0 0,1 0 0 15,4-2-672-15,0 1-144 0,1 0-32 0,-1 1 0 16,-1 2-320-16,1 0-80 0,1 2-16 0,1-1 0 16,-1 2-224-16,-1 0-64 0,0 2 0 0,-3 1 0 15,-1 1-64-15,-1 2-32 0,-8-2 0 0,5 2 0 16,-5-2-32-16,6 4 0 0,-6-4 0 0,3 6 0 15,-1 2 0-15,0 1-16 0,0 0 0 0,-2 2 0 16,0 2-176-16,-2 1 0 0,0 2 144 0,0 1-144 16,0 3 0-16,0 3 0 0,1 1 0 0,-3 4 0 0,0 1 0 0,-1 4 0 15,1 2 0-15,-1 1 128 0,-3 1-128 0,0 3 0 16,2 1 0-16,-1 0 0 0,0 2 0 0,1 1 0 16,1 0 0-16,0-1 0 0,-1-2 0 0,2 0 0 15,0-3 0-15,-1-1 128 0,1-2-128 0,2-1 0 16,-3 0 0-16,3-3 128 0,1-3-128 0,1-1 128 15,-1-5-128-15,0-2 128 0,0-2 64 0,-1-3 32 16,1-1 0-16,0-2 0 0,-1-2 224 0,0 0 32 16,-1-4 16-16,-1-1 0 0,0-2-112 0,-2-1-32 15,-1-1 0-15,-1-1 0 0,-1-1-144 0,1 0-16 16,-5-1-16-16,0 0 0 0,-2 2-384 0,-3-2-80 16,-3 1-16-16,-2 1 0 15,-2 1-3056-15,-3 2-608 0</inkml:trace>
  <inkml:trace contextRef="#ctx0" brushRef="#br0" timeOffset="198015.29">6854 13790 17503 0,'-3'-7'768'0,"1"4"176"0,4-2-752 0,-2 5-192 0,1-4 0 0,2 0 0 0,-3 4 2240 0,0 0 432 16,3-6 80-16,1 2 0 0,-4 4-880 15,0 0-176-15,0 0-32 0,0 0-16 0,-2-5-656 0,-2 2-128 16,0 3-32-16,-3 1 0 0,-2 0-512 0,-1 1-96 15,-2 2-32-15,-1 0 0 16,-1 2-192-16,-1 0 0 0,-2 1 0 0,0-1 0 0,1 2 0 0,-2 0 0 16,2-2 0-16,0 1 0 0,2 0 0 0,1-2 0 15,2 0 0-15,1-1 0 0,1 0 0 0,4 1 128 16,0-2-128-16,5-3 0 16,0 0 208-16,0 0-48 0,0 0-16 0,1 8 0 0,3-2-16 0,-1 2-128 15,1 0 192-15,2 1-64 0,0 0-128 16,1 2 0-16,0 2 144 0,-1 1-144 0,0 2 0 0,0 3 0 15,1 2 0-15,-2 3 0 0,0 5 0 0,-2 2 0 16,-1 2 0-16,-1 3 0 0,-2 2 0 16,-2 4 128-16,-1 3-128 0,-1 1 0 15,1 0 128-15,-1-4-128 0,0-1 128 0,1-2-128 0,-1-3 160 0,2-1-32 0,-2-2-128 16,2-2 192-16,0-2 176 0,0-4 16 0,-1-2 16 0,2-2 0 0,0-1 16 16,1-3 0-16,1 0 0 0,1-2 0 0,1-4-112 15,1-1-32 1,1-2 0-16,0-2 0 0,0 0-48 0,2-2-16 15,1 0 0-15,0-2 0 0,3-2 0 0,1 0 0 16,1-1 0-16,1-2 0 0,2 0-208 0,1 0 0 16,2-2 0-16,12-1 0 0,1-3-640 0,6 1-80 0,3 1-16 0,8-1 0 31,5 0-2784-31,-14 3-576 0</inkml:trace>
  <inkml:trace contextRef="#ctx0" brushRef="#br0" timeOffset="198933.12">15497 12361 11055 0,'0'0'480'0,"0"-7"112"0,-1-2-464 0,1 0-128 0,0-2 0 0,-3 2 0 16,2 0 4528-16,0 1 880 0,-1 1 176 0,0 0 48 15,0 1-2832-15,2 6-560 0,-3-4-128 0,3 4 0 0,0 0-1264 0,0 0-240 16,0 0-48-16,-4 6-16 0,2 1-544 0,-2 4 0 16,2 4 0-16,0 2 0 15,1 1 0-15,0 3 0 0,0 2 0 0,1 3 0 16,0 2 0-16,0-1 0 0,0 2 0 0,0 0 0 0,0 0 0 0,1-1 0 16,-1-3 0-16,1-1-144 0,-1-1 144 0,1-2 0 15,-1-1 0-15,0-4 0 0,0-1 0 0,-1-3 128 0,0-2-128 0,0-2 176 16,1-1 64-16,0-7 16 15,0 0 0-15,0 0 0 0,0 0-16 0,-6-4 0 16,3-4 0-16,0-2 0 0,-1-3 64 0,3-4 16 0,-1-1 0 16,1-4 0-16,1-4 16 0,2-3 16 15,1-5 0-15,2-3 0 0,0 0-176 0,2-1-48 16,0 1 0-16,-1 1 0 0,2 1-128 0,0 0-224 16,0 5 48-16,1 1 16 0,2 2 160 0,1 2 0 0,1 4 0 0,2 3 0 0,-1 1 0 0,3 3 0 15,-1 4 0-15,3 3 0 0,-4 4 0 0,2 3 0 16,-1 2 0-16,-2 3 0 0,0 0 0 0,-2 3 0 15,-1 2 0-15,-1 2 0 0,-4 1 0 0,0 1 0 16,-4 1-128-16,-2 0 128 0,-2 2 0 0,-3 0-160 16,-1 1 160-16,-3 2 0 15,-2-3-160-15,-3 1 160 0,-3-2-128 0,-2 0 128 0,0-3 0 0,-1-1-128 16,0-1 128-16,0-2 0 31,2 0-448-31,0-2 0 0,0-1 0 0,3-1-12400 0,1 0-2480 0</inkml:trace>
  <inkml:trace contextRef="#ctx0" brushRef="#br0" timeOffset="202917.8">3133 13624 4607 0,'0'0'400'0,"0"0"-400"16,0 0 0-16,0 0 0 0,0 0 2576 0,0-6 432 15,0 6 96-15,-2-5 16 0,2 5-1392 0,-1-6-288 0,0 1-48 16,1 5-16-16,0 0-384 0,0-5-80 16,0 0-16-16,0-1 0 0,0 0-48 0,2 0-16 15,1 0 0-15,0 0 0 0,0-1 112 0,3 0 16 0,-1-1 0 0,2 0 0 16,2 1-128-16,1-2 0 0,1 0-16 0,0 1 0 16,1 1-320-16,1 0-64 0,1-1-16 0,0 2 0 15,0 0-96-15,-2 2-32 0,-1 2 0 16,0 1 0-16,-2 3 32 0,-2 1 0 15,0 3 0-15,-2 2 0 0,-1 4-144 0,-2 3-32 0,-1 1 0 16,-2 3 0-16,-2 2-144 0,-3 3 0 16,-4 2 0-16,0 3 0 0,1 2 0 0,-3 0 0 0,-2-1 0 0,0 1 0 15,-1-2-192-15,2-3 192 0,1-2-160 0,1-2 160 0,0-3 0 0,1-3 0 16,1-4 0-16,2-2 0 0,-1-3 192 0,1 0 144 16,2-2 32-16,1 1 0 0,4-6 240 0,0 0 48 15,0 0 16-15,0 0 0 0,0 0-224 0,0 0-64 16,0 0 0-16,0 0 0 0,5 0-192 0,3-1-64 15,1-1 0-15,3-1 0 0,2 1-128 0,2 0 0 16,3 0 0-16,2 0 0 0,2 0 0 0,1 1 0 16,3 0-128-16,0 1 128 0,1 0 0 0,-2 0 0 15,-1 0 0-15,1 1 0 0,-2 0-208 0,-1 1 80 16,-1-1 128-16,-1 0-208 16,-1 0-1632-16,-2 0-320 0,-1 0-64 0</inkml:trace>
  <inkml:trace contextRef="#ctx0" brushRef="#br0" timeOffset="203739.63">4240 16345 17503 0,'-7'-15'1552'0,"3"5"-1232"0,0-1-320 0,2-1 0 16,-3 0 1408-16,4-2 208 16,-2 1 48-16,1 1 16 15,1 0 64-15,-1 1 16 0,1-1 0 0,0 4 0 16,0 3-160-16,1 5-16 0,0 0-16 0,0 0 0 15,0 0-624-15,0 0-128 0,0 0-32 0,-2 11 0 0,0 3-592 16,1 5-192-16,-2 3 128 0,2 4-128 0,0 4 0 0,0 2 0 0,-1 1 0 0,0 0 0 16,-2 1 0-16,3 0 0 0,-2 1 0 0,2-1 0 15,-1-1 0-15,1-1 0 0,0-3 0 0,1-2 0 16,2-4 0-16,-1-1 0 16,0-5 0-16,3-3 0 0,-3-3 192 0,1-2-32 15,-2-9 0-15,0 0 0 0,0 0-16 0,0 0 0 0,0 0 0 16,0 0 0-16,-6-8 240 0,2-4 32 15,-2-6 16-15,3-4 0 0,1-4-112 0,-1-4 0 0,1-4-16 0,-1-2 0 0,2-3-128 0,1-2-32 32,0-4 0-32,0-1 0 0,1 1-144 0,0 4 0 15,0 2 0-15,0 4 128 0,0 3-128 0,4 3 0 16,0 2 0-16,2 5 128 0,-1 4 64 0,2 4 0 16,1 2 0-16,0 3 0 0,1 1-192 0,1 4 192 15,1 1-192-15,1 2 192 0,0 1-192 0,3 2 0 0,1 1 0 16,0 3 0-16,-3-2 0 0,-1 3-144 0,0 0 144 15,-1 2 0-15,2 1-256 0,-4 1 64 0,1 1 16 0,-2 0 0 32,0 1-576-32,-2 3-112 0,-1-1-32 0,-2 2 0 15,-3-1-2160-15,-2 2-432 0,-3 0-96 0</inkml:trace>
  <inkml:trace contextRef="#ctx0" brushRef="#br0" timeOffset="203929.64">4161 16441 13823 0,'0'0'1216'0,"0"0"-960"0,0 0-256 0,0 0 0 0,0 0 4032 0,0 0 768 16,0 0 160-16,0 0 32 0,0 0-3424 0,0 0-672 16,13 5-144-16,3 0-32 15,-1-2-48-15,3 0-16 0,1-1 0 0,3 0 0 0,4 0-208 0,-1-2-32 16,-1-1-16-16,2-2 0 0,-2 1-240 0,2-1-160 16,1 0 192-16,0-1-192 15,1 0-1008-15,-1 3-304 0,-1 0-64 0,2 2-14368 0</inkml:trace>
  <inkml:trace contextRef="#ctx0" brushRef="#br0" timeOffset="204342.17">5056 16809 23263 0,'0'0'1024'0,"3"-10"224"0,-1 0-992 0,0 2-256 0,-1 0 0 0,-1 8 0 16,2-8 2160-16,-2 8 384 0,0-6 80 0,0 6 0 16,0 0-816-16,0 0-160 0,0 0-48 0,0 0 0 0,0 0-976 15,0 12-208-15,1 2-32 0,-1 3-16 0,0 0-240 16,0 3-128-16,-1 1 160 0,1 1-160 0,0 1 128 0,0 0-128 0,-1 0 0 0,0 1 144 16,1-1-144-16,0 2 0 15,0-1 0-15,1-1 128 0,0-1-128 0,-1-2 0 0,-1-2 0 0,1-1 128 16,0-3-128-16,0-2 0 0,0-2 144 15,0-1-144 1,0-9-1248-16,0 0-320 0,0 0-64 0,0 0-14816 0</inkml:trace>
  <inkml:trace contextRef="#ctx0" brushRef="#br0" timeOffset="204799.49">6239 16424 32367 0,'0'0'1424'0,"0"0"304"0,0 0-1376 0,0 0-352 0,1-6 0 0,-1 6 0 15,0 0 1040-15,6-6 144 0,0 3 32 0,4 1 0 0,2-1-544 0,5 1-96 32,1 1-32-32,4 1 0 0,3 0-400 0,2 0-144 15,3 2 0-15,3 1 144 0,3 0-144 0,0-3 0 16,2-1 144-16,-3 0-144 16,-3 0-400-16,-4-1-160 0,-1 0-16 0,-4 2-16 15,-2 1-2688-15,-5 2-544 0</inkml:trace>
  <inkml:trace contextRef="#ctx0" brushRef="#br0" timeOffset="204959.61">6291 16617 38703 0,'0'0'3440'0,"0"0"-2752"0,0 0-560 0,0 0-128 16,0 0 384-16,0 0 64 0,0 0 0 0,0 0 0 16,0 0-192-16,13 0-48 0,3 0 0 0,6 0 0 15,4 0-208-15,3-1 0 0,4-2 0 0,6 0 0 16,4-2-144-16,2-1-128 0,1 0-32 0,0-4 0 31,3-4-2656-31,-1-1-544 0</inkml:trace>
  <inkml:trace contextRef="#ctx0" brushRef="#br0" timeOffset="205702.87">8861 15693 28671 0,'-10'-13'1280'0,"7"4"256"0,-1-1-1232 0,3-1-304 0,0 0 0 0,3 0 0 0,2-1 432 0,1-3 16 15,0 1 16-15,4-1 0 0,1-1 448 0,1 1 96 0,1 1 16 0,3-1 0 16,-2 2-256-16,2 2-64 0,0 1 0 0,1 4 0 16,0 0-272-16,-1 4-64 0,-1 1-16 0,-3 4 0 15,0 3-160-15,-1 4-48 16,-2 4 0-16,0 5 0 0,-2 4-144 0,-3 5 0 16,-1 5-192-16,-3 2 192 0,-3 2-176 0,-3 1 176 15,-3 3-128-15,-2 3 128 0,-2 1-240 0,-3-1 48 0,0-2 0 16,1-5 0-16,2-5 64 0,1-4 128 0,1-6-208 0,2-5 80 0,2-4 128 0,1 0 224 15,2-4-48-15,5-9-16 0,-3 8 336 0,3-8 64 16,0 0 16-16,0 0 0 0,2 9-128 16,-2-9 0-16,7 4-16 0,3 0 0 0,1-2-176 0,3-1-16 15,1-1-16-15,3 0 0 16,0-1-224-16,4-1 0 0,0-1 128 0,1 0-128 0,2-2 0 16,-1 1 0-16,2 2 0 0,2 0 0 0,-1 0-240 0,2 0-80 15,-1-1-32-15,1 0 0 16,0 0-2992-1,-2-1-608-15</inkml:trace>
  <inkml:trace contextRef="#ctx0" brushRef="#br0" timeOffset="206035.61">10074 15487 34719 0,'-7'-11'1536'0,"3"3"320"0,-2 1-1472 0,1 0-384 15,-1 2 0-15,-1-1 0 0,-2 4 0 0,0 2-240 16,0 2 48-16,0 2 0 0,-1 2 192 0,0 3 160 16,0 1-32-16,-1 4 0 0,0 2-128 0,-2 5 0 0,-2 4 0 0,1 2 0 15,0 3 0-15,2 2 160 16,-1 0-160-16,1 2 160 0,1 2-16 0,1 0 0 15,1 1 0-15,2 0 0 0,0 0-144 0,3 0 128 0,1-3-128 0,3-2 128 16,0-3-128-16,1-1 0 0,3-3 0 0,1-2 0 16,2-1 0-16,3-2 0 0,2-2 0 15,4-4 0 1,2-2-416-16,4-3-160 0,3-4-48 0,5-4 0 16,4-4-2432-16,7-6-480 0</inkml:trace>
  <inkml:trace contextRef="#ctx0" brushRef="#br0" timeOffset="206385.37">10481 15774 11055 0,'-2'-9'976'0,"-1"1"-784"0,-2-1-192 0,-2 0 0 16,-2 2 4336-16,-2 3 816 0,-1 1 160 0,-2 2 48 0,0 1-3440 16,-3 3-704-16,-1 2-128 0,-1 4-16 15,-2 2-480-15,1 2-80 0,0 3-32 0,0 1 0 0,1 3-288 16,0 1-64-16,0 2-128 0,4 0 192 16,2 1-192-16,4 1 0 0,1-1 0 0,4 0 0 0,3 0 0 0,3-2 0 15,2-3 0-15,3-1 0 16,0-4 0-16,4-2 0 0,4-1 0 0,0-2 0 0,3-4 144 0,-2-3-16 15,2-4 0-15,1-2 0 0,-1-4 0 16,1-3-128-16,0-3 192 0,0-2-64 0,-3-2-128 0,0-3 192 16,0-4-192-16,-3-1 192 0,-2 0-16 0,-1 1 0 15,-1-2 0-15,-3 4 0 0,1 1 208 0,-4 6 64 16,2 2 0-16,-3 4 0 0,0 3 192 0,-2 7 32 0,0 0 16 0,0 0 0 16,0 0-240-16,0 0-32 15,0 0-16-15,0 0 0 0,0 0-400 0,0 0 0 0,-2 11-144 16,-2 1 144-16,2 1-176 0,0 2 176 0,1 2-160 0,1-1 160 15,0 0 0-15,1-1 0 0,-1 2 0 0,2-2 0 16,0 1-240-16,1-1 48 0,0-1 16 16,0-1 0-16,2-2-784 15,-1-1-176-15,3-2-16 0,1-4-16 0,1 1-2608 0,4-3-512 16</inkml:trace>
  <inkml:trace contextRef="#ctx0" brushRef="#br0" timeOffset="206578.19">10817 15566 29487 0,'-3'-7'2624'0,"0"-2"-2112"0,-1 1-512 0,0 1 0 16,4 7 1792-16,-6-5 256 0,6 5 64 0,0 0 0 0,0 0-1136 0,0 0-208 15,0 0-64-15,-4 7 0 0,1 2-544 0,0 5-160 0,2 1 0 0,1 4 0 16,0 2 0-16,1 3 0 0,2 2 0 16,-1 2 0-1,0 0 0-15,0 2-160 0,-1 0 160 0,2 1 0 16,-2 0 0-16,1 1 0 0,-1-2 0 0,0 0 0 15,-1-2-1472-15,0-1-272 0,0-4-64 0,0-4-8784 0,0-5-1760 0</inkml:trace>
  <inkml:trace contextRef="#ctx0" brushRef="#br0" timeOffset="207101.27">10682 15873 18431 0,'-12'-10'816'0,"5"5"160"0,-2-2-784 0,4 1-192 0,0-1 0 16,5 7 0-16,-2-8 3104 0,2 8 576 15,0 0 112-15,6-7 32 0,3 1-2768 0,5 2-544 16,3-1-128-16,3 2 0 0,1-1-384 0,2 0 0 16,4 1 0-16,0 0 0 0,2-2 0 0,0 1 0 15,1-3 0-15,1 1 0 16,0-3-448-16,0-1 0 0,-1 0 0 0,-2 0 0 0,-5 0-96 0,-2 0-32 0,-3 2 0 0,-3-1 0 0,-2-1 576 0,-2 1 128 0,-3 0 0 16,-3 0 16-16,0 1 672 0,-2 0 128 0,-3 8 16 0,0-9 16 15,-1 0 144-15,-1 2 32 0,-3 0 0 16,1 2 0-1,-2 0-304-15,6 5-48 0,-7-2-16 0,7 2 0 16,-8 1-464-16,8-1-80 0,-8 7-32 0,2 1 0 16,0 2-208-16,2 4 0 0,-1 1 0 0,2 3-160 15,-1 4 160-15,0 1-160 0,1 0 160 0,1 0-160 16,2 0 160-16,-1-1 0 0,0-1 0 0,1-2 0 16,1-2 0-16,1 0 0 0,0-4 0 0,3-3 0 15,-5-10 0-15,0 0 0 0,0 0 0 0,5 6 128 0,-5-6 32 16,9 0 16-16,-9 0 0 0,10-6 0 0,0-4 208 15,1-1 32-15,0-1 16 0,0-1 0 0,0-2-112 0,0 3 0 16,-1 0-16-16,0 2 0 0,-1 2-304 0,2 3 0 16,-1 1 0-16,-1 1 0 0,-9 3 0 0,10 3 0 15,0-1 0-15,-1 2 0 0,-3 3 0 0,2-1 0 16,-1 2-144-16,-2 1 144 0,-2 1 0 0,0 0 0 16,-2-3 0-16,-1 1-128 0,0-8 128 0,-1 9 0 15,-2-1 0-15,3-8 0 0,-5 7 128 0,-5-1-128 0,1-2 128 0,-1 1-128 16,0-2 0-16,1 0-240 0,-4-1 48 0,-11 4-1728 31,12-5-128-31,0-1-48 0,0-1-15184 0</inkml:trace>
  <inkml:trace contextRef="#ctx0" brushRef="#br0" timeOffset="207369.93">11641 15287 38703 0,'0'0'1712'0,"5"-8"352"0,-1 2-1648 0,3 1-416 0,0 3 0 0,-7 2 0 16,11 0 384-16,-1 2-16 0,0 3 0 0,1 2 0 15,0 3-112-15,2 2 0 0,3 3-16 0,-3 2 0 16,-2 3-112-16,-1 4 0 0,-1 3-128 0,-2 1 192 0,-1 2-192 0,-2 3 176 16,-2 3-176-16,-2 3 160 0,-2 2-160 0,-3 2 128 15,-3 0-128-15,-5 1 128 0,-4 0 0 0,0-1-128 16,-1-2 192-16,0-3-64 15,1-1-128-15,-1-4 0 0,2-3 0 0,-1-3 0 16,-1-5-400-16,0-2-112 0,1-1-32 0,1-1 0 16,1-3-2272-16,0-2-448 0</inkml:trace>
  <inkml:trace contextRef="#ctx0" brushRef="#br0" timeOffset="207724.56">12590 15380 26719 0,'-6'-21'1184'0,"4"7"240"0,-1-2-1136 0,2-1-288 16,0 1 0-16,0 0 0 15,0 2 1472-15,0 3 256 0,0 1 32 0,0 2 16 0,1 8-128 16,0 0-32-16,0 0 0 0,0 0 0 0,-10 9-1072 0,0 4-224 16,-3 5-32-16,0 5-16 0,-2 5-272 0,1 5 0 15,-1 4 0-15,-1 3 0 0,0 0 0 16,0 2 0-16,1 1 0 0,2 1 0 16,2 1 0-16,2-1 0 0,3-1 0 0,3 0 0 15,2 0 0-15,4-1 0 0,3-6 0 0,4-1 0 16,3-1 0-16,3-3 0 0,3-5 0 0,4 0 0 31,4-4-448-31,0-3 16 0,1-1 0 0,3-5 0 0,4-3-2320 0,2-4-448 16</inkml:trace>
  <inkml:trace contextRef="#ctx0" brushRef="#br0" timeOffset="208386.15">13234 15293 38175 0,'-4'-11'1696'0,"4"5"352"0,3-1-1648 0,2 1-400 15,4 0 0-15,1 2 0 0,2-2 0 0,4 4-304 16,1 1 48-16,2 3 16 0,0 3 384 0,-1 0 80 0,0 1 16 0,-1 2 0 16,-1 2-112-16,-3 2-128 0,-3 3 176 0,-3 1-176 15,-3 2 0-15,-1 0 0 0,-3 1 0 0,-3 3 0 16,-4 2 144-16,-1 2-144 0,-5-2 0 0,-2 1 144 15,-4 2-144-15,0-3 0 0,2-2 0 0,1-2 0 16,-1-4 128-16,4-2-128 0,3-2 0 0,1-2 128 16,0-2 256-16,3 0 32 0,0-2 16 0,6-6 0 15,0 0-112-15,0 0 0 0,0 0-16 0,0 0 0 16,0 0-112-16,0 0-32 0,12 3 0 0,4-2 0 16,2-1-160-16,6-1 0 0,1-2 144 0,3 1-144 31,2-1-320-31,1 0-144 0,1-2-32 0,2 0 0 0,3-2-592 0,0-1-128 0,-1 0-32 0,4-1 0 15,1-1-400-15,1-2-80 0,-4-1 0 0,-2-2-16 16,-4 0 560-16,-6-1 112 16,-5 2 32-16,-6 2 0 0,-5 1 1040 0,-3 1 320 0,-4 1 16 0,-3 2 0 0,-3-1 1136 0,-1 2 208 15,-4 1 48-15,-3 1 16 0,-6-1-352 0,0 2-80 16,-3 1-16-16,-1 2 0 0,-1 1-592 0,0 1-128 16,1 1-32-16,0 3 0 0,1 1-256 0,4 1-48 0,1 0-16 15,1 2 0-15,3 1-224 0,1 1 0 0,2 1 0 0,3 2 0 16,1 2 0-16,3-3 0 0,2 1-128 15,3-2 128-15,2-1 0 0,3-1-128 0,2-1 128 16,2-3 0-16,2-1 0 0,4-3 0 0,2-3 128 0,2-1-128 16,0-2 0-16,2-4 0 0,2-3-176 0,-2-2 176 15,-2-3 0-15,-2-3 0 0,-2-2 0 0,-3 1 0 16,-2-1 0-16,-3 2 160 0,-2 3-16 0,-2 2 0 16,-3 2 208-16,0 2 32 0,-4 9 16 0,0 0 0 15,0 0 32-15,0 0 0 0,0 0 0 0,0 0 0 0,0 0-432 16,-4 11 0-16,0 1 0 0,-1 1 0 15,1 3 0-15,0 0-176 0,0 3 48 0,2-1 0 16,1 0 128-16,1 0 0 0,0-1 0 0,2 1 0 0,0-2-320 16,3 0 32-16,0-2 0 0,1-2 0 15,-1-3-640-15,5-2-128 0,5-2-32 0,-1-3-10832 16,2-3-2176-16</inkml:trace>
  <inkml:trace contextRef="#ctx0" brushRef="#br0" timeOffset="208606.57">14463 15255 30399 0,'-6'-15'2704'0,"1"-1"-2160"16,-1 5-544-16,1 0 0 16,-3 0 2000-16,0 1 304 0,2 3 48 0,0 1 16 15,1 1-1008-15,5 5-192 0,-8-4-32 0,8 4-16 0,0 0-704 0,-7 4-144 0,7-4-16 0,-5 11-16 16,0 1-240-16,2 4 0 16,1 5 0-16,1 2 0 0,0 4-192 0,1 0 192 0,1 2-192 0,1 0 192 15,1 4-128-15,0 1 128 16,-2-1 0-16,1 2 0 0,0-4-256 0,1-1 48 15,1-2 16-15,0-4 0 16,0-3-704-16,1-1-128 0,-1-2-16 0,2-2-10928 16,-2-5-2176-16</inkml:trace>
  <inkml:trace contextRef="#ctx0" brushRef="#br0" timeOffset="209139.57">14178 15502 32255 0,'0'0'2864'0,"1"-7"-2288"0,1-1-576 0,-2 8 0 0,6-9 512 0,1 3-16 15,5 0 0-15,2 1 0 16,3-1-496-16,6 0 0 0,6-2 0 0,3 2 0 16,0 0-256-16,2-2 48 0,0-1 16 0,1 0 0 31,-1 1-928-31,1-1-176 0,1 0-48 0,0-1 0 16,1 0-752-16,0-1-144 0,-4 1-48 0,-3-1 0 15,-2-1 1200-15,-6 0 224 0,-6-1 48 0,-4 1 16 0,-3 1 1408 0,-2 0 288 0,-3-1 48 0,0 1 16 16,-2 0 960-16,-1 1 192 0,-1 0 32 0,-1-1 16 15,-1 1-192-15,-1 1-48 0,1 2 0 0,2 7 0 16,-5-7-448-16,5 7-112 0,0 0-16 0,-8-2 0 0,8 2-720 0,-8 4-160 16,3 4-16-16,-3 3-16 0,0 2-432 15,2 5 0-15,-1 4 0 0,3 2 0 0,0 2 0 0,1 3-144 16,1-2 144-16,0 2 0 16,1 1 0-16,0-1-128 0,1 0 128 0,0-3 0 0,0-3 0 0,1-2 0 15,1-3 0-15,0-3 0 0,2-1 0 0,-1-6 0 16,2-1 0-16,-5-7 144 0,0 0 96 0,8 1 16 15,0-3 0-15,-1-3 0 0,1-3 224 0,0-3 48 16,0-4 16-16,1-1 0 0,0-2-80 0,3-3-16 0,0-2 0 16,0 1 0-16,-1 1-224 0,1 5-48 0,2 0-16 0,-1 4 0 15,-1 2-160-15,0 4 0 0,-1 0 0 0,0 4 0 16,0 2-208-16,0 2 80 0,0 3 128 16,-1 0-208-16,0 3 48 0,-1 3 16 0,-1 1 0 0,-1 0 0 15,0 5 144-15,-2-2-160 0,-2-1 160 0,0 1-160 16,-3-1 160-16,-3 0 0 0,-1-1 0 15,-1 0 0-15,-4 0 0 0,-1-1 0 0,-2-2 0 0,-3 0 0 16,0-2 128-16,-1 0-128 0,-2-2 128 0,1-1-128 16,1-2 0-16,1 0-256 0,0-2 32 0,3-1 16 15,1-2-1824 1,1-2-352-16,3-2-80 0,0-3-14976 0</inkml:trace>
  <inkml:trace contextRef="#ctx0" brushRef="#br0" timeOffset="209387.25">15607 14889 41807 0,'0'0'1856'0,"0"0"384"0,5-8-1792 0,2 2-448 0,-7 6 0 0,9-4 0 0,-1 2 0 0,1 1 128 16,-1 2-128-16,1 3 0 0,1 2 256 0,1 0-16 0,1 2-16 0,-1 3 0 15,0 2-32-15,0 4 0 16,-3 3 0-16,1 3 0 0,-2 3-16 0,-2 4-16 0,0 2 0 0,-2 3 0 15,-3 3-160-15,-4 5 0 0,-4 5 0 0,-4 2 128 16,-5 0-128-16,-5 2 128 16,-5 3-128-16,-6-1 128 15,-5-2-1584-15,0-1-320 0,-1-2-64 0,0-3-10192 16,-3-2-2032-16</inkml:trace>
  <inkml:trace contextRef="#ctx0" brushRef="#br0" timeOffset="210408.55">8600 16591 6447 0,'0'0'576'0,"-9"0"-576"15,3 0 0-15,-3 0 0 0,1-1 2672 0,-1 1 416 0,0-1 96 0,1 1 16 0,1 1-1344 0,-1 0-272 16,0 1-48-16,8-2-16 0,-9-2-48 0,2 2-16 15,7 0 0-15,-9 0 0 0,2-1-256 0,7 1-48 16,-10-1-16-16,10 1 0 16,-7-1-528-16,7 1-96 0,0 0-32 0,0 0 0 0,0 0-208 15,0 0-32-15,0 0-16 0,0 0 0 0,0 0-48 16,0 0-16-16,7-3 0 0,4 0 0 16,3-1-160-16,2 1 0 0,4-1 144 0,4-1-144 15,4 1 128-15,4-1-128 0,3-1 128 0,7-1-128 16,5 1 0-16,2 0 144 0,1 1-144 0,0-1 0 15,2-1 128-15,3 2-128 0,1-1 0 0,5 2 0 16,5 0 0-16,-1-2 0 0,-3 0 0 0,2 0 0 16,0-1 0-16,4 2 0 0,3 1 0 0,1-1 0 0,1 1 0 15,-1-2 0-15,1 1 0 0,3 1 0 16,3 1 0-16,1-1 0 0,1-3 0 0,-1 3 0 0,0 0 0 16,3 2 0-16,3-1 0 0,-2 1 0 0,0-2 0 0,-4 2 0 15,-2 1 0-15,3 2 0 0,1 1 0 0,-2-2 0 16,-4-2 0-16,-2 1 0 0,-2 1 0 0,2 2 0 15,6 2 0-15,-3-3 0 0,-3-2 128 0,1 1-128 16,-1 0 0-16,4 1 0 0,3 1 0 0,-1-2 0 16,-5-1 0-16,4 0 0 0,1 1 0 0,2 1 0 0,4-1 0 15,-3 0 0-15,-5-2 256 0,1 2-16 16,2 2 0-16,0 0 0 0,1-1-16 0,0 0 0 0,-4-2 0 16,2 2 0-16,2 0-96 0,0-1 0 0,-2-1-128 15,0 0 192-15,-3 0-192 0,5 1 128 0,1 0-128 0,0-1 0 16,-3-2 0-16,-1 0 128 0,1 1-128 0,3 1 0 15,3 0 0-15,-2-2 128 0,-5-3-128 0,0 2 0 16,0 3 144-16,4-3-144 0,-1 0 128 0,-1 0-128 16,-7-2 240-16,1 2-48 0,0-2 0 0,3 2 0 15,3-2 48-15,-2 1 0 0,-4-2 0 0,1 1 0 16,0-1-80-16,2 2-16 0,3-1 0 0,-3 1 0 16,-5-2-144-16,1 1 0 0,-1 1 144 0,0-1-144 15,2 0 144-15,-5 0-144 0,-8 0 192 0,-1 0-192 0,-4 2 304 16,-2-1-48-16,-2 1-16 0,-3 1 0 0,-5-1 80 0,-4 1 32 15,-5-1 0-15,-5-1 0 0,-5 1-32 16,-4 1-16-16,-6-1 0 0,-4 2 0 16,-3 0-128-16,-9 2-32 0,0 0 0 0,0 0 0 0,0 0-144 0,0 0-176 15,0 0 48-15,0 0 0 16,0 0-1472-16,-11-1-304 0,-3 2-48 0,-5 1-10272 16,-5 1-2048-16</inkml:trace>
  <inkml:trace contextRef="#ctx0" brushRef="#br0" timeOffset="211379.72">9404 16984 26719 0,'6'-15'1184'0,"0"4"240"0,-1-1-1136 0,2 0-288 0,2-2 0 0,1 1 0 16,-3-1 432-16,2 2 16 0,0 0 16 0,-3 1 0 16,0 1 64-16,-2 1 16 0,0 0 0 0,-1 1 0 0,-3 8-32 15,0-8 0-15,-1 0 0 0,1 8 0 16,-2-9 32-16,-2 1 0 0,-2 1 0 0,-3 1 0 16,-2 3-352-16,0 1-192 0,-2 1 192 0,-2 2-192 0,-1 2 0 0,-2 0-176 0,-1 3 0 0,-1-2 0 15,-1 1 176-15,2-1-160 16,3 0 160-16,0 0-160 0,2-1 160 15,3 0 0-15,3 0 0 0,1-1 0 0,7-2 0 16,0 0 0-16,0 0 0 0,0 0 0 0,0 0 0 16,0 0 224-16,0 0-48 0,0 0-16 0,-4 7 32 0,4-7 16 0,0 0 0 0,2 10 0 15,-2-10-48-15,5 11-16 16,-1-1 0-16,1 1 0 16,-2 0-144-16,-1 1 160 0,0 2-160 0,1 1 160 0,-1-1-160 15,-2 4 0-15,-1 1 0 0,0 5 0 0,-2 4 0 16,0 5 0-16,-2 5 0 0,-2 5 0 15,-2 4 0-15,-2 2 0 0,-2 3 0 0,0 2 0 0,-2 0 0 0,1 2 0 0,0 1 0 16,1-1 0-16,1-2 0 0,1-2 0 16,-3-1 0-16,3-5 0 0,3-2 0 0,0-1 160 15,1-3-16-15,3-2 0 0,1-5 64 0,0-1 16 16,2-5 0-16,1-3 0 0,0-1 96 0,2-3 32 16,1-2 0-16,-1-3 0 0,0-3-48 0,1-2-16 15,1-1 0-15,-4-9 0 0,6 7 32 0,1-2 16 0,-7-5 0 16,11 5 0-16,0-3-16 0,1-2 0 0,0-1 0 15,2-2 0-15,2 0-128 0,-1 0-16 0,1 0-16 16,0-1 0-16,2 0-160 0,1-2 0 0,2 1 0 0,2-1-176 31,3 1-560-31,-1 0-112 0,-1 2-32 0,2 0 0 16,0 1-1872-16,0-1-368 0</inkml:trace>
  <inkml:trace contextRef="#ctx0" brushRef="#br0" timeOffset="211875.67">10036 17331 27759 0,'-6'-16'1216'0,"3"5"272"0,2-3-1184 0,1-1-304 16,-1-3 0-16,1 1 0 0,2 2 992 0,2 0 144 0,0-1 16 0,2 4 16 16,0 1-160-16,3 1-48 15,0 1 0-15,2 3 0 0,0 0-384 0,2 3-64 0,-1 1-32 0,0 3 0 16,1 2-240-16,-3 4-48 15,1 3-16-15,-2 3 0 0,-2 3-176 0,-3 3 0 0,-1 4 0 0,-3 1 0 16,-3 1 0-16,0 0 0 0,-5 1 0 0,-2 1 0 16,-3-1-192-16,-1 2 48 0,-3 1 0 0,2 0 0 15,-1 0-16-15,3-3 0 0,1-5 0 0,2-2 0 0,0-3 160 16,3-4 0-16,1-2 0 0,2-2 128 16,4-8 304-16,-3 9 64 0,3-9 16 0,0 0 0 0,5 7 0 0,1-1 16 15,-6-6 0-15,13 4 0 0,1-1-272 16,3 0-64-16,2-3-16 0,3 1 0 0,0 1-176 0,2-2 128 15,1-1-128-15,0 0 128 0,-1 0-128 0,0 1 0 16,-2-1 0-16,0-1 0 31,0 0-544-31,-1 0-144 0,-1 0-16 0,-1 0-11120 0,-1-1-2208 0</inkml:trace>
  <inkml:trace contextRef="#ctx0" brushRef="#br0" timeOffset="212156.14">10797 17057 32255 0,'-4'-15'2864'0,"1"4"-2288"15,-2-1-576-15,1 0 0 0,-1 2 1376 0,1 2 160 0,0-1 48 0,-1 3 0 16,5 6-1296-16,-7-3-288 16,-1 1 0-16,0 2 0 0,0 2 0 0,-1 2 0 0,-4 3 0 0,-1 5 128 15,-2 3-128-15,-1 7 0 16,0 6 0-16,-1 3 0 0,0 3 0 0,1 3 0 0,-1 4 0 0,4 2 0 15,0 2 0-15,1 2 0 16,1 3 0-16,4 0 0 0,1 0 0 0,4-2 0 0,0-3 0 0,3-2 0 0,4-1 0 0,0-5 0 16,2-2 0-16,1-2 0 0,2-6 0 0,3-2 0 15,3-2 0-15,2-2 0 16,3-3-448-16,3-3-112 0,2-3-16 16</inkml:trace>
  <inkml:trace contextRef="#ctx0" brushRef="#br0" timeOffset="212868.07">11157 17262 31327 0,'-1'-11'2784'15,"0"-1"-2224"-15,1 0-560 0,1-2 0 16,0-1 464-16,1-1-16 0,1-1 0 0,1 1 0 16,1 2 0-16,2 0-16 0,0 0 0 0,-1 1 0 0,1 2-64 0,2 3-16 15,-1 1 0-15,0 3 0 0,0 2 96 0,-8 2 0 16,10 1 16-16,-1 5 0 0,-3 2-288 0,0 4-176 16,-1 2 192-16,-2 4-192 0,-3 0 0 0,-1 4 0 15,-1 0 0-15,-2 1-144 0,-3 2 144 0,-1-1-208 16,-1 1 80-16,-2-1 128 0,-2 0-240 0,0-2 80 15,0-2 16-15,1-2 0 0,0-3 144 0,1-3 0 16,0-1 0-16,2-2-128 0,2-1 320 0,7-8 64 16,-5 6 0-16,5-6 16 0,0 0 112 0,0 0 32 15,0 0 0-15,9 7 0 0,1-3-240 0,2 0-48 0,1-2-128 0,2-1 192 16,4-1-192-16,-1-1 0 0,3-1 0 0,2-2 0 31,2 0-704-31,2-1-96 0,2-2-16 0,1 0 0 16,1 1-544-16,2-2-112 0,2-1-32 0,0 0 0 15,-1 0 160-15,-2-4 16 0,-3-1 16 0,-5-1 0 0,-4-2 864 0,-4 3 160 0,-3 0 32 0,-3 3 16 16,-4 1 864-16,-2 1 160 0,-4 9 48 0,0-9 0 16,-5 3 736-16,-1 1 160 0,-3 1 16 0,-1 2 16 15,-2 0-704-15,-3 2-144 0,-3 3-16 0,-2 1-16 16,0 0-544-16,-1 3-96 0,0 1-32 0,1 1 0 16,1 2-208-16,3 0 0 0,0 1 0 0,2 2 0 0,2 0 0 0,3 2 0 15,1-2 0-15,4 1 0 0,2-1 0 0,3 0 0 16,1-1 0-16,1 0-160 0,5 0 160 0,1-2 0 15,2-3 0-15,3-2-128 0,2-2 128 0,1-2 0 16,1-2 0-16,-1-1 128 0,2-2-128 0,-1-4 192 16,-1-3-64-16,0-1 0 0,-2-2 80 0,0-1 32 15,-3-2 0-15,0 0 0 0,-3-1 80 0,-1 2 0 16,-1 1 16-16,-2 3 0 0,0 1 0 0,-5 10 0 0,3-7 0 16,-3 7 0-16,0 0 16 0,0 0 0 0,0 0 0 0,0 0 0 15,-1 10-352-15,-1 3 0 0,-1 2 0 0,-1 0 0 16,1 2 0-16,0 0 0 0,-1 1-128 0,2 0 128 15,0 1-256-15,1 0 16 0,0 0 16 0,2-2 0 32,1 0-688-32,1-5-144 0,2-2-32 0,2-3 0 15,2-1-1952-15,2-3-400 0,2-4-80 0</inkml:trace>
  <inkml:trace contextRef="#ctx0" brushRef="#br0" timeOffset="213073.04">12042 17200 33055 0,'-9'-10'1472'0,"3"4"288"0,0 0-1408 0,-1 0-352 0,-1 1 0 0,1 1 0 16,-1 1 1200-16,2 1 160 0,6 2 48 0,-6 0 0 0,6 0-784 16,-8 3-160-16,2 2-16 0,6-5-16 15,-6 10-272-15,2 1-160 0,-1 2 192 0,3 4-192 16,1 3 0-16,1 1 0 0,0 1-192 0,0 1 48 16,-1 2 144-16,0 1 0 0,1-2 0 0,-1 2 0 15,-3 2-272-15,1 0-32 0,0 2 0 0,1-2 0 31,-1-5-2480-31,2-2-496 0,0-3-112 0</inkml:trace>
  <inkml:trace contextRef="#ctx0" brushRef="#br0" timeOffset="213586.99">11775 17429 24879 0,'0'0'2208'0,"0"0"-1760"0,-3-8-448 15,3 8 0-15,0 0 2016 0,0 0 320 16,6-9 64-16,2 2 16 0,3 3-1936 0,5 0-480 15,2 0 0-15,6 1 0 0,2 0 0 0,3-2 0 0,2 1-128 0,4-3 128 32,0 1-656-32,-1-3-32 0,-3-2 0 0,-2-1 0 0,0-2-640 15,-2-2-128-15,-1 0-16 0,-3-2-16 0,-2-1 752 0,-1 1 160 16,-4-1 16-16,-2 2 16 0,-4 2 1120 0,-2 1 240 0,-3-1 32 0,-1 3 16 16,-2 0 624-16,-2 1 128 0,-1-1 32 0,-1 2 0 15,-2 0-160-15,0 2-16 0,-2 0-16 0,1 2 0 16,-1 1-592-16,6 5-112 0,-7-3-32 15,7 3 0-15,-8 1-448 0,8-1-80 0,-9 6-32 0,2 5 0 0,1 2-160 0,1 4 0 16,0 2 0-16,1 3 0 16,0 2-208-16,1 3 80 0,0 2 128 0,1-2-208 0,-1 0 208 0,5-1 0 0,-2 0-160 0,1-3 160 31,1-2 0-31,-1-3 0 0,1-2 0 0,0-4 0 0,-2-12 0 0,4 9 0 16,-4-9 128-16,0 0-128 0,0 0 384 15,8 2 0-15,-8-2 0 0,10-5 0 0,0-2 256 0,0-2 64 16,0-2 0-16,1-3 0 15,2-2-208-15,2 0-48 0,-1-1 0 0,1 2 0 0,2 0-272 0,-2 3-176 16,1 1 192-16,-2 3-192 0,0 2 0 0,-1 3 0 16,-3 2 0-16,1 1 0 0,-1 2-192 0,0 2 48 15,-2 3 16-15,-1 1 0 0,1 0 128 0,-1 2-192 0,-2 2 192 0,-1 0-192 16,-2 1 192-16,-1-1-160 0,1 0 160 0,-4 0-160 0,-1 0 160 0,-2 0-160 16,0-1 160-16,-3 1-160 0,-2-1-96 0,-1 0 0 31,-2-1-16-31,-1 0 0 15,-3-2-1200-15,1-2-256 0,-1 0-32 0,1-2-10128 16,-1-2-2016-16</inkml:trace>
  <inkml:trace contextRef="#ctx0" brushRef="#br0" timeOffset="213851.66">12670 16946 43311 0,'0'0'3840'0,"0"0"-3072"0,0 0-608 0,10-1-160 31,-10 1-720-31,11 3-176 0,0 2-48 0,-2 3 0 0,2 3 784 0,0 2 160 0,0 2 0 0,0 1 0 16,0 3 0-16,0 3 0 0,0 2 0 0,-1 3 0 15,-2 2 128-15,-1 2-128 0,-3 2 0 0,-1 1 144 16,0-1-16-16,-5 1-128 0,0 0 192 0,-4 2-64 16,-2 2 64-16,-1 1 0 0,-2 2 0 0,0-2 0 15,1-4-64-15,-1-2-128 0,-1-1 192 0,0-5-64 16,1-4 0-16,0-2-128 0,2-1 192 0,-1-3-64 15,-1-3-128-15,0-1 0 0,1-3 0 0,1-2 0 16,1-3-1312-16,-1 0-352 0,2-5-64 16,7 0-9728-16,-9-8-1936 0</inkml:trace>
  <inkml:trace contextRef="#ctx0" brushRef="#br0" timeOffset="214154.9">13015 16909 41055 0,'-5'-14'1824'0,"5"14"368"0,2-8-1744 0,1 1-448 16,-1-1 0-16,-2 8 0 0,7-4 0 0,1 0-176 0,-8 4 16 0,11-1 0 15,0 1 160-15,-2 2-208 0,-9-2 80 0,10 5 128 16,-1 0-176-16,-9-5 176 0,5 9-128 0,-2 1 128 16,-2-1 0-16,-1 1-160 0,-2 0 160 0,-2 1 0 15,-1 0 0-15,-1 1 0 0,0 1 0 0,-2-1 0 16,0-1 0-16,2 0 0 0,0-1 0 15,3-1 0-15,3-9 0 0,0 0 0 0,0 0 176 0,0 0-176 16,0 0 480-16,0 0-16 0,7 7 0 0,0-1 0 0,2-3-144 0,2-1-16 16,2-2-16-16,4 1 0 0,0-1-288 0,1 0-144 15,2-1 16-15,2 0 0 32,2-1-1648-32,1 0-320 0,2 0-64 0,2-2-14480 0</inkml:trace>
  <inkml:trace contextRef="#ctx0" brushRef="#br0" timeOffset="214403.36">13778 16954 41695 0,'-13'-12'1856'0,"8"7"368"0,5 5-1776 0,0 0-448 15,-2-7 0-15,2 7 0 0,0 0 0 0,0 0 0 16,0 0 0-16,0 0-176 0,0 0 176 0,5 12-192 0,-1-1 192 0,1 3-192 15,-2 1 192-15,0 4-128 0,-1 3 128 16,0 2-128-16,0 2 128 0,0 2 0 16,0-1 0-16,-1 3-128 0,1 1 128 0,-2-2 0 15,-2 0 0-15,2 0 0 0,-2-2-160 0,0 1 0 16,-1-4 0-16,-1-2 0 16,-3-2-1872-16,1-3-368 0,1-1-80 0,0-4-12864 0</inkml:trace>
  <inkml:trace contextRef="#ctx0" brushRef="#br0" timeOffset="214576.26">13578 17300 35135 0,'0'0'1552'0,"0"0"320"0,2-8-1488 0,1 0-384 0,-3 8 0 0,4-7 0 16,3 1 208-16,4 2-16 0,2-1-16 0,3 2 0 0,4-1-32 0,3 0 0 16,3 1 0-16,3 0 0 0,4 0-144 0,1-1 0 15,2 0 0-15,-1-2 0 31,0 0-1824-31,1-2-352 0,1-1-64 0,0 0-11600 0</inkml:trace>
  <inkml:trace contextRef="#ctx0" brushRef="#br0" timeOffset="-214477.15">14558 16810 39791 0,'-13'-14'1760'0,"5"6"368"0,1 2-1696 0,0 0-432 0,1 2 0 16,6 4 0-16,-8-1 288 0,8 1-32 0,-7 4 0 0,2 6 0 0,0 1-256 0,2 2 0 31,-1 3 0-31,0 2 0 0,0 4 0 0,2 3 0 16,-2 2-144-16,3 3 144 0,-1 3 0 0,2 1-128 15,-1 1 128-15,-1 0 0 0,-1 0 0 0,0 1 0 16,2-3 0-16,0-4 0 0,0-2 0 0,1-3 0 0,1-4 0 0,-1-4 0 16,0-3 144-16,0-2-144 0,0-3 192 0,0-8-192 0,0 0 256 0,0 0-48 15,0 0-16-15,0 0 0 16,0 0 224-16,0 0 32 0,6-6 16 0,-1-3 0 0,2-3 752 0,-2-3 160 15,3 0 32-15,1-4 0 32,2-2-1728-32,3-2-352 0,1-1-64 0,2 2-16 0,-1 1 560 0,2 1 192 0,0 3-144 0,-1 1 144 15,0 4 0-15,-1 3-160 0,1 4 160 0,-2 3 0 16,-2 2 0-16,1 2 0 0,-2 0 0 0,0 4 0 16,1 0 0-16,-1 3 0 0,-1 1 0 0,-1 1 144 15,-3-1-144-15,-2 1 0 0,-1 0 0 0,0 1 0 16,-4 1 0-16,-2 1 0 0,-3 2 0 0,-1-1 0 15,-3 1 0-15,-3-2 0 0,-3-1 0 0,-2-1 128 16,-3-2-128-16,-1 0 128 0,-2 0-128 0,0-1 128 0,1-3-128 16,1 0 0-16,0-2 0 0,2 1 0 15,3-1-352-15,2-1-96 0,0-2-32 16,4-1 0-16,2-1-2256 0,1-2-448 0,2-2-80 0</inkml:trace>
  <inkml:trace contextRef="#ctx0" brushRef="#br0" timeOffset="-214206.2">14882 16710 36447 0,'0'0'1616'0,"0"0"336"0,0 0-1568 0,4-5-384 16,-4 5 0-16,0 0 0 0,9-2 0 0,0 3 0 0,-9-1 0 16,11 6 0-16,0 4 0 0,-4 1 0 0,-1 1 0 15,-4 3 0-15,-1 1 0 0,-2-1 0 0,-1 0 0 0,-4 0 0 16,-1 2 0-16,0-1 128 0,1 1-128 0,-2-1 128 15,0 0-128-15,3-2 0 0,-1-2 0 0,2 0 128 16,0-1-128-16,3-1 128 0,1-10-128 0,4 11 128 16,0-2 208-16,3 0 48 0,1-3 0 0,5 0 0 15,1-2-64-15,3-1 0 0,2 0 0 0,3-2 0 16,1-1-192-16,4-3-128 0,2 0 128 0,5 0-128 16,3 0-1792-16,3-1-448 0,2 1-64 0</inkml:trace>
  <inkml:trace contextRef="#ctx0" brushRef="#br0" timeOffset="-213713.83">15668 16711 36735 0,'-4'-13'1632'0,"4"13"336"0,0-8-1584 0,3 1-384 0,2 0 0 0,1 2 0 15,4-2 0-15,1 2-304 0,0-1 48 0,2 1 16 16,2-2 400-16,0 1 80 16,0 1 16-16,2-1 0 0,-1 2 176 0,2 1 32 0,0-1 16 0,-1 2 0 15,0 1 32-15,-1 1 16 0,1 0 0 0,-2 1 0 16,-2 1-144-16,-1 2-16 0,0-2-16 0,-1 3 0 16,-1 2-176-16,0 2-48 15,0 0 0-15,-2 2 0 0,-3 2 32 0,1 2 0 0,-1 3 0 0,1 3 0 16,-4 2-16-16,-1 2 0 15,-1 2 0-15,-1 1 0 0,-1 3-144 0,-4 2 0 0,1 2-160 16,-1 5 160-16,1 3 0 0,-1 4 0 0,1 0 0 0,0 4 0 16,1 1 128-16,1-1-128 0,1 2 0 0,0 1 0 15,2 1 0-15,3-1 0 0,-1-1-176 0,1-2 176 0,2-2 0 0,1-4 0 16,-1-3 0-16,0-3 0 16,1-4 0-16,-2-2 144 0,0-2-16 0,-1-2 0 15,0-3 256-15,-3-3 64 0,-2-2 0 0,-1-3 0 0,1-5-64 16,-1-2 0-16,-1-3 0 0,-3-2 0 15,-2 0-48-15,-2-3-16 0,-1-1 0 0,-2 1 0 0,-7-3-48 0,0-2-16 16,-2 1 0-16,-2 0 0 0,-2 0-256 0,2 1 0 16,2 0 0-16,-1 0 0 15,2 0-448-15,2 0-160 16,3 0-32-16,3 0 0 0,2 0-3104 0,3 0-624 0</inkml:trace>
  <inkml:trace contextRef="#ctx0" brushRef="#br0" timeOffset="-212999.98">17505 15937 13823 0,'-3'-17'608'0,"2"6"128"0,0-3-592 0,-1-2-144 0,-1-1 0 0,0 1 0 16,0-1 1920-16,-1 1 336 0,0 0 80 0,1 2 16 16,-1 0-128-16,2 2-32 0,-1 1 0 0,0 1 0 15,0 3-432-15,3 7-96 0,0 0 0 0,0 0-16 16,0 0-656-16,0 0-128 0,0 0-32 0,-3 14 0 16,2 3-624-16,0 4-208 0,-1 2 128 0,1 4-128 0,0 4 0 0,-1 1 0 15,1 0 0-15,0 1 0 0,1 1 0 0,-3-1 0 16,1-2 0-16,0 0 0 0,-2-2 0 0,1 0 0 15,-1-5 0-15,0-3 0 0,1-3 0 0,1-3 0 16,0-3 160-16,0-2-160 0,2-10 192 0,0 0-64 16,0 0 0-16,0 0 0 0,0 0 208 0,0 0 48 15,0 0 0-15,0 0 0 0,-5-8 224 0,3-3 48 16,2-3 16-16,2-2 0 0,-2-5-288 0,2-1-48 0,1-4-16 0,1 2 0 16,2-1-192-16,1-2-128 0,0 0 160 15,0-1-160-15,1 1 128 0,1-2-128 0,2 0 0 16,1 1 0-16,2 2 0 0,0 2 0 15,1 2 0-15,0 0 0 0,1 0 0 0,0 2 0 0,-1 2 0 0,2 2 0 16,-1 0-144-16,2 2 144 0,0 2 0 16,0 2-144-16,-3 0 144 0,1 3-128 0,-4 3 128 0,-1 2-128 15,-1 1 128-15,-10 1-128 0,9 5 128 0,-9-5-128 16,4 9 128-16,-3 1-208 0,-3 1 80 0,-3 1 128 16,-4-1-176-16,-2 1 176 0,-3 0-128 0,-2 0 128 15,0 0 0-15,-1-1 0 0,2-1 0 0,-1 0-128 16,1-1 128-16,2-1 0 0,2-3 0 0,1 1 0 15,2-2 0-15,2 2 0 0,-1-2 0 0,7-4 0 16,-4 8-1088 0,0 1-304-16,4-9-48 0,0 9-10672 0,0-9-2144 0</inkml:trace>
  <inkml:trace contextRef="#ctx0" brushRef="#br0" timeOffset="-206823.02">20134 12133 5519 0,'0'0'240'15,"-7"-2"64"-15,-2-2-304 0,1-1 0 0,0 1 0 0,2-1 0 16,0 1 2720-16,1 0 480 0,-1-1 112 0,1 2 16 15,5 3-1536-15,-7-3-320 16,2-1-48-16,5 4-16 0,-7-2-256 0,7 2-64 16,0 0-16-16,0 0 0 0,0 0-272 0,0 0-48 15,0 0-16-15,0 0 0 0,0 0-384 0,11-1-80 0,1 0-16 0,-1 1 0 0,2 1 0 0,3-1-16 16,1 0 0 0,3 0 0-16,2-1 96 0,2 0 32 0,2-1 0 0,11-3 0 0,-3-1-96 0,-12 1-16 15,1 0 0-15,3-2 0 16,0 0-96-16,2 2-32 0,-2-1 0 0,0 2 0 15,-1 1-128-15,-3 1 0 0,-4-1 0 0,-1 1 128 16,-3 0-128-16,-3 1 160 0,-2 0-160 0,-4 0 160 0,-5 1 32 0,0 0 16 0,0 0 0 16,0 0 0-1,0 0 64-15,-7-1 16 0,-4-1 0 0,-3 1 0 0,-1 0-80 0,-3 1-16 16,-1 0 0-16,-2 0 0 0,-2 1-192 0,-13 2 176 16,3 0-176-16,2 1 160 0,0 2-160 0,-1 1 0 0,-2 1 0 15,-3 1 0-15,0 1 0 0,-2 2 0 0,0 2 0 16,12-3 0-16,0 1 0 0,-12 7-144 0,8-2 144 15,1 1 0-15,2 1 0 0,5-1 0 0,3-1 0 0,4 2 0 0,2 1-144 0,5-3 144 16,1 0 0-16,4-1-144 16,2 1 144-16,3-2 0 15,2-2 0-15,2 2 0 0,4-2-144 0,3-1 144 0,2-1-160 0,-2-4 160 0,2-2 0 16,2-1 0 0,3-1 0-16,1-2 0 0,2-2 0 0,1-3 192 0,0-1-16 15,-1-1 0-15,-1-2 160 0,-2-2 48 16,-3-1 0-16,4-6 0 0,-7 1 160 0,-4-1 32 15,-5 0 16-15,-1 1 0 0,-4 0-32 0,-4 0-16 0,-4 2 0 0,3 5 0 16,-3 0-224-16,-2 1-32 0,-2-1-16 0,0 1 0 16,-2 3-272-16,1 1 128 15,-1 3-128-15,0 2 0 0,1 3 0 0,0 1 0 0,0 3-160 0,3 2 160 16,2 1-912-16,-2 6-64 0,1 2-16 0,4 1 0 16,2 2-1904-16,3-8-384 0,0 1-80 0,1 3-16 0</inkml:trace>
  <inkml:trace contextRef="#ctx0" brushRef="#br0" timeOffset="-206552.19">20482 12468 25791 0,'0'0'2304'0,"0"0"-1856"15,-3-4-448-15,3 4 0 0,0 0 1616 0,0 0 240 16,0 0 32-16,0 0 16 0,-5 4-848 0,2 1-160 16,1 3-48-16,0 3 0 0,0 2-656 0,1 2-192 15,1 2 0-15,0-1 0 0,0 1 0 0,0-1 144 16,1 2-144-16,1 0 0 0,-1-1 192 0,0 0-64 16,-1-1 0-16,1 1-128 0,-1-2 128 0,0 0-128 15,-1 0 0-15,0-1 0 0,0-2-224 0,1-1-96 0,0 0-32 0,0-3-10224 31,0-3-2048-31</inkml:trace>
  <inkml:trace contextRef="#ctx0" brushRef="#br0" timeOffset="-206296.62">20823 12278 32367 0,'0'0'1424'0,"0"0"304"0,3-4-1376 0,1 0-352 15,1 0 0-15,1 1 0 16,0 0 528-16,3-2 48 0,1 2 0 0,3 0 0 0,1-1-272 0,3 1-48 16,0 0-16-16,2-1 0 0,1 2-240 0,2 1 0 15,-1-2 0-15,0 0 0 16,-1-1-2192-16,-1 2-432 0,-1 1-96 0</inkml:trace>
  <inkml:trace contextRef="#ctx0" brushRef="#br0" timeOffset="-206095.48">20876 12464 31327 0,'-10'-1'1392'0,"10"1"272"16,-6-1-1328-16,6 1-336 15,0 0 0-15,0 0 0 0,0 0 832 0,0 0 80 0,0 0 32 0,0 0 0 16,0 0-496-16,10 2-112 0,2-1-16 0,4 0 0 0,2-1-128 15,4-1-16-15,4-1-16 0,1 0 0 16,2-1-160-16,2-3 0 0,2 0-192 0,-1-1 192 31,-1-1-2976-31,0 1-480 0</inkml:trace>
  <inkml:trace contextRef="#ctx0" brushRef="#br0" timeOffset="-205521.62">22205 11773 19343 0,'1'-13'848'0,"0"8"192"0,-1-4-832 0,0 1-208 31,0 1 0-31,1 0 0 0,-1 7 1888 0,2-6 336 15,-2 6 64-15,0 0 16 0,0 0-560 0,0 0-96 16,0 0-32-16,0 0 0 0,0 0-912 0,-2 8-192 0,0 3-48 16,-1 5 0-16,1 1-464 0,0 3 0 0,0 3 0 0,-1 1 0 0,-1 2 0 15,1 0 0-15,2 4 0 0,-1 11 0 16,-1-3 0-16,2-2 0 0,1-2 0 0,0-3 0 0,0-3 128 0,1-3-128 16,1-2 0-1,0-3 0-15,0-4 128 0,-1-3-128 0,-1-3 0 0,0-10 144 16,0 0 48-16,0 0 0 0,0 0 0 15,0 0 0-15,0 0 96 0,0 0 32 0,-5-6 0 0,1-5 0 16,0-5-32-16,1-5 0 0,-2-1 0 0,1-6 0 16,0-5-160-16,1-3-128 0,0-3 144 0,2-1-144 15,0 1 128-15,2-1-128 0,0 2 0 0,1 3 0 16,0 2 0-16,3 3 0 0,0 3 0 0,0 11 0 0,0-4 0 0,2 3 0 16,0 0 0-16,3 2 0 0,-1 0 0 0,3 3 0 15,0 2 0-15,3 2 0 0,-1 1-128 0,1 1 128 16,1 3-192-16,-2 2 192 0,0 1-192 0,1 2 64 15,-1 2 128-15,0 1-208 16,-1 2-1440-16,1 1-272 0,-2 2-64 0,-2 4-12816 16</inkml:trace>
  <inkml:trace contextRef="#ctx0" brushRef="#br0" timeOffset="-205349.01">22205 11995 16575 0,'0'0'1472'0,"0"0"-1168"15,0 0-304-15,0 0 0 0,0 0 3680 0,0 0 672 16,0 0 144-16,5-5 32 0,3 1-3344 0,2 0-672 0,2 1-128 0,2 0-16 16,3 1-96-16,2-1-16 15,4 0 0-15,-1 1 0 0,3 1-256 0,0-1 160 16,2-1-160-16,0 1 128 16,-1-1-2096-16,1 1-416 0,-3-2-96 0</inkml:trace>
  <inkml:trace contextRef="#ctx0" brushRef="#br0" timeOffset="-205159.72">22735 11951 27647 0,'0'0'2448'16,"0"0"-1952"-16,0 0-496 0,-6-2 0 0,6 2 1520 0,-5 3 208 15,-1 0 32-15,2 1 16 0,2 2-688 0,-2 3-144 16,1 1-32-16,0 3 0 0,-1 1-592 16,1 3-112-16,0 1-16 0,1 2-16 0,-1 0-176 0,2 0 0 15,-1-2 0-15,1 2 0 0,0 0 0 0,0 0 0 16,1-2 0-16,0 0 0 15,1 0-384-15,0-3-144 0,1-1-48 0,0-2-10336 16,2-2-2080-16</inkml:trace>
  <inkml:trace contextRef="#ctx0" brushRef="#br0" timeOffset="-204835.91">23228 11722 13823 0,'0'0'1216'0,"-2"-7"-960"0,2 1-256 0,-1 0 0 15,-1 1 3616-15,0 0 672 16,2 5 144-16,-3-3 32 0,-2 1-2656 0,5 2-528 0,-6 0-96 0,-1 3-32 16,-1 1-704-16,1 5-160 0,-2 2-32 0,-1 3 0 0,-1 4-256 0,-1 4 128 15,-1 4-128-15,-3 4 0 0,0 4 208 0,-4 5-64 16,-3 6-16-16,-4 4 0 0,-3 6 16 0,-4 3 0 15,-4 2 0-15,-3 1 0 16,2 0-144-16,-21 29 160 0,9-10-160 0,6-11 160 0,5-8-160 16,6-6 192-16,4-5-192 0,3-6 192 0,1-2-192 0,6-6 128 15,0-2-128-15,3-4 128 0,3-4-256 0,4-4-64 16,2-3-16-16,4-3 0 16,2-2-3088-16,4-3-608 0</inkml:trace>
  <inkml:trace contextRef="#ctx0" brushRef="#br0" timeOffset="-204401.19">23362 12350 34271 0,'-5'-10'1520'0,"5"10"304"0,0 0-1456 0,0 0-368 0,0 0 0 0,0 0 0 16,-5 1 544-16,-2 2 32 0,-2 3 16 0,0 4 0 15,-4 3-272-15,0 3-64 0,-1 3-16 0,0 2 0 0,-3 2-240 0,2 2 0 16,-1 3 0-16,1 1 0 0,1-2 0 0,0 1 0 15,2-1 0-15,-2 10 0 16,4-6 0-16,4-5 0 16,0-6 0-16,3-3 0 0,-1-4 0 0,3-4 0 15,1-9 0-15,0 0 0 0,0 0 208 0,0 0-48 0,0 0-16 0,6-7 0 16,0-3 32-16,2-3 0 16,1-4 0-16,2-4 0 0,2-5-176 0,1-3 0 0,0-5 0 0,2-3 0 0,2 0 0 0,0-2 0 15,1 0 0-15,-2 1 0 0,-1 3 0 0,-2 6 0 16,0 2 0-16,-3 5 0 0,-1 3 192 15,-2 5 16 1,0 3 0-16,-1 2 0 0,-2 3 160 0,1 2 16 0,-6 4 16 0,0 0 0 0,7 3-208 0,-1 1-64 0,-1 3 0 16,1 3 0-16,-1 3-128 0,1 1 0 15,-1 3 0-15,1 1 0 16,-1 2 0-16,1 2 0 0,-2 1 0 0,1 1 0 0,-1 1 0 0,0 1 0 0,1 0 0 0,0 1 0 16,-1-2 0-16,0-1 0 0,0-1 0 0,0-2 0 15,-1-2 0-15,0-1 0 0,2-4 0 0,-3-1 0 0,0-2-144 16,0-1-112-16,-1-2-32 0,-1-8 0 15,0 0-2224 1,0 0-448-16,0 0-96 0</inkml:trace>
  <inkml:trace contextRef="#ctx0" brushRef="#br0" timeOffset="-204212.34">23331 12527 34959 0,'-8'-9'1536'0,"8"9"336"0,0 0-1488 0,0 0-384 15,0-5 0-15,0 5 0 0,4-6 448 0,1 2 0 16,2 2 16-16,4-3 0 0,1 1-64 0,2-1-16 16,4 1 0-16,0 0 0 0,2-1-240 0,2 0-144 15,1-1 160-15,1 0-160 0,1-2 0 0,0 0 0 16,0 0-208-16,-1 3 64 16,-2 1-2016-16,-1 0-400 0,-4 1-64 0</inkml:trace>
  <inkml:trace contextRef="#ctx0" brushRef="#br0" timeOffset="-203012.1">20798 15832 20271 0,'0'0'1792'0,"0"0"-1424"0,0 0-368 16,0 0 0-1,0 0 1488-15,0 0 240 0,0 0 32 0,0 0 16 0,4-6-912 0,-4 6-176 0,11-3-48 0,1 0 0 32,1 0-208-32,4 2-48 0,2 1-16 0,3 0 0 0,3 0-128 0,1 0-32 15,3 0 0-15,-1-1 0 0,2 0-80 16,0-1 0-16,1-2-128 0,-2 1 192 0,0 0-192 16,-4-1 128-16,-2 0-128 0,-2 0 0 0,-2-1 128 0,-3 2-128 0,0 0 0 0,-6 0 144 15,-10 3-16-15,0 0-128 0,7-3 192 0,-7 3-64 16,0 0 64-16,0 0 0 15,-5-4 0-15,-4 0 0 0,-3 2-48 0,-1 1 0 0,-4 1 0 0,-1 2 0 0,-3 0 32 16,-5 2 0 0,-1-1 0-16,-4 1 0 0,-2 2 64 0,-2 1 16 0,0-1 0 0,0 2 0 0,-2 1-48 15,4 1 0-15,1 1 0 0,4 1 0 0,2 1-208 0,4 1 0 16,3 0 0-16,1 1 0 16,4-2 128-16,2 2-128 0,1-1 0 15,2 2 0-15,1 2 0 0,3 1 128 16,1 2-128-16,3 0 0 0,3 0 0 0,2 1 0 0,0 1 0 15,3-2 0-15,0-3 0 0,3-1 0 0,2 0 0 0,2-3 0 16,0-2 0-16,2-2 0 0,3-3 0 0,1-3 0 16,-5-4 128-16,3 0-128 0,0-2 176 0,-1-2-176 15,-1-4 304-15,-2-2-48 0,-3-1-16 0,-2-2 0 16,-4-2 272-16,-2-3 48 0,-1-2 16 0,-5-1 0 16,-1-1 48-16,-4 0 16 0,-2 0 0 0,-2 0 0 15,-1 1-256-15,0 4-32 0,-1 1-16 0,1 4 0 16,2 3-336-16,0 4 0 0,0 1 0 0,3 3 128 31,8 1-512-31,-8 6-112 0,0 0-16 0,3 7 0 0,0 3-2400 0,3 4-480 0,-1 1-112 0</inkml:trace>
  <inkml:trace contextRef="#ctx0" brushRef="#br0" timeOffset="-202688.24">21165 16333 34095 0,'0'-7'3024'0,"1"0"-2416"16,1-2-480-16,2 0-128 0,-1 0 448 0,0 2 64 16,1-1 0-16,0 1 16 0,1 2 176 0,1-1 16 0,1 1 16 0,-7 5 0 15,8-4-608-15,-8 4-128 0,11 0 0 0,-1 3 0 16,-10-3 0-16,9 6 0 0,0 2 0 0,-3 2 0 16,-1 1-192-16,-2 2 192 0,-1 2-192 15,-2 1 192-15,-1 0-384 0,-1 3 48 0,-1 2 0 16,-2 0 0-16,0-1 208 0,0-2 128 0,1 0-160 0,0-2 160 15,-1-2 0-15,2-2 0 0,0-3 0 0,3-9 0 16,-3 8 320-16,3-8 176 0,0 0 16 0,0 0 16 16,0 0 112-16,0 0 32 0,0 0 0 0,0 0 0 15,10-3-256-15,0 0-48 0,-1-2-16 0,2 0 0 0,2-2-224 16,-2 0-128-16,0-1 160 0,2 1-160 0,3 1 0 16,0-1-208-16,2 0 16 0,1 1 0 31,0-1-2048-31,5 1-416 0,1-1-80 0</inkml:trace>
  <inkml:trace contextRef="#ctx0" brushRef="#br0" timeOffset="-202389.09">22081 15827 23039 0,'0'0'2048'0,"-8"-1"-1648"15,8 1-400-15,0 0 0 0,-8-1 1408 0,8 1 192 16,0 0 32-16,0 0 16 0,0 0-144 0,0 0-32 0,9-1 0 0,1 0 0 0,1-1-832 0,3 1-192 16,1-2-16-16,5-1-16 0,3-1-176 0,1-1-48 15,1-2 0-15,0-1 0 0,1 1-192 0,1 1 0 16,-3-2 0-16,-1 1 0 31,-1 2-768-31,-4 0-160 0,-3 1-32 0,-3 2 0 16,-12 3-2368-16,0 0-496 0</inkml:trace>
  <inkml:trace contextRef="#ctx0" brushRef="#br0" timeOffset="-202230.81">22122 15953 28271 0,'0'0'1248'0,"-5"6"272"0,5-6-1216 0,-5 7-304 15,5-7 0-15,0 0 0 16,0 0 1200-16,0 8 176 0,0-8 32 0,7 7 16 15,3-3-800-15,4 1-176 0,1-2-16 0,4-2-16 0,3-2-160 0,3-1-16 0,3-1-16 16,2-2 0 0,1-1-960-16,4-1-192 0,2-2-32 0,1 0-16 15,2-2-1952-15,-3-2-384 0</inkml:trace>
  <inkml:trace contextRef="#ctx0" brushRef="#br0" timeOffset="-201759.69">23340 15439 31327 0,'-5'-10'2784'15,"0"0"-2224"-15,-1 2-560 0,2 2 0 0,4 6 976 0,-6-7 96 16,1 1 16-16,5 6 0 0,0 0-512 0,0 0-80 15,-6 0-32-15,6 0 0 0,-6 9-320 0,1 1-144 16,1 4 128-16,0 3-128 0,0 2 0 0,2 2 0 16,2 2 0-16,1 1 0 0,0 0-160 0,3 1 160 15,-1 1 0-15,0 0-144 0,-1 0 144 0,1-1 0 16,0-3 0-16,0-1 0 0,1-2 0 0,-2-1 0 16,1-2 0-16,-1-3 0 0,0-4 0 0,-2-1 0 0,0-8 0 0,0 0 128 15,0 0 0-15,0 0 16 16,0 0 0-16,0 0 0 0,0 0 112 0,-7-4 32 15,-1-5 0-15,0-3 0 0,2-4 32 0,-2-3 0 0,0-7 0 0,1-1 0 16,-1-4 80-16,1-1 32 16,1-3 0-16,1 0 0 0,2-2-16 0,2 1 0 0,1 0 0 0,2 3 0 0,3 1-160 15,-1 1-16-15,1 0-16 0,3 4 0 0,1 0-224 0,2 4 0 16,1 2 0-16,1 3 0 0,0 1 0 0,1 3 0 16,0 1 0-16,-1 3 0 0,0 1-176 0,1 1 176 15,-2 2-160-15,0 1 160 0,0 3-320 16,-2 1 16-16,0 2 16 0,-4 2 0 15,-6-3-544-15,8 10-96 0,-3 0-32 0,-1 3 0 16,-3 3-2080-16,-2 3-416 0,-1 3-96 0,-5 5-16 0</inkml:trace>
  <inkml:trace contextRef="#ctx0" brushRef="#br0" timeOffset="-201612.59">23332 15548 28559 0,'0'0'2544'0,"-4"-8"-2032"16,0 1-512-16,4 7 0 0,0-7 1200 0,3 0 144 15,-3 7 16-15,5-8 16 0,2 1-416 0,1-1-96 16,5 1-16-16,1 1 0 0,1 0-544 0,3 1-112 0,1-1-32 0,-1 1 0 16,1-2-416-16,-1 3-64 15,0 0-32-15,0 3-10448 16,1 0-2080-16</inkml:trace>
  <inkml:trace contextRef="#ctx0" brushRef="#br0" timeOffset="-201295.76">23693 15625 29487 0,'-8'-15'2624'0,"6"5"-2112"0,1 0-512 0,1-1 0 15,0 0 1680-15,2 3 240 0,2 0 32 0,2 1 16 16,1 2-1200-16,-2 0-224 0,4 2-48 0,1 1-16 0,1 2-480 0,0 2 128 16,0 4-128-16,-1-1 0 15,-3 1 0-15,0 2 0 0,-2 2 0 0,0 1-160 0,-2 0-64 0,-2 1-16 16,-2 1 0-16,-1 1 0 15,0 0-80-15,-3 3 0 0,-1 1-16 0,-1 1 0 16,4-1 336-16,-3-2-144 0,1 0 144 0,2-3 0 0,0-2 0 16,3-11 0-16,-2 7 0 0,2-7 0 0,0 0 368 0,0 0 128 15,0 0 16-15,8 5 16 0,1-3-96 0,2-1-32 16,2-3 0-16,2-1 0 0,3-4-272 0,3-1-128 0,3-2 128 0,0-1-128 31,0 0-256-31,2 3-128 0,-1-1-16 0,0 0-16 16,1 0-2416-16,-2 0-496 0,8-3-80 0,-7 8-32 0</inkml:trace>
  <inkml:trace contextRef="#ctx0" brushRef="#br0" timeOffset="-200995.84">23360 16172 35295 0,'-14'-2'1568'0,"14"2"320"0,-8-1-1504 0,0 1-384 0,8 0 0 0,0 0 0 0,0 0 0 0,0 0 0 16,0 0 0-16,0 0-128 0,0 0 128 0,5 7 192 15,3-1-32-15,3 0-16 0,6-2 112 0,0-2 32 16,4-1 0-16,2-2 0 0,1-1 32 16,6-2 16-16,4-2 0 0,1 0 0 15,3-3 16-15,0-1 0 0,3 0 0 0,2-2 0 0,0-1-64 0,-1 1-16 16,-2 2 0-16,-3 1 0 15,-7 0-112-15,-1 1-32 0,-2 2 0 0,-5 0 0 0,-2 1-128 0,-1 2 0 0,-1-1 144 0,-4 2-144 32,-2 1-1344-32,-2 1-320 0,-10 0-80 0,0 0-9264 15,0 0-1856-15</inkml:trace>
  <inkml:trace contextRef="#ctx0" brushRef="#br0" timeOffset="-200506.62">23809 16355 33167 0,'-6'-2'2944'0,"6"2"-2352"0,0 0-464 0,0 0-128 0,0 0 560 0,-8 5 80 15,3 2 32-15,-1 3 0 0,1 2-496 0,-1 3-176 16,1 3 0-16,-3 4 144 0,0 3-144 0,1 3 0 16,0-1 0-16,0 3 0 15,0 1 0-15,0 1 0 0,0 1 0 0,2 1 0 16,1-1 0-16,-2-3 0 0,2-1 0 0,0-1 128 15,2-4-128-15,2-3 0 0,-2-3 0 0,0-1 0 0,1-4 0 16,0-1 192-16,1-12-192 0,0 0 192 16,0 0 192-16,0 0 64 0,0 0 0 0,0 0 0 15,0 0 176-15,0 0 32 0,-6-11 16 0,4-2 0 16,1-2-48-16,1-4-16 0,1-4 0 0,2-4 0 16,0-3-288-16,3-6-64 0,2-1-16 0,-1-4 0 0,2 1-96 0,0 0-16 15,1 3 0-15,0 0 0 0,-1 4-128 16,-1 4 192-16,2 2-192 0,0 4 192 0,0 2-32 0,-1 5 0 0,-3 1 0 0,1 4 0 15,-3 4-160-15,-4 7 192 0,6-7-192 16,-6 7 192-16,0 0-192 0,9 1 128 16,-9-1-128-16,9 9 128 0,-1 1-128 0,1 3 0 0,-2 2-160 15,2 3 160-15,-2 3-176 0,2 3 176 0,-1 3-192 16,-1 0 192-16,0 2-128 0,1 0 128 0,-1 1 0 16,1 2 0-16,-1 0 0 0,0-2 0 15,1-3 0-15,0-2 0 0,-2 0 0 0,0-3 0 0,1-3 0 16,-2-2 0-16,-1-4 0 0,0-2 0 0,-4-11 0 15,3 9 0-15,-3-9-624 0,0 0-16 16,0 0 0-16,0 0 0 16,0 0-1552-16,0 0-320 0,-4-6-64 0,-1-1-8368 15,-1-3-1680-15</inkml:trace>
  <inkml:trace contextRef="#ctx0" brushRef="#br0" timeOffset="-200330.21">23746 16665 18431 0,'-12'-3'1632'0,"5"1"-1312"0,-1-1-320 0,8 3 0 16,0 0 3328-16,0 0 576 0,-6-2 128 0,6 2 32 15,0 0-2656-15,0 0-512 0,0 0-128 0,0 0 0 16,12-3-368-16,3 0-64 0,3 0-16 0,3 0 0 16,0-1 16-16,3-2 0 0,1-1 0 0,3 0 0 15,-1 0-80-15,2 0-32 0,-3-2 0 0,2-1 0 16,-1 0-224-16,1 0 176 0,-1-1-176 0,-1 1 160 16,-2 0-1536-16,-2 3-304 15,0-1-64-15</inkml:trace>
</inkml:ink>
</file>

<file path=ppt/ink/ink7.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25T11:52:13.192"/>
    </inkml:context>
    <inkml:brush xml:id="br0">
      <inkml:brushProperty name="width" value="0.05292" units="cm"/>
      <inkml:brushProperty name="height" value="0.05292" units="cm"/>
      <inkml:brushProperty name="color" value="#FF0000"/>
    </inkml:brush>
  </inkml:definitions>
  <inkml:trace contextRef="#ctx0" brushRef="#br0">4182 1712 24639 0,'-12'-4'1088'0,"7"3"240"0,1-1-1072 0,0 0-256 16,-2 0 0-16,1 1 0 0,-1-1 640 0,1 2 64 15,5 0 0-15,-6 5 16 0,1 0 432 0,-2 3 96 16,2 2 16-16,0 3 0 0,1 3-560 0,0 3-96 15,0 4-32-15,1 5 0 0,-1 2-288 0,4 2-64 16,-3-1-16-16,2 1 0 0,0-1-208 0,1-1 176 16,0-4-176-16,1 0 160 0,0-3-160 0,0-2 0 15,1-3 0-15,1 0 0 0,-2-3 192 0,0-2-64 16,0 0 0-16,0-4 0 0,0-2 128 0,-1-7 32 0,0 0 0 0,0 0 0 16,0 0 160-16,0 0 16 0,0 0 16 15,0 0 0-15,3-9-64 0,1-2-16 0,-1-2 0 16,1-5 0-16,1-2-400 0,0-2 128 0,2-2-128 15,1 4 0-15,3 1 0 0,-1 2 0 0,-1 3 0 0,2 3 0 16,2 2 0-16,-2 3 0 0,1 1 0 0,-1 4 0 0,1 3 0 16,0 4 0-16,0 0 0 0,0 2 0 15,1 2 0-15,-2 2 0 0,-1 2 0 0,-1 2 0 16,-2 0 160-16,-2 2-160 0,-1 1 192 0,-1-1-192 16,-2 2 240-16,-2 0-64 0,-2-1-16 0,-1-2 0 0,-1 0-16 0,-5-2 0 15,0-1 0-15,-3 1 0 0,-3-3 16 0,-1-1 0 16,-3-2 0-16,-1-2 0 0,0-2-160 0,0-3 0 15,-1-2-192-15,-8-3 192 16,4-4-2000-16,4-2-288 0,2-3-48 0,0-5-13728 16</inkml:trace>
  <inkml:trace contextRef="#ctx0" brushRef="#br0" timeOffset="235.35">4206 1581 24879 0,'0'0'2208'0,"7"1"-1760"0,-1 0-448 0,5 2 0 15,0 3 768-15,1-1 80 0,1 2 16 16,0 2 0-16,0 2 608 0,-1 3 112 0,0 2 16 0,0 4 16 16,0 1-416-16,0 3-96 0,1 4-16 0,-1 3 0 15,0 3-560-15,-1 3-112 0,0 4-32 0,-2 2 0 16,-5 1-112-16,-2 1-16 0,-4-1-16 0,-2 1 0 0,-4 0-96 16,-1 0-16-16,0-1 0 0,-2-3 0 15,-1-2-128-15,-1-3 0 16,-1-2-160-16,-3-3 160 15,0-2-448-15,-4-1 0 0,-4-4 0 0,-1 1 0 16,-3-2-1632-16,0-4-320 0,-1-5-64 0</inkml:trace>
  <inkml:trace contextRef="#ctx0" brushRef="#br0" timeOffset="473.75">3637 1703 36399 0,'-9'-6'1600'0,"9"6"352"0,0 0-1568 0,-9 0-384 0,1 0 0 0,8 0 0 0,-9 4 464 0,0 3 16 0,1 4 0 0,-1 5 0 16,0 6-48-16,0 4-16 0,0 6 0 0,3 5 0 16,-1 6-224-16,3 2-64 15,2 1 0-15,2 1 0 0,1 2-128 0,4 5 0 0,4 5 0 0,0-18 0 0,2 6 0 16,4 0 0-16,1-1 0 16,2 0 0-16,2-3 0 0,2-4 0 15,0-4 0-15,3-2 0 0,2-1-448 0,-1-3 48 0,2-3 0 0,0-5-11184 31,1-4-2240-31</inkml:trace>
  <inkml:trace contextRef="#ctx0" brushRef="#br0" timeOffset="2126.54">7507 1628 2751 0,'0'0'128'0,"-3"-4"16"0,-4-4-144 0,3 2 0 16,0 1 0-16,-1-1 0 0,1 0 3920 0,-2 0 752 0,1 1 160 0,-1 0 32 15,6 5-2352-15,-2-4-464 16,2 4-80-16,0 0-32 0,0 0-592 0,0 0-112 16,0 0-16-16,0 0-16 0,0 0-416 0,-4 9-80 0,3 2 0 0,2 2-16 15,0 2-176-15,0 5-48 0,1 4 0 0,-1 4 0 0,1 2-144 16,1 3-16-16,-3 2-16 0,0 3 0 16,-2 5-112-16,4 0-32 0,-2-1 0 0,0-1 0 15,-2 0-144-15,1-2 0 0,0-1 144 0,-1-1-144 16,0-3-224-16,-1-1-112 0,-2-3-32 0,1-2 0 31,0-3-640-31,1-9-128 0,0-3-16 0,-2-1-13744 0</inkml:trace>
  <inkml:trace contextRef="#ctx0" brushRef="#br0" timeOffset="2646.02">7198 2067 31327 0,'-12'-1'1392'0,"12"1"272"0,0 0-1328 0,0 0-336 0,-8-1 0 0,8 1 0 0,0 0 0 0,0 0 0 15,0 0 0-15,0 0 0 0,0 0 0 16,12-2 256-16,3-1-48 0,2 1 0 0,3 0-208 0,3 0 0 16,4-3-192-16,3 0 192 15,5-2-192-15,4 0 64 0,2-3 128 0,-2-2-208 0,-1-3-432 0,3-1-64 0,0-3-32 0,2 0 0 16,0-4-736 0,-1 0-128-16,-1-1-48 0,-2 2 0 15,-1 1-224-15,-5 1-48 0,-7 0-16 0,-5 2 0 0,-6 1 1488 0,-4 4 320 0,-3 2 128 0,-7 2-128 16,-2 0 1856-16,1 9 368 15,-9-6 80-15,-1 3 0 0,-2 1 272 0,-3 4 48 16,-2 1 16-16,-1 2 0 0,-3 3-976 0,1 2-192 16,-2 2-32-16,1 3-16 0,1 2-608 0,3 3-128 0,1 1-32 15,2 2 0-15,1 1-288 0,3 2-64 0,2 1-16 0,2-2 0 16,1-2-160-16,4-1 0 0,2-1 0 0,2 0 0 0,3-2 0 0,2-3 0 16,0-3 0-16,3-1 0 15,2-3-192-15,0-1 192 0,0-3-192 0,3-2 192 16,3-3-704-16,0-4-32 0,0-2 0 0,3-4 0 31,0-4 224-31,-2-3 32 0,-1-2 16 0,-1-3 0 0,-1-3 128 0,-2-4 16 0,-4-2 16 0,-1 0 0 16,-2 1 48-16,-2 5 16 15,-2 5 0-15,-2 3 0 0,0 4 528 0,-2 3 96 0,-3 4 32 16,3 6 0-16,0 0 608 0,0 0 112 0,-7 5 16 0,0 4 16 16,3 2-512-16,-1 3-96 0,1 4-32 0,1 3 0 0,-1 2-400 15,2 0-128-15,1 0 0 0,2 0 0 16,-1 0 0-16,2 2 0 0,2-1 0 0,-1-2 0 15,1-1 0-15,1-2 0 0,0 0 0 0,2-1 0 32,-1-3-384-32,3-1-96 0,0-1-16 0,1-4 0 0,1-2-2512 0,2-3-496 0,1-5-96 15</inkml:trace>
  <inkml:trace contextRef="#ctx0" brushRef="#br0" timeOffset="2966">8298 1892 29487 0,'-6'9'1296'0,"2"-1"288"0,2 1-1264 0,-3 5-320 15,1 1 0-15,2 3 0 0,0-1 256 0,1 2-16 16,-1 1 0-16,0 1 0 0,1 0 400 0,1-1 96 16,1 1 16-16,-1-1 0 0,0-1-240 0,0-2-32 15,0 0-16-15,2-2 0 0,-1 0-256 0,1-3-48 16,0-2-16-16,-2-10 0 0,0 0 32 0,0 0 0 16,0 0 0-16,0 0 0 0,0 0 208 0,0 0 32 0,4-8 16 0,0-4 0 15,-3-5-16-15,1-2 0 0,-2-5 0 0,2-2 0 16,3-4-240-16,0 2-48 0,1-1-128 0,1 2 192 15,2-1-192-15,2 4 0 0,0 3 0 0,1 5 0 16,0 1 208-16,3 4 48 0,-1 4 16 0,-1 2 0 16,-1 4-16-16,0 3 0 0,0 2 0 0,-1 3 0 15,-1 4-16-15,1 1-16 0,1 3 0 0,-1 0 0 16,-2 0-80-16,-1 3-16 0,2 0 0 0,-5-5 0 16,-1 2-128-16,0 3 160 0,-1 1-160 0,0-1 160 15,0 2-352-15,0 0-64 0,0-1 0 0,-1-1-16 16,0 0-624-16,-1-2-112 0,-1-1-16 0,1-3-16 15,1-2-2608-15,0-4-512 0</inkml:trace>
  <inkml:trace contextRef="#ctx0" brushRef="#br0" timeOffset="3471.65">8890 1870 28671 0,'0'0'1280'0,"0"0"256"0,0 0-1232 0,0 0-304 16,0 0 0-16,0 0 0 0,0 0 1136 0,-6 1 160 0,1 2 48 0,-1 4 0 15,1 3-320-15,-1 3-48 0,0 3-16 0,0 2 0 16,1 2-528-16,0 2-112 16,1 2-32-16,1 3 0 0,2 0-288 0,0 2 128 15,-1 0-128-15,5 13 0 0,2-4 0 0,4-5 0 16,1-3 0-16,0-2 0 0,1-4 0 0,1-4 0 0,0-5 0 0,0-3 0 0,-1-2 0 0,2-3 0 15,3-3 0-15,-6-1 0 16,1-6 336-16,1-1-32 16,0-3-16-16,1-5 0 0,2-2-32 0,1-4-16 0,-2-4 0 0,1-4 0 15,1-5-96-15,-2-3-16 0,-2-2 0 0,1-4 0 0,0-3-128 0,-4-1-144 16,-1-1 144-16,-2 2-208 0,-4 3 48 0,-3 2 16 16,-4 4 0-16,-1 4 0 0,-4 4 304 0,-1 4 64 15,-2 3 16 1,-3 5 0-16,0 3 256 0,-1 3 48 0,0 3 16 0,-1 1 0 0,-1 4-240 0,1 4-64 15,0 1 0-15,0 4 0 0,2 4-256 0,1 3 0 16,0 0 0-16,3 3 0 16,0 2 0-16,2 2-176 0,1 1 176 0,3 1-160 0,1 1 160 0,4-2 0 15,5-2 0-15,0 0-128 16,0 0 128-16,2-1 0 0,0-3-144 0,3 0 144 0,0-1 0 0,0-2 0 0,2-1 0 0,2-2 0 16,1-1 0-16,2-1 0 0,-1-2 0 0,2-1 0 15,0-4-256-15,1-1 32 16,3-1 0-16,2-3 0 0,2-4-2080 15,4-2-432-15,3-6-80 0</inkml:trace>
  <inkml:trace contextRef="#ctx0" brushRef="#br0" timeOffset="3622.91">9538 1779 28559 0,'0'0'2544'0,"0"0"-2032"15,0 0-512-15,0 0 0 0,0 0 432 0,6-4-16 16,-1 1 0-16,3 1 0 0,1 1-416 0,2-1 128 15,0-1-128-15,3 2 0 0,1 0 0 0,2 1 128 0,-1 0-128 0,2 0 0 16,0 0-1792-16,0 1-448 0</inkml:trace>
  <inkml:trace contextRef="#ctx0" brushRef="#br0" timeOffset="3789.47">9570 2009 29487 0,'0'0'2624'0,"-6"2"-2112"0,6-2-512 0,0 0 0 15,0 0 2384-15,0 0 368 0,-5 2 80 0,5-2 16 16,0 0-1520-16,0 0-304 0,0 0-64 0,0 0-16 0,4 0-512 0,4-1-112 0,2 0 0 0,2-1-16 16,2-2-304-16,4 1 0 0,3-2 0 0,1-2 0 31,2-1-1488-31,1-1-208 16,2 0-32-16</inkml:trace>
  <inkml:trace contextRef="#ctx0" brushRef="#br0" timeOffset="4435.56">11421 1722 25055 0,'0'0'1104'0,"0"0"240"0,0 0-1088 0,0 0-256 16,2 5 0-16,2 1 0 0,-4-6 368 0,6 4 16 16,1-1 0-16,1-2 0 15,0-1 736-15,2-2 160 0,2-2 16 0,4-2 16 0,-2-1-352 0,3-4-64 16,-1-4 0-16,2-1-16 0,-2-2-432 0,1-2-96 15,-1-2-16-15,0-2 0 0,-2-2-96 0,0-4-32 0,-1 0 0 0,-3 1 0 16,-1-1-16-16,-2 4 0 16,-3 1 0-16,-4 4 0 0,0 3 160 0,-4 2 32 15,-3 4 0-15,0 3 0 0,-1 4 256 0,-2 3 64 0,-3 4 16 0,-3 3 0 16,-3 4-352-16,-1 4-80 16,-2 4-16-16,-2 4 0 0,0 4-272 0,2 4 0 0,-1 3 0 15,2 1 0-15,1 0 0 0,4 0 0 0,2-1-128 0,3-2 128 16,2-1 0-16,2-2 0 0,4-1 0 0,2-2-144 15,2-2 144-15,2-1 0 0,4-2-144 0,1-3 144 16,1-1 0-16,4-1 0 0,1-3 0 16,3-1 0-16,2-3 224 0,2-1 16 0,2-2 0 0,0-3 0 15,1-2-240-15,2-2 0 0,-1-4 0 16,3-2 0 0,1-2-720-16,0 0-96 0,2-1-16 0,-3 0-11200 0,2-1-2240 0</inkml:trace>
  <inkml:trace contextRef="#ctx0" brushRef="#br0" timeOffset="4729.96">11980 1752 32191 0,'0'0'1424'0,"0"-5"304"0,1-1-1392 0,1 1-336 16,0-1 0-16,2 1 0 0,-1 0 768 0,1 2 64 0,2 1 32 0,1 1 0 16,-1 0-16-16,2 2 0 15,2 0 0-15,-1 2 0 0,-2 2-512 0,1 0-96 16,0 3-32-16,-4 1 0 0,-1 1-48 0,0 2-16 15,-2 0 0-15,-1 2 0 0,-1 1-16 0,-3 2 0 0,-1 1 0 0,-2 0 0 16,-2 1 0-16,1-3-128 0,-1 1 192 16,1-3-64-16,-2-1 80 0,2-2 16 15,3-2 0-15,1-1 0 0,0-3 208 0,4-5 32 0,0 0 16 0,0 0 0 16,6 5-160-16,0-3-48 16,2-1 0-16,3-1 0 0,2-2-272 0,5-1 0 15,1-3 0-15,3 1 0 0,1-2-128 0,2 0-96 0,1 0-16 16,2 0 0-16,0 1-1872 15,2-1-368-15,1 0-80 0</inkml:trace>
  <inkml:trace contextRef="#ctx0" brushRef="#br0" timeOffset="5111.3">11174 2549 31903 0,'0'0'1408'0,"0"0"304"0,0 0-1376 0,0 0-336 0,-6 6 0 0,6-6 0 0,0 0 448 0,0 0 0 16,0 0 16-16,8 8 0 0,3-4 272 0,2 0 48 15,4 0 16-15,-1-3 0 0,5-2-224 0,6 0-32 16,5-1-16-16,7-3 0 0,5-1-224 0,4-2-48 16,4-1-16-16,2-2 0 0,1-3-112 0,2 0 0 15,4-2-128-15,2 0 192 0,3-3-192 0,-2 2 144 16,-3-1-144-16,-3 0 128 0,-1 0-128 0,-4-1 0 0,-2 4 0 0,-4 1 0 16,-4 3 128-16,-5 3-128 0,-4 0 0 15,-4 2 128-15,-6 1-128 0,-4 2 128 0,-3 0-128 0,-4 2 128 16,-3 1-368-16,-3 1-80 15,0 2 0-15,-7-3-16 16,0 0-1968-16,-1 7-384 0,-4 2-64 0</inkml:trace>
  <inkml:trace contextRef="#ctx0" brushRef="#br0" timeOffset="5577.16">11895 2816 30399 0,'-4'-1'2704'0,"-4"-1"-2160"16,2 0-544-16,-1-1 0 0,0 2 464 0,2 1-16 15,-1 1 0-15,6-1 0 0,-5 6 384 0,0 2 64 16,2 3 0-16,1 2 16 0,1 4-336 0,0 4-64 16,1 3 0-16,-1 4-16 0,2 1-288 15,0 1-48-15,0 3-16 0,0 1 0 0,0-1-144 0,0 0 0 16,0-1 0-16,0-1 0 0,1-1 0 0,-1-3 128 15,0-2-128-15,0-5 128 0,0-2 64 0,0-3 0 0,0-2 0 0,-1-5 0 16,0-1 320-16,0-7 64 0,0 0 0 16,0 0 16-16,0 0 160 0,0 0 16 15,3-9 16-15,1-4 0 0,0-5-480 0,3-4-112 0,2-3 0 16,5 0-16-16,0-3-176 0,4 2 0 0,0 2 0 0,3 2 0 16,1 2-208-16,0 3 80 15,-2 4 128-15,0 3-208 0,-1 3 208 0,-2 1-176 16,-1 3 176-16,-1 3-160 0,-1 1 160 0,0 3 0 0,-3 3 0 0,-2 2 0 15,0 2 0-15,-1 1 0 0,-3 1 0 0,-1 2 0 16,-1 2 0-16,-5 0 144 0,-3 3-16 16,-2 0-128-16,-5 2 240 0,-4-1-64 0,-2 0-16 0,-4 0 0 0,-4-1-32 0,-3-2 0 15,-4 0 0 1,-2-2 0-16,1-2 32 0,2-2 0 0,2-4 0 0,2-1 0 16,4-3-160-16,3 0 0 0,2-3 0 0,4-2-176 15,2-1-2608 1,4-4-528-16</inkml:trace>
  <inkml:trace contextRef="#ctx0" brushRef="#br0" timeOffset="6963.72">5154 4327 8287 0,'4'-8'736'0,"-2"-3"-592"0,-1-5-144 0,-1 0 0 16,-1-2 1920-16,-2 1 368 0,-3-2 64 0,1 1 16 15,-3 1-160-15,-1 1-32 16,-2 3 0-16,-1 1 0 0,-1 1-64 0,1 2 0 0,-2 1-16 0,2 4 0 16,0 1-768-16,1 2-160 0,1 1-16 0,0 3-16 15,2 2-400-15,-1 5-80 0,-2 5-16 0,2 3 0 0,2 3-368 0,2 7-80 16,1 5 0-16,0 5-16 15,2 4-176-15,1 9 0 0,1 7 0 0,2 5 0 0,1 2 0 0,2 2 0 16,-2 1 0-16,3-2 0 0,0-1 0 0,0-1 0 16,-2-1 0-16,1-2 0 0,-1-5 0 0,-1-4 0 15,1-6 0-15,-1-3 0 0,0-3 128 0,-1-2-128 16,-1-4 128-16,-1-3-128 0,0-4 0 0,0-1 0 16,-1-4 0-16,1-9 0 15,-3-1-1664-15,1-2-256 0,0-1-48 0,-2-3-13520 0</inkml:trace>
  <inkml:trace contextRef="#ctx0" brushRef="#br0" timeOffset="7312.37">4770 5080 26719 0,'-13'-7'2368'0,"7"4"-1888"16,0 1-480-16,6 2 0 0,0 0 2144 0,0 0 336 16,7-7 64-16,2 2 16 0,0-1-2320 0,4 0-464 15,1-3-96-15,5-2 0 0,4-1 144 0,2-2 48 16,5-1 0-16,2 0 0 0,-1-2 128 0,4 2 0 0,-1-1 0 0,0 2-128 15,-1 1 128-15,-1 3 0 16,-6 2 0-16,-1 5 0 0,-3 3 0 0,-3 4 0 0,-7 4 0 0,0 4 0 16,-2 2 0-16,0 3 0 0,0-1 0 0,-1 3-128 0,0-1 128 0,3 0 0 15,1 0 0-15,0-1 0 16,-1-2 0-16,0-3 0 0,0-2 0 0,3-3 0 16,-3-3 0-16,1-2-160 0,0-3 160 0,0-2 0 15,1-5 0-15,-2-1 0 0,-1-2 0 0,-1-3 0 0,-3-6 176 16,-2-1 80-16,-2-1 32 0,-2-3 0 15,-4-4 192-15,-3-1 32 0,-1-3 16 0,-4 0 0 16,-3 0-128-16,0 2-16 0,-1 4-16 0,-1 5 0 0,-1 5 128 0,1 4 16 16,1 3 16-16,1 5 0 0,-1 4-144 0,3 3-16 15,1 2-16-15,2 2 0 16,2 2-672-16,1 4-144 0,2 2-32 0,-1 4 0 16,4 2-1824-16,2 3-368 0,2 0-80 0,0 1-12016 0</inkml:trace>
  <inkml:trace contextRef="#ctx0" brushRef="#br0" timeOffset="7596.73">5645 4711 17503 0,'0'0'1552'0,"0"0"-1232"0,0 0-320 0,0 0 0 15,9-2 3136-15,1 3 560 16,0 3 112-16,-1 2 32 0,1 3-2368 0,0 1-480 16,0 1-96-16,1 3 0 0,-1 2-192 0,0-1-16 15,-1 1-16-15,0 2 0 0,-1 1-368 0,1-1-80 0,-2 0-16 16,-1 0 0-16,1-1-48 0,0 0-16 0,-5-2 0 0,0-2 0 0,-2-2-16 0,0-11-128 31,1 8 192-31,-1-8-64 0,0 0 192 0,0 0 16 0,0 0 16 0,-4-4 0 0,-1-4 560 0,3-4 112 16,1-4 32-16,1-3 0 15,0-7-640-15,1 7-128 0,2-6-32 0,3-2 0 0,2-5-256 0,1 2 0 0,4 1 0 16,1 3 0-16,0 4-160 0,0 2 160 16,1 5-160-16,-2 2 160 0,0 2-192 15,-1 3 48-15,-2 2 16 0,0 1 0 16,0 3-2240-16,0 2-448 0,0 2-96 0</inkml:trace>
  <inkml:trace contextRef="#ctx0" brushRef="#br0" timeOffset="8040.57">7425 4508 28559 0,'-19'3'1264'15,"7"0"272"-15,-1 2-1232 0,-2 0-304 16,1 3 0-16,0 2 0 0,1 1 704 0,1 1 64 0,1 0 32 0,-2 2 0 0,4 0-496 0,0 0-112 0,1-1 0 0,4 0-16 31,1-1-176-31,2-1 0 0,2-1 0 0,3 0 0 0,1-1 0 0,3-1-192 16,1-2 64-16,2 1 128 0,0-2 0 0,1 0 0 15,0-3 0-15,2-1 0 0,3 0 192 0,-2-1 48 0,-2 0 16 0,2 1 0 32,1 0-80-32,-2 2-16 0,-1 0 0 0,0-1 0 15,0 0 208-15,-2 3 32 0,-4 0 16 0,0 2 0 0,-1 1 240 0,-3-1 48 16,-3 2 16-16,-3 1 0 15,-3 0 48-15,0 2 0 0,-5-1 0 0,-3 0 0 16,-1 1-288-16,-1 1-48 0,-2 0-16 0,-2 0 0 0,0-2-416 16,3-2 0-16,0 0 0 0,3-3 0 15,2-2-1712-15,2-2-272 0,2-2-48 0,8 0-9008 16,-1-7-1808-16</inkml:trace>
  <inkml:trace contextRef="#ctx0" brushRef="#br0" timeOffset="8494.39">7728 4533 27583 0,'6'12'1216'0,"-3"-4"256"0,3 4-1168 0,-2 2-304 16,0 2 0-16,0 1 0 0,-1 1 640 0,-1 1 64 16,-2 2 0-16,0-1 16 0,0 1 240 0,0 0 32 15,0-1 16-15,-2 1 0 0,1-2-304 0,1-2-64 16,1-2-16-16,1-2 0 0,-2-3-240 0,1-2-32 16,0-1-16-16,-1-7 0 0,0 0 96 0,0 0 16 15,0 0 0-15,6-4 0 0,-1-4-48 0,2-3 0 0,1-3 0 0,1-4 0 16,0-3-272-16,2-2-128 0,2-4 0 0,0-1 128 15,2 2-128-15,1 0 0 0,-1 5 0 0,-2 4 0 16,0 1 0-16,1 5-144 0,-3 4 144 0,-2 2-160 16,0 3 160-16,-1 3 0 0,-1 4 0 0,-1 2 0 15,2 3 0-15,0 2 0 0,-2 2 144 0,1 0-144 16,-1 0 160-16,1 2-160 0,0-1 128 0,-1 0-128 0,0 1 128 16,1-3-128-16,1-1 0 0,-1-2 128 0,-1-2-128 0,1-2 0 15,-2-1 0 1,2-3 0-16,0-2 304 0,-1-1-32 0,1-3 0 0,0-2 0 0,2-1-16 15,0-3 0-15,0-4 0 0,2-2 0 0,0-2-80 0,2-2-32 16,2-2 0-16,1 0 0 0,-1 0-144 0,1 3 0 16,-1 4 0-16,-1 3 128 0,-2 4-128 0,-1 2 0 15,2 2 0-15,-4 3 0 0,1 3 0 0,-2 4 0 16,1 2 0-16,1 2 0 0,1 1 0 0,-1 2 0 16,0 1 0-16,-1 0 0 0,1 1-144 0,0-2 144 0,-1 0 0 15,1 0 0 1,0 0-544-16,1-2 0 0,0-2 0 0,2-3 0 15,4-3-1920-15,-1-3-384 0,2-4-80 0,0-2-16 16,3-2-160-16,1-1-32 0,-1-4-16 0</inkml:trace>
  <inkml:trace contextRef="#ctx0" brushRef="#br0" timeOffset="8831.86">8772 4444 1839 0,'-4'-14'160'0,"1"9"-160"16,-3 1 0-16,-2 2 0 0,0 0 6064 0,-2 2 1168 0,-2 1 256 0,-2 2 32 16,0 4-4576-16,-1 2-928 0,-2 4-176 0,1 2-48 15,-1 1-768-15,2 5-176 0,-1 1-16 0,4 1-16 16,1 1-496-16,1-1-112 0,0 0-16 0,2 0 0 15,3 0-192-15,2-1 176 0,1-1-176 0,2-2 160 0,3-2-160 0,1-1 0 16,1-2 0-16,1-3 128 0,3-2-128 0,2-3 128 16,1-1-128-16,2-3 128 0,0-3-128 0,2-3 0 15,2-2 0-15,1-4 0 0,0-3 0 0,1-5 0 16,-1-2 0-16,0-3 0 0,-2-3 144 0,1-2-144 16,-2 0 160-1,-2 1-160-15,-3 3 144 0,-2 4-144 0,-1 3 128 0,-1 4-128 0,-3 3 432 0,-3 3 0 16,1 2 0-16,-2 5 0 0,0 0 144 0,0 0 16 0,0 0 16 15,-3 7 0-15,1 3-288 0,0 3-48 16,-2 2-16-16,2 1 0 0,1 2-256 0,0-1 0 16,1 1 0-16,1 0 0 0,2-2 0 0,2 1 0 0,-1-1 0 0,2-2 0 15,1 0 0-15,0-2 0 0,1-2 0 0,-1-2 0 32,2-1-704-32,1-3-112 0,0 0-16 0,3-4 0 15,2-4-2032-15,1-3-400 0,2-4-96 0,0-3-11856 0</inkml:trace>
  <inkml:trace contextRef="#ctx0" brushRef="#br0" timeOffset="9209.52">9263 4194 11967 0,'-12'-21'528'0,"6"14"112"0,0-1-512 0,-1 1-128 15,-1 2 0-15,1 1 0 0,-1 1 6096 0,1 2 1200 0,1 2 224 0,-1 3 48 0,2 1-5296 16,-1 4-1056 0,0 2-224-16,1 3-32 0,1 2-432 0,-1 2-80 0,1 3 0 0,2 3-16 15,0 5-224-15,0 1-32 16,1 1-16-16,-1 2 0 0,2 1-160 0,0 3 0 15,0 2 0-15,2 0 0 0,-2 0 0 0,3-3 0 0,1-1 128 0,0-1-128 0,2-1 0 0,0-4 0 16,2-3 0-16,-1-4 0 16,0-4 0-16,2-4-320 0,0-3 48 0,1-3 16 15,0-5-688-15,2-4-128 0,-1-4-16 0,2-6-16 16,3-6 112 0,-2-7 32-16,2-8 0 0,2-7 0 0,1-7-352 0,-2-4-64 0,3-4-16 0,-2 0 0 15,-5 1 400 1,-1 5 80-16,-3 6 16 0,0 7 0 0,-6 6 2304 0,0 7 480 0,-2 4 96 0,0 5 0 0,-1 3-112 0,0 4-16 15,-2 2-16-15,2 4 0 0,0 0-944 0,0 0-176 0,-3 8-32 0,0 4-16 16,-2 4-224-16,1 1-32 0,0 2-16 0,0 3 0 16,0 0-96-16,0 3-32 0,2 4 0 0,-1 3 0 15,0 1-272-15,-1 2 160 16,2 2-160-16,0 1 128 16,0-1-128-16,1-1 0 0,1 0 0 0,0-3 0 15,1-3-176-15,1 1-112 0,0-1-32 0,1-4 0 16,2-1-2496-16,1-5-496 0,3-1-96 0</inkml:trace>
  <inkml:trace contextRef="#ctx0" brushRef="#br0" timeOffset="9965.46">11295 4532 25791 0,'-12'-16'2304'0,"4"5"-1856"0,0-2-448 0,0 1 0 0,0-1 496 0,0 0 0 15,1-1 0-15,3 2 0 0,1 2 464 0,0 2 112 16,3 8 16-16,0 0 0 0,3-7-160 0,-3 7-32 16,0 0 0-16,10 1 0 0,-3 4-384 0,-1 1-64 15,-1 4-32-15,2 5 0 0,1 2-176 0,-1 3-48 16,0 1 0-16,-1 2 0 0,1 1-64 0,-1 0-128 15,-2 1 176-15,3 9-176 0,-2-6 160 0,-1-3-160 16,0-6 128-16,-3-8-128 0,1-1 144 0,0-1-144 16,0-2 160-16,-2-7-160 0,0 0 352 0,0 0-32 15,0 0 0-15,0 0 0 0,3-8 304 0,-2-3 48 16,-1-4 16-16,1-4 0 0,1-4-448 0,0-5-96 16,2-4-16-16,1-2 0 15,3-1-912-15,1 1-192 0,0 3-48 0,1 4 0 16,1 4-512-16,1 3-96 0,3 3-32 0,-1 5 0 15,1 4-448-15,2 4-112 0,-1 2-16 0,2 2 0 16,0 3-2000-16,-1 2-416 0,1 0-80 0,-1 1 0 16,-1-1 3312-16,-3 1 656 0,-1-1 144 0,-1 1 32 0,-1-2 2320 0,-1 1 448 0,-3 2 112 15,0 1 16-15,-2 1 672 0,0 0 144 0,-1 2 16 0,-1 2 16 16,0-1-1072-16,1 0-224 0,-1 1-32 0,0 0-16 16,0-2-832-16,1 1-160 0,2 0-48 0,0-1 0 0,1-2-288 15,-1-1-64-15,2-2-16 0,0-1 0 0,0-3 16 0,1-2 0 16,1-1 0-16,1-3 0 0,1-3 32 0,0-2 0 15,0-2 0-15,-1-3 0 16,-2-4-144-16,1-2-32 0,-2 0 0 0,-2-4 0 0,-1 1 96 0,-4 0 16 16,-3-1 0-16,-1 2 0 15,-3 3 32-15,-3 3 16 0,1 0 0 0,-2 3 0 16,0 3 64-16,0 5 16 0,1 2 0 0,0 3 0 0,-1 3-512 0,1 2 0 16,1 2 0-16,2 3 0 15,2 2-464-15,1 1-192 16,1 1-48-16,3 3 0 0,4 2-1856 15,2-1-384-15,1 1-80 0</inkml:trace>
  <inkml:trace contextRef="#ctx0" brushRef="#br0" timeOffset="10167.71">12222 4000 20271 0,'-10'-14'896'0,"6"11"192"0,-2 1-880 0,1 0-208 15,-1 1 0-15,6 1 0 0,0 0 4992 0,-5 5 960 16,-1 1 192-16,2 2 48 0,0 3-4672 0,2 4-944 15,1 1-176-15,-1 4-32 0,1 2-240 0,1 2-128 16,0 3 160-16,1 0-160 0,1 2 0 0,0 2 0 0,-1 3 0 0,2 1 0 16,-1 1 0-16,1 2 0 0,0 1 0 0,0 2 0 31,-3-4-992-31,1 1-288 0,2-2-64 0,-2-3-10912 0,0-4-2176 0</inkml:trace>
  <inkml:trace contextRef="#ctx0" brushRef="#br0" timeOffset="11239.68">11972 4489 33567 0,'0'0'1488'0,"0"0"304"0,0 0-1424 0,6-3-368 0,3 0 0 0,2-1 0 16,2 0-352 0,3-1-144-16,4 0-16 0,2-2-16 0,4 1 304 0,5-2 64 0,4 0 16 0,4 1 0 15,2-2 144-15,2-1 0 0,2-2 0 0,1-1-128 0,-4-4 128 0,-1 1 0 16,-4-2 0-16,-2 2-128 0,-5-1 0 0,-3 2 0 15,-4 3 0-15,-5 2 0 0,-5 1 288 0,-3 2 64 0,-5 2 16 0,-5 5 0 16,0 0 1024-16,-2-4 208 16,-3 6 32-16,-4 1 16 0,-4 2-384 0,-2 4-80 0,0 2-16 15,1 3 0-15,-2 2-640 0,0 0-128 0,-2 2-16 0,3 1-16 0,-1 0-96 0,3 0-16 32,-1 1 0-32,4-2 0 0,1-3-128 0,4-1 0 15,1-1-192-15,3-2 192 0,2-2-144 0,3-1 144 0,0-3 0 0,3 0 0 16,-1-2 0-16,4-3 0 15,1-2 0-15,0-2 0 0,0-3 0 0,1-3 0 0,0-3 128 0,1-3-128 0,-1-3 224 0,0-1-48 16,1-2-16 0,-1 2 0-16,-1 1-160 0,-1 4 0 0,-1 3 0 0,-3 1 0 15,-1 3 0-15,-1 4 128 16,-4 4-128-16,0 0 0 0,0 0 176 0,2 7-48 0,1 3-128 0,-1 1 192 16,-1 1-64-16,1 2 0 0,0 0-128 0,2 0 192 15,0 2-192-15,1-1 0 0,2-2 0 0,2-1 0 0,0-1 0 0,2-2 0 16,0-2 0-16,2-3 0 0,1-2-240 0,3-3 64 31,-1-3 16-31,3-3 0 0,0-2 160 0,0-3 0 0,1-3-144 0,0-4 144 16,-1-4 0-16,-2-3 0 0,1-4 0 0,-2-3 0 15,0-3 0-15,-3-4 160 0,1-4-160 0,-1-1 160 16,-2-1-160-16,-2 5 0 0,-2 4 0 0,-2 5 128 0,-1 4 240 16,-3 6 32-16,-1 4 16 0,0 3 0 0,-1 5 304 0,-2 3 64 15,1 1 16-15,2 6 0 0,0 0-304 0,-5 4-64 16,-2 2-16-16,2 5 0 0,-1 3-416 0,2 4 0 15,-1 3 0-15,1 3 0 0,1 3 0 0,-1 3 0 16,1 4 0-16,2 2 0 0,1 0 0 16,1-1 0-16,1 0 0 0,4-1 0 0,-1-2 0 15,2-1-176-15,1-2 176 0,3-4-192 0,-2 0 64 0,4-2 0 16,0-3 0-16,1-4 0 16,1-4-448-16,2-3-96 0,1-3-16 0,-1-3 0 15,1-3 176-15,-1-3 16 0,2-3 16 0,0-5 0 0,1-4 304 0,0-3 176 16,1-6-192-16,-1-2 192 0,-1-3-128 0,-2 1 128 15,0-1 0-15,-4 3 0 0,-3 3 0 0,-2 3 0 0,-2 5 0 16,-2 2 0-16,-2 5 128 0,-1 2 96 0,-1 6 16 0,0 0 0 16,0 0 128-16,-3 8 16 0,-1 2 16 15,0 2 0-15,1 2-400 0,-1 3 128 0,1 0-128 0,1 2 0 16,1 0 0-16,1-1 0 0,1 1 0 0,2-1 0 16,3-2 0-16,-1 0 0 0,2-1-128 0,0-2 128 15,2-2 0-15,1-1-144 0,1-2 144 0,-1-4 0 16,1-2-384-16,0-2 48 0,1-2 0 0,1-2 0 15,1-4 144-15,0-2 48 0,0-1 0 0,0-3 0 0,1-5 144 16,-1-2 0-16,-1-3 0 0,2-1 0 16,-1-2 0-16,-1 1-160 0,-1-2 160 0,0 4 0 0,-3 2-176 0,-3 5 176 15,-1 3-160-15,-1 5 160 0,-1 2 0 16,-3 7 0-16,0 0 0 0,0 0 160 0,0 8-32 0,0 0 0 16,0 5 0-16,-1 1 0 0,-1 1-128 15,2 2 0-15,2 0 0 0,0 1 0 0,0 0-128 0,1-1 128 16,2 0 0-16,0-1 0 0,1-2 0 15,1 0 0-15,4-2 0 0,0-2 0 0,0-2-176 0,1-1 176 16,1-4-128-16,0 0 128 0,-1-3 0 0,2-2 0 16,0-2 0-16,0-3 0 0,-1-2 0 0,-1-4 192 15,0-2 0-15,-2-3-16 0,-1 0 80 0,-2-4 0 0,-1-2 16 0,-2-2 0 16,-3 1-32-16,-1 2-16 0,-2 1 0 16,-1 3 0-16,-1 4 80 0,-3 4 16 0,-3 0 0 0,-1 3 0 15,-2 4-320-15,-1 3 0 16,-3 2 0-16,-1 3 0 15,0 3-640-15,0 3-64 0,2 2-32 0,-2 2 0 16,3 4-2608-16,1 0-528 0</inkml:trace>
  <inkml:trace contextRef="#ctx0" brushRef="#br0" timeOffset="11714.27">14038 4282 20271 0,'4'7'1792'0,"1"1"-1424"0,0-1-368 0,2 2 0 16,0 0 2368-16,-1 0 416 0,1-2 80 0,-1 1 16 0,1-1-1168 0,0-2-240 15,-2 1-32-15,1-2-16 0,-1-1-368 0,2 0-80 16,-1-2-16-16,2-2 0 0,1-2-288 16,-2 0-64-16,2-1-16 0,1-3 0 0,1-2-224 0,0-2-48 15,2-2-16-15,-1 0 0 16,2-1-176-16,-1 0-128 0,0 1 192 0,-1 2-192 0,-1 2 0 0,0 3 0 16,-1 1 0-16,1 2 0 0,-2 2 0 15,-1 0 0-15,-1 1 0 0,1 1 0 16,-1 1 0-16,0 2 0 0,1-1 0 0,0 0 0 0,-1 0-176 0,2 0 176 15,1-2-192-15,1 0 192 0,-1-1 0 16,1-1 0-16,0-3 0 0,0 0 0 0,-1-3 0 0,0 0 0 16,-3-3 0-16,1-1 0 0,-1-2 0 0,-1-1 0 0,0-2 0 0,-2 1 0 15,1-2 0 1,-2 3-160-16,-2 1 160 0,-1 2-128 0,-1 2 128 0,0 2-192 16,-1 2 192-16,2 5-192 0,0 0-144 0,0 0-48 0,-4 6 0 0,1 3 0 0,1 2 80 0,0 2 16 15,1 3 0-15,1 0 0 16,0 2 160-16,0-1 128 0,1 0-192 0,1-1 192 15,2 1 0-15,0-2-128 0,0 0 128 0,1-2 0 16,1 0 0-16,-1-1 0 0,0-1 0 0,-1-2 0 0,1-1 352 0,-2-2 80 31,0 1 16-31,-3-7 0 0,0 0 112 0,0 0 16 16,-2 6 16-16,0 0 0 0,-1-2 0 0,-2 0 0 0,-1-2 0 0,-2 0 0 16,-2 0-304-16,-1 0-64 0,-1 1-16 0,0-1 0 15,-4 0-448-15,0-1-80 0,-2 0-32 0,1-2-12944 31,-1-1-2576-31</inkml:trace>
  <inkml:trace contextRef="#ctx0" brushRef="#br0" timeOffset="11838.27">13579 3805 37775 0,'-15'-8'3360'15,"8"5"-2688"-15,0 1-544 0,-1 0-128 16,1-1-896-16,1 1-224 0,0-1-32 0,6 3-9344 15,-6-2-1872-15</inkml:trace>
  <inkml:trace contextRef="#ctx0" brushRef="#br0" timeOffset="12018.52">12984 4028 24879 0,'-15'-6'2208'0,"10"3"-1760"0,5 3-448 0,0 0 0 15,0 0 3792-15,0 0 688 16,6-4 128-16,1 0 16 0,0-3-3904 0,5 2-720 0,5-1-256 0,4-1 0 15,5-1 32-15,5-1 16 16,3 0 0-16,6-1 0 16,3-1-2288-16,3-2-448 0</inkml:trace>
  <inkml:trace contextRef="#ctx0" brushRef="#br0" timeOffset="12420.11">17121 3595 38703 0,'-15'-8'3440'0,"8"6"-2752"15,1 1-560-15,-2 2-128 0,0 2 208 0,1 4 16 0,-2 1 0 0,-1 5 0 16,1 4-224-16,1 5 0 0,1 4-144 15,-1 2 144-15,-1 3 0 0,4 2 0 0,0 2 0 0,2 2 0 16,-1-1 0-16,0 1 0 16,2 0 0-16,1 1 0 0,-2 1 0 0,2-1 0 15,0-1 0-15,1-2 0 0,1-4-416 0,1-2 16 0,-2-3 0 0,0-2-10992 16,0-5-2176-16</inkml:trace>
  <inkml:trace contextRef="#ctx0" brushRef="#br0" timeOffset="12883.14">16759 4104 35935 0,'0'0'3200'0,"-3"-3"-2560"16,3 3-512-16,0 0-128 0,0 0 0 0,2-5 0 0,4 0-176 0,3-1 176 0,3 2-368 15,4-1 32-15,5-2 0 0,6 1 0 16,3 1 336-16,6-2 0 0,4 0 0 0,-1-1 0 0,0-3-128 0,1-1-16 16,1-1 0-16,0-3 0 31,1 2-448-31,0 0-96 0,-2-1-16 0,-3 1 0 15,-3 0 160-15,-4 1 32 0,-6 2 0 0,-5 1 0 0,-5 2 512 0,-4 1 0 0,-3 2 192 0,-7 5-48 0,0 0 848 16,0 0 160-16,-8-1 48 0,-3 2 0 0,-3 2-208 0,-4 4-32 0,-2 3-16 0,-3 2 0 16,-1 2-432-1,0 4-96-15,-1 1-16 0,2 3 0 0,2 2-160 0,3 0-48 0,0 1 0 0,4-1 0 0,3 0-192 0,2 0 0 32,2-4 128-32,4-1-128 0,2-2 0 0,3-2 0 0,3-3 0 15,1-1 0-15,2-2 0 0,2-4 0 16,0 0 0-16,3-3 0 0,2-2-128 0,3-3 128 15,-3-3-192-15,3-3 192 0,0-2-192 0,0-4 192 0,0-4-192 0,2-2 192 0,-2-1 0 0,-1-1 0 32,-4-1 0-32,-1 3 0 0,-3 4 0 0,0 2 0 0,-3 3 0 0,-1 5 0 0,-3 0 352 0,-2 7 80 15,0 0 16-15,0 0 0 0,-1 7-48 0,0 2 0 16,0 4 0-16,0 1 0 16,-1 2-400-16,2 3 0 0,2 1 128 0,-1 2-128 15,0 1 0-15,2-1 0 0,1-2 0 0,2-2 0 0,1 0-160 0,1-3-16 31,2-1 0-31,1-3 0 16,1-4-1728-16,2-1-336 0,0-3-80 0,1-4-16 16,1-3-800-16,0-3-144 0,1-3-48 0</inkml:trace>
  <inkml:trace contextRef="#ctx0" brushRef="#br0" timeOffset="13167.61">17798 3909 24767 0,'0'0'1088'0,"0"0"240"0,0 0-1072 0,-5 2-256 0,0 0 0 15,-1 3 0-15,2 3 1728 0,0 2 304 0,-1 3 48 0,1 2 16 16,-2 2-1168-16,2 2-224 0,0-1-64 0,0 2 0 15,1 0-192-15,-3 0-32 0,2-2-16 0,1 1 0 0,1-2 176 0,-1-3 48 16,1-1 0-16,0-2 0 0,1-3-64 0,1-8-16 16,0 6 0-16,0-6 0 0,0 0 48 0,0 0 16 15,0 0 0-15,1-5 0 0,1-3-160 0,1-3-16 16,1-4-16-16,1-3 0 0,1-2-272 0,3-2-144 16,2-3 160-16,2 0-160 0,1 0 0 0,3 1 0 15,1 4 0-15,3 3 0 0,-2 2-176 0,-2 4 176 16,1 4-160-16,-1 4 160 0,-2 2-128 0,0 3 128 15,-1 3 0-15,-2 3-144 0,-2 3 144 0,-1 2 0 16,1 3 0-16,-1 1 0 0,-1 3 0 0,-2 1 0 16,1 2 0-16,-1 1 0 15,-2 4-448-15,-1-1-16 0,-1 1 0 0,1-2 0 16,-1-2-2288-16,0-3-448 0,0-3-80 0</inkml:trace>
  <inkml:trace contextRef="#ctx0" brushRef="#br0" timeOffset="13546.38">18336 3808 23039 0,'-8'-6'2048'0,"8"6"-1648"0,-5-3-400 0,0 2 0 0,5 1 3248 0,-4 3 560 16,-1-1 112-16,2 3 32 15,-2 2-2800-15,0 3-576 16,0 2-96-16,0 3-32 0,1 3-64 0,-1 2-32 0,3 1 0 0,-1 1 0 0,2 1-224 0,1 1-128 16,1 0 160-16,2 1-160 15,1 2 0-15,1-1 0 0,2-1 0 0,1-1 0 16,2-2 0-16,1-4 0 0,0-2 0 0,3-4 0 15,-1-3 144-15,2-3-144 0,-1-1 128 0,3-5-128 0,-2-3 128 0,0-3-128 16,-2-4 0-16,0-6 128 0,0-3-128 0,0-6 192 16,0-3-192-16,-1-5 192 0,-1-3-192 0,0-4 0 15,-3-3-160-15,-1-1 160 0,-3-1-288 0,-2 2 32 16,-4 1 16-16,-2 5 0 0,-5 4 432 0,-1 4 96 0,-1 6 16 16,-2 4 0-16,-2 6 384 0,-4 3 80 15,-2 5 0-15,-1 3 16 0,-1 2-464 0,-1 3-112 0,-1 4-16 16,0 4 0-16,1 2-192 0,3 4 0 0,3 3 0 0,2 2 0 15,3 0 0-15,3 1 0 0,3 0 0 0,3 2 0 16,3-1 0-16,3 0-160 0,3-1 160 0,2-1-128 16,3-1 128-16,3-1-128 15,3-2 128-15,2 0-128 16,6-4-432-16,2-3-80 0,4-4 0 0,5-4-12032 16,0-4-2384-16</inkml:trace>
  <inkml:trace contextRef="#ctx0" brushRef="#br0" timeOffset="14132.85">19816 3950 22111 0,'-12'-5'976'0,"12"5"208"0,-4 0-944 0,4 0-240 0,0 0 0 0,0 0 0 16,0 0 2944-16,0 0 528 15,8 0 112-15,3 0 32 0,3 0-2752 0,3 1-544 16,7 0-128-16,5 1 0 0,8 0 0 0,4 2 0 0,7-1 0 0,1 0 0 16,2 2-64-16,0-2 0 0,1-1 0 0,1 0 0 0,1 0-128 15,2 1 0 1,-2-1 144-16,0-1-144 0,-1-1 128 0,-7-1-128 0,-7-1 128 0,-3-2-128 0,-6 0 0 0,-4 0-160 16,-5-2 16-16,-5 1 0 15,-4-3-160-15,-4 0-16 0,-6-1-16 0,-2-2 0 16,-4-3-80-1,-3 1-16-15,-2 1 0 0,-1-1 0 0,-1-1 432 0,-1 2 0 0,-1 0 0 16,0 2 0-16,0 0 608 0,2 2 208 0,1 0 32 0,2 1 16 0,3 2-160 0,1 0-48 16,4 5 0-16,0 0 0 15,0 0-256-15,0 0-48 0,7-2-16 0,1 2 0 16,0 1-336-16,1 3 0 0,0 0 0 0,0 3 0 0,-1 1 256 0,-1 3 0 16,1 4-16-16,-1 1 0 15,-2 2 176-15,-1 2 32 0,-1 0 16 0,-1 4 0 16,-4 1-192-16,-1 2-32 0,-1 1-16 0,-1 2 0 15,-3-1-96-15,-1 2 0 0,-1-2-128 0,0-3 192 0,-1-2-832 16,2-2-160-16,1-2-32 0,0-3-16 16,1-3-1968-16,4-3-400 15,2-2-80-15</inkml:trace>
  <inkml:trace contextRef="#ctx0" brushRef="#br0" timeOffset="14570.8">21485 3611 38127 0,'-11'-5'1680'0,"11"5"368"0,-3-2-1648 0,-2-1-400 16,0 1 0-16,-2 1 0 0,0 1 224 0,-2 1-32 15,-1 0-16-15,-2 4 0 0,-1 1 336 0,-2 4 64 16,0 3 0-16,0 4 16 0,2 2-352 0,0 2-80 16,1 2-16-16,1 0 0 0,2 1-144 0,3 1 0 0,1 2 0 0,4-2 0 15,1-1 0-15,2 1 0 0,3-1-176 0,1-2 176 16,3-2 0-16,3 0 0 15,2-2 0-15,1-3-128 0,0-2 128 0,4-3 0 16,3-2 0-16,0-4 0 0,2-1 160 0,2-3-32 0,-2-3-128 0,1-3 192 16,0-5-64-16,1-3 0 0,-2-5-128 0,-2-3 192 15,1-7-192-15,-4-3 0 0,0-3 0 0,-1-3-160 16,-4-5-96-16,-3 1-32 0,-3 0 0 0,-5 3 0 16,-3 2 288-16,-4 4 0 0,-7 4 0 0,-3 4 0 0,-4 4 432 0,-4 6 144 15,-5 3 16-15,-4 3 16 0,-3 3-352 0,-3 2-80 16,-1 3-16-16,0 2 0 0,2 4-160 0,3 3 0 15,3 6 0-15,4 1 0 0,3 2 0 0,2 0 0 16,6 3 0-16,3 1 0 0,3 0 0 0,4 1 0 16,4 0 0-16,5 0 0 0,1 0 0 0,4-2 128 15,3-2-128-15,3-1 128 0,4-2 80 0,3-3 16 16,2 0 0-16,4-3 0 0,1-2-224 0,3-3 0 16,1-1-144-16,1-4 144 15,2-3-2016-15,-1-4-304 0,-1-4-64 0</inkml:trace>
  <inkml:trace contextRef="#ctx0" brushRef="#br0" timeOffset="15712.92">10726 5900 24879 0,'0'0'2208'0,"-6"-3"-1760"0,1 1-448 0,-3 0 0 15,0 1 320-15,-4 1-32 16,-1 1 0-16,-1 3 0 0,-2 3 816 0,1 2 176 16,-4 0 16-16,2 6 16 0,-1 2-576 0,1 4-112 0,-1 2-32 0,1 4 0 15,2 2-336-15,1 4-64 0,1 3 0 0,3 1-16 16,2 0-176-16,4 1 160 16,2-1-160-16,4 0 160 0,0-3-160 0,4-2 0 0,3-2 0 15,2 0 0-15,1-2 0 0,4-2 192 16,3-3-192-16,-1-2 192 0,1-2-192 0,2-5 0 0,1-3 0 0,0-3 0 0,1-5 0 0,-1-1 0 15,-1-5 160-15,5-6-160 0,-2-4 224 0,-8 1-64 16,-1-4-16 0,0-3 0-16,-1-5 32 0,-2-5 0 0,-1-4 0 0,-1-5 0 0,-4-3-48 0,-1-3 0 15,-3-4 0-15,-3-1 0 0,-4 0-128 16,-1 2 0-16,-4 2 0 0,-3 3 0 16,-1 4 240-16,-1 5 112 0,-1 4 32 0,-1 7 0 15,-2 4 480-15,-2 5 96 0,-1 3 32 0,-1 5 0 16,-1 3-464-16,0 3-80 0,-1 3-32 0,2 5 0 15,1 4-416-15,2 4-144 0,2 1 0 0,4 4 0 16,2 3 144-16,3 1-192 0,1 1 192 0,4 2-192 16,4-1 16-16,1 0 0 0,3 1 0 0,3-2 0 15,3-1 176-15,0-2-128 0,1-2 128 0,2 0-128 0,2-5 128 16,2 0 0-16,-1-3 0 0,2-1 0 0,0-2 0 16,1-2 0-16,1-1 0 0,1-4 0 15,-1-2 0-15,0-3 0 0,-2-4 0 0,3-2 0 16,1-2-384-16,2-4-112 0,3-4-16 0,0-3-16992 15</inkml:trace>
  <inkml:trace contextRef="#ctx0" brushRef="#br0" timeOffset="15874.53">11265 6010 26719 0,'0'0'2368'0,"0"0"-1888"0,0 0-480 0,0 0 0 15,0 0 1088-15,0 0 128 16,0 0 32-16,0 0 0 0,0 0-416 0,9 3-64 15,0-2-32-15,0 0 0 0,1 0-496 0,4 0-112 16,0-1 0-16,1 0-128 16,2 0-2112-16,0-1-544 0</inkml:trace>
  <inkml:trace contextRef="#ctx0" brushRef="#br0" timeOffset="16066.68">11318 6235 20271 0,'-6'1'1792'16,"0"0"-1424"-1,0 0-368-15,6-1 0 0,0 0 4288 0,0 0 800 0,0 0 160 0,0 0 16 0,0 0-3600 0,0 0-736 16,0 0-144-16,0 0-16 0,0 0-384 0,0 0-80 16,10 2-16-16,3-1 0 0,3-1-288 0,3-1 0 15,3-1 0-15,5-1 0 16,4-3-2432-16,4 0-480 16</inkml:trace>
  <inkml:trace contextRef="#ctx0" brushRef="#br0" timeOffset="16637.18">12794 5919 32191 0,'0'0'1424'0,"-3"8"304"0,0 0-1392 0,1-1-336 15,2 1 0-15,2-1 0 16,-2-1 192-16,4 1-16 0,0-2-16 0,3 1 0 0,2-2 720 16,2-1 144-16,1-1 16 0,3-2 16 0,3-3-208 0,1-1-32 15,2-3-16-15,1-3 0 0,1-2-352 0,2-2-80 16,-1-2-16-16,-1-3 0 0,-2-2-160 0,-1-1-16 16,-2-2-16-16,0-2 0 15,-4 1-32-15,-1-1 0 0,-2-1 0 0,-2 1 0 0,-5-2 0 0,-1 4 0 0,-3 3 0 0,-2 4 0 16,-3 2 0-16,-1 3 0 15,-2 2 0-15,-2 5 0 0,-1 2 48 0,-2 4 0 16,-3 2 0-16,-1 5 0 0,-2 4-176 0,-1 4 0 16,-2 6 144-16,0 3-144 0,0 0 0 0,0 1 0 0,0 2 0 15,3 0 0-15,0 1 0 0,2-2 0 0,3 1 0 16,2-2 0-16,2 0 176 0,2-3 16 16,2-1 0-16,2-2 0 0,3-2 16 0,2-1 16 0,2-2 0 0,3-1 0 0,1 0-32 0,3-2-16 31,2-2 0-31,1-2 0 0,2-1 16 0,3-1 16 0,3-3 0 0,1-2 0 15,-1-2-208-15,2-2 0 0,2-3 0 0,2-2 0 32,-1-2-384-32,4-1-128 0,1-2-32 0,2-1 0 15,1-1-2848-15,1-2-576 0</inkml:trace>
  <inkml:trace contextRef="#ctx0" brushRef="#br0" timeOffset="16930.56">13440 5887 24879 0,'0'-9'1088'0,"0"9"256"0,0-4-1088 0,2 0-256 0,0 0 0 0,2 0 0 16,0 0 1920-16,0 0 320 0,2 1 64 0,1 2 0 15,0 0-928-15,1 2-192 0,-1 1-32 0,2 0-16 16,-1 3-544-16,0 0-96 0,-1 2-32 0,1 2 0 16,-3 0-288-16,-1 1-176 0,-2 1 192 0,-1 1-192 0,-2 2 240 0,-2 0-64 15,-2 0-16-15,0 1 0 0,-2-1 0 0,1-1 0 16,-2-1 0-16,1-1 0 0,2 0-32 0,0-2 0 15,0-1 0-15,2-3 0 0,3-5 256 0,0 0 64 16,0 0 0-16,0 0 0 0,0 0-80 0,0 0-16 16,0 0 0-16,9-2 0 0,4-1-352 0,1-3 128 15,1 0-128-15,4-3 0 16,3-1-448-16,3-1-176 0,3-2-16 0,1 1-16 16,3 1-2352-16,1 0-448 0,0 0-112 0</inkml:trace>
  <inkml:trace contextRef="#ctx0" brushRef="#br0" timeOffset="17235.93">12628 6470 36399 0,'-18'5'1600'0,"12"-3"352"0,1 0-1568 0,5-2-384 0,0 0 0 0,0 0 0 16,0 0 400-16,-1 6 0 0,3-1 0 0,4-1 0 0,2 0 112 0,6-1 0 16,2 0 16-16,7-2 0 0,7-1-272 0,8-2-48 15,10-1-16-15,3-4 0 16,6-1-64-16,8-3 0 0,6 0-128 0,7-3 192 0,7 0-192 16,0 1 0-16,-1-3 0 0,3 0 0 15,3-2 0-15,0 1 128 0,-7-1-128 0,-3 2 0 0,-3-1 0 0,-4 3-240 16,-6 0 48-16,-5 0 16 31,-5 2-496-31,-6 2-96 0,-11 2-32 0,-6 2 0 0,-6 1-1440 0,-7 0-272 0,-6 3-64 0</inkml:trace>
  <inkml:trace contextRef="#ctx0" brushRef="#br0" timeOffset="17789.32">13321 6895 33695 0,'-14'2'1488'0,"8"0"304"0,-1 3-1424 0,1 1-368 0,1 3 0 0,-1 3 0 16,1 2 0-16,1 4 0 0,1 4 0 0,-1 2-192 15,2 3 432-15,-1 1 80 0,0 1 0 0,0 1 16 16,2 1 48-16,0 0 16 0,1 0 0 0,-1-2 0 0,1-1-48 0,0-1-16 31,0-2 0-31,0-3 0 0,0-2-80 0,0-3 0 0,1-2-16 0,1-3 0 0,1-3 208 0,-1-3 32 0,-2-6 16 0,0 0 0 16,0 0 16-16,8-1 0 0,-1-2 0 0,3-4 0 15,1-2-240-15,2-4-32 16,3-3-16-16,2-3 0 0,3-3-224 0,1 0 144 0,1-2-144 0,2 2 128 16,-1 2-128-16,0 3 0 0,-1 3-192 0,-1 3 192 15,-1 3-192-15,0 5 192 16,-1 2-160-16,-2 3 160 0,0 4 0 0,-1 1-144 0,-2 3 144 0,-3 1 0 16,-1 1 0-16,-2 2 0 0,-3 1 0 15,0 0 0-15,-4 1 0 0,-2 0 128 16,-2 2-128-16,-2-2 128 0,-5 2-128 0,-1 0 144 0,-2-1-144 0,-3 0 160 15,-1-2 0-15,-1-1 0 0,-2 1 0 16,-1-4 0-16,-2-1-32 0,1-3 0 16,2-1 0-16,-1-3 0 0,2 0-128 0,0-3 160 0,3-2-160 0,0-1 160 31,3-1-1504-31,5-4-288 0,1-2-64 0,4-2-16160 0</inkml:trace>
  <inkml:trace contextRef="#ctx0" brushRef="#br0" timeOffset="17993.11">14838 6388 23951 0,'-15'-6'1056'0,"10"5"224"0,-3 0-1024 0,3 0-256 0,-2 2 0 0,2 1 0 16,0-1 4432-16,5-1 832 0,-4 4 176 0,-1-1 16 0,5-3-4560 0,-3 4-896 15,3-4-192-15,-1 7-12608 16,1-7-2496-16</inkml:trace>
</inkml:ink>
</file>

<file path=ppt/ink/ink8.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25T11:54:31.842"/>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F0"/>
    </inkml:brush>
  </inkml:definitions>
  <inkml:trace contextRef="#ctx0" brushRef="#br0">21306 6905 23439 0,'-3'-10'1024'0,"1"5"240"0,2 0-1008 0,-2-2-256 0,1 1 0 0,0 0 0 0,0 1 288 0,1 5 16 16,0-8 0-16,0 8 0 15,0 0 560-15,0 0 112 0,-7 2 32 0,1 4 0 16,-2 1-304-16,1 4-48 0,1 2-16 0,-1 3 0 16,1 4-448-16,-1 1-192 0,0 1 176 0,1 3-176 0,-2-1 128 0,2 2-128 15,-1-2 0-15,1 0 0 0,2-1 0 16,-1-3 128-16,-1-1-128 0,3-4 0 0,-3-1 0 16,2-1 0-16,-1-2 0 0,2-1 0 0,0-2 192 0,3-8-16 15,0 0 0-15,0 0 0 0,-8 4 352 0,8-4 80 0,0 0 16 0,0 0 0 16,-9-5 32-1,3-4 16-15,1-1 0 0,2-1 0 16,1-4-288-16,1-3-64 0,0-4-16 0,2-2 0 0,1-3-304 16,3-2 0-16,0-1 0 0,0 3 0 0,2 0 0 15,1 5 0-15,-1 3 0 0,1 2-144 0,0 4 144 0,-3 3 0 0,1 2 0 0,-1 3 0 16,-5 5 0 0,0 0 0-16,10-1 0 0,-10 1 128 0,11 4-128 0,-1 2 176 0,-1-1-176 0,2 5 192 15,-2 1-192-15,-3-2 0 0,1 2 0 0,1 1 0 16,0 2 0-16,2 2 0 0,0 0 0 15,0-1 0-15,1 0-192 0,0 0 192 16,0 1-160-16,-1-1 160 0,-1 0-128 0,-2 0 128 16,2-3 0-16,-2-1-144 0,-2-1 144 0,1 1 0 15,-2-4 0-15,0 1 0 0,-3-1 0 0,-1-1 0 16,0-6 0-16,-3 7 0 0,0-2 0 0,-1 2 144 0,-2-2-144 0,-1 2 0 16,-3-1 192-16,-1-1-64 15,-3 3 0-15,-3 4-128 0,0-1 336 0,0-1-32 16,-3 0-16-16,2-2 0 0,2 1-144 0,0 0-16 15,2 0-128-15,1 0 192 0,1-3-192 0,0 0 128 16,0-1-128-16,1 0 0 0,0-1 0 0,1 0 0 0,1 0 0 0,9-4 0 31,-9 1-2176-31,9-1-320 0,0 0-64 0</inkml:trace>
  <inkml:trace contextRef="#ctx0" brushRef="#br0" timeOffset="239.44">21419 6951 31327 0,'-8'-8'2784'0,"8"8"-2224"16,-4-4-560-16,4 4 0 15,0 0 1856-15,1-6 272 0,1 2 48 0,4-2 16 16,-1 2-1776-16,4 0-416 0,0-1 0 0,4 1 0 0,1-1 0 0,4 0 0 16,1-2 0-16,1 2 0 15,2-3 0-15,1 0 0 0,-1 0-160 0,1-2 160 0,-1 0 0 0,1 0-144 0,-1 0 144 0,-1 1 0 31,-3 0-640-31,-1 2-32 0,-2-1 0 0,-1 1 0 16,-3 2-608-16,-3 1-112 0,-1-2-16 0,-7 6-16 16,0 0-624-16,0 0-112 0,0 0-16 0,0 0-16 0</inkml:trace>
  <inkml:trace contextRef="#ctx0" brushRef="#br0" timeOffset="429.98">21659 6783 20383 0,'0'0'896'0,"-7"1"192"0,1 0-864 0,-1 1-224 0,2 1 0 0,-2 0 0 15,2-1 1600-15,5-2 256 16,-7 3 64-16,1 0 16 0,1 2-384 0,3 0-80 0,0 1 0 0,0 0-16 0,1 1-496 0,0 2-112 15,1 1-16-15,2 1 0 16,1 0-208-16,0 2-48 0,1 1-16 16,1 2 0-16,-1 0-240 0,1 2-32 0,-1 0-16 0,0 1 0 0,0 1-272 15,0 0 128-15,-1-1-128 0,1 1 0 0,-1-1 128 16,-2-1-128-16,1-2 0 0,0 1 0 16,1-1-176-16,-1-1-144 0,-1 1-16 0,2-2-16 15,-2 0-2336-15,0-1-480 0,1-2-96 0</inkml:trace>
  <inkml:trace contextRef="#ctx0" brushRef="#br0" timeOffset="647.22">21835 7156 23951 0,'0'0'2128'0,"0"0"-1696"0,0 0-432 0,0 0 0 16,0 0 2352-16,0 0 384 0,0 0 80 0,0 0 0 15,0 0-1360-15,0 0-288 16,3 6-48-16,-1 1-16 0,1 0-528 0,-1 2-128 15,0 0 0-15,1 2-16 0,1 2-304 0,-1 0-128 0,1 1 128 0,1 0-128 16,-1 0 0-16,2 1 0 0,-1-1 0 0,1-1 0 16,-1 0-176-16,2-1-112 15,-1-1-32 1,1 0 0-16,0-1-1920 0,0-1-384 0,1-2-64 0</inkml:trace>
  <inkml:trace contextRef="#ctx0" brushRef="#br0" timeOffset="846.18">22133 7088 36975 0,'0'0'1632'0,"0"-5"352"0,1-1-1600 0,1 1-384 16,3-2 0-16,0 2 0 0,1-2 128 0,0 2-128 16,3-1 0-16,1 1 128 15,-1-1 80-15,2 1 16 0,0-1 0 0,1 2 0 0,1-2-224 0,1 1 0 0,1-1 0 0,0 0 0 16,-3 1-1856-16,1 1-272 0,0 1-48 0,-2 0-12432 15</inkml:trace>
  <inkml:trace contextRef="#ctx0" brushRef="#br0" timeOffset="1018.34">22183 7200 29487 0,'-10'-4'2624'0,"10"4"-2112"15,0 0-512-15,0 0 0 0,0 0 1584 0,0 0 208 16,0 0 32-16,0 0 16 0,0 0-688 0,6-4-144 15,1-2-32-15,1 2 0 0,0 0-352 0,2-1-80 16,2 1-16-16,3-2 0 0,0 0-352 0,2-1-176 16,0-2 160-16,3 2-160 15,1-1-1536-15,1 0-384 0,2 0-96 0,-2 3-14544 16</inkml:trace>
  <inkml:trace contextRef="#ctx0" brushRef="#br0" timeOffset="1564.9">22825 6966 31327 0,'0'0'1392'0,"-4"-2"272"0,-2 0-1328 0,6 2-336 16,-7-2 0-16,7 2 0 0,0 0 960 0,0 0 112 0,0 0 16 0,0 0 16 15,0 0 96-15,0 0 16 0,4-5 0 0,1 1 0 16,2 1-608-16,2-1-112 0,1 0-32 0,1 0 0 16,2 1-208-16,-1-1-64 0,1 0 0 0,1-1 0 15,0 1-192-15,0-1 128 16,-1 1-128-16,0 0 0 0,0-1 0 0,-3 1-256 0,0-1 16 0,1 1 16 31,-3 0-1712-31,1-1-352 0,0 1-64 0,-2-2-13680 0</inkml:trace>
  <inkml:trace contextRef="#ctx0" brushRef="#br0" timeOffset="1949.21">23298 6613 23951 0,'0'0'2128'0,"-2"-5"-1696"0,-2 0-432 0,4 5 0 0,-2-3 2112 0,2 3 320 0,0 0 80 0,0 0 16 16,-5-1-1280-16,5 1-256 0,0 0-48 0,-6 3-16 15,1 3-304-15,0 0-64 0,3 1-16 0,-1 1 0 16,1-1-400-16,1 2-144 15,-1 1 0-15,1 0 144 0,1 0-144 0,0-1 0 16,1-2 0-16,1 1 0 0,-2-8 0 0,3 7 0 16,-3-7 0-16,4 5 0 0,-4-5 0 0,0 0 192 0,7 2-192 15,-1-2 192-15,1-1 64 0,0 0 0 0,-2-1 16 16,2 0 0-16,0-2-32 0,1 1-16 16,0 0 0-16,1 1 0 0,-2-1-224 0,1 2 0 15,1 0 0-15,0 1 0 0,-2 0 0 0,2 1 0 16,0 2 0-16,0 1 0 0,-2 1 0 0,2 2 144 15,0 1-144-15,-1 2 128 0,-1 0-128 0,-1 1 0 16,-1 0 144-16,1 1-144 0,-1 0 0 0,-2-1 128 0,-1 0-128 0,0 0 0 16,-1 0 192-16,-1 0-48 0,-2-1 0 0,0 0 0 15,-2-1 0-15,0 0 0 0,-1 0 0 0,-3-1 0 0,-1-1 0 0,-1 0 0 16,-1 0 0 0,0-1 0-16,0 1-144 0,0-1 0 0,1 0 144 0,0-2-144 0,2 0-224 15,-1-2-112-15,0-2-32 0,1 0 0 16,-1 0-1856-16,2-1-368 0,0-3-80 0,2-1-13120 0</inkml:trace>
  <inkml:trace contextRef="#ctx0" brushRef="#br0" timeOffset="2346.53">23322 6650 25167 0,'0'0'1104'0,"2"-7"240"0,2-1-1072 0,0 1-272 0,3 0 0 0,0-1 0 16,2-1 896-16,1 2 112 0,0-1 16 0,2 0 16 0,2 1 0 15,1-1 0-15,-1 2 0 0,0 2 0 0,-2 0-528 0,3 1-96 16,-1 2-32-16,0 1 0 0,-1 0-256 0,0 1-128 16,-2 1 128-16,-2 2-128 0,-1 1 128 0,1 3-128 15,-2 0 128-15,-1 2-128 0,-1 1 176 0,-1 3-48 16,-1 1-128-16,1 2 192 0,-2-1-192 0,0 2 144 16,0 0-144-16,1-1 128 0,1 0-128 0,-1-2 128 15,3-1-128-15,0-1 128 0,1-2-128 0,2-4 0 16,0 1 0-16,1-3 0 0,1 0 0 0,1-3 240 15,2-1-48-15,-1-2 0 0,1-2 128 0,0-2 0 16,1-1 16-16,-1-3 0 0,-1-1 48 0,-1-1 0 16,-2-1 0-16,0-2 0 0,-1-4-16 0,-2 0 0 15,-4 1 0-15,-2-2 0 0,-2 0-32 0,-2 2 0 0,-4 0 0 16,-1 3 0-16,-1 3 272 0,-2 2 48 16,-2 2 16-16,-1 1 0 0,0 3-240 0,-1 1-48 0,0 0-16 0,1 4 0 15,0 1-368-15,1 1 0 0,2 2 0 0,-1 0 0 16,2 2-448-16,1 1 0 0,0-1 0 0,1 3 0 15,1 2-1872 1,3 0-384-16,2 0-80 0,-2-2-13536 0</inkml:trace>
  <inkml:trace contextRef="#ctx0" brushRef="#br0" timeOffset="2617.06">23904 6457 15663 0,'0'0'688'0,"0"0"144"0,0 0-656 0,0 0-176 16,0 0 0-16,0 0 0 0,0 0 2512 0,2 7 480 15,-2-7 80-15,2 7 32 0,1 1-2016 0,-1-1-384 16,0-1-96-16,0 0-16 0,-2-6-16 0,4 5 0 16,0 1 0-16,-4-6 0 0,4 4-256 0,-4-4-48 15,0 0-16-15,6 0 0 0,-6 0 256 0,5-3 64 16,-1-3 0-16,-2 1 0 0,0-3 176 0,-2-1 32 16,-1-1 16-16,-1-1 0 0,-3-1-288 0,0 0-64 15,-1-1-16-15,0 1 0 0,-1 1-64 0,1 2-16 0,-2 3 0 16,0 0 0-16,2 2-128 0,0 1-32 15,1 2 0-15,-1 2 0 0,6-1-368 0,-4 5-80 0,0 0 0 0,2 3-16 32,1 2-704-32,1 1-144 0,1 0-32 0,1 1 0 0,3 1-2432 0,0 0-512 0</inkml:trace>
  <inkml:trace contextRef="#ctx0" brushRef="#br0" timeOffset="3003.98">24201 6348 32767 0,'0'0'1456'0,"0"0"288"0,0 0-1392 32,0 0-352-32,0 0 0 0,0 0 0 0,0 0 624 0,0 0 48 0,0 7 16 0,1 0 0 15,0 3-176-15,0 2-16 0,-1 3-16 16,1 0 0-16,1 2-208 0,-1 0-32 0,1 3-16 0,0 2 0 0,2 2-16 0,-1 3 0 16,-1 0 0-16,-1-2 0 0,0 1-32 0,2-3-16 0,0-2 0 0,0-1 0 15,0-2-160-15,0 0 0 16,1-2 0-16,-1-1 0 0,-1-2 0 0,0-2 128 15,1-3-128-15,-1-1 128 0,-2-7 64 0,0 0 0 16,0 0 0-16,0 0 0 0,0 0 32 0,0 0 16 16,-2-6 0-16,-2-3 0 0,0-1 0 0,0-2 0 15,0-1 0-15,0-3 0 0,-1-2-96 16,0-1-16-16,-1-2 0 0,2 0 0 0,1-1 32 0,-1 0 0 16,2 0 0-16,1 0 0 0,1 0-160 0,1 1 0 15,1 1 144-15,3 1-144 0,0-1 0 0,2 1 0 0,0 1 0 0,0 2 128 0,1 1-128 0,2-1 0 16,0 2-176-16,0 2 176 0,-2 1-128 0,3 2 128 31,-2 1 0-31,1 2-144 0,0 0-80 0,-1 2-16 16,-1-1 0-16,-1 3 0 15,0 2-816-15,1 2-160 0,-8-2-48 0,5 6-10320 16,1 2-2080-16</inkml:trace>
  <inkml:trace contextRef="#ctx0" brushRef="#br0" timeOffset="3181.38">24226 6606 32879 0,'0'0'1456'0,"0"0"304"0,0 0-1408 0,0 0-352 0,0 0 0 0,0 0 0 16,0 0 1168-16,0 0 176 15,0 0 16-15,0 0 16 0,0 0-272 0,9-4-48 16,1 1-16-16,2 0 0 0,1-2-528 0,3 0-128 0,0-2 0 0,2-1-16 0,-2 1-368 0,2-2 0 16,0-1 0-16,1 0 0 15,0 0-1360-15,1 1-240 0,-1 1-64 0,-1-1-10016 16,-1 1-2016-16</inkml:trace>
  <inkml:trace contextRef="#ctx0" brushRef="#br0" timeOffset="4564.84">22966 7379 9215 0,'0'0'816'0,"0"0"-656"16,1-5-160-16,1 1 0 0,0-1 2624 0,-2 5 512 0,2-5 80 0,-2 5 32 15,0 0-816-15,0 0-144 0,0 0-48 16,0 0 0-16,0 0-1072 0,0 0-208 0,0 0-64 0,-2 9 0 0,-1 2-448 0,0 3-112 16,-1 3-16-16,0 0 0 0,-2 1-112 15,1 0-16-15,-3-1-16 0,2 2 0 16,-1 1-176-16,0-1 160 0,1-1-160 0,0-1 160 15,-1-3-160-15,1-1 0 0,0-1 144 0,1-1-144 0,1-2 128 0,-1-2-128 16,2-2 160-16,3-5-160 16,0 0 272-16,0 0-32 0,0 0-16 0,0 0 0 0,0 0 96 0,2-5 32 0,2-4 0 0,0-3 0 15,3-4-160-15,-1-2-48 0,2-6 0 0,2-2 0 32,-1-5-144-32,-1 0 0 0,1 1 0 15,-1 1-176-15,-2 3 176 0,1 1 0 0,0 3 0 0,-1 4-128 16,0 2 128-16,-1 4 192 0,0 3-32 0,-2 3-16 15,1 1 112-15,-4 5 0 0,0 0 16 0,7 2 0 0,0 1-128 0,-1 1-16 0,2 4-128 0,0 2 192 32,0 0-192-32,1 2 0 0,0 1 0 0,0 1 0 15,2 2 0-15,-1 0 0 0,-2 1 0 0,2-1 0 0,0-1 0 0,0-2 0 16,0-1 0-16,0-1 0 0,0 0 0 0,-1-1 0 16,-2-1 0-16,1-2 0 0,-2 0 0 0,-1-3 0 15,-5-4 0-15,0 0 0 0,0 0 128 0,0 0-128 16,0 0 0-16,0 0 144 0,0 0-144 0,0 0 0 15,-7 1 144-15,0 0-144 0,-2 1 0 0,-2 0 144 16,0 1-144-16,-2 3 0 0,-2-1 128 0,-1 2-128 16,-2 0 0-16,1 2 0 0,-1 0 0 0,1 1 0 15,-2-1 0-15,2-1 0 0,1 1 0 0,0-1 0 16,2 0 128-16,3-1-128 0,-1 0 0 0,3 0 0 0,2-2 0 16,-1 2 0-16,2-3-192 0,6-4 16 0,0 0 0 0,0 0 0 31,0 0-2992-31,0 0-608 0</inkml:trace>
  <inkml:trace contextRef="#ctx0" brushRef="#br0" timeOffset="4774.92">23239 7312 35007 0,'-10'-9'1552'15,"10"9"320"-15,-4-4-1488 0,1-1-384 0,1 1 0 0,2 4 0 16,0-7 544-16,1 2 32 0,2-1 16 0,3 1 0 0,0 0 96 0,4 0 16 15,2-2 0-15,4 1 0 0,1-1-528 0,3 0-176 16,3 1 0-16,-2-1 144 0,2 1-144 0,0-1 0 16,-3-1 0-16,1 2 0 0,0-1-176 0,-1 0-64 0,-2 1-16 15,-1 1 0 1,-3 2-752-16,-2 1-144 0,-1 1-48 0,-2 1 0 16,-9 0-2272-16,0 0-464 0</inkml:trace>
  <inkml:trace contextRef="#ctx0" brushRef="#br0" timeOffset="4966.58">23435 7237 5519 0,'-5'0'496'16,"-1"0"-496"-16,6 0 0 0,-6 0 0 0,-1 0 4096 0,2 0 736 0,0 0 144 16,5 0 16-16,0 0-2304 0,0 0-448 15,0 0-112-15,0 0-16 0,0 0-736 0,0 0-160 0,-2 8-16 0,2-1-16 16,2 2-448-16,-1 2-96 0,2 1 0 0,-1 1-16 16,2 1-368-16,0 0-64 0,-1 2 0 0,0 2-16 0,0 0-176 0,1 1 0 15,-1 1 0-15,0 2 0 0,1-1 0 0,-1 0 0 16,0-1-192-16,2 0 192 15,-2-2-2048-15,1 0-304 0,1-3-48 0,-1 0-12064 16</inkml:trace>
  <inkml:trace contextRef="#ctx0" brushRef="#br0" timeOffset="5263.77">23593 7492 31967 0,'0'0'1408'0,"2"-4"304"0,0-2-1376 0,1 1-336 0,2 0 0 0,-1 1 0 15,2 0 512-15,-1 0 16 0,2 1 16 0,1 1 0 0,-1 2 48 0,1 1 16 0,0 1 0 0,-1 1 0 16,1 1-608-16,-1 0 0 16,-2 3 0-16,0 0 0 0,-2 3 0 0,-1 2 0 15,-2 2 0-15,0 0 128 0,-2 1-128 0,-1 2 0 16,-3-1 0-16,1 1-128 0,-1-2 128 0,1 1 0 0,-1-2 0 0,1-1 0 0,0-1 0 16,2-2 0-1,0-2 0-15,0-2 128 0,3-6 224 0,0 0 48 0,0 0 16 0,0 0 0 16,0 0-32-16,5 5-16 0,1-3 0 15,4-2 0-15,-1-1-96 0,3-1-16 16,1-3 0-16,2 0 0 0,0-2-256 0,3 1 0 16,-1-1 0-16,2 0 0 0,2 1-624 0,-2-1-80 0,-1 1 0 0,0-1-16 31,-2 0-2512-31,0 1-496 0</inkml:trace>
  <inkml:trace contextRef="#ctx0" brushRef="#br0" timeOffset="5438.24">24005 7303 33167 0,'0'0'2944'0,"4"-4"-2352"0,-2-4-464 0,2 1-128 16,2 2 304-16,0-2 32 0,3 1 16 0,3-1 0 16,1-1-96-16,3 1-32 0,0-1 0 0,3 1 0 15,2 1-224-15,0-1-192 0,0 0 48 0,0 2 0 16,-1 1-2544-16,0-1-496 15</inkml:trace>
  <inkml:trace contextRef="#ctx0" brushRef="#br0" timeOffset="5612.69">24146 7368 31327 0,'0'0'1392'0,"0"0"272"0,0 0-1328 0,0 0-336 15,0 0 0-15,0 0 0 0,0 0 496 0,0 0 16 16,0 0 16-16,0 0 0 0,0 0 256 0,0 0 48 15,9 3 16-15,1-2 0 0,2-2-576 0,2-1-112 16,3-1-32-16,1-2 0 16,3 0-1456-16,1-3-288 0,2-1-64 0,0-2-12960 0</inkml:trace>
  <inkml:trace contextRef="#ctx0" brushRef="#br0" timeOffset="5927.05">24578 7066 23951 0,'0'0'2128'0,"0"0"-1696"0,-4 6-432 0,-2-1 0 0,0 2 976 0,-1 2 112 16,1 0 32-16,-1 1 0 16,-1 1 224-16,3 2 64 0,2 1 0 0,-2 1 0 15,2 2-672-15,2 1-128 16,1-1-32-16,2 1 0 0,2-1-352 0,3 1-80 0,1-2-16 0,3-1 0 0,2-2-128 16,0-2 192-16,2-1-192 0,3-2 192 0,3-2-16 15,-2-1 0-15,2-3 0 0,1-2 0 16,-4-4 160-16,2-1 48 0,-1-2 0 0,-2-1 0 0,-1-6 0 0,-2-3 0 15,-1-3 0-15,-2-2 0 0,-2-1-48 0,-2 0 0 16,-4 0 0-16,-2 0 0 0,-2-2 304 0,-3 4 64 16,-3 2 16-16,-2 2 0 0,-2 3 176 0,-1 1 16 15,-2 2 16-15,-2 2 0 0,1 3-640 0,-2 2-128 16,0 1-32-16,-1 2 0 0,1 2-128 0,0 1-192 0,1 1 32 0,1 4 16 31,2 3-1136-31,0 2-208 0,1 2-48 0,2 1-16 16,1 2-1408-16,3-1-288 0,-1 1-48 0</inkml:trace>
  <inkml:trace contextRef="#ctx0" brushRef="#br0" timeOffset="31770.03">7262 12790 5519 0,'0'0'240'0,"0"0"64"0,0 0-304 0,0 0 0 0,0 0 0 0,0 0 0 16,0 0 0-16,7 2 128 0</inkml:trace>
  <inkml:trace contextRef="#ctx0" brushRef="#br0" timeOffset="32176.75">7217 12794 5519 0,'0'0'240'0,"0"0"64"0,0 0-304 0,0 0 0 16,0 0 0-16,0 0 0 0,0 0 2192 0,0 0 384 0,0 0 80 0,2-4 16 16,-2 4-1648-16,0 0-320 0,3-6-64 15,1 2 0-15,-4 4-400 0,5-3-80 0,1-1-16 0,-1 2 0 0,1 0-144 0,0 0 0 32,1 1 0-32,-1 0-5360 0,2-2-976 0</inkml:trace>
  <inkml:trace contextRef="#ctx0" brushRef="#br0" timeOffset="32341.42">7325 12772 12671 0,'0'0'560'0,"0"0"112"0,0 0-544 0,0 0-128 0,0 0 0 0,0 0 0 16,0 0 704-16,0 0 128 0,-1-5 0 0,1 5 16 0,3-5-336 0,0 1-64 15,4-2 0-15,0 2-16 0,1 1-224 0,3-1-32 0,-1 2-16 0,2-1 0 16,1 1-304-16,2 0-64 0,-1-1-16 0,1 1 0 0</inkml:trace>
  <inkml:trace contextRef="#ctx0" brushRef="#br0" timeOffset="32595.33">7189 12804 11967 0,'-8'-6'1072'0,"8"6"-864"0,-5-5-208 0,5 5 0 0,0 0 832 0,-3-4 112 31,3 4 16-31,-3-6 16 0,0 1-160 0,3 5-48 16,0-6 0-16,0 6 0 0,5-5-480 0,-1 0-96 15,1 1-32-15,0 0 0 0,2 0-160 0,0 1 0 0,3 0 0 0,6-2 0 31,-1 1-384-31,2 1-96 0,3-2-32 0,1 2 0 0</inkml:trace>
  <inkml:trace contextRef="#ctx0" brushRef="#br0" timeOffset="32726.63">7539 12728 17391 0,'0'0'768'0,"0"0"160"0,0 0-736 0,0 0-192 0,0 0 0 0,0 0 0 16,0 0 416-16,0 0 48 0,0 0 16 0,0 0 0 15,0 0-224-15,0 0-64 0,0 0 0 0,0 0 0 0,7-1-192 16,0 0-160-16,2 0 32 0</inkml:trace>
  <inkml:trace contextRef="#ctx0" brushRef="#br0" timeOffset="33017.85">7341 12799 11055 0,'0'0'480'0,"0"0"112"0,8-1-464 0,-2-2-128 0,0 0 0 16,1 0 0-16,-1-1 768 0,2 1 128 0,0-1 16 0,-1-1 16 16,2 2-448-16,0 0-96 0,1-2 0 15,1 1-16-15,1 0-368 0,1-1 128 0,1 1-128 0,1-1-4640 16,-1 0-976-16</inkml:trace>
  <inkml:trace contextRef="#ctx0" brushRef="#br0" timeOffset="33159.91">7705 12710 9215 0,'0'0'400'0,"0"0"96"0,0 0-496 0,0 0 0 16,0 0 0-16,0 0 0 0,0 0 1472 0,0 0 192 15,0 0 32-15,5-5 16 0,0 2-1248 0,1 1-240 16,0-1-48-16,3 0-16 16,1 1-672-16,0 0-128 0</inkml:trace>
  <inkml:trace contextRef="#ctx0" brushRef="#br0" timeOffset="33423.86">7539 12754 10815 0,'0'0'480'0,"-5"0"96"0,-1 0-448 0,-2-2-128 0,4 1 0 0,4 1 0 16,-5-1 960-16,5 1 160 16,0 0 32-16,0 0 16 0,-2-4-432 0,2 4-96 15,0 0 0-15,5-5-16 0,0 1-176 0,2 0-16 0,0-1-16 0,1 1 0 0,1-1-160 16,2 1-16-16,2 0-16 0,2-1 0 0,0 1-224 0,3-2 0 16,0 2 128-16,10-3-128 0,-1 2-208 0,0 0-96 15,-1 1-16-15</inkml:trace>
  <inkml:trace contextRef="#ctx0" brushRef="#br0" timeOffset="33603.86">8133 12647 12895 0,'0'0'1152'0,"0"0"-928"0,0 0-224 0,0 0 0 0,0 0 1200 0,0 0 192 0,0 0 32 0,0 0 16 16,0 0-528-16,0 0-96 0,2-6-32 0,-2 6 0 15,0 0-528-15,0 0-96 0,7-3-32 0,0 1 0 16,1 2-320-16,0-1-64 0,3 0 0 0,7 0-8976 15</inkml:trace>
  <inkml:trace contextRef="#ctx0" brushRef="#br0" timeOffset="33711.48">8487 12613 5519 0,'0'0'496'0,"0"0"-496"16,0 0 0-16,-5-4 0 0,5 4 3328 0,0 0 560 0,0 0 112 0,0 0 32 0,-5-3-2720 0,5 3-544 31,0 0-96-31,0 0-32 0,0 0-640 0,0 0-192 0,0 0-16 0</inkml:trace>
  <inkml:trace contextRef="#ctx0" brushRef="#br0" timeOffset="34366.14">7580 12751 12895 0,'0'0'1152'0,"0"0"-928"0,-1-7-224 0,1 7 0 16,0 0 1152-16,1-7 176 0,-1 7 32 0,4-7 16 15,-4 7-768-15,8-4-160 16,1 0-16-16,1 1-16 0,0 2-416 0,1 1 128 0,-2 0-128 0,4 1 0 31,0 1-496-31,2-1-176 0</inkml:trace>
  <inkml:trace contextRef="#ctx0" brushRef="#br0" timeOffset="34809.58">8230 12707 7359 0,'0'0'320'16,"0"0"80"-16,0 0-400 0,0 0 0 0,0 0 0 0,0 0 0 16,0 0 960-16,0 0 128 0,9 3 0 0,0-2 16 0,0 0-832 0,1-1-272 15,0 0 160-15,2-1-160 0,3-2 0 0,1 1 128 16,2-1-128-16,3 0 0 0,1-1 0 16,0 0 128-16,0-3-128 0,1 2 0 15,0 0 0-15,0 1 0 0,1-4 0 0,-2 3 0 0,2-1 0 0,-1 1 0 0,-1-2 0 0,-1 1 0 31,-2 0 0-31,-1 1 0 0,-2 0 0 0,-2 1 0 0,2-1 336 16,-2 1 96-16,-1 0 16 0,-1-1 0 0,-1 2 352 0,-1 0 80 0,-1 0 16 0,0 1 0 16,1 1-528-16,-1 0-112 0,-9 1 0 0,8-1-16 15,1 0-240-15,1 1 0 16,1 0 128-16,-1 1-128 0,-1-1 0 0,1 0 0 16,-1 1 128-16,2 0-128 0,0 0 0 0,1-1 0 0,0 0 0 0,1 1-160 15,1-1-240-15,2 0-48 0,-1-1-16 16,0 1 0-16,1 0-176 0,-2 0-16 0,0 0-16 0,-1 0 0 15,-1 0-480 1,-1 0-112-16,-1 0-16 0,-2 0 0 0,-8 0 256 0,11-1 32 16,-2 0 16-16,0 1 0 0,-9 0 688 0,10-1 144 0,-2-1 144 15,-8 2-208-15,9-2 208 0,0-1 0 0,-1 1 0 0,-8 2 0 16,10-2 640-16,-10 2 192 0,9-2 16 0,-9 2 16 0,10-1-112 16,-1 0-32-16,0 1 0 0,0-2 0 15,0 1-544-15,0 0-176 0,1 1 0 0,1 0-4608 0</inkml:trace>
  <inkml:trace contextRef="#ctx0" brushRef="#br0" timeOffset="34989.89">9466 12541 10703 0,'0'0'464'0,"0"0"112"0,0 0-448 0,0 0-128 0,0 0 0 0,0 0 0 0,0 0 448 0,0 0 80 15,0 0 16-15,9-1 0 0,0-1-320 0,2 0-64 16,-1 0-16-16,2-1 0 0,0 0-144 0,3 1 0 16,0 0 0-16,2 1-3824 15,2-3-864-15</inkml:trace>
  <inkml:trace contextRef="#ctx0" brushRef="#br0" timeOffset="35126.44">9916 12497 16415 0,'0'0'720'0,"0"0"160"0,0 0-704 0,0 0-176 0,0 0 0 0,0 0 0 15,0 0 960-15,0 0 176 0,0 0 16 0,0 0 16 16,0 0-864-16,0 0-176 0,7-5-128 0,1 1 144 31,3 2-480-31,0 0-112 0,3 1 0 0,2 0-8384 0</inkml:trace>
  <inkml:trace contextRef="#ctx0" brushRef="#br0" timeOffset="35285.33">10312 12466 17855 0,'0'0'784'0,"0"0"176"0,0 0-768 0,0 0-192 0,0 0 0 0,0 0 0 16,0 0 592-16,4-3 96 0,0-1 16 0,1-1 0 16,-5 5-512-16,9-4-192 0,1 1 128 0,0-1-128 15,0 1 0-15,2 1 0 16,-1 0 0-16,2-1 0 16,3 1-352-16,1 0-160 0,1 1-16 0,4 0-8096 0</inkml:trace>
  <inkml:trace contextRef="#ctx0" brushRef="#br0" timeOffset="35402.08">10756 12409 18143 0,'0'0'800'0,"0"0"160"0,0 0-768 0,0 0-192 16,3-4 0-16,1 1 0 0,0-2 1008 0,1 2 144 16,1 0 48-16,1-1 0 0,2 1-880 0,1 1-192 15,2-2-128-15,2 1 192 0,3 1-192 16,0 0 0-16,2 0 0 0,2 0-6704 16,1 1-1408-16</inkml:trace>
  <inkml:trace contextRef="#ctx0" brushRef="#br0" timeOffset="36459.04">10874 12393 8287 0,'0'0'736'0,"0"0"-592"0,0 0-144 0,0 0 0 0,0 0 1424 0,7-6 256 15,-2 1 48-15,-5 5 16 16,9-5-432-16,-1 1-96 0,-8 4 0 0,9-3-16 0,-9 3-624 0,10-1-112 16,0 1-16-16,-3 2-16 0,2 0-432 0,0 1 0 15,0 1 0-15,3-1 0 0,1 0 0 0,2 0 0 16,1 0 0-16,1 0-176 16,1-1-336-16,3-1-80 0,3-1-16 0,-2 0 0 15,2-1-384-15,-1-1-80 0,1 0-16 0,0 0 0 16,0-2-192-16,1 1-64 0,-1 0 0 0,2-1 0 15,0 1 672-15,-1 0 128 0,0-1 32 0,-1 1 0 0,0-1 384 0,0 0 128 0,0 0 0 16,-3 0 0-16,-2-2 464 0,-1 2 208 0,-3-1 32 0,-1 1 16 16,1-2 304-16,-3 1 64 0,-2 1 16 15,-2-1 0-15,1 2-352 0,0 0-80 0,0-1-16 0,1 2 0 16,-4 0-400-16,3 0-96 16,1-2-16-16,1 2 0 0,1 1-144 0,0 0 0 15,1-1 0-15,3 1 0 0,1 0 0 0,2-2 0 0,1 1 0 0,3-1 0 16,1 1-480-1,4 1-128-15,1-2-32 0,2 1 0 16,-1 0-224-16,0 0-48 0,-1-2-16 0,-1 1 0 0,-6 0 544 0,-2 0 128 16,-2-1 0-16,1 2 16 0,-2 0 240 0,-1-1 0 0,-2-1 0 0,1 1-144 15,-1 1 144-15,-1-3 0 0,0 2 0 0,1 0 0 0,-2 1 0 16,-1-1 128-16,-1 1-128 0,-2 0 0 0,1 0 384 0,0 0 0 16,-1 0 0-16,0 1 0 0,1 0-176 15,0 1-16-15,2-2-16 0,-1 2 0 0,3 0-176 16,1 0 0-16,2-1 0 0,1 0 128 0,2 1-128 0,3-1 0 15</inkml:trace>
  <inkml:trace contextRef="#ctx0" brushRef="#br0" timeOffset="36745.69">13347 12098 3679 0,'12'-4'320'0,"-2"1"-320"0,-1 1 0 0,0 0 0 16,0-1 1040-16,1 0 144 0,-1 1 32 0,1 1 0 0,1 0-976 0,-1-1-240 15,0-1 0-15,1 0 0 0,1 1 0 0,0-1 0 16,3-2 0-16,-1 2 0 16,2 1 0-16,1 0-192 0,-1-2 48 0</inkml:trace>
  <inkml:trace contextRef="#ctx0" brushRef="#br0" timeOffset="37013.19">14019 11981 8287 0,'11'-2'368'0,"-3"0"80"0,-1-1-448 0,0 0 0 0,0 0 0 0,0 1 0 0,-7 2 1472 0,7-3 192 0,1-2 64 0,-1 2 0 15,-1-1-416-15,1 0-80 0,-7 4-16 0,9-4 0 16,-1 1-464-16,2-1-112 16,2 2 0-16,0-1-16 0,2-1-304 0,1 1-48 15,2 1-16-15,-1 0 0 0,-1 0 48 0,1-1 0 0,0 0 0 0,0 1 0 16,-3 0-112-16,0-2 0 0,-1 2-16 0,-2-1 0 15,-2 1-176-15,-8 2 128 16,9-3-128-16,-9 3 128 0,0 0-128 0,0 0 160 16,7-1-160-16,-7 1 160 15,0 0-576-15,9 0-112 0,-9 0-32 0,7 1 0 0,-7-1-464 16,0 0-80-16,7 3-32 0</inkml:trace>
  <inkml:trace contextRef="#ctx0" brushRef="#br0" timeOffset="37616.5">13481 12149 8287 0,'0'0'736'0,"0"0"-592"16,0 0-144-16,0 0 0 0,0 0 1120 0,-4-3 192 16,4 3 32-16,0 0 16 0,0 0-176 0,0 0-32 15,0 0-16-15,0 0 0 0,0 0-448 0,6-7-96 16,1 2-16-16,4 1 0 0,4-2-304 0,0 1-64 16,4-1-16-16,2 2 0 0,-1 0-192 0,4-2 0 15,0 1 128-15,0-1-128 0,2-1 0 0,4 1 0 16,3 0 0-16,1 1 0 0,0-1-192 0,-1 1-64 15,-2 0-32-15,-2-1 0 16,-2-2-480-16,1 2-80 0,-1-1-32 0,1 0 0 16,-2 1 112-16,0 0 32 0,-1 2 0 0,-9 1 0 0,2-1 448 0,0 1 96 0,0 1 0 0,-1 0 16 15,-2-1 176-15,-1 1 0 0,-1-1 0 0,-2 1 0 0,-2-2 128 16,-1 2 64 0,-1 0 16-16,-7 2 0 0,5-2 592 0,-5 2 112 0,0 0 32 15,0 0 0-15,0 0-320 0,0 0-64 0,0 0-16 16,0 0 0-16,0 0-112 0,0 0-32 15,4-5 0-15,-4 5 0 0,0 0-400 0,0 0 0 0,0 0 128 0,7-1-128 16,-7 1 0-16,7 0 0 0,-7 0 0 16,7 1-5968-16,-7-1-1232 0</inkml:trace>
  <inkml:trace contextRef="#ctx0" brushRef="#br0" timeOffset="38503.01">12584 12224 4607 0,'0'0'400'0,"0"0"-400"0,0 0 0 0,0 0 0 15,0 0 576-15,0 0 48 0,0 0 0 0,0 0 0 16,0 0-384-16,0 0-80 0,0 0-16 0,0 0 0 0,0 0 144 0,8 3 32 16,-2-2 0-16,2 0 0 0,0 0-320 15,1-1 0 1,2 0 0-16,9-1 0 0,-1-1 0 0,4-1 0 0,2 0 0 0,3 1 0 15,4-2 0-15,2-1-272 0,2 1 48 0,3-1 16 16,-1 0-368-16,-2-1-64 0,-3 0 0 0,0-1-16 16,-1 1 432-16,1 0 96 0,0 1 128 0,0-2-208 0,0 0 208 0,3 1 0 15,-1 0 0-15,0 1 0 0,-2-2 0 16,-1 2 0-16,-2-1 0 0</inkml:trace>
  <inkml:trace contextRef="#ctx0" brushRef="#br0" timeOffset="38839.14">12175 12277 14623 0,'0'0'640'0,"0"0"144"0,0 0-624 0,0 0-160 0,0 0 0 0,0 0 0 16,0 0 0-16,5-5 160 0,-5 5-160 0,10-6 160 0,-1 3-160 0,3 1 0 15,1-2 0-15,3 2 0 0,1 1-176 0,4 0 176 16,2-1-128-16,4 0 128 15,1-1-272-15,4 0 16 0,2-1 16 0,-1-1-5968 0</inkml:trace>
  <inkml:trace contextRef="#ctx0" brushRef="#br0" timeOffset="39092.16">13688 12087 10127 0,'31'-1'896'0,"-8"0"-704"0,4-1-192 0,2-2 0 0,4 1 400 0,0 0 48 32,0-2 16-32,-1 2 0 0,0-1 176 0,-2-1 48 15,-3 0 0-15,0 1 0 0,-1 1-240 0,-2 0-32 16,-2 1-16-16,0-1 0 0,-1 2-240 0,-2-1-160 0,-2 0 192 0,-1 1-192 0,-2 0 192 0,-1 0-192 15,1-1 192-15,-2 1-7424 16</inkml:trace>
  <inkml:trace contextRef="#ctx0" brushRef="#br0" timeOffset="40579.37">14199 11986 4607 0,'0'0'400'0,"0"0"-400"0,0 0 0 0,0 0 0 16,0 0 1328-16,0 0 176 0,-7 0 32 0,7 0 16 15,0 0-592-15,-8 0-128 16,2 0-32-16,6 0 0 0,0 0-352 0,0 0-64 0,0 0 0 0,0 0-16 15,0 0 0-15,0 0 0 16,0 0 0-16,0 0 0 0,0 0-112 0,0 0-32 0,0 0 0 0,0 0 0 16,9-5-16-16,-1 1 0 15,3 0 0-15,-1 0 0 0,1 2-208 0,1-2 144 16,3-2-144-16,0 2 128 0,0-2-128 0,1 1 0 16,-2-1 0-16,-1 2 0 0,1-1 0 0,-2 1 0 15,0 0 0-15,0 0 0 0,0 1-240 0,-2 1-80 16,-10 2 0-16,10-1-16 15,-10 1-624-15,0 0-112 0,0 0-16 0</inkml:trace>
  <inkml:trace contextRef="#ctx0" brushRef="#br0" timeOffset="40778.78">14325 11964 8287 0,'0'0'368'0,"0"0"80"0,0 0-448 0,0 0 0 0,0 0 0 0,0 0 0 0,0 0 1664 15,0 0 240-15,0 0 48 0,0 0 16 0,0 0-1024 16,0 0-208-16,0 0-32 0,0 0-16 0,0 0-400 16,5-7-80-16,-1 1-16 0,3 0 0 15,-2 2-192-15,-5 4 0 0,9-6 128 0,0 1-128 0,-2-2 0 0,4 2 0 16,0 0 0-16,0 1 0 16,-1-1-736-16,0 2-192 0</inkml:trace>
  <inkml:trace contextRef="#ctx0" brushRef="#br0" timeOffset="40973.33">14167 12072 17503 0,'-16'-2'1552'0,"10"1"-1232"16,-3 0-320-16,3-1 0 0,6 2 1152 0,0 0 192 0,0 0 16 15,0 0 16-15,4-7-672 0,5 1-128 0,4-2-16 16,3 0-16-16,5-1-416 0,1 0-128 15,2 0 0-15,2 0 0 0,0-1 0 0,-2-1 0 16,-1-1 0-16,-1 0-7264 0,3-1-1408 0</inkml:trace>
  <inkml:trace contextRef="#ctx0" brushRef="#br0" timeOffset="41575.62">14216 11977 11967 0,'0'0'528'0,"0"0"112"0,0 0-512 0,0 0-128 0,0 0 0 0,0 0 0 0,0 0 1184 0,0 0 208 15,0 0 32-15,0 0 16 0,0 0-816 0,0 0-176 16,0 0-16-16,10 4-16 0,-1-1-288 0,2-1-128 15,1-1 128-15,1 0-128 0,0-1 0 0,2 0 0 16,-1 0 0 0,0-1 0-16,0 0 128 0,-1-1-128 0,0-1 128 0,2 0-128 0,2-1 128 0,-2-2-128 15,2 0 128-15,0-3-128 0,1 1 0 16,0 0 0-16,-1 0 0 0,-1 0 0 31,-5 0-352-31,0-1-160 0,-2 2-16 0,0 1-16 0,-9 6 32 16,7-4 16-16,-7 4 0 0,0 0 0 0,0 0 304 0,0 0 48 0,0 0 16 0,0 0 0 0,0 0 256 0,0 0 48 0,0 0 16 15,0 0 0 1,0 0 256-16,0 0 64 0,0 0 16 0,0 0 0 0,0 0 112 0,0 0 32 16,0 0 0-1,0 0 0-15,0 0 416 0,0 0 64 16,0 0 32-16,0 0 0 0,0 0-320 0,0 0-64 0,0 0-16 0,0 0 0 0,0 0-512 0,0 0-96 0,0 0-32 16,0 0 0-16,0 0-144 0,0 0 0 0,6 6 0 15,-6-6 0 1,0 0-736-16,0 0-80 0,9 6-16 0,-9-6-10624 0</inkml:trace>
  <inkml:trace contextRef="#ctx0" brushRef="#br0" timeOffset="43240.16">14542 11952 8799 0,'0'0'384'0,"0"0"96"0,0 0-480 0,0 0 0 0,0 0 0 0,0 0 0 16,0 0 128-16,0 0-128 16,0 0 0-16,0 0 0 0,0 0 0 0,0 0-288 15</inkml:trace>
  <inkml:trace contextRef="#ctx0" brushRef="#br0" timeOffset="43449.03">14530 11944 5519 0,'0'0'496'0,"0"0"-496"0,0 0 0 0,0 0 0 0,0 0 1776 0,0 0 256 16,0 0 48-16,0 0 16 0,0 0-1408 0,0 0-288 16,0 0-48-16,0 0-16 15,0 0-336-15,0 0 0 0,0 0 0 0,6 3 0 16,-3 1 0-16,-3-4-128 0,0 0 128 0,3 5-6304 0</inkml:trace>
  <inkml:trace contextRef="#ctx0" brushRef="#br0" timeOffset="43634.89">14539 11951 12431 0,'0'0'544'0,"0"0"128"0,0 0-544 0,0 0-128 15,0 0 0-15,0 0 0 0,0 0 816 0,0 0 128 0,0 0 16 16,0 0 16-16,0 0-656 0,0 0-128 16,0 0-16-16,0 0-16 0,0 0-160 0,0 0 0 0,3 5 0 0,0 2 0 0,0-1-352 0,1 1 0 15</inkml:trace>
  <inkml:trace contextRef="#ctx0" brushRef="#br0" timeOffset="43796.83">14543 11978 6447 0,'0'0'576'0,"0"0"-576"0,0 0 0 0,0 0 0 16,0 0 544-16,0 0 0 0</inkml:trace>
  <inkml:trace contextRef="#ctx0" brushRef="#br0" timeOffset="43983.29">14508 11943 10703 0,'0'0'464'16,"0"0"112"-16,0 0-448 0,-6 3-128 0,6-3 0 0,0 0 0 15,-3 5 768-15,3-5 128 16,0 0 16-16,0 0 16 0,-2 6-608 0,2-6-128 15,1 7-32-15,1-1 0 0,1 1-160 0,1 0 0 16,0-1 0-16,0 1-4304 16,2-1-896-16</inkml:trace>
  <inkml:trace contextRef="#ctx0" brushRef="#br0" timeOffset="44128.57">14594 12074 14735 0,'0'0'1312'0,"0"0"-1056"15,0 0-256-15,0 0 0 0,0 0 768 0,-4 4 112 0,3 3 16 0,1-7 0 16,0 6-448-16,1 1-64 16,1-2-32-16,2 2 0 0,-1 0-352 0,3-1 0 0,0 1 0 0,2-1-8480 15</inkml:trace>
  <inkml:trace contextRef="#ctx0" brushRef="#br0" timeOffset="44284.01">14583 12039 7359 0,'0'0'656'0,"0"0"-528"16,0 0-128-16,0 0 0 0,-2-6-192 0</inkml:trace>
  <inkml:trace contextRef="#ctx0" brushRef="#br0" timeOffset="44381.51">14598 11916 7359 0,'0'0'656'0,"0"0"-528"0,0 0-128 16,0 0 0-16,-4 3 640 0,4-3 80 0,-5 3 32 15,5-3-4784-15</inkml:trace>
  <inkml:trace contextRef="#ctx0" brushRef="#br0" timeOffset="44587.16">14554 11977 13823 0,'0'0'1216'0,"-6"0"-960"0,2-1-256 0,4 1 0 16,-5-1 1216-16,5 1 208 0,0 0 48 0,0 0 0 0,0 0-896 0,0 0-192 16,0 0-16-16,0 0-16 0,0 0-352 0,0 0 0 15,6 3 0-15,2-1-128 0,0 2-128 16,-1 0-32-16,0 0 0 0,1 1-5520 15,-1-1-1104-15</inkml:trace>
  <inkml:trace contextRef="#ctx0" brushRef="#br0" timeOffset="44734">14609 12106 12895 0,'0'0'576'0,"0"0"112"0,0 0-560 0,-2 6-128 0,1 2 0 0,1 0 0 0,1 0 704 0,1 2 128 0,0-2 0 0,3 1 16 15,0 1-464-15,2 0-80 0,-1 1-32 0,2-1 0 16,-1-1-272-16,-1 1 0 0,2 1 0 16</inkml:trace>
  <inkml:trace contextRef="#ctx0" brushRef="#br0" timeOffset="45061.68">14756 12433 13823 0,'0'0'608'0,"-2"6"128"0,2-6-592 0,-2 7-144 0,1 0 0 0,1 1 0 16,1-1 752-16,1 0 112 0,1 2 32 0,2-1 0 0,-3 1-496 0,0-1-80 16,2 1-32-16,-1 0 0 15,1 0-288-15,1 0 0 0,-2-2 128 0,0 1-128 16,2 0 0-16,-1-1-192 0,-1 2 16 0,2-2 16 16,-3-1-672-16,1 0-128 0,-3-6-16 0,0 0-16 31,0 0-32-31,4 5-16 0,-4-5 0 0,3 6 0 15,-3-6 16-15,3 5 0 0,-3-5 0 0,2 7 0 0,-1 0 864 0,-1-2 160 0,0 1 0 0,0 0 128 0,-2 0 960 0,2 0 208 16,0 1 48-16,0-1 0 0,-1 1-256 0,0 1-64 16,1-1 0-16,0 2 0 0,1-1-416 0,0 1-96 0,0 0 0 15,2-1-16-15,0 2-224 0,-1-1-32 16,0 0-16-16,2 0 0 0,-3-1-224 0,2 1 0 0,-1 1 128 0,1-1-128 0,2 0 0 16,-2 0 0-16,-1-2 0 0,1 1 0 31,-1 0-880-31,0-1-208 0</inkml:trace>
  <inkml:trace contextRef="#ctx0" brushRef="#br0" timeOffset="46369.84">14874 12960 15599 0,'0'0'688'0,"0"0"144"15,0 0-656-15,1 7-176 16,0 0 0-16,0-1 0 0,0 2 816 0,1-2 128 16,-1 1 16-16,0 0 16 0,1-1-448 0,0 1-80 15,0 1-32-15,2-1 0 0,-1 0-272 0,0-1-144 16,2 2 160-16,-2-1-160 0,1-1 128 0,0 1-128 0,-2-2 0 0,1 1 0 15,0-1 128-15,1 1-128 0,-4-6 0 0,3 5 0 32,-1 1-352-32,0-1-160 0,-2-5-48 0,4 7 0 15,-2 0-544-15,0-2-112 0,0 1-32 0,-1 0 0 16,2 2 80-16,-1 0 16 0,0-2 0 0,0 1 0 0,0 1 832 0,1-1 160 0,-2 2 160 0,0 1-208 16,1-2 880-16,-1 0 176 0,0 1 48 0,0 0 0 0,-1 0 416 0,1 0 96 0,1 1 0 0,0-1 16 15,-2 1-528 1,2 0-128-16,0 0 0 0,0 1-16 15,1 1-128-15,-1-1-32 0,0 0 0 0,0-1 0 16,0-1-304-16,1 1-64 0,-1 0-16 0,0 0 0 0,0 0-208 0,3-2 128 0,-3 1-128 16,1 0 0-16,0-1 128 0,1 0-128 15,-1 0 0-15,0 1 0 16,1 1-400-16,-1 0-176 0,0-3-48 0,0 2 0 16,0 0-208-16,0 0-32 0,0 0-16 15,1-1 0-15,-2 1 400 0,0 0 80 0,0 0 16 0,1 0 0 0,1 1 256 0,-1-2 128 16,-1 2-128-16,0-1 128 0,1 0 0 0,-1-1 0 15,1-1 144-15,2 1-144 0,-3-1 512 0,1-1 0 16,0 1 0-16,1-1 0 0,-2 1-112 0,1 1-16 16,0-2-16-16,1 1 0 0,-1-1-240 0,0 1-128 15,0 0 128-15,0-1-128 0,0 1 0 0,2 1 128 16,-1-2-128-16,0 1 0 0,1 0 0 0,0 1 0 16,0 0 0-16,-1 0 0 0,2-1-256 0,-1 1-112 15,1 0-16-15,-3 0-16 16,2 0-432-16,0 0-96 0,-1 0-16 0,-1-1 0 15,1 1 112-15,-1 1 32 0,0 0 0 0,1-1 0 0,-1 2 368 0,0-1 80 16,-1 0 16-16,1 1 0 0,-1 0 336 0,1-2 0 0,-1 0 0 0,1 0 0 16,-3 0 224-16,2-1 112 15,0 1 32-15,0 1 0 0,0-2 368 0,2 2 80 0,-2-1 16 16,1 1 0-16,0-2 160 0,1 1 32 0,-1 1 16 0,0 0 0 16,2-2-560-16,-1 2-112 0,-1 0-32 15,1 0 0-15,0 0-208 0,1-1-128 0,-1 1 128 0,0 0-128 16,0-1 128-16,-1 1-128 0,-1-1 128 0,3 1-128 15,-1 0 128-15,-1-1-128 0,-1-1 128 0,2 1-128 16,-1 0 0-16,-1-1-192 0,2 2 32 0,-1-1 0 0,0 0-48 0,2-1-16 16,-2 1 0-16,0 0 0 15,0-2 224-15,0 1 0 0,0 1 0 0,0-1-144 0,1 1 144 0,-1 0 0 16,0-1 0-16,0 1 0 0,2 1 0 0,-3 0 0 16,0 0 0-16,0-1 0 0,1 0 128 0,-1 2 128 15,-1 1 0-15,0 0 16 0,0-1 576 0,1 0 112 16,1 1 32-16,-1 0 0 0,-1 0-288 0,1 1-48 15,0-1-16-15,-1-1 0 0,3 0-368 0,-3 0-80 0,2 1 0 0,0 0-16 16,1 0-176-16,-1 0 0 16,0 0 0-16,1-2 0 0,-1 1 0 0,0 0 0 15,0-1 0-15,1 0 0 0,-1-1 128 0,-1 0-128 16,0 0 128-16,1 1-128 0,0-1 256 0,-1-1-16 16,-2 1-16-16,1 1 0 0,0-2-80 0,0 2-16 0,-1 1 0 15,2-1 0-15,-1 0-128 0,0 0 0 16,-1-1 0-16,1 2 128 0,0 0-128 0,1 0 0 0,0 1 0 0,-2-2 128 15,1 0-128-15,1-1 160 0,1 0-160 16,-1 0 160-16,0 0-32 0,0-1 0 0,1 0 0 16,-1 1 0-16,0-2-128 0,-1 0 0 0,-1-6 0 0,0 0 128 15,2 6-128-15,1 1 0 0,-1-1 144 0,-1 1-144 16,0-1 0-16,0-1 128 0,-1-5-128 16,2 7 0-16,2-2 0 0,-4 1 0 15,1-1 0-15,0 1 0 0,-1-1 0 0,1 1 0 0,1 0 0 0,-2-6 0 0,0 6 0 0,0-6 128 16,0 5-128-16,1 1 0 0,-1-1 0 0,0-5 0 15,0 0 0-15,0 0 128 16,0 0-128-16,1 6 0 0,-1-1 0 0,0-5 0 0,1 6-176 0,-1-6-96 16,0 0-32-16,0 0 0 15,0 0-400-15,0 0-96 0,0 0-16 0,0 0 0 16,0 5-544-16,1 1-112 0,-1-6-32 0,2 5 0 16,-2-5-832-16,0 0-160 0,0 0-48 0,3 5 0 15,-3-5 1200-15,2 4 256 0,-2-4 32 0,2 4 16 16,-1 2 1664-16,-1-6 336 0,1 5 64 0,1 0 0 0,-2-5 800 0,0 4 160 15,0-4 16-15,0 0 16 0,1 6-896 0,-1-6-176 16,2 4-48-16,0 2 0 0,0 0-400 0,2 1-96 0,-1-1-16 0,0 2 0 16,-1 0-208-16,2 0-48 0,-1-3-128 0,0 2 192 0,-1-1 64 15,1 3 16 1,-1 0 0-16,0-1 0 0,0-2 128 0,3 1 32 0,-4-1 0 0,1 2 0 0,-1-2-48 16,0 1-16-16,0 2 0 0,0 0 0 15,-1-1-176-15,1-1-16 0,1 0-16 0,0 1 0 16,-1-2-160-16,-1 1 0 0,0-1 0 15,0 1 128-15,0-7-128 0,1 7 0 0,-1-7 0 0,1 5 0 16,-1-5-576-16,0 0-160 0,0 0-32 0,0 0-7504 16,0 0-1520-1</inkml:trace>
  <inkml:trace contextRef="#ctx0" brushRef="#br0" timeOffset="47384.73">14073 12130 11967 0,'0'0'528'0,"0"0"112"0,0 0-512 0,-4 0-128 15,-1 0 0-15,5 0 0 0,0 0 1392 0,0 0 240 16,-4-1 48-16,4 1 16 0,0 0-752 0,0 0-160 16,0 0-16-16,0 0-16 0,0 0-528 0,0 0-96 0,0 0-128 0,0 0 176 15,0 0-16-15,0 0 0 0,0 0 0 0,0 0 0 16,0 0 112-16,7 7 32 15,-2 1 0-15,1 1 0 0,-1 1-32 0,1 1 0 0,-2 1 0 0,2 1 0 16,-1 0-96-16,2 3-32 0,-1-1 0 0,2 2 0 16,0-1 16-16,-1 1 0 0,2-1 0 0,0 1 0 15,-1-2 16-15,-1-1 0 0,0 0 0 0,0-2 0 16,-1 0 16-16,1-1 0 0,-1-2 0 16,-1-2 0-16,-1 1 64 0,1 0 0 0,-2-3 16 0,-3-5 0 0,5 5-32 0,0-1-16 15,-5-4 0-15,0 0 0 16,5 4-64-16,-5-4-16 0,6 4 0 0,-6-4 0 0,5 1-144 0,2-1 160 15,1-1-160-15,-1-2 160 0,1 1-160 0,1-1 160 16,1-1-160-16,0-2 160 0,-2-1 48 0,2 0 16 16,1-2 0-16,0-1 0 0,0-2-224 0,4-1 0 15,2-2-144-15,1 0 144 0,0-1 0 0,1-1 0 16,0 1 0-16,0 0 0 0,-1 1 0 0,0-1 0 16,-2 2 0-16,1 1 0 0,-1 0 0 0,5-3 0 15,-3 5 0-15,-4 2 0 0,-3 2 0 0,-2 0 0 0,-4 2 0 0,-5 5 0 16,0 0 0-16,0 0 160 15,0 0-160-15,0 0 128 0,0 0 48 0,0 0 0 16,0 0 0-16,0 0 0 16,0 0-176-16,0 0 160 0,0 0-160 0,-4 5 160 15,1 1-544-15,-1 0-96 0,1 1-32 0,2-2-12720 0</inkml:trace>
  <inkml:trace contextRef="#ctx0" brushRef="#br0" timeOffset="47495.86">14768 12157 19343 0,'0'0'848'0,"-8"0"192"0,8 0-832 0,-8 1-208 0,-1 1 0 0,9-2 0 16,0 0 1680-16,0 0 304 0,0 0 48 0,0 0 16 0,0 0-1680 0,0 0-368 15,0 0 0-15</inkml:trace>
  <inkml:trace contextRef="#ctx0" brushRef="#br0" timeOffset="49081.98">15491 14940 12095 0,'0'0'528'0,"0"0"112"0,0 0-512 0,0 0-128 16,0 0 0-16,0 0 0 0,0 0 896 0,0 0 128 0,0 0 48 0,0 0 0 0,0 0-384 0,0 0-80 15,0 0-16-15,0 0 0 0,0 0-400 0,0 0-64 16,0 0-128-16,5 7 176 0,-3 0-176 0,1 0 0 31,0 2 0-31,3 0 128 0,0 1-128 0,2 1 0 0,0 1 0 0,0 2 0 0,-1-1-176 16,2 2 48-1,0-1 0-15,-1 0 0 0,-2 3-800 0,1-2-160 0</inkml:trace>
  <inkml:trace contextRef="#ctx0" brushRef="#br0" timeOffset="49184.7">15630 15345 6447 0,'0'0'272'0,"0"6"80"0,0-6-352 0,0 5 0 15,0 1 0-15,0-6 0 0,0 0 576 0,0 5 32 16,1 2 16-16</inkml:trace>
  <inkml:trace contextRef="#ctx0" brushRef="#br0" timeOffset="49484.97">15442 14929 7359 0,'0'0'656'0,"0"-5"-528"16,0 5-128-16,-1-6 0 0,-1 1 1328 0,2 5 224 15,-1-6 48-15,1 6 16 0,0 0-672 0,0 0-144 16,0 0-32-16,0 0 0 0,0 0-448 0,0 0-80 16,0 0-32-16,0 0 0 0,5 5-64 0,-1 0-16 15,1 2 0-15,0 2 0 0,1 1-128 0,-1 2 192 0,1 0-192 0,0 1 192 16,1 0-192-16,2 0 0 0,-2 3 0 0,2-1 0 15,1 1 0-15,0-1 0 0,0 0 0 0,0 2 0 16,-2 0 0-16,1 1-224 0,0 1 48 0,0 1 16 31,0-1-976-31,1 1-192 0</inkml:trace>
  <inkml:trace contextRef="#ctx0" brushRef="#br0" timeOffset="49608.18">15685 15420 6447 0,'0'0'272'0,"0"0"80"0,3 7-352 0,0-2 0 15,-3-5 0-15,4 7 0 0,-1-2 928 0,0 1 112 16,1-1 32-16,-1 1 0 0,-3-6-752 0,3 6-128 15,0 0-48-15,1 1 0 0,-1-1-144 0,0-1 0 16,-3-5 0-16,4 7-3184 16,-1 0-656-16</inkml:trace>
  <inkml:trace contextRef="#ctx0" brushRef="#br0" timeOffset="49911.21">15776 15672 10303 0,'0'0'448'0,"1"5"112"0,0 1-560 0,1-1 0 16,1 2 0-16,-1 0 0 0,-1-1 144 0,1 1-144 16,1-1 0-16,1 1 144 0,-4-7-144 0,3 7 0 0,0-1 0 0,1 1 128 15,-3 0-128-15,2 0 0 16,-1-1 0-16,2-1 0 0,-1 1 0 0,0 0 0 16,0 1 0-16,0-2 0 0,-1 2 0 0,0-2 0 0,0 1 0 0,0-1 0 15,0 1 0-15,-1 0 0 16,0 0 0-16,0 1 0 0,0-1 192 0,0 2 128 0,0-3 0 15,0 2 16-15,0-2 256 0,2 2 48 0,-2-1 16 0,1-1 0 0,0 2-224 0,-2-7-48 16,2 5-16-16,0 2 0 0,3-1-112 16,-3 0-32-16,0-2 0 0,-2-4 0 15,4 6-224-15,-4-6 144 0,3 4-144 0,-3-4 128 0,0 0-128 16,0 0 160-16,0 0-160 0,0 0 160 0,0 0-400 16,0 0-80-16,0 0 0 0</inkml:trace>
  <inkml:trace contextRef="#ctx0" brushRef="#br0" timeOffset="50541.21">15492 14877 6447 0,'0'0'576'0,"0"0"-576"0,0 0 0 0,0 0 0 0,0 0 464 0,0 0-16 15,0 0 0-15,0 0 0 16,0 0-448-16,0 0 0 0,0 0 0 0,0 0 0 0,0 6 0 0,1 1 0 16,2-1-128-16,-2 3 128 15,3 0 0-15,-1 2 0 0,3 1 0 0,-1 1 0 16,1 2 128-16,-1 0 0 0,2 1-128 0,0 3 192 16,-1 1-192-16,1 0 0 0,-2 0 128 0,2-1-128 0,-1 1 0 0,2 1 176 15,-1-1-176-15,-1 0 160 16,1-1-160-16,0 2 0 0,-1 0 0 0,2-1 0 15,0-1 0-15,0-1 0 0,-1 2 0 0,0 0 0 16,-1 0 0-16,0 0 0 0,-1-2 0 0,1 1 0 0,-2-1 0 0,0-1 0 16,0 0 0-16,-1-2 0 0,0-1 512 0,1 1 64 15,-1-2 0-15,0-1 16 0,-1 0 0 16,2 0 0-16,-1-1 0 0,0 0 0 0,0-1-256 0,0 1-48 16,0-1-16-16,0 0 0 0,0 0-32 0,-2 0-16 15,1-1 0-15,1-1 0 0,-1 0 16 16,1 0 0-16,0-1 0 0,0 1 0 0,-1 0-64 0,0 0-16 15,0-1 0-15,0 1 0 0,1-3-16 0,-1 2 0 16,0 0 0-16,-1-1 0 0,0 1-144 0,1 1 128 16,-2-1-128-16,1 1 128 0,-2 1-128 0,2 0 128 0,1 0-128 0,0 1 128 15,0-1-128-15,-1 1 0 16,0 0 0-16,0 1 128 0,0-1-128 0,0 0 0 0,0 0 0 16,1-2 0-1,-1 0-336-15,2-1-112 0,-1-2 0 0</inkml:trace>
  <inkml:trace contextRef="#ctx0" brushRef="#br0" timeOffset="50691.7">15813 15942 12895 0,'0'0'1152'0,"0"0"-928"15,0 0-224-15,-3 6 0 0,0-2 1664 16,1 1 272-16,-1 0 64 0,2 1 16 0,1-6-1136 0,-1 5-240 16,-1 2-32-16,2-2-16 0,0 1-400 15,0-6-192-15,0 0 160 0,1 5-160 0,-1-5 0 0,0 0 0 16,2 6 0-16,-2-6-6704 15,0 0-1280-15</inkml:trace>
  <inkml:trace contextRef="#ctx0" brushRef="#br0" timeOffset="65221.21">11211 10359 4607 0,'0'0'192'0,"1"-8"64"0,-1 8-256 0,1-9 0 0,-1 2 0 0,0 7 0 15,1-7 1648-15,-1 7 272 16,1-9 64-16,-1 9 16 0,2-9-848 0,-2 9-192 15,0-8-16-15,0 8-16 0,1-8-48 0,-1 8-16 0,0-8 0 0,0 8 0 0,0-7-240 16,0 7-48-16,0 0-16 0,0 0 0 0,0 0-48 16,0 0-16-16,0 0 0 0,0 0 0 0,0 0-16 0,0 0 0 15,0 0 0-15,0 0 0 0,0 0-224 16,0 0-32-16,0 0-16 0,-1 7 0 0,-2 2-16 16,1 1-16-16,1 1 0 0,0 2 0 0,-1 4 0 0,1 1 0 15,0 4 0-15,-1 3 0 0,2-1-32 0,0 3 0 16,-1 2 0-16,2 2 0 0,2 1-144 0,-2 2 0 15,-1 2 0-15,2 2 128 0,0 0-128 0,0 0 0 16,1 1 0-16,0-1 128 0,0 0-128 0,0 0 0 16,-1 1 0-16,1-2 128 0,0-1 112 0,0 1 16 15,0-2 0-15,-1 0 0 0,0-1-64 0,1-1-16 16,2-1 0-16,-1-1 0 0,2-2-48 0,-3-2 0 16,1-1 0-16,0 0 0 0,-2-1 16 0,0-2 0 0,1-1 0 0,0-1 0 15,-1-1-16-15,0-1-128 0,-1-3 192 0,-1 1-64 16,0 0-128-16,0 0 160 15,-1-3-160-15,1-1 160 0,0-1-160 0,0 0 160 16,-1-3-160-16,0 0 160 0,0-1-160 0,1-8 160 16,-3 8-160-16,2 0 160 0,1-8-32 0,-1 8-128 0,1-8 192 15,0 0-64-15,0 0-128 0,0 0 0 0,-2 8 144 0,2-8-144 16,0 0 0-16,0 0 0 0,0 0 0 16,0 0 0-16,-3 5-192 0,3-5-16 15,0 0 0-15,-7 3 0 0,-1-2-144 0,8-1-32 0,0 0 0 0,0 0 0 31,-8-3-352-31,1 0-80 0,7 3-16 0,-7-7 0 0,2 1-368 0,-1-2-80 16,2-1 0-16,0-1-16 16,-2-1-1616-16,2-1-320 0</inkml:trace>
  <inkml:trace contextRef="#ctx0" brushRef="#br0" timeOffset="65483.31">11175 11487 6447 0,'-2'-8'576'0,"-2"-1"-576"0,1-1 0 0,1 2 0 0,-4-1 2624 0,3 2 400 16,-1-1 96-16,4 8 16 0,-5-9-1536 0,5 9-288 16,-3-7-64-16,3 7-16 0,0 0-336 0,0 0-80 15,0 0-16-15,0 0 0 0,0 0-416 0,0 0-96 16,0 0-16-16,0 0 0 0,0 0-128 0,3 12-16 0,0 3-128 0,1 2 192 15,-1 0-64 1,0 2 0-16,2 2-128 0,-3 1 192 16,0 0-64-16,1 1 0 0,2 0-128 0,-1-1 192 15,0-1-64-15,0-2-128 0,1-2 176 0,2 0-176 0,-4-5 0 0,4 0 0 16,0-2 0-16,-1-3 0 0,-6-7 416 0,9 5-32 16,-9-5 0-16,12 0 0 0,-3-2 192 0,1-3 48 0,-1-2 0 0,-1-6 0 0,2-2-96 0,0-3-16 15,1-2 0 1,0-4 0-16,0-3-224 0,0-3-48 15,0-1-16-15,-1 3 0 0,-1 1-224 0,-3 5 0 16,0 3-192-16,-2 3 192 16,0 5-816-16,-2 4-48 0,-2 7-16 0,0 0-13136 0</inkml:trace>
  <inkml:trace contextRef="#ctx0" brushRef="#br0" timeOffset="67355.42">11361 9986 5519 0,'0'0'496'0,"0"0"-496"0,0 0 0 0,0 0 0 0,4-8 2096 0,-2 2 320 15,-2 6 64-15,4-8 16 0,-1 0-768 0,-3 8-160 16,4-7-32-16,-4 7 0 0,0 0-384 0,6-6-96 16,-6 6-16-16,0 0 0 15,0 0-416-15,0 0-96 0,7 6-16 0,0 3 0 0,0 4-320 0,-2 2-64 0,0 1 0 16,-1 3-128 0,0 2 288-16,1 2-48 0,-1 2-16 0,-1 2 0 15,2-2-224-15,0 2 144 0,1-4-144 0,0-1 128 16,0-4-128-16,-2-2 0 0,1-3 0 0,0-1 128 15,0-4 128-15,0-2 0 0,-5-6 16 0,0 0 0 0,0 0 496 16,0 0 80-16,7 4 32 0,-7-4 0 0,6-5-48 16,0-2-16-16,-2-2 0 0,1-4 0 0,-1-4-112 0,0-3 0 15,0-3-16-15,1-3 0 0,0-6-160 0,0 0-16 16,1-1-16-16,-1 1 0 0,1 1-240 0,-2 3-32 16,-1 0-16-16,2 3 0 0,-1 3-208 0,1 4 144 15,-1 3-144-15,-1 3 128 0,1 2-128 0,-2 2 0 0,-2 8 0 0,2-8 0 16,-2 8 0-16,0 0 0 15,0 0 0-15,0 0 0 0,0 0-720 0,0 0-32 0,0 0 0 0,0 0 0 16,9 4-2160-16,-9-4-432 0,6 10-96 0</inkml:trace>
  <inkml:trace contextRef="#ctx0" brushRef="#br0" timeOffset="67883.21">11654 10362 10127 0,'0'0'896'0,"0"0"-704"0,0 0-192 0,0-8 0 16,0 8 2768-16,0 0 528 0,0 0 96 16,0 0 32-16,0 0-1440 0,0 0-304 15,0 0-48-15,0 0-16 0,0 0-848 0,0 0-160 0,-1 9-32 16,1 2-16-16,0 1-320 0,1 3-64 0,-1 0-16 15,3 2 0-15,-1-2-160 0,0 1 0 0,1 2 144 0,-2-1-144 16,2-2 0-16,-1 0 144 0,0 1-144 0,0-3 0 31,-1 0-256-31,1-2-144 0,1-1-48 0,-3-10 0 0,2 9-1728 16,-2-9-368-16</inkml:trace>
  <inkml:trace contextRef="#ctx0" brushRef="#br0" timeOffset="68152.09">11648 10427 11055 0,'0'0'976'16,"0"-10"-784"-16,-2-1-192 0,0 1 0 0,2 1 3088 0,3 1 576 16,-1-2 112-16,1 0 32 0,2 0-2208 0,0 0-448 15,2 0-96-15,1 1-16 0,3 1-240 0,2 0-48 0,-1 1-16 0,1 2 0 32,0 1-224-32,-1 2-64 0,0 1 0 0,0 3 0 0,-1 2-256 0,-1 1-48 0,-1 4-16 0,-2 1 0 15,-3 1-128-15,-1 2 160 0,-2 2-160 0,-1 3 160 16,-2 1-160-16,-2 2 0 0,-3 0 144 0,0-1-144 15,-2 0-128-15,0 0-112 0,-1-2-16 16,0-2 0-16,-1 0 256 0,0-3 0 16,0-2 0-16,1-2-144 0,-1-2 144 0,1 0 0 0,2-3 128 0,0 0-128 15,8-4-288-15,-9 0-128 0,1-2-32 16,8 2-9024 0,-6-4-1792-16</inkml:trace>
  <inkml:trace contextRef="#ctx0" brushRef="#br0" timeOffset="68614.39">11344 9707 11967 0,'-12'-2'528'0,"4"2"112"15,1 0-512-15,-1 0-128 0,1 0 0 0,7 0 0 0,-7 2 2704 0,7-2 512 16,-8-2 112-16,8 2 0 0,0 0-1504 0,0 0-304 16,0 0-64-16,0 0-16 0,0 0 272 0,0 0 48 15,0 0 16-15,12-1 0 16,1 0-1968-16,4-1-400 0,-2-1-80 0,3-1-16 0,0-1 688 0,2-2 320 16,0 0-16-16,2 0-16 0,0-1-96 0,1 1-32 15,0-2 0-15,0-1 0 0,-1-1-160 0,-1 1 0 16,-3 1 144-16,-3 2-144 0,-3 0 128 0,-1 1-128 15,-2 2 128-15,-9 4-128 0,9-3 0 0,-9 3 144 16,0 0-144-16,0 0 0 0,0 0-352 16,0 0-176-16,0 0-48 0,-3 10 0 0,-2 0-2240 15,0 1-464-15</inkml:trace>
  <inkml:trace contextRef="#ctx0" brushRef="#br0" timeOffset="69670.87">11597 12079 6447 0,'0'0'576'0,"0"0"-576"16,0 0 0-16,0 0 0 0,0 0 1392 0,0 0 160 0,0 0 48 15,0 0 0-15,0 0-656 0,0 0-128 16,0 0-32-16,0 0 0 0,0 0 112 0,0 0 0 0,0 0 16 0,0 0 0 0,0 0-240 0,0 0-48 31,7 0-16-31,-2 0 0 0,-5 0-224 0,0 0-32 16,7 0-16-16,-7 0 0 0,6 0-48 0,1-1-16 0,0 0 0 0,0 0 0 0,0-1 80 15,2-2 16 1,-4 0 0-16,5-1 0 0,2-2 192 0,1-1 32 0,1-2 16 0,1-1 0 16,2-2 128-16,0-2 32 15,1-3 0-15,2-1 0 0,0-1 64 0,2-4 32 0,2-3 0 0,1-1 0 16,-1-1-160-16,2-4-16 0,0-1-16 0,-2 0 0 0,-1-2-304 0,-2 0-64 15,0-2-16-15,-4-1 0 0,0 1-112 16,-1-1-32-16,1-1 0 0,-3 2 0 0,-3 1-144 16,0 0 192-16,-2 1-192 0,-1 1 192 0,-2 0-192 15,0 2 128-15,-2 0-128 0,0 2 128 0,-2 1-128 0,-3 1 160 16,0 0-160-16,-2 0 160 0,0 1-160 0,-1-2 192 0,-2 2-192 0,2 1 192 16,-2-1-192-16,0 2 128 15,-3 1-128-15,0 2 128 0,1 2-128 0,2 2 0 16,-3 2 0-16,0 3 0 15,1 2-176-15,1 1 176 0,-2 2-128 0,1 0 128 0,1 4 0 0,1 1-128 16,-1 0 128-16,1 3 0 0,-1 0-192 0,7 1 32 16,-6 2 16-16,6-2 0 0,-6 4-96 15,1-1-16-15,5-3 0 0,-7 8 0 0,7-8-160 0,-4 8-32 0,4-8-16 0,-4 9 0 32,4-9-192-32,0 0-48 0,0 10 0 0,0-10 0 15,0 0-576-15,-1 10-112 0,1-10-16 0</inkml:trace>
  <inkml:trace contextRef="#ctx0" brushRef="#br0" timeOffset="70010.09">12121 10539 22575 0,'0'0'992'0,"0"0"224"0,0 0-976 0,0 0-240 0,0 0 0 0,0 0 0 15,-6-1 512-15,1 2 48 16,-1 3 16-16,0 1 0 0,0 2 0 0,-3 1 0 0,2 3 0 0,-4 2 0 0,-3 1-384 0,1 0-192 15,0 2 192-15,-1-1-192 16,-1 0 128-16,1 0-128 0,0-2 0 0,1-1 0 16,-1-1 176-16,2-1-176 0,2-1 160 0,2-3-160 0,1 0 416 15,0-2-16-15,2-1 0 0,5-3 0 0,0 0 96 16,0 0 16-16,0 0 0 0,-3-3 0 16,2-2-192-16,2-2-16 0,1-1-16 0,2 1 0 0,4-2-288 0,0-1 0 15,0 0 0-15,2 0 0 0,0 0 0 0,2 0 0 16,0 0 0-16,1 3-144 0,-1-1 144 0,0 4 176 15,-1-2-48-15,0 3 0 0,-1 0-128 0,0 0 0 16,-1 2 144-16,1 1-144 0,-1 1 0 0,1 0 0 0,0 1 0 16,0 0 0-16,-1 0-160 0,1 0-96 15,1-2-32-15,0 1-9072 16,-2-1-1824-16</inkml:trace>
  <inkml:trace contextRef="#ctx0" brushRef="#br0" timeOffset="70778.5">12387 10265 14735 0,'0'-12'640'0,"0"7"160"0,-1-2-640 0,0 1-160 0,1-1 0 16,0 0 0-16,-1 2 2320 0,0-1 432 16,-1 2 96-16,2 4 16 0,0 0-1520 0,0 0-320 0,0 0-48 0,0 0-16 15,0 0-416-15,0 0-96 0,-2 5 0 0,1 3-16 0,0 1-288 0,-1 2-144 16,0 2 160-16,-1 3-160 0,1-1 160 0,0 3-160 16,-1 0 160-16,1 2-160 0,-1 0 208 0,2-1-48 15,0-2-16-15,0 0 0 0,1-3-144 0,-2-1 0 16,1-2 144-16,1-1-144 15,-1-2 288-15,1-8-16 0,-1 6 0 0,1-6 0 0,0 0 176 16,0 0 16-16,0 0 16 0,0 0 0 0,0 0 0 0,-4-4 0 16,1-2 0-16,1-2 0 0,0-4-192 0,0-3-32 15,0-2-16-15,1-4 0 0,0-3-112 0,1-3-128 0,0 1 176 0,0-2-176 16,0 1 0-16,1 1 0 0,0 1 0 0,1 1 0 16,1 1 0-16,-1 3 0 0,0 1 0 15,1 4 0-15,1 1 0 0,0 2 0 16,-2 2 0-16,2 2 0 0,-2 1 0 0,-2 7 0 15,0 0-160-15,5-2 160 0,-5 2 0 0,8 1-144 0,0 3 144 0,-1 1 0 16,-1 3-160-16,0 2 160 0,1 2-128 16,0 1 128-16,-1 2 0 0,1 2-160 0,-1-1 160 0,1 2 0 0,1 0 0 15,-1-1 0-15,-1 0 0 0,1-1 0 0,-1-2 0 16,1 0 0-16,-2-3 0 0,1-1 0 0,-2-2 0 0,1-2 0 16,-5-6 0-16,0 0 0 0,0 0 0 15,0 0 144-15,0 0-16 0,5-5 0 0,1-1 32 0,-1-4 0 16,-3-3 0-16,4-4 0 15,-2-1-32-15,1-4 0 0,-3-4 0 0,1-1 0 0,-1-2-128 0,2-1 0 16,-2 4 144-16,1 0-144 16,0 0 0-16,2 3 144 0,-1 3-144 0,1 3 0 0,-1 1 240 0,-2 4-64 15,1 1-16-15,1 4 0 0,-2 0 0 0,-2 7 0 16,0 0 0-16,0 0 0 0,0 0-160 0,8 3 0 16,-1 2 0-16,0 1 0 15,0 3 0-15,-1 3 0 0,0 3 0 0,-1-1 0 0,0 1 0 0,-2 1 0 0,0 2 0 0,2 1 0 0,-1 0 0 16,0-1 0-16,1 1 0 0,-1-1 0 15,1-2 0-15,0 0 0 0,1-3 0 0,-1-1 128 0,1-1-128 16,-1-3 0-16,1-3 0 0,-6-5 0 16,5 3 0-16,2-1 0 15,0-5-192-15,0-1 192 0,1-3-368 0,0-1 48 0,2-3 16 0,5-8 0 32,-3-1-2768-32,0-1-576 0</inkml:trace>
  <inkml:trace contextRef="#ctx0" brushRef="#br0" timeOffset="-114793.18">6404 15049 6447 0,'0'0'272'0,"0"0"80"15,0 0-352-15,0 0 0 0,0 0 0 0,0 0 0 0,3-7 2048 0,-3 7 352 0,0 0 64 0,0 0 16 0,5-7-1216 0,-5 7-240 31,6-6-64-31,1 3 0 0,1 0-64 0,1 1-32 0,4-1 0 0,1 1 0 16,2 0-64-16,4-1-16 0,2 1 0 0,3-3 0 16,4 0-400-16,-1-2-64 15,-1 0-32-15,1 1 0 0,-1-1-288 0,2 3 160 16,0-1-160-16,-1 2 128 0,-3 0-128 0,-3 1 0 16,-3 1 0-16,-2-1 128 0,0 2-128 0,-3 0-224 0,-2 0 48 15,-3 3 16 1,-9-3-544-16,0 0-96 0,0 0-32 0,0 0 0 15,-2 8-1472-15,-5 1-288 0,-4 0-64 0</inkml:trace>
  <inkml:trace contextRef="#ctx0" brushRef="#br0" timeOffset="-114540.45">6419 15126 11055 0,'-17'2'976'0,"6"1"-784"0,-1-1-192 0,1 1 0 16,1-1 1344-16,1 2 240 0,1-2 32 0,8-2 16 16,0 0-400-16,-6 4-80 0,6-4 0 0,0 0-16 15,0 0-240-15,0 0-64 0,0 0 0 0,8 5 0 0,3-3 144 0,5-1 32 16,1-1 0-16,8-1 0 0,4-1-208 0,5-1-32 15,3 0-16-15,2-2 0 0,5-2-192 0,-3-1-48 16,-2 0 0-16,-1-2 0 0,2 0-240 0,-3 2-48 16,-3 1-16-16,-2 1 0 0,-3-1-80 0,-3 2 0 15,-3-1-128-15,-4 2 192 0,-5-2-48 16,-3 2-16-16,-2 1 0 0,-9 3 0 0,0 0 16 0,0 0 0 16,0 0 0-16,0 0 0 0,0 0-144 0,0 0-192 15,0 0 32-15,0 0 16 16,0 0-496-16,-9 1-112 0,1 1-16 0,4 3 0 15,-3 2-640-15,3 2-128 0,1 0-16 0,2 2-16 0</inkml:trace>
  <inkml:trace contextRef="#ctx0" brushRef="#br0" timeOffset="-112882.43">8037 3948 9327 0,'0'0'400'0,"0"0"112"0,-8-2-512 0,0 0 0 0,1 0 0 0,7 2 0 0,-7-1 832 0,7 1 80 15,0 0 16-15,0 0 0 16,-8-4 160-16,8 4 16 0,0 0 16 0,0 0 0 0,0 0 32 0,0 0 16 0,8-7 0 0,2 2 0 15,1-2-528-15,1 2-128 16,0-1 0-16,3 1-16 0,4-2-240 0,2 1-64 16,0-1 0-16,0 0 0 0,1 1 0 0,0-1-16 0,-2 1 0 0,1 0 0 15,0 1-48-15,-1-1-128 0,-2 1 192 16,-3 0-64-16,-4 1 0 0,-11 4 0 0,7-5 0 0,-7 5 0 0,0 0 48 0,0 0 0 16,0 0 0-1,0 0 0-15,-11-3-176 0,-3 2 0 0,-1 1 144 0,-3 0-144 0,-1 1 0 0,-1 2 0 16,0 3 0-16,0-1-192 15,0 2 16-15,2 1 0 16,0-1 0-16,3 2 0 16,0 0-240-16,6 0-48 0,1 0-16 0,2-1-10048 0</inkml:trace>
  <inkml:trace contextRef="#ctx0" brushRef="#br0" timeOffset="-112287.74">3949 4078 22111 0,'0'0'1968'0,"0"-7"-1584"0,-1-2-384 0,1 2 0 15,0-1 240-15,0 8-48 0,0 0 0 0,6-7 0 16,-6 7 0-16,8-5-16 0,1 0 0 0,1 1 0 0,2 0-176 15,2 0 0-15,3 1 0 0,1 1 0 16,2 1-176-16,1 0 176 0,1 0-128 0,1-1 128 16,2 1 0-16,1 0 0 0,-2 0 0 0,-3 1 0 15,-5 0-192-15,-5 1 64 0,-11-1 0 0,0 0 0 16,0 0-720-16,0 0-144 0,-16 2-32 0,-5 2 0 16,-3-1 448-16,-2 0 64 0,-1 1 32 15,0 0 0-15,1 2 672 0,2-1 128 0,1-1 16 0,5 1 16 0,5-1 688 0,4 1 144 16,9-5 32-16,0 0 0 0,0 0-592 0,13 10-112 0,6-1-32 0,10 0 0 15,6 0-480-15,20-2 0 0,16-3-176 16</inkml:trace>
  <inkml:trace contextRef="#ctx0" brushRef="#br1" timeOffset="-39107.49">10486 12123 4607 0,'0'0'192'0,"0"0"64"0,0 0-256 0,0 0 0 0,0 0 0 0,-2-4 0 15,0-1 2032-15,2 5 352 0,0 0 80 0,0 0 16 0,-3-4-1392 0,3 4-288 16,-3-4-48-16,3 4-16 0,0 0-224 0,0 0-64 0,-3-3 0 0,3 3 0 16,-7-1 80-16,7 1 16 0,-6 1 0 0,0 2 0 15,1 1 0-15,0 2 0 16,1-1 0-16,1 2 0 0,-3 0-160 0,2 2-48 0,-1 0 0 16,1 2 0-16,1 0-80 0,-1 1 0 15,1 0-16-15,1 0 0 0,0 0-64 0,0 0-16 16,1-1 0-16,1 2 0 0,0-1-32 0,0 0-128 15,1 0 192-15,1 1-64 0,0 0 48 0,-2-1 0 16,3 2 0-16,-1-3 0 0,0-2 0 0,1 0 0 16,-2 0 0-16,0-1 0 0,0-2-48 0,0 1-128 15,0 1 192-15,-1-3-64 0,0-5 112 0,0 6 16 16,0-6 0-16,0 0 0 0,0 0-128 0,-1 5 0 16,1-5-128-16,0 0 192 0,0 0-64 0,0 0-128 15,0 0 176-15,0 0-176 0,0 0 240 0,0 0-64 0,0 0-16 0,-5 1 0 16,5-1 32-16,0 0 0 0,-6-3 0 0,3-1 0 15,-4-1 16-15,3 0 16 0,-1-1 0 0,1 1 0 16,1-1-96-16,-1 0 0 0,0-2-128 16,0-1 192-16,-1-2-192 0,2 0 128 15,0 0-128-15,-1-1 0 0,1 0 128 0,1-1-128 0,0-1 0 0,-2 1 144 16,2 1-144-16,1-1 0 0,0 0 0 0,1 0 0 16,1-1 0-16,1 2 0 0,0 1 0 0,2 0 0 15,0 0 0-15,0 0 0 0,1 1 0 0,-1 2 0 0,0 0 0 16,0 1 0-16,1 2 0 0,1-1 0 15,-1 2-144-15,1-1 144 0,-1 1 0 0,1 1 0 0,-2-1 0 0,1 1-128 16,-5 3 128-16,5-2 0 0,-5 2 0 0,0 0 0 16,6-2 0-16,-6 2 144 0,0 0-144 0,0 0-192 15,0 0 32-15,0 0 16 0,0 0 144 0,0 0-208 16,0 0 80-16,0 0 128 0,0 0-144 0,0 0 144 16,0 0 0-16,0 0 0 0,0 0 0 0,0 0 0 15,0 0 0-15,-6 1 0 0,2 1 0 0,4-2 0 16,-6 3 160-16,1 1-32 0,-1-2 16 0,2 2 16 15,0 1 0-15,0 0 0 0,0 2-32 0,-1 0 0 0,1 2 0 0,0 1 0 16,-1 0 0-16,0 1-128 0,-1 2 192 16,2 0-64-16,2 1-128 0,-2 0 160 0,1 1-160 15,1 1 160-15,1-1-160 0,1 2 0 0,0-1 0 0,1 1 128 16,1-2-128-16,2 0 0 0,2 0 0 0,-1-1 0 16,0 0 128-16,1 1 0 0,-1-2 0 0,0-1 0 15,1-1 0-15,0-1 0 0,0-1 0 0,1-2 0 16,-2 0 48-16,1-2 0 0,-6-5 0 0,5 5 0 15,-5-5 16-15,6 3 0 0,-6-3 0 0,0 0 0 0,0 0-192 0,0 0 192 16,0 0-192-16,0 0 192 16,0 0-464-16,0 0-96 0,0 0-16 0,1-6-9632 31,-1-1-1936-31</inkml:trace>
  <inkml:trace contextRef="#ctx0" brushRef="#br1" timeOffset="-38242.05">9850 12193 9215 0,'0'0'816'0,"0"0"-656"0,0 0-160 0,0 0 0 0,0 0 2064 15,-2-5 384-15,2 5 80 0,-4-2 16 16,4 2-1264-16,-5-3-256 0,1 0-64 0,4 3 0 16,0 0-112-16,-6 0-16 0,6 0-16 0,-5 4 0 15,-2 0-112-15,2 3-32 0,-2-1 0 0,1 2 0 16,-2 0-224-16,1 1-64 0,0 0 0 0,0 4 0 15,0-1-64-15,2 1 0 0,2 0-16 0,-1 0 0 16,2 3-112-16,1-2 0 0,0-1-16 0,1 0 0 16,2-1 16-16,1 1 16 0,2-2 0 0,0 0 0 15,2-2 160-15,1 0 16 0,-3-1 16 0,3-1 0 16,-1-2-80-16,3-1 0 0,-3 1-16 0,1-3 0 16,-1-1-48-16,2-2 0 0,0-1 0 0,0-1 0 0,0-2-64 15,-2 0 0-15,2-2-16 0,0-2 0 0,0-1 0 0,-2 0 0 16,0-2 0-16,-2-2 0 0,0-1-32 0,-2-1 0 15,-1 0 0-15,1-1 0 0,-2 1-144 0,0-1 192 16,-1 1-192-16,-1 0 192 0,-2 1-64 0,0 1 0 16,-1 0 0-16,-1 2 0 0,-1 1 32 0,-1 0 0 0,-1 0 0 15,1 1 0-15,-1 2-16 0,-2 0 0 16,1 1 0-16,1 2 0 0,-1 0 16 0,1 2 0 0,0 0 0 0,1 1 0 16,-2 1-160-16,0 1 128 15,0 1-128-15,3 1 128 0,-3 1-128 0,0 2 0 16,0 0 0-16,2 2 0 0,-1-1-128 0,1 2 128 0,0 0-160 15,0 0 160-15,1 2 0 0,2 1-144 0,0 0 144 0,1 1 0 16,0-1-144-16,2 2 144 0,1-1-160 0,1 0 160 16,0 0-128-16,1 0 128 0,3 0 0 0,-1 0-144 15,2-1 144-15,0-1 0 0,4 0-144 0,-2-1 144 16,2-2 0-16,0-1 0 0,0-2 0 0,0 0 0 16,-2-3 0-16,1 0 208 0,0-2 0 0,1-1 0 15,-1-3 48-15,-1 0 0 0,1-3 0 0,0-1 0 0,-1-2-64 16,-1-2 0-16,1 0 0 0,0 0 0 15,-3-1-64-15,2 1 0 0,-2 0-128 0,0 2 192 0,-2 1-192 0,-1 1 0 16,-1 2 0-16,1 1 0 16,-2 6-240-16,0 0-80 0,0 0-32 0,0 0 0 15,0 0-2320-15,0 0-464 0</inkml:trace>
  <inkml:trace contextRef="#ctx0" brushRef="#br1" timeOffset="-36691.49">14570 12069 13935 0,'0'0'608'0,"0"0"144"0,0 0-608 0,0 0-144 0,0 0 0 0,0 0 0 0,0 0 0 15,0 0 0-15,0 0 144 0,0 0-144 16,0 0 0-16,0 0 0 0,3 7 0 0,-3 0 128 0,0-7-304 0,0 7-48 16,1 2-16-16,1 1 0 15,0-2-544-15,1 2-112 16</inkml:trace>
  <inkml:trace contextRef="#ctx0" brushRef="#br1" timeOffset="-36387.57">14628 12328 10127 0,'0'0'448'0,"0"6"96"0,0 1-544 0,1 1 0 0,0-1 0 0,-1 1 0 15,0 0 1344-15,0 0 176 16,0-1 16-16,0 2 16 0,-1 1-896 0,1 0-176 16,1 1-32-16,-1 0-16 0,0 1-272 0,0 0-160 15,1-1 192-15,0 1-192 0,0 0 0 0,0 0 0 16,1 2 0-16,2-1 0 0,-2 1 0 0,1 0-144 0,1 1-16 15,-1 0 0 1,0 0-1056-16,0 0-224 0,1-1-32 0,-2 0-16 16,-1 0-112-16,0-1-32 0,0 1 0 0,-1-1 0 0,-1-1 1216 0,-1 0 240 0,-1-1 176 0,0 2-208 0,1-2 1248 0,-1 0 256 15,0 0 48 1,-2-2 16-16,1 2 560 0,1-1 128 0,-1 0 0 16,1 0 16-16,0-1-896 0,0 1-176 0,1 0-32 0,0 0-16 15,1 0-624-15,2 1-128 0,-1 1-32 0,0-1 0 0,0 0-160 16,1 0 0-16,0 1 0 15,1 0 0-15,1 0-768 0,-1 1-96 0,1 0-16 0</inkml:trace>
  <inkml:trace contextRef="#ctx0" brushRef="#br1" timeOffset="-35791.79">14679 13156 9215 0,'-2'12'400'0,"2"-12"96"0,-1 6-496 0,0 0 0 0,-2 1 0 0,2 1 0 0,-3-1 2848 0,1 1 480 16,0 1 80-16,-1 1 32 0,0-1-2080 0,0-1-400 15,-2 1-96-15,3 0-16 0,-3 0-512 0,2 1-96 0,1 2-32 0,-1 0 0 16,1 0-208-16,1 1 0 15,0 1 0-15,2 1-160 0,0 0-736 0,1 2-160 0,0-1-32 0,1 2 0 16,1-1-1056-16,2 2-224 0,-1 0-32 0,0-1-16 16,1 0 640-16,-1 0 128 0,1-2 32 15,-2 0 0-15,-1-1 2000 0,0-1 416 16,-2-1 80-16,-1 0 16 0,0 0 1344 0,-1-2 256 0,-1 0 64 0,0 0 16 0,-1 0-592 16,1-1-128-1,-3 0-32-15,2-1 0 0,-1 2-752 0,1 0-160 16,0 0-16-16,-1-1-16 0,1 0-432 0,1 1-96 0,-1 0-16 0,0 2 0 15,-1 0-336-15,2 0 0 0,0 0 0 0,1 1 0 16,-1 2 0-16,2-1 0 16,0 2 0-16,1 0-192 15,0 1-432-15,0-1-80 0,1 1-32 0,0 0 0 16,1-1 32-16,0 1 16 0,0-2 0 0,0 1 0 0,-1-1 480 0,0 1 208 16,0-1-192-16,1 1 192 0,-2-3 0 0,0 0 0 15,-2 1 0-15,1-2 0 0,0-1 0 0,-1 1 0 0,-1-1 0 0,1 1 0 16,-2 0 0-16,2 0 208 0,-1 1-48 15,-1-1-16-15,1 2-16 0,1-2 0 0,-1 1 0 0,0 0 0 16,1 1-128-16,0 1 0 0,1 0 0 0,0-1 0 16,0 0 0-16,0 1 0 0,0-1 0 0,1 1 0 0,-2 0 256 15,1 1 32-15,0-2 0 0,1 0 0 0,0 1-96 16,0-1 0-16,-1 1-16 0,1 0 0 0,-1 1-176 16,1-1 0-16,-1 1 144 0,0 6-144 0,1-2 368 15,-2-2 0-15,1 0 0 0,-1 1 0 16,2-3 400-16,0-3 64 0,-1 1 32 0,1 9 0 0,-2-2 16 15,1 0 0-15,-1 1 0 0,1 0 0 0,-1 2-352 16,0-1-64-16,0 0-16 0,1 0 0 0,0-1-240 16,0 0-48-16,-1 1-16 0,1 0 0 0,0-1-144 15,-1 0 0-15,1 0 144 0,0 0-144 0,0-1 0 0,0-6 0 16,0 2 0-16,-1 1 128 0,0 0-128 0,-2-1 0 16,2 1 0-16,0 1 0 0,-1 0 0 0,0-1 0 15,0-1 0-15,1-1 128 0,-1-2-128 0,-1 0 0 16,3 0-176-16,0-2 176 15,-1-2-2224-15,1 0-336 0</inkml:trace>
  <inkml:trace contextRef="#ctx0" brushRef="#br1" timeOffset="-34412.93">14619 13550 9215 0,'0'0'816'0,"0"0"-656"0,0 0-160 0,0 0 0 0,0 0 1408 0,0 0 240 16,0 0 48-16,0 0 16 0,0 0-624 0,0 0-112 0,0 0-16 0,0 0-16 16,0 0-352-16,0 0-64 0,0 0-16 0,0 0 0 0,5 7 384 0,1-3 64 15,0-1 0-15,2 1 16 0,1-2-208 16,1-1-32 0,1 0-16-16,0 0 0 0,1-1-256 0,1-1-48 0,0 1-16 0,2-2 0 0,1 0-80 0,0-1 0 15,-2 0-16-15,0 0 0 16,2-1-64-16,-2 0-16 15,1-1 0-15,1-1 0 0,0 1-48 0,0-1-16 0,-2 1 0 16,0-1 0-16,0-1 0 0,1 2 0 0,-1-2 0 16,-1 1 0-16,-1-2-16 0,2 0 0 0,-5 1 0 0,2-1 0 15,-2-1-144-15,0 0 160 0,-1 3-160 0,-2-1 160 16,0 2-160-16,-2-1 160 0,1 2-160 0,-5 4 160 16,0 0-160-16,0 0 160 0,2-5-160 0,-2 5 160 15,0 0-160-15,0 0 0 0,0 0 144 16,0 0-144-16,0 0 144 0,0 0-144 0,0 0 192 0,0 0-192 0,0 0 208 0,0 0-64 15,0 0-16-15,-6 4 0 0,1 0-128 0,-1 0 0 0,1 1 0 0,-1 0 128 16,1 2-128-16,-1 1 0 16,1 0 0-16,-1 1 0 0,1-1 0 0,-2 0 0 15,1-2 0-15,-1 2 0 0,-1 0 0 0,1-2 0 16,0 1 0-16,-1-1 0 0,1 1 0 0,-2 0 0 16,-1-2 144-16,-1 1-144 0,0-1 0 0,0 1 144 15,1-1-144-15,-1 0 0 0,0-2 0 0,-1 0 0 16,0 0 0-16,-1 1 0 0,-1-2-304 0,0 0 48 15,0 0 0-15,-3-1 0 0,1 1 64 0,0-2 32 16,-1 0 0-16,1 0 0 0,2 0 160 0,1 0 0 16,1 0 0-16,1 0-128 0,1 0 128 0,1 0 0 15,3 0 0-15,6 0 0 0,-5 0 256 0,5 0-32 16,0 0 0-16,0 0 0 0,0 0 112 0,0 0 32 16,0 0 0-16,0 0 0 0,0 0-48 0,7 2-16 0,-1 0 0 0,2 0 0 15,1 0-96-15,1 1-16 0,1-1 0 0,1-1 0 16,0 0-192-16,1 0 144 0,0 0-144 0,2-1 128 15,-1 0-128-15,-1-1 0 0,0 0 144 16,3-1-144-16,-3-2 0 0,1 1 144 0,1-1-144 0,0-2 0 16,1 1 176-16,1-2-176 0,-3-1 160 15,1 0-160-15,0-2 144 0,-2 0-144 0,0 1 128 0,-1-1-128 16,-1 2 144-16,-1 2-144 0,-1 0 160 0,-1 1-160 0,-3-1 128 0,1 2-128 16,-2 0 0-16,-4 4 144 0,0 0-144 0,0 0 0 15,0 0 0-15,0 0 0 16,0 0-384-16,0 0-176 0,0 0-16 0,0 0-16 15,0 0-2128-15,0 0-416 0,0 0-96 0</inkml:trace>
  <inkml:trace contextRef="#ctx0" brushRef="#br1" timeOffset="-33444.25">14850 13874 5519 0,'0'0'496'0,"0"0"-496"0,0 0 0 15,0 0 0-15,0 0 2848 0,-1-4 480 0,1 4 80 16,0 0 32-16,-2-3-1632 0,2 3-320 15,0 0-64-15,-3-5-16 0,0 2-208 0,3 3-48 0,0 0-16 0,0 0 0 16,-5 0-224-16,-3 1-32 16,1 1-16-16,2 3 0 0,-2 0-384 0,1 2-80 0,-3 2-16 0,1 1 0 0,1 1-112 0,0 1-16 15,0 2-16 1,1 1 0-16,0 2-240 0,2-1 144 0,0 0-144 0,1 0 128 16,0 1 0-16,2-1 0 0,1 1 0 0,1 0 0 0,1 1 112 0,0-2 16 31,1 0 0-31,3-2 0 0,-2 2 64 0,2-3 0 0,0-1 16 0,2-2 0 15,1-1 64-15,0-2 16 0,0 0 0 0,0-3 0 0,0 0-96 0,1-2-32 0,0-2 0 16,0-2 0-16,0-3-160 0,1 0-128 16,-1-2 192-16,0-1-192 0,-2 0 192 0,1-3-64 31,-1-3 0-31,0-1-128 0,0-3 0 0,-2 1 0 0,-1-3 0 0,1-1 0 16,-2 0 0-16,0-2 0 0,-3 1 0 0,1 1 0 0,-1 1 0 0,-1 2 0 15,-1 0 0-15,-1 2 0 16,-3 0 0-16,1 2 0 0,0 1 0 0,-2-1 0 0,1 5 0 0,-2-1 0 15,-1 1 0-15,1 1 0 0,-1 0 0 0,-1 3 0 16,0 1 0-16,0 0 0 16,3 2 0-16,-3 2 0 0,1 0 0 0,2 1 0 0,-2 2 0 0,3 1-144 0,-3 1 144 0,1 1-128 15,0-1 128-15,-1 2-160 0,1-1 160 0,2 2-160 16,-1 1 160-16,1 0 0 16,0 1 0-16,1 0 0 0,1 1 0 0,2 1 0 15,1 0 0-15,0 0 0 0,1 0 0 0,1 0 0 16,2 0 0-16,2-1 0 0,1-1 128 0,0 0 64 15,1-2 16-15,-1-1 0 0,2 0 160 0,-1 0 16 16,2-3 16-16,1-1 0 0,0-1-64 0,1 0-16 16,1-2 0-16,-1 0 0 0,0-3-128 0,0 1-16 15,-1-2-16-15,-1 0 0 0,1 1-160 0,0-1 0 16,-1-1 144-16,0 1-144 0,-1-3 0 0,0 2-208 16,-2-1 16-16,-1 1 16 15,-1-1-560-15,1 2-112 0,-2 0-32 0,-4 4 0 16,4-5-2704-16,-4 5-528 0</inkml:trace>
  <inkml:trace contextRef="#ctx0" brushRef="#br1" timeOffset="-32683.26">14864 13818 4607 0,'0'0'400'0,"0"0"-400"16,0 0 0-16,0 0 0 0,0 0 2064 0,0 0 336 0,0 0 64 0,-4 0 16 16,4 0-976-16,-6-1-192 15,6 1-32-15,0 0-16 0,-6 0-416 0,6 0-80 16,-7 1 0-16,7-1-16 0,-5 3-208 0,5-3-32 0,-7 3-16 0,1 0 0 16,1 0-80-16,-1 1-16 15,1 0 0-15,-1 1 0 0,2 0-32 0,-1 1-16 0,-2 0 0 0,0 3 0 16,-1 2 32-16,0 0 0 15,0 2 0-15,2 1 0 0,-1 2-96 0,0 0-16 0,2 2 0 0,0 0 0 16,2-1-112-16,1 1-32 0,0-1 0 0,2 1 0 16,1 0 80-16,1-1 16 0,0 0 0 0,3-1 0 0,0 0 192 0,4-2 32 15,1-1 16-15,0-1 0 0,1 0-80 0,0-2 0 16,-1-2-16-16,0-3 0 0,-1 0-64 16,2-3-16-16,2-2 0 0,-2-1 0 0,0-2-144 0,1-3-16 15,0-1-128-15,0-2 192 16,-2-4-192-16,0-2 0 0,-2-3 128 0,1-2-128 0,0-2 0 0,-1-3 0 15,-2-1 0-15,-1 0 0 16,-1-2 0-16,-2 1-128 0,-1 1 128 0,-2 3-160 0,-1 2 160 0,-1 3 144 16,-3 0-16-16,0 3-128 15,-2 0 256-15,-1 3-64 0,-1 1-16 0,-1 2 0 16,1 2-176-16,-2 1 192 0,0 2-192 0,0 2 192 0,0 2-192 0,1 0 0 0,0 1 0 16,0 1 0-1,0 0 0-15,0 1 0 0,1 2 0 0,0 0 0 0,1 1 0 0,2-1-176 16,-1 1 48-16,3 0 0 0,-1 1 128 0,2 1-128 15,1-1 128-15,2 2-128 0,1 0 128 0,1 1 0 16,2 0 0-16,1 0-128 0,0 0 128 0,2-1 128 0,1 0-128 0,-1 0 176 16,2-1 32-16,0-2 16 0,-1 0 0 15,1-1 0-15,1 0 96 0,-2-4 0 0,2 0 16 0,0-1 0 0,0-1-336 0,1-1 0 32,0-3 0-32,1 1 128 0,1-2-288 0,-1 1-48 0,-1-2-16 0,-2 1 0 31,0 0-240-31,0 0-48 0,-2 1-16 0,0 2 0 15,-1 0-1904-15,-5 3-384 0</inkml:trace>
  <inkml:trace contextRef="#ctx0" brushRef="#br1" timeOffset="-10785.44">17207 9258 15663 0,'0'0'1392'16,"1"-6"-1120"-16,-2 0-272 0,0-2 0 0,0 0 1616 0,0 2 272 15,0 0 48-15,-1 1 16 0,-1-2 192 0,1 3 32 16,2 4 16-16,0 0 0 0,0 0-752 0,0 0-160 15,0 0-16-15,0 0-16 0,0 0-672 0,-3 7-128 16,1 4-16-16,1 4-16 0,-1-1-160 0,2 3-48 16,0 4 0-16,2 2 0 0,-1 1-64 0,1 0-16 15,-1 2 0-15,1 2 0 0,0-2-128 0,1 2 128 16,-3-1-128-16,0 0 128 0,1-2-128 0,-1 0 0 16,-1-2 144-16,-1 1-144 0,1-3 0 0,1-1 144 0,-1-1-144 0,-1-2 0 31,0 0-400-31,0-2-192 0,-1 0-48 0,2-3 0 15,-2-2-2592-15,1-3-528 0,-6 4-96 0,8-11-32 0</inkml:trace>
  <inkml:trace contextRef="#ctx0" brushRef="#br1" timeOffset="-10609.65">16995 9622 30399 0,'-11'-6'2704'0,"11"6"-2160"0,-5-2-544 0,5 2 0 0,0 0 816 0,0 0 48 15,0 0 16-15,4-4 0 0,1-1-368 0,5 2-80 16,3 0-16-16,4 1 0 15,2-2-256-15,3 1-160 0,1-1 192 0,1-1-192 0,0 1 192 0,2-1-192 16,2 1 192-16,2-3-192 31,-1 2-496-31,3-1-208 0,0 0-32 0,3-1-9408 0,1-1-1888 0</inkml:trace>
  <inkml:trace contextRef="#ctx0" brushRef="#br1" timeOffset="-10248.07">17631 9398 16575 0,'0'0'1472'0,"-6"-3"-1168"16,0-1-304-16,-1 0 0 0,-1 0 2416 0,1 1 416 0,-3 2 96 0,2 1 16 15,-3 0-912-15,0 1-176 16,-1 0-48-16,0 1 0 0,-1 2-768 0,-1 2-144 16,1 1-48-16,1 2 0 0,0 4-480 0,1 1-112 0,0 1 0 0,2 3-16 15,3 2-240-15,0-1 0 0,2 2 0 0,1-1 0 16,3 2 0-16,4 1 0 0,0 0 0 0,2-2 0 16,0-1-176-16,3-3 176 0,1-2-160 0,2-2 160 15,1-2-304-15,2-2 48 0,0-2 0 0,-2-3 0 16,0-2-64-16,1-3 0 0,-1-2 0 0,1-3 0 15,-1-4 32-15,0-2 0 0,1-1 0 16,-3-3 0-16,-1-3 288 0,-2-1 0 0,-2-1 128 0,0 0-128 16,-1-2 192-16,-2 3-64 0,-1 2-128 0,1 1 192 15,-2 3 256-15,-1 2 32 0,-1 2 16 0,-1 2 0 16,2 3 176-16,0 5 32 0,-4-4 16 16,4 4 0-16,0 0-304 0,0 0-64 0,-4 7-16 0,0 0 0 0,1 2-336 0,1 3 0 15,1 1 0-15,0 2 0 0,1 1-128 0,0-1 128 16,1 1-128-1,1 1 128-15,1-1 0 0,1 1 0 0,-2-1 0 0,3 0 0 0,0-3-384 0,2-1 16 16,0-1 0-16,2-1 0 16,1-2-1568-16,1-2-320 0,1-1-64 0,2-3-16 15,1-2-992-15,2-3-208 0</inkml:trace>
  <inkml:trace contextRef="#ctx0" brushRef="#br1" timeOffset="-9968.63">17971 9542 7359 0,'0'0'320'0,"0"0"80"0,0 0-400 0,-5 4 0 0,0 0 0 0,0 3 0 16,1 1 4016-16,-1 0 720 15,0 3 128-15,-1 2 48 0,1-1-2800 0,-1 0-544 0,1 1-112 0,1 0-32 16,0 0-480-16,1-1-112 16,0-2 0-16,0-1-16 0,1 0 0 0,1-2 0 0,1-7 0 0,0 5 0 15,0-5-32-15,0 0 0 0,0 0 0 0,0 0 0 16,0 0-112-16,6-7-32 0,-1 0 0 0,1-4 0 0,-1-4-128 0,2 0-16 16,0-3-16-16,2 0 0 15,2-1-224-15,0 0-32 0,-1 2-16 0,-1 1 0 16,0 3-32-16,-2 3-16 0,1 0 0 0,0 5 0 0,1 1 0 0,-2 3 0 15,0 2 0-15,0 2 0 0,-1 3-160 0,1 3 0 16,-2-1 0-16,2 3 0 0,-1 1-144 0,1 1 144 16,0 1 0-16,-1 2 0 0,1-1-256 0,-2 1 48 15,0-2 16 1,0 0 0-16,1-1-1344 0,-1-2-256 0,1-2-48 0,0-1-16 16,1-1-1616-16,0-4-336 0</inkml:trace>
  <inkml:trace contextRef="#ctx0" brushRef="#br1" timeOffset="-9430.62">18457 9357 27759 0,'0'0'1216'15,"0"-6"272"-15,0 1-1184 0,0 5-304 0,0 0 0 0,-1-6 0 0,0 1 1296 0,1 5 208 0,0 0 32 0,0 0 16 0,0 0-544 0,0 0-112 31,-4 5-32-31,2 4 0 0,-1 2-544 0,-1 2-128 0,2 1 0 0,-3 3-16 16,1 2-176-16,1 2 0 16,1 2 0-16,1 1 0 0,0 0 0 0,2-1 128 15,0-1-128-15,1-1 0 0,1 0 0 0,2-1 0 16,0 0 0-16,2-4 0 0,0-2 0 0,-1-1 0 16,1-4 128-16,-1 0-128 0,2-2 192 0,1-3 0 15,1-2 0-15,1-2 0 0,0-2 112 0,1-2 16 16,1-3 16-16,0-3 0 0,0-2 48 0,1-3 16 15,-1-3 0-15,1-2 0 0,-1-2-80 0,1-3 0 0,-2-1-16 0,-1-1 0 16,-3-3-176-16,1 1-128 0,-2 1 144 16,-2 1-144-16,-1-1 176 0,-2 3-176 15,-1 1 192-15,-2 2-192 0,-2 1 368 0,-2 2-48 0,-1 3 0 0,-2 1 0 16,-1 2 80-16,-1 1 16 0,-2 3 0 0,0 2 0 16,0 0-224-16,0 3-32 0,0 0-16 0,0 3 0 15,1 2-144-15,-2 3 0 0,1 1 0 0,1 3 0 16,1 3 0-16,2 0-224 0,0 2 80 0,1 1 16 15,3 2 128-15,1 0-192 0,0 1 192 0,3-1-192 0,2 0 192 0,1-1 0 16,0 0 0-16,3 1 0 0,0-1 0 0,3 1 0 16,3-2 0-16,-1-2 0 0,1-2 0 0,1-1 0 15,2-3 0-15,1 1 176 0,-3-3-176 16,3-1 160-16,-1-2-160 0,0-1 160 0,-1-1-160 16,-1-3 0-16,0 0 0 0,-2-3 0 0,-1-1-240 0,-1 0-128 15,0 1-16-15,-3 1-16 16,0-1-1456-16,-2 0-272 0,0 2-64 0,-1 0-9472 15,1 1-1904-15</inkml:trace>
  <inkml:trace contextRef="#ctx0" brushRef="#br1" timeOffset="-8508.47">19369 9376 4607 0,'0'0'192'0,"0"0"64"0,0 0-256 0,0 0 0 16,0 0 0-16,3-5 0 0,0-1 6896 0,2 2 1328 0,0 0 272 0,1 0 48 16,0 0-5904-16,3 2-1168 0,1-2-256 0,1 2-32 15,0 0-672-15,2 1-144 0,3 0-32 0,-2 2 0 16,3-2-336-16,0 0 0 0,-1 1 0 15,2 0 128 1,0 0-480-16,-2 0-96 0,0 1 0 0,-2 0-16 16,-1 1-2272-16,-2 0-448 0,-2 2-80 0</inkml:trace>
  <inkml:trace contextRef="#ctx0" brushRef="#br1" timeOffset="-8324.02">19361 9504 35871 0,'0'0'1600'0,"-7"-1"320"0,1 1-1536 15,6 0-384-15,0 0 0 0,0 0 0 0,-6 0 496 0,6 0 16 0,0 0 16 0,0 0 0 16,0 0 304-16,0 0 64 0,9 2 16 0,1 0 0 0,1-1-528 16,2-1-128-16,1 0 0 0,3-1-16 0,3 0-96 15,-2 0-16-15,2-1 0 0,1 0 0 0,1-1-128 0,1-1 0 16,-1 0 0-16,1 0 0 16,0 1-544-16,1 0-192 0,-6 0-32 0,2 0-16 15,-1 2-2928-15,-4 0-576 0</inkml:trace>
  <inkml:trace contextRef="#ctx0" brushRef="#br1" timeOffset="-6006.59">20544 9057 17039 0,'0'0'752'0,"0"0"160"0,0 0-720 0,0 0-192 16,-4 5 0-16,4-5 0 0,-3 5 1200 0,3-5 208 16,-2 7 32-16,2-7 16 0,0 0-224 0,3 7-32 15,0-2-16-15,3-1 0 0,2 1-320 0,0-2-64 16,3 0-16-16,1 0 0 0,2-2-128 0,1 1-16 15,-1-2-16-15,2-1 0 0,-1 0-288 0,-1-1-48 0,2-3-16 0,-3 2 0 16,-1-3-112-16,0 0-32 16,0-2 0-16,-1 0 0 0,0-2-128 0,-1-1 192 15,0-2-192-15,-1 0 192 0,-1 0-64 0,-1 0-128 0,1-1 192 0,-2 2-64 16,-2 0-128-16,-3 1 192 0,0 0-192 0,-1 1 192 16,-2 2 16-16,-1-1 16 0,-3 2 0 15,0 1 0-15,-1 0 224 0,-2 3 32 0,-1 1 16 0,1 0 0 16,-2 2-160-16,0 3-16 0,-2 0-16 0,0 1 0 15,-3 4-176-15,0 0-128 0,0-1 144 0,-2 2-144 16,-2 1 192-16,0 1-64 0,1 1-128 0,0 3 192 16,1 0 0-16,2 1 0 0,0 1 0 15,2 1 0-15,2-1 0 0,1 1-16 0,2-3 0 0,2 2 0 0,-1-1-48 0,3 1-128 16,3 0 192-16,2 1-64 0,1-2-128 0,2 0 160 16,1-1-160-16,1-1 160 0,2 0 32 15,3-2 16-15,-1 0 0 0,4-1 0 16,1-1-208-16,4 1 176 0,-1-4-176 0,3 0 160 0,1-3-160 15,1-1-144-15,2-2 144 0,-1-5-208 16,1-1-1376-16,-1-2-272 0,0 1-48 0,0-3-16 16,0-1-1328-16,-1 0-272 0</inkml:trace>
  <inkml:trace contextRef="#ctx0" brushRef="#br1" timeOffset="-5800.78">21084 9138 11055 0,'0'0'976'0,"0"0"-784"16,0 0-192-16,0 0 0 0,0 0 4288 0,0 0 832 0,0 0 144 0,0 0 48 15,0 0-2720-15,0 0-544 16,-5 4-96-16,2 3-32 0,1 2-352 0,-2 0-80 16,0 1-16-16,0 2 0 0,-1 2-544 0,0 0-112 15,-2 0-32-15,1 2 0 0,-1 1-432 0,1 1-96 0,1-2 0 0,1 2-16 16,-1-3-240-16,1 1 0 0,0-2 128 0,1-1-128 16,1 0-160-16,1 0-80 15,-2-1-16-15,3-1 0 16,0-1-2400-16,2-2-480 0,0 0-112 0</inkml:trace>
  <inkml:trace contextRef="#ctx0" brushRef="#br1" timeOffset="-3371.88">20396 9727 1839 0,'0'0'160'0,"0"0"-160"0,-4-1 0 0,-2-1 0 0,0 0 4864 16,0 1 928-16,6 1 192 15,-5-1 32-15,5 1-3760 0,0 0-752 0,0 0-160 16,0 0-16-16,0 0-416 0,0 0-80 0,0 0 0 0,0 0-16 0,8-1-208 0,3 1-32 31,4 0-16-31,3 0 0 0,7 0-64 0,5 0-16 0,6 0 0 0,4 0 0 0,5 0-96 16,3 1-32-16,-1-2 0 0,5 0 0 15,1-1-192-15,4 2-32 0,2 0-128 0,2 0 192 16,-1-1-192-16,0 0 128 0,-4-1-128 0,-2 1 0 0,-2 0 128 0,-1 0-128 16,-3 0 0-1,-3 0 144-15,-3 1-144 0,-3-2 160 16,-5 1-160-16,-4 0 160 0,-5 1-32 0,-4-1-128 0,-4 0 192 0,-2 0-64 15,-4 1-128-15,-3 0 0 0,-2-1 144 0,-6 1-144 16,0 0-352-16,0 0-144 0,0 0-16 0,0 0-16 16,0 0-1584-16,-6 5-304 0,0 1-64 0</inkml:trace>
  <inkml:trace contextRef="#ctx0" brushRef="#br1" timeOffset="-2998.55">20761 10208 17503 0,'-15'-10'1552'0,"8"6"-1232"15,0-2-320-15,0-1 0 0,-2-2 4144 0,4-1 768 16,0 0 144-16,3-2 48 0,2 1-3888 0,2 1-768 16,2 0-144-16,1 0-48 0,3 0-48 0,1 0-16 0,2 2 0 0,0 0 0 0,3-1-192 0,1 4 0 15,2 0-192-15,-1 3 192 0,-1-1 0 0,-3 3-128 16,1 2 128-1,-1 0 0-15,-2 4 0 0,-3 1 0 0,-2 3-128 0,-2 2 128 0,-3 3-176 0,-3 1 32 32,-4 2 0-32,-1 3 0 0,-3 3 144 0,-3 3-128 0,-1 2 128 15,-1 1-128-15,-2-2 128 0,1-1 0 0,2-3 0 0,0-2-128 0,0-2 128 0,3-3 0 16,1-1 0-16,1-4 128 16,2-2 352-16,0-3 80 0,2-1 16 0,2-2 0 0,4-4 64 15,0 0 0-15,0 0 16 0,0 0 0 0,0 0-192 16,0 0-32-16,5 2-16 0,3 1 0 0,2-2-256 0,2 0-160 0,0-1 192 0,1-1-192 31,3-1 0-31,-1-1 0 0,2 0 0 0,1-1 0 0,2-1-288 0,2 0-64 0,1-1-16 16,4 0 0-1,-1-1-1776-15,5-1-352 0,2 0-80 0,1 0-8048 0,1-1-1616 0</inkml:trace>
  <inkml:trace contextRef="#ctx0" brushRef="#br1" timeOffset="-2570.61">21404 10143 24415 0,'-2'-11'1088'0,"2"11"208"0,-3-6-1040 0,0-2-256 16,-1 0 0-16,-1 1 0 0,0 0 1808 0,-2 0 304 16,1 2 64-16,-2 0 16 0,-1 1-656 0,2 1-128 15,-1 1-16-15,-1 0-16 0,0 2-480 0,-1 3-80 16,-1 1-32-16,0 3 0 0,1 1-480 0,0 2-112 16,0 1 0-16,2 4-16 0,-1 0-176 0,1 2 0 15,0 0 0-15,4 2 0 0,-3 1-176 0,3-2 176 16,2 0-128-16,1-2 128 0,1 1 0 0,2-2 0 15,0 0 0-15,1-2-128 0,1-1 128 0,0-3 0 16,2 0 0-16,0-3-128 0,1 0 128 0,-1-3 0 16,1-1 0-16,2-1 128 0,0-1-128 0,-1-2 176 15,1-2-176-15,0-3 192 0,1-2-192 0,1-2 160 16,-1-1-160-16,1-2 160 0,0-2-160 0,0 1 192 0,-1-1-192 0,-1 0 192 16,-2 3-192-16,0 1 160 0,-3 2-160 15,0 1 160-15,-2 3 64 0,-2 6 16 0,0 0 0 16,0 0 0-16,0 0 80 0,0 0 32 0,0 0 0 0,0 0 0 15,-1 6-208-15,0 3-144 0,1 1 192 16,0 1-192-16,0 0 0 0,1 1 0 0,1 0 0 0,1 0 0 16,-1-1 0-16,4 0 0 0,-1 0 0 0,0-2 0 15,1 0 0-15,2-2 0 0,1 1 0 0,2-2 0 0,2-3 0 16,1-1-256-16,3-1 64 0,0-2 0 16,2-1-1152-16,1-2-208 0,1-3-48 0,-1-2-16048 15</inkml:trace>
  <inkml:trace contextRef="#ctx0" brushRef="#br1" timeOffset="-1463.28">18381 11062 20271 0,'-3'-13'896'0,"1"6"192"0,1-1-880 0,1-1-208 15,1 1 0-15,2-1 0 0,-1 0 2128 0,0 1 384 0,0 1 80 0,0 0 16 16,1 2-1136-16,-3 5-208 16,1-5-48-16,-1 5-16 0,0 0-240 0,0 0-32 15,0 0-16-15,0 0 0 0,0 0-176 0,0 0-32 0,1 10-16 0,-1 2 0 16,0 2-176-16,-1 3-48 15,0 1 0-15,0 1 0 0,-1 3-208 0,0 1-32 16,-1 1-16-16,0 0 0 0,-1 0-208 0,2 0 176 0,-2 0-176 0,2 1 160 16,0-2-160-16,1 0 0 0,0-1 0 0,1-1 0 15,0-2 0-15,0 0 0 0,0-1 0 0,1-1 0 16,0 0-1680-16,2-2-224 16,-2 0-32-16,0-2-9424 0,0 0-1888 0</inkml:trace>
  <inkml:trace contextRef="#ctx0" brushRef="#br1" timeOffset="-927.25">18108 11415 24879 0,'-8'-5'2208'0,"1"1"-1760"16,-1 0-448-16,2-1 0 0,1 1 2304 0,5 4 384 15,-3-5 80-15,3 5 16 0,0 0-1840 0,0 0-368 16,3-5-80-16,4 1-16 0,1-1-288 0,4 2-64 16,4 0-128-16,3-1 192 0,3 1-192 0,4 0-208 15,4-2 32-15,4 1 16 0,3-1 160 0,3 0 0 16,-2-1-144-16,2 1 144 0,-1-2-224 0,2 0 32 15,0-2 0-15,1 0 0 16,1 0-1024-16,-1 0-208 0,1 0-48 0,-2-1 0 16,-4 0-432-16,-2 0-80 0,-5 0-32 0,-5 1 0 15,-6-1 1184-15,-2 1 256 0,-4 0 32 0,-4 0 16 0,-1 0 528 0,-5 0 256 16,-2 0-32-16,-2 2 0 0,-2-1 1136 0,-2 0 240 0,0 3 32 0,-4-1 16 16,-1 2 0-16,-2 1 0 0,-1 1 0 0,-4 2 0 15,2 2-496-15,-1 1-112 16,-1 2-16-16,0 3 0 0,1 2-464 0,0 2-112 0,2 0 0 0,1 4-16 15,1 1-304-15,2 1-128 0,2 0 0 0,-1 2 128 16,3-1-128-16,1 1 0 0,3-3 0 0,2 0 0 16,2-2 0-16,3 1 0 0,-1-2 0 0,2-1 0 15,2-3-192-15,3 0 16 16,3-2 16-16,0-1 0 0,2-2-160 0,1-4-16 0,-1-2-16 0,1-3 0 0,1-1 352 0,-2-4 0 16,1-2-144-16,-2-3 144 0,-1-3-256 0,-1-1 16 15,0-3 0-15,-2 0 0 0,-3-1 112 0,0 2 128 16,-1 2-208-16,-3 3 80 15,-1 3 288-15,0 2 64 0,-2 2 16 0,-1 8 0 0,0 0 256 0,0 0 48 16,0 0 16-16,0 0 0 0,-4 9-240 0,1 2-32 16,-1 3-16-16,0 3 0 0,2 2-144 0,-1-1-128 15,0 2 144-15,0 0-144 0,2 0 128 0,1 0-128 16,0-2 0-16,0 1 0 0,1-1 0 0,2-2 0 0,0-1 0 16,2 0 0-16,1-3 0 0,0-1 0 0,1-2-208 0,2-2 64 31,1 0-800-31,1-3-144 0,2-1-48 0,2-5-9936 15,2-1-2000-15</inkml:trace>
  <inkml:trace contextRef="#ctx0" brushRef="#br1" timeOffset="-610.51">19296 11388 6447 0,'-9'8'576'0,"6"-3"-576"16,-1 2 0-16,-2 1 0 0,1 1 4480 0,-2 1 800 0,0 0 160 0,1-1 16 0,-1 1-3856 0,1-1-784 31,-2-1-160-31,2-2-16 0,2 0 528 0,1-2 112 0,-2 0 32 0,5-4 0 0,0 0-352 0,0 0-80 15,0 0-16-15,0 0 0 16,0 0-368-16,4-7-80 0,1-2-16 0,2-2 0 16,-1-4-256-16,3-3-144 0,1-3 160 0,0-2-160 15,0-2 128-15,0 0-128 0,1-1 0 0,0 3 144 16,0 1-144-16,-1 4 128 0,-1 2-128 16,0 4 128-16,-1 2 208 0,0 4 48 0,-2 1 0 0,0 3 0 0,-6 2-112 0,6 3-16 15,0 3 0-15,-1 3 0 0,2 3 64 0,-2 2 0 0,0 2 0 16,-1 2 0-16,2 0-176 0,-2 0-16 15,-1 1-128-15,1 0 192 0,-1-2-192 0,0 1 128 16,2-2-128-16,-3 1 0 0,1-3 0 0,2-1 0 16,0-2-128-16,1-1 128 0,0-2-944 15,1-2-80-15,-1-2 0 0,3-2-10816 0,3-2-2144 0</inkml:trace>
  <inkml:trace contextRef="#ctx0" brushRef="#br1" timeOffset="-108.85">19864 11140 29887 0,'-7'-10'1328'0,"7"10"272"0,-2-4-1280 0,-1-1-320 16,3 5 0-16,-4-3 0 0,0 0 736 0,4 3 96 31,0 0 0-31,-6 0 16 0,1 1 336 0,-1 3 64 0,-1 3 16 0,0 3 0 16,-1 2-800-16,2 1-144 0,-1 2-48 15,2 3 0-15,-2 2-272 0,3 1 160 16,0 1-160-16,2 1 128 0,1-1-128 0,1-1 0 0,1-1 0 0,1 0 0 0,3-1 0 0,0-1 0 0,1-2 0 0,0-1 0 15,1 0 160-15,1-4-160 32,-1-1 192-32,1-4-192 0,1 0 192 0,-3-3-192 0,4-2 192 15,0-3-192-15,0-2 176 0,0-4-176 0,2-3 160 0,0-3-160 16,-1-4 0-16,1-2 0 0,0-3 0 0,2-3 0 16,-2-2-176-16,-1 0-80 0,-2-2 0 0,-2 0-16 15,0 2 272-15,-4-1 0 0,-1 1 0 0,-2 2 0 16,-2 2 192-16,-1 2 32 0,-3 1 16 0,0 1 0 15,-3 1 224-15,0 3 48 0,0 1 16 0,-2 1 0 16,-1 3-64-16,0 3-16 0,0 0 0 0,0 1 0 0,0 3-144 16,1 2-48-16,0 1 0 0,1 2 0 15,-1 2-256-15,0 2 0 0,1 2 0 0,0 3 0 0,1 1 0 16,2 2 0-16,0 0-128 0,2 2 128 0,-1 0 0 0,3 0-144 16,1 0 144-16,0-1 0 0,4 1 0 0,1 0 0 15,-1-1 0-15,2-1 0 0,2-1 0 0,1 0 0 16,0-1 0-16,2-1 0 0,0 0 0 0,2-2 0 15,-2-1 0-15,2-2 0 0,1-1 0 0,1 0 0 0,3-1 0 0,2-2 0 32,-4-2-400-32,4-2-48 0,1-3-16 0,0 1 0 15,1-2-544-15,0 1-96 0,-1-1-32 0,-1 0 0 16,1 2-1952-16,0-1-400 0</inkml:trace>
  <inkml:trace contextRef="#ctx0" brushRef="#br1" timeOffset="518.73">20426 11209 31791 0,'0'0'1408'15,"0"0"288"-15,-5-2-1360 0,5 2-336 0,0 0 0 0,0 0 0 16,0 0 944-16,0 0 112 0,0 0 32 0,0 0 0 15,2-6 80-15,1 2 32 0,2 1 0 0,3-1 0 16,1 2-784-16,3 0-160 0,2 0-16 0,3 1-16 16,0 0-224-16,4 0 0 0,2 1 128 0,3-2-128 15,-2 0 0-15,1 0 0 0,-2 0 0 0,-1 0 0 16,-3-1-272-16,-3 2-112 0,-1-1 0 0,-3 1-16 16,-1 0-2480-16,-3 0-480 0,-8 1-96 0</inkml:trace>
  <inkml:trace contextRef="#ctx0" brushRef="#br1" timeOffset="725.99">20396 11331 28559 0,'0'0'2544'0,"0"0"-2032"15,0 0-512-15,0 0 0 0,0 0 1888 0,0 0 288 16,0 0 48-16,0 0 16 0,0 0-1264 0,0 0-240 16,0 0-48-16,9 1-16 0,2-1-224 0,2 1-32 15,3-1-16-15,1 0 0 0,3 0-400 0,2 0 0 0,2 0 128 0,1 0-128 16,2-1 0-16,-1 0 0 15,0-1 0-15,-2 0 128 0,-2 0-416 0,-2-1-96 16,-2 2 0-16,-1 0-16 16,-2 0-1968-16,-2 0-384 0,-2 0-64 0</inkml:trace>
  <inkml:trace contextRef="#ctx0" brushRef="#br1" timeOffset="14612.42">21832 10866 15663 0,'0'0'688'0,"0"0"144"0,0 0-656 0,0 0-176 0,0 0 0 0,7-3 0 0,3-2 1664 0,-1 1 320 15,2-1 48-15,2 0 16 0,4-1-656 0,0 1-128 0,3-2-32 0,2 0 0 16,3-2-496-16,-3 1-96 16,0-2-32-16,-1-1 0 0,-1 0-112 0,-1 0-32 15,-2 0 0-15,-1-1 0 0,-3-1-128 0,-2 0-16 0,-1-2-16 16,-2 1 0-16,-2 0 144 0,-2 1 16 0,-2-2 16 0,-1 2 0 16,-1 2 288-16,-2 1 48 0,-2 1 16 0,0 2 0 15,-2 0-192-15,0 2-48 16,-2 0 0-16,0 3 0 0,-1 2-144 0,-2 2-48 0,-4 2 0 0,0 2 0 15,-2 3-272-15,0 2-128 16,-2 2 0-16,1 1 128 0,-1 2-128 0,0 0 0 16,1 2 0-16,2 1 0 0,0-2 0 0,4 2 0 15,0 0 0-15,1-1 0 0,2 0 0 0,3 0 0 16,0-3 0-16,3 1 0 0,1 0 0 0,2-2 160 16,1-1-160-16,1-1 160 0,3-1 32 0,1 0 16 0,2 0 0 0,1-1 0 0,2 0-64 0,2-1-16 15,3-1 0-15,3-2 0 0,2-1-128 0,0-2 0 16,3-1 0-16,-1-1 0 0,1-2-288 0,2-2-96 31,0-3 0-31,0 0-16 0,1-4-2144 0,0 0-416 0,0 0-96 0</inkml:trace>
  <inkml:trace contextRef="#ctx0" brushRef="#br1" timeOffset="14902.24">22386 10767 19343 0,'0'0'1728'0,"1"-6"-1392"0,4 1-336 0,-1-2 0 16,0 1 2480-16,3 0 416 0,2 2 96 0,1 1 16 15,0-1-1312-15,1 3-256 16,2 0-48-16,0 1-16 0,1 1-480 0,-1 2-80 16,0 2-32-16,-2 1 0 0,-3 2-384 0,0 2-80 0,-1 1 0 0,-3 1-16 15,-1 0-144-15,-2 1-32 0,-2 2 0 0,-1 0 0 16,-1 1 64-16,-4 0 16 16,-4-1 0-16,-1 1 0 0,-1-1 48 0,0 0 0 0,-2-3 0 0,1 0 0 15,1-1 0-15,2-1 16 0,2-2 0 0,1 0 0 16,2-1 80-16,1-2 16 15,5-5 0-15,0 0 0 0,0 0-176 0,0 0-48 0,8 2 0 0,2 0 0 0,2-2-144 0,1-3 0 32,7 0 0-32,1-1 0 0,0-2 0 0,4 0-192 15,-1-2 32-15,4 0 16 0,1 2-368 0,0-1-64 0,2-1 0 0,1 3-16 32,0-1-2224-32,0 2-448 0,-1-1-96 0</inkml:trace>
  <inkml:trace contextRef="#ctx0" brushRef="#br1" timeOffset="15553.16">21473 11326 22111 0,'0'0'1968'0,"0"0"-1584"0,-5-1-384 0,0 0 0 16,5 1 1280-16,0 0 160 0,0 0 32 0,0 0 16 15,0 0-400-15,0 0-64 0,0 0-32 0,0 0 0 16,0 0-384-16,0 0-80 0,7 0-16 0,3 1 0 16,3 1-144-16,2 0-48 0,4-1 0 0,4 1 0 15,1-1-48-15,4 1-16 0,3-2 0 0,3 0 0 16,4 0-32-16,8 0-16 0,4-2 0 0,6 1 0 16,4-1-32-16,3 0-16 0,2-1 0 0,5-1 0 15,7 1-32-15,4-1 0 0,0-1 0 0,3 1 0 0,0-1-128 0,2 1 192 16,1 2-192-16,-4 0 192 0,-7 1-48 0,-4 1 0 15,-5 0 0-15,-4 0 0 0,-5 1 16 0,-3 1 0 16,-4-1 0-16,-6 0 0 0,-5-1-16 0,-5 1 0 16,-4 0 0-16,-6 0 0 0,-5 0 16 0,-4 1 0 15,-3-2 0-15,-3 0 0 0,-3 0 16 0,-7 0 0 16,0 0 0-16,0 0 0 0,0 0-176 0,0 0-256 16,0 0 64-16,0 0 16 15,-6 2-832-15,-1 0-160 0,-2-1-48 0,0 1-9680 16,-2-1-1952-16</inkml:trace>
  <inkml:trace contextRef="#ctx0" brushRef="#br1" timeOffset="16139.22">22396 11912 25791 0,'0'0'2304'0,"0"0"-1856"15,0 0-448-15,0 0 0 0,2-5 448 0,0-2-16 16,1 1 0-16,0 0 0 0,0-2 96 0,-1-1 32 16,1 1 0-16,-1-3 0 15,0-2 112-15,-1 0 32 0,0 0 0 0,-1-3 0 0,0-1-240 0,-1-1-32 16,-1-1-16-16,-3-1 0 15,2-1-64-15,-2 1-16 0,-2 1 0 0,-1 1 0 16,-2 0 240-16,-1 3 64 0,-2 0 0 0,0 2 0 16,-1 1-128-16,-1 3 0 0,-2 4-16 0,-1 2 0 0,1 1-224 0,-2 6-32 15,-1 2-16-15,0 4 0 0,1 3-224 16,0 2 144-16,0 1-144 0,2 3 128 0,-1 2-128 0,1 2 0 0,2 2 0 0,2 1 0 16,2-2 0-16,2 0-144 15,2 0 144-15,3-1 0 0,3-1 0 0,1-1 0 0,2-3 0 0,3-2 0 16,2 1 0-16,2-4 0 0,1-2 0 15,2-1 0-15,0-2 0 0,2-4 0 0,3-2 0 16,2-2 0-16,0-3 144 0,3-3-144 16,3-1 128-16,0-4-128 0,4-6 128 0,0 0-128 0,1-4 128 0,0 0-128 15,-2-1 160-15,-1 1-160 0,-5 1 192 0,-4 2-192 0,-2 4 208 0,-5 3-64 16,-4 2-16-16,-1 4 0 0,-6 5 320 16,0 0 48-16,0 0 16 0,0 0 0 0,-4 10-16 15,-2 2 0 1,-1 1 0-16,1 4 0 0,-1 1-352 0,2 2-144 0,-1 1 128 0,2 0-128 15,2 1 0-15,2 0 0 0,2-3 0 0,2-1 0 16,2-1 0-16,3-2 0 0,-1-2-128 16,4-2 128-16,4-3-192 0,0-2 48 0,2-4 0 0,2-3 0 15,2-5-976-15,3-4-192 0,3-5-32 0,3-7-16864 0</inkml:trace>
</inkml:ink>
</file>

<file path=ppt/ink/ink9.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25T11:56:39.434"/>
    </inkml:context>
    <inkml:brush xml:id="br0">
      <inkml:brushProperty name="width" value="0.05292" units="cm"/>
      <inkml:brushProperty name="height" value="0.05292" units="cm"/>
      <inkml:brushProperty name="color" value="#FF0000"/>
    </inkml:brush>
  </inkml:definitions>
  <inkml:trace contextRef="#ctx0" brushRef="#br0">3434 1209 10127 0,'0'0'896'0,"0"0"-704"15,0 0-192-15,-6-1 0 0,6 1 816 0,-5 0 128 16,-1-1 16-16,6 1 16 0,-5-1 128 0,5 1 32 16,-4-1 0-16,4 1 0 0,-7-3-272 0,7 3-48 0,0 0-16 0,0 0 0 15,-6 0-272-15,6 0-48 0,0 0-16 0,0 0 0 16,0 0-208-16,0 0-32 16,0 0-16-16,0 0 0 0,0 0 0 0,0 0 0 0,0 0 0 0,0 0 0 15,9 0 112-15,0 0 32 0,-1 0 0 0,1 0 0 0,0 0-176 0,2 0-48 16,2-1 0-16,0 1 0 0,2 0-128 0,2-1 0 31,1 1 0-31,1 0 0 0,1 0 0 0,3 0 0 0,2-1 0 0,3 2 0 0,1 1 0 0,3 1 0 16,1-2 0-16,0 0 0 15,3-1 0-15,0 0 0 0,-1 0-144 0,1 0 144 0,1-1 0 16,1 2 0-16,3 0 0 0,2 1 0 0,2 0 0 0,0 2 0 16,0-3 0-16,-2 0 0 15,-2-1 0-15,-2-1 0 0,1 1 0 0,1 1 0 0,0 0 0 0,3 1 0 16,3 1 0-16,-1 0 0 0,-1-1 0 0,0-1 0 0,-3 0 0 15,0-1 0-15,-2 0 0 16,2 0 0-16,0 0-128 0,2 1 128 0,0 0 0 0,3 0 0 16,4-1 0-16,-3 1 0 0,-3-2 0 0,-1 0 0 15,-1 0 0-15,2 1 0 16,1 0 0-16,2 1 0 0,1 0 0 0,2 0 0 16,2 0 0-16,-3-1 0 0,-1-2 0 0,-1 1 0 0,0 1 0 0,2 0 0 15,-1 0 0-15,3 1 0 0,1 1 0 0,0 0 0 0,-3-4 0 0,0 1 0 16,-3 0 0-16,-1 0 0 15,1 1 0-15,-1 1 0 0,-1 0 0 0,2 0 0 0,2 1 0 0,-2-1 0 16,-1-1 0-16,-1-1 0 0,1-1 0 0,-1 1 0 0,2 0 0 16,-2 1 0-16,1 1 0 0,2 0 0 15,4-2 0-15,-2 1 144 0,-3-2-144 0,0-1 128 0,-2-2-128 0,1 3 0 16,1 0 144-16,-2 1-144 0,-1-1 128 0,-1 0-128 16,0-1 128-16,-3 1-128 15,-1 0 208-15,-3 0-16 0,-5-2-16 0,-3 2 0 0,-1 0-48 0,-4 0-128 31,-2 0 192-31,-4 1-64 0,-1-2 0 0,-3 2-128 0,-2 0 192 0,-2 1-64 16,-4 0-1376-16,-5 0-288 0</inkml:trace>
  <inkml:trace contextRef="#ctx0" brushRef="#br0" timeOffset="911.22">3431 1161 17503 0,'0'0'1552'0,"0"0"-1232"0,0 0-320 0,0 0 0 16,0 0 832-16,0 0 128 0,0 0 0 0,0 0 16 0,0 0 176 0,0 0 16 0,0 0 16 16,0 0 0-16,0 0-448 0,0 0-96 15,0 0 0-15,0 0-16 0,0 0-336 0,1 6-64 0,1 1-16 0,0 0 0 16,0 3 16-16,1 2 0 0,-1 1 0 0,0 1 0 16,0 1 192-16,0 2 32 0,1 1 16 15,-1 3 0-15,0 2-16 0,1 3 0 0,-3 2 0 0,1 3 0 16,0 1-80-16,2 2-32 15,0 0 0-15,0 1 0 0,-1 1-160 0,2 0-48 0,-1 0 0 16,0 2 0-16,1 0-128 0,0 3 128 16,2 0-128-16,-3-2 128 0,1-1 48 0,1-1 0 0,-2-1 0 0,1 1 0 15,2-3 80-15,-1 0 0 0,1 0 16 0,-1 0 0 16,1-1-16-16,-2-1-16 0,1-1 0 0,0-1 0 16,-5 0 0-16,2-2 0 0,1-2 0 0,-1-2 0 0,-1-2-48 0,1-3 0 15,-1-1 0-15,0-1 0 0,-1-1-64 0,-1-2 0 16,1-1-128-16,0-2 192 15,-1-1-64-15,0-2-128 0,0-2 176 16,0 0-176-16,1-6 0 0,0 0 0 0,0 0 0 0,0 0-192 16,0 0-2032-16,0 0-400 0,0 0-64 0</inkml:trace>
  <inkml:trace contextRef="#ctx0" brushRef="#br0" timeOffset="1832.45">3634 2578 11343 0,'0'0'496'0,"0"0"112"0,0 0-480 0,-4-3-128 0,4 3 0 0,-5-2 0 16,1-1 832-16,4 3 160 0,-6-4 32 0,2 2 0 16,0 0-192-16,-1 0-16 0,1-2-16 0,-1 1 0 0,0 1-240 0,1 0-48 15,-2 1-16-15,6 1 0 0,-7-3 128 0,2 1 16 16,5 2 16-16,-6-2 0 0,6 2 192 0,-3-2 48 15,3 2 0-15,0 0 0 0,0 0-128 16,0 0 0-16,-5-3-16 0,5 3 0 0,0 0-160 0,0 0-16 16,0 0-16-16,0 0 0 0,0 0-112 0,0 0 0 15,0 0-16-15,0 0 0 0,0 0-240 0,5-5-32 16,2 1-16-16,0 0 0 0,1 2 0 0,2 0 0 16,1 0 0-16,2 0 0 0,2-1-144 0,0 1 160 15,3 1-160-15,0 0 160 0,3-1-160 0,2 1 0 16,0-1 0-16,3 0 0 0,0 2 0 0,3-2 0 15,-3 0 0-15,3 0 0 0,0 0 0 0,2-1 128 16,0 2-128-16,1 0 0 0,1-1 0 0,1 0 0 0,1 1 0 0,1 0 0 16,2 0 0-16,0 1 0 0,0-4 0 0,-1 2 0 15,1 0 0-15,0 1 0 0,1-4 0 16,1 3 0-16,0 0 0 0,3-1 0 16,1-1 0-16,1 0 0 0,0 2 0 0,1-2 0 0,0 1 0 0,-1 0 0 15,-1 0 0-15,2-1 0 0,2 0 0 16,-1 1 0-16,-1-1 0 0,1 2 0 0,-2 0 0 0,0-1 0 15,-1-1 0-15,-1 1 0 0,-3 0 0 0,1-1 0 16,1 1 0-16,0 1 0 0,1-1 0 16,1 0 0-16,0 0 0 0,-1 1 0 0,-4-1 0 0,0-1 0 0,-1 1 0 0,2 1 0 15,-2 0 0-15,-1-1 0 16,-2 1 0-16,1 1 0 0,3 0 0 0,-1 1 0 0,-1 0 0 0,0 0 0 16,-2-1 0-16,0 1 0 0,-1 0 0 0,-1 0 0 15,-1 0 0-15,0 0 0 0,0-1 0 16,-1 1 0-16,0 0 0 0,-1 1 0 0,2-1 0 0,-1 0 0 15,-1 0 0-15,-2 1 0 16,1-1 0-16,0 0 0 0,-2 0 128 0,-3 1-128 0,-1-1 0 16,-1 1 0-16,-1-1 0 0,-1 0 0 0,-3 0 0 0,-3 0 0 0,-1 0 0 15,-1 0 128-15,-1 0-128 0,-1 0 160 0,-2 0-160 16,-2 0 160-16,0-1-160 0,-6 1 0 0,5 0 0 0,-5 0 0 31,0 0-2000-31,0 0-288 0,0 0-48 0</inkml:trace>
  <inkml:trace contextRef="#ctx0" brushRef="#br0" timeOffset="2722.78">6827 2416 13823 0,'0'0'1216'0,"0"0"-960"0,0 0-256 0,0 0 0 15,0 0 1408-15,0-5 224 0,0 5 48 16,0 0 16-16,0 0-480 0,0 0-80 15,2-4-32-15,-2 4 0 0,0 0-256 0,0 0-48 16,0 0-16-16,0 0 0 0,0 0-160 0,0 0-48 16,0 0 0-16,0 0 0 0,0 0-16 0,6 1-16 15,-6-1 0-15,6 3 0 0,-2 2-160 0,-4-5-16 16,3 6-16-16,1 2 0 0,-1 0-16 0,0 0 0 16,-2 2 0-16,0 1 0 0,1 1 64 0,-1 2 16 15,-1 0 0-15,0 1 0 0,-1 3-80 0,-1 2-16 16,0 1 0-16,0 1 0 0,0 1-96 0,-1 0-32 0,-1 2 0 0,2 3 0 15,-1 1-64-15,1 2 0 16,-2 0-128-16,2 1 192 0,0 0 0 0,2 1-16 0,-2 1 0 16,1 0 0-16,-1 0 16 0,1 1 16 0,0 2 0 15,1-1 0-15,-1 1-16 0,1 1 0 0,0-1 0 0,1 0 0 16,1 0-192-16,0 0 176 0,-2-2-176 0,0 1 160 16,0-1-160-16,0 0 160 0,0 1-160 0,0 1 160 15,0-1-32-15,0 0 0 0,0 0 0 0,0 0 0 16,0-2-128-16,0 0 192 0,-2 1-192 0,1-1 192 15,0-1-192-15,0 1 128 0,0 0-128 0,1 0 128 0,1-1-128 0,-1 0 0 16,-1 2 144-16,1-2-144 0,0 0 128 0,0-2-128 16,-1-1 160-16,1-1-160 0,0-2 144 0,0 1-144 15,-1-2 128-15,0 2-128 0,-1-3 128 0,-1 0-128 16,0 2 0-16,0-2 128 0,1 0-128 16,-1 2 0-16,0 0 0 0,0 1 0 0,-1-1 128 0,1 0-128 15,0-3 0-15,1 0 128 0,-2 0-128 0,2-1 0 16,0-1 0-16,0 1 0 0,0-2 0 0,0 0 0 15,1-2 144-15,1-2-144 0,0 1 0 0,-1 0 128 16,0-2-128-16,1 0 0 0,0-2 0 0,0-1 0 0,0 0 0 0,1-1 0 16,-1-1 0-16,1-1 0 0,-1-1 0 0,0 1 0 15,0-2 0-15,0-2-256 16,0 1 32-16,0-7 16 16,0 6-368-16,0 0-64 0,0-6 0 0,-1 7-16 15,1-2-1936-15,0-5-384 0,0 0-80 0,0 6-6624 0,0-6-1328 0</inkml:trace>
  <inkml:trace contextRef="#ctx0" brushRef="#br0" timeOffset="3054.49">6789 4998 4607 0,'0'0'400'15,"0"0"-400"-15,0 0 0 0,-3-2 0 0,0-1 3408 0,3 3 608 16,0 0 112-16,0 0 32 0,-4-2-2160 0,4 2-416 16,0 0-96-16,0 0-16 15,0 0-320-15,0 0-80 0,0 0-16 0,0 0 0 0,0 0-448 16,0 0-96-16,0 0 0 0,0 0-16 0,0 0-304 15,9 0-48-15,2-1-16 0,0 0 0 0,1-1 48 0,1 1 0 16,0 1 0-16,7-1 0 0,2 1-32 16,5-1 0-16,-1 1 0 0,4-1 0 0,-1 0-144 0,2 1 160 0,0-2-160 15,1 0 160-15,0-2-160 0,2 2 0 0,2-1 0 16,-2 1 128-16,5-2-128 0,0 2 0 0,3 1 0 0,0-2 128 16,-4-1-128-16,1 0 0 0,-3 0 0 0,-1 0 0 15,-2 1 0-15,-1 0 0 16,-1-1 0-16,-2 2 0 0,-2-1 0 0,-3 1 0 0,0-1 0 0,-2 1 0 15,-3 1 0-15,-1 0 128 0,-4 0-128 0,-1 0 0 16,-3 0 128-16,-1 1-128 0,-3 0 0 16,-6 0 128-16,0 0-384 0,5 0-96 0,-5 0-16 15,0 0 0 1,0 0-624-16,0 0-128 0,0 0-32 0</inkml:trace>
  <inkml:trace contextRef="#ctx0" brushRef="#br0" timeOffset="4270.07">7733 1213 4607 0,'0'0'400'0,"0"0"-400"0,0 0 0 0,0 0 0 0,0 0 1632 0,0 0 240 0,0 0 48 15,0 0 16-15,0-5-464 0,0 5-112 0,0 0-16 0,0-7 0 0,0 7-208 0,0 0-48 16,0 0-16-16,0 0 0 0,1-5-224 0,-1 5-32 16,0 0-16-16,0 0 0 15,0 0-192-15,0 0-32 0,0 0-16 0,0 0 0 0,0 0-112 0,0 0 0 16,0 0-16-16,5 4 0 0,-1 2-48 0,-1 0 0 16,-1 1 0-16,0 1 0 0,2 0-80 0,-2 2-32 15,0 1 0-15,0 1 0 0,0 2-32 0,1 1-16 16,-1 1 0-16,0 1 0 0,-1-1-80 0,0 3-16 15,-1 2 0-15,1 1 0 0,2 0 80 0,-1 1 16 16,0 1 0-16,-1 1 0 0,-1-1 80 0,1 1 16 16,0 0 0-16,0 1 0 0,-1-1-128 0,0 1 0 0,1 1-16 15,-1 0 0-15,0 1-48 0,0 0 0 0,0 1 0 16,0 1 0-16,0-1 64 0,2 2 16 0,-1-1 0 0,-1 0 0 16,0-2 0-16,0 2 0 0,1 2 0 15,0-1 0-15,1-2-48 0,-2 2-16 0,1 0 0 0,1 2 0 16,-1 0-144-16,1 1 192 15,-1 1-192-15,1 0 192 0,1-1-192 0,0 2 160 16,1-3-160-16,-1 0 160 0,-1 0-160 0,2 1 128 16,-1-1-128-16,0-1 128 0,2-2-128 0,0 1 0 0,-1 2 144 0,2 1-144 15,-1-1 0-15,1-1 128 16,-3-1-128-16,2 0 0 0,0 0 0 0,0-1 144 16,0 0-144-16,-1 0 0 0,0 0 0 0,-1-1 0 0,-1 2 0 0,0-2 0 0,0-2 128 0,-1 2-128 15,1 0 0-15,-1 2 0 16,-1 0 0-16,1-1 0 0,0-2 128 0,0 2-128 0,-1 0 0 0,0-1 0 15,1 1 0-15,0-1 0 0,-1-1 0 0,0 1 0 16,0-2 0-16,0 2 0 0,0 0 128 0,-1 0-128 16,2 1 0-16,-1 0 0 15,2-1 0-15,-4 1 0 0,1-1 0 0,0 0 0 0,0 2 0 0,0 0 0 16,-2-1 0-16,1-1 0 0,0 1 128 0,1-1-128 16,-1-1 0-16,1 1 0 0,1 1 0 0,0 0 0 15,-1 1 0-15,1-1 0 0,0 0 0 16,1-2 0-16,-1 1 0 0,0-1 0 15,0 0 0-15,1-1 0 0,1 1 0 0,1-1 0 0,-2 0 0 0,0-2 0 16,1 0 0-16,-1 1 0 0,-2-1 0 0,1-1 0 16,1 0 0-16,0 1 0 0,-2-3 0 0,-1 0 0 15,2 0 128-15,1-1-128 0,-1-1 0 0,0 1 0 0,-2 0 0 16,2 0 0-16,-1 1 176 0,0-2-176 0,1-2 160 0,0-1-160 16,0 2 288-16,0-3-32 0,-2 0-16 0,1-2 0 15,-1-1-32-15,1-2 0 0,0-1 0 0,1-1 0 16,1 0-32-16,-1-2-16 15,-1 0 0-15,-1 0 0 0,2-7-160 0,-4 5 0 0,4-5 0 0,0 0 0 32,0 0-704-32,0 0-128 0,-4 1-32 0,4-1-15936 0</inkml:trace>
  <inkml:trace contextRef="#ctx0" brushRef="#br0" timeOffset="5554.69">3294 3499 4607 0,'0'0'400'0,"0"0"-400"0,0 0 0 0,0 0 0 16,0 0 2112-16,0 0 352 0,0 0 64 0,0 0 16 16,0 0-1328-16,0 0-272 0,0 0-48 0,0 0-16 0,0 0 16 15,0 0 16-15,0 0 0 0,0 0 0 0,0 0-336 0,0 0-80 16,0 0-16-16,0 0 0 0,0 0-48 16,0 0-16-16,0 0 0 0,0 0 0 0,0 0 48 0,0 0 16 15,0 8 0-15,0-2 0 0,0 1-48 0,0 2-16 16,0 1 0-16,-2 1 0 0,0 0-416 0,0 0 0 15,-1 3 0-15,2 3 0 0,-1 0 0 0,0 3 0 16,0 2 0-16,0 2 0 0,-1 0 0 0,0 3 0 16,1 0 0-16,1 3 0 0,1 2 0 0,-1 2 0 15,-2 1 0-15,1 1 0 0,-1-1 176 0,1 2-48 0,-2 1-128 0,2 2 192 16,0 0-32-16,0-1-16 16,0 1 0-16,1-2 0 0,-2 1 64 0,2 2 16 15,-1-2 0-15,1 1 0 0,-1-1 96 0,1 2 32 16,-2 1 0-16,1 0 0 0,1-2-80 0,-1 2-16 0,0 0 0 0,0 1 0 15,-1 2-32-15,1 0-16 0,0 0 0 16,0 1 0-16,-2 2-64 0,2-1-16 0,-1 0 0 0,1-1 0 0,0 1 0 16,-1-1-128-16,1 0 192 0,0 1-64 15,0 1 208-15,-2-1 48 16,2-1 0-16,1 0 0 0,0-2 96 0,0-2 32 0,-1-1 0 0,1 0 0 16,-2-2-144-16,1 1-32 0,0-3 0 0,0 1 0 15,0-1-80-15,-2-2-32 16,1-2 0-16,0-1 0 0,-1-1-48 0,1-3-16 0,0 0 0 0,1-3 0 0,-2 1-160 0,2-4 160 15,-2-4-160-15,2 0 160 0,-1-1-160 0,2-1 128 16,-3-3-128-16,2-2 128 0,-1-2-400 0,1-1-96 16,1-3-16-16,1-5 0 15,0 0-1664-15,0 0-320 0,-1-5-80 0,0-3-11600 0</inkml:trace>
  <inkml:trace contextRef="#ctx0" brushRef="#br0" timeOffset="6094.36">3255 3501 11055 0,'0'0'976'0,"0"0"-784"15,0 0-192-15,0 0 0 0,-3-4 1296 0,3 4 224 16,0 0 32-16,0 0 16 0,0 0-288 0,0 0-64 15,0 0-16-15,0 0 0 0,0 0-432 0,0 0-64 16,0 0-32-16,0 0 0 0,7-2-384 0,1 1-80 0,1 0-16 0,0 1 0 16,4 0-32-16,0 0-16 0,1-2 0 0,3 1 0 15,0 0-144-15,3 0 128 16,-1-3-128-16,-1 0 128 0,0 2-128 0,0 0 0 0,-2 0 0 0,2 0 0 16,-1-1 0-16,-1 2 0 0,-3-1 0 15,-1 1-176 1,-2 0-656-16,-1 1-144 0,-2 0-32 0,-1 1-8944 0</inkml:trace>
  <inkml:trace contextRef="#ctx0" brushRef="#br0" timeOffset="6742.21">3555 3483 11055 0,'0'0'480'0,"0"0"112"0,0 0-464 0,0 0-128 16,0 0 0-16,0 0 0 0,0 0 2160 0,0 0 400 0,0-5 96 0,0 5 16 15,-1-4-1376-15,1 4-272 0,0 0-48 0,0 0-16 0,0 0-320 0,0 0-64 31,0 0 0-31,0 0-16 0,0 0-272 0,0 0-48 16,0 0-16-16,0 0 0 0,0 0 80 0,0 0 16 16,0 0 0-16,1 6 0 0,1 1-80 0,-1 1-16 0,0-1 0 0,0 2 0 15,-1 1-80-15,2 0-16 0,-1 2 0 0,0 0 0 16,0 1 0-16,0 2-128 0,-1-1 192 0,1 3-64 16,-1-1 16-16,0 2 0 0,-1 0 0 0,1 2 0 15,-1 1-16-15,0 0 0 0,0 0 0 0,0 1 0 16,1 0 0-16,1 1 0 0,-4 1 0 0,1 1 0 15,1 0 800-15,-3-1 160 0,0 1 16 0,1 0 16 16,1 1-1680-16,0 0-336 0,0 2-64 0,-1-1 0 0,1 1 960 0,0-1 0 16,-1 0 0-16,0 0 0 0,2-1 240 0,-2 2-64 15,1-2-16-15,0 1 0 0,-1-1-160 0,2 3 160 16,0-1-160-16,0 1 160 0,-1-2-160 0,0 2 0 16,0 2 144-16,0 0-144 0,0-1 128 0,2 0-128 15,-1-1 128-15,0-1-128 0,0 1 128 0,0 0-128 16,1-1 128-16,0 2-128 0,0 0 0 0,0-2 0 15,-1 1 0-15,1-1 0 0,-1 1 0 0,0 0 0 16,-2 0 0-16,2 1 0 0,0-1 128 0,0-1-128 16,1-1 128-16,0 0-128 0,-2 1 128 0,1-1-128 15,0-2 128-15,0 2-128 0,1 0 176 0,-2 0-48 0,1-1 0 0,0 0 0 16,0 0 48-16,0 0 0 16,0 1 0-16,0-1 0 0,0 0-16 0,0 0 0 0,1-1 0 0,-1 0 0 15,-1 2-160-15,1-1 192 0,0 0-192 0,0 1 192 16,0-1-192-16,1 2 128 0,0-3-128 15,0 1 128-15,0 0-128 0,1-1 160 0,0-1-160 16,1 0 160-16,0 1-16 0,-1-2 0 0,-1-1 0 0,1-1 0 16,0-2 48-16,0 0 0 0,0-2 0 0,0-2 0 15,0 0 0-15,0 1 0 0,0-2 0 0,-1-1 0 16,0-2-192-16,0 0 160 0,0-1-160 0,0 0 160 16,0-1-160-16,-1 0 160 0,0 0-160 0,0-3 160 15,0 0-160-15,1-1-176 0,0-5 48 0,0 0 0 16,-2 6-640-16,2-6-112 0,-2 4-16 0,2-4-16 15,0 0-1616-15,0 0-320 0,-3 6-64 0,3-6-9856 0</inkml:trace>
  <inkml:trace contextRef="#ctx0" brushRef="#br0" timeOffset="7011.16">3196 6245 10127 0,'0'0'896'0,"0"0"-704"0,0 0-192 0,0 0 0 0,-4-4 1744 0,0 2 320 16,4 2 64-16,0 0 16 0,-5-2-576 0,5 2-112 31,0 0-32-31,0 0 0 0,0 0-816 0,0 0-160 0,0 0-48 16,0 0 0-16,0 0-96 0,8 2-32 0,0 0 0 0,1 1 0 0,2-1-48 15,3 0-16 1,-1 0 0-16,4 0 0 0,1 1 160 0,3-3 16 0,0 0 16 0,2 0 0 15,-2-1-208-15,-1-1-32 0,-1 2-16 0,0-1 0 0,-1 0-144 0,-1 0 0 16,-1-1 0-16,-2 1-8400 16,-1 1-1568-16</inkml:trace>
  <inkml:trace contextRef="#ctx0" brushRef="#br0" timeOffset="7603.08">2278 4529 7359 0,'0'0'656'0,"-2"-4"-528"15,2 4-128-15,-4-5 0 0,1-1 2992 16,0 2 560-16,1 0 112 0,2 4 32 0,-4-5-1360 0,4 5-272 15,0 0-48-15,0 0-16 0,-2-3-704 16,2 3-144-16,0 0-16 0,0 0-16 0,0 0-624 16,0 0-128-16,-1 8-32 0,0 0 0 0,0 3 48 0,1 2 0 15,0 1 0-15,0 1 0 0,-1 2-192 0,1 0-16 16,0 1-16-16,0 0 0 0,0-1-160 0,1 1 0 16,-1-1 0-16,0 1 0 0,0-2 0 0,0 0 0 15,-1-2 0-15,1 0 0 16,1-1-1344-16,-1-2-288 0,0-2-64 0,1 0-12192 15</inkml:trace>
  <inkml:trace contextRef="#ctx0" brushRef="#br0" timeOffset="7848.02">2489 4525 24879 0,'0'0'1088'0,"0"0"256"0,0 0-1088 0,0 0-256 16,0 0 0-16,0 0 0 0,0 0 1392 0,0 0 208 0,0 0 64 0,0 0 0 15,0 0-528-15,0 0-112 0,0 0 0 0,7 8-16 16,-3 1-576-16,-1 1-112 0,3 0-32 0,-2 2 0 16,0 2-64-16,-1 2-16 0,0 0 0 0,-1 2 0 15,-2-1-80-15,0 2-128 0,0 1 176 0,-1 0-176 16,-2 2 0-16,-1-2 0 0,-3 1 0 0,0-1 0 0,-1-1-192 16,-3 0-112-16,-2-1-16 0,-1 0 0 15,-2-2-448 1,-1 0-112-16,-2-3-16 0,0-1-9056 0,-1 0-1824 0</inkml:trace>
  <inkml:trace contextRef="#ctx0" brushRef="#br0" timeOffset="8107.29">1986 4506 11967 0,'-12'-6'1072'0,"7"4"-864"0,-3 0-208 0,0 1 0 15,1 0 2720-15,-1 2 496 0,-3 1 112 16,0 1 0-16,2 0-1824 0,-2 5-368 0,0 3-80 0,2 3-16 16,1 2-384-16,0 3-80 0,2 1 0 0,2 4-16 15,1-1-272-15,2 2-48 16,1 2-16-16,2 2 0 0,3-1-224 0,3 1 0 16,2 0 0-16,1-1 0 0,4-1 0 0,4-3 0 0,3-1-144 0,3-2 144 31,3-2-2048-31,1-5-320 0,36 7-64 0,-1-17-16 0</inkml:trace>
  <inkml:trace contextRef="#ctx0" brushRef="#br0" timeOffset="9563.06">9242 5094 12431 0,'0'0'544'0,"0"0"128"0,0 0-544 0,0 0-128 0,0 0 0 0,0 0 0 15,0 0 1264-15,0 0 208 0,0-5 64 0,0 5 0 16,1-5-304-16,-1 5-48 0,0-5-16 0,0 5 0 15,2-6-240-15,-2 2-48 0,0 4-16 0,0 0 0 16,0 0-112-16,0 0-32 0,0-6 0 0,0 6 0 0,0 0-64 0,0 0-16 0,0 0 0 0,0 0 0 16,0 0-192-16,0 0-32 0,0 0-16 0,0 0 0 15,0 0-64 1,0 7-16-16,0 2 0 0,0 1 0 0,0 2 16 0,1 1 0 16,-1 2 0-16,1 3 0 0,1 1-48 0,-1 2-16 0,0 1 0 0,0 0 0 15,0 1-144-15,0 0-128 16,0 0 192-16,1 0-192 0,-1-1 128 0,1 0-128 0,-1 0 0 0,1-1 0 15,0 0 128-15,-1-3-128 16,0 0 0-16,0 0 0 0,0-4 160 0,1-2-160 16,-1-2 128-16,-1-1-128 0,0-2 0 0,0-1 128 0,0-6-128 0,0 0 0 15,0 0-336-15,0 0-160 0,0 0-16 0,0 0-16 16,0 0-1536-16,0 0-304 0,-3-4-64 0,1-3-10240 16</inkml:trace>
  <inkml:trace contextRef="#ctx0" brushRef="#br0" timeOffset="10225.96">9261 5022 12895 0,'0'0'1152'0,"0"0"-928"0,0 0-224 0,-5-2 0 15,1 1 1456-15,4 1 240 0,-5-1 48 0,5 1 16 0,0 0-560 0,0 0-112 16,0 0-32-16,0 0 0 16,0 0-368-16,0 0-80 0,8 0-16 0,2 0 0 15,1 0-240-15,2 0-48 0,2 0-16 0,0 0 0 0,0 1-128 0,1-1-32 16,0-1 0-16,2 0 0 0,2-1-128 0,-1 0 160 15,1-2-160-15,1 2 160 0,2 0-160 0,4 0 0 16,0-4 0-16,4 3 0 0,2 0 0 0,4 1 0 16,0-1 0-16,0 0 0 0,-1 1 0 0,2 0 0 15,0 1 0-15,0-2 0 0,-2 0 0 0,1 0 0 16,1 1 0-16,0-1 0 0,3 0 0 0,0 1 0 0,-1 0 0 16,-1-1 0-16,-3 0 0 0,0 1 0 15,0 0 0-15,-1-2 0 0,-1 0 0 0,0 1 0 16,-1-1 0-16,2 2 128 0,3 0-128 0,3 0 0 0,1-1 0 0,1-1 0 15,0 0 0-15,0-1 0 0,-2 1 0 0,2 0 0 16,2 0 0-16,-1 2 0 0,2 0-144 16,1 0 144-16,1 0 0 0,-3-2 0 0,-4 0 0 0,0 2 0 15,-1-2 0-15,-3 1 0 0,-2 0 0 16,2 1 0-16,0-1 0 0,2 2 0 0,0-1 0 0,2 1 0 16,0 0 0-16,-2 0 0 0,-1-1 0 0,0-1 0 15,-2 1 0-15,0 0 0 0,-3 1-128 16,0 1 128-16,-2 1 0 0,2 1 0 15,-1 0 0-15,-1 2 0 0,-1-2 0 0,-3 0 0 0,0 0 0 0,-3 0 144 16,-1 0-144-16,-1 0 160 0,-4 0-160 0,0-1 160 0,-3 0-160 16,-1-1 128-16,-1 0-128 0,-1 1 128 0,0 0-128 0,-3-1 0 15,-2-1 144-15,-1 0-144 0,1 1 128 0,-2 0-128 16,1-1 128-16,-6 1-128 0,7 1 128 0,-2 0-128 16,-5-1 128-16,7 1-128 15,-1 0-320-15,-6-1-144 0,0 0-32 16,0 0-7536-16,0 0-1504 0</inkml:trace>
  <inkml:trace contextRef="#ctx0" brushRef="#br0" timeOffset="10526.82">12222 4903 10127 0,'0'0'448'0,"0"0"96"0,0 0-544 0,0 0 0 0,0 0 0 0,0 0 0 16,0 0 2704-16,0 0 432 15,0 0 96-15,0 0 16 0,0 0-1696 0,0 0-336 16,0 0-64-16,0 0 0 0,0 0-608 0,0 0-112 16,0 0-32-16,0 0 0 0,0 0 0 0,4 5 0 0,-1 2 0 0,1 1 0 0,-2 0-80 0,0 4 0 15,1 3-16-15,0-1 0 16,-1 1 48-16,0 2 16 0,0 1 0 0,1 0 0 16,0 2-48-16,-1 0 0 15,0 1 0-15,1 1 0 0,0 1-128 0,1 0-48 0,0-1 0 0,-1 0 0 16,0-1-144-16,-1 0 0 0,1 0 144 0,-1-2-144 0,0-1 128 15,-1-1-128-15,-1-3 160 0,1 0-160 0,-1-2 144 0,-1-1-144 16,0-2 128-16,-3-1-10032 31,-2-2-2000-31</inkml:trace>
  <inkml:trace contextRef="#ctx0" brushRef="#br0" timeOffset="11748.08">9385 5425 5519 0,'0'0'496'0,"0"0"-496"0,0 0 0 0,0 0 0 0,0 0 1152 0,0 0 144 16,-6 0 32-16,6 0 0 0,-4-1-48 0,4 1 0 15,-4-1 0-15,4 1 0 0,-4-1 144 0,4 1 32 16,0 0 0-16,0 0 0 0,-3-2-288 0,3 2-48 16,-4-1-16-16,4 1 0 0,0 0-160 0,0 0-48 15,0 0 0-15,0 0 0 0,0 0-352 0,0 0-80 16,0 0-16-16,0 0 0 0,-5 0-144 0,5 0-48 16,0 0 0-16,0 0 0 0,0 0-256 0,0 0 128 15,0 0-128-15,0 0 0 0,0 0 160 0,0 0-160 16,0 0 128-16,0 0-128 0,0 0 0 0,0 0 0 15,0 0 128-15,0 0-128 0,0 0 0 0,0 0 0 0,0 0 0 16,0 0 128-16,0 0-128 0,0 0 0 16,0 0 144-16,0 0-144 0,0 0 0 0,0 0 0 0,-2-5 0 15,0 2 0-15,2 3-208 0,-2-2-112 0,-4-2-32 0,2 2 0 16,0 1 64-16,0 0 16 0,-3 0 0 0,1 0 0 16,0 1 272-16,2-1 0 15,0 0-128-15,4 1 128 0,-5-1 0 0,5 1 0 0,0 0 0 0,0 0 0 16,-4 0 0-16,4 0 256 0,0 0-64 0,0 0 0 15,0 0 32-15,0 0 0 0,0 0 0 0,0 0 0 16,0 0 16-16,0 0 0 0,0 0 0 0,0 0 0 16,0 0 16-16,0 0 16 0,0 0 0 0,7 1 0 0,3-1-112 15,-1 0-32-15,2 0 0 0,0 0 0 16,1-1 0-16,3 1-128 0,0-3 192 0,3 1-64 0,0-1-128 0,3 1 0 16,0-2 144-16,2 2-144 0,1-1 128 0,3 1-128 15,0-2 128-15,3 2-128 16,2-1 0-16,1 0 0 0,1-1 0 0,0 1 128 0,-1 0-128 0,0-2 0 15,0 1 0-15,-1-1 128 0,-2 1-128 0,0 1 0 16,1-1 0-16,0 2 0 16,0 0 0-16,1 1 0 0,1 0 0 0,0 0 0 0,1-1 0 0,-3-1 0 15,-1 0 0-15,0 1 0 0,-2-1 0 0,-1-1 0 16,1 2 0-16,-1 0 0 0,0 0 0 0,-1-1 0 16,-1 0 0-16,2 2 0 0,-1 1 0 0,3 0 0 0,1 0 0 0,-1 0 0 15,2-1 0-15,-1 0 0 0,-1-1 0 0,2-1 0 16,-1 1 0-16,-1 0 0 0,0 1 0 15,2 0 0-15,-3 0 0 0,3-1 0 0,1 0 0 16,1 2 0-16,0 0 0 0,0 0 0 0,0 0 0 0,-1 0 0 16,0 0 0-16,-1 0 0 0,-3-1 0 15,1 0 0-15,-1-1 0 0,-2 0 0 0,-1-1 0 0,2 0 0 16,0 2 0-16,1 0 128 16,-2 0-128-16,3 1 0 0,1 0 0 0,2 0 0 15,0-1 0-15,0 0 0 0,-1 0 0 0,0 0 0 16,-3 0 0-16,0-1 0 0,-2 0 0 0,1 1 0 0,-1 0 0 0,0 1 0 15,0-1 0-15,0 1 0 0,-1 0 0 0,2 0 0 16,0 1 0-16,-1-1 128 0,-2-1-128 0,-1 1 0 0,-1 0 0 16,-1-1 0-16,-1 0 0 0,-2 0 0 0,-1-2 0 15,-1 2 0-15,-1 0 0 0,-2 0 128 16,-1-1-128-16,0 1 0 0,-2 0 0 0,0 0 0 0,-2 0 0 0,-1-1 0 16,0 1 128-16,-2 0-128 0,-5 1 128 0,7-1-128 15,-7 1 160-15,7 0-160 0,-7 0 128 0,6 0-128 16,1 0 0-16,-2 1 144 0,-5-1-144 0,7 1 0 15,-1 0 0-15,1 1 0 0,0 0-320 16,0-1-80-16,0 1-32 0,0 0-14272 0</inkml:trace>
  <inkml:trace contextRef="#ctx0" brushRef="#br0" timeOffset="12920.39">11207 6023 13823 0,'0'0'1216'0,"0"0"-960"16,-5 1-256-16,-2-2 0 0,-6-1 1216 0,4 1 208 0,1 0 48 0,1-1 0 0,2 0 192 0,1 0 32 16,4 2 16-1,0 0 0-15,0 0-320 0,0 0-64 0,2-5-16 16,0 1 0-16,1-2-784 0,1 2-144 0,2 0-48 0,1 0 0 16,0 1-144-16,2 0-48 0,0 0 0 0,0 1 0 15,1 1-16-15,-3 0 0 16,1 0 0-16,0 2 0 0,-2 0-128 0,-1 1 0 0,-1 2 0 0,-1 0 128 15,-3-4-128-15,4 7 0 0,-4 0 0 0,0 2 0 16,-3 1 0-16,0 4 0 0,-1 1 0 16,-2-1 0-16,0 0 0 0,-2 1 0 15,0 0 0-15,2-2 0 0,-2 0 0 0,1-1 0 0,1-2 0 0,0 0 0 16,1 0 128-16,-1-2-128 0,1-3 128 0,0 0-128 16,5-5 256-16,-2 4-48 0,2-4 0 0,0 0 0 0,0 0 96 0,2 5 16 15,-2-5 0-15,0 0 0 16,7 4-80-16,1-1-16 0,-1-2 0 0,3 0 0 15,0 2-224-15,1-3 0 0,0-1 128 0,2-1-128 0,2 1 0 16,-1 0 0-16,-1 0 128 0,1-1-128 16,1 1-384-16,-1 0-128 0,1 0-32 0,1 1-9664 15,-2 0-1936-15</inkml:trace>
  <inkml:trace contextRef="#ctx0" brushRef="#br0" timeOffset="13188.5">11475 5903 25791 0,'0'0'2304'0,"-2"-6"-1856"16,1 2-448-16,1 4 0 0,0 0 640 0,0 0 16 0,4-5 16 16,-4 5 0-16,0 0 544 0,0 0 96 0,7-1 32 0,-7 1 0 15,7 4-624-15,2 0-112 0,-3 1-32 0,0 3 0 0,1 1-240 0,0 2-48 31,-1 2-16-31,0 3 0 0,-1-1-64 0,1 1-16 0,-2 3 0 0,2 0 0 0,-3 1-48 0,-1-1-16 16,-2 2 0-16,-1 2 0 0,0-1 0 0,-4 0-128 16,0-1 192-1,-3 0-64-15,-3 0-304 0,-2-1-64 16,-2-1-16-16,-3-1 0 16,-1 1-384-16,0-1-96 0,-2-3-16 0,-1-1-9680 0,-1 0-1952 0</inkml:trace>
  <inkml:trace contextRef="#ctx0" brushRef="#br0" timeOffset="13555.28">10841 5920 19343 0,'0'0'1728'0,"0"0"-1392"16,0 0-336-16,0 0 0 0,0 0 832 0,0 0 112 16,0 0 16-16,-3-2 0 0,-4-1 448 0,2 4 80 0,-1 3 32 0,1 3 0 15,-2 3-496-15,0 2-80 16,-1 2-32-16,0 4 0 0,2 0-320 0,-2 3-64 15,0 4-16-15,3-1 0 0,-1 0-64 0,2 1-32 16,1 2 0-16,0 0 0 0,1-2-224 0,2 0-32 16,2-1-16-16,2-1 0 0,-1 0-144 0,2-1 0 0,1-2 144 0,1-1-144 15,0-2 0-15,3 0 0 0,1-3 0 0,2-2-192 16,2-2-1344 0,0-2-288-16,3-4-48 0</inkml:trace>
  <inkml:trace contextRef="#ctx0" brushRef="#br0" timeOffset="15608.34">3361 3176 7359 0,'0'0'320'0,"0"0"80"0,0 0-400 0,0 0 0 16,0 0 0-16,0 0 0 0,0 0 1472 0,0 0 224 0,0 0 32 0,4-5 16 15,-3 0-544-15,-1 5-112 0,0 0-32 0,0 0 0 0,0 0-448 0,0 0-96 32,0 0 0-32,0 0-16 0,0 0-80 0,0 0-16 0,0 0 0 0,0 0 0 15,-2 6-32-15,2 1-16 0,1 1 0 0,-1 1 0 16,-1 0-32-16,1 2-16 0,-2 0 0 0,2 3 0 0,-1-2 32 0,1 2 16 31,0 0 0-31,0 2 0 0,0 0-96 0,-2 3 0 16,0 2-16-16,1 1 0 0,0 1 0 0,0 2 0 0,0-1 0 0,-1 1 0 15,1-2 32-15,0-1 16 0,-1-1 0 0,1-2 0 16,0 0 128-16,0 1 32 0,1 0 0 0,0 0 0 0,0-3-64 0,0 0 0 0,-1-1 0 0,1 0 0 31,0-2-144-31,0-1-48 0,0-1 0 0,1-1 0 16,0-1-64-16,0 1 0 0,-1-2-128 0,0-1 192 16,0-2-64-16,1 1 0 0,0-2-128 0,-1 1 192 0,0-6-192 0,0 0-128 15,0 0 128-15,0 0-208 16,0 0-672-16,0 0-128 0,0 0-16 0,0 0-7584 0,0 0-1504 15</inkml:trace>
  <inkml:trace contextRef="#ctx0" brushRef="#br0" timeOffset="16071.1">3303 3180 13823 0,'0'0'1216'0,"0"0"-960"0,0 0-256 0,-5-2 0 15,-2 0 544-15,0 2 64 0,0 1 16 0,-1 1 0 16,0 1 352-16,1 3 80 0,-1 0 16 0,1 3 0 16,1 0-496-16,0 1-80 0,-2 0-32 0,3 1 0 15,1-1-48-15,-1 0-16 0,2-2 0 0,0 0 0 16,0-2 96-16,3-6 16 0,0 5 0 0,0-5 0 0,0 0 0 16,0 0 0-16,0 0 0 0,0 0 0 0,0 0 176 15,5-2 32-15,0-2 16 0,3-3 0 0,2-2-240 0,1-2-48 16,1-1-16-16,0-1 0 0,1 0-240 0,0 2-32 15,1 1-16-15,-1 2 0 0,-2 1-144 0,0 2 0 16,-2 2 0-16,-1 2 0 0,2 1 0 0,-2 2 0 16,1 2 0-16,0 4 0 0,-2 2 0 0,0 3 0 15,0 1 0-15,-1 2 0 0,1-1 0 0,0 0 0 16,-1 0 0-16,1-2 0 0,-2 0-304 0,2 0 16 16,0-3 0-16,1-2-8816 15,-1-3-1776-15</inkml:trace>
  <inkml:trace contextRef="#ctx0" brushRef="#br0" timeOffset="16626.33">2682 2972 23775 0,'0'0'1056'0,"0"0"224"0,-2-7-1024 0,1 0-256 16,0 3 0-16,1 4 0 0,0 0 448 0,0 0 32 0,0 0 16 0,0 0 0 15,0 0-64-15,-2 5-16 16,0 3 0-16,0 2 0 0,-1 2-416 0,2 2 0 16,-1 1 0-16,1 3 0 0,-1 1 288 0,1 1-32 0,0-1 0 0,0 1 0 15,-1 0-80-15,2 1-32 0,0 0 0 0,0-1 0 16,0-2-144-16,2-1 0 16,-1-2 0-16,0-2 0 0,0-1 176 0,1-2-48 0,-2-3-128 0,0-7 192 15,0 0 32-15,0 0 0 0,0 0 0 16,0 0 0-16,0 0 192 0,0 0 32 15,0-7 16-15,0-1 0 0,0-5-48 0,-2-1-16 0,0-3 0 0,1-3 0 16,1-1-192-16,-2-1-32 16,1-2-16-16,0-2 0 0,1 1-32 0,0 1-128 15,0 0 192-15,1 1-64 0,0-1 32 0,2 2 0 16,1 2 0-16,-1 0 0 0,2 1-160 0,0 3 160 0,2-1-160 0,1 2 160 0,0 0-160 0,0 2 0 16,1 2 0-16,0 1 0 15,1 0 0-15,-1 3 0 0,0-1 0 0,1 4-176 16,0 0 176-16,0 2 0 0,-2 1-144 0,0 2 144 15,1 2-752-15,-1 3-80 0,1 0 0 0,-3 3-8832 16,0 1-1776-16</inkml:trace>
  <inkml:trace contextRef="#ctx0" brushRef="#br0" timeOffset="16797.58">2708 3111 22111 0,'0'0'1968'0,"0"0"-1584"0,-3-5-384 16,3 5 0-16,0 0 1072 0,0 0 128 0,0 0 16 0,-1-5 16 15,2-1 96-15,-1 6 16 16,0 0 0-16,7-3 0 0,2 1-624 0,2 1-112 16,-2 1-32-16,2 0 0 0,1 0-432 0,1 0-144 0,2 2 0 15,1-1 0-15,1 1-2304 0,-1-1-576 0</inkml:trace>
  <inkml:trace contextRef="#ctx0" brushRef="#br0" timeOffset="16984.27">3002 3092 7359 0,'0'0'320'0,"0"0"80"0,0 0-400 0,-6-1 0 0,6 1 0 16,0 0 0-16,-6 2 5344 0,0 2 992 0,1 1 192 0,0 2 32 0,0 0-4480 15,0 3-896-15,1 1-176 0,1 2-48 0,-1 1-640 0,2 2-128 32,0 3-16-32,0 1-16 0,1 1-160 0,1-2 0 0,2 1 0 0,0-1 0 15,1-2 0-15,2 2-272 16,-1 0 32-16,2-3-15152 0</inkml:trace>
  <inkml:trace contextRef="#ctx0" brushRef="#br0" timeOffset="18074.38">3340 6005 13071 0,'0'0'576'0,"0"0"128"0,0 0-576 0,0-6-128 31,0 1 0-31,2-1 0 0,-2 0 1344 0,0 1 256 16,0 5 32-16,0-5 16 0,0-1-560 0,0 6-96 0,0 0-32 0,0 0 0 0,-2-4-128 0,2 4-48 15,0 0 0-15,0 0 0 0,0 0-304 0,0 0-64 31,0 0-16-31,0 0 0 0,-3 7-400 0,1 1 0 0,1 3 0 0,0 2 0 16,-1 0 0-16,-1 3 128 0,1 4-128 0,1 1 0 0,-1 2 336 16,1 1-16-16,-1 2 0 0,0 0 0 0,1 0-32 15,0 2-16-15,0-1 0 0,0 2 0 16,-1-2-96-16,1 1-32 0,0-2 0 0,0 0 0 16,-1-2 16-16,2-1 0 0,0-1 0 0,0-1 0 15,0-1-32-15,0-2-128 0,0-1 192 0,0-3-64 0,0-1 32 0,0-1 0 0,-1-2 0 0,0-1 0 16,-1-2-16-1,0-2 0-15,2-5 0 0,0 0 0 0,-3 5 32 0,3-5 0 0,-7 0 0 0,1 0 0 16,1-3-176-16,-1 0 0 0,0-2 0 0,-1-2 0 16,1-1-256-16,-1 0-64 15,-1-3-32-15,2 1 0 16,-1 0 48-16,-1 1 16 0,1 1 0 0,-1 2 0 0,3 0 288 0,-1 3-160 16,1 2 160-16,-1 2-128 0,1 0 128 0,-1 2 0 15,1 2 0-15,0 1 0 0,1 3 0 16,0 1 0-16,1 1-192 0,1 1 64 0,1 1 128 0,1-1 0 15,1 0-144-15,1 1 144 0,0-1 0 0,2-1 0 16,0-1 0-16,0-2 0 0,3 0 208 0,1-1 64 0,1-2 16 16,-1-2 0-16,2-1 192 0,1-2 32 15,0-2 16-15,2 0 0 0,1-2-208 0,0-2-64 0,1-1 0 16,1-1 0-16,-1-2-256 0,1 0 0 16,-2 0 0-16,-1 1-9856 15,-1 2-1888-15</inkml:trace>
  <inkml:trace contextRef="#ctx0" brushRef="#br0" timeOffset="18714.59">3032 7272 23375 0,'0'0'1024'0,"0"0"240"0,0 0-1008 0,0 0-256 0,0 0 0 0,0 0 0 16,-4 0 784-16,4 0 112 0,-5 3 32 0,0 3 0 0,1 3-512 0,0 2-96 16,1 2-32-16,0 2 0 0,1 4-160 0,-1 2-128 15,1 2 192-15,1 2-192 0,1 1 192 16,2 0-64-16,-2 0 0 0,1 2-128 15,2-1 128-15,-1 1-128 0,0-2 0 0,1 0 0 0,1-3 0 16,-1-1 0-16,1-2 128 0,1-3-128 16,-2-1 128-16,0-3-128 0,1-2 144 0,-1 0-144 15,-2-5 240-15,-1-6-48 0,0 0-16 0,0 0 0 0,0 0 144 16,0 0 48-16,0 0 0 0,0-10 0 0,-2-3 80 0,0-2 32 16,-2-2 0-16,1-2 0 0,-1-5-224 15,0 0-32-15,0-2-16 0,1-2 0 0,-2-1-80 0,2-2 0 16,0 0-128-16,0 0 192 0,2 2-192 15,0 0 0-15,0 1 0 0,1 3 0 0,2 1 160 16,1 2-16-16,0 1 0 0,2 2 0 0,2 2-16 0,1 0 0 16,-1 2 0-16,0 1 0 15,1 3-128-15,2 2 192 0,1 1-192 0,0 1 192 0,-2 3-192 0,2 1 0 0,-3 1 0 16,1 2 0-16,-1 0-272 0,-1 3 64 16,0 1 16-16,0 3 0 0,-3 2-2016 0,1 2-400 0,0 1-80 15,-2 2-9840-15</inkml:trace>
  <inkml:trace contextRef="#ctx0" brushRef="#br0" timeOffset="18891.58">3019 7511 26655 0,'0'0'1184'0,"0"0"240"0,0 0-1136 0,0 0-288 0,0 0 0 0,0 0 0 16,0 0 720-16,0 0 96 0,0 0 16 0,0 0 0 0,6-3-416 0,0 0-80 15,2 1-16-15,2 0 0 0,1 0-320 0,2 0 0 16,0 0 0-16,3 1-9104 16,-1 1-1824-1</inkml:trace>
  <inkml:trace contextRef="#ctx0" brushRef="#br0" timeOffset="19122.33">3408 7531 28559 0,'0'0'1264'0,"0"0"272"0,0 0-1232 0,0 0-304 0,0 0 0 0,0 0 0 16,0 0 960-16,0 0 128 16,0 0 16-16,-4 6 16 0,1 0-336 0,1 4-64 15,0 2-16-15,-1 1 0 0,1 2-256 0,-1 3-64 16,1 2-16-16,-1 1 0 0,1 0-224 0,1 1-144 0,0 0 192 16,1 1-192-16,0 0 208 0,1 0-64 15,1-1-16-15,1 0 0 16,0 0-464-16,0-2-112 0,-1-2 0 0,3 0-10320 15,-1-2-2064-15</inkml:trace>
  <inkml:trace contextRef="#ctx0" brushRef="#br0" timeOffset="22245.7">3954 2126 7887 0,'0'0'336'0,"0"0"96"0,0 0-432 0,0 0 0 0,0 0 0 0,1-5 0 15,2-1 432-15,-1 1 0 16,0-1 0-16,0 2 0 0,-2 4 288 0,3-6 64 0,0 1 16 16,-1-1 0-16,0 1 32 0,0-1 16 0,0 2 0 0,-2 4 0 0,3-4-80 15,-3 4 0-15,1-5-16 0,-1 5 0 0,1-4-128 0,-1 4-32 16,0 0 0-16,1-5 0 16,-1 1-64-16,0 4-16 0,0 0 0 0,0 0 0 15,-1-4-112-15,0-2-16 0,1 6-16 0,0 0 0 16,-2-4-160-16,0-1-16 0,2 5-16 0,0 0 0 0,0 0 144 0,-1-5 16 15,0-1 16-15,1 6 0 0,0 0 96 0,-1-5 0 16,1-1 16-16,0 6 0 0,-1-5 112 0,1 5 0 16,0 0 16-16,0-6 0 0,0 6-80 0,0 0 0 15,0-5-16-15,0 5 0 0,0 0-128 0,0 0-32 16,0 0 0-16,0 0 0 0,0 0-176 0,0 0-32 16,0 0-128-16,0 0 192 0,0 0-192 0,0 6 0 15,0 3 0-15,1 2 0 0,0 1 0 0,0 4 0 0,0 2 0 0,2 3 0 16,-1 1 128-16,0 4 0 0,-1 2-128 0,1 3 192 15,2 0-48-15,-1 3-16 0,-1 1 0 16,0 0 0-16,1-1-128 0,0 2 192 0,0-2-192 0,0-1 192 16,0-4 0-16,-1 0 16 0,0-1 0 0,1-2 0 15,-3 0 16-15,3-1 0 16,-1-2 0-16,0-2 0 0,-1 1-64 0,0-2-16 0,-1-1 0 16,0-1 0-16,1-3 0 0,-1-2 0 0,-1 1 0 0,1-3 0 15,0-2-144-15,0 1 192 0,-1-1-192 0,0-1 192 0,0-3-48 16,1-5 0-16,-2 7 0 0,2-7 0 0,0 0-16 0,0 0 0 15,0 0 0-15,0 0 0 0,-6 2-128 16,0-1 0-16,-1-2 0 0,0-1 0 0,0-2-304 16,-1-2 16-16,0-1 0 0,1 1 0 0,-1-2-32 15,1-1 0-15,-3-1 0 0,3 1 0 0,-1-1 112 0,2 0 16 16,0 1 0-16,0 1 0 0,1 2 192 0,0 0 0 16,1 1-160-16,0 0 160 0,-1 2 0 15,5 3 0-15,0 0 0 16,0 0 0-16,0 0 0 0,0 0 0 0,-5 4 128 0,0 3-128 0,2 2 0 0,0 2 0 15,1 1 0-15,2 1-176 0,1 2 176 0,1 1 0 0,-1-2 0 0,1 0-128 16,3 0 128-16,-1-2 0 16,1 0 0-16,1-1 0 0,1-2 0 0,-1-2 144 15,2 0-16-15,0-2-128 0,-1-1 416 0,2-2-32 16,0-2 0-16,1-2 0 0,1-2 112 0,0-1 16 16,0-2 0-16,0-1 0 0,-2-2-256 0,0-1-32 0,0-3-16 0,0 0 0 15,0 2-208-15,0 1 0 0,-5 1 0 0,2 1-160 16,-2 3-1760-1,-1 0-336-15,-3 6-80 0,0 0-12416 0</inkml:trace>
  <inkml:trace contextRef="#ctx0" brushRef="#br0" timeOffset="22950.31">4357 2957 15663 0,'0'0'1392'0,"0"0"-1120"16,-1-6-272-16,0 1 0 0,0-3 1216 0,-1 3 192 15,1-1 48-15,1 6 0 0,0 0 112 0,0 0 32 16,0-4 0-16,0 4 0 0,0 0-656 0,0 0-128 0,0 0-32 0,0 0 0 16,0 0-304-16,-3 9-64 0,1 2-16 15,1 3 0-15,-1 1-224 0,0 2-48 16,1-1-128-16,0 2 192 0,0 1-192 0,0 0 144 0,0 2-144 0,0 0 128 15,1-3-128-15,0 0 0 0,0 1 144 0,0-1-144 16,-1-2 0-16,1-1 144 0,0-2-144 0,0-2 0 16,-1-1 208-16,1-3-64 0,0-7-16 0,0 0 0 15,0 0 160-15,0 0 32 0,0 0 0 16,0 0 0-16,0 0 192 0,-3-4 64 0,0-3 0 0,1-1 0 16,-1-3-128-16,2-3 0 0,-3-1-16 0,3-2 0 0,-1-1-240 15,0-2-32-15,1-2-16 0,0-1 0 0,-1-1-144 0,1-2 192 16,1 0-192-16,0 0 192 0,1 1-192 0,2 2 0 15,-1 1 0-15,1 1 128 0,2 0 16 0,-2 3 0 16,2 1 0-16,1 2 0 0,-1 1-144 0,2-1-256 16,0 3 64-16,0 2 16 0,1 3 176 0,0 0-192 15,0 1 192-15,1 3-192 0,0 1 192 0,0 0-128 16,0 2 128-16,-2 2-128 16,1 2-512-16,0 4-80 0,-2 1-32 0,1 1 0 15,-3 2-2064-15,0 1-432 0,-3 1-80 0</inkml:trace>
  <inkml:trace contextRef="#ctx0" brushRef="#br0" timeOffset="23132.58">4339 3036 3679 0,'0'0'320'0,"-5"0"-320"0,5 0 0 0,0 0 0 16,0 0 4848-16,0 0 896 0,0 0 176 0,-5-2 32 16,5 2-3456-16,0 0-688 0,0 0-144 0,0 0-16 15,0 0-896-15,6-2-176 16,0-1-48-16,2 1 0 0,1 0-272 0,1 0-64 15,1-1-16-15,0 0 0 0,1 2-320 0,1 0-64 0,1 0-16 16,1 0-9584-16,-3 1-1920 0</inkml:trace>
  <inkml:trace contextRef="#ctx0" brushRef="#br0" timeOffset="23441.89">4579 3152 12895 0,'0'0'576'0,"0"0"112"0,0 0-560 0,0 0-128 0,-1-5 0 16,0 0 0-16,0-1 3744 0,0 1 720 0,1 5 144 0,0 0 16 15,0 0-2208-15,0 0-448 0,0 0-96 16,0 0-16-16,0 0-1184 0,0 0-240 0,0 0-48 15,1 6-16-15,1 3-176 0,0 2-16 0,1 1-16 16,-1 1 0-16,-1 2-16 0,0 0 0 16,1 2 0-16,0 0 0 0,-1 1-144 0,0-1 128 15,0 0-128-15,-1-1 128 0,0 1-128 0,0-1 0 0,2 1 0 16,-2-2-176-16,0 0-2208 0,-2-1-448 0,-2 12-96 0,8-8-16 0</inkml:trace>
  <inkml:trace contextRef="#ctx0" brushRef="#br0" timeOffset="27598.66">8787 5323 7359 0,'0'0'656'0,"0"0"-528"16,0 0-128-16,-4-3 0 0,-1 0 1664 0,-1 2 320 16,1-1 48-16,0 1 16 0,5 1-704 0,-5 0-128 31,-2-1-16-31,3 1-16 0,4 0-480 0,0 0-80 0,0 0-32 0,0 0 0 0,0 0-48 0,0 0-16 0,0 0 0 0,0 0 0 16,10 4-80-16,2 0-32 0,1-2 0 0,4-1 0 15,2-2 32-15,1-1 0 0,3-2 0 0,1 0 0 16,1-2 176-16,2 0 32 0,2 0 16 0,2 1 0 0,0-2-160 15,4 3-16 1,0 1-16-16,1-1 0 0,1 1-112 0,1 0-32 0,-1-1 0 16,0 1 0-16,-7 0-336 0,0-1-256 0,-2 1 32 0,-2 0 16 0,-3 0 208 0,-1 0 0 31,-3 1 0-31,-2 1 0 0,-3-1 128 0,-2 0-128 0,-1-1 192 16,-5 2-192-16,-6 1 0 0,0 0 0 0,0 0 0 0,0 0 0 31,0 0-896-31,0 0-272 0,-6 1-64 0,-8 3-11392 0</inkml:trace>
  <inkml:trace contextRef="#ctx0" brushRef="#br0" timeOffset="27942.11">8833 5280 21183 0,'-2'-11'944'0,"2"11"192"0,3-7-912 0,-1 2-224 0,0-2 0 0,-2 7 0 15,0 0 1152-15,1-5 176 0,-1 5 32 0,0 0 16 16,0 0-672-16,-5-3-128 0,-2 1-16 0,0 5-16 16,-2 1-544-16,-2 3 0 0,-2 0-192 0,-2 2 48 0,-2 2 144 15,0 1-160-15,2 0 160 0,-1 2-160 0,2-1 160 0,1 0 0 16,1 0 0-16,1 0-128 0,1-1 128 0,2-1 0 15,2 0 0-15,1-2 0 0,2-2 0 0,2-1 128 16,1 1 0-16,1-1 0 0,-1-6 320 0,5 4 80 16,2-1 16-16,2 1 0 0,2-2-32 15,1 0-16-15,2-1 0 0,3 0 0 0,4 0-496 0,-1 0 128 16,0 0-128-16,0 2 0 0,1 0 0 0,-1 0 128 16,-2 1-128-16,1 0 0 15,-2 1-1728-15,-2 2-448 0,-3 0-96 0</inkml:trace>
  <inkml:trace contextRef="#ctx0" brushRef="#br0" timeOffset="28369.7">8618 5811 15663 0,'0'0'1392'0,"-2"-4"-1120"0,-2 1-272 0,4 3 0 16,-3-6 2112-16,3 6 384 0,-2-4 64 15,2 4 0-15,0 0-848 0,0 0-176 0,0 0-48 0,0 0 0 0,0 0-1024 0,0 0-208 16,-1 7-32-16,1 3-16 0,0 1-208 0,0 3 0 16,1 2 0-1,-1 1 0-15,0-1 0 0,1 2 0 0,-1-1 0 0,0 2 144 0,0 0-16 0,1-2-128 16,-1 0 192-16,0-2-64 0,0 1 64 0,0-2 0 16,0-1 0-16,0-2 0 15,0-1-192-15,-1-3 160 0,1-7-160 0,-1 5 160 0,1-5 128 0,0 0 32 16,0 0 0-16,0 0 0 0,0 0 128 0,-3-5 16 15,0-3 16-15,-1-2 0 16,2-3-32-16,1-3-16 0,-1-1 0 0,1-3 0 0,1-1-112 0,1-3-32 16,1-4 0-16,1 1 0 0,1-1-64 0,0 2-16 15,2 0 0-15,0 1 0 0,1 2 0 0,-1 2 0 0,1 4 0 0,0 0 0 16,-1 2-208-16,2 2 0 0,0 3 0 0,-1 1 0 16,0 1 0-16,-1 2 0 15,2 1-144-15,-1 2 144 0,-1 1-176 0,2 2 176 0,1 1-192 0,-1 1 192 16,-2 1-688-1,1 3-16-15,-1 0-16 0,0 2 0 0,-2 0-2096 0,-2 2-400 0,-2 1-96 16</inkml:trace>
  <inkml:trace contextRef="#ctx0" brushRef="#br0" timeOffset="28544.13">8575 5957 13823 0,'0'0'1216'0,"0"0"-960"0,0 0-256 0,0 0 0 16,0 0 4192-16,0 0 800 0,0 0 144 0,0 0 48 0,3-6-3264 0,1 2-656 31,3-1-128-31,2 1-32 0,2 1-512 0,3 0-96 16,0 1-32-16,1 0 0 0,2 1-320 0,0 1-144 0,2 0 128 0,0 1-128 15,0 1-1088-15,-2 1-288 0,1 1-64 0,-2 0-14160 0</inkml:trace>
  <inkml:trace contextRef="#ctx0" brushRef="#br0" timeOffset="28798.71">8888 6104 28271 0,'0'0'1248'0,"-2"-6"272"0,2 6-1216 0,0 0-304 0,2-5 0 0,-2 5 0 0,0 0 1056 0,5-2 160 15,1 0 16-15,-1 2 16 0,-5 0-288 0,8 5-64 0,0 1-16 0,-2 0 0 16,0 2-672-16,-1 1-208 0,0 1 128 0,-2 1-128 16,-1 1 0-16,-1 1 128 15,0 1-128-15,-1-1 0 0,-1-1 192 0,-1 1-192 0,-2-2 192 0,-1-2-192 0,2 1 224 0,0-2-64 31,-1-1-16-31,1-2 0 0,1 1 288 0,2-6 48 0,0 0 16 0,0 0 0 0,0 0 0 0,0 0 0 32,0 0 0-32,8 3 0 0,0-1-208 0,3-2-32 15,1-1-16-15,3 0 0 0,1-2-240 0,2-1 0 16,1 1 0-16,1 0 0 16,1-1-1984-16,2 1-384 0</inkml:trace>
  <inkml:trace contextRef="#ctx0" brushRef="#br0" timeOffset="29832.09">11946 5088 11055 0,'0'0'976'0,"0"0"-784"16,0 0-192-16,-5-3 0 0,5 3 2128 0,0 0 384 0,0 0 80 0,0 0 16 15,0 0-1104-15,0 0-224 16,0 0-32-16,7-2-16 0,3 0-576 0,-1 1-112 0,2 1-32 0,2 0 0 15,1 0-304-15,3 0-64 0,3 0-16 0,-1 0 0 16,-1 1-128-16,3 0 0 0,2-1 144 0,0 0-144 16,2 0 160-16,3 0-32 0,2 0-128 0,3 0 192 15,2-1-64-15,2 0-128 16,2 0 176-16,0 0-176 0,0 0 208 0,-1-1-64 0,-4 1-16 16,-1 0 0-16,-1 0 0 0,-2 1-128 0,-4 0 192 0,-1 0-64 15,-3 0 0-15,-6 1-128 0,-2-1 192 0,-2 0-64 16,-2 0 0-16,-1 0-128 15,-9 0 192-15,0 0-64 0,0 0 32 0,0 0 0 0,0 0 0 0,0 0 0 16,0 0-320-16,0 0-64 0,-6-2-16 0,-1 0 0 0,-1-1-16 16,1 0-16-16,-2 0 0 0,0 0 0 15,1-2 272-15,-1 1 0 0,1 0 0 16,-2-1 0-16,-1 0 0 0,2-2 144 0,1 0-144 0,1 0 192 16,0-1 80-16,1 1 32 15,2 1 0-15,1 0 0 0,1 1 208 0,2 5 64 0,0-6 0 0,0 6 0 16,1-5-128-16,-1 5-32 0,4-5 0 0,4 3 0 15,-1 1-288-15,2 1-128 0,0 0 128 0,1 1-128 16,1 3 0-16,1 0 0 0,0 1 128 0,-1 2-128 16,0 1 0-16,-1 1 0 0,0 0 0 0,-2 4 128 15,-2 0-128-15,-1 1 0 0,-2 0 0 0,-2 1 0 16,-1-1 0-16,-2 1 0 0,-1 1 0 0,-2 0 0 16,-4 2-544-16,3-2-32 0,-3 1-16 0,2-2 0 15,-3 0-496-15,3-3-112 16,1-1-16-16,1-1-11664 0</inkml:trace>
  <inkml:trace contextRef="#ctx0" brushRef="#br0" timeOffset="30257.52">13129 5022 32255 0,'3'-11'2864'0,"-3"11"-2288"0,0 0-576 0,0 0 0 15,2-6 384-15,-2 6-16 0,0 0-16 0,0 0 0 16,0 0 400-16,0 0 80 0,0 0 0 0,0 0 16 15,0 7-480-15,0 1-112 0,0 3 0 0,0 4-16 16,-1 0-80-16,0 3-16 0,0 0 0 16,-1 3 0-16,0 1-144 0,0 0 0 15,1 0 144-15,1 0-144 0,0-1 0 0,1 0 0 16,-1-1 0-16,1-1 128 0,0-3-128 0,0 0 0 0,-1-3 0 0,1-1 128 16,1-1-128-16,-2-2 144 0,0-3-144 0,0-6 160 15,0 0-160-15,0 0 0 0,0 0 144 0,0 0-144 0,0 0 192 16,0 0-48-16,0-6 0 0,0-4 0 15,-2-2-144-15,1-3 0 0,-1 0 0 0,0-2 0 16,-1-1 128-16,-2-2-128 0,1-1 0 0,-1-1 128 0,1-1-128 16,2 0 0-16,1 1 144 0,0 1-144 0,-2-1 256 15,2 1-32-15,2 1 0 0,2 2 0 16,-1-1-32-16,2 1 0 0,2 1 0 0,1 1 0 0,-1 1-192 0,2 2 0 16,0 1 128-16,2 2-128 0,1 1 0 0,1 2 0 15,1 2 0-15,-1 0-160 0,0 3 160 0,-1 1 0 16,0 1-144-16,0 1 144 0,-1 1-384 0,-2 3 0 15,-1 0 0-15,-1 3 0 16,-2 0-2224-16,-1 3-448 0,-1 2-80 0,-4 2-11264 0</inkml:trace>
  <inkml:trace contextRef="#ctx0" brushRef="#br0" timeOffset="30443">13131 5220 14735 0,'0'0'640'0,"0"0"160"0,1-6-640 0,-1 1-160 0,0-1 0 0,0 1 0 15,0 5 4144-15,0 0 784 0,2-6 176 0,1 1 16 16,3 0-3456-16,1 2-704 0,3 0-144 0,2 0-32 0,2 2-528 16,0 0-128-16,2 1 0 0,1 0-128 0,2 2 0 15,0 1 0-15,1 0 0 0,0 1-192 32,0 1-2352-32,0 0-464 0</inkml:trace>
  <inkml:trace contextRef="#ctx0" brushRef="#br0" timeOffset="30730.51">13505 5363 24879 0,'0'0'2208'0,"0"-6"-1760"0,0 2-448 0,1-2 0 15,1 2 1344-15,1-2 192 16,2 0 48-16,-2 1 0 0,2 2-304 0,1 1-48 0,-6 2-16 0,8 0 0 16,0 2-752-16,-1 1-144 15,1 2-48-15,-2 1 0 0,0 3-272 0,-2 2 0 16,-4 1 0-16,0 1 0 0,-2 3 0 0,-1-1 0 15,-2 1-176-15,-1-1 176 0,-1-1 0 0,-1 1-128 16,0-1 128-16,-1-1 0 0,0-2 0 0,2-1 192 16,2-1-16-16,0-3-16 0,2 0 496 0,3-6 112 15,0 0 0-15,0 0 16 0,5 4-16 0,1 0 0 16,3-2 0-16,3-1 0 0,2-1-384 0,3-1-96 0,3-1-16 0,-2-1 0 0,4 2-272 0,1-1 160 16,1-1-160-16,0 1 128 15,1-2-128-15,-1 2 0 16,0 0 0-16,1 1 0 15,0 0-2432-15,-2 0-384 0</inkml:trace>
  <inkml:trace contextRef="#ctx0" brushRef="#br0" timeOffset="31957.04">7657 4663 11967 0,'0'0'528'0,"0"0"112"0,-8 0-512 0,2 0-128 0,6 0 0 0,-7-1 0 16,-1 0 768-16,2 0 112 15,-1 1 16-15,0-1 16 0,1-1 0 0,-1 1 0 16,7 1 0-16,-5-1 0 0,-1-1 0 0,6 2 0 0,-5-2 0 0,5 2 0 16,0 0 16-16,0 0 0 0,-6-2 0 0,6 2 0 0,0 0-48 0,0 0-16 15,0 0 0-15,0 0 0 0,0 0-352 0,6-4-80 16,-1 2-16-16,3 0 0 0,1 0-224 0,2 0-32 16,1 0-16-16,3 1 0 0,3-1-144 0,3 1 0 15,2-1 144-15,2 1-144 16,4 0 160-16,2 0-32 0,0-2-128 0,4 1 192 15,0 0-48-15,-1 0-16 0,1 0 0 16,-2-1 0-16,1 1-128 0,-3 0 0 0,0 0 0 0,-3 0 128 0,-1 0-128 0,-2 1 160 16,-2 0-160-16,-1 0 160 15,-1 1-160-15,-2 1 0 0,-3 0 144 0,-1 0-144 16,-3-1 0-16,-2 2 0 0,-3-2 0 0,-1 1 0 16,-6-1 0-16,0 0-192 0,0 0 32 0,0 0 0 0,0 0-32 0,0 0-16 15,0 0 0-15,0 0 0 0,0 0-16 0,-7-3 0 16,-2 1 0-16,1 1 0 0,0-1 64 0,0 0 16 0,2 0 0 0,-2-2 0 15,1 0 144-15,-2 2 0 0,2-2 0 0,-1 2 0 16,1 0 0-16,-1-2 0 16,0-3 128-16,1 0-128 0,1 1 416 0,0-1 16 15,1-1 0-15,0 2 0 0,2 0 64 0,1 1 16 0,0-2 0 0,2 7 0 16,0 0-128-16,1-5-32 16,1-1 0-16,1 2 0 0,-3 4-176 0,6-3-48 15,0 0 0-15,2 2 0 0,1 1-128 0,1 1 0 0,0 0 0 0,1 2 0 16,1-1-160-16,1 2 160 0,1 2 0 15,-1-1-144-15,0 1 144 0,-1 1 0 16,0 4 0-16,-1 2 0 0,-2-2 0 0,-2 2 0 16,0 1 0-16,-2 0 0 0,0 0 0 0,-4 0 0 0,-3 1 0 0,-2 0 0 15,1 0 0-15,-1 0 0 0,-5 0 128 0,-3-1-128 0,-3 1-240 0,1 0-112 16,0-3-32-16,1 1 0 16,1-2-736-16,1-1-160 0,0-1-16 0,2-3-12112 15</inkml:trace>
  <inkml:trace contextRef="#ctx0" brushRef="#br0" timeOffset="32503.26">8662 4367 23951 0,'0'-12'1056'0,"0"6"224"0,-1 0-1024 0,1-2-256 15,0 0 0-15,0 0 0 0,0 1 1328 0,0 0 208 16,0 2 32-16,-1 1 16 0,1 4-512 0,0 0-112 0,0 0 0 0,0 0-16 0,0 0-576 0,0 0-112 31,0 0-32-31,2 7 0 0,-2 3-224 0,0 2 128 0,-1 3-128 0,0 0 0 16,0 1 160-16,-1 3-160 15,-2 2 160-15,3 1-160 0,-2 1 0 0,2-1 0 0,0 1 0 0,0-1 0 16,1-1 128-16,0 0-128 0,1-2 0 0,0-2 0 16,0 0 0-16,0-3 0 15,1-2 0-15,-2-2 0 0,1 0 176 0,2-2-176 0,-3-8 192 0,0 0-192 0,0 0 192 0,0 0-192 16,0 0 192 0,0 0-192-16,0 0 240 0,0 0-64 15,0 0-16-15,-1-7 0 0,-1-2-160 0,1-1 0 16,-1-2 0-16,1-3 0 0,0-4-256 0,0 1 64 0,0-1 0 0,1-2 16 15,-2-2 176-15,0-1 0 0,1-1 0 0,0 1-128 16,1 0 128-16,0 1 0 0,-1 0 0 16,1 1 0-16,1 0 336 0,1 1 0 0,1 1 0 0,0 3 0 0,1 1-144 0,0 2-48 15,0 1 0-15,3 1 0 0,0 1-144 16,3 2 0-16,1 0 0 0,1 2 0 0,0 2 0 16,2 0 0-16,-2 2 0 0,0 1 0 15,-2 1 0-15,0 2 0 0,0 1 0 0,-2 1 0 0,-1 2-384 16,1 0 32-16,-3 2 16 0,1 1 0 15,-3 0-1952-15,-2 5-384 0,-2 1-80 0,0 2-10144 16</inkml:trace>
  <inkml:trace contextRef="#ctx0" brushRef="#br0" timeOffset="32693.5">8692 4454 16575 0,'0'0'1472'0,"0"0"-1168"16,0 0-304-16,0 0 0 0,0 0 1472 0,0 0 224 15,0 0 48-15,0 0 16 0,0 0 112 0,0 0 32 0,0 0 0 0,0 0 0 16,0 0-784-16,0 0-160 16,0 0-16-16,7 0-16 0,0 1-368 0,4-1-80 0,2 0-16 0,2 1 0 15,0 0-288-15,2 0-176 0,-1-1 192 0,3 0-192 32,1 0-384-32,-2 0-176 0,0 1-32 0,-2 1-9456 0,-3-2-1872 0</inkml:trace>
  <inkml:trace contextRef="#ctx0" brushRef="#br0" timeOffset="33106.76">8958 4597 21823 0,'0'0'960'0,"0"0"208"0,0 0-928 0,0 0-240 15,0 0 0-15,-3-3 0 0,1-2 1408 0,2 5 256 16,0 0 32-16,0 0 16 15,0-7-336-15,1 1-64 0,1 2-16 0,2-3 0 0,2 2-640 0,0 1-128 0,2 3-16 16,2-1-16-16,1 0-224 0,1 1-32 0,-4 2-16 16,1 1 0-16,-2 1-224 0,0 2 176 15,-2 0-176-15,0 2 160 0,-2 3-160 0,-1 0 0 16,-2 1 0-16,-1 1 0 0,-2 0-144 0,0 1-64 16,-3 0-16-16,0 1 0 0,-4 2 48 0,0-1 16 0,1 1 0 0,2-2 0 15,0-1 160-15,0-1 0 0,0 0 0 0,1-3 0 16,0-2 0-16,2-2 0 0,0 0 0 0,4-5 128 0,0 0 256 15,0 0 48 1,0 0 16-16,0 0 0 0,0 0 16 0,0 0 16 0,6 2 0 0,2-1 0 16,2-1-192-16,1-1-32 15,0 0-16-15,1-1 0 0,1-1-240 0,2 2 0 0,0-1 0 16,1 0 0-16,2 0 128 0,1-1-128 0,-3 1 0 0,1 1 0 16,0 0 0-16,0 0 128 0,-3 0-128 0,-1 0 0 0,-1 1 0 0,-1 0-160 31,0-1 32-31,-4 1 0 0,-7 0-1712 0,0 0-336 15,6 1-64-15</inkml:trace>
  <inkml:trace contextRef="#ctx0" brushRef="#br0" timeOffset="35183.07">7166 1772 18879 0,'0'0'832'0,"0"0"192"0,0 0-832 0,0 0-192 0,-3-4 0 0,3 4 0 15,0 0 896-15,-1-5 128 0,-1 1 16 0,2 4 16 16,0 0-16-16,2-6 0 0,-2 6 0 0,3-4 0 0,0 0-480 0,-3 4-112 16,6-4 0-16,-1 2-16 0,2 1-288 0,-7 1-144 0,0 0 160 0,7 2-160 15,-7-2 0-15,5 5 0 16,-5-5 0-16,3 7 0 0,-3 1 0 0,0 2 144 16,-1-1-16-16,-1 0 0 0,-4-1-128 0,0 1 0 0,1 0-160 0,-2 0 160 0,0-2 0 15,2-1 0-15,-4 1 176 16,2-2-48-16,1-1 0 0,-1 1 16 0,1-2 0 0,-1-1 0 0,2-2 176 0,-1 0 16 31,1-1 16-31,1-1 0 0,-1-1 128 0,1-2 32 16,1 0 0-16,0-2 0 0,1 0 176 0,1-2 32 15,1 0 16-15,1-1 0 0,0-2-224 0,1 1-64 16,1-2 0-16,3 1 0 0,-1 0-448 0,2 1 0 16,-1 0 0-16,1 1 0 0,1 2 0 0,-1 2 0 15,0 1 0-15,0 1-160 0,-1 1 160 0,2 2 0 16,0 1-144-16,-1 1 144 0,0 2 0 0,0 0 0 15,-3 2 0-15,0 2 0 0,0 2-192 0,-2 0 192 0,0 0-160 0,-1 2 160 16,-1 2 0-16,0-1 0 0,0-1-128 0,-1 0 128 16,-2 0-128-16,-2-1 128 0,0-2-208 0,-1 0 80 15,0-1 128-15,-1-1 0 0,1 0 128 0,-1-3-128 16,0 0 160-16,1 0-32 0,-2-2-128 0,3-1 192 16,-1-1-32-16,1-2-16 0,-1 0 0 0,2-1 0 15,-1-2 240-15,2 0 32 16,1-1 16-16,0-1 0 0,0 1 32 0,1-2 16 0,0 0 0 0,2 1 0 0,2 1-224 15,0 0-32-15,0 0-16 0,0 2 0 0,2-1-208 16,-1 2 0-16,2 1 0 0,-1-1 0 16,-5 4 0-16,7-2 0 0,-2 1 0 0,-5 1 0 15,7 2 0-15,-2 2 0 0,1 0 0 0,-3 1-160 0,-3-5 32 0,1 9 0 16,-1 1 0-16,-1 0 0 16,-1 1-2672-16,0 0-528 0</inkml:trace>
  <inkml:trace contextRef="#ctx0" brushRef="#br0" timeOffset="36257.94">7310 712 19343 0,'-3'-11'848'0,"2"6"192"0,-1 0-832 16,1-1-208-16,0 1 0 0,-1-1 0 0,1 1 1200 0,0-1 192 0,0 2 32 0,1 4 16 0,0 0-112 0,0 0-32 16,0 0 0-16,0 0 0 0,0 0-816 0,0 0-160 15,0 0-48-15,5 5 0 16,-2 4-272-16,0 2 0 16,-1 1 128-16,1 3-128 0,-3 0 0 0,1 0 128 0,-1 1-128 0,-1-1 0 0,-2 0 144 0,1-1-144 0,0 0 0 0,1 0 144 15,-1 0-144-15,1-2 128 0,-1-1-128 0,2-2 128 31,-2-3-128-31,0 0 160 0,2-6-160 0,0 0 160 16,-2 5 0-16,2-5 0 0,0 0 0 0,0 0 0 16,0 0 32-16,0 0 16 0,0 0 0 0,-5-4 0 15,2-4 0-15,0-2 0 0,1-2 0 0,-1-1 0 16,2-1-16-16,0-3-16 0,1-2 0 0,1 0 0 0,0-3-16 0,2 0 0 16,0 1 0-16,0 0 0 0,1-1-160 0,1 1 160 15,1 0-160-15,-1 6 160 0,2-1-160 0,0 1 0 16,2 2 0-16,0 0 0 0,1 2 144 0,0 2-144 15,1 0 160-15,3-1-160 0,0 1 0 0,0 4 128 16,-1 1-128-16,-2 2 0 0,-4 1 0 0,0 2 0 16,0 2 0-16,-2 3 0 0,0 2 0 0,-3 0 0 15,-1 6-192-15,-2 3 192 0,-1 1-320 0,-3 2 32 16,-1-1 16-16,-1 1 0 0,-1 0 80 0,-2 3 32 16,2-2 0-16,-1-3 0 0,1-2 160 0,0-3 0 0,1-3 0 15,0-1 0-15,2-2 176 0,0-3-48 0,5-4 0 0,0 0 0 16,0 0 240-16,0 0 32 0,0 0 16 0,0 0 0 15,0 0-80-15,0 0-16 16,8 2 0-16,1 0 0 0,1-2-192 0,1 1-128 0,2-1 160 0,-1 2-160 16,-1-2 0-16,0 1 128 0,1 2-128 0,-2-1 0 0,-1 1 0 15,-1 2 128-15,1-1-128 0,-2 1 0 16,-7-5 128-16,3 6-128 0,-1 2 0 0,-1 0 144 16,-4-2 32-16,-2 2 0 0,-3 0 0 0,-2-1 0 15,-1 1 16-15,-2-1 16 0,-1-2 0 0,-3 0 0 0,-1-1-32 16,0-1-16-16,-1 1 0 0,1-2 0 0,2 0-160 0,1-1 128 15,-1 0-128-15,3 0 128 0,1-1-352 0,1 0-80 16,1 0-16-16</inkml:trace>
  <inkml:trace contextRef="#ctx0" brushRef="#br0" timeOffset="37126.44">3974 1661 3679 0,'0'0'160'0,"0"0"32"16,0 0-192-16,0 0 0 0,0-5 0 0,0 0 0 0,0 5 3584 0,0-5 656 0,0 0 144 0,0 5 32 15,1-5-2368-15,-1 5-448 16,0 0-112-16,0 0-16 0,0 0-640 0,0 0-144 15,0 0-32-15,0 0 0 0,0 0-352 0,0 0-80 16,0 0-16-16,1 6 0 0,-1 1 16 0,0 0 0 0,-1-2 0 0,-1 1 0 16,0-1-80-16,-2 1-16 0,1-1 0 0,0-1 0 15,-2 1 16-15,1-2 0 0,4-3 0 0,-4 3 0 16,-2 1-16-16,6-4-128 16,0 0 192-16,0 0-64 0,-6 1 64 0,6-1 16 0,-5-2 0 15,5 2 0-15,-4-4 224 0,2-1 32 0,2-1 16 0,0 0 0 16,1-2-80-16,1-1-16 0,2-1 0 0,2 2 0 0,0-2-256 0,1 1-128 15,0 0 128-15,0 1-128 16,2 1 0-16,0 1 0 16,0 2 0-16,-1 2 0 0,-1 2 0 0,1 1 0 15,-8-1 0-15,6 4 0 0,0 2 0 0,-1 1 0 0,0 1 0 0,-2 1 0 16,0 1 0-16,0 1 0 0,-3-1 0 0,0 1 0 16,-2 0 0-16,0 0 0 0,-1 1 0 0,-1-1 0 0,-1-1 0 0,1-2 0 0,-1 0 128 0,-2-1-128 15,-2-2 176-15,1 1-48 16,2-2-128-16,-3-1 192 0,0-2 96 0,0-1 16 0,0-2 0 0,2-1 0 15,-1-1 192-15,2-2 32 16,2-2 16-16,1 0 0 0,-1-2-32 16,4 0-16-16,0 0 0 15,2 0 0-15,0 0-256 0,1 0-48 0,1 0-16 0,2 1 0 0,-1 2-176 0,1 1 0 16,-1 2 0-16,2 2-176 0,0 2 176 0,-1 2 0 16,0 1 0-16,0 2-128 0,0 1 128 0,-1 2-128 15,0 0 128-15,-2 1-128 0,0 2 128 0,0 0 0 16,-1 0-144-16,-1 0 144 0,-1 0-384 0,0-1 0 15,0 0 0-15,0-1 0 16,-2-1-1328-16,-1-1-272 0,0-1-48 0</inkml:trace>
  <inkml:trace contextRef="#ctx0" brushRef="#br0" timeOffset="37760.31">2721 1544 25791 0,'0'0'1152'0,"-3"-3"224"0,0 0-1104 0,-1 1-272 15,4 2 0-15,0 0 0 0,-5 3 496 0,0 2 32 16,-2 3 16-16,-1 3 0 0,0 2-416 0,1 3-128 15,-1 2 0-15,0 1 0 0,-1 1 160 0,2 1-160 0,-2 0 128 0,0 2-128 16,1 0 0-16,1 0 0 0,-1-1 128 0,0-1-128 16,2-1 0-16,0-2 0 0,2-1 0 0,0-4 128 15,1-2 144-15,0-2 32 0,0-4 0 0,3-5 0 16,0 0 320-16,0 0 64 16,0 0 16-16,0 0 0 0,0-7-32 0,1-4 0 15,0-2 0-15,1-3 0 0,1-1-272 0,2-4-48 0,0-4-16 0,2-1 0 16,0-1-336-16,4-3 0 0,-1-2 0 15,1 1 128-15,-1 3-128 0,0 0 0 0,1 2 0 16,0 1 0-16,0 5 0 0,0 3 0 0,-2 3 0 0,0 4 0 16,-3 1 192-16,2 4 32 15,-2 2 0-15,0 4 0 0,1 2-224 0,-1 2 0 0,1 4 0 0,0 2 0 0,-2 2 176 0,1 1-176 16,-1 2 192 0,1 0-192-16,-1 3 176 0,1 1-176 0,-2 1 160 0,1 1-160 0,0 0 0 0,-1 0 128 15,1 1-128-15,-1 0 0 16,0-1 0-16,1-1 0 0,-1-1 128 0,1-2-128 0,0 0-176 0,0-2-80 15,-2-1 0-15,0-2-16 16,0-2-688-16,0-2-144 0,-3-2-32 0,0-7-13856 0</inkml:trace>
  <inkml:trace contextRef="#ctx0" brushRef="#br0" timeOffset="37935.69">2662 1749 27647 0,'-10'-8'2448'0,"10"8"-1952"15,0 0-496-15,0 0 0 0,0-4 1152 0,0 4 128 0,-2-7 16 0,2 7 16 16,2-4-800-16,3 0-144 16,3 0-48-16,1 2 0 0,3 0-80 0,3 0-32 15,0-1 0-15,2 2 0 0,2 0-208 0,3 1 0 16,3 0 0-16,1 0-10112 16,0-1-2048-16</inkml:trace>
  <inkml:trace contextRef="#ctx0" brushRef="#br0" timeOffset="39123.19">7297 4576 22687 0,'0'0'1008'0,"7"-2"208"0,6 2-976 0,-3-1-240 16,-10 1 0-16,0 0 0 0,0 0 672 0,0 0 96 0,0 0 0 0,0 0 16 16,-7 0-528-16,7 0-128 15,-5 2 0-15,-1 1-128 0,2 2 0 0,-1 0 0 16,1 1 0-16,0 0-192 0,-1 1 192 0,1 1 0 16,-2-2 0-16,1 0 0 0,0-3 0 0,1 1 0 15,-1 0 192-15,0-2-192 0,5-2 384 0,-5 2-16 0,-1 0-16 16,6-2 0-16,0 0 96 0,0 0 32 0,-5-2 0 0,5 2 0 15,-4-5 144-15,2-1 16 16,1-1 16-16,1 0 0 0,1-1-64 0,1 0-16 16,2 0 0-16,-1 0 0 0,1-1-352 0,1 0-80 0,0 0-16 0,1 2 0 15,-1 0-128-15,0-1 192 0,-1 2-192 16,0 3 192-16,-4 3-32 0,6 0 0 0,-6 0 0 0,7 0 0 0,-2 3-160 16,-1 2 0-16,1 2 0 0,-2 1-176 15,-1-1 176-15,1 3 0 0,-2 2 0 0,0 3 0 0,-1-1 0 0,-1 0 0 16,-2 1 0-16,1 0 0 15,-2-2 0-15,-1 0 0 0,1 1 0 0,-1-2 0 0,-2-2 0 0,-1-2 144 16,1-1-16-16,-1-2-128 16,-1 1 256-16,0-2-64 0,2 0-16 0,0-3 0 15,-2-2-16-15,4-2 0 0,1-1 0 0,-1-3 0 16,-1 0 176-16,1-2 48 0,-1-1 0 0,2-1 0 0,0-2 16 0,1-1 16 0,3-2 0 16,0 2 0-16,1 0-256 0,2 0-160 15,1 2 192-15,-1 2-192 0,0 3 0 0,0-1 0 16,0 1 0-16,2 2 0 0,0 0 0 0,-1 2 0 0,-4 3 0 0,7-1 0 15,0 1 0-15,-1 2 0 0,-6-2 0 0,7 6 0 16,-2-2 0-16,1 3 0 16,-2-1 0-16,0 2 0 15,-1 0 0-15,-1-1 0 0,0 2 0 0,-2-1 0 0,0-3 0 0,0-5 128 0,-2 7-128 16,2-7 0-16,-3 6 160 0,3-6-160 0,-5 3 128 0,5-3-128 0,-5 2 160 16,5-2-160-16,0 0 192 0,-5-2-192 0,1 0 128 0,4 2-128 15,-2-5 0-15,2 5 0 31,0 0-1264-31,0 0-304 0,0 0-64 0,4-3-9248 0,-4 3-1856 0</inkml:trace>
  <inkml:trace contextRef="#ctx0" brushRef="#br0" timeOffset="39795.72">7205 5522 6447 0,'0'0'576'0,"0"0"-576"16,0 0 0-16,0 0 0 0,2-4 3136 0,-2 4 512 15,2-6 96-15,-2 6 32 0,1-5-2032 0,0-1-400 16,-1 1-64-16,0 5-32 0,0-6-352 0,0 6-64 16,-1-6 0-16,0-1-16 0,0 1 16 0,0 1 0 15,-1-1 0-15,0 2 0 0,-2 0-64 0,1-1 0 16,-1 1 0-16,-2 1 0 0,-2 0-144 0,1 3-48 0,-1 1 0 0,-1 3 0 15,-1-1-176-15,-1 3-32 0,0 2-16 0,0 2 0 16,0 2-352-16,0 3 0 0,1-1 0 0,-1 2 0 16,1 1 0-16,3 1 0 0,0-2 0 0,3 2 0 0,2-1 0 15,0 2 0-15,2-3 0 0,3 0 0 0,2-2 0 16,1-1 0-16,0-1 0 0,3-2 128 0,1 0 160 0,2-3 32 16,2-2 16-16,3 0 0 0,0-3-32 0,2-1-16 15,1-2 0-15,2-1 0 0,2-2-96 0,0 1-32 16,1-1 0-16,-1-2 0 15,0 0-32-15,-1-1-128 0,0 0 192 0,-3 0-64 0,-4-1-128 0,-1 1 160 16,-3 2-160-16,-1 1 160 0,-2-2-160 0,-3 2 192 16,0-1-192-16,-6 5 192 0,0 0-192 0,0 0-224 15,0 0 48-15,0 0 16 16,0 0-1904-16,-4 6-384 0,0 1-80 0</inkml:trace>
  <inkml:trace contextRef="#ctx0" brushRef="#br0" timeOffset="91453.56">3589 768 10079 0,'0'0'448'0,"0"0"80"0,0 0-528 0,0 0 0 0,0 0 0 0,0 0 0 0,0 0 1040 16,0 0 112-16,0 0 0 0,0 0 16 15,0 0-432-15,0 0-96 0,0 0 0 0,0 0-16 0,0 0-160 0,6 6-16 16,-3 1-16-16,0 1 0 15,-1 1-112-15,1 2-32 0,-2 2 0 0,0 0 0 16,0-1 32-16,-1 2 0 16,0 2 0-16,0 0 0 0,0 1-320 0,0-2 160 0,0 1-160 0,0-1 128 15,0-1-128-15,0 2 0 0,0-1 144 0,0 0-144 0,1 0 0 16,-1-1 0-16,0-2 0 0,1-1-9216 16</inkml:trace>
  <inkml:trace contextRef="#ctx0" brushRef="#br0" timeOffset="92401.47">3554 891 7775 0,'0'0'336'0,"0"0"80"0,0 0-416 0,0 0 0 16,0 0 0-16,0 0 0 0,0 0 784 0,0 0 80 0,0 0 16 0,0 0 0 16,0 0-400-16,0 0-80 0,6-1-16 0,1 1 0 15,1 0-160-15,1 0-32 0,0 0-16 0,1 1 0 16,2 0 128-16,3 0 16 0,-1 0 16 0,4 0 0 15,4 2 160-15,1-1 16 16,1-1 16-16,3 0 0 0,2 0-320 0,1-1-64 0,-1 0-16 0,2 0 0 16,2-1-128-16,1 0 160 0,2 0-160 0,1 1 160 15,4 1-32-15,-1 0 0 0,4 0 0 0,3-1 0 16,0 0-128-16,1-1 0 0,-2-1 0 0,1 1 128 16,-3 0 32-16,2 1 0 0,3 1 0 0,4-1 0 0,3-1-160 0,1 0 0 15,-3-1-192-15,0 1 192 16,0 0 0-16,2 1 0 0,1 1 0 0,3 0 0 0,-1 1 0 15,0-1 0-15,-4-1 0 0,0 1 0 0,0 0 0 0,2 1 0 16,2 1 0-16,3 0 0 0,0-2 0 16,0 0 0-16,-5-1 0 0,0 0 0 0,2 0 0 15,-1 1 0-15,0 1 0 0,0-1 0 0,0-2 0 0,-5 0 128 16,-4 0-128-16,0 1 0 0,-3-1 0 0,0 1 128 0,-3 0-128 16,-1 1 0-16,-2 0 0 0,0 0 0 15,-3-1 0-15,-1 1 0 0,-5 0 0 0,0 0 128 16,-3-1-128-16,-5 0 0 0,-3 1 0 0,-3-1 128 0,-1-1-128 15,-3 1 0-15,-1 1 160 0,-2 1-160 16,-1-4 192-16,-2 2-192 0,1 3 160 0,-1-2-160 0,-7-1 128 16,0 0-128-16,0 0-176 0,0 0-112 15,0 0-32-15</inkml:trace>
  <inkml:trace contextRef="#ctx0" brushRef="#br0" timeOffset="92892.71">6651 800 12095 0,'0'0'528'0,"0"0"112"0,0 0-512 15,0 0-128-15,0 0 0 0,0 0 0 0,0 0 864 0,0 0 144 16,0 0 16-16,0 0 16 0,0 0-480 0,0 0-112 0,0 0 0 0,5 6-16 16,-2 1-144-16,2-2-32 0,0 0 0 0,2 0 0 15,-1 1-48-15,3-2-16 0,0 0 0 0,1-1 0 16,1 0-192-16,0 0 144 15,1 0-144-15,0-1 128 0,1-2-128 0,1 1 192 16,1 1-192-16,0-1 192 0,-1-1-192 0,1 0 0 16,-1 1 0-16,0 0 128 0,1-1-128 0,-1 0 0 15,-3 0 0-15,1 0 0 0,-2 0 0 0,-1 2 0 0,-3-1 0 16,-6-1 0-16,0 0 0 0,0 0 0 0,0 0 0 16,0 0 0-16,-4 5 0 0,-3 1 192 15,-1 0-192-15,-1 2 192 0,-1 0-192 0,0 0 192 16,-2 2-192-16,1 1 192 0,-1 3-192 0,0-2 128 15,0-1-128-15,1 0 128 0,0 0-128 0,1 0 0 16,0-1 0-16,1-1 0 0,0 1 128 0,0 0-128 16,1 0 128-16,1-1-6272 0,0-1-1280 0</inkml:trace>
  <inkml:trace contextRef="#ctx0" brushRef="#br0" timeOffset="93228.25">7056 773 12895 0,'0'0'1152'0,"0"0"-928"16,0 0-224-16,0 0 0 0,0 0 1248 0,0 0 208 0,-5 3 32 0,-1 1 16 15,2 1-736-15,-1 3-160 16,2 2-32-16,-1 2 0 0,0 1-160 0,1 2-32 0,0-1-16 0,1 1 0 16,-1 2-160-16,1 2-16 15,0 1-16-15,0 6 0 0,1 2-176 0,0 0 128 0,-2-3-128 0,1 2-6592 16,0 0-1392-1</inkml:trace>
  <inkml:trace contextRef="#ctx0" brushRef="#br0" timeOffset="93813.22">3812 890 25791 0,'0'0'1152'0,"0"0"224"0,-1-6-1104 0,1 6-272 0,0 0 0 0,0 0 0 0,0 0 0 0,0 0 0 15,0 0 0-15,-4 6-144 0,1-1 144 0,-1 3 0 16,0 0 0-16,-1 2 0 0,3 2 0 0,-2 1 0 16,-1 2 0-16,2 3 0 15,0 1 0-15,1-1 0 0,-1 0 0 0,2 0 0 0,0-1-336 0,1 0-48 16,2-1 0-16</inkml:trace>
  <inkml:trace contextRef="#ctx0" brushRef="#br0" timeOffset="94471.46">4385 340 25679 0,'9'-26'1136'0,"-3"17"240"0,0-1-1104 0,4 0-272 16,1-1 0-16,1 1 0 0,2 1 0 0,0 2 0 0,1 1 128 0,4 1-128 16,-3 1 176-16,0 4-32 0,-3 2 0 0,-1 4 0 15,-2 1-144-15,-2 2 0 0,-3 4 0 0,-1 1 0 16,-3 2-144-16,-2-1 144 0,-3 0 0 0,-2 3 0 0,-4 0-192 0,-2 4 192 0,-5 1-192 0,1 3 192 16,-1 1-368-16,1 0 48 15,-1-3 0-15,2-3 0 0,0-4 320 0,2-1 0 16,1-4 0-16,2-2 0 0,1-3 960 0,3 0 144 15,0-1 48-15,1-2 0 0,5-4-64 0,0 0-16 16,0 0 0-16,0 0 0 0,0 0-672 0,0 0-128 16,6 1-16-16,4-1-16 15,2 0-240-15,1 0 0 0,1-1 0 0,2 0 0 0,2 0 0 0,2 0 0 0,0-2 0 0,3 1 0 16,2-1-416 0,9-3-128-16,2 1-32 0,3-2 0 0,0-1-1024 0,-7-1-192 0,1-2-64 0,1-2 0 15,1-3-1024-15,-1 1-224 0,-1-1-32 0,-3 2-16 31,-2 0 1664-31,2-4 336 0,-6 2 64 0,-8 0 0 0,-1 2 1568 0,-9 1 304 0,0 1 64 16,-6 2 16-16,-2-1 992 0,-4 1 208 0,-2 1 48 0,0 2 0 0,-3 4-864 16,-2 1-160-16,0 2-48 0,0 2 0 0,-1 3-384 0,-1 0-80 15,1 2 0 1,1 1-16-16,0 1-368 0,1 2-64 16,1 0 0-16,1 0-128 0,0 2 160 0,2 2-160 0,3-1 128 0,0-1-128 0,3 2 128 0,2-2-128 15,2 0 0-15,3-3 128 16,1-1 128-16,3-2 32 0,3 1 0 0,2-4 0 15,3-1 160-15,2-4 48 16,0-3 0-16,2 0 0 0,0-3 0 0,1 0 0 16,-1-2 0-16,4-2 0 0,-3 1 16 0,-3 1 16 0,-2 0 0 0,-4 3 0 15,-2 0-240-15,-2 2-48 0,-2 0-16 0,-1 2 0 16,-6 2-224-16,0 0 128 16,0 0-128-16,5 5 0 0,-4 0 0 0,2 3 0 0,-1 1 0 0,-2 1 0 15,2 1-192-15,0-2 32 0,0 1 0 0,3 4 0 16,1-2-1824-1,1 0-384-15</inkml:trace>
  <inkml:trace contextRef="#ctx0" brushRef="#br0" timeOffset="95388.44">7910 1572 8287 0,'0'0'736'0,"0"0"-592"16,0 0-144-16,0 0 0 0,0 0 1792 0,0 0 320 15,0 0 64-15,0 0 0 0,6-1-1184 0,3 0-240 0,3 0-48 0,3 0-16 16,-1 1-176-16,1-2-16 0,2 1-16 0,0 1 0 15,2 0-240-15,2 1-48 0,2-1-16 0,1 0-9424 16</inkml:trace>
  <inkml:trace contextRef="#ctx0" brushRef="#br0" timeOffset="96642.23">8066 1757 7359 0,'0'0'656'0,"0"0"-528"0,0 0-128 0,0 0 0 16,0 0 640-16,0 0 80 16,0 0 32-16,0 0 0 0,0 0-320 0,0 0-64 0,0 0-16 0,0 0 0 0,0 0-352 0,0 0 0 15,0 0 0-15,0 0 0 16,2 7 0-16,-1 1 0 0,0 1-144 0,1 1 144 0,-2 1 0 0,1 2 0 0,0 1-144 0,0 3 144 16,0 2 0-16,0 0 0 15,1 2 128-15,-1 0-128 16,0 0 368-16,1 2-32 0,0 1 0 15,0 2 0-15,1 0 0 0,1 2 0 0,-2 0 0 0,1 4 0 0,0 1-80 0,0 2 0 16,-1 4-16-16,-1-1 0 16,0 1-32-16,0-2 0 0,0 2 0 15,-1-1 0-15,0 2 64 0,0-1 16 0,0 0 0 16,1-1 0-16,0 1-96 0,2-1 0 0,-2 1-16 0,1-1 0 0,0 0 112 0,-1-1 32 16,2 1 0-16,1-1 0 0,-2 0-64 0,0 1 0 0,0 0 0 0,1 1 0 15,-1 0-64 1,0 2-32-16,0 1 0 0,-1-1 0 0,-1-1-32 0,0 1 0 0,0 0 0 0,0-2 0 31,0 1-128-31,0-2 192 0,0 2-192 0,0-2 192 0,0 1-64 0,1-3-128 16,0-2 192-16,1-2-64 0,-2-1 320 15,1-1 64-15,0-2 16 0,0 1 0 0,0 0-80 0,0-3-32 16,-1-1 0-16,0-1 0 0,0 1-112 16,0-2-32-16,0-1 0 0,-1-1 0 0,0-2-128 15,0 1-16-15,0 0-128 0,0-1 192 0,-2-3-64 0,2 0-128 16,-1-1 176-16,1-1-176 0,-1 0 192 0,1-1-64 15,0-2 0-15,-2-1-128 16,1-2-240-16,0 0-144 0,0-2-48 0,0-1 0 16,-2 0-848-16,4-5-192 0,-4 4-16 0,-2-2-8016 0</inkml:trace>
  <inkml:trace contextRef="#ctx0" brushRef="#br0" timeOffset="96879.79">8026 4074 6447 0,'0'0'576'0,"-1"-4"-576"0,1 4 0 0,-1-5 0 16,0-1 2560-16,1 6 384 0,0 0 96 0,0 0 16 15,0 0-1840-15,0 0-384 0,0 0-64 0,0 0 0 16,0 0-448-16,0 0-96 0,0 8-16 0,1 2 0 16,0 2 144-16,0 1 32 0,1 1 0 0,0 2 0 15,1-1-128-15,0 0 0 0,2 2-16 0,0-2 0 16,1 0-48-16,1-2-16 0,0-1 0 0,2-1 0 0,0-1 112 16,1-2 32-16,-1-2 0 0,4-1 0 0,-1-4 272 0,1-2 64 15,1-3 16-15,2-2 0 16,1-4 32-16,-3-2 0 0,4-3 0 0,0-1 0 0,0-4-528 0,1-2-176 15,0-1 0-15,-2 1 144 16,-2 0-2048-16,-3 1-400 0</inkml:trace>
  <inkml:trace contextRef="#ctx0" brushRef="#br0" timeOffset="97446.53">8108 1738 18431 0,'0'0'1632'0,"0"0"-1312"15,-6-1-320-15,1 1 0 31,5 0-560-31,-6 5-176 0,1 1-32 0,-1 2-16 0,2 2 784 0,-2 1 352 0,1 0-32 0,1 1 0 0,0 1-80 0,1 0-32 16,-1 1 0-16,0 1 0 0,2-2 144 0,0-1 32 0,-1-1 0 0,0-2 0 16,1-3 288-16,2-6 64 0,0 0 16 0,0 0 0 15,0 0 496-15,0 0 96 0,0 0 32 0,-1-5 0 16,1-4-608-16,1-2-112 16,2-2-16-16,1-3-16 0,0 0-320 0,2-2-64 0,-1 0-16 0,2 0 0 15,-2 2-224-15,2 0 0 16,-1 2 0-16,1 3 0 0,-1 3 0 0,-1 2 0 15,1 1 0-15,-6 5-160 0,6 0-32 0,1 2 0 0,-2 3 0 0,1 2 0 16,-1 2 48-16,0 4 0 0,-1 2 0 0,0 0 0 16,1 2 144-16,0 0 0 15,-1 2 0-15,0 0 0 0,0-2 0 0,1 0 0 0,0-4 128 16,2-2-128-16,0-2-224 0,0-3-112 0,1-2-32 0,1-3-7824 16,1-2-1552-16</inkml:trace>
  <inkml:trace contextRef="#ctx0" brushRef="#br0" timeOffset="98069.84">8546 2646 9215 0,'0'0'816'0,"0"0"-656"16,0 0-160-16,5-4 0 0,1 1 1536 0,-6 3 256 15,4-4 64-15,0-1 16 0,1 1-512 0,-2-2-96 16,0-1-32-16,0-2 0 0,-1-1-144 0,0 0-16 15,0 0-16-15,-1-2 0 0,0-2-288 0,1-1-48 16,-4 1-16-16,1 1 0 0,0 0-160 0,-1 1-32 16,1 2-16-16,-1 1 0 0,-3 2-32 0,0 2 0 15,-2-1 0-15,1 3 0 0,-3 1-64 0,0 2-16 16,-1 1 0-16,-1 2 0 0,-1 4-192 0,0 2-64 16,0 0 0-16,-1 5 0 0,-2 1-128 0,2 3 0 0,0-2 144 0,0 3-144 15,0 0 0-15,2 0 0 16,2 0 0-16,2 0 0 0,2-3 0 0,0 1 0 15,2-3 0-15,2 0 0 0,2 0 0 0,2-2 0 16,3-1 0-16,0-1 0 0,1-2 0 0,2-1 0 0,1-3 160 0,2 0-160 16,1-4 256-16,0-3-64 0,0-1 0 15,2-4 0-15,-1-2 16 0,2-2 0 0,3-2 0 0,-5-2 0 0,0-4-80 16,-2 1-128-16,0 3 176 0,-2 0-176 0,-1 3 0 16,-3 2 0-16,-1 2 0 0,-2 3 0 0,-3 6 128 0,0 0-128 15,0 0 0-15,0 0 0 16,0 0 0-16,-3 4 0 0,-2 4 0 0,1 4-144 0,0 2 144 0,2 0-160 15,0 0 160-15,0 1-160 0,0 1 160 0,1 0 0 16,-1-3 0-16,4 0-128 16,1 3 128-16,1-3 0 0,2-2 0 0,0-2 0 0,3-2 0 0,1 0 0 15,2-3 0-15,1-1 0 0,3-3 208 0,0-4-16 0,3-2-16 16,3-3 0 0,2-3-528-16,3 0-96 0,1 0-32 0,-1-3-14304 0</inkml:trace>
  <inkml:trace contextRef="#ctx0" brushRef="#br0" timeOffset="100272.41">12204 629 11967 0,'0'0'1072'0,"0"0"-864"0,0 0-208 15,0 0 0-15,-5-2 1920 0,-1 0 320 0,6 2 80 0,-5-2 16 16,0-1-432-16,5 3-96 0,-5-2-16 0,5 2 0 15,0 0-496-15,0 0-96 0,0 0-32 0,0 0 0 16,0 0-400-16,0 0-96 0,0 0-16 0,5-2 0 16,3 0-176-16,2 0-32 0,3-1-16 0,4 1 0 15,3 0-48-15,3 0 0 0,3 0 0 0,5-1 0 16,3 1-176-16,2-1-32 16,-2 0-16-16,0 0 0 0,-1 2-160 0,-1-1 128 0,-2 0-128 0,-2 1 128 15,-2 0-128-15,-4 0 0 16,-1 1 0-16,-2 1 128 0,-3 1-288 0,-3 1-64 0,-1 1-16 0,-4 0 0 31,-1 1-464-31,-4 1-112 0,-3-6-16 0,-2 9 0 0,-3 0-1424 0,-1-1-304 0,-4 0-48 0,-2 1-16 0</inkml:trace>
  <inkml:trace contextRef="#ctx0" brushRef="#br0" timeOffset="100618.87">12178 669 8287 0,'-11'-7'736'0,"8"4"-592"15,-1-1-144-15,3-1 0 0,-1 1 3712 0,2-2 720 16,0 1 144-16,0 5 32 0,2-6-3264 0,4 2-640 16,1-1-128-16,2 1-16 0,1 2 272 0,1 1 48 0,2 1 16 0,2 1 0 15,1 1-256-15,2 2-32 0,-1 2-16 0,2 1 0 16,0 1-240-16,-2 2-48 16,-1 2-16-16,-2 3 0 0,-1-1-288 0,-3 4 128 0,-3-1-128 15,-4 2 0-15,-2 1 0 0,-4 2 0 0,-3 2-192 0,-5 2 48 16,-1 0-160-16,-3-1-16 0,-3 0-16 15,1 0 0-15,-1 1 144 0,0-2 48 16,2-2 0-16,1-1 0 0,-1-2 336 0,2-3 64 0,1-2 0 16,1 0 16-16,2-2 304 0,1-2 48 0,2-2 16 0,3 0 0 0,1 0-80 15,0-2-16-15,2 0 0 0,1-6 0 16,4 5-224-16,1 0-32 0,3-1-16 0,2-1 0 0,1 0-272 16,3-2 128-16,4-1-128 15,2-1 0-15,5-3 128 0,3 1-128 0,5-2 0 0,4-1 0 16,1-1-256-16,1 1-96 0,-3-3-32 0,0 0 0 15,0-2-2224-15,0 0-448 0</inkml:trace>
  <inkml:trace contextRef="#ctx0" brushRef="#br0" timeOffset="101189.03">12937 828 30463 0,'-6'-8'1344'0,"6"8"288"0,0 0-1312 0,-1-6-320 15,0 1 0-15,1 5 0 0,0 0 816 0,0 0 80 16,0 0 32-16,0 0 0 0,0 0-160 0,0 0-48 0,0 7 0 0,0 3 0 15,0 3-416-15,0 2-96 16,0 0-16-16,1 3 0 0,0 0-64 0,1 2-128 0,-2 1 176 0,0 1-176 16,1 0 128-16,1 0-128 15,0-1 0-15,0-1 0 0,2-3 0 0,-2-1 0 0,0-2 128 0,-1-2-128 16,0-2 0-16,2-2 128 0,-1-3-128 0,-2-5 0 16,0 0 256-16,0 0-48 0,0 0-16 0,5-5 0 15,-2-4 16-15,2-3 0 0,-1-6 0 0,1-3 0 0,0-4-208 0,1-4 0 16,-1-1 0-1,1-1 0-15,-2 0-208 0,0 2 64 16,0 3 16-16,0 2 0 0,2 3 128 0,-3 2 128 0,0 4-128 0,2 4 176 0,-2 1 112 0,-1 4 32 31,-2 6 0-31,0 0 0 0,0 0-192 0,7 5-128 0,-2 3 192 0,1 1-192 16,-1 4 0-16,1 1 0 0,-1 2 0 0,1 1 0 0,-1 0 0 0,1 2 0 16,-1 1 0-16,0 0 0 15,-1-2 0-15,0 0 0 16,2 0 0-16,0-4 0 0,-1 0 0 0,1-2 0 0,1-1 0 0,0-2 0 0,-1-3 0 0,1-3 0 15,1-2 0-15,-1-2 0 0,2-5 0 0,1 0 0 16,0-4 0 0,1-3-144-16,1-4 144 0,1-3 0 0,1-2 0 0,2-2-128 15,1-1 128-15,-2-1-192 0,-1-1 192 0,-1 3-192 0,-2 4 192 0,-1 3 144 16,-2 1-16-16,-2 3-128 16,0 3 704-16,-2 2 48 0,0 3 0 0,-4 5 0 0,0 0-416 0,0 0-80 0,0 0 0 0,2 9-16 15,1 2-112-15,-1 2-128 0,1 2 176 16,0 2-176-1,0 0 128-15,0 1-128 0,1 1 0 0,1-2 0 0,1 0 0 16,0-1 0-16,1 0 0 0,0-1 0 16,-1-1 0-16,1 1 0 0,0-3 0 0,1-1 0 15,1-2-336-15,1-3-128 0,0 0-32 0,1-2 0 16,0-2-1280-16,1-3-256 0,1-2-48 0</inkml:trace>
  <inkml:trace contextRef="#ctx0" brushRef="#br0" timeOffset="101441.31">13619 431 33231 0,'-8'-12'1472'0,"8"12"304"0,-3-6-1424 16,1-1-352-16,2 7 0 0,0 0 0 0,0-7 304 0,0 7-16 0,4-3 0 0,2 1 0 16,0 1 256-16,4 2 48 0,0 2 16 0,1 4 0 15,1-1-144-15,1 3-16 0,1 2-16 0,-1 3 0 0,0 3-32 0,-3-1 0 16,-1 5 0-1,-1 5 0-15,0 2 48 0,0 4 16 0,-3 3 0 0,-1 4 0 16,-3 3-112-16,-5 13-32 0,-2-3 0 0,-3 2 0 0,-1 1-144 16,-4-2-48-16,-2-2 0 0,-1-3 0 15,-1-3-128-15,-2-1-224 0,-2-2 48 0,-2-2 16 32,0-1-1248-32,-3-1-256 0,-3-2-64 0,-5-1-9728 0,-6-4-1936 0</inkml:trace>
  <inkml:trace contextRef="#ctx0" brushRef="#br0" timeOffset="101774.19">11888 538 32831 0,'-7'-2'720'0,"0"2"160"0,-1 2 16 0,-1 1 16 0,-2 4-720 0,-1 2-192 0,-2 3 0 0,0 5 0 16,-1 3 1024-16,-2 3 160 0,0 4 32 0,-4 9 16 0,2 4-400 0,1 0-96 31,3 3-16-31,3 3 0 0,4 2-272 0,1 0-64 0,3 2-16 0,4-2 0 16,2-1-368-16,5-1 144 0,2-3-144 15,4-2 0-15,2-1 0 0,3-4 0 0,1-1 0 0,2-2 0 16,4-2-288-16,1-2-16 0,4-5 0 0,4-3 0 16,6-4-2080-16,4-4-432 0</inkml:trace>
  <inkml:trace contextRef="#ctx0" brushRef="#br0" timeOffset="102296.29">13972 1440 30399 0,'0'0'2704'0,"0"0"-2160"0,0 0-544 0,0 0 0 16,0 0 656-16,0 0 32 0,0 0 0 0,0 0 0 15,0 0 224-15,-4 5 48 0,0 4 16 0,2 2 0 0,0 2-320 0,2 3-64 16,-1 0-16-16,1 2 0 0,1 1-320 0,1 0-64 15,0 1 0-15,1 0-16 0,0 1-176 0,-1-1 0 16,0-2 0-16,2 0 0 0,0 0 0 0,0-2 0 0,0 0-192 0,0-2 192 16,-1-1-896-1,0 0-64-15,-1-3-16 0,0-1-9920 16,-1-2-1984-16</inkml:trace>
  <inkml:trace contextRef="#ctx0" brushRef="#br0" timeOffset="102724.6">13934 1544 33119 0,'-6'-15'1472'0,"5"7"288"0,0-2-1408 0,1 1-352 16,0-2 0-16,2 0 0 16,4-2 688-16,0 1 64 15,2 0 16-15,3 1 0 0,2 1-32 0,0 2 0 0,0 1 0 0,2 1 0 0,-2 2-240 0,2 1-48 32,1 1-16-32,-1 2 0 0,-1 1-240 0,0 1-64 15,-2 2 0-15,-2 3 0 0,-3 1-128 0,0 1 0 0,-3 4 144 16,-1 1-144-16,-5 1 0 0,0 2 0 0,-3-1 0 0,-1 2 0 15,-1-1 0-15,-1 0 0 0,-1-2 0 0,0 0 0 16,0-2 0-16,1-2 0 16,0-1 0-16,1-1 176 0,1-3-32 0,0 1 0 0,2-2 0 0,4-5 0 15,0 0 144-15,0 0 32 0,0 0 0 0,0 0 0 0,0 0-320 16,0 0 128-16,6 4-128 0,2-2 0 0,2 1 0 0,1 0 0 16,1 1 0-16,2 0 0 0,0 3 0 15,0-1 0-15,-1 2 0 0,0 1 0 0,1 1 0 0,-5 0 0 16,1 1-128-16,-2 0 128 0,-1 2 0 0,-3-2 0 15,-3-1 0-15,-1 0 0 0,-1-1 0 0,-2 2 0 16,-2-2 160-16,-1 0-160 0,-2-1 192 16,-2-1-32-16,-1 0-16 0,-2-1 0 0,0-2 64 15,-3-1 16-15,2-1 0 0,1 1 0 0,0-2-64 0,-1-1-16 16,2-1 0-16,1-2 0 0,1-1-144 0,2 0 0 16,1-1-160-16,0 1 160 15,3-2-720-15,0 0-48 0,0-1-16 0,4-1 0 16,3 0-2656-16,1-2-528 0</inkml:trace>
  <inkml:trace contextRef="#ctx0" brushRef="#br0" timeOffset="103182.29">14534 1108 31327 0,'0'0'2784'0,"0"0"-2224"16,0 0-560-16,3-4 0 0,2 1 736 0,-2 1 32 15,2-1 16-15,0 0 0 0,2 1 560 0,-1 0 96 16,2-1 32-16,1-1 0 0,2 2-688 0,0 0-128 0,0 0-16 0,1 1-16 16,0 0-400-16,1 0-80 15,3-1-16-15,-2 1 0 0,0 0-336 0,-1 1-80 0,1 0-16 0,1 1 0 16,-3 0-2352-16,-1 2-480 0,-2 0-80 16</inkml:trace>
  <inkml:trace contextRef="#ctx0" brushRef="#br0" timeOffset="103387.43">14471 1305 35007 0,'-12'-5'1552'0,"12"5"320"0,-4-3-1488 0,4 3-384 0,0 0 0 15,0 0 0-15,0 0 928 0,0 0 112 16,0 0 32-16,0 0 0 16,0 0-208-16,7-2-32 0,1 0-16 0,4-1 0 0,2 2-560 0,2 0-96 15,3 1-32-15,3-1 0 0,3 1-128 0,3 0 0 0,1 0 0 0,2 0 0 31,0 0-672-31,-1 0-64 0,-2-2-16 0,-2 1 0 16,-2 0-2832-16,-1 0-560 0</inkml:trace>
  <inkml:trace contextRef="#ctx0" brushRef="#br0" timeOffset="106037.63">16085 765 22463 0,'0'0'992'0,"0"-6"208"0,-1 1-960 0,1-1-240 0,0 1 0 0,0 5 0 15,0-5 896-15,1 1 144 0,-1 4 32 16,0 0 0-16,0 0 16 0,0 0 16 0,0 0 0 0,0 0 0 16,0 0-528-16,1 9-96 0,0 2-32 0,-1 2 0 15,0 3-96-15,-1 2-32 0,1 1 0 0,-2 0 0 0,0 1-112 16,-1 1-16-16,-3 0-16 0,1 1 0 16,0 0-176-16,0 0 160 0,-2-1-160 0,0-1 160 0,3-2-160 15,0-1 0 1,-1-3 144-16,2-1-144 0,0-3 128 0,-1-1-128 0,1-1 160 15,0-3-160-15,3-5 288 0,0 0-32 16,0 0-16-16,-6 1 0 0,1-1 128 0,0-2 16 16,2-2 16-16,-2-4 0 0,0-3-240 0,1-4-160 0,-1-3 192 0,2-2-192 15,0-2 0-15,1-2 0 0,0-1-240 16,2-2 80-16,2 0 160 0,-1-1 0 0,1 1 0 0,1-1 0 16,0 1 320-16,3 2 64 0,1 1 0 0,1 4 0 15,2 2-16-15,2 1 0 0,2 1 0 0,0 1 0 0,0 1-144 0,2 2-32 16,0 1 0-16,1 1 0 15,1 3-192-15,0 0 0 0,-1 2 0 16,0 1 0-16,-1 2 0 0,1 2 0 0,-1 1-208 0,0 2 64 16,-3 1-448-1,-2 2-96-15,-2 3-16 0,-1 1 0 0,-3 2-1776 16,-1 1-352-16,-1 3-80 0</inkml:trace>
  <inkml:trace contextRef="#ctx0" brushRef="#br0" timeOffset="106222.49">16040 956 30399 0,'0'0'2704'0,"0"0"-2160"16,-5-1-544-16,5 1 0 0,0 0 608 0,0 0 16 15,0 0 0-15,0 0 0 0,0 0-128 0,0 0-32 16,9-1 0-16,1 0 0 0,1-2-48 0,3 2-16 16,1 0 0-16,-1 0 0 0,3 2-400 0,-1-2 128 0,1 0-128 0,-1 0 0 31,2 0-1808-31,-3 0-448 0,3 0-96 0</inkml:trace>
  <inkml:trace contextRef="#ctx0" brushRef="#br0" timeOffset="106427.88">16388 927 1839 0,'0'0'160'0,"0"0"-160"0,0 0 0 16,0 0 0-16,0 0 6688 0,0 0 1312 0,-4 7 256 0,1 2 48 15,0 1-5680-15,-1 3-1152 0,1 2-208 0,0 3-48 0,0 2-256 16,0 1-64-16,1-2 0 0,-1 2 0 15,1 1-448-15,-1-1-80 0,2-1-32 0,0 0 0 16,1 0-208-16,0-2-128 0,1 0 160 0,0-2-160 16,1 0 0-16,1-3-128 0,-2-1-16 0,1-1 0 15,0-1-1456-15,2-2-304 0,-1-2-48 0,1 0-14000 16</inkml:trace>
  <inkml:trace contextRef="#ctx0" brushRef="#br0" timeOffset="106795.24">16928 484 20271 0,'0'0'1792'0,"0"0"-1424"0,-2-5-368 0,2 5 0 16,-3-6 1440-16,3 6 224 15,-3-5 32-15,0 0 16 0,3 5 64 0,0 0 16 16,-7-2 0-16,1 2 0 0,-2 2-656 0,0 4-128 0,-1 1-32 0,-1 4 0 0,-1 5-336 16,3 0-80-16,-3 6-16 0,0 5 0 0,-1 1-64 0,2 4-16 15,-1 3 0-15,1 2 0 16,-1 2-192-16,1 11-32 0,2-3-16 0,2-1 0 0,1-1-224 15,3-2 0-15,1-2 128 0,3-1-128 0,0-5 0 16,3-1 128-16,-1-2-128 16,4-4 0-16,-1 0 0 0,3-3 0 15,2-2 0-15,3 0 0 0,1-4-1184 0,4-2-288 0,1-4-48 0,4-2-15184 0</inkml:trace>
  <inkml:trace contextRef="#ctx0" brushRef="#br0" timeOffset="107662.85">17257 801 9215 0,'-5'-11'816'0,"3"5"-656"16,1 0-160-16,-2-2 0 15,0 0 4416-15,2 0 864 0,0-1 160 0,1-1 48 16,1 0-3312-16,2 0-672 0,1 0-128 0,-1 1-32 0,4 2-480 15,1 0-96-15,0 0-32 0,2 1 0 16,0 3-336-16,0 0-64 0,1 3-16 0,-1 3 0 16,1 0-176-16,-1 2-144 0,-5 3 192 0,1 3-192 15,-1 2 0-15,-1 2 0 0,-3 1 0 0,-2 2 0 16,-3 0 0-16,0 2 0 0,-3 0 0 0,-4 2 0 16,0 1 128-16,-1 0-128 0,-1 0 0 0,0-1 0 0,0-1 0 15,1-1 0-15,-1-4 128 0,4-1-128 0,0-2 208 16,2-1-16-16,3-3 0 0,0-3 0 0,1 0 128 15,3-6 32-15,0 0 0 0,0 0 0 0,0 0-176 0,0 0-48 16,0 0 0-16,7 4 0 16,0-1-128-16,2-2 0 0,2-1 0 0,1-1 0 0,2-2-144 15,0 1-64-15,1 0-16 0,3-1 0 16,1-1-480-16,1 1-112 0,2-1-16 0,2-1 0 16,0 0-624-16,0-1-128 0,-1 0-16 0,0-2-16 15,-1-1-304-15,0 0-48 0,0-1-16 0,-1-1 0 16,-1 0 320-16,-1-1 64 0,-2-1 16 0,-3 1 0 0,0 0 1424 0,-3 1 288 15,-4 1 48-15,-1 1 16 0,-3-1 1568 0,-1 3 320 16,-1 0 64-16,-2 0 16 0,-2 2-304 0,-1 1-64 0,-2-1-16 0,1 3 0 16,-2 1-528-16,-2 2-96 0,-2 2-32 0,-1 3 0 15,0 3-400-15,0 2-80 16,0 3 0-16,1 0-16 0,0 2-416 0,1 0-80 16,-2 1 0-16,1 0-128 0,1 1 0 0,2-1 0 0,1 1 0 0,1 0 0 15,3-2 0-15,2-2 0 0,0 0 0 16,2-3 0-16,2-3 0 0,2 0 0 0,1-1 0 0,1-3 0 15,1-2 0-15,1-2 0 0,1-1 0 0,1-2-192 0,0-4 192 16,2-3-144-16,3-3 144 0,-2-2-128 0,-1-3 128 0,0 1-160 16,-1-1 160-16,-1 3-160 0,-2 0 160 15,-1 2 0-15,-1 2 0 0,-1 2 128 16,-4 3 256-16,1 1 48 0,-3 5 16 0,0 0 0 0,0 0-112 0,0 0-16 16,0 0 0-16,0 0 0 15,0 8-320-15,0 0 0 0,0-1 0 0,0 3 128 16,0 1-128-16,0 0 0 0,1 0 0 0,1 0 0 0,0 0 0 0,1-1 0 15,1 0 0-15,0 0 0 0,2-1 0 0,0-2-240 16,1 0 64-16,2 0 16 16,0-2-576-16,2 0-112 0,2-3-32 0,1-1 0 15,1-1-2208-15,3-2-448 0</inkml:trace>
  <inkml:trace contextRef="#ctx0" brushRef="#br0" timeOffset="107948.4">18022 477 16575 0,'0'0'1472'0,"0"0"-1168"32,-1-4-304-32,1 4 0 0,0 0 4032 0,0 0 768 0,3-3 128 0,2 1 48 15,-5 2-3664-15,6 1-736 0,2 1-128 0,1 1-48 16,1 4 144-16,1 3 32 0,1 2 0 0,1 4 0 15,0 4-48-15,-1 1 0 0,2 3 0 0,-2-1 0 16,-1 1 32-16,-1 2 0 0,-2 1 0 0,1 10 0 16,-2-3-160-16,-4 1-16 0,-4 0-16 0,-2 2 0 0,-4 2-144 0,-2 1-32 15,-3 1 0-15,-1 0 0 16,-1-1-192-16,-3 0-192 0,0 0 48 0,-1 0 0 16,0-2-1408-16,-1-1-288 0,-1 0-48 0,-3-3-9824 15,-1-1-1984-15</inkml:trace>
  <inkml:trace contextRef="#ctx0" brushRef="#br0" timeOffset="108708.01">18626 990 8287 0,'-12'-8'736'0,"7"5"-592"0,-3 1-144 0,1-1 0 16,1-1 4688-16,1 2 912 0,1 0 176 0,-1 0 48 15,5 2-3360-15,0 0-672 0,0 0-128 0,0 0-16 16,0 0-768-16,8-1-160 0,2-2-16 0,8 1-16 16,1 0-304-16,5 0-64 0,1 0-16 0,3 0 0 15,5 2 48-15,-2-2 16 0,1 0 0 0,3 0 0 16,-4-1-192-16,-6 0-48 0,3 1 0 0,-2 0 0 16,0-1-128-16,-2 0-176 0,0 1 48 0,-2 0 0 15,-3 1-1856-15,2 0-384 0,-4 0-64 0</inkml:trace>
  <inkml:trace contextRef="#ctx0" brushRef="#br0" timeOffset="108896.41">18892 836 31327 0,'-6'-3'2784'16,"0"-1"-2224"-16,2 1-560 0,-1 1 0 0,5 2 1088 0,0 0 128 16,0 0 0-16,0 0 16 0,0 0-272 0,0 0-64 15,0 0-16-15,0 0 0 0,7 4-576 0,0 3-112 16,-1 2-32-16,1 2 0 0,-1 1-160 0,0 3 0 15,-2-2 0-15,1 3 0 0,-1-1 0 0,1 3 0 16,-2 1 0-16,1 0 0 16,-3 1-320-16,0 0-80 0,3 0-32 0,-3-2 0 15,1 0-2848-15,0-3-576 0</inkml:trace>
  <inkml:trace contextRef="#ctx0" brushRef="#br0" timeOffset="109572.07">19729 781 29487 0,'-5'-4'2624'0,"1"-2"-2112"0,-1 2-512 0,1-1 0 16,-1 1 816-16,0 1 48 0,-3 2 16 0,2-1 0 15,6 2 16-15,0 0 0 0,-5 6 0 0,3 1 0 16,0 1-560-16,1 3-96 0,0 4-32 0,-1 0 0 16,1 3-16-16,1 1-16 0,0 2 0 0,1 1 0 15,1 0-176-15,-2 1 0 0,-2 1 0 0,2 0 0 16,0-1 128-16,0 0-128 0,-2-2 0 0,2-1 128 15,0-2-128-15,0 0 0 0,-1-4 144 0,0-1-144 0,1 1 0 0,-2-4 144 16,0-3-144-16,2-7 0 0,0 0 128 0,0 0-128 16,0 0 0-16,0 0 0 0,-6-2 0 0,2-2 0 15,-2-5 0-15,2-2-144 0,-1-5-48 0,2-1 0 16,0-5 0-16,0-3 0 0,-1-4 48 0,1-1 0 16,0 1 0-16,-1-2 0 0,2 0 272 0,0 0 48 15,-1 1 16-15,2 2 0 0,1-1 384 0,1 3 96 16,0 2 16-16,2 1 0 0,0 4-160 0,3 2-16 15,-1 2-16-15,4 2 0 0,2 2-368 0,2 2-128 16,-1 2 0-16,3 1 144 0,0 2-144 0,1 2 0 16,0 1 0-16,1 2-176 0,-1 3-80 0,-1 0-32 15,-2 1 0-15,-1 2 0 16,-1 1-480-16,-1 1-80 0,-3 2-32 0,1 1 0 16,-3 2-2208-16,0 2-448 0</inkml:trace>
  <inkml:trace contextRef="#ctx0" brushRef="#br0" timeOffset="109729.58">19652 983 34783 0,'0'0'1536'0,"0"0"320"0,0 0-1472 0,0 0-384 0,0 0 0 0,0 0 0 16,0 0 352-16,0 0 0 0,7-2 0 0,3 1 0 0,5 0 64 0,1 0 16 16,1 0 0-16,2 0 0 0,2 0-304 0,0 0-128 15,0-1 0-15,0 1 128 16,1 1-1968-16,0 1-400 0,-3 1-64 0</inkml:trace>
  <inkml:trace contextRef="#ctx0" brushRef="#br0" timeOffset="110043.8">20003 1120 34095 0,'0'0'3024'0,"0"0"-2416"0,0 0-480 0,0 0-128 16,4-5 448-16,-4 5 80 15,5-3 16-15,2 2 0 0,0 2-160 0,1 1-16 0,1 3-16 0,0 1 0 16,-2 2-352-16,-1 2 128 16,-2 2-128-16,1 0 0 0,-4 0 0 0,-2 1 0 0,-1 2 0 0,-3-1 0 15,-3 1 0-15,0 0 144 0,-3 0-144 0,0-1 0 16,-1-1 192-16,-1-1-64 0,1 0 0 0,1-1-128 16,1-2 560-16,3-2 0 0,2 0 0 0,1-3 0 15,0 0 80-15,4-4 0 0,0 0 16 0,0 0 0 16,0 0-320-16,0 0-64 0,0 0-16 0,5 1 0 0,4 0-256 0,2-2 0 15,2 0 128-15,2-2-128 0,2 1 0 0,2 0 0 16,0 0 0-16,1 0-144 16,2 0-448-16,1 1-96 15,-2 0-16-15,0 0 0 0,0 0-2160 0,-1-1-432 0</inkml:trace>
  <inkml:trace contextRef="#ctx0" brushRef="#br0" timeOffset="110610.11">20897 917 23039 0,'0'0'2048'0,"0"0"-1648"0,0 0-400 0,0 0 0 0,0-4 496 0,0 1 16 0,1-3 0 0,1 1 0 15,-1-1 896-15,1 0 176 0,0-2 32 0,1-1 16 16,-2-1-656-16,0-3-128 0,-1-1-16 0,-1-1-16 16,-1 0-176-16,-2-1-16 0,-1-2-16 0,-3 3 0 0,0-1 144 0,0 3 16 15,-1 1 16-15,1 4 0 0,-3 2-176 0,-1 1-32 16,-2 3-16-16,-2 2 0 15,0 3-176-15,-1 4-16 0,2 3-16 0,1 2 0 0,-1 2-352 0,1 3 0 16,1 0 0-16,-3 9 128 0,2-1-128 0,2-1 0 16,2-1 0-16,2 0 0 0,3-1 0 0,2-1 0 15,1-1-144-15,4-1 144 0,1-3-128 0,1-5 128 16,1-1-160-16,0-1 160 0,2-3-144 0,-1 0 144 16,1-3-128-16,1-2 128 0,2-3 0 0,2-3-128 15,0-4 128-15,-2 0 0 0,0-3 0 0,-1-2 0 16,2-4 0-16,0-1 0 15,2-2 0-15,-1 1 0 0,-5-1 0 16,2 2 0-16,0-2 0 0,-1 3 0 0,-4 7 0 0,0 3 128 0,0 0 0 0,-2 1 16 31,-2 7 0-31,0 0 0 0,0 0-144 0,0 0 0 16,4 6 0-16,1 4 0 0,-1 2-128 0,1-1 128 0,-1 1-160 16,1 0 160-16,1 0 0 0,1 1-144 0,-1 1 144 0,2-2 0 15,0 0-208-15,4 1 32 0,1-2 16 0,-2-1 0 31,3-2-688-31,0-2-144 0,2 0-32 0</inkml:trace>
  <inkml:trace contextRef="#ctx0" brushRef="#br0" timeOffset="110853.97">21131 524 18431 0,'0'-5'1632'15,"-2"1"-1312"-15,0-1-320 0,2 5 0 0,0 0 3920 0,0 0 720 16,0 0 144-16,0 0 16 0,6-1-3648 0,1 2-720 15,-1 4-160-15,1 0-16 0,1 4 176 0,-1 4 32 16,1 2 16-16,0 2 0 0,-1 3-128 0,0 3-32 16,0 2 0-16,-2 11 0 0,1-3-32 0,-4 1-16 15,-2 2 0-15,-2 0 0 0,-3 1-64 0,-2 1-16 0,-3 2 0 16,0-1 0-16,-2 0-192 0,-2-5 0 16,1-3 128-16,-1-3-128 0,-1-1 0 0,-2-2-288 0,1-4 64 0,-1-2 16 31,1-4-368-31,-2-3-64 0,0-1 0 0,1-4-16 15,-2-3-2464-15,0-3-480 0</inkml:trace>
  <inkml:trace contextRef="#ctx0" brushRef="#br0" timeOffset="111093.07">20636 521 36399 0,'-8'-6'1600'0,"8"6"352"0,-4-1-1568 0,-1 1-384 0,0 2 0 0,-2 1 0 0,1 4 0 0,-2 2 0 15,0 4 0-15,0 3 0 0,-2 5 320 0,1 3 0 16,0 4-16-16,0 2 0 0,2 2-112 0,-2 10 0 16,-1 2-16-16,3 0 0 0,2 0-176 0,3 0 192 15,0 0-192-15,5-1 192 0,1 0-192 0,3-3 0 16,3-2 0-16,2-1 0 0,1-4 0 0,2-1-272 16,3-4 64-16,3-3 16 15,1-3-416-15,2-3-80 0,2-3-16 0,2-5-10064 16,0-5-2032-16</inkml:trace>
  <inkml:trace contextRef="#ctx0" brushRef="#br0" timeOffset="111453.72">21615 877 38703 0,'-2'-10'3440'0,"2"10"-2752"0,0 0-560 0,0 0-128 0,5-5-160 16,3 0-64-16,1 1-16 0,1-1 0 15,1 1 240-15,2 0 160 0,2 0-32 0,3 1 0 0,1 1-128 0,0-1 128 16,3 2-128-16,1 1 128 16,1 0-1536-16,-1 1-320 0,-1 2-64 15</inkml:trace>
  <inkml:trace contextRef="#ctx0" brushRef="#br0" timeOffset="111641.19">21648 1012 20271 0,'0'0'896'0,"-4"-2"192"31,-1 0-880-31,5 2-208 0,0 0 0 0,0 0 0 0,0 0 3840 0,0 0 704 16,0 0 160-16,0 0 32 0,0 0-3568 0,0 0-704 0,9-3-144 0,3 3-16 15,1 0-128-15,4 2-32 0,3 0 0 0,0 0 0 0,1-1-272 0,4 0-64 16,0 0-16-16,3-1 0 15,3 0-1712-15,2-1-352 0,2 0-64 0</inkml:trace>
  <inkml:trace contextRef="#ctx0" brushRef="#br0" timeOffset="112114.78">22667 758 23039 0,'0'0'2048'0,"0"0"-1648"0,-4-6-400 0,1 3 0 0,3 3 1360 0,-6-1 192 16,6 1 48-16,-6 2 0 0,-1 0-336 0,1 4-64 15,-1 2-16-15,0 0 0 0,0 2-320 0,0 2-64 16,-2 2-16-16,2 1 0 0,0 0-272 0,2 2-48 16,0 1-16-16,2-1 0 0,1 1-192 0,1 0-64 15,1 2 0-15,2-1 0 0,1 0-32 0,3-2-16 16,0 1 0-16,3-1 0 0,2-1 16 0,2-2 0 15,3-1 0-15,1-3 0 0,2-1-160 0,2-2 128 0,2-3-128 0,1-2 128 16,2-2-128-16,2-2 0 0,1-3 0 0,0-5 128 16,1-4-128-16,1-3 0 0,-4-4 0 0,-1-3 128 15,-3-3-128-15,-4 1 192 0,-2-3-192 0,-5 1 192 16,-4 0 128-16,-4 2 16 0,-3 2 16 0,-4 1 0 16,-1 1 480-16,-6 3 112 0,-2 2 16 0,-3 3 0 15,-5 2-528-15,-2 2-112 0,-3 2 0 0,-1 2-16 16,-4 1-304-16,0 4-224 0,1 1 32 0,0 4 16 15,3 1-1184-15,0 4-240 0,0 3-64 0</inkml:trace>
  <inkml:trace contextRef="#ctx0" brushRef="#br0" timeOffset="114286.92">16414 2853 26719 0,'-3'-8'2368'0,"-2"-3"-1888"0,1-1-480 16,0-3 0-16,1 1 560 0,1 0 16 0,0-2 0 0,2 2 0 0,2 0 688 16,-2 0 144-16,5 1 16 0,0 2 16 0,2 1-544 0,1 2-96 15,2 0-32-15,1 1 0 0,1 1-416 0,1 2-96 16,0 1 0-16,1 1-16 0,0 0-240 0,3 1 0 16,-4 1 0-16,2 2 0 15,0 1 0-15,2 4 0 0,-2 3 0 0,-3 2 0 16,-3 1-208-16,-2 2 64 0,-3 3 16 0,-2 3 0 0,-3 3-112 0,-4 1-16 15,-5 3 0-15,-2 0 0 0,-2 3 0 0,-6 1-16 16,0 0 0-16,-1-2 0 0,-1-4 80 0,2-3 0 16,0-3 16-16,2-2 0 0,2-3 320 0,1-2 64 15,2-2 16-15,2-2 0 0,1-2 352 0,1-2 80 16,3-1 16-16,0 0 0 0,6-4-192 0,0 0-32 0,0 0-16 0,0 0 0 16,0 0-288-1,0 0-144-15,0 0 160 0,10 3-160 0,2-2 0 0,4 0 0 0,1-1 0 0,4-1 0 0,2-1 128 16,4-1-128-16,0-2 0 0,2 0 0 15,-2 0 128-15,1-1-128 0,-2-2 0 0,1 0 0 16,-1 1-128-16,-1-1-128 0,0 0-32 0,-2 1 0 31,-2-1-912-31,-2 0-176 0,-1 2-32 0,-3-1-9216 0,-1 0-1824 0</inkml:trace>
  <inkml:trace contextRef="#ctx0" brushRef="#br0" timeOffset="114695.08">17093 2751 7359 0,'0'0'656'0,"0"-5"-528"0,-1-1-128 0,1 6 0 0,-3-5 5568 0,3 5 1088 0,0 0 224 15,0 0 32-15,-4-3-4768 0,4 3-960 0,0 0-192 0,-5 4-32 32,-2 0-352-32,1 6-64 0,2 3-16 0,0 4 0 0,-2 3-272 0,2 2-48 0,0 1-16 0,2 1 0 31,0 1-192-31,1 2 144 0,0 0-144 0,1-1 128 15,2 1-128-15,-1-3 0 0,1-2 144 0,1-1-144 0,-2-2 0 0,0-3 144 16,0-2-144-16,0-1 0 16,1-4 192-16,-2 0-64 0,0-2 0 0,0-7-128 15,0 0 240-15,0 0-64 0,0 0-16 0,0 0 0 0,0 0-32 0,-4-5 0 16,-2-2 0-16,1-3 0 16,0-3-128-16,1-3 0 0,0-2 0 0,-2-4 0 0,-1-5 0 0,3-1 0 15,0-2 0-15,-1-1 0 0,0-1 0 0,0 0 192 16,2 0-64-16,0 3 0 0,-1 1 240 0,2 4 32 15,2 2 16-15,1 1 0 0,0 0-48 0,3 4-16 16,-1 2 0-16,3 3 0 0,0 1-352 0,3 1 144 16,2 1-144-16,2 3 0 0,3-1 0 0,-1 3 0 15,0 1 0-15,1 0-192 0,-1 2 192 0,1 2-192 16,-2 0 192-16,0 2-192 16,-1-2-480-16,-1 4-96 0,-2 4 0 0,-1 1-16 15,-2 1-2192-15,-3 2-432 0,-1 3-96 0</inkml:trace>
  <inkml:trace contextRef="#ctx0" brushRef="#br0" timeOffset="114881.47">17017 2963 14735 0,'0'0'640'0,"0"0"160"0,-6-3-640 16,6 3-160-16,0 0 0 0,0 0 0 0,0 0 4544 0,0 0 896 0,0 0 160 0,0 0 32 16,7-1-3712-16,1 0-768 0,0 0-128 0,5 0-48 15,0 0-480-15,2 1-112 0,2-1 0 0,0 1-16 16,1 0-240-16,1 0-128 0,0 0 128 0,1 0-128 15,1 0-368-15,0 0-144 0,1 0-16 0,-4-2-16 16,0 4-2816-16,0-1-560 0</inkml:trace>
  <inkml:trace contextRef="#ctx0" brushRef="#br0" timeOffset="115080.89">17461 2983 30927 0,'0'0'1360'0,"0"0"304"0,0 0-1344 0,0 0-320 0,0 0 0 0,-2 6 0 16,0 0 960-16,1 2 128 0,-3 1 32 0,2 2 0 15,0 1 160-15,1 3 48 16,-1 2 0-16,1 0 0 0,0 1-496 0,-1 1-112 16,1-1-16-16,0 2 0 0,2 0-368 0,-1 1-80 15,0-1 0-15,0-2-16 0,3 0-240 0,0 0 0 0,1-3 0 0,-2-1 0 16,2 0-400 0,0-5-176-16,2 1-48 0,-1-2 0 15,1-1-3200-15,0-3-640 0</inkml:trace>
  <inkml:trace contextRef="#ctx0" brushRef="#br0" timeOffset="115340.37">17799 2767 36863 0,'0'0'3264'0,"1"-6"-2608"16,-1 6-528-16,2-5-128 0,2 0 128 0,-4 5-128 15,0 0 192-15,0 0-64 16,0 0 528-16,6 1 112 0,1 3 0 0,-1 3 16 0,0 2-240 0,-1 3-48 16,0 2-16-16,-1 3 0 0,2 1-112 0,-2 2-32 15,0 1 0-15,0 0 0 0,-1 1-208 0,-1 2-128 16,0 1 160-16,0-1-160 0,-1-2 0 0,0 1 0 0,-1-1 0 0,0-1 0 31,1-1-496-31,-1-1-192 0,0-1-32 0,0-3-16 16,0-1-2480-16,0-3-496 0</inkml:trace>
  <inkml:trace contextRef="#ctx0" brushRef="#br0" timeOffset="115513.82">17690 3023 32255 0,'-10'-12'2864'0,"7"7"-2288"16,1 1-576-16,-1-2 0 0,1 1 1520 0,1-1 192 0,0 1 32 15,1 5 16-15,3-6-1168 0,4 2-224 0,3 0-48 0,3 0-16 16,4 2-144-16,3 1-32 15,5 0 0-15,2 1 0 0,4 0-128 0,2 0 0 0,1 1 0 0,0-1 0 16,-1-1-1600 0,-1 0-320-16,0 0-48 0</inkml:trace>
  <inkml:trace contextRef="#ctx0" brushRef="#br0" timeOffset="116084.85">18659 2702 36047 0,'0'0'784'0,"0"0"176"0,0 0 16 0,1-5 48 0,-1 5-816 0,0 0-208 16,0 0 0-16,0 0 0 0,0 0 448 0,0 0 32 15,0 7 16-15,0 2 0 0,0 2 0 0,0 4 0 0,0 4 0 16,0 2 0-16,1 2-176 0,-1 1-16 15,0 0-16-15,0 1 0 0,0 2-288 0,0-1 128 16,0 0-128-16,1-1 0 0,-2-2 128 0,0-1-128 16,0 0 0-16,0-3 0 0,0-2 144 0,-1-1-144 0,0-3 0 0,-1-1 144 15,2-2-144-15,0-2 0 0,1-8 144 0,0 0-144 16,0 0 0-16,0 0 0 0,0 0 0 0,-4-6 0 16,2-2-176-16,-3-3 176 0,3-4-208 15,1-4 80-15,0-4-80 0,1-3-16 0,1-3 0 0,0-3 0 0,0 0 224 16,1 0 0-16,-1-1 0 0,3 2 160 15,0 0 96-15,-1 2 0 0,1 2 16 0,0 1 0 16,2 2 160-16,0 3 16 0,2 3 16 0,1 1 0 16,-1 2-144-16,3 1-16 0,2 2-16 0,1 4 0 15,0-1-288-15,2 2 0 0,-1 2 0 0,0 0 0 0,1 2 0 0,2 2 0 16,-1 1-208-16,-2 1 80 16,0 1-560-16,-2 3-96 0,-1 1-32 0,-1 4 0 15,-1 2-1856-15,-1 1-368 0,-2 2-80 0,-1 1-11728 0</inkml:trace>
  <inkml:trace contextRef="#ctx0" brushRef="#br0" timeOffset="116265.51">18720 2943 8287 0,'-17'-4'368'0,"11"3"80"0,-2 0-448 0,0-1 0 0,2 0 0 16,6 2 0-16,0 0 6336 0,0 0 1168 0,0 0 240 0,0 0 64 16,0 0-5664-16,0 0-1120 15,0 0-240-15,8-1-32 0,2-1-432 0,6 1-64 0,0 0-32 0,3 0 0 16,2-1-224-16,2 0 0 0,1 0 0 0,1-1-160 15,0 2-672-15,-2 0-128 0,-1 1-16 0,-1 1-10160 32,-2 0-2048-32</inkml:trace>
  <inkml:trace contextRef="#ctx0" brushRef="#br0" timeOffset="116585.02">19040 3083 24879 0,'0'0'1088'0,"0"0"256"0,1-5-1088 0,0-2-256 0,2 2 0 0,2-1 0 16,-1 2 1296-16,2 1 208 0,0 1 32 0,2 2 16 0,1 2-464 16,-1 1-80-16,2 2-32 0,-1 2 0 0,0 1-656 0,-1 0-144 0,-3 2-32 15,0 2 0-15,-2 1-144 0,-1 0 160 16,-3 0-160-16,-1 0 160 0,0 0-160 0,-5 2 192 0,-1 0-192 0,-1 0 192 16,-2 1 64-16,0-2 0 0,0-1 16 0,0-1 0 15,2-1 208-15,1-1 32 16,1-1 16-16,3-2 0 0,-1-2 288 0,2 0 48 0,3-5 16 0,0 0 0 15,0 0-112-15,0 0 0 0,0 0-16 0,0 0 0 16,6 3-416-16,0-1-80 0,3-1 0 0,1 0-16 16,2-1 128-16,1-1 16 15,2 0 16-15,1 0 0 16,2-1-672-16,1-1-144 0,2-1-32 0,1 1 0 0,0 0-160 16,1-1-32-16,-1 1-16 0,0-1 0 0,0-1-2064 0,-1 1-416 0,0-3-64 0</inkml:trace>
  <inkml:trace contextRef="#ctx0" brushRef="#br0" timeOffset="116813.58">19761 2877 33167 0,'0'0'2944'0,"-1"-6"-2352"0,2 1-464 0,4 0-128 0,-2 2 560 0,4-2 80 0,0 1 32 0,2 1 0 16,1-2 32-16,2 2 0 16,1 0 0-16,3 1 0 0,-1-1-384 0,3 1-80 15,0 0-16-15,2 1 0 0,0 0-224 0,1 0-288 16,0 1 64-16,1 0 16 16,-3 0-2224-16,-2 2-432 0,-1 0-80 0</inkml:trace>
  <inkml:trace contextRef="#ctx0" brushRef="#br0" timeOffset="116992.03">19814 3086 31327 0,'0'0'1392'0,"-4"1"272"16,-1-1-1328-16,5 0-336 0,0 0 0 0,0 0 0 0,0 0 864 0,0 0 96 16,0 0 32-16,8 2 0 0,1 1-176 0,3-1-48 15,2-1 0-15,4 1 0 0,2-1-400 0,2-1-96 16,1 0-16-16,3 0 0 15,4 0-608-15,2 0-128 0,2-1-32 0,3-3 0 16,2 0-2704-16,-1-3-560 0</inkml:trace>
  <inkml:trace contextRef="#ctx0" brushRef="#br0" timeOffset="117304.13">20640 2827 26719 0,'0'0'2368'0,"-5"0"-1888"0,-2 0-480 0,1 2 0 15,-5 0 864-15,-1 3 80 0,-2 1 16 0,0 2 0 16,0 1 176-16,-2 1 32 0,1 2 16 0,1 2 0 0,0 2-416 0,2 0-96 15,1 2-16-15,3 0 0 0,1 0-80 0,4 0-32 16,-1-1 0-16,4 1 0 16,4-1-144-16,2 0-16 0,3-1-16 0,3 0 0 15,2-3-160-15,4-1-16 0,3-1-16 0,3-2 0 0,1-4-16 16,2-1 0-16,-1-2 0 0,1-4 0 0,-2-4 32 0,0-3 0 16,-1-3 0-16,1-2 0 0,-3-5 96 0,-1-3 32 15,-3-3 0-15,-2-2 0 0,-3-2-48 0,-3 1 0 16,-5 1 0-16,-3 1 0 0,-3 0 400 0,-3 1 80 15,-4 0 16-15,-2 2 0 0,-2 1-384 0,-2 4-80 16,-3 1-16-16,0 4 0 0,-3 3-288 0,-1 2 0 16,-1 1 0-16,0 3 0 0,0 0-256 0,-1 3 0 0,0 1 0 15,1 2 0 1,2 2-592-16,1 1-128 0,1 3-32 0,0 2 0 16,3 1-2320-16,2 2-448 0,2 0-112 0</inkml:trace>
  <inkml:trace contextRef="#ctx0" brushRef="#br0" timeOffset="121582.35">22206 2765 3679 0,'0'0'320'0,"0"0"-320"16,0 0 0-16,0 0 0 0,0 0 2176 0,-6-1 384 0,1-1 64 0,5 2 0 15,0 0-800-15,-7-1-160 0,2-1-48 16,5 2 0-16,0 0-304 0,-6-1-64 16,6 1-16-16,0 0 0 0,-5 0 112 0,5 0 32 0,0 0 0 0,0 0 0 15,0 0-96-15,0 0-32 0,-6-2 0 0,6 2 0 16,0 0-416-16,0 0-64 0,0 0-32 0,0 0 0 15,0 0-352-15,0 0-64 0,6-3 0 0,2 1-16 0,1 0-64 0,4 0-16 16,3 1 0-16,4 0 0 0,3-2-48 0,4 0-16 16,6 0 0-16,6-1 0 0,4 0-160 0,3 0 192 15,-1-1-192-15,3 0 192 0,4-2-192 0,3 2 0 16,4 0 0-16,3 0 128 0,1-1-128 0,-3 0 0 16,0 0 0-16,-3 1 0 0,-1 0 0 15,-1 3 0-15,-1 1 0 0,-4 1 0 0,-1-1 0 0,-3-1 0 0,-5-1 0 0,-5 0 0 16,-4 0 0-16,-4 0 0 15,-2-1 0-15,-3 2 0 0,-3 0 0 0,-4 1 0 16,-3-3 128-16,-1 2-128 0,-3 1 0 0,-1 0 0 16,-8 1 0-16,0 0 0 0,5 0-336 0,-5 0 0 15,0 0 0-15,0 0 0 16,0 0-256-16,0 0-48 0,0 0-16 0,5 4 0 16,-5-4-768-16,4 5-160 0,1 0-16 0,-1 1-12304 0</inkml:trace>
  <inkml:trace contextRef="#ctx0" brushRef="#br0" timeOffset="121810.96">24001 2500 13823 0,'-1'-11'608'0,"1"11"128"0,1-4-592 0,-1 4-144 0,0 0 0 15,0 0 0-15,0-6 3728 0,0 6 720 16,0-5 144-16,0 5 16 0,0 0-2688 0,0 0-560 0,0 0-96 0,0 0-32 0,0 8-672 0,0 0-144 15,0 3-32-15,0 3 0 0,-1 1-128 0,1 3-16 16,0-1-16-16,-2 2 0 0,0 0-224 0,1 0 144 0,1 0-144 0,0-1 128 16,-1-2-128-16,1 0 0 15,-1-2 0-15,-1 0 128 0,2 1-128 0,0-2-272 0,-1-2 64 16,1-1 16-16,0-2-1792 16,0-1-368-16,0-7-64 0</inkml:trace>
  <inkml:trace contextRef="#ctx0" brushRef="#br0" timeOffset="122288.07">23945 2342 11967 0,'-12'-11'1072'0,"6"8"-864"16,-2-1-208-16,0 2 0 0,-2 1 3392 0,-1 1 640 15,-1 0 128-15,0 2 32 0,-4 2-2944 0,1 1-592 16,-2 2-112-16,1 1-32 0,0 3 352 0,1 3 64 16,-2 3 16-16,2 1 0 0,0 2-416 0,0 3-80 15,2 3 0-15,1 1-16 0,1-1-240 0,2 3-64 0,0 2 0 0,3 0 0 16,0-1 112-16,3 1 16 0,0 1 0 0,3 0 0 16,1-2 112-16,2 0 16 0,3-2 16 0,1-2 0 15,3-1-96-15,3-1-32 0,2 0 0 0,3-2 0 16,6 0-16-16,2-3 0 0,6-2 0 0,0-2 0 15,2-4-48-15,1-3-16 0,0-1 0 0,3-4 0 16,0-3-64-16,3-3-128 0,2-3 176 0,2-4-176 0,2-4 0 16,0-4 0-16,0-4 0 0,-2-3-192 0,-3-4-176 15,-3-4-16-15,-3-4-16 0,-3-2 0 0,-3 0 144 0,-3-1 48 16,-9 0 0-16,-2 0 0 0,-5-1 464 16,-6 3 112-16,-5 0 16 0,-4 1 0 15,-4 1 336-15,-4-1 80 0,-3 2 16 0,-5 1 0 0,-1 3-192 0,-4 4-48 16,-3 1 0-16,-1 3 0 0,-2 2-576 0,-2 4-288 15,-2 1 32-15,1 5 0 0,2 3 256 0,2 3 0 16,0 5-128-16,2 4 128 0,2 2 0 0,1 5-192 16,-1 3 192-16,3 3-160 0,0 3-192 0,2 4-32 15,2 3-16-15,0 3 0 16,-1 1-2224-16,1 2-448 0</inkml:trace>
  <inkml:trace contextRef="#ctx0" brushRef="#br0" timeOffset="124157.83">16097 4975 14735 0,'0'0'1312'0,"0"0"-1056"0,-6-4-256 0,0 0 0 16,1-2 1632-16,0 1 272 0,0-2 48 0,0 0 16 15,1 0 192-15,1-1 32 0,0-1 16 0,2-1 0 16,1-2-576-16,1 0-112 0,3 0-32 0,1 0 0 16,1 0-592-16,1 0-128 0,3-2-32 0,1 2 0 15,1 0-304-15,3 1-64 0,-2 0-16 16,1 2 0-16,-1 2-160 0,1 2-16 0,-3 3-16 0,1 1 0 15,0 2-160-15,-1 1 0 0,-2 3 0 0,-1 4 0 0,0 3 128 16,-1 2-128-16,-4 2 0 0,-2 3 128 16,-1 2-128-16,-2 1 0 0,-1 1 0 0,-3 2 0 0,-2 3 0 15,0-1 0-15,-2 1 0 0,0-2 0 0,-1-1 0 0,0-3 0 16,-1-3 0-16,1-1 0 0,1-3 0 0,1-1 192 16,0-3-32-16,3-3 0 0,0 0 320 15,3-2 64-15,3-6 16 0,0 0 0 16,0 0-208-16,0 0-32 0,0 0-16 0,5 3 0 0,2-1-176 0,3-1-128 15,1-1 144-15,2-2-144 0,0-1 0 0,3-1 0 16,1 0 0-16,3 0 0 16,1-1-432-16,1 0-128 0,0-2-16 0,1-1-16 15,3 1-2272-15,3-2-448 0,0-2-80 0</inkml:trace>
  <inkml:trace contextRef="#ctx0" brushRef="#br0" timeOffset="124511.33">16751 4894 27647 0,'0'0'2448'0,"0"0"-1952"0,-6 1-496 0,1 1 0 15,0 2 1216-15,0 1 128 0,-1 2 48 0,1 1 0 0,-3 3-176 0,1 3-16 32,1 0-16-32,-1 2 0 0,0 2-608 0,1 1-112 0,2 1-16 0,0-1-16 0,1 0-176 15,2 0-16-15,1-2-16 0,2 0 0 0,1-2-80 0,2 0-16 16,0-3 0-16,3 0 0 16,2-1-128-16,1-2 0 0,2-4 0 0,0-2 128 0,3 0-128 0,-1-5-224 15,3-1 48-15,-3-5 16 0,2 0-32 0,0-4-16 16,1-3 0-16,-1-1 0 0,0-4 208 0,-2-2 0 15,0-3-160-15,-3 0 160 0,0 2 0 0,-1 2 0 16,-2 3 0 0,-3 2 0-16,-1 4 288 0,-1 3 32 0,-2 2 0 0,-1 1 0 0,-1 6 224 0,0 0 48 15,0 0 16-15,0 0 0 0,0 0-384 0,-3 7-80 16,-1 1-16-16,0 1 0 0,0 2-128 16,1 4 0-16,0 0-192 0,2 2 192 0,0-1-144 0,1 1 144 15,0-2 0-15,1-1 0 0,2 1-160 0,0-2 160 0,1-2-128 16,2 0 128-1,0-1-576-15,2-1-48 0,1-3 0 0,2-1 0 16,1-3-1440-16,1-2-304 0,0-1-48 0,2-3-16 16,-1-1-576-16,0-3-112 0</inkml:trace>
  <inkml:trace contextRef="#ctx0" brushRef="#br0" timeOffset="124766.13">17214 5053 18303 0,'0'0'816'0,"-5"6"160"0,0 1-784 0,-1-1-192 0,3 1 0 0,-1-2 0 0,0 1 1312 0,-1-1 224 31,0 0 32-31,5-5 16 0,-4 3 80 0,4-3 0 0,0 0 16 0,0 0 0 15,0 0-400-15,0 0-96 0,0 0-16 0,0 0 0 16,0-6-400-16,1 0-96 0,1-2-16 16,2-1 0-16,0-2-64 0,2-2-16 0,0-1 0 0,1 1 0 0,-1 1-192 0,3 1-32 15,-2 0-16-15,0 2 0 0,1 2-144 0,1 3-48 16,-1 0 0-16,-1 4 0 16,1 2 96-16,0 1 16 0,-1 0 0 0,0 4 0 0,1 3-128 0,-1 0 0 15,1 1-128-15,0 0 192 0,-2 0-192 0,2 1 0 16,1 0 0-16,0-1-160 31,0-1-208-31,-1-2-32 0,2-1-16 0,0-1 0 0,0-2-1440 16,1-2-272-16,1-2-64 0,-1-4-8352 0,1-3-1664 15</inkml:trace>
  <inkml:trace contextRef="#ctx0" brushRef="#br0" timeOffset="125152.57">17582 4572 36911 0,'-10'-14'1632'0,"7"10"352"0,3 4-1600 0,-4-4-384 0,-1 0 0 0,5 4 0 0,0 0 432 0,0 0 0 15,-5 7 0-15,0 3 0 16,3 3 0-16,-2 2 0 0,2 3 0 0,0 3 0 16,0 3-192-16,1 4-48 0,1 2 0 0,0 2 0 15,-1 2-16-15,1 1-16 0,0-2 0 0,1 0 0 0,1 0-160 0,1-2 0 16,0-1 0-16,0-2 128 0,-1-3-128 0,2-3 0 16,-1-4 0-16,1-3 128 0,0-4-128 0,-1-2 0 15,-3-9 0-15,0 0-176 0,0 0 176 0,0 0 0 16,5-5-144-16,1-3 144 0,1-6 0 0,-1-3 0 15,1-5 0-15,0-2 0 0,2-2-224 0,0-1 32 16,0-1 0-16,0 2 0 0,1 2 32 0,-3 3 16 16,-1 3 0-16,-2 4 0 0,1 2 144 0,-3 2 0 15,0 2 0-15,0 3 0 0,-2 5 0 0,0 0 272 16,0 0-32-16,0 0-16 0,0 0-96 0,-2 6 0 16,0 2-128-16,0 2 192 0,-2 1-192 0,1 2 144 0,-1 0-144 0,-1 0 128 15,1 0 16-15,0-1 0 0,2 0 0 0,1 0 0 16,1 0-144-16,1 0 192 0,1-1-192 0,2 0 192 15,1 0-192-15,1 0 0 0,-1-1 0 0,4-1 0 32,2-4-288-32,3 1-144 0,3-2-16 0,3-1-16 0,2 0-2288 15,1-3-464-15,4-4-96 0</inkml:trace>
  <inkml:trace contextRef="#ctx0" brushRef="#br0" timeOffset="125482.05">18031 4891 26719 0,'0'0'2368'0,"-4"5"-1888"15,-2 1-480-15,1-1 0 0,-2 2 896 0,0-1 96 16,0 2 16-16,-1 0 0 0,0-2 464 0,1 1 112 16,-1 1 16-16,2-1 0 0,2 0-640 0,0 0-112 15,-1-2-16-15,1 1-16 0,4-6-384 0,0 0-80 16,0 0-16-16,0 0 0 0,0 0-112 0,0 0-32 16,0 0 0-16,8-4 0 0,0-2-192 0,2-3 144 15,1-2-144-15,0-1 128 0,1-4-128 0,2-1 0 16,0-2 0-16,1 0 0 0,1 2 0 0,-1 0-176 15,-1 3 176-15,0 3-128 0,-2 3 128 0,-1 4 0 16,0 1 0-16,-1 3 0 0,-2 1 304 0,1 3-16 16,-1 3 0-16,-2 3 0 0,1 1-80 0,-1 1-16 0,-1 2 0 0,-1 1 0 15,1 1-192-15,-2 0 176 0,0 1-176 16,2-3 160-16,-1 0-160 0,2 1 0 16,-1-1 0-16,2-1 0 0,1-2 0 0,0-1-176 15,1-2 16-15,3-3 0 0,-1-1-1312 16,4-3-272-16,0-2-48 0,1-4-16 0,2-1-416 15,0-4-80-15,-1-4 0 0,2-1-6960 0,0-1-1376 0</inkml:trace>
  <inkml:trace contextRef="#ctx0" brushRef="#br0" timeOffset="125759.85">18538 4780 8287 0,'0'0'736'0,"0"0"-592"0,0 0-144 0,0 0 0 15,-3-5 4672-15,3 5 912 0,0 0 176 0,-6 2 48 16,0 2-3632-16,-1 1-704 0,1 3-160 0,-1 2-32 0,0 1-576 0,2 1-128 16,-1 1-32-16,1 1 0 0,2 2-160 0,-2-1-48 15,2 1 0-15,2-2 0 0,1-1 96 0,1 0 16 16,1 0 0-16,1 1 0 0,2-1-144 0,1-1-32 15,1-2 0-15,2-1 0 0,1-3-64 0,1-2-16 16,0-2 0-16,0-1 0 0,0-2 64 0,0-3 0 16,0-2 0-16,1-4 0 0,-1-3 96 0,-1-3 32 0,1-1 0 0,-3-3 0 15,0-2-128-15,-2 0 0 0,-3-1-16 0,-2 2 0 16,-3 1 0-16,-1 1 0 16,-5 3 0-16,0 2 0 0,-2 2 96 0,-1 2 32 15,0 3 0-15,-1 3 0 0,-1 1-368 0,-1 5-208 0,-1 0 16 0,1 3 16 16,0 2-368-1,1 3-80-15,0-1-16 0,1 2 0 0,0 2-1600 16,2 1-336-16,3 0-64 0,2 0-13680 0</inkml:trace>
  <inkml:trace contextRef="#ctx0" brushRef="#br0" timeOffset="126195.05">18758 4875 21183 0,'0'0'1888'0,"0"0"-1504"0,0 0-384 0,0 0 0 15,5 7 2496-15,-3 1 416 0,-1 1 96 0,-1 1 0 16,-1 0-1440-16,-1 1-288 0,-2 0-64 0,1 0-16 0,0 1-448 15,0 2-96-15,1 0-16 0,0 0 0 0,1 0-256 0,1 1-48 16,0-1-16-16,2-1 0 0,1-1-128 0,3-1-16 16,-1-3-16-16,4-1 0 15,-1-2-32-15,2 0 0 16,1-3 0-16,1-2 0 0,2-2-128 0,-1-3 160 0,2-1-160 0,-1-4 160 16,1-5-160-16,1-1 128 0,-1-4-128 0,1-1 128 15,-1-1-128-15,-1 0 192 0,0 0-192 0,-1 2 192 0,-2 3-192 0,-2 1 0 16,-3 4 144-16,0 2-144 15,-3 4 304-15,-3 6-16 0,0 0 0 0,0 0 0 16,0 0-64-16,0 0-16 0,0 0 0 0,-1 9 0 0,0 0-208 0,1 2 0 16,1 2-144-16,0 0 144 0,1 1-128 15,1 1 128-15,3 1 0 0,-1-1-144 0,1 0 144 0,1-2 0 16,1-2 0-16,4-1 0 16,-1-2 0-16,3-1-160 0,0-1 160 0,0-3 0 0,1-2 0 0,1-2 0 0,1-1 0 0,-1-3 0 15,2-2 0-15,-1-3 0 16,0-2 192-16,-2-3-48 0,-1-2 48 0,0-2 16 15,-1-2 0-15,-3 1 0 0,-3-2-80 0,-2 1 0 0,-3 2-128 0,-3 0 192 0,-1 1 0 16,-3 3 0 0,0 1 0-16,-3 1 0 0,-1 6-192 0,-1 0 0 0,-1 3-144 0,-1 2 144 15,0 2-688-15,1 2-32 0,0 2-16 0,0 3 0 16,0-1-1504-16,1 4-320 0,3 1-48 0,0 1-13600 16</inkml:trace>
  <inkml:trace contextRef="#ctx0" brushRef="#br0" timeOffset="126717.16">19448 4950 18431 0,'0'0'1632'0,"0"0"-1312"16,3 9-320-16,0 1 0 0,0-1 1712 0,0 0 272 0,-1 0 48 0,0 0 16 15,1 0-320-15,-2-1-48 0,0-2-16 0,-1-6 0 16,-1 7-304-16,1-7-64 0,0 0-16 0,0 0 0 16,0 0-384-16,0 0-96 0,0 0-16 0,0 0 0 15,0 0-160-15,0 0-48 0,3-6 0 0,1 0 0 16,2-4-192-16,-1 0-32 0,0-2-16 0,1-4 0 15,1 0-160-15,2-2-48 0,1 1 0 0,1 1 0 0,-3 2-128 0,3 2 0 16,0 2 0-16,0 1 0 16,-1 3 0-16,-1 1 0 0,0 4 0 0,-1 2-176 0,-1 1 176 0,1 3 176 15,0 0-48-15,-1 3 0 0,2 0-128 0,0 0 0 16,0 2 0-16,0 0 128 0,-1 0-128 0,1 0 0 16,0-1 0-16,1-1 128 0,0-2-128 0,1 0 0 15,1-3 0-15,1-1 0 0,1-1 128 0,2-1-128 16,-1-1 128-16,1-1-128 0,-1-2 0 0,0-3 128 15,0-3-128-15,0-2 0 0,2-2 0 0,-1-3 0 16,0 0 0-16,0-3 0 0,1 0 0 0,-2 0-192 16,-2 0 32-16,-1 3 16 0,-3 1 144 0,-1 2-160 0,-3 2 160 15,0 3-160-15,-5 3-48 0,0 6-16 16,0 0 0-16,0 0 0 0,0 0-16 0,-6 2 0 0,1 2 0 0,-1 3 0 16,2 2 48-16,-1 0 16 0,1 2 0 0,3 2 0 15,-2 0 176-15,3 0-128 0,0 0 128 0,1 1-128 16,2 1 128-16,1-1-160 0,2 0 160 15,0 0-160-15,3-1 160 0,1-1 0 0,0-1 0 0,1-1 0 16,1 0 0-16,0-2 0 0,-1-1 0 0,-1-1 128 0,-1-2 32 0,-1 0 16 31,-8-4 0-31,0 0 0 0,0 0 144 0,0 0 48 0,0 0 0 0,0 0 0 0,-5 3 80 0,-1 0 0 16,-2 1 16-16,0 0 0 0,1-4-464 0,-1 3 128 16,-1 1-128-16,0 2 0 15,0-1-384-15,1 1-128 0,0-2-32 0,1 1 0 16,2-1-2176-16,2 0-432 0,3-4-96 0</inkml:trace>
  <inkml:trace contextRef="#ctx0" brushRef="#br0" timeOffset="126887.13">20396 4997 32943 0,'0'0'1456'0,"0"0"304"0,0 0-1408 0,2 7-352 0,-1 2 0 0,0-2 0 0,-1 2 1216 0,-1 1 192 0,-1 1 16 0,0 0 16 15,-5 1-160-15,2 0-48 16,-2 0 0-16,-1 3 0 0,-4-1-608 0,2 3-128 0,1-3-32 0,0 1 0 15,-4 3-1552-15,0 1-304 16,-2 0-64-16</inkml:trace>
  <inkml:trace contextRef="#ctx0" brushRef="#br0" timeOffset="127485.49">21554 4439 23039 0,'0'0'2048'0,"3"-7"-1648"16,-1 0-400-16,0 2 0 0,-1 0 1392 0,-1 5 192 15,5-3 32-15,0 1 16 0,1 1 64 0,-1 1 16 0,2 1 0 0,-2 3 0 16,2 3-736-16,-2 3-144 15,0 3-16-15,-3 2-16 0,-2 2-160 0,0 5-48 16,-2 4 0-16,-1 3 0 0,0 2-96 0,0 0-32 0,-2-1 0 0,0 2 0 16,-1 1-208-16,1-1-64 0,2-1 0 15,-2-2 0-15,2-2-192 0,1-2 144 16,0 0-144-16,0-5 128 0,0-1-128 0,1-3 0 0,1-2 0 0,0-1 128 16,-1-2-128-16,2-2 192 0,0-3-192 0,-1-6 192 15,0 0-192-15,0 0 0 16,0 0-192-16,9 0 192 15,0-3-2368-15,1-2-368 0,1-3-64 0,1-1-16 0</inkml:trace>
  <inkml:trace contextRef="#ctx0" brushRef="#br0" timeOffset="129387.32">21972 4803 33567 0,'0'0'1488'0,"0"0"304"0,0 0-1424 0,0 0-368 16,0 0 0-16,0 0 0 0,7-4 336 0,-1 0 0 15,-1 0 0-15,2 0 0 0,0 2 32 0,3 0 0 0,-1 0 0 0,2-2 0 16,1 0-368-16,1 0 0 0,1-2 0 0,-1-1 0 16,-1 2 0-16,2-2-192 0,-3 0 32 0,2-1 0 15,-1 0-80-15,1-2-16 16,-2 2 0-16,-3 0 0 0,0 0 256 0,-2 2 0 0,-2 0-160 0,-2 2 160 16,-2-1 0-16,0 5 0 0,-5-3 0 15,-2 3 0-15,-2 0 256 0,-1 2-16 16,-1 1-16-16,-1 3 0 0,-1 1-80 0,-1 1-16 15,-2 2 0-15,1 1 0 0,0-1 0 0,0 1-128 0,3 2 192 0,1 1-64 16,2-1-128-16,4-1 0 0,0-1 0 0,3 0 128 16,2 1-128-16,2-1 192 0,3-1-192 0,1-1 192 0,3-2-192 0,2 0 0 15,2-2 144-15,4 0-144 16,-1-2 0-16,4-2 0 0,2-1 0 0,4-1-192 0,0-1 0 0,4-2-16 16,3-2 0-16,3-2 0 0,2 0 64 0,2-5 16 15,-1-2 0-15,-4-3 0 0,-1-1 128 0,-3-3-192 16,-5 1 192-16,-4 0-192 0,-4 1 32 0,-4 2 0 15,-4 2 0-15,-5 1 0 0,-4 2 352 0,-4 4 80 16,-2 1 16-16,-5 2 0 0,-3 4-32 0,-4 1 0 16,-4 3 0-16,0 2 0 0,-2 1-256 0,0 2 0 15,0 0 0-15,1 1 0 0,1 1 0 0,3 0 0 16,4-2 0-16,4 3 0 16,3 0 0-16,3 0 0 0,1-1 128 0,6 0-128 0,1-1 0 0,3 0-144 15,4 0 16-15,4-2 0 0,2 0-16 0,2-2 0 0,2 0 0 0,0 0 0 16,0-2-64-16,-2 0-16 15,0 2 0-15,-2-1 0 0,-4 0 224 0,-2 2 0 16,0 0 0-16,-4 2 0 0,-1 2 176 0,-2 2 80 0,0 2 0 0,-3 2 16 16,-1 2 0-16,-2 1 0 15,-2 2 0-15,1 1 0 0,-1 0 16 16,-2 2 0-16,-1 1 0 0,2 2 0 0,-1-1-32 0,2-2 0 0,0-1 0 0,0-1 0 16,2-1-256-16,1-2 160 0,1-1-160 0,0-2 128 15,1-1 112-15,4-3 16 0,-4-3 0 0,2-1 0 16,1-3-32-16,2 0 0 0,0-3 0 0,2-2 0 0,0-2-96 0,2-1 0 15,1-5-128-15,1-2 192 0,2-2-192 0,2-5 0 16,-1-2 0 0,3-6 0-16,1-3 0 0,2-4-208 15,0-2 32-15,1 0 16 0,0 0-16 0,-1 1 0 0,-1 1 0 0,-4 2 0 0,-2 3 176 0,-2 2 176 16,-2 4-48-16,-5 2 0 0,1 5 400 0,-2 3 80 0,-2 2 16 0,-1 2 0 16,-1 2-112-16,0 6-32 0,0 0 0 0,0 0 0 15,0 0-320-15,0 0-160 0,-4 4 160 16,-1 4-160-1,1 1 0-15,0 3 0 0,-1 2-128 0,1 4 128 0,-1-2-144 16,2 2 144-16,0-1 0 0,1 1-144 0,-1 0 144 16,3-2 0-16,3-1 0 0,0 0 0 0,1-1 0 0,2-2-128 0,2-1 128 0,-2-1-128 15,2-2-160-15,1-3-32 16,2-1 0-16,1-2 0 0,3-2-128 16,-1-2-48-16,2-3 0 0,0-3 0 0,1-3 80 0,2-3 16 0,-1-3 0 15,2-3 0-15,0-2-112 16,1-2-32-16,-1-3 0 0,-2 2 0 0,0 2 304 0,-3 1 64 0,-4 4 16 0,-1 4 0 15,-2 3 496-15,-3 2 112 0,-2 2 0 0,-1 3 16 16,-2 4 144-16,0 0 32 16,0 0 0-16,0 0 0 0,0 0-512 0,-6 8-128 15,2 2 0-15,-2 2 0 0,2 1 0 0,0 1 0 16,0 2 0-16,2 0-128 0,1 0 128 0,2-1 0 16,1-1-144-16,2 2 144 0,0-2 0 0,3 0-176 15,0-2 176-15,3-1-128 16,2-1-320-16,3-2-48 0,1-3-16 0,3 0 0 15,3-2-368-15,1-2-80 0,0-2 0 0,0-1-16 16,1-5 208-16,2-1 32 0,-3-5 16 0,-1-1 0 16,-1-3-48-16,-1-3 0 0,-1-2 0 0,-2 1 0 0,-3 0 384 0,-3 1 64 0,-3 4 0 0,-3 1 16 15,-2 3 1040-15,-3 2 208 0,-4 3 32 0,-3 0 16 16,0 3-48-16,-4 1-16 0,-2 2 0 0,-1 2 0 16,0 3-480-16,-1 0-112 0,-1 3-16 0,1 0 0 15,-2 2-192-15,3 0-128 0,1 3 128 0,1-1-128 16,1 0 0-16,2 1 0 0,2-1 0 0,3-1 0 15,3-1 0-15,2-1 0 0,1-2 0 0,3 0 0 16,1-2 0-16,3-1 0 0,1 0 0 0,2-2 0 0,1-1 0 16,0 0 0-16,1-2 0 15,0-2 0-15,-1 1 0 0,1 0 128 0,0 0-128 0,-1 2 128 16,0 1-128-16,-1 1 0 0,-1 1 0 0,0 1 0 0,-1 0 176 0,-1 2 16 16,1 0 0-16,-3 2 0 0,3-2-64 15,0 2 0-15,0-1 0 0,1 0 0 0,0-2-128 0,1 0 0 16,1-1 0-16,3-1 0 0,0-1 0 0,2-2-320 15,1-2 48-15,-1-2 16 16,2-1-144-16,0-3-32 0,1-2 0 0,-4-2 0 0,1-5 176 0,0-2 48 16,-2-4 0-16,1-2 0 0,-1-2 208 0,-1-1-192 0,0-4 192 0,-2 0-192 15,-1 0 192-15,-2 2 0 16,-1 2 192-16,-3 4-192 0,0 4 768 0,-3 3 64 16,-1 3 0-16,1 2 0 0,-3 2-112 0,0 3-16 0,-4 3 0 15,4 5 0-15,-4-2-416 0,4 2-96 0,-6 7 0 16,1 3-16-16,-2 3-176 0,2 1 0 0,-3 4 0 0,0 2-176 15,2 2 176-15,-1 1 0 0,2 0 0 16,0 1 128-16,1 0-128 0,1 1 128 0,0-2-128 16,2 1 128-16,1-1-128 0,1 0 128 0,3-1-128 0,-1 1 128 0,2-3-128 0,2-1 128 15,0-3-128-15,0-1 128 0,2-3-128 16,2-2 0-16,1-3 0 0,3-1 0 16,-3-2-256-16,3-2 0 0,0-3-16 0,3-3 0 15,0-4 0-15,1-3 0 0,2-2 0 0,1-4 0 16,3-1 80-16,-2-2 0 0,-1-3 16 0,-3 3 0 0,0 2 176 0,-3 3-192 15,-4 2 192-15,-2 2-192 0,-4 2 368 16,-1 4 64-16,-3 0 16 0,-2 5 0 0,0 0 112 0,0 0 16 16,0 0 16-16,-7 5 0 0,1 1-400 0,-1 3 0 15,-1 2 0-15,2 1 0 0,-2 0 0 0,1 1 0 0,2 1 0 0,2 0 0 16,0 1 0-16,1 0 0 16,2-2 0-16,0 0 0 0,2-3 0 0,2 0 0 15,0 0 0-15,3-2 0 0,1 0 0 0,0-1 0 16,3-3 0-16,1-1 0 0,1 0 0 0,2-3-256 0,0-3 64 0,2-1 16 15,0-1-16-15,3-3-16 0,2-2 0 0,1-1 0 16,0-2 64-16,0 0 16 16,-1-2 0-16,-1 2 0 0,-2 1 128 0,0 2 0 15,-5 1-144-15,-2 3 144 0,-2 0 0 0,-5 3 0 16,-5 3 0-16,0 0 0 0,0 0 224 0,0 0-32 16,0 0-16-16,-2 8 0 0,-1 0-176 0,0 2 0 15,-2-1 0-15,2 1-176 0,1 0 176 0,1 1 0 0,0 0-144 0,1-1 144 0,1-1 0 16,1-1 0-16,0 1-144 0,2-1 144 15,2-2-224-15,-1-1 16 16,3-1 0-16,1-2 0 0,1 0 80 0,0-2 128 0,0-2-208 0,1-1 80 16,1-2 128-16,1-3 0 0,-2-2 0 0,0-2 128 15,0-1-128-15,-1-4 192 0,-2-1-64 0,-2 0 0 0,0 0 0 16,-3 4 0-16,-2 1 0 0,-2 2 0 16,-2 1 32-16,-2 2 16 0,0 3 0 15,-2 0 0-15,-1 3-432 0,0 2-64 0,-1 0-32 0,-1 2 0 31,-1 3-768-31,0 1-160 0,0 1-16 0,1 1-16 0,0-1-2016 0,2 1-416 0</inkml:trace>
  <inkml:trace contextRef="#ctx0" brushRef="#br0" timeOffset="129650.33">24834 4819 10127 0,'0'0'896'0,"0"0"-704"0,0 0-192 0,3 6 0 0,0-1 3376 0,0 1 640 0,0-1 128 0,-3-5 16 0,2 7-1696 15,-2-7-352-15,2 6-64 0,0 0 0 0,-2-6-448 0,0 0-96 16,4 5-16-16,-4-5 0 0,0 0-544 0,5 4-112 15,1-3-32-15,0-1 0 16,1-1-240-16,0 0-48 0,2-1-16 0,2 0 0 0,0-1-224 0,1-1-32 0,2-3-16 0,1 1 0 0,-2 1-96 0,1 1-128 31,0-1 176-31,0 2-176 0,-1 2 0 0,-1 1 0 0,-1 1 0 0,0 1 0 0,0 1 0 0,0 1 0 16,-3 0 0-16,-1 2 0 16,-1-1-192-16,0 2 192 0,-2-1-208 0,0 2 80 15,2 0-128-15,-2-1-32 16,-4-7 0-16,5 8 0 15,0-2-288-15,-5-6-64 0,0 0-16 0,0 0 0 0,8 2-1488 16,-8-2-288-16,0 0-64 0,5-6-12608 0</inkml:trace>
  <inkml:trace contextRef="#ctx0" brushRef="#br0" timeOffset="129725.54">24750 4342 19919 0,'-20'-11'880'0,"12"6"192"0,0 1-864 0,-4 1-208 16,-3-1 0-16</inkml:trace>
  <inkml:trace contextRef="#ctx0" brushRef="#br0" timeOffset="129890.3">24122 4461 30399 0,'0'0'2704'16,"0"0"-2160"-16,-6-4-544 0,6 4 0 0,-3-4 1296 0,3 4 160 15,-1-6 16-15,1 6 16 0,2-5-272 0,4 0-64 16,2 2-16-16,2 0 0 0,5 0-768 0,3 0-160 15,7 2-16-15,5 0-16 16,1 2-1136-16,5-1-208 0,1-1-48 0,3 0-15552 16</inkml:trace>
  <inkml:trace contextRef="#ctx0" brushRef="#br0" timeOffset="130867.3">17249 6238 5519 0,'0'0'240'0,"0"-6"64"0,1-1-304 0,0 0 0 15,0 1 0-15,0 0 0 0,-1 6 5600 0,0 0 1056 0,0 0 224 16,0 0 32-16,0 0-4304 0,0 0-880 16,0 0-160-16,0 7-32 0,-1 3-784 0,0 3-160 0,-1 1-16 0,0 4-16 0,-2 2-288 0,1 2-48 31,0 1-16-31,0 0 0 0,-1 0-48 0,0-1-16 16,3-1 0-16,-1-1 0 0,0-2-144 0,0 0 128 0,1-3-128 0,1 0 128 15,0-2-128-15,-2-2 0 0,4-2 0 0,-1-2 0 16,0 0-560-16,-1-7-192 0,0 0-32 0,0 0-16 15,0 0-2800-15,5-3-560 0</inkml:trace>
  <inkml:trace contextRef="#ctx0" brushRef="#br0" timeOffset="131015.02">17117 6081 36047 0,'-10'-13'1600'0,"6"7"320"0,-2 1-1536 0,2 0-384 0,0 0 0 0,2 0 0 0,0 1 0 0,2 4 0 16,0 0 0-16,0 0 0 15,0 0-272-15,0 0 16 0,0 0 0 0,8 0 0 16,1 0-1600-16,0 3-320 0,2 2-64 0,3 0-11056 16</inkml:trace>
  <inkml:trace contextRef="#ctx0" brushRef="#br0" timeOffset="131334.35">17348 6366 29487 0,'0'0'2624'0,"0"9"-2112"15,0 0-512-15,0 2 0 0,1 2 320 0,0-1-32 16,-1 0-16-16,0 1 0 0,-1 0 272 0,0 0 48 16,0 1 16-16,1-2 0 0,0-1 16 0,0 0 0 0,0-1 0 0,-2-3 0 15,1 0-176-15,1-7-16 0,0 0-16 0,0 0 0 16,0 0-48-16,0 0-16 16,0 0 0-16,0 0 0 0,0 0 96 0,1-8 0 0,1-2 16 0,1-3 0 15,2-2-208-15,0-3-32 0,3-2-16 0,2-1 0 0,1-1-208 16,1 0 0-16,1 1 0 0,-1 4 0 0,1 0 0 15,2 4 0-15,1 2 0 0,-2 3 0 0,0 1 192 16,-2 2 32-16,-1 2 16 0,-1 2 0 16,-1 2 48-16,1 3 16 0,1 3 0 0,-1 3 0 0,-1 1-144 15,0 1-32-15,-1 1 0 0,0 2 0 16,2-1-128-16,-2 1 0 0,-1 1 0 0,0-1-176 16,0 0-336-16,1 2-64 0,-1-1 0 0,1-1-16 15,0-3-2176-15,0 0-432 0,2-2-96 0</inkml:trace>
  <inkml:trace contextRef="#ctx0" brushRef="#br0" timeOffset="131729.32">18079 6266 23951 0,'-11'-10'2128'0,"6"5"-1696"16,-3 1-432-16,-1 0 0 0,0-1 2672 0,-2 2 448 16,-3 1 80-16,1 1 32 0,-1 2-1728 0,1 1-352 15,-3 1-64-15,1 3 0 0,-1 0-272 0,2 2-48 0,0 1-16 0,1 2 0 16,1 1-512-16,2 2-112 15,1 2 0-15,0-1-128 0,2 1 128 0,3 2-128 16,1 0 0-16,2-2 0 0,1 0 0 0,3-2 0 0,1-1 0 0,4-1 0 16,1-1 0-16,2-1-192 15,0-3 192-15,1-2-192 0,0 0-96 0,1-3-16 16,0-3 0-16,2-3 0 0,-1-2 32 0,0-3 0 16,1-4 0-16,-1-4 0 0,-1-3 272 0,1-5-128 0,1-5 128 15,-2-1 0-15,0-4 0 0,1 1 0 0,-4-1 0 0,-1 2 0 0,-2 1 0 16,-2 3 176-1,-3 2 0-15,1 4 0 0,-2 4 560 0,-1 4 112 0,-1 2 32 0,-2 3 0 0,1 2-96 0,0 3-16 16,2 5 0-16,0 0 0 0,0 0-480 0,-5 2-96 16,-1 3-32-16,2 4 0 0,-1 3-160 0,2 3 0 15,0 1-160-15,0 3 160 0,1 3 0 0,1 1-144 16,0 1 144-16,1 1 0 0,0 2-176 0,1-1 176 16,2 1-208-16,1-1 80 15,1 0-720 1,3-1-144-16,0-2-32 0,0-2 0 0,0-3-1968 0,1-1-400 0,3-4-64 0,-1-3-11968 15</inkml:trace>
  <inkml:trace contextRef="#ctx0" brushRef="#br0" timeOffset="132173.99">18363 6447 12895 0,'0'0'1152'0,"0"0"-928"15,0 0-224-15,0 0 0 0,0 0 2656 0,6-1 480 16,-1-1 112-16,2 0 16 0,-1-2-1280 0,1 0-256 0,-1 1-64 16,0-3 0-16,2 0-704 0,0-2-160 15,-1-1-32-15,1 0 0 0,0 0-304 0,-1 0-64 16,-1-4-16-16,-2 2 0 0,1 0-64 0,-2 0 0 0,-2 0-16 0,0 2 0 15,-1-1 208-15,-1 2 64 0,-1 1 0 16,0 2 0-16,2 5 256 0,0 0 48 0,-7-1 16 0,2 0 0 16,-3 2-480-16,1 2-96 15,-3 1 0-15,2 3-16 0,-1 1-144 0,1 2-32 0,0 2 0 0,2 0 0 16,0 2-128-16,3 2 0 0,0-1 0 16,2 0 0-16,1 0 0 0,1-1 0 0,2 0 0 0,2 1 0 0,2-3 0 0,2 0-144 15,1-1 144-15,1-2-160 16,1-3-416-1,1 0-96-15,1-4-16 0,3-2 0 16,2-5-224-16,-1 0-48 0,1-3-16 0,2-3 0 0,1-2 144 0,1-5 16 0,0-4 16 16,0-2 0-16,1-2-32 0,-4-2-16 0,3 0 0 0,-3-2 0 0,-3-1 720 0,-4 3 128 15,-3 2 0-15,-4 1 0 16,-2 2 1744-16,-2 3 272 0,-1 3 48 0,-1 2 16 0,-1 3-240 16,-1 2-48-16,-1 3-16 0,1 1 0 0,-1 3-864 0,3 3-160 0,0 0-48 0,-6 2 0 15,1 2-448 1,-1 5-80-16,1 3-32 0,0 3 0 15,2 1-144-15,1 5 0 0,0 1 0 0,0 1 0 16,0 1-144-16,2 2 144 0,0 1 0 0,0 2 0 16,2-1 0-16,0 0-128 0,1-2 128 0,3 1 0 15,-1-3-576 1,2-1-64-16,1-1-16 0,0-2 0 0,0-4-2288 0,0-2-464 0,-1-3-96 0</inkml:trace>
  <inkml:trace contextRef="#ctx0" brushRef="#br0" timeOffset="132344.37">18656 6321 37775 0,'-12'-5'3360'0,"6"2"-2688"0,1-1-544 0,0-1-128 0,5 5 416 0,-3-4 48 31,3 4 16-31,0 0 0 0,0 0 224 0,6-6 32 16,2 2 16-16,4 1 0 0,4-1-496 0,3 2-112 16,4 1-16-16,1 1 0 0,3-1-336 0,4 0-80 15,1 0-16-15,-1 0 0 16,-1-2-2976-16,-2 2-608 0</inkml:trace>
  <inkml:trace contextRef="#ctx0" brushRef="#br0" timeOffset="132867.5">19069 6399 22575 0,'0'0'992'0,"0"0"224"0,0 0-976 0,0 0-240 15,0 0 0-15,0 0 0 0,0 0 592 0,0 0 80 16,0 0 16-16,0 0 0 0,0 0 544 0,0 0 112 16,0 0 32-16,6-1 0 0,2-2-608 0,-1-1-128 15,3-3-32-15,-1-1 0 0,1-3-384 0,0-1-80 0,0-1-16 0,1-3 0 16,-1-1 0-16,-3 2-128 0,-1 1 192 0,-3 1-64 15,0 0 176-15,-3 5 16 0,-2 0 16 0,-1 2 0 16,-1 2 560-16,-2 2 96 0,1 2 32 0,-2 2 0 0,-1 1-496 0,1 3-80 16,-4 0-32-16,1 4 0 15,0 1-240-15,-1 6-48 0,1 0-128 0,4-2 192 16,2-1-192-16,1 0 0 16,0 1 0-16,5 0 0 0,1-1 0 0,2 0 0 0,2-1 0 0,4 3 0 0,1-3 0 0,2 0 0 15,3-4 0-15,3 0 0 16,2-2-688-16,3-3-16 0,2-3-16 0,-1 0 0 15,1-3-1360-15,-1-2-272 0,-2-3-48 0,-1-2-11680 0</inkml:trace>
  <inkml:trace contextRef="#ctx0" brushRef="#br0" timeOffset="133167.93">19486 6217 17503 0,'-2'-14'768'0,"0"8"176"0,-2 0-752 0,-1-1-192 16,2 2 0-16,0-1 0 0,-1 1 3072 0,4 5 576 15,0 0 112-15,0 0 16 0,0 0-2240 0,0 0-464 16,0 0-96-16,5 5-16 0,-2 4-560 0,1 2-112 15,1 2-32-15,0 3 0 0,1 1-112 0,0 1-16 0,0 2-128 0,-3-1 192 16,0 1-64-16,1 0-128 16,-2 0 176-16,0-1-176 0,-1-3 224 0,-1-1-64 15,0 0-16-15,0-4 0 0,0-1 0 0,0-3 0 16,0 0 0-16,0-7 0 0,0 0 48 0,0 0 0 0,0 0 0 16,0 0 0-16,0 0 224 0,7-4 48 0,-1-4 16 0,1-3 0 15,1-3-128-15,1-4-32 0,0-2 0 0,0-1 0 16,2-1-192-16,0 0-128 0,-1 2 160 0,1 2-160 15,0 1 0-15,-1 3 0 0,0 2 0 0,0 4 0 0,1 2 0 0,-1 0 0 16,0 3-144-16,1 2 144 16,-3 1-528-16,2 2-16 0,-1 0 0 0,2 2 0 15,-1 2-1888 1,1-1-384-16,0 2-80 0</inkml:trace>
  <inkml:trace contextRef="#ctx0" brushRef="#br0" timeOffset="134134.35">19948 6236 28559 0,'0'0'2544'0,"0"0"-2032"0,0 0-512 0,-3 7 0 0,1 1 768 0,-1 1 64 0,-2-1 16 0,1 3 0 16,-2 1 32-16,2 2 0 16,-1 1 0-16,2 0 0 0,0-1-336 0,1 1-64 0,-1-1-16 0,2-1 0 0,0-1-272 0,1-2-48 31,0-1-16-31,1-4 0 0,-1-5 16 0,0 0 0 15,0 0 0-15,0 0 0 0,0 0 80 0,7 3 16 16,0-5 0-16,-1-2 0 0,1-3-240 0,-3-1 176 16,1-3-176-16,0-4 160 0,3-2-32 0,1-3 0 15,0-2 0-15,4 0 0 0,-1 0-128 0,0 2 0 16,0 0 0-16,-1 5 0 0,0 3 0 0,-1 2 0 16,-1 3 0-16,-2 3 0 0,1 2 256 0,-1 2-16 15,-2 2-16-15,1 3 0 0,-1 3 32 0,1 2 0 16,-2 2 0-16,0 1 0 0,1 2-256 0,-2-1 144 15,0 0-144-15,1 2 128 0,-1 0-128 0,0 1 0 16,2-1 0-16,-1 0 0 0,2-2 0 0,-1-1 0 16,1-2 0-16,0-2 0 0,2-1 0 0,0-3 0 0,-2-2 128 0,2 0-128 15,2-3 0-15,0-3 0 0,0-1 0 0,1-3 128 16,1-1-128-16,0-3 0 16,1-2 0-16,1-2 0 0,1-4 0 0,1-2 0 0,3-1 0 0,-3 2 0 15,-2-1-128-15,-1 2 128 0,-1 2 0 0,-1 3 0 16,-1 3 0-16,-1 2 0 0,-2 2 0 15,0 2 0-15,-2 3 240 0,-5 2 64 0,0 0 16 0,5 6 0 16,-2 0-32-16,-1 3 0 0,-1 1 0 0,0 2 0 0,-1 0-288 0,0 1 128 16,0 2-128-16,0-1 0 0,-1 2 128 0,1 1-128 15,0-2 0-15,1 0 0 0,2-2 0 0,-2 0 0 16,1-1 0-16,1-2 0 0,2 0 0 16,0-1 0-16,2-3 128 0,0 0-128 0,2-3 0 0,1-2 0 15,1-1-176-15,2-2 176 0,3-4-256 0,0-1 64 0,3-4 16 16,1-2 0-16,1-4-48 15,0-2-16-15,1 0 0 0,0-2 0 16,-4 0 32-16,0-1 0 0,-2 0 0 0,-2 2 0 0,-3 5 208 0,-3 1 0 16,0 2 0-16,-1 2 0 0,-4 3 256 0,0 1 32 15,-3 6 16-15,0 0 0 0,0 0 16 0,0 0 16 16,-1 6 0-16,-2 1 0 0,1 4-336 0,-3 1 0 16,1 2 0-16,1 1 0 0,-2 0 0 0,2 2 0 0,0 1 0 0,0-2 0 15,2 2 0-15,1-2 0 0,1-2 0 0,3 1 0 16,0-1 0-16,2-2-128 0,1-1 128 15,3-1 0 1,-1-1-528-16,2-1-32 0,1-3 0 0,2-2 0 16,2-3-512-16,1-1-96 0,3-2-32 0,1-4 0 15,1-1-144-15,2-5-48 0,3-1 0 0,-1-1 0 16,-1-2-416-16,0 2-96 0,-3 2-16 0,-5 2 0 0,-3 2 1104 0,-3 2 224 0,-4 2 32 0,-3 1 16 16,-4 4 1264-16,0 0 256 0,0 0 48 0,0 0 16 0,-5 3 112 0,-2 0 0 31,1 1 16-31,-1 2 0 0,1-1-304 0,-1 2-64 0,0-2-16 0,2-1 0 0,5-4 64 15,0 0 16-15,-5 3 0 16,5-3 0-16,0 0 96 0,0 0 0 0,0 0 16 0,0 0 0 0,5-5-336 0,-2-1-80 16,3-1-16-16,1 1 0 15,3-2-272-15,1 2-48 0,1-2-16 0,3 0 0 0,-2 0-208 0,0 3 0 16,1 1 128-16,0 1-128 0,-1 3 0 0,-1 1 0 16,1 3 0-16,-2 1 0 0,0 2 0 15,-1 3 128-15,0 2-128 0,-2 1 192 0,-2 1-192 0,0 1 176 0,-2-1-176 0,-2 0 160 16,-1-1-160-16,-1 1-272 15,0-1 64-15,0-1 16 16,-1-2-1312-16,0-2-256 0,0-2-48 0,1-6-9840 16,0 0-1984-16</inkml:trace>
  <inkml:trace contextRef="#ctx0" brushRef="#br0" timeOffset="134268.35">20886 5897 39615 0,'-5'-5'3520'0,"1"-1"-2816"0,4 6-560 0,0 0-144 31,0 0-864-31,0 0-208 0,0 0-32 0,0 0-16 16,0 0-1072-16,0 0-224 0,5 8-32 0,4 3-10912 0</inkml:trace>
  <inkml:trace contextRef="#ctx0" brushRef="#br0" timeOffset="135054.88">21688 6265 32255 0,'0'0'1424'0,"0"0"304"0,-2-5-1392 0,0 0-336 0,-1 0 0 0,0 1 0 16,-2-2 1264-16,0 2 176 0,-3 1 32 0,-1 3 16 0,-2 1-512 0,-2 1-96 0,-1 0-32 0,-3 1 0 15,2 2-224-15,-4 0-48 16,0 2-16-16,3 1 0 0,1 2-288 16,1-1-48-16,1 1-16 0,2 2 0 15,2 2-208-15,3-1 0 0,0-1 0 0,3 0 0 0,1-1 0 0,2 0 0 16,1-1 0-16,2 0 0 0,0-1 0 0,3-2 0 15,-1 0 0-15,4-3 0 16,2-1-192-16,0-2 32 0,0-1 0 0,1-3 0 0,0-2 16 0,3-3 0 0,0-2 0 16,1-1 0-16,-1-2-32 0,0-1 0 15,-1-2 0-15,-2 2 0 0,-2 2 176 0,-3 2-128 0,0 1 128 0,-2 3-128 0,0 0 128 16,-5 6 128-16,0 0-128 0,0 0 176 16,0 0-176-16,0 0 192 0,0 0-192 0,-4 9 192 15,1 2-192-15,1 1 0 16,-1 0 0-16,0 1-176 0,2 2 176 0,1 0 0 0,0 1 0 0,3-1-128 15,-1-2 128-15,2-1 0 0,2-1 0 0,0-1-128 16,2-1 128-16,1-2 0 0,1-2 0 16,2-1 0-16,2-1-176 0,1-3 176 0,1-3-208 0,1-1 80 0,2-3 128 0,2-2-160 0,1-5 160 31,3-2-160-31,3-4 160 0,2-4 0 0,0-5-144 16,1-2 144-16,0-2-192 0,-2-1 48 15,-3-2 0-15,-2 1 0 0,-2 1 144 0,-5 3 0 16,-3 3 0-16,-4 4 128 0,-1 2 384 0,-2 4 96 15,-1 0 16-15,-2 3 0 0,-3 2-32 0,0 4 0 0,-2 2 0 0,0 1 0 16,-1 2-320-16,2 4-64 0,-5 0-16 0,-1 3 0 16,-1 4-192-16,0 2 0 0,-1 2 0 0,0 3 0 15,1 3-192-15,-1 1 192 0,1 3-192 0,1 2 192 16,-2 3 0-16,1-1-128 0,2 1 128 0,1 0 0 0,1-3 0 16,0 0 0-16,2 0 0 0,2-1 0 0,2-1 0 15,1-1 0-15,1-2 0 0,2 0 0 0,0-2 0 16,2 0 0-16,2-4 0 0,1-1 0 0,2-2-176 15,2-3 32-15,3-1 0 0,1-2 0 0,-1-2-48 0,3-4-16 16,-1-3 0-16,3-3 0 0,2-3-16 0,1-1 0 16,-1-2 0-16,-2-3 0 0,-3 2 64 0,-4 0 16 15,-2 2 0-15,-4 2 0 0,-4 2 144 0,-1 1 0 16,-3 1 0-16,-1 2 128 0,-2 1 64 0,0 5 32 0,-5-3 0 0,-2 1 0 16,-1 2-224-16,0 2 0 15,-3 3 128-15,0 2-128 0,-1 2 0 0,-1 2 0 16,1 1 0-16,1 4 0 0,1 0 0 0,3 3 0 0,0-1 0 0,3 2 0 15,2 0 0-15,0 0 0 0,2 0 0 16,3-2 0-16,1 0 0 0,3-2 128 16,1 1-128-16,3-2 144 0,4 0-144 0,0-2 0 0,3-2 0 0,0-3 128 15,2-2-416-15,2-3-96 0,0-1 0 0,1-5-16 16,0 0-1264-16,1-5-240 0,-1-5-48 0</inkml:trace>
  <inkml:trace contextRef="#ctx0" brushRef="#br0" timeOffset="135275.01">22206 6050 39615 0,'0'0'3520'0,"-3"-5"-2816"0,2-2-560 0,1 0-144 16,3 1 352-16,2 0 32 0,1 1 16 0,3-1 0 0,4 1 144 16,3 0 32-16,4 2 0 0,6 2 0 0,6 1-576 0,4 0 0 15,4 1 0-15,0 0 0 0,-1 0 0 0,1 0 0 16,-2 3 0-16,0-3 0 0,-4 0 0 0,-2-1 0 0,-3 1 0 0,-2 1 0 15,-4 1-224-15,-3 0-48 0,-4-1-16 0,-3 0 0 32,-2 0-1552-32,-11-2-304 0,0 0-64 0,0 0-14240 0</inkml:trace>
  <inkml:trace contextRef="#ctx0" brushRef="#br0" timeOffset="161233.71">2295 9370 15663 0,'0'0'1392'0,"0"0"-1120"16,-4 4-272-16,1 1 0 15,1 0 720-15,2-5 96 0,-2 7 16 0,2-7 0 16,0 5 224-16,0-5 48 0,0 0 16 0,0 0 0 16,0 0-16-16,6 6 0 0,1-3 0 0,0-1 0 0,2-1-128 0,1-1-16 0,2-1-16 0,2-1 0 15,3-2-128-15,0-2-32 16,3 1 0-16,1-3 0 0,0-1-384 0,-1-1-80 0,0-1 0 0,-1-1-16 15,-1-2-48-15,-1-2 0 0,-2 1 0 0,-1-1 0 16,-1-2-80-16,0 1-32 0,-4 2 0 0,0-1 0 16,-2 0-144-16,-3 3 192 15,0 2-192-15,-3 2 192 0,0 0 176 0,-2 2 32 16,-4-1 16-16,0 4 0 0,-3 0-32 0,-1 2-16 0,-1 2 0 0,-2 1 0 0,0 0-368 16,-3 3 0-1,-3 0 0-15,1 3 0 0,-4 1-128 0,-1 3 0 0,0 0 0 0,0 3 0 16,-1 1 128-16,1-1-128 0,1 3 128 0,2-1-128 15,2 1 128-15,2-1 0 16,2 1 0-16,2-2 128 0,1-1 32 0,2 2 16 0,5 0 0 0,-1 0 0 16,1-2 0-16,3 0 0 0,1 1 0 0,3 0 0 0,1-2 0 15,3-1 0-15,2-1 0 0,1-1 0 0,1-2-48 0,2 1 0 16,3-2 0-16,1 0 0 0,4-1 0 0,0-2-128 16,-1-2 192-16,1-1-64 0,0-1-128 15,0-2 0-15,0-2 0 0,0 0-176 16,-1 0-528-16,-1 0-128 0,-1-2 0 0,-2 1-10656 0,2-2-2128 15</inkml:trace>
  <inkml:trace contextRef="#ctx0" brushRef="#br0" timeOffset="161456.21">2861 9434 27647 0,'0'0'2448'0,"0"0"-1952"15,0 0-496-15,0 0 0 0,0 0 944 0,0 0 80 16,0 0 32-16,0 6 0 0,0 2 160 0,-1 2 16 15,-3 1 16-15,2 2 0 0,0 3-208 0,0 0-32 16,0 0-16-16,-1 2 0 0,1 0-480 0,-1 0-112 16,0 1-16-16,-1 1 0 0,2 0-240 0,1-2-144 15,-1 0 160-15,1 0-160 0,0-1 128 0,1-1-128 0,0-3 0 0,0 0 0 16,0 0-128-16,1-2-128 16,0-1-32-16,1-2 0 15,-1-2-2224-15,1 0-448 0,-2-6-96 0</inkml:trace>
  <inkml:trace contextRef="#ctx0" brushRef="#br0" timeOffset="162248.32">3331 9231 35007 0,'0'0'3120'0,"0"0"-2496"0,0 0-496 0,0 0-128 16,0 0 448-16,0 0 80 0,0 0 16 0,0 0 0 16,0 0-416-16,7-1-128 0,1 0 0 0,2 0 0 15,1-1 240-15,2 0-64 16,0 0-16-16,2 1 0 0,-1 0-160 0,0-1 0 0,2 0 144 0,0 0-144 15,2-1-1440-15,-2 1-352 0,-2 0-80 0,0 1-13056 16</inkml:trace>
  <inkml:trace contextRef="#ctx0" brushRef="#br0" timeOffset="162435.49">3280 9386 38127 0,'-11'-2'1680'0,"11"2"368"0,-6-1-1648 0,6 1-400 0,0 0 0 0,0 0 0 0,0 0 320 0,0 0 0 15,0 0-16-15,0 0 0 0,0 0 192 0,0 0 32 16,9 2 16-16,1 0 0 16,2 1-352-16,0-2-64 0,3 0 0 0,2 0-128 0,3-1 0 0,1-1 0 0,1-1 0 0,2-1 0 31,0 0-1280-31,1 0-304 0,0 0-64 0,2 0-15136 0</inkml:trace>
  <inkml:trace contextRef="#ctx0" brushRef="#br0" timeOffset="163085.85">5364 8784 23951 0,'-3'-11'2128'0,"3"11"-1696"0,0-6-432 0,0 1 0 16,0-1 656-16,0 6 48 0,0 0 16 0,0 0 0 16,0 0 816-16,0 0 144 0,0 0 48 0,0 0 0 15,0 0-768-15,0 0-160 0,1 9-32 0,-1 2 0 0,-1 2-368 0,0 4-80 16,-1 1 0-16,1 3-16 0,-1 1-96 0,-2 1-16 15,1 3 0-15,2-2 0 0,-2 1-48 0,0 0-16 16,2 0 0-16,0-2 0 0,-1-2-128 0,1-2 0 16,0-1 144-16,0-3-144 0,-2 1 128 0,2-3-128 15,0-3 128-15,0-1-128 0,0-3 240 0,0 1-32 0,1-7 0 16,0 0 0-16,0 0 144 0,0 0 32 16,-4-3 0-16,0-4 0 0,2-2-96 0,0-3-16 15,0-4 0-15,1-4 0 0,-4-4-272 0,3-3 0 16,1-1 0-16,2-2 0 0,0 0 0 0,1 0 0 0,2 2 0 0,-1-1 0 15,1 2 128-15,3 0 80 0,-1 2 16 0,3 2 0 16,1 2-64-16,0 2-16 0,1 3 0 0,1-1 0 16,1 3-144-16,2 2 0 0,0 1 144 0,0 1-144 15,2 1 256-15,1 3-32 16,-4 0 0-16,2 1 0 0,1 0-560 0,-1 3-112 0,1 1-32 0,-2 2 0 31,0 2-1328-31,-3 2-272 0,0 1-48 0,-5 2-14288 0</inkml:trace>
  <inkml:trace contextRef="#ctx0" brushRef="#br0" timeOffset="163243.34">5351 8966 27647 0,'0'0'1216'0,"0"0"256"0,0 0-1168 0,0 0-304 16,0 0 0-16,0 0 0 0,0 0 1280 0,0 0 192 16,7 2 32-16,-1-1 16 0,1 1-432 15,2-2-96-15,2 0-16 0,2-2 0 16,1 2-544-16,2 0-112 0,1-1-32 0,3 0 0 0,0-1-432 0,2 0-96 15,1-1-16-15,0-1-10752 16,1 1-2144-16</inkml:trace>
  <inkml:trace contextRef="#ctx0" brushRef="#br0" timeOffset="163427.4">5828 8942 34031 0,'0'0'1504'0,"0"0"320"0,0 0-1456 0,0 0-368 16,-4 5 0-16,1 1 0 0,1 2 832 0,0 0 80 0,-2 2 32 0,2 2 0 15,-1 2 48-15,1 1 16 16,-1 0 0-16,1 2 0 0,1 1-592 0,0-1-112 16,-1 0-32-16,0 0 0 0,0 1-272 0,4-2 0 0,-2 1 128 15,2-1-128-15,0 1-128 0,1-2-96 0,1 0-16 0,0-2 0 16,-1-2-2400-16,2-1-496 0</inkml:trace>
  <inkml:trace contextRef="#ctx0" brushRef="#br0" timeOffset="163752.31">6183 8765 21183 0,'-2'-13'944'0,"2"13"192"0,-1-6-912 0,-1 1-224 16,1-1 0-16,1 6 0 0,0 0 3168 0,0 0 592 15,0 0 112-15,0 0 32 0,0 0-2672 0,0 0-528 16,0 0-96-16,-1 11-32 0,-1 1-272 0,0 4-64 0,0 0-16 0,-2 3 0 0,1 2-48 0,-1 1-16 31,0 1 0-31,0 2 0 0,0-2-160 0,0 0 128 16,2 0-128-16,-1-1 128 0,2-1-128 0,1-2 0 0,1-1 144 0,2-3-144 0,-2-2 528 0,2-2 48 31,1-2 0-31,-1-1 0 0,1-3 0 0,-4-5 16 0,6 5 0 0,-1-3 0 16,2-1-176-16,1 1-32 15,-1-3-16-15,2 0 0 0,1-1-208 0,1 0-32 16,0-3-128-16,1 1 192 0,1-1-352 0,2 1-80 15,-4-2-16-15,2 2 0 16,0 0-1488-16,0-1-304 0,1 1-64 0,-1 1-15376 0</inkml:trace>
  <inkml:trace contextRef="#ctx0" brushRef="#br0" timeOffset="163958.73">6708 8895 7359 0,'0'0'320'0,"0"0"80"0,0 0-400 0,-2-5 0 0,2 5 0 0,0 0 0 15,0 0 7568-15,0 0 1440 0,0 0 272 0,0 0 64 0,0 0-6528 16,-2 6-1296-16,1 0-272 0,-2 3-48 16,1 2-464-16,-1 2-96 0,0 3 0 0,0 0-16 0,1 2-400 15,-3 1-80-15,1-1-16 0,1 2 0 0,-1 0-128 0,2 0 0 16,0-2 0-16,2 2 0 16,-2-1-320-16,1 0-112 0,1-3-16 0,0-1 0 15,1 1-2560-15,1-2-528 0</inkml:trace>
  <inkml:trace contextRef="#ctx0" brushRef="#br0" timeOffset="164426.21">5041 9592 30399 0,'-12'-4'1344'0,"12"4"288"0,-6-1-1312 0,2 0-320 0,4 1 0 0,0 0 0 0,0 0 1408 0,0 0 192 15,0 0 64-15,0 0 0 16,0 0-864-16,9 3-160 0,4 0-48 0,6 0 0 0,5 0-272 0,7 0-48 16,5 0-16-16,5 1 0 0,5-4-96 0,6 0-32 15,5 0 0-15,9 0 0 0,8-2-128 0,4 1 0 16,2-1 144-16,6 1-144 0,4 0 0 0,2 1 0 16,2-2 0-16,-3 2 0 0,2 0 0 15,-2 0 0-15,-1 0 0 0,-4 0 0 16,-6-1 0-16,-4-2 0 0,-8 1 0 0,-4 0 128 0,-5-1-128 15,-6-1 0-15,-5 1 0 0,-8 1 0 0,-6-1 0 0,-4-1 0 16,-7 1 128-16,-4 0-128 0,-5-1 144 16,-3 2-144-16,-2 0 192 0,-4 0-192 0,-5 2 0 0,0 0 0 15,0 0-160-15,0 0 160 16,-7 0-1008-16,-3 2-80 0,-4 1 0 0,-5 3-10176 0,-3 2-2048 0</inkml:trace>
  <inkml:trace contextRef="#ctx0" brushRef="#br0" timeOffset="164848.26">5642 10073 11055 0,'5'-14'480'0,"-2"8"112"0,2 1-464 0,-1-1-128 0,0 1 0 0,0 0 0 16,-4 5 5120-16,5-3 992 0,-5 3 208 0,0 0 32 16,0 0-4112-16,0 0-816 0,5 6-160 0,-5 3-48 15,-2 3-544-15,-3 4-112 0,0 2-32 0,-3 3 0 0,-1 1-208 0,-1 3-64 0,-1 1 0 0,-1 3 0 16,-1-2-256-16,0 2 128 15,1 0-128-15,2 1 0 0,1 0 0 0,2-4 0 16,3-1 0-16,1 0 0 0,2-2 0 0,1-2 0 16,1-4 0-16,3 0 0 0,3-1 144 0,0-3-144 15,4-2 0-15,0-1 144 0,5-1 32 0,3-2 0 0,3-2 0 0,-2-1 0 16,1-3-176-16,5-2 192 16,-3-2-192-16,1-1 192 0,1-3-192 0,1-1-272 15,-1-1 64-15,0-2 16 0,-1-1-672 0,-1 0-128 0,-1-2-32 0,-2 0-10752 16,-3-1-2144-1</inkml:trace>
  <inkml:trace contextRef="#ctx0" brushRef="#br0" timeOffset="165036.85">5598 10137 8287 0,'-7'-11'368'0,"4"6"80"0,-1 1-448 0,1-2 0 16,3 6 0-16,2-4 0 0,3 0 6032 0,1 0 1136 0,1 1 208 0,3 0 48 15,3-2-5584-15,4 2-1136 0,-1 0-208 0,4-1-48 16,0 0-128-16,2 1-32 0,1-2 0 16,-1 1 0-16,0 1-288 0,0-1 0 0,0 1 0 0,-1 1 0 31,-2-2-2304-31,-2 4-448 0</inkml:trace>
  <inkml:trace contextRef="#ctx0" brushRef="#br0" timeOffset="165223.91">5582 10365 29487 0,'0'0'2624'0,"0"0"-2112"16,0 0-512-16,0 0 0 0,0 0 1808 0,6-2 256 15,3-1 48-15,0 1 16 0,5 0-960 0,1-1-192 16,3 0-32-16,1 0-16 0,1-1-320 0,2 2-64 16,1-1-16-16,2 0 0 0,-1-1-336 0,1 1-192 15,0-1 192-15,1 0-192 16,-2 1-288-16,0 0-160 0,0 1-48 0,-1 2-11856 15,-1 1-2384-15</inkml:trace>
  <inkml:trace contextRef="#ctx0" brushRef="#br0" timeOffset="165428.63">6184 10427 26719 0,'0'0'1184'0,"0"0"240"0,0 0-1136 0,0 0-288 15,0 0 0-15,0 0 0 0,0 0 2336 0,0 0 416 0,1 7 64 0,0 0 32 16,1 2-1200-16,-1 1-240 0,-1 2-64 0,0 4 0 15,0 0-656-15,-1 2-144 0,0 0-32 0,0 2 0 16,-1 1-256-16,0 0-64 16,1 1-16-16,-2 0 0 0,1-2-176 0,1-2 0 15,0 0 0-15,0-1 0 16,0-3-496-16,1-1-128 0,1-1-16 0,1 0-16 16,0-3-2368-16,3-2-480 0,-5-7-80 0</inkml:trace>
  <inkml:trace contextRef="#ctx0" brushRef="#br0" timeOffset="165876.34">6688 10241 15663 0,'0'0'1392'0,"-1"-4"-1120"16,1-1-272-16,0 5 0 0,-1-3 4192 0,1 3 784 0,0 0 144 15,0 0 48-15,0 0-3184 0,-5 3-624 16,0 3-128-16,-1 0-16 0,0 4-704 0,-2 2-128 15,-1 2-16-15,-2 2-16 0,0 3-224 0,-1 2-128 0,0 1 160 0,0 0-160 16,0 1 128-16,0 0-128 0,1 0 0 0,0-1 0 16,1-2 0-16,0-1 0 0,1-2 0 0,2-1 0 0,3-4 144 15,1-2-144-15,-1-3 128 0,2-1-128 0,2-6 0 0,0 0 0 32,0 0-224-32,0 0 80 0,3-6-128 0,3-1-32 15,1-4 0-15,0-5 0 0,3-3 144 0,2-4 32 16,4-4 0-16,0-5 0 0,3-2-208 0,0-2-48 0,-1-2 0 0,0 3 0 0,-2 2 240 15,0 2 144-15,-1 4-192 0,-1 4 192 0,-1 3 304 0,-4 3 160 16,0 3 48-16,-1 3 0 0,-3 1 144 0,1 3 48 16,-2 3 0-16,-4 4 0 0,0 0-192 0,0 0-48 15,7 2 0-15,-2 3 0 16,1 1-208-16,-2 2-64 0,1 1 0 0,-1 2 0 16,-1 1-192-16,1 2 128 15,-1 3-128-15,0 0 0 0,1 1 0 0,-1 1 128 0,0-1-128 0,1 2 0 0,-1 0 0 16,0 0 0-16,0-1 0 0,0 1 0 15,0 0-576-15,0-1-96 0,-1-3-32 0,1-1 0 16,-1-2-2176-16,-1-2-432 0,-1-1-80 16</inkml:trace>
  <inkml:trace contextRef="#ctx0" brushRef="#br0" timeOffset="166032.26">6612 10386 26719 0,'-10'-6'2368'0,"10"6"-1888"16,-4-2-480-16,0-1 0 0,4 3 1920 0,-4-3 304 15,4 3 48-15,0 0 16 0,0 0-1264 0,4-4-256 0,5 1-64 0,1 0 0 0,2 0-496 0,3 0-208 32,3-1 176-32,2 2-176 0,3 0 0 0,3 0 0 15,2-3 0-15,0 3-160 16,1 0-1824-16,2 1-384 0,2 0-64 0</inkml:trace>
  <inkml:trace contextRef="#ctx0" brushRef="#br0" timeOffset="166221.6">7186 10291 31327 0,'0'0'2784'0,"0"0"-2224"0,0 0-560 0,0 0 0 16,0 0 1312-16,0 0 160 0,-4 2 16 0,4-2 16 16,-3 5 0-16,1 2 0 0,0 1 0 0,1 2 0 15,1 2-800-15,0 2-176 0,0 0-16 0,1 3-16 16,0 0-176-16,0 2-48 0,0 0 0 0,0 1 0 16,1-1-272-16,-1 2 0 0,0 0 128 0,1 0-128 31,0 0-1392-31,1-2-336 0,2-2-64 0,-2 0-16416 0</inkml:trace>
  <inkml:trace contextRef="#ctx0" brushRef="#br0" timeOffset="166747.04">8272 9218 19343 0,'0'-7'1728'0,"0"1"-1392"0,1-1-336 0,0 0 0 0,0-3 1872 0,0 1 304 16,1 0 64-16,1 1 16 0,-1 0-16 0,-1 1 0 15,1 0 0-15,-2 2 0 0,2 0-528 16,-2 5-112-16,0 0-32 0,0 0 0 16,0 0-672-16,0 0-128 0,0 0-16 0,0 0-16 15,0 0-288-15,5 8-48 0,-2 3-16 0,0 3 0 0,1 3-144 16,-1 2-48-16,0 2 0 0,-1 3 0 16,-1 0-192-16,1 1 176 0,-1 2-176 0,1-1 160 15,-2-1-160-15,0 1 0 0,0-1 0 0,0-1 128 0,-1-1-304 0,1-1-64 0,0-1-16 16,0-1 0-1,-2-5-1472-15,-1 1-288 0,1-3-64 0,0-2-10112 0,-1-1-2016 16</inkml:trace>
  <inkml:trace contextRef="#ctx0" brushRef="#br0" timeOffset="166980.98">8101 9434 37311 0,'0'0'1664'0,"0"0"320"0,0 0-1584 0,4-8-400 0,-1 0 0 0,1 2 0 16,3 0 528-16,4 1 32 0,2-1 0 0,4 2 0 0,2-1-16 0,6 2 0 15,3 1 0 1,5 0 0-16,0-2-272 0,1 1-48 0,0 0-16 0,0 1 0 0,1-2-208 0,-2 1 0 31,0 1 128-31,-2 0-128 0,0-2 0 0,-2 2 0 0,-3-1 0 0,-3 2 0 16,-3 0-128-16,-2-1-80 0,-3 0-16 0,-3 1 0 31,-3 1-336-31,-2 1-64 0,-7-1-16 0,0 0 0 0,0 0-400 0,0 0-96 0,0 0-16 0,0 0 0 16,0 0-2032-1,0 0-400-15</inkml:trace>
  <inkml:trace contextRef="#ctx0" brushRef="#br0" timeOffset="168011.52">10726 8985 14735 0,'0'0'1312'0,"0"0"-1056"0,0 0-256 0,2-6 0 0,-2 1 3584 15,0 5 672-15,0 0 128 0,0 0 32 0,0 0-2944 0,0 0-576 16,0 0-112-16,-4 4-16 0,-3 3-16 0,-2 3 0 15,0 2 0-15,-4 2 0 0,-1 3-368 0,-4 0-64 16,2 2 0-16,-5 0-16 0,-2 2-48 0,0-1-16 16,-1 2 0-16,-2 0 0 0,1-1-96 0,0-1-16 15,-1-1 0-15,2 1 0 0,1-3 32 0,1 0 0 16,0-3 0-16,2 0 0 0,3-3 16 0,-1-2 0 16,2-1 0-16,0-3 0 0,3 0-16 0,2-4 0 15,0-2 0-15,2-3 0 0,4-1 16 0,0-3 0 0,2-2 0 0,2-3 0 16,2-2-176-16,3-4 0 15,3-3 0-15,1 0 0 0,0 1-176 0,1 2 176 16,1 3-128-16,1 1 128 0,0 1 0 0,1 3 0 0,0 3 0 16,0 1 128-16,1 1 176 0,0 4 32 0,1 2 16 0,-1 2 0 15,-3 1-128-15,1 2-32 0,0 3 0 16,0 2 0-16,0 2-48 0,0 2-16 0,0 3 0 0,0-1 0 16,-1 1-128-16,0 0 0 0,-1 2 0 0,0 1 128 15,-1 0-128-15,1 0 0 0,-2 1 0 16,-1-1 0-16,0-1 0 0,0 1-144 15,0-2 0-15,-2 0 0 0,2-1-496 0,-1-3-80 0,0-1-32 0,-1-1 0 16,1-1-2384-16,-2-1-464 0</inkml:trace>
  <inkml:trace contextRef="#ctx0" brushRef="#br0" timeOffset="168195.24">10807 9419 32255 0,'0'0'2864'0,"0"0"-2288"0,0 0-576 0,0 0 0 15,0 0 1008-15,0 0 80 0,0 0 32 0,1 7 0 16,0 1 144-16,1 2 16 0,-1 1 16 0,0 1 0 0,0 1-672 0,-1 1-144 16,0 2-32-16,0 0 0 0,1 0-304 0,0-1-144 15,-1 0 128-15,1 2-128 0,0 0 0 0,0 0 0 0,0-1 0 0,1 0 0 32,-1-3-1072-32,1-1-288 0,-1 0-64 0,0-1-16160 0</inkml:trace>
  <inkml:trace contextRef="#ctx0" brushRef="#br0" timeOffset="169056.32">11248 8982 21823 0,'0'0'960'16,"0"0"208"-16,0-6-928 0,0 1-240 0,0-1 0 0,2 1 0 16,-2-2 1632-16,0 7 288 0,1-7 48 0,0 3 16 15,-1 4-336-15,0 0-64 0,0 0-16 0,0 0 0 0,0 0-816 0,0 0-176 16,0 0-16-16,0 0-16 0,3 7-128 0,0 1-32 15,1 2 0-15,-2 3 0 0,-1 3 0 0,-1 1-16 16,0 3 0-16,-1 1 0 0,-1 1-112 0,-3 2 0 16,2 2-16-16,1 0 0 0,0 0-64 0,-1 1-16 15,1-1 0-15,1 0 0 0,0-1-160 0,0-3 0 16,0-1 144-16,0-3-144 0,1 0 0 0,1-1 144 16,1-2-144-1,0-2 0-15,-1-3 256 0,1-1-64 0,2-3-16 0,-1 1 0 0,4-3 144 0,-2 1 48 16,1-2 0-16,0-1 0 0,1-2-112 0,1-1-32 0,0 0 0 15,2-1 0-15,0 0-64 0,1-2-16 16,1 1 0-16,1 0 0 0,1-2-144 0,-1 1 160 0,1 0-160 0,0-1 160 16,0 0-160-16,-1 0 0 15,0 2 0-15,-1 0-176 16,-1-1-272-16,0 2-48 0,1 0-16 0,-3 1 0 16,0 0-1856-16,1 0-384 0,-1 2-80 0</inkml:trace>
  <inkml:trace contextRef="#ctx0" brushRef="#br0" timeOffset="169312.65">11709 9298 34959 0,'0'0'1536'0,"-2"-4"336"0,1 0-1488 0,1 4-384 0,0 0 0 0,0 0 0 0,0 0 992 0,0 0 128 31,0 0 32-31,0 0 0 0,-3 8-384 0,2 3-80 0,0 3-16 0,-1 1 0 16,1 1-320-16,1 2-64 0,0 1-16 0,1 2 0 15,-1 1-80-15,2 0 0 16,-2 1-16-16,1-1 0 0,1-1-176 0,0-1 0 16,0-1 0-16,0 0 0 0,1-1 0 0,-1-1 0 0,0-1 0 0,1-2 0 15,1-1-992 1,-2-2-128-16,-1-2-32 0,1-1-10896 0,0-2-2192 0</inkml:trace>
  <inkml:trace contextRef="#ctx0" brushRef="#br0" timeOffset="170323.83">12940 8922 24879 0,'-4'-10'2208'0,"4"10"-1760"15,0 0-448-15,0-4 0 0,-2-4 1088 0,-1 4 128 16,3 4 16-16,0 0 16 0,-4-4 32 0,4 4 0 16,-5 2 0-16,0 2 0 0,-3 3-304 0,1 2-48 0,-2 4-16 0,0 2 0 15,-1 3-464-15,-1 2-80 16,0 4-32-16,-1 1 0 0,0 1-176 0,0 2-32 0,0-2-128 0,0 2 192 0,0-2-64 16,1-1-128-1,0-3 176-15,1-1-176 0,1 0 192 0,0-2-64 0,1-4 0 0,2 0-128 0,0-2 304 0,2-3-48 16,1-3-16-16,-1-1 0 0,4-6 128 0,0 0 16 15,0 0 16-15,0 0 0 0,0 0-32 0,0-8-16 16,1-2 0-16,2-4 0 0,1-5-352 0,0-3 0 16,3-5 0-1,2-3 128-15,2-3-128 0,1-1 0 0,1-1 0 0,0 1 0 16,2 2-256-16,-1 2 0 0,0 3-16 0,-1 2 0 0,1 3 272 16,-1 4-128-16,-2 3 128 0,0 2 0 0,0 3 0 0,0 3 0 15,-1 1 0-15,0 3 0 0,0 2 160 0,1 1-160 16,0 1 160-16,0 4-160 0,-2 2 0 0,1 2 0 15,0 1 0-15,1 2 0 0,1 1 0 0,-1 2 0 0,0 2 0 0,0 0 0 16,0 2 0-16,0 1 0 16,0 1 0-16,-1 0 0 0,-1-2-144 0,0 1 144 0,0-2-208 0,-2-2 80 15,0 1-32-15,0-2 0 0,-3 0 0 0,-1-2 0 16,-1-1 160-16,1-2-128 0,-3-1 128 0,-1-3-128 16,-2 0 128-16,0-1-128 0,-1 1 128 0,-2-2-128 15,0-1 128-15,-2 1 0 0,-1 0 0 16,0 0 0-16,-2 0 0 0,-1 0 144 0,-2 2-16 0,0-2-128 15,-2-1 240-15,-1 2-64 0,-1-1-16 0,-1 1 0 16,-2-2 64-16,2 1 16 0,-2-2 0 16,1 1 0-16,1 0-48 0,2-1 0 0,0-1 0 0,2 0 0 15,1 0-192-15,2-1 0 16,2 2 0-16,3-2 0 0,0 0-560 0,2 0-96 0,5 0-32 16,0 0 0-1,0 0-3008-15,0 0-592 0</inkml:trace>
  <inkml:trace contextRef="#ctx0" brushRef="#br0" timeOffset="170577.85">13314 8924 34095 0,'-9'-7'3024'0,"9"7"-2416"0,-3-5-480 0,3 5 720 0,0 0 160 0,0 0 16 0,0 0 16 15,7-4-160-15,2 1-48 16,3 0 0-16,2 2 0 15,4 0-336-15,2 1-80 0,4 1-16 0,1 0 0 0,2-1-208 0,2 0-32 0,2-1-16 0,1 0 0 16,1 0-144-16,-1 0 128 0,-1 0-128 0,1 0 128 16,1 0-128-16,-4-2-176 15,-2 1 48-15,-2 0 0 0,-4 0-528 0,-3 1-112 0,-2 1 0 0,-4 0-16 32,-2 0-1984-32,-3 0-400 0,-7 0-80 0,0 0-11152 0</inkml:trace>
  <inkml:trace contextRef="#ctx0" brushRef="#br0" timeOffset="170784.6">13623 8877 25279 0,'0'0'1120'0,"0"0"224"0,0 0-1072 0,0 0-272 0,-5 3 0 0,0 2 0 15,2-1 1728-15,0 2 272 16,1 0 64-16,-1 3 16 0,2 2-512 0,0 1-96 0,0 1-32 0,0 3 0 16,0 1-432-16,0 2-96 15,-1 1-16-15,1 1 0 0,-2 0-352 0,1 1-80 16,0 0-16-16,0 0 0 0,2 0-256 0,-1 0-64 15,1-1-128-15,-3 1 192 0,3-4-192 0,0 1 0 0,0-1 0 0,3-2 0 16,-3-1 0-16,2 0 128 0,-1-3-128 0,0-1 0 31,0-1-448-31,1-1-128 0,1-3-16 0,-3-6-16 0,4 5-3040 0,1-2-592 0</inkml:trace>
  <inkml:trace contextRef="#ctx0" brushRef="#br0" timeOffset="170990.69">13855 9226 5519 0,'0'0'496'0,"0"0"-496"16,0 0 0-16,0 0 0 0,0 0 6992 0,-4 3 1312 15,0 3 256-15,0 0 48 0,1 2-6096 0,0 1-1216 16,-2-1-240-16,2 2-48 0,0 1-560 0,-1 1-96 16,1 2-32-16,0-1 0 0,1 0-320 0,-1 0 0 15,2 0 0-15,0 0 0 0,1-2 0 0,0 0-256 16,0 0 32-16,0-2 16 15,2 0-1600-15,1-1-320 0,-1 0-64 0,-2-8-13616 0</inkml:trace>
  <inkml:trace contextRef="#ctx0" brushRef="#br0" timeOffset="171700.75">14126 8676 21823 0,'0'0'960'0,"0"0"208"0,0-5-928 0,-1 0-240 0,0-2 0 0,1 2 0 15,0-1 1440-15,1 1 240 0,0-1 48 0,-1 6 16 0,1-5 96 16,1-1 16-16,2 2 0 0,-4 4 0 0,3-5-656 0,-3 5-128 16,5-3-32-16,1 1 0 15,-1 0-352-15,-5 2-80 0,7-1-16 0,1 1 0 16,1 1-80-16,-2 1-32 0,3 2 0 0,0 1 0 0,-1-1-144 16,1 4-16-16,1 1-16 0,0 1 0 15,0 1-176-15,0 3-128 0,0 2 144 0,1 4-144 0,-1 3 192 0,0 1-48 16,-1 3-16-16,-3 3 0 0,0 4-128 0,-5 2 192 0,-3 4-192 0,-2 4 192 15,-4 2-64 1,-3 3-128-16,-3 3 192 0,-1 0-64 0,0-3-128 0,-4-2 0 0,-1-1 0 0,-1-2 0 16,-2 0 0-16,-1-3-224 0,-1-1 48 0,-1-3 16 31,-2 1-320-31,0-4-64 0,-1-2-16 0,0 0 0 16,-2-3-1712-16,-2 0-352 0,-4-1-64 0,-1-5-13440 15</inkml:trace>
  <inkml:trace contextRef="#ctx0" brushRef="#br0" timeOffset="172178.29">12683 8669 22111 0,'0'0'976'0,"-2"-6"208"0,-1-1-944 0,1 0-240 16,1 1 0-16,-1-1 0 0,0 2 912 0,0 0 144 16,2 5 32-16,-5-3 0 0,0 0 320 0,-2 0 64 15,-1 2 0-15,1 4 16 0,-1 1-544 0,-1 4-112 16,-1 2-32-16,0 3 0 0,-1 2-240 0,-1 5-48 16,0 4-16-16,-2 5 0 0,0 3 112 0,-2 5 32 15,-1 3 0-15,-1 5 0 0,0 3-192 0,1 4-16 16,0 2-16-16,3 2 0 0,2 1-240 0,2 0-48 15,3-2-128-15,4 0 192 0,2 0-192 0,2-2 128 16,2-3-128-16,4-2 0 0,3-1 144 0,4-2-144 0,-1-3 128 16,5-3-128-16,-2-3 128 0,4-4-128 0,-1-3 128 0,2-2-128 15,0-3 0-15,3-4-256 0,0-3 48 0,1-5 0 32,1-4-2336-32,0-3-464 0</inkml:trace>
  <inkml:trace contextRef="#ctx0" brushRef="#br0" timeOffset="174033.03">20779 7590 21135 0,'0'0'928'0,"1"-7"208"0,1 1-912 0,0-1-224 0,2 1 0 0,-2 0 0 16,0 2 992-16,-1-1 160 0,0 0 16 16,0 0 16-16,-1 5 80 0,0 0 16 15,0 0 0-15,0 0 0 0,0 0-192 0,0 0-16 0,-3 4-16 0,-2 2 0 16,-4 3-384-16,1 2-80 0,-1 2-16 0,-2 3 0 15,-1 0-256-15,-1 2-64 16,-2 2-16-16,-2 1 0 0,0 2-48 0,-1 0 0 16,-1-1 0-16,2 0 0 0,-3-1-192 0,2-2 144 0,2 1-144 0,1-2 128 15,3-2-128-15,1 0 160 0,1-2-160 0,3-2 160 16,1-3-160-16,2-1 128 0,-1-3-128 0,2 1 128 0,3-6-128 16,0 0 192-1,0 0-192-15,0 0 192 0,0 0-192 0,0 0 0 0,6-6 0 0,0-3 0 0,1-5 0 0,3-2-144 16,2-4 144-16,2-3-160 15,2-4 160-15,0-2-192 0,3-4 192 0,-1 0-192 0,-1 2 192 0,1 0 0 16,-1 1 0-16,-1 3 0 16,-3 1 0-16,-1 4 0 0,-2 4 144 0,-1 2-144 0,-2 4 352 15,1 3-32-15,0 2-16 0,-1 1 0 0,1 2-96 0,0 3-16 16,-1 1 0-16,2 2 0 0,0 2-64 16,1 3-128-1,1 2 176-15,0 1-176 0,-1 0 128 0,1 2-128 0,0 1 0 0,1 1 0 0,0 2 0 0,0-1 0 16,-1 1 0-16,0 1 0 0,-1-2 0 15,-1 2 0-15,0-1 0 0,-2 1 0 0,0-1-160 0,0 0-32 0,-2-2-16 0,1-1 0 16,-2-2 32-16,-3 0 16 16,0-2 0-1,-1-1 0-15,-1-2 160 0,0 1 0 0,-3-2-144 0,-1 0 144 0,-1-1 0 16,-2 0 0-16,-2-1 0 0,-1 1 0 0,-2 1 0 16,-2-1 160-16,0 0-16 0,0 0 0 0,-2 0 16 0,2-1 0 15,-3 1 0-15,1-1 0 0,-1 0 112 0,1 2 32 0,-1 0 0 0,0 0 0 0,1-1-64 0,-1 0-16 16,0 0 0-1,4-1 0-15,2 1-224 0,1 0 0 16,-2-2 0-16,4 0 0 16,3 0-320-16,6-2-128 0,0 0 0 0,0 0-16 15,0 0-2528-15,0 0-496 0</inkml:trace>
  <inkml:trace contextRef="#ctx0" brushRef="#br0" timeOffset="174285.43">21090 7590 34095 0,'0'0'3024'0,"-2"-3"-2416"0,2 3-480 0,0 0-128 15,0-6 688-15,0 6 112 0,4-5 32 0,4 0 0 16,3 2-128-16,2 0-32 0,3 1 0 0,2-1 0 16,3 0-192-16,4 1-32 0,1 0-16 0,3-1 0 15,-1 1-272-15,3 0-160 0,0 0 192 0,0 0-192 16,2-1 0-16,-2 0 0 0,0 0 0 15,-2 0 0-15,-4 0-272 0,-3 1-176 0,-2 0-16 0,-4 1-16 16,-2 0-1440-16,-4 0-304 0,-4 0-48 0,-6 1-16 16,0 0-704-16,0 0-144 0,0 0-16 0,0 0-4272 15,-10 2-832 1</inkml:trace>
  <inkml:trace contextRef="#ctx0" brushRef="#br0" timeOffset="174475.7">21485 7517 20383 0,'-19'0'896'16,"12"0"192"-16,-3-2-864 0,0 1-224 0,-1 0 0 0,1 0 0 15,0 1 2096-15,1 1 368 0,2 0 80 0,0 1 16 16,0-1-688-16,2 2-128 0,-1-1-16 0,2 3-16 0,0 3-640 0,0 2-128 15,1 0-32-15,1 3 0 0,1 0-272 0,-3 2-64 0,3 0-16 0,0 3 0 16,-1 1-208-16,1 2-32 16,-1 1-16-16,1 0 0 0,-2 0-176 0,1 1-128 15,0 0 192-15,1-1-192 0,-1 0 144 0,1-1-144 16,0-1 0-16,-1-1 144 0,1-3-144 0,2 1 0 16,-1-2 0-16,0-2 128 0,0 0-128 0,2-2-192 0,-1 0 32 15,0-3 16 1,0-1-1792-16,1 0-368 0,-2-7-64 0,0 0-14032 0</inkml:trace>
  <inkml:trace contextRef="#ctx0" brushRef="#br0" timeOffset="174708.25">21536 7948 25791 0,'0'0'1152'0,"0"0"224"0,0 0-1104 0,0 0-272 0,0 0 0 0,0 0 0 0,0 0 2448 0,0 0 432 16,-2 6 96-16,-1 2 16 0,0 1-1488 15,0 1-288-15,-1-1-64 0,2 2-16 16,-2 2-704-16,1-1-144 0,-1 1-32 0,2 0 0 16,1-1-256-16,0 1 128 0,0 1-128 0,0-1 0 15,1 0 0-15,1-1-256 0,0-1 32 0,1 0 0 32,-1-2-1680-32,2-1-336 0,1-2-64 0,1 0-13568 0</inkml:trace>
  <inkml:trace contextRef="#ctx0" brushRef="#br0" timeOffset="174930.25">21820 7797 38703 0,'0'0'3440'0,"0"0"-2752"16,0 0-560-16,4-6-128 0,1 1 176 0,2 0 0 15,1 2 0-15,2 0 0 0,3 0 208 0,3-1 32 0,3 1 16 0,2 1 0 16,3 1-288-16,1 0-144 0,1-1 160 0,-1 1-160 16,0 0 0-16,0 0-288 0,-2 0 32 0,-1 1 16 31,-3 0-2320-31,0 1-480 0,-2 1-96 0</inkml:trace>
  <inkml:trace contextRef="#ctx0" brushRef="#br0" timeOffset="175090.67">21875 7949 39615 0,'0'0'3520'0,"-4"-1"-2816"0,0-3-560 0,4 4-144 32,0 0 208-32,0 0 16 0,-1-5 0 0,1 5 0 0,0 0 112 0,7-5 32 15,3 2 0-15,5 0 0 0,3-2-240 0,4 2-128 16,4 0 128-16,1-2-128 16,3 1 0-16,1-2-208 0,1 1 16 0,1-2 16 15,1 0-2192 1,1 0-432-16,1 0-80 0</inkml:trace>
  <inkml:trace contextRef="#ctx0" brushRef="#br0" timeOffset="175826.14">23159 7501 16575 0,'4'-4'1472'0,"-1"-1"-1168"0,0 1-304 0,1-1 0 15,-2 1 3584-15,-2 4 672 0,0 0 128 0,0 0 32 16,0 0-2272-16,0 0-448 16,0 0-96-16,-6 4 0 0,-1 1-704 0,-2 4-128 15,-1 3-16-15,-1 4-16 0,-1 1-336 0,0 1-64 0,-4 2-16 0,2 2 0 0,0 2-320 16,-1 1 144-16,2-2-144 0,1 0 0 0,0-1 128 0,1-1-128 16,1-3 0-16,0 0 0 0,2-2 0 0,1 0 0 15,1-3 0-15,2-2 0 0,2-2 224 0,1-3-64 16,1-6-16-16,0 0 0 0,0 0 96 0,0 0 16 15,0 0 0-15,4-5 0 0,1-3-128 0,2-4 0 16,0-3-128-16,1-5 192 0,2-4-192 0,2-5 0 16,1-3 0-16,0-3 0 0,1-2-176 0,1-1-80 15,0 2 0-15,-1 3-16 0,-2 4 272 0,0 4 0 16,-1 2-128-16,-1 3 128 0,-1 5 0 0,0 3 128 16,-2 3-128-16,2 2 192 0,-2 2-192 0,-1 1 176 15,0 2-176-15,2 2 160 0,-1 2-160 0,1 3 0 16,0 1 0-16,-1 3 0 0,1 2 0 0,0 1 0 15,1 2 0-15,-1 1-176 0,1 1 176 0,0 3-128 16,1 1 128-16,0 0-128 0,-1 0 128 0,-1-2-128 16,1 1 128-16,0 0-128 0,-1-1 0 0,-1-1 0 15,0-1 0-15,0 0 0 0,-2-3 128 0,0-1-192 0,-3-1 192 16,-1-1-192-16,-1-1 192 0,0-2 0 0,-1 0-144 0,-1-1 144 16,-2-1-176-16,-1-1 48 0,-3 1 0 15,-1-1 0-15,-1 0 128 0,-1 0-160 0,-2 0 160 0,-1 1-160 16,0-2 160-16,-2 0 144 0,-1 0-16 0,-1-1-128 15,-1 0 304-15,1 0-48 16,-1 0-16-16,0 1 0 0,0-2 16 0,2 1 0 0,-2-1 0 0,4 0 0 0,-1 0-96 16,1 1-16-16,2 1 0 0,2-2 0 15,0 0-144-15,2 0 0 0,2-1 0 16,2 0-176 0,5 0-448-16,0 0-80 0,0 0-32 0,0 0 0 15,0 0-2656-15,9-3-512 0</inkml:trace>
  <inkml:trace contextRef="#ctx0" brushRef="#br0" timeOffset="176057.74">23506 7502 34095 0,'-6'-10'1504'0,"6"10"320"0,-1-5-1456 0,-1 0-368 0,2 0 0 0,0 5 0 15,2-5 1360-15,4 2 208 0,0 0 32 0,5 1 16 16,3-1-928-16,3 1-192 0,3 0-48 0,4 0 0 15,3 2-256-15,1 0-48 0,4 0-16 0,1 0 0 16,1-1-128-16,0 0 0 0,-1-4 144 0,-1 1-144 16,-2 2 0-16,-3 0 0 0,-1 0-160 0,-5 0 160 15,-1 0-832-15,-2 1-64 0,-4 0-16 0,-2 1 0 32,-3 0-2080-32,-9 0-400 0,0 0-96 0</inkml:trace>
  <inkml:trace contextRef="#ctx0" brushRef="#br0" timeOffset="176261.53">23793 7471 19343 0,'0'0'1728'0,"0"0"-1392"0,-6 1-336 0,1 0 0 16,-1-1 2864-16,1 2 496 0,-1-1 96 0,0 1 32 0,1 2-1504 15,1 3-320-15,-1 1-48 0,0 1-16 0,1 2-656 16,-1 2-144-16,1 1-32 0,1 3 0 16,0 2-176-16,1 2-32 0,0 2-16 0,1 0 0 0,0 0-256 0,0 2-48 0,1-2-16 0,0 0 0 15,0-1-224-15,0 0 0 16,0-1 128-16,0-3-128 0,0 0 0 0,0-2 0 15,0-1 0-15,1-3 0 16,1-1-1264-16,-1-1-240 0,0-1-48 0,1-3-16112 0</inkml:trace>
  <inkml:trace contextRef="#ctx0" brushRef="#br0" timeOffset="196968.26">5366 11927 21183 0,'0'0'1888'0,"0"0"-1504"0,0 0-384 0,0 0 0 16,0 0 1152-16,0 0 144 0,0 0 48 0,0 0 0 16,0 0-272-16,0 0-48 0,0 0-16 0,7-1 0 15,3-2-16-15,2-1 0 0,3-2 0 0,1-3 0 16,3-1-240-16,1-1-48 0,2-1-16 15,3-1 0-15,-1-1-112 0,1-2 0 16,0-1-16-16,-1-2 0 0,0-2-240 0,-2 0-64 0,-1-1 0 0,-5 1 0 16,0 1-112-16,-3 0-16 0,-2 1-128 0,-2 3 192 0,-4 0 16 0,-1 3 0 15,-3 0 0-15,-1 2 0 0,-3 1 112 0,-1 2 32 16,0 2 0-16,-3 0 0 16,-2 3-96-16,-2 3-32 0,-2 1 0 0,-2 2 0 15,-4 3-384-15,-1 1-80 0,-1 3-16 0,0 2 0 16,-1 2 112-16,1 1 16 0,2 4 0 0,1-1 0 0,0 0 128 0,3 0-128 15,1 1 128-15,2 1-128 0,2-1 128 0,1-2 0 16,1 1 0-16,3 0-128 0,1-1 128 16,3 1-128-16,0-2 128 0,2 0-128 0,3-1 128 15,1-1 0-15,2 1 0 0,0-2-128 0,2-1 128 0,1 0 0 16,2-1 0-16,1 0-128 0,3-1 128 0,0-1 0 0,3-1 0 0,2-2 0 16,3-1-640-1,1-2-80-15,2-3-32 0,0-2-10560 0,0-3-2112 0</inkml:trace>
  <inkml:trace contextRef="#ctx0" brushRef="#br0" timeOffset="197169.27">5987 11790 28799 0,'0'0'1280'0,"0"0"256"15,0 0-1232-15,-4-3-304 0,4 3 0 16,0 0 0-16,0 0 1680 0,0 0 288 0,0 0 48 0,0 0 16 0,-5 5-1088 0,2 3-224 31,2 1-32-31,0 3-16 0,0 1-352 0,1 2-80 0,0 3-16 16,1 2 0-16,-1 0-64 0,0-2-16 0,0 2 0 0,0 1 0 0,-1-1-144 0,1 0 128 15,0-1-128-15,0 1 128 16,0-1-128-16,0 0 128 0,0-2-128 0,1 0 128 16,0-1-128-16,0 0 0 15,-1-2 0-15,1 0 0 0,0-2-1360 16,1-1-304-16,3-2-64 0,-1-2-14464 0</inkml:trace>
  <inkml:trace contextRef="#ctx0" brushRef="#br0" timeOffset="197398.74">6373 11805 36399 0,'0'0'1600'0,"-1"-5"352"0,1 5-1568 0,0-6-384 0,0 6 0 15,3-4 0-15,2 0 368 0,0-1-16 0,2 2 0 0,1 1 0 16,0-1 32-16,3 2 0 15,3 0 0-15,1 1 0 0,3 0-384 0,-1 0 0 16,3 0 0-16,1 0 0 0,1 0-240 0,1 0-112 16,-2 0-32-16,0 0-10944 0,-1-1-2208 15</inkml:trace>
  <inkml:trace contextRef="#ctx0" brushRef="#br0" timeOffset="197583.18">6473 11963 38527 0,'-9'-3'1712'0,"9"3"336"0,0 0-1632 0,0 0-416 16,0 0 0-16,0 0 0 0,0 0 240 0,0 0-48 15,0 0 0-15,8 5 0 0,1-2 80 0,2 0 16 16,1 1 0-16,3-2 0 0,4 0-144 0,2-1-16 16,2-1-128-16,1-1 192 0,3-1-192 0,1-1-208 15,4-3 32-15,2 2 16 16,2-1-2528-16,2 2-512 0</inkml:trace>
  <inkml:trace contextRef="#ctx0" brushRef="#br0" timeOffset="197805.48">8208 11640 29599 0</inkml:trace>
  <inkml:trace contextRef="#ctx0" brushRef="#br0" timeOffset="198196.69">8257 11505 26719 0,'-2'-10'2368'0,"2"10"-1888"0,0-4-480 0,0 4 0 16,0-4 1216-16,0 4 128 15,0 0 48-15,0 0 0 0,0 0-448 0,-3 2-96 0,0 0-16 0,-2 2 0 16,1 3-480-16,-2 2-96 0,1 4-32 0,0 2 0 16,0 3-224-16,-3 2 0 0,2 2 0 0,-2 7 0 15,0 1 0-15,2-1 0 16,-1-1 0-16,2 1 0 0,-1-2 0 0,2 0 0 0,0-2 0 0,1-2 0 0,0-3 128 0,1-3-128 15,0-1 0-15,1-2 0 0,0-3 176 16,2-1-176-16,-1-2 192 0,0-2-192 0,0-6 272 0,0 0-48 16,0 0-16-16,0 0 0 0,0 0 176 0,1-8 48 15,1-3 0-15,-1-3 0 16,-1-3-64-16,1-2-16 0,-1-3 0 0,0-2 0 16,0-3-32-16,0 0-16 0,0-2 0 0,1 1 0 0,-1-3-16 0,2 1 0 0,1 1 0 15,1 0 0-15,0 0-32 0,2 2 0 16,1 0 0-16,3 2 0 0,-1 1-128 0,2 1-128 15,1 2 192-15,1 1-192 0,2 3 0 0,0 0 0 16,1 3 0-16,2 1 0 0,-1 2 0 0,-2 1 0 16,0 1 0-16,1 2 0 0,-2 3 0 0,-1 2-144 15,-1 2 144-15,-1 2-192 16,-1 2-464-16,-2 3-112 0,0 2 0 0,-3 2-16 16,1 3-2384-16,-4 5-480 0,-4 26-80 0,-4-2-32 0</inkml:trace>
  <inkml:trace contextRef="#ctx0" brushRef="#br0" timeOffset="198355.57">8257 11694 31327 0,'0'0'1392'0,"0"0"272"0,0 0-1328 0,0 0-336 15,0 0 0 1,0 0 0-16,0 0 880 0,8-3 96 0,0 0 32 0,1 0 0 0,2 1-208 0,1 0-32 31,1 1-16-31,2 0 0 0,2 1-464 0,0 0-96 0,1 0 0 0,-1 0-16 0,-1 0-176 0,1 2-256 16,-1 1 64-16,1 2 16 15,-1-2-2800-15,-1 1-560 0</inkml:trace>
  <inkml:trace contextRef="#ctx0" brushRef="#br0" timeOffset="198593.3">8727 11777 22111 0,'0'0'1968'0,"0"0"-1584"0,-3-2-384 0,3 2 0 0,0 0 2624 0,0 0 448 0,0 0 96 0,0 0 16 16,0 0-1888-16,-5 6-368 15,2 2-80-15,0 1-16 0,0 2-320 0,-1 1-80 16,1 1-16-16,0 2 0 0,-1 3-416 0,1 0 0 0,0 0 0 0,-1 2 0 16,1-1 0-16,0 1 0 0,2-2 0 0,-1 1 0 0,-1-1 0 15,2-2 0 1,1-1 0-16,-1 0 128 16,2-2-592-16,1-1-128 0,2-1-32 0,0-2-10304 15,-1-3-2064-15</inkml:trace>
  <inkml:trace contextRef="#ctx0" brushRef="#br0" timeOffset="198925.52">9205 11377 34095 0,'0'0'3024'0,"-2"-6"-2416"15,2 6-480-15,0 0-128 0,0 0 320 0,0 0 32 0,0 0 16 16,0 0 0-16,0 0-144 0,0 0-32 0,0 0 0 0,-3 5 0 16,0 5-192-16,-2 2 0 0,1 4 0 0,0 1 0 15,0 1 0-15,0 4 0 0,0 2 0 0,-2 1-160 16,1 2 160-16,-1 0 0 0,1 3 128 0,0-1-128 16,1-3 0-16,0-1 0 0,2-2 0 0,1-2-128 15,0-2 128-15,1-1 0 0,0-4 128 0,1-1-128 16,1-2 560-16,1-2 32 0,-1 0 16 0,1-4 0 0,1 0 0 15,2-2 0-15,1-1 0 0,1 0 0 0,2-1-160 0,2-1-16 16,2 0-16-16,1 0 0 0,1-2 160 0,4 0 16 16,1 0 16-16,0 0 0 15,-1-1-864-15,0 1-192 0,-1 1-16 0,1-1-16 16,-1 1 48-16,0 1 16 0,-2 1 0 0,0 0 0 16,-1 0-2512-16,0 1-496 0,-2 2-96 0</inkml:trace>
  <inkml:trace contextRef="#ctx0" brushRef="#br0" timeOffset="199385.25">8107 12138 4607 0,'-23'1'400'0,"13"0"-400"0,0 1 0 0,0-1 0 15,-3 0 3408-15,2 0 608 0,0 0 112 0,1 0 32 0,-1 1-1840 0,1 0-352 16,1 0-80-16,0 0-16 0,2-1-144 16,1 0-16-16,6-1-16 0,0 0 0 15,0 0-656-15,0 0-128 0,0 0-16 0,0 0-16 16,5 5-304-16,2-1-48 0,3-1-16 0,3 0 0 0,4-1-128 0,4-1-16 15,3-1-16-15,6 0 0 0,4-2-32 0,6 1 0 16,8-2 0-16,5 1 0 0,4 0-64 0,4 0-32 0,4-1 0 16,5-1 0-16,3 1-80 0,2 1-16 15,0 0 0-15,0 0 0 0,-1 1-128 0,-1 0 0 16,2 0 144-16,-5 0-144 0,-3 0 0 0,-5 0 128 16,-7 0-128-16,-6 1 0 0,-5 0 128 0,-4 0-128 0,-5 0 160 15,-3 0-160-15,-4 0 0 0,-5 1 0 16,-3 0 0-16,-4 0 0 15,-4-1-368-15,-4 1-160 0,-8-1-48 0,0 0 0 16,0 0-704-16,-3 7-160 0,-4 0-32 0,-4 2-9376 0,-4 1-1888 0</inkml:trace>
  <inkml:trace contextRef="#ctx0" brushRef="#br0" timeOffset="199778.81">8550 12644 14735 0,'-7'-13'1312'0,"5"8"-1056"0,1-2-256 0,0 0 0 16,0 0 2704-16,3-1 496 0,0-2 80 0,1 2 32 0,-1 1-1392 0,0 0-288 16,0 0-48-16,1 0-16 15,1 2-416-15,-4 5-64 0,4-5-32 0,-4 5 0 16,0 0-544-16,0 0-96 0,0 0-32 0,7 5 0 15,-4 2-224-15,0 2-160 0,-2 3 192 0,-1 3-192 16,-2 2 128-16,0 2-128 0,-1 1 0 0,-1 2 0 0,0 2 0 0,-1 0 0 16,-1 0 0-16,1 2 0 0,0-1 0 0,2 0 0 15,0-1 0-15,0-1 0 0,2-2 0 16,1-1 0-16,1-1 0 0,2-3 0 0,0 1 0 0,1-4 0 16,3-1 0-16,-1-2 0 0,2-2 224 0,1-3-64 15,2 0-16-15,2-3 0 0,3-1-16 0,1-2-128 0,1-4 192 16,2 1-64-16,-1 0-128 0,2-2 0 0,1 0-160 0,0-1 160 31,0-1-2032-31,0 1-304 0,-1-3-64 0,-1-1-12336 0</inkml:trace>
  <inkml:trace contextRef="#ctx0" brushRef="#br0" timeOffset="199947.35">8499 12612 34095 0,'-7'-9'3024'0,"7"9"-2416"0,0 0-480 0,0 0-128 0,0-5 624 0,0 5 96 32,2-5 32-32,2-1 0 0,3 2-528 0,2 0-96 0,3-1-128 0,2 1 176 0,3-1 64 0,2 1 16 0,3-1 0 0,2 0 0 31,0 1-256-31,0-1 0 0,2 2 128 0,1 0-128 31,-2-1-304-31,-1 2-96 0,-2 1-32 0,-1 1-10624 0,-2 1-2128 0</inkml:trace>
  <inkml:trace contextRef="#ctx0" brushRef="#br0" timeOffset="200129.02">8571 12752 33983 0,'0'0'1504'0,"0"0"304"0,0 0-1440 0,0 0-368 16,0 0 0-16,0 0 0 0,0 0 624 0,0 0 48 16,0 0 16-16,0 0 0 0,0 0-208 0,10 4-32 15,1-2-16-15,2 0 0 0,4 0-224 0,-2-1-32 16,4-1-16-16,3 0 0 0,3-1-160 0,2 0-256 15,2-1 64-15,1-1 16 16,3-3-2064-16,-2 1-432 0,0-2-80 0,0-1-11344 0</inkml:trace>
  <inkml:trace contextRef="#ctx0" brushRef="#br0" timeOffset="200510.09">9258 12538 27583 0,'0'0'1216'0,"0"-6"256"0,0 1-1168 0,0 1-304 0,0 4 0 0,0 0 0 15,-1-6 2208-15,1 6 384 0,0 0 80 0,0 0 16 16,0 0-1584-16,0 0-304 15,-5 7-64-15,-2 4-16 0,1 3-560 0,-2 4-160 0,-1 2 0 0,1 2 0 16,-1 2 0-16,0 0 128 0,0 1-128 0,1 1 0 16,1 2 0-16,1-1 0 0,-1 0 0 0,2-2 0 15,1-2 0-15,1-1 0 16,-1-2 0-16,2-2 128 0,1-3-128 0,0-2 0 0,1-3 128 0,1-3-128 0,-1-7 192 16,0 0-16-16,0 0-16 0,7-1 0 0,0-4 0 0,1-2 0 15,-1-6 0-15,4-2 0 0,-1-4-160 16,1-4 0-16,2-4-160 0,0-3 160 0,0-2-192 15,1 0 192-15,-1 0-208 0,2 2 80 0,-4 1 128 0,0 4 0 16,-2 2 0-16,1 3 0 0,-2 4 160 0,-1 3 64 16,-2 2 16-16,1 2 0 0,-3 3 160 0,0 1 48 15,-3 5 0-15,0 0 0 0,0 0-304 16,0 0-144-16,7 6 160 0,-2 2-160 0,1-1 0 16,0 4 0-16,-2 2 0 0,0 3 0 0,2 0 0 0,-2 3 0 15,-1 1 0-15,1 1 0 0,-1 1 0 0,0 1 0 16,-1 1 0-16,1 0 0 0,-1 2-320 0,0-1 32 0,1 0 16 0,0-1 0 15,-1-2-1520 1,0-2-288-16,0-1-64 0,0-4-14496 0</inkml:trace>
  <inkml:trace contextRef="#ctx0" brushRef="#br0" timeOffset="200685.94">9189 12759 35007 0,'0'0'3120'0,"-2"-4"-2496"15,2 4-496-15,0 0-128 0,0 0 592 0,0 0 112 16,7-4 0-16,2 2 16 0,5 0-448 0,3 2-80 0,4-1-32 0,6 0 0 16,-1 0-160-16,5-2 0 0,2 1 0 0,2 0 128 0,1-1-128 0,1-1 0 15,2 0 0-15,3 0 0 16,1-2-2704-16,1 0-480 0</inkml:trace>
  <inkml:trace contextRef="#ctx0" brushRef="#br0" timeOffset="201127.97">10507 11373 11967 0,'0'0'1072'0,"0"0"-864"0,0 0-208 0,3-4 0 15,-3 4 3872-15,2-6 736 0,0 1 128 0,-2 5 48 16,0 0-2080-16,0 0-400 0,0 0-96 0,0 0-16 16,0 0-592-16,0 0-112 15,0 0-16-15,0 0-16 0,0 0-960 0,3 6-192 16,-2 3-48-16,0 2 0 0,-1 3-256 0,0 2 0 0,0 1 0 0,0 3-144 16,-1 1 144-16,1 1 0 0,0 1 0 0,1 1 0 0,-2 2 0 15,0 0 0-15,0 2 0 0,0-1 0 0,-2 1 0 16,2-2-160-16,0-1 160 0,1-2-160 15,0-2-624-15,1-2-128 0,0-1-32 0,1-3-11152 16,0-1-2224-16</inkml:trace>
  <inkml:trace contextRef="#ctx0" brushRef="#br0" timeOffset="201302.21">10388 11715 35935 0,'0'0'3200'0,"-3"-4"-2560"16,0-1-512-16,1 1-128 0,2 4 768 0,3-6 128 15,0 2 16-15,2 0 16 0,2-1-352 0,4 1-64 16,3-1 0-16,5 1-16 0,2 0-320 0,3 0-176 16,3 2 192-16,2 0-192 0,3 1 0 0,1 0 0 15,1 0 0-15,3 1 0 16,-2 0-992-16,1 0-304 0,0 0-64 0,1 0-15664 0</inkml:trace>
  <inkml:trace contextRef="#ctx0" brushRef="#br0" timeOffset="202079.51">12205 11206 15663 0,'0'0'1392'0,"0"0"-1120"0,2-6-272 0,-1 2 0 0,-1 4 3280 0,0 0 608 16,0 0 112-16,0 0 32 16,0 0-2736-16,0 0-528 0,-5 5-128 0,0 3 0 0,-3 3-256 15,-1 3-64-15,-2 3 0 0,-2 3 0 16,-1 2-320-16,-3 2 0 0,-3 2 0 0,0 3 0 0,-5 0 176 0,1-1-48 15,-1 1 0-15,-2-3 0 0,0-2 96 0,2-2 16 16,2-1 0-16,2-3 0 0,0-2 144 0,1-1 48 0,1-3 0 16,4-1 0-1,2-2-16-15,1-3 0 0,-1-3 0 0,1 0 0 16,2-3-160-16,3-3-16 0,1-2-16 0,2-2 0 16,2-3 16-16,2-2 0 0,2-2 0 0,1-2 0 15,2-3-240-15,0 1-128 0,2 1 128 0,0 0-208 0,2 2 208 0,1 0 0 16,0 2-160-16,1 2 160 0,0 4 0 0,0 1 0 15,0 4 128-15,0 2-128 0,1 2 192 0,-2 2-32 16,1 2-16-16,1 2 0 0,0 0-144 0,0 3 0 16,-1 3 0-16,1 0 0 0,0 0 0 0,1 3 0 0,-1 0 0 15,0 1 0-15,1 1 0 0,-1-1 0 16,0 2 0-16,-1-1 0 0,0-3 0 0,-1 1 0 16,-1-1 0-16,0 0 0 15,-2-2-336-15,2 0-112 0,-2-3 0 0,0-1-16 16,1-1-1632-16,1-1-320 0,-1-3-64 0</inkml:trace>
  <inkml:trace contextRef="#ctx0" brushRef="#br0" timeOffset="202585.89">12604 11336 20095 0,'0'0'896'0,"0"0"176"0,2-6-864 15,1 1-208-15,0-2 0 0,1 0 0 0,-2 1 1952 0,-1-1 352 16,1 1 64-16,2 0 0 0,-1 1-160 0,-3 5-32 15,1-6-16-15,-1 6 0 0,0 0-1056 0,0 0-208 16,0 0-32-16,0 0-16 0,0 0-464 0,0 0-112 16,0 0-16-16,0 6 0 0,-1 2-256 0,0 3 0 15,-1 2 0-15,0 1 0 0,-2 5 0 0,3 0-144 0,-5 3 144 16,1 1-128-16,-1 2 128 0,1 0 0 16,-1 0 0-16,3 1 0 0,-2-2 0 0,1-1-128 15,1-1 128-15,1-1 0 0,1-1 0 0,1-3 0 16,1-1 0-16,1-2 0 0,0-2 128 0,2-2 0 0,0-1 0 0,1-2 0 15,2-1 128-15,2-2 48 0,1-2 0 0,2 0 0 16,2-2 16-16,3-2 0 0,0-1 0 16,1 1 0-16,-1-1-128 0,2-1-32 0,0 1 0 15,1 0 0-15,1 1-160 0,-2-1 128 0,-1 1-128 16,0 0 128-16,-1-1-128 0,1 0 0 0,-2 2-160 0,1 1 160 16,-2 1-704-16,1 2-64 0,-2-1 0 0,-1 1 0 15,0 0-2240 1,-2 1-464-16</inkml:trace>
  <inkml:trace contextRef="#ctx0" brushRef="#br0" timeOffset="203348.09">13910 11263 4607 0,'0'0'400'32,"3"-5"-400"-32,-3-4 0 0,1 1 0 0,1 0 3440 0,0 1 592 15,-2 0 128-15,-1 2 32 0,0-1-1504 0,1 6-320 0,-3-3-48 0,3 3-16 16,-7 0-768-16,-1 2-176 16,-2 2-16-16,1 4-16 0,-2 3-880 0,-2 2-192 0,0 3-16 15,-1 1-16-15,-1 3-80 0,-2 1-16 16,-1 0 0-16,0 1 0 0,0 1 64 0,1 0 0 0,0-1 0 0,1 0 0 0,0 0-64 15,3-1-128-15,0-2 192 0,2-2-64 16,1-2 32-16,1-2 0 0,2-3 0 0,1-2 0 16,0-1 160-16,3 0 16 0,3-7 16 0,0 0 0 15,0 0 16-15,0 0 0 0,0 0 0 0,3-6 0 0,2-3-48 0,2-3 0 0,0-3 0 0,2-4 0 16,0-2-160 0,2-3-32-16,0-3-128 0,1-2 192 0,0 0-192 15,1 0 0-15,-1-1 0 0,1 1 0 0,1 3 0 16,-2 4 0-16,0 3 0 0,-1 4 0 15,-1 2 0-15,-2 3 0 0,0 2 0 0,0 4 0 16,0 1-144-16,-1 3 144 0,0 3 0 0,1 1-144 16,0 4 144-16,1 3 0 0,0 3-144 0,1 3 144 0,0 0 0 15,0 2-176-15,0 1 176 0,-1 1-128 0,1 2 128 0,0 1 0 0,0 0-144 0,0 1 144 16,0 0 0-16,1-1 0 0,-1 0 0 16,0 0 0-16,0-1 0 0,0-2 0 15,-4-2 0-15,2-4 0 0,-2 1 0 0,0-3 0 16,-2-1 0-16,0-2 0 0,-2-2 192 0,-1-2-64 15,-1-6 0-15,0 0 0 0,-3 7-128 0,-1-4 0 16,-3-1 0-16,-1-1 0 0,-3-1 192 0,-2-1-64 0,-2-1 0 16,-1 0 0-16,-2-1-128 0,-3-1 128 15,-4 1-128-15,-1 0 128 0,-1-1-128 0,1 2 0 16,0-1 144-16,0 1-144 0,3-1 0 0,2 2 0 0,3 0 0 0,2-1 128 16,3 0-128-16,3 1 0 0,1 0 0 0,3 1 0 31,1-3-480-31,5 3-64 0,0 0-16 0,0 0 0 0,5-5-2816 15,3-1-560-15</inkml:trace>
  <inkml:trace contextRef="#ctx0" brushRef="#br0" timeOffset="203573.69">14140 11337 35071 0,'0'0'1552'0,"0"-7"320"0,3 2-1488 16,0-2-384-16,0 0 0 15,3 1 0-15,0-1 928 0,4 1 112 0,3 0 32 0,3 1 0 16,1-1-512-16,4 2-112 0,5-1 0 0,-1 2-16 0,1 0-272 0,1 1-160 16,-2-1 192-16,0 2-192 0,2 0 128 0,-1 1-128 15,-2 0 0-15,-1 0 0 0,0 0 0 0,-1 1 0 16,-1 0 0-16,-1 2-144 16,-2-1-1600-16,-2 1-320 0,0 0-64 0,-3 1-8624 15,-3-1-1728-15</inkml:trace>
  <inkml:trace contextRef="#ctx0" brushRef="#br0" timeOffset="203788.79">14530 11273 24879 0,'0'0'1088'0,"0"0"256"0,-6-1-1088 0,1 1-256 0,5 0 0 0,-6 2 0 15,1 2 1392-15,0 1 208 0,0 0 64 0,2 3 0 16,-1 1-736-16,1 1-144 0,-1 1-16 0,-1 2-16 16,1 2-336-16,-1 2-64 15,1 2-16-15,2 1 0 0,0 0-48 0,0 1-16 16,0 0 0-16,2 1 0 0,1 0-144 0,0 0-128 0,1 0 144 0,0-1-144 15,0-1 128-15,2-2-128 0,1 1 0 0,-1-2 144 16,-1-4-144-16,2-2-256 16,-1-2 64-16,3-2-10432 0,-2-1-2112 0</inkml:trace>
  <inkml:trace contextRef="#ctx0" brushRef="#br0" timeOffset="204109.88">14963 11086 29487 0,'-1'-18'1296'0,"1"12"288"0,0-2-1264 0,0 0-320 16,1 1 0-16,0-1 0 0,-1 1 1568 0,1 1 256 15,0 0 48-15,3 1 16 0,-4 5-736 0,2-5-160 16,-2 5-32-16,4-3 0 0,-4 3-560 0,7-1-112 15,0 2-32-15,0 0 0 0,1 1-48 0,1 2-16 16,0 1 0-16,-1 1 0 0,2 2-64 0,0 3 0 0,1 2-128 0,-1 2 192 16,0 3-192-16,-1 2 128 0,-2 2-128 0,0 5 0 15,-1 1 0-15,-3 4 0 0,-2 4 0 16,-3 1 0-16,-3 3 144 0,-1 0-144 0,-4 2 128 16,-1 2-128-16,-1 1 144 0,-3 1-144 0,-1 1 160 15,-2-1-160-15,0-2-144 0,-3 0-128 0,-2 0-32 0,-2-4 0 16,-1-1-1280-16,-3-2-256 0,-5 1-48 0,-5-4-14592 15</inkml:trace>
  <inkml:trace contextRef="#ctx0" brushRef="#br0" timeOffset="204585.32">13451 10975 12895 0,'-6'-10'576'0,"6"10"112"0,-2-6-560 0,0 1-128 16,-2-1 0-16,2 1 0 0,0 1 2880 0,-1-1 528 0,-1 1 112 0,1 0 32 15,-1 3-1392-15,-1 1-288 0,0 0-48 16,-1 4-16-16,0 1-1040 0,-2 5-224 0,-2 3-32 0,-1 5-16 15,-1 3-336-15,-2 4-160 16,-4 5 160-16,1 6-160 0,-2 5 0 0,1 3 128 0,2 3-128 0,0 4 0 16,1 0 0-16,2 3 176 0,1 1-176 0,2 1 160 15,3-1-160-15,3-2 0 0,3-3 0 0,2-3 128 0,3-3-128 16,4-2 192-16,2-3-192 0,1-2 192 0,2-3-16 0,2-2 0 16,3-5 0-16,3-2 0 0,2-4-464 0,4-4-96 15,5-4 0-15,17 1-15104 0</inkml:trace>
  <inkml:trace contextRef="#ctx0" brushRef="#br0" timeOffset="207098.24">5806 14211 21135 0,'0'0'928'0,"0"0"208"0,-5 6-912 0,1-2-224 15,4-4 0-15,-5 4 0 0,2 1 832 0,3-5 112 16,-2 5 16-16,2-5 16 0,0 0 0 0,0 0 0 0,0 0 0 0,0 0 0 16,0 0-160-16,4 5-48 0,2-2 0 0,0-1 0 15,2-1 80-15,2-1 16 0,1-2 0 0,1-1 0 16,0-2-160-16,2-1-48 0,1-1 0 0,-1-1 0 15,0 0-64-15,1-1-16 0,-2-1 0 0,1-1 0 16,-1-1-144-16,-1-1-48 0,-1-2 0 0,-2 2 0 16,-1 0-144-16,-1 1-48 0,-3-1 0 0,-1 1 0 15,-2 1 32-15,-2 0 0 0,-1 3 0 0,-2 0 0 0,-2 2 96 0,0 0 0 16,-2 2 16-16,-2 0 0 0,-1 1-112 0,0 3-32 16,-2 1 0-16,0 2 0 0,-3 2-192 0,1 1-208 15,-3 3 32-15,2 2 16 0,-2 2 160 0,2 3-208 16,-1 0 80-16,2 3 128 0,-1 0-176 0,3 2 176 15,0 1-128-15,2 0 128 0,1-1 0 0,1-1 0 16,1 0 0-16,2 0-128 0,1 0 128 0,2-3 0 16,2 1 0-16,2-1 0 0,1-2 0 0,2 0 0 15,1 0 0-15,2-2 128 0,2-1 0 0,3-2 16 16,0-1 0-16,1-2 0 0,1-1-16 0,3-2 0 0,1-2 0 0,2 0 0 16,1-4-128-16,2 1-224 0,1-1 48 0,4-1 16 31,2-3-1616-31,0 0-320 0,1-2-64 0,-1-1-14576 0</inkml:trace>
  <inkml:trace contextRef="#ctx0" brushRef="#br0" timeOffset="207554.04">6230 14584 3679 0,'0'0'320'0,"-6"-1"-320"16,-2 0 0-16,1 0 0 0,1 0 2816 0,-1-1 512 15,0 0 80-15,2 0 32 0,1-1-944 0,0-2-192 16,1 1-48-16,3 4 0 0,-1-7-272 0,1 2-64 16,1-2-16-16,1 1 0 0,0-2-576 0,2 0-112 15,0 1-32-15,2 0 0 0,1 0-496 0,1 1-112 16,1 0 0-16,1 2-16 0,0-2-48 0,-2 4-16 15,2 1 0-15,-1 1 0 0,-1 1-192 0,-1 2-48 0,0 2 0 0,-1 3 0 16,-1 0-256-16,-2 3 0 0,-2 3 128 0,-1 1-128 16,-2 0 0-16,0 3 0 0,-2 1 0 15,-3 0 0-15,-2 2 0 0,-1 0-176 0,2-1 176 0,-2-1-208 16,0-2 208-16,0-1-192 0,1-3 192 16,1-1-192-16,2-2 192 0,-1-1 0 15,1-3 192-15,1 0-192 0,5-6 432 0,0 0-32 0,0 0 0 16,0 0 0-16,0 0 32 0,0 0 0 15,6 4 0-15,0-2 0 0,3-2-176 0,2 0-16 0,2-1-16 0,3 0 0 0,0-1-224 0,3-1 176 16,2-2-176 0,2 0 160-16,1-2-160 0,1 2 0 0,2-1 0 0,1 0 0 15,2-1-1360-15,0 0-304 0,1 0-64 16,-2 0-10192-16,1-3-2032 16</inkml:trace>
  <inkml:trace contextRef="#ctx0" brushRef="#br0" timeOffset="208052.74">7143 14240 27647 0,'0'0'2448'0,"0"0"-1952"0,0 0-496 0,0 0 0 16,7-3 1072-16,0 1 112 0,2 0 32 0,-1 0 0 15,2 1-400-15,2 0-80 0,2 0-16 0,3-2 0 16,1 1-288-16,2 0-64 0,-1 1-16 0,2-1 0 16,1-1-160-16,1 1-48 0,0 0 0 0,0 0 0 15,0 0-1424-15,0 1-304 0,-2-2-48 0,-1 2-12896 16</inkml:trace>
  <inkml:trace contextRef="#ctx0" brushRef="#br0" timeOffset="208219.97">7185 14428 39615 0,'0'0'1760'0,"0"0"352"0,0 0-1680 0,0 0-432 16,0 0 0-16,4-4 0 0,-4 4 192 0,9-3-64 0,-1 1 0 0,4 0 0 15,2 0 64-15,4 0 16 16,3 2 0-16,2 0 0 0,2-1-208 0,3 2 0 16,0 1 0-16,2-1 0 0,1 0 0 0,-2-1 0 15,0 0 0-15,1 0 0 16,1 0-1376-16,-2 0-320 0,1-1-64 0,0 0-14624 0</inkml:trace>
  <inkml:trace contextRef="#ctx0" brushRef="#br0" timeOffset="208889.36">9296 13823 14735 0,'0'0'1312'0,"0"0"-1056"16,0 0-256-16,0 0 0 0,0 0 3248 0,0 0 592 15,0 0 112-15,0 0 16 0,-7 0-2144 0,7 0-432 0,-7 4-96 0,1 3-16 16,1 2-752-16,0 3-144 16,2 3-48-16,1 3 0 0,-1 0-336 0,3 2 144 0,0 1-144 0,0 1 0 15,2 0 0-15,-1 0 0 16,1 0 0-16,0 0 0 0,0 0 128 0,0 0-128 16,1-3 0-16,-2-2 0 0,1-1 0 0,-1-3 0 0,0-1 128 0,0-1-128 0,-1-2 176 0,0-3-32 15,0-6 0 1,0 0 0-16,0 0 80 0,0 0 16 0,0 0 0 0,0 0 0 0,-3-6 96 0,0-4 32 15,-1-3 0-15,1-4 0 16,-1-1 80-16,-1-4 0 0,0-2 16 0,0-1 0 16,1 0-80-16,0-2-32 0,-2 0 0 0,2-1 0 0,-1 1 64 0,2 1 16 15,1 1 0-15,2 2 0 0,2 0-128 0,2 1-32 16,2 2 0-16,2 2 0 16,0 0-272-16,3 2 0 0,0-1 0 0,3 3 0 0,0 1 0 0,0 0 0 0,0 2 0 0,0 3-144 31,-1 0 144-31,0 2-208 0,-1 2 80 0,-1 2 128 15,-1 2-576-15,-1 2 0 0,0 2 0 0,-3 4 0 16,0 2-1408-16,-2 2-288 0,-1 4-48 0,-1 3-13440 0</inkml:trace>
  <inkml:trace contextRef="#ctx0" brushRef="#br0" timeOffset="209053.85">9284 14085 33167 0,'0'0'2944'0,"0"0"-2352"0,0 0-464 0,0 0-128 15,5-4 592-15,0 0 112 0,0-1 0 0,3 1 16 0,2-1-240 0,1 0-48 16,1 1-16 0,2-1 0-16,2 1-288 0,1 0-128 15,2-1 0-15,0 2 128 16,-1 0-576-16,1-1-128 0,1 2-32 0,0 1-10128 16,-1 0-2016-16</inkml:trace>
  <inkml:trace contextRef="#ctx0" brushRef="#br0" timeOffset="209332.83">9681 14126 19343 0,'0'0'1728'0,"-1"-6"-1392"0,0-1-336 0,2 2 0 0,2-1 3232 0,0 2 576 15,1-1 112-15,1 2 32 0,1 1-2544 0,0 2-496 16,1 0-96-16,-1 2-32 0,1 1-368 0,0 2-80 16,0 2-16-16,0 1 0 0,-2 2-320 0,0 1 0 15,-1 0 0-15,-3 0 0 0,-1 1 0 0,-1 1 0 16,-2 1 0-16,-1 0 0 0,-2 1 0 0,-1 1 144 15,1-3-144-15,-1-1 160 0,1-1-32 0,0-2-128 16,2 0 192-16,2-3-64 0,0-1 336 0,2-5 64 16,0 0 16-16,0 0 0 0,0 0 16 0,6 4 0 15,2-1 0-15,2-2 0 0,1 2-288 0,1-3-48 16,1-2-16-16,1 0 0 0,0-1-208 0,3 0 0 16,-2-2 0-16,2 1 0 15,0-2-448-15,1 0-192 0,1 0-48 0,-1 1 0 16,2-1-2224-16,0 1-448 0,1-2-96 0</inkml:trace>
  <inkml:trace contextRef="#ctx0" brushRef="#br0" timeOffset="209697.31">10224 13709 31327 0,'0'0'2784'0,"0"-5"-2224"0,1-3-560 0,0 2 0 0,-1 0 816 0,0 6 48 15,0 0 16-15,0 0 0 0,0 0-128 0,0 0-32 16,0 0 0-16,0 0 0 16,0 0-288-16,4 8-64 0,-1 1-16 0,-1 2 0 0,-1 2-96 0,0 2 0 15,1 3-16-15,-2 1 0 0,-2 0-240 0,1 2 176 16,0 1-176-16,-1 0 160 16,0 1-160-16,0 0 0 0,1 1 144 0,-1-4-144 15,2 0 0-15,2-2 0 0,-1-2 0 0,1 0 128 0,0-2-128 0,1-2 0 16,2-2 128-16,-2-1-128 15,3-3 304-15,-1 1-16 0,1-3 0 0,0 1 0 16,1-3 112-16,0-1 32 0,2-1 0 0,0 0 0 0,0-1-176 0,0 0-16 16,-1-1-16-16,2 0 0 0,0 0-224 0,0 1 128 0,1 0-128 0,0 0 0 15,0 1-144-15,1 0-128 0,0 0-32 16,2 1 0 0,0 0-1872-16,-1 2-368 0,2 0-80 0,1 0-13568 0</inkml:trace>
  <inkml:trace contextRef="#ctx0" brushRef="#br0" timeOffset="209982.34">10693 13997 15663 0,'-7'-11'1392'0,"4"5"-1120"16,-1-2-272-16,0 1 0 0,1-1 4976 0,2 1 928 0,0 1 192 16,1 0 48-16,0 6-4368 0,2-4-880 15,1-1-160-15,3 2-32 0,-1 1-368 0,3 1-64 0,1 1-16 0,1 1 0 16,0 1-256-16,-1 1 0 15,1 2 0-15,-1 0 0 0,-2 1 0 0,-1 2 0 0,-1 0 0 0,-2 3 0 16,-1-1 0-16,-2 1 0 0,-1 0 128 0,-2 1-128 16,-3 0 0-16,1 2 160 0,-2 0-160 0,1-1 128 0,-1 1-128 0,2 0 0 15,1-3 0-15,1 0 0 0,1-1 128 0,1-3-128 16,1-1 0-16,2-1 128 0,1 0 64 0,4-1 0 16,-1-2 0-16,4-1 0 15,2-1-48-15,4-1 0 0,1-1 0 0,3-1 0 0,1-2-288 16,3 1-64-16,2 0-16 0,1-1 0 15,3 1-1728-15,1-1-352 0,1 0-64 0</inkml:trace>
  <inkml:trace contextRef="#ctx0" brushRef="#br0" timeOffset="210408.05">9077 14611 20895 0,'-17'2'928'0,"11"-1"192"0,-1 0-896 0,1 0-224 31,-1 1 0-31,7-2 0 0,0 0 704 0,-4 2 112 0,4-2 16 0,0 0 0 16,0 0 448-16,0 0 112 0,0 0 16 0,8 5 0 15,3-1-256-15,4-1-32 0,1 0-16 0,6-2 0 16,5 0-96-16,5-1-32 0,5-2 0 16,5-2 0-16,4 0-144 0,2-3-16 0,5 0-16 0,7-1 0 15,4 0-176-15,6 0-48 0,2-1 0 16,4-1 0-16,3 0-320 0,6 1-64 0,5-1 0 0,3 0-16 16,-4 1-176-16,3 2 0 0,5 0 144 0,-3 0-144 15,-4 2 0-15,-2 1 0 0,-1-1 0 0,-5 1 128 16,-4 0-128-16,-6 2 0 0,-8-1 0 0,-7 2 128 15,-7 0-128-15,-6 0 0 0,-4 0 0 0,-8 1 0 16,-2 0-192-16,-9 0-96 0,-3 0-32 0,-6 0 0 16,-5 0-1424-16,-7 0-304 0,0 0-48 0,-11 1-16 15,-6 2-960-15,-3 1-208 0</inkml:trace>
  <inkml:trace contextRef="#ctx0" brushRef="#br0" timeOffset="210803.95">9955 15093 14735 0,'-4'-15'1312'0,"2"4"-1056"0,0 0-256 0,1 2 0 15,0-2 2448-15,-1 1 432 0,1 1 96 0,1 1 16 16,0 0-1520-16,0 1-288 0,0 2-64 0,0 5-16 16,0 0-80-16,0 0 0 0,0 0-16 0,0 0 0 15,0 0-496-15,1 7-112 0,0 3-16 0,-2 4 0 16,0 0-96-16,-3 3-32 0,1 3 0 0,0 3 0 16,-1 0-128-16,1 1-128 0,0 0 192 0,-1 1-192 15,0-1 176-15,2 2-176 0,1-1 160 0,1 11-160 0,0-7 176 16,3-4-176-16,3-2 192 0,-2-9-192 0,1 1 240 0,5 3-64 15,2-2-16-15,-3-6 0 16,1-1 224-16,8 2 64 0,-1-4 0 0,-3-3 0 16,1-2-128-16,11 0-32 0,2-2 0 0,-8-3 0 15,3-3-288-15,3-2 0 0,1-3-208 0,-2-1 80 16,-1-1-768-16,9-6-160 0,-5-1-32 0,-4 1 0 16,-2 0-2368-16,-10 6-496 0</inkml:trace>
  <inkml:trace contextRef="#ctx0" brushRef="#br0" timeOffset="210988.56">9881 15043 40031 0,'-7'-9'1776'0,"7"9"352"0,-3-5-1696 0,3 5-432 0,0-6 0 16,3 0 0-16,0 1 0 0,2-1-272 0,3 2 32 0,3 0 16 16,2-2 224-16,4 1 0 0,2-1 0 0,3 1 0 15,1 0 0-15,3 1-192 16,-1 0 192-16,3 1-192 0,0-1-560 0,1-1-96 0,-2 1-32 0,0 1-10112 31,-3 0-2016-31</inkml:trace>
  <inkml:trace contextRef="#ctx0" brushRef="#br0" timeOffset="211172.61">9927 15204 37775 0,'0'0'3360'0,"0"0"-2688"16,0 0-544-16,0 0-128 0,7-2 144 0,2 0 0 15,1 1 0-15,3 0 0 16,2 0-144-16,10-2 0 0,2 1 144 0,-7 1-144 0,3 0 0 0,2-1 0 16,4 0 0-16,0-2 128 15,1 1-720-15,0 1-144 0,1-3-32 0,11 0-10176 16,-3-1-2048-16</inkml:trace>
  <inkml:trace contextRef="#ctx0" brushRef="#br0" timeOffset="211484.64">10461 15280 39679 0,'0'0'1760'0,"-5"-6"352"0,5 6-1680 0,-1-8-432 0,1 8 0 0,2-4 0 16,2-1-128-16,-4 5-128 0,6-2 0 0,5 0-16 0,1 2 272 0,2 2 0 31,-1 0 0-31,-1 3 0 0,1 0 0 0,-2 3 0 0,-1 1 0 0,-1 2 0 0,-3 0 0 0,0 1 0 16,-2 0 0-16,-1 1-160 0,-3 0 160 15,-3 4 0 1,-2 1 0-16,-3 1-128 0,-2 0-48 0,0-1 0 0,2 0 0 0,-1-1 0 0,1-3 176 16,1-1-128-16,1-2 128 0,0-1-128 0,2-1 256 0,4-9 48 15,-1 9 16-15,1-9 0 16,0 0 48-16,0 0 16 0,5 6 0 0,2-1 0 16,2-2-256-16,4-2 176 0,0-1-176 0,1 0 160 15,4-2-160-15,2-2-176 0,2-1 48 0,11-3 0 16,-3-1-1232-16,-2 0-240 0,2-2-64 0,-9 3-8896 15,2-2-1792-15</inkml:trace>
  <inkml:trace contextRef="#ctx0" brushRef="#br0" timeOffset="211865.12">11169 15050 37663 0,'-9'-7'1664'0,"9"7"352"0,-4-4-1616 0,0 2-400 15,-2 1 0-15,6 1 0 0,-5 3 256 0,-2 1-16 16,0-1-16-16,0 4 0 0,0 1-224 0,1 4 0 15,-1 3 0-15,0 1 0 0,1 2 0 0,-1-1 0 16,1 2-144-16,-1 1 144 0,1 1 0 0,1 1 0 16,-1 0-128-16,2 0 128 0,0-2 0 0,-1-2 0 15,3-1 0-15,0-3 0 0,1-3 0 0,0-2 0 16,1-9 0-16,0 0 0 0,0 0 192 0,0 0-64 16,0 0 0-16,0 0-128 0,5-8 160 0,1-3-160 15,0-3 128-15,2-5-128 0,2-4 240 0,1-2-48 16,0-4 0-16,1-2 0 0,1 0-48 0,0-4-16 15,1 1 0-15,-2 4 0 0,-2 1 256 0,-2 4 64 0,0 4 0 0,0 3 0 16,-1 4 160-16,0 3 32 0,-3 2 16 0,2 2 0 16,-2 3-336-16,-4 4-80 0,0 0-16 0,0 0 0 15,8 3-224-15,-1 2 0 0,-2 2 0 16,1 3-160-16,-2 1 160 0,0 4 0 0,0 0 0 16,0 2 0-16,2 0 0 0,-3 3-192 0,0 2 192 0,2 1-192 15,-1 1 192-15,0 0 0 0,0 2 0 0,-1-2 128 16,-1 0-384-16,2-1-64 0,0-2 0 0,-1 8-16 15,1-7-1328 1,-2-5-272-16,0-3-48 0,-1-7-9632 0,0 1-1920 0</inkml:trace>
  <inkml:trace contextRef="#ctx0" brushRef="#br0" timeOffset="212058.01">11056 15262 12895 0,'-6'-4'1152'0,"0"0"-928"16,-1-2-224-16,3 1 0 0,1-2 6128 0,1 2 1168 15,2 5 256-15,3-6 32 0,1 2-6160 0,2-1-1232 0,5 1-192 0,3 1-128 16,5-2-32-16,1 1 0 16,4 0 0-16,11-2 0 15,-2 2-272-15,1-1-48 0,-3 1-16 0,2 2 0 16,1-1-2192-16,-3 3-448 0,-2 0-96 0,-8 3-16 0</inkml:trace>
  <inkml:trace contextRef="#ctx0" brushRef="#br0" timeOffset="212320.48">11664 15168 13823 0,'0'0'608'0,"0"0"128"0,0 0-592 0,5-4-144 16,1-2 0-16,1 3 0 0,1 0 4048 0,0 0 784 15,2 3 160-15,1 1 16 0,1 2-3648 0,0 0-720 0,-1 1-160 0,0 3-32 16,0 0-208-16,-2 0-48 0,-1 2-16 16,-3 0 0-16,-1 0 112 0,-4 1 32 15,-1 1 0-15,-3 1 0 0,0-1 96 0,-4 0 32 0,1 1 0 0,-3 0 0 0,-2 0 0 16,-1-1 16-16,2-1 0 0,2 0 0 0,0-1 0 0,2-2 0 15,1 0 0-15,1-2 0 0,5-5 80 0,0 0 16 16,0 0 0-16,0 0 0 0,5 6-112 0,2-4-32 16,3-1 0-16,2-1 0 0,1-1-160 0,3-1-48 15,1-1 0-15,4-2 0 16,2 0-208-16,4-2 0 0,0-1 0 0,15-5 0 16,0 0-1168-16,-2 0-240 0,0-2-32 0,-10 4-10848 15,1-3-2176-15</inkml:trace>
  <inkml:trace contextRef="#ctx0" brushRef="#br0" timeOffset="212684.57">12258 13784 34783 0,'-7'-13'1536'0,"4"8"320"0,1-2-1472 0,0 1-384 0,2 6 0 0,0 0 0 0,0 0 480 0,0 0 32 32,0 0 0-32,0 0 0 0,0 0 304 0,0 0 64 0,5 5 16 15,1 3 0-15,-2 1-336 0,1 4-64 0,-1 0-16 0,-1 3 0 0,0 4-160 0,-1 2-48 16,0-1 0-16,-1 3 0 0,0 1-128 0,0 2-16 15,2 0-128-15,-3 1 192 0,0-1-192 0,-2 1 176 16,1-1-176-16,0 1 160 16,0-2-160-16,0 2 0 0,1-4 0 0,0-1-176 15,1-2-1472-15,-1-2-288 0,1-3-64 16,-1-3-15104-16</inkml:trace>
  <inkml:trace contextRef="#ctx0" brushRef="#br0" timeOffset="212841.94">12098 14144 39615 0,'0'0'1760'0,"-4"-3"352"0,3-3-1680 0,1 1-432 16,1 0 0-16,2 1 0 0,0-1 192 0,3 1-32 15,3-1-16-15,3 0 0 0,4 1 48 0,2 0 0 0,4 2 0 16,3 1 0-16,2 1-192 0,4 0 0 0,3 1 0 0,3 0 0 16,3 0-352-16,1 1-160 0,1-2-16 0,-1 0-11264 15,1 0-2256-15</inkml:trace>
  <inkml:trace contextRef="#ctx0" brushRef="#br0" timeOffset="213269.64">13986 13862 42559 0,'0'0'1888'0,"0"0"384"0,0 0-1824 0,0 0-448 0,3-3 0 0,-3 3 0 16,0 0 0-16,-5 1 0 0,-1 2-128 0,-2 3 128 15,-1 2 0-15,-1 3 0 0,-4 4 0 0,-3 3 0 0,-1 3-192 0,-2-1 192 16,-2 1-192-16,-1 2 192 0,-3 3 0 0,1-1 0 16,0 0 0-16,0 0 0 0,0-1-128 0,1-1 128 15,2-1 0-15,2-3 0 0,1-3 0 0,0-2 0 16,1 0 0-16,1-2 0 0,1-4 128 0,2-1-128 15,2-3 176-15,1-1-176 0,0-3 256 0,2-1-64 16,2-3-16-16,2-2 0 0,1-3 0 0,0-2 0 16,4-2 0-16,0-3 0 0,2-1-48 0,3-2 0 15,1 0 0-15,2 1 0 0,1 0-128 0,2 3 0 16,1 0 0-16,0 3 0 0,0 2 0 0,0 4 192 16,-1-1-64-16,1 5 0 0,1 3 64 0,0 2 16 15,-1 2 0-15,0 2 0 0,0 3-208 0,0 1 0 0,-1 1 128 0,-1 3-128 16,1 0 0-16,0 3 0 0,1 0 0 15,0 2 0-15,0 0-256 0,0 0 16 0,-1 0 0 0,0-1 0 32,0 3-1296-32,2 0-256 0,-1 0-48 0,0-1-10160 0,0 0-2032 0</inkml:trace>
  <inkml:trace contextRef="#ctx0" brushRef="#br0" timeOffset="213537.88">14035 14352 26719 0,'2'-6'2368'15,"2"1"-1888"-15,0-2-480 0,1 2 0 16,2 0 1472-16,0 1 192 0,2 1 32 0,1 0 16 0,0 3-672 0,0 2-128 16,0 0-16-16,0 2-16 0,-1 3-592 0,-1 0-112 15,-1 2-32-15,-2 2 0 0,-1 0-144 0,-3 2 0 16,-2 2 0-16,-3-1 0 0,0 0-192 0,-1 1 16 16,-3-2 16-16,0 1 0 0,-1 2 160 0,2 0 0 15,-1-3 0-15,1 0 0 0,4-2 0 0,0-1 0 16,1-2 0-16,2-1 0 0,1-2 288 0,-1-5 32 15,6 6 16-15,3-4 0 0,1-1 48 0,2-1 16 16,1-2 0-16,3-3 0 0,1 0-256 0,4-2-144 0,3 0 160 0,2 0-160 16,-3-2 0-16,2-1-240 0,0 0 32 0,1-1 0 31,-2 0-2112-31,0 0-432 0,0 0-64 0</inkml:trace>
  <inkml:trace contextRef="#ctx0" brushRef="#br0" timeOffset="213885.51">14807 13829 19343 0,'-4'-7'1728'0,"0"-1"-1392"15,1-1-336-15,1 1 0 16,1 1 4416-16,-2 1 832 0,0 1 144 0,3 5 48 0,0 0-3856 0,0 0-768 16,0 0-160-16,0 0-16 0,0 0-352 0,0 0-64 15,-4 6-16-15,0 3 0 0,2 2-208 0,0 2 0 16,-1 2 0-16,-1 1 0 0,0 5 0 0,1 3 0 15,-1 3 0-15,2 0 0 16,1 2 0-16,0-1-128 0,0 1 128 0,0 0 0 16,1-3 0-16,2-1 0 0,-1-1 0 0,1-3 0 0,1-2 0 0,0-2 0 15,0-2 0-15,2-1 0 0,-1-3 0 0,1-2 192 16,2-2-48-16,0-2-16 0,-1 0 144 0,3-2 32 16,0-1 0-16,1 0 0 0,1-1 16 0,0-1 16 15,1 1 0-15,0-2 0 0,0-1-336 0,0 1 0 0,1 0 0 0,1 0 128 16,-2-1-128-16,0 1-192 0,1-1 64 15,0 2 0 1,0 0-1472-16,1 2-272 0,-1-1-64 0,-1 0-9968 0,-1 1-1984 0</inkml:trace>
  <inkml:trace contextRef="#ctx0" brushRef="#br0" timeOffset="214173.07">15188 14185 22111 0,'-6'-14'1968'0,"5"9"-1584"0,1-2-384 0,1 1 0 15,0-1 2880-15,1 2 512 16,1-1 80-16,-1 2 32 0,1-1-2160 0,-3 5-448 0,7-2-64 0,0 2-32 16,1 1-416-16,1 1-96 0,1 2-16 0,-1 1 0 0,-2 1-272 15,0 1 128-15,-1 2-128 0,0 0 0 0,-2 2 128 0,0 1-128 16,-3 1 0-16,-1 2 0 0,-1-1 0 0,-3 0 0 31,0 1 0-31,-4-1 0 0,-1 0 0 0,0-1 0 0,-4-1 0 0,4 1 0 0,1-2 144 0,2-2-144 16,2-1 0-16,3 0 144 0,-1-2 80 0,2-6 16 15,5 6 0-15,3-1 0 0,2-1 112 0,2-2 32 0,2-2 0 0,3-1 0 32,1-2-176-32,3-1-16 0,2 1-16 0,2 0 0 0,0-4-176 15,1 0-256-15,1 1 64 0,1 0 16 16,1 1-1936-16,1-1-400 0,1 1-80 0</inkml:trace>
  <inkml:trace contextRef="#ctx0" brushRef="#br0" timeOffset="-214678.62">16448 13649 25791 0,'-8'-10'1152'0,"8"10"224"0,-4-4-1104 0,4 4-272 15,0 0 0-15,0 0 0 0,-4-3 2384 0,-2 3 432 0,2 3 64 0,-2 2 32 16,1 3-2144-16,-2 2-416 0,-1 4-96 0,0 3 0 16,-2 1-128-16,0 3-128 0,-1 2 176 0,1 1-176 15,0 2 128-15,0 0-128 16,-1 1 0-16,0-1 0 0,0 0 128 0,1-1-128 0,1-3 0 0,2-2 0 15,-2-1 0-15,2-2 128 0,2-3-128 0,2-2 0 0,-2-3 336 0,3-3-32 16,0 0-16-16,2-6 0 0,0 0 208 16,0 0 32-16,0 0 16 0,1-6 0 15,0-1-128-15,1-4-32 0,1-5 0 0,2-2 0 0,0-5-256 0,2-5-128 16,1-4 0-16,2-2 128 0,-1-3-128 16,2-1 0-16,0 0-192 0,0 1 192 0,-1 4 0 0,0 4 0 15,0 3 0-15,-1 6 0 0,-1 2 192 0,-1 3 16 16,1 4 0-16,-1 2 0 0,-2 3-208 15,0 3 176-15,0 2-176 0,-5 1 160 0,8 3-160 0,1 3 0 16,-1 2 0-16,2 3 0 0,-1 3-144 0,1 2 144 16,1 3-192-16,1 2 192 0,0 0-160 0,0 2 160 15,1 1-128-15,2 1 128 0,0 1 0 0,-1 0 0 16,1 0 0-16,-2 2 0 0,0-1 0 0,-1 0-160 16,0-2 160-16,-1-2 0 0,-1-2-192 0,-1-2 64 15,-2-2 128-15,-2-1-208 0,0-3 208 0,-2-2 0 16,-2-2-160-16,-1-3 160 0,-2 0 0 0,-3-2 0 15,-1 0 0-15,-2-1 0 0,-4-1 0 0,-3-1 0 0,-4-1 0 16,-2-1 0-16,-5 0 128 0,-2 0-128 0,-1-1 0 0,1-1 128 16,-1 1-128-16,2 1 0 0,0 0 0 0,2 0 0 15,1-1 0-15,4 2 0 0,0-2 0 0,5-1 0 32,2 0-464-32,3 0-32 0,2-1 0 0,3 1 0 15,1-1-2960-15,5-2-576 0</inkml:trace>
  <inkml:trace contextRef="#ctx0" brushRef="#br0" timeOffset="-214455.17">16725 13697 35935 0,'0'0'1600'0,"0"-5"320"0,1-4-1536 0,2 1-384 16,1 1 0-16,3-1 0 0,0 1 736 0,4 1 80 15,1-2 16-15,5 1 0 0,2 2-320 0,3 1-48 16,3-2-16-16,2 3 0 0,3 1-176 0,1-1-32 0,-1 1-16 0,-1 1 0 15,0 0-224-15,-2 0 0 16,-1 0 0-16,-2 0 0 16,-1-2-1216-16,-1 2-272 0,-2 1-64 0,-4 0-16 15,-1 0-1824-15,-5 0-384 0</inkml:trace>
  <inkml:trace contextRef="#ctx0" brushRef="#br0" timeOffset="-214269.29">17059 13636 17503 0,'-14'-2'768'0,"9"2"176"0,-2-2-752 0,1 2-192 15,1 2 0-15,0 1 0 0,-2 1 3456 0,2 2 672 0,-1 0 128 0,2 3 32 16,2 2-2576-16,-1 1-512 0,1 1-112 0,1 3 0 16,0 0-496-16,1 3-80 0,0 1-32 0,0 1 0 15,1 0-304-15,1 1-176 0,2 1 192 0,-1 1-192 16,-1 1 128-16,1 1-128 0,1-2 0 0,-2-1 0 0,0-1 0 0,0 1 0 16,2-2-208-16,-1-1 80 31,1-3-2160-31,1 0-416 0,-2-3-96 0,3-1-16 0</inkml:trace>
  <inkml:trace contextRef="#ctx0" brushRef="#br0" timeOffset="-213990.19">17168 14080 9215 0,'0'0'400'0,"0"0"96"0,5-4-496 0,2-1 0 0,0 2 0 15,2 0 0-15,0 1 5568 0,0 0 1008 16,1 1 208-16,0 2 32 0,-1 2-4912 0,0 0-992 15,0 0-192-15,-1 2-32 0,-2 0-480 0,0 2-80 16,-2 0-128-16,-2 1 176 0,-2 1-176 0,-2 0 0 0,-1 0 0 0,-1 0 0 16,-3 1 0-16,0 0 0 0,-1 0 0 0,1 0 0 15,-3-1 0-15,2 1 192 0,1 0-192 16,1-2 192-16,-2 0 48 0,4-1 16 16,1-2 0-16,2 1 0 0,1-6 128 0,2 7 16 0,2-1 16 0,3-3 0 15,-1 1-160-15,4-2-48 16,1 0 0-16,4-1 0 0,1-1-208 0,3-1 0 15,2 0 0-15,2-1 0 16,3-1-1488-16,2 0-192 0,1-2-48 0,0-2-14272 0</inkml:trace>
  <inkml:trace contextRef="#ctx0" brushRef="#br0" timeOffset="-213685.72">17690 13376 33167 0,'-1'-20'1472'0,"0"12"304"0,0-2-1424 0,1 1-352 0,0 0 0 0,2 0 0 15,1 2 1184-15,2 1 160 0,-1 1 48 0,2 1 0 0,1 3-752 0,2 2-128 16,1 1-48-16,1 3 0 16,1 3-144-16,2 3-48 0,2 2 0 0,1 3 0 15,2 3-48-15,0 3-16 0,-2 2 0 0,1 4 0 0,1 1-208 0,-3 4 144 16,0 3-144-16,-3 0 128 0,-3 2-128 0,-3 3 128 15,-3 3-128 1,-5 1 128-16,-5 1 16 0,-3 3 0 0,-4 1 0 0,-5 2 0 16,-6-1-16-16,-2-2 0 0,-3-3 0 0,-2-1 0 15,-2-2-288-15,-1-2-64 0,-1-1-16 0,-2-3 0 16,-3-5-496-16,-1-1-96 0,-5-5-32 0,0-3 0 16,-1-3-1632-16,-1-3-336 0,1-3-64 0</inkml:trace>
  <inkml:trace contextRef="#ctx0" brushRef="#br0" timeOffset="-213390.68">16027 13414 31327 0,'-9'-9'2784'0,"9"9"-2224"15,-5-2-560-15,-2 0 0 0,0 2 272 0,0 3-48 16,-3 2-16-16,-1 5 0 0,-2 4-208 0,-4 7 0 0,-2 8 0 0,-9 19 0 0,1 2 0 0,1 3 0 16,1 3 0-16,2 2 0 15,2 2 0-15,1 3 0 0,2 1 0 0,4 0 0 16,3 0 0-16,4-3 128 0,5-4-128 0,4-4 144 16,5-3-144-16,3-3 0 0,2-4 0 0,3-4 0 15,5-4 128-15,-6-13-128 0,4 1 128 0,3-1-128 16,3-3-288-16,4-2-144 0,2-4-16 0,7-3-13584 15</inkml:trace>
  <inkml:trace contextRef="#ctx0" brushRef="#br0" timeOffset="-212946.35">16209 14873 11967 0,'-19'16'1072'0,"4"-8"-864"0,-1 1-208 0,-2 0 0 0,-2 1 2960 0,4-1 560 16,2-3 96-16,3 1 32 0,1-2-2656 16,10-5-528-1,0 0-96-15,0 0-32 0,0 0 576 0,2-7 112 16,5-3 32-16,4-4 0 0,3-4-288 0,3-4-48 0,5-4-16 0,4-6 0 0,1-6 0 0,5-5-16 15,0-5 0-15,5-6 0 16,6-6 208-16,8-6 32 0,5-6 16 0,3-6 0 16,3-7-304-16,-17 25-64 0,6-12-16 0,8-8 0 0,8-7-224 15,3-4-32-15,2-5-16 0,2 0 0 16,-2 0-160-16,1 3-128 0,-4 5 192 16,0 5-192-16,-6 3 176 0,-4 7-176 0,-7 4 160 0,-4 7-160 15,-4 5 192-15,-7 5-48 0,-3 3-16 0,-3 9 0 0,-5 3-128 0,-2 6 0 0,-5 4-192 0,-1 5 192 16,-6 2-384-16,-1 3 64 0,-2 4 0 0,-3 2 0 15,-1 2 0-15,-3 2 0 0,-1 3 0 0,-1 4 0 32,-3-2-192-32,3 2-48 0,-7 1 0 0,-3 2 0 15,-2 0-528-15,-1 4-128 0,-3 1 0 0,-2 1-16 16,-2 1-1776-16,-1 2-368 0</inkml:trace>
  <inkml:trace contextRef="#ctx0" brushRef="#br0" timeOffset="-212702.06">17438 12723 22463 0,'-6'-11'992'0,"2"6"208"0,1 0-960 0,0-1-240 0,-2 1 0 0,2-2 0 16,1 3 1280-16,0-1 224 0,0 1 32 0,2 0 16 0,2-1-672 16,2 2-144-16,1 0-32 15,5-2 0-15,1 2-304 0,4 1-64 0,2 0-16 0,2 0 0 16,1 2-112-16,1 2-16 0,0-1-16 0,1 1 0 0,1 2 48 0,0 2 16 16,0 0 0-16,1 2 0 0,-2 2-48 0,-1 1 0 15,-1 2 0-15,-2 3 0 0,-3 1-192 0,-2 2 0 31,-2 1 128-31,-4 1-128 0,-4-1 128 0,-3 4 0 0,-2 0-128 0,-4 0 192 0,-3 0-192 16,-2-1 176-16,-2 3-176 0,1-2 160 0,-2-3-160 0,-1 0 0 16,2-2 0-16,1 0 0 15,1-2-528 1,2-3-144-16,2-1-32 0,0-3-9152 0,2-2-1856 0</inkml:trace>
  <inkml:trace contextRef="#ctx0" brushRef="#br0" timeOffset="-212343.78">18409 12397 29487 0,'-5'-5'2624'0,"1"-1"-2112"16,-2 1-512-16,-1 0 0 0,0 4 368 0,-2 0-48 0,-2 0 0 0,-2 2 0 15,-2 2-96-15,1 3-32 0,-1 3 0 16,-1 3 0-16,1 3-192 0,2 3 144 0,1 2-144 0,1 2 128 15,2 2-128-15,3 1 0 16,3-1 0-16,2-1-176 0,2 2 176 0,3-1 0 0,4-1 0 0,3-1 0 0,3-1 288 0,3-3 96 16,2-1 0-16,2-4 16 0,2-1 304 0,1-5 64 15,0-5 16-15,-1-3 0 0,-1-3 192 0,0-5 48 32,0-3 0-32,-1-5 0 0,-1-2 0 0,0-4 0 0,-2-5 0 15,-1-4 0-15,-3-3-416 0,-3-2-80 0,-4 2-16 0,-4 2 0 16,-4 3-32-16,-3 5-16 0,-5 2 0 0,-3 4 0 0,-3 4-208 15,-1 4-64-15,-4 3 0 0,-3 6 0 16,-3 4-736-16,-4 4-160 0,-2 3-16 0,-1 3-16 16,0 3-1984-1,1 5-400-15,1 2-80 0</inkml:trace>
  <inkml:trace contextRef="#ctx0" brushRef="#br0" timeOffset="-209435.79">9999 16538 13823 0,'0'0'1216'0,"0"0"-960"0,0 0-256 0,0 0 0 16,0 0 1408-16,-5 7 224 0,0-1 48 0,5-6 16 16,0 0-288-16,0 0-48 0,-3 7-16 0,3-7 0 15,0 0-400-15,3 9-96 0,1-2-16 0,3-3 0 0,2 0 1040 0,2-2 208 16,1-1 32-16,3-2 16 0,3 0-1776 16,2-3-352-16,2 0 0 0,3-2-160 0,-1 0 592 0,-1-1 112 0,0 0 32 0,-2 0 0 31,-2-1-192-31,-3 1-48 0,-1-2 0 0,-3-1 0 0,0 0-96 0,-1-1-32 15,-3-1 0-15,-2 1 0 16,-1-1 48-16,-3 1 0 0,-2 1 0 0,-2 0 0 0,-3 0-32 0,0 2 0 16,-1 2 0-16,-2 0 0 0,0 2-64 0,-3 2-16 0,-4-1 0 0,0 5 0 15,-3 2-144-15,-4 1 0 16,-3 3 0-16,-2 3 0 0,-4 1 0 0,0 4-144 16,1 2 144-16,3 2-208 0,0 1 208 0,4 1-176 0,3 1 176 0,4-1-160 15,1-1 160-15,1 0 0 0,4 1 0 0,3 0-128 0,0-1 128 16,4-2 0-1,2-2 0-15,3 2 0 0,3-2 0 0,3 1 0 0,1-1 0 0,2-3-128 0,2-2 128 0,3 1 0 32,0-2 0-32,4-1 0 0,2-1 0 0,3 0 0 0,2-2 0 0,1-1 0 0,4-2 0 0,0-3-192 15,1-2 64 1,-1-1 0-16,-2-2-784 0,-1-1-160 0,1-2-16 0,-1 0-10112 16,-4 3-2032-16</inkml:trace>
  <inkml:trace contextRef="#ctx0" brushRef="#br0" timeOffset="-208998.95">10456 17036 34607 0,'-10'-10'1536'0,"6"3"320"0,1 1-1488 0,1-2-368 0,-1-1 0 0,2 0 0 15,1 1 480-15,4-1 32 16,-3-1 0-16,3 0 0 0,3 0-48 0,0 0 0 16,2 0 0-16,3 3 0 15,0-3-272-15,3 1-64 0,-1 1-128 0,2 2 192 0,1-1-32 0,-1 3-16 16,-1 0 0-16,-2 3 0 0,-1 2 48 0,-1 4 0 16,-1-1 0-16,-2 3 0 0,-3 0-192 0,0 3 0 15,-3 2 0-15,-3 2 0 0,-2 0 0 0,-2 1 0 16,-3 0 0-16,-2 2-176 0,-3 3 176 0,-1 0-208 15,-3-1 80-15,2 0 128 0,0 0-160 0,2-2 160 16,-1-4 0-16,3-1-144 0,1-1 144 0,1-2 0 16,2-4 0-16,7-5 0 0,0 0 208 0,0 0-16 15,-5 7-16-15,5-7 0 0,0 0 128 0,0 0 16 0,0 0 16 16,10 4 0-16,2-2-80 0,2-2 0 0,2-1-16 0,2-1 0 16,1 1-32-16,3-2 0 0,2-1 0 0,1 0 0 15,0 0-208-15,-1-2 0 0,-1 1 0 0,3-2-160 31,-3 0-544-31,1 0-96 0,1-3-32 0,2 0 0 16,-1-1-2992-16,1 0-592 0</inkml:trace>
  <inkml:trace contextRef="#ctx0" brushRef="#br0" timeOffset="-208800.43">11178 16608 34095 0,'-5'-10'3024'0,"5"10"-2416"16,-3-7-480-16,3 7-128 0,4-8 912 0,1 1 176 16,2 2 16-16,0 0 16 0,2 2-1120 0,2 1-288 15,1 1-32-15,3 1 0 0,-1 0 320 0,2 2-128 16,1 0 128-16,1-1 0 16,-1-2-528-16,2 2 0 0,0 0 0 0,-3 2-10064 0,-1 1-2016 15</inkml:trace>
  <inkml:trace contextRef="#ctx0" brushRef="#br0" timeOffset="-208614.84">11207 16827 14735 0,'0'0'1312'0,"-7"1"-1056"0,-2-2-256 0,9 1 0 15,0 0 4928-15,0 0 912 0,0 0 192 0,0 0 48 16,0 0-4400-16,0 0-864 0,0 0-176 16,0 0-48-16,9 0-272 0,2 0-48 15,2 0-16-15,5 0 0 0,2-1-64 0,3 0-32 0,2 0 0 0,4-1 0 0,1 0-160 16,5-1-256-16,2-1 64 0,3-1 16 15,1 2-1680-15,1-3-320 0,-1-1-80 0,-2-1-13088 16</inkml:trace>
  <inkml:trace contextRef="#ctx0" brushRef="#br0" timeOffset="-208048.88">13326 16056 34319 0,'-7'-11'1520'0,"2"3"320"0,-1-1-1472 0,1 2-368 0,0 1 0 0,5 6 0 15,0 0 256-15,0 0-32 16,0 0 0-16,0 0 0 0,-4 9-224 0,3 2 0 16,1 1 128-16,1 4-128 0,-1 3 0 0,2 3-192 0,0 2 48 0,0 3 0 15,1 0 144-15,1 1 0 16,-2-2 0-16,0 1 0 0,1 0 0 0,-2-1 0 0,2 1 0 0,-2-5 0 0,0-2 0 0,-1-3 0 15,-1 0 128-15,0-3-128 0,-1-2 176 0,1-1-48 16,1-11 0-16,-3 8 0 16,3-8 16-16,-5 5 0 0,5-5 0 0,0 0 0 15,-8-2 64-15,2-2 16 0,2-4 0 0,0-2 0 16,-1-3 64-16,2-2 16 0,1-5 0 0,-1-2 0 0,2-2 80 0,-1-3 0 0,2 0 16 0,0-2 0 31,0 0-64-31,1 1-16 0,1-1 0 0,1 1 0 16,0 0-48-16,0 3-16 0,2 2 0 0,-1 2 0 15,3 1-64-15,0 2-32 0,0 2 0 0,2 2 0 0,0-1-160 0,0 4 0 16,1 1 0-16,1 3 0 0,1 1 0 16,2 1 0-16,1 0 0 0,-1 3-176 0,1 2 176 0,-2 0-208 15,-1 1 80-15,-1 3 128 16,-1 0-528-16,0 1 16 0,-1 2 0 16,-1 3 0-16,-1 1-1632 0,0 3-320 15,-5 3-64-15,-2 1-12464 0</inkml:trace>
  <inkml:trace contextRef="#ctx0" brushRef="#br0" timeOffset="-207883.34">13348 16243 37263 0,'0'0'1648'0,"0"0"336"0,0 0-1584 0,0 0-400 16,0 0 0-16,5-8 0 0,1 3 128 0,3 0-128 16,2 2 128-16,3 0-128 0,3-1 240 0,1 2-48 0,-1 0 0 0,2 1 0 15,0-1-192-15,1-1-192 0,1 1 48 0,-1 1 0 31,-2 0-2128-31,-2 1-416 0,1 0-96 0,-3 2-16 0</inkml:trace>
  <inkml:trace contextRef="#ctx0" brushRef="#br0" timeOffset="-207597.35">13722 16260 34095 0,'0'-7'3024'0,"3"-1"-2416"0,2 1-480 0,-1 0-128 0,2-1 608 0,2 2 96 16,-3 2 32-16,5 1 0 15,1 1-240-15,0 0-48 0,-1 2-16 0,0 3 0 0,0 0-432 0,0 1 0 16,-2 2 0-16,0 0 0 0,-2 3 0 0,-2 1 0 16,-3 0 0-16,-2 1 0 0,-1 1-208 0,-1 1 16 15,-4 1 16-15,-1 1 0 16,-1 1 176-16,0 1-192 0,-1 1 192 0,0-5-192 16,0-3 192-16,1 0 0 0,1-2 0 0,2 0 0 0,6-8 256 0,-6 7 0 15,6-7-16-15,0 0 0 0,0 0 96 0,0 0 32 0,4 6 0 0,2-1 0 16,3-3-192-16,2-1-48 15,1-1 0-15,3-1 0 0,3-1-128 0,3-1 0 0,0 1 0 0,0-2-176 32,0-3-400-32,-2 1-64 0,2 0-32 0,0 0-10688 0,0-2-2144 0</inkml:trace>
  <inkml:trace contextRef="#ctx0" brushRef="#br0" timeOffset="-207269.85">14369 15891 39503 0,'-4'-12'1744'0,"4"12"368"0,-2-9-1680 0,2 9-432 0,0 0 0 0,0 0 0 0,0 0 0 0,0 0 0 16,0 0-224-16,0 0 80 16,0 0 144-16,0 0-192 0,2 10 192 0,0 1-192 15,0 2 192-15,-2 2-128 0,-1 2 128 0,0 2-128 16,-1 3 128-16,0 1 0 0,-1 2 0 0,1 1 0 0,-1 3 0 0,1 0 0 0,-1-1 0 0,2 1 0 31,0-2 0-31,2-1 0 0,2-2 0 0,0-2 0 16,0-2 0-16,3-3 0 0,1-1 0 0,1-3 0 0,0-1 224 0,2-3-32 15,2-2 0-15,1-2 0 0,0-3 304 0,4-2 48 16,0-1 16-16,4-1 0 0,1-2-176 0,2 0-48 16,2-3 0-16,1 1 0 0,2-1-336 0,0 1 0 0,1-1-160 0,0 3 160 31,1-1-896-31,-4 2-80 0,-2 0-16 0,-1 0-10912 0,-5 1-2176 0</inkml:trace>
  <inkml:trace contextRef="#ctx0" brushRef="#br0" timeOffset="-206869.32">13338 16808 9215 0,'-24'-4'816'0,"9"-1"-656"0,-1-2-160 0,-1 1 0 16,4 2 5856-16,2 0 1136 0,2 1 240 0,2 1 32 0,7 2-5792 0,0 0-1152 0,0 0-320 0,0 0 128 31,0 0 80-31,0 0 32 0,11 2 0 0,2 0 0 0,5-1 48 0,4 1 16 31,6-1 0-31,5-1 0 0,1 0 32 0,5-4 16 0,3 0 0 0,8-2 0 16,1 1-32-16,10-1-16 0,5 2 0 0,3-1 0 15,1-2 32-15,3 1 16 0,1 1 0 0,2-1 0 16,4 2-80-16,1 0-16 0,1-1 0 0,-2 2 0 16,-2 1-128-16,-1 2-128 0,-2 1 192 0,-6 1-192 0,-5 1 128 0,-8 1-128 15,-6-1 0-15,-7 1 0 0,-6 3 0 16,-5 0-192-16,-5-1 16 0,-5 2 16 15,-4 0-1040-15,-6-2-208 0,-5 1-32 0,-5 2-16 16,-4 2-1616-16,-7 0-320 0,-4 0-64 0</inkml:trace>
  <inkml:trace contextRef="#ctx0" brushRef="#br0" timeOffset="-206513.69">13721 17238 35007 0,'-5'-11'3120'0,"3"5"-2496"0,-1-2-496 0,3 0-128 15,0 1 752-15,0 7 128 0,0 0 16 0,0 0 16 16,0 0-688-16,0 0-224 0,0 0 128 0,0 0-128 16,0 0 0-16,0 0 0 0,-2 9 0 0,0 5 0 15,-1 2-160-15,-2 2 160 0,-1 0-160 0,0 3 160 0,0 0 0 16,-1 2 0-16,0 2 0 0,2-2 0 15,0-2 0-15,2 1 0 0,2 0 0 0,1-2 0 0,2-2 0 0,2-1 0 16,0-2 0-16,3-1 0 16,1-2 144-16,3-2-16 0,1-1-128 0,4-3 192 0,1-2 96 0,4-2 16 15,2 0 0-15,1-1 0 0,1-1-16 0,0-2 0 16,-1-1 0-16,2-1 0 0,-2 0-288 0,-1-1 0 16,-1-2 128-16,-2-1-128 15,-3 1-624-15,0-1-176 0,-4-1-32 0,-1 2-16 16,-2-2-2768-16,-3 0-544 0,-1-6-128 0,-5 1 0 0</inkml:trace>
  <inkml:trace contextRef="#ctx0" brushRef="#br0" timeOffset="-206318.47">13673 17104 36447 0,'-11'-10'1616'15,"11"10"336"-15,-5-5-1568 0,5 5-384 0,0 0 0 0,0 0 0 16,0 0 0-16,8-6 0 15,1 2 0-15,3 2 0 0,3-1 128 0,4 1-128 16,3 0 0-16,3 1 128 0,4-1 16 0,0-1 0 0,0 0 0 0,0 1 0 16,-3 0-144-16,1 1 160 0,-1 0-160 0,-2-1 160 31,-2 2-1488-31,-1 2-288 0,-2-1-64 0,-1 2-8400 0,-3 0-1680 0</inkml:trace>
  <inkml:trace contextRef="#ctx0" brushRef="#br0" timeOffset="-205777.15">13764 17287 31327 0,'0'0'1392'0,"-6"-4"272"0,6 4-1328 0,0 0-336 0,0 0 0 0,0 0 0 0,0 0 800 0,9-2 96 15,4 1 0-15,2 1 16 16,3-2-512-16,4 0-96 0,3-1-32 0,2 1 0 0,-1 0-80 16,1-1 0-16,3-1-16 0,1 0 0 15,-2-1-608-15,2-1-112 0,2-1-32 0,2 1 0 16,3-3-1792-16,-1 0-352 0,2-1-80 0,-3 0-16 15,-2 1 816-15,-3-2 144 0,-4 0 48 0,-5 1 0 16,0 0 288-16,-2-1 64 0,-3-1 16 0,-2 1 0 0,-3 0 2992 0,-2 0 608 0,-2 1 112 0,-3 2 32 16,0 0 448-16,-4 2 80 0,-1 6 32 0,0 0 0 0,0 0-752 15,0 0-160-15,-5-5-32 16,5 5 0-16,0 0-784 0,-8 3-176 0,0 0-16 0,0 5-16 16,-1 4-608-16,-1 3-128 0,-1 4-32 0,0 2 0 0,-1 2-160 15,1 1 0-15,0 2 0 0,0 1 0 0,3-1 0 0,-2-2 0 31,1 1 0-31,-1-1 0 0,0-1 0 0,1-2 0 0,2-4 0 0,0 0 0 0,0-2 0 0,2-2 0 16,-1-2 0-16,3-2 0 0,3-9 0 0,0 0 0 16,0 0 0-16,0 0 0 15,0 0 0-15,0 0 0 0,6-7-192 0,0-3 192 0,3-2-192 0,0-4 192 0,1-1-192 16,1-4 192-16,1-2 0 0,1-4 0 0,2-3 0 0,1 0 192 16,-1-1-32-16,2 2 0 0,-3 4 0 0,0 2 0 31,-1 0 192-31,0 5 32 0,-2 3 16 0,-3 4 0 15,1 1 80-15,-1 3 16 0,-2 3 0 0,-6 4 0 0,0 0-224 16,9 0-32-16,-9 0-16 0,9 6 0 0,-2 1-224 0,-1 3 0 16,0 2 0-16,-2 2 0 0,1 2 0 0,-2 1 0 15,0 3 0-15,0 1 0 0,1 1-128 0,0 1 128 0,-1-1 0 16,0 1 0-16,0-1-128 0,-1 0 128 16,-1 1 0-16,1-2 0 15,1-2-448-15,-1-3 0 16,-1 1 16-16,0-2 0 0,0-1-640 0,0-2-128 15,0-2-16-15,-1-10-11104 0,0 0-2208 0</inkml:trace>
  <inkml:trace contextRef="#ctx0" brushRef="#br0" timeOffset="-205587.31">14376 17328 36863 0,'0'0'3264'0,"-4"-6"-2608"15,4 6-528-15,0-8-128 0,0 8 848 0,5-8 144 16,1 3 32-16,4 1 0 0,1-1-640 0,6 1-128 0,3-1-32 15,3 2 0-15,3 0-224 0,4-1 144 16,3 1-144-16,2 0 128 0,2 0-128 0,3-2 0 16,2 0 0-16,-4-2 128 15,-1-2-448-15,-3 2-80 0,-2-1-32 0,-2 0-11664 0,0 0-2320 0</inkml:trace>
  <inkml:trace contextRef="#ctx0" brushRef="#br0" timeOffset="-204006.21">16768 11260 21183 0,'0'0'944'0,"-11"-2"192"0,-2-4-912 0,1 2-224 0,1 0 0 0,1 1 0 16,0 1 1840-16,2 1 320 0,8 1 64 0,-6-1 16 15,6 1-1552-15,0 0-304 0,0 0-64 0,0 0-16 16,-9 2-304-16,9-2 0 0,0 0 0 0,0 0 0 16,0 0 0-16,0 0 0 0,0 0 0 0,6 4-144 15,1 0 144-15,4-1 0 0,1-3 0 0,4-1 0 16,0-3 0-16,5 1 128 0,3-1-128 0,6-1 0 15,-1 0 128-15,9 0-128 0,4 1 128 0,6 0-128 0,2-3 256 16,0 0 0-16,3 1-16 0,4-1 0 16,5 0 176-16,5 0 32 0,5 1 16 0,0 0 0 0,0-1-160 15,4 1-48-15,1 0 0 0,5 2 0 0,4-1-256 0,-4 1 160 16,-3 0-160-16,2 1 128 0,5 2-128 0,0 0 0 16,-1-1 0-16,0 0 0 0,-2-3 0 0,2 3 128 15,4 3-128-15,-3-2 0 0,-2-3 0 0,-2-1 0 16,4 3 0-16,2 0 0 0,2 0 0 0,-4 0 0 15,-6-2 0-15,3 1 0 0,2 1 0 0,-2 0 0 16,-2-2 128-16,-6 0-128 0,-3-1 384 0,1 2 64 0,-2 1 0 0,-1 0 0 16,-1-2 64-16,-9 1 0 0,-8-1 16 15,-5-1 0-15,-2 1-96 0,-3 0-32 0,-4-1 0 0,-4 2 0 16,-5 0-32-16,-2-1-16 0,-4 0 0 16,-3 1 0-16,-4-1-64 0,-2 1-16 0,-3-3 0 0,-1 3 0 15,-10 3-272-15,11-2 0 0,-2-1 128 0,-9 3-128 16,0 0-1184-1,0 0-288-15,7-3-64 0,-7 3-9920 0,7-2-1984 0</inkml:trace>
  <inkml:trace contextRef="#ctx0" brushRef="#br0" timeOffset="-203149.09">21876 10892 7359 0,'0'0'320'0,"0"0"80"0,0 0-400 0,0 0 0 0,-3-5 0 0,1 0 0 16,0 1 3296-16,1 0 576 0,0-2 112 15,0 1 32-15,1-1-1776 0,1 1-368 16,0-1-64-16,1 1-16 0,1-1-496 0,2 1-96 0,0 0-32 0,3 0 0 0,3-3-416 0,3 0-96 15,1 2-16 1,1 0 0-16,2 1-288 0,0 0-64 16,1 2-16-16,0 1 0 0,-2 1-144 0,0 1-128 15,-3 1 144-15,-1 1-144 0,-2 2 0 0,-1 2 0 16,-3-1 0-16,-2 3 0 0,-1 2 0 0,-2 1 0 16,-2 2 0-16,-2 0 0 0,0 2 0 0,-3-1 0 15,-4 0 0-15,1 2 0 0,-3-1 0 0,-2 2 0 16,0 1 0-16,0 0 0 0,0-2 0 0,1-1 0 15,2-2 0-15,1 0 0 0,1-3 0 0,2-1 0 0,2-1 0 16,0-2 144-16,3 1 160 0,1-7 16 16,0 6 16-16,3 0 0 0,3-1-80 0,0 1 0 15,2-2-16-15,3 1 0 0,0-3-80 0,2 0-16 16,3-1 0-16,0 0 0 0,1-1 48 0,1-1 16 16,2 0 0-16,1-1 0 0,2 0-208 0,2-1 0 15,3 0 0-15,2 0 0 16,0 0-512-16,5-1-160 0,1 0-32 0,1-2 0 15,0 1-1712-15,-3-2-336 0,-4-2-80 0</inkml:trace>
  <inkml:trace contextRef="#ctx0" brushRef="#br0" timeOffset="-202682.49">22150 10626 26655 0,'-15'-10'1184'0,"10"7"240"0,-2-1-1136 16,-1 0-288-16,-1 0 0 0,-2 1 0 16,-2-1-128-16,1 3-96 0,-1 0-16 0,-2 2 0 0,-2 1 368 0,0 3 64 0,-3 0 0 0,0 2 16 15,-1 2-48-15,0 2-16 16,0 0 0-16,0 3 0 0,-1 1 128 0,2 3 32 16,0 2 0-16,0 2 0 0,0 1-48 0,1 2 0 15,2 4 0-15,-1 0 0 0,3 2-128 0,1 2-128 16,1 0 144-16,4 1-144 0,1 2 240 0,2-3-48 15,3 0-16-15,3 0 0 0,1-2 176 0,2 0 32 0,3-1 16 0,3-1 0 16,2-2 112-16,3-2 0 0,4-3 16 16,1-1 0-16,2-1-32 0,5-2-16 0,1-3 0 0,5-2 0 15,3-1-96-15,4-2 0 0,3-5-16 0,0-4 0 16,0-3 16-16,2-4 16 0,1-4 0 0,2-2 0 16,0-3 48-16,1-4 0 0,2-5 0 0,-2-5 0 0,-1-3 0 15,-3-4 0-15,-2-5 0 16,-4-3 0-16,-3-4-64 0,-4-3-16 0,-4 0 0 0,-4 0 0 15,-5 0-48-15,-6 4-16 0,-7 3 0 16,-5 1 0-16,-3 2 272 0,-6 3 64 0,-5 3 16 0,-5 3 0 0,-3 2-384 0,-4 5-80 31,-3 2 0-31,-5 5-16 0,-1 5-432 0,-3 4-96 0,-3 5-16 0,-1 6 0 16,0 5-1568-16,-2 8-320 0,0 6-64 0,-1 6-9648 16,-2 6-1936-16</inkml:trace>
  <inkml:trace contextRef="#ctx0" brushRef="#br0" timeOffset="-201851.66">17252 16454 23951 0,'-14'-8'2128'0,"5"4"-1696"0,0-1-432 0,2 2 0 0,-2 0 688 16,1 2 48-16,0 0 16 0,8 1 0 16,0 0-752-16,0 0-192 0,0 0 0 0,0 0-16 15,0 0 208-15,0 0 240 0,9 4-48 0,3-2-16 16,4 0-176-16,4 2 160 0,3-2-160 0,5 1 160 16,5-1 336-16,6 0 64 0,7-1 16 0,0-4 0 15,4 0-144-15,4-1-32 0,3-1 0 0,9 2 0 16,6 0-160-16,4-1-48 0,1 1 0 0,2 0 0 15,3-2-192-15,7 3 0 0,9 0 128 0,-1 0-128 16,-2-3 0-16,8 2 0 0,8 1 0 0,-1-1 0 16,-1-3 144-16,5 0-144 0,7 2 128 0,-4-1-128 15,-6-2 288-15,2 2-32 0,4 0 0 0,-6 1 0 16,-7-2 256-16,1 2 64 0,-1 1 0 0,-7-1 0 0,-8 1-192 16,-7 1-16-16,-8-1-16 0,-2 1 0 0,-3 5-192 0,-7-3-32 15,-6-3-128-15,-10 0 192 0,-6 2-64 0,-8 0-128 16,-5 0 176-16,-4-1-176 0,-5-1 144 0,-4 1-144 15,-2-1 0-15,-2 0 144 0,-3-1-384 0,-7 4-80 16,5-4 0-16,-5 4-16 16,0 0-592-16,0 0-112 0,0 0-32 0,0 0-8784 15,0 0-1744-15</inkml:trace>
  <inkml:trace contextRef="#ctx0" brushRef="#br0" timeOffset="-201301.14">21831 16150 31039 0,'1'-15'1376'0,"1"6"288"0,1-1-1344 0,3 1-320 0,0 1 0 0,2 0 0 0,0 1 0 0,0 2 0 15,2-1 0-15,1 2 0 16,3 0 384-16,1-1 0 0,3 2 0 0,0 1 0 0,1-1 0 0,1 3 0 16,0 0 0-16,-2 3 0 0,0 0-64 0,-2 1-16 15,-2 1 0-15,-3 0 0 0,-3 2-304 0,-2 1 128 16,-3 0-128-16,-3 3 0 0,-2 4 0 0,-4-1 0 16,-2 0 0-16,-4 3 0 0,-2 1 0 0,-2 2 0 0,-4-1 0 15,1-1-144-15,1-1 144 0,1 0 0 0,2-3 0 16,2-2 0-16,3 0 0 0,2-1 0 15,2-1 0-15,3 0 0 0,3-10 0 16,0 0 0-16,1 9 0 0,3-3 0 0,-4-6 128 0,7 7-128 0,1-3 128 0,2 2-128 16,1-2 128-16,1 1-128 15,-2-1 160-15,2 2-160 0,0-1 176 0,0 1-176 16,0-2 192-16,1 3-192 0,1 2 176 0,-2 2-176 0,-1-1 160 0,-2 0-160 16,-3 1 128-16,0 0-128 15,-1-1 0-15,-3-1 144 0,-2 0-144 0,0 0 0 0,-2-1 144 16,2-8-144-16,-5 7 160 0,-4-2-32 0,-2 1-128 0,-2-3 192 15,-3-2 128-15,-1-1 0 16,-3-1 16-16,-1-1 0 0,-1-1 0 0,0-2 0 0,-1 1 0 0,1-2 0 16,1 0-80-16,1-3-32 0,1 1 0 0,3 1 0 0,-1 0-224 15,3 0 144-15,2 1-144 0,2 0 128 16,1 1-384-16,2 0-96 0,0 1-16 0,7 4 0 31,-4-5-2304-31,4 5-464 0,0-8-80 0</inkml:trace>
  <inkml:trace contextRef="#ctx0" brushRef="#br0" timeOffset="-200790.63">22108 16025 15663 0,'-8'-10'1392'0,"-1"-3"-1120"15,-1-1-272-15,-1 0 0 0,-1 3 3248 0,-1 0 592 16,0 0 112-16,-1 1 16 0,-1 1-2784 0,0-1-560 0,-1 1-112 15,1 1-32-15,0 2-128 0,-1 2-32 16,2 0 0-16,0 3 0 0,-1 2-96 0,0 3-32 0,0 2 0 16,-2 3 0-16,-2 0-64 0,1 4-128 0,-2 1 176 15,0 3-176-15,0 5 192 0,0 2-192 0,0 1 192 16,-2 3-192-16,-2 3 256 0,1 4-64 16,-1 3-16-16,1 0 0 0,1 1-32 0,1 2 0 0,1 3 0 0,2 0 0 0,1 0-144 15,5 0 0-15,3 0 0 0,5 1 0 0,3 0 0 16,3-1 0-1,3 0 0-15,5-2 0 0,2-3 144 0,4 0 0 16,3-5 0-16,4-2 0 0,2-4 48 0,2-2 0 16,2-4 0-16,2-2 0 0,2-1 64 0,4-3 32 15,4-4 0-15,6-2 0 0,6-4 48 0,4-3 16 0,5-3 0 0,-2-3 0 16,0-3-32-16,1-7 0 0,3-3 0 0,1-2 0 16,1-4-32-16,-3-5-16 0,-5-7 0 0,-5-5 0 15,-8-5 112-15,-4-4 0 0,-5-4 16 0,-5-3 0 16,-5 0 368-16,-5 0 64 0,-6 1 0 0,-5 1 16 15,-6 1 32-15,-5 2 0 0,-4 4 0 0,-4 2 0 16,-2 0-272-16,-5 3-48 0,-4 3-16 0,-1 1 0 16,-2 3-384-16,-1 4-160 0,-1 3 128 0,-2 4-128 15,0 4 0-15,-3 3 0 0,-1 2 0 0,-1 4 0 0,-1 2-288 16,0 6 64-16,0 3 16 0,0 4 0 16,-1 5-416-1,-1 5-80-15,0 4 0 0,-2 7-16 0,-1 3-1728 0,-4 4-352 0,-3 3-64 0,-2 2-15296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A55EAA-D64B-A54D-9AD6-840407C79D5E}" type="datetimeFigureOut">
              <a:rPr lang="en-US" smtClean="0"/>
              <a:t>9/25/2023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8F3A2B-14A6-8F47-B753-A658CA12576A}" type="slidenum">
              <a:rPr lang="en-US" smtClean="0"/>
              <a:t>‹#›</a:t>
            </a:fld>
            <a:endParaRPr lang="en-US"/>
          </a:p>
        </p:txBody>
      </p:sp>
    </p:spTree>
    <p:extLst>
      <p:ext uri="{BB962C8B-B14F-4D97-AF65-F5344CB8AC3E}">
        <p14:creationId xmlns:p14="http://schemas.microsoft.com/office/powerpoint/2010/main" val="1617900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a:t>
            </a:fld>
            <a:endParaRPr lang="en-US"/>
          </a:p>
        </p:txBody>
      </p:sp>
    </p:spTree>
    <p:extLst>
      <p:ext uri="{BB962C8B-B14F-4D97-AF65-F5344CB8AC3E}">
        <p14:creationId xmlns:p14="http://schemas.microsoft.com/office/powerpoint/2010/main" val="323766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2</a:t>
            </a:fld>
            <a:endParaRPr lang="en-US"/>
          </a:p>
        </p:txBody>
      </p:sp>
    </p:spTree>
    <p:extLst>
      <p:ext uri="{BB962C8B-B14F-4D97-AF65-F5344CB8AC3E}">
        <p14:creationId xmlns:p14="http://schemas.microsoft.com/office/powerpoint/2010/main" val="2101215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6</a:t>
            </a:fld>
            <a:endParaRPr lang="en-US"/>
          </a:p>
        </p:txBody>
      </p:sp>
    </p:spTree>
    <p:extLst>
      <p:ext uri="{BB962C8B-B14F-4D97-AF65-F5344CB8AC3E}">
        <p14:creationId xmlns:p14="http://schemas.microsoft.com/office/powerpoint/2010/main" val="2101215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9</a:t>
            </a:fld>
            <a:endParaRPr lang="en-US"/>
          </a:p>
        </p:txBody>
      </p:sp>
    </p:spTree>
    <p:extLst>
      <p:ext uri="{BB962C8B-B14F-4D97-AF65-F5344CB8AC3E}">
        <p14:creationId xmlns:p14="http://schemas.microsoft.com/office/powerpoint/2010/main" val="577117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12</a:t>
            </a:fld>
            <a:endParaRPr lang="en-US"/>
          </a:p>
        </p:txBody>
      </p:sp>
    </p:spTree>
    <p:extLst>
      <p:ext uri="{BB962C8B-B14F-4D97-AF65-F5344CB8AC3E}">
        <p14:creationId xmlns:p14="http://schemas.microsoft.com/office/powerpoint/2010/main" val="577117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8F3A2B-14A6-8F47-B753-A658CA12576A}" type="slidenum">
              <a:rPr lang="en-US" smtClean="0"/>
              <a:t>22</a:t>
            </a:fld>
            <a:endParaRPr lang="en-US"/>
          </a:p>
        </p:txBody>
      </p:sp>
    </p:spTree>
    <p:extLst>
      <p:ext uri="{BB962C8B-B14F-4D97-AF65-F5344CB8AC3E}">
        <p14:creationId xmlns:p14="http://schemas.microsoft.com/office/powerpoint/2010/main" val="26926347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source Page - PPT Accessibility">
    <p:bg>
      <p:bgPr>
        <a:solidFill>
          <a:schemeClr val="accent4"/>
        </a:solidFill>
        <a:effectLst/>
      </p:bgPr>
    </p:bg>
    <p:spTree>
      <p:nvGrpSpPr>
        <p:cNvPr id="1" name=""/>
        <p:cNvGrpSpPr/>
        <p:nvPr/>
      </p:nvGrpSpPr>
      <p:grpSpPr>
        <a:xfrm>
          <a:off x="0" y="0"/>
          <a:ext cx="0" cy="0"/>
          <a:chOff x="0" y="0"/>
          <a:chExt cx="0" cy="0"/>
        </a:xfrm>
      </p:grpSpPr>
      <p:sp>
        <p:nvSpPr>
          <p:cNvPr id="3" name="PPT Accessibility"/>
          <p:cNvSpPr>
            <a:spLocks noGrp="1"/>
          </p:cNvSpPr>
          <p:nvPr>
            <p:ph type="subTitle" idx="1" hasCustomPrompt="1"/>
          </p:nvPr>
        </p:nvSpPr>
        <p:spPr>
          <a:xfrm>
            <a:off x="1562100" y="1597306"/>
            <a:ext cx="5993395" cy="1938992"/>
          </a:xfrm>
          <a:noFill/>
        </p:spPr>
        <p:txBody>
          <a:bodyPr wrap="square" lIns="0" tIns="0" rIns="0" bIns="0" anchor="t" anchorCtr="0">
            <a:spAutoFit/>
          </a:bodyPr>
          <a:lstStyle>
            <a:lvl1pPr marL="0" indent="0" algn="l">
              <a:buNone/>
              <a:defRPr lang="en-US" b="0" smtClean="0">
                <a:solidFill>
                  <a:schemeClr val="bg1"/>
                </a:solidFill>
                <a:effectLst/>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p>
        </p:txBody>
      </p:sp>
      <p:sp>
        <p:nvSpPr>
          <p:cNvPr id="10" name="PPT Accessibility URL" descr="PPT Accessibility URL">
            <a:extLst>
              <a:ext uri="{FF2B5EF4-FFF2-40B4-BE49-F238E27FC236}">
                <a16:creationId xmlns:a16="http://schemas.microsoft.com/office/drawing/2014/main" id="{E7B0FF2D-DA7C-7D4D-A32C-27DF18CCFBFD}"/>
              </a:ext>
            </a:extLst>
          </p:cNvPr>
          <p:cNvSpPr>
            <a:spLocks noGrp="1"/>
          </p:cNvSpPr>
          <p:nvPr>
            <p:ph type="body" sz="quarter" idx="14" hasCustomPrompt="1"/>
          </p:nvPr>
        </p:nvSpPr>
        <p:spPr>
          <a:xfrm>
            <a:off x="1562100" y="3813008"/>
            <a:ext cx="5670506" cy="998768"/>
          </a:xfrm>
        </p:spPr>
        <p:txBody>
          <a:bodyPr lIns="0" tIns="0" r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r>
              <a:rPr lang="en-US" dirty="0">
                <a:solidFill>
                  <a:schemeClr val="accent1"/>
                </a:solidFill>
                <a:effectLst/>
                <a:latin typeface="Acumin Pro" panose="020B0504020202020204" pitchFamily="34" charset="77"/>
              </a:rPr>
              <a:t>https://</a:t>
            </a:r>
            <a:r>
              <a:rPr lang="en-US" dirty="0" err="1">
                <a:solidFill>
                  <a:schemeClr val="accent1"/>
                </a:solidFill>
                <a:effectLst/>
                <a:latin typeface="Acumin Pro" panose="020B0504020202020204" pitchFamily="34" charset="77"/>
              </a:rPr>
              <a:t>support.office.com</a:t>
            </a:r>
            <a:r>
              <a:rPr lang="en-US" dirty="0">
                <a:solidFill>
                  <a:schemeClr val="accent1"/>
                </a:solidFill>
                <a:effectLst/>
                <a:latin typeface="Acumin Pro" panose="020B0504020202020204" pitchFamily="34" charset="77"/>
              </a:rPr>
              <a:t>/</a:t>
            </a:r>
            <a:r>
              <a:rPr lang="en-US" dirty="0" err="1">
                <a:solidFill>
                  <a:schemeClr val="accent1"/>
                </a:solidFill>
                <a:effectLst/>
                <a:latin typeface="Acumin Pro" panose="020B0504020202020204" pitchFamily="34" charset="77"/>
              </a:rPr>
              <a:t>en</a:t>
            </a:r>
            <a:r>
              <a:rPr lang="en-US" dirty="0">
                <a:solidFill>
                  <a:schemeClr val="accent1"/>
                </a:solidFill>
                <a:effectLst/>
                <a:latin typeface="Acumin Pro" panose="020B0504020202020204" pitchFamily="34" charset="77"/>
              </a:rPr>
              <a:t>-us/article/Make-your-PowerPoint-presentations-accessible-6f7772b2-2f33-4bd2-8ca7-dae3b2b3ef25</a:t>
            </a:r>
            <a:endParaRPr lang="en-US" dirty="0">
              <a:solidFill>
                <a:schemeClr val="accent1"/>
              </a:solidFill>
            </a:endParaRPr>
          </a:p>
        </p:txBody>
      </p:sp>
      <p:sp>
        <p:nvSpPr>
          <p:cNvPr id="9" name="Slide Number"/>
          <p:cNvSpPr>
            <a:spLocks noGrp="1"/>
          </p:cNvSpPr>
          <p:nvPr>
            <p:ph type="sldNum" sz="quarter" idx="12"/>
          </p:nvPr>
        </p:nvSpPr>
        <p:spPr>
          <a:xfrm>
            <a:off x="8778240" y="6487976"/>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FBE2A4C-6EC9-4ABD-4756-0403812BB9CC}"/>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19730699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4032" userDrawn="1">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585703" y="1501741"/>
            <a:ext cx="5933959" cy="1685077"/>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1585703" y="3937833"/>
            <a:ext cx="5322202" cy="336015"/>
          </a:xfrm>
          <a:noFill/>
        </p:spPr>
        <p:txBody>
          <a:bodyPr wrap="square" lIns="0" tIns="0" rIns="0" bIns="0" anchor="t" anchorCtr="0">
            <a:spAutoFit/>
          </a:bodyPr>
          <a:lstStyle>
            <a:lvl1pPr marL="0" indent="0" algn="l">
              <a:buNone/>
              <a:defRPr sz="2200" b="1" i="0">
                <a:solidFill>
                  <a:schemeClr val="accent4"/>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sp>
        <p:nvSpPr>
          <p:cNvPr id="7" name="Date"/>
          <p:cNvSpPr>
            <a:spLocks noGrp="1"/>
          </p:cNvSpPr>
          <p:nvPr>
            <p:ph type="dt" sz="half" idx="10"/>
          </p:nvPr>
        </p:nvSpPr>
        <p:spPr>
          <a:xfrm>
            <a:off x="6831874" y="6226694"/>
            <a:ext cx="870923" cy="323968"/>
          </a:xfrm>
        </p:spPr>
        <p:txBody>
          <a:bodyPr/>
          <a:lstStyle>
            <a:lvl1pPr>
              <a:defRPr>
                <a:solidFill>
                  <a:schemeClr val="accent4">
                    <a:alpha val="70000"/>
                  </a:schemeClr>
                </a:solidFill>
              </a:defRPr>
            </a:lvl1pPr>
          </a:lstStyle>
          <a:p>
            <a:fld id="{049DC8E1-D369-0F48-9062-BB068AFD07CE}" type="datetime1">
              <a:rPr lang="en-US" smtClean="0"/>
              <a:pPr/>
              <a:t>9/25/2023</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0"/>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12E1410-0EFA-CE4A-9064-F9587E28DF3A}"/>
              </a:ext>
            </a:extLst>
          </p:cNvPr>
          <p:cNvPicPr>
            <a:picLocks noChangeAspect="1"/>
          </p:cNvPicPr>
          <p:nvPr userDrawn="1"/>
        </p:nvPicPr>
        <p:blipFill>
          <a:blip r:embed="rId2"/>
          <a:stretch>
            <a:fillRect/>
          </a:stretch>
        </p:blipFill>
        <p:spPr>
          <a:xfrm>
            <a:off x="815109" y="6466410"/>
            <a:ext cx="2893855" cy="306407"/>
          </a:xfrm>
          <a:prstGeom prst="rect">
            <a:avLst/>
          </a:prstGeom>
        </p:spPr>
      </p:pic>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100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Copy">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userDrawn="1"/>
        </p:nvSpPr>
        <p:spPr>
          <a:xfrm>
            <a:off x="862313" y="-1"/>
            <a:ext cx="7425159"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128502" y="437030"/>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28501" y="1345166"/>
            <a:ext cx="6925731"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1562100" y="1917388"/>
            <a:ext cx="55245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9" name="Slide Number"/>
          <p:cNvSpPr>
            <a:spLocks noGrp="1"/>
          </p:cNvSpPr>
          <p:nvPr>
            <p:ph type="sldNum" sz="quarter" idx="12"/>
          </p:nvPr>
        </p:nvSpPr>
        <p:spPr>
          <a:xfrm>
            <a:off x="8778240" y="6489974"/>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B18495E4-5FC5-4B4B-9A4E-6B275F6C1D32}"/>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p:nvSpPr>
        <p:spPr>
          <a:xfrm>
            <a:off x="862313" y="-1"/>
            <a:ext cx="7425159"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128502" y="437030"/>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28501" y="1345166"/>
            <a:ext cx="6925728"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128501" y="1917388"/>
            <a:ext cx="3443499"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4765675" y="1920875"/>
            <a:ext cx="3965575" cy="2982913"/>
          </a:xfrm>
          <a:solidFill>
            <a:schemeClr val="accent4"/>
          </a:solidFill>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9" name="Slide Number"/>
          <p:cNvSpPr>
            <a:spLocks noGrp="1"/>
          </p:cNvSpPr>
          <p:nvPr>
            <p:ph type="sldNum" sz="quarter" idx="12"/>
          </p:nvPr>
        </p:nvSpPr>
        <p:spPr>
          <a:xfrm>
            <a:off x="8714629" y="6419402"/>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5C63A15-102A-412D-4F57-6C2C0185FF88}"/>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4032" userDrawn="1">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11798"/>
            <a:ext cx="9144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3" name="Photo caption"/>
          <p:cNvSpPr>
            <a:spLocks noGrp="1"/>
          </p:cNvSpPr>
          <p:nvPr>
            <p:ph type="subTitle" idx="1" hasCustomPrompt="1"/>
          </p:nvPr>
        </p:nvSpPr>
        <p:spPr>
          <a:xfrm>
            <a:off x="5475877" y="219205"/>
            <a:ext cx="2680565" cy="1384995"/>
          </a:xfrm>
          <a:noFill/>
        </p:spPr>
        <p:txBody>
          <a:bodyPr wrap="square" lIns="0" tIns="0" rIns="0" bIns="0" anchor="t" anchorCtr="0">
            <a:spAutoFit/>
          </a:bodyPr>
          <a:lstStyle>
            <a:lvl1pPr marL="0" indent="0" algn="l">
              <a:buNone/>
              <a:defRPr sz="1800" b="1" i="0">
                <a:solidFill>
                  <a:schemeClr val="bg1"/>
                </a:solidFill>
                <a:latin typeface="Acumin Pro" panose="020B0504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Brief photo caption. Place in top left or right corner. </a:t>
            </a:r>
            <a:r>
              <a:rPr lang="en-US" dirty="0" err="1"/>
              <a:t>Acumin</a:t>
            </a:r>
            <a:r>
              <a:rPr lang="en-US" dirty="0"/>
              <a:t> Pro Bold 18 pt. Make text black or white for legibility.</a:t>
            </a:r>
          </a:p>
        </p:txBody>
      </p:sp>
      <p:sp>
        <p:nvSpPr>
          <p:cNvPr id="9" name="Slide Number"/>
          <p:cNvSpPr>
            <a:spLocks noGrp="1"/>
          </p:cNvSpPr>
          <p:nvPr>
            <p:ph type="sldNum" sz="quarter" idx="12"/>
          </p:nvPr>
        </p:nvSpPr>
        <p:spPr>
          <a:xfrm>
            <a:off x="8778240" y="6480452"/>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E0D4AE4-D0E3-DBC8-FEC8-D53305BB324E}"/>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4"/>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0" y="0"/>
            <a:ext cx="9143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ading"/>
          <p:cNvSpPr>
            <a:spLocks noGrp="1"/>
          </p:cNvSpPr>
          <p:nvPr>
            <p:ph type="ctrTitle" hasCustomPrompt="1"/>
          </p:nvPr>
        </p:nvSpPr>
        <p:spPr bwMode="blackWhite">
          <a:xfrm>
            <a:off x="2170159" y="1466566"/>
            <a:ext cx="4814498" cy="1210973"/>
          </a:xfrm>
          <a:prstGeom prst="rect">
            <a:avLst/>
          </a:prstGeom>
          <a:noFill/>
          <a:ln w="38100">
            <a:noFill/>
          </a:ln>
        </p:spPr>
        <p:txBody>
          <a:bodyPr wrap="square" lIns="0" tIns="0" rIns="0" bIns="0" anchor="t" anchorCtr="0">
            <a:spAutoFit/>
          </a:bodyPr>
          <a:lstStyle>
            <a:lvl1pPr algn="ctr">
              <a:defRPr sz="8600" b="0" i="0" cap="none" spc="0">
                <a:solidFill>
                  <a:schemeClr val="accent2"/>
                </a:solidFill>
                <a:latin typeface="United Sans Reg Medium" pitchFamily="2" charset="77"/>
              </a:defRPr>
            </a:lvl1pPr>
          </a:lstStyle>
          <a:p>
            <a:r>
              <a:rPr lang="en-US" dirty="0"/>
              <a:t>123</a:t>
            </a:r>
          </a:p>
        </p:txBody>
      </p:sp>
      <p:sp>
        <p:nvSpPr>
          <p:cNvPr id="20" name="Black Bar">
            <a:extLst>
              <a:ext uri="{FF2B5EF4-FFF2-40B4-BE49-F238E27FC236}">
                <a16:creationId xmlns:a16="http://schemas.microsoft.com/office/drawing/2014/main" id="{EACB2F0C-1C3D-CD48-AD13-7B5AD683F7C7}"/>
              </a:ext>
            </a:extLst>
          </p:cNvPr>
          <p:cNvSpPr/>
          <p:nvPr/>
        </p:nvSpPr>
        <p:spPr>
          <a:xfrm>
            <a:off x="1986208" y="2744421"/>
            <a:ext cx="5179092"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head"/>
          <p:cNvSpPr>
            <a:spLocks noGrp="1"/>
          </p:cNvSpPr>
          <p:nvPr>
            <p:ph type="subTitle" idx="1" hasCustomPrompt="1"/>
          </p:nvPr>
        </p:nvSpPr>
        <p:spPr>
          <a:xfrm>
            <a:off x="1986207" y="2706475"/>
            <a:ext cx="5171597"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156451" y="3540352"/>
            <a:ext cx="5008850"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sp>
        <p:nvSpPr>
          <p:cNvPr id="7" name="Date"/>
          <p:cNvSpPr>
            <a:spLocks noGrp="1"/>
          </p:cNvSpPr>
          <p:nvPr>
            <p:ph type="dt" sz="half" idx="10"/>
          </p:nvPr>
        </p:nvSpPr>
        <p:spPr>
          <a:xfrm>
            <a:off x="6884126" y="6220740"/>
            <a:ext cx="818671" cy="323968"/>
          </a:xfrm>
        </p:spPr>
        <p:txBody>
          <a:bodyPr/>
          <a:lstStyle>
            <a:lvl1pPr>
              <a:defRPr>
                <a:solidFill>
                  <a:schemeClr val="bg1">
                    <a:alpha val="70000"/>
                  </a:schemeClr>
                </a:solidFill>
              </a:defRPr>
            </a:lvl1pPr>
          </a:lstStyle>
          <a:p>
            <a:fld id="{FAD1387E-80EC-0440-B45B-53847462FAF4}" type="datetime1">
              <a:rPr lang="en-US" smtClean="0"/>
              <a:t>9/25/2023</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692CB174-8C54-904F-99E9-970B9BCB1301}"/>
              </a:ext>
            </a:extLst>
          </p:cNvPr>
          <p:cNvPicPr>
            <a:picLocks noChangeAspect="1"/>
          </p:cNvPicPr>
          <p:nvPr userDrawn="1"/>
        </p:nvPicPr>
        <p:blipFill>
          <a:blip r:embed="rId2"/>
          <a:stretch>
            <a:fillRect/>
          </a:stretch>
        </p:blipFill>
        <p:spPr>
          <a:xfrm>
            <a:off x="815109" y="6489367"/>
            <a:ext cx="2840620" cy="300771"/>
          </a:xfrm>
          <a:prstGeom prst="rect">
            <a:avLst/>
          </a:prstGeom>
        </p:spPr>
      </p:pic>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orient="horz" pos="1008">
          <p15:clr>
            <a:srgbClr val="FBAE40"/>
          </p15:clr>
        </p15:guide>
        <p15:guide id="8" orient="horz" pos="148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ading"/>
          <p:cNvSpPr>
            <a:spLocks noGrp="1"/>
          </p:cNvSpPr>
          <p:nvPr>
            <p:ph type="ctrTitle" hasCustomPrompt="1"/>
          </p:nvPr>
        </p:nvSpPr>
        <p:spPr bwMode="blackWhite">
          <a:xfrm>
            <a:off x="1585703" y="1521334"/>
            <a:ext cx="5500897" cy="854080"/>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1585702" y="2548210"/>
            <a:ext cx="5500891"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accent4"/>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sp>
        <p:nvSpPr>
          <p:cNvPr id="7" name="Date"/>
          <p:cNvSpPr>
            <a:spLocks noGrp="1"/>
          </p:cNvSpPr>
          <p:nvPr>
            <p:ph type="dt" sz="half" idx="10"/>
          </p:nvPr>
        </p:nvSpPr>
        <p:spPr>
          <a:xfrm>
            <a:off x="6831874" y="6226694"/>
            <a:ext cx="870923" cy="323968"/>
          </a:xfrm>
        </p:spPr>
        <p:txBody>
          <a:bodyPr/>
          <a:lstStyle>
            <a:lvl1pPr>
              <a:defRPr>
                <a:solidFill>
                  <a:schemeClr val="accent4">
                    <a:alpha val="70000"/>
                  </a:schemeClr>
                </a:solidFill>
              </a:defRPr>
            </a:lvl1pPr>
          </a:lstStyle>
          <a:p>
            <a:fld id="{69E19CAC-2325-1047-B0FD-9C1EACA0A0AE}" type="datetime1">
              <a:rPr lang="en-US" smtClean="0"/>
              <a:pPr/>
              <a:t>9/25/2023</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0"/>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B0F393CD-D10E-7E43-81FF-F1E1F537C018}"/>
              </a:ext>
            </a:extLst>
          </p:cNvPr>
          <p:cNvPicPr>
            <a:picLocks noChangeAspect="1"/>
          </p:cNvPicPr>
          <p:nvPr userDrawn="1"/>
        </p:nvPicPr>
        <p:blipFill>
          <a:blip r:embed="rId2"/>
          <a:stretch>
            <a:fillRect/>
          </a:stretch>
        </p:blipFill>
        <p:spPr>
          <a:xfrm>
            <a:off x="815109" y="6464461"/>
            <a:ext cx="2830346" cy="299683"/>
          </a:xfrm>
          <a:prstGeom prst="rect">
            <a:avLst/>
          </a:prstGeom>
        </p:spPr>
      </p:pic>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31874" y="6227670"/>
            <a:ext cx="870923" cy="323968"/>
          </a:xfrm>
          <a:prstGeom prst="rect">
            <a:avLst/>
          </a:prstGeom>
        </p:spPr>
        <p:txBody>
          <a:bodyPr vert="horz" lIns="91440" tIns="45720" rIns="91440" bIns="45720" rtlCol="0" anchor="ctr"/>
          <a:lstStyle>
            <a:lvl1pPr algn="r">
              <a:defRPr sz="1000" b="0" i="0">
                <a:solidFill>
                  <a:schemeClr val="tx1">
                    <a:alpha val="70000"/>
                  </a:schemeClr>
                </a:solidFill>
                <a:latin typeface="Acumin Pro" panose="020B0504020202020204" pitchFamily="34" charset="77"/>
              </a:defRPr>
            </a:lvl1pPr>
          </a:lstStyle>
          <a:p>
            <a:fld id="{E0C8DACD-4E35-4E4C-AC75-C3DE50F04E7E}" type="datetime1">
              <a:rPr lang="en-US" smtClean="0"/>
              <a:pPr/>
              <a:t>9/25/2023</a:t>
            </a:fld>
            <a:endParaRPr lang="en-US" dirty="0"/>
          </a:p>
        </p:txBody>
      </p:sp>
      <p:sp>
        <p:nvSpPr>
          <p:cNvPr id="5" name="Footer Placeholder 4"/>
          <p:cNvSpPr>
            <a:spLocks noGrp="1"/>
          </p:cNvSpPr>
          <p:nvPr>
            <p:ph type="ftr" sz="quarter" idx="3"/>
          </p:nvPr>
        </p:nvSpPr>
        <p:spPr>
          <a:xfrm>
            <a:off x="853384" y="6219163"/>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7840786" y="6200875"/>
            <a:ext cx="365760" cy="365760"/>
          </a:xfrm>
          <a:prstGeom prst="ellipse">
            <a:avLst/>
          </a:prstGeom>
          <a:noFill/>
        </p:spPr>
        <p:txBody>
          <a:bodyPr vert="horz" lIns="18288" tIns="45720" rIns="18288" bIns="45720" rtlCol="0" anchor="ctr">
            <a:noAutofit/>
          </a:bodyPr>
          <a:lstStyle>
            <a:lvl1pPr algn="ctr">
              <a:defRPr sz="1000" b="1" i="0" spc="0" baseline="0">
                <a:solidFill>
                  <a:schemeClr val="tx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orient="horz" pos="4056">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customXml" Target="../ink/ink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ustomXml" Target="../ink/ink12.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ustomXml" Target="../ink/ink13.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1.png"/><Relationship Id="rId7" Type="http://schemas.openxmlformats.org/officeDocument/2006/relationships/customXml" Target="../ink/ink15.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customXml" Target="../ink/ink14.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customXml" Target="../ink/ink16.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customXml" Target="../ink/ink17.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ustomXml" Target="../ink/ink18.xml"/><Relationship Id="rId2" Type="http://schemas.openxmlformats.org/officeDocument/2006/relationships/image" Target="../media/image27.png"/><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customXml" Target="../ink/ink19.xml"/><Relationship Id="rId2" Type="http://schemas.openxmlformats.org/officeDocument/2006/relationships/image" Target="../media/image29.png"/><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customXml" Target="../ink/ink20.xml"/><Relationship Id="rId2" Type="http://schemas.openxmlformats.org/officeDocument/2006/relationships/image" Target="../media/image31.png"/><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customXml" Target="../ink/ink21.xml"/><Relationship Id="rId2" Type="http://schemas.openxmlformats.org/officeDocument/2006/relationships/image" Target="../media/image33.png"/><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customXml" Target="../ink/ink22.xml"/><Relationship Id="rId2" Type="http://schemas.openxmlformats.org/officeDocument/2006/relationships/image" Target="../media/image35.png"/><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customXml" Target="../ink/ink4.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customXml" Target="../ink/ink23.xml"/><Relationship Id="rId2" Type="http://schemas.openxmlformats.org/officeDocument/2006/relationships/image" Target="../media/image37.png"/><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 Id="rId6" Type="http://schemas.openxmlformats.org/officeDocument/2006/relationships/image" Target="../media/image42.png"/><Relationship Id="rId5" Type="http://schemas.openxmlformats.org/officeDocument/2006/relationships/customXml" Target="../ink/ink24.xm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ustomXml" Target="../ink/ink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ustomXml" Target="../ink/ink6.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ustomXml" Target="../ink/ink7.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customXml" Target="../ink/ink8.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ustomXml" Target="../ink/ink9.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ustomXml" Target="../ink/ink10.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customXml" Target="../ink/ink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837D11D-264E-4E40-8932-E1B30639E61E}"/>
              </a:ext>
            </a:extLst>
          </p:cNvPr>
          <p:cNvSpPr>
            <a:spLocks noGrp="1"/>
          </p:cNvSpPr>
          <p:nvPr>
            <p:ph type="ctrTitle"/>
          </p:nvPr>
        </p:nvSpPr>
        <p:spPr>
          <a:xfrm>
            <a:off x="1163783" y="1501741"/>
            <a:ext cx="6355880" cy="1853584"/>
          </a:xfrm>
        </p:spPr>
        <p:txBody>
          <a:bodyPr/>
          <a:lstStyle/>
          <a:p>
            <a:r>
              <a:rPr lang="en-US" sz="6600" dirty="0"/>
              <a:t>MECHANICS OF MATERIALS</a:t>
            </a:r>
          </a:p>
        </p:txBody>
      </p:sp>
      <p:sp>
        <p:nvSpPr>
          <p:cNvPr id="3" name="Subtitle">
            <a:extLst>
              <a:ext uri="{FF2B5EF4-FFF2-40B4-BE49-F238E27FC236}">
                <a16:creationId xmlns:a16="http://schemas.microsoft.com/office/drawing/2014/main" id="{1505D2F6-6BCB-8045-AEF9-ECFA520633B4}"/>
              </a:ext>
            </a:extLst>
          </p:cNvPr>
          <p:cNvSpPr>
            <a:spLocks noGrp="1"/>
          </p:cNvSpPr>
          <p:nvPr>
            <p:ph type="subTitle" idx="1"/>
          </p:nvPr>
        </p:nvSpPr>
        <p:spPr>
          <a:xfrm>
            <a:off x="1271884" y="2467296"/>
            <a:ext cx="5386639" cy="2108269"/>
          </a:xfrm>
        </p:spPr>
        <p:txBody>
          <a:bodyPr/>
          <a:lstStyle/>
          <a:p>
            <a:r>
              <a:rPr lang="nn-NO" sz="2800" dirty="0"/>
              <a:t>Fall 2023</a:t>
            </a:r>
          </a:p>
          <a:p>
            <a:r>
              <a:rPr lang="nn-NO" sz="2800" dirty="0"/>
              <a:t>ME 323- 005</a:t>
            </a:r>
          </a:p>
          <a:p>
            <a:r>
              <a:rPr lang="nn-NO" sz="2800" dirty="0"/>
              <a:t>Instructor: Shubhra Bansal</a:t>
            </a:r>
          </a:p>
          <a:p>
            <a:endParaRPr lang="en-US" sz="2800" dirty="0"/>
          </a:p>
        </p:txBody>
      </p:sp>
      <p:sp>
        <p:nvSpPr>
          <p:cNvPr id="4" name="Date">
            <a:extLst>
              <a:ext uri="{FF2B5EF4-FFF2-40B4-BE49-F238E27FC236}">
                <a16:creationId xmlns:a16="http://schemas.microsoft.com/office/drawing/2014/main" id="{AEA54193-09A2-C747-806D-90D594D50D93}"/>
              </a:ext>
            </a:extLst>
          </p:cNvPr>
          <p:cNvSpPr>
            <a:spLocks noGrp="1"/>
          </p:cNvSpPr>
          <p:nvPr>
            <p:ph type="dt" sz="half" idx="10"/>
          </p:nvPr>
        </p:nvSpPr>
        <p:spPr>
          <a:xfrm>
            <a:off x="6831874" y="6226694"/>
            <a:ext cx="870923" cy="323968"/>
          </a:xfrm>
        </p:spPr>
        <p:txBody>
          <a:bodyPr/>
          <a:lstStyle/>
          <a:p>
            <a:fld id="{049DC8E1-D369-0F48-9062-BB068AFD07CE}" type="datetime1">
              <a:rPr lang="en-US" smtClean="0"/>
              <a:pPr/>
              <a:t>9/25/2023</a:t>
            </a:fld>
            <a:endParaRPr lang="en-US" dirty="0"/>
          </a:p>
        </p:txBody>
      </p:sp>
      <p:sp>
        <p:nvSpPr>
          <p:cNvPr id="5" name="Slide Number">
            <a:extLst>
              <a:ext uri="{FF2B5EF4-FFF2-40B4-BE49-F238E27FC236}">
                <a16:creationId xmlns:a16="http://schemas.microsoft.com/office/drawing/2014/main" id="{C48DFB45-C306-4342-94FC-2199EB2BB941}"/>
              </a:ext>
            </a:extLst>
          </p:cNvPr>
          <p:cNvSpPr>
            <a:spLocks noGrp="1"/>
          </p:cNvSpPr>
          <p:nvPr>
            <p:ph type="sldNum" sz="quarter" idx="12"/>
          </p:nvPr>
        </p:nvSpPr>
        <p:spPr/>
        <p:txBody>
          <a:bodyPr/>
          <a:lstStyle/>
          <a:p>
            <a:fld id="{8A7A6979-0714-4377-B894-6BE4C2D6E202}" type="slidenum">
              <a:rPr lang="en-US" smtClean="0"/>
              <a:pPr/>
              <a:t>1</a:t>
            </a:fld>
            <a:endParaRPr lang="en-US" dirty="0"/>
          </a:p>
        </p:txBody>
      </p:sp>
      <p:sp>
        <p:nvSpPr>
          <p:cNvPr id="8" name="Subtitle">
            <a:extLst>
              <a:ext uri="{FF2B5EF4-FFF2-40B4-BE49-F238E27FC236}">
                <a16:creationId xmlns:a16="http://schemas.microsoft.com/office/drawing/2014/main" id="{3552D90E-DCB0-8F71-06FD-42272DF15528}"/>
              </a:ext>
            </a:extLst>
          </p:cNvPr>
          <p:cNvSpPr txBox="1">
            <a:spLocks/>
          </p:cNvSpPr>
          <p:nvPr/>
        </p:nvSpPr>
        <p:spPr>
          <a:xfrm>
            <a:off x="1271883" y="4834613"/>
            <a:ext cx="7062819" cy="430887"/>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4"/>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nn-NO" sz="2800" dirty="0"/>
              <a:t>Lecture 15: </a:t>
            </a:r>
            <a:r>
              <a:rPr lang="nn-NO" sz="2800" dirty="0" err="1"/>
              <a:t>Review</a:t>
            </a:r>
            <a:r>
              <a:rPr lang="nn-NO" sz="2800" dirty="0"/>
              <a:t> for </a:t>
            </a:r>
            <a:r>
              <a:rPr lang="nn-NO" sz="2800" dirty="0" err="1"/>
              <a:t>Exam</a:t>
            </a:r>
            <a:r>
              <a:rPr lang="nn-NO" sz="2800" dirty="0"/>
              <a:t> 1</a:t>
            </a:r>
          </a:p>
        </p:txBody>
      </p:sp>
      <p:grpSp>
        <p:nvGrpSpPr>
          <p:cNvPr id="9" name="Group 8">
            <a:extLst>
              <a:ext uri="{FF2B5EF4-FFF2-40B4-BE49-F238E27FC236}">
                <a16:creationId xmlns:a16="http://schemas.microsoft.com/office/drawing/2014/main" id="{2A5C3858-7DC5-A9BD-0543-A1F1B64D81A1}"/>
              </a:ext>
            </a:extLst>
          </p:cNvPr>
          <p:cNvGrpSpPr/>
          <p:nvPr/>
        </p:nvGrpSpPr>
        <p:grpSpPr>
          <a:xfrm>
            <a:off x="9218028" y="5943004"/>
            <a:ext cx="321840" cy="194760"/>
            <a:chOff x="9218028" y="5943004"/>
            <a:chExt cx="321840" cy="194760"/>
          </a:xfrm>
        </p:grpSpPr>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A8574913-6B0E-5EF9-BBA4-771DCA56714D}"/>
                    </a:ext>
                  </a:extLst>
                </p14:cNvPr>
                <p14:cNvContentPartPr/>
                <p14:nvPr/>
              </p14:nvContentPartPr>
              <p14:xfrm>
                <a:off x="9218028" y="5946964"/>
                <a:ext cx="122400" cy="146880"/>
              </p14:xfrm>
            </p:contentPart>
          </mc:Choice>
          <mc:Fallback>
            <p:pic>
              <p:nvPicPr>
                <p:cNvPr id="6" name="Ink 5">
                  <a:extLst>
                    <a:ext uri="{FF2B5EF4-FFF2-40B4-BE49-F238E27FC236}">
                      <a16:creationId xmlns:a16="http://schemas.microsoft.com/office/drawing/2014/main" id="{A8574913-6B0E-5EF9-BBA4-771DCA56714D}"/>
                    </a:ext>
                  </a:extLst>
                </p:cNvPr>
                <p:cNvPicPr/>
                <p:nvPr/>
              </p:nvPicPr>
              <p:blipFill>
                <a:blip r:embed="rId4"/>
                <a:stretch>
                  <a:fillRect/>
                </a:stretch>
              </p:blipFill>
              <p:spPr>
                <a:xfrm>
                  <a:off x="9211908" y="5940844"/>
                  <a:ext cx="13464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Ink 6">
                  <a:extLst>
                    <a:ext uri="{FF2B5EF4-FFF2-40B4-BE49-F238E27FC236}">
                      <a16:creationId xmlns:a16="http://schemas.microsoft.com/office/drawing/2014/main" id="{FDEA553C-08CF-F493-5C76-B73E2E1C646B}"/>
                    </a:ext>
                  </a:extLst>
                </p14:cNvPr>
                <p14:cNvContentPartPr/>
                <p14:nvPr/>
              </p14:nvContentPartPr>
              <p14:xfrm>
                <a:off x="9426468" y="5943004"/>
                <a:ext cx="113400" cy="194760"/>
              </p14:xfrm>
            </p:contentPart>
          </mc:Choice>
          <mc:Fallback>
            <p:pic>
              <p:nvPicPr>
                <p:cNvPr id="7" name="Ink 6">
                  <a:extLst>
                    <a:ext uri="{FF2B5EF4-FFF2-40B4-BE49-F238E27FC236}">
                      <a16:creationId xmlns:a16="http://schemas.microsoft.com/office/drawing/2014/main" id="{FDEA553C-08CF-F493-5C76-B73E2E1C646B}"/>
                    </a:ext>
                  </a:extLst>
                </p:cNvPr>
                <p:cNvPicPr/>
                <p:nvPr/>
              </p:nvPicPr>
              <p:blipFill>
                <a:blip r:embed="rId6"/>
                <a:stretch>
                  <a:fillRect/>
                </a:stretch>
              </p:blipFill>
              <p:spPr>
                <a:xfrm>
                  <a:off x="9420348" y="5936884"/>
                  <a:ext cx="125640" cy="207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
            <p14:nvContentPartPr>
              <p14:cNvPr id="10" name="Ink 9">
                <a:extLst>
                  <a:ext uri="{FF2B5EF4-FFF2-40B4-BE49-F238E27FC236}">
                    <a16:creationId xmlns:a16="http://schemas.microsoft.com/office/drawing/2014/main" id="{FBF53CF9-43D0-71D1-1AD3-238DD6EEDBFE}"/>
                  </a:ext>
                </a:extLst>
              </p14:cNvPr>
              <p14:cNvContentPartPr/>
              <p14:nvPr/>
            </p14:nvContentPartPr>
            <p14:xfrm>
              <a:off x="2878560" y="5083560"/>
              <a:ext cx="5637600" cy="1452960"/>
            </p14:xfrm>
          </p:contentPart>
        </mc:Choice>
        <mc:Fallback>
          <p:pic>
            <p:nvPicPr>
              <p:cNvPr id="10" name="Ink 9">
                <a:extLst>
                  <a:ext uri="{FF2B5EF4-FFF2-40B4-BE49-F238E27FC236}">
                    <a16:creationId xmlns:a16="http://schemas.microsoft.com/office/drawing/2014/main" id="{FBF53CF9-43D0-71D1-1AD3-238DD6EEDBFE}"/>
                  </a:ext>
                </a:extLst>
              </p:cNvPr>
              <p:cNvPicPr/>
              <p:nvPr/>
            </p:nvPicPr>
            <p:blipFill>
              <a:blip r:embed="rId8"/>
              <a:stretch>
                <a:fillRect/>
              </a:stretch>
            </p:blipFill>
            <p:spPr>
              <a:xfrm>
                <a:off x="2869200" y="5074200"/>
                <a:ext cx="5656320" cy="1471680"/>
              </a:xfrm>
              <a:prstGeom prst="rect">
                <a:avLst/>
              </a:prstGeom>
            </p:spPr>
          </p:pic>
        </mc:Fallback>
      </mc:AlternateContent>
    </p:spTree>
    <p:extLst>
      <p:ext uri="{BB962C8B-B14F-4D97-AF65-F5344CB8AC3E}">
        <p14:creationId xmlns:p14="http://schemas.microsoft.com/office/powerpoint/2010/main" val="198113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CCBB08-34DA-D767-0B5F-45C3B505AE64}"/>
              </a:ext>
            </a:extLst>
          </p:cNvPr>
          <p:cNvSpPr>
            <a:spLocks noGrp="1"/>
          </p:cNvSpPr>
          <p:nvPr>
            <p:ph type="sldNum" sz="quarter" idx="12"/>
          </p:nvPr>
        </p:nvSpPr>
        <p:spPr/>
        <p:txBody>
          <a:bodyPr/>
          <a:lstStyle/>
          <a:p>
            <a:fld id="{8A7A6979-0714-4377-B894-6BE4C2D6E202}" type="slidenum">
              <a:rPr lang="en-US" smtClean="0"/>
              <a:pPr/>
              <a:t>10</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93E02641-C367-8A76-1348-9EF32A64C9BF}"/>
                  </a:ext>
                </a:extLst>
              </p14:cNvPr>
              <p14:cNvContentPartPr/>
              <p14:nvPr/>
            </p14:nvContentPartPr>
            <p14:xfrm>
              <a:off x="253080" y="182160"/>
              <a:ext cx="8827200" cy="6310800"/>
            </p14:xfrm>
          </p:contentPart>
        </mc:Choice>
        <mc:Fallback>
          <p:pic>
            <p:nvPicPr>
              <p:cNvPr id="2" name="Ink 1">
                <a:extLst>
                  <a:ext uri="{FF2B5EF4-FFF2-40B4-BE49-F238E27FC236}">
                    <a16:creationId xmlns:a16="http://schemas.microsoft.com/office/drawing/2014/main" id="{93E02641-C367-8A76-1348-9EF32A64C9BF}"/>
                  </a:ext>
                </a:extLst>
              </p:cNvPr>
              <p:cNvPicPr/>
              <p:nvPr/>
            </p:nvPicPr>
            <p:blipFill>
              <a:blip r:embed="rId3"/>
              <a:stretch>
                <a:fillRect/>
              </a:stretch>
            </p:blipFill>
            <p:spPr>
              <a:xfrm>
                <a:off x="243720" y="172800"/>
                <a:ext cx="8845920" cy="6329520"/>
              </a:xfrm>
              <a:prstGeom prst="rect">
                <a:avLst/>
              </a:prstGeom>
            </p:spPr>
          </p:pic>
        </mc:Fallback>
      </mc:AlternateContent>
    </p:spTree>
    <p:extLst>
      <p:ext uri="{BB962C8B-B14F-4D97-AF65-F5344CB8AC3E}">
        <p14:creationId xmlns:p14="http://schemas.microsoft.com/office/powerpoint/2010/main" val="4086287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11</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9F21B656-448D-9875-A28D-700746CD5BA9}"/>
                  </a:ext>
                </a:extLst>
              </p14:cNvPr>
              <p14:cNvContentPartPr/>
              <p14:nvPr/>
            </p14:nvContentPartPr>
            <p14:xfrm>
              <a:off x="1239840" y="60840"/>
              <a:ext cx="7410240" cy="3631320"/>
            </p14:xfrm>
          </p:contentPart>
        </mc:Choice>
        <mc:Fallback>
          <p:pic>
            <p:nvPicPr>
              <p:cNvPr id="2" name="Ink 1">
                <a:extLst>
                  <a:ext uri="{FF2B5EF4-FFF2-40B4-BE49-F238E27FC236}">
                    <a16:creationId xmlns:a16="http://schemas.microsoft.com/office/drawing/2014/main" id="{9F21B656-448D-9875-A28D-700746CD5BA9}"/>
                  </a:ext>
                </a:extLst>
              </p:cNvPr>
              <p:cNvPicPr/>
              <p:nvPr/>
            </p:nvPicPr>
            <p:blipFill>
              <a:blip r:embed="rId3"/>
              <a:stretch>
                <a:fillRect/>
              </a:stretch>
            </p:blipFill>
            <p:spPr>
              <a:xfrm>
                <a:off x="1230480" y="51480"/>
                <a:ext cx="7428960" cy="3650040"/>
              </a:xfrm>
              <a:prstGeom prst="rect">
                <a:avLst/>
              </a:prstGeom>
            </p:spPr>
          </p:pic>
        </mc:Fallback>
      </mc:AlternateContent>
    </p:spTree>
    <p:extLst>
      <p:ext uri="{BB962C8B-B14F-4D97-AF65-F5344CB8AC3E}">
        <p14:creationId xmlns:p14="http://schemas.microsoft.com/office/powerpoint/2010/main" val="259655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1098376" y="265072"/>
            <a:ext cx="6925732" cy="569387"/>
          </a:xfrm>
        </p:spPr>
        <p:txBody>
          <a:bodyPr/>
          <a:lstStyle/>
          <a:p>
            <a:r>
              <a:rPr lang="en-US" sz="4000" dirty="0"/>
              <a:t>Indeterminate Trusses</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12</a:t>
            </a:fld>
            <a:endParaRPr lang="en-US" dirty="0"/>
          </a:p>
        </p:txBody>
      </p:sp>
      <p:pic>
        <p:nvPicPr>
          <p:cNvPr id="3" name="Picture 2">
            <a:extLst>
              <a:ext uri="{FF2B5EF4-FFF2-40B4-BE49-F238E27FC236}">
                <a16:creationId xmlns:a16="http://schemas.microsoft.com/office/drawing/2014/main" id="{A5B5AC8B-25EC-8AA2-D511-E76E2ED6A092}"/>
              </a:ext>
            </a:extLst>
          </p:cNvPr>
          <p:cNvPicPr>
            <a:picLocks noChangeAspect="1"/>
          </p:cNvPicPr>
          <p:nvPr/>
        </p:nvPicPr>
        <p:blipFill>
          <a:blip r:embed="rId3"/>
          <a:stretch>
            <a:fillRect/>
          </a:stretch>
        </p:blipFill>
        <p:spPr>
          <a:xfrm>
            <a:off x="777854" y="1049660"/>
            <a:ext cx="8207578" cy="1914469"/>
          </a:xfrm>
          <a:prstGeom prst="rect">
            <a:avLst/>
          </a:prstGeom>
        </p:spPr>
      </p:pic>
      <p:pic>
        <p:nvPicPr>
          <p:cNvPr id="5" name="Picture 4">
            <a:extLst>
              <a:ext uri="{FF2B5EF4-FFF2-40B4-BE49-F238E27FC236}">
                <a16:creationId xmlns:a16="http://schemas.microsoft.com/office/drawing/2014/main" id="{8D282CAE-5E10-68C1-4FF7-4756E7FD22B5}"/>
              </a:ext>
            </a:extLst>
          </p:cNvPr>
          <p:cNvPicPr>
            <a:picLocks noChangeAspect="1"/>
          </p:cNvPicPr>
          <p:nvPr/>
        </p:nvPicPr>
        <p:blipFill>
          <a:blip r:embed="rId4"/>
          <a:stretch>
            <a:fillRect/>
          </a:stretch>
        </p:blipFill>
        <p:spPr>
          <a:xfrm>
            <a:off x="2160942" y="3112216"/>
            <a:ext cx="5003922" cy="3276310"/>
          </a:xfrm>
          <a:prstGeom prst="rect">
            <a:avLst/>
          </a:prstGeom>
        </p:spPr>
      </p:pic>
      <mc:AlternateContent xmlns:mc="http://schemas.openxmlformats.org/markup-compatibility/2006">
        <mc:Choice xmlns:p14="http://schemas.microsoft.com/office/powerpoint/2010/main" Requires="p14">
          <p:contentPart p14:bwMode="auto" r:id="rId5">
            <p14:nvContentPartPr>
              <p14:cNvPr id="4" name="Ink 3">
                <a:extLst>
                  <a:ext uri="{FF2B5EF4-FFF2-40B4-BE49-F238E27FC236}">
                    <a16:creationId xmlns:a16="http://schemas.microsoft.com/office/drawing/2014/main" id="{057295CC-2CDD-49F5-0CF3-63790FD06BB5}"/>
                  </a:ext>
                </a:extLst>
              </p14:cNvPr>
              <p14:cNvContentPartPr/>
              <p14:nvPr/>
            </p14:nvContentPartPr>
            <p14:xfrm>
              <a:off x="167040" y="2865240"/>
              <a:ext cx="8708040" cy="3767040"/>
            </p14:xfrm>
          </p:contentPart>
        </mc:Choice>
        <mc:Fallback>
          <p:pic>
            <p:nvPicPr>
              <p:cNvPr id="4" name="Ink 3">
                <a:extLst>
                  <a:ext uri="{FF2B5EF4-FFF2-40B4-BE49-F238E27FC236}">
                    <a16:creationId xmlns:a16="http://schemas.microsoft.com/office/drawing/2014/main" id="{057295CC-2CDD-49F5-0CF3-63790FD06BB5}"/>
                  </a:ext>
                </a:extLst>
              </p:cNvPr>
              <p:cNvPicPr/>
              <p:nvPr/>
            </p:nvPicPr>
            <p:blipFill>
              <a:blip r:embed="rId6"/>
              <a:stretch>
                <a:fillRect/>
              </a:stretch>
            </p:blipFill>
            <p:spPr>
              <a:xfrm>
                <a:off x="157680" y="2855880"/>
                <a:ext cx="8726760" cy="37857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Ink 6">
                <a:extLst>
                  <a:ext uri="{FF2B5EF4-FFF2-40B4-BE49-F238E27FC236}">
                    <a16:creationId xmlns:a16="http://schemas.microsoft.com/office/drawing/2014/main" id="{4DE237E2-CA17-A97B-F015-E83258FE9349}"/>
                  </a:ext>
                </a:extLst>
              </p14:cNvPr>
              <p14:cNvContentPartPr/>
              <p14:nvPr/>
            </p14:nvContentPartPr>
            <p14:xfrm>
              <a:off x="6392520" y="4590000"/>
              <a:ext cx="2513520" cy="1698840"/>
            </p14:xfrm>
          </p:contentPart>
        </mc:Choice>
        <mc:Fallback>
          <p:pic>
            <p:nvPicPr>
              <p:cNvPr id="7" name="Ink 6">
                <a:extLst>
                  <a:ext uri="{FF2B5EF4-FFF2-40B4-BE49-F238E27FC236}">
                    <a16:creationId xmlns:a16="http://schemas.microsoft.com/office/drawing/2014/main" id="{4DE237E2-CA17-A97B-F015-E83258FE9349}"/>
                  </a:ext>
                </a:extLst>
              </p:cNvPr>
              <p:cNvPicPr/>
              <p:nvPr/>
            </p:nvPicPr>
            <p:blipFill>
              <a:blip r:embed="rId8"/>
              <a:stretch>
                <a:fillRect/>
              </a:stretch>
            </p:blipFill>
            <p:spPr>
              <a:xfrm>
                <a:off x="6383160" y="4580640"/>
                <a:ext cx="2532240" cy="1717560"/>
              </a:xfrm>
              <a:prstGeom prst="rect">
                <a:avLst/>
              </a:prstGeom>
            </p:spPr>
          </p:pic>
        </mc:Fallback>
      </mc:AlternateContent>
    </p:spTree>
    <p:extLst>
      <p:ext uri="{BB962C8B-B14F-4D97-AF65-F5344CB8AC3E}">
        <p14:creationId xmlns:p14="http://schemas.microsoft.com/office/powerpoint/2010/main" val="1353383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CCBB08-34DA-D767-0B5F-45C3B505AE64}"/>
              </a:ext>
            </a:extLst>
          </p:cNvPr>
          <p:cNvSpPr>
            <a:spLocks noGrp="1"/>
          </p:cNvSpPr>
          <p:nvPr>
            <p:ph type="sldNum" sz="quarter" idx="12"/>
          </p:nvPr>
        </p:nvSpPr>
        <p:spPr/>
        <p:txBody>
          <a:bodyPr/>
          <a:lstStyle/>
          <a:p>
            <a:fld id="{8A7A6979-0714-4377-B894-6BE4C2D6E202}" type="slidenum">
              <a:rPr lang="en-US" smtClean="0"/>
              <a:pPr/>
              <a:t>13</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DE33F9A6-019C-A76A-4CC9-D8D58F0996F2}"/>
                  </a:ext>
                </a:extLst>
              </p14:cNvPr>
              <p14:cNvContentPartPr/>
              <p14:nvPr/>
            </p14:nvContentPartPr>
            <p14:xfrm>
              <a:off x="865080" y="111240"/>
              <a:ext cx="7891200" cy="6586560"/>
            </p14:xfrm>
          </p:contentPart>
        </mc:Choice>
        <mc:Fallback>
          <p:pic>
            <p:nvPicPr>
              <p:cNvPr id="2" name="Ink 1">
                <a:extLst>
                  <a:ext uri="{FF2B5EF4-FFF2-40B4-BE49-F238E27FC236}">
                    <a16:creationId xmlns:a16="http://schemas.microsoft.com/office/drawing/2014/main" id="{DE33F9A6-019C-A76A-4CC9-D8D58F0996F2}"/>
                  </a:ext>
                </a:extLst>
              </p:cNvPr>
              <p:cNvPicPr/>
              <p:nvPr/>
            </p:nvPicPr>
            <p:blipFill>
              <a:blip r:embed="rId3"/>
              <a:stretch>
                <a:fillRect/>
              </a:stretch>
            </p:blipFill>
            <p:spPr>
              <a:xfrm>
                <a:off x="855720" y="101880"/>
                <a:ext cx="7909920" cy="6605280"/>
              </a:xfrm>
              <a:prstGeom prst="rect">
                <a:avLst/>
              </a:prstGeom>
            </p:spPr>
          </p:pic>
        </mc:Fallback>
      </mc:AlternateContent>
    </p:spTree>
    <p:extLst>
      <p:ext uri="{BB962C8B-B14F-4D97-AF65-F5344CB8AC3E}">
        <p14:creationId xmlns:p14="http://schemas.microsoft.com/office/powerpoint/2010/main" val="1464671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14</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70F5CCD7-7F03-1B88-037F-D02A2C1F5CA9}"/>
                  </a:ext>
                </a:extLst>
              </p14:cNvPr>
              <p14:cNvContentPartPr/>
              <p14:nvPr/>
            </p14:nvContentPartPr>
            <p14:xfrm>
              <a:off x="960120" y="113400"/>
              <a:ext cx="7476480" cy="6604920"/>
            </p14:xfrm>
          </p:contentPart>
        </mc:Choice>
        <mc:Fallback>
          <p:pic>
            <p:nvPicPr>
              <p:cNvPr id="2" name="Ink 1">
                <a:extLst>
                  <a:ext uri="{FF2B5EF4-FFF2-40B4-BE49-F238E27FC236}">
                    <a16:creationId xmlns:a16="http://schemas.microsoft.com/office/drawing/2014/main" id="{70F5CCD7-7F03-1B88-037F-D02A2C1F5CA9}"/>
                  </a:ext>
                </a:extLst>
              </p:cNvPr>
              <p:cNvPicPr/>
              <p:nvPr/>
            </p:nvPicPr>
            <p:blipFill>
              <a:blip r:embed="rId3"/>
              <a:stretch>
                <a:fillRect/>
              </a:stretch>
            </p:blipFill>
            <p:spPr>
              <a:xfrm>
                <a:off x="950760" y="104040"/>
                <a:ext cx="7495200" cy="6623640"/>
              </a:xfrm>
              <a:prstGeom prst="rect">
                <a:avLst/>
              </a:prstGeom>
            </p:spPr>
          </p:pic>
        </mc:Fallback>
      </mc:AlternateContent>
    </p:spTree>
    <p:extLst>
      <p:ext uri="{BB962C8B-B14F-4D97-AF65-F5344CB8AC3E}">
        <p14:creationId xmlns:p14="http://schemas.microsoft.com/office/powerpoint/2010/main" val="121839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15</a:t>
            </a:fld>
            <a:endParaRPr lang="en-US" dirty="0"/>
          </a:p>
        </p:txBody>
      </p:sp>
      <p:pic>
        <p:nvPicPr>
          <p:cNvPr id="2" name="Picture 1">
            <a:extLst>
              <a:ext uri="{FF2B5EF4-FFF2-40B4-BE49-F238E27FC236}">
                <a16:creationId xmlns:a16="http://schemas.microsoft.com/office/drawing/2014/main" id="{E0BDE457-F9A4-DE7B-AAE2-D496F7FB82C7}"/>
              </a:ext>
            </a:extLst>
          </p:cNvPr>
          <p:cNvPicPr>
            <a:picLocks noChangeAspect="1"/>
          </p:cNvPicPr>
          <p:nvPr/>
        </p:nvPicPr>
        <p:blipFill>
          <a:blip r:embed="rId2"/>
          <a:stretch>
            <a:fillRect/>
          </a:stretch>
        </p:blipFill>
        <p:spPr>
          <a:xfrm>
            <a:off x="77826" y="0"/>
            <a:ext cx="8988347" cy="6480452"/>
          </a:xfrm>
          <a:prstGeom prst="rect">
            <a:avLst/>
          </a:prstGeom>
        </p:spPr>
      </p:pic>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3EDFFE3C-95AB-7688-41B2-D494EA2BB7FD}"/>
                  </a:ext>
                </a:extLst>
              </p14:cNvPr>
              <p14:cNvContentPartPr/>
              <p14:nvPr/>
            </p14:nvContentPartPr>
            <p14:xfrm>
              <a:off x="3904560" y="541080"/>
              <a:ext cx="2212200" cy="1259280"/>
            </p14:xfrm>
          </p:contentPart>
        </mc:Choice>
        <mc:Fallback>
          <p:pic>
            <p:nvPicPr>
              <p:cNvPr id="3" name="Ink 2">
                <a:extLst>
                  <a:ext uri="{FF2B5EF4-FFF2-40B4-BE49-F238E27FC236}">
                    <a16:creationId xmlns:a16="http://schemas.microsoft.com/office/drawing/2014/main" id="{3EDFFE3C-95AB-7688-41B2-D494EA2BB7FD}"/>
                  </a:ext>
                </a:extLst>
              </p:cNvPr>
              <p:cNvPicPr/>
              <p:nvPr/>
            </p:nvPicPr>
            <p:blipFill>
              <a:blip r:embed="rId4"/>
              <a:stretch>
                <a:fillRect/>
              </a:stretch>
            </p:blipFill>
            <p:spPr>
              <a:xfrm>
                <a:off x="3895200" y="531720"/>
                <a:ext cx="2230920" cy="1278000"/>
              </a:xfrm>
              <a:prstGeom prst="rect">
                <a:avLst/>
              </a:prstGeom>
            </p:spPr>
          </p:pic>
        </mc:Fallback>
      </mc:AlternateContent>
    </p:spTree>
    <p:extLst>
      <p:ext uri="{BB962C8B-B14F-4D97-AF65-F5344CB8AC3E}">
        <p14:creationId xmlns:p14="http://schemas.microsoft.com/office/powerpoint/2010/main" val="627551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16</a:t>
            </a:fld>
            <a:endParaRPr lang="en-US" dirty="0"/>
          </a:p>
        </p:txBody>
      </p:sp>
      <p:pic>
        <p:nvPicPr>
          <p:cNvPr id="3" name="Picture 2">
            <a:extLst>
              <a:ext uri="{FF2B5EF4-FFF2-40B4-BE49-F238E27FC236}">
                <a16:creationId xmlns:a16="http://schemas.microsoft.com/office/drawing/2014/main" id="{41501BB7-2321-86E0-173D-4F1559E377E3}"/>
              </a:ext>
            </a:extLst>
          </p:cNvPr>
          <p:cNvPicPr>
            <a:picLocks noChangeAspect="1"/>
          </p:cNvPicPr>
          <p:nvPr/>
        </p:nvPicPr>
        <p:blipFill>
          <a:blip r:embed="rId2"/>
          <a:stretch>
            <a:fillRect/>
          </a:stretch>
        </p:blipFill>
        <p:spPr>
          <a:xfrm>
            <a:off x="-1" y="-1"/>
            <a:ext cx="9126719" cy="5719603"/>
          </a:xfrm>
          <a:prstGeom prst="rect">
            <a:avLst/>
          </a:prstGeom>
        </p:spPr>
      </p:pic>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7679DC5B-6986-8BD4-8BC8-700D81BFC65C}"/>
                  </a:ext>
                </a:extLst>
              </p14:cNvPr>
              <p14:cNvContentPartPr/>
              <p14:nvPr/>
            </p14:nvContentPartPr>
            <p14:xfrm>
              <a:off x="3303360" y="2013120"/>
              <a:ext cx="5001480" cy="3223080"/>
            </p14:xfrm>
          </p:contentPart>
        </mc:Choice>
        <mc:Fallback>
          <p:pic>
            <p:nvPicPr>
              <p:cNvPr id="2" name="Ink 1">
                <a:extLst>
                  <a:ext uri="{FF2B5EF4-FFF2-40B4-BE49-F238E27FC236}">
                    <a16:creationId xmlns:a16="http://schemas.microsoft.com/office/drawing/2014/main" id="{7679DC5B-6986-8BD4-8BC8-700D81BFC65C}"/>
                  </a:ext>
                </a:extLst>
              </p:cNvPr>
              <p:cNvPicPr/>
              <p:nvPr/>
            </p:nvPicPr>
            <p:blipFill>
              <a:blip r:embed="rId4"/>
              <a:stretch>
                <a:fillRect/>
              </a:stretch>
            </p:blipFill>
            <p:spPr>
              <a:xfrm>
                <a:off x="3294000" y="2003760"/>
                <a:ext cx="5020200" cy="3241800"/>
              </a:xfrm>
              <a:prstGeom prst="rect">
                <a:avLst/>
              </a:prstGeom>
            </p:spPr>
          </p:pic>
        </mc:Fallback>
      </mc:AlternateContent>
    </p:spTree>
    <p:extLst>
      <p:ext uri="{BB962C8B-B14F-4D97-AF65-F5344CB8AC3E}">
        <p14:creationId xmlns:p14="http://schemas.microsoft.com/office/powerpoint/2010/main" val="1716854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17</a:t>
            </a:fld>
            <a:endParaRPr lang="en-US" dirty="0"/>
          </a:p>
        </p:txBody>
      </p:sp>
      <p:pic>
        <p:nvPicPr>
          <p:cNvPr id="2" name="Picture 1">
            <a:extLst>
              <a:ext uri="{FF2B5EF4-FFF2-40B4-BE49-F238E27FC236}">
                <a16:creationId xmlns:a16="http://schemas.microsoft.com/office/drawing/2014/main" id="{BEEB447C-7C34-24B4-A597-A5E94038068E}"/>
              </a:ext>
            </a:extLst>
          </p:cNvPr>
          <p:cNvPicPr>
            <a:picLocks noChangeAspect="1"/>
          </p:cNvPicPr>
          <p:nvPr/>
        </p:nvPicPr>
        <p:blipFill>
          <a:blip r:embed="rId2"/>
          <a:stretch>
            <a:fillRect/>
          </a:stretch>
        </p:blipFill>
        <p:spPr>
          <a:xfrm>
            <a:off x="216337" y="11788"/>
            <a:ext cx="8711326" cy="6419211"/>
          </a:xfrm>
          <a:prstGeom prst="rect">
            <a:avLst/>
          </a:prstGeom>
        </p:spPr>
      </p:pic>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DA391B6B-B96B-7053-3513-F374AE4263FD}"/>
                  </a:ext>
                </a:extLst>
              </p14:cNvPr>
              <p14:cNvContentPartPr/>
              <p14:nvPr/>
            </p14:nvContentPartPr>
            <p14:xfrm>
              <a:off x="2788560" y="2139120"/>
              <a:ext cx="6190920" cy="3364920"/>
            </p14:xfrm>
          </p:contentPart>
        </mc:Choice>
        <mc:Fallback>
          <p:pic>
            <p:nvPicPr>
              <p:cNvPr id="3" name="Ink 2">
                <a:extLst>
                  <a:ext uri="{FF2B5EF4-FFF2-40B4-BE49-F238E27FC236}">
                    <a16:creationId xmlns:a16="http://schemas.microsoft.com/office/drawing/2014/main" id="{DA391B6B-B96B-7053-3513-F374AE4263FD}"/>
                  </a:ext>
                </a:extLst>
              </p:cNvPr>
              <p:cNvPicPr/>
              <p:nvPr/>
            </p:nvPicPr>
            <p:blipFill>
              <a:blip r:embed="rId4"/>
              <a:stretch>
                <a:fillRect/>
              </a:stretch>
            </p:blipFill>
            <p:spPr>
              <a:xfrm>
                <a:off x="2779200" y="2129760"/>
                <a:ext cx="6209640" cy="3383640"/>
              </a:xfrm>
              <a:prstGeom prst="rect">
                <a:avLst/>
              </a:prstGeom>
            </p:spPr>
          </p:pic>
        </mc:Fallback>
      </mc:AlternateContent>
    </p:spTree>
    <p:extLst>
      <p:ext uri="{BB962C8B-B14F-4D97-AF65-F5344CB8AC3E}">
        <p14:creationId xmlns:p14="http://schemas.microsoft.com/office/powerpoint/2010/main" val="3128532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18</a:t>
            </a:fld>
            <a:endParaRPr lang="en-US" dirty="0"/>
          </a:p>
        </p:txBody>
      </p:sp>
      <p:pic>
        <p:nvPicPr>
          <p:cNvPr id="3" name="Picture 2">
            <a:extLst>
              <a:ext uri="{FF2B5EF4-FFF2-40B4-BE49-F238E27FC236}">
                <a16:creationId xmlns:a16="http://schemas.microsoft.com/office/drawing/2014/main" id="{22BA6E8A-3ADA-941C-3A31-AD98E207E141}"/>
              </a:ext>
            </a:extLst>
          </p:cNvPr>
          <p:cNvPicPr>
            <a:picLocks noChangeAspect="1"/>
          </p:cNvPicPr>
          <p:nvPr/>
        </p:nvPicPr>
        <p:blipFill>
          <a:blip r:embed="rId2"/>
          <a:stretch>
            <a:fillRect/>
          </a:stretch>
        </p:blipFill>
        <p:spPr>
          <a:xfrm>
            <a:off x="283525" y="11788"/>
            <a:ext cx="8677595" cy="6488768"/>
          </a:xfrm>
          <a:prstGeom prst="rect">
            <a:avLst/>
          </a:prstGeom>
        </p:spPr>
      </p:pic>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B6C00B89-4D67-81DE-C879-D9C59FEC6087}"/>
                  </a:ext>
                </a:extLst>
              </p14:cNvPr>
              <p14:cNvContentPartPr/>
              <p14:nvPr/>
            </p14:nvContentPartPr>
            <p14:xfrm>
              <a:off x="2567160" y="3083760"/>
              <a:ext cx="1354320" cy="1186200"/>
            </p14:xfrm>
          </p:contentPart>
        </mc:Choice>
        <mc:Fallback>
          <p:pic>
            <p:nvPicPr>
              <p:cNvPr id="2" name="Ink 1">
                <a:extLst>
                  <a:ext uri="{FF2B5EF4-FFF2-40B4-BE49-F238E27FC236}">
                    <a16:creationId xmlns:a16="http://schemas.microsoft.com/office/drawing/2014/main" id="{B6C00B89-4D67-81DE-C879-D9C59FEC6087}"/>
                  </a:ext>
                </a:extLst>
              </p:cNvPr>
              <p:cNvPicPr/>
              <p:nvPr/>
            </p:nvPicPr>
            <p:blipFill>
              <a:blip r:embed="rId4"/>
              <a:stretch>
                <a:fillRect/>
              </a:stretch>
            </p:blipFill>
            <p:spPr>
              <a:xfrm>
                <a:off x="2557800" y="3074400"/>
                <a:ext cx="1373040" cy="1204920"/>
              </a:xfrm>
              <a:prstGeom prst="rect">
                <a:avLst/>
              </a:prstGeom>
            </p:spPr>
          </p:pic>
        </mc:Fallback>
      </mc:AlternateContent>
    </p:spTree>
    <p:extLst>
      <p:ext uri="{BB962C8B-B14F-4D97-AF65-F5344CB8AC3E}">
        <p14:creationId xmlns:p14="http://schemas.microsoft.com/office/powerpoint/2010/main" val="181393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19</a:t>
            </a:fld>
            <a:endParaRPr lang="en-US" dirty="0"/>
          </a:p>
        </p:txBody>
      </p:sp>
      <p:pic>
        <p:nvPicPr>
          <p:cNvPr id="2" name="Picture 1">
            <a:extLst>
              <a:ext uri="{FF2B5EF4-FFF2-40B4-BE49-F238E27FC236}">
                <a16:creationId xmlns:a16="http://schemas.microsoft.com/office/drawing/2014/main" id="{2E1932EA-4D4B-72E7-2A93-541EC765CED6}"/>
              </a:ext>
            </a:extLst>
          </p:cNvPr>
          <p:cNvPicPr>
            <a:picLocks noChangeAspect="1"/>
          </p:cNvPicPr>
          <p:nvPr/>
        </p:nvPicPr>
        <p:blipFill>
          <a:blip r:embed="rId2"/>
          <a:stretch>
            <a:fillRect/>
          </a:stretch>
        </p:blipFill>
        <p:spPr>
          <a:xfrm>
            <a:off x="189938" y="0"/>
            <a:ext cx="8771182" cy="6532429"/>
          </a:xfrm>
          <a:prstGeom prst="rect">
            <a:avLst/>
          </a:prstGeom>
        </p:spPr>
      </p:pic>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990CE24A-60D8-765E-CBC7-EA605DCBDC63}"/>
                  </a:ext>
                </a:extLst>
              </p14:cNvPr>
              <p14:cNvContentPartPr/>
              <p14:nvPr/>
            </p14:nvContentPartPr>
            <p14:xfrm>
              <a:off x="2459880" y="533160"/>
              <a:ext cx="4382280" cy="4799520"/>
            </p14:xfrm>
          </p:contentPart>
        </mc:Choice>
        <mc:Fallback>
          <p:pic>
            <p:nvPicPr>
              <p:cNvPr id="3" name="Ink 2">
                <a:extLst>
                  <a:ext uri="{FF2B5EF4-FFF2-40B4-BE49-F238E27FC236}">
                    <a16:creationId xmlns:a16="http://schemas.microsoft.com/office/drawing/2014/main" id="{990CE24A-60D8-765E-CBC7-EA605DCBDC63}"/>
                  </a:ext>
                </a:extLst>
              </p:cNvPr>
              <p:cNvPicPr/>
              <p:nvPr/>
            </p:nvPicPr>
            <p:blipFill>
              <a:blip r:embed="rId4"/>
              <a:stretch>
                <a:fillRect/>
              </a:stretch>
            </p:blipFill>
            <p:spPr>
              <a:xfrm>
                <a:off x="2450520" y="523800"/>
                <a:ext cx="4401000" cy="4818240"/>
              </a:xfrm>
              <a:prstGeom prst="rect">
                <a:avLst/>
              </a:prstGeom>
            </p:spPr>
          </p:pic>
        </mc:Fallback>
      </mc:AlternateContent>
    </p:spTree>
    <p:extLst>
      <p:ext uri="{BB962C8B-B14F-4D97-AF65-F5344CB8AC3E}">
        <p14:creationId xmlns:p14="http://schemas.microsoft.com/office/powerpoint/2010/main" val="743777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1098376" y="265072"/>
            <a:ext cx="6925732" cy="569387"/>
          </a:xfrm>
        </p:spPr>
        <p:txBody>
          <a:bodyPr/>
          <a:lstStyle/>
          <a:p>
            <a:r>
              <a:rPr lang="en-US" sz="4000" dirty="0"/>
              <a:t>Axial Deformation- Statically Indeterminate</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2</a:t>
            </a:fld>
            <a:endParaRPr lang="en-US" dirty="0"/>
          </a:p>
        </p:txBody>
      </p:sp>
      <p:pic>
        <p:nvPicPr>
          <p:cNvPr id="3" name="Picture 2">
            <a:extLst>
              <a:ext uri="{FF2B5EF4-FFF2-40B4-BE49-F238E27FC236}">
                <a16:creationId xmlns:a16="http://schemas.microsoft.com/office/drawing/2014/main" id="{E92E45B9-06AF-9903-4555-F599F9811936}"/>
              </a:ext>
            </a:extLst>
          </p:cNvPr>
          <p:cNvPicPr>
            <a:picLocks noChangeAspect="1"/>
          </p:cNvPicPr>
          <p:nvPr/>
        </p:nvPicPr>
        <p:blipFill>
          <a:blip r:embed="rId3"/>
          <a:stretch>
            <a:fillRect/>
          </a:stretch>
        </p:blipFill>
        <p:spPr>
          <a:xfrm>
            <a:off x="765048" y="1198022"/>
            <a:ext cx="8188822" cy="1328430"/>
          </a:xfrm>
          <a:prstGeom prst="rect">
            <a:avLst/>
          </a:prstGeom>
        </p:spPr>
      </p:pic>
      <p:pic>
        <p:nvPicPr>
          <p:cNvPr id="4" name="Picture 3">
            <a:extLst>
              <a:ext uri="{FF2B5EF4-FFF2-40B4-BE49-F238E27FC236}">
                <a16:creationId xmlns:a16="http://schemas.microsoft.com/office/drawing/2014/main" id="{0DFA6C76-454C-45BF-5827-E73A5467A2A2}"/>
              </a:ext>
            </a:extLst>
          </p:cNvPr>
          <p:cNvPicPr>
            <a:picLocks noChangeAspect="1"/>
          </p:cNvPicPr>
          <p:nvPr/>
        </p:nvPicPr>
        <p:blipFill>
          <a:blip r:embed="rId4"/>
          <a:stretch>
            <a:fillRect/>
          </a:stretch>
        </p:blipFill>
        <p:spPr>
          <a:xfrm>
            <a:off x="2257589" y="2662092"/>
            <a:ext cx="4765802" cy="3692242"/>
          </a:xfrm>
          <a:prstGeom prst="rect">
            <a:avLst/>
          </a:prstGeom>
        </p:spPr>
      </p:pic>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48BFBBF4-AAB9-9003-DF1D-B207B5DF88FE}"/>
                  </a:ext>
                </a:extLst>
              </p14:cNvPr>
              <p14:cNvContentPartPr/>
              <p14:nvPr/>
            </p14:nvContentPartPr>
            <p14:xfrm>
              <a:off x="2439000" y="1726200"/>
              <a:ext cx="5533560" cy="4649400"/>
            </p14:xfrm>
          </p:contentPart>
        </mc:Choice>
        <mc:Fallback>
          <p:pic>
            <p:nvPicPr>
              <p:cNvPr id="5" name="Ink 4">
                <a:extLst>
                  <a:ext uri="{FF2B5EF4-FFF2-40B4-BE49-F238E27FC236}">
                    <a16:creationId xmlns:a16="http://schemas.microsoft.com/office/drawing/2014/main" id="{48BFBBF4-AAB9-9003-DF1D-B207B5DF88FE}"/>
                  </a:ext>
                </a:extLst>
              </p:cNvPr>
              <p:cNvPicPr/>
              <p:nvPr/>
            </p:nvPicPr>
            <p:blipFill>
              <a:blip r:embed="rId6"/>
              <a:stretch>
                <a:fillRect/>
              </a:stretch>
            </p:blipFill>
            <p:spPr>
              <a:xfrm>
                <a:off x="2429640" y="1716840"/>
                <a:ext cx="5552280" cy="4668120"/>
              </a:xfrm>
              <a:prstGeom prst="rect">
                <a:avLst/>
              </a:prstGeom>
            </p:spPr>
          </p:pic>
        </mc:Fallback>
      </mc:AlternateContent>
    </p:spTree>
    <p:extLst>
      <p:ext uri="{BB962C8B-B14F-4D97-AF65-F5344CB8AC3E}">
        <p14:creationId xmlns:p14="http://schemas.microsoft.com/office/powerpoint/2010/main" val="3832612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20</a:t>
            </a:fld>
            <a:endParaRPr lang="en-US" dirty="0"/>
          </a:p>
        </p:txBody>
      </p:sp>
      <p:pic>
        <p:nvPicPr>
          <p:cNvPr id="3" name="Picture 2">
            <a:extLst>
              <a:ext uri="{FF2B5EF4-FFF2-40B4-BE49-F238E27FC236}">
                <a16:creationId xmlns:a16="http://schemas.microsoft.com/office/drawing/2014/main" id="{2C11672F-41A5-0E05-F741-6CE6BF993098}"/>
              </a:ext>
            </a:extLst>
          </p:cNvPr>
          <p:cNvPicPr>
            <a:picLocks noChangeAspect="1"/>
          </p:cNvPicPr>
          <p:nvPr/>
        </p:nvPicPr>
        <p:blipFill>
          <a:blip r:embed="rId2"/>
          <a:stretch>
            <a:fillRect/>
          </a:stretch>
        </p:blipFill>
        <p:spPr>
          <a:xfrm>
            <a:off x="190155" y="0"/>
            <a:ext cx="8763690" cy="5977353"/>
          </a:xfrm>
          <a:prstGeom prst="rect">
            <a:avLst/>
          </a:prstGeom>
        </p:spPr>
      </p:pic>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21FC4171-1117-90B3-AB75-A7C7BBDA0644}"/>
                  </a:ext>
                </a:extLst>
              </p14:cNvPr>
              <p14:cNvContentPartPr/>
              <p14:nvPr/>
            </p14:nvContentPartPr>
            <p14:xfrm>
              <a:off x="2323800" y="4755960"/>
              <a:ext cx="845280" cy="137160"/>
            </p14:xfrm>
          </p:contentPart>
        </mc:Choice>
        <mc:Fallback>
          <p:pic>
            <p:nvPicPr>
              <p:cNvPr id="2" name="Ink 1">
                <a:extLst>
                  <a:ext uri="{FF2B5EF4-FFF2-40B4-BE49-F238E27FC236}">
                    <a16:creationId xmlns:a16="http://schemas.microsoft.com/office/drawing/2014/main" id="{21FC4171-1117-90B3-AB75-A7C7BBDA0644}"/>
                  </a:ext>
                </a:extLst>
              </p:cNvPr>
              <p:cNvPicPr/>
              <p:nvPr/>
            </p:nvPicPr>
            <p:blipFill>
              <a:blip r:embed="rId4"/>
              <a:stretch>
                <a:fillRect/>
              </a:stretch>
            </p:blipFill>
            <p:spPr>
              <a:xfrm>
                <a:off x="2314440" y="4746600"/>
                <a:ext cx="864000" cy="155880"/>
              </a:xfrm>
              <a:prstGeom prst="rect">
                <a:avLst/>
              </a:prstGeom>
            </p:spPr>
          </p:pic>
        </mc:Fallback>
      </mc:AlternateContent>
    </p:spTree>
    <p:extLst>
      <p:ext uri="{BB962C8B-B14F-4D97-AF65-F5344CB8AC3E}">
        <p14:creationId xmlns:p14="http://schemas.microsoft.com/office/powerpoint/2010/main" val="3433166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21</a:t>
            </a:fld>
            <a:endParaRPr lang="en-US" dirty="0"/>
          </a:p>
        </p:txBody>
      </p:sp>
      <p:pic>
        <p:nvPicPr>
          <p:cNvPr id="2" name="Picture 1">
            <a:extLst>
              <a:ext uri="{FF2B5EF4-FFF2-40B4-BE49-F238E27FC236}">
                <a16:creationId xmlns:a16="http://schemas.microsoft.com/office/drawing/2014/main" id="{D7167F6C-27EB-17DA-DCF1-A6A0D6BA21B5}"/>
              </a:ext>
            </a:extLst>
          </p:cNvPr>
          <p:cNvPicPr>
            <a:picLocks noChangeAspect="1"/>
          </p:cNvPicPr>
          <p:nvPr/>
        </p:nvPicPr>
        <p:blipFill>
          <a:blip r:embed="rId2"/>
          <a:stretch>
            <a:fillRect/>
          </a:stretch>
        </p:blipFill>
        <p:spPr>
          <a:xfrm>
            <a:off x="1527072" y="0"/>
            <a:ext cx="6156344" cy="3467111"/>
          </a:xfrm>
          <a:prstGeom prst="rect">
            <a:avLst/>
          </a:prstGeom>
        </p:spPr>
      </p:pic>
      <p:pic>
        <p:nvPicPr>
          <p:cNvPr id="5" name="Picture 4">
            <a:extLst>
              <a:ext uri="{FF2B5EF4-FFF2-40B4-BE49-F238E27FC236}">
                <a16:creationId xmlns:a16="http://schemas.microsoft.com/office/drawing/2014/main" id="{3DF503FB-1BDE-D279-2CA5-F12560AC9F32}"/>
              </a:ext>
            </a:extLst>
          </p:cNvPr>
          <p:cNvPicPr>
            <a:picLocks noChangeAspect="1"/>
          </p:cNvPicPr>
          <p:nvPr/>
        </p:nvPicPr>
        <p:blipFill>
          <a:blip r:embed="rId3"/>
          <a:stretch>
            <a:fillRect/>
          </a:stretch>
        </p:blipFill>
        <p:spPr>
          <a:xfrm>
            <a:off x="2520124" y="3520287"/>
            <a:ext cx="6258116" cy="3129058"/>
          </a:xfrm>
          <a:prstGeom prst="rect">
            <a:avLst/>
          </a:prstGeom>
        </p:spPr>
      </p:pic>
      <p:pic>
        <p:nvPicPr>
          <p:cNvPr id="6" name="Picture 5">
            <a:extLst>
              <a:ext uri="{FF2B5EF4-FFF2-40B4-BE49-F238E27FC236}">
                <a16:creationId xmlns:a16="http://schemas.microsoft.com/office/drawing/2014/main" id="{134F97CD-2D7F-A0CC-1B0E-F4BF7995383B}"/>
              </a:ext>
            </a:extLst>
          </p:cNvPr>
          <p:cNvPicPr>
            <a:picLocks noChangeAspect="1"/>
          </p:cNvPicPr>
          <p:nvPr/>
        </p:nvPicPr>
        <p:blipFill>
          <a:blip r:embed="rId4"/>
          <a:stretch>
            <a:fillRect/>
          </a:stretch>
        </p:blipFill>
        <p:spPr>
          <a:xfrm>
            <a:off x="42958" y="6092476"/>
            <a:ext cx="3301659" cy="753736"/>
          </a:xfrm>
          <a:prstGeom prst="rect">
            <a:avLst/>
          </a:prstGeom>
        </p:spPr>
      </p:pic>
      <mc:AlternateContent xmlns:mc="http://schemas.openxmlformats.org/markup-compatibility/2006">
        <mc:Choice xmlns:p14="http://schemas.microsoft.com/office/powerpoint/2010/main" Requires="p14">
          <p:contentPart p14:bwMode="auto" r:id="rId5">
            <p14:nvContentPartPr>
              <p14:cNvPr id="3" name="Ink 2">
                <a:extLst>
                  <a:ext uri="{FF2B5EF4-FFF2-40B4-BE49-F238E27FC236}">
                    <a16:creationId xmlns:a16="http://schemas.microsoft.com/office/drawing/2014/main" id="{D699A465-2166-D214-39EB-819E38ABB2B5}"/>
                  </a:ext>
                </a:extLst>
              </p14:cNvPr>
              <p14:cNvContentPartPr/>
              <p14:nvPr/>
            </p14:nvContentPartPr>
            <p14:xfrm>
              <a:off x="299520" y="145080"/>
              <a:ext cx="8720280" cy="6296040"/>
            </p14:xfrm>
          </p:contentPart>
        </mc:Choice>
        <mc:Fallback>
          <p:pic>
            <p:nvPicPr>
              <p:cNvPr id="3" name="Ink 2">
                <a:extLst>
                  <a:ext uri="{FF2B5EF4-FFF2-40B4-BE49-F238E27FC236}">
                    <a16:creationId xmlns:a16="http://schemas.microsoft.com/office/drawing/2014/main" id="{D699A465-2166-D214-39EB-819E38ABB2B5}"/>
                  </a:ext>
                </a:extLst>
              </p:cNvPr>
              <p:cNvPicPr/>
              <p:nvPr/>
            </p:nvPicPr>
            <p:blipFill>
              <a:blip r:embed="rId6"/>
              <a:stretch>
                <a:fillRect/>
              </a:stretch>
            </p:blipFill>
            <p:spPr>
              <a:xfrm>
                <a:off x="290160" y="135720"/>
                <a:ext cx="8739000" cy="6314760"/>
              </a:xfrm>
              <a:prstGeom prst="rect">
                <a:avLst/>
              </a:prstGeom>
            </p:spPr>
          </p:pic>
        </mc:Fallback>
      </mc:AlternateContent>
    </p:spTree>
    <p:extLst>
      <p:ext uri="{BB962C8B-B14F-4D97-AF65-F5344CB8AC3E}">
        <p14:creationId xmlns:p14="http://schemas.microsoft.com/office/powerpoint/2010/main" val="2393054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06EECC5-BC81-B641-8E5C-D69EE2F54D88}"/>
              </a:ext>
            </a:extLst>
          </p:cNvPr>
          <p:cNvSpPr>
            <a:spLocks noGrp="1"/>
          </p:cNvSpPr>
          <p:nvPr>
            <p:ph type="ctrTitle"/>
          </p:nvPr>
        </p:nvSpPr>
        <p:spPr/>
        <p:txBody>
          <a:bodyPr/>
          <a:lstStyle/>
          <a:p>
            <a:r>
              <a:rPr lang="en-US" dirty="0"/>
              <a:t>Thank You</a:t>
            </a:r>
          </a:p>
        </p:txBody>
      </p:sp>
      <p:sp>
        <p:nvSpPr>
          <p:cNvPr id="4" name="Date">
            <a:extLst>
              <a:ext uri="{FF2B5EF4-FFF2-40B4-BE49-F238E27FC236}">
                <a16:creationId xmlns:a16="http://schemas.microsoft.com/office/drawing/2014/main" id="{8197DFA7-0FB7-754D-9094-A93DFCD00682}"/>
              </a:ext>
            </a:extLst>
          </p:cNvPr>
          <p:cNvSpPr>
            <a:spLocks noGrp="1"/>
          </p:cNvSpPr>
          <p:nvPr>
            <p:ph type="dt" sz="half" idx="10"/>
          </p:nvPr>
        </p:nvSpPr>
        <p:spPr>
          <a:xfrm>
            <a:off x="6831874" y="6227631"/>
            <a:ext cx="870923" cy="323968"/>
          </a:xfrm>
        </p:spPr>
        <p:txBody>
          <a:bodyPr/>
          <a:lstStyle/>
          <a:p>
            <a:fld id="{69E19CAC-2325-1047-B0FD-9C1EACA0A0AE}" type="datetime1">
              <a:rPr lang="en-US" smtClean="0"/>
              <a:pPr/>
              <a:t>9/25/2023</a:t>
            </a:fld>
            <a:endParaRPr lang="en-US" dirty="0"/>
          </a:p>
        </p:txBody>
      </p:sp>
      <p:sp>
        <p:nvSpPr>
          <p:cNvPr id="5" name="Slide Number">
            <a:extLst>
              <a:ext uri="{FF2B5EF4-FFF2-40B4-BE49-F238E27FC236}">
                <a16:creationId xmlns:a16="http://schemas.microsoft.com/office/drawing/2014/main" id="{D8430EBB-A681-8344-9831-C6ACFF85A8B4}"/>
              </a:ext>
            </a:extLst>
          </p:cNvPr>
          <p:cNvSpPr>
            <a:spLocks noGrp="1"/>
          </p:cNvSpPr>
          <p:nvPr>
            <p:ph type="sldNum" sz="quarter" idx="12"/>
          </p:nvPr>
        </p:nvSpPr>
        <p:spPr/>
        <p:txBody>
          <a:bodyPr/>
          <a:lstStyle/>
          <a:p>
            <a:fld id="{8A7A6979-0714-4377-B894-6BE4C2D6E202}" type="slidenum">
              <a:rPr lang="en-US" smtClean="0"/>
              <a:pPr/>
              <a:t>22</a:t>
            </a:fld>
            <a:endParaRPr lang="en-US" dirty="0"/>
          </a:p>
        </p:txBody>
      </p:sp>
    </p:spTree>
    <p:extLst>
      <p:ext uri="{BB962C8B-B14F-4D97-AF65-F5344CB8AC3E}">
        <p14:creationId xmlns:p14="http://schemas.microsoft.com/office/powerpoint/2010/main" val="2425730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CCBB08-34DA-D767-0B5F-45C3B505AE64}"/>
              </a:ext>
            </a:extLst>
          </p:cNvPr>
          <p:cNvSpPr>
            <a:spLocks noGrp="1"/>
          </p:cNvSpPr>
          <p:nvPr>
            <p:ph type="sldNum" sz="quarter" idx="12"/>
          </p:nvPr>
        </p:nvSpPr>
        <p:spPr/>
        <p:txBody>
          <a:bodyPr/>
          <a:lstStyle/>
          <a:p>
            <a:fld id="{8A7A6979-0714-4377-B894-6BE4C2D6E202}" type="slidenum">
              <a:rPr lang="en-US" smtClean="0"/>
              <a:pPr/>
              <a:t>3</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93DB8A86-A243-DFB7-22F8-CBC58694FD7D}"/>
                  </a:ext>
                </a:extLst>
              </p14:cNvPr>
              <p14:cNvContentPartPr/>
              <p14:nvPr/>
            </p14:nvContentPartPr>
            <p14:xfrm>
              <a:off x="764640" y="73800"/>
              <a:ext cx="8359560" cy="6558840"/>
            </p14:xfrm>
          </p:contentPart>
        </mc:Choice>
        <mc:Fallback>
          <p:pic>
            <p:nvPicPr>
              <p:cNvPr id="2" name="Ink 1">
                <a:extLst>
                  <a:ext uri="{FF2B5EF4-FFF2-40B4-BE49-F238E27FC236}">
                    <a16:creationId xmlns:a16="http://schemas.microsoft.com/office/drawing/2014/main" id="{93DB8A86-A243-DFB7-22F8-CBC58694FD7D}"/>
                  </a:ext>
                </a:extLst>
              </p:cNvPr>
              <p:cNvPicPr/>
              <p:nvPr/>
            </p:nvPicPr>
            <p:blipFill>
              <a:blip r:embed="rId3"/>
              <a:stretch>
                <a:fillRect/>
              </a:stretch>
            </p:blipFill>
            <p:spPr>
              <a:xfrm>
                <a:off x="755280" y="64440"/>
                <a:ext cx="8378280" cy="6577560"/>
              </a:xfrm>
              <a:prstGeom prst="rect">
                <a:avLst/>
              </a:prstGeom>
            </p:spPr>
          </p:pic>
        </mc:Fallback>
      </mc:AlternateContent>
    </p:spTree>
    <p:extLst>
      <p:ext uri="{BB962C8B-B14F-4D97-AF65-F5344CB8AC3E}">
        <p14:creationId xmlns:p14="http://schemas.microsoft.com/office/powerpoint/2010/main" val="671031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4</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DCECFE71-CE9E-909A-B3C1-85EA71EDA0C2}"/>
                  </a:ext>
                </a:extLst>
              </p14:cNvPr>
              <p14:cNvContentPartPr/>
              <p14:nvPr/>
            </p14:nvContentPartPr>
            <p14:xfrm>
              <a:off x="750960" y="44280"/>
              <a:ext cx="7948080" cy="6496560"/>
            </p14:xfrm>
          </p:contentPart>
        </mc:Choice>
        <mc:Fallback>
          <p:pic>
            <p:nvPicPr>
              <p:cNvPr id="2" name="Ink 1">
                <a:extLst>
                  <a:ext uri="{FF2B5EF4-FFF2-40B4-BE49-F238E27FC236}">
                    <a16:creationId xmlns:a16="http://schemas.microsoft.com/office/drawing/2014/main" id="{DCECFE71-CE9E-909A-B3C1-85EA71EDA0C2}"/>
                  </a:ext>
                </a:extLst>
              </p:cNvPr>
              <p:cNvPicPr/>
              <p:nvPr/>
            </p:nvPicPr>
            <p:blipFill>
              <a:blip r:embed="rId3"/>
              <a:stretch>
                <a:fillRect/>
              </a:stretch>
            </p:blipFill>
            <p:spPr>
              <a:xfrm>
                <a:off x="741600" y="34920"/>
                <a:ext cx="7966800" cy="6515280"/>
              </a:xfrm>
              <a:prstGeom prst="rect">
                <a:avLst/>
              </a:prstGeom>
            </p:spPr>
          </p:pic>
        </mc:Fallback>
      </mc:AlternateContent>
    </p:spTree>
    <p:extLst>
      <p:ext uri="{BB962C8B-B14F-4D97-AF65-F5344CB8AC3E}">
        <p14:creationId xmlns:p14="http://schemas.microsoft.com/office/powerpoint/2010/main" val="560500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CCBB08-34DA-D767-0B5F-45C3B505AE64}"/>
              </a:ext>
            </a:extLst>
          </p:cNvPr>
          <p:cNvSpPr>
            <a:spLocks noGrp="1"/>
          </p:cNvSpPr>
          <p:nvPr>
            <p:ph type="sldNum" sz="quarter" idx="12"/>
          </p:nvPr>
        </p:nvSpPr>
        <p:spPr/>
        <p:txBody>
          <a:bodyPr/>
          <a:lstStyle/>
          <a:p>
            <a:fld id="{8A7A6979-0714-4377-B894-6BE4C2D6E202}" type="slidenum">
              <a:rPr lang="en-US" smtClean="0"/>
              <a:pPr/>
              <a:t>5</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7856A346-A930-FFC1-7BA8-C6638EF523CC}"/>
                  </a:ext>
                </a:extLst>
              </p14:cNvPr>
              <p14:cNvContentPartPr/>
              <p14:nvPr/>
            </p14:nvContentPartPr>
            <p14:xfrm>
              <a:off x="1270800" y="474120"/>
              <a:ext cx="6555960" cy="2228400"/>
            </p14:xfrm>
          </p:contentPart>
        </mc:Choice>
        <mc:Fallback>
          <p:pic>
            <p:nvPicPr>
              <p:cNvPr id="2" name="Ink 1">
                <a:extLst>
                  <a:ext uri="{FF2B5EF4-FFF2-40B4-BE49-F238E27FC236}">
                    <a16:creationId xmlns:a16="http://schemas.microsoft.com/office/drawing/2014/main" id="{7856A346-A930-FFC1-7BA8-C6638EF523CC}"/>
                  </a:ext>
                </a:extLst>
              </p:cNvPr>
              <p:cNvPicPr/>
              <p:nvPr/>
            </p:nvPicPr>
            <p:blipFill>
              <a:blip r:embed="rId3"/>
              <a:stretch>
                <a:fillRect/>
              </a:stretch>
            </p:blipFill>
            <p:spPr>
              <a:xfrm>
                <a:off x="1261440" y="464760"/>
                <a:ext cx="6574680" cy="2247120"/>
              </a:xfrm>
              <a:prstGeom prst="rect">
                <a:avLst/>
              </a:prstGeom>
            </p:spPr>
          </p:pic>
        </mc:Fallback>
      </mc:AlternateContent>
    </p:spTree>
    <p:extLst>
      <p:ext uri="{BB962C8B-B14F-4D97-AF65-F5344CB8AC3E}">
        <p14:creationId xmlns:p14="http://schemas.microsoft.com/office/powerpoint/2010/main" val="3965663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1098376" y="265072"/>
            <a:ext cx="6925732" cy="569387"/>
          </a:xfrm>
        </p:spPr>
        <p:txBody>
          <a:bodyPr/>
          <a:lstStyle/>
          <a:p>
            <a:r>
              <a:rPr lang="en-US" sz="4000" dirty="0"/>
              <a:t>Thermal Deformations</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6</a:t>
            </a:fld>
            <a:endParaRPr lang="en-US" dirty="0"/>
          </a:p>
        </p:txBody>
      </p:sp>
      <p:pic>
        <p:nvPicPr>
          <p:cNvPr id="3" name="Picture 2">
            <a:extLst>
              <a:ext uri="{FF2B5EF4-FFF2-40B4-BE49-F238E27FC236}">
                <a16:creationId xmlns:a16="http://schemas.microsoft.com/office/drawing/2014/main" id="{BA541684-9756-5F9D-5629-D65B85BB5606}"/>
              </a:ext>
            </a:extLst>
          </p:cNvPr>
          <p:cNvPicPr>
            <a:picLocks noChangeAspect="1"/>
          </p:cNvPicPr>
          <p:nvPr/>
        </p:nvPicPr>
        <p:blipFill>
          <a:blip r:embed="rId3"/>
          <a:stretch>
            <a:fillRect/>
          </a:stretch>
        </p:blipFill>
        <p:spPr>
          <a:xfrm>
            <a:off x="251708" y="1151452"/>
            <a:ext cx="8687136" cy="2201347"/>
          </a:xfrm>
          <a:prstGeom prst="rect">
            <a:avLst/>
          </a:prstGeom>
        </p:spPr>
      </p:pic>
      <p:pic>
        <p:nvPicPr>
          <p:cNvPr id="4" name="Picture 3">
            <a:extLst>
              <a:ext uri="{FF2B5EF4-FFF2-40B4-BE49-F238E27FC236}">
                <a16:creationId xmlns:a16="http://schemas.microsoft.com/office/drawing/2014/main" id="{E152BFE6-0638-9361-70C3-62D2BD618084}"/>
              </a:ext>
            </a:extLst>
          </p:cNvPr>
          <p:cNvPicPr>
            <a:picLocks noChangeAspect="1"/>
          </p:cNvPicPr>
          <p:nvPr/>
        </p:nvPicPr>
        <p:blipFill>
          <a:blip r:embed="rId4"/>
          <a:stretch>
            <a:fillRect/>
          </a:stretch>
        </p:blipFill>
        <p:spPr>
          <a:xfrm>
            <a:off x="2049079" y="3429000"/>
            <a:ext cx="5665514" cy="3306638"/>
          </a:xfrm>
          <a:prstGeom prst="rect">
            <a:avLst/>
          </a:prstGeom>
        </p:spPr>
      </p:pic>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EC017A7D-BC12-6358-3CEF-7CA26C238FC4}"/>
                  </a:ext>
                </a:extLst>
              </p14:cNvPr>
              <p14:cNvContentPartPr/>
              <p14:nvPr/>
            </p14:nvContentPartPr>
            <p14:xfrm>
              <a:off x="1421280" y="1373760"/>
              <a:ext cx="7521120" cy="4387320"/>
            </p14:xfrm>
          </p:contentPart>
        </mc:Choice>
        <mc:Fallback>
          <p:pic>
            <p:nvPicPr>
              <p:cNvPr id="5" name="Ink 4">
                <a:extLst>
                  <a:ext uri="{FF2B5EF4-FFF2-40B4-BE49-F238E27FC236}">
                    <a16:creationId xmlns:a16="http://schemas.microsoft.com/office/drawing/2014/main" id="{EC017A7D-BC12-6358-3CEF-7CA26C238FC4}"/>
                  </a:ext>
                </a:extLst>
              </p:cNvPr>
              <p:cNvPicPr/>
              <p:nvPr/>
            </p:nvPicPr>
            <p:blipFill>
              <a:blip r:embed="rId6"/>
              <a:stretch>
                <a:fillRect/>
              </a:stretch>
            </p:blipFill>
            <p:spPr>
              <a:xfrm>
                <a:off x="1411920" y="1364400"/>
                <a:ext cx="7539840" cy="4406040"/>
              </a:xfrm>
              <a:prstGeom prst="rect">
                <a:avLst/>
              </a:prstGeom>
            </p:spPr>
          </p:pic>
        </mc:Fallback>
      </mc:AlternateContent>
    </p:spTree>
    <p:extLst>
      <p:ext uri="{BB962C8B-B14F-4D97-AF65-F5344CB8AC3E}">
        <p14:creationId xmlns:p14="http://schemas.microsoft.com/office/powerpoint/2010/main" val="795729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CCBB08-34DA-D767-0B5F-45C3B505AE64}"/>
              </a:ext>
            </a:extLst>
          </p:cNvPr>
          <p:cNvSpPr>
            <a:spLocks noGrp="1"/>
          </p:cNvSpPr>
          <p:nvPr>
            <p:ph type="sldNum" sz="quarter" idx="12"/>
          </p:nvPr>
        </p:nvSpPr>
        <p:spPr/>
        <p:txBody>
          <a:bodyPr/>
          <a:lstStyle/>
          <a:p>
            <a:fld id="{8A7A6979-0714-4377-B894-6BE4C2D6E202}" type="slidenum">
              <a:rPr lang="en-US" smtClean="0"/>
              <a:pPr/>
              <a:t>7</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ADE2785D-91BE-3C92-517B-4A7534A0F4FE}"/>
                  </a:ext>
                </a:extLst>
              </p14:cNvPr>
              <p14:cNvContentPartPr/>
              <p14:nvPr/>
            </p14:nvContentPartPr>
            <p14:xfrm>
              <a:off x="664560" y="83880"/>
              <a:ext cx="8390160" cy="6245640"/>
            </p14:xfrm>
          </p:contentPart>
        </mc:Choice>
        <mc:Fallback>
          <p:pic>
            <p:nvPicPr>
              <p:cNvPr id="2" name="Ink 1">
                <a:extLst>
                  <a:ext uri="{FF2B5EF4-FFF2-40B4-BE49-F238E27FC236}">
                    <a16:creationId xmlns:a16="http://schemas.microsoft.com/office/drawing/2014/main" id="{ADE2785D-91BE-3C92-517B-4A7534A0F4FE}"/>
                  </a:ext>
                </a:extLst>
              </p:cNvPr>
              <p:cNvPicPr/>
              <p:nvPr/>
            </p:nvPicPr>
            <p:blipFill>
              <a:blip r:embed="rId3"/>
              <a:stretch>
                <a:fillRect/>
              </a:stretch>
            </p:blipFill>
            <p:spPr>
              <a:xfrm>
                <a:off x="655200" y="74520"/>
                <a:ext cx="8408880" cy="6264360"/>
              </a:xfrm>
              <a:prstGeom prst="rect">
                <a:avLst/>
              </a:prstGeom>
            </p:spPr>
          </p:pic>
        </mc:Fallback>
      </mc:AlternateContent>
    </p:spTree>
    <p:extLst>
      <p:ext uri="{BB962C8B-B14F-4D97-AF65-F5344CB8AC3E}">
        <p14:creationId xmlns:p14="http://schemas.microsoft.com/office/powerpoint/2010/main" val="750413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8</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391E5317-1A66-3A01-7634-660985424E44}"/>
                  </a:ext>
                </a:extLst>
              </p14:cNvPr>
              <p14:cNvContentPartPr/>
              <p14:nvPr/>
            </p14:nvContentPartPr>
            <p14:xfrm>
              <a:off x="722880" y="60480"/>
              <a:ext cx="8559720" cy="6801120"/>
            </p14:xfrm>
          </p:contentPart>
        </mc:Choice>
        <mc:Fallback>
          <p:pic>
            <p:nvPicPr>
              <p:cNvPr id="2" name="Ink 1">
                <a:extLst>
                  <a:ext uri="{FF2B5EF4-FFF2-40B4-BE49-F238E27FC236}">
                    <a16:creationId xmlns:a16="http://schemas.microsoft.com/office/drawing/2014/main" id="{391E5317-1A66-3A01-7634-660985424E44}"/>
                  </a:ext>
                </a:extLst>
              </p:cNvPr>
              <p:cNvPicPr/>
              <p:nvPr/>
            </p:nvPicPr>
            <p:blipFill>
              <a:blip r:embed="rId3"/>
              <a:stretch>
                <a:fillRect/>
              </a:stretch>
            </p:blipFill>
            <p:spPr>
              <a:xfrm>
                <a:off x="713520" y="51120"/>
                <a:ext cx="8578440" cy="6819840"/>
              </a:xfrm>
              <a:prstGeom prst="rect">
                <a:avLst/>
              </a:prstGeom>
            </p:spPr>
          </p:pic>
        </mc:Fallback>
      </mc:AlternateContent>
    </p:spTree>
    <p:extLst>
      <p:ext uri="{BB962C8B-B14F-4D97-AF65-F5344CB8AC3E}">
        <p14:creationId xmlns:p14="http://schemas.microsoft.com/office/powerpoint/2010/main" val="1277865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1098376" y="265072"/>
            <a:ext cx="6925732" cy="569387"/>
          </a:xfrm>
        </p:spPr>
        <p:txBody>
          <a:bodyPr/>
          <a:lstStyle/>
          <a:p>
            <a:r>
              <a:rPr lang="en-US" sz="4000" dirty="0"/>
              <a:t>Torsion Members- Determinate</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9</a:t>
            </a:fld>
            <a:endParaRPr lang="en-US" dirty="0"/>
          </a:p>
        </p:txBody>
      </p:sp>
      <p:pic>
        <p:nvPicPr>
          <p:cNvPr id="3" name="Picture 2">
            <a:extLst>
              <a:ext uri="{FF2B5EF4-FFF2-40B4-BE49-F238E27FC236}">
                <a16:creationId xmlns:a16="http://schemas.microsoft.com/office/drawing/2014/main" id="{4A8F5A7C-06EF-F208-09FE-AD1A2ACAE3C7}"/>
              </a:ext>
            </a:extLst>
          </p:cNvPr>
          <p:cNvPicPr>
            <a:picLocks noChangeAspect="1"/>
          </p:cNvPicPr>
          <p:nvPr/>
        </p:nvPicPr>
        <p:blipFill>
          <a:blip r:embed="rId3"/>
          <a:stretch>
            <a:fillRect/>
          </a:stretch>
        </p:blipFill>
        <p:spPr>
          <a:xfrm>
            <a:off x="782690" y="927454"/>
            <a:ext cx="7772400" cy="5665474"/>
          </a:xfrm>
          <a:prstGeom prst="rect">
            <a:avLst/>
          </a:prstGeom>
        </p:spPr>
      </p:pic>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4A61F1A9-1541-2617-28CA-8F3202F35355}"/>
                  </a:ext>
                </a:extLst>
              </p14:cNvPr>
              <p14:cNvContentPartPr/>
              <p14:nvPr/>
            </p14:nvContentPartPr>
            <p14:xfrm>
              <a:off x="477360" y="1674360"/>
              <a:ext cx="8156520" cy="3720240"/>
            </p14:xfrm>
          </p:contentPart>
        </mc:Choice>
        <mc:Fallback>
          <p:pic>
            <p:nvPicPr>
              <p:cNvPr id="4" name="Ink 3">
                <a:extLst>
                  <a:ext uri="{FF2B5EF4-FFF2-40B4-BE49-F238E27FC236}">
                    <a16:creationId xmlns:a16="http://schemas.microsoft.com/office/drawing/2014/main" id="{4A61F1A9-1541-2617-28CA-8F3202F35355}"/>
                  </a:ext>
                </a:extLst>
              </p:cNvPr>
              <p:cNvPicPr/>
              <p:nvPr/>
            </p:nvPicPr>
            <p:blipFill>
              <a:blip r:embed="rId5"/>
              <a:stretch>
                <a:fillRect/>
              </a:stretch>
            </p:blipFill>
            <p:spPr>
              <a:xfrm>
                <a:off x="468000" y="1665000"/>
                <a:ext cx="8175240" cy="3738960"/>
              </a:xfrm>
              <a:prstGeom prst="rect">
                <a:avLst/>
              </a:prstGeom>
            </p:spPr>
          </p:pic>
        </mc:Fallback>
      </mc:AlternateContent>
    </p:spTree>
    <p:extLst>
      <p:ext uri="{BB962C8B-B14F-4D97-AF65-F5344CB8AC3E}">
        <p14:creationId xmlns:p14="http://schemas.microsoft.com/office/powerpoint/2010/main" val="3164025424"/>
      </p:ext>
    </p:extLst>
  </p:cSld>
  <p:clrMapOvr>
    <a:masterClrMapping/>
  </p:clrMapOvr>
</p:sld>
</file>

<file path=ppt/theme/theme1.xml><?xml version="1.0" encoding="utf-8"?>
<a:theme xmlns:a="http://schemas.openxmlformats.org/drawingml/2006/main" name="Purdue2">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U-IE-Template_Black_StandardScreen" id="{E89C3307-748B-AB41-927F-A1C98E8C6764}" vid="{73600533-07C5-D24B-8F18-B757735831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PU-ME-Template_Black_StandardScreen</Template>
  <TotalTime>13632</TotalTime>
  <Words>62</Words>
  <Application>Microsoft Office PowerPoint</Application>
  <PresentationFormat>On-screen Show (4:3)</PresentationFormat>
  <Paragraphs>40</Paragraphs>
  <Slides>22</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22</vt:i4>
      </vt:variant>
    </vt:vector>
  </HeadingPairs>
  <TitlesOfParts>
    <vt:vector size="34" baseType="lpstr">
      <vt:lpstr>Calibri</vt:lpstr>
      <vt:lpstr>Acumin Pro</vt:lpstr>
      <vt:lpstr>United Sans Reg Medium</vt:lpstr>
      <vt:lpstr>Acumin Pro Semibold</vt:lpstr>
      <vt:lpstr>Arial</vt:lpstr>
      <vt:lpstr>United Sans Cd Md</vt:lpstr>
      <vt:lpstr>Acumin Pro ExtraCondensed</vt:lpstr>
      <vt:lpstr>Acumin Pro SemiCondensed</vt:lpstr>
      <vt:lpstr>Acumin Pro Medium</vt:lpstr>
      <vt:lpstr>Wingdings</vt:lpstr>
      <vt:lpstr>Acumin Pro ExtraCondensed Smbd</vt:lpstr>
      <vt:lpstr>Purdue2</vt:lpstr>
      <vt:lpstr>MECHANICS OF MATERIALS</vt:lpstr>
      <vt:lpstr>Axial Deformation- Statically Indeterminate</vt:lpstr>
      <vt:lpstr>PowerPoint Presentation</vt:lpstr>
      <vt:lpstr>PowerPoint Presentation</vt:lpstr>
      <vt:lpstr>PowerPoint Presentation</vt:lpstr>
      <vt:lpstr>Thermal Deformations</vt:lpstr>
      <vt:lpstr>PowerPoint Presentation</vt:lpstr>
      <vt:lpstr>PowerPoint Presentation</vt:lpstr>
      <vt:lpstr>Torsion Members- Determinate</vt:lpstr>
      <vt:lpstr>PowerPoint Presentation</vt:lpstr>
      <vt:lpstr>PowerPoint Presentation</vt:lpstr>
      <vt:lpstr>Indeterminate Trusses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Shubhra</dc:creator>
  <cp:lastModifiedBy>Shubhra Bansal</cp:lastModifiedBy>
  <cp:revision>27</cp:revision>
  <dcterms:created xsi:type="dcterms:W3CDTF">2023-01-09T07:57:13Z</dcterms:created>
  <dcterms:modified xsi:type="dcterms:W3CDTF">2023-09-25T14:25:53Z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2023-08-09T17:42:03Z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e471e669-3334-4b1d-88bc-7ec9afa950f9</vt:lpwstr>
  </property>
  <property fmtid="{D5CDD505-2E9C-101B-9397-08002B2CF9AE}" pid="8" name="MSIP_Label_4044bd30-2ed7-4c9d-9d12-46200872a97b_ContentBits">
    <vt:lpwstr>0</vt:lpwstr>
  </property>
</Properties>
</file>