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ink/ink9.xml" ContentType="application/inkml+xml"/>
  <Override PartName="/ppt/notesSlides/notesSlide10.xml" ContentType="application/vnd.openxmlformats-officedocument.presentationml.notesSlide+xml"/>
  <Override PartName="/ppt/ink/ink10.xml" ContentType="application/inkml+xml"/>
  <Override PartName="/ppt/ink/ink11.xml" ContentType="application/inkml+xml"/>
  <Override PartName="/ppt/notesSlides/notesSlide11.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7"/>
  </p:notesMasterIdLst>
  <p:sldIdLst>
    <p:sldId id="257" r:id="rId2"/>
    <p:sldId id="314" r:id="rId3"/>
    <p:sldId id="365" r:id="rId4"/>
    <p:sldId id="366" r:id="rId5"/>
    <p:sldId id="368" r:id="rId6"/>
    <p:sldId id="373" r:id="rId7"/>
    <p:sldId id="372" r:id="rId8"/>
    <p:sldId id="369" r:id="rId9"/>
    <p:sldId id="367" r:id="rId10"/>
    <p:sldId id="371" r:id="rId11"/>
    <p:sldId id="353" r:id="rId12"/>
    <p:sldId id="374" r:id="rId13"/>
    <p:sldId id="361" r:id="rId14"/>
    <p:sldId id="342" r:id="rId15"/>
    <p:sldId id="262" r:id="rId16"/>
  </p:sldIdLst>
  <p:sldSz cx="9144000" cy="6858000" type="screen4x3"/>
  <p:notesSz cx="6858000" cy="9144000"/>
  <p:embeddedFontLst>
    <p:embeddedFont>
      <p:font typeface="Acumin Pro" panose="020B0604020202020204" charset="0"/>
      <p:regular r:id="rId18"/>
      <p:bold r:id="rId19"/>
      <p:italic r:id="rId20"/>
      <p:boldItalic r:id="rId21"/>
    </p:embeddedFont>
    <p:embeddedFont>
      <p:font typeface="Acumin Pro ExtraCondensed" panose="020B0604020202020204" charset="0"/>
      <p:regular r:id="rId22"/>
      <p:bold r:id="rId23"/>
      <p:italic r:id="rId24"/>
      <p:boldItalic r:id="rId25"/>
    </p:embeddedFont>
    <p:embeddedFont>
      <p:font typeface="Acumin Pro ExtraCondensed Smbd" panose="020B0604020202020204" charset="0"/>
      <p:regular r:id="rId26"/>
      <p:bold r:id="rId27"/>
      <p:italic r:id="rId28"/>
      <p:boldItalic r:id="rId29"/>
    </p:embeddedFont>
    <p:embeddedFont>
      <p:font typeface="Acumin Pro Medium" panose="020B0604020202020204" charset="0"/>
      <p:regular r:id="rId30"/>
      <p:italic r:id="rId31"/>
    </p:embeddedFont>
    <p:embeddedFont>
      <p:font typeface="Acumin Pro Semibold" panose="020B0604020202020204" charset="0"/>
      <p:regular r:id="rId32"/>
      <p:bold r:id="rId33"/>
      <p:italic r:id="rId34"/>
      <p:boldItalic r:id="rId35"/>
    </p:embeddedFont>
    <p:embeddedFont>
      <p:font typeface="Acumin Pro SemiCondensed"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Helvetica" panose="020B0604020202020204" pitchFamily="34" charset="0"/>
      <p:regular r:id="rId44"/>
      <p:bold r:id="rId45"/>
      <p:italic r:id="rId46"/>
      <p:boldItalic r:id="rId47"/>
    </p:embeddedFont>
    <p:embeddedFont>
      <p:font typeface="United Sans Cd Md" charset="0"/>
      <p:regular r:id="rId48"/>
    </p:embeddedFont>
    <p:embeddedFont>
      <p:font typeface="United Sans Reg Medium" panose="020B0604020202020204"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B815A-A04A-4A99-BA4E-C6FF44A70419}" v="3" dt="2023-09-20T12:27:32.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216" autoAdjust="0"/>
    <p:restoredTop sz="86401"/>
  </p:normalViewPr>
  <p:slideViewPr>
    <p:cSldViewPr snapToGrid="0" snapToObjects="1">
      <p:cViewPr varScale="1">
        <p:scale>
          <a:sx n="103" d="100"/>
          <a:sy n="103" d="100"/>
        </p:scale>
        <p:origin x="795"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768"/>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font" Target="fonts/font30.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font" Target="fonts/font3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font" Target="fonts/font29.fntdata"/><Relationship Id="rId20" Type="http://schemas.openxmlformats.org/officeDocument/2006/relationships/font" Target="fonts/font3.fntdata"/><Relationship Id="rId41" Type="http://schemas.openxmlformats.org/officeDocument/2006/relationships/font" Target="fonts/font24.fntdata"/><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font" Target="fonts/font3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A40B815A-A04A-4A99-BA4E-C6FF44A70419}"/>
    <pc:docChg chg="delSld modSld">
      <pc:chgData name="Shubhra Bansal" userId="8a733231fab1e3e4" providerId="LiveId" clId="{A40B815A-A04A-4A99-BA4E-C6FF44A70419}" dt="2023-09-25T14:27:53.461" v="10" actId="47"/>
      <pc:docMkLst>
        <pc:docMk/>
      </pc:docMkLst>
      <pc:sldChg chg="addSp">
        <pc:chgData name="Shubhra Bansal" userId="8a733231fab1e3e4" providerId="LiveId" clId="{A40B815A-A04A-4A99-BA4E-C6FF44A70419}" dt="2023-09-20T12:21:52.062" v="0"/>
        <pc:sldMkLst>
          <pc:docMk/>
          <pc:sldMk cId="198113133" sldId="257"/>
        </pc:sldMkLst>
        <pc:inkChg chg="add">
          <ac:chgData name="Shubhra Bansal" userId="8a733231fab1e3e4" providerId="LiveId" clId="{A40B815A-A04A-4A99-BA4E-C6FF44A70419}" dt="2023-09-20T12:21:52.062" v="0"/>
          <ac:inkMkLst>
            <pc:docMk/>
            <pc:sldMk cId="198113133" sldId="257"/>
            <ac:inkMk id="6" creationId="{E9E98E7F-D193-B522-3A4F-12F94F2EBC39}"/>
          </ac:inkMkLst>
        </pc:inkChg>
      </pc:sldChg>
      <pc:sldChg chg="addSp">
        <pc:chgData name="Shubhra Bansal" userId="8a733231fab1e3e4" providerId="LiveId" clId="{A40B815A-A04A-4A99-BA4E-C6FF44A70419}" dt="2023-09-20T12:21:52.062" v="0"/>
        <pc:sldMkLst>
          <pc:docMk/>
          <pc:sldMk cId="3832612059" sldId="314"/>
        </pc:sldMkLst>
        <pc:inkChg chg="add">
          <ac:chgData name="Shubhra Bansal" userId="8a733231fab1e3e4" providerId="LiveId" clId="{A40B815A-A04A-4A99-BA4E-C6FF44A70419}" dt="2023-09-20T12:21:52.062" v="0"/>
          <ac:inkMkLst>
            <pc:docMk/>
            <pc:sldMk cId="3832612059" sldId="314"/>
            <ac:inkMk id="4" creationId="{4CDCCBD6-EC67-F8F1-2D20-029EDE92447C}"/>
          </ac:inkMkLst>
        </pc:inkChg>
      </pc:sldChg>
      <pc:sldChg chg="del">
        <pc:chgData name="Shubhra Bansal" userId="8a733231fab1e3e4" providerId="LiveId" clId="{A40B815A-A04A-4A99-BA4E-C6FF44A70419}" dt="2023-09-25T14:27:53.461" v="10" actId="47"/>
        <pc:sldMkLst>
          <pc:docMk/>
          <pc:sldMk cId="665812198" sldId="317"/>
        </pc:sldMkLst>
      </pc:sldChg>
      <pc:sldChg chg="del">
        <pc:chgData name="Shubhra Bansal" userId="8a733231fab1e3e4" providerId="LiveId" clId="{A40B815A-A04A-4A99-BA4E-C6FF44A70419}" dt="2023-09-25T14:27:53.461" v="10" actId="47"/>
        <pc:sldMkLst>
          <pc:docMk/>
          <pc:sldMk cId="671031988" sldId="325"/>
        </pc:sldMkLst>
      </pc:sldChg>
      <pc:sldChg chg="del">
        <pc:chgData name="Shubhra Bansal" userId="8a733231fab1e3e4" providerId="LiveId" clId="{A40B815A-A04A-4A99-BA4E-C6FF44A70419}" dt="2023-09-25T14:27:53.461" v="10" actId="47"/>
        <pc:sldMkLst>
          <pc:docMk/>
          <pc:sldMk cId="560500154" sldId="326"/>
        </pc:sldMkLst>
      </pc:sldChg>
      <pc:sldChg chg="del">
        <pc:chgData name="Shubhra Bansal" userId="8a733231fab1e3e4" providerId="LiveId" clId="{A40B815A-A04A-4A99-BA4E-C6FF44A70419}" dt="2023-09-25T14:27:53.461" v="10" actId="47"/>
        <pc:sldMkLst>
          <pc:docMk/>
          <pc:sldMk cId="4107469807" sldId="331"/>
        </pc:sldMkLst>
      </pc:sldChg>
      <pc:sldChg chg="addSp">
        <pc:chgData name="Shubhra Bansal" userId="8a733231fab1e3e4" providerId="LiveId" clId="{A40B815A-A04A-4A99-BA4E-C6FF44A70419}" dt="2023-09-20T12:21:52.062" v="0"/>
        <pc:sldMkLst>
          <pc:docMk/>
          <pc:sldMk cId="3965663661" sldId="342"/>
        </pc:sldMkLst>
        <pc:inkChg chg="add">
          <ac:chgData name="Shubhra Bansal" userId="8a733231fab1e3e4" providerId="LiveId" clId="{A40B815A-A04A-4A99-BA4E-C6FF44A70419}" dt="2023-09-20T12:21:52.062" v="0"/>
          <ac:inkMkLst>
            <pc:docMk/>
            <pc:sldMk cId="3965663661" sldId="342"/>
            <ac:inkMk id="3" creationId="{F58D81A4-8B9F-DD79-13D3-D67EFE57FEE8}"/>
          </ac:inkMkLst>
        </pc:inkChg>
      </pc:sldChg>
      <pc:sldChg chg="addSp">
        <pc:chgData name="Shubhra Bansal" userId="8a733231fab1e3e4" providerId="LiveId" clId="{A40B815A-A04A-4A99-BA4E-C6FF44A70419}" dt="2023-09-20T12:21:52.062" v="0"/>
        <pc:sldMkLst>
          <pc:docMk/>
          <pc:sldMk cId="3601765603" sldId="353"/>
        </pc:sldMkLst>
        <pc:inkChg chg="add">
          <ac:chgData name="Shubhra Bansal" userId="8a733231fab1e3e4" providerId="LiveId" clId="{A40B815A-A04A-4A99-BA4E-C6FF44A70419}" dt="2023-09-20T12:21:52.062" v="0"/>
          <ac:inkMkLst>
            <pc:docMk/>
            <pc:sldMk cId="3601765603" sldId="353"/>
            <ac:inkMk id="5" creationId="{EB08CC72-CDDB-63AF-7901-E395F939BC0F}"/>
          </ac:inkMkLst>
        </pc:inkChg>
      </pc:sldChg>
      <pc:sldChg chg="del">
        <pc:chgData name="Shubhra Bansal" userId="8a733231fab1e3e4" providerId="LiveId" clId="{A40B815A-A04A-4A99-BA4E-C6FF44A70419}" dt="2023-09-25T14:27:53.461" v="10" actId="47"/>
        <pc:sldMkLst>
          <pc:docMk/>
          <pc:sldMk cId="3179366928" sldId="354"/>
        </pc:sldMkLst>
      </pc:sldChg>
      <pc:sldChg chg="del">
        <pc:chgData name="Shubhra Bansal" userId="8a733231fab1e3e4" providerId="LiveId" clId="{A40B815A-A04A-4A99-BA4E-C6FF44A70419}" dt="2023-09-25T14:27:53.461" v="10" actId="47"/>
        <pc:sldMkLst>
          <pc:docMk/>
          <pc:sldMk cId="204388387" sldId="355"/>
        </pc:sldMkLst>
      </pc:sldChg>
      <pc:sldChg chg="del">
        <pc:chgData name="Shubhra Bansal" userId="8a733231fab1e3e4" providerId="LiveId" clId="{A40B815A-A04A-4A99-BA4E-C6FF44A70419}" dt="2023-09-25T14:27:53.461" v="10" actId="47"/>
        <pc:sldMkLst>
          <pc:docMk/>
          <pc:sldMk cId="542386956" sldId="356"/>
        </pc:sldMkLst>
      </pc:sldChg>
      <pc:sldChg chg="del">
        <pc:chgData name="Shubhra Bansal" userId="8a733231fab1e3e4" providerId="LiveId" clId="{A40B815A-A04A-4A99-BA4E-C6FF44A70419}" dt="2023-09-25T14:27:53.461" v="10" actId="47"/>
        <pc:sldMkLst>
          <pc:docMk/>
          <pc:sldMk cId="2966428457" sldId="357"/>
        </pc:sldMkLst>
      </pc:sldChg>
      <pc:sldChg chg="del">
        <pc:chgData name="Shubhra Bansal" userId="8a733231fab1e3e4" providerId="LiveId" clId="{A40B815A-A04A-4A99-BA4E-C6FF44A70419}" dt="2023-09-25T14:27:53.461" v="10" actId="47"/>
        <pc:sldMkLst>
          <pc:docMk/>
          <pc:sldMk cId="3002300320" sldId="358"/>
        </pc:sldMkLst>
      </pc:sldChg>
      <pc:sldChg chg="del">
        <pc:chgData name="Shubhra Bansal" userId="8a733231fab1e3e4" providerId="LiveId" clId="{A40B815A-A04A-4A99-BA4E-C6FF44A70419}" dt="2023-09-25T14:27:53.461" v="10" actId="47"/>
        <pc:sldMkLst>
          <pc:docMk/>
          <pc:sldMk cId="1205860994" sldId="359"/>
        </pc:sldMkLst>
      </pc:sldChg>
      <pc:sldChg chg="del">
        <pc:chgData name="Shubhra Bansal" userId="8a733231fab1e3e4" providerId="LiveId" clId="{A40B815A-A04A-4A99-BA4E-C6FF44A70419}" dt="2023-09-25T14:27:53.461" v="10" actId="47"/>
        <pc:sldMkLst>
          <pc:docMk/>
          <pc:sldMk cId="3899293141" sldId="360"/>
        </pc:sldMkLst>
      </pc:sldChg>
      <pc:sldChg chg="addSp">
        <pc:chgData name="Shubhra Bansal" userId="8a733231fab1e3e4" providerId="LiveId" clId="{A40B815A-A04A-4A99-BA4E-C6FF44A70419}" dt="2023-09-20T12:21:52.062" v="0"/>
        <pc:sldMkLst>
          <pc:docMk/>
          <pc:sldMk cId="71427342" sldId="361"/>
        </pc:sldMkLst>
        <pc:inkChg chg="add">
          <ac:chgData name="Shubhra Bansal" userId="8a733231fab1e3e4" providerId="LiveId" clId="{A40B815A-A04A-4A99-BA4E-C6FF44A70419}" dt="2023-09-20T12:21:52.062" v="0"/>
          <ac:inkMkLst>
            <pc:docMk/>
            <pc:sldMk cId="71427342" sldId="361"/>
            <ac:inkMk id="5" creationId="{70393B0B-5F84-2C0A-42AA-1FB75A1B8385}"/>
          </ac:inkMkLst>
        </pc:inkChg>
      </pc:sldChg>
      <pc:sldChg chg="del">
        <pc:chgData name="Shubhra Bansal" userId="8a733231fab1e3e4" providerId="LiveId" clId="{A40B815A-A04A-4A99-BA4E-C6FF44A70419}" dt="2023-09-25T14:27:53.461" v="10" actId="47"/>
        <pc:sldMkLst>
          <pc:docMk/>
          <pc:sldMk cId="3360162636" sldId="362"/>
        </pc:sldMkLst>
      </pc:sldChg>
      <pc:sldChg chg="del">
        <pc:chgData name="Shubhra Bansal" userId="8a733231fab1e3e4" providerId="LiveId" clId="{A40B815A-A04A-4A99-BA4E-C6FF44A70419}" dt="2023-09-25T14:27:53.461" v="10" actId="47"/>
        <pc:sldMkLst>
          <pc:docMk/>
          <pc:sldMk cId="871376436" sldId="364"/>
        </pc:sldMkLst>
      </pc:sldChg>
      <pc:sldChg chg="addSp">
        <pc:chgData name="Shubhra Bansal" userId="8a733231fab1e3e4" providerId="LiveId" clId="{A40B815A-A04A-4A99-BA4E-C6FF44A70419}" dt="2023-09-20T12:21:52.062" v="0"/>
        <pc:sldMkLst>
          <pc:docMk/>
          <pc:sldMk cId="344063789" sldId="365"/>
        </pc:sldMkLst>
        <pc:inkChg chg="add">
          <ac:chgData name="Shubhra Bansal" userId="8a733231fab1e3e4" providerId="LiveId" clId="{A40B815A-A04A-4A99-BA4E-C6FF44A70419}" dt="2023-09-20T12:21:52.062" v="0"/>
          <ac:inkMkLst>
            <pc:docMk/>
            <pc:sldMk cId="344063789" sldId="365"/>
            <ac:inkMk id="3" creationId="{31430C5A-6239-567E-E5AE-C9259EA768C7}"/>
          </ac:inkMkLst>
        </pc:inkChg>
      </pc:sldChg>
      <pc:sldChg chg="addSp">
        <pc:chgData name="Shubhra Bansal" userId="8a733231fab1e3e4" providerId="LiveId" clId="{A40B815A-A04A-4A99-BA4E-C6FF44A70419}" dt="2023-09-20T12:21:52.062" v="0"/>
        <pc:sldMkLst>
          <pc:docMk/>
          <pc:sldMk cId="568345264" sldId="366"/>
        </pc:sldMkLst>
        <pc:inkChg chg="add">
          <ac:chgData name="Shubhra Bansal" userId="8a733231fab1e3e4" providerId="LiveId" clId="{A40B815A-A04A-4A99-BA4E-C6FF44A70419}" dt="2023-09-20T12:21:52.062" v="0"/>
          <ac:inkMkLst>
            <pc:docMk/>
            <pc:sldMk cId="568345264" sldId="366"/>
            <ac:inkMk id="4" creationId="{AED69DD9-4072-6DBB-5285-290E60F881B5}"/>
          </ac:inkMkLst>
        </pc:inkChg>
      </pc:sldChg>
      <pc:sldChg chg="addSp">
        <pc:chgData name="Shubhra Bansal" userId="8a733231fab1e3e4" providerId="LiveId" clId="{A40B815A-A04A-4A99-BA4E-C6FF44A70419}" dt="2023-09-20T12:21:52.062" v="0"/>
        <pc:sldMkLst>
          <pc:docMk/>
          <pc:sldMk cId="3716157901" sldId="367"/>
        </pc:sldMkLst>
        <pc:inkChg chg="add">
          <ac:chgData name="Shubhra Bansal" userId="8a733231fab1e3e4" providerId="LiveId" clId="{A40B815A-A04A-4A99-BA4E-C6FF44A70419}" dt="2023-09-20T12:21:52.062" v="0"/>
          <ac:inkMkLst>
            <pc:docMk/>
            <pc:sldMk cId="3716157901" sldId="367"/>
            <ac:inkMk id="3" creationId="{BC384425-CD91-9ADB-20CC-E49CEA2EE06E}"/>
          </ac:inkMkLst>
        </pc:inkChg>
      </pc:sldChg>
      <pc:sldChg chg="addSp">
        <pc:chgData name="Shubhra Bansal" userId="8a733231fab1e3e4" providerId="LiveId" clId="{A40B815A-A04A-4A99-BA4E-C6FF44A70419}" dt="2023-09-20T12:21:52.062" v="0"/>
        <pc:sldMkLst>
          <pc:docMk/>
          <pc:sldMk cId="1066046187" sldId="368"/>
        </pc:sldMkLst>
        <pc:inkChg chg="add">
          <ac:chgData name="Shubhra Bansal" userId="8a733231fab1e3e4" providerId="LiveId" clId="{A40B815A-A04A-4A99-BA4E-C6FF44A70419}" dt="2023-09-20T12:21:52.062" v="0"/>
          <ac:inkMkLst>
            <pc:docMk/>
            <pc:sldMk cId="1066046187" sldId="368"/>
            <ac:inkMk id="4" creationId="{DE6886F6-A5D6-804A-C6C6-BE794E65EA26}"/>
          </ac:inkMkLst>
        </pc:inkChg>
      </pc:sldChg>
      <pc:sldChg chg="addSp">
        <pc:chgData name="Shubhra Bansal" userId="8a733231fab1e3e4" providerId="LiveId" clId="{A40B815A-A04A-4A99-BA4E-C6FF44A70419}" dt="2023-09-20T12:21:52.062" v="0"/>
        <pc:sldMkLst>
          <pc:docMk/>
          <pc:sldMk cId="2087248411" sldId="369"/>
        </pc:sldMkLst>
        <pc:inkChg chg="add">
          <ac:chgData name="Shubhra Bansal" userId="8a733231fab1e3e4" providerId="LiveId" clId="{A40B815A-A04A-4A99-BA4E-C6FF44A70419}" dt="2023-09-20T12:21:52.062" v="0"/>
          <ac:inkMkLst>
            <pc:docMk/>
            <pc:sldMk cId="2087248411" sldId="369"/>
            <ac:inkMk id="4" creationId="{0B470D97-D729-B9B9-5BEE-0F2787BBD2B3}"/>
          </ac:inkMkLst>
        </pc:inkChg>
      </pc:sldChg>
      <pc:sldChg chg="addSp delSp modSp del mod">
        <pc:chgData name="Shubhra Bansal" userId="8a733231fab1e3e4" providerId="LiveId" clId="{A40B815A-A04A-4A99-BA4E-C6FF44A70419}" dt="2023-09-25T14:27:38.223" v="9" actId="47"/>
        <pc:sldMkLst>
          <pc:docMk/>
          <pc:sldMk cId="1950593806" sldId="370"/>
        </pc:sldMkLst>
        <pc:grpChg chg="del mod">
          <ac:chgData name="Shubhra Bansal" userId="8a733231fab1e3e4" providerId="LiveId" clId="{A40B815A-A04A-4A99-BA4E-C6FF44A70419}" dt="2023-09-20T12:27:32.103" v="8"/>
          <ac:grpSpMkLst>
            <pc:docMk/>
            <pc:sldMk cId="1950593806" sldId="370"/>
            <ac:grpSpMk id="8" creationId="{4078373F-74D8-27D9-F833-B6407177F1D3}"/>
          </ac:grpSpMkLst>
        </pc:grpChg>
        <pc:grpChg chg="mod">
          <ac:chgData name="Shubhra Bansal" userId="8a733231fab1e3e4" providerId="LiveId" clId="{A40B815A-A04A-4A99-BA4E-C6FF44A70419}" dt="2023-09-20T12:27:32.103" v="8"/>
          <ac:grpSpMkLst>
            <pc:docMk/>
            <pc:sldMk cId="1950593806" sldId="370"/>
            <ac:grpSpMk id="13" creationId="{F1D7BB76-CFFE-0501-4BFB-B399F3E84DB2}"/>
          </ac:grpSpMkLst>
        </pc:grpChg>
        <pc:inkChg chg="add">
          <ac:chgData name="Shubhra Bansal" userId="8a733231fab1e3e4" providerId="LiveId" clId="{A40B815A-A04A-4A99-BA4E-C6FF44A70419}" dt="2023-09-20T12:21:52.062" v="0"/>
          <ac:inkMkLst>
            <pc:docMk/>
            <pc:sldMk cId="1950593806" sldId="370"/>
            <ac:inkMk id="4" creationId="{A156A61F-2C7D-0C99-0798-D74F44361FBF}"/>
          </ac:inkMkLst>
        </pc:inkChg>
        <pc:inkChg chg="add mod">
          <ac:chgData name="Shubhra Bansal" userId="8a733231fab1e3e4" providerId="LiveId" clId="{A40B815A-A04A-4A99-BA4E-C6FF44A70419}" dt="2023-09-20T12:27:32.103" v="8"/>
          <ac:inkMkLst>
            <pc:docMk/>
            <pc:sldMk cId="1950593806" sldId="370"/>
            <ac:inkMk id="5" creationId="{3B263886-F7C8-F7D6-6558-7E5A3F893DC0}"/>
          </ac:inkMkLst>
        </pc:inkChg>
        <pc:inkChg chg="add mod">
          <ac:chgData name="Shubhra Bansal" userId="8a733231fab1e3e4" providerId="LiveId" clId="{A40B815A-A04A-4A99-BA4E-C6FF44A70419}" dt="2023-09-20T12:27:32.103" v="8"/>
          <ac:inkMkLst>
            <pc:docMk/>
            <pc:sldMk cId="1950593806" sldId="370"/>
            <ac:inkMk id="7" creationId="{28FD3C31-D6BF-BBE6-7F75-9B7718302199}"/>
          </ac:inkMkLst>
        </pc:inkChg>
        <pc:inkChg chg="add mod">
          <ac:chgData name="Shubhra Bansal" userId="8a733231fab1e3e4" providerId="LiveId" clId="{A40B815A-A04A-4A99-BA4E-C6FF44A70419}" dt="2023-09-20T12:27:32.103" v="8"/>
          <ac:inkMkLst>
            <pc:docMk/>
            <pc:sldMk cId="1950593806" sldId="370"/>
            <ac:inkMk id="9" creationId="{585387E5-F263-BD97-5601-68543DD7C782}"/>
          </ac:inkMkLst>
        </pc:inkChg>
        <pc:inkChg chg="add mod">
          <ac:chgData name="Shubhra Bansal" userId="8a733231fab1e3e4" providerId="LiveId" clId="{A40B815A-A04A-4A99-BA4E-C6FF44A70419}" dt="2023-09-20T12:27:32.103" v="8"/>
          <ac:inkMkLst>
            <pc:docMk/>
            <pc:sldMk cId="1950593806" sldId="370"/>
            <ac:inkMk id="11" creationId="{5F025908-FC05-833C-E714-17CA8252C417}"/>
          </ac:inkMkLst>
        </pc:inkChg>
        <pc:inkChg chg="add mod">
          <ac:chgData name="Shubhra Bansal" userId="8a733231fab1e3e4" providerId="LiveId" clId="{A40B815A-A04A-4A99-BA4E-C6FF44A70419}" dt="2023-09-20T12:27:32.103" v="8"/>
          <ac:inkMkLst>
            <pc:docMk/>
            <pc:sldMk cId="1950593806" sldId="370"/>
            <ac:inkMk id="12" creationId="{BF3465AB-1649-0B69-6DE5-B2D4EAF91067}"/>
          </ac:inkMkLst>
        </pc:inkChg>
      </pc:sldChg>
      <pc:sldChg chg="addSp">
        <pc:chgData name="Shubhra Bansal" userId="8a733231fab1e3e4" providerId="LiveId" clId="{A40B815A-A04A-4A99-BA4E-C6FF44A70419}" dt="2023-09-20T12:21:52.062" v="0"/>
        <pc:sldMkLst>
          <pc:docMk/>
          <pc:sldMk cId="3933086343" sldId="371"/>
        </pc:sldMkLst>
        <pc:inkChg chg="add">
          <ac:chgData name="Shubhra Bansal" userId="8a733231fab1e3e4" providerId="LiveId" clId="{A40B815A-A04A-4A99-BA4E-C6FF44A70419}" dt="2023-09-20T12:21:52.062" v="0"/>
          <ac:inkMkLst>
            <pc:docMk/>
            <pc:sldMk cId="3933086343" sldId="371"/>
            <ac:inkMk id="3" creationId="{1F34800A-EFFA-0AEC-C8EF-7075CD1C2D06}"/>
          </ac:inkMkLst>
        </pc:inkChg>
      </pc:sldChg>
      <pc:sldChg chg="addSp">
        <pc:chgData name="Shubhra Bansal" userId="8a733231fab1e3e4" providerId="LiveId" clId="{A40B815A-A04A-4A99-BA4E-C6FF44A70419}" dt="2023-09-20T12:21:52.062" v="0"/>
        <pc:sldMkLst>
          <pc:docMk/>
          <pc:sldMk cId="3789928670" sldId="372"/>
        </pc:sldMkLst>
        <pc:inkChg chg="add">
          <ac:chgData name="Shubhra Bansal" userId="8a733231fab1e3e4" providerId="LiveId" clId="{A40B815A-A04A-4A99-BA4E-C6FF44A70419}" dt="2023-09-20T12:21:52.062" v="0"/>
          <ac:inkMkLst>
            <pc:docMk/>
            <pc:sldMk cId="3789928670" sldId="372"/>
            <ac:inkMk id="3" creationId="{5F5D4670-D1BC-6E52-5FDC-FDD9A37C84FA}"/>
          </ac:inkMkLst>
        </pc:inkChg>
      </pc:sldChg>
      <pc:sldChg chg="addSp">
        <pc:chgData name="Shubhra Bansal" userId="8a733231fab1e3e4" providerId="LiveId" clId="{A40B815A-A04A-4A99-BA4E-C6FF44A70419}" dt="2023-09-20T12:21:52.062" v="0"/>
        <pc:sldMkLst>
          <pc:docMk/>
          <pc:sldMk cId="2210134668" sldId="373"/>
        </pc:sldMkLst>
        <pc:inkChg chg="add">
          <ac:chgData name="Shubhra Bansal" userId="8a733231fab1e3e4" providerId="LiveId" clId="{A40B815A-A04A-4A99-BA4E-C6FF44A70419}" dt="2023-09-20T12:21:52.062" v="0"/>
          <ac:inkMkLst>
            <pc:docMk/>
            <pc:sldMk cId="2210134668" sldId="373"/>
            <ac:inkMk id="3" creationId="{133E48CA-B245-EB2E-8626-F1F5976D5D8F}"/>
          </ac:inkMkLst>
        </pc:inkChg>
      </pc:sldChg>
      <pc:sldChg chg="addSp modSp mod">
        <pc:chgData name="Shubhra Bansal" userId="8a733231fab1e3e4" providerId="LiveId" clId="{A40B815A-A04A-4A99-BA4E-C6FF44A70419}" dt="2023-09-20T12:25:46.591" v="1" actId="1076"/>
        <pc:sldMkLst>
          <pc:docMk/>
          <pc:sldMk cId="587407572" sldId="374"/>
        </pc:sldMkLst>
        <pc:picChg chg="mod">
          <ac:chgData name="Shubhra Bansal" userId="8a733231fab1e3e4" providerId="LiveId" clId="{A40B815A-A04A-4A99-BA4E-C6FF44A70419}" dt="2023-09-20T12:25:46.591" v="1" actId="1076"/>
          <ac:picMkLst>
            <pc:docMk/>
            <pc:sldMk cId="587407572" sldId="374"/>
            <ac:picMk id="3" creationId="{2E32B1A4-4E8C-334B-939A-7771900A42E3}"/>
          </ac:picMkLst>
        </pc:picChg>
        <pc:inkChg chg="add">
          <ac:chgData name="Shubhra Bansal" userId="8a733231fab1e3e4" providerId="LiveId" clId="{A40B815A-A04A-4A99-BA4E-C6FF44A70419}" dt="2023-09-20T12:21:52.062" v="0"/>
          <ac:inkMkLst>
            <pc:docMk/>
            <pc:sldMk cId="587407572" sldId="374"/>
            <ac:inkMk id="4" creationId="{2E00E8B2-84C4-58AB-7DC7-87AC45A31255}"/>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1:18:26.091"/>
    </inkml:context>
    <inkml:brush xml:id="br0">
      <inkml:brushProperty name="width" value="0.05292" units="cm"/>
      <inkml:brushProperty name="height" value="0.05292" units="cm"/>
      <inkml:brushProperty name="color" value="#FF0000"/>
    </inkml:brush>
  </inkml:definitions>
  <inkml:trace contextRef="#ctx0" brushRef="#br0">25157 16886 9215 0,'0'0'400'0,"3"-7"96"0,1-2-496 0,0 1 0 0,0 1 0 0,2 0 0 15,-1-3 176-15,3 1-176 0,-4 1 192 0,2 1-192 0,-1-1 0 0,2 1 0 0,-1 1 0 16,-1-1 0-16,-1 1-304 0,0 2 48 31,-1 0 0-31,1-1 0 16,1 0 256-16,-1-1 0 0,1 1-128 0,-1-2 128 0,0 1 0 0,6-5 0 0,0 1 0 0,-1 2 0 0,0 2 0 0,1 0 272 15,1 2-48-15,-2-1-16 0,2 2 640 0,1 1 128 0,-2-2 32 0,-1 4 0 16,2 2 16-16,-1 1 16 0,0 1 0 0,-1 2 0 16,0 0-528-16,0 4-128 0,-2 1 0 0,1 1-16 15,-1 3-368-15,-1 1 0 0,0 1 0 0,-2 0 0 31,1 1 0-31,-2-1 0 0,-1 0-144 0,-2-1 144 16,0 0-128-16,-1-2 128 0,-2 0-160 0,-1 0 160 0,0-2 0 0,-2-1 208 16,-1 0-16-16,-2 0 0 0,0-2 0 0,1-2 0 0,0 0 0 0,-2-1 0 0,1 1 272 0,2-3 48 15,7-4 16-15,-8 4 0 0,8-4 80 0,0 0 16 32,0 0 0-32,0 0 0 0,0 0-256 0,0 0-48 0,0 0-16 0,0 0 0 0,0 0-304 0,0 0-176 31,5-12 32-31,2 1 0 0,-1 2 144 0,2-1 0 0,1 0 0 15,2 1 0-15,0 0 0 0,2 3 0 16,-2 0 0-16,1 2 128 0,-1 1 0 0,0 0 0 16,0 2 0-16,0 5 0 0,1 1-128 0,0 2 192 15,1-1-64-15,3 4-7264 16,3 2-1456-16</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2:04:50.288"/>
    </inkml:context>
    <inkml:brush xml:id="br0">
      <inkml:brushProperty name="width" value="0.05292" units="cm"/>
      <inkml:brushProperty name="height" value="0.05292" units="cm"/>
      <inkml:brushProperty name="color" value="#FF0000"/>
    </inkml:brush>
  </inkml:definitions>
  <inkml:trace contextRef="#ctx0" brushRef="#br0">7925 5963 6447 0,'0'0'576'0,"0"0"-576"0,0 0 0 0,0 0 0 16,0 0 1632-16,0 0 224 0,0 0 32 0,0 0 16 16,0 0-944-16,0 0-176 15,0 0-32-15,0 0-16 0,0 0-96 0,0 0 0 0,-3-4-16 0,3 4 0 16,-1-5 32-16,0 0 16 0,1-1 0 0,0 6 0 0,-1-8-32 0,1 8 0 16,2-10 0-16,0 2 0 0,0 0-32 0,-2 8-16 15,2-7 0-15,-2 7 0 0,5-8 0 0,-5 8 0 16,0 0 0-16,0 0 0 0,0 0-112 0,6-5-32 15,-6 5 0-15,0 0 0 16,0 0-160-16,9 4-32 0,-9-4-16 0,7 6 0 0,-2 1-112 0,-1-2-128 31,-4-5 176-31,3 7-176 0,-1 0 128 0,0 0-128 16,-1 1 0-16,1 0 0 0,-1-1 0 0,-1 1 160 0,-1 0-160 0,-1 0 128 16,1-1-128-16,0 0 160 0,-1-1-160 0,-1 0 160 15,-2-1-160-15,2 1 192 0,-4-2-192 0,2 1 192 16,-1-1-192-16,0-1 160 0,-1-1-160 0,0-1 160 15,-1 0 64-15,-1 0 16 0,0-1 0 0,2 0 0 16,-1-2 144-16,0-1 16 0,2-1 16 0,-1 0 0 16,0-1-64-16,1 0-16 0,-1-1 0 0,3-1 0 15,0 0-16-15,3 0-16 0,-1 0 0 0,4-1 0 16,-2-1-304-16,5-2 160 0,0 3-160 0,2 0 128 16,1-1-128-16,0 0 0 0,1 0 0 0,1 2 0 0,0 0-128 0,0 3 128 15,0-1 0-15,1 2 0 0,0 1 0 0,0-1 0 16,-4 2 0-16,-7 1 0 0,10 0 0 0,-1 3 0 15,-9-3 0-15,10 4 0 0,-10-4 0 0,10 8 0 16,-1-1 0-16,-4 1 0 0,-5-8 128 0,2 8-128 16,1-1 0-16,-2 1 128 0,-1 1-128 0,-1-1 192 15,-2 2-192-15,-1-1 192 0,1 1-192 0,-2 0 192 16,0-1-192-16,-1 0 192 0,1 0-192 0,-2-1 0 16,1 0 144-16,-1 0-144 0,-2-3 0 0,0 1 144 0,1-3-144 0,0-1 0 15,0-1 160-15,1-1-160 16,-2-1 128-16,1-2-128 0,-1-1 192 0,2-2-64 15,-1 0 0-15,1-1 0 0,1-1 16 0,0 1 0 16,1-3 0-16,1-1 0 0,2 0-144 0,1-6 160 0,1 3-160 0,2 0 160 16,2-1-160-16,0 2 160 0,-1 1-160 0,2 0 160 15,0 1-160-15,2 1 160 0,2 1-160 0,-1 1 160 16,1 1-160-16,-1 0 0 0,1 1 0 0,-1 1 0 16,1 2 0-16,-2 0 160 0,2 0-160 0,-9 3 160 15,10 0-160-15,-2 1 0 0,-8-1 0 0,10 4 0 16,-1 0 0-16,-9-4 0 0,8 7 0 0,-2 0 0 15,1 2 0-15,-2 0 0 0,-1 0 0 0,-1 0 0 16,-3-9 0-16,2 13 0 0,-4 0 0 0,1-4 0 0,-1 0 0 0,-2-1-176 16,0 2 176-16,0 0-128 0,-2-1 128 0,1 0 0 15,-2 0 0-15,0-2 0 0,1 0 0 0,-2-2 0 16,0 0 128-16,1-2-128 0,-1 0 0 0,0 0 144 16,1-3-144-16,-2 0 0 0,0-3 192 0,0 1-192 15,0-1 192-15,3-1-192 0,-2-3 160 0,2 0-160 16,1 0 128-16,-1-1-128 0,0-1 144 0,1-2-144 15,1 1 160-15,2 0-160 0,0 0 160 0,2 1-160 16,1 0 160-16,2 0-160 0,1 0 0 0,0 0 0 16,1 2 0-16,3-1 0 0,-1 1 0 0,2 1 0 15,0-1 0-15,1 2-160 0,1 0 160 0,0 1 0 16,-1 1 0-16,0 0-128 0,1 2 128 0,-1 1 0 0,-10 0 0 0,11 4-128 16,-1-1 128-16,-1 2 0 0,-2 1-144 0,-7-6 144 15,8 10 0-15,-3 1 0 0,0 0 0 0,-2 0 0 16,-2 0 0-16,-1-2 0 0,0 2-144 0,-1 1 144 15,-2 0 0-15,-1 0-128 0,-1 1 128 0,0 0 0 16,-2-1 0-16,-1 0 0 0,0 1 0 0,-2-2 0 16,-1-2 0-16,0 1 0 0,0 1 0 0,-1-1 0 15,0-2 0-15,-1-3 0 0,1 0 128 0,0-2-128 16,0-1 0-16,1-2 176 0,-1-1-176 0,1 0 160 16,1-2-160-16,0-2 128 0,0 0-128 0,2-2 128 15,0 1-128-15,2-2 160 0,0 0-160 0,1 1 160 0,1-1-32 16,2 0-128-16,1 1 192 0,1-1-64 0,0 0-128 15,1 0 0-15,1 1 0 0,1-1 0 0,2 0 0 0,1-2 0 16,2 4 0-16,1 0 0 0,0 0-144 0,0 1 144 16,2 1 0-16,-1 1 0 0,0 0-128 0,-1 2 128 15,0 2 0-15,1 2 0 0,0 0-128 0,-2-1 128 16,0 1 0-16,0 2 0 0,-2-1-128 0,2 3 128 16,0 1 0-16,-2 0 0 0,0 1 0 0,-2 0 0 15,1 0 0-15,-2 1 0 0,-1-2-144 16,-1 2 144-16,-1 0 0 0,-1 0-144 0,-1 0 144 0,-1 0 0 15,-3-1 0-15,-1 4 0 0,-1-2 0 0,-1-1 0 16,-1-1 0-16,0-3 0 0,0 0 0 0,2-3 0 16,-3-1 0-16,0 0 128 0,-3 1-128 0,3-3 128 15,0-4-128-15,0 0 128 0,-1 0-128 0,2-2 176 0,2-1-176 0,0 1 192 16,1-2-192-16,1-1 128 0,1-1-128 0,1 1 128 16,2-1-128-16,1-1 160 0,-1 1-160 0,5 0 160 15,1 1-160-15,2-1 0 0,-1-2 0 0,-1 4 0 16,1 0 0-16,5-5 0 0,0 2-144 0,1 2 144 15,1-2 0-15,0 1-128 0,-1 0 128 16,2 2 0-16,0 3 0 0,0 0-128 0,1 2 128 0,-2 2 0 0,0 1 0 16,-1 1 0-16,0 0 0 0,0 2 0 15,-1 2-128-15,-1 1 128 0,-1 2 0 0,0 1 0 0,-1-2 0 0,-2 2 0 16,1 0 0-16,-2 1 0 0,-1 0 0 16,0 1 0-16,-2-1 0 0,-1 1 0 15,-3-1 0-15,1 1 0 0,-2 0 0 0,1-1 0 0,-2-1 0 0,1 1 0 16,-1-1 0-16,0 0 0 15,-1-2 0-15,1-1 0 0,-3-1 0 0,0-1 0 0,1-1 128 0,-1-1-128 16,0-3 0-16,0 0 144 0,-2 0 48 0,0-1 16 0,-1-4 0 0,2 0 0 16,1-2-208-16,1-2 0 0,-1-1 0 15,0 0 0-15,0-1 0 16,3 0 0-16,1 0 0 0,1 0 0 0,0 0 0 0,2 0-128 0,1 0 128 0,2 2-208 16,1 1 208-16,1 0-144 15,0-1 144-15,2 0-128 0,0 1 128 0,1 3 0 0,-1 1-144 0,2 1 144 16,1 1 0-16,0-1-176 0,-2 2 176 0,2 1-128 15,-1 1 128-15,1 0 0 0,0 1-144 0,-1 3 144 0,-8-4 0 16,10 6-144-16,-1 1 144 0,-3-1 0 16,-6-6 0-16,6 10-128 15,-1-1 128-15,-2 0 0 0,-3-9 0 0,3 11-160 0,-1-1 160 0,-2-1-128 16,0-9 128-16,-2 9-208 0,0 0 80 0,2-9 128 16,-3 9-192-16,3-9 192 0,-5 8-192 15,5-8 192-15,0 0-384 0,-4 7 32 0,4-7 16 0,0 0 0 16,-7 4-2080-16,1-3-400 0,-2-2-96 0</inkml:trace>
  <inkml:trace contextRef="#ctx0" brushRef="#br0" timeOffset="165.15">7922 5962 18431 0,'0'0'1632'0,"0"0"-1312"0,0 0-320 0,0 0 0 16,0 0 1760-16,0 0 288 15,0 0 48-15,0 0 16 0,0 0-304 0,0 0-48 0,0 0-16 0,0 0 0 16,0 0-736-16,0 0-160 0,0 0-16 0,0 0-16 15,0 0-592-15,4 8-224 0,-4-8 176 0,0 0-176 16,7 4-128-16,-7-4-128 0,0 0-32 0,9 5 0 31,-9-5-2480-31,9 0-496 0</inkml:trace>
  <inkml:trace contextRef="#ctx0" brushRef="#br0" timeOffset="300.32">7965 5951 25791 0,'0'0'1152'0,"0"0"224"0,0 0-1104 0,0 0-272 0,0 0 0 0,0 0 0 15,0 0 1408-15,0 0 240 0,0 0 32 0,0 0 16 0,0 0-752 16,0 0-160-16,0 0-16 0,0 0-16 0,0 0-576 0,0 0-176 0,0 0 0 0,0 0 0 31,0 0-1216-31,0 0-336 0,0 0-80 0</inkml:trace>
  <inkml:trace contextRef="#ctx0" brushRef="#br0" timeOffset="5656.71">4829 3765 7359 0,'0'0'320'0,"0"0"80"0,-1-6-400 0,0-1 0 16,2 2 0-16,-2-3 0 15,1 8 2240-15,-2-9 352 0,2 0 80 0,0 2 16 0,0 7-848 0,0-9-176 16,0 9-16-16,0-8-16 0,0 8-384 0,0 0-80 15,0 0-16-15,0 0 0 0,0 0-128 0,0 0-16 16,0 0-16-16,0 0 0 0,-2 6-160 0,0 1-48 16,-1 4 0-16,1 3 0 0,2 2-448 0,-3 2-80 15,2 0-32-15,0 2 0 0,0 0-224 0,1 1 144 16,1-1-144-16,0-2 128 0,0-1-128 0,3-2 0 16,-1-2 0-16,1 0 0 0,1-2 0 0,0-3 0 15,2-1 0-15,1-2 0 0,-1-1 0 0,2-2 0 0,1-3 0 16,1-1 0-16,0-3 0 0,1-1 0 0,0-4-128 0,0-2 128 15,0-3 0-15,-1-1 0 0,-2-3 0 16,-1-2 0-16,0-3 0 0,-2 1 0 0,0 0 0 0,-1 2 128 16,0 2 0-16,-2 3-128 0,0 1 192 0,-1 4-64 15,1 3 48-15,-2 2 0 0,-1 6 0 0,0 0 0 16,0 0 16-16,0 0 16 0,0 0 0 16,5 6 0-16,1 0-208 0,0 2 176 0,-1 1-176 0,1 0 160 15,2 0-160-15,1 1 0 0,0-1 0 0,0 0 0 16,1-2 0-16,2-1 0 0,1 0 0 0,-1-2 0 0,0-1 0 0,1-2 0 15,0-2 0-15,0-1 0 16,-1-2-144-16,1-3 144 0,-4-2 0 0,0-1 0 0,-1-2 0 0,-1-1 192 16,-2-2 0-16,-1-3 0 0,-2-2 192 15,-1-1 48-15,-1-1 0 0,0 2 0 0,-1-1-144 0,-1 3-32 0,-2 3 0 16,0 3 0-16,-2 2 128 16,1 2 0-16,-4 2 16 0,-1 4 0 0,0 2-16 0,0 2 0 15,-1 1 0-15,1 1 0 0,0 3-384 0,2 0 0 16,0 1-144-16,1 1 144 15,2 0-528-15,0-1 0 0,3 0 0 0,1 0 0 16,2 0-1728-16,2-1-352 0,2-1-64 0,1-1-7568 16,2-1-1536-16</inkml:trace>
  <inkml:trace contextRef="#ctx0" brushRef="#br0" timeOffset="6126.46">5307 3555 2751 0,'0'0'128'0,"0"0"16"0,9 1-144 0,-2 2 0 0,0 0 0 0,0 1 0 0,-2 2 4816 0,1 0 944 15,-2 2 176-15,1 0 32 16,-1-1-3920-16,1 2-800 0,-2 0-160 0,1 0-16 15,1 1-368-15,-3-3-80 0,2 0-16 0,0-1 0 16,-4-6-96-16,3 5 0 0,-3-5-16 0,0 0 0 16,0 0 16-16,0 0 16 15,0 0 0-15,5-4 0 0,-1-3 240 0,-1-2 64 0,0-2 0 0,-1-3 0 0,1-4-416 0,-1 0-80 16,0-3-16 0,0 0 0-16,0-1-176 0,0 1-144 0,-1 1 192 0,1 3-192 0,0 0 128 0,1 4-128 15,1 3 0-15,-1 2 0 0,0 3 128 0,-3 5-128 16,0 0 192-16,7-2-192 0,-1 3 256 0,1 2-64 15,1 1-16-15,1 3 0 0,-4 0-32 0,2 0 0 0,-1 0 0 0,1 1 0 16,1-1-144-16,-1 0 128 16,2-1-128-16,0 1 128 0,0-1-128 0,-2-2 0 0,0-2 0 15,0 0 0 1,-2-1 128-16,3-1-128 0,-3-1 128 0,2-2-128 0,-1-1 256 0,1-3-48 16,-1-1 0-16,-2-2 0 0,0-1 48 0,2-2 16 0,-3-2 0 15,0-2 0-15,1 1-96 0,-1 0-32 0,0 2 0 0,1 2 0 16,-2 1-144-1,0 2 0-15,1 3 144 0,0 1-144 0,-3 5 0 0,0 0 0 16,0 0 0-16,6 1 128 0,-6-1-128 0,7 6 192 16,0-1-64-16,1 2 0 0,0-2-128 0,-2 3 0 0,2 0 0 0,1 0 0 15,-1-1 0-15,0 0 0 0,1-1 0 0,1 1 0 0,1-1 0 16,1-2-256-16,-1-2 32 0,0-3 16 31,1-1-688-31,0-1-144 0,2-4-32 0,-1-2 0 0,-3-2-1552 0,1-1-320 16,0-2-64-16,3-8-16 15,-4 0 64-15,-1-2 16 0</inkml:trace>
  <inkml:trace contextRef="#ctx0" brushRef="#br0" timeOffset="6538.13">5918 3022 1839 0,'-6'-11'0'0,"3"5"160"0,-4 2-160 0,7 4 0 15,0 0 0-15,-6-2 0 0,6 2 6928 0,0 0 1360 16,-8 4 272-16,8-4 48 0,0 0-6096 0,-2 12-1216 0,0-1-240 0,3 1-48 16,2 3-400-16,1 1-80 0,1 3-16 0,3 3 0 15,-1 2 0-15,2 3-16 0,0 2 0 0,-3-8 0 16,2 2-80-16,1 2-16 0,2 3 0 0,-1 2 0 15,1 0-208-15,0 2-32 0,0 0-16 0,4 12 0 16,-3-6-144-16,-1-7 160 0,-1-2-160 0,-1-5 160 16,1-3-160-16,-5-3 128 0,1-4-128 0,-3-3 128 15,1-2 64-15,-4-9 0 0,0 0 0 0,0 0 0 16,0 0-64-16,0 0-128 0,0 0 192 0,-5-8-64 0,-1-3 96 16,-1-6 16-16,-3-7 0 0,0-2 0 0,0-3-240 0,-1-5 0 15,-1-6 0-15,1-4 0 0,1-4 0 0,4 2-128 16,1 0 128-16,4 3-208 0,1 2 80 0,2 4 128 15,2 3-208-15,1 5 80 0,3 6 128 0,1 3-208 16,-2 4 80-16,2 3 128 0,0 2-192 0,0 3 192 16,1 2-160-16,0 2 160 0,-2 1 0 0,1 2 0 15,1 2-128-15,-1 2 128 0,-9-3 0 0,11 7 208 16,-2 1-32-16,-2 1-16 0,-1 0 48 0,-2 1 16 16,0 0 0-16,-3 2 0 0,-1 1-64 0,-1 3-16 15,-2 0 0-15,0 1 0 0,-1-1-16 0,-1 2-128 0,-1-1 192 0,-1 0-64 16,-1-1-128-16,2 0 0 15,0-1 0-15,2-3 128 16,1-4-576-16,3-8-128 0,0 0-32 0,0 0 0 16,0 0-2000-16,0 0-400 0,0 0-64 0,0 0-13024 0</inkml:trace>
  <inkml:trace contextRef="#ctx0" brushRef="#br0" timeOffset="7428.46">6214 3082 21183 0,'0'0'1888'0,"0"0"-1504"0,0 0-384 16,0 0 0-16,0 0 864 0,0 0 96 0,0 0 32 0,0 0 0 0,0 0 880 15,0 0 176-15,8-6 48 0,-1 0 0 0,-1 2-848 16,-2-1-160-16,1-1-48 0,1-2 0 16,-2-1-544-16,1-2-112 0,-1-1-32 0,1-2 0 15,-1-2-96-15,-1-1-32 0,-1 0 0 0,1 2 0 16,-1 1-224-16,-1 2 144 0,0 2-144 0,-1 2 128 0,0 1 32 0,0 3 0 16,0 4 0-16,0 0 0 0,0 0 224 0,0 0 64 15,0 0 0-15,0 0 0 0,-1 8-112 0,1 2-16 16,0 1 0-16,1 1 0 0,0 1-320 0,1 1 128 15,2-1-128-15,-1 1 0 0,0-2 0 0,2 0 0 16,0 0 0-16,1 0 0 0,-1-1 0 0,2-1 0 16,-1-1 0-16,4 2 0 0,0-5 0 0,-1-1 0 0,0-3 0 0,0-1 0 15,-1-2 0-15,1-2 144 0,0-3-144 16,-1-2 0-16,0 0 192 0,1-5-64 0,0-2 0 0,0-3-128 16,-3-2 224-16,0-5-64 0,1-1-16 0,-2-3 0 15,-3-1-144-15,0 2 160 16,-2 5-160-16,0 3 160 0,0 4-160 0,-1 4 128 0,-1 2-128 0,2 10 128 15,-1-7 48-15,1 7 0 0,0 0 0 0,0 0 0 16,0 0 112-16,-9 3 32 0,2 2 0 0,1 2 0 0,2 3-320 0,0 1 128 16,2 1-128-1,1 1 0-15,0 0 0 0,1 1 0 0,1 1 0 16,1 0 0-16,3-3 0 0,-1 1 0 0,0 1 0 0,3 1 0 16,2-2-128-16,0-1 128 0,-2-3 0 0,1 0-144 0,1-2 144 0,-1 0 0 15,0-3-144-15,-8-4 144 16,9 1-208-16,0-2 16 0,1-2 16 15,0-3 0-15,-1-3-160 0,-1-4-48 0,2-2 0 16,-2-4 0-16,-1-2 384 0,0-3 0 0,2-3 0 0,0-3 0 0,1-1 0 0,0 2 0 16,0 2 0-16,2 5 0 0,0 5 0 0,-3 7 0 0,-1 1 0 0,1 2 0 15,-1 3-160-15,2 2 160 16,0 1-208-16,0 2 80 0,-1 2 128 0,1 1 0 16,0 3-144-16,-2 1 144 0,-3 0 0 0,1 2 192 0,1 0-32 0,-2 1 0 15,-3 0-160-15,2 1 128 16,-3 0-128-16,0 1 128 0,-1-1 0 0,-1-1 0 0,0 0 0 0,-1-1 0 15,0-2-128-15,0-1 160 0,2-7-160 0,0 0 160 16,0 0-160-16,0 0 0 16,0 0 144-16,0 0-144 0,0 0 0 0,2-7-128 0,0-3 0 0,3-4 0 15,0-5-64-15,2-3 0 0,0-3 0 0,0-2 0 16,2-2 192-16,-1-1-160 0,-1 1 160 0,1 1-160 0,-1 4 160 31,-2 3 0-31,0 2 0 0,-1 4 0 0,-1 3 0 0,0 2 0 0,-1 4 128 0,-2 6-128 0,0 0 368 0,0 0 0 16,0 0 0-16,0 0 0 15,0 0-112-15,-2 9 0 0,-1 1-16 0,3 1 0 0,3 1-240 0,1 0 0 16,-1 2 0-16,2 0 0 0,0-1 0 0,2 1-128 16,-1 0 128-16,2-1 0 0,0 0-128 0,2-1 128 15,0-1 0-15,-1 1 0 16,0-3-128-16,1 0 128 0,1-3 0 0,-1 1 0 0,-2-2 0 0,-1 0-128 16,-1-2 128-1,-6-3 0-15,0 0 0 0,0 0 0 16,0 0 0-16,0 0 0 0,0 0 192 0,0 7-48 0,0-7-16 0,-4 6 0 15,-2 1 48-15,-1 0 0 0,1-1 0 0,-1 2 0 16,0 1-176-16,0-1 0 16,0 1 0-16,2 0 128 0,0-1-416 0,2 1-96 0,2-2 0 0,-1 1-16 31,4-1-2752-31,-2-7-560 0,6 3-96 0</inkml:trace>
  <inkml:trace contextRef="#ctx0" brushRef="#br0" timeOffset="7750.63">7247 2510 29487 0,'0'0'2624'0,"0"0"-2112"0,-4 5-512 0,1 0 0 0,1 3 1088 0,0 1 96 16,-1 1 32-16,3 1 0 0,-1 1-96 0,1 1-16 15,0 0 0-15,1 4 0 0,0-1-384 0,2 1-80 16,-1-2 0-16,1 0-16 0,3 1-368 0,0-2-80 16,1 0-16-16,2-2 0 0,2-2-160 0,-1-1 0 15,-1-1 144-15,2-3-144 0,2 0 128 0,-1-3-128 16,1-2 160-16,1-2-160 0,-2-3 192 0,-1 0-64 0,-1-3-128 0,-1-2 192 15,-2-1 16-15,-2-2 0 16,-1-5 0-16,-1-1 0 0,-3-2 0 0,-1-1 0 16,-3-1 0-16,0 1 0 0,-2 1-48 0,0 1-16 15,-1 1 0-15,1 4 0 0,-2 3-16 0,0 3-128 16,0 2 192-16,2 2-64 0,0 0-128 0,1 3 0 0,5 2 0 16,0 0 0-1,0 0-576-15,0 0 0 0,-3 6 0 0,3-6 0 16,3 6-2080-16,2 1-416 0,2 0-64 0,3-2-12224 0</inkml:trace>
  <inkml:trace contextRef="#ctx0" brushRef="#br0" timeOffset="8807.04">7578 2490 27647 0,'0'0'2448'0,"0"0"-1952"16,0 0-496-16,1 8 0 16,-2 0 1264-16,1 0 144 0,0-2 48 0,0 2 0 0,0 0-496 0,1-1-80 15,1 1-32-15,1 0 0 16,1-1-528-16,0 0-128 0,0 0 0 0,2-2-16 0,-1 1-176 0,1-2 0 15,-1-1 144-15,1-1-144 0,0 1 160 0,1-2-32 16,-7-1-128-16,0 0 192 0,7-4 32 0,-2 1 0 16,-5 3 0-16,5-5 0 0,-2-3 128 0,-3 0 32 15,1-1 0-15,-1 0 0 0,-1-2-128 0,1 0-32 16,-3-2 0-16,0 2 0 0,0 0-224 0,0 3 176 0,-1 1-176 16,1 3 160-16,0 0-160 0,3 4 160 0,0 0-160 15,0 0 160-15,-6 3 16 0,3 1 0 16,-2 3 0-16,0 1 0 0,-1 3-176 0,0 0 0 15,2 1 144-15,-1 2-144 0,1 0 0 0,1 0 0 0,-1 1 0 16,1-1 0-16,1 1 0 0,1 0 0 16,0-2 0-16,1 0 0 0,1-1 0 0,1-1 0 0,0-1 0 0,1-1 0 15,3-2 0-15,-2-1 0 16,-4-6 0-16,0 0 0 0,4 3 0 0,-4-3 0 0,0 0 160 0,0 0-160 16,4-3 224-16,-1-3-48 15,1-1-16-15,-2-4 0 0,0-4 32 0,-1 0 0 0,-1-1 0 0,-1-3 0 16,-1-3-192-16,0-1 0 15,-1 0 144-15,0 0-144 0,-1 2 0 0,-1 2 128 0,0 2-128 0,-1 4 0 0,2 2 128 0,-2 2-128 16,1 2 160-16,-1 2-160 0,0 3 224 16,-1 2-48-16,1 2-16 0,-1 3 0 0,0 1-32 15,1 4 0-15,-1 2 0 0,1 3 0 0,-1 1-128 0,1 2 0 16,0 0 0-16,0 2-176 0,2 0 176 0,1 1 0 16,0 0 0-16,2-1-128 15,4-1 128-15,-2 0 0 0,1 0 0 0,1-3-128 16,0 0 128-16,2-1 0 0,0-1 0 0,2-1 0 0,0-2 0 0,0-3 0 15,0-1 0-15,1-2-128 0,0 0-64 0,1-4-16 16,1-2 0-16,3-5 0 16,0-4-272-16,-3 2-48 0,0-3-16 0,1-4 0 0,-2-2 224 0,1-4 32 15,-1-3 16-15,1-4 0 16,0-3-560-16,-1-1-128 0,0-1 0 0,-2 2-16 16,-1 0-304-16,0 4-64 0,-2 4-16 0,1 5 0 0,-2 1 1104 0,-2 6 256 15,-2 2 0-15,0 4 0 0,1 5 672 0,0 0 96 16,0 0 32-16,-6 3 0 0,0 1-336 0,1 3-64 15,2 1-16-15,-2 1 0 0,-1 2-192 0,2 0-64 0,-1 0 0 0,1 1 0 16,-2 0-128-16,2 1 192 0,2-1-192 0,-3 0 192 16,2-1-192-16,0 0 192 0,1-1-192 0,-1-1 192 0,1-1-192 0,1-2 128 31,0 0-128-31,1-6 128 0,0 0-128 0,0 0 192 0,0 0-192 16,0 0 192-16,0 0-64 0,0 0 0 15,0 0 0-15,-2-6 0 0,2 0-128 0,0-4 128 0,0-2-128 0,1-3 128 16,1-2-128-16,1-1 0 15,1 0 0-15,0 2 0 0,1 2-160 0,-1 2 160 16,0 2 0-16,1 2-144 0,-1 2 144 0,1 3 0 0,-5 3 0 0,6 0 0 16,-6 0 0-16,8 5 0 0,0 0 0 0,-1 1 0 0,1 0 0 0,1 2 224 15,0 1-48 1,-2-1-16-16,1 2-160 0,0 0 192 0,-2 0-192 0,1 0 192 0,-1-2-192 0,2 1 128 0,-1-1-128 0,-1 1 128 16,0-2-128-16,-1-1 0 15,0 0 0-15,-5-6 128 0,0 0 0 0,0 0-128 0,0 0 192 0,0 0-64 16,0 0 48-16,4-3 0 0,1-1 0 0,0-2 0 15,-2-4 0-15,1-2 0 0,-1-4 0 0,1 0 0 16,1-3-176-16,0 0 0 16,3 1 0-16,-1 1 128 15,0 2-128-15,1 2 0 0,0-1 0 0,0 6-176 16,-1 1 176-16,1 3 0 0,-1 2 0 0,2 4 128 16,-1 1 192-16,0 2 64 0,-2 2 0 0,3 1 0 0,-2 2 32 15,-1-2 16-15,0 2 0 0,0 0 0 0,1-1-224 16,0 0-32-16,-2 0-16 0,1-1 0 0,-1 0-160 0,1-2 160 15,-6-6-160-15,6 5 160 0,-6-5-160 0,0 0 0 16,0 0 144-16,0 0-144 0,0 0-224 0,5-2-112 16,-1-3-32-16,-2-2 0 15,-2-4-1760-15,0-4-368 0,-1-2-64 0</inkml:trace>
  <inkml:trace contextRef="#ctx0" brushRef="#br0" timeOffset="8962.7">7222 2113 42735 0,'-26'2'1888'0,"11"1"400"0,0-1-1840 15,3 1-448-15,1 3 0 0,3-4 0 0,1 0 304 0,7-2-48 0,-8 1 0 0,8-1 0 16,0 0-256-16,0 0 0 0,0 0 0 0,0 0-144 31,0 0-1872-31,8 3-368 0,2 1-80 0</inkml:trace>
  <inkml:trace contextRef="#ctx0" brushRef="#br0" timeOffset="11711.96">6636 7933 20031 0,'0'0'896'0,"0"-9"176"0,-4 1-864 0,3 0-208 0,1 8 0 0,-2-8 0 15,2 8 1904-15,0 0 336 16,0 0 64-16,0 0 0 0,0 0-320 0,0 0-64 0,0 0 0 16,0 0-16-16,-5 7-944 0,2 2-192 0,2 2-48 0,1 3 0 15,1 1-336-15,0 5-80 0,0 2-16 0,1 2 0 16,0 3-144-16,0 0-16 15,1 1-128-15,-1-2 192 0,0-2-192 0,0 2 128 0,-1-1-128 0,0 0 0 16,2-1 128-16,-2 1-128 0,-1-2 0 0,0 0 144 16,1-2-144-16,-1-3 0 0,-1-1 0 0,1-3 0 15,1-3-496-15,-1-2-80 0,-2 0 0 16,2-9-16-16,0 0-1904 0,0 0-368 0,0 0-80 16,0 0-10736-16</inkml:trace>
  <inkml:trace contextRef="#ctx0" brushRef="#br0" timeOffset="11870.38">6472 8243 28559 0,'-17'0'1264'0,"7"2"272"0,0-1-1232 0,2 0-304 0,0 0 0 0,8-1 0 0,0 0 960 0,0 0 144 16,0 0 32-16,0 0 0 0,0 0-576 0,0 0-112 15,0 0-32-15,14-2 0 0,2-2-112 0,2 1-32 16,-1 0 0-16,2-1 0 0,3-2-128 0,0-3-16 16,0-1-128-16,0-1 192 0,-1 0-192 0,0 0-288 15,0-2 64-15,0 2 16 16,-3 1-1744-16,1 0-352 0,-1 0-64 0,-1 3-10704 0</inkml:trace>
  <inkml:trace contextRef="#ctx0" brushRef="#br0" timeOffset="12707.63">6864 8193 11967 0,'0'0'1072'0,"0"0"-864"0,0 0-208 0,0 0 0 0,0 0 2880 16,4-8 544-16,-2-1 96 0,2 2 32 15,-1 0-1360-15,-1-1-272 0,-2-2-48 0,0 2-16 16,-1-2-448-16,1 0-80 15,-1-1-32-15,0-1 0 0,-1 0-512 0,-2 1-96 0,2 1-32 0,-3 2 0 16,0 1-160-16,0 3-48 0,-2 1 0 0,7 3 0 0,-8 1 112 0,2 2 16 16,-1 3 0-16,2 2 0 15,-1 3-272-15,1 4-48 0,0 1-16 0,2 1 0 0,1-1-240 0,1 2 0 16,0-1 0-16,1 1-160 0,1-1 160 0,2-1 0 16,0-1 0-16,3 0-128 0,0-3 128 0,0 0 0 0,4-1 0 0,-2-4 0 15,1-3-256-15,1-2-112 16,0-1-16-16,2-2-16 15,2-4-304-15,0-3-64 0,0-3-16 0,-1-1 0 0,-1-1 464 0,1-3 80 0,-2 0 32 0,0-2 0 16,0-1 208-16,-2-1 0 0,1-2-160 0,0 2 160 16,0 1 0-16,-3 4-144 0,-1 4 144 15,0 2 0-15,-6 9-128 0,0 0 128 0,0 0 0 16,0 0 0-16,0 0 0 0,0 0 0 0,4 11 0 16,0 1 0-16,-3 0 0 0,-1 2 128 0,0 3 0 0,-1-2 16 15,-1-2-144-15,1 1 0 0,0-1 144 0,1 0-144 16,0 0 0-16,0-3 128 0,0-10-128 0,1 9 0 15,-1-9 0-15,0 0 0 16,0 0 0-16,0 0 128 0,0 0 16 0,0 0 16 0,0 0 0 0,8-6 0 0,-1-2 160 0,-2-3 16 16,1-3 16-16,0-1 0 0,2-3-192 0,1 2-32 15,0 1-128-15,0-1 192 0,1 2-192 0,-1 2 0 16,0 2 0-16,1 3 0 0,-2 3 0 0,-8 4 0 16,11 0 0-16,-4 1 0 0,1 1 0 0,0 3 0 15,-1 0 0-15,4 4 0 0,-1 0 0 0,-1-1 176 16,0 0-176-16,-1 0 160 0,-1-2-160 0,2 2 0 15,1 0 0-15,0-2 128 16,0 0-528-16,1-2-112 0,1-1-32 0,2-3 0 16,0-3-752-1,2-1-160-15,1-3-16 0,1-3-16 0,-1-2-160 0,-1-1-16 0,-1-1-16 0,0-2 0 16,-2-1 224-16,-2-3 48 0,-1-3 16 0,-2-2 0 16,-2-2 320-16,-1 1 64 0,-1 1 16 0,-1 5 0 0,-1 2 992 15,-2 6 0-15,-2 3 192 0,1 4-32 0,1 5 1968 0,0 0 400 16,0 0 80-16,-10 3 16 0,1 1-912 0,1 3-176 15,0 2-48-15,-1 2 0 0,1 0-704 0,1 2-144 16,-1 0-16-16,3 2-16 0,1-2-304 0,3 0-64 0,0-1-16 0,3 1 0 0,2 0-224 0,1 1 0 16,-1-2 0-16,4-1 0 0,0-1 0 0,1 0 0 31,-1-2 0-31,1 0 0 0,0-1 0 0,0-2 0 0,0 0 0 0,-1-1 0 0,-8-4 0 0,10 4 0 16,-10-4 0-16,0 0 0 0,11 4 0 0,-11-4 176 15,0 0-32-15,0 0 0 0,0 0 432 0,0 0 96 16,0 0 16-16,0 0 0 0,-2 8 176 0,-2 0 32 15,-2 0 16-15,0 1 0 0,-2-1-400 0,0 0-96 16,2-1-16-16,-2-1 0 0,0 2-400 0,1-1 0 16,0-2 128-16,7-5-128 15,-4 7-336-15,4-7-112 0,0 0 0 0,0 0-16 16,0 0-2160 0,0 0-416-16,0 0-96 0,8-4-12928 0</inkml:trace>
  <inkml:trace contextRef="#ctx0" brushRef="#br0" timeOffset="12992.22">7702 7995 27183 0,'0'0'1200'0,"2"8"256"0,0 0-1168 0,2 1-288 0,-1 2 0 0,0 0 0 16,-1 1 1408-16,2 0 208 0,-1 2 48 0,0-1 16 15,0-1-400-15,-1 0-64 0,0 0-32 0,1 0 0 16,-1-1-608-16,1-1-112 0,-1-1-16 0,0-1-16 16,0-2-288-16,2 0-144 0,-4-6 160 0,0 0-160 31,0 0-1024-31,0 0-288 0,7-4-64 0,-1-1-16 31,-1-4 352-31,0-3 64 0,-1-3 16 0,-1-1 0 16,-2-3-560-16,-1-1-96 0,-1-4-32 0,-1-1 0 0,-1-2 256 15,-3-2 48-15,-1-1 16 0,-2 0 0 0,-1 2 1008 0,0 4 320 0,-2 3-160 0,-1 3 160 0,1 4 1984 0,0 2 464 16,-1 2 112-16,2 3 0 0,2 2-800 0,-1 2-160 16,1-1-48-16,0 3 0 0,2 1-1024 0,2 0-208 15,1 1-32-15,4-1-16 16,0 0-544-16,0 0-112 0,0 0-32 0,5 5 0 15,2-2-2656-15,0 0-544 0</inkml:trace>
  <inkml:trace contextRef="#ctx0" brushRef="#br0" timeOffset="13290.42">7903 8000 24879 0,'-9'15'2208'0,"6"-8"-1760"0,1 3-448 0,0 2 0 15,1 2 1056-15,0 0 128 0,-1 1 32 0,2 1 0 16,2-1 80-16,-1-1 32 0,0-2 0 0,1 1 0 15,3-2-352-15,2-2-64 0,1 0-16 0,-1-1 0 16,3-3-336-16,0 0-80 0,0-2-16 0,0-2 0 16,0-3 16-16,1-1 0 0,0-2 0 0,4-3 0 15,0-5-80-15,-3 0-16 0,-2-1 0 0,-5 3 0 16,0-3 0-16,-3-3 0 0,1-2 0 0,-1-1 0 0,-2-2-80 16,-2 2-32-16,-2 1 0 0,-2 3 0 0,1 1-16 0,-1 3-16 15,0 2 0-15,-1 3 0 0,-1 0 16 16,1 3 0-16,-1 1 0 0,0 3 0 0,0 1-256 0,1 2 0 15,-1 1 0-15,0 2-160 16,2 0-416-16,-2 3-64 0,1 1-32 0,2 2 0 16,1 1-1760-16,0 1-336 0,1 1-80 0</inkml:trace>
  <inkml:trace contextRef="#ctx0" brushRef="#br0" timeOffset="13589.94">8220 8144 11055 0,'0'0'976'0,"0"0"-784"16,7 6-192-16,-2-2 0 0,1 0 3728 0,-6-4 704 16,5 3 144-16,-5-3 32 0,0 0-2224 0,0 0-432 15,0 0-96-15,0 0 0 0,0 0-544 0,0 0-96 0,0 0-32 0,0 0 0 16,0 0-464-16,6-2-80 16,-2-4-32-16,2 0 0 0,-1-3-240 0,2-1-48 15,-1-1-16-15,3-2 0 0,-1-2-304 0,1 0 0 16,2 0 128-16,0 0-128 0,0 2 0 0,-2 1 0 0,0 2 0 0,0 2 0 15,0 3 0-15,1 2 208 0,-3 0-32 0,0 2-16 0,0 2 368 16,-2 3 80-16,1 1 16 0,-2 2 0 0,0 2-160 0,1 1-16 16,-2-1-16-16,0 1 0 0,1 1-240 0,-1 0-64 15,0 0 0-15,0-1 0 0,-1-1-128 0,1-1 0 16,-1-3 0-16,-2-5 0 16,0 0-1136-16,0 0-256 0,0 0-48 0,0 0-17840 15</inkml:trace>
  <inkml:trace contextRef="#ctx0" brushRef="#br0" timeOffset="21905.9">16150 4245 10815 0,'0'0'480'0,"0"0"96"0,0 0-448 0,0 0-128 0,-8 0 0 0,8 0 0 0,0 0 1104 0,-6 1 208 16,6-1 32-16,0 0 16 16,-7 0-256-16,7 0-48 0,0 0-16 0,0 0 0 0,0 0-160 0,0 0-48 15,0 0 0-15,0 0 0 0,0 0-256 0,0 0-48 16,0 0-16-16,0 0 0 0,0 0-64 0,7 9-32 0,2-3 0 0,0 0 0 15,1-1-160-15,1 0-48 16,3-2 0-16,2-1 0 0,3 1 80 0,1-2 16 0,-3 0 0 16,3-1 0-16,1 0 16 0,1-1 0 15,0 0 0-15,0-1 0 0,0 0-80 0,1 0-16 16,-1-1 0-16,0 1 0 0,-1-1-224 0,-2 1 128 16,-3 0-128-16,1 0 0 0,-3-2 144 0,-3 2-144 15,-3 1 128-15,-8 1-128 0,7 0 128 0,-7 0-128 0,0 0 0 16,0 0 128-16,0 0-384 0,0 0-64 0,0 0-32 0,0 0 0 31,-7 6-416-31,-1-1-64 0,1-2-32 0,-2 2 0 16,-2-1-1552-16,0 1-304 0</inkml:trace>
  <inkml:trace contextRef="#ctx0" brushRef="#br0" timeOffset="22222.93">16165 4379 17503 0,'-15'1'1552'0,"3"-1"-1232"0,-1-1-320 0,-3 1 0 0,2 0 1120 0,1 0 160 15,0 1 48-15,2 0 0 0,1 0 16 0,0 1 0 16,1-2 0-16,9 0 0 0,0 0-384 16,0 0-80-16,0 0-16 0,0 0 0 0,0 0-400 0,0 0-80 15,0 0 0-15,0 0-16 16,0 0-112-16,11 5-32 0,2-1 0 0,0 0 0 0,1-2 96 0,1-1 0 16,3 0 16-16,-1-1 0 0,0 0-16 0,-1 0 0 15,0 0 0-15,1 0 0 0,3-1-64 0,-1 1-32 16,-1 0 0-16,1 0 0 0,1 0-96 0,1 0 0 15,-1-1-128-15,-1 0 192 0,1 1-192 0,-1 0 176 16,-1 0-176-16,-1-1 160 0,1 1-160 0,-2 0 0 0,0-1 144 0,-1 1-144 16,-4 0 0-16,2 0 0 0,-2-1 0 0,0 1 0 31,-2 0-384-31,-1 0-32 0,-8 0-16 0,0 0 0 16,0 0-496-16,6 2-96 0,-6-2-32 0,0 0 0 0,0 0-1472 15,0 0-288-15</inkml:trace>
  <inkml:trace contextRef="#ctx0" brushRef="#br0" timeOffset="22410.57">16217 4435 5519 0,'-16'4'240'0,"7"-2"64"0,0 1-304 0,9-3 0 15,-8 4 0-15,8-4 0 0,0 0 5248 0,0 0 1008 16,0 0 192-16,0 0 32 0,3 8-4752 0,2-2-944 16,2-2-192-16,3-2-32 0,2-1-48 0,-1 0-16 15,4-1 0-15,4 0 0 0,2-1-176 0,2-1-16 0,2 0-16 16,3-1 0-16,1-2-96 15,1 0 0-15,1-1-16 0,16-5 0 16,-5-1-1200-16,-3 0-224 0,-6 0-48 0</inkml:trace>
  <inkml:trace contextRef="#ctx0" brushRef="#br0" timeOffset="28343.92">19616 7951 10127 0,'0'0'896'0,"0"0"-704"0,0 0-192 0,0 0 0 0,0 0 1600 0,0 0 272 15,-6-3 64-15,6 3 16 0,0 0-496 0,0 0-112 16,0 0 0-16,0 0-16 0,0 0-352 0,0 0-64 16,0 0-16-16,0 0 0 0,0 0-176 0,0 0-32 15,0 0-16-15,3-5 0 0,1 2-96 0,2 0 0 16,3-2-16-16,-1 1 0 0,4-2-112 0,2 1 0 15,1-2-16-15,16-6 0 0,-3 0-80 0,0 2-16 16,-3 1 0-16,1 1 0 0,-1 0-112 16,-8 4-32-16,3-1 0 0,1 1 0 0,0-1-192 15,1 0 128-15,0 1-128 0,0 1 0 0,-1 1 128 0,0 0-128 0,-2 2 0 16,-2 0 144-16,0 0-144 0,-3 1 0 16,-1 0 0-16,-2 1 128 0,-1 0-128 0,-1 0 0 15,-1-1 0-15,-8 0 0 0,0 0 176 0,0 0-48 16,0 0-128-16,0 0 192 0,0 0-64 0,0 0-128 0,0 0 176 15,0 0-176-15,0 0 208 0,0 0-64 0,-8 3-16 0,0-2 0 16,-2 0-128-16,0 0 0 0,-1-1 144 0,-1 0-144 16,-1-1 0-16,1 1 128 0,-3-1-128 0,0 1 0 15,-1-1 0-15,0 1 128 0,0 0-128 0,-7 1 0 0,1 0 0 16,0 1 0-16,0 1 0 0,0 2 128 0,1 0-128 0,-1 1 0 16,-2-1 0-16,1 3 0 0,-2 1 0 0,2 1 0 15,0-1 0-15,2 2 0 0,1 2 128 0,3-1-128 16,0 0 160-16,2 2-160 0,1 0 0 0,2 2 0 15,1 0 0-15,2 0 0 16,2 0 0-16,3 1 0 0,2-1 0 0,2 2 0 16,2-1 0-16,2 0 0 0,2-3-128 0,2-1 128 0,2-2 0 0,2-1 0 15,1-3 0-15,0-1 0 0,2 0 0 0,2-2 0 16,-1-1 0-16,1-2 144 0,-2-2 0 0,0-2 0 0,1 1 0 16,-2-2 0-16,-1-2 0 0,-1 0 0 15,1-2 0-15,-5-2 0 0,0-3 96 0,-1-1 16 16,-2-1 0-16,-2 1 0 0,-1 0-16 0,-2-1 0 0,-2 2 0 0,1 2 0 15,-4 1 16-15,-1 1 0 16,0 2 0-16,-2 1 0 0,0 2 0 0,-2 2 16 0,-1 2 0 0,-1 3 0 16,-1 1-272-16,0 3 0 15,-1 1 0-15,-1 3 0 16,1 3-432-16,1 1 16 0,2 1 0 0,0 1 0 0,2 3-2512 0,1-1-496 0,0 4-96 16,9-3-32-16</inkml:trace>
  <inkml:trace contextRef="#ctx0" brushRef="#br0" timeOffset="29230.59">20591 8062 8287 0,'-8'5'736'0,"-1"1"-592"0,-2-1-144 0,1 1 0 0,2-2 432 0,0 2 48 16,0-1 16-16,1 2 0 16,-1 0-496-16,0-2 0 0,0 1 0 0</inkml:trace>
  <inkml:trace contextRef="#ctx0" brushRef="#br0" timeOffset="29956.88">20174 8265 16575 0,'0'0'1472'0,"-5"-6"-1168"0,1 0-304 0,4 6 0 0,-2-6 928 0,-3 0 128 15,2 1 32-15,3 5 0 0,-3-6 384 0,3 6 64 0,0 0 32 0,0 0 0 16,0 0-640-16,0 0-128 0,0 0-32 16,0 0 0-16,0 0-288 0,0 0-64 15,0 0-16-15,4 8 0 0,1 1-48 0,-2 2-16 16,0 2 0-16,-1 1 0 0,1 2 0 0,-2-1 0 15,0-1 0-15,-1 2 0 0,0-1-96 0,1 2-32 16,-1-2 0-16,0 0 0 0,0-1-80 0,-1-1-128 16,0 0 176-16,1-1-176 0,0-1 144 0,0-1-144 15,0-10 0-15,0 10 144 16,0-10-736-16,0 10-160 0,0-10-16 0,0 0-8848 16,-5 8-1776-16</inkml:trace>
  <inkml:trace contextRef="#ctx0" brushRef="#br0" timeOffset="30103.42">19979 8478 6447 0,'0'0'576'0,"-8"-2"-576"0,8 2 0 0,0 0 0 16,-6-5 4928-16,6 5 896 0,0 0 160 0,0 0 32 16,0 0-3888-16,2-9-784 0,2 1-144 0,4-1-48 15,3 1-640-15,2 0-128 0,1 1-16 16,2 0-16-16,2-1-224 0,0 3-128 0,4 0 128 0,-1 0-128 0,0-2-256 0,0 1-112 16,1-2-16-16,-4 4-14256 15</inkml:trace>
  <inkml:trace contextRef="#ctx0" brushRef="#br0" timeOffset="30860.8">20381 8339 24191 0,'-6'-8'1072'0,"6"8"208"0,2-7-1024 0,-1-1-256 16,-2 0 0-16,0 1 0 0,-1-2 1408 0,-1 1 240 15,0 0 32-15,3 8 16 0,-5-7-736 0,5 7-160 16,-4-6-32-16,4 6 0 0,-6-3-336 0,6 3-80 0,0 0-16 0,-9 4 0 15,2 2-112-15,1 3-32 16,3 1 0-16,-1 2 0 0,0 1-192 0,2 0 0 0,1 1 0 0,1 0-160 16,1-1 160-16,1 0 0 0,2 1 0 0,0-1-128 15,-2 1 128-15,4-3 0 0,0-4 0 0,1 0 0 16,0-3 0-16,-7-4 0 0,9 1 0 0,1-3 0 0,1-3 0 0,1-5 0 16,0-3 0-16,1-1 128 0,-1 1-128 15,1-1 0-15,1-1 0 0,-3-3 0 0,0-2 0 0,1 0-128 16,-1-1 128-16,0 4-192 0,-1 0-64 0,-1 4-32 15,-2 2 0-15,-2 2 0 0,-1 3 96 0,-4 6 0 16,0 0 16-16,0 0 0 0,0 0 48 0,0 0 0 16,0 0 0-16,0 0 0 0,3 9 128 0,-3-1-208 15,-1 1 80-15,-1 0 128 0,2 0-144 0,-1 0 144 16,-1-1 0-16,1 1 0 0,0 0 0 0,0 0 0 16,-1 0 0-16,2-9 0 0,-1 8 0 0,1-8 0 15,0 0 0-15,0 0 0 0,0 0 0 0,0 0 0 16,0 0 0-16,0 0 144 0,0 0 64 15,9-6 16-15,1-3 0 0,1-2 0 16,-2-1 32-16,0 0 16 0,1 1 0 0,-1 1 0 0,-1 1-272 0,1 2 0 16,0 2 128-16,0 3-128 0,-1 1 0 0,-1 1 0 0,2 1 0 0,0 1 0 15,-9-2 0-15,10 4 0 16,0 0 0-16,-2 0 0 0,1 0 0 0,0 1 0 16,0-2 0-16,0 0 0 0,-1 0 0 0,1-2 0 0,0-2 0 15,1-2 0-15,0 0 0 0,1-1 0 0,0-2 144 0,-1-1-144 16,-4-3 160-16,2-1-160 0,0-1 160 0,-2-3-160 15,2 0 176-15,-2-1-176 0,-1 0 192 0,-1-1-192 16,0 1 144-16,-2 2-144 0,-2 0 0 0,0 5 144 0,-2 1-144 0,2 8 0 16,0 0 144-16,0 0-144 15,0 0 0-15,0 0 0 0,-8 3 0 0,8-3 0 16,-3 7-192-16,-1 0 64 16,2 1 0-16,1 1 0 0,0 0 128 0,2 0 0 0,1-1-144 0,3 4 144 0,-1-2 0 15,2-1-144-15,0-3 144 0,3 0 0 0,1-1-144 0,0-1 144 31,1-1 0-31,-1 1-144 0,1-2 144 0,0 0 0 0,-1-1 0 16,-2-1 0-16,-8 0 0 0,0 0 256 0,0 0-64 16,0 0-16-16,8 1 256 0,-8-1 48 0,0 0 16 0,0 0 0 0,0 0 144 0,0 0 48 15,-5 9 0-15,-2-1 0 0,-1-1-416 0,0 1-80 0,0 1 0 0,0-1-16 16,0-3-176-16,2 1 0 0,-1-1 0 16,7-5 0-1,-6 6-1424-15,6-6-320 0,0 0-64 0,0 0-13936 0</inkml:trace>
  <inkml:trace contextRef="#ctx0" brushRef="#br0" timeOffset="31056.46">21117 8042 10127 0,'0'0'896'0,"0"0"-704"16,0 0-192-16,0 0 0 0,2 10 4400 0,-1 0 848 0,-1 1 160 0,0 1 32 16,0 2-3312-16,0 1-656 15,0-2-144-15,2 2-32 0,-2 2-816 0,2-1-160 16,-1 1-48-16,2-2 0 0,0-2-272 0,0 1 128 15,-1-3-128-15,2 0 0 0,0-2 0 0,1 0 0 16,-5-9 0-16,6 6 0 16,-6-6-1632-16,9 1-432 0,-9-1-96 0,5-3-11472 0</inkml:trace>
  <inkml:trace contextRef="#ctx0" brushRef="#br0" timeOffset="31180.3">21130 7882 29775 0,'-18'-5'1312'0,"8"3"288"0,2 0-1280 0,0 0-320 15,-1-1 0-15,4 3 0 0,-2 0 576 0,1 0 48 0,2 0 16 0,4 0 0 16,0 0-448-16,0 0-192 16,0 0 160-16,1 7-160 0,2-2-128 0,3 1-128 0,-1-1-32 0,6 4-9120 15,3-2-1840-15</inkml:trace>
  <inkml:trace contextRef="#ctx0" brushRef="#br0" timeOffset="31385.23">21263 7801 28559 0,'0'0'1264'16,"0"0"272"-16,0 0-1232 0,0 0-304 0,0 0 0 0,0 0 0 0,0 0 1328 0,0 0 208 15,0 10 32-15,1 0 16 0,1 1-688 0,0 1-128 16,2 1-16-16,-1 4-16 0,0 0-304 0,1 3-64 16,-2 1-16-16,1 1 0 0,0 1-352 0,0-6 0 15,-2 0 0-15,0 3 0 0,1 2 160 0,0 0-32 16,0 0-128-16,2 0 192 15,0-1-512-15,2 0-96 0,-1-1-32 0,5 4-10704 16,-1-5-2160-16</inkml:trace>
  <inkml:trace contextRef="#ctx0" brushRef="#br0" timeOffset="31717.22">21476 8060 24303 0,'0'0'1072'0,"0"0"224"0,0 0-1040 0,0 0-256 0,0 0 0 0,0 0 0 16,0 0 1248-16,8-6 192 0,0 2 32 0,-2 1 16 0,2-1-432 0,1-1-96 31,2-2 0-31,6-4-16 0,1 0-464 0,-1 0-96 0,-1-3 0 0,-1 0-16 16,-1-1-144-16,-2 1-32 0,-1-1 0 0,-2-2 0 15,-2 1 0-15,-1-1 0 0,-2 1 0 0,-2 1 0 0,-2 3 0 0,-1 2 0 16,-2 3 0 0,3 7 0-16,-6-4 368 0,1 3 64 0,-1 1 16 0,-1 3 0 0,-3 3-208 0,-1 3-48 15,-1 2 0-15,1 2 0 0,-1 2-384 0,1 4 128 16,0 0-128-16,1 1 0 0,2-1 128 0,-1 0-128 15,3 0 0-15,-1 7 128 0,4-3-128 0,3-2 0 16,1-2 0-16,3-3 0 0,3-2 128 0,2-3-128 16,1-3 0-16,2-2 128 0,1-2 48 0,1-2 0 15,4-3 0-15,0-2 0 0,3-2 0 16,1-3 0-16,3-3 0 0,-9 1 0 16,2-2-1392-16,3-4-288 0,3 0-48 0</inkml:trace>
  <inkml:trace contextRef="#ctx0" brushRef="#br0" timeOffset="32777.28">15043 3702 12895 0,'-13'-6'1152'0,"6"4"-928"0,7 2-224 0,-7-2 0 16,7 2 2144-16,-6-3 384 0,6 3 80 0,0 0 16 0,0 0-1200 0,0 0-224 0,3-8-48 0,2-1-16 31,4-1-48-31,2 1-16 0,1 1 0 0,3 0 0 16,4-3-336-16,2-3-64 0,1 0-16 0,2-1 0 0,3-3-208 15,-2 1-64-15,-1-1 0 0,-1 1 0 16,0 2-112-16,-1 1-16 0,0 2-16 0,-3 1 0 0,-2 0-32 0,-3 1 0 16,-4 1 0-16,-1 1 0 0,-3 2-208 0,-6 6 0 15,6-7 0-15,-6 7 0 0,0 0 0 0,0 0 256 16,0 0-64-16,-8-2 0 0,-1 3-64 0,-2 3-128 15,-3 2 176-15,-3 2-176 0,0 0 0 0,-3 3 0 16,0 1 0-16,-1 3 0 0,-3 0 0 0,-1 4 0 16,-2 1 0-16,1-1 0 0,0 0 0 0,0 1 0 15,2 1 0-15,0 1 0 0,0 3 0 0,2-1 0 16,1-1 0-16,3-1-144 0,3 0 144 0,2-1 0 0,2-1 0 0,1-1 0 16,1-2 0-16,1 1-160 15,0-1 160-15,5-2 0 0,2-2-128 0,1-2 128 16,0-1 0-16,3 0 0 0,3-1-160 0,-1 0 160 0,1-3-128 0,2 0 128 15,1-3 0-15,1-2-160 0,1-3 160 16,1 0 0-16,1-2 0 0,0-1 0 0,-1-2 0 0,0 0 0 16,0-3 128-16,-1 1 0 0,-2-3-128 15,-3 0 192-15,-1 0 144 0,-3-1 32 16,-2 0 0-16,-1 1 0 0,-1 0 64 0,-3 0 16 16,-1 0 0-16,-2 2 0 0,-1 1-128 0,-1 1-32 0,0 3 0 0,1 2 0 15,-1 0-288-15,0 3 160 0,0 2-160 0,0 0 128 16,1 0-128-16,1 5-272 0,3 0 64 0,1 3 16 15,-1 0-768-15,2 2-128 0,1 1-48 16,2 3 0-16,2-1-2256 0,1-1-464 0</inkml:trace>
  <inkml:trace contextRef="#ctx0" brushRef="#br0" timeOffset="33238.18">15304 3854 11967 0,'0'0'528'0,"0"0"112"0,0 0-512 0,-6 7-128 15,6-7 0-15,-6 10 0 0,1 1 3744 0,-1 0 720 0,2 0 144 0,-1 1 16 16,2 1-3232-16,-1 3-656 16,2-1-128-16,0 0-32 0,2-1-320 0,2-1-80 15,0-1-16-15,0 0 0 0,1 0-160 0,0-2 128 0,2-1-128 0,0-1 128 16,2-3 0-16,1-1-128 16,-8-4 192-16,12 0-64 0,0-1 16 0,-1-2 0 15,0-1 0-15,-1-4 0 0,-3-3 16 0,1-1 0 0,0 0 0 0,-2-3 0 16,0-1-16-16,-1-2 0 0,0-1 0 15,-3 0 0-15,0 1-16 0,-1 2-128 16,-2 0 192-16,0 4-64 0,-1 2-128 0,0 4 0 0,2 6 0 0,0 0 0 0,0 0 0 0,0 0 0 16,0 0 0-16,-6 7 0 0,2 4 0 0,2 2 0 15,-1-1 0-15,3 2 0 0,1 1-176 0,2 2 176 16,0-1-128-16,1 0 128 0,1-3 0 0,0 0 0 16,2-1 0-16,-1-1 0 0,1-1 0 0,1-2 0 15,1-3 0-15,-1-1 0 0,-8-4 0 0,11 0 0 0,-1-3 0 16,-1-1 128-16,-2-1 112 0,-1-2 16 15,1-2 16-15,-2-2 0 0,-1-3 192 0,-2-2 48 16,0 0 0-16,-1-2 0 0,-1 0-80 0,-2-2-16 0,-1-1 0 0,-2 0 0 16,-1 0-224-16,-3 4-64 0,0 0 0 0,0 5 0 15,0 1-128-15,1 3 0 16,-2 4 144-16,1 2-144 0,1 2 0 0,1 3 0 16,-2 1-192-16,0 3 64 0,0 3-528 0,1 2-112 0,3 1 0 15,2 1-16-15,-1 1-1984 0,2-2-400 16,1-1-80-16</inkml:trace>
  <inkml:trace contextRef="#ctx0" brushRef="#br0" timeOffset="34095.61">15582 3982 19807 0,'0'0'880'0,"0"0"176"0,9 1-848 0,-9-1-208 16,9 0 0-16,-9 0 0 0,0 0 1888 0,0 0 336 0,10 2 64 0,-10-2 16 15,0 0-736-15,0 0-144 16,9-4-16-16,-9 4-16 0,6-6-704 0,0 1-144 0,-2-3-32 0,1-1 0 15,-2 0-144-15,0-2-48 0,1-2 0 0,-1 1 0 0,0-1-128 0,2 0-48 16,-3 0 0-16,1 1 0 16,-2 1-144-16,1 0 0 15,1 3 144-15,-3 8-144 0,0 0 0 0,0 0 0 16,0 0 0-16,0 0 0 0,0 0 0 0,0 0 0 0,0 0 0 0,6 7 0 16,1-1 0-16,-2 2 0 15,0 1 0-15,-5-9 0 0,6 10 0 0,1-2 0 0,-7-8 0 0,6 7 0 16,-6-7 0-16,9 5 0 0,-9-5 0 0,9 4 0 15,-9-4 0-15,10-2 0 0,-1-3 0 0,-3 0 176 16,-1-2 48-16,0-1 16 0,2-2 0 0,-2-1 0 16,-1-1 16-16,1-2 16 0,2-2 0 0,-2-1 0 15,0-2-48-15,0 2-16 0,1 0 0 0,-1 2 0 0,-2 2-208 0,0 2 0 16,1 2 128-16,-2 2-128 0,-2 7 0 16,0 0 0-16,0 0 0 0,0 0 0 0,0 0 0 0,10 0-128 15,-1 2 128-15,-9-2 0 16,10 6 0-16,-1 1 0 0,-2-1 0 0,1 1 0 0,0-1 0 0,1-1-128 15,0 0 128-15,1 0 0 0,-1-2 0 0,0 0 0 16,0-1 0-16,0 0 0 0,0-4-256 0,1 0 0 16,-1-2 0-16,1-2 0 15,0-1-416-15,0 0-80 0,-1-2-16 0,-2-2 0 16,0-3 96-16,-2-1 16 0,1-1 0 0,-2 1 0 0,0-1 256 0,-2 0 48 0,1-3 16 0,-3 2 0 16,0 0 176-16,-2 2 160 15,1 0-208-15,-1 3 80 0,-2 2 416 0,2 3 96 16,2 7 0-16,0 0 16 0,-3-8 496 0,3 8 112 0,0 0 16 0,0 0 0 15,0 0-480-15,0 0-96 16,0 0 0-16,0 0-16 0,3 10-432 0,3 2 0 0,-1 2 128 0,2 3-128 0,0 0 0 16,2 4 0-16,0 0 0 0,1 3 0 15,0 4 0-15,0 0 128 0,-1 2-128 0,0-1 0 16,2-2 128-16,0 0-128 0,-1-2 0 0,0-1 128 16,0-1 0-16,-1-3-128 0,-2-3 192 0,-2-2-64 0,-1-2-128 15,0-2 0-15,0-1 0 0,-4-10 0 0,0 0 160 0,0 0 48 16,0 0 16-16,0 0 0 0,0 0 96 0,0 0 32 15,-11-5 0-15,1-3 0 0,1-1-16 0,1-4 0 16,0-5 0-16,-1-2 0 0,0-3-336 16,1-2 0-16,-1-4 0 0,1-2 0 0,0-5 0 0,3 2 0 15,0 1 0-15,2 1 0 16,1 2 0-16,2 2 0 0,1 4 0 0,1 3 0 0,0 3-144 0,2 4 0 16,0 1 0-16,2 1 0 0,0 0 144 0,2 1-160 15,-1 2 160-15,1 1-160 0,1 0 160 0,1 3 0 16,0 1 0-16,0 1-128 0,0 2 128 0,0 1 0 0,-2-1 128 15,1 4-128-15,-9-3 0 0,11 7 144 16,-1 0-144-16,-2 0 0 0,-4 1 128 0,1 1-128 16,-3 1 0-16,-1 1 0 0,-2 1 128 0,-1 2-128 0,-1 2 0 0,0 0 0 15,-2-1 0-15,-1 2-256 16,1-1 32-16,1 2 0 16,2-1-1904-16,0-4-384 0,-1-3-80 0,3-10-13088 0</inkml:trace>
  <inkml:trace contextRef="#ctx0" brushRef="#br0" timeOffset="34251.1">16433 3447 17503 0,'0'0'1552'0,"0"0"-1232"15,0 0-320-15,0 0 0 0,0 0 3696 0,0 0 672 0,0 0 144 16,0 0 32-16,0 0-2368 0,0 0-448 0,0 0-112 0,0 0-16 16,0 0-1072-16,0 0-208 0,0 0-64 0,0 0 0 15,0 0-256-15,0 0 0 16,0 0 0-16,7 8-12016 0,0-2-2384 0</inkml:trace>
  <inkml:trace contextRef="#ctx0" brushRef="#br0" timeOffset="81440.2">9669 9718 11055 0,'-9'3'976'0,"0"0"-784"16,1-2-192-16,1 1 0 0,-1 0 1568 0,0-1 272 15,2-1 48-15,6 0 16 0,-8-4-864 0,1 2-160 16,2 0-48-16,-1-1 0 16,2-2-400-16,1 1-96 0,-3-1-16 0,2 0 0 0,-1-2-192 0,1 1-128 0,0-2 160 0,-1 0-160 15,0 0 0-15,-1-1 0 16,-1-1 0-16,-1 0 0 0,-1-1 0 0,0 0 0 0,-1 0 0 15,0 0 0-15,-2-1 0 0,1 0 0 16,-1 0 0-16,-1 1 0 0,-3-2 192 0,-1 3-48 0,1 0-16 0,0-1 0 16,0-2 288-16,-2 1 48 0,-2 1 16 0,-3 0 0 15,-2 0 96-15,-3 1 0 0,-1 1 16 0,0-1 0 16,2 0-144-16,-1 0-16 0,2 1-16 0,-1 0 0 16,-1 0-160-16,0 2-16 15,0-2-16-15,0 1 0 0,2-1-96 0,-1 3 0 0,0 0-128 0,-3 0 192 16,-3-2-192-16,-2 0 144 0,-3 2-144 0,2-1 128 0,1-1 0 0,0 2-128 15,0-2 192-15,-1 2-64 0,2-1 48 0,1 1 0 16,4 0 0-16,-3 0 0 0,-1 1 80 0,-3 2 0 16,-1-1 16-16,0 1 0 0,-1-1-64 0,2 1-16 15,2 1 0-15,1 1 0 0,1 1-48 16,1 0-16-16,-1 0 0 0,3 1 0 0,1 1-128 0,-2 1 0 16,-2-1 144-16,-2 1-144 0,-3 0 0 0,0 2 0 0,0-1 0 15,1 2 0-15,1-1 0 16,0 3 0-16,-1 2 0 0,0 0 0 0,1 0 0 0,0 1 0 0,-1 1 0 0,-1 0 0 15,-1 0 0-15,0 0 0 0,2-1 0 16,3 1 0-16,2-1 0 0,2 1 0 16,2 0 0-16,1 1 0 0,1 2 128 0,2-1-128 0,0 0 160 0,0 1-160 31,1-2 160-31,0 2-160 0,-1 2 160 0,0 0-160 0,-2 2 160 0,-2 2-160 0,1 2 160 0,-1 1-160 16,0 1 0-1,0-1 128-15,0 0-128 0,4 0 0 0,-1 0 0 0,2 1 0 16,2-1 0-16,1 1 0 0,2 0 0 0,0 1 0 15,2-3 0-15,-2-1 0 0,4 0 0 0,2 0 0 16,0 0 144-16,1 2-144 0,1 1 0 0,2 1 0 16,-1 0 0-16,0 0 0 0,0 1 0 0,1-1 0 15,-2 1 0-15,-1 0 0 0,2 2 0 0,0 0 0 16,-1 1 0-16,2 1 0 0,-2 1 0 0,2 0 0 16,0 1 0-16,3 1 0 0,0 0-144 0,1 0 144 15,1 0 0-15,2-1 0 0,-2-1 0 0,2 0 0 0,2-1 0 16,-2-1 0-16,0 1 0 0,2 0 0 15,1-1 0-15,1-1 0 0,0 1 0 0,0 3 0 0,1-1 0 0,-1 0 0 16,1-1-128-16,0 1 128 0,1 0 0 0,-1-1 0 16,1 1 0-16,0 0 0 0,2 1 0 0,0 0 0 15,-1-1 0-15,1 1 0 0,0 1 0 0,-1 0 0 16,2 0 0-16,1 1 0 0,0-2 0 0,0 0 0 16,0 0 0-16,1-2 0 0,1 0 0 0,1 0 0 15,0 0 0-15,1-1 0 0,-1-2 0 0,1 1 0 16,0-2 0-16,1 1 0 0,-1-2 0 0,0 1 0 0,-1-2 0 15,1-1 0-15,-1 1 0 0,2-2 0 0,2 1 0 0,0-1 0 16,1-1 0-16,0 0 0 0,0-1 0 0,2-1 0 16,0 0 0-16,0 0 0 0,-1 0 0 0,0-1 0 15,-2-3 0-15,0 2 0 0,2-3 0 0,2 0 0 16,0 1 0-16,2-1 0 0,-2 1 0 0,0-3 0 16,0 0 0-16,1-1 0 0,0 0 0 0,1-1 0 15,1-1 0-15,2 1 0 0,1-1 0 0,1 0 0 16,2 0 0-16,-3 0 0 0,-1 1 0 0,-2-1 0 15,-2-2 0-15,2 1 0 0,0 0 0 0,1 0 0 16,0-1 0-16,0 1 0 0,-1 0 0 0,3 0 0 16,-2 0 0-16,3-1 0 0,0-1 0 0,2 1 0 0,-2-1 0 0,2-1 0 15,0 0 128-15,-3-1-128 0,-2 2 0 0,-1-2 144 16,0 1-144-16,1-2 0 0,2-1 0 0,-2 1 0 16,1 0 0-16,1 1 128 0,-2-3-128 0,1 0 0 15,1-1 0-15,-1 0 128 0,2 0-128 0,0-1 0 16,1 1 128-16,-2-1-128 0,-1 0 0 0,-2-1 128 15,-1 0-128-15,0 0 160 0,-1 0-160 0,2-1 160 16,-3-3-32-16,1 1-128 0,2-3 192 0,1 1-64 0,-1-2 0 16,0 0-128-16,1 1 192 0,0 0-64 0,1-1 0 15,0 0-128-15,1-2 192 0,-2 0-64 16,0 0-128-16,-2 1 192 0,-2-2-192 0,0 0 192 16,-1 0-64-16,0 0 0 0,2 0 0 0,-1-1 0 0,0-1 16 0,1-2 0 15,0 1 0-15,0-1 0 16,-1-2 0-16,-1 1 0 0,2-3 0 0,2 0 0 15,0 0-144-15,-1 1 128 0,-1-1-128 0,0 1 128 0,1-3-128 0,-1 0 160 16,-1 0-160-16,-2 1 160 0,-3-1-160 0,1 1 0 16,-2-1 144-16,0 1-144 0,0 0 128 0,-1 0-128 0,0 0 128 15,-1 1-128-15,1 1 144 16,0-2-144-16,0-1 192 0,1 2-192 0,-1 0 144 16,-1-2-144-16,-1 0 0 0,1 1 144 0,2 0-144 0,-1-1 0 0,0-2 0 0,-1 1 0 15,3-1 0-15,-1 1 0 0,2-2 128 0,-2 1-128 16,-1 0 0-16,1 0 0 0,-1-2 0 15,-2 1 128-15,0-1-128 0,1-2 128 16,-2 2-128-16,-1-1 128 0,-2-1 0 0,0 1 0 0,-2 1 0 0,0-2 0 16,0-1 16-16,1-1 0 0,-1 2 0 15,-1-1 0-15,1-1-144 0,-2 1 160 0,0-1-160 16,1 1 160-16,-2-1-160 0,0 0 128 0,0-1-128 0,-1-2 128 16,0 0 0-16,-1 1-128 0,0 1 192 0,0 0-64 0,-1-2 0 15,0 1-128 1,0 1 192-16,0 2-64 0,-1-1 64 0,0 0 16 0,0 1 0 0,-1-1 0 0,0-2-208 0,-1 1 176 15,1-1-176-15,1 2 160 0,-1 1-160 0,1-2 160 16,0 0-160-16,1-1 160 0,-3 1-160 0,1-1 0 16,0 0 0-16,0 0 128 0,0 1-128 0,-2 2 0 15,0-1 0-15,0 1 0 0,-1-2 144 0,1 1-144 16,-2 1 160-16,0 1-160 0,-1 3 304 0,0 1-48 16,-1 1 0-16,-2 0 0 0,-1 1 128 0,1 1 32 15,-2 4 0 1,0-1 0-16,0 1 32 0,-2 2 16 0,0 0 0 0,0 2 0 0,-1 1-96 0,2 1-32 0,1 0 0 0,1 2 0 15,1-2-176-15,0 2-32 0,2 1-128 0,1 1 192 16,1 0-352-16,2 0-80 0,1-2-16 0,1-1 0 31,0-2-2592-31,5-6-528 16</inkml:trace>
  <inkml:trace contextRef="#ctx0" brushRef="#br0" timeOffset="99691.46">7078 12164 27647 0,'-10'-8'1216'0,"6"4"256"0,-5-2-1168 0,3 1-304 16,-2 0 0-16,8 5 0 15,-8-4 288-15,8 4 0 0,-9-4 0 0,9 4 0 0,0 0-112 0,0 0-32 0,0 0 0 0,0 0 0 31,5-7-144-31,1 3 0 0,2 0-160 0,2 1 160 0,1 0 0 0,0-1 0 16,2 0 0-16,4 1 0 0,1-1 0 0,2 0 208 16,3 1-16-16,5-1 0 0,1 1 16 0,4 0 0 15,2 1 0-15,3-2 0 0,6 1 112 0,2-1 32 16,-2-1 0-16,1-1 0 0,0-2 48 0,2 1 16 16,3 1 0-16,1 0 0 0,1 2-80 0,0-2-16 0,2 1 0 15,-4-2 0-15,-5 1-112 0,-2-1-16 16,-1 0-16-16,-1 1 0 0,0 0-176 0,-1 2 192 0,-2 0-192 15,-2 0 192-15,0 1-192 0,-2-1 160 0,-2-2-160 16,-4 2 160-16,-4-1-160 0,-3 2 0 0,-3 0 144 0,-2-1-144 16,0 1 0-16,-3 1 144 0,-1 0-144 0,-1-2 0 15,-1 3-144-15,-10 1-144 0,10-2-32 0,-10 2-15296 16</inkml:trace>
  <inkml:trace contextRef="#ctx0" brushRef="#br0" timeOffset="100057.84">7166 12281 40719 0,'0'0'1792'0,"0"0"384"0,0 0-1728 0,6-5-448 16,0 1 0-16,6 3 0 15,4 1-256-15,5 1-128 0,4 1-16 0,7 0-16 0,5 0 192 0,6 2 32 16,3 0 16-16,3 0 0 0,-2-1 176 0,4-1-128 16,0-1 128-16,7-1-128 0,4 0 128 0,3-2 0 15,1 0 0-15,-2-4 0 0,-3-1 0 0,0 1 0 16,2-3 0-16,0 0 0 0,0-1 0 0,-2 0 0 16,-3 1 0-16,-4-1 0 0,-2 0 192 0,-2 1 64 0,1 0 0 15,-3 0 16-15,-1 2 224 0,-3-1 32 0,-3 1 16 0,-2 3 0 16,-6-2-16-16,-6 2 0 0,-5 1 0 15,-4-1 0-15,-4 2-192 0,-2 1-32 0,-2 1-16 0,-10 0 0 16,0 0-128-16,0 0-32 0,0 0 0 0,0 0 0 31,5 8-1120-31,-5-8-224 0,2 9-64 0,-3-1-17296 0</inkml:trace>
  <inkml:trace contextRef="#ctx0" brushRef="#br0" timeOffset="101053.4">17108 11909 17503 0,'-10'-5'1552'0,"10"5"-1232"16,-5-6-320-16,-1 1 0 0,6 5 1568 0,0 0 256 0,0 0 48 0,0 0 16 15,0 0-1296-15,0 0-256 0,0 0-48 0,0 0-16 0,0 0-272 16,10-3 0-16,0 0-208 0,3 2 80 0,-2 2 128 0,4-1-192 16,2 0 192-16,4 1-192 15,1 0 192-15,3 1-128 0,6 0 128 0,3 1-128 0,4 0 128 0,3 0 0 16,5-1-144-16,1 2 144 0,-4-2 0 15,3 0 0-15,2 0 0 0,6 0 0 0,7 1 320 16,4-2 0-16,3-1-16 0,-2 0 0 0,-3-1 48 0,0 1 16 16,6 0 0-16,4 0 0 15,5 0 48-15,-1-1 16 0,-6-1 0 0,2 1 0 0,4 1 112 0,5 0 32 0,4 1 0 0,-4 2 0 16,-5-4-160-16,1 2-32 0,5 1 0 0,3 0 0 16,-1-1-240-16,-3 0-144 15,-7-1 160-15,-1 2-160 0,4 1 0 0,-2-1 128 0,-3 0-128 0,-7 2 0 16,-8-2 0-1,-4 1 144-15,-3 0-144 0,-5 2 128 16,-3-1-128-16,-1 0 0 0,-4 0 0 0,-4-1 0 16,-5 1 0-16,-5-1-256 0,-7-1 48 0,-5-1 0 15,-4 0-544-15,-8-1-96 0,0 0-32 0,0 0-7952 16,0 0-1600-16</inkml:trace>
  <inkml:trace contextRef="#ctx0" brushRef="#br0" timeOffset="101546.64">17066 12289 25791 0,'0'0'2304'0,"0"0"-1856"0,0 0-448 0,0 0 0 0,0 0 864 16,7-4 80-16,4 1 16 0,1 2 0 0,3 2-960 0,6 1-384 15,4 0 32-15,5 1 0 0,6 0 160 0,5 0 48 16,7 0 0-16,7 0 0 0,5 0 144 16,2-2-160-16,-2-1 160 0,7 0-160 15,7-2 160-15,5-1 0 0,5 1 0 0,-2-1-128 16,-2-2 128-16,4 3 0 0,5 0 0 0,0 0-128 15,-1 0 256-15,2 1 48 0,-1-1 16 0,2 2 0 0,5 0 336 0,-3 0 80 16,-8-1 16-16,4 1 0 0,6 1 80 0,-3 1 0 16,-4-1 16-16,0 0 0 0,1-2-80 0,2 3 0 15,4 0-16-15,-6-1 0 0,-6-1-160 0,-1-1-16 0,4 0-16 0,0 0 0 16,-6-1-80-16,-5-1-16 0,-8 1 0 16,-3 0 0-16,0 0-80 0,-4 0 0 0,-3-2-16 0,-5 2 0 15,-5-1-32-15,-9 1 0 0,-9-2 0 0,-3 1 0 16,-5 0-48-16,-6 1-16 0,-4-1 0 15,-2 1 0-15,-9 2 0 0,6-4 0 0,-6 4 0 0,0 0 0 16,0 0-144-16,4-8-176 16,-4 8 48-16,-4-7-11696 0,4 7-2320 0</inkml:trace>
  <inkml:trace contextRef="#ctx0" brushRef="#br0" timeOffset="108870.66">16807 9961 28559 0,'-10'-4'1264'0,"10"4"272"0,-6-3-1232 0,6 3-304 0,0 0 0 0,-6-3 0 16,0-1 544-16,6 4 48 0,0 0 16 0,-6 4 0 0,0 0 432 0,2 3 96 15,-1 2 16-15,1 3 0 0,-2 4-480 0,2 5-96 16,1 3 0-16,-2 4-16 0,1 1-256 0,2 3-48 15,1 0-16-15,0 1 0 0,2 0-240 0,0 0 128 16,1 0-128-16,0-11 0 0,1 0 176 0,2 1-176 16,-1-1 192-16,2-1-192 0,0-1 160 0,2-2-160 15,1-2 128-15,1 0-128 0,0-3 160 0,1-1-160 16,1-3 192-16,1-3-192 0,1-1 208 0,3-3-64 16,3-3-16-16,-1-3 0 0,1-2-128 0,2-4 160 0,3-3-160 0,1-3 160 31,-1-3-464-31,10-16-80 0,-4 0-32 0,-2-3-11072 0,-2-1-2208 15</inkml:trace>
  <inkml:trace contextRef="#ctx0" brushRef="#br0" timeOffset="109059.55">16790 10057 35935 0,'0'0'3200'0,"0"0"-2560"0,0 0-512 0,0 0-128 16,-2-5 0-16,2 5 0 0,2-8-128 0,2 1 128 15,2-1 0-15,5 0 304 0,3 0-48 0,2 1-16 0,0-2-112 0,4-1 0 16,3-1-128-16,1 0 192 0,-3 0-192 0,1 1-208 16,0 1 32-1,-1 1 16-15,0 0-2416 0,-4 1-496 0,-5 2-80 0,-1 3-32 0</inkml:trace>
  <inkml:trace contextRef="#ctx0" brushRef="#br0" timeOffset="109249.47">16729 10261 33855 0,'0'0'1504'0,"0"0"304"0,-8 3-1440 0,8-3-368 16,0 0 0-16,0 0 0 0,0 0 496 0,0 0 16 15,0 0 16-15,0 0 0 0,0 0 112 0,10-4 0 16,1-1 16-16,2 0 0 0,1-2-320 0,2 0-64 0,1-1-16 0,3 0 0 16,1-1-256-16,2 0-272 15,1-2 48-15,5-3-11232 0,1 0-2240 0</inkml:trace>
  <inkml:trace contextRef="#ctx0" brushRef="#br0" timeOffset="109415.49">17430 10068 37663 0,'0'0'1664'0,"0"0"352"0,0 0-1616 0,6-5-400 0,2-1 0 0,0 1 0 0,1-1 0 0,2 1-144 16,1-2 0-16,2 2 0 15,1-1 144-15,0 0-128 0,0-2 128 0,-1 0-128 32,4 0-2752-32,-2 0-528 0,5-2-112 0,-2 7-32 0</inkml:trace>
  <inkml:trace contextRef="#ctx0" brushRef="#br0" timeOffset="109581.06">17476 10187 34271 0,'0'0'1520'0,"-7"5"304"0,0-2-1456 0,7-3-368 0,0 0 0 0,0 0 0 15,0 0 1008-15,0 0 128 0,0 0 16 0,0 0 16 16,9 5-704-16,3 0-144 0,3-3-16 0,0-2-16 16,0-1-288-16,3-1 0 15,1-4 128-15,-4 2-128 16,5-2-656-16,2-1-192 0,4-3-48 0,3-2-15808 0</inkml:trace>
  <inkml:trace contextRef="#ctx0" brushRef="#br0" timeOffset="110655.09">18163 10028 25791 0,'0'0'2304'0,"0"0"-1856"15,0 0-448-15,0 0 0 0,0 0 2240 0,0 0 336 16,0 0 80 0,0 0 16-16,0 0-1696 0,8 3-336 0,-1-2-64 0,2-2 0 15,2-2 32-15,2-3 16 0,3 0 0 0,1-4 0 16,1-2-368-16,1-2-64 0,-1 0 0 0,0-2-16 0,-1-3-176 0,-1-1 192 31,-3-1-192-31,-1 0 192 0,-2-1-64 0,-2 0-128 0,-3 0 192 0,-2 1-64 16,-4 2-128-16,-2 2 160 0,-1 3-160 0,-3 3 160 15,-1 2 80-15,-2 4 16 0,-1 2 0 0,-3 3 0 16,-1 4 0-16,-1 2 16 0,-2 3 0 0,1 4 0 16,0 4-272-16,1 1 0 0,0 6-128 0,1 1 128 15,2 1-144-15,2 2 144 0,3-2-128 0,1 1 128 16,3-1-128-16,1 0 128 0,2 0-128 0,4-2 128 15,1-2 0-15,3-2-128 0,0-3 128 0,3 0 0 16,2-4-128-16,3-2 128 0,0-3-128 0,4-3 128 0,2-3-128 0,1-3 128 16,2-4-128-16,0-4 128 0,0-3 0 0,0-5 0 15,-1-4 0-15,13-14 0 0,-3-2 0 0,-14 7 192 16,0-6-64-16,1-7 0 0,0-5-128 0,1-5 176 16,-2-4-176-16,1 0 192 0,-1 2-192 0,-4 6 128 15,-4 5-128-15,-1 7 128 0,-4 5 64 0,-3 5 16 16,-1 5 0-16,-1 5 0 0,-1 2 336 0,-2 5 64 15,-1 4 16-15,0 2 0 0,3 4-96 0,-6 3-16 0,1 1 0 16,-2 6 0-16,0 4-512 0,1 5 0 16,-1 3 0-16,1 3 0 0,-1 3-176 0,3 0 176 15,-2 4-192-15,2 1 192 0,0 3-128 0,2 0 128 16,-1 1 0-16,2 1 0 0,1 0-160 0,1 1 160 16,1-2-128-16,4-2 128 15,1-3-736-15,3-2-64 0,2-4-16 0,1-4 0 16,3-3-272-16,1-5-48 0,3-4-16 0,1-4 0 15,2-6-192-15,-1-5-64 0,0-4 0 0,0-4 0 16,-1-4 640-16,-1-6 128 0,-1-5 32 0,0-4 0 0,-2-4 400 0,1-5 80 0,-2-3 128 0,-2 2-208 16,-3 3 208-16,-2 5 0 0,-2 5 0 0,-3 7 0 15,-1 6 592-15,-3 3 224 0,-1 5 32 0,-2 1 16 16,-4 6 96-16,-1 4 0 0,-2 4 16 0,-1 4 0 16,-1 3-592-16,0 5-112 0,-1 2-16 0,2 2-16 0,0 2-240 15,-1 2 0-15,2-3 0 0,3 0 0 0,-2 0 0 16,2 0 0-16,3-1 0 0,2 1 0 0,1-2 0 0,2-2 0 15,3-1 0-15,1-2 0 0,0-3-192 0,2-3 192 16,0-2-192-16,2-4 192 0,0-1-368 0,1-4 48 16,0-4 0-16,1-1 0 0,1-4 64 0,1-3 32 15,0-4 0-15,-1-1 0 0,-1-4 224 0,0-1 192 16,0 0-48-16,-1 1 0 0,0 0 160 0,-1 4 16 16,-1 2 16-16,-2 3 0 0,1 3 128 0,-1 3 32 15,-2 2 0-15,-4 4 0 0,0 0-48 0,6 4-16 16,0 2 0-16,0 2 0 0,1 1-240 0,-1 0-64 15,-1-1 0-15,2 2 0 0,0 1-128 0,2 0 0 16,-1-1 0-16,2 0 0 0,1-2 0 0,0-2 0 0,0 0 0 16,1-3 0-16,1-2 0 0,0-2 0 0,0-3 0 0,1-1 0 15,-1-2-160-15,-1-3 160 0,0-3-208 16,-1-4 80-16,-1-3 128 0,0-3 0 0,-1-3 0 0,-2-3 0 16,0-4 0-16,0 0 0 0,-1 0-176 0,-3 4 176 15,1 3-496 1,-2 4 0-16,-2 5 0 0,0 2 0 0,-1 5-16 0,0 4 0 15,1 6 0-15,0 0 0 0,0 0-80 0,-4 6-32 0,1 3 0 16,1 3 0-16,1 0 320 0,1 3 64 0,1-1 16 0,1 3 0 0,0 0 224 0,2 1 0 31,0-1-160-31,0 1 160 0,1 0 0 0,0-2 0 0,1-2-144 0,-1 2 144 0,1-2 192 0,0 0 112 16,-1 0 16-16,-1-1 0 0,1-2 352 0,-2 0 80 16,-1-1 16-1,-1 0 0-15,-2-1 80 0,-1 1 32 0,-2 0 0 0,-2 0 0 0,-1 1-160 0,0 0-16 16,-3 0-16-16,0 0 0 15,1 0-384-15,0 0-80 0,1-1-16 0,0 0 0 0,2-1-208 0,1-3 0 16,2 0-192-16,3-6 192 16,0 0-2464-16,0 0-384 0,5-5-80 0</inkml:trace>
  <inkml:trace contextRef="#ctx0" brushRef="#br0" timeOffset="110876.2">19724 9357 19343 0,'0'0'1728'0,"0"0"-1392"16,0 0-336-16,0 6 0 0,0 1 4864 0,0 2 912 0,1-1 176 0,0 3 48 0,2 3-4400 0,0 2-864 31,0 4-176-31,0 3-48 0,1 1 0 0,0 2 0 0,0 0 0 0,2 2 0 16,-1 0-512-16,2 2 0 0,0 0 0 0,-1-1 0 0,0 2 0 0,-1 0 0 16,1 0 0-16,0-2 0 15,1 1-2224-15,1-4-448 0,-2-2-80 0,3-7-14256 16</inkml:trace>
  <inkml:trace contextRef="#ctx0" brushRef="#br0" timeOffset="111049.3">19985 9635 29487 0,'0'0'2624'0,"0"0"-2112"16,0 0-512-16,-1 6 0 0,-1-1 1840 0,1 2 256 16,1 0 48-16,1 3 16 0,1 1-912 0,-1 1-176 15,1 2-48-15,0 0 0 0,2 3-512 0,1 0-128 16,-4-1 0-16,2 2-16 0,1 0-240 0,-1-1-128 15,0 0 128-15,0-1-128 16,2-1 0-16,-1-2-160 0,2-2 16 0,-2-2 0 16,2-3-2352-16,0-1-448 0,1-3-112 0</inkml:trace>
  <inkml:trace contextRef="#ctx0" brushRef="#br0" timeOffset="111190.88">20075 9296 35935 0,'-24'-16'1600'0,"14"10"320"0,-1 0-1536 0,1 0-384 15,0 1 0-15,1 0 0 0,0 1 816 0,1 0 80 0,0 1 32 0,1 0 0 0,1 0-640 0,-1 1-128 16,7 2-32-16,-4 3 0 0,4-3-320 0,-5 4-64 16,2 2 0-16,0 1-16 15,-1 2-2688-15,1 2-544 0</inkml:trace>
  <inkml:trace contextRef="#ctx0" brushRef="#br0" timeOffset="111518.2">19518 9769 23039 0,'0'0'2048'0,"0"0"-1648"16,0 0-400-16,0 0 0 0,0 0 2080 0,10-2 336 16,6-1 64-16,4-2 16 0,5 1-1936 15,5-3-384-15,7-3-176 0,2-2 160 0,3-3-160 0,3-3 0 16,4 1 144-16,2-2-144 0,3 0-208 0,3 0-112 0,2-2-32 0,-3 0 0 47,-6 0-864-47,-3-1-192 0,-6 1-16 0,-3 3-16 0,-6 4 560 0,-6 3 112 0,-5 3 32 0,-6 3 0 0,-5 0 1744 0,-10 5 336 0,0 0 80 0,0 0 16 31,-3 7 544-31,-5 2 128 0,-4 2 0 0,-2 3 16 0,-1 3-752 0,-1 2-160 16,2 0-16-16,0 4-16 0,-2 0-512 15,3 0-96-15,1-1-32 0,3 0 0 0,0-1-160 0,4-1-48 16,1-1 0-16,4-2 0 0,2 1-128 0,2-3-16 16,0-1-16-16,5-2 0 0,0-2-48 0,1-3-128 15,1-2 192-15,2-2-64 0,3-2-128 0,0-2 0 16,0-3 0-16,4-3 0 15,3-4-1456-15,2-3-320 0,1-4-64 0</inkml:trace>
  <inkml:trace contextRef="#ctx0" brushRef="#br0" timeOffset="112407.42">21161 9394 26719 0,'0'0'2368'0,"0"11"-1888"0,0-1-480 0,1 1 0 0,1 1 1152 0,0 1 144 15,0 2 32-15,1-2 0 0,-1-1-304 0,-1 0-48 16,1-1-16-16,0-2 0 0,-2-9-48 0,4 11-16 16,-2-2 0-16,-2-9 0 0,0 0-256 0,0 0-48 15,0 0-16-15,0 0 0 16,0 0-112-16,0 0-16 0,7-8-16 0,0-2 0 0,-3-7-32 0,2-1 0 16,-1-4 0-16,2-5 0 15,1-3-272-15,1-3-128 0,0 0 0 0,-2 12 128 0,-3 0-128 0,2 2 160 16,1 0-160-16,-1 5 160 0,0 2-160 0,-1 3 0 15,-2 3 0-15,3 1 0 0,-6 5 0 0,7 0 0 0,-1 2 0 16,0 3 0-16,0 2 0 0,1 3 0 16,-1 1 0-16,1 3 0 0,1 0 0 0,-2 1 0 15,1 1 0-15,1-1 0 0,-2-1 0 0,3-2 0 16,-1-1 0-16,-1-1 0 0,0-1 0 0,0-2 192 0,0-2-192 0,0-1 192 16,1-4-192-16,2-3 160 0,-3-1-160 0,2-2 160 0,0-1 96 0,0-4 0 15,1-2 16-15,-1-5 0 16,1-2-64-16,0-3-16 0,0-2 0 0,0-1 0 0,1 0-192 0,-2 1 0 15,0 2 0-15,-1 2 0 0,0 2 0 16,0 5 0-16,0 2 0 0,-2 3 0 0,0 2 0 0,1 4-192 16,-7 3 192-16,7 2-208 0,0 3 208 0,0 0 0 15,1 2 0-15,-1 1 0 0,-2 2 0 0,1 1 0 16,0-1 0-16,1 2-144 0,-1 0 144 0,2 1 0 16,-1-4 0-16,0 1 0 0,1 0 0 0,0-1 0 15,-2-1 0-15,1-4 0 16,1-1 0-16,0 0 0 0,2-2 0 0,0-2 0 0,0-3 0 0,0-1 0 15,0-2 0-15,1-3 0 0,-2-3-176 0,0-1 176 16,0-2-208-16,0-1 80 0,0-4 128 0,-1-1 0 0,-2-1 0 0,2 2 128 16,-2 1-128-16,-1 4 0 0,-1 2 0 0,2 5 0 15,-2 1 0-15,1 2 0 16,-1 2 0-16,-4 4 0 0,0 0 0 0,6 2 0 16,-2 3 0-16,2 1-128 0,-1 2 128 0,2 1 0 15,-2 2 0-15,1 0-128 0,0 0 128 0,2 1 0 0,1 0-144 16,1 0 144-16,0-1 0 0,-1-1 0 0,1-1 0 0,1-2 0 15,1-1 0-15,1-3 0 0,-1-1 128 0,0-2-128 16,0-1 0-16,0-2 0 0,1-3 0 0,-2 0-176 16,2-3 176-16,-1-2 256 0,-1-3-64 0,-2-2-16 15,-2-2 112-15,-2-4 32 0,0-4 0 0,-3-1 0 16,-1-2-64-16,-1 3-16 0,-1 3 0 0,-2 1 0 0,-4 2 0 16,-1 3 0-16,-2 3 0 0,-1 4 0 0,-1 3 96 0,0 2 32 15,0 4 0-15,-2 3 0 0,-3 4-368 0,2 3-320 16,-3 2 64-16,2 2 16 15,-1 2-560 1,3 3-112-16,2 0-32 0,4 1 0 0,3 0-1952 16,3 1-400-16,2-1-80 0</inkml:trace>
  <inkml:trace contextRef="#ctx0" brushRef="#br0" timeOffset="113890.47">22602 8636 35935 0,'-9'-4'3200'0,"9"4"-2560"15,-7-2-512-15,0 0-128 0,-2 1 768 0,-1 2 144 16,0 2 32-16,-2 0 0 0,-2 2 0 0,-1 3 0 16,-1 3 0-16,-2 1 0 0,1 1-464 0,-1 3-96 15,-1 1 0-15,3 3-16 16,1 0-368-16,2 1 144 0,1 1-144 0,3 0 0 16,2 1 0-16,2 0 0 0,1 0 0 0,3-1 0 0,1 0 0 0,3-2 0 0,1-1 0 0,2-3-144 15,1-1 144-15,1-4 0 0,3-3-144 0,1-1 144 16,1-4-192-16,0-2 48 15,1-3 0-15,1-3 0 0,0-4 16 0,0-4 0 0,1-4 0 0,-1-3 0 0,-1-4 128 16,1-4 0-16,-2-7 0 0,-1-3 0 0,-1-5 0 0,2-3 144 16,0-5-16-16,-1-3-128 0,-1-3 192 0,-2 3-192 15,-2 5 192-15,-2 6-192 0,-1 4 320 0,-3 7-32 16,0 6-16-16,-1 4 0 0,-2 4 384 0,0 5 80 16,-2 3 16-16,0 4 0 15,-2 1-256-15,2 4-48 0,-1 2-16 0,1 4 0 0,0 2-432 0,-1 4 0 16,1 3 0-16,0 3 0 0,1 3 0 0,1 3-176 15,1 2 176-15,1 4-192 0,0 1 192 0,1 2-192 16,1 1 192-16,1 0-192 0,2 0 192 0,1-1 0 16,2-2 0-16,1 0-128 0,0-2 128 0,1-3 0 15,2-2 0-15,1-2 0 0,1-2 0 0,2-2 0 32,-2-3 0-32,1-3-128 0,2-4-128 0,-1-4 0 0,0-3-16 0,0-2 0 0,2-3-64 0,-3-4-16 0,1-4 0 15,-1-6 0-15,-1-4 352 0,1-5 0 0,-1 0 0 16,0-6 0-16,-1-4 0 0,-2 2-192 0,-1 1 64 15,-2 3 128-15,-2 3 0 0,-2 4 0 0,-1 4 0 0,1 5 0 16,-3 5 240-16,-1 2 16 0,0 2 0 0,0 7 0 16,0 0 96-16,0 0 32 15,-5 6 0-15,2 1 0 16,0 3-384-16,-1 2 0 0,2 3 0 0,-1 2-192 16,1 3 192-16,1 1 0 0,-1 0-144 0,4 1 144 15,0 0 0-15,1-1 0 0,1-1 0 0,2-2 0 16,-1 1 0-16,2-3-176 0,1 0 176 0,-1-2-128 15,2-1 128-15,1-3 0 0,1-1 0 0,0-3 0 0,0-3 0 16,1-2 0-16,0-2 0 0,0-1 0 0,-2-3 0 0,1-2-128 16,0-6 128-16,1 0-128 0,1-3 128 0,-1-4 0 15,0-3 0-15,-1-4 0 0,1-3 0 0,-1-1 0 16,-1 0 0-16,-1 2 0 0,-2 3 0 0,-1 4 0 16,-2 4 0-16,-1 4 128 0,0 2-128 0,-1 3 144 15,-1 4-144-15,-1 5 160 0,0 0 16 0,0 0 0 16,0 0 0-16,-2 9 0 0,0 3-176 0,0 2 0 15,1 1-192-15,1 2 192 0,0 0-176 0,1 3 176 16,2 0-128-16,0 0 128 0,1-3 0 0,2 1 0 0,-1 0 0 0,4-3-128 16,0-2 128-16,2-1 0 0,1-1 0 0,0-3 0 15,1-1 0-15,1-3 0 0,-1-3 0 0,0-1 0 16,1-3 0-16,1-3 0 16,-1-2 0-16,0-5-128 0,-1-2 128 0,2-5 0 0,-1-5 0 0,-1-4-128 15,0-4 128-15,3-4 0 0,-2-5 128 0,0-3-128 16,-2-4 0-16,1-4 0 0,-1-3 0 0,-1 2-128 15,-1 1 128-15,-3 5-128 0,-2 5 128 0,-2 6-128 16,-3 5 128-16,0 6 128 0,-1 4-128 0,-1 3 176 16,-2 6 48-16,1 3 16 0,-1 4 0 0,-2 2 0 15,1 3-240-15,5 1 0 0,-6 7 0 0,1 3 0 0,-2 2 0 16,0 5-128-16,1 4-16 0,-1 4 0 16,1 1 144-16,0 4-192 0,2 3 192 0,-1 2-192 0,1 0 192 0,1 1-160 15,2 2 160-15,-2-1-160 0,2-1 160 0,1 0 0 16,2-1 0-16,2-2 0 0,-1-1 0 0,5-3 0 15,1 0 0-15,-2-4 0 0,1-3 0 0,1-3-128 16,2-5 128-16,1-3 0 0,1-3-288 0,-1-5 32 16,2 0 0-16,2-6 0 15,0-3-160-15,2-4-32 0,1-4 0 0,-1-4 0 0,2-3 256 0,0-5 64 0,0-5 0 0,0-4 0 16,-1-5 128-16,0 0 0 16,-1 1 0-16,-3 3-128 0,-2 1 128 0,-2 8 0 15,-2 4 0-15,-2 4 0 0,-2 5 0 0,-2 4 0 16,0 3 160-16,-3 7-160 0,0 0 272 0,0 0-32 0,-3 8-16 0,0 3 0 15,-1 2-224-15,0 3 0 16,1 1 0-16,0 2-160 0,0 1 160 0,0 0 0 0,1-1-144 16,1 1 144-16,0 0 0 0,2 0 0 15,1-2-144-15,2 0 144 0,0-1 0 0,1-3 0 0,1-2 0 0,1-1 0 16,0-2 0-16,1-2 0 0,1-2 0 0,0-3 0 16,-1-2 0-16,4-2 0 0,-2-3 0 0,1-2 0 15,-1-3 0-15,0-2 0 0,2-3 0 0,3-3 0 16,-3-5 0-16,2-3 0 0,0-1 0 0,1-5 0 0,-1-3 0 0,0-2 128 15,0 1-128-15,0 1 0 0,-3 2 0 16,-1 3 0-16,-2 5 0 0,-1 4 0 0,-4 3 0 0,1 5 0 16,-2 3 0-16,-1 3 0 0,-2 1 0 0,1 6 0 15,0 0-176-15,-5-2 176 0,-1 2-224 16,-1 2 80-16,-1 1 16 0,1 2 0 0,0 1-32 16,1 3 0-16,-2 1 0 0,1 2 0 0,2-1 160 0,0 2-208 15,2 1 80-15,1 0 128 0,0 0-256 0,2-1 80 16,1 1 16-16,3-2 0 0,1-1-80 0,0 0-16 15,2-2 0-15,1-2 0 0,2-1-16 0,0 0-16 0,0 0 0 16,2-2 0-16,3 0 32 0,-3-1 0 16,-1-1 0-16,-1 0 0 0,-2 0 256 0,-1 1 0 15,-7-3 0-15,0 0 0 0,0 0 0 0,4 4 0 0,-4-4 0 16,0 0 0-16,0 0 320 0,0 0 0 16,0 7 16-16,0-7 0 0,-4 5-48 0,0 0-16 0,4-5 0 0,-6 4 0 15,1 0-272-15,-1 1 128 16,6-5-128-16,-4 4 0 0,-1-1-256 15,5-3-176-15,0 0-16 0,0 0-16 0,-5 3-2656 0,5-3-528 16</inkml:trace>
  <inkml:trace contextRef="#ctx0" brushRef="#br0" timeOffset="114379.18">24135 8060 23951 0,'0'0'2128'0,"-3"4"-1696"0,-1 2-432 0,1 0 0 0,1 2 1632 0,-1 2 240 0,-1 1 48 0,1 1 16 16,0 0-976-16,1 0-192 15,-1 1-32-15,2 1-16 0,2-1 64 0,2 0 16 16,-1 0 0-16,2 0 0 0,1-1-432 0,1-1-96 0,2 0-16 0,1-1 0 16,2-1-64-16,1-2 0 15,1-2-16-15,2 0 0 0,2-3-32 0,0-1 0 0,2-1 0 0,1-3 0 16,0-3-144-16,0 0 160 15,-2-3-160-15,1-2 160 0,0-2-160 0,-1-4 0 0,2-4 144 0,0-4-144 16,0-5 0-16,1-3 0 0,1-4 0 0,0-1 0 0,-1 0-144 16,-2 0-48-16,-1 3-16 0,-4 4 0 15,-3 5 208-15,-3 4-176 0,-3 4 176 0,-1 3-160 16,-3 3 160-16,-2 4 192 0,-4 3-32 0,0 1-16 0,-2 3-144 16,0 2 128-16,-2 4-128 0,1 1 128 15,0 2-128-15,2 2 0 0,-1 1-160 0,2 1 160 0,1 1-176 16,2 2 176-16,2-1-192 0,1 1 192 0,3 1-176 0,0-1 176 15,1 1-160-15,3-2 160 0,0 0-128 0,2-1 128 16,0 2 0-16,1-3-144 0,1-1 144 0,1-1 0 16,-1-2 0-16,0 1 0 0,-1-1 0 0,-1-1 128 0,-1-2-128 15,-3 1 176-15,-6-6 192 0,4 5 32 16,-4-5 16-16,0 7 0 16,-4-2 112-16,-1 1 32 0,-3-1 0 15,-2 2 0-15,-3 0-304 0,0 0-48 0,-1-1-16 0,-1 0 0 16,1 0-1664-16,1 0-320 0,2 0-80 0,2-2-14928 0</inkml:trace>
  <inkml:trace contextRef="#ctx0" brushRef="#br0" timeOffset="114521.2">24838 8032 28559 0,'0'0'2544'0,"0"0"-2032"0,0 0-512 0,0 0 0 0,-3 5 1552 0,-2-1 224 0,1 0 32 0,-1 1 16 15,0-3-1136-15,-2 2-240 0,2 0-32 0,-1 0-16 31,2 1-2336-31,-2 0-480 0</inkml:trace>
  <inkml:trace contextRef="#ctx0" brushRef="#br0" timeOffset="115875.21">9561 9554 7359 0,'-21'-12'320'0,"9"4"80"0,-2 0-400 0,-1-2 0 0,0 0 0 0,0 0 0 16,-1-1 2512-16,1 0 432 0,-1-1 64 0,1 2 32 0,-2 0-1968 0,1 4-400 15,1-1-80-15,-5 1-16 0,-2 0 160 0,-2 2 32 16,-3-1 0-16,-1 2 0 0,-4 0-256 0,1 2-64 16,0-3 0-16,0 3 0 0,0 0-240 15,3 1-48-15,1 2-16 0,1 2 0 0,0-1-144 0,0 1 0 16,3 2 0-16,0 2 0 0,-3-1 0 0,-2 3 0 15,0 1 0-15,-3 3 0 0,-1 1 0 0,0 2 0 16,0 2 0-16,0 2 128 16,-1 1 0-16,2 3-128 0,3 3 192 0,-1 2-64 0,1-1 0 0,2 2-128 15,1 2 192-15,-2 1-64 0,-3 1 0 0,1 2 0 16,2 1 0-16,0 2 0 0,2 0-128 0,1 2 0 16,2 1 144-16,2 1-144 0,2 0 128 0,3 2-128 0,2 3 128 0,1 0-128 15,0 1 160-15,3 3-32 0,1 0-128 0,3 2 192 16,0 0-64-16,3 3 0 0,1 2-128 0,1 2 192 15,1-2-64-15,2 4 0 0,2 1-128 0,1 1 192 16,2 1-192-16,1 3 144 0,2 3-144 16,3 4 128-16,-1 2-128 0,5 2 0 0,0-1 144 0,-3-25-144 15,4 6 0-15,4 4 128 0,0 4-128 0,1-2 0 16,0-1 256-16,2-3 0 0,-1-3-16 0,1-1 0 16,1-3 112-16,0-4 32 0,3-5 0 0,0-3 0 15,-1-3-32-15,3-2 0 0,3-5 0 0,1-2 0 16,0-3 0-16,-1-2 0 0,0-4 0 0,0-3 0 15,2-3-160-15,-1-3-16 0,0-4-16 0,2-3 0 16,0-4 80-16,3-3 16 0,2-4 0 0,1-4 0 0,1-2-32 16,-1-4 0-16,-3-5 0 0,-1-2 0 0,-2-2-48 0,1-3-16 15,0-3 0-15,-2-3 0 0,-2-2-32 0,2-1 0 16,-1-2 0-16,16-18 0 0,-9 5 64 0,-5 2 16 16,-4 0 0-16,-5 3 0 0,-4 1 112 0,-2-3 0 15,-1-4 16-15,-1 1 0 0,-1-2-80 0,-2 0 0 16,-1 1-16-16,0-2 0 0,-2 0-48 0,-3-2 0 15,-2-2 0-15,-1-1 0 0,1-1-64 0,-3 2 0 16,0-2-128-16,-3 3 192 0,1 2-192 0,-4 1 176 16,-4 0-176-16,-2 4 160 0,0 0 32 0,-2 3 0 15,-1 1 0-15,-1-1 0 0,-4 0 96 0,1 2 32 16,-2 1 0-16,1-1 0 0,1 0-112 16,-5 0-16-16,0 0 0 0,0-1 0 0,3-3-192 0,-2 0 128 15,0-2-128-15,-1 2 0 0,0 1 0 0,-3 2 0 0,0 1 0 0,-3 3 0 16,0 2 160-16,0 4-160 15,-1 2 160-15,0 3-160 0,-2 3 272 0,1 3-32 0,-1 1-16 0,-1 3 0 16,2 1 32-16,-3 2 16 0,-1 1 0 0,0 3 0 0,2 2-80 0,-2 2-32 16,-2 0 0-16,1 4 0 0,2 2-32 0,-3-1 0 15,0 0 0-15,2 3 0 0,1 2-128 0,3 2 0 32,1 2 144-32,0 0-144 0,2 1 0 0,4-1 0 0,0 2 0 0,2 0-128 0,-2 3-160 0,3 0-32 15,0 0 0-15,4 1 0 16,3 1-1728-16,0 1-336 15,1-1-80-15,2 4-9600 0,-1 3-1920 0</inkml:trace>
  <inkml:trace contextRef="#ctx0" brushRef="#br0" timeOffset="119417.09">15098 16794 29663 0,'0'0'1312'0,"-5"10"272"0,3 2-1264 0,2-1-320 0,3-2 0 0,1-1 0 15,3 0 0-15,2 0-144 0,2 0 16 0,1-2 0 0,2-1 128 0,4-2 0 16,1 0 0-16,1-3 128 16,-1-2 256-16,2-1 64 0,1-3 16 0,1-2 0 0,2-1 16 0,1-5 0 31,-1 0 0-31,0-2 0 0,0-3-96 0,-2-2-32 16,-2-4 0-16,-5-2 0 0,1 0 176 0,-5-3 48 15,-1-1 0-15,-4 3 0 0,-1-1-16 0,-5 2 0 0,-2 1 0 16,-1 4 0-16,-3 4 16 0,-1 2 16 0,-3 2 0 0,0 4 0 15,-3 3 304-15,0 4 48 0,0 5 16 0,-4 5 0 16,1 4-400-16,0 4-80 0,-2 5-16 0,1 5 0 16,-2 7-464-16,1 3 128 0,0 4-128 0,3 3 0 15,1 4 0-15,4 0-288 0,1 0 64 0,1 2 16 16,4 0 208-16,1 2 0 0,2-1-160 0,2 2 160 16,1 0 0-16,3-1-144 0,0-4 144 0,2-2 0 15,1-3 0-15,2-3-128 0,2-1 128 0,0-3 0 16,-2-1 0-16,2-4 0 0,2-2 0 0,-1-3 0 15,0-3-432-15,2-4 32 0,0-2 0 0,2-5 0 16,1-4-1392-16,1-2-256 0,5-6-64 16,1-4-16-16,3-5-368 0,1-7-80 0,2-4-16 15</inkml:trace>
  <inkml:trace contextRef="#ctx0" brushRef="#br0" timeOffset="119574.92">15930 16841 16575 0,'-16'-8'736'0,"7"4"160"0,-1-1-720 0,1-1-176 0,1 1 0 15,3-1 0-15,2 1 3872 0,3 5 736 16,-2-9 160-16,5 1 32 0,1 0-3680 0,4 0-736 0,2-2-128 0,2 0-48 16,3-1-208-16,4 0 0 0,2-2-144 0,1 0 144 15,4 0-320-15,2 1 48 0,-1-2 0 16,-3 3 0 0,-1 0-2352-16,-3 3-448 0</inkml:trace>
  <inkml:trace contextRef="#ctx0" brushRef="#br0" timeOffset="119747.61">15852 16971 31327 0,'0'0'2784'0,"-6"8"-2224"0,1-3-560 0,5-5 0 0,-3 8 1088 15,3-8 96-15,0 0 32 0,3 9 0 0,4-3-640 0,1-1-112 16,4-3-16-16,5-2-16 0,2-1-192 0,4-3-48 16,2-2 0-16,6-4 0 15,6-2-1024-15,1-4-192 0,0-2-64 0,0-4-14688 0</inkml:trace>
  <inkml:trace contextRef="#ctx0" brushRef="#br0" timeOffset="121594.74">16944 16763 25167 0,'0'0'1104'0,"0"0"240"0,0 0-1072 0,0 0-272 0,0 0 0 0,0 0 0 0,0 0 960 0,0 0 144 16,0 0 32-16,0 0 0 0,0 0 144 0,0 0 16 15,2-11 16-15,0-2 0 0,0-3-464 0,0 0-80 16,1-4-32-16,2-2 0 0,-1 0-320 0,2-1-64 16,1-2-16-16,2 1 0 0,-5 2-160 0,2 1-48 0,-1 4 0 15,1 4 0-15,-2 3 0 0,0 2 0 0,-4 8 0 0,0 0 0 16,0 0 64-16,0 0 0 0,5 8 0 0,1 4 0 16,-1 5-32-16,0 1 0 0,-2 3 0 0,1 2 0 31,2 0-160-31,1 2 0 0,0 0 0 0,2 0 0 0,1-3 0 0,1-1 0 0,0-2 0 0,5-3 0 31,1-4 0-31,3-2 0 0,2-3-192 0,2-4 192 16,1-5-512-16,1-5 32 0,0-4 0 0,0-3 0 0,3-3 288 0,-2-4 48 0,-1-2 16 0,-3-4 0 15,-1 0 128-15,-4-2 0 0,-2-1 0 0,-2-2 128 16,-4-2 0-16,-2 0 0 0,-4 0 0 0,-1 4 0 16,-3 4-128-16,-3 5 176 0,-4 5-176 0,1 5 192 0,-2 2 112 0,-1 4 16 15,-1 3 16-15,-1 3 0 16,-1 4 64-16,-2 1 16 0,0 3 0 0,-1 3 0 0,1 3-416 0,0 1 0 15,0 2 0-15,0 1 0 0,4 0 0 16,2 2 0-16,1 0-176 0,0 1 176 0,4-1-144 0,1 1 144 16,2 0-160-16,1-1 160 0,0-3 0 0,2 0-144 15,4-1 144-15,-1-2 0 0,0-2-208 0,2-3 32 16,1-3 16-16,1-4 0 16,1-3-352-16,0-2-80 0,0-4-16 0,1-3 0 0,2-4 288 0,-4-1 64 0,1-3 16 15,0-2 0-15,-1-3 240 0,0-1 240 0,-3-1-48 0,1 4-16 16,-1 0 16-16,-1 3 16 0,-1 2 0 0,-2 5 0 15,-3 10 112-15,0 0 32 0,0 0 0 0,0 0 0 16,0 0-192-16,0 0-32 0,0 0-128 0,9 8 192 16,0 0-192-16,-1 2 0 15,0 0 0-15,2 0-160 16,0 0-112-16,2-1-32 0,1 0 0 0,4-2 0 31,1-2-512-31,3-3-96 0,1-3-32 0,1-4 0 16,3-1-336-16,1-3-80 0,2-2-16 0,2-2 0 15,2-3-128-15,-4-1-32 0,-1-2 0 0,-3-3 0 16,-3-3 208-16,-3-2 48 0,-4-2 0 0,-2-1 0 0,-3-2 816 0,-4 1 160 0,-3 1 48 0,-2 2 0 0,-3 4 448 0,-2 4 112 16,-2 4 16-16,-4 3 0 0,-2 5 1792 0,-2 2 352 15,-3 3 80-15,-1 3 16 16,-3 2-480-16,-1 4-96 0,0 1 0 0,1 5-16 0,2 3-1200 0,-1 2-224 16,0 3-48-16,5 1-16 0,1-1-208 15,3 2-32-15,0 1-16 0,4 0 0 0,-1-1-64 0,5 0-16 16,1-1 0-16,3-1 0 0,1-2-144 0,3 1 160 15,0-1-160-15,1-3 160 0,2-4-160 0,3 0 128 16,2-1-128-16,0-3 128 0,1-4-128 0,1-2 0 16,1-2 144-16,1-2-144 0,0-6 192 0,-1-4-48 15,0-4 0-15,-1-3 0 0,0-4 16 0,-3-3 0 0,-1-4 0 16,-3-4 0-16,1-3 32 0,-1-4 16 0,-1-3 0 16,-1-1 0-16,1-2-48 0,-3 4-16 0,1 3 0 0,-4 6 0 15,0 5 176-15,-1 7 48 0,-1 4 0 0,0 5 0 16,-2 4 208-16,1 3 32 0,2 7 16 0,0 0 0 15,0 0-112-15,0 0-32 0,0 0 0 0,-4 8 0 16,-1 3-304-16,2 3-176 0,2 3 192 0,0 2-192 16,1 2 0-16,1 2 0 0,2 2-160 0,-1 1 160 15,1 1-144-15,1 1 144 0,-1 1 0 0,3-2 0 16,-1 1 0-16,2-2-128 0,0-1 128 0,1-2 0 16,1-1 0-16,1-5 0 0,2 0 0 0,-1-4 0 0,1-3-144 0,-1-4 144 15,-1-1-208-15,0-3 80 16,0-3-384-16,1-3-64 15,0-5 0-15,1-1-16 0,-3-4 384 0,0-3 80 0,-1-3 128 0,2-3-208 0,-3-4 208 0,1-4 0 16,-2-1 0-16,0-1 160 0,-1 1-160 0,-1 2 0 16,-2 4 144-16,0 4-144 0,1 5 0 0,-3 5 128 15,-1 4-128-15,1 8 0 0,0 0 192 0,0 0-16 16,0 0-16-16,0 0 0 0,-4 7 64 0,-1 4 16 16,3 4 0-16,-1 2 0 0,2 2-240 0,1 2 0 15,0 0 0-15,2 1 0 0,2-1-144 0,1-2 144 16,0 0 0-16,2-1-144 0,1-2 144 0,-1 0 0 15,2-4 0-15,1-1-128 0,1-1 128 0,1-2 0 0,0-2 0 0,0-2 0 16,0-2-176-16,0-3 176 0,1-2-208 0,-1-1 80 16,0-3 128-16,-1-2-192 0,-1-3 192 0,0-3-192 15,-1-3 192-15,1-3 128 0,-1-3-128 0,-1-2 176 16,0-3-176-16,-3-1 128 16,1 0-128-16,-3 2 128 0,-1 5-128 0,0 3 128 0,-1 5-128 15,-1 3 128-15,-1 2-128 0,0 3 192 0,1 7-192 0,0 0 192 16,0 0 48-16,0 0 16 0,0 0 0 0,-5 9 0 15,0 1-256-15,2 2 176 0,1 3-176 0,1 2 160 16,1 0-160-16,1 1 0 0,1 0 0 0,1-1-176 16,1 1 176-16,0-2 0 0,1 1-144 0,2-2 144 15,0-2 0-15,-1-2 0 0,1-1 0 0,3-2 0 0,1-2-160 0,-1-2 160 16,0-3 0-16,-10-1-144 0,12-2-16 0,-2-3 0 16,-1-1 0-16,2-3 0 0,-3-2 160 0,2-3 0 15,-1-4 0-15,0-2 0 0,-2-2 0 0,1-4 0 16,-1-4 160-16,-1 2-160 0,0 0 144 0,-1 3-144 15,0 2 128-15,-2 3-128 0,-1 3 0 0,-1 5 0 16,-1 2 128-16,0 10-128 0,0 0 0 0,0 0 128 16,0 0-128-16,0 0 128 0,0 0-128 0,0 0 192 0,-3 10-192 15,1 1 192-15,1 3-192 16,1-2 0-16,0 1 0 0,2 1-176 0,1 0 176 0,0 1-128 0,2 0 128 16,0-1-128-16,3 0 128 15,-1-1 0-15,-1-2 0 0,2-1 0 0,0-4-256 0,-1 1 16 0,2-3 16 0,0-1 0 31,1-3-224-31,-1-2-32 0,-3-1-16 0,2-2 0 0,-1-4 256 0,0-3 48 0,-1-4 16 0,-1-1 0 16,3-3 176-16,0-3 0 0,-2-5 0 0,1 2 0 16,1 0-160-16,-3 4 0 0,-1 2 0 0,1 4 0 15,-2 4 160-15,0 3-192 0,1 3 192 0,-4 6-192 16,0 0 192-16,0 0-192 0,0 0 192 0,9 4-192 16,-3 2-16-16,1 1-16 0,-1 1 0 0,0 2 0 15,-1 1 32-15,1 1 0 0,0 1 0 0,-1 1 0 16,0-1 192-16,2-1 0 0,0 1 0 0,-2-1-144 0,-1-1 144 15,0 0 0-15,-1-1 0 0,-2-1 0 0,-1-9 0 0,-2 10 224 16,-2-1-48-16,-3-1-16 0,-2 0 352 0,-2 0 80 16,-3-1 16-16,-5 1 0 0,-5-1-176 0,-2-1-48 15,-4 1 0-15,1 0 0 0,0-2-224 0,1 2-160 16,1 0 192-16,2 1-192 0,3-2 0 16,0-1-192-16,3-1 0 0,1 1 0 15,0-4-2800-15,3-1-544 0</inkml:trace>
  <inkml:trace contextRef="#ctx0" brushRef="#br0" timeOffset="121753.13">18141 15785 42383 0,'-12'-2'3776'0,"2"0"-3024"16,2 0-608-16,8 2-144 0,-7-4 224 0,7 4 16 0,0 0 0 0,0 0 0 31,0 0-1264-31,0 0-240 0,0 0-48 0,11-9-16 15,6 1-1552-15,5-1-320 0,2-2-64 0</inkml:trace>
  <inkml:trace contextRef="#ctx0" brushRef="#br0" timeOffset="122105.33">19255 15901 23951 0,'0'0'2128'0,"1"11"-1696"32,4 1-432-32,0 0 0 0,2 0 2768 0,2 0 480 0,0-1 80 0,2 0 32 0,0-1-2720 0,2-2-640 15,1-3 0-15,3 0 0 16,-1-2 0-16,6-3 0 16,2-2 160-16,-1-5-160 0,-1-4 336 0,0-2-16 0,1-1 0 0,-1-3 0 0,-2-3-16 0,-4-2-16 0,-2-4 0 0,-4 1 0 15,-6-1 128-15,-4 0 32 16,-3-1 0-16,-4 2 0 0,-3 2 192 0,-3 1 32 0,-4 1 16 0,-2 6 0 31,-1 4-16-31,-1 4 0 0,-1 4 0 0,1 3 0 0,2 4-304 0,0 4-64 0,0 1-16 0,3 3 0 31,0 3-416-31,2 3-96 0,1-1-16 0,4 2 0 16,2 0-528-16,4 0-96 0,2-1-32 0,3 1 0 16,3 0-512-1,1-1-96-15,3 1-32 0,2-1 0 0,0-3-1248 16,3-3-256-16,2-3-48 0</inkml:trace>
  <inkml:trace contextRef="#ctx0" brushRef="#br0" timeOffset="122369.98">19836 15386 2751 0,'-6'-31'128'0,"1"13"16"0,-3 1-144 0,-1 0 0 16,-2 3 0-16,-3 1 0 0,3 3 9008 0,-1 2 1760 16,-2 4 368-16,2 2 64 0,2 3-8080 0,0 3-1616 15,0 3-320-15,2 3-64 0,2 3-832 0,0 3-160 16,0 3-128-16,4 4 144 0,2 4-144 0,2 3 0 15,0 4 0-15,2 4-176 0,2 0 176 0,3 4 0 16,1 1 0-16,1 2 128 0,0 4-128 0,2-2 176 16,0 0-176-16,0 0 192 0,-1 0-192 0,-1-1 128 15,-1 1-128-15,-1 0 128 0,0 0-128 0,-2-4 128 16,1-4-128-16,-1-3 128 0,-3-3-128 0,1-3 0 0,-3-2-192 16,0-6 192-1,-3-3-1264-15,1-3-128 0,-1-7-16 0,1-9-16 16,0 0-752-16,0 0-160 0,-8-8-32 0,3-6-14224 0</inkml:trace>
  <inkml:trace contextRef="#ctx0" brushRef="#br0" timeOffset="122521.09">19694 15936 36287 0,'-18'-5'1600'0,"8"4"336"0,0 0-1552 0,1 0-384 0,0 0 0 0,9 1 0 16,0 0 1024-16,0 0 112 0,0 0 16 0,0 0 16 0,0 0-592 0,0 0-112 16,14-3-16-16,3-2-16 0,2 0-240 0,4-2-64 15,3-2 0-15,3-3 0 0,-1-3-128 0,5-3-192 16,-2 0 32-16,5-3 16 15,4-2-2720-15,1 0-528 0</inkml:trace>
  <inkml:trace contextRef="#ctx0" brushRef="#br0" timeOffset="123660.15">20900 15421 16575 0,'-4'-8'1472'0,"-2"1"-1168"0,-1-2-304 0,0 0 0 0,-1 1 2432 16,-1 2 416-16,-1 0 96 0,2 2 0 15,-1-1-592-15,0 3-128 0,0 2-32 0,-2 2 0 0,-2 2-608 0,1 2-128 16,2 3-32-16,-1 3 0 15,-1 4-688-15,1 2-144 0,2 3-16 0,-2 2-16 0,2 3-240 0,3 1-64 32,-3 1 0-32,2-2 0 0,2-1-256 0,1 0 0 0,2-2 0 0,4 1 0 15,2-2 0-15,1-2 0 0,2-2 0 0,2-1 0 0,1-2 0 0,1-3 0 16,1-3 0-16,1-2 0 0,2-3 0 0,3-2 0 16,1-3 0-16,0-3 0 15,1-4 0-15,1-3 0 0,1-2 0 0,1-4 0 0,0-3 0 0,-1-5 0 16,-1-1 0-16,0-3 0 0,-1-3 128 0,-3 1-128 15,-3-2 144-15,-2 1-144 0,-2 1 160 0,-4 3-160 16,-2 4 160-16,-2 4-160 0,0 6 256 0,-2 4-32 16,-2 2-16-16,2 8 0 0,0 0-16 0,0 0 0 0,0 0 0 0,0 0 0 15,-9 6 128-15,3 4 0 16,2 2 16-16,1 1 0 0,1 3-336 0,-1 1 0 0,2 1 0 0,2 0 0 16,2 1 0-16,0 0 0 0,1 0 0 0,2-1-128 15,0 0 128-15,3-2-160 0,2 1 160 16,0-2-160-16,1-3 160 0,0-2 0 0,2-1-144 0,-1-3 144 15,-1-2-176-15,1-2 48 0,0-4 0 0,0-2 0 16,0-4-128-16,0-2 0 0,3-2-16 0,-1-2 0 16,-4-4 272-16,-2-2 0 0,1-3 0 0,0-1 0 15,-1-3 128-15,-2 0 0 0,-3-3-128 0,-2 2 192 16,0-1-192-16,0 6 128 0,-2 3-128 0,0 5 0 16,-2 4 176-16,-1 3-176 0,1 3 192 0,2 5-192 15,0 0 368-15,0 0-48 0,0 0 0 0,-4 3 0 0,0 2-144 0,2 2-48 16,-1 2 0-16,2 2 0 0,0 1-128 0,1 1 0 15,0 2 0-15,1 2-176 16,1-1 176-16,1 1-128 0,2-1 128 0,3 8-128 0,1-6 128 0,0 0 0 16,0-3 0-16,-2 0-128 0,3-2 128 0,1-3 0 15,0-4 0-15,0 0 0 0,1-2 0 0,-1-2 0 16,0-3-144-16,0-2 144 0,2-3-176 0,-1-1 48 16,-1-3 0-16,1-2 0 0,-2-3 128 0,-2-1 0 15,1-2 128-15,0-4-128 0,-1-2 144 0,-1-2-144 16,0-3 192-16,-3 1-192 0,2-2 128 0,-1 3-128 15,0 3 0-15,-2 4 0 0,-2 5 0 0,0 4 0 16,0 3 128-16,-1 8-128 0,0 0 128 0,0 0-128 16,0 0 144-16,0 0-144 0,0 0 192 0,-4 10-48 0,1 2-16 0,2 3 0 15,0 0-128-15,1 2 0 0,0 0-160 0,2 1 160 16,1-1-128-16,0 1 128 16,1 0 0-16,0-3-144 0,3-1 144 15,-1-1 0-15,2 1 0 0,0-2 0 0,-2-2 0 0,3-3-128 0,0-1 128 0,1-2 0 0,-1-2-240 16,0-2 48-16,2-1 0 0,2-3 0 0,0-2-64 15,-6 1 0-15,1-2 0 0,1-1 0 0,0-5 256 16,0-1 0-16,-1-2 144 0,1-4-144 0,-1-1 144 16,0-2-144-16,-2-4 128 0,1-1-128 0,-1-4-128 15,3-13-128-15,0 4 0 0,-6 17-16 16,1 1-240-16,-1 2-64 0,0 3 0 16,-1 4 0-16,-2 2 80 0,0 2 16 0,0 3 0 0,-1 2 0 15,1 5-96-15,0 0-32 0,0 0 0 0,-4 5 0 16,-2 2 96-16,2 3 0 0,-2 2 16 0,0 9 0 15,1 1 256-15,3-7 48 0,0 3 16 0,1 8 0 0,1-1 176 0,1-9 176 16,1 2-48-16,3 6 0 0,0-3 432 0,0-7 80 0,-1 0 0 0,4 7 16 16,-1-4 112-16,-1-6 32 15,0 1 0-15,3-1 0 0,2 0-160 0,-1 0-48 0,0-1 0 0,0-3 0 16,0 0-48-16,6 1-16 0,-4-4 0 0,-3-2 0 16,1-2-208-1,0-1-32-15,0-2-16 0,-5 0 0 0,2-3-272 0,2-2 0 16,-1-3 0-16,-3 3 0 15,-1-2-1488-15,2-6-304 0,-2 1-64 0,-1 4-17072 16</inkml:trace>
  <inkml:trace contextRef="#ctx0" brushRef="#br0" timeOffset="124246.07">21491 15356 2751 0,'0'0'128'0,"0"0"16"0,0 0-144 0,0 0 0 0,0 0 0 0,0 0 0 16,0 0 5248-16,0 0 1008 0,0 0 208 0,0-8 32 0,-1 0-4400 0,-1-1-880 16,2-1-192-16,0 0-16 0,0 0-528 0,0-2-96 15,-1-2-32-15,0-2 0 0,0 0-192 16,-1-1-32-16,0 0-128 0,0-1 192 0,-1 2-192 0,0 0 128 16,0 1-128-16,-2 3 0 0,1 2 128 0,1 3-128 15,-2 2 0-15,5 5 0 0,0 0 224 0,0 0-48 16,0 0-16-16,-4 9 0 0,2 2-160 0,2 2 0 15,2 1 144-15,1 3-144 0,2 0 0 0,2 2 0 16,2-2 0-16,1 1-192 0,0 0 192 0,2-1 0 16,2 0 0-16,-2-1 128 0,2 0 48 0,0-2 16 15,1-1 0-15,1 0 0 0,-3 1 16 0,1-1 16 0,-2-1 0 0,1-1 0 16,0-1-96-16,-1 0 0 16,-2-2-128-16,1 0 192 0,0 0-192 0,0 0 144 0,-2-2-144 0,-1 0 128 31,-8-6-448-31,0 0-80 0,9 7-32 0,-9-7-9536 0,10 6-1904 0</inkml:trace>
  <inkml:trace contextRef="#ctx0" brushRef="#br0" timeOffset="124576.63">21877 15048 32655 0,'-11'1'1440'0,"11"-1"304"0,0 0-1392 15,0 0-352-15,-6 5 0 0,3 0 0 0,2 2 400 0,0 2 16 16,0 0 0-16,1 8 0 0,2 2-80 0,2-2-16 15,2 2 0-15,-1 1 0 0,1 1-192 0,3 1-128 16,2 0 128-16,0 0-128 0,1-3 0 0,0 1 0 16,0-1 0-16,0 0 0 0,1-2 0 0,1 0 0 15,-4-3 0-15,1 0 0 0,-1-3 192 0,-1-2-16 16,-2-3-16-16,-1-2 0 0,-6-4 544 0,9 2 96 16,-9-2 32-16,0 0 0 15,8-5-32-15,-2-3 0 0,0-2 0 0,-2-2 0 0,1-3-384 0,0-5-80 16,1-4-16-16,1-5 0 0,1-4-192 15,1-2-128-15,1-3 160 0,1 1-160 0,0 1 0 0,-2 13-192 0,0 1 16 0,1 0 0 32,0 3-336-32,-1 2-64 0,0 3 0 0,2 2-16 15,1 2-1648-15,0 2-320 0,2 2-64 0,0 1 0 16,0 2-80-16,0 2-16 0,2 1 0 0,0 1-8416 0</inkml:trace>
  <inkml:trace contextRef="#ctx0" brushRef="#br0" timeOffset="125684.38">22540 14991 14735 0,'0'0'1312'0,"0"0"-1056"0,0 0-256 0,0 0 0 15,0 0 2544-15,0 0 448 0,0 0 80 0,0 0 32 16,-5-3-688-16,-1 2-144 0,-1 1-32 0,1 1 0 0,-4 1-720 16,0 2-160-16,0 3-16 0,0 2-16 15,-1 2-608-15,-1 1-112 0,1 1-32 0,-1 1 0 0,-1 1-256 0,1 0-48 16,1 0-16-16,1 1 0 0,2-2-96 0,0 0-32 16,2 1 0-16,1-1 0 0,2-1-128 0,1-1 128 15,1-1-128-15,1-1 128 0,2 0-128 0,1-1 0 16,2-3 0-16,1 0 0 0,3-3 0 0,0-1 0 15,1-3 0-15,1-1 0 0,1-3-176 0,0-2-16 16,1-2 0-16,0-2 0 0,1-3 192 0,0-3 0 16,-2-1 0-16,1-3 0 0,-3-2 0 0,-1-1 0 0,-2-1 0 15,-1 3 0-15,-1 1 0 0,-2 5 0 0,-1 3 0 16,-1 3 0-16,-1 2 192 0,0 3-16 16,0 5-16-16,0 0 0 0,0 0 96 0,0 0 32 15,-3 6 0-15,0 3 0 0,0 2-288 0,2 1 0 0,0 1 0 0,1 1 0 16,0-1 0-16,1 1 0 0,3 0-160 0,-2 0 160 15,2-2 0-15,2-2-144 16,0-1 144-16,3 0 0 0,1-2-176 0,1-2 176 0,2-2-160 0,0-2 160 16,1-2-208-16,0-4 48 0,1-1 16 0,1-4 0 0,-3-2 144 15,2-3 0-15,0 0 0 0,-1-4 0 16,-2-2 176-16,0-3-48 0,0-3 0 0,-2-4 0 0,0-3 0 16,0-3-128-16,0-1 192 0,-3 0-64 0,0 2-128 15,-3 2 160-15,0 3-160 0,-3 5 160 0,-2 4 272 0,0 4 48 16,-2 3 16-16,1 3 0 0,-1 3 208 0,0 2 32 15,-2 3 16-15,2 2 0 0,3 2-240 16,-6 1-64-16,0 1 0 0,0 2 0 0,0 3-448 0,0 3 0 16,1 3 0-1,0 4 0-15,3 0 0 0,-1 3 0 16,1 2 0-16,2 1-160 0,2 1 160 0,1 2-128 0,0-2 128 0,2 0-128 0,-1-1 128 0,2 0 0 0,1 0-144 0,2-1 144 16,0-2 0-16,2-2 0 15,2-3 0-15,-2-2 0 0,1-2-160 16,2-2 160-16,0-2 0 0,2-3-144 0,0-2-144 0,-1-2-32 15,-1-3 0-15,2-2 0 0,-3-4 320 0,0-2-160 16,-2-4 160-16,1-2-128 0,-1-3 128 0,3-3 0 0,-2-2 0 0,0-2 128 16,-2 0-128-16,-3 1 0 0,0 2 0 0,-3 2 0 15,-1 2 0-15,-1 5 128 16,0 3-128-16,0 3 0 0,-1 3 128 0,-1 6-128 16,0 0 160-16,0 0-160 15,0 0 256-15,0 0-32 0,-4 6-16 0,-1 4 0 16,2 2-208-16,0 2 0 0,1 2 0 0,1-1 0 15,1 2 0-15,1-1 0 0,1 0-128 0,1-1 128 16,2-1 0-16,1 1-128 0,0-2 128 0,-1-1 0 16,3-2-160-16,1-1 160 0,2-2-128 0,0 0 128 0,1-3-144 15,1-1 144-15,0-3-160 0,3-3 160 0,-4-1-192 0,2-3 192 16,0 0-208-16,2-4 80 0,-2-3 128 0,0-1 0 16,-1-4 0-16,1-2 0 0,-2-3 0 0,0 0 144 15,0-1-144-15,0 1 0 0,-3-2 0 0,-1 4 0 16,-3 2 0-16,-1 3 0 0,0 3 128 0,-2 3-128 15,2 2 0-15,-4 2 0 0,0 2 176 0,0 5-176 0,0 0 160 0,0 0-160 16,0 0 240-16,0 0-48 16,-2 6-16-16,0 3 0 0,0 2-176 0,1 2 0 0,1 2 0 0,2 0 0 15,-1 0-144-15,1 2 144 0,1-1 0 0,2 1 0 16,0-1-128-16,2 1 128 16,0-4 0-16,0 0 0 0,1-1 0 0,1-2-128 0,0-2 128 0,0-1 0 15,2-3-128-15,-1-2 128 0,2-3-192 0,1-1 192 0,-1-3-192 16,0-1 64-16,-2-4 128 0,1-2-208 0,0-2 208 15,1-3 0-15,0-3 0 0,0-1 0 0,0-2 144 16,-1-1-144-16,-2 0 0 0,1 0 144 0,-1 2-144 0,-2 2 0 16,-1 1 0-16,-3 4 0 15,1 3 128-15,0 3-128 0,-3 2 0 0,-1 7 128 0,0 0 32 16,0 0 0-16,0 0 0 0,0 0 0 0,0 0-32 0,0 9 0 16,1 1 0-16,0 1 0 0,-1 1-128 0,1 1 0 15,1 2 0-15,1 0 0 0,0 0-128 0,1 1 128 16,1-2 0-16,0-1 0 0,1-1-144 0,0 0 144 15,2-2-192-15,1-2 192 16,1 0-1312-16,1-3-160 0,0 0-16 0,2-3-16 16,2-3-512-16,2-3-96 0,1 0-32 0,1-3 0 15,-1-2-1440-15,-2-4-272 0</inkml:trace>
  <inkml:trace contextRef="#ctx0" brushRef="#br0" timeOffset="125999.64">24005 14521 26543 0,'0'0'1168'0,"0"0"256"0,0 0-1136 0,0 0-288 16,0 0 0-16,0 0 0 0,0 0 1184 0,0 0 176 15,0 0 48-15,0 0 0 0,0 0-368 0,0 0-64 16,0 0-16-16,0 0 0 0,0 0-240 0,0 0-48 16,0 0-16-16,9 0 0 0,0-1-96 0,0-2-32 0,-1-3 0 0,1 1 0 0,-1-3-208 0,0-1-32 15,-3-1-16-15,1-1 0 0,-2-1 64 0,-1 0 16 16,-2 0 0-16,-1 0 0 0,-2 1 144 0,-1 0 16 16,-1 2 16-16,-2 3 0 0,-2 0 144 0,1 2 32 15,-3 2 0-15,-1 2 0 0,-1 2-288 0,0 2-48 16,-3 3-16-16,2 3 0 0,-1 2-352 15,-1 2 0-15,2 3 0 0,1 0 0 0,1 1 0 0,1 0 0 16,3 2 0-16,0 0 0 0,1-1 0 16,3-1 0-16,2 0 0 0,2-1 0 0,1-1 0 0,2-1 0 15,0-1 0-15,2-2-128 0,0-2 128 0,3-3 0 16,0-1 0-16,2-2 0 0,2-2 0 0,1-2 0 16,1-3 0-16,0-2 0 0,3-3-256 0,0-2-32 15,1-2 0-15,0-2 0 16,-3-3-1216-16,1-4-240 0,-3-4-48 0,-1-4-16864 15</inkml:trace>
  <inkml:trace contextRef="#ctx0" brushRef="#br0" timeOffset="126165.62">23231 14371 40031 0,'-33'4'1776'0,"21"-1"352"0,1 1-1696 0,1 0-432 0,1-1 0 0,2 1 0 15,3-1 192-15,4-3-64 16,0 0 0-16,0 0 0 0,7 0 208 0,4-1 48 15,4-3 0-15,5-2 0 0,4-4-384 0,5-1 0 0,3-1 0 0,2-1 0 16,1-2-960 0,-1 0-256-16,-1-3-48 0,-2 0-16064 0</inkml:trace>
  <inkml:trace contextRef="#ctx0" brushRef="#br0" timeOffset="126767.07">18800 16851 23039 0,'-72'10'1024'0,"28"-2"192"0,-1-1-960 0,5 2-256 15,4 1 0-15,8 0 0 0,5-1 4304 0,6-2 816 16,5-1 176-16,6-1 16 0,6-5-4240 0,0 0-864 0,0 0-208 0,13 5 0 15,4-2 0-15,6-3-240 0,5-2 48 0,8-1 16 16,8-3 176-16,10-3 0 0,8-4 0 0,3-2 0 16,3-4 0-16,7-2 0 0,6-3 0 0,7-5 0 15,6-4 0-15,5-1-128 0,3-2 128 0,7-1 0 16,3 0 0-16,7 0 0 0,2-1 0 0,5 0 0 16,2-2 144-16,8 2 112 0,8 0 32 0,-2 0 0 15,-7-2 16-15,4 2 0 0,6 0 0 0,5 0 0 16,1-2-144-16,-3 3-32 0,-5-2 0 0,1 3 0 15,2 1-128-15,-6 1 0 0,-3-1 0 0,-6 2 128 0,-5 1-128 16,-4 1 128-16,-3 3-128 0,-8 3 128 0,-7 2 128 0,-9 2 0 16,-7-1 16-16,-7 2 0 0,-7 2 32 0,-7 1 0 15,-6 4 0-15,-10 1 0 0,-12 0-64 16,-6 2-16-16,-5 1 0 0,-5 1 0 0,-5 2-32 0,-3 0-16 16,-5 1 0-16,-4 1 0 15,-6 4 16-15,0 0 0 0,0 0 0 0,0 0 0 0,0 0-192 0,0 0 0 16,-7-5 0-16,-3 2 128 15,0 0-1312-15,-1 3-272 0,-1 0-48 0,-2 2-16 16,3-2-1520-16,-4 1-304 0</inkml:trace>
  <inkml:trace contextRef="#ctx0" brushRef="#br0" timeOffset="126951.77">23977 15367 48831 0,'-12'-1'4352'0,"12"1"-3488"0,-11-1-688 0,2 1-176 16,9 0 384-16,0 0 32 0,-9 2 16 0,9-2 0 31,0 0-720-31,0 0-144 0,0 0-16 0,0 0-16 16,0 0-2944-16,-2 8-592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2:07:11.693"/>
    </inkml:context>
    <inkml:brush xml:id="br0">
      <inkml:brushProperty name="width" value="0.05292" units="cm"/>
      <inkml:brushProperty name="height" value="0.05292" units="cm"/>
      <inkml:brushProperty name="color" value="#FF0000"/>
    </inkml:brush>
  </inkml:definitions>
  <inkml:trace contextRef="#ctx0" brushRef="#br0">4521 3069 1839 0,'0'0'160'0,"0"0"-160"15,-2-9 0-15,-1 2 0 0,0-1 1328 0,0 0 224 0,-1-1 48 0,1 2 16 16,-1-2-640-16,-1 0-128 0,0 0-16 0,2 0-16 16,-4 1 80-16,3 0 32 0,-1-1 0 0,1 1 0 0,-3 1-96 0,3-1-32 15,0 0 0-15,0 2 0 0,-1 0-128 0,-1 0-32 16,6 6 0-16,-8-6 0 0,-2 2-160 0,1 2-32 15,0-1-16-15,0 2 0 0,0 0-16 0,0 1 0 16,-1 0 0-16,-1 1 0 0,-1 1-96 0,0 2 0 16,-3-1-16-16,-1 1 0 15,1 2-112-15,-1-1 0 0,-1 2-16 0,-1 1 0 16,1-2-48-16,-1 2 0 0,1 0 0 0,1 1 0 0,4-1-128 0,0 3 0 16,0 1 0-16,1 1 0 15,0-2 0-15,1 1 0 0,-1 1 0 0,1 2 128 16,1 1 32-16,2 0 0 0,-2 2 0 0,1 2 0 0,-1 0 96 0,2 2 32 0,-1 2 0 15,1 0 0-15,1 0-288 0,-1 1 160 0,1 1-160 0,-3 1 128 16,1 3-128-16,0 1 128 16,2-1-128-16,0 2 128 0,-1-1-128 0,2 0 0 15,1 1 144-15,0 0-144 0,0 0 144 0,1 1-144 16,1 0 192-16,0 1-192 0,-1-2 224 0,2 1-64 0,1 0-16 16,1 0 0-16,2-3 0 0,-1 0 0 0,1-1 0 0,0-1 0 15,-1-1 64-15,4-1 16 0,2-2 0 0,0 0 0 16,2-2 96-16,0 2 32 0,0-4 0 0,1-1 0 15,1-2-48-15,2-1-16 0,2 0 0 0,1-2 0 16,2-2 160-16,1 0 16 0,1-2 16 0,3 0 0 16,4-5-192-16,1-1-32 0,1-3-16 15,1-3 0-15,-2-3-240 0,1-1 144 0,-1-4-144 16,-1-4 128-16,2-1-128 0,1-3 160 0,-1-1-160 0,-3-4 160 0,-1-3 0 0,1 1 0 31,-1 0 0-31,1-3 0 0,-3 0 32 0,0-2 0 16,-2-1 0-16,-1-3 0 0,-2-5 32 0,-3 0 16 0,0-5 0 0,-3-1 0 0,-1-4-16 0,-3 0 0 15,-3-2 0-15,0 1 0 0,-4-1-64 16,-1 0-16-16,-3 2 0 0,-1-1 0 0,-3 2 48 0,-2 4 0 16,-3 3 0-16,-4 4 0 0,-5 1 128 0,-3 4 16 0,-3 3 16 15,-3 3 0-15,-1 0 160 0,1 4 16 0,-2 3 16 16,1 2 0-16,2 3-96 0,-3 3-32 0,-2 2 0 0,0 2 0 16,2 4-416-16,1 2 128 0,-2 1-128 0,2 3 0 15,0 1 0-15,2 1-192 0,2 2 0 16,3 0 16-1,3 3-432-15,4 2-96 0,1 3 0 0,2 1-16 0,3 4-2688 16,2 3-544-16</inkml:trace>
  <inkml:trace contextRef="#ctx0" brushRef="#br0" timeOffset="666.09">4863 4087 23039 0,'-10'-6'1024'0,"10"6"192"0,0 0-960 0,0 0-256 0,-6-4 0 0,6 4 0 16,-4-6 384-16,4 6 16 16,0 0 16-16,0 0 0 0,0 0 208 0,4-6 32 15,2 0 16-15,2 2 0 0,2 0-128 0,2 2-32 16,2 0 0-16,4 0 0 0,2-2-192 0,4 2-32 16,0 0-16-16,2 0 0 0,4 0-80 0,0-1-32 0,0 1 0 0,2-1 0 15,0 0-32-15,-2-2-128 0,-6 0 192 0,0-2-64 16,0 1 16-16,0-1 0 0,-2 0 0 15,-3 2 0-15,0-1-144 0,-1 2 0 0,-3 0 144 0,-2-1-144 0,0 1 128 0,-5 0-128 16,-8 4 160-16,0 0-160 16,0 0-272-16,0 0-160 15,0 0-16-15,-3-5-16 0,-2 1-1392 0,-3 2-256 16,-3 2-64-16,-5 3-9008 0</inkml:trace>
  <inkml:trace contextRef="#ctx0" brushRef="#br0" timeOffset="886.91">4886 4090 15663 0,'-20'-2'1392'0,"0"2"-1120"15,2 1-272-15,1 1 0 0,3 0 2224 0,2 0 384 16,2 1 80-16,1 0 0 0,9-3-992 0,0 0-208 16,0 0-32-16,0 0-16 0,0 0-864 0,9 9-160 15,1-2-32-15,4-1-16 0,4-2-128 0,5 1-32 16,5-1 0-16,4-2 0 0,2-1-64 0,3-1-16 0,3 0 0 0,0-1 0 16,1-1 0-16,-1-1-128 0,0-2 192 0,-3 1-64 15,-3-2 0-15,1 2 0 16,-2 0 0-16,-2-2 0 0,-1 0-128 0,-3 0 192 15,-4 3-192-15,0-1 192 0,-3 2-192 0,-2 0 0 16,-2 0 0-16,-3 1 128 16,-1-1-768-16,-2 2-144 0,-10 0-48 0,0 0 0 0,0 0-2192 15,0 0-448-15</inkml:trace>
  <inkml:trace contextRef="#ctx0" brushRef="#br0" timeOffset="1028.57">5232 4134 24879 0,'-17'-1'2208'0,"8"2"-1760"0,9-1-448 0,0 0 0 16,-5 5 720-16,5-5 64 0,0 0 16 0,0 0 0 16,0 0-800-16,9 7 0 0,2-3-224 0,3 1 48 15,0-3 176-15,5 0 144 0,0-2-16 16,6-1-8256-16,2-1-1632 0</inkml:trace>
  <inkml:trace contextRef="#ctx0" brushRef="#br0" timeOffset="7419.62">11641 2944 2751 0,'0'0'256'0,"2"-6"-256"16,1 1 0-16,-2-2 0 0,0 0 1616 0,-1 1 288 16,0-2 48-16,-1 0 16 0,-2 1-704 0,1-2-144 15,0-1-32-15,0 0 0 0,-1-1-192 0,-1 0-32 16,1-1-16-16,0 0 0 0,-3-1-320 0,1 0-64 16,-2-1-16-16,-1 2 0 0,0-2-96 0,-1 0-32 0,0-1 0 0,-1 0 0 15,0-2-48-15,-1 1-16 16,0-1 0-16,0 0 0 0,-1-1 128 0,-1 0 0 15,-1-2 16-15,-1 0 0 0,1 0 64 0,1 1 16 0,-3 1 0 0,2 0 0 16,1-1 32-16,-4 1 0 0,1-1 0 0,-2 0 0 16,2 1-80-16,-3-2-16 0,0 0 0 15,2 1 0-15,-1 2-160 0,1-1-48 0,-1 2 0 0,1-1 0 16,-1 1-80-16,-2 0-128 0,0 0 176 0,0 1-176 0,-2 0 176 0,-1 0-176 16,-1-2 160-16,0 1-160 0,-1 0 192 0,0 2-64 15,1 0-128-15,0 0 192 16,-1 1-64-16,0 1 0 0,0 0-128 0,0 1 192 0,-1 2-192 0,1 0 128 15,-1 1-128-15,-3 0 0 0,-1 0 144 0,-3 1-144 16,-1-1 128-16,1 1-128 0,0 1 144 0,1 0-144 16,2 2 160-16,0 0-160 0,1 0 256 0,1 3-64 15,-1 0 0-15,1 2 0 0,3 1-192 0,0 0 144 16,0 2-144-16,-2 0 128 0,1 2-128 0,-2-1 0 0,-1 2 0 0,-1 0 0 16,0 1-128-16,1 1 128 15,0 0 0-15,-1 1 0 0,1 1 0 0,-1 0 0 16,0 0-144-16,3 2 144 0,-1 1 0 0,1 1 0 15,-2 1-128-15,1 0 128 0,0 0 0 0,-2-1 0 16,1 1 0-16,1 0 0 0,2-1 0 0,0 1 0 16,2-2 0-16,0 2 0 0,0 0-128 0,2 3 128 0,0 1 0 0,1-1 0 15,1 1-128-15,0 0 128 0,2 1 0 0,-1 0 0 16,1 0 0-16,1 1 0 0,-2 1 0 0,0 1 0 16,1 2 0-16,-2 0 0 0,-1-1 0 0,0 0 0 15,1-1 0-15,-1 2 0 0,2-1 0 0,-1 1 0 16,1 3 0-16,1 0 0 0,2-1 0 0,1 1 0 0,0-2 0 15,0 2 0-15,1 0 0 0,0-1 0 0,2 0 0 0,1 0 0 16,1 1 0-16,0-1 0 0,-1 1 0 0,2 1 0 16,-1-1 0-16,0 2 144 0,1 0-144 0,0 0 160 15,3 0-160-15,-2 1 160 0,1-1-160 0,2 1 160 16,0 0-160 0,2 0 160-16,0 0-160 0,1 1 128 0,-1 1-128 0,2-1 128 0,-2 1-128 0,2-1 0 31,1 0 0-31,1 0 0 0,2-1 0 0,-2 0 128 0,2 1-128 0,-1-1 0 0,1 0 128 0,0 2-128 15,0 0 128-15,0 0-128 0,0 0 128 0,2 0-128 16,-2 0 0-16,1-1 128 0,3-1-128 0,1 0 0 16,0 1 0-1,1 0 0-15,1 1 0 0,1-1 128 0,1-1-128 0,1 1 0 0,2 0 0 0,-1 0 128 16,-1-1-128-16,3 1 0 16,0-2 0-16,2 0 0 0,-1-2 0 0,2 1 0 0,2 1 0 0,-1-2 0 0,1-2 0 0,-1-1 0 31,1 0 0-31,-1-2 0 0,-1-1 0 0,0-3 0 0,-2-1 0 0,0-1 0 0,0 0 0 15,2-3 0-15,1 1 0 0,1-3 0 16,0-2 128-16,-1 0-128 0,2-1 0 16,3-1 0-16,-4-1 0 0,4 1 128 15,2-2-128-15,1-2 0 0,0 0 0 0,1-2 0 0,0 0 0 0,-2-1 0 0,0 0 0 0,-1-1 0 0,0-2 0 0,2-1 0 16,-1 1 0 0,2 0 0-16,-2-1 0 0,3 1 0 0,0-2 0 15,2-1 0-15,2 0 0 0,0 0 0 16,1 0 0-16,11-2 0 0,-6-1 0 0,-5-1 0 15,-3 1 0-15,1-1 0 0,0 1 0 0,1 1 0 16,0-1 0-16,-1 1 0 0,-1-1 0 0,2 0 0 16,1 1 0-16,2 0 0 0,-1 0 0 0,-3-3 0 15,-1-1 0-15,-3-1 0 0,-2-1 0 0,2 0 0 16,1 0 144-16,1 1-144 0,0-3 160 0,-1-1-32 0,-2-1-128 0,2-2 192 16,1-1-64-16,-2 3-128 0,-1-3 176 15,1 1-176-15,-2 1 192 0,1-2-64 0,-4-2 0 0,-3-1-128 16,-2-1 256-16,0 0-64 0,1 0-16 15,-1-1 0-15,-2-2 112 0,2 2 32 0,-3 0 0 0,1 0 0 16,2-1-64-16,-2-2 0 0,0-1 0 0,1-2 0 16,0 0-128-16,2-1-128 0,0 1 192 0,1-2-192 15,1 0 144-15,0-1-144 0,-1 0 0 0,0 1 144 16,-3 0-144-16,-2 1 0 0,-3-1 0 0,-2 0 0 0,-1 2 192 0,-1 0-64 16,-2 0 0-16,-1 2 0 0,0 0 224 0,1 1 32 15,-2-2 16-15,1 1 0 0,-2 1-112 0,1-1-32 16,-2 0 0-16,0-1 0 0,0 1-96 0,-1-1-32 15,0-1 0-15,-2 0 0 0,1-1-128 0,0 0 0 0,-1 0 144 16,0 0-144-16,-1-1 0 0,0 2 144 0,0 0-144 16,0 0 0-16,-1 1 192 0,-2 0-64 0,0-1 0 0,-1 2-128 15,-1-2 240-15,0 1-64 0,0-1-16 0,-1-1 0 16,-1 0 16-16,1 1 0 0,-2 1 0 0,1-1 0 16,-3 0 16-16,0 3 0 0,1 0 0 0,-2 2 0 15,-1 0 16-15,0 0 16 0,0 2 0 0,-1 0 0 16,2 1-16-16,-1 1 0 0,-2-1 0 0,2 3 0 15,-1-1-80-15,1 2 0 0,-1 2-128 0,0 0 192 16,-1 1-192-16,0 2 176 0,-1-2-176 0,1 4 160 16,0 1-160-16,-1 2 128 0,2-1-128 0,0 0 128 0,-1 1-128 15,3 1-256-15,0 0 64 0,1 3 16 16,0-1-528-16,1 3-96 0,3 1-32 16,7 1-11872-16,-9 0-2384 0</inkml:trace>
  <inkml:trace contextRef="#ctx0" brushRef="#br0" timeOffset="20851.54">7447 12171 9215 0,'0'0'816'0,"0"0"-656"0,0 0-160 0,-8 3 0 15,1-1 1328-15,7-2 224 0,0 0 48 0,0 0 16 0,-7 3-480 0,7-3-112 0,0 0 0 0,0 0-16 16,0 0-288-16,0 0-48 0,-7 5-16 0,7-5 0 16,0 0-128-16,0 0-16 15,0 0-16-15,0 0 0 0,0 0-16 0,0 0 0 0,0 0 0 0,0 0 0 16,0 0-96-16,0 0-32 0,0 0 0 15,0 0 0-15,0 0-48 0,0 0-16 16,0 0 0-16,0 0 0 0,0 0 48 0,0 0 16 16,0 0 0-16,0 0 0 0,-2 7 64 0,2-7 16 0,0 0 0 0,0 0 0 15,0 0-80-15,0 0-16 0,0 0 0 0,0 0 0 0,0 0-160 0,0 0-48 16,0 0 0-16,0 0 0 16,0 0 0-16,0 0 0 0,0 0 0 0,0 0 0 15,0 0 0-15,0 0-128 0,0 0 192 0,0 0-64 0,0 0 0 0,0 0 0 16,0 0 0-16,0 0 0 0,0 0 64 15,0 0 16-15,0 0 0 0,7 5 0 0,-7-5-32 16,0 0-16-16,0 0 0 0,0 0 0 0,0 0-160 0,7 3 192 16,-7-3-192-16,0 0 192 15,7 0-192-15,-7 0 0 0,0 0 144 0,0 0-144 0,0 0 0 0,0 0 128 0,0 0-128 16,0 0 0 0,9-1 0-16,-9 1 0 0,0 0 0 0,0 0 0 0,0 0 0 0,0 0 0 0,0 0 0 0,0 0 0 15,0 0 0-15,0 0 128 0,8 0-128 0,-8 0 0 16,0 0 0-16,0 0 0 15,0 0 0-15,0 0 128 0,0 0-128 0,0 0 0 16,0 0 128-16,0 0-128 0,0 0 192 0,0 0-16 16,0 0-16-16,0 0 0 0,0 0 0 0,0 0 0 15,0 0 0-15,0 0 0 0,0 0-160 0,0 0 160 0,0 0-160 0,0 0 160 16,0 0-160-16,0 0 0 16,0 0 144-16,0 0-144 0,9 1 144 0,-9-1-144 0,0 0 192 0,0 0-192 15,0 0 192-15,0 0-192 16,0 0 192-16,0 0-192 0,0 0 192 0,0 0-64 15,0 0 0-15,0 0-128 0,0 0 192 0,0 0-192 0,0 0 192 0,0 0-192 16,0 0 176-16,0 0-176 16,0 0 160-16,9 0-160 0,-9 0 128 0,0 0-128 15,0 0 0-15,0 0 144 0,8 2-144 0,-8-2 0 16,7 3 0-16,-7-3 0 0,0 0 0 0,0 0 0 16,9 0 0-16,-9 0 0 0,9 1-192 0,-9-1-80 15,11 1-16-15,1-1 0 16,0-2-1840-16,3-1-368 0,2 0-80 0,-3 0-11472 0</inkml:trace>
  <inkml:trace contextRef="#ctx0" brushRef="#br0" timeOffset="22245.08">8011 12175 9215 0,'0'0'816'0,"0"0"-656"16,-5 2-160-16,-1-1 0 0,1 0 2176 0,5-1 416 0,-7 1 80 0,1 1 16 0,1-1-928 0,5-1-176 31,-7 1-48-31,7-1 0 0,0 0-368 0,-6 1-80 0,6-1 0 0,0 0-16 0,0 0-400 0,0 0-80 16,0 0-16-16,0 0 0 0,0 0-112 0,0 0-16 15,0 0-16-15,6 2 0 0,1-1-256 0,2 0-48 16,2 0-128-16,2-1 192 15,2-1-192-15,2-1 0 0,0 0 0 0,1-1 0 16,2-1 192-16,1 1-64 0,0 0-128 0,0-1 192 16,-1 0-192-16,1 0 176 0,0-1-176 0,-1 1 160 0,-1-1-160 0,-1 1 0 15,0 1 144-15,-3-1-144 0,-1 1 128 0,-2 1-128 16,-2 0 160-16,-3-1-160 0,1 3 0 16,-8 0 0-16,0 0 0 0,0 0 0 0,0 0-224 0,0 0 16 15,0 0 0-15,0 0 0 0,-5 0-32 0,-2 2 0 0,-2-1 0 16,-2 1 0-16,-2 0 48 0,-4 1 0 0,-1 1 0 0,-3 1 0 15,-1 1 192-15,-1-1-176 0,-3 1 176 0,2-1-160 16,0 2 160-16,0-1 0 0,-1 1 0 0,1 0-128 16,1-2 336-16,1 2 80 0,-1-2 16 0,2 1 0 15,2-2 224-15,0 0 48 0,1 1 16 0,2-1 0 16,1 0-224-16,3-1-48 0,1-1-16 0,4 0 0 16,-1 0-32-16,2 1 0 0,6-3 0 0,0 0 0 0,0 0-272 15,0 0 128 1,0 0-128-16,8 2 0 0,2-1 0 0,2 0 0 0,2-1 0 0,3 0 0 0,-1-1 0 0,3-1 0 15,0 0-128-15,2-2 128 0,1 0-128 0,2-1 128 16,1 0 0-16,2 1-144 0,0-2 144 0,1 2 0 16,-1-1 0-16,1 1 0 0,2-2 0 0,-3 2 0 15,-1 0 0-15,-2-1 0 0,0 2 0 0,-4 0 0 16,-2-1 0-16,-3 2 128 0,0 0-128 0,-4 1 176 16,-2 0-176-16,-2 0 192 0,-7 1-192 0,0 0 160 15,0 0-160-15,0 0 160 0,0 0-32 0,0 0-128 0,0 0 192 0,0 0-64 16,-6 0-128-1,-4 0 0-15,-2-2 0 0,-4 2 0 0,-2 0 0 0,-3 3-176 0,-2-1 176 0,-2 1-192 16,0 0 192-16,0 1 0 0,-2 0 0 0,3 2-128 16,-2-1 128-16,2 1 0 0,-1-2 0 0,2 2 0 15,3-2 0 1,4 0 0-16,-2 1 0 0,5-2 0 0,0 0 160 0,3 0-32 0,2-1-128 0,1 0 192 16,1-1-48-16,6-1-16 0,0 0 0 0,0 0 0 15,0 0-128 1,0 0 192-16,0 0-192 0,0 0 192 0,0 0-192 0,0 0 0 0,0 0 0 15,10 2 0-15,2-1 0 0,4 0-176 16,1-1 48-16,3-2 0 0,-1 1 128 0,2-1-128 0,2 0 128 0,1 0-128 16,2-1 128-16,1 1 0 15,0 0 0-15,0 0-128 0,-2-2 128 0,0 2 0 16,-1-1 0-16,-3 1 0 0,0 0 0 0,-4-1 0 16,-3 2 0-16,-2 0 0 0,-2 0 128 0,-2 0-128 15,-2 0 128-15,-6 1-128 0,0 0 0 0,0 0 0 16,0 0 0-16,0 0 0 0,0 0 0 0,0 0 0 15,0 0 0-15,-7 0 0 0,-4 0 0 0,-3 0-208 16,0 1 48-16,-4 0 16 0,-4 1-48 0,-1 0 0 16,-3 2 0-16,0-1 0 0,-2 0-144 0,-2 1-48 0,1-1 0 0,0 1 0 15,0 1 128-15,2-1 32 16,1 1 0-16,1 0 0 0,6 1 224 0,-1-1 0 0,0 2 0 0,2-2 0 16,2 1 176-16,2-2-32 0,0 0 0 0,3 0 0 15,4 0 64-15,0-1 16 0,7-3 0 0,0 0 0 16,0 0-16-16,0 0 0 0,0 0 0 0,4 6 0 15,2-2-208-15,3 0 144 0,2-2-144 0,2 0 128 0,0-1-128 16,3-1 0-16,1-1 0 0,3-1 0 0,2-1-128 0,0 0 128 16,2 0 0-16,1 0 0 0,1-1 0 0,-1 2 0 15,0 0 0-15,0 0 0 0,-2-1 0 0,-2 0 0 16,-2 1 0-16,0 1 0 0,-2 0 128 0,-3 0-128 16,-3-1 128-16,-1 2-128 0,0-1 192 0,-4-1-64 15,-6 2 0-15,0 0 0 0,0 0-128 0,0 0-192 16,0 0 32-16,0 0 16 15,0 0-416-15,0 0-80 0,-6 2 0 0,-2-1-16 16,0 0-624-16,-1 1-128 0,0 0-32 0,-1-1-7728 0,1 0-1552 0</inkml:trace>
  <inkml:trace contextRef="#ctx0" brushRef="#br0" timeOffset="22402.91">8275 12294 19343 0,'0'0'1728'0,"0"0"-1392"16,0 0-336-16,0 0 0 0,0 0 1024 0,0 0 144 15,0 0 32-15,0 0 0 0,0 0 144 0,0 0 48 16,0 0 0-16,0 0 0 0,6-1-432 0,-6 1-64 0,0 0-32 0,0 0 0 16,0 0-624-16,5-1-240 0,1-2 176 0,-2 2-176 31,-4 1-2208-31,5-2-544 0</inkml:trace>
  <inkml:trace contextRef="#ctx0" brushRef="#br0" timeOffset="22571.78">8438 12240 29375 0,'0'0'1296'0,"0"0"272"0,0 0-1248 0,0 0-320 0,0 0 0 0,0 0 0 16,0 0 272-16,0 0 0 0,0 0 0 0,0 0 0 0,0 0-272 0,0 0 0 0,0 0-176 0,0 0-13232 16</inkml:trace>
  <inkml:trace contextRef="#ctx0" brushRef="#br0" timeOffset="29460.33">15422 10811 7359 0,'0'0'320'0,"0"0"80"0,0-4-400 0,0-1 0 0,0 0 0 0,0 0 0 16,1 0 2496-16,-1 5 400 15,0-6 96-15,1 1 16 0,0-1-1360 0,1 1-272 0,1-2-48 0,1 2-16 16,-3-1-32-16,2 1-16 0,1-1 0 0,-1 1 0 15,1 0-240-15,0 1-32 0,0-1-16 0,-4 5 0 0,0 0-320 0,0 0-64 32,0 0-16-32,0 0 0 0,0 0-128 0,0 0-48 0,0 0 0 0,1 8 0 0,-1 3 144 0,-2 2 32 31,-2 4 0-31,-2 2 0 0,-1 3-256 0,0 1-64 16,-2 0 0-16,1 0 0 0,-1 1 32 0,1 1 0 0,-3 2 0 0,1-3 0 15,0-1-48-15,2 0-16 0,0 0 0 0,3 1 0 0,-1-3-224 0,2 0 176 16,1-1-176-16,3-1 160 0,0-3-160 15,1 1 160-15,0-3-160 0,2 0 160 0,3-2 32 0,0-1 16 0,2-1 0 0,1-1 0 16,-3-2 96-16,3-1 16 0,1-1 0 0,2-2 0 16,1 0-64-16,4 0 0 0,-3-2 0 15,3-1 0 1,0-1-80-16,2-2-32 0,1 0 0 16,2 0 0-16,1-2-144 0,1 0 0 0,1-1 0 0,0 0 0 15,-1-3-480 1,0 1-32-16,0-1 0 0,-1 0 0 15,-1-1-1600-15,-1-1-336 0,-2-1-64 0,-1-2-13312 0</inkml:trace>
  <inkml:trace contextRef="#ctx0" brushRef="#br0" timeOffset="29682.82">15430 10765 32943 0,'0'0'1456'0,"0"0"304"0,-3-6-1408 0,3 6-352 0,1-6 0 0,3 0 0 15,0 1 160-15,4-1-32 16,3 2-128-16,1-2 192 0,2 2 352 0,4-1 64 16,3 1 16-16,1 1 0 0,1-2-288 0,1 1-48 15,1 0-16-15,0 0 0 0,-2 0-272 0,1-1 128 16,-2 1-128-16,-2 1 0 16,-2-1-592-16,0 1-240 0,-2 0-32 0,0 2-9504 15,-4 1-1888-15</inkml:trace>
  <inkml:trace contextRef="#ctx0" brushRef="#br0" timeOffset="29873.97">15400 10903 19343 0,'-10'-1'1728'0,"10"1"-1392"0,0 0-336 0,0 0 0 0,0 0 2832 0,0 0 496 16,0 0 112-16,0 0 16 0,0 0-2240 0,0 0-448 16,0 0-96-16,8 5-16 0,-1-2 352 0,4 0 64 15,1-1 16-15,3 1 0 16,1-1-656-16,2-1-128 0,1-1-32 0,0-1 0 0,3 0-272 0,1-1 0 15,2-1 0-15,1 0 0 16,-1-1-1664-16,0-1-432 0,-2 0-80 0,-1-1-32 0</inkml:trace>
  <inkml:trace contextRef="#ctx0" brushRef="#br0" timeOffset="30312.93">14947 11573 10127 0,'0'0'448'0,"-6"0"96"0,1-2-544 0,5 2 0 0,0 0 0 0,0 0 0 0,-6-2 3312 0,6 2 544 16,0 0 112-16,0 0 32 0,0 0-1568 0,0 0-304 15,0 0-64-15,0 0-16 0,0 0-768 0,0 0-176 16,0 0-16-16,0 0-16 0,6-3-368 0,2 1-64 16,3 1 0-16,4 1-16 15,2 0-48-15,5 1-16 0,6 1 0 0,0-1 0 0,8 0-112 0,0-1-32 16,2 0 0-16,4 0 0 16,2-4-80-16,2 3-16 0,3 1 0 0,3 1 0 15,1-2-128-15,2 0-16 0,-1-1-16 0,-1 0 0 0,-1 0-32 0,1-1-128 16,-4 1 192-16,2 1-64 0,-3 0-128 0,-3 0 0 0,-4 1 0 0,-4-1 0 15,-1 0 0-15,-7 0 0 16,-3-2 0-16,-6 1 128 0,-3 1-128 16,-4 0 0-16,-2 0 0 0,-3 0-176 15,-8 1-240-15,0 0-48 0,0 0-16 0,0 0 0 16,0 0-512-16,-11 3-96 0,-3 2-32 0,-6 1 0 0,-6 1-2288 0,-2 2-464 16,-36 8-96-16,12 0 0 0</inkml:trace>
  <inkml:trace contextRef="#ctx0" brushRef="#br0" timeOffset="30787.48">15238 12048 30399 0,'-5'4'2704'0,"-1"1"-2160"15,2 1-544-15,-1 0 0 0,1 2 480 0,2 0-16 16,1-1 0-16,2 2 0 0,0 0 432 0,3 1 96 15,3 0 16-15,2-2 0 16,1 0-304-16,1 1-48 0,1 0-16 0,3-1 0 0,4-2-224 0,1-1-48 16,-2-1-16-16,4-2 0 0,1-1-192 0,0-3-32 15,1-1-128-15,0-2 192 16,0-1-48-16,-1-3-16 0,-1-2 0 0,0-2 0 0,-2-1 32 0,-1-2 0 0,-3-1 0 0,-1-1 0 16,-2 0-32-16,-4 0 0 0,-1-1 0 0,-3 2 0 15,-4 2 16-15,-2 1 0 16,-3 1 0-16,-1 2 0 0,-4 1 80 0,-1 2 16 0,-2 1 0 15,-2 3 0-15,-2 0 80 0,0 2 0 16,-2 5 16-16,-2 1 0 0,2 3-336 0,-2 3 144 0,-1 2-144 0,0 3 0 16,0 3 0-16,0 4 0 0,0 2 0 0,2 3 0 15,-2 3 0-15,1 2 0 0,1 2 0 0,0 3 0 16,3 2 176-16,-2 1-176 0,2-1 160 0,2 1-160 16,1-1 128-1,4 1-128-15,2-2 0 0,3 0 0 0,2-2 128 0,4-2-128 0,1-2 0 0,3 0 144 16,3-1-16-16,1-3 0 0,1-1 0 0,2-3 0 0,2-2-128 0,0-3 160 15,-1-3-160-15,4-1 160 0,1-3-288 0,0-4-64 16,2-2-16-16,1-3 0 31,3-2-432-31,1-4-96 0,-1-4-16 0,5-5 0 0,4-5-2640 0,2-5-512 0</inkml:trace>
  <inkml:trace contextRef="#ctx0" brushRef="#br0" timeOffset="31590.3">17148 10777 12895 0,'0'0'576'0,"0"0"112"0,1-6-560 0,2 1-128 15,0-1 0-15,1 0 0 0,-1-1 1536 0,0 1 288 0,1-1 48 0,0 0 16 16,0 0-80-16,1 0-16 0,-2 0 0 0,0 0 0 16,1 0-400-16,-1-1-96 15,0 0-16-15,0-1 0 0,-2 0-192 0,-1 0-64 16,-1 0 0-16,-1 2 0 0,0-1-144 0,0 1-48 15,-1 1 0-15,-2 0 0 0,0 0-16 0,-2-1-16 0,1 2 0 0,-2-1 0 16,0 0-112-16,-1 0-32 0,0 1 0 0,-1 0 0 16,0 2-208-16,0-2-32 0,0 2-16 0,0 2 0 15,-1 0-128-15,1 2-16 0,-1 0-16 0,0 1 0 16,0 2-112-16,2 0 0 0,-2 3-128 0,1 0 192 16,-1 2-192-16,0 1 128 0,0 1-128 0,-1 2 0 15,0 3 128-15,1 2-128 0,0 2 0 0,1 4 0 16,-1 3 0-16,0 2 128 0,3 4-128 0,-1 3 0 15,1 1 128-15,0 4-128 0,1 2 176 0,0 4-176 16,0 4 192-16,2 2-64 0,-2 6 0 0,4 1-128 16,0 3 176-16,-1 2-176 0,2 1 160 0,0 3-160 0,0 3 176 0,1-1-176 15,0 2 192-15,0-1-192 0,1 0 256 0,-2-1-48 16,1 1-16-16,0-3 0 0,1-2 0 0,0-2 0 16,0-3 0-16,0-1 0 0,0-2 0 0,0-3 0 15,-1-2 0-15,0-3 0 0,1-2-48 0,-1-3-16 16,-1-3 0-16,-2-5 0 0,2-1 0 0,-3-4-128 15,0-3 192-15,-1 9-64 0,0-10 32 0,-1-6 0 16,-3-4 0-16,-1-3 0 0,-3-3 32 0,1-3 16 16,0-2 0-16,1-2 0 0,-2-2 0 0,-2-2 0 0,-1-1 0 0,-2-2 0 15,0-1-16-15,1-2 0 16,-2 1 0-16,2-3 0 0,1 0-192 0,0-1 0 0,1 1 128 0,0-1-128 16,3-1-256-16,2 1-80 0,1-1-32 0,2 1 0 31,2-1-1488-31,2 0-320 0,3 2-48 0,1 6-11728 0,7-8-2336 0</inkml:trace>
  <inkml:trace contextRef="#ctx0" brushRef="#br0" timeOffset="32203.15">16541 13351 11055 0,'4'-6'976'0,"0"1"-784"0,1-1-192 0,-1 0 0 16,3 0 2576-16,-3 0 480 0,-1-1 80 0,1 0 32 16,-2 2-464-16,-2 5-80 15,2-6-32-15,-2 6 0 0,0 0-816 0,0 0-176 0,0 0-16 16,0 0-16-16,0 0-592 0,-3 5-112 0,-2 1-32 0,1 3 0 16,-1 1-192-16,0 2-32 0,-4 1-16 0,2 2 0 0,-1 0-208 0,-1-1-64 15,-1 2 0-15,1-1 0 0,0 1-192 0,0-1-128 16,0-1 160-16,0 1-160 15,1-2 128-15,2-1-128 0,-2-1 0 0,3-3 0 16,0-1 160-16,2-1-160 0,3-6 160 0,0 0-160 0,0 0 240 0,0 0-48 16,0 0-16-16,-1-5 0 0,2-1-176 15,1-5 192-15,1-3-192 0,4-4 192 0,2-3-192 16,2-3 0-16,1-5 0 0,2 0 0 0,1-1 0 0,-1 1 0 16,-1 2-128-16,0 1 128 0,0 4 0 0,0 5 0 15,-4 1-144-15,0 5 144 0,-1 3 0 0,-1 2 0 16,-2 3 0-16,-5 3 0 0,0 0 128 0,8 2 0 15,-3 2-128-15,-1 2 192 0,0 2-48 0,0 0-16 16,1 3 0-16,-1 2 0 0,-1 0-128 0,2 0 192 16,-1 0-192-16,1 1 192 0,-2 2-192 0,1-1 0 15,1 0 0-15,-2-1 128 0,0 0-128 0,1 0 0 16,-2 0 0-16,1-1 128 0,-1 0-128 0,1-2 0 0,-2-2 0 0,1 3 0 31,1-1-576-31,-1-2-32 0,-2-9-16 0,0 0 0 16,0 0-2368-16,0 0-464 0,-4 5-112 0</inkml:trace>
  <inkml:trace contextRef="#ctx0" brushRef="#br0" timeOffset="32360.17">16526 13437 33695 0,'-17'0'1488'0,"10"1"304"0,-1 0-1424 0,1 0-368 0,0 0 0 0,2 0 0 16,0 0 1408-16,5-1 192 0,0 0 64 0,0 0 0 0,0 0-768 0,0 0-160 31,8 0-32-31,2 0 0 0,3-1-560 0,2-1-144 0,4-1 0 0,2-1 0 16,1-1 0-16,2-2 0 0,0-3 0 0,1-1 128 31,2-1-1632-31,2-1-336 0,1-2-64 0</inkml:trace>
  <inkml:trace contextRef="#ctx0" brushRef="#br0" timeOffset="33399.4">17635 11376 21183 0,'0'0'1888'0,"-5"-2"-1504"0,-1-1-384 0,1 1 0 16,-1-1 1616-16,1 2 256 0,-1 0 48 0,1 1 16 0,5 0 208 0,-7 4 32 31,1 0 16-31,2 1 0 0,0 3-1168 0,0 2-224 0,1 1-48 0,2 1-16 0,0 1-448 0,2 2-96 16,-1-2 0-16,1 0-16 16,1 0-16-16,0 2 0 0,2-2 0 0,0 0 0 15,2-1 0-15,-1 0 0 16,1-2 0-16,0 0 0 0,2-2-32 0,1-2 0 15,0 0 0-15,0-2 0 0,1-2-128 0,0-1 192 0,0-3-192 0,1-1 192 0,0-3-64 0,-1-2 0 32,0-4 0-32,0-3 0 0,0-1 48 0,0-4 0 15,0-2 0-15,-1-1 0 0,0-1-176 0,-1 1 192 16,-3 1-192-16,0 3 192 0,-4 1-192 0,0 4 160 16,-1 2-160-16,0 3 160 0,0 2 288 0,0 7 48 0,0 0 16 0,0 0 0 15,0 0-112-15,-3 8-16 16,-1 2 0-16,2 4 0 0,-2 5-192 0,2 3-64 0,-1 2 0 0,2 4 0 15,0 1-128-15,2 4 0 0,-1 2 0 0,3 1 0 0,-1 1 0 16,1 2 0-16,0 0 0 0,1 2 0 16,-2 0 0-16,1-2 0 0,-1 1 0 0,1-2 0 0,-1 2 144 0,0-3-144 15,0-1 160-15,-2-3-160 0,0-3 160 0,-1-2-160 16,0-3 160-16,-1-4-160 0,0-3 224 0,-2-4-48 16,0-3-16-16,-2-2 0 0,0-3 128 0,-2-1 32 15,-2-3 0-15,-1-1 0 0,-2-3 32 0,-1-1 16 16,-2-2 0-16,-5-2 0 0,4-2-160 0,-1-1-16 15,-2-1-16-15,4-1 0 0,2-1-176 0,1-1 0 16,0-2 0-16,2-1 0 16,1-1-608-16,2-2 0 0,-1-1 0 15,3-3 0-15,2-4-2304 0,4-3-464 0,3-5-80 0,2 6-32 0</inkml:trace>
  <inkml:trace contextRef="#ctx0" brushRef="#br0" timeOffset="33698.99">17977 10968 29487 0,'-1'-17'2624'0,"1"10"-2112"0,0 0-512 0,2 1 0 16,3-2 1616-16,-1 2 224 0,0-1 32 0,2 0 16 15,1 2-832-15,-2 0-160 16,1 2-48-16,-1 1 0 0,2 1-464 0,-7 1-80 0,7 0-32 0,0 2 0 16,-7-2-272-16,5 4 0 0,-1 3 0 0,-1 2 0 15,-2 1 0-15,-1 2 160 0,-2 2-160 0,-1 2 128 0,-3 0 0 0,0 1-128 31,-1-1 192-31,1 2-64 0,-1 0 0 0,0 0 0 0,1-2 0 0,-2 0 0 0,0-2 208 0,2-2 48 16,-2-1 0-16,2-1 0 16,2-1 64-16,1-2 32 0,0-2 0 0,3-5 0 0,0 0-160 15,0 0-16-15,0 0-16 0,4 6 0 0,0-3-144 16,3 0-16-16,-7-3-128 0,9 1 192 16,0-1-192-16,2-2-128 0,2-2 128 0,0 0-208 15,2 1-560-15,1 0-128 0,-1 1 0 0,1-1-16 16,2 2-2336-16,1 1-464 0</inkml:trace>
  <inkml:trace contextRef="#ctx0" brushRef="#br0" timeOffset="33888.28">18325 11484 36911 0,'-12'5'1632'0,"6"-2"352"0,1 1-1600 0,-2 2-384 15,0-1 0-15,1 1 0 0,0-1 1440 0,2 1 208 16,0-1 32-16,0 1 16 0,2 0-752 0,1 1-160 15,1-7-16-15,1 7-16 0,1-2-752 0,2 1 0 16,0-2-160-16,3-1 32 0,0-2-1360 0,3 0-272 0,2-1-48 0,3 0-10512 16,0-3-2096-16</inkml:trace>
  <inkml:trace contextRef="#ctx0" brushRef="#br0" timeOffset="34362.3">18863 11289 25791 0,'-11'-11'1152'0,"6"7"224"0,-1 0-1104 0,-2 0-272 16,-1 1 0-16,-3 0 0 0,-1-1 3088 0,-1 2 560 16,-1 0 128-16,-2 2 0 0,0 1-1888 0,1 1-384 15,-1 2-80-15,1 0-16 16,-2 3-752-16,2 0-144 0,-1 1-48 0,2 3 0 0,1 1-272 0,2 1-64 16,0 1-128-16,1 1 192 15,0-1-192-15,1 2 0 0,3-1 0 0,1 0 0 0,0 1 0 0,2-2 0 0,2 0-128 0,2 1 128 31,1-2 0-31,2-1 0 0,2 1-128 0,0-2 128 0,2-2-176 0,1-1 32 0,-1-2 0 16,2-1 0-16,2-3-80 0,2-2-16 0,2-2 0 16,0-4 0-16,2-1 96 0,1-4 16 15,1-4 0-15,2-2 0 0,1-5 128 0,-1-4-192 0,1-2 192 0,1-4-192 16,0-3 32-16,-1-2 0 0,-1 2 0 0,-5 2 0 16,-1 1 160-16,-3 4 0 0,-3 0-144 15,-3 5 144-15,-1 3 208 0,-2 4 112 0,-1 1 32 0,-1 4 0 16,-2 3 144-16,0 1 16 0,1 7 16 0,0 0 0 0,0 0-144 15,0 0-48-15,0 0 0 0,-6 1 0 0,1 5-144 0,-1 1-16 16,1 3-16-16,-1 3 0 0,1 3-160 0,-1 1 0 31,1 2 0-31,-1 2 128 0,1 2-128 0,-1 1 0 0,2 2 0 0,1-1 0 16,1 0 0-16,0 1 0 16,1-1 0-16,1 0 0 0,1-1 0 0,2-1 0 0,0-2 0 0,2 0 0 0,0-2-256 0,0-1 0 15,2-3 16 1,1-1 0-16,0-2-1536 0,3-2-304 0,-1-3-64 0,4-4-10592 15,1-3-2128 1</inkml:trace>
  <inkml:trace contextRef="#ctx0" brushRef="#br0" timeOffset="34814.61">19355 11029 13823 0,'-6'1'1216'0,"-2"1"-960"15,0 1-256-15,1 3 0 0,-1 2 4736 0,-1 0 912 0,-1 2 176 0,2 3 48 16,-2 0-3328-16,0 1-672 0,-1 1-128 0,1 3-16 15,1 1-816-15,0 0-144 0,-1 1-48 0,3 1 0 16,-1 0-400-16,1 1-64 0,2 0-32 16,0-1 0-16,0-1-224 0,2-2 128 15,-1 1-128-15,2-1 0 0,0-2 128 0,0-2-128 16,0-1 0-16,0-4 144 0,1 0-144 0,1-2 192 0,0-7-192 0,0 0 192 0,0 0-192 0,0 0 0 16,-3-3 0-16,1-4 128 0,-1-3-128 0,0-3 128 31,2-5-128-31,2-3 128 0,2-4-128 0,0-5 0 15,2-3 0-15,1-3 0 0,2-2-368 0,0-1 48 16,1 2 16-16,-1-1 0 0,0 2 128 0,-1 4 32 0,0 3 0 0,-1 5 0 0,1 3 144 0,0 3 224 16,-1 1-48-16,0 4-16 0,-1 3 128 0,1 2 32 0,-3 2 0 0,3 1 0 15,-1 2-64-15,-5 3-16 32,7 2 0-32,-1 3 0 0,1 0-80 0,-1 3-16 0,1 2 0 15,1 3 0-15,1 2-144 0,-1 3 160 16,0 1-160-16,0 2 160 0,-1-1-32 0,2 2 0 0,-1 4 0 0,0-2 0 15,0 0-128-15,-1 0 160 0,1 3-160 0,-2-1 160 16,0-2-160-16,-1 1 0 0,2-1 0 0,0 0 128 16,-2-1-128-16,1-1 128 0,-1-1-128 0,1-2 128 31,-4-2-624-31,0-1-128 0,0-3-16 0,-1-3-16 0,-1-3-1744 16,0-7-352-16,0 0-64 0,-5-1-14752 0</inkml:trace>
  <inkml:trace contextRef="#ctx0" brushRef="#br0" timeOffset="34962.43">19168 11253 30399 0,'0'0'2704'0,"-5"1"-2160"16,-1-1-544-16,6 0 0 0,0 0 1008 0,0 0 80 16,0 0 32-16,0 0 0 0,0 0 368 0,0 0 80 15,7 0 16-15,3 0 0 0,3 0-1184 0,4 0-224 16,-1 0-48-16,5-1-128 0,1 1 0 0,2-3 0 16,2-2 0-16,-1 1 0 15,0-1-1072-15,0-1-320 0,1-1-64 0,0 1-15088 0</inkml:trace>
  <inkml:trace contextRef="#ctx0" brushRef="#br0" timeOffset="36052.93">17433 12887 22111 0,'-8'-5'1968'0,"0"2"-1584"0,1 0-384 0,-1 0 0 15,0 0 1280-15,8 3 160 0,0 0 32 0,0 0 16 0,-5-2-304 0,5 2-64 16,0 0-16-16,0 0 0 16,0 0-560-16,2 10-112 0,1 0-32 0,2 1 0 0,0 0-96 0,2 1-32 15,-1 0 0-15,2 2 0 0,-1 2 32 0,1-1 0 16,2-2 0-16,0 0 0 15,0 2-112-15,1-2-32 0,-2-1 0 0,2-1 0 0,0-1 80 0,-1-1 16 16,-1-3 0-16,0 0 0 0,1-2 176 0,0 0 32 16,-10-4 16-16,15-3 0 0,-2 1-160 0,3-2-16 15,2-2-16-15,-1-1 0 0,0-4-48 0,2-4-16 16,3-2 0-16,2-3 0 0,4-2-32 0,1-2 0 16,4-2 0-16,-1 2 0 0,0 0-64 0,-1 4-128 15,-3 3 176-15,0 1-176 0,-4 3 160 0,0 2-160 16,-1 2 128-16,-7 5-128 0,-1 0 0 0,2 2 0 15,0 1 128-15,2 1-128 0,-2 1 0 0,2 1 0 16,-1 2 0-16,-1 0 0 0,0 1 0 0,-2-1 0 16,-2 0 144-16,0 1-144 0,-1-1 0 0,-2 2 144 15,-2-1-144-15,0 0 0 0,-1-1 192 0,-2-1-192 0,0 1 192 0,-5-4-192 16,0 0 208-16,3 5-64 0,-3-5-16 0,0 0 0 16,0 0 0-16,0 0-128 0,0 0 192 0,0 0-64 0,0 0-128 0,0 0 192 15,0 0-192-15,0 0 192 0,0 0-192 16,0 0 0-16,0-5 144 0,2-2-144 0,-2-1 0 0,1-1 128 15,1 0-128-15,1-1 0 0,0-1 0 16,0 0 0-16,0 0 0 0,2 0 0 0,-1 0 0 16,1 1 0-16,-1 2 0 0,2 1 0 0,-1 1 0 15,2 0 0-15,-1 2 0 0,2 1 0 0,0 0 0 16,2 2 0 0,2 0 0-16,0 1 0 0,1 1 0 0,1 0 0 0,2 1 0 0,1-1-128 0,2 0 128 0,1 0 0 15,1-1 0-15,2 1 0 0,3 0 0 0,4-1 0 0,3-1 0 16,2-1 0-16,2 0 0 0,2-2 0 15,2-1 0-15,2-2 0 0,-2-2 0 0,2-1 0 16,1-2 128-16,2-1-128 0,3-2 160 0,0-4-32 31,1-2-128-31,-1-3 192 0,0-5-16 0,-1-1-16 0,2-6 0 0,-1 1 0 0,0-1-32 0,-2 1 0 16,-5 1 0-16,-3 1 0 0,-4 0-128 0,-3 2 192 16,-3 2-192-16,-5 3 192 0,-3 0 0 0,-4 2 16 15,-3 1 0-15,-3 1 0 0,-5 1 192 0,-1 0 48 0,-4 0 0 16,-3 2 0-16,-2 0-112 0,-2 0-16 0,-3 2 0 0,-1 0 0 15,-2 0-96-15,0 1-32 0,0 4 0 0,0 2 0 16,-1 2-192-16,-1 3 0 0,1 2 0 0,1 0 0 31,0 5-320-31,0 1-96 0,1 3-32 0,0 3 0 0,1 3-1792 0,0 4-384 0,0 0-64 0,0 3-15904 16</inkml:trace>
  <inkml:trace contextRef="#ctx0" brushRef="#br0" timeOffset="37295.58">18493 13381 15023 0,'0'0'656'0,"0"0"160"15,0 0-656-15,0 0-160 0,0-7 0 0,0 0 0 16,0 1 1360-16,0 6 240 0,0 0 64 0,-1-8 0 0,1 8 32 0,-1-8 16 15,1 8 0-15,-2-7 0 16,-1-1-288-16,3 8-48 0,-2-8-16 0,2 8 0 0,0 0-304 0,-3-6-64 16,3 6-16-16,0 0 0 0,0 0-128 0,0 0-16 15,0 0-16-15,0 0 0 0,0 0-176 0,0 0-48 0,0 0 0 0,-4 11 0 16,-1 1-224-16,4 1-48 16,1 1-16-16,2 2 0 0,-2 1-128 0,4 2-32 0,-2 1 0 0,1 1 0 15,-1-2-144-15,2 2 0 0,-1 0 144 16,0-1-144-16,0-1 0 0,1-1 0 15,-2 0 0-15,2 0 128 0,-1-2-128 0,-1 0 0 0,-2-3 128 0,1-1-128 0,0-2 0 16,-1-1 128-16,0-9-128 0,-1 8 0 16,1-8-288-1,0 0-128-15,-1 9-32 0,1-9 0 0,0 0-576 0,0 0-128 0,0 0-32 0,0 0-10304 16,0 0-2064-16</inkml:trace>
  <inkml:trace contextRef="#ctx0" brushRef="#br0" timeOffset="37555.94">18237 13421 30463 0,'-10'-6'1344'0,"4"1"288"16,2 1-1312-16,1-2-320 0,3 6 0 0,-3-8 0 15,3 0 1136-15,3 0 144 0,1 0 48 0,3 0 0 16,3-2-224-16,3-1-32 0,2-1-16 0,4 1 0 15,3 1-416-15,2 0-96 0,0-1-16 0,0 0 0 16,1 0-272-16,-1 0-64 0,0-2-16 0,-1 2 0 16,0 0-176-16,-7 4 0 0,0 2 0 0,1-1 128 0,0 1-272 0,1 0-64 15,-2 3-16-15,0 1 0 16,-3 2-688-16,0 1-144 0,-2 3-32 0,2 4 0 16,-4 5-2176-16,-4 2-432 0,-7 3-80 0</inkml:trace>
  <inkml:trace contextRef="#ctx0" brushRef="#br0" timeOffset="37856.05">18258 13889 27647 0,'-11'0'2448'0,"11"0"-1952"16,-8 2-496-16,8-2 0 0,0 0 1296 0,0 0 176 16,0 0 16-16,0 0 16 0,0 0 16 0,0 0 0 15,0 0 0-15,9 0 0 0,1 0-688 0,3-2-144 16,3-2-32-16,3 1 0 0,1-1-128 0,2-1-16 0,3-1-16 0,0-2 0 15,0-1-176-15,-1-1-16 0,-1 0-16 0,1-1 0 16,3-1-288-16,-1 0 0 0,1-1 0 0,-1 2 0 16,-2 1 0-16,-1 1 0 0,-1 1 128 0,-3 1-128 15,-3 1 0-15,-1 2 160 0,-3 1-160 0,-1 1 128 16,-3-1-128-16,-8 3 0 0,0 0 0 0,0 0 0 16,8-1 0-16,-8 1 0 0,0 0 0 0,0 0 0 0,0 0-272 0,0 0-96 15,0 0-16-15,0 0 0 16,0 0-528-16,6 7-112 0,-6-7-32 0,0 0 0 15,6 8-2624-15,-6-8-528 16</inkml:trace>
  <inkml:trace contextRef="#ctx0" brushRef="#br0" timeOffset="38554.68">19133 13386 32479 0,'0'0'1440'0,"0"0"288"0,0 0-1376 0,0 0-352 16,-5-5 0-16,5 5 0 0,0 0 1024 0,0 0 144 0,4-7 32 0,3 1 0 0,3 1-368 0,2-1-64 15,1 2 0-15,3-1-16 0,2-1-336 0,2 1-64 32,1-2-16-32,1 0 0 0,-1 1-336 0,-2-2 144 0,0 0-144 0,-1 1 0 15,-1-1 0-15,0 0 0 16,-2 1 0-16,0 1-192 16,0 2-1152-16,-3 0-208 0,-4 1-48 0,-8 3-9456 15,0 0-1872-15</inkml:trace>
  <inkml:trace contextRef="#ctx0" brushRef="#br0" timeOffset="38728.78">19178 13519 35423 0,'0'0'1568'0,"0"0"320"0,0 0-1504 0,0 0-384 0,0 0 0 0,0 0 0 0,0 0 976 0,0 0 128 16,0 0 32-16,0 0 0 0,14-3-496 0,0-2-112 16,1 1-16-16,2 0 0 0,0-1-256 0,3 0-64 15,2-3-16-15,-1 0 0 0,-1 0-176 0,0-1 0 16,-2-2 0-16,3-1 0 15,1-2-1680-15,0 2-224 0,-3-1-32 0</inkml:trace>
  <inkml:trace contextRef="#ctx0" brushRef="#br0" timeOffset="39203.56">20107 12838 27647 0,'0'0'2448'16,"-2"-6"-1952"-16,-2 0-496 0,4 6 0 0,-3-5 944 0,3 5 80 0,-7-5 32 0,7 5 0 0,-6-2-32 0,-1 2 0 15,-1 2 0-15,1 3 0 0,-1 0-336 0,0 2-80 16,-2 2-16-16,2 0 0 0,-2 1-112 0,1 2-32 16,-1 2 0-16,1-2 0 0,2-1-256 0,1-1-48 15,2-2-16-15,1 2 0 16,2 0-128-16,2-1 192 0,-1-9-192 0,6 10 192 0,-1 0-192 0,2-2 0 16,3-2 0-16,2 0 0 0,1-2 0 0,3 0 0 15,0 0 0-15,1 0 0 0,0 2 0 0,1-1 0 16,-2 1 0-16,1 0 0 0,-1 0 0 0,-1-1 0 15,-4 1 0-15,0 0 0 0,-3 2 0 0,-1 0 0 0,-7-8 0 16,4 10 0-16,-4-10 0 0,2 10 160 0,-5-2-32 0,-1 0-128 16,-3-1 304-16,0-1-48 0,-5 0-16 15,-2-1 0-15,-1 2-96 0,0-1-16 0,-2 0 0 0,2-1 0 32,0-1-560-32,2-2-112 0,1 1-32 0,1-1 0 15,2-2-2160-15,0-1-432 0,4-2-96 0,3 0-10912 0</inkml:trace>
  <inkml:trace contextRef="#ctx0" brushRef="#br0" timeOffset="39461.04">20174 13045 3679 0,'17'-8'160'0,"-4"3"32"16,2-3-192-16,0-1 0 0,1-1 0 0,-1 1 0 16,2-4 4288-16,0 0 832 0,2-2 144 0,-7 5 48 0,1 0-2752 0,0-2-528 31,2-1-112-31,-1 0-32 0,0-1-848 0,-1 1-160 0,-1 0-48 0,-1 0 0 16,-3 0-384-16,-1 0-64 15,0 1-32-15,-4 1 0 0,-1 1 256 0,-1 2 48 0,-2-1 16 0,-1 2 0 0,-1 2 96 0,-1 0 0 16,0 2 16-16,-3 1 0 0,1 1-112 15,-1 1-32-15,-1 2 0 0,1 1 0 16,-1 2-32-16,-3 3-16 0,2 2 0 16,1 0 0-16,1 1-256 0,0 1-48 15,-2 0-16-15,4 1 0 0,2-1-272 0,0 1 0 0,0 0 0 0,3 0 0 0,2-1 0 0,2-1 0 0,-1-1 0 0,3 0 0 16,2-2-304-16,-2-3-16 0,-1 0 0 0,3-1 0 16,2-2-480-1,3-1-96-15,4-1-32 0,2-2 0 0,3-2-1552 16,4-4-304-16,1-3-64 0,3-2-12032 0</inkml:trace>
  <inkml:trace contextRef="#ctx0" brushRef="#br0" timeOffset="39929.49">20803 12591 29247 0,'0'0'1296'0,"-8"1"272"0,0 0-1248 15,0 1-320-15,8-2 0 0,-11 5 0 16,1 0 1664-16,0 3 256 0,1 1 64 0,1 3 16 0,-1 0-784 0,2 1-144 16,2 0-48-16,-1 1 0 0,-2 2-464 0,4-1-112 15,2 3 0-15,1-2-16 0,1 1-240 0,0-1-32 16,1 0-16-16,3-1 0 15,2 1-144-15,1-3 0 0,1-1 0 0,2-2 0 0,-2-4 0 0,3 0 0 32,1-2 0-32,0-2 0 0,2-4-192 0,-3-1-32 0,1-3 0 0,2 0 0 0,-1-3 0 0,2-2 0 15,2-1 0-15,-1-3 0 0,1-5 64 16,-1-1 16-16,0-2 0 0,-1-3 0 0,0-2-96 0,0 0-16 0,-3 2 0 0,-1 2 0 16,-2 3 256-16,-2 4-144 15,0 5 144-15,-3 2-128 16,-3 3 256-16,0 1 64 0,-1 6 16 0,0 0 0 0,0 0-48 0,0 0-16 0,-2 7 0 0,0 0 0 15,-1 3-144-15,1 1 160 0,0 1-160 0,1 2 160 16,0-2-160-16,1 1 0 0,1 0 0 0,4-1 0 16,-2-1 0-16,3 0 0 0,-1 0 0 0,2-1 0 15,0-1 0-15,1-1 0 0,0-3 0 0,2 0 0 16,1-2 0-16,0-2 0 16,-1-2 0-16,1-2 0 15,0-2 192-15,-2-1 16 0,1-3 0 0,-2-1 0 16,-1-1 272-16,-2-3 48 0,1-4 16 0,-2-1 0 15,-1-2-176-15,-2 2-48 0,1-1 0 0,-2 1 0 16,-3 3-128-16,0 1-48 0,-1 4 0 0,-3 1 0 16,-2 3-16-16,0 1-128 0,1 2 192 0,-2 2-64 0,-1 2-416 15,-1 2-96-15,0 1 0 0,-2 3-16 16,0 1-1200-16,0 2-256 0,-2 2-32 0,4 0-9936 16,1 1-1984-16</inkml:trace>
  <inkml:trace contextRef="#ctx0" brushRef="#br0" timeOffset="40529.68">21249 12681 27871 0,'0'0'1232'0,"0"0"256"0,5-2-1184 0,1-2-304 15,-1 0 0-15,0-3 0 0,-2 1 2432 0,0-2 416 0,-1-1 96 0,1-1 0 16,-1-2-1472-16,-1-1-288 0,0-1-64 0,1 0-16 16,-1-2-656-16,1 0-128 0,0-2-16 0,0 2-16 15,1 0-288-15,0 3 0 16,2 1 128-16,-1 2-128 0,1 2 0 0,-1 3 0 0,-4 5 0 15,5-2 0-15,-5 2-224 0,7 2 48 0,0 1 16 0,-1 1 0 16,2 2-32-16,0 1-16 16,-2 0 0-16,3 1 0 0,2 0-208 15,-2 0-32-15,2 0-16 0,2 0 0 0,2-2-384 0,2-1-80 0,2-3-16 0,0-1 0 16,2-1-416-16,2-1-96 0,1-2-16 0,-1-3 0 16,-2-1-128-16,-3-2-16 0,0-1-16 0,-2-2 0 0,0-3 1120 0,-2 0 208 15,-1-1 48-15,-2-3 16 0,0-1 560 0,-3-1 128 16,-3-1 0-16,-1 1 16 0,-3 3 432 0,-2 1 64 15,-3 2 32-15,-1 3 0 0,-2 2 640 0,0 2 128 16,-2 1 32-16,0 4 0 0,0 1-624 0,-3 2-112 16,1 2-32-16,-1 2 0 0,0 2-400 0,1 2-96 0,0 2-16 0,0 1 0 15,1 1-512-15,2 1 0 16,1 1 0-16,1-1 0 0,2 1 0 0,0-1 0 16,2 1 0-16,1 0 0 0,3-2 0 0,1 1 0 0,0-2 0 0,1-2-144 15,3-1 144-15,-1-1-208 16,3-3 80-16,0-2 128 0,1-2-192 0,2-2 192 0,-1-3-160 15,0-3 160-15,0-3 0 0,1-3 0 16,0-3 0-16,1-3 160 0,2-3-32 0,-3-3-128 16,-1-4 192-16,0-2-64 0,-1-2 48 0,1-2 0 0,0-3 0 0,-1 2 0 15,-2 3-176-15,0 3 0 0,-2 2 0 0,-3 6 0 16,-1 4 192-16,-1 2 128 0,-2 4 0 0,0 3 16 16,0 2-16-16,-2 3 0 0,3 5 0 15,0 0 0-15,-6 1 0 0,1 4 0 0,-1 3 0 0,1 4 0 0,-1 4-320 0,1 1 144 16,0 4-144-16,1 2 0 0,-1 2 0 0,2 2 0 15,1-2 0-15,1 3 0 0,1-1 0 0,1 1 0 16,1-2 0-16,1 0 0 0,2 0-368 16,1-3-16-16,2-2-16 0,1-3 0 15,1-1-1824-15,3-4-352 0,2-2-80 0</inkml:trace>
  <inkml:trace contextRef="#ctx0" brushRef="#br0" timeOffset="41348.75">22459 11897 20271 0,'0'0'896'0,"0"0"192"0,7-1-880 16,0-1-208-16,0 0 0 0,-1-1 0 16,0 0 1600-16,-1-2 256 0,2 0 64 0,-2-2 16 0,-3-1-288 0,2 0-64 15,-2-2-16-15,-1-1 0 0,-1 0-464 0,-3-1-80 31,-1-3-32-31,0 1 0 0,-3 0-208 0,0 1-32 0,-2 2-16 0,-1 1 0 0,-2 1-272 0,-1 2-48 16,-3 3-16-16,0 2 0 0,-2 1 112 0,0 4 0 16,-1 3 16-16,-1 3 0 0,-1 3-240 0,2 3-48 15,1-1-16-15,1 4 0 0,2 0-224 16,3 2 0-16,1 0 0 0,1-1 0 0,1-2 0 0,1 1-192 16,3-1 192-16,2-1-208 0,0-2 208 0,3-1 0 15,3 0 0-15,-1-2-144 0,0-3 144 0,1-1 0 0,3-2 0 16,0-1-128-16,1-3 128 0,2-2 0 0,0-3 0 15,2-1 0-15,0-3 0 0,1-2 0 0,0-2 192 0,0-2-64 16,1-4-128-16,1-2 176 16,1-4-176-16,-1 0 192 0,0 0-192 0,-1-3 128 0,0 1-128 0,-2 2 128 15,-2 2-128-15,0 3 0 0,-2 4 0 0,-2 3 0 16,-2 3 128-16,0 2-128 0,-3 7 128 0,0 0-128 0,0 0 208 16,0 0-32-16,0 0-16 0,3 8 0 15,-3 2 0-15,1 2 0 0,0 2 0 0,0 2 0 0,1-1-160 16,0 1 192-16,1 1-192 0,-1-1 192 15,0 1-192-15,2-1 0 0,0 0 0 0,2-2 0 0,-1-1 0 0,2-1 0 16,0-2 0-16,1 0 0 0,1-3 0 0,-1-3 0 16,-1-2 0-16,1-2 0 0,0-1 0 0,1-2 0 15,-1-4-128-15,1-1 128 0,0-6 0 0,0-1 0 16,0-5 0-16,2-1 0 0,0-3 0 0,0-3 0 16,-2-4 0-16,2-1 0 0,-1 0-256 0,0 1 80 31,-2 0 16-31,0 5 0 0,-2 3 160 0,0 3 0 0,-2 4 0 0,-1 2-128 0,0 5 128 15,-2 2 0-15,0 1 128 0,-1 6-128 0,0 0 208 0,0 0-16 16,0 0-16-16,0 0 0 0,0 8-176 0,0 2 0 16,0 2 0-16,2 1 128 0,-2 1-128 0,1 0 0 0,1 1 0 0,2 2 128 15,-1-1-128-15,1 1 0 0,1-1 0 0,0 0 0 16,1-2 0-16,1-1 0 16,1-1 0-16,1-1 0 0,1-1-144 0,1-1-64 0,1-2-16 0,1-3 0 31,3-3-1568-31,2-2-304 0,1-3-64 0,2-4-9744 0,1-2-1936 0</inkml:trace>
  <inkml:trace contextRef="#ctx0" brushRef="#br0" timeOffset="41936.06">23076 11408 13823 0,'0'0'1216'0,"-5"4"-960"0,5-4-256 0,-5 3 0 16,-1 0 3872-16,2 0 736 0,4-3 128 0,-4 5 48 15,4-5-2400-15,0 0-464 0,0 0-112 0,0 0-16 16,0 0-896-16,0 0-176 15,0 0-32-15,6 1-16 0,1-1-416 0,2-1-64 0,-1-2-32 0,1-3 0 16,-1-1 0-16,1 0 0 16,-3-3 0-16,1-1 0 0,1-2 32 0,-1-2 16 0,0-2 0 0,-1-1 0 15,0-1-16-15,-2 0 0 16,1-1 0-16,-3 1 0 0,-1 3-64 0,-1 1 0 16,-1 4-128-16,-1 1 192 0,-3 3 112 0,1 1 16 15,-2 2 0-15,1 3 0 0,-1 1 32 0,0 2 16 0,-3 2 0 0,-1 4 0 16,-1 2-240-16,0 3-128 0,1 1 160 0,1 2-160 15,1 0 0-15,0 2 0 0,2 2 0 0,2-2-160 16,0 0 160-16,3 1 0 0,1-2 0 0,1 1-128 16,1-2 128-16,2 0-192 0,3-3 192 0,2-1-192 15,1-2-16-15,2-1-16 0,1-3 0 0,3-1 0 16,3-3 32-16,2-2 16 0,2-2 0 0,1-3 0 16,2-1 176-16,-1-3 0 0,1-3-144 0,1-2 144 15,-2-2 0-15,-1-2 0 0,0-4 0 0,-1-3 0 16,-2-1 128-16,-1-4-128 0,-2-2 128 0,-3 2-128 0,-2 1 0 0,-2 3 0 15,-4 2 0-15,-3 6 0 0,-1 2 0 0,-3 4 0 16,-3 3 0-16,-1 4 0 0,-2 3 0 0,-1 3 192 16,-2 2-192-16,-1 4 192 0,-1 2-192 0,-1 2 0 15,0 0 0-15,1 2 0 0,0 1 0 0,1 0 0 16,0 1 0-16,2 0-176 0,3 0 176 0,0 1-128 16,3-1 128-16,1 0-128 0,0-2 128 0,2-2-160 15,1-1 160-15,3-3-160 0,-1-1 32 0,2-2 0 16,1-2 0-16,1-2 0 0,1-2 128 0,0 0 176 15,2-2-48-15,-1 0 0 0,-1 1 208 0,2 1 48 16,-1 0 0-16,1 2 0 0,-1 1-112 0,-1 1-16 0,0 0 0 0,1 3 0 16,1 0-256-16,-1 1 0 0,-2 0 128 15,2 0-128-15,-2 0 0 0,2 1 0 0,1-1 0 0,0 1 0 16,1-1-1200-16,0-1-288 16,0-2-64-16,1 1-17184 0</inkml:trace>
  <inkml:trace contextRef="#ctx0" brushRef="#br0" timeOffset="42634.59">20511 13492 30463 0,'0'0'1344'0,"0"0"288"0,-6-4-1312 0,6 4-320 0,0 0 0 15,0 0 0-15,0 0 480 0,1-7 32 16,-1 7 0-16,0 0 0 0,0 0-32 0,9-1 0 0,1 1 0 0,0 3 0 0,0 1-160 0,0 1-16 15,1 0-16-15,-3 4 0 0,0 1 160 0,-1 1 16 32,-2 1 16-32,1 0 0 0,-1 0 0 0,-2 0 0 0,0-1 0 15,-1 1 0-15,-1 2-112 0,-1-3-32 0,-1-2 0 0,0 0 0 0,1-9-48 0,-2 9-16 16,2-9 0-16,0 0 0 0,0 0-64 0,0 0-16 16,0 0 0-16,0 0 0 15,0 0 96-15,0 0 16 0,0 0 0 0,1-10 0 0,0-4-128 0,2-3-32 31,4-1 0-31,0-3 0 0,3-2-144 0,0 0 0 0,1 1 0 0,0 4 0 0,-1 1 0 0,-1 5 0 16,-1 2 0-16,-2 5 0 16,-6 5 0-16,0 0 0 0,9-1 0 0,0 3 0 0,-9-2 0 0,10 8 0 0,-2 1 0 0,1 0 128 15,-2 2-128-15,2 2 160 0,-1-1-160 0,1-1 160 16,1-1-160-16,-2 1 0 0,1 0 0 0,-2 0 0 31,0-2 0-31,-2 0 0 0,3-2 0 0,-8-7 0 0,10 6 0 0,-10-6 0 16,9 5 128-16,1-3-128 0,-10-2 0 0,10-2 128 15,-2-4-128-15,0-1 128 0,1-2-128 0,-1-3 192 16,-2-3-192-16,2-1 192 0,1-4-64 16,0-1-128-16,-1 0 192 0,1 2-64 0,-4 0-128 0,0 3 0 15,1 3 144-15,0 3-144 0,-1 3 0 0,-5 7 128 16,7-5-128-16,-7 5 0 0,0 0 0 0,9 0 128 16,0 2-128-16,1 3 0 0,-3 0 0 0,1 3 0 15,1 0 0-15,-1 1 0 0,0-1 0 0,0 1 0 16,0-1 0-16,1 1 0 0,1-1 0 0,-1 1 0 0,1 0-128 15,0-2 128 1,2-2-608-16,0 0-32 0,-1-2-16 0,0-2 0 16,2-3-1856-16,-1-3-368 0,0-2-80 0,2-2-7792 15,0 0-1536-15</inkml:trace>
  <inkml:trace contextRef="#ctx0" brushRef="#br0" timeOffset="42897.8">21315 13313 17503 0,'0'0'1552'0,"0"0"-1232"15,-8 4-320-15,4-1 0 0,0 1 2752 0,0 2 480 16,-1-1 96-16,2 3 32 0,1 0-1760 0,1 1-336 0,0-2-80 0,1 2-16 15,1 0-640-15,2 0-128 0,-1 0-16 0,3-2-16 16,0 0-128-16,1 1-32 0,1-3 0 0,3 1 0 16,2-3-80-16,1-1 0 15,-1-2-128-15,2-1 192 0,0-1 112 0,-1-3 16 0,0-1 0 0,3-4 0 16,-1 0 336-16,-4-1 80 0,-3-2 16 0,-2 2 0 0,-3-2-16 16,-2-2 0-16,-2-1 0 0,-1-2 0 15,-2-1-224-15,-1 1-64 0,-2-1 0 16,0 3 0-16,-2 2-128 0,-1 2-48 0,-1 1 0 0,0 2 0 0,-1 2-80 0,0 2 0 15,1 2-16-15,0 2 0 0,0 1-432 0,1 2-96 16,0 1-16-16,1 3 0 16,1-2-1744-16,3 3-336 0,-1 0-80 0,4-1-14800 0</inkml:trace>
  <inkml:trace contextRef="#ctx0" brushRef="#br0" timeOffset="43886.98">21526 13309 4607 0,'4'12'400'0,"-4"-12"-400"0,6 10 0 0,-1 0 0 16,1 1 4592-16,-2 0 832 0,1-1 160 0,-1-2 48 15,-4-8-2992-15,4 8-592 0,-4-8-112 0,6 9-16 16,-6-9-608-16,6 6-112 0,-6-6-32 0,0 0 0 16,10 0-464-16,-2-3-112 0,1-2-16 0,-1-2 0 15,-2 0-80-15,1-4-32 0,-1-4 0 0,2-1 0 16,0-2-112-16,1 0-32 0,-2-3 0 16,1 0 0-16,0 1-64 0,-2 1 0 0,0 2-16 0,0 2 0 0,1 3-240 15,0 2 0-15,-2 4 128 0,-5 6-128 0,0 0 0 0,6-2 0 16,-6 2 0-16,0 0 0 0,0 0 0 0,6 3 0 15,2 1 0 1,-2 3 0-16,0 1 0 0,1-1 0 0,-1 0 0 0,2 1 0 0,0-1 0 0,-1 1 0 16,0-1 0-16,2-1 0 0,-1 1 0 0,1-2 0 15,0-1 0-15,1-2 0 0,0-1 0 0,0-2 0 16,0-3 0-16,0 0 0 0,1-1 0 0,1-3 128 16,0-2-128-16,0-1 144 0,0-2 128 0,-1-3 32 15,1 0 0-15,-1-2 0 0,0-2 0 0,0 1 0 16,0-2 0-16,-1 2 0 0,0 4-176 0,-1 1-128 0,-1 2 144 0,0 2-144 15,-1 3 128-15,-1 2-128 16,0 2 0-16,-6 3 0 0,0 0 0 0,6 1 128 16,1 2-128-16,-1 1 0 0,-1 0 0 0,1 2 0 0,0 1 0 15,1 1 0-15,-1 0 0 0,1-2 0 0,1 2 0 16,-1 0 0-16,2-2 0 0,1 1 0 16,1-2 0-16,2 0 0 0,-2-2 0 0,2-2 0 0,2 0 0 15,-1-2 0-15,0-1 0 0,0-1 0 0,-1-3 0 16,0 0 0-16,-1-2 0 0,-1-2 0 0,-1-3 0 0,-1-1 0 15,-2-3 0-15,0-1 0 0,-1-1 0 0,-2-2 144 16,-1-2-144-16,-2 1 0 16,-1 1 0-16,-2 2 0 0,-1 3 0 0,-2 1 0 0,0 4 0 0,-1 2 0 0,-1 3 160 0,-1 1-160 31,1 4 192-31,-1 1-192 0,-1 1 128 0,0 4-128 0,0 0 0 0,0 3 0 0,2 1 0 16,-1 3 0-1,1 1 0-15,2 1-144 0,1 1 144 0,0 0-192 0,2 2 192 0,2-2-192 0,1 0-64 0,1 1-32 16,2-2 0-16,0-1 0 15,3-2-352 1,0-1-64-16,2-1 0 0,2-2-16 0,1-2-64 16,3-3-16-16,-1-3 0 0,2-2 0 0,2-3 144 0,1-1 16 0,-1-2 16 0,1-1 0 0,0-2 352 0,-1-1 64 0,0-2 16 0,-1 1 0 15,-3 0 192-15,-1 0 0 0,-1-2 144 0,0 3-144 16,-2 0 336-16,-1 2-16 16,-1 2-16-16,-2 2 0 0,0 2 144 0,-2 0 16 15,-4 5 16-15,0 0 0 0,0 0-32 0,0 0-16 16,0 0 0-16,0 0 0 0,0 0-48 0,0 0 0 15,0 0 0-15,6-2 0 0,-6 2-192 0,5-2-32 0,-5 2-16 16,0 0 0-16,6-3-144 0,-1-1 192 0,2 1-192 0,0-1 192 16,0-1-48-16,-1 0 0 0,0-1 0 0,2 1 0 15,0-1-144-15,-1 1 0 0,1 0 0 0,1 2 128 16,-2 0-128-16,1 1 0 0,0-1 0 0,0 2 0 16,-2 0 0-16,1 1 0 0,-1 0 0 0,1 0 0 15,0 0 0-15,-1-1 0 16,1 0 0-16,-1-1 0 0,2-3 0 0,-1 2 0 15,-1-2-128-15,1-2 128 0,-1-1-144 0,0 1 144 0,-1-3-192 0,1 0 192 0,-1-1 0 0,0-1 0 16,-1-3 0-16,0-1 0 0,-1-1 0 0,-1 0 0 16,-1-2 0-1,-1 2 0-15,-1 0 160 0,1 3-16 0,-2 2 0 0,0 2 0 0,-1 2 208 0,1 3 32 16,2 5 16-16,0 0 0 0,0 0-112 0,0 0-32 16,0 0 0-16,-3 8 0 0,1 2-256 0,1 2 0 31,0 2 0-31,1 1 0 0,1 0 0 0,1 2 0 0,1-1-160 0,2 1 160 0,-1-2 0 0,1 1 0 31,4-1 0-31,-3-1 0 16,-1 1-496-16,2-1-128 0,1-1-16 0,-1 0-16 15,1-1-2624-15,0-1-528 0</inkml:trace>
  <inkml:trace contextRef="#ctx0" brushRef="#br0" timeOffset="44135.9">22867 12688 28559 0,'-16'-5'2544'0,"11"3"-2032"0,-1 0-512 0,2 0 0 16,4 2 2240-16,0 0 336 0,-1-6 80 0,1 6 16 16,4-5-1520-16,2 0-320 0,5 0-48 0,3-1-16 15,-1 1-384-15,5-1-64 0,3 1-32 0,0-1 0 16,0 0 48-16,1 0 16 0,0 1 0 0,1-1 0 0,-1 1-80 0,0-1-16 16,-1 1 0-16,-2 0 0 0,-1 1-256 0,0 0 128 15,-3 1-128-15,-2 0 0 0,-2 0 176 0,-2 1-176 16,-2 1 160-16,-7 1-160 0,0 0 0 0,0 0 0 15,0 0 0-15,0 0 0 16,0 0-1808-16,0 0-416 0,0 0-80 0,0 0-15184 0</inkml:trace>
  <inkml:trace contextRef="#ctx0" brushRef="#br0" timeOffset="46889.46">20347 10281 9215 0,'0'0'816'0,"0"0"-656"0,0 0-160 0,0 0 0 15,0-9 1872-15,0 1 352 0,0 8 64 0,1-7 16 16,-1 7-432-16,0-8-80 0,-1 0 0 0,1 8-16 0,0 0-176 0,-3-8-48 16,3 8 0-16,0 0 0 0,0 0-432 0,0 0-96 15,0 0 0-15,0 0-16 0,0 0-304 0,-3 9-48 16,0 1-16-16,1 3 0 0,-1 3 16 0,1 2 0 15,-1 4 0-15,1 2 0 0,0-1-336 0,-1 1-80 16,0 0-16-16,0 1 0 0,-1 0 32 0,1 0 0 16,0 0 0-16,2-1 0 0,-1-1-80 0,-1-2-16 15,1-1 0-15,0-1 0 0,0-2-32 0,1-1-128 16,-3-3 192-16,3-3-64 0,1-10 48 0,-1 9 0 16,1-9 0-16,0 0 0 0,0 0 144 0,0 0 16 15,0 0 16-15,0 0 0 0,0 0 96 0,0 0 0 16,0-12 16-16,2-3 0 0,-1-2-288 0,3-3-176 15,0-3 192-15,1-6-192 0,0-4 0 0,0 0 0 0,3-1 0 0,1 1-144 16,1 1-16-16,0 5 0 16,0 1 0-16,-4 6 0 0,0 4 160 0,-1 4-128 0,0 2 128 0,-5 10-128 15,0 0 128-15,0 0 0 0,0 0 0 0,0 0 0 16,0 0 0-16,0 0 192 0,5 9-32 16,-1 2-16-16,1 1 16 0,-2 2 0 0,2 2 0 0,-1 1 0 15,1 1-160-15,-1 1 160 0,0 0-160 0,2 1 160 0,-1 1-160 0,2 0 0 16,-2-1 0-1,2 0 128-15,1-2-128 0,-2 0 0 16,1 0 0-16,1-3 0 0,-2-1 0 0,0-1 0 0,-1 0 0 0,1-2 0 0,-1-4 128 0,0 1-128 16,-2-4 0-16,-3-4 128 0,0 0-128 0,0 0 128 15,5-1-128-15,1-2 128 0,-1-3-128 0,1-2 192 16,-1-4-192-16,2-4 192 0,0-4-192 0,1-3 128 16,3-4-128-16,2-2 128 0,-2-2-128 0,1-1 0 15,0 1 0-15,0 1-176 0,-1 2 176 0,1 4-128 16,-1 2 128-16,-1 3-128 0,-2 4 128 0,-2 3 0 15,0 2 0-15,-2 3 0 0,-1 1 224 0,-3 6-32 16,0 0 0-16,0 0 0 0,0 0-32 0,0 0-16 16,5 8 0-16,-2 1 0 0,-1 4 16 0,0 2 0 0,1 3 0 0,-1-1 0 15,0 3-32-15,-1 1-128 16,1 0 192-16,1 1-64 0,-2 0-128 0,1 1 0 0,0-1 0 0,1 9 128 16,0-5-128-16,-1-3 0 0,0-3 0 15,1-1 0-15,4-2 0 0,-4-1 0 16,0-3 128-16,2-1-128 0,-1-3 0 0,-4-9 0 0,6 7 0 15,-2-3 128-15,2-1-272 0,-6-3-64 0,0 0-16 0,7-1 0 32,2-2-464-32,0-4-80 0,-2-3-32 0,0-4 0 15,3-2-2592-15,2-3-528 0</inkml:trace>
  <inkml:trace contextRef="#ctx0" brushRef="#br0" timeOffset="48349.02">21349 10292 32591 0,'0'0'1440'0,"-6"-4"304"0,2 0-1392 0,4 4-352 15,0 0 0-15,0 0 0 0,-1-5 1008 0,1 5 128 0,0 0 16 0,5-5 16 16,3 2-112-16,1 0-32 0,2 0 0 16,3 2 0-16,3-1-608 0,2 1-128 0,0 0-32 0,2 0 0 15,1 0-80-15,2-2-32 16,-1 1 0-16,-1 0 0 0,-1-2-144 0,0 0 0 16,0 2 0-16,-3 0 128 0,-2 0-304 0,-2 0-64 15,0-1-16-15,-3 2 0 16,-2 1-2400-16,-1 1-480 0,-8-1-112 0,0 0-16 0</inkml:trace>
  <inkml:trace contextRef="#ctx0" brushRef="#br0" timeOffset="48523.43">21377 10435 13823 0,'0'0'1216'0,"-6"-1"-960"0,0 1-256 0,6 0 0 0,0 0 5488 0,-4 0 1040 16,4 0 224-16,0 0 32 15,0 0-4288-15,0 0-880 16,0 0-160-16,0 0-48 0,6 2-896 0,3-1-192 0,1 0-48 0,2 0 0 15,3-1-144-15,1 0-128 16,2-1 144-16,3 0-144 0,-2-1 0 0,2 0 0 16,1-4 0-16,1 1 0 15,0-2-384-15,1 0-160 0,-4 1-32 0,2-1-16 16,-1 1-2928-16,0-2-576 0</inkml:trace>
  <inkml:trace contextRef="#ctx0" brushRef="#br0" timeOffset="49305.78">22663 9962 20495 0,'0'0'896'0,"0"0"208"0,2-6-880 0,0 0-224 16,0 0 0-16,-1 1 0 0,0-1 1920 0,0 0 320 15,1 0 80-15,-1 2 16 0,2-1-560 0,-1 1-112 16,-2 4-32-16,3-5 0 0,-3 5-896 0,0 0-176 16,0 0-48-16,0 0 0 0,0 0-128 0,0 0-48 15,0 0 0-15,0 0 0 0,3 7 144 0,0 2 32 16,-3 2 0-16,-2 2 0 0,0 1-48 0,0 4 0 15,0 1 0-15,-3 0 0 0,1 2-176 0,1 0-32 16,-1 1-16-16,2-1 0 0,-2 1-240 0,-1-1 176 0,2 0-176 16,0-1 160-16,0-3-160 0,1 0 128 15,0-1-128-15,2 0 128 0,0-3 0 0,2-1 0 16,-2-1 0-16,4-1 0 0,-1-2 80 0,-1-2 16 0,-1 1 0 16,-1-7 0-16,6 4 0 0,-1 0 0 0,2-2 0 0,1 0 0 15,-1-1-224-15,3-1 144 0,0-1-144 0,2-1 128 16,0-3-128-16,2 1 160 0,0 0-160 0,2-1 160 15,0 0-160-15,-1-2 0 0,2 0 144 0,0 2-144 16,0 1 0-16,-1-2 0 0,1 1 0 0,0-1 128 0,-2 1-128 0,-1 0-240 16,-1 1 64-16,-1-1 16 15,-2 0-544-15,-1 0-128 0,-1 1 0 0,-2 1-16 16,0-2-1552-16,-1 2-304 0,-5 3-64 0,0 0-16 0</inkml:trace>
  <inkml:trace contextRef="#ctx0" brushRef="#br0" timeOffset="49530.7">22628 9935 35935 0,'-10'-6'1600'0,"10"6"320"0,-4-5-1536 0,0 1-384 15,1 0 0-15,3 4 0 0,0 0 288 0,0 0-16 0,1-6 0 16,4 2 0-16,1-1 96 0,3 2 16 0,0 0 0 0,2-1 0 15,1 1-384-15,2 0 0 16,3-1 0-16,-1 1 0 0,1 0-144 0,1 0 144 0,0-1-160 0,0 2 160 31,-3 0-848-31,0 2-80 0,0-1-16 0,-3 0 0 16,-2 1-2256-16,-1 1-448 0</inkml:trace>
  <inkml:trace contextRef="#ctx0" brushRef="#br0" timeOffset="49711.59">22630 10095 17503 0,'0'0'768'0,"-4"3"176"0,4-3-752 0,-5 3-192 0,5-3 0 0,0 0 0 0,0 0 3696 0,0 0 704 16,0 0 144-16,2 7 16 0,-2-7-2640 0,3 4-512 15,2 1-128-15,2-2 0 16,0-1-816-16,1-1-144 0,2-1-48 0,3-1 0 16,2 0-144-16,1-1-128 0,2-1 192 0,1-1-192 0,-1 0 0 0,3-1 0 15,2-2-240-15,0 0 80 16,0 0-1968-1,1-1-400-15,-1-1-80 0</inkml:trace>
  <inkml:trace contextRef="#ctx0" brushRef="#br0" timeOffset="50036.63">23462 9802 24879 0,'0'0'2208'0,"-5"-2"-1760"16,0-2-448-16,1-1 0 0,0 2 1872 0,4 3 304 0,-4-3 48 0,4 3 16 16,0 0-672-16,0 0-128 15,0 0-32-15,0 0 0 0,0 0-704 0,0 0-160 16,-2 6-32-16,-2 2 0 0,3 1-112 0,0 1-16 0,1 0-16 0,0 1 0 0,0 0 64 0,0 3 16 16,1 1 0-16,-1 2 0 0,0-2-256 15,0 1-64-15,0 0 0 0,0-1 0 16,0 1 0-16,0-2 0 0,0 0 0 0,0 1 0 0,-1-2-128 15,0-1 0-15,1-1 0 16,0 0 0-16,-1 0-448 16,1-1-64-16,-1-1 0 0,1-2-16 0,0 0-1760 0,0-7-336 0,0 0-80 0,0 0-16 15</inkml:trace>
  <inkml:trace contextRef="#ctx0" brushRef="#br0" timeOffset="50265.38">23275 9847 33231 0,'-6'-11'1472'0,"6"11"304"0,-2-5-1424 0,2-2-352 0,0 1 0 0,1-1 0 0,1-1 1200 15,3 2 160-15,1-2 48 0,3 3 0 16,1-2-560-16,3 0-96 0,2 1-32 0,0 0 0 16,2 1-464-16,0 0-80 0,1 0-32 0,-1 0 0 15,0 1-144-15,-1 1 0 0,0-1 0 0,-1 2 128 0,-1 1-128 0,1 1 0 16,-3 1 0-16,0 1 0 15,-1 2-464-15,-1 0-32 0,-2 1 0 0,-2 0 0 16,0 2-1824-16,-2 1-368 0,-1 2-80 0,-2 1-12064 16</inkml:trace>
  <inkml:trace contextRef="#ctx0" brushRef="#br0" timeOffset="50450.4">23289 10120 19343 0,'0'0'848'0,"-5"2"192"0,-3-2-832 0,2 1-208 0,6-1 0 0,0 0 0 15,0 0 4032-15,0 0 752 0,0 0 144 0,0 0 48 16,0 0-3040-16,0 0-592 0,6 5-128 16,2-2-32-16,3 0-800 0,2 0-176 0,2-2-16 0,2-1-16 15,1-1-176-15,2-2 128 0,1 0-128 0,1 0 128 0,-1-2-128 16,1 0 0-16,1-1 0 0,-1 0 0 16,-1-1-1520-16,1 2-224 0,-1-1-48 0,0 1-15200 15</inkml:trace>
  <inkml:trace contextRef="#ctx0" brushRef="#br0" timeOffset="51072.44">22474 10496 19343 0,'-16'-1'1728'0,"9"1"-1392"15,-2 0-336-15,0 0 0 16,-1 0 1776-16,1 0 272 0,-1-1 64 0,1 1 16 16,0 0 96-16,2 0 16 0,3 0 0 0,4 0 0 15,-5 0-800-15,5 0-160 16,0 0-16-16,0 0-16 0,0 0-608 0,0 0-128 0,0 0-32 15,0 0 0-15,0 0-272 0,8 1-48 0,3 0-16 0,3-1 0 16,0 0-144-16,5 0 160 0,3-1-160 0,2-1 160 0,0 0-160 0,5-1 128 16,2-1-128-16,6 0 128 0,3-2-128 0,6 2 0 15,4 1 0-15,3-3 0 16,1 1 0-16,2-2 0 0,1-1 0 0,4 1 0 0,2-2 0 0,3 1 0 0,2-1 0 0,-1 1 0 16,0-1 0-16,0 0 0 15,-1-1 0-15,-1 1 128 0,1 0-128 0,-2 1 192 0,-3 0-192 0,-3 0 192 16,-5 2-192-16,-3-1 0 0,-5 0 0 0,-4 2 0 15,-4 1 0-15,-5-1 0 0,-4 2 0 0,-3-2 0 16,-4 3 0-16,-5 0 0 0,-3 1 176 0,-1 0-176 16,-5 0 0-16,-7 1 0 15,0 0 0-15,0 0 0 0,0 0 0 0,0 0-240 16,0 0 48-16,-6-1 16 0,0 1-656 16,-2 1-128-16,-1 0-16 0,1 1-16 0,-2 1-1376 0,0 2-288 0,-1 0-48 0,-1 2-16 15</inkml:trace>
  <inkml:trace contextRef="#ctx0" brushRef="#br0" timeOffset="51652.57">23122 10713 5519 0,'0'0'496'0,"0"0"-496"0,0 0 0 0,-3 6 0 0,0 0 4576 0,2 1 816 15,0-1 176-15,1 1 16 0,2 0-3360 0,2-1-688 16,-4-6-128-16,5 7-16 15,2-1-640-15,2 1-128 0,1-3-32 0,1 1 0 0,1-1-208 16,2-2-32-16,1-1-16 0,2-2 0 0,-1-1-48 0,2-1-16 16,1-2 0-16,-1 1 0 0,1-1 32 0,1-2 0 15,-3 0 0-15,1-1 0 0,-1-2-80 0,-2-1-16 16,-1-1 0-16,-1-2 0 0,-3-1-48 0,-1-2-16 0,-1 0 0 16,-2 0 0-16,-1 1-16 0,-2-1 0 0,0 2 0 15,-3 1 0-15,0 0-128 0,-2 3 192 0,0 0-192 0,-1 3 192 16,-1 0 96-16,0 1 32 15,-3 2 0-15,1 2 0 0,-2 0 48 0,-1 2 16 16,1 1 0-16,-2 2 0 0,0 3-64 0,-1 0 0 0,-1 2 0 0,-2 3 0 16,1 2-144-16,-2 2-48 15,-1 2 0-15,1 1 0 0,1 3-128 0,-1 2 0 0,1 0 144 0,1 2-144 16,0 2 144-16,1 0-144 0,1 1 192 0,2 1-192 16,1-2 208-16,3 0-64 0,0-2-16 15,3 0 0-15,0-1-128 0,3-1 0 0,1-1 0 16,1-1 0-16,3-3 128 0,-1-1 0 0,2-2 0 0,3-2 0 0,0-1-128 0,2-1 0 15,1-2 0-15,1-2 0 16,3-1-448-16,2-2-64 0,2-2 0 0,2-2-16 16,2-4-1296-16,0-4-256 0,2-4-48 0,0-5-14288 0</inkml:trace>
  <inkml:trace contextRef="#ctx0" brushRef="#br0" timeOffset="53101.28">24361 9408 14735 0,'1'-2'1312'0,"1"0"-1056"0,-1 0-256 0,-1-2 0 0,1 1 1920 15,-1-1 336-15,0-1 64 0,0 1 16 0,0 4-528 0,-1-6-96 16,-1 1-32-16,0 1 0 0,-3-1-592 0,2 1-112 16,-3-2-16-16,-1 2-16 0,-2-1-336 0,-2 2-64 15,-1-1-16-15,-3-1 0 0,-3 2-288 0,-4 0-64 0,-4-1-16 0,-1 1 0 16,-5 0-160-16,-2 1 128 15,-1 1-128-15,-2 2 128 0,-2 2-128 0,-5 0 128 16,-5-1-128-16,-2 2 128 0,-6-2-128 0,-2 2 0 16,0 2 144-16,-3 0-144 0,0 2 0 0,-6 0 0 15,-2 0 0-15,-1-1 128 0,-2 2-128 0,1 1 0 0,1-1 0 16,-3 1 0-16,-3 1 0 0,1 1 0 0,0-1 0 0,5 1 0 0,1-1 0 0,-4 0 0 16,-1-1 0-16,1 0 0 0,3 0 0 0,2-2 0 15,0 3-144-15,1-4 144 16,-2 0 0-16,-1-2 0 0,2 0-144 0,-29 0 144 15,17 2 0-15,10-1 0 0,5-1-128 0,3-2 128 0,-1 0 0 16,4-1 0-16,4 0 0 0,5 0 0 0,4 1 0 16,6 1 0-16,3 1 0 0,2 0 0 0,0 1 0 15,-2-2 0-15,1 1 0 0,2-1 0 0,0 0 0 0,2 0 0 16,2-2 0-16,0 1 0 0,1 1 0 0,4-1 0 16,1 0 0-16,2-1 0 15,0 1 0-15,1-1 0 0,1 0 0 0,0 1 0 0,-1 1 0 0,2-2 0 16,-1-1 0-16,0-1 0 0,-1 0 0 0,1 0 0 15,-1 0 0-15,2 0 0 0,1-1 192 0,2 0 0 16,-1 1 0-16,3-1 0 0,-2-1 80 0,1 1 16 16,1 1 0-16,1 0 0 0,1 1-96 0,1-1 0 15,-1 0-16-15,3 2 0 0,2-1 16 0,1 1 0 16,7-2 0-16,-7 2 0 0,-1 1-16 0,1 0 0 16,7-3 0-16,-6 2 0 0,-2 1-48 0,4 0-128 15,4-3 192-15,-6 5-64 0,1 0-128 0,0 1 192 0,0-1-192 0,0 4 192 16,1 1-64-16,1 3-128 0,-2 0 192 15,1 3-64-15,-1 0-128 16,1 3 128-16,0 2-128 0,-1 3 128 0,0 4-128 0,0 0 0 0,1 3 0 0,0 2 0 16,-1 3 0-16,0 2 128 15,-2 1-128-15,1 3 0 0,-2 3 0 0,0 1 0 0,1 3 128 0,2 0-128 16,-3 2 0-16,2-1 0 0,-1 0 0 0,2-1 0 16,0 0 0-16,1-2 0 0,-2-2 0 0,2-13 128 0,-1 2-128 0,1 3 0 15,-1 2 0-15,1 0 0 0,1 0 0 0,0 0 0 16,-1-2 0-16,2-1 128 0,0 1-128 0,1-3 0 15,0-2 144-15,1-1-144 16,1-3 0-16,0 0 144 0,1-3-144 0,0 1 0 0,2-3 208 0,-1-1-64 16,-1-2-16-16,3-2 0 0,-1-1-128 0,1 0 128 15,1-1-128-15,-1-1 128 0,1-3-128 16,1 0 128-16,-1-1-128 0,1-1 128 0,0 0-128 0,1 1 0 16,1-2 0-16,0-2 0 0,2 1 0 0,-1 0 0 15,1-2 0-15,2 1 0 0,1-1 0 0,2 1 0 16,1-1 0-16,3-1 0 0,4 1-128 0,3-2 128 0,2 0 0 0,5 1 0 15,3-2 0-15,1-1 0 0,2-2 0 0,-2 0 0 16,3-2 0-16,2-1 0 0,2-2 0 0,5 0 0 16,2 0 0-16,3 0 0 0,3-2 0 0,-1 2 0 15,0-3 0-15,2 0 0 0,1 0 0 0,1 0 0 16,3 1 0-16,0 1 0 0,-2-1 0 0,26-1 0 31,-13 3 0-31,-27 2 0 0,0-1 0 0,3 1 0 0,3 1 0 0,1-1 0 0,0-2 0 0,0 1 0 16,-1-1 0-16,-1 0 0 0,0-1 0 0,1 1 0 15,1 0 0-15,0 1 0 0,0-1 128 0,-1-1-128 0,-1-1 0 0,-1 1 0 16,1-1 0-16,4 1 0 16,1-2 0-16,1 0 0 0,0 2 0 0,-2-2 0 0,0-1 0 0,-1 1 0 31,1 1 0-31,2-1 0 0,-1-1 0 0,0 0 0 16,-1 2 0-16,-1-1 0 0,-4 1 0 0,-1 0 0 15,-3-2 0-15,2 1 0 0,-2 1 0 0,0-1 128 16,1 0-128-16,-2 0 0 0,-1 1 0 0,-2-1 0 15,-5 0 128-15,-4 1-128 0,-1-2 0 0,0 1 0 16,-1 0 0-16,-1 1 0 0,-2 0 0 0,-2 2 0 16,-1-2 128-16,-2 2-128 0,-2 0 0 0,0 1 0 15,-2-1 0-15,-2 2 128 0,-4-1-128 0,0-1 160 16,-1 1-160-16,-2 1 160 0,-2-1-160 0,-1 1 0 16,0-1 144-16,-3 0-144 0,0 1 0 0,-1-1 0 0,2-2 0 0,-3-1 0 31,-2 1-336-31,1-1-144 0,0 0-32 0,-1-1 0 15,0-2-2368-15,0-1-464 0,0-1-112 0</inkml:trace>
  <inkml:trace contextRef="#ctx0" brushRef="#br0" timeOffset="53544.64">24365 9559 26719 0,'0'0'1184'0,"-1"-5"240"0,-1-1-1136 0,1 2-288 15,1-1 0-15,0 5 0 0,0-5 608 0,0 5 64 16,-3-5 16-16,3 5 0 0,0 0 544 0,0 0 112 15,0 0 32-15,0 0 0 0,0 0-752 0,0 0-160 16,3 5-16-16,-3 3-16 0,1-1-32 0,0 4 0 16,0 2 0-16,-1 3 0 0,0 3 48 0,1 3 0 15,0 1 0-15,0 3 0 0,0 2-208 0,0 2-48 16,0 3 0-16,1 4 0 0,-2 1-192 0,0 4 176 16,-2 1-176-16,1 3 160 0,-1 1-160 0,-1 2 192 0,0-1-192 0,-2 1 192 0,1-1-192 0,-2 0 192 15,0 0-192-15,2-2 192 0,1-1-192 16,0-3 0-16,-1-2 0 0,2-1 128 0,0-3-128 0,0-2 0 15,0-3 0-15,1-1 128 0,-1-4-128 0,2-2 160 16,0-2-160-16,0-2 160 0,0-3-32 0,0-3 0 16,0-1 0-16,0-2 0 15,0-2-128-15,0-2 0 0,0-7 144 0,0 0-144 16,0 0-640-16,0 0-208 0,0 0-48 0,0 0-16688 16</inkml:trace>
  <inkml:trace contextRef="#ctx0" brushRef="#br0" timeOffset="67308.89">4021 11619 28559 0,'-6'-12'2544'0,"1"6"-2032"0,1 0-512 0,1-1 0 15,-1-1-912-15,2 0-288 0,1 0-48 0,1 8-16 16,0-7 944-16,0 7 176 0,2-8 144 0,-2 8-192 0,5-9 192 15,-1 3-128-15,-4 6 128 0,7-5-128 16,-7 5 128-16,10-3 0 0,-2 1 0 0,1 1 0 0,-9 1 0 16,11 1 0-16,-1 0 0 0,1 2 0 0,0 3 0 0,0-1 0 15,0 1 0-15,-1 1 0 0,0 3 176 0,-1 1-48 16,-1 1 0-16,2 2 0 0,1-1 48 0,-1 2 0 16,-1 3 0-16,-1 2 0 0,-1 0-176 0,1 2 160 15,-2 0-160-15,0 0 160 0,2-1-160 0,0-1 128 16,-2-1-128-16,1-2 128 0,-1 0-128 0,1-2 0 0,-1-1 0 15,-1-3 128-15,2-2-128 0,-1-2 0 16,-6-7 0-16,6 7 128 0,0-4 224 0,-6-3 32 0,8 0 16 16,-8 0 0-16,9-7 336 0,1-1 64 0,0-5 16 0,1-2 0 15,1-5-240-15,4-3-64 0,4-4 0 0,3-6 0 16,2-5-256-16,4-5-48 0,2-4-16 0,5-6 0 16,6-4-192-16,5-2 128 0,4-3-128 15,-1-2 0-15,-1-3 128 0,0 2-128 0,2 1 0 0,-3 5 0 16,-1 3 0-16,-2 5 0 0,-2 5 0 0,-3 3 0 15,-2 3 0-15,-6 4 128 0,-6 7-128 0,-4 3 0 16,-6 5 0-16,-2 5 144 0,-4 3-144 0,-4 3 128 16,-1 1-128-16,-5 9 0 0,0 0 0 0,0 0 0 31,0 0-448-31,0 0-112 0,-9 4-16 0,0 5-16 0,-2 2-544 0,-2 4-96 0,-3 1-32 0,-2 5-11152 16</inkml:trace>
  <inkml:trace contextRef="#ctx0" brushRef="#br0" timeOffset="67976.72">3730 11685 26719 0,'-8'-11'1184'0,"2"6"240"0,0-2-1136 0,-1 2-288 0,3-2 0 0,4 7 0 16,0 0 0-16,2-7 0 0,-2 7-128 0,7-8 128 0,2 1 0 0,-1 3-144 15,1 1 144-15,1 0 0 16,1 1 0-16,0 1 0 0,1 1 0 0,0 1 0 0,0 2 0 0,1 1 0 15,-2 0 0-15,1 2 0 0,0-1 0 0,0 3 0 16,-1 2 144-16,-1 3-144 16,0 3 176-16,0 0-176 0,1 1 160 0,0 3-160 15,0 2 128-15,1 4-128 0,0 0 0 0,0 1 0 16,0 2 128-16,1 0-128 0,-1 0 0 0,0-1 0 16,2-2 0-16,-2 0 0 0,0-3 0 0,0-1 0 0,0-1 0 15,0-3 0-15,0-2 0 0,0-2 0 0,0 0 192 0,2-4-64 0,-1-3-128 0,0-3 192 31,2 2 192-31,-1-4 16 0,0-3 16 0,2-3 0 0,3-1 208 0,1-4 32 0,0-3 16 0,2-4 0 16,0-4-192-16,2-6-32 16,1-4-16-16,4-6 0 0,-1-2-128 0,5-7-32 0,1-7 0 0,7-5 0 15,5-6-80-15,5-4-32 16,3-5 0-16,2-3 0 0,0-3-160 0,2-3 0 0,2-1 0 0,0 2 128 16,3 1-128-16,-3 5 0 0,-3 2 0 0,-5 4 0 15,-4 2 0-15,-2 7 0 0,-4 4 144 0,-3 5-144 16,-2 6 256-16,-3 4-32 0,-2 3 0 0,-4 4 0 15,-3 3 48-15,-1 4 16 0,-2 2 0 0,-3 3 0 16,-2 2 0-16,-3 3 0 0,-3 0 0 0,-1 4 0 16,-1 2-32-16,-5 3 0 0,1-1 0 0,-5 8 0 0,3-8 32 0,-3 8 0 31,2-6 0-31,-2 6 0 0,0 0-64 0,0 0-16 0,0 0 0 0,0 0 0 0,0 0-208 16,0 0 0-16,0 0 0 0,0 0 0 15,0 0-384-15,0 0-64 0,0 0 0 0,0 0-16 16,0 0-2224-1,0 0-448-15,-3 15-96 0,-5-2-16 0</inkml:trace>
  <inkml:trace contextRef="#ctx0" brushRef="#br0" timeOffset="74687.3">8132 16489 6447 0,'0'0'272'0,"4"-6"80"0,2-1-352 0,-1 0 0 16,1 1 0-16,1-1 0 0,-1 1 1520 0,1-1 224 0,0 0 48 0,1 2 16 0,-2-1-752 0,1 1-160 16,0-2-16-16,0 1-16 15,0 0-368-15,0 1-80 0,-2-1-16 0,-5 6 0 0,7-8-64 0,-3 2-16 16,-4 6 0-16,3-9 0 0,-3 1 320 15,-3 1 64-15,-1-1 16 0,-2 0 0 0,-2-1 16 0,-3 1 0 16,-4-1 0-16,0 0 0 0,-4 0-224 0,-1 0-64 0,1 0 0 0,-4 0 0 31,-4 1-128-31,1-1-16 0,-2 0-16 0,-3 1 0 0,-3-2-48 0,-5 0-16 0,-3-2 0 0,-1 1 0 16,0 0-64-16,1 2-16 0,-1 0 0 16,-1 1 0-16,-1 0-144 0,-4-1 128 0,-5-1-128 0,-2 1 128 15,-1 1-128-15,-1 2 0 0,2-1 0 0,1 2 0 16,0 0 0-16,-1 1 128 0,-4-2-128 0,-2 2 0 15,1-1 0-15,1 0 0 0,3 1 0 0,1 0 0 16,0 4 0-16,-1-1 0 0,-4 1 0 0,-1-1 0 16,3 0 128-16,0 1-128 0,3 1 128 0,2 1-128 15,0 2 0-15,-1 0 0 0,-5 1-144 0,1-2 144 0,1 0 0 16,2 2 0-16,3 1 0 0,0 1 0 0,1-4 0 16,-2 3 0-16,-3 0 0 0,1 1 0 0,1-1 0 0,2 2 0 15,2 0 0-15,0-1 0 0,1 2 0 0,-1 0 0 31,-2 1 0-31,0 0 0 0,-1 1 0 0,0 0-128 16,2-1 128-16,2 2 0 0,4 0 0 0,2 1 0 16,1 0 0-16,0 2 0 0,-1 0 0 0,2-1 0 0,0 0 0 0,3 0 0 15,1 0 128-15,2 2-128 16,1 1 0-16,2 2 0 0,2 0 0 0,1 0 0 16,1 1 0-16,-1 1 0 0,0 0 0 0,1 2 0 0,-2 1 0 15,2 0 0-15,5-2 0 0,0 2 0 0,1-2 0 16,3 1 0-16,3 0-144 0,3 1 144 0,2-1 0 0,2-1-144 15,1 0 144-15,2 0 0 0,-1 1 0 0,4 0-128 16,1 0 128-16,1 0 0 0,0 1 0 0,1 0-128 16,1 1 128-16,1 0 0 0,0 1 0 0,1 0-128 15,0 3 128-15,2 0 0 0,-1-1 0 0,1 0 0 16,1 1 0-16,0-1 0 0,0-3 0 0,0 0 0 16,3 0 0-16,1 0 0 0,0-1 0 0,0-1 0 15,1-1 0-15,1 1-128 0,0 0 128 0,0 2 0 16,0 0 0-16,1-1-128 0,2 0 128 0,-1-1 0 15,2-2 0-15,-2 1 0 0,2-1 0 0,-2 0 0 0,-2 0 0 16,1-1 0-16,0-1 0 0,-1-1 0 0,-1 0 0 0,0 0 0 16,1 1 0-16,1-1 0 0,-3-2 0 0,1 1 0 15,1-2 0-15,-1 0 128 0,-3-1-128 0,2 0 0 16,0 1 0-16,1 0 0 0,0-1 0 0,0-1 0 16,-2-1 0-16,3 0 0 0,0 0 0 0,3 0 0 15,-2-1 0-15,1 0 0 0,1-1 0 0,2 0 0 16,-1 0 0-16,4 0 0 15,1 0 0-15,0 0 0 0,1 0 0 0,2 0 0 0,1-2 0 0,-1 1 0 0,-1 0 0 0,1 1 0 16,0 0 0-16,0-1 0 0,1-2 0 0,1 1 0 16,3 0 0-16,1-1 0 0,0 2 0 0,2 0 0 15,1 0 0-15,1 0 0 0,1-1 0 0,0 0 0 16,0-1 0-16,0-1 0 0,0 0 0 0,1-2 0 16,-1 1 0-16,1-1 0 0,1 0 0 0,0 2 0 15,2-1 0-15,0 1 0 0,3-1 0 0,-1 1 0 16,-2-2 0-16,0 0 0 0,-4-1 0 0,0-1 0 15,0 0 0-15,1 2 0 0,1-1 0 0,1 0 0 16,-2-1 0-16,2 2 0 0,2-2 0 0,-1 0 0 16,3-1 0-16,-5 1 0 0,-1 1 0 0,0-1 0 15,-1-1 0-15,2 0 0 0,0 0 0 0,1-1 0 0,-1 0 0 0,2 2 0 16,3 1 0-16,0-1 0 0,-1-1 128 16,-1 0-128-16,-2-1 128 0,0 1-128 0,-1-1 0 0,0 0 128 15,2 0-128-15,-1 0 0 0,0 0 0 0,1 0 144 16,0 0-144-16,2-1 0 0,1 0 192 0,-4-1-192 15,-3-1 192-15,1 1-192 0,1 0 192 0,-2 0-64 16,-2-1 0-16,1-1-128 0,1-1 208 0,-13 1-64 16,4 1-16-16,2 0 0 0,1-2 48 0,-1 1 0 15,1-1 0-15,-1-1 0 0,1-1 16 0,22-5 16 16,-7 1 0-16,-4 3 0 0,-3-1 32 0,0 1 0 0,-1 0 0 0,-1 1 0 16,-1-1 32-16,0 0 16 0,0 1 0 0,-4-2 0 15,-2-1-32-15,-3-2-16 0,0-3 0 16,0 2 0-16,-1 0-16 0,2 0 0 15,0-3 0-15,2 2 0 0,-1-2 32 0,0-1 0 0,-1 0 0 0,2-3 0 16,-2 0-32-16,0 1 0 0,0-1 0 0,-3 2 0 16,1-2-32-16,-1 0 0 0,-2 3 0 0,-2-2 0 15,-3 2 0-15,-1 0 0 0,-1 0 0 0,-1-1 0 16,0-2 48-16,-4 9 0 0,1-6 0 0,1-1 0 16,0-3-32-16,-1-1 0 0,1-1 0 0,-1-2 0 15,0 0-16-15,5-21 0 0,-4 6 0 0,-2 5 0 16,0 4 32-16,-3 3 0 0,-3 1 0 0,-1 3 0 15,-2-2 48-15,0 1 16 0,-1 3 0 0,-1 0 0 0,-2-1-48 16,1 1-16-16,-1-2 0 0,1 2 0 0,0 0-96 0,-1 0-128 16,1 0 176-16,-1 1-176 0,1 0 128 0,0 0-128 15,-3-1 0-15,0 0 0 16,1 0 0-16,0 2 0 0,0-1 128 0,-1-1-128 0,1 0 0 0,-1 1 0 16,0 0 0-16,0-2 0 0,-3-3 0 0,-1 1 0 15,-1 0 128-15,1 0-128 0,0 0 0 0,-1-1 0 16,-2-2 128-16,1 4-128 15,0 1 192-15,0 2-32 0,-2 0 0 0,0 4 0 0,1-1 16 0,-1 2 0 0,0-3 0 16,0 2 0-16,0 2-48 0,1 1 0 16,0 1 0-16,1-1 0 0,0 2-128 0,2 2 0 0,2 0 144 0,0 3-144 15,0 0 0-15,1 2 0 0,-2-1 0 0,2 1 128 16,-1 1-128-16,2 2 0 0,7 2 0 0,-9-2 0 31,1 1-1344-31,-1 4-176 0,-1 3-32 0,-2 5-16848 0</inkml:trace>
  <inkml:trace contextRef="#ctx0" brushRef="#br0" timeOffset="88673.16">15948 936 11055 0,'0'0'976'0,"0"0"-784"0,0 0-192 0,-4 9 0 16,-1-1 1264-16,5-8 208 0,-2 10 32 0,1-2 16 15,1-8-144-15,0 10-32 0,0-10 0 0,2 10 0 16,-2-10-416-16,5 9-96 0,3-2 0 0,2-3-16 15,0-1-96-15,1-2-16 16,1-2 0-16,3-1 0 0,3-2 224 0,-2-1 32 0,4-1 16 0,-3-1 0 0,0-3-336 0,1-1-64 16,-2-2 0-16,1-1-16 0,-3-3-304 0,2 0-48 15,-2-4-16-15,0-1 0 16,0-3-64-16,-4 8-128 0,0-5 176 0,0 0-176 16,-1-1 192-16,-2 1-64 0,-2 1 0 0,-2 2-128 0,-2 2 320 0,-2 0-64 15,0 3 0-15,-1-4 0 0,-2 6 640 16,-4 2 128-16,-3 2 32 0,3 5 0 0,1 1-288 0,-2 1-48 15,-1 1-16-15,-1 2 0 0,0 2-384 0,0 3-64 16,-1 1-32-16,1 2 0 0,-1 2-224 0,0 3 0 16,-3 3 0-16,-3 11 0 0,1 3-128 0,2 1 128 15,-1 1 0-15,0 4 0 0,-1 3 0 0,2 4 0 16,2 3 0-16,1 2 0 0,1-1 0 0,3-1 0 16,1-1 0-16,4-2 0 0,0-3 0 0,2-3 0 0,-1-1 0 15,4-1 0-15,0-1 0 0,1-4 0 16,3-3 0-16,-1-3 0 0,1-1 0 0,1-1 0 15,4-5 0-15,0 0 0 0,0-2 0 0,2-3 0 16,2-3 0-16,1-2 0 0,2-3 0 0,1-1 0 0,0-4-192 16,2-2 192-1,0-4-736-15,0-4-32 0,0-4-16 0,3-3 0 16,3-5-1184-16,0-3-224 0,1-3-48 0,-1 0-12672 0</inkml:trace>
  <inkml:trace contextRef="#ctx0" brushRef="#br0" timeOffset="89122.31">16651 826 22111 0,'-6'-5'976'0,"6"5"208"0,0 0-944 0,0 0-240 15,-3-4 0-15,3 4 0 0,0 0 1376 0,0 0 224 0,0 0 64 0,0 0 0 0,1-5-400 0,-1 5-80 32,4-6-16-32,-2 2 0 0,3 1-624 0,0-2-128 0,2 0-32 0,3-2 0 15,1 2-224-15,-2 0-160 16,1-1 192-16,-1 0-192 0,2 0 0 0,0-1 0 15,0-1 0-15,0-1 0 16,2 2-624-16,0-1-176 0,-3 0-32 0,1 1-16 16,-3-1-2384-16,1 2-480 0</inkml:trace>
  <inkml:trace contextRef="#ctx0" brushRef="#br0" timeOffset="90260.81">16539 1155 16575 0,'-6'-2'1472'0,"0"0"-1168"16,1-1-304-16,2 1 0 0,0-1 2560 0,2 1 464 16,2 0 96-16,0-1 16 0,2 2-1488 0,2-1-304 15,2-1-48-15,3 1-16 0,1-3-448 0,0 2-80 16,1-3-32-16,2 1 0 0,-1-3-304 0,0 0-64 0,3-1-16 0,-1-1 0 15,1-1-336-15,-4 2 144 0,2 1-144 0,1-2 0 32,2-1-432-32,1 0-192 0,-1-1-32 0</inkml:trace>
  <inkml:trace contextRef="#ctx0" brushRef="#br0" timeOffset="90640.54">17232 636 30175 0,'0'0'1344'0,"0"0"256"0,0 0-1280 0,0 0-320 0,0 0 0 0,0 0 0 15,0 0 544-15,6-2 32 0,-6 2 16 0,8 2 0 0,-1 1 160 0,1 3 16 16,0 0 16-16,-1 3 0 0,2 2-336 0,0 1-80 16,2 1-16-16,-2 2 0 0,0 0-128 0,-1 3-32 15,1-2 0-15,0 1 0 0,-2-1-32 0,-2 1-16 16,1-1 0-16,0 7 0 0,-2-2-144 0,-2-3 192 15,-1-3-192-15,-1-3 192 0,0-2-192 0,0-10 192 16,-3 9-192-16,3-9 192 0,0 0-64 0,0 0-128 16,0 0 192-16,0 0-64 0,0 0 208 0,0 0 48 15,-9-6 0-15,4 1 0 0,3-4 208 0,0-3 48 0,1-2 16 0,1-3 0 16,2-3-416-16,1 0-96 0,2-1-16 0,0 0 0 16,2 0-128-16,1 0 0 15,-2 1 0-15,1 3 0 0,-1 0-160 0,3 3 160 0,0 1 0 0,0 2-144 16,0 1 144-16,0 1-192 0,1 1 192 0,0 2-192 31,0 1-480-31,0 1-96 0,0-1-32 0,0 3 0 16,0 1-1296-16,0 0-256 0,0 1-48 0,-1 1-16 0,2 0-704 0,2 1-144 0,10 1-16 0,-4 0-16 0</inkml:trace>
  <inkml:trace contextRef="#ctx0" brushRef="#br0" timeOffset="92003.29">17863 545 10127 0,'0'0'448'0,"2"-6"96"0,0 1-544 0,-1-1 0 16,-1 6 0-16,-2-5 0 15,-1-1 4320-15,3 6 752 0,-5-3 160 0,-1 2 16 0,-1 0-2704 0,-1 2-560 16,-1 2-96-16,-1 4-32 16,-1 1-832-16,1 2-160 0,-1 2-32 0,-1 3-16 0,0 1-368 0,1 0-64 15,0 0 0-15,1 2-16 16,1-1-192-16,-2 5-48 0,2-2 0 0,2 0 0 0,2-1-128 0,2-2 0 16,0 0 0-16,3-3 0 0,2-1 0 0,0-1 0 0,2-2 0 0,2-1 0 15,-1-1 0-15,3-2 0 0,1-2 0 0,-1-2 0 0,2-1-144 0,0-2-64 16,1-1-16-16,1-4 0 15,-2-2 96-15,1 0 128 16,0-6-208-16,0 0 80 0,0-2 128 0,-1-3 128 0,0-2-128 0,-1 1 176 16,-1 1-176-16,-2 4 0 0,0 1 0 0,-1 3 0 15,-2 1 0-15,1 3 0 0,-4 7 0 0,0 0 0 16,0 0 0-16,0 0 0 0,0 0 0 0,5 4 0 16,1 1-176-16,0 2 176 0,1-1-128 0,0 3 128 0,-2 0-144 0,2 1 144 15,3-1-160-15,-2-1 160 16,2 1-464-16,0-1 0 0,0 0 0 0,-1-2 0 15,2 0-816-15,0-3-176 0,1-2-16 0,2-1-16 16,2-3-224-16,0-3-32 0,0-1-16 0,-1-3 0 16,0-1 528-16,0-1 96 0,0-3 32 0,-3-2 0 0,0-3 640 0,-2 2 128 15,0-3 16-15,-1 0 16 16,-1 1 432-16,-2 0 96 0,-4 2 16 0,1 3 0 0,-3 0 1632 0,-4 1 336 31,-1 2 64-31,-2 3 16 0,-1 3-208 0,0 2-32 0,-2 3-16 0,-1 3 0 16,-2 2-1088-16,0 3-224 0,0 3-32 0,2 2-16 0,-1 4-384 15,4-1-80-15,1 3-16 0,0 2 0 16,1-1-192-16,0 1 0 0,2 0 0 0,0 0 0 16,2 0 0-16,0 4 0 0,2-2 0 0,2-2 0 0,3-4 0 0,0-2 0 0,1 0 0 15,0-4 0 1,2-3 0-16,0-1 0 0,0-4 0 0,2-2 0 16,1-2 0-16,1-4 0 0,2-3 0 0,-2-3 0 15,1-3 0-15,0-4 176 0,-1-3-176 0,-1 1 160 16,2-6-32-16,1-3-128 0,-2-2 192 0,1-1-64 0,-2 0-128 0,-1 2 0 15,-3 2 144-15,2-6-144 0,-2 4 0 0,-3 5 0 16,0 7 0-16,-4 3 128 0,0 3 128 0,0 4 16 16,-4 4 16-16,4 5 0 0,0 0 176 0,0 0 48 15,-6 4 0-15,0 4 0 0,1 3-320 0,0 2-48 16,0 0-16-16,0 3 0 0,1-1-128 0,1 2 192 16,-1 0-192-16,2 3 192 0,1 2-192 0,0-3 0 15,0 2-192-15,1 1 192 0,1 1-128 0,1 0 128 16,1-1 0-16,2-1 0 0,1-2 0 0,4 3 0 15,0-3 0-15,2-3 0 0,0-4-176 0,1-4 48 16,0-2 0-16,0-3 0 16,1-3-240-16,1-1-32 0,-2-5-16 0,0-4 0 0,-1-5 224 0,1-1 32 0,-2-5 16 0,-2 0 0 15,0-4 144-15,0-2-208 0,-1 0 80 0,-1 2 128 16,0-1-160-16,0 5 160 16,-2 4 0-16,0-2-144 0,-1 5 144 0,-2 3 0 0,-1 3 0 0,-1 8 0 0,0 0 208 0,0 0 80 15,0 0 16-15,-5 6 0 0,0 2-32 0,1 3 0 16,-3 3 0-16,3 0 0 15,0 3-272-15,3 0 0 0,0 2 0 0,2 0 0 0,1 2 0 16,1-1 0-16,-1-1 0 0,1 0 0 16,1-2 0-16,4 3 0 0,0-2 0 0,1-3 0 15,-2-2 0-15,2-2 0 0,1-3 0 0,1-3-144 16,0 0 0-16,1-4 0 0,0-2 0 0,-1-4 0 0,1-1 144 0,2-4-192 16,-2-2 192-16,0-4-192 0,0-1 192 0,-2-1 0 15,2-3 0-15,1-2 0 0,0-2 0 0,0 1 0 16,-2 2 0-16,-1 2 0 0,-2 1 0 0,0-1 0 15,-2 5 0-15,0 3 0 0,-2 3 0 0,-2 2 0 16,-2 7 0-16,0 0 0 0,0 0 0 0,0 0 224 16,0 0-48-16,0 0-16 0,-2 8-32 15,0 2 0-15,0 2 0 0,0 1 0 0,-1 3-128 0,2-2 0 16,0 1 0-16,0 2 0 0,1 1 0 0,1-1 0 0,1 1 0 0,1-2 0 16,-1 0 0-16,2 2 0 15,2-2 0-15,0-3 0 0,1-1 0 0,1-2 0 0,2-2 0 0,-2-2 0 16,1-1-192-16,2-3 192 0,-1-2-192 0,-1-2 192 15,-1-4-256-15,-1 0 64 16,1-2 0-16,1-3 16 0,1-3 176 0,-3 0 0 0,0-3 0 0,2-2-128 16,-5-2 128-16,4 0-192 0,0 3 192 0,-2 0-192 0,1 4 192 0,-2-2-128 15,1 4 128-15,-2 2-128 16,-1 5 128-16,-3 5 0 0,0 0-144 0,0 0 144 0,0 0 0 0,0 0 0 16,0 6 0-16,0 3 128 0,-1 1-128 15,0 0 192-15,1-1-192 0,0 2 192 16,-1 0-192-16,1 0 0 0,1 0 0 0,1-1 0 15,0 0 0-15,0 2 0 0,-1-2 0 0,1-3 0 16,1-1 0-16,0-1 0 0,-3-5 0 0,6 5 0 0,1-2-240 16,-7-3-16-16,6 0-16 0,0-2 0 0,-1-3-48 15,1 0 0-15,-2-2 0 0,1 1 0 0,-1-4 16 0,0-1 0 16,1-1 0-16,-1-2 0 16,2-1-176-16,-1 2-32 0,1 1-16 0,0-3 0 15,1 3 64-15,-2 1 16 0,0 3 0 0,-1 1 0 0,1 3 144 0,-2-1 48 0,-3 5 0 0,0 0 0 16,0 0 0-16,0 0 0 15,0 0 0-15,0 0 0 16,0 0-416 0,0 0-80-16,0 0-16 0,0 0 0 0,5 5-2176 0,-5-5-448 0</inkml:trace>
  <inkml:trace contextRef="#ctx0" brushRef="#br0" timeOffset="92286.38">19243 414 1839 0,'0'0'160'0,"0"0"-160"0,0 0 0 0,0 0 0 16,-7-1 4912-16,1 1 944 0,-2 1 192 0,1 3 32 15,-3 0-3632-15,1 2-720 0,0 1-160 0,1-1-32 16,1 3-800-16,0 1-160 0,1 1-48 0,1 1 0 16,2 1-352-16,2-1-176 0,0 1 160 15,1 1-160-15,1 0 0 0,1 0 0 0,0 1 0 0,1-1 0 0,3-1 0 16,1 2 0 0,-2-1 192-16,2-2-48 0,0-1 16 0,1-1 0 15,-1-2 0-15,-2 1 0 0,0-1 160 0,-1-1 16 0,-1-1 16 0,-2 0 0 16,-1-6 208-16,-3 6 32 0,-2 0 16 0,-3-2 0 0,-2-1 240 0,-1 1 48 15,-2-1 16-15,-2 0 0 0,-3 0-480 0,0-1-112 16,-1 0 0-16,2-2-16 16,-1 1-304-16,2-1 0 0,-1-1 0 0</inkml:trace>
  <inkml:trace contextRef="#ctx0" brushRef="#br0" timeOffset="92413.37">18600 337 36863 0,'-16'-8'3264'0,"11"5"-2608"0,0 0-528 0,5 3-128 0,-4-3-192 0,4 3-64 16,0 0 0-16,0 0-16 0,2-4 80 0,5-1 32 15,4 3 0-15,4 0 0 16,5-2-2384-16,5 0-464 0</inkml:trace>
  <inkml:trace contextRef="#ctx0" brushRef="#br0" timeOffset="92729.87">19710 683 38703 0,'-8'10'1712'0,"8"-10"352"0,-2 8-1648 0,1 2-416 16,1 1 0-16,0 0 0 0,0 0-224 0,1 0-128 0,1-1-32 0,1-1 0 15,1 1 384-15,1 0 160 0,3-1-16 0,2-1 0 16,1-3 0-16,2 0 0 0,1-3 0 0,2-1 0 15,0-2-16-15,1-2-128 0,-1-3 192 0,2-2-64 16,-2-2 0-16,1-3 0 0,-3-2 0 0,-1-4 0 16,0-2 48-16,-3-4 0 15,-1-5 0-15,-3 6 0 0,-3-2 0 0,-2-1 0 0,-4 2 0 0,-3 3 0 16,-2 3-16-16,-3 3 0 0,-2 3 0 0,-7 2 0 0,1 4-160 0,-1 5 0 16,0 3 0-16,0 3 128 0,2 4-128 0,-2 3 0 15,1 1-160-15,5 0 160 16,1 2-448-16,-2 2 16 0,3 0 0 0,3 1 0 15,3-2-2256-15,2 2-448 0,4-1-80 0</inkml:trace>
  <inkml:trace contextRef="#ctx0" brushRef="#br0" timeOffset="92981.46">20172 459 1839 0,'4'-21'0'0,"-3"12"160"0,-1 0-160 0,-1 0 0 15,-2 0 0-15,-2 1 0 0,0 1 8272 0,-2 1 1632 16,0 0 320-16,-1 3 64 0,0 1-6960 0,2 2-1376 15,-3 2-288-15,0 1-48 0,0 3-1104 0,1 1-208 16,1 2-48-16,0 3-16 0,-1 1-240 0,4 6 128 0,1 5-128 0,1-1 0 16,0 6 0-16,0 2 0 0,4 1 0 0,2 1 0 15,-1 1 0-15,1 1 0 0,3 1 0 16,-1 11 0-16,-2-1 0 0,0 0 0 0,1 1 0 0,-3 1 0 16,1-3 128-16,1 0-128 0,-3-3 176 0,1-3-176 15,0 0 0-15,-1-3 0 0,-1-1-192 0,0-3 48 16,0-2-2448-16,-1-5-480 15,0-3-112-15,-1-7-16 0</inkml:trace>
  <inkml:trace contextRef="#ctx0" brushRef="#br0" timeOffset="93138.32">19953 1020 28559 0,'0'0'2544'0,"0"0"-2032"16,0 0-512-16,0 0 0 15,0 0 1824-15,0 0 272 0,0 0 48 0,3-6 16 0,3 0-1168 0,3-1-224 16,5 0-64-16,3 2 0 0,4 1-464 0,3-2-112 15,3-1 0-15,1 1-128 0,2 0 0 0,1 0 0 16,0-3 0-16</inkml:trace>
  <inkml:trace contextRef="#ctx0" brushRef="#br0" timeOffset="94116.99">21120 653 30399 0,'-9'-6'2704'0,"9"6"-2160"0,-6-2-544 0,-1 1 0 0,-2-1 608 0,-1 2 16 0,-3-1 0 0,-1 1 0 0,2 3 464 0,1 2 80 16,1 4 32-16,-2 2 0 0,1 2-416 0,-1 4-80 16,1-3 0-16,0 1-16 15,0 3-304-15,1 1-64 0,0 0-16 0,1 2 0 0,1 0-176 0,2 1-128 16,0 0 192-16,2 0-192 0,-1 5 0 0,4-3 0 15,1-1 0-15,2-3 0 0,3-3 0 0,-1-1 0 16,2-4 0-16,1-1 0 0,2-4 144 0,1-1-144 16,2-2 0-16,0-3 144 0,0-3-144 0,3-4 128 15,0-3-128-15,1-4 128 0,1-4-128 0,0-2 128 0,0 0-128 0,1-6 128 16,-2-2-128-16,0-2 0 0,-1 2 0 16,-3-1 0-16,-3 3 0 0,-2 4 0 15,-2 4 0-15,-2 3 0 0,0 3 128 0,-1 5-128 0,-2 6 0 16,0 0 128-16,0 0 128 0,0 0 32 0,0 0 0 0,0 5 0 15,-1 3-112-15,0 2-32 0,1 1 0 0,0 1 0 0,0 1-144 0,0 4 0 16,0-2 0-16,1 2 0 0,0-1 0 0,0 2 0 16,1-2 0-16,0 1 0 15,3-2 0-15,-3 0 0 0,2 1 0 0,2-3 0 0,-1-2 0 0,2-2 0 16,0-1 0-16,0-2 0 16,1-1-176-16,0-3-16 0,2-2 0 0,-2-2 0 0,1-4-32 0,0-2-16 15,0-3 0-15,1-2 0 0,0-2 240 0,-1-4 0 16,1-2 0-16,0-1 0 0,-1-3 0 0,-1 1 0 15,-1 1 0-15,0 2-144 0,-1 3 144 0,-2 4 0 16,-1 3 0-16,-1 2 0 0,-2 2 0 0,0 7 0 16,0 0 0-16,0 0 0 15,0 0 224-15,0 0-32 0,2 9 0 0,-1 1 0 0,0 2-64 0,-1 1 0 16,0 2-128 0,1 0 192-16,1 2-192 0,-1-1 0 0,1 1 0 0,2 0 0 0,0 0 0 0,0 0 0 15,1-1 0-15,1-1 0 0,1-1 0 0,1 0 0 16,1-3 0-16,0-3 0 0,1 0 0 0,1-1 0 15,0-3 0-15,1-2 0 0,1-2 0 0,-1-2 0 16,0-2 0-16,0-3 144 0,1-3 64 0,0-1 16 0,0-1 0 16,0-3 0-16,-1-4-224 0,-1-2 0 0,0-3 0 0,0-3 0 0,0-2 0 0,0-1-336 15,0-1 48-15,0 3 16 32,0 0-560-32,-3 4-128 0,0 3 0 0,-2 3-16 15,-2 5 80-15,-1 3 0 0,-2 3 16 0,-1 2 0 0,0 5 352 0,0 0 64 16,-4 2 16-1,0 2 0-15,-2 1 144 0,1 3 48 0,0 2 0 0,1 1 0 0,-1 2 256 0,3 1-160 16,-2 1 160-16,1 1-128 0,-1 2 304 16,3-1 64-16,1 1 16 0,0 0 0 0,0-1 464 0,0 1 112 15,1-1 0-15,1 2 16 0,3-1 64 0,-1-2 16 16,0 0 0-16,0-1 0 0,1-2-336 0,2 1-64 16,0-1-16-16,0-2 0 0,1-2-256 0,0 0-48 15,-3-2-16-15,3-1 0 0,0-1-192 0,2-2 176 16,1-2-176-16,1-2 160 15,1-1-608-15,1-5-128 0,2-4-32 0,0-2 0 16,1-3-1728-16,0-3-352 0,1-2-64 0</inkml:trace>
  <inkml:trace contextRef="#ctx0" brushRef="#br0" timeOffset="94369.38">21981 657 25503 0,'0'0'1136'0,"-6"3"224"0,-1 1-1088 16,-1 2-272-16,0 2 0 0,0 2 0 0,1 1 1248 0,1 2 192 0,0 1 32 0,2 1 16 15,-1 2-240-15,3-1-48 0,1 2-16 16,1 0 0-16,3-1-432 0,-2 2-96 0,3 0-16 0,0-2 0 0,2 0-112 15,1-2-16-15,2-1-16 0,-1 0 0 0,2-1-16 0,-1-2 0 16,0-2 0-16,-1-2 0 0,1-1 0 0,0-3 0 16,0-3 0-16,-1-2 0 0,2-2-16 0,-1-2 0 15,0-1 0-15,-1-2 0 0,-2-5-96 0,1-1-32 16,-1-4 0-16,-1-2 0 16,0-1-208-16,1-1-128 0,-2-1 160 0,1 1-160 15,-2 1-320-15,1 2-176 16,0 3-16-16,-1 2-16 0,0 4-432 0,2 2-96 0,-1 2-16 0,0 1 0 15,1 3-1280-15,2 2-256 0,-1 1-48 0,3 0-16 16,1 2-32-16,1 0-16 0,2 2 0 0</inkml:trace>
  <inkml:trace contextRef="#ctx0" brushRef="#br0" timeOffset="95411.45">22462 661 2751 0,'0'0'256'0,"0"0"-256"16,0 0 0-16,0-5 0 0,0 5 5328 0,-2-6 1024 0,-2 2 208 0,-1 2 32 15,-2 2-3136-15,0 1-640 0,-4 1-128 0,-1 3-32 16,-2 2-1248-16,1 2-256 0,1 1-64 0,-2 2 0 15,1 2-608-15,-1 0-128 0,1 2-32 0,2-1 0 16,0-2-128-16,2 3-48 0,2-2 0 0,1 0 0 16,2 1-144-16,2-1 0 0,0 0 0 0,2-2 0 15,3-1 0-15,0-1 0 0,2-1 0 0,2-1 0 16,1-2 128-16,1-1-128 0,0-2 128 0,0-2-128 16,1-2 128-16,2-2-128 0,-2-2 0 0,3-2 128 15,2-3-128-15,-2-2 128 0,0-4-128 0,-1-1 128 0,-1-2-128 0,0-2 192 16,-1 0-192-16,-2 4 192 0,-2 1-192 0,-1 4 0 15,-2 2 144-15,-1 4-144 0,-2 6 128 0,0 0-128 16,0 0 128-16,0 0-128 0,0 0 160 0,0 0-32 16,0 7-128-16,2 3 192 0,-2 2-192 0,3 0 0 15,-1 0 0-15,1 1 0 0,0 0 0 0,2-1 0 16,1 0 0-16,3-1 0 0,-1-1 0 0,0-1 0 16,-1-2-128-16,2 0 128 0,1-3 0 0,0-1 0 15,0-3 0-15,0-3 0 0,1-2 0 0,0-2 0 16,1-3 0-16,-1-1 0 0,-1-2 0 0,0-2 0 15,0-3 176-15,-1-2-176 0,1-3 192 0,0-2-64 16,-1-4 0-16,0 3-128 0,1-4 176 0,0 1-176 16,-2 0 160-16,0 4-160 0,-2 0 176 0,-1 6-176 0,0 1 192 15,-2 0-192-15,-1 4 384 0,-1 3-16 16,-1 2-16-16,1 4 0 0,-1 5-80 0,0 0-16 0,0 0 0 0,0 0 0 0,-4 5-128 16,-1 3-128-16,1 2 144 0,0 4-144 15,0 4 0-15,0-1 0 0,1 4 0 0,-1 2 0 16,2 1 0-16,0 0 0 0,1 1 0 0,1 0 0 15,2 1 0-15,0 4 0 0,0-2 0 0,3-2 0 16,1 0 0-16,2-3 0 0,0-3 0 0,2-3 0 0,2-1 0 16,1-4-160-16,0-4 160 0,3-1-192 0,1-1-128 15,1-5-48-15,-2-4 0 0,3-2 0 0,3-4 208 16,-8 0 160-16,1-3-208 0,-3-3 80 0,1-3 128 0,0-2 0 16,0-2 0-16,-1 2 0 0,-1 1 0 0,-1 2 0 15,-1 2 0-15,-1 0 0 0,-3 4 0 0,-1 2 0 16,-2 4 0-16,-2 5 0 15,0 0 0-15,0 0 176 0,0 0-176 0,-2 7 192 0,-2 3-192 0,1 2 192 16,2 1-192-16,-1 1 192 0,1 1-192 0,0 0 0 0,1 1 0 0,1-1 0 16,1 0 0-16,0 2 0 15,1-3 0-15,2 0 0 0,1-1 0 0,1-1 0 16,2-2 0-16,3 1 0 0,2-3-160 0,-1-2 160 16,1-3 0-16,1-2-144 0,1-2 144 0,1-1 0 0,-1-2 0 0,1-3 0 15,-1-3 0-15,-2 1 0 0,-2-2 0 0,0-2 0 16,0-2 0-16,0-3 0 0,0-2 0 15,-1-1 128-15,-2 0-128 0,2-4 0 0,0 3 0 0,-3 5 128 0,-4 2-128 0,-1 4 0 16,2 2 0-16,-3 3 0 0,-2 6 0 0,0 0 0 16,0 0 160-16,0 0-160 0,0 0 224 15,-2 8-48-15,-2 0-16 0,1 3 0 0,0 1-160 0,0 2 0 16,-1-1 0-16,3 1 128 0,1 0-128 16,1 1 0-16,-1-2 0 0,2 0 0 0,3-1 0 0,-2 0 0 15,-1-1 0-15,3-1 0 0,1-2 0 16,2-1 0-16,0-2 0 0,2 1 0 15,-2-4 0-15,1-2 0 16,-1-2 0-16,1-2 0 0,1 0 0 0,-2-2 0 16,0-2 0-16,0-2 0 0,0-2 128 0,-1-3-128 0,2-1 0 0,-1-2 128 15,-2-1-128-15,1 3 0 0,0 1 0 0,-3 1 0 0,-3 2 0 0,1 3 0 16,0 3 0 0,1 1 0-16,-3 5 0 0,0 0 0 0,0 0 0 15,0 0 0-15,0 0 0 0,0 9 0 0,0 1 0 0,1 2 0 0,1 1 0 0,0 1 0 16,0 0 0-16,3 0 0 0,0-1-128 0,1 1 128 0,-1 0 0 0,2-1 0 15,-2 0 0-15,2-2 0 16,0 0 0-16,1-1 0 0,2-2-320 0,0-1 16 0,-1-2 0 0,2-1 0 16,2-1-1456-1,0-1-288-15,1-3-64 0,-1-1-16 0,-1-2-304 0,0 0-64 16,0-3-16-16</inkml:trace>
  <inkml:trace contextRef="#ctx0" brushRef="#br0" timeOffset="95823.55">23808 640 27231 0,'0'0'1216'0,"0"0"240"0,0 0-1168 0,0 0-288 0,0 0 0 0,0 0 0 0,0 0 1280 0,0 0 208 16,0 0 48-16,0 0 0 16,0 0-528-16,0 0-112 0,0 0 0 0,0 0-16 15,0 0-368-15,7 2-64 16,-2 0 0-16,2 0-16 0,1 0-176 0,-8-2-16 16,0 0-16-16,0 0 0 0,5 4-96 0,1 1 0 15,-6-5-128-15,3 5 192 0,-3-5 0 0,0 0-16 16,0 0 0-16,0 0 0 0,3 6-48 0,-3-6-128 15,0 0 192-15,0 0-64 0,0 0-128 0,0 0 160 16,0 0-160-16,0 0 160 0,0 0-32 0,0 0 0 16,7-4 0-16,-3 1 0 0,-4 3 32 0,3-5 0 15,-3 5 0-15,1-7 0 0,-2 0-160 0,1 2 0 0,-4-1 0 0,2 1 128 16,0-1-128-16,0 2 0 16,-3 1 0-16,5 3 128 0,0 0 0 0,-4-2-128 15,-3 0 192-15,3 4-64 0,4-2 16 0,-6 5 0 0,0 1 0 0,1 0 0 0,2 2-144 0,-2 1 0 16,-3 2 144-16,3 1-144 0,2 1 0 15,2 1 0-15,0 2 0 0,1 0 0 0,3 1 0 0,2-1 0 16,0 1 0-16,2-2 0 16,-2 0 0-16,2 1 0 0,3-2 0 0,-3-1 0 0,2-2 0 0,2-1 0 15,1-1 0-15,0-1 128 0,-1-3 0 0,-1-1 0 16,0-3 0-16,0 0 0 0,0-2-256 0,1-3-64 16,-1 0 0-16,0-4 0 15,-1-2-2256-15,-1-4-464 0</inkml:trace>
  <inkml:trace contextRef="#ctx0" brushRef="#br0" timeOffset="96013.8">22968 578 40543 0,'0'0'1792'0,"0"0"384"0,0 0-1744 0,0 0-432 16,2-5 0-16,1-1 0 0,-1 0 304 0,3-1-32 15,4 0 0-15,3-1 0 0,4-1-128 0,5-1-16 0,5 0-128 0,2 2 192 16,12-4-752-16,-1 2-144 0,1 1-48 0</inkml:trace>
  <inkml:trace contextRef="#ctx0" brushRef="#br0" timeOffset="97364">15723 2147 6447 0,'0'0'272'0,"0"0"80"16,0 0-352-16,0 0 0 0,0 0 0 0,-1-5 0 0,-1-1 2560 0,0 2 432 16,2 4 80-16,0 0 32 0,0 0-1520 0,-5-3-304 15,5 3-64-15,-4-3-16 0,4 3-304 0,-7 1-48 0,2-1-16 0,-3 2 0 16,3 0 128-16,-1 0 32 0,1 0 0 0,5-2 0 15,-5 5-448-15,5-5-96 0,0 0 0 0,0 0-16 16,0 0-192-16,0 0-48 0,0 0 0 0,0 0 0 16,2 5 64-16,-2-5 16 0,7 2 0 0,1-1 0 15,-1-2 48-15,2 1 16 0,0-2 0 0,1 0 0 16,1-1-64-16,0-2-16 0,0 1 0 0,0-1 0 0,1-1-64 0,-1 0 0 16,-1 0-16-16,-2 0 0 0,-5 2-48 0,1-1 0 15,0 1 0-15,-4 4 0 0,2-4 112 0,-2 4 16 16,-1-5 0-16,-4 2 0 0,-2 1 256 0,-2 1 64 15,-1 1 16-15,-1 2 0 0,-2 2-208 0,-3 2-32 16,0 1-16-16,-4 3 0 0,-4 2-128 0,-4 3-16 16,0 0-16-16,-3 4 0 0,-2 3 0 0,1 2 0 15,0 1 0-15,-11 14 0 0,9-1-176 0,7-4 192 0,-1-4-192 0,13-9 192 16,0-1-192-16,3 0 0 16,2-1 0-16,2 1 128 0,3-2-128 0,2-1 0 15,1 0 0-15,2 4 0 0,4-5 0 0,3-3 0 16,0-2 0-16,3-1 128 0,1-3-128 0,-2-3 128 15,3 0-128-15,3-2 128 0,1-1-128 0,2-2 160 0,1-1-160 16,2-2 160-16,2 0-160 0,2-2 192 0,0 0-192 16,-2-2 192-16,-2-1-192 0,-1-1 128 0,-3-2-128 0,-2 1 128 15,-3 1 0-15,-5 2-128 0,-1-1 192 0,-3 2-64 16,-2 2 48-16,-1 5 0 16,0 0 0-16,-4-2 0 0,-4 2-16 0,-1 1 0 0,-2 2 0 15,-1 4 0-15,-2 1-160 0,-1 3 0 0,-2 1 0 0,0 2 0 0,-3 1 0 16,1 3 0-16,0 0 0 0,2 2 0 0,0 2 0 15,3 0 0-15,-3 0 0 0,0 10 0 0,5-2 0 16,2-4 0-16,1-4 0 0,2-1 0 16,2-2 0-16,2-2 0 0,-1-1 0 0,4-2 0 0,3-1 0 0,0 0 0 15,1 0 0-15,0-6 0 0,0 0 128 0,1-1-128 16,1 0 0-16,2-1 128 0,0 0-128 0,3-2 160 16,0 0-160-16,2 0 160 0,2-2-160 0,1-2 128 15,3-2-128-15,2 0 128 0,1-1-128 0,2-2-176 16,0-1 48-16,2-3 0 15,0 0-512-15,2-1-112 0,-2-2-16 0,13-7 0 16,-4-1-2448-16,-13 5-496 0</inkml:trace>
  <inkml:trace contextRef="#ctx0" brushRef="#br0" timeOffset="97627.18">16198 2523 36911 0,'0'0'1632'16,"0"0"352"-16,0 0-1600 0,0 0-384 0,0 0 0 0,0 0 0 16,0 0 880-16,0 0 80 0,0 0 32 0,7-3 0 0,2 0-496 0,2 0-112 15,1-3 0-15,2 1-16 0,1-1-368 0,1-1 128 16,3 1-128-16,1-2 0 0,-1 0-240 0,2 1-112 15,0-1-32-15,0 0 0 16,0 0-2304-16,-3 0-448 0,0 1-112 0</inkml:trace>
  <inkml:trace contextRef="#ctx0" brushRef="#br0" timeOffset="97800.07">16251 2676 23951 0,'-15'8'2128'0,"9"-4"-1696"16,1 2-432-16,-1 1 0 0,1-1 2192 0,2 1 368 0,0-1 64 0,2 1 0 15,1-7-864-15,0 0-176 16,0 0-48-16,7 7 0 16,2-2-704-16,2-1-160 0,1-2-32 0,2-2 0 0,3-2-176 0,1 0-32 0,4-3-16 0,1-1 0 15,0 0-560-15,3-2-112 0,0 0-32 0,3 2-12224 32,0-2-2448-32</inkml:trace>
  <inkml:trace contextRef="#ctx0" brushRef="#br0" timeOffset="98525.7">17509 2100 25919 0,'-11'-1'1152'0,"11"1"224"0,0 0-1104 0,0 0-272 0,0 0 0 0,0 0 0 15,0 0 1408-15,0 0 240 16,-4-2 32-16,4 2 16 0,0 0-544 0,4-5-96 0,2 0-32 0,3 0 0 16,0 0-448-16,4-1-112 0,2 0-16 0,3-1 0 15,3 1-128-15,0-1-16 0,-1-2-16 0,0 1 0 16,4 1-144-16,0-1-16 0,0 1-128 0,0 1 192 16,-1 0-192-16,-2 1 128 15,-2 0-128-15,-3 2 0 0,-1-1 176 0,-4 0-176 0,-3 1 192 0,0 1-192 16,-8 2 256-16,0 0-64 0,0 0-16 0,0 0 0 0,0 0 80 0,0 0 0 15,0 0 16-15,0 0 0 0,0 0-272 0,0 0 0 16,0 0 0-16,0 0 0 16,0 0-544-16,0 0-160 0,0 0-48 0,0 0-10912 15,0 0-2192-15</inkml:trace>
  <inkml:trace contextRef="#ctx0" brushRef="#br0" timeOffset="99330.79">18392 1701 20895 0,'0'0'928'0,"0"0"192"0,0 0-896 0,0 0-224 0,0 0 0 0,-5 1 0 0,0 1 1408 0,1 1 256 15,4-3 32-15,-4 6 16 0,1 0-464 0,0 3-96 0,0 1 0 16,1 0-16-16,1 0-560 0,0 1-96 16,0 1-32-16,1 0 0 0,1 0-208 0,1 0-48 15,2-1-16-15,-1 0 0 0,1-1-16 0,1 0 0 0,-1 0 0 0,2-2 0 16,-1-2 128-16,2 0 32 15,-1-2 0-15,2-2 0 0,0-1 64 0,-1-2 0 0,1-1 16 0,0-2 0 16,-1-2-80-16,1 0-32 0,0-3 0 16,0-1 0-16,-1 0-96 0,1-2-32 15,-3-3 0-15,0-2 0 0,1-1-16 0,-1 1 0 0,-2-2 0 0,0 2 0 16,2 1-144-16,-3 2 128 0,-2 1-128 0,0 2 128 16,1 2 0-16,-2 2-128 0,0 2 192 0,1 5-64 15,0 0 176-15,0 0 16 16,0 0 16-16,0 0 0 0,-1 6-208 0,1 3-128 0,0 1 160 0,1 2-160 0,1 1 0 0,1 5 0 31,3 2 0-31,-1 2 0 0,0 2 0 0,0 3 0 16,1 4 0-16,-1 0 0 0,0 0 0 0,0 0 0 0,1 1-128 0,-2 1 128 0,1 1 0 15,-1 1 0-15,-2 0 0 0,0 0 0 0,-1 0 0 0,-1 0 0 16,-1-2 0-16,-1-4 0 16,-1-1 0-16,0-5 176 0,-3-3-176 0,-1 3 160 0,3-7-32 0,-3-4 0 15,-1-3 0-15,-2-4 0 0,0-3 128 0,-1-3 32 16,-1-3 0-16,3 0 0 15,1-2 160-15,-1-2 48 0,0-3 0 0,0-5 0 0,1 0-112 16,1-2 0-16,2-1-16 0,2 1 0 0,0-1-208 0,2-2-32 0,2-1-128 0,2 0 192 16,0 0-192-16,1 0 0 15,3 1-144-15,1 1 144 0,-1 2-256 0,3 0 64 16,1 1 0-16,1 1 0 0,-1 2-368 0,3 1-64 16,0 1-16-16,0-2 0 0,2 3-416 0,-1 0-96 15,-1 1 0-15,-1 1-16 0,2-1-1712 16,0 1-352-16,1 0-64 0</inkml:trace>
  <inkml:trace contextRef="#ctx0" brushRef="#br0" timeOffset="99666.43">19018 1513 26719 0,'0'0'2368'0,"0"0"-1888"0,0 0-480 0,1-6 0 0,-1 1 1712 0,0 5 240 15,0 0 48-15,0 0 16 16,0 0-384-16,0 0-80 0,0 0-16 0,0 0 0 16,0 0-736-16,0 0-160 0,0 0-16 15,0 0-16-15,-3 7-256 0,-2 3-48 0,0 2-16 0,-1 4 0 0,1 1-80 0,-2 3-16 16,-1 3 0 0,2 5 0-16,-3 0 64 0,-1 5 0 0,-1 4 0 0,-1 3 0 15,0 5-32-15,-1 3 0 16,-2-2 0-16,0 0 0 0,-2 1-224 0,1 2 128 0,1-1-128 0,-1-1 0 0,1 0 144 15,-1-3-144-15,2-1 128 0,0-4-128 16,1-5 0-16,-1-1 128 0,1-3-128 0,2-3 0 16,-1-2 0-16,2-3 0 0,1-3 0 0,-1-2 0 15,2-3-224-15,1-2-128 0,2-2-32 0,-1-1 0 16,3-2-2368-16,3-7-496 0,0 0-80 16</inkml:trace>
  <inkml:trace contextRef="#ctx0" brushRef="#br0" timeOffset="100140.4">19089 2394 31727 0,'0'0'1408'0,"0"0"288"0,0 0-1360 0,0 0-336 15,0 0 0-15,0 0 0 0,6 5 272 0,-1 0-16 16,1-2 0-16,1 0 0 0,2-1 384 0,2 1 64 15,0-1 0-15,2-1 16 0,4-1-272 0,-1 0-64 16,2-3-16-16,0-2 0 0,0 0-128 0,1-2-32 0,0-1 0 0,1-3 0 16,-3-1-16-16,0-2-16 15,-2-1 0-15,-1-3 0 0,0-2-16 0,-1 1 0 16,0-1 0-16,-1-1 0 0,-2-1 0 0,-1 2 0 0,-4 3 0 0,0 2 0 16,-4 0 96-16,-1 0 0 0,0 4 16 0,-2 1 0 0,-3 2 304 0,1 0 48 15,-3 1 16-15,1 2 0 0,-1 0-128 16,0 2-32-16,0 2 0 0,-1 1 0 0,-1 1-208 0,0 2-32 15,2 4-16-15,-5 1 0 0,-2 2-224 0,0 4 176 16,-1 3-176-16,-2 4 160 0,1 2-160 0,-2 4 0 16,0 3 0-16,1 3 0 0,-1 1 0 0,3 1 0 15,1 1 128-15,1 2-128 0,2-1 0 0,3-1 0 16,1 1 0-16,3-1 0 0,3 0 0 0,1-1 0 16,1-2 0-16,3-1 0 0,2 0 0 0,1-2 0 15,2-3 0-15,2-2 0 0,1-3 0 0,1-3 0 0,2-2 0 0,0-2 0 16,2-3 128-16,1-2-128 0,-1-2 192 0,3-3-64 15,-5-1-128-15,4-4 0 16,0-4 0-16,1 0 0 16,0-1-544-16,-1-2-32 0,-2-2-16 0,0 0 0 15,-1-2-1776-15,1 0-368 0,-1-1-64 0,0 0-16 0</inkml:trace>
  <inkml:trace contextRef="#ctx0" brushRef="#br0" timeOffset="102297.64">15757 3849 911 0,'0'0'0'0,"0"0"0"0,0 0 0 0,0 0 0 15,-4 3 4032-15,4-3 704 0,0 0 160 0,-6 4 32 16,2-2-2672-16,4-2-528 15,0 0-96-15,0 0-32 0,0 0-384 0,0 0-96 0,0 0-16 0,0 0 0 16,0 0-320-16,0 0-64 0,7 3-16 0,1-1 0 0,3-2-176 16,2-1-32-16,0 0-16 0,2-2 0 0,3-1-176 15,2 1-48-15,0-1 0 0,5-1 0 16,-3 0-128-16,2 0-128 0,1 1 144 0,0 0-144 0,-1-1 128 0,-2 2-128 16,-2-1 0-16,0-1 0 0,-1 1 160 0,-3-1-160 15,-1 2 160-15,-5 0-160 0,-2-1 176 0,0 2-176 16,-2 0 192-16,-6 2-192 0,0 0 288 0,0 0-48 15,0 0-16-15,0 0 0 0,0 0 0 0,0 0 0 0,-9 0 0 16,-1 1 0-16,-2 0-32 0,-1 1 0 16,-1 1 0-16,-2 0 0 0,-2 1-16 0,-1 2-16 15,-2-1 0-15,-1 2 0 0,-1 1 32 0,-4 0 0 0,1 1 0 0,-2 0 0 16,0 2-192-16,0 1 192 16,2 0-192-16,2 1 192 0,2 2-192 0,-2 0 0 0,0 1 144 15,1 0-144-15,1 1 0 0,2 0 0 16,1 1 0-16,1 0 128 0,1 1-128 0,3 1 0 0,0 0 0 15,3 1-128-15,2 0 128 0,2-2 0 0,2 0 0 16,3-1 0-16,2-2 0 0,1 0-160 0,2-2 160 0,3-1 0 16,1-1 0-16,2-1-128 0,1 0 128 0,2-2 0 15,2-2 0-15,2-3 0 0,-1-1-128 0,2-1 128 16,-1 0 0-16,1-4 0 0,-1 0 176 0,7-4-176 16,-4-2 320-16,-1-1-64 0,-3-2 0 0,0 0 0 15,-1-2 160-15,-8 3 32 0,-1-2 0 0,-1-8 0 16,-2-1 48-16,-3-1 16 0,-2-1 0 0,-2 9 0 0,0 0-80 0,-3-1-16 15,-2 1 0-15,-1 2 0 0,-1 1 0 0,0 3 0 16,0 2 0-16,0 2 0 0,-1 4-240 0,1-1-48 16,1 1-128-16,0 2 192 0,1 2-192 0,2 1-240 15,-2 1 48-15,2 1 16 16,3 2-1104-16,1 3-240 0,0 3-32 0,2 0-11040 16,1 1-2192-16</inkml:trace>
  <inkml:trace contextRef="#ctx0" brushRef="#br0" timeOffset="104464.26">16967 3971 22111 0,'0'0'976'0,"-6"-1"208"0,0 0-944 0,0 1-240 15,6 0 0-15,0 0 0 0,-6 1 2224 0,6-1 400 16,0 0 64-16,0 0 32 0,0 0-1280 0,0 0-256 16,0 0-48-16,0 0-16 0,6 3-544 0,0-1-128 15,4-2 0-15,2 0-16 0,3-1-32 0,0-1 0 0,3-1 0 0,0-2 0 16,1 0-160-16,1-1-48 0,1 0 0 0,0-1 0 16,-2 1-192-16,0-1 0 15,-1 0 0-15,-1 3 0 16,0 1-2048-16,-1 1-288 0,-1 0-64 0,-4 4-12720 0</inkml:trace>
  <inkml:trace contextRef="#ctx0" brushRef="#br0" timeOffset="104627.32">17044 4281 7359 0,'0'0'656'0,"0"0"-528"16,0 0-128-16,0 0 0 0,-6 5 5376 0,6-5 1056 16,0 0 208-16,0 0 32 15,0 0-4192-15,0 0-848 0,0 0-160 0,5 1-48 0,5-1-656 16,-1-1-144-16,1-2-32 0,7-1 0 15,1-3-336-15,2 0-80 0,1-1-16 0,-6 1 0 16,4 0-608-16,2-2-112 0,2-2-16 0,3-1-10704 16,3-4-2144-16</inkml:trace>
  <inkml:trace contextRef="#ctx0" brushRef="#br0" timeOffset="105194.66">18198 3535 22111 0,'0'0'1968'0,"0"-5"-1584"0,0-2-384 0,0 1 0 0,1-1 1216 16,-1 1 176-1,0-1 16-15,0 1 16 0,0 1 240 0,0-1 32 0,0 6 16 0,0-5 0 0,0 5-736 0,0 0-144 16,0 0-16-16,0 0-16 0,0 0-224 0,0 0-64 16,0 0 0-16,0 0 0 0,0 0-128 0,0 0-48 15,1 7 0-15,1 0 0 16,-1 3-16-16,-1 2-16 0,0 3 0 0,-1 1 0 15,-2 2-160-15,0 1-16 0,0 2-128 0,1 1 192 0,-1 1-192 0,1 1 0 16,0-2 128-16,1 0-128 0,2 0 0 0,0-2 0 16,0 0 128-16,1-1-128 0,2-1 0 0,-1-2 0 15,0-1 0-15,2-1 0 0,0-2 0 0,0-1 0 0,0-2 0 16,2-2 0-16,-1-1 192 0,1-1-48 0,-1 0-16 0,4-2 0 16,0-1 128-16,1 0 0 15,0 1 16-15,1-1 0 0,2-3-112 0,0-2-32 0,2 0 0 16,2-1 0-16,0-2-128 0,-1 1 0 0,1-3 144 0,-1 0-144 0,1 0 144 15,-2-1-144 1,0 0 192-16,-1 1-192 0,2-1 0 0,-3 2 0 0,-2-1 0 0,-3 1 0 0,1 2 0 0,-1 1 0 31,-1-1 0-31,-3 2-144 0,0 1-608 0,-5 2-112 0,5-5-32 0,-5 5 0 16,0 0-2064-16,0 0-432 16,0 0-64-16,-1-10-10848 15</inkml:trace>
  <inkml:trace contextRef="#ctx0" brushRef="#br0" timeOffset="105416.93">18189 3554 29487 0,'-7'-9'1296'0,"7"9"288"0,0-5-1264 0,1-1-320 0,0 0 0 0,2-1 0 16,2 1 688-16,1-1 80 0,1 0 0 0,2 2 16 15,3-2 48-15,1 2 0 0,1-1 0 0,3 2 0 16,-1-2-576-16,2 1-128 0,-1-1 0 0,1 1-128 0,1-1 0 0,-2 1 0 16,1-1 0-16,0 1 0 0,-3 0 0 0,-1 1-304 15,-1 1 48-15,0 1 0 16,-2-1-2224-16,-2 2-432 0,6 1-96 16,-15 0-9424-16</inkml:trace>
  <inkml:trace contextRef="#ctx0" brushRef="#br0" timeOffset="105639.86">18200 3728 30751 0,'0'0'1360'0,"0"0"288"0,0 0-1328 0,0 0-320 16,-5 1 0-16,5-1 0 0,0 0 1168 0,0 0 176 0,0 0 16 0,0 0 16 16,7 0-352-16,1-1-64 15,3-1 0-15,3-2-16 0,1 0-528 0,3 0-96 16,-1-2-32-16,4 2 0 0,-2-2-160 0,2 0-128 0,1-3 144 0,-1 0-144 15,-1 0 0-15,-2 0-240 0,0 1 32 0,-2 0 0 16,0 1-2320-16,-1 1-464 0,12-6-80 0,-8 2-32 0</inkml:trace>
  <inkml:trace contextRef="#ctx0" brushRef="#br0" timeOffset="106851.57">18958 3194 14735 0,'0'0'1312'0,"0"0"-1056"15,0 0-256-15,0 0 0 0,-3-3 2208 0,-1 0 384 16,4 3 80-16,-6-1 16 0,2 0-784 0,-4 1-160 16,1 1-16-16,1 1-16 0,-1 0-864 0,2 3-160 0,-3 1-48 0,0 5 0 15,1 1-256-15,-2 4-64 0,-1 2-16 0,0 3 0 16,-1 1-48-16,1 5 0 0,-2 2 0 15,-2 4 0-15,1 4 176 0,-1 3 16 16,0 2 16-16,-6 25 0 0,4-3-96 0,1-1-32 16,2-2 0-16,2 1 0 0,2 0-336 0,4-2 0 15,2-2 0-15,2-4 128 0,3-3-128 0,2-4 0 16,4-3 0-16,2-3 0 0,1-5 0 0,3-3 0 16,5-1 0-16,-1-3 0 0,1-3 0 0,1-3 0 0,1-1 128 0,1-1-128 15,0-4 0-15,0-3 0 0,1-4 0 0,0-4 0 16,1-1-576-16,0-3-144 0,2-3-32 15,1-5 0-15,2-2-1360 0,2-6-256 16,2-2-64-16</inkml:trace>
  <inkml:trace contextRef="#ctx0" brushRef="#br0" timeOffset="107189.36">19171 3546 32255 0,'0'0'2864'0,"0"0"-2288"0,-4-6-576 0,4 6 0 16,-2-5 384-16,2 5-16 0,0 0-16 0,5-5 0 15,-1 1 432-15,3-1 96 0,1 1 16 0,4-1 0 16,2 1-640-16,1 0-128 16,3-1-128-16,0 0 176 0,2-1-176 0,0 0 0 0,0-3 0 0,7-3 0 15,-1 2 0-15,-10 3 0 0,3-2-192 0,-1 1 192 32,1-1-1040-32,1-1-96 0,0 0-16 0,0 0 0 0,-3 0-2752 15,2 0-544-15</inkml:trace>
  <inkml:trace contextRef="#ctx0" brushRef="#br0" timeOffset="107676.77">19674 3221 22799 0,'0'0'1008'0,"0"0"208"16,-3-5-960-16,3 5-256 0,-3-3 0 0,3 3 0 0,-6-2 1792 0,6 2 304 16,-5 1 64-16,-1 2 16 0,2 2-1104 0,1 1-224 15,-1 2-32-15,2 1-16 0,0 0-464 0,1 1-80 16,0 1-32-16,1 1 0 0,2 0-224 16,0-1 128-16,0-1-128 0,2 0 0 0,0-1 144 0,0 1-144 0,2-1 128 0,1-1-128 15,-1-2 128-15,2 0-128 16,0-2 0-16,-1 0 128 0,1-2 48 0,2-1 0 15,-1-2 0-15,-1-1 0 0,1-3 16 0,0 0 0 16,-1-3 0-16,-1-1 0 0,1-1-32 0,1-2 0 0,-2-2 0 0,-1-1 0 16,0-1-32-16,-2 0 0 15,-1-2 0-15,1 2 0 0,-2 1-128 0,0 3 128 0,-1 1-128 0,-1 2 128 16,0 2 192-16,1 1 16 0,-1 6 16 0,0 0 0 0,0 0 64 16,0 0 16-16,0 0 0 15,0 0 0-15,0 0-272 0,4 10-160 0,-1 3 192 0,0 3-192 0,0 0 0 16,2 3 0-16,0 2 0 0,1 1 0 0,-1 2 0 15,1 1 0 1,0 2 0-16,1 1 0 0,-3 1 0 0,2 2 0 0,-1 2 128 0,3 15-128 16,-3-5 128-16,-2-3-128 0,0-4 192 0,-1-4-192 0,-1-4 160 0,-1-2-160 31,-2-4 128-31,0-4-128 0,-1-2 176 0,-1-4-48 0,-1-2-128 0,1-4 192 0,4-6 64 0,-9 5 16 16,0-4 0-16,-1-2 0 0,0-4 272 0,0-2 48 15,0-1 16-15,-1-2 0 0,-1 0-96 16,1-2 0-16,1-2-16 0,3-2 0 0,1 0-240 15,3-2-64-15,2-2 0 0,4 6 0 0,0-2-192 0,3-2 0 16,0-1 0-16,2 1-160 0,1-4-32 0,2-1-16 0,1-2 0 16,1 2 0-1,0-2-496-15,3 2-80 0,0 1-32 0,-1 2 0 16,0 0-1440-16,0 3-304 0,1-1-48 0,-1 3-14064 0</inkml:trace>
  <inkml:trace contextRef="#ctx0" brushRef="#br0" timeOffset="108008.53">20359 2818 8287 0,'-4'-5'736'0,"2"-3"-592"16,0 0-144-16,0 0 0 15,0-2 5440-15,1 2 1040 16,-1 2 224-16,2 1 32 0,-1-1-4192 0,1 6-848 15,0 0-160-15,0 0-48 0,0 0-608 0,0 0-128 16,0 0-32-16,-1 8 0 0,0 2-384 0,0 3-80 16,-2 3 0-16,-1 2-16 0,1 3-64 0,-1 3-16 15,-2 3 0-15,2 1 0 0,-3 2 32 0,1 5 0 16,-2 3 0-16,-1 1 0 0,0 3 16 0,-1 2 16 0,-1 1 0 16,3 1 0-16,-2 1-224 0,0-1 144 0,-1-1-144 15,0-2 128-15,1-2-128 0,-1-3 160 16,-1-2-160-16,2-2 160 0,-2-2-160 0,1-3 0 0,1-4 0 0,1-2 0 15,0-3-192-15,2-3-64 0,0-4 0 0,1-2-16 32,1-2-2224-32,1-3-432 0,0-1-80 0</inkml:trace>
  <inkml:trace contextRef="#ctx0" brushRef="#br0" timeOffset="108420.69">20398 3498 26719 0,'0'0'2368'0,"0"0"-1888"0,0 0-480 0,0 0 0 0,0 0 496 0,7 2 0 16,0-2 0-16,0 0 0 0,3 0 784 0,2-1 176 15,-1 0 16-15,2-1 16 0,2-1-784 0,0-1-144 16,3 0-48-16,-1-2 0 0,1 0-272 0,0-3-64 16,-1-1-16-16,2 0 0 0,-3-2-16 0,-1-1 0 15,-2-1 0-15,-1-1 0 0,-2 0 64 0,-1-1 16 16,-2 1 0-16,-1 1 0 0,-2 1-64 0,-2 0-16 15,0 4 0-15,-1 0 0 0,-2 1 288 0,-2 1 48 16,0 3 16-16,0 0 0 0,-4 0 48 0,1 3 16 16,-2 1 0-16,0 1 0 0,-2 3-304 0,-1 1-64 15,0 3-16-15,-1 2 0 0,-1 2-176 0,1 2 0 0,-4 3 0 0,2 1 0 16,0 3 0-16,0 3 0 0,-1 2 0 0,2 1 0 16,1 2 0-16,1 1 0 15,1 0 0-15,1 1 0 0,3 0 0 0,1-1 0 0,2-3 0 0,2 0 0 16,2-2 0-16,2-3 0 0,2-1 0 0,1-1 0 15,2-3 0-15,2 0 0 0,2-2 0 16,0-3 0-16,2-1 0 0,3-1 0 0,3-2 128 0,1-2-128 0,1-1 0 0,1-4 0 16,1-3 0-16,1-2 0 15,0-3-576-15,2-4-32 0,1-5-16 0,1-2-11600 16,1-4-2336-16</inkml:trace>
  <inkml:trace contextRef="#ctx0" brushRef="#br0" timeOffset="108878.16">21052 2626 26943 0,'-7'-9'1200'0,"7"9"240"0,-1-6-1152 0,-1 1-288 0,-1-1 0 0,0 1 0 16,1-1 1728-16,0 1 304 0,2 5 48 0,-1-4 16 0,1 4-656 0,0 0-128 15,1-6-32-15,-1 6 0 16,0 0-464-16,0 0-112 0,0 0 0 0,0 0-16 0,0 0-288 0,7 0-48 15,0 0-16 1,2 2 0-16,-2 3-64 0,0 0-16 0,0 1 0 0,1 1 0 16,-1 5-96-16,2 2-32 0,1 1 0 0,0 4 0 15,1 2 0-15,0 5-128 0,0 4 192 0,-2 4-64 16,1 2-128-16,-2 4 160 0,-1 3-160 0,-1 3 160 0,-1 2-32 16,-2 5 0-16,-2 3 0 0,-1 2 0 0,-2 1 32 0,-1-1 0 15,-3 0 0-15,-1 2 0 0,-3-1-16 0,-2 1 0 0,-1-1 0 0,-1-1 0 16,-2-2-144-16,-3-2-256 0,-3-1 64 0,-1 0 16 31,-6-1-3136-31,-2-1-624 0,-41 53-128 0,15-28-12192 0</inkml:trace>
  <inkml:trace contextRef="#ctx0" brushRef="#br0" timeOffset="110999.12">16750 5249 14047 0,'0'0'624'0,"0"0"128"0,0 0-608 0,-3-6-144 15,3 6 0-15,-2-8 0 0,2 8 1408 0,-2-8 256 0,2 8 64 0,-1-7 0 16,1 7-368-16,0 0-64 0,0-8-16 0,0 8 0 0,0 0-240 0,0 0-48 16,0 0-16-16,0 0 0 15,0 0-288-15,0 0-64 16,0 0-16-16,3 8 0 0,-1 1-256 0,1 4-48 15,-2 0-16-15,2 4 0 0,-2 5-16 0,1 3 0 16,-1-1 0-16,0 3 0 0,2 2-32 0,-1 1-16 16,0-1 0-16,0 1 0 0,0-1-48 0,2-1-16 15,-2 0 0-15,1-4 0 0,1-3-160 0,0-3 0 16,-1 0 144-16,1-3-144 0,-1-2 176 0,-1-4-48 16,-2-9 0-16,3 8 0 0,-3-8 144 0,0 0 32 0,0 0 0 0,0 0 0 15,0 0 176-15,0 0 32 0,0 0 16 0,7-8 0 16,-3-4 48-16,0-3 0 15,0-3 0-15,-2-4 0 0,2-3-288 0,-1-4-48 16,0-4-16-16,0-3 0 0,1-5-224 0,0 2 0 0,2-1 0 0,-1 5 0 16,2 4 0-16,-2 6 0 0,0 3-192 0,-1 5 192 15,0 3 0-15,1 4 0 16,-2 3 0-16,-3 7 0 0,0 0 0 0,0 0 144 0,0 0 16 0,10 2 0 16,-1 2-160-16,0 4 128 0,-2 1-128 0,1 2 128 15,0 1-128-15,-1 3 0 0,0 2 0 0,1 0 128 16,-1 2-128-16,3 0 0 0,-1 0 0 15,0 3 0-15,-1-1 0 0,0 0 0 0,2 0 0 0,0 0 0 16,0-2 0-16,1-3 0 0,-3-3 0 0,0-2 0 16,-2-1 0-16,1-3 0 0,-7-7 128 0,0 0-128 0,10 3 0 0,-10-3 128 15,0 0-128-15,10-1 128 0,-10 1 32 0,7-6 0 16,-1-3 0-16,-1-2 0 0,-1-2 32 0,-1-5 0 16,-2-5 0-16,1-2 0 0,0-4-192 0,1-3 128 15,-3-3-128-15,2 1 128 0,0 1-128 0,0 1-176 16,-1 3 48-16,3 3 0 0,1 5 128 0,-3 3-128 15,-1 4 128-15,0 4-128 0,-1 2 128 0,0 8 0 16,0 0 0-16,0 0 128 0,0 0 16 0,0 0 16 16,0 0 0-16,8 6 0 0,-8-6-160 0,8 11 0 15,-2 1 0-15,1 2 0 0,-3 2 0 0,2 0 128 16,-1 2-128-16,2 1 0 0,-1-1 0 0,0 3 0 16,1 2 0-16,-1 3 0 0,1-1 0 0,0 1 0 0,-2 1 128 0,2-1-128 15,-1-2 0-15,2-1 0 0,1-1 0 0,0-1 0 16,-2-3 0-16,2-2 0 15,0-2 0-15,0-2 0 0,-2-2-384 0,2-2-128 0,0-2 0 16,1-3-16-16,1-2-1664 0,0-2-336 0,1-2-64 0,2-4-8080 16,1-4-1616-16</inkml:trace>
  <inkml:trace contextRef="#ctx0" brushRef="#br0" timeOffset="111265.64">17638 5207 29375 0,'0'0'1296'0,"0"0"272"0,0 0-1248 0,0 0-320 0,0 0 0 0,8-4 0 16,0 1 1088-16,-1-2 144 15,2 1 48-15,3 1 0 0,-2-2-192 0,2 1-16 0,0-2-16 0,2 1 0 16,0-1-640-16,1 1-128 0,0-2-32 0,0 1 0 15,2 0-256-15,-1 1 128 0,-1-1-128 0,2 1 0 32,-4-1-256-32,0 1-144 0,1 0-48 0,-2 2 0 15,-4 1-2544-15,-8 2-512 0</inkml:trace>
  <inkml:trace contextRef="#ctx0" brushRef="#br0" timeOffset="111455.35">17720 5345 29599 0,'0'0'1312'0,"0"0"272"0,0 0-1264 0,0 0-320 15,0 0 0-15,0 0 0 0,0 0 1392 0,0 0 208 16,0 0 64-16,0 0 0 0,6 2-336 16,3-1-64-16,0-1-16 0,1-1 0 0,3-1-576 0,0-1-112 15,2-2-32-15,1 1 0 0,-1-1-288 0,4 0-64 16,-1-2-16-16,6-3 0 0,-2 1-352 16,0 0-80-16,-3 0-16 0,-2 2-12144 15,0 2-2432-15</inkml:trace>
  <inkml:trace contextRef="#ctx0" brushRef="#br0" timeOffset="114575.79">18628 4806 17503 0,'0'0'1552'0,"0"0"-1232"0,-2-6-320 0,1 1 0 0,-1-1 784 0,2 6 112 16,-2-4 0-16,2 4 16 0,0 0 272 0,0 0 48 15,0 0 16-15,0 0 0 0,0 0-480 0,0 0-80 31,0 0-32-31,0 0 0 0,-5 3-416 0,2 3-96 16,1 2-16-16,1 1 0 0,0 2-128 0,-1 3 160 0,0 2-160 0,2 2 160 16,-2-1 96-16,1 3 0 0,0 1 16 0,0 0 0 15,1-1 48-15,0 0 16 16,0-2 0-16,1 1 0 0,1 0-144 0,0-3-16 16,0 0-16-16,3 4 0 0,0-3 16 0,1-4 0 15,-1-2 0-15,2-1 0 0,0-3 32 0,-1-1 16 0,2-1 0 16,1-1 0-16,-1-1-16 0,2 0 0 0,0-3 0 0,1-2 0 15,0 1-16-15,2-1 0 16,2-2 0-16,0-2 0 0,1-1-16 0,-1-2-16 0,3-1 0 0,-1 1 0 16,1-1-16-16,-2-1 0 0,0 0 0 0,-4 0 0 15,0-1-144-15,-1 1 0 0,0 1 144 0,-1 0-144 16,-1 1 0-16,-2 1 0 0,0-1 0 16,-1 0 0-1,0 0-1664-15,1 2-368 0,-3-1-64 0,0 0-11456 0</inkml:trace>
  <inkml:trace contextRef="#ctx0" brushRef="#br0" timeOffset="114793.52">18639 4806 22111 0,'-12'-8'1968'0,"7"4"-1584"15,0-2-384-15,2 2 0 0,3 4 1472 0,-2-6 224 16,2 1 32-16,1-1 16 0,1-1-1120 0,3 0-240 0,0 1-32 0,3-2-16 15,2-1-48-15,2 0-16 16,1 0 0-16,1 2 0 0,2-1-144 0,0 1-128 16,2 0 144-16,-1 0-144 0,1 1 0 0,-2 0-128 0,1 1-16 0,-2 0-8928 31,1 1-1776-31</inkml:trace>
  <inkml:trace contextRef="#ctx0" brushRef="#br0" timeOffset="114985.7">18631 4957 4607 0,'-6'0'400'0,"1"1"-400"0,5-1 0 0,0 0 0 0,0 0 5632 15,0 0 1056-15,-6 0 208 0,6 0 32 0,0 0-4672 0,0 0-928 16,0 0-192-16,6-4-48 16,1 0-656-16,3-1-144 0,2-2-32 0,1 1 0 15,2 1-80-15,1-2-32 0,3 0 0 0,2-1 0 16,0-1-144-16,1 1 0 0,1-3-192 0,11-4 192 15,-5 0-2112-15,-3 0-288 0,-2 1-64 0,-1 1-16 0</inkml:trace>
  <inkml:trace contextRef="#ctx0" brushRef="#br0" timeOffset="115231.4">19357 4525 27647 0,'0'0'1216'0,"-3"-4"256"0,1-1-1168 0,-1 0-304 15,3 5 0-15,-3-2 0 0,3 2 1632 0,0 0 272 16,0 0 48-16,0 0 16 0,0 0-1088 0,-4 4-224 0,1 3-32 0,1 2-16 16,1 1-480-16,1 2-128 0,1 1 0 0,0 2 0 15,1 2 0-15,1 0 128 0,1 1-128 0,-1 1 0 16,0-1 0-16,1 2 0 0,0 0 0 0,1 8 0 16,0-5 0-16,-1 0 0 0,1-3 0 0,-1-3 0 15,-1 0 128-15,2-2-128 0,-2 0 128 0,1-2-128 16,-1-4 0-16,-1 0-240 0,-2-9 48 0,0 0 0 15,0 0-1536 1,0 0-288-16,0 0-64 0,0 0-12112 0</inkml:trace>
  <inkml:trace contextRef="#ctx0" brushRef="#br0" timeOffset="115419.61">19259 4703 22111 0,'-11'-13'1968'0,"5"8"-1584"15,0-3-384-15,-1-2 0 0,1-1 1520 0,2-2 208 16,0 1 64-16,1-1 0 0,2 0-304 0,4-2-48 15,1 1-16-15,3 1 0 0,2 1-592 0,1-1-128 16,2-2-32-16,3 3 0 0,1 1-464 0,1 1-80 16,-2 0-128-16,2 2 176 0,-2 0-176 0,0 2 0 15,1 2 0-15,-2 1 0 0,-1 0-336 0,1 3-48 16,-1 3-16-16,-3 0 0 16,-2 4-2672-16,0 1-544 0</inkml:trace>
  <inkml:trace contextRef="#ctx0" brushRef="#br0" timeOffset="115624.48">19198 4970 26719 0,'0'0'2368'0,"-8"0"-1888"15,8 0-480-15,0 0 0 0,0 0 1280 0,0 0 144 16,0 0 48-16,0 0 0 0,0 0-176 16,7-5-16-16,1 0-16 0,3-2 0 15,2 0-864-15,3-1-160 0,4-1-48 0,0 0 0 0,1-1-64 16,2 2-128-16,-1-3 176 0,9-5-176 15,-4 2 128-15,-9 5-128 0,0 0 0 0,1 1 0 16,1-2-1600-16,1 2-384 0,-1 0-80 0</inkml:trace>
  <inkml:trace contextRef="#ctx0" brushRef="#br0" timeOffset="116237.77">18660 5443 22047 0,'-11'-2'976'0,"11"2"208"0,-7 0-944 0,-2 0-240 16,9 0 0-16,0 0 0 15,-9-1 1280-15,9 1 224 0,0 0 32 0,0 0 16 0,0 0-128 0,0 0-16 16,0 0-16-16,0 0 0 0,0 0-560 0,0 0-128 16,0 0 0-16,8-7-16 0,2 0-176 0,3 2-48 0,4-2 0 0,4 1 0 31,6-2-112-31,3-1-32 0,6-1 0 0,1-1 0 15,0-2-32-15,-9 2-16 0,4-3 0 0,5-2 0 16,5 1-32-16,4-2-16 0,6 1 0 0,23-8 0 0,-8 2-96 0,-4 2 0 16,-5 0-128-16,-19 7 192 0,1 0-192 0,4-2 0 0,2 1 128 0,2 0-128 15,-1 0 0-15,-1 0 0 16,-1 1 0-16,15-4 0 0,-11 2 128 0,-21 6-128 0,-4 1 0 16,-2 0 144-16,-2 0-144 0,-3 3 0 0,-1-1 144 15,-3 2-144-15,-3 1 0 0,-3 0 0 0,-1 2-192 0,-6 1 64 16,0 0-448-16,0 0-64 0,0 0-32 0,-5 6 0 15,-1 0-528-15,-1 2-96 0,0 1-32 0,-7 5-9088 16,0-1-1808-16</inkml:trace>
  <inkml:trace contextRef="#ctx0" brushRef="#br0" timeOffset="116774.22">19325 5594 8287 0,'0'0'736'0,"0"0"-592"16,-7 5-144-16,7-5 0 0,-4 7 3264 0,4-7 608 0,0 0 128 0,0 8 32 16,0-8-2688-16,5 8-512 0,1-1-128 0,1-2 0 31,2 0 64-31,1-1 32 0,0-1 0 0,1 0 0 15,1-2-160-15,1 0-48 0,0-1 0 0,2-1 0 0,1-4-16 0,-3 1 0 16,0-2 0-16,-1 1 0 0,1-3-32 16,2 0-16-16,1-1 0 0,-1 0 0 0,0-1-96 0,-1 0-32 0,0 0 0 15,-2 0 0-15,-2-1-144 0,-1-1-48 16,0-2 0-16,-3-1 0 0,0 1-48 0,-2 0-16 16,-1-3 0-16,0 2 0 0,-2 0-144 0,-1 1 160 15,-3 3-160-15,1 1 160 0,-2 3-160 0,1 0 128 16,-4 2-128-16,0 0 128 0,0 3-128 0,-2 0 160 15,-2 3-160-15,0 2 160 0,0 2-32 0,-1 2-128 16,-4 4 192-16,2 4-64 0,0 0-128 0,1 3 0 16,2 0 0-16,-2 3 0 0,0 2 0 0,1 2 0 15,1 1-128-15,1 3 128 0,1 0 0 0,2 3 0 16,-1 0 0-16,5 2 0 0,-1 0 0 0,2 0 0 0,1-1 0 0,2-10 0 16,1 2 0-16,2 0 0 15,0-1 0-15,2-1 0 0,1-1 128 0,2-1-128 16,1-2 128-16,0-2-128 0,-1 0 160 0,1-4-160 15,1-2 192-15,2-1-192 0,1 0 224 0,2-3-64 16,0-3-16-16,3-3 0 0,1-2-144 0,2-3 0 16,1-4-160-16,1-1 160 15,2-1-2112-15,1-2-320 0</inkml:trace>
  <inkml:trace contextRef="#ctx0" brushRef="#br0" timeOffset="121749.08">21684 2607 8287 0,'0'0'368'0,"0"0"80"16,0 0-448-16,0 0 0 0,0 0 0 0,0 0 0 0,-6 2 3456 0,6-2 592 15,0 0 128-15,0 0 32 0,0 0-1872 0,0 0-368 16,0 0-80-16,0 0-16 0,0 0-816 0,0 0-160 16,0 0-48-16,0 0 0 0,0 0-160 0,0 0-48 15,10 0 0-15,1-1 0 0,-2-2-80 0,-1 1-32 16,1-1 0-16,1 0 0 0,2 0-176 0,0-2-32 16,0 1-16-16,1 0 0 0,2-1-128 0,-1 0-32 15,-2-1 0-15,1 1 0 0,-1-1-144 0,0 1 0 0,-1-1 144 16,0 2-144-16,-2 1 0 0,-1-1 0 15,-1 1 0-15,-1 1 128 16,-6 2-464-16,6-1-96 0,-1-2-16 0,-5 3 0 0,0 0-2064 16,0 0-432-16,0 0-64 0</inkml:trace>
  <inkml:trace contextRef="#ctx0" brushRef="#br0" timeOffset="121997.06">21688 2835 25791 0,'0'0'2304'0,"-7"4"-1856"0,7-4-448 0,0 0 0 0,-7 6 864 15,7-6 80-15,0 0 16 0,0 0 0 0,0 0 368 0,0 0 80 16,0 0 0-16,0 0 16 16,10 4-640-16,0-2-128 0,2-3-16 0,-2-1-16 0,1 0-112 0,2-2-32 15,3-1 0-15,1-1 0 0,3 0-224 0,0-2-32 16,1-1-16-16,1 1 0 0,2-1-208 0,-2 0 128 16,-1 0-128-16,-1 0 0 0,0 1 128 0,-2 0-128 0,-2 1 0 0,-2 1 144 15,-2 1-144-15,-2 1 0 16,-1 1 144-16,-2-1-144 0,-1 1 0 0,-6 3 0 15,0 0-192-15,0 0 64 16,0 0-448-16,0 0-64 0,0 0-32 0,0 0 0 0,0 0-1760 16,0 0-368-16,0 0-64 0</inkml:trace>
  <inkml:trace contextRef="#ctx0" brushRef="#br0" timeOffset="123167.65">22637 2215 2751 0,'0'0'256'0,"0"0"-256"16,0 0 0-16,0 0 0 0,0 0 3472 0,-9 0 656 15,1 0 128-15,2 2 32 0,-1-2-1984 0,7 0-384 0,-8 2-64 0,2 0-32 16,6-2-320-16,0 0-64 0,-8 4-16 0,8-4 0 16,-8 3-288-16,8-3-64 0,0 0-16 0,-6 3 0 15,6-3-272-15,0 0-48 0,0 0-16 0,0 0 0 16,0 0-192-16,0 0-32 0,0 0-16 0,0 0 0 15,0 0-176-15,0 0-48 0,0 0 0 0,0 0 0 16,0 0-64-16,0 0-32 0,0 0 0 0,0 0 0 16,11 1-32-16,1-3-128 0,1-2 192 0,-4 2-64 15,1-1 0-15,2-1-128 0,2-3 192 0,2 0-64 0,0 0 0 0,3-1-128 16,1 0 192-16,-1 2-64 0,1-1-128 0,1 0 192 16,1 0-192-16,-2-1 192 0,-1 0-192 0,-2 2 0 15,-1-1 0-15,-1 2 128 0,-1-1-128 0,-5 2 128 16,-1 0-128-16,-2 1 128 0,0 1-128 0,-6 2 192 15,0 0-192-15,0 0 192 0,0 0-48 0,0 0 0 16,0 0 0-16,0 0 0 0,0 0-144 0,0 0 128 0,0 0-128 0,0 0 128 16,0 0-256-16,0 0-64 15,0 0-16-15,0 0 0 16,0 0-1456-16,0 0-304 0,3 5-48 0,-3-5-9136 16,5 6-1840-16</inkml:trace>
  <inkml:trace contextRef="#ctx0" brushRef="#br0" timeOffset="124733.03">23222 1711 16527 0,'0'0'720'0,"0"0"176"0,0-6-720 0,0 1-176 16,0-1 0-16,0 2 0 0,-1-1 1456 0,1 5 256 15,-1-5 48-15,1 5 16 0,-1-5-176 0,1 5-48 16,0 0 0-16,0 0 0 0,0 0-512 0,0 0-96 15,0 0-32-15,0 0 0 0,-1 9-448 0,2 1-80 16,-1 2-32-16,1 4 0 0,0 2-96 0,1 3-32 16,-1 1 0-16,1 11 0 0,0-2-80 0,0-2-16 15,0-3 0-15,2-2 0 0,-1-1-128 0,0-1 0 16,-1-3 0-16,0-1 128 0,0-4-128 0,1-1 0 16,-2-1 144-16,1-2-144 0,-2-10 144 0,0 0-144 15,1 8 192-15,-1-8-192 0,0 0 368 0,0 0-48 0,0 0 0 16,0 0 0-16,0 0 240 0,-1-10 32 15,0-2 16-15,1-3 0 0,0-1-304 0,1-4-64 0,-1-3-16 16,1-4 0-16,1-5-224 0,0-1 128 16,2-3-128-16,-2 1 0 0,0 0 0 0,-1 3 128 0,4 4-128 0,-3 2 0 15,0 4 0-15,1 5 0 0,0 2 0 16,-1 4 0-16,0 3 0 0,-2 8 0 0,0 0 0 0,0 0 144 16,7-4-144-16,-7 4 160 0,9 1-160 15,-2 4 160-15,1 1-160 0,-2 3 0 0,1 2 0 0,1 1 0 16,2 1 0-16,-2 1 0 0,1 0 0 0,-1 1 0 0,-2 2 0 0,2-1 0 15,1 1 0-15,-1-2 0 0,-1 1 0 0,2-1 0 16,-2 0-144-16,-1 0 144 0,1-2 0 0,-2-1 0 16,1-2 0-16,-1-1 0 0,-5-9 0 0,0 0 0 15,0 0 128-15,0 0-128 0,11 2 0 0,-11-2 176 16,6-6-176-16,-1-2 160 0,0-3-32 0,-1-4 0 16,0-2 0-16,-1-4 0 0,-1-4 0 15,1-1-128-15,2 0 192 0,-3-2-64 0,1 0-128 16,1 1 0-16,-1 2 0 0,0 3 0 0,0 2 0 0,1 5 128 0,-2 2-128 0,-1 2 0 15,-1 2 288-15,0 9-32 16,0 0 0-16,0 0 0 0,0 0 0 0,0 0 0 0,0 0 0 16,0 0 0-16,0 0-128 0,6 9-128 15,-1-2 144-15,1 2-144 0,-3 1 0 0,-1-1 0 0,0 1 0 16,2 1 0-16,-1 0 0 0,0 1 0 0,2 1 0 16,-1 0 0-16,1-1 0 0,1-1 0 0,-1 1 0 0,1 1 0 31,2-1-416-31,-2 0-128 0,2 0-32 0,1-1 0 15,0-1-1696-15,2-3-352 0,0 0-64 0,2-3-7856 0,-1-1-1568 0</inkml:trace>
  <inkml:trace contextRef="#ctx0" brushRef="#br0" timeOffset="125254.19">23860 1489 26719 0,'0'0'1184'0,"0"0"240"0,-5 0-1136 0,-1 2-288 31,1-2 0-31,-1 2 0 0,3 2 1056 0,-3 1 160 0,2-1 16 0,-1 3 16 0,2 1-304 0,1 1-64 16,0 0-16-16,1 0 0 0,1 0-528 0,1 0-96 15,1 1-32-15,1 1 0 0,1 0-208 0,1-1 128 32,1 0-128-32,-1 0 0 0,2-1 160 0,0-1-160 0,1-1 160 0,0-1-160 0,1-2 176 0,-2-1-176 15,0 0 192-15,-1-3-192 0,0-3 224 0,1 0-64 16,-2-1-16-16,1-3 0 0,-1-1 16 0,2 0 0 16,-3-3 0-16,0-1 0 0,0-2-16 0,-1-1 0 15,0 0 0-15,0-1 0 0,-1 0-144 0,0-1 160 16,-1 1-160-16,0 0 160 0,-1 1 48 0,-1 3 16 15,1 2 0-15,0 1 0 0,-1 2 240 0,0 2 48 0,1 5 16 0,0 0 0 16,0 0-208-16,0 0-64 16,0 0 0-16,0 0 0 0,-2 7-256 0,2 2 0 0,0 4 0 15,1 1 0-15,1 2 0 0,1 2 0 0,-1 0 0 16,3 1 0-16,0 3 0 0,3 1 0 0,-1 2 0 0,-1 0 0 0,1 1 0 0,-1 3 0 16,2 2 0-16,0 1 0 15,0 1 0-15,-2 0 0 0,1 0 0 16,-1-1 0-16,1-3 0 0,-2-1 0 15,1-2 128-15,-3-2-128 0,1-3 128 0,-3-2-128 16,-1-4 144-16,0-1-144 0,-1-3 240 0,-2-3-48 16,0 0-16-16,-1-2 0 0,-2-4 80 0,0-1 32 15,-2-2 0-15,-1-1 0 0,0-4 80 0,0-1 16 0,0-1 0 16,0-3 0-16,0-1-160 0,0-4-32 16,1-1 0-16,2-2 0 0,1-2-192 0,1-2 0 0,3-2 0 0,1-1 0 0,2 2-160 0,3 1-32 15,0 0 0-15,4 1 0 16,2 1-256-1,0 2-48-15,-1 1-16 0,0 1 0 0,1 4-1152 0,0 2-256 0,2 1-32 0,0 2-9600 16,-1 2-1920-16</inkml:trace>
  <inkml:trace contextRef="#ctx0" brushRef="#br0" timeOffset="125680.64">23236 2462 17503 0,'0'0'1552'0,"-6"2"-1232"0,6-2-320 0,-8 1 0 0,8-1 2384 0,0 0 432 16,0 0 64-16,0 0 32 15,0 0-800-15,0 0-144 16,0 0-48-16,0 0 0 0,0 0-1088 0,12-5-208 16,5-2-48-16,2 0-16 0,5-1-128 0,3-3-32 0,4-4 0 0,2 0 0 15,2-3-32-15,-9 5-16 16,5-4 0-16,4-3 0 0,6-1-96 0,4-1 0 0,5 0-16 0,3-2 0 15,0-3-112-15,1 0 0 16,0-1-128-16,2 0 192 0,2 1-192 0,-3 3 128 0,-3 3-128 0,-3 1 0 0,-5 3 128 0,-5 1-128 16,-3 2 0-16,-6 2 0 15,-4 2 0-15,-5 2 0 0,-2 2-208 0,-3 1 64 16,-4 2-720-16,-3 1-144 0,-2 1-16 16,-7 1-16-16,0 0-2368 0,0 0-480 0</inkml:trace>
  <inkml:trace contextRef="#ctx0" brushRef="#br0" timeOffset="126004.52">23837 2541 19343 0,'0'0'848'0,"0"0"192"0,-2-5-832 0,2 5-208 0,0 0 0 0,0 0 0 15,0 0 2560-15,0 0 448 16,1-6 112-16,-1 6 16 0,0 0-1456 0,0 0-272 16,0 0-64-16,5 7-16 0,1 0-720 0,-1 2-144 15,2 2-16-15,0 2-16 0,-3 3-80 0,1 2-16 0,0 0 0 0,-1 1 0 16,0 1-64-16,0-1-16 0,-2 2 0 0,1 0 0 16,2 1-80-16,-2 0-32 0,0-1 0 0,1-1 0 15,-2-1-144-15,1-2 0 16,-1-1 0-16,1-1 128 0,-2 0-128 0,1-1 160 0,0-3-160 0,0-3 160 15,-1 1-416-15,2-1-64 0,-3-8-32 0,1 5 0 16,-1-5-2656-16,0 0-512 0</inkml:trace>
  <inkml:trace contextRef="#ctx0" brushRef="#br0" timeOffset="126235.53">23704 2694 27647 0,'-18'-12'2448'0,"12"7"-1952"16,-2 1-496-16,1 0 0 0,3-2 1760 0,1 2 256 0,-1-1 48 0,3 0 16 16,2-2-896-16,2 1-176 15,1-1-48-15,3 0 0 0,2 0-448 0,5-1-80 16,1 0-32-16,3 1 0 0,0-3-176 0,3 1-32 16,0 0-16-16,0 0 0 0,0 1-176 0,0 0 128 15,-1 0-128-15,-2 2 128 0,1-1-128 0,-1 1 0 16,-4 1 0-16,2 2 0 15,1 0-320-15,-3 2-160 0,-3 0-32 0,-1 2 0 0,-1 2-2704 16,-1 1-560-16</inkml:trace>
  <inkml:trace contextRef="#ctx0" brushRef="#br0" timeOffset="126443.2">23682 3102 27647 0,'-12'1'2448'0,"12"-1"-1952"0,-6 2-496 0,6-2 0 0,0 0 1504 0,0 0 208 15,0 0 32-15,0 0 16 0,0 0-592 0,0 0-112 16,9 1-32-16,2-1 0 16,1-2-464-16,5-2-112 0,1-1 0 0,4-1-16 0,1-1-192 0,2 0-48 15,-2-3 0-15,0-1 0 0,0-1-192 0,-1-1 144 16,1 1-144-16,0 0 128 0,-1-1-416 0,0 1-96 16,-1 0 0-16,0 0-11264 15,-1 0-2256-15</inkml:trace>
  <inkml:trace contextRef="#ctx0" brushRef="#br0" timeOffset="129863.05">15807 373 4607 0,'0'0'400'0,"0"0"-400"0,0-7 0 0,0 7 0 0,2-5 1408 0,-2 5 208 0,0 0 48 0,4-7 0 31,1 2-1936-31,-5 5-384 0,6-6-80 0</inkml:trace>
  <inkml:trace contextRef="#ctx0" brushRef="#br0" timeOffset="130083.98">15820 282 9215 0,'0'0'816'0,"0"0"-656"0,0 0-160 0,0 0 0 0,0 0 640 0,0 0 112 16,0 0 16-16,0 0 0 0,0 0-768 0,0 0 0 31,0 0 0-31,0 0 0 0,0 0 0 0,0 0 0 0,0 0 0 0,0 0 0 0,0 0 0 0,-4 8 0 16,4-8 0-16,0 0 0 15,-5 7 0-15,5-7 0 0,0 0 0 0,0 0 0 0,0 0 0 0,-5 6 0 16,5-6 0 0,0 0 0-16,-7 4 0 0,7-4 0 0,-6-1 0 0,6 1 0 15,-8-1-336-15,1-1-64 0,2-2-16 0</inkml:trace>
  <inkml:trace contextRef="#ctx0" brushRef="#br0" timeOffset="130894.55">15574 274 4607 0,'0'0'400'0,"0"0"-400"0,-8-3 0 0,8 3 0 15,-7-4 2304-15,7 4 384 0,-5-4 80 0,5 4 16 16,0 0-1184-16,-6-4-256 0,6 4-32 0,0 0-16 0,-4-6-336 16,4 6-80-16,0 0-16 0,0 0 0 0,0 0-256 0,0 0-48 15,0 0-16-15,0 0 0 0,0 0-352 0,0 0-64 16,0 0 0-16,0 0-128 0,0 0 0 0,0 0 0 16,-8 4 0-16,8-4 0 0,-6 8 0 0,1 1-144 15,1 1 144-15,-1 1 0 0,1 0 0 0,0 2 0 16,-2 1 0-16,1 2 0 0,-1-1 0 0,0 3 0 15,-1 0 0-15,-1 2 0 0,3-1 0 0,-3-1 144 16,0 1-144-16,2 2 160 0,-3 3-32 0,5-8 0 0,0 6 0 16,-1 2 0-16,-1 1-128 0,1 5 160 0,-1 3-160 0,2 2 160 15,-1 3-160-15,-1 35 0 0,-1-9 0 0,3-2 128 16,-1-1-128-16,2-2 0 0,0-2 0 0,0 0 0 16,-1 0 0-16,1 2 0 15,0 0 0-15,-1-2 128 0,1 0-128 0,1 1 0 0,-1-2 0 0,-1 2 0 16,1 0 0-16,-1 2 0 0,-2-1 0 0,3-2 0 15,-3 0 0-15,2 0 0 0,-2 1 0 0,0 3 0 16,-2 1 0-16,0 1 0 0,0-1 0 0,-2 0 128 16,1 0-128-16,-1-2 0 0,0 2 0 0,-1-2 0 15,0-3 0-15,1-2 0 0,-1-1 0 0,1 0 128 16,-2-1-128-16,1 2 0 0,-1 2 0 0,0-2 0 0,3-2 0 16,0 0 0-16,1 0 0 0,1-1 128 0,-1 1-128 0,1 0 0 15,0 2 0-15,0-1 0 0,1-1 0 0,-1 0 0 16,2-2 0-16,-1 2 0 0,1 1 0 0,-2-1 0 15,2-2 0-15,-1 0 0 0,1 0 0 0,-1-1 128 16,-1 1-128-16,2-1 0 0,1-1 0 0,-3 0 128 16,1 2-128-16,1-2 0 0,-3 1 0 0,3-1 128 15,-2 2-128-15,2 0 0 0,-2-4 0 0,2 1 128 0,0 2-128 0,0 0 0 16,-1 0 144-16,1 1-144 0,-1-3 160 0,1 1-160 16,-1-1 320-16,1-1-16 0,1-1-16 0,0-1 0 15,0 2 48-15,-1-2 16 0,1 0 0 0,0-1 0 16,0-1-32-16,2 0-16 15,-4-1 0-15,3-3 0 0,0-3-48 0,1 1-16 0,-1 0 0 0,2-1 0 16,1-2-240-16,0-1 144 0,-1 0-144 0,1-2 128 16,1-2-128-16,-1-1 160 0,-1-1-160 0,1-1 160 15,0-3-160-15,0 0 192 0,0 0-192 0,0-2 192 16,0-2-48-16,0-1 0 0,0-1 0 0,0 1 0 16,-1 1 0-16,0-3 0 0,0-1 0 0,0 1 0 15,-1-1-144-15,0 0 160 0,2-3-160 0,0-1 160 0,0-1-160 16,0-3 0-16,0-7 0 0,0 8 0 15,0-8-320-15,0 0-32 0,0 0-16 0,0 0 0 16,0 0-688-16,0 0-144 0,0 0-16 16,0 0-11792-16</inkml:trace>
  <inkml:trace contextRef="#ctx0" brushRef="#br0" timeOffset="132075.76">21111 5917 7359 0,'0'0'656'0,"0"0"-528"0,-9 0-128 0,2-1 0 16,7 1 1712-16,-9-2 304 0,1-1 64 0,2 1 16 16,6 2-1600-16,-7-2-320 0,0-1-176 0,2 1 192 15,5 2-192-15,-6-5 0 0,6 5 0 0,-5-4 128 16,-2-2 112-16,2 2 16 0,1-1 0 0,-1 1 0 16,1 1 288-16,-1-1 64 0,5 4 16 0,-4-5 0 15,0 1-32-15,0-1 0 0,4 5 0 0,0 0 0 16,0 0-192-16,-2-6-32 0,0 0-16 0,2 6 0 15,0 0-160-15,0 0-48 0,0 0 0 0,0 0 0 16,0 0 48-16,5-5 0 0,2-1 0 0,2 2 0 16,2 0-192-16,2 1 0 0,3 0 0 0,2-2 0 15,1 1 0-15,1-2 0 0,4 0 0 0,1-1 0 0,-1 0 0 0,4-1 0 16,0-1 0-16,4 0 0 0,0-2 0 0,3 0 0 16,4 0 192-16,5-1-64 0,3 1 144 0,1 1 32 15,2 0 0-15,-2 2 0 0,0-1-16 0,1 1 0 16,1-1 0-16,7 2 0 0,4-2-32 0,3 1-16 15,-1 0 0-15,0 1 0 0,-1-2-80 0,4 0-16 0,4-1 0 16,3 2 0-16,3 1 48 0,-3-1 0 0,-5 0 0 0,2 2 0 16,4-1 48-16,0 2 16 0,2 0 0 0,-6 2 0 15,-7 1-128-15,-2 1 0 0,-2 0-128 0,-1 1 192 16,4 0-64-16,-3 1 0 16,-2 1-128-16,-5 1 192 0,-5 0 32 0,-2 1 0 0,-2-1 0 0,0 0 0 15,-1 1 16-15,1-1 0 0,0 0 0 0,-2 1 0 16,1-1 32-16,-2 0 16 0,-4-1 0 0,-3 2 0 15,-2-2 0-15,-1 0 0 0,-5-1 0 0,1 0 0 16,0 0-80-16,-3-1-16 0,-1 0 0 0,-1 0 0 16,-6 0-192-16,0 0 128 0,-1 0-128 0,-3-1 0 0,-1 0 0 15,-10 1 128-15,11-1-128 0,-11 1 0 16,8-3-592 0,-8 3-176-16,9-5-16 0,-1 0-16 0,-3-1-2144 0,1-1-416 0</inkml:trace>
  <inkml:trace contextRef="#ctx0" brushRef="#br0" timeOffset="132186.34">24358 5345 23039 0,'0'0'1024'0,"0"0"192"0,-5-3-960 0,-1 0-256 16,1 0 0-16,5 3 0 0,-8-2 2944 0,2 1 560 15,6 1 96-15,-8-1 32 0,1 1-2368 0,7 0-480 16,0 0-80-16,0 0-32 16,0 0-2592-16,-4 9-528 0</inkml:trace>
  <inkml:trace contextRef="#ctx0" brushRef="#br0" timeOffset="156012.38">14774 7689 10127 0,'0'0'896'0,"-2"-4"-704"0,0-2-192 0,0 1 0 15,-1-1 1248-15,1 1 224 16,1-1 32-16,0 1 16 0,1 5-256 0,-1-7-48 0,0 2-16 0,-1-1 0 15,2 6-176-15,0-5-48 0,0 5 0 0,0 0 0 16,0 0-160-16,0 0-48 0,0 0 0 0,0 0 0 16,0 0 32-16,0 0 0 0,-2 5 0 0,1 5 0 15,-1 3-208-15,0 10-32 0,1 3-16 0,1 1 0 16,-3 1-144-16,2 1-16 0,0 3-16 0,0-7 0 0,0 4-112 0,0 2 0 16,-1 1-16-16,1 0 0 0,1 1-240 15,-3 0 128-15,1 0-128 0,1-1 0 0,1-3 128 0,-1-1-128 16,0-3 0-16,-1 9 144 0,0-7-144 0,-1-4 160 15,0-4-160-15,1-1 160 0,1-3-160 0,0-1 0 16,-2-3 0-16,2-3 0 16,1-8-2208-16,0 0-320 0,0 0-64 0,0 0-16 0</inkml:trace>
  <inkml:trace contextRef="#ctx0" brushRef="#br0" timeOffset="156264.94">14470 7930 31327 0,'-7'-4'2784'0,"0"-1"-2224"0,4 0-560 0,3 5 0 16,-1-8 320-16,1 0-32 0,1-1-16 0,3 1 0 15,3-1-144-15,2 0-128 0,2-1 144 0,2 0-144 16,2 0 416-16,3 2-16 0,0-1 0 16,4 0 0-16,3-1-112 0,-1 1-32 15,0 0 0-15,0 2 0 0,2-2-128 0,-1 2-128 0,0 0 192 0,-2 0-192 16,-2 2 160-16,-1 0-160 15,-4 1 128-15,2 2-128 0,1 0 0 0,-3 2 0 0,-3 2 128 0,1-1-128 16,-4 3-192-16,1 2-64 0,0 0 0 0,-2 3-16 16,-1 2-1776-16,-1 1-336 0,-3 0-80 0</inkml:trace>
  <inkml:trace contextRef="#ctx0" brushRef="#br0" timeOffset="156519.17">14447 8334 29487 0,'0'0'2624'0,"-6"4"-2112"16,6-4-512-16,0 0 0 0,0 0 304 0,0 0-48 16,1 7-16-16,-1-7 0 15,4 5 192-15,3-2 32 0,2 0 16 0,4-1 0 16,0 0 208-16,5-1 32 0,2-1 16 0,5 0 0 16,1-1-128-16,4-1-32 0,1-3 0 0,2 0 0 0,0-1-112 0,-2 0-16 0,2-1-16 15,-2 1 0-15,-1-2-224 0,-1-1-32 0,-2 1-16 16,-1 2 0-16,-1-1-160 0,-2 2 0 15,-2-1 144-15,-3 3-144 0,-2 0 0 0,-2 0 0 16,-1 2 0-16,3 0-128 0,-5 0-592 0,-3 1-112 0,-8 0-32 16,0 0-10144-1,0 0-2016-15</inkml:trace>
  <inkml:trace contextRef="#ctx0" brushRef="#br0" timeOffset="157689.13">15729 7831 21183 0,'0'0'1888'0,"0"0"-1504"15,0 0-384-15,0 0 0 0,0 0 0 0,0 0 0 0,0 0 0 0,0 0 0 16,0 0 528-16,0 0 96 15,0 0 16-15,4 7 0 0,2-3 144 0,-1 0 48 16,2 0 0-16,0-1 0 0,2 0-256 0,1-1-64 0,1 0 0 16,1-2 0-16,1-2-160 0,2 1-32 15,-1 0-16-15,1 0 0 0,2 0-112 0,-1 0 0 0,0-1-16 0,7 0 0 16,-5-2-176-16,0 2 0 16,0 0-192-16,-2 0 192 15,2-1-2176-15,-5 1-320 0</inkml:trace>
  <inkml:trace contextRef="#ctx0" brushRef="#br0" timeOffset="157894.74">15703 8099 28559 0,'-13'0'1264'0,"13"0"272"0,0 0-1232 0,0 0-304 0,0 0 0 0,0 0 0 16,0 0 0-16,0 0 0 31,0 0 0-31,4 6 0 0,-4-6 512 0,6 4 32 0,2 0 16 0,2-2 0 0,1-2 0 0,2 1 0 16,3-1 0-16,2 0 0 0,1-2-144 0,1-1-32 0,0 0 0 15,2-1 0-15,2-1-160 0,-1 1-32 16,2 0-16-16,-2-1 0 0,1 0-176 0,0 0 0 16,3 0 0-16,4-1 0 15,-3 2-2144-15,-4-1-352 0,-3 1-80 0</inkml:trace>
  <inkml:trace contextRef="#ctx0" brushRef="#br0" timeOffset="159154.76">17350 7753 16575 0,'0'0'1472'0,"-5"-7"-1168"0,0 2-304 0,5 5 0 0,-4-8 1328 0,4 8 208 0,0 0 32 0,0 0 16 16,0 0-768-16,0 0-160 0,0 0-16 15,0 0-16-15,0 0 128 0,0 0 16 16,-2 13 16-16,-1-1 0 0,1 2-272 0,1 0-64 16,0 1-16-16,1 2 0 0,1 0-160 0,-1 2-16 0,0 1-16 0,2-1 0 15,3-2-64-15,-1 0-16 0,1-1 0 0,3-2 0 16,-1-1 48-16,2-1 16 0,0-2 0 0,0-2 0 15,1-1 96-15,1 0 0 0,1-2 16 0,-1-1 0 16,0-4-48-16,2 0-16 0,-1-2 0 16,1-2 0-16,-2-5-32 0,1-1-16 0,0-2 0 0,-1-1 0 0,-1-1 96 0,0-4 32 15,-1-3 0-15,-2-2 0 0,0-2-176 0,0 2-48 16,-2 2 0-16,-1 4 0 16,-2 4 16-16,0 2 0 0,-3 2 0 0,1 9 0 0,0 0 192 0,0 0 48 15,0 0 0-15,0 0 0 0,0 0-144 0,-1 10-32 16,-3 3 0-16,2 6 0 0,1 5-48 0,-2 3-16 15,-1 1 0-15,3 3 0 0,0 2-144 0,0 3 128 16,0 2-128-16,1-10 128 0,0 4-128 0,0 2 0 16,1 3 0-16,0 0 0 0,1 1 128 0,1 2-128 15,-1 0 0-15,0 0 128 0,-2-1-128 0,1-1 0 16,0 0 0-16,-1 9 0 0,-1-11 0 0,0-6 128 0,-2-6-128 0,-1-3 128 16,-1-5 128-16,0-3 0 0,1-3 16 15,0-5 0-15,-2 0 304 16,-3-2 48-16,1-1 16 0,-2 0 0 15,-1-2-256-15,-1-2-32 0,-2-1-16 0,-3-3 0 0,2 0-176 0,1-2-32 16,1-1-128-16,2-4 192 16,0-1-512-16,1-3-96 0,0 0-32 0,5-4 0 15,2-2-1408-15,2-6-272 0,1-4-64 0,5-7-14720 0</inkml:trace>
  <inkml:trace contextRef="#ctx0" brushRef="#br0" timeOffset="159480.96">17757 7406 20271 0,'-3'-11'896'0,"3"11"192"0,-1-5-880 0,2-1-208 16,2 1 0-16,2 0 0 15,0 2 2688-15,2 1 512 0,-1 0 80 0,-1 1 32 0,1 0-2224 0,-6 1-432 16,7 0-80-16,-1 2-32 0,1 1-96 0,-3 1 0 16,0 2-16-16,-1 1 0 15,-1 1-304-15,-1 1-128 16,-1 1 128-16,-1 1-128 0,-1 1 144 0,-2 1-144 15,-2 1 160-15,1 0-160 0,-2-1 128 0,-1 0-128 16,1 0 0-16,-1 1 144 0,1-1-144 0,1-1 0 16,-1-1 0-16,1-1 0 0,0-1 0 0,2-2 0 15,0 0 0-15,2-2 0 0,2-5 144 0,0 0-144 0,0 0 160 0,0 0-160 0,2 6 288 0,-2-6-32 0,7 4-16 16,-2 0 0 0,3-2 16-16,1-2 0 0,1-1 0 0,1 0 0 15,0 0-64-15,2-1 0 0,-1 0 0 0,2 1 0 16,2 1-192-16,-1-1 0 0,2 0 128 0,7 0-128 15,-1 0-1344 1,-2 0-304-16,-2 1-64 0,-7 0-14032 0</inkml:trace>
  <inkml:trace contextRef="#ctx0" brushRef="#br0" timeOffset="159667.16">18027 7987 36863 0,'0'0'3264'0,"-8"1"-2608"16,8-1-528-16,0 0-128 0,-7 4 0 0,7-4 160 15,0 0-160-15,0 0 160 0,0 0 256 0,0 0 48 16,0 0 16-16,0 0 0 0,0 0 16 0,0 0 0 0,5 5 0 0,-5-5 0 16,0 0-368-16,7 2-128 15,1-1 0-15,6-1 144 16,4-2-704-16,-1-2-144 0,-1-2-16 0,-3 1-10928 16,5-3-2192-16</inkml:trace>
  <inkml:trace contextRef="#ctx0" brushRef="#br0" timeOffset="160118.67">18557 7788 23039 0,'0'0'2048'0,"0"0"-1648"0,0 0-400 0,0-5 0 0,-1-1 2112 0,-1 1 352 15,-2 0 64-15,0 1 16 0,-3 0-832 0,0 2-176 16,0 0-16-16,0 1-16 16,-1 2-608-16,-1 1-112 0,0 2-16 0,0 0-16 15,0 1-416-15,2 2-80 0,-1 1 0 0,0 2-16 16,1 1-240-16,1 1 0 0,1 1 0 0,-1 1 0 0,1 2 0 0,0-2 0 15,2 0 0-15,2 1 0 16,1 0 0-16,1-1 0 0,1 1-128 0,2-1 128 0,0-3 0 0,0 0 0 16,2 0 0-16,0-1 0 0,1-3-144 15,1-1 144-15,0-3 0 0,1-1-144 0,0 0 144 0,1-4 0 0,1-1 0 0,1-3 0 16,0-4 0-16,0-4 0 16,-3-2 128-16,1-4-128 0,-1-3 128 0,2-3-128 0,-1-4 128 0,-1-3-128 15,1-2 0-15,-1-3 0 0,-2 0 0 16,-2 0 0-16,0 3 0 0,-2 4 0 0,-2 4 0 0,1 4 0 15,-1 2 0-15,2 6 0 0,-3 2 128 0,0 5-128 16,0 1 192-16,0 7-48 0,0 0 0 0,0 0 0 16,0 0 16-16,0 0 0 0,-5 9 0 0,2 2 0 0,1 2-160 15,-1 2 0-15,1 3 0 16,1 2 0-16,1 1 0 0,0 1 0 0,0 1-144 0,0 0 144 0,2 0 0 0,2 0 0 16,-1 0 0-16,1 0 0 0,2 2 0 15,0-3 0-15,2 0-128 0,0-2 128 16,1-1-448-16,1-1-16 0,-1-3-16 0,2-1 0 15,2-1-1712-15,1-5-352 0,2-2-64 0,2-5-7760 16,2-4-1536-16</inkml:trace>
  <inkml:trace contextRef="#ctx0" brushRef="#br0" timeOffset="160473.44">19029 7542 26943 0,'-6'11'1200'0,"4"-6"240"0,0 3-1152 0,0 2-288 15,-1 2 0-15,0 2 0 0,-2 3 1056 0,-1 0 160 0,0 3 16 0,-2 1 16 16,-1 0-112-16,1 0-32 15,1-1 0-15,0-1 0 0,0 1-432 0,2 0-96 0,-1 0 0 16,1 0-16-16,1-3-288 0,-1-1-48 0,2-2-16 0,2-1 0 16,-1-2-80-16,-1-2-128 0,2-3 176 0,1-6-176 15,0 0 272-15,0 0-48 0,0 0-16 0,0 0 0 16,0 0 16-16,0 0 0 0,1-8 0 0,2-7 0 16,-1-4-224-16,1-5 0 0,1-3 0 0,3-6 0 15,1-3 0-15,1-2-128 16,0 1-16-16,4 2 0 0,-2 3 144 0,-2 4-208 0,-1 5 80 0,0 4 128 0,-2 5 0 0,2 4 0 15,-1 4 0-15,-1 1 0 0,-6 5 0 0,7 1 336 16,1 3-32-16,-1 2-16 0,0 3 32 0,0 3 0 31,-1 1 0-31,1 3 0 0,-1 1-128 0,1 1-32 0,-2 1 0 0,2 0 0 16,-1 1-160-16,0 0 0 0,1 0 144 0,-2 0-144 0,1-3 0 16,-1 2 128-16,0-1-128 0,-1-1 0 0,0-1 0 0,0-1 0 31,-2-1 0-31,0 1 0 0,0-2-608 0,-1-1-192 0,-1-2-32 0,-1-3-16 15,-1-1-2144-15,2-6-416 0,-6 2-96 0</inkml:trace>
  <inkml:trace contextRef="#ctx0" brushRef="#br0" timeOffset="160648.54">18899 7799 26719 0,'0'0'1184'0,"-4"1"240"0,4-1-1136 0,0 0-288 0,0 0 0 0,0 0 0 15,0 0 1088-15,5 5 144 0,2-2 48 0,1-1 0 0,1-2-48 0,4 1 0 16,3-1 0-16,3-1 0 0,-3-1-368 15,3-1-80-15,2-1-16 0,1 0 0 16,1-2-432-16,-1 1-80 0,-1-2-32 0,0 0 0 0,-3-1-368 0,0-1-80 16,-2-1-16-16,-1-2-11280 15,-3-2-2240-15</inkml:trace>
  <inkml:trace contextRef="#ctx0" brushRef="#br0" timeOffset="161392.06">17219 7385 12895 0,'0'0'576'0,"0"0"112"0,1-5-560 0,0-1-128 15,1 0 0-15,0-1 0 0,0 1 2208 0,0-1 416 16,-2 0 64-16,0 1 32 0,0-1-960 0,0 0-192 16,0-1-32-16,-1 0-16 0,-1 0-640 0,-1 2-128 0,-1-1-32 0,0 1 0 15,-2-1-160-15,1 2-48 0,-2 0 0 0,2 1 0 16,-2-2-64-16,-1 1 0 0,-1-2-16 0,-1 2 0 15,0 1-64-15,0 2-16 0,-2 0 0 16,0 1 0-16,0 2-96 0,-1 1-32 0,1 1 0 0,-2 2 0 16,-2 0-96-16,-1 3 0 0,2 2-128 0,-1 2 192 0,0 2-192 15,-1 2 0 1,2 0 0-16,-1 3 0 0,1 3 0 0,1 2 0 0,1 1 0 0,0 3 0 16,2 2 0-16,2 4 0 0,1 2 128 0,0 6-128 15,4 3 0-15,2 3 0 0,0 2 0 0,4 3 0 0,1 1 0 16,3 3 0-16,1 2 0 0,1 5 0 0,-1 0 0 15,3 0 0-15,1-2 0 0,1 1 0 0,2-1 0 0,-2-2 0 16,0 1 0-16,-2-4 0 0,-1-3 0 0,-1-3 0 16,1-2 0-16,-2-3 0 0,-3-2 128 0,-2-3-128 15,-2-4 0-15,0-3 144 0,-2-1-16 0,-2-3 0 16,-3-2 0-16,-1-2 0 0,-1-3 112 0,-2-2 16 16,-3-3 0-1,0-1 0-15,-1-4 336 0,-2-2 80 0,0-3 16 0,-2-2 0 16,-1-2-192-16,1-2-48 0,3-1 0 0,-3-2 0 0,-1-1-240 0,3-2-48 15,0 0-16-15,3-3 0 0,0 0-144 0,2-1-192 0,2 0 32 16,-2-3 16 0,3 1-512-16,3 2-112 0,3 0 0 0,3 8-16 15,-1-9-1840-15,1 9-352 0,3-8-80 0</inkml:trace>
  <inkml:trace contextRef="#ctx0" brushRef="#br0" timeOffset="161921.04">17074 9117 27759 0,'0'0'1216'0,"0"0"272"0,0 0-1184 0,0 0-304 15,0 0 0-15,-8 4 0 16,8-4 416-16,-7 7 32 0,1 1 0 0,1-1 0 0,0 3 128 0,1 2 16 16,-1 1 16-16,3 2 0 0,-1 0-144 0,0 2-16 15,-1-1-16-15,1 0 0 16,1-1-176-16,0 0-48 0,-1 1 0 0,1-1 0 0,-1-1-64 0,1 0-16 16,1-3 0-16,1 0 0 0,-3-4 32 0,2 1 0 0,0-1 0 0,1-7 0 31,0 0 48-31,0 0 16 0,0 0 0 0,0 0 0 0,0 0 16 0,0 0 0 15,0 0 0-15,4-9 0 16,-2-3-240-16,0-3 128 0,1-1-128 0,1-4 0 16,-1-3-192-16,2-1-144 0,-1 1-32 0,1 0 0 0,0 1-16 0,-1 3-16 0,-1 5 0 0,1 4 0 15,-2 2 400-15,-2 8 0 0,0 0 0 0,0 0 0 16,0 0 416-16,0 0 16 0,0 0 0 0,0 0 0 0,4 9-112 0,1 0-32 16,-1 1 0-16,1 1 0 0,0 1-112 0,0 1-32 31,2 1 0-31,0 0 0 0,-2 1-144 0,2-1 0 0,-2 1 144 0,2 1-144 0,-2-3 0 0,1 0 0 15,-1 0 0-15,1 1 0 0,-1-2 0 0,1-1 144 16,-2 0-144-16,2 0 0 0,-2 0 0 0,-1-2 0 16,-3-9 0-16,4 9 0 15,-4-9-1584-15,1 9-416 0,-1-9-96 16</inkml:trace>
  <inkml:trace contextRef="#ctx0" brushRef="#br0" timeOffset="162069.96">16931 9433 30399 0,'0'0'2704'0,"0"0"-2160"16,0 0-544-16,0 0 0 0,7-3 336 0,0 1-32 16,1-1-16-16,2-2 0 15,2 1 288-15,2-1 64 0,3-2 16 0,0-1 0 16,1-2-144-16,1-1-16 0,1 0-16 0,8-6 0 31,1-1-1232-31,-1-1-240 0</inkml:trace>
  <inkml:trace contextRef="#ctx0" brushRef="#br0" timeOffset="163129.49">17066 9254 11455 0,'0'0'512'0,"0"0"96"0,0 0-480 0,0 0-128 0,0 0 0 0,0 0 0 0,0 0 320 0,0 0 64 15,0 0 0-15,0 0 0 0,0 0 352 0,0 0 80 16,0 0 16-16,0 0 0 0,0 0-48 0,-4 12 0 0,-2 2 0 0,3 0 0 15,-2 1-192-15,0 2-32 0,1 0-16 0,1 1 0 16,-1 0-64-16,1-2-16 16,0 1 0-16,0 0 0 0,2 1-80 0,-1-3-32 15,-1-1 0-15,1-2 0 0,-1 0-176 0,2-1-48 16,0-2 0-16,1-9 0 0,-2 9 96 0,2-9 16 16,0 0 0-16,0 0 0 0,-3 8 96 0,3-8 32 15,0 0 0-15,0 0 0 0,0 0 16 0,0 0 0 0,0 0 0 16,0 0 0-16,-9-3-192 0,2-1-16 0,7 4-16 15,-3-5 0-15,0-4-160 0,2 3 0 0,1 6 0 0,0-9 0 16,0 1-720-16,4 0-128 0,0 0-32 16</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2:10:08.65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9076 11575 4607 0,'0'0'192'16,"0"0"64"-16,0 0-256 0,0 0 0 16,0 0 0-16,0 0 0 0,0 0 816 0,0 0 112 0,0 0 32 0,0 0 0 15,0 0-816-15,0 0-144 0,0 0 0 0</inkml:trace>
  <inkml:trace contextRef="#ctx0" brushRef="#br0" timeOffset="7849.23">19573 4732 11967 0,'-11'1'528'0,"11"-1"112"0,-5 0-512 0,-1 3-128 0,6-3 0 0,0 0 0 0,0 0 384 0,0 0 32 15,0 0 16-15,0 0 0 16,0 0-432-16,0 0 0 0,0 0 0 0,0 0 0 16,0 0 0-16,0 0 0 0,0 0 0 0,5 3 0 0,-5-3 0 0,0 0 0 15,0 0 0-15,0 0 0 0,4 2 0 0,-4-2 0 16,0 0 0-16</inkml:trace>
  <inkml:trace contextRef="#ctx0" brushRef="#br0" timeOffset="8705.19">19504 4842 25679 0,'0'0'1136'0,"0"0"240"0,-6 0-1104 0,6 0-272 16,-5-1 0-16,5 1 0 0,0 0 1088 0,0 0 144 15,0 0 48-15,0 0 0 0,0 0-304 0,0 0-48 16,5-1-16-16,5 0 0 0,4 0-592 0,2 0-128 16,3-1-32-16,4-1 0 0,3 0-160 0,3-1 160 15,1-2-160-15,0 1 160 0,1-1-160 0,-1 0 0 16,-2-2 144-16,0-1-144 0,-2 1 144 0,0 2-144 0,-4-1 192 0,-3-1-192 15,-1 3 144-15,-5-1-144 16,-1 2 0-16,-3 0 144 0,-2 0 32 0,-7 4 0 0,0 0 0 0,0 0 0 16,-5-3 224-16,-1 1 48 0,-3 1 16 0,-3 2 0 15,-4 0-176-15,0 1-32 0,-4 5-16 0,-2 0 0 16,-3 2-240-16,-4 2 144 0,-3-1-144 0,-1 2 128 16,-3 1-128-16,1 1 0 0,-1-1 144 0,0 1-144 15,4 3 128-15,2-1-128 0,2 0 128 0,4-1-128 16,2-1 0-16,2 1 144 0,1-2-144 0,3 0 0 0,2 0 0 15,3 0 0-15,1-1 0 0,2 1 0 0,3-2 0 0,0-2 0 16,2 1 0-16,1-1 0 0,2 0-160 0,1 0 160 16,1-2-160-16,2 0 160 0,2-1 0 0,0-2-144 15,1-2 144-15,2 0 0 0,0-1 0 0,3-1-128 16,1-3 128-16,0-1 0 0,-1-2 0 0,1-1 0 16,1-3 0-16,-1-2 0 0,0-3 208 0,-1-1 32 15,-2 0 0-15,-1 1 0 0,-3 0 160 0,-1 0 48 16,-3 2 0-16,-1 1 0 0,-2 0 96 0,-2 2 32 15,-2 1 0-15,0 3 0 0,-3 1-160 0,-1 2-32 16,1 1 0-16,-1 3 0 0,0 0-384 0,-1 2 128 0,-1 2-128 0,0 0 0 16,1 2-224-16,1 1-128 0,2 1-32 15,0 1 0 1,2 1-1920-16,1 1-400 0,3 0-80 0</inkml:trace>
  <inkml:trace contextRef="#ctx0" brushRef="#br0" timeOffset="8878.77">20032 4864 35583 0,'0'0'1584'0,"0"0"320"0,5-4-1520 0,1-2-384 0,1 1 0 0,0-1 0 0,1 1 336 0,1-1 0 16,1 2 0-16,2 0 0 16,2-2-192-16,3 1-144 0,-2-1 192 0,3 1-192 31,0-1-2064-31,1 2-528 0</inkml:trace>
  <inkml:trace contextRef="#ctx0" brushRef="#br0" timeOffset="9025.34">20002 5025 29487 0,'-12'1'2624'0,"12"-1"-2112"0,0 0-512 0,0 0 0 0,-5 2 1472 0,5-2 176 16,0 0 32-16,0 0 16 0,0 0-544 0,5 2-128 15,5-1 0-15,2 2-16 0,2-4-512 0,5-2-112 0,2 0 0 0,3-1-16 16,3-3-368-16,1-1 0 0,3 0 0 0,1-3-11968 31,-1-4-2432-31</inkml:trace>
  <inkml:trace contextRef="#ctx0" brushRef="#br0" timeOffset="9718.82">21122 4148 35071 0,'-12'-3'1552'0,"12"3"320"0,-9 1-1488 0,2 2-384 0,1 2 0 0,2 3 0 16,-1 5 0-16,1 2 0 0,-1 0 0 0,2 4 0 0,0 2 192 0,1 1 112 0,-1 1 16 0,1 1 16 16,0-1-112-16,2 2-32 0,0-2 0 0,0-1 0 15,0-4-48-15,0 0-16 0,0-2 0 0,1-1 0 16,0-3 0-16,0-2-128 0,-1-1 192 15,0-9-64-15,0 0 176 0,0 0 16 16,0 0 16-16,0 0 0 0,0 0 176 0,1-8 16 0,-2-3 16 0,1-6 0 16,0-4-224-16,1-4-64 15,2-3 0-15,-1-7 0 0,0-2-256 0,1-1 0 0,2-2 0 0,-2 15 0 0,-1-2 0 0,2 3 0 32,-1 3 0-32,-1 5-144 0,0 4 144 0,0 3 0 15,1 2 0-15,-3 7-128 0,0 0 128 0,0 0 0 16,4 6 0-16,0 2 0 0,1 5 0 0,-3 1 0 15,1 2 0-15,2 3 128 0,-1 0-128 0,1-1 0 0,-2 1 0 0,1 1 128 16,1 0-128-16,-1 0 0 16,2-2 0-16,-1 0 0 0,-1-2 0 0,3 0 0 15,-4-3 0-15,2-2 128 0,-1-3-128 0,1-2 0 16,-5-6 128-16,0 0-128 0,0 0 224 0,7-3-32 16,-1-4 0-16,-1-3 0 0,1-4 32 0,0-3 0 0,2-5 0 0,-2-4 0 15,3-1-224-15,1-1 144 16,-1 2-144-16,0 1 128 0,-2 1-128 0,-1 4 0 15,-1 2 0-15,1 4 0 0,-1 3 0 0,-1 3 128 0,-1 2-128 16,-3 6 128-16,0 0-128 0,0 0 0 0,7 4 144 0,-1 1-144 16,1 1 0-16,0 1 0 0,-1 3 0 0,1 0 0 0,1 0 0 0,-1 1 0 15,-1 1 0-15,1 0 0 0,1 0-192 0,2 1 0 16,-2-1 0-16,2 0 0 16,0 0-1408-16,1-1-272 0,1-1-64 0,2-1-9728 15,1-2-1952-15</inkml:trace>
  <inkml:trace contextRef="#ctx0" brushRef="#br0" timeOffset="10189.7">21684 4058 25791 0,'0'0'2304'0,"-6"1"-1856"16,0 0-448-16,1 2 0 0,-1 3 1616 0,1-1 240 15,-1 2 32-15,1 2 16 0,-1 2-560 0,2 2-128 16,0 0 0-16,1 2-16 0,1 0-576 0,1 0-112 16,0 1-32-16,2-2 0 0,0 0-240 0,1 1-48 15,1-2-16-15,1 0 0 0,0-2-48 0,2-1-128 16,-1-1 192-16,2-2-64 0,-2 0 0 0,2-3-128 15,-1-1 192-15,-6-3-64 0,7-3 128 0,0-1 0 0,-1-3 16 0,1-1 0 16,-2-4 32-16,0-3 0 0,-1-1 0 0,1-3 0 16,-2-2-80-16,0-1-16 15,-1 0 0-15,1 1 0 0,-2 3-208 0,0 1 144 0,-1 3-144 0,0 2 128 16,-1 3 160-16,1 3 32 0,0 6 0 0,0 0 0 16,0 0-160-16,0 0-32 0,0 0 0 0,2 6 0 15,0 3-128-15,1 3-176 0,1 2 48 0,-1 3 0 16,1 1 128-16,0 3-160 0,1 3 160 0,2 2-160 15,0 0 160-15,1 3-160 0,-2-1 160 0,0 3-160 16,0 2 160-16,-2 2 0 0,-1 3 0 0,0-1 0 0,-2-1 0 0,-1-2 0 16,-1-2 0-16,0-2 0 0,-2-4 0 0,0-4 0 15,-1-3 0-15,-1-3 128 0,1-4 16 0,-1-4 16 16,0-1 0-16,-1-3 0 0,1-2 352 0,-1-4 80 16,2-1 16-16,0-3 0 0,-2-3-96 15,1-2 0-15,0-2-16 0,3-2 0 0,2-1-352 0,0-3-144 16,2-3 128-16,3 0-128 0,2-1 0 0,1 1-144 15,3 0 0-15,2 1 0 16,2 2-384-16,0 3-80 0,-2 0-16 0,3 4 0 16,-1 2-1360-16,-1 3-256 0,-1 1-64 0,1 3-16 15,-2 2-1136-15,-1 2-208 0</inkml:trace>
  <inkml:trace contextRef="#ctx0" brushRef="#br0" timeOffset="10473.33">21052 4958 38463 0,'-31'2'1712'0,"16"0"336"0,4-1-1632 0,1 0-416 0,4 0 0 0,6-1 0 0,0 0 272 0,0 0-16 16,11 2-16-16,6-2 0 15,6-3-64-15,4 0-16 0,5-2 0 0,4-3 0 0,2-3 0 0,-8 1 0 16,6-2 0-16,7-2 0 0,4-3 112 0,5 1 32 15,2-2 0-15,1 0 0 0,-1 1-112 0,-2-1 0 16,1 1-16-16,0 0 0 0,-2 1-176 0,-3 0 128 16,-4 4-128-16,-4 2 128 15,-4 1-384-15,-5 3-96 0,-5 0-16 0,-4 3 0 16,-4 1-1488-16,-5 1-320 0,-4 2-48 0,-9-1-8608 16,1 7-1728-16</inkml:trace>
  <inkml:trace contextRef="#ctx0" brushRef="#br0" timeOffset="10708.99">21575 5196 25791 0,'-8'-5'2304'0,"8"5"-1856"0,-6-2-448 0,6 2 0 16,0 0 2416-16,0 0 384 0,0 0 80 0,0 0 0 16,-2 6-1536-16,2 3-304 0,0 3-64 0,1 1-16 15,1 3-576-15,1 3-112 16,2 1-16-16,-1 4-16 0,1 0-240 0,0 1 128 15,2 3-128-15,0-1 0 0,0-1 128 0,0 1-128 0,-1-3 0 0,1 0 0 0,-2-1 0 0,2-1 128 16,-2-2-128-16,1 0 0 0,-4-1-256 0,0-2-112 16,1-1-16-16,-2-3 0 15,-2-3-2752-15,-2-1-576 0</inkml:trace>
  <inkml:trace contextRef="#ctx0" brushRef="#br0" timeOffset="10882.48">21341 5410 31327 0,'-18'-17'1392'0,"13"10"272"0,-3-3-1328 0,3-1-336 16,1-1 0-16,2-2 0 0,2 0 1664 0,4 0 256 16,1 1 48-16,5-1 16 15,0 1-1056-15,5 1-208 0,4 0-32 0,2 1-16 0,2 1-352 0,3 1-80 16,0 3-16-16,0 1 0 0,0 2-224 0,0 3 144 16,-2 0-144-16,0 1 128 0,-3 2-128 0,-1 2-192 15,-3 1 32-15,0 2 16 16,-2 1-1376-16,0 2-272 0,-2 2-48 0,-4 3-9312 0,-5 1-1872 0</inkml:trace>
  <inkml:trace contextRef="#ctx0" brushRef="#br0" timeOffset="11056.53">21343 5735 35423 0,'-21'4'1568'16,"14"-2"320"-16,-1 1-1504 0,-2 2-384 16,2-2 0-16,8-3 0 0,0 0 1424 0,0 0 224 0,0 0 32 0,0 0 16 0,0 0-880 0,10 2-176 31,3-1-48-31,6-2 0 0,4-2-336 0,5-2-64 0,3-1 0 0,5-2-16 0,1-1-48 0,2 1-128 15,0-5 192-15,2-1-64 16,0 0 704-16,1 1 144 0,0-2 32 0,2 3 0 16,2 1-4400-16,-1 2-864 0</inkml:trace>
  <inkml:trace contextRef="#ctx0" brushRef="#br0" timeOffset="11925.49">18150 6512 25391 0,'0'0'1120'0,"0"0"240"0,0 0-1088 0,0 0-272 0,0 0 0 0,0 0 0 15,6 1 128-15,3-1-128 16,3 0 144-16,3 0-144 0,2-1 640 0,4-1 16 0,4 0 16 0,3-1 0 0,1 0-48 0,1 0-16 16,1-2 0-16,0 1 0 0,1-1 32 0,-1-1 0 15,-2-2 0-15,1 3 0 0,0-1-272 0,-2 1-48 16,0-1-16-16,-3 1 0 0,-3-1-176 0,-2 2-128 15,-4 0 192-15,-2 0-192 0,-3 1 256 0,-5 0-48 16,-6 3-16-16,0 0 0 0,0 0 128 0,-6-4 0 16,-4 2 16-16,-3 2 0 0,-5 2-192 0,-3 3-144 15,-4 0 192-15,-3 3-192 0,-3 2 0 0,-4 2 0 16,-3 1 0-16,-4 3 0 0,-3 1 128 0,-1 1-128 16,-1-2 0-16,-20 8 0 0,11-3 192 0,8-1-192 15,4 1 192-15,4 0-192 0,5 0 128 0,2-2-128 16,1-1 0-16,5 0 0 0,2-2 0 0,5 1 0 15,4 0 0-15,5 0 0 0,1-2 0 0,6 1 0 0,4-1-192 16,3 1 192-16,2-3-192 0,3-1 192 0,3-2-208 0,4 0 80 16,0-3 128-16,4 0-160 15,2-3 160-15,1-1-160 0,0-3 160 0,1-3 0 16,1 0 0-16,-8-1 0 0,1-3 0 0,-1-2 0 0,2-1 0 0,-1-1 128 16,-3-1 80-16,-2-1 32 0,-3-1 0 0,-3-2 0 0,-1 0 272 0,-4-1 48 15,-3 1 16-15,-3 0 0 0,-2 2-16 0,-7-3 0 16,2 3 0-16,-3 7 0 0,-5 3-304 0,0 4-64 15,0 5-16-15,2 1 0 16,-1 3-416-16,1 3-80 0,1 3 0 0,1 2-16 16,3 4-1792-16,3 3-368 0,3 3-64 15</inkml:trace>
  <inkml:trace contextRef="#ctx0" brushRef="#br0" timeOffset="12361.67">18304 7245 33167 0,'0'0'2944'0,"-2"6"-2352"0,-1 3-464 0,2 1-128 0,0 1 0 0,-1 0 128 16,0 0-128-16,0 0 128 0,-1-1 400 0,2-1 96 0,0-1 16 15,0 0 0-15,1-1-128 0,0-1-32 0,0-6 0 16,0 0 0-16,0 0-192 0,0 0-32 16,0 0-16-16,0 0 0 0,0 0-32 0,7-1 0 0,-1-2 0 0,2-4 0 15,0-1-32-15,-1-6-16 16,2-2 0-16,3-4 0 0,-3-1-160 0,2 1 128 15,0 3-128-15,-2 0 128 0,0 3-128 0,0 3 0 0,-3 2 0 0,1 4 0 16,-2 2-176-16,1 5 48 0,-1 2 0 0,0 1 0 16,-1 2 128-16,-1 3-208 0,1 2 80 0,-3 2 128 15,1 2 0-15,1-1 0 0,1 1 0 0,-1-1 0 16,-1-1 0-16,1-1 0 0,2-2 0 0,-1 0 0 0,1-3 0 0,-1 0 0 16,0-2 0-16,-4-6 0 15,7 4 176-15,-7-4 0 0,7-1 0 0,1-2 0 0,-1-1 128 0,1-1 16 16,-1-4 16-16,2-2 0 0,-3-2-80 0,1-3 0 15,2-1-16-15,0-2 0 0,0 0-112 0,0 3 0 16,-1 2-128-16,2 3 192 0,-3 3-192 0,1 1 0 16,-1 3 0-16,1 1 0 0,-1 5-176 0,-1 1 176 0,1 3-160 0,0 3 160 15,3 1-176-15,-2 1 176 0,2 1-192 0,1 1 192 32,0 2-576-32,1 0 0 0,3-1 0 0,0 0 0 15,1-2-2224-15,3-1-448 0,1-4-80 0</inkml:trace>
  <inkml:trace contextRef="#ctx0" brushRef="#br0" timeOffset="12723.93">19075 7029 25791 0,'-10'1'2304'0,"-1"0"-1856"0,0 1-448 0,-2 3 0 0,-3 0 1712 0,1 4 240 16,0 2 48-16,-1 2 16 0,1 2-864 0,1 0-192 16,0 0-16-16,2 2-16 15,1 1-608-15,1-1-128 0,3 2-32 0,0-2 0 0,3 1-160 0,-1-1 0 16,3-1 0-16,1 1 0 0,2-3 0 0,1-1 0 15,3-2 0-15,0-1 0 0,1-2 0 0,0-3 160 32,1-2-160-32,-1 0 160 0,1-3-32 0,1-1-128 15,1-3 192-15,-1-2-64 0,1-4 16 0,1-2 0 16,1-2 0-16,-1-2 0 0,-1-3-144 0,0-1 192 0,-1 1-192 0,1 1 192 0,-1 2-192 0,0 2 128 31,-2 3-128-31,0 3 128 0,-2 1 304 0,0 3 48 0,-4 4 16 0,0 0 0 0,7 2-176 0,0 1-48 0,-1 4 0 16,1 1 0-1,-1 2-272-15,0 2 0 16,1 3 0-16,1-1 0 0,1 0 0 0,1 1 0 16,0-1 0-16,0 0 0 0,0 1 0 0,1-2 0 0,1-1 0 0,0-1 0 15,1-1-176-15,1-3-144 0,0-1-16 0,0-2-16 32,2-1-1696-32,1-3-320 0,-1-3-80 0,0-1-16 0,-2-3-928 15,-1-3-176-15</inkml:trace>
  <inkml:trace contextRef="#ctx0" brushRef="#br0" timeOffset="12999.79">19395 7118 26207 0,'0'0'1152'0,"0"0"256"0,-5 6-1136 0,0 1-272 0,2 2 0 0,0 2 0 0,-1 0 1152 0,2 1 192 16,1 0 16-16,0 2 16 15,1 0-496-15,1 1-112 0,2 1 0 0,2-1-16 0,-1-1-224 0,3 1-32 16,1-2-16-16,0-1 0 0,1-1-96 0,1-1 0 16,1-2-16-16,-1-2 0 0,-3-3-64 0,2 1-16 15,1-2 0-15,0-2 0 0,1-2 16 0,-1-2 0 16,-1-1 0-16,0-3 0 0,-2-2-48 0,0-3-16 15,-2-1 0-15,1 0 0 0,-2-2-64 0,0 2-16 16,-3 0 0-16,-1 1 0 0,-1 4 48 0,-2 1 16 16,0 1 0-16,-1 4 0 0,-2 3 224 0,1 2 64 0,-4 3 0 0,1 1 0 15,0 4-352-15,0 3-160 0,0 2 160 0,-1 1-160 16,0 3 0-16,1 1 0 0,-1-1 0 16,0 2-160-16,1 1 160 0,1 1 0 0,0 0-144 0,1 1 144 31,1-2-576-31,3-2-64 0,0 0 0 0,-1-1 0 15,2-1-1680-15,1-4-352 0,2-3-64 0</inkml:trace>
  <inkml:trace contextRef="#ctx0" brushRef="#br0" timeOffset="13188.25">20022 6678 38703 0,'0'0'3440'0,"-1"-4"-2752"16,1-3-560-16,1 2-128 0,1-2 208 0,3 0 16 15,0 1 0-15,2 0 0 0,2 2-224 0,2 1 0 16,1 0-144-16,3 1 144 0,3 0-176 0,-1 0 176 16,0 0-192-16,0 1 192 15,3-1-1888-15,-1 1-272 0,-2 1-48 0</inkml:trace>
  <inkml:trace contextRef="#ctx0" brushRef="#br0" timeOffset="13376.76">20044 6868 32255 0,'-11'2'2864'0,"11"-2"-2288"0,0 0-576 0,-4 3 0 16,4-3 1344-16,0 0 144 0,0 0 48 0,0 0 0 16,0 0-288-16,0 0-48 0,0 0-16 0,3 5 0 15,5 0-784-15,3-2-144 0,1-1-48 0,4 0 0 16,4-2-208-16,2 0 128 16,1-2-128-16,2-1 0 15,2-1-976-15,1-4-304 0,1-2-48 0,0-2-16416 0</inkml:trace>
  <inkml:trace contextRef="#ctx0" brushRef="#br0" timeOffset="14090.83">21381 6226 29375 0,'0'0'1296'0,"0"0"272"0,-5-3-1248 0,5 3-320 0,-4 2 0 0,-2 1 0 16,1 4 896-16,-1 2 112 0,1 2 16 0,0 2 16 16,1 2-464-16,0 2-112 0,-1 1-16 0,0 3 0 15,1 0-96-15,1 1-32 0,1 0 0 0,0 0 0 16,1 0-128-16,0 0-16 0,-1-1-16 0,2-1 0 16,-1 3 16-16,1-2 0 0,1-3 0 0,-1-4 0 0,0-2 64 15,0-3 16-15,0-4 0 0,0-5 0 16,0 0 128-16,0 0 48 0,0 0 0 0,2-5 0 0,-1-4 16 0,0-3 0 15,1-5 0-15,0-4 0 0,0-6-240 0,3-5-32 16,0-3-16-16,3-5 0 0,2-3-304 0,-1 2-64 16,-1 1-16-16,0 6 0 0,-1 5 224 0,-1 6-176 15,1 6 176-15,-2 3-160 0,0 7 288 0,-1 0 64 16,3 4 16-16,-7 3 0 16,5 2-208-16,0 3 144 0,-1 4-144 0,2 3 128 0,-1 3-128 0,1 0 0 15,0 2 0-15,0 0-176 0,-1 2 176 0,2 1 0 16,-1 2 0-16,1-1 0 0,0-1 0 0,-1 0 0 15,1-1 0-15,-1-1 0 0,3-3 0 0,-2-1 0 16,-1-2 0-16,1-2 0 0,0-2 128 0,-2-3-128 16,1-2 128-16,-1-2-128 0,1-1 192 0,-1-2-48 15,3-3 0-15,-2-4 0 0,1-3 112 0,1-4 0 16,1-4 16-16,0-4 0 0,2-4-272 0,0 0-144 0,0-2 16 0,0 2 0 16,-1 2 128-16,0 4-208 0,0 4 80 0,-1 4 128 15,-2 3 0-15,-1 3 0 0,0 3 144 16,-1 3-16-16,-5 2-128 0,0 0 0 0,0 0 0 0,5 7 0 15,-2 4 128-15,0 2 0 16,0 0 0-16,2 1 0 0,-4 1-128 0,3 3-128 16,-1 1 128-16,0-1-192 0,0 0 192 0,0 0 0 15,1-1 0-15,1 1-128 0,1-2-560 0,1 0-96 0,2-2-32 0,1-2 0 32,2-2-2704-32,3-3-528 0</inkml:trace>
  <inkml:trace contextRef="#ctx0" brushRef="#br0" timeOffset="14296.41">22151 6224 32191 0,'0'0'1424'0,"-5"3"304"0,0-1-1392 0,-2 2-336 16,1 0 0-16,-2 2 0 15,0 0 1024-15,-3 2 128 16,1 1 16-16,0 1 16 0,-3-1-160 0,1 4-16 0,1 2-16 0,-1 0 0 0,2 0-608 0,2 0-128 31,2 0-32-31,1 1 0 0,2-1-48 0,1 0-16 0,3-3 0 0,0 0 0 0,2-1-160 0,2 0 0 0,1-2 0 0,2-2-176 16,1-1 176-16,2-2 0 15,0-2 128-15,1-2-128 0,1-2 0 0,1-1-192 16,1-3 32-16,1-1 0 16,3-4-1520-1,1-5-304-15,0-4-64 0</inkml:trace>
  <inkml:trace contextRef="#ctx0" brushRef="#br0" timeOffset="14641.34">21341 6818 32255 0,'-26'2'1424'0,"14"-1"304"0,-3 0-1392 0,1 1-336 15,2 2 0-15,1-1 0 0,1 0 1472 0,3 1 240 0,3-2 32 16,4-2 16-16,0 0-880 0,0 0-176 0,8 4-48 0,5-2 0 15,0 0-480-15,8-2-176 0,4-3 0 0,7 0 144 16,4-4 80-16,4 0 16 0,3-3 0 0,3-1 0 16,0-1 176-16,3-3 32 15,1 0 16-15,4-1 0 0,3 0-176 0,4-1-32 16,2-2-16-16,0-1 0 0,-1-1-240 0,-4 2 144 0,-2 4-144 0,-3 2 128 16,-3 2-128-16,-5 2 0 0,-4 1 0 0,-5 3 0 31,-6 3-592-31,-6 1-48 0,-4 1-16 0,-6 1 0 0,-3 2-1408 0,-6 2-288 0,-2 2-48 0,-8 2-8672 15,-4 2-1744-15</inkml:trace>
  <inkml:trace contextRef="#ctx0" brushRef="#br0" timeOffset="14878.75">21922 7025 32191 0,'0'0'1424'0,"-3"-4"304"0,3 4-1392 0,0 0-336 0,0 0 0 0,0 0 0 15,0 0 976-15,0 0 128 0,0 0 32 0,0 7 0 16,0 1-400-16,1 3-80 16,1 2-16-16,1 2 0 0,-1 3-480 0,2 1-160 15,-2 0 0-15,0 2 0 0,1-1 128 0,1 1-128 16,-1 0 0-16,-1 0 0 0,0 0 128 0,2-2-128 16,-1-1 192-16,0-1-192 0,1-2-128 0,-1 0-144 15,-1 0-32-15,0-3 0 0,-1-2-2704 16,0-3-528-16</inkml:trace>
  <inkml:trace contextRef="#ctx0" brushRef="#br0" timeOffset="15069.41">21743 7074 37775 0,'-4'-5'3360'0,"2"-2"-2688"16,1 0-544-16,0 0-128 15,1-2 272-15,1 0 32 16,1-1 0-16,3 1 0 0,0 2 352 0,5-1 80 0,2 0 16 0,5 2 0 0,1-1-528 0,2 1-96 15,1 0-128-15,2 2 176 0,2 0-176 0,0 3 0 16,-2 1 0-16,-1 0 0 16,0 1-464-1,-3 2-32-15,0 0 0 0,-3 3 0 0,-4 3-2448 0,-2 3-480 0,-3 2-96 0,-1 2-32 0</inkml:trace>
  <inkml:trace contextRef="#ctx0" brushRef="#br0" timeOffset="15242.17">21707 7462 27647 0,'0'0'2448'0,"0"0"-1952"0,0 0-496 0,0 0 0 16,-3 6 2000-16,3-6 304 0,0 0 64 0,4 4 16 0,3 0-1104 16,3-2-208-16,1-1-48 0,4-1-16 15,5-1-368-15,3 0-64 0,3-3 0 0,3 0-16 16,0-1-176-16,4-3-16 0,0-1-16 0,1 0 0 0,0-1-160 0,0-1-16 31,-1 0-16-31,0 0 0 16,-2-1-1408-16,-2 1-288 0,-1 1-48 0</inkml:trace>
  <inkml:trace contextRef="#ctx0" brushRef="#br0" timeOffset="16950.96">9082 9746 7359 0,'0'0'320'0,"0"0"80"0,0 0-400 0,0 0 0 0,0-6 0 0,0 6 0 0,2-9 1264 0,-2 9 160 15,0 0 48-15,0 0 0 0,0-9-832 16,0 9-144-16,0 0-48 0,0 0 0 16,0 0-128-16,0 0-48 0,0 0 0 0,0 0 0 15,0 0 112-15,0 0 0 0,0 0 16 0,0 0 0 0,0 0-160 0,0 0-48 16,0 0 0-16,-2 11 0 0,0 1-192 0,2 1 144 16,0 3-144-16,0 0 128 0,0 2-128 15,0 0 0-15,0 2 0 0,2 2 0 0,0 2 0 0,0 3 0 0,0-1 0 16,0 2 0-16,0-1 0 0,1 2 0 15,0 1 0-15,0 0 0 0,-1 1 0 0,2 0 0 0,-2 1 0 0,1-1 0 16,-1-1 0-16,2 0 0 0,-2 0 0 0,0 0 0 16,0-2 0-16,-1 1 0 15,0-2 0-15,1 2 0 0,-1-1 0 0,0 1 0 0,-1-1 0 0,1-2 128 16,0-1 112-16,-1 2 16 0,0 0 0 0,1 1 0 0,-1-2-64 0,1 0 0 31,0 0 0-31,0-1 0 0,0 0-64 0,2 1-128 0,-1-2 176 0,0-1-176 0,1-1 128 0,0 2-128 16,0-1 0-16,1-1 0 0,0 0 160 0,0-1-160 15,0 0 128-15,1 0-128 0,-1 0 192 0,-1 1-64 16,2 0 0 0,-1 1 0-16,-2-2 16 0,1 0 0 0,-1 0 0 15,-1-7 0-15,0 1-16 0,1 2 0 0,0 0 0 16,1 1 0-16,-1 1 0 0,0-3 0 0,0 1 0 0,0-1 0 16,0 1 0-16,0-2-128 0,0-1 192 0,1 0-64 0,-1-2-128 0,1-1 192 15,-1-1-192-15,0-2 192 0,-1 1-64 0,0-1 0 16,0-1 0-16,0-2 0 0,-1-5 48 0,0 6 0 15,0-6 0-15,0 0 0 0,0 0 0 0,0 0 0 0,0 0 0 0,0 0 0 16,0 0-32-16,0 0 0 0,-4 3 0 0,4-3 0 31,0 0-144-31,0 0-256 0,0 0 64 0,0 0-7088 16,0 0-1424-16</inkml:trace>
  <inkml:trace contextRef="#ctx0" brushRef="#br0" timeOffset="17400.1">9003 11313 6447 0,'0'0'576'0,"0"0"-576"16,0 0 0-16,0 0 0 0,-4-2 2752 0,4 2 432 0,0 0 80 0,0 0 32 16,-5-2-1904-16,5 2-384 0,0 0-80 0,0 0-16 15,0 0-384-15,0 0-80 16,0 0 0-16,0 8-16 0,2 1-48 0,0 2 0 0,1 1 0 0,1 2 0 16,2 2-48-16,2 0-16 15,-3 1 0-15,2-1 0 0,0 1-32 0,0-1-16 16,0-1 0-16,-1 0 0 0,1-1-16 0,-1 0 0 15,1 0 0-15,-1-2 0 0,-1-1 48 0,1-1 0 16,0-3 0-16,-1 0 0 0,-1-2 80 0,-4-5 32 0,4 5 0 0,-4-5 0 16,6 2 16-16,-6-2 0 0,6 0 0 0,0-2 0 15,-1-3 16-15,1-1 0 0,1-2 0 0,-2-2 0 16,1-2-144-16,0 0-32 0,0-5 0 0,-1 1 0 16,1-2-144-16,-1 1-128 0,0-1 144 0,-1 2-144 0,0-1 128 0,1 3-128 15,0 1 0-15,1 2 0 16,-2 1-128-16,2 1-128 0,-1 1-32 0,1 1 0 15,0-1-1760 1,0 1-336-16,1 0-80 0</inkml:trace>
  <inkml:trace contextRef="#ctx0" brushRef="#br0" timeOffset="17895.84">9191 9965 12895 0,'-10'-2'576'0,"10"2"112"0,-8-1-560 0,8 1-128 0,-8 0 0 0,8 0 0 15,-8 2 1280-15,8-2 240 0,-6 5 32 0,0 2 16 0,2 0-800 0,-1 0-176 16,1 0-16-16,0 2-16 0,-1 2-272 0,2 0-48 16,0 1-16-16,-3 0 0 0,2 0 0 0,-2 0 0 15,1 0 0-15,0-1 0 0,0-2 176 0,0 0 48 16,0-3 0-16,5-6 0 16,-8 7 32-16,8-7 16 0,-6 4 0 0,6-4 0 0,-8 0 64 0,8 0 16 15,-8-2 0-15,2-2 0 16,0-3 0-16,2-2 16 0,-1 0 0 0,2-5 0 0,0-2-320 0,-1-3-64 15,2-2-16-15,0-1 0 0,1-2-192 0,1 0 0 16,3 0 128-16,-1 2-128 0,2 1 0 0,0 1 0 16,2 2 128-16,-1 4-128 0,1 3 272 0,0 2 16 15,0 2 0-15,-6 7 0 0,10-4 32 0,-1 4 0 16,0 4 0-16,0 1 0 0,0 2-320 0,-1 1 160 16,-1 2-160-16,2 1 128 0,1 3 0 0,0 0 0 0,0 1 0 0,1 1 0 15,0-1-128-15,1 0 0 0,0 0 0 0,2-2-176 16,1-1-16-16,-1-2 0 0,1-1 0 0,1-4-9568 15,-1-1-1920-15</inkml:trace>
  <inkml:trace contextRef="#ctx0" brushRef="#br1" timeOffset="92724.73">16187 4881 12895 0,'0'0'1152'0,"-1"-5"-928"15,1 5-224-15,-1-6 0 16,1-1 256-16,0 1 0 0,-1-1 0 0,0 1 0 0,0 2-256 0,-1-1 0 15,0-1 128-15,-2-1-128 0,-1 0 128 0,-2-2-128 16,-2 1 176-16,2 1-176 16,-3-2 800-16,-1 0 48 0,-1-1 16 0,-2 0 0 0,1 2-80 0,-1 0-16 15,-3 0 0-15,0 0 0 16,0 1-336-16,0 0-80 0,-2 0-16 0,0 2 0 0,-2 0-160 0,2 2-48 16,-2 0 0-16,1 2 0 0,0 1-128 0,0 1 0 0,-1 1 0 0,-1 1 128 0,0 2-128 15,-2 1 0-15,-1 1 0 0,-1 2 0 0,-2 1 0 16,-1 1 0-16,-2 0-144 15,1 1 144-15,0 1 0 0,0 1 0 0,0 3 0 0,-1 0 0 0,0 3 160 0,1 1-16 16,1 0 0-16,0 1 0 0,0-1 112 0,1 2 32 16,-2 0 0-1,3 2 0-15,-3 2 48 0,1-1 16 0,1-1 0 0,-1 3 0 0,3 1-224 0,0 0-128 16,1 2 160-16,1 2-160 0,1 2 128 0,1 2-128 16,-1-1 0-16,2 3 0 15,3 2 144-15,1 0-144 0,-1 1 128 0,2-1-128 0,0 1 144 0,2 1-144 31,0 0 160-31,0 0-160 0,1-1 176 0,1 3-176 0,1 0 192 0,1 0-192 0,1-1 192 0,2 0-64 16,1-1 0-16,3 1-128 0,2 0 160 0,0 0-160 31,1-2 128-31,2 1-128 0,1 2 128 0,3 0-128 0,0-2 0 0,2 1 128 0,1 0-128 0,1 0 128 16,-2-2-128-16,2-1 128 0,-1 0-128 0,1 0 0 16,1-1 0-16,1 1 128 0,1-1-128 0,2-3 160 15,1-1-160-15,2 1 160 0,-1-2-160 0,3-1 160 16,1-1-160-16,2-1 160 0,4-1-16 0,-1 0 0 0,3-3 0 15,0 2 0-15,2-3 64 0,1 0 16 0,0-2 0 0,0-1 0 16,-1-3 48-16,2-1 16 0,1-2 0 0,0-3 0 0,1 0 64 0,0-1 16 16,0-1 0-16,3-3 0 15,-1-3-128-15,2-2-32 16,-1-3 0-16,0-1 0 0,-2-1-48 0,-1-2-16 16,-1-3 0-16,0 0 0 0,0-3 48 0,-2 1 16 15,1-2 0-15,0-1 0 0,0-1 112 0,-1-1 32 16,0 0 0-16,-1-3 0 0,0-1 80 0,-2-3 16 15,-2-2 0-15,-1 0 0 0,1-2-64 0,-1-1 0 16,0-2 0-16,1-2 0 0,-1 1-128 0,2-2-48 16,-2-2 0-16,0-1 0 0,0 0-80 0,-1-2-128 15,0-2 176-15,-2 0-176 0,-2-2 192 0,0 1-64 16,-1 0 0-16,-1 0-128 0,-3 2 224 0,-1-1-64 16,-2-1-16-16,-1 1 0 0,-2 0-16 0,1 1 0 15,-5-2 0-15,2 2 0 0,-1 0 0 0,-2 1-128 16,0 0 192-16,-2 0-64 0,1 0-128 0,0-1 192 0,-2 1-192 0,0 0 192 15,-1 0-192-15,-1 0 128 0,-1 0-128 0,0 0 128 16,1 1-128-16,-1-1 0 0,0 0 0 16,-2 1 128-16,1 0-128 0,0 1 0 0,-1 0 0 0,-1 0 128 15,1 1-128-15,0 0 0 16,-2 2 0-16,1 0 0 0,-1 0 0 0,-1 2 0 0,-1-1 128 16,1 1-128-16,-1-1 0 0,1 3 0 0,-2 1 144 0,-1 0-144 15,0 0 0-15,-1 0 128 16,1 2-128-16,-1 0 0 0,-1 0 0 0,-1 0 0 0,-2-1 0 0,1 2 0 0,0 2 0 0,0 0 0 15,-2 0 0-15,1 2 0 0,1 0 0 0,-2-2 0 16,0 2 0-16,0-1 0 0,-2 1 0 0,1 0-128 16,0 2 128-16,-1-2 0 0,-3 1 0 0,0 0 0 15,-1 1 0-15,0 2 0 0,3 1 0 16,-3 0 0-16,-2-1 0 0,0 2-128 0,0 2 128 0,-1 0 0 16,0 0 0-16,2 0 0 0,1-1 0 0,2 3-128 15,-1 0 128-15,1 0 0 0,1 1 0 0,2 0-128 16,-1 2 128-16,1 1 0 0,-1 0 0 0,2 1-160 15,2 1 160-15,-1 1 0 0,-2 0-144 0,1 0 144 0,-1 0 0 0,2 2-144 16,0 0 144-16,1 1 0 16,0-1 0-16,1 0 0 0,1 1 0 0,-1 1-128 0,1-2 128 15,1 0 0-15,2 0 0 0,0 0 0 16,1 1 0-16,2 0-128 0,5-3-32 0,-6 4 0 16,6-4 0-16,-4 9 0 15,4-9-2000-15,-2 10-400 0,2-10-64 0</inkml:trace>
  <inkml:trace contextRef="#ctx0" brushRef="#br1" timeOffset="92880.87">15991 4788 11055 0,'0'0'480'0,"0"0"112"0,7 4-464 0</inkml:trace>
  <inkml:trace contextRef="#ctx0" brushRef="#br1" timeOffset="96219.31">12524 15529 6447 0,'0'0'576'0,"0"0"-576"0,-7-8 0 0,-1-1 0 0,0 2 1328 0,0-1 144 16,-1 2 48-16,1 1 0 0,8 5-480 0,-9-7-80 15,3 1-32-15,-2 0 0 0,8 6-160 0,0 0-48 16,0 0 0-16,0 0 0 0,-8-3-416 0,8 3-96 15,0 0-16-15,0 0 0 0,0 0-192 0,0 0 0 16,-5 9 128-16,0 2-128 0,2-1 432 0,-1 2 32 0,-1 3 16 0,0 4 0 16,-2 3-160-16,-1 4-48 15,0 3 0-15,-2 6 0 0,-1 6 48 0,0 4 16 0,1 3 0 0,0 6 0 16,0 4 32-16,1 8 0 0,-4 6 0 0,3 6 0 16,1 5-128-16,1 6-32 0,-1 5 0 0,2 6 0 15,2 4-208-15,0-1 144 16,2-4-144-16,3-2 128 0,2-4-128 0,0-2 0 0,3-3 144 15,-1-6-144-15,-1-6 144 0,1-3-144 0,-1-5 192 0,0-3-192 16,0-4 176-16,-2-6-176 0,0-5 160 0,-1-5-160 16,-2-3 176-16,-1-3-176 0,1-5 192 0,0-3-192 15,-1-4 192-15,0-4-64 0,1-1 0 0,1-5-128 16,-1-1 128-16,1-5-128 0,1-2 0 0,0-9 0 16,0 0-832-16,0 0-288 15,0 0-48-15</inkml:trace>
  <inkml:trace contextRef="#ctx0" brushRef="#br1" timeOffset="96928.38">12125 15761 28047 0,'-6'-12'1232'0,"6"12"272"0,-2-8-1200 0,2 8-304 0,3-8 0 0,-3 8 0 16,8-5-368-16,5 1-128 0,2 1-16 0,4 1-16 15,3-1 224-15,5 1 48 0,6-2 16 0,3 1 0 16,6 1 112-16,4-1 128 0,5-2-208 0,0 1 80 15,-2-2 128-15,6 1-128 0,1-1 128 0,7 0-128 16,6-2 128-16,3-1-128 0,-1-1 128 0,4-1-128 0,3-2 128 16,7 0 0-16,6-1 0 0,-3-2 0 0,-5-3 0 0,1 2 0 15,2 1 0-15,2 1 0 0,2-1 0 0,-3 0 0 16,-5 2 0-16,0 2-128 0,2 1 128 0,-3 1 0 16,-2-1-144-16,-3 2 144 0,-3 1 0 0,-1 1 0 15,2 0-144-15,-2 2 144 0,-4-1 0 0,-3 1 0 16,-6-1 0-16,-1 3 0 0,1 1 0 0,-1-1 0 15,0 1 0-15,-2 0 0 0,-2 1 0 0,-5 0 0 16,-6-1 0-16,-3 0 0 0,-3 1 0 0,-2 0 176 16,-7 0-176-16,-1 1 160 0,-5 0-160 0,-3 1 192 0,-4 0-192 15,-4 2 192-15,-11-3 64 0,0 0 32 16,8 4 0-16,-8-4 0 0,0 0 608 0,0 0 128 0,-1 9 32 0,-5 0 0 16,1 0-64-16,-3 2-16 0,-1 0 0 0,-1 4 0 15,0 1-608-15,1 3-128 0,0 1-32 0,0 3 0 16,0 3-208-16,1 3 0 0,2 3 128 0,-3 3-128 15,2 3 0-15,3 4 0 0,1 3 0 0,-1 5 0 16,0 3 0-16,-2 4 0 0,1 3-128 0,-1 5 128 16,0 6-128-16,-1 2 128 0,2 4 0 0,-1 3 0 15,1 1 0-15,-1 4 0 0,1 0 0 0,0 1 0 16,2 1 0-16,1-5 0 0,-3-5 0 0,3-3 0 16,1-2 0-16,0-3 0 0,0-4 0 0,0-6 0 15,1-4 0-15,-1-2 0 0,0-4 0 0,-1-3 0 0,1-2 208 0,0-3-48 16,-2-4-16-16,1-2 0 15,-2-5 48-15,2-3 16 16,-3 0 0-16,-2-4 0 0,2-3-208 0,-3-2 128 16,-1-2-128-16,-1-3 0 0,-1-2-2032 0,-2-1-496 0</inkml:trace>
  <inkml:trace contextRef="#ctx0" brushRef="#br1" timeOffset="97496.45">11985 17938 20271 0,'0'0'896'0,"0"0"192"0,10-5-880 0,2 2-208 16,3 0 0-16,1 1 0 0,0-1 496 0,2 2 48 0,4-1 16 15,7 1 0-15,1-1-560 0,7 0 0 16,6-1-192-16,6 2 48 0,9-1 144 0,1-1 128 15,2-2-128-15,1 0 176 0,3-2 0 0,4 1 0 0,7-1 0 0,4 1 0 0,0-3 80 16,2 0 0-16,3 1 16 0,5-1 0 16,6 1-48-16,-3-2-16 0,-5-1 0 0,3 1 0 0,1 2 32 0,0-1 0 15,0 1 0-15,-2-1 0 0,-2 1 96 0,2-1 32 0,1 2 0 16,-3-2 0 0,-6-2 16-16,-2 3 0 0,0 0 0 0,2 2 0 0,-1-1 0 0,-4 1 0 0,-10 0 0 0,-1 1 0 15,-1-1 0-15,-1 1 0 0,0 0 0 0,-4 1 0 31,-2-2-16-31,-6 1 0 0,-4-2 0 0,-5 1 0 16,-4 1-112-16,-3 1 0 0,-1-1-16 0,-6 2 0 0,-3 0-48 16,-4-1-16-16,-5 1 0 0,-3 1 0 15,-3 0 128-15,-3 0 16 0,-8 2 16 0,0 0 0 16,0 0 160-16,0 0 16 0,0 0 16 0,1-7 0 16,-1 7-208-16,-1-7-32 0,1 7-16 0,-3-8 0 15,3 8-544-15,-6-8-112 0,2 1-32 16,4 7 0-16,-6-7-2208 0,1-1-432 0</inkml:trace>
  <inkml:trace contextRef="#ctx0" brushRef="#br1" timeOffset="97685.72">15567 17383 36575 0,'0'0'1616'0,"0"0"336"0,-8-1-1568 0,8 1-384 16,0 0 0-16,0 0 0 0,0 0-192 0,0 0-128 0,0 0-32 0,0 0 0 31,0 0-2544-31,0 0-512 0</inkml:trace>
  <inkml:trace contextRef="#ctx0" brushRef="#br1" timeOffset="100895.09">20073 15465 27647 0,'-6'-5'2448'0,"0"0"-1952"0,-1 1-496 0,3-1 0 16,0 3 1072-16,2 0 112 0,-2 0 32 0,4 2 0 15,0 0-752-15,0 0-144 0,-10 9-16 0,10-9-16 16,-9 16 192-16,3 2 32 0,3-1 16 0,2 3 0 15,2 2-160-15,1 0-48 0,2 2 0 0,2-1 0 16,3 3-96-16,1-3-32 0,3-1 0 0,3-2 0 16,2-4-48-16,0-1-16 0,1 0 0 0,-1-3 0 0,1-2 96 0,2-6 16 15,-1 1 0-15,-1-5 0 16,-3-3-16-16,2-3 0 0,-2-3 0 0,-1-3 0 0,1-4-16 0,-1-3 0 16,1-3 0-16,-3-5 0 0,-3-4 0 0,-4-3 0 15,1-4 0-15,-3-2 0 0,-2-2-16 0,0 3 0 16,-5 3 0-16,1 3 0 0,-1 6 0 15,1 5 0-15,0 5 0 0,0 4 0 0,0 4 480 16,2 9 96-16,0 0 0 0,0 0 16 0,0 0-464 0,0 0-112 16,-1 12-16-16,1 5 0 0,2 5-192 0,1 8 0 0,-3 5 0 0,3 4 0 15,1 1 0-15,3 4 0 0,-1 3 0 16,2 0 0-16,0 2-128 0,0 1 128 0,-1-1 0 0,2 2 0 16,0 0 0-16,-1 0 0 0,-2 0 0 15,1 1 0-15,-2-1 0 0,0-1 0 16,-2-5 0-16,0-1 0 0,-1-2 0 0,-2-4 128 15,-1-5 0-15,1-3 16 0,-3-5-144 0,-1-3 0 0,-2-3 0 0,-3-4 0 16,2-2 224-16,-3-2 64 0,-2-3 16 0,-3-3 0 16,1-2 128-16,-4-3 16 15,1-3 16-15,-1-4 0 0,1-2-80 0,-1-2-32 0,0-2 0 0,2-5 0 0,2-3-352 16,-1-3 144-16,3-2-144 0,2-4 0 0,3-1 0 0,2-1-304 16,5-1 48-16,3-1 0 15,4 0-320-15,3 1-48 0,0 1-16 0,3 3 0 16,1-2-1200-16,4 1-240 0,2 2-48 0,3 0-16 15,0 1-1376-15,3 1-256 0</inkml:trace>
  <inkml:trace contextRef="#ctx0" brushRef="#br1" timeOffset="101382.8">20698 15641 30399 0,'-15'-1'1344'0,"8"0"288"0,-1 0-1312 0,8 1-320 15,0 0 0-15,0 0 0 0,0 0 1520 0,0 0 224 16,0 0 48-16,0 0 16 0,4-7-784 0,5 1-144 0,3-2-48 0,4 0 0 16,2-2-336-16,5-3-80 15,5-2-16-15,3-2 0 0,3 1-144 0,3-2-16 0,4-1-16 0,4 0 0 16,3-3-224-16,1 0 144 16,-4-2-144-16,0 4 128 0,-2 0-128 0,0 1 0 0,-1 1 0 0,-2 2 0 15,1 2 0-15,-4 2 0 0,-1-1 0 0,-6 5 0 0,-4 0 0 0,-5 1 0 16,-5 1 128-16,-3 1-128 0,-4 1 0 0,-9 4 0 15,0 0 144-15,0 0-144 0,-5-7 0 0,-5 2 0 16,-5 0 0-16,-2 1 0 0,-7 0-192 0,-2-1-96 16,0-1-32-16,-2-1 0 0,1 0 0 0,2 1-16 15,3-2 0-15,1 0 0 0,0 0 336 0,3-2-144 32,4 0 144-32,1 0 0 0,3-1 0 0,3 1-128 0,3 1 128 0,2 2 0 0,0-1 0 0,2 8 0 15,4-7 0-15,-4 7 0 0,6-4 0 0,3 2 0 16,2 1 0-16,-3 2 0 0,2 2 176 0,2 4 32 15,2 0 16-15,0 4 0 0,4 1 112 0,1 3 32 16,1 1 0-16,-1 2 0 0,0 0 16 0,1 2 16 0,-3 0 0 0,8 10 0 16,-6-4-96-1,-4-3-32-15,-4-1 0 0,-4-1 0 0,-1-2-16 0,-3 0-16 0,-2 0 0 0,-1 1 0 16,-1 0-240-16,-1-1 0 16,0-2 0-16,0-1 0 15,-1-4-576-15,2-1-144 0,0-1-48 0,1-10 0 16,0 0-2640-16,0 0-544 0,9-1-96 0,4-9-32 0</inkml:trace>
  <inkml:trace contextRef="#ctx0" brushRef="#br1" timeOffset="101665.31">22129 14882 32079 0,'0'0'1408'0,"5"-2"320"0,2-1-1392 0,0-2-336 0,-1 1 0 0,1-1 0 0,-1 2 752 0,0-2 80 15,-2-1 0-15,-1 1 16 0,0-1 176 0,-2 1 16 31,0-2 16-31,-1 0 0 0,0 1-496 0,-1 0-112 0,-3 1 0 16,0-1-16-16,-2 2 48 0,0 1 16 16,-2 0 0-16,0 2 0 0,-1 1 144 0,-2 6 16 0,-2 1 16 15,-1 4 0-15,-2 3-240 0,-1 2-48 16,0 4-16-16,-1 2 0 0,3 2-240 0,-2 4-128 0,2-1 128 0,1 0-128 0,5-2 0 0,2 0 0 0,3-1 0 16,4-2 0-1,2-1 0-15,3 0 0 16,4-2 0-16,3-3 0 0,2-1 0 0,3-3 0 15,3-1 128-15,2-4-128 0,2-1 128 0,2-4-128 16,4-3 128-16,3-2-128 0,2-3-224 0,3-1-112 0,0-1-32 0,3-3-13216 16,2-2-2656-16</inkml:trace>
  <inkml:trace contextRef="#ctx0" brushRef="#br1" timeOffset="102348.09">19966 16975 30399 0,'-11'3'2704'0,"1"-1"-2160"0,1-1-544 0,9-1 0 16,0 0 1376-16,0 0 160 0,0 0 48 0,0 0 0 15,0 0-576-15,0 0-112 0,0 0-32 0,16-1 0 16,1-3-512-16,6 1-96 15,5-1-32-15,4-2 0 0,4 1-80 0,3-3-16 0,1-1 0 0,-2-2 0 16,-4-2-128-16,0 0 192 0,0-1-192 0,0 0 192 0,0 2-192 0,-2 0 160 16,-3 0-160-16,-3 2 160 0,-1 2-160 0,-3 3 0 15,-3 1 0-15,-1 1 0 0,-6 1 128 0,-4 1-128 16,-8 1 0-16,0 0 128 0,0 0-128 0,0 0 128 16,-9 4-128-16,-3 2 128 0,-3-1-128 0,-2 3 192 15,-3 0-192-15,-4 1 192 0,-4-1-192 0,-1 3 0 16,-3 0 0-16,-1 4 0 0,0 0 0 0,-4 1 0 15,-2 0 0-15,-3 4 0 0,-4 2 128 16,1 1-128-16,1 1 0 0,15-5 128 0,0 3-128 16,-12 12 0-16,4 0 0 0,9-2 128 0,7 0 112 0,5-4 16 0,4-1 0 0,6-2 0 15,2-2-64-15,5 0-16 16,4-1 0-16,4-1 0 0,3-2-176 0,3-1 0 16,3-2 0-16,3-2 0 0,2-3 0 0,3-2 0 15,2-3 0-15,1-2 0 0,3-4-144 0,1-2 144 0,-3-3 0 0,-3-1 0 0,-2-3 0 16,-3-2 0-16,-5-2 0 0,-4 0 0 0,-4 1 0 15,-2-4 176-15,-5-1-48 0,-4-1-128 0,-5-1 352 16,-2-1-32-16,-6 1-16 16,-3 1 0-16,-1 2-96 0,-3 2-16 15,-4 3 0-15,2 3 0 0,0 2-192 0,2 5 0 0,1 2 0 0,8 2 0 16,-1 2-496-16,-4 4-144 16,4 0-16-16,5 4-16 0,2 2-2736 0,6 1-560 15,3 1-96-15</inkml:trace>
  <inkml:trace contextRef="#ctx0" brushRef="#br1" timeOffset="102918.56">20907 17089 29487 0,'-14'2'1296'0,"14"-2"288"0,0 0-1264 0,0 0-320 0,-6 3 0 0,6-3 0 16,0 0 768-16,0 0 80 0,0 0 32 15,7-1 0-15,6 0-304 0,7-5-48 0,5 0-16 0,4-3 0 16,5-3-96-16,6-3-32 15,-1-4 0-15,3-2 0 0,4-2-64 0,1-4-32 0,2-1 0 0,6-1 0 0,6 1-64 0,-1-3-16 16,0-2 0-16,-2 0 0 0,-2 1-208 0,-2 3 128 16,-2 3-128-16,-3 2 0 0,0 3 128 0,-6 2-128 31,-5 2 0-31,-7 2 144 0,-6 2-144 0,-6 2 160 16,-7 1-160-16,-5 2 160 0,-7 8-160 0,-4-7 0 0,-3 1 0 0,-6 2 0 15,-5-1-576 1,-5 1 16-16,-5 0 0 0,0 0 0 0,-1 2-48 0,-1 0-16 0,1 0 0 0,0 0 0 0,6-1 464 0,1 1 160 0,3 0 0 15,5 1-144-15,2 0 144 0,3 0 176 16,9 1-48-16,0 0 0 16,0 0-128-16,0 0 0 0,0 0 0 0,0 0 128 15,0 0-128-15,9-3 0 0,1 1 144 0,2 3-144 0,2 2 320 0,0 1 0 0,5 1 0 0,0 4 0 16,1 1 352-16,-1 3 64 0,1 2 16 16,0 1 0-16,-1 2-80 0,-2 0-16 0,1 1 0 0,-4 1 0 15,-3 1-320-15,-2 1-64 0,-2-3-16 0,-3 1 0 16,-2 1-96-16,-2 0-32 15,-5-1 0-15,-2 1 0 0,-1 0-288 0,1-4-64 16,-3-1-16-16,1-2 0 16,1-1-2064-16,1-3-400 0,-2-4-96 0</inkml:trace>
  <inkml:trace contextRef="#ctx0" brushRef="#br1" timeOffset="103458.56">23027 15837 19343 0,'0'0'1728'0,"0"0"-1392"0,-7 0-336 0,7 0 0 0,0 0 2448 0,0 0 432 0,0 0 64 0,0 0 32 16,0 0-1392-16,0 0-288 15,0 0-48-15,0 0-16 0,8-5-400 0,6 0-96 0,3-2-16 0,4 0 0 16,2-3-208-16,4-1-64 0,3-2 0 0,3-1 0 15,3 0-192-15,0-2-32 0,2-3-16 0,-2 1 0 16,-1 2-208-16,-4 0 144 0,-5 0-144 0,-4 0 128 16,-2 3-128-16,-4 2 128 0,-4 1-128 0,-3 3 128 15,-3 0 32-15,-6 7 0 0,0 0 0 16,-4-5 0-16,-2 1 144 0,-3 3 16 0,-3 1 16 0,-2 3 0 16,-2 3-144-16,-4 3-16 0,-2 0-16 0,-4 2 0 15,-3 1-160-15,-1 2 0 0,-3 0 0 0,-1 3 128 16,-2 1-128-16,2 3 0 0,0 0 0 0,0 2 0 0,-1 2 0 0,3 0 0 15,3 0 0-15,2 2 0 0,0-1-128 0,1 1 128 16,4 0 0-16,3 0 0 0,0 2 0 0,3 0 0 16,3-2-144-16,3-1 144 0,7 1 0 0,3-1 0 15,2 0-128-15,5-2 128 0,1-1-128 0,6-2 128 16,2-4-192-16,5-1 192 0,1-3-336 0,1-2 32 16,-1-2 16-16,2-4 0 0,0-4 144 0,3-3 144 0,0-2-208 0,2-4 80 15,1-4 128-15,-2-1 0 0,-5-3 0 0,-2 0 0 16,-3-4 192-16,-4-1-16 15,-4-1-16-15,-4-1 0 0,-4-3 96 0,-4-1 0 0,-5 1 16 16,-3 1 0-16,-3 1-80 0,-4 4 0 0,-1 3-16 16,-2 4 0-16,-1 3-176 0,0 2-192 0,1 4 32 0,0 3 16 15,2 2-560-15,0 3-96 0,2 4-32 16,2 3-11088 0,3 3-2224-16</inkml:trace>
  <inkml:trace contextRef="#ctx0" brushRef="#br1" timeOffset="103934.65">23560 16337 35007 0,'0'0'3120'0,"0"11"-2496"16,0-2-496-16,0 0-128 16,0 1 144-16,0-1 16 0,0-9 0 0,-1 10 0 0,1-10 128 0,-1 8 32 15,1-8 0-15,0 0 0 0,0 0-32 0,0 0 0 16,0 0 0-16,0 0 0 0,0 0-80 0,0 0-16 0,0 0 0 0,4-10 0 15,0-2-48-15,0-2-16 16,-1-2 0-16,-1-4 0 0,0-3 64 0,2 1 0 16,-1 1 0-16,0 3 0 0,1 3-192 0,-1 3 128 15,0 2-128-15,0 3 128 0,-3 7 128 0,0 0 32 0,0 0 0 0,10 0 0 16,-10 0-112-16,10 6-32 0,-1 1 0 0,0 2 0 16,0 1-144-16,-1 0 0 0,1 0 0 0,-1 0 128 0,1 0-128 0,-2 1 0 15,0-1 0-15,2-2 0 0,2 1 0 0,-2-3 0 16,-1-3 0-16,2-1 0 0,1-2 0 0,0-1 128 15,1-1-128-15,-2-4 0 0,0-2 192 0,0-2-32 16,0-2-16-16,0-1 0 0,1-1 176 0,-1-3 48 16,1-3 0-16,0 0 0 15,-1 0-80-15,-1 3-16 0,-1 0 0 0,-1 3 0 0,1 2-144 0,-1 2-128 0,0 2 192 0,1 4-192 16,-8 4 144-16,7-3-144 0,-7 3 0 0,11 4 144 16,1 1-144-16,-2 3 0 0,1 2 0 0,-1 0 128 15,-1 0-128-15,0 0 0 0,1 1-192 0,2-2 192 31,0 1-576-31,0 0 16 0,0-1 0 0,1-1 0 16,3-2-528-16,0-1-128 0,1-4 0 0,1-2-16 16,2-4-2112-16,1-2-432 0,-1-4-64 0,1-3-32 15,-4 1 336 1,0-2 64-16,-2-2 16 0</inkml:trace>
  <inkml:trace contextRef="#ctx0" brushRef="#br1" timeOffset="104222.62">24322 15967 23775 0,'-8'-14'1056'0,"1"8"224"0,-3-1-1024 0,-1 3-256 0,0-1 0 0,0 4 0 0,-1 2 2592 0,1 2 480 0,0 0 80 0,-1 1 32 0,-2 3-1712 16,3 2-320-1,1 0-80-15,2 2-16 0,0 1-624 0,2 1-128 16,2 0-32-16,2 0 0 0,1 0-272 0,1 1 0 16,1-1 0-16,1 0 0 0,1-2 0 0,2-1 160 15,-1-1-160-15,3-2 128 0,0 0-128 0,2-3 128 16,2 0-128-16,0-4 128 0,1-2-128 0,-2-2 0 16,0-1 0-16,0-2 0 0,0-2 144 0,-1-2-144 15,0-2 160-15,-3-2-160 0,2-2 288 0,-2 0-32 16,0-3-16-16,-1 2 0 0,0 2-80 0,-2 3-16 15,-1 0 0-15,1 5 0 0,-3 8 112 0,0 0 32 16,2-7 0-16,-2 7 0 0,0 0-64 0,0 0-16 0,0 0 0 0,9 6 0 16,-2-1-208-16,1 3-256 0,-1-1 48 15,-1 2 16-15,2-1-64 0,0 1-16 0,0 0 0 0,0-1 0 32,0 0-720-32,1-2-144 0,-1-1-16 0,2-1-16 15,0 0-2032-15,0-3-416 0,1-3-80 0</inkml:trace>
  <inkml:trace contextRef="#ctx0" brushRef="#br1" timeOffset="104535.3">24541 15862 26031 0,'0'0'1152'0,"0"0"240"0,-6-2-1120 0,6 2-272 0,0 0 0 0,0 0 0 0,0 0 1328 15,0 0 208-15,0 0 32 0,5 11 16 0,0-1-576 0,2-1-112 16,3-1-32-16,1 1 0 0,0-1-112 0,2 0-32 16,1-2 0-16,2 0 0 0,0-2-80 0,1 1 0 15,-1-3-16-15,1-1 0 16,0-1-288-16,0-1-48 0,-5-3-16 0,0 1 0 15,0-2-96-15,-1-1-32 0,-2-2 0 0,-2 1 0 16,-2-3 96-16,-1 0 16 0,0-1 0 0,-3 0 0 0,-1-2-64 0,-1 1 0 16,-3-2 0-16,0 3 0 0,-1 2 48 15,-3 1 0-15,-1 2 0 0,1 3 0 0,1 1 304 0,-2 3 64 0,0 2 16 0,-1 4 0 16,0 2-368-16,-1 3-80 0,0 4-16 0,-2 5 0 16,-1 1-160-16,1 3 0 0,0 2 144 0,2 0-144 15,0 2 0-15,3 1 0 0,-1-1 0 0,2 1 0 16,2 1 0-16,1-1 0 0,1-2 0 0,2 0 0 15,1-3 0-15,1-1-240 0,1 0 64 0,-1-3 16 32,2-3-1648-32,-2-3-336 0,-1-2-64 0</inkml:trace>
  <inkml:trace contextRef="#ctx0" brushRef="#br1" timeOffset="130065.64">20498 16514 4607 0,'0'0'192'0,"0"0"64"0,-7-2-256 0,-1 1 0 0,0 1 0 0,8 0 0 16,-6-1 1984-16,6 1 336 0,-7 0 80 0,7 0 16 15,0 0-1504-15,0 0-288 0,0 0-64 0,0 0-16 16,0 0 32-16,0 0 16 0,0 0 0 0,0 0 0 16,0 0-112-16,0 0-32 0,0 0 0 0,0 0 0 15,0 0 16-15,0 0 0 0,9 0 0 0,3-1 0 0,3-1-112 16,3 0-32-16,3-3 0 0,3 0 0 0,4-2-64 0,0-2 0 16,3-3-16-16,1-1 0 0,0-1-112 0,0-2-128 15,1-1 176-15,1 0-176 0,1 2 128 0,0-1-128 16,-1 1 0-16,-2 1 0 0,-1-1 160 0,-2 2-160 15,-5 2 128-15,-2 1-128 0,-2 1 144 0,-5 3-144 16,-3 0 160-16,-4 2-160 16,-8 4 0-16,0 0 0 0,0 0 0 0,0 0-160 0,0 0-160 0,0 0-48 0,-12 3 0 15,-4 4-6336 1,-1 2-1264-16</inkml:trace>
  <inkml:trace contextRef="#ctx0" brushRef="#br1" timeOffset="130494.62">20614 16588 16575 0,'-10'-6'1472'0,"10"6"-1168"0,-8-5-304 0,3 1 0 15,-2-2 640-15,7 6 80 0,0 0 16 0,0 0 0 16,0 0-96-16,0 0 0 0,0 0-16 0,0 0 0 16,0 0-368-16,0 0-80 0,0 0-16 0,10-4 0 15,1-2-160-15,3 2 0 16,3-2 0-16,3 0 0 0,2-3 0 0,2-1 208 15,2-2-16-15,3 0-16 0,1-1 128 0,0-3 16 0,3-2 16 0,0 2 0 0,2 1-176 16,-1 1-32-16,-1 0-128 0,-3 1 192 0,-2 1-64 0,-4 0-128 16,-4 1 176-16,-2 2-176 0,-5 3 160 0,-3 0-160 15,-10 6 128-15,0 0-128 16,0 0-320 0,0 0-128-16,0 0-48 0,0 0 0 15,-9 3-144-15,-3 4-16 0,-4 3-16 0,-2 1 0 0,-4 2-384 0,-4 2-80 0,-3 1-16 0,-1 1 0 16,-1 1-64-16,1-1 0 0,2-1-16 0,0-2 0 0,0 0 896 0,1-2 176 0,4-1 160 15,2-3-208-15,2-2 1264 0,1-1 256 0,1 0 48 0,3-1 16 16,1-2 128-16,3-2 32 0,3 0 0 0,7 0 0 16,0 0-320-16,0 0-64 0,0 0-16 0,0 0 0 15,0 0-848-15,14-3-160 0,1-1-128 0,3-1 144 16,3 0-144-16,2-2 0 0,1 0-160 0,3-2 160 16,2-1-192-16,4-1 48 0,1-1 16 0</inkml:trace>
  <inkml:trace contextRef="#ctx0" brushRef="#br1" timeOffset="132230.04">22290 14529 14735 0,'0'0'640'0,"0"0"160"0,0 0-640 0,0 0-160 16,0 0 0-16,0 0 0 0,0 0 0 0,0 0 0 16,-6 2 0-16,-3 0-176 0,0 1 176 0,-1 1 0 15,0 1 128-15,-2 2-128 0,1 0 0 0,-2 1 144 16,-8 1-144-16,1 1 0 0,-1 2 0 0,-1 1 0 15,-2 3 0-15,-3-2 0 0,-3-1 0 0,-3-1 0 0,-1-1 0 0,1 0 0 16,0-2 128-16,1 1-128 0,1 0 0 0,3-1 0 16,0-1 384-16,5-1-16 0,2 1-16 0,1-1 0 15,-1-3 192-15,2 0 32 0,1 0 16 0,2-1 0 16,-1 0-112-16,1 1-32 16,0-2 0-16,1 0 0 0,-1 0-80 0,2 0-32 0,3 2 0 15,0-1 0-15,2-1 48 0,2 1 16 0,-1 1 0 0,8-4 0 16,-8 2-160-16,8-2-48 15,0 0 0-15,-5 5 0 0,5-5-192 0,-5 8 128 0,5-8-128 0,-1 10 0 16,1 0 0-16,2 0 0 0,1 2 0 0,0-1 0 0,1 0 0 16,2 1 0-16,0 1 0 0,3 4 0 0,1 0 0 0,1 2-128 15,0 2 128-15,1 2-160 0,1 1 160 16,1 3 0-16,-1 0 0 0,0 4-128 16,-1 2 128-16,0 2 0 0,1 1 0 0,2 2-128 15,-1-1 128-15,1 0 0 0,0-2 0 0,-1-1-128 16,1-1 128-16,-3-1 0 0,2-1 0 0,-1-3 0 0,-1-1 0 0,-1-1 0 15,-2-1 0-15,-2-1 0 0,2-2 128 0,-1-1-128 16,-3-3 128-16,1 0-128 0,-1-1 160 16,1 0-32-16,-1-1-128 0,2 0 192 0,-3-3-48 0,2-1-16 15,-2-1 0-15,2-1 0 0,-1 0 48 0,0-2 0 0,-5-8 0 0,6 9 0 32,-1-2 192-32,-5-7 32 0,0 0 16 0,0 0 0 0,9 5 48 0,-2 1 16 0,-7-6 0 0,10 2 0 15,0 0-112-15,1-2-32 0,0 0 0 0,2-1 0 16,3-1-80-16,1-1-32 0,3-2 0 0,1-1 0 15,1-1-96-15,4-2 0 0,3-2-128 0,2-1 192 16,-2-2-16-16,4 0-16 0,4-2 0 16,0 0 0-16,2 0 32 0,-1-1 0 15,-2-3 0-15,2 0 0 0,-2-2-192 0,0 1 192 0,0 0-192 0,-4 0 192 16,-3-1-192-16,-2 1 160 0,-1 3-160 16,-3 1 160-16,-2 2-32 0,-3 1-128 15,-3 0 192-15,-3 3-64 0,-3 0 80 0,-2 1 16 0,-3 2 0 0,-1 0 0 0,-3 8 64 0,1-10 16 16,-2 1 0-16,-1 2 0 0,0 0-48 0,-1 1 0 15,-2 1 0-15,0-1 0 16,-1 1-256-16,0 1 128 0,-2-2-128 0,-2 2 0 0,0-1 0 0,0 2-320 16,0-1 32-16,-1-1 16 0,-2 1 272 15,1-1 224-15,0 1-32 16,-2-2-16-16,-3 0-1968 0,1-2-384 0,-2-2-64 0,1 0-32 31,0 0 672-31,-1-3 144 0,-2-5 32 0,1-2-9200 0</inkml:trace>
  <inkml:trace contextRef="#ctx0" brushRef="#br1" timeOffset="132544.6">22282 14714 15487 0,'-9'-23'688'0,"4"7"144"0,1-1-672 0,2-1-160 0,-2-1 0 0,1 3 0 0,1 0 1184 15,0 2 208-15,0 1 32 0,0 2 16 0,2 2-352 0,0 1-64 16,0 8 0-16,0 0-16 0,0 0-384 0,0 0-80 0,0 0-16 16,0 0 0-16,0 0-528 0,7 7 0 15,0 2 0-15,-1 2 0 16,1 1 0-16,1 1-192 0,-1 3 192 0,2 2-192 0,1 3 192 0,2 1 0 0,1 1-160 15,2 5 160-15,-1 1 0 0,1 2-176 0,2 0 176 16,1 1-128-16,2 0 128 0,1 1 0 0,0 2 0 16,0-1 0-16,0-1 0 0,1 0 0 15,-1 1 0-15,-1 0 0 0,-2 2 0 0,-1-3 0 16,-2-3 160-16,-1-1-160 0,-5-3 192 0,0 1-48 16,-1-2-16-16,-3-3 0 0,0-2 48 0,-2-3 0 15,-2-1 0-15,-1-3 0 0,0-2 128 0,0-1 16 16,0-10 16-16,-2 10 0 0,2-10 160 0,0 0 16 15,-1 9 16-15,1-9 0 0,0 0-240 0,0 0-48 0,0 0-16 0,0 0 0 16,0 0-224-16,0 0-192 0,0 0 48 0,0 0-13312 16</inkml:trace>
  <inkml:trace contextRef="#ctx0" brushRef="#br1" timeOffset="146888.63">380 6142 9215 0,'0'0'816'0,"-3"-3"-656"16,0-2-160-16,-1-2 0 0,1 0 1552 0,0 0 288 16,-1-1 48-16,1 0 16 0,0 1-192 0,0-1-48 15,-1 0 0-15,1 2 0 0,0-1-128 0,0 2-16 16,1 0-16-16,2 5 0 0,0 0-224 0,0 0-32 15,0 0-16-15,0 0 0 0,0 0-448 0,0 0-80 16,-1 10-32-16,1 2 0 0,2 4-160 0,1 2-16 0,-1 4-16 16,2 4 0-16,1 1-112 0,1 4-32 0,1 3 0 0,0 1 0 15,3 0-192-15,-1 2-144 16,0 0 192-16,0 0-192 0,0 0 144 0,0-2-144 0,0-3 0 0,1-2 144 16,-1-3-144-16,0-2 0 0,0-2 144 0,-1-1-144 15,0-2 0-15,0-2 0 0,1-2 0 0,-2-2-192 31,1-5-1248-31,-1-1-256 0,-2-2-48 0,2-4-13232 0</inkml:trace>
  <inkml:trace contextRef="#ctx0" brushRef="#br1" timeOffset="147064.57">649 6353 30063 0,'-6'13'1328'0,"6"-6"272"0,2 3-1280 0,2 4-320 15,0 1 0-15,-1 4 0 0,1 0 128 0,-1 3-128 16,1 2 160-16,1-1-160 0,-2 0 656 0,1 0 48 15,0-1 0-15,0 0 0 0,-2-1-384 0,3-1-80 16,-1-2-16-16,1-1 0 0,-2-2-224 0,1-2 128 16,2-2-128-16,-4-3 0 15,-2-8-432-15,0 0-176 0,0 0-32 0,0 0-16 16,7-4-2304-16,-3-6-464 0</inkml:trace>
  <inkml:trace contextRef="#ctx0" brushRef="#br1" timeOffset="147238.01">601 6079 19343 0,'-16'0'848'0,"8"0"192"0,-2 0-832 0,0 0-208 0,0-1 0 0,1 1 0 16,-2 0 2480-16,1-2 448 15,0 1 80-15,2 0 32 0,0 1-1952 0,2-1-384 0,0 0-64 16,6 1-32-16,0 0-416 0,0 0-192 0,0 0 160 0,0 0-160 31,0 0-1312-31,0 0-352 0,5-4-80 0,1-1-11056 0</inkml:trace>
  <inkml:trace contextRef="#ctx0" brushRef="#br1" timeOffset="147570.57">734 6259 24879 0,'0'14'1088'0,"2"-5"256"0,-1 4-1088 0,2 2-256 0,1 0 0 0,1 2 0 0,-2-1 816 0,1 2 96 16,3-1 32-16,-1 1 0 0,-3 1 368 0,0-1 80 0,2 0 16 0,-1-1 0 15,-1 0-608-15,1-2-112 16,-1-1-32-16,-1-2 0 0,0-2-336 0,0-3-64 15,-2-7 0-15,0 0-16 0,0 0-32 0,0 0 0 16,0 0 0-16,0 0 0 0,0 0 48 0,3-6 16 16,-1-4 0-16,-1-7 0 0,0-4-48 0,0-5-16 15,-1-4 0-15,0-3 0 0,1-2-208 0,1 1 0 0,2 0 0 0,0 3 0 16,2 4-128-16,0 3 128 16,1 5 0-16,1 2 0 0,0 4 176 0,1 2 144 15,-1 2 16-15,2 3 16 0,-1 1-48 16,2 3-16-16,0 2 0 0,1 1 0 0,0 2-288 0,1 3 160 0,0 0-160 15,-1 3 128-15,-1 2-128 0,0 1 128 0,0 2-128 0,0-1 128 0,-1 1-128 0,1 1 0 16,-2 3 0-16,1 0 0 16,0-1-720-16,-1 1-80 15,-1-1-16-15,1-1 0 0,0-3-2224 0,-1-1-448 0,-2-2-96 0</inkml:trace>
  <inkml:trace contextRef="#ctx0" brushRef="#br1" timeOffset="148361.22">1205 6222 17503 0,'0'0'1552'0,"0"0"-1232"15,0 0-320-15,0 0 0 0,0 0 1536 0,0 0 256 16,0 0 64-16,0 0 0 0,0 0-192 0,0 0-16 0,8-4-16 0,0 0 0 16,-2-2-576-16,1 0-112 15,1-3-32-15,-3-1 0 16,3-1-368-16,1-1-80 0,-3-2-16 0,2-3 0 0,-4-3-128 0,2-2-48 16,-2-2 0-16,1-11 0 15,-4 4-80-15,-2 4 0 0,-2 1-16 0,0 6 0 0,0 3-48 0,-2 4-128 0,0 3 192 0,-1 4-64 31,6 6 320-31,-7 0 64 0,-2 3 16 0,1 2 0 16,2 5-144-16,-2 0-48 0,-1 3 0 0,0 4 0 0,2 1-336 0,1 4 0 16,1 4 0-16,2 0 0 0,0 0 0 0,1 1 0 15,2-2 0-15,1-1 0 0,1-1 0 16,3-1-160-16,1-1 160 0,2-2 0 0,1-2-224 16,1-4 64-16,1-2 16 0,2-4 0 0,1 0-128 0,1-4-32 15,2-4 0-15,2-3 0 16,0-4-176-16,3-4-32 0,5-3-16 0,-2-5 0 15,-1-2-16-15,1-6 0 0,-1-5 0 0,8-18 0 0,-6 2 416 0,-6 0 128 16,-5-2 0-16,-6 18 0 0,-1-2 0 0,-3 2 0 16,-1 3 0-16,-3 5 144 0,1 5 48 0,-2 4 0 15,-3 4 0-15,0 3 0 0,0 3 640 0,3 6 144 16,-5 2 32-16,-3 5 0 0,-1 3-592 0,0 3-112 0,-2 5-32 0,0 2 0 16,0 2-272-16,0 1 0 15,1 1 128-15,2 0-128 0,0-1 0 0,4 1 0 0,-1 1 0 0,3-1 0 16,0 0-128-16,2-1 128 0,2-1 0 0,1-2-144 15,2-3 144-15,1-1-160 0,3-3 160 0,-1-3-160 16,2-2 32-16,0-3 0 0,-1-3 0 0,1-2 0 16,0-3-192-16,0-4-48 0,-2-1 0 0,1-6 0 15,-2-3 0-15,1-4 0 0,-1-4 0 16,-2-3 0-16,3-2 368 0,-2-1 0 0,-1-1 0 0,0 2 0 0,2 5 144 0,-4 3-144 16,-1 4 160-16,1 4-160 0,1 4 496 0,-2 2 0 15,-2 4 0-15,0 4 0 0,0 0-48 0,0 0-16 16,5 9 0-16,-1 2 0 0,0 1-432 0,2 2 0 15,-1 2 0-15,1 1 0 0,-1-1 0 0,2 1 0 16,1-1 0-16,1 0 0 0,-1-2 0 0,2-1 0 16,-1-1 0-16,1-1 0 0,1-1 0 0,-1-2 0 15,-1-2 0-15,-2-3 0 0,1-2 0 0,0-2 0 16,-1-2 0-16,0-3 0 0,0-3-256 0,1-6 0 16,-2-3 16-16,-2-4 0 0,1-3 240 0,-3-5 0 15,-1-3 0-15,-1-1 0 0,0 0 0 0,0 3 0 16,0 4 0-16,-1 4 160 0,-1 3 32 0,1 6 16 15,1 3 0-15,0 11 0 0,0 0 416 0,0 0 80 0,0 0 0 0,0 0 16 16,4 5-400-16,0 4-96 0,1 2-16 0,3 6 0 16,-1 1-208-16,1 1 0 0,0-1 128 0,-3-4-128 15,1 0 0-15,0 0 0 16,4 2 128-16,2 5-128 0,-1-3 0 0,2-2 0 16,2-4 0-16,-2-2 0 0,-1-4-176 0,-2-1 32 0,2-3 0 0,0-3 0 15,-1-5-1888-15,0-5-368 16,3-4-80-16,2-8-14032 0</inkml:trace>
  <inkml:trace contextRef="#ctx0" brushRef="#br1" timeOffset="149157.04">1151 7613 20271 0,'-3'6'896'0,"3"-6"192"0,0 0-880 16,0 0-208-16,0 0 0 0,0 0 0 0,0 0 2784 0,0 0 512 15,6-7 96-15,-2-2 32 0,3-1-2224 0,-2-4-448 16,1-1-96-16,-1-5-16 0,2-1-128 0,-4-4-48 16,-3-3 0-16,-1-4 0 0,-2-1-272 0,-2-1-64 31,0 0-128-31,-2 4 192 0,-1 2 0 0,1 5-16 0,-1 5 0 0,1 5 0 0,-1 4 320 0,-1 5 64 16,0 3 16-16,0 4 0 0,-2 5-64 0,2 4 0 15,1 5 0-15,-1 4 0 0,1 4-352 0,1 4-160 16,4 2 128-16,1 1-128 0,3 1 0 0,1-1 0 15,2-2 0-15,1-1 0 0,3-1 0 0,1-3 0 16,-1-1 0-16,2-2 0 0,1-2-160 0,0-4 160 16,0-1 0-16,1-4-144 0,2-4 144 0,-2-1 0 0,-1-3 0 0,1-3 0 15,2-3 0-15,-1-5-160 0,-1-4 160 16,2-6 0-16,-5-5-160 0,2-4 160 0,-1-5-128 0,-2-7 128 16,0-8 0-16,-3-6 0 0,0-5 0 0,-3-4 0 15,-1 0 0-15,-2-1 0 0,-1 1-160 0,-1 7 160 16,0 7-192-16,0 7 64 0,-2 8 128 15,1 7-208-15,-1 5 208 0,0 6 208 16,1 4-32-16,-1 4-16 0,1 4 288 0,0 3 48 0,-1 4 16 0,1 4 0 0,-1 4-384 0,1 3-128 16,0 5 0-16,0 3 144 0,3 3-144 0,1 0 0 15,-1 1 0-15,2 3 0 0,4 2 0 0,-1 1 0 16,3 3 0-16,-2 0 0 0,4 0 0 0,2 1 0 16,2 2 0-16,0-2 0 0,3-2-192 0,-3-2-64 31,2-3 0-31,3-2-16 0,3-4-656 0,2-4-128 0,0-5-32 0,1-4 0 15,0-6-1472-15,2-6-288 0,-1-4-64 0,-1-8-16 16,-4-8 880 0,1-8 192-16</inkml:trace>
  <inkml:trace contextRef="#ctx0" brushRef="#br1" timeOffset="149727.31">1736 6830 9215 0,'-3'-4'816'0,"-1"0"-656"0,-2 2-160 0,0 2 0 16,-3 2 4944-16,0 3 960 16,-1 2 192-16,0 4 48 0,1 5-3824 0,-1 2-752 15,-1 6-160-15,1 2-16 0,-1 3-432 0,1 1-96 16,2 2-16-16,2 0 0 15,0 0-336-15,2 0-80 0,-1 0-16 0,2-2 0 0,2-2-272 0,2 1-144 0,0-3 160 16,2 1-160-16,2-2 0 0,0-1 0 16,3-3 0-16,-1-2 0 15,-1-3 0-15,2-3-288 0,2-2 64 0,-4-3 16 16,1-5-288-16,0-3-48 0,0-3-16 0,0-4 0 0,-2-2 32 16,0-7 0-1,-2-4 0-15,0-3 0 0,-2-4 528 0,1-5 0 0,-1-3 0 0,0 1 0 16,-1 1 0-16,1 4 0 0,0 4 0 0,0 6 0 0,-1 5 368 0,1 3 16 0,-1 2 16 0,1 2 0 0,-1 7 288 0,0 0 48 31,0 0 16-31,0 0 0 0,7 7-464 0,-3 2-96 16,2-1 0-16,0 3-16 0,0 0-176 0,0 0 0 15,2 2 0-15,0-2 0 0,-2 0 0 0,2 0 0 16,1-3 0-16,0 0 0 0,0-1 0 0,-2-3 0 16,1-1 0-16,0-2 0 0,-1-2-208 0,1-2-32 15,-1-4 0-15,-2-1 0 0,0-3-48 0,-2-4-16 16,-2-1 0-16,-1-5 0 0,-1-2 304 0,-1-4 0 15,-2-1 128-15,1-2-128 0,0 2 0 0,-2 1 0 16,0 4 0-16,0 4 0 0,2 4 0 0,1 4 0 16,0 3 0-16,1 3 0 0,1 5 0 0,0 0 0 0,0 0 0 0,0 0 0 15,3 5 0-15,1 3-128 16,3 2-16-16,2 2 0 0,0 0 144 0,2 1-192 16,1 2 192-16,1-1-192 0,1-1 192 0,2 1 0 0,-2 1 0 0,1-2 0 0,1-2 0 15,-1 0-128-15,-1-3 128 0,0 0 0 16,-2 0 0-16,-1-1 0 0,-3-1 0 0,0 0 0 15,-8-6 0-15,6 4 128 0,-6-4 0 0,0 0 0 16,0 0 176-16,0 0 32 0,0 0 16 0,1 7 0 16,-2 0 272-16,-2 1 48 0,0-1 16 0,0 0 0 15,-3 1-288-15,0 2-48 0,-1 0-16 0,1-1 0 0,0 0-336 0,2-2 0 16,0 0-160-16,1-2 160 16,3-5-2080-16,0 0-304 0,0 0-64 0,0 0-14496 15</inkml:trace>
  <inkml:trace contextRef="#ctx0" brushRef="#br1" timeOffset="149954.49">2095 6384 35007 0,'0'0'1552'0,"0"0"320"0,0 0-1488 0,0 0-384 16,-1 7 0-16,0 0 0 0,0 0 848 0,1 2 112 15,1 2 0-15,1 2 16 0,2 2-208 0,0 2-64 16,3 3 0-16,0 1 0 0,2 0-224 0,1 1-48 0,0 0-16 0,1 0 0 15,2 1-288-15,-2 0-128 0,2 1 128 0,-1 0-128 16,-1 2 128-16,1-3-128 0,1-1 0 0,-1 0 128 16,-1-1-320-16,0-1-64 0,-1-2 0 15,-1-1-16 1,1-2-1968-16,0-2-384 0,1-2-64 0,-2-3-13248 0</inkml:trace>
  <inkml:trace contextRef="#ctx0" brushRef="#br1" timeOffset="150148.31">2405 6441 23039 0,'0'0'2048'0,"0"0"-1648"0,0 0-400 0,0 0 0 16,0 0 2368-16,0 0 400 0,3 7 80 0,0 2 16 0,1 0-1152 0,1 2-240 15,-2 2-32-15,3 1-16 16,0 2-400-16,2 0-64 0,-3 2-32 0,3 1 0 0,0-1-480 0,-1 2-80 0,1 0-32 0,-1 0 0 16,2-2-208-16,-1 1-128 15,0 0 128-15,0-2-128 0,-1 0 0 0,1-2 0 16,0 0 0-16,-3-3 0 15,2-2-416-15,0-3-160 0,-1-1-16 0,-6-6-16 16,0 0-2464-16,6-4-512 0,-2-2-80 0</inkml:trace>
  <inkml:trace contextRef="#ctx0" brushRef="#br1" timeOffset="150303.87">2403 6215 18431 0,'-31'-2'1632'0,"18"2"-1312"0,-3 0-320 15,0 1 0-15,1 0 4336 0,2 0 784 0,2 0 176 0,0 1 16 0,-1 1-3952 0,3-1-784 31,2 0-176-31,2 0-16 0,0 0-384 0,5-2 144 0,0 0-144 0,0 0 0 16,1 6-224-16,2 1-160 0,0 0-16 0,2 1-16 16,1 0-2880-16,1-1-576 0</inkml:trace>
  <inkml:trace contextRef="#ctx0" brushRef="#br1" timeOffset="150634.15">2163 6658 28559 0,'-9'0'2544'0,"9"0"-2032"15,-6 1-512-15,6-1 0 0,0 0 1280 0,0 0 144 0,0 0 48 0,0 0 0 16,0 0-944-16,8-5-176 16,2-2-32-16,3-1-16 0,3-2-304 0,4-4 128 0,3-1-128 0,5-3 0 15,4-1 0-15,2-4 0 0,1-4 0 0,0 1-192 32,-3-2-400-32,3 0-80 0,0-2-16 0,2-1 0 15,-1 0-1008-15,-1 2-208 0,-2 0-32 0,0 3-16 0,-2 1 240 0,-2 5 48 16,-3 1 16-16,-4 5 0 0,-4 1 1392 0,-6 5 256 0,-3 0 0 0,-4 4 192 0,-5 4 1600 15,0 0 320 1,0 0 64-16,-5 6 0 0,-2 4-240 0,-2 3-48 0,-1 2-16 0,-1 2 0 0,0 2-768 0,2 4-144 16,2 1-48-16,1 1 0 0,2 1-336 0,1-2-80 15,1 0-16-15,2 0 0 0,3-2-80 0,0 0-16 16,1-2 0-16,3-1 0 0,0-3-176 0,1 0-32 16,3-3-16-16,3-3 0 0,-2-2-160 0,1-3 160 15,1-2-160-15,3-3 160 16,0-3-448-16,2-4-96 0,0-6 0 0,-1-4-16 15,1-8-1968-15,11-15-384 0</inkml:trace>
  <inkml:trace contextRef="#ctx0" brushRef="#br1" timeOffset="151232.47">3479 5485 19343 0,'0'0'1728'0,"0"0"-1392"0,-7 2-336 0,3 1 0 0,2 3 2112 0,0 0 336 31,-1 2 80-31,1 2 16 0,2 3-1312 0,2 4-256 16,3 2-48-16,1 3-16 0,2 5-304 0,2 1-64 15,-2 1-16-15,1 2 0 0,-1 1-288 0,1 0-64 16,0-1-16-16,0 1 0 0,0-2 64 0,-1-2 16 15,1-3 0-15,0-2 0 0,-2 0 80 0,-1-4 0 16,0-4 16-16,-2-2 0 0,-1-3 128 0,0-2 32 16,-3-8 0-16,0 0 0 0,0 0 208 0,0 0 32 15,0 0 16-15,0 0 0 0,-2-9-192 0,0-4-48 0,0-4 0 0,0-2 0 16,0-6-384-16,2-2-128 0,2-5 0 0,2 0 0 16,2 2 0-16,1 4-176 0,2 3 32 15,2 3 0-15,1 4 144 0,4 2-208 0,0 5 80 0,1 2 128 16,-2 3 0-16,2 1 0 0,-1 4 0 0,0 3 0 15,-2 0 0-15,-1 4 0 0,0 1 144 0,-2 3-16 16,-2 0 0-16,-2 1 16 0,-3 1 0 16,-2 2 0-16,-3 0 64 0,-2 2 16 0,0 1 0 15,-4 0 0-15,-3 1-16 0,-1 1 0 0,-1 1 0 0,0 0 0 0,-1-1-80 0,-1-1 0 16,-1-2-128-16,1 0 192 16,-1-3-624-1,3 0-128-15,-1-4-16 0,2-2-16 0,1-4-2608 0,0-2-528 0</inkml:trace>
  <inkml:trace contextRef="#ctx0" brushRef="#br1" timeOffset="152305.01">3882 5806 6447 0,'0'0'272'0,"3"-6"80"0,0 1-352 0,2-2 0 16,0 0 0-16,2-2 0 0,-2-1 5312 0,1 0 1008 16,1 0 192-16,-1-1 32 0,-2-1-4224 0,2-2-848 0,-1-2-160 0,-1 0-32 15,-1-3-704-15,0-1-128 16,-2-1-16-16,0 0-16 0,-1 2-192 0,-2 1-32 15,-2 2-16-15,-1 2 0 0,1 3 96 0,0 3 32 0,-2 1 0 0,1 4 0 16,-1 2 336-16,1 3 80 0,-1 2 16 0,1 4 0 16,-2 3-448-16,2 3-96 15,0 3 0-15,-1 1-16 0,1 3-176 0,3 1 0 0,1 0 0 0,1-1 0 16,1-1 0-16,1 0 0 0,1-2 0 0,2 0 0 16,-1-1 0-16,3-4 0 0,1-1 0 15,0-2-176-15,2-3 16 0,2-1 0 0,2-4 0 0,0-2 0 31,1-3-608-31,2-4-128 0,0-4-32 0,2-3 0 0,0-3-160 0,-2-3-48 0,1-6 0 16,0-2 0-16,0-4 160 0,-1-1 16 16,0 1 16-16,-1 2 0 0,-3 3-64 15,-1 5-16-15,-2 5 0 0,-2 5 0 0,-1 3 1024 0,-1 5 0 0,-6 4 0 0,0 0 160 0,6 5 576 0,-1 3 112 16,-3 1 32-16,1 2 0 0,0 2-112 0,-1 1 0 16,-1 2-16-16,0-1 0 0,1-1-112 0,1 1 0 15,-3-3-16-15,2-1 0 0,-1-2 80 0,0-2 0 16,-1-7 16-16,0 0 0 0,0 0 48 0,0 0 0 0,0 0 0 0,0 0 0 15,0 0-128-15,2-6 0 16,0-3-16-16,1-3 0 0,-3-2-288 0,2-2-48 16,0 0-16-16,1-2 0 0,0-1-272 0,2 3 0 0,0 2 0 15,0 1 0-15,0 4 0 0,2 1 0 0,-2 1 0 0,2 3-144 16,1 1-128-16,-1 0-32 16,2 3 0-16,1 0 0 15,1 3-176-15,2 0-32 0,1 1-16 0,3 0 0 16,-1-1-80-16,2-1-16 0,1-1 0 0,1-2 0 0,2-2-880 15,2-3-176-15,1-1-48 0,3-3 0 16,0-4-144-16,0-1-48 0,-2-3 0 0,-1 0 0 16,-5-2 912-16,-1-2 176 0,-4-2 48 0,1-14 0 0,-6 2 592 0,-5 2 192 0,-4 1 0 0,-4 4 0 15,-6 4 432-15,-2 4 192 0,-3 2 32 0,-4 6 16 16,-2 4 1728-16,1 5 352 0,-2 3 64 0,1 5 0 16,0 4-992-16,7 0-208 0,-3 2-32 15,2 3-16-15,0 2-832 0,1 3-160 0,1 1-48 0,1 1 0 16,3 2-304-16,2 0-64 0,1-1-16 0,3 0 0 0,2 0-144 0,2-1 0 15,0 0 0-15,2-2 128 0,3 0-128 0,2-1 0 16,1-2 0-16,1-2 0 0,1-2 0 0,2-2 0 16,3-4 0-16,7-1 0 0,-2-5 0 0,-1-4 0 15,-3-4 144-15,1-4-144 0,0-3 176 0,-4-3-48 0,-3-2 0 0,-2-4 0 16,-2-4 0-16,-3-5-128 0,-1-5 192 0,-3-3-64 16,-2-3 0-16,0 0 0 15,-2-1 0-15,1 6 0 0,-4 3-128 0,0 8 160 16,1 6-160-16,-1 4 160 0,-2 5 16 0,2 4 0 0,0 3 0 0,6 7 0 15,0 0 272 1,0 0 48-16,0 0 16 0,-7 7 0 0,2 2-368 0,3 3-144 16,1 3 128-16,1 3-128 0,2 1 0 0,3 3 0 0,0 2-144 0,-1-6 144 15,3 3-160-15,1 3 160 0,1 2-128 0,5 9 128 16,-2-2 0-16,1-2 0 0,0-2 0 0,1-2-128 16,1-4 128-16,1-2 0 0,1-5 0 15,-1-1 0-15,2-4-320 0,1-5 32 0,-1 0 0 0,0-4 0 31,-4-4-416-31,2-4-64 0,-3-2-32 0,1-3 0 0,-2-4 112 0,-3-4 32 16,0-4 0-16,-1-4 0 0,-2-4 656 0,-1-2 0 0,-2-2 0 0,-1 2 0 16,0 2 0-16,-1 6 0 0,-1 4 0 0,-1 5 0 0,0 6 240 15,1 10 16-15,0 0 16 0,0 0 0 0,0 0 336 0,0 0 64 16,0 0 16-16,2 15 0 0,1 0-464 0,0 2-96 16,0 0 0-16,3 1-128 15,1-1 160-15,-1 1-160 0,2-1 128 0,-1-1-128 0,2-2 0 0,1 0 0 31,1-2 0-31,0-1 0 0,0-1 0 0,1-3 0 0,1-2 0 16,-2-2 0-16,3-2-1216 0,-1-3-192 0,0-4-16 0,-1-2-16 16,0-6-1488-16,-1-4-288 0</inkml:trace>
  <inkml:trace contextRef="#ctx0" brushRef="#br1" timeOffset="152431.62">5083 4557 36223 0,'-21'4'1600'0,"9"-1"336"0,1 0-1552 0,0 2-384 0,0 0 0 0,2 1 0 16,1-2 0-16,3 2 0 0,5-6-224 0,-3 9 80 0,3 0-144 0,3 1-32 0,2 0 0 0,6 0 0 31,0 0-2688-31,4 0-528 0</inkml:trace>
  <inkml:trace contextRef="#ctx0" brushRef="#br1" timeOffset="153140.65">5287 5075 9215 0,'-2'9'816'0,"1"-1"-656"0,1-8-160 0,-3 8 0 0,3-8 4480 0,-6 4 848 31,6-4 176-31,0 0 48 0,-6 0-2656 0,6 0-528 0,-7-4-96 0,3-2-32 0,2-2-1152 0,0-3-224 16,1-2-48-16,4-1-16 0,0-3-416 0,1-1-96 31,2-3-16-31,-1 1 0 0,1 4-272 0,0 1 0 0,1 4 0 0,0 4 0 0,0 2 0 0,2 3-144 16,0 1 144-16,1 1 0 0,0 2 0 0,0 1-128 15,1 2 128-15,1 0 0 0,1 2 0 0,1 1 0 16,2-2 0-16,0 0-128 15,2-2 128-15,0-1 0 0,1-2 0 0,2-2 0 16,1-2 0-16,0-1 0 16,0-3 0-16,1-2 0 0,-3-2-176 0,-1 1 0 15,-5-3 0-15,-1-1 0 0,-2 0 176 0,-2-2-208 0,-4 0 80 0,0-2 128 16,-3-1 0-16,-2 1 0 0,-2-2 192 0,-3 1-64 0,0 4 32 0,-2 2 0 16,-2 3 0-16,1 2 0 15,-3 4 160-15,0 2 48 0,-1 4 0 0,-1 2 0 16,0 4-176-16,2 2-48 0,1 2 0 0,2 1 0 0,-1 2-144 0,2 2 0 15,3 1-160-15,2 1 160 0,-1-1-192 16,3-1 192-16,1 1-208 0,3-2 80 0,1 0 128 16,4-1 0-16,1 0 0 0,-1-2-128 15,2-2 128-15,0-2 0 0,1-3-144 0,1-1 144 0,0-3 0 0,0-1 0 16,0-3-144-16,-2-3 144 0,-2-1 0 0,0-3 0 16,0-1 0-16,-1-2 0 0,-2-4 0 0,1-1 0 15,-2-4 176-15,-2 7-176 0,0-2 208 0,-2 1-64 16,1 1-16-16,0-1 0 0,1 2 112 0,-1 2 16 15,-1 2 0-15,0 3 0 0,0 0 128 0,-1 6 16 16,0 0 16-16,0 0 0 0,0 0-96 0,0 0-32 0,6 6 0 0,0 2 0 16,2 5-288-16,0 2 0 0,-1 3 0 0,2 4 0 15,1 2-144-15,1 3 144 16,1 5-128-16,2 3 128 0,1 2 0 0,-1 2 0 16,1 4 0-16,2 2 0 0,-3 3 0 0,3 1 0 15,-3 4 0-15,3-3 0 0,-3 1 0 0,1-3 0 0,0 0 0 0,-3-3 0 16,0-4 0-16,-3-5 0 0,-2-4 0 15,-1-5 0-15,-4-5 0 0,-1-4 128 0,-1-5-128 0,0-3 128 16,-3-3 64-16,-3-4 32 0,0-3 0 0,-4-3 0 16,-2-4 160-16,-2-4 16 0,-1-6 16 0,0-5 0 15,-1-5-64-15,3-4-16 0,1-3 0 0,4-4 0 16,4-3-336-16,3-2 0 0,4-1-160 0,5 2 160 16,-1 1-224-16,6 3 64 0,3 2 16 0,1 4 0 15,0 3-96-15,2 5-16 0,0 2 0 0,7-3 0 16,-5 6-240-16,-1 6-48 0,-3 4-16 15,0 3 0-15,-3 3-1072 0,1 3-224 0,1 2-32 0,-4 1-10400 0,1-1-2064 16</inkml:trace>
  <inkml:trace contextRef="#ctx0" brushRef="#br1" timeOffset="165698.54">336 3483 10127 0,'-2'4'896'0,"0"0"-704"0,2-4-192 0,0 0 0 0,0 0 2480 16,0 0 464-16,0 0 80 16,0 0 32-16,0 0-1296 0,0 0-256 0,0 0-48 0,0 0-16 15,4-7-416-15,1-4-96 0,0-2-16 0,0-2 0 0,-1-3-144 0,-1-3-48 16,1-2 0-16,-1-1 0 0,-1-2-80 0,-1-3 0 0,-1-1-16 16,0-1 0-1,-1-1-288-15,0 3-48 0,-1 3-16 0,0 3 0 0,-1 2-80 16,2 4 0-16,-1 4-16 0,1 3 0 0,0 4 480 0,1 6 112 0,0 0 0 0,0 0 16 15,0 0-352-15,1 6-80 16,1 4-16-16,1 5 0 0,2 2-144 0,0 3-16 16,2 3-16-16,0 1 0 0,-1 0-160 0,3 1 128 0,1-2-128 0,1-1 128 15,1-1-128-15,1-3 0 0,1 0 0 0,1-3 0 16,0 0 0-16,-1-4 0 0,2-3-128 0,-4-2 128 16,-1-3 0-16,1-2 0 15,1-3 0-15,-3-2 0 0,-2-4 0 0,0-2 0 0,0-3 0 0,-1-4 128 16,-3-1-128-16,0-5 0 0,-2-4 144 0,-2-1-144 0,0-3 0 15,-5-1 0 1,1-2 0-16,0 3 128 0,-1 2-128 0,1 4 0 0,-2 4 0 16,2 4 0-16,2 2 160 0,0 5 16 15,-1 4 0-15,3 6 0 0,0 0 144 0,0 0 16 0,0 0 16 0,0 0 0 0,5 9-352 0,1 2 128 16,0 1-128-16,0 1 0 16,2 0 0-16,1 1 128 0,0 1-128 0,1-1 0 15,-2 1 0-15,2 0 0 0,-1-2 0 0,1-2 128 0,0 0-128 16,0 0 0-16,1-1 0 0,0-2 0 0,-2-2 0 0,2-1 0 15,0-3 0-15,1-2 0 16,-1-4-320-16,1-1-16 0,-2-4-16 0,0-3 0 31,1-3-864-31,-5-6-192 0,1-2-16 0,-4-6-15792 0</inkml:trace>
  <inkml:trace contextRef="#ctx0" brushRef="#br1" timeOffset="165793.14">690 2604 26719 0,'-16'-2'2368'0,"8"3"-1888"0,-5 2-480 0,-2 0 0 31,-2 1 1792-31,0-2 256 0,-1 2 48 0,1 1 16 15,1-1-1296-15,2 1-256 0,2 0-48 0,2-1-16 16,1 1-496-16,3-1 0 0,6-4 0 0,0 0 0 16,5 8-2320-16,4-2-512 0,4 0-112 0</inkml:trace>
  <inkml:trace contextRef="#ctx0" brushRef="#br1" timeOffset="166252.03">913 2609 28559 0,'-7'-11'2544'0,"7"11"-2032"15,-1-6-512-15,-1-1 0 0,-2 0 1200 0,2 1 144 16,1 0 16-16,-2 2 16 0,-2 0 288 0,5 4 48 16,0 0 16-16,-5 0 0 0,5 0-832 0,-6 3-176 15,1 2-16-15,1 4-16 0,-1 3-512 0,1 4-176 0,-1 1 0 0,2 3 144 16,0 2-144-16,-1 1 0 0,0 1 0 0,2 1 0 16,0-1 0-16,-1-1 0 15,2-2 128-15,0-1-128 0,1-1 0 0,1-1 0 16,2-2 0-16,0-1 0 0,0-3 0 0,2-2 0 15,0-3-160-15,1-1 160 0,-1-3-192 0,1-2 48 0,-1-2 16 0,3-2 0 16,-4-4-192-16,1-1-16 0,-1-5-16 0,0-1 0 16,0-3 48-16,-2-4 16 0,0-2 0 15,0-1 0-15,-1 4 288 0,2 1 0 0,-2 2-128 16,0 3 128-16,0 2 352 0,0 2 128 0,0 3 32 0,-1 7 0 0,0 0 96 0,0 0 32 16,6 3 0-16,0 2 0 0,1 4-448 15,2 3-64-15,0 5-128 0,2 1 176 0,0 3-176 16,2 3 160-16,1 4-160 0,2 0 160 0,0 3-160 0,1 1 160 15,1 2-160-15,-2-1 160 0,0-1-32 0,-1 2-128 16,1 3 192-16,-2 0-64 0,-1 0-128 0,1 1 192 16,-3-2-192-16,0-1 192 15,-2-3-192-15,0-2 192 0,-2-3-192 0,-2-2 192 0,0-5-48 0,-3-1 0 16,-3-3 0-16,0-3 0 0,-1-3 80 0,-1-2 16 16,-2-1 0-16,-1-1 0 0,2-2-48 0,-4-2 0 0,0-2 0 15,1-2 0 1,0-4-1072-16,0-2-208 0,-1-3-64 0,1-8 0 15,-1-6-1472-15,2-7-288 0,-1-6-64 0</inkml:trace>
  <inkml:trace contextRef="#ctx0" brushRef="#br1" timeOffset="166426.81">1148 2531 33167 0,'0'0'2944'0,"0"0"-2352"0,0 0-464 0,2 8-128 16,2 2 624-16,-1 0 96 0,0 1 32 0,2 1 0 0,0 0 96 0,1 1 32 15,-1 0 0-15,2 2 0 0,0-1-288 16,0 1-48-16,-2 0-16 0,1 0 0 15,3 0-336-15,-2 0-192 0,0-2 192 0,1-1-192 16,-1-1 0-16,1-2-272 0,0-3 16 0,0-2 16 16,-1-3-2752-1,0-2-544-15,-2-5-112 0</inkml:trace>
  <inkml:trace contextRef="#ctx0" brushRef="#br1" timeOffset="166572.41">1020 2229 37775 0,'-13'-1'3360'0,"1"1"-2688"16,0 0-544-16,1 1-128 0,1 0 0 15,1 1 0-15,1 1 144 0,2 1-144 0,2-1 0 0,4-3-208 16,0 0 16-16,0 0 16 31,7 6-1376-31,4 0-288 0,5-2-48 0,4 0-8032 0,4-3-1600 0</inkml:trace>
  <inkml:trace contextRef="#ctx0" brushRef="#br1" timeOffset="166918.2">1364 2171 36447 0,'-11'3'1616'0,"6"-1"336"0,-1 0-1568 0,-1 2-384 15,-2 1 0-15,0 1 0 16,1 3 512-16,-1 3 0 0,1 3 16 0,2 0 0 16,0 3 96-16,2 0 16 15,1 2 0-15,2 1 0 0,0-1-400 0,2 0-80 16,2-2-16-16,0 1 0 0,2-2-144 0,2-2 0 0,1 1 0 16,0-2 128-16,2-3-128 0,1 0 0 15,1-1 0-15,1-4 0 0,0-1 0 0,0-4 0 0,0-2 0 0,-1-3 0 0,0-1 0 0,2-4 0 31,-3-2 0-31,-1-3 128 0,-3-4-128 0,0-4 0 0,-2-2 0 0,0-6-176 0,-5-4 176 0,-4-3 0 16,-2-5 0-16,-4-3-128 0,-1-3 128 0,-8-19 0 16,2 11 0-16,0 8-128 0,3 7 128 0,1 9 144 15,-1 8-16-15,3 6-128 0,3 6 848 0,0 4 64 16,0 2 16 0,3 4 0-16,5 2-352 0,-6 4-80 0,2 3-16 0,2 3 0 15,0 2-288-15,5 0-64 16,0 3-128-16,1 3 192 0,3 2-192 0,2 3 0 15,2 1 0-15,2 1 0 0,1 2 0 0,3 1 0 16,1 3-128-16,1 1 128 0,0 0-192 0,1 2 0 0,2 2 16 0,-1 0 0 16,1-3-2448-1,-1-3-512-15,-2-1-80 0</inkml:trace>
  <inkml:trace contextRef="#ctx0" brushRef="#br1" timeOffset="167455.9">498 3757 39615 0,'-13'-3'3520'0,"13"3"-2816"0,-6 1-560 0,2 3-144 16,4-4-208-16,-2 6-80 0,-1 2-16 0,3 2 0 15,4 2 304-15,1 2 0 16,3 3 0-16,2 2 0 0,2-1 0 0,2 4 128 0,-1 1-128 0,2 0 144 16,0-1-144-16,1 2 0 15,-3-1 0-15,0 1 0 0,1 0 144 0,-1-1-144 0,1-1 160 0,-6-2-160 16,0-4 144-16,-1-1-144 0,-2-2 128 0,-1-2-128 15,-1-2 240-15,-1-3-48 0,-2-6 0 0,0 0 0 16,0 0 208-16,0 0 48 0,0 0 0 0,-4-3 0 16,-3-2-64-16,0-5 0 0,2-5 0 0,-2-1 0 0,1-4-384 0,1-1 128 15,2-1-128-15,2 0 0 0,2 1 0 16,2 1-176-16,3 2 16 0,0 2 0 0,1 3 160 0,1 3 0 16,-1 3 0-16,3 1 0 0,1 3 128 0,0 2 0 15,-1 2 0-15,2 2 0 0,3 3-128 0,-1 1 128 0,-3 2-128 16,-1 2 128-16,0 2-128 0,-1 3 192 15,-3-1-64-15,0 4 0 0,-4 2 64 0,-1 2 0 16,-2 0 16-16,-1 0 0 0,-3 0 16 0,1 1 0 0,-2 2 0 16,-1-1 0-16,-2-1-80 0,-2-2-16 15,2-1 0-15,0-3 0 0,2-3-320 0,-3-3-64 16,2-2 0-16,0-2-16 16,1-3-1392-16,-1 0-288 0,2-3-48 0,0-2-15920 0</inkml:trace>
  <inkml:trace contextRef="#ctx0" brushRef="#br1" timeOffset="168103.61">837 4177 18431 0,'0'0'816'0,"7"-4"160"0,-2-1-784 0,1-2-192 15,2-1 0-15,0-1 0 0,-2-1 2560 0,1 0 480 0,-1-1 96 16,0 0 0-16,0-1-1024 0,-2 0-224 0,-1-1-32 16,0-1-16-16,-2 0-1040 0,-2 0-208 0,-2-1-32 0,0 0-16 0,0 0-224 0,-2 0-32 15,0 2-16-15,-1 1 0 0,1 2-80 0,-1 2-32 16,1 3 0-16,-1 2 0 0,1 3 240 0,-1 2 48 15,1 1 16-15,0 4 0 0,0 2-160 0,1 3-48 16,-1 1 0-16,2 3 0 0,1 4-96 0,1 2-32 16,1 1 0-16,1 0 0 0,1 0-128 0,1-1 0 15,3 0 0-15,0-1 0 0,2-2 0 0,1-1 0 16,2-2 0-16,1-2-176 16,0-3 176-16,2-2-192 0,1-1 192 0,1-4-192 0,2-4-112 0,1-3-16 0,3-4-16 0,0-2 0 31,0-5-480-31,0-3-80 0,-1-6-32 0,-1-5 0 15,-2-3 272-15,-1-4 48 0,-1-3 16 0,-3-3 0 0,-2-3 208 0,-2-1 32 16,-3 1 16-16,-2 3 0 0,-3 5-96 0,-1 5-16 0,-1 6 0 16,-3 5 0-16,0 6 816 0,0 4 144 0,-1 4 48 0,0 5 0 0,-2 3 576 15,0 5 112-15,1 2 32 0,-1 4 0 16,1 3-704-16,-1 5-144 16,0 4-32-16,1 1 0 0,1 1-144 0,0 1-16 0,-2-1-16 0,3 1 0 15,2-2-224-15,1 1 144 0,-2 0-144 0,5 0 128 0,0-1-128 0,1-1 0 16,0 0 0-1,3-3 0-15,-3-4-192 0,3-1 192 16,-1-4-160-16,1-1 160 0,-1-2-416 0,1-3 16 0,-1-3 0 0,-5-4 0 16,7 0-144-1,0-2-32-15,0-4 0 0,0-4 0 0,-3-4 80 0,0-5 16 0,1-3 0 0,-2-4 0 16,-1-4 480-16,-1-2 0 0,1-1 0 0,-1 1 0 0,0 2 0 0,0 2 160 16,0 4-160-16,0 3 192 0,0 3 448 15,0 5 112-15,1 3 16 0,2 4 0 0,-4 6 128 0,0 0 48 16,0 0 0-16,0 0 0 0,6 3-496 15,2 3-80-15,-2 0-32 0,0 4 0 0,1 1-160 0,-1 1-48 16,1 0 0-16,0 0 0 16,0 0-128-16,1-1 0 0,1 0 0 0,1 0 128 0,-2 2-128 0,1-2 0 0,0 0 0 0,1-2 0 15,-1 1-176-15,0-1-64 0,-1-1-16 16,1 0 0 0,0-3-2112-16,1-1-416 0,0-1-96 0</inkml:trace>
  <inkml:trace contextRef="#ctx0" brushRef="#br1" timeOffset="168528.95">1556 3782 21183 0,'-4'20'944'0,"3"-10"192"16,1 2-912-16,0 2-224 0,-1 1 0 0,1 2 0 0,0-2 2240 0,-1 1 384 0,-2-2 96 0,2 0 16 16,1-1-736-16,0-2-144 15,-1-2-16-15,1-2-16 0,0-7-928 0,0 0-176 16,0 0-32-16,0 0-16 0,0 0-352 0,0 0-64 15,1-6 0-15,0-2-16 0,-1-6-112 0,1-2 0 16,2-4-128-16,-1-3 192 0,-2-3-192 0,1-1 0 16,1 2 0-16,3 1 0 0,-3 1 0 0,1 3 0 0,0 3 0 0,2 4 0 15,-1 2 0-15,1 3 0 16,-1 3 0-16,-4 5 144 0,7-1 112 0,0 2 0 16,-7-1 16-16,8 4 0 0,1 3-272 0,0-1 0 15,-2 1 128-15,1 1-128 0,3-1 0 0,-1 1 0 0,-1-1 0 0,-1-2 0 16,1 0 128-16,-1-2-128 0,-8-3 0 0,8 1 0 15,-2-1 176-15,-6 0-176 0,7-5 160 16,-2-2-160-16,0-1 256 0,-2-2-32 0,-2-3-16 0,1-1 0 0,-1-3 80 0,1-1 16 16,-2-2 0-16,0 1 0 15,1 2-160-15,0 0-16 0,0 4-128 0,2 2 192 0,-1 3 48 0,3 3 0 16,-1 1 0-16,3 3 0 16,0 1 32-16,2 2 16 0,-1 2 0 0,2 2 0 15,2 3-288-15,1 1 0 0,-1 0 0 0,1 0 0 16,1 1 128-16,-1-1-128 0,0-1 0 0,0-1 0 15,-1 0 0-15,0-1 0 0,-1-2-160 0,0-2 160 16,-2 0-2368-16,-1-3-336 0,-1-4-80 0</inkml:trace>
  <inkml:trace contextRef="#ctx0" brushRef="#br1" timeOffset="175887.21">16234 5750 10127 0,'0'0'896'0,"0"0"-704"0,1-6-192 0,-1 1 0 0,0-1 1216 0,0 2 224 16,0 4 32-16,1-5 16 0,-1 5-352 0,0 0-80 31,0 0-16-31,0 0 0 0,0 0-384 0,0 0-80 0,0 0 0 0,4 7-16 15,0 3-48-15,-1 2-16 0,0 1 0 0,2 2 0 0,-1 0-208 0,-2 1-32 16,3 3-16-16,-1 0 0 0,0 0-240 16,2-2 176-16,-1 1-176 0,2-1 160 15,0 0-160-15,0-2 192 0,1-2-192 0,0 0 192 16,-1-4 240-16,1-1 48 0,0-2 16 0,-1-2 0 0,1-2 400 0,1-2 64 16,0-2 32-16,1-2 0 0,1-4 128 0,1-4 32 0,1-6 0 15,3-4 0-15,5-6-240 0,5-6-32 16,3-7-16-16,2-5 0 0,2-4-480 0,5-3-80 0,1-3-32 0,5-1 0 15,1-1-272-15,3 3 0 0,-1 3 0 0,0 4 0 16,-3 1 128-16,-1 5-128 16,-3 2 0-16,-2 4 0 0,-4 4 176 0,-1 3-176 0,-5 3 160 0,-2 3-160 15,-2 1 192-15,-2 1-48 0,-2 2-16 0,-2 3 0 16,-2-1-128-16,-3 4 160 16,-2 2-160-16,-1 1 160 0,-2 1-160 0,-1 1 160 0,-3 2-160 0,0-2 160 15,-4 8-544 1,0 0-96-16,0 0-32 0,0 0-16576 0</inkml:trace>
  <inkml:trace contextRef="#ctx0" brushRef="#br1" timeOffset="176891.69">20890 16259 14735 0,'0'0'1312'0,"0"0"-1056"16,0 0-256-16,0 0 0 0,-5-3 1264 0,5 3 192 16,0 0 32-16,0 0 16 0,0 0-928 0,0 0-192 15,0 0-48-15,0 0 0 16,0 0-160-16,0 0-48 0,0 0 0 0,0 0 0 0,0 0-128 0,0 0 128 16,0 0-128-16,0 0 128 15,0 0-128-15,0 0 0 0,0 0 0 0,0 0 128 16,0 0-128-16,0 0 0 0,0 0 144 0,0 0-6720 15,0 0-1344-15</inkml:trace>
  <inkml:trace contextRef="#ctx0" brushRef="#br1" timeOffset="177592.52">22973 15339 3679 0,'0'0'320'0,"0"0"-320"0,-3 8 0 0,1 1 0 15,2-9 1984-15,-1 11 336 0,1-1 64 0,0-1 16 16,0 0-928-16,0-9-176 0,-1 10-32 0,1-2-16 15,0 0-64-15,0-8-16 0,2 8 0 0,-2-8 0 16,0 0-272-16,2 9-48 0,-2-9-16 0,0 0 0 16,0 0-256-16,0 0-64 0,0 0-16 0,0 0 0 15,0 0-144-15,0 0-32 0,0 0 0 0,0 0 0 0,0 0-112 16,0 0-16-16,0 0-16 0,0 0 0 16,0 0-400-16,0 0-80 0,9-4-16 0</inkml:trace>
  <inkml:trace contextRef="#ctx0" brushRef="#br1" timeOffset="178305.59">20663 17937 3679 0,'0'0'320'0,"0"0"-320"0,0 0 0 0,0 0 0 16,0 0 1472-16,0 0 208 0,0 0 48 0,0 0 16 0,0 0-32 0,0 0-16 16,0 0 0-16,0 0 0 0,0 0-336 0,0 0-64 15,-5 4-16-15,5-4 0 16,0 0-208-16,0 0-48 0,0 0-16 0,0 0 0 0,0 0-240 0,0 0-64 16,0 0 0-16,-4 6 0 0,4-6-64 0,0 0 0 15,0 0-16-15,-7 5 0 0,7-5-176 0,-8 2-16 16,8-2-16-16,0 0 0 0,-6 3-208 0,6-3-32 0,0 0-16 15,0 0 0-15,-8 1-160 0,8-1 0 16,0 0 0-16,0 0 0 16,0 0-2064-16,0 0-352 0</inkml:trace>
  <inkml:trace contextRef="#ctx0" brushRef="#br1" timeOffset="179065.87">23548 17171 19695 0,'0'0'864'0,"0"0"192"0,0 0-848 0,0 0-208 0,0 0 0 15,0 0 0-15,0 0 256 0,0 0 0 0,0 0 0 0,0 0 0 16,0 0-48-16,0 0 0 0,0 0 0 0,8-1 0 16,5-1 48-16,2-3 0 15,5 0 0-15,3-2 0 0,5 1 96 0,4-3 32 0,5-3 0 0,2-1 0 16,3-2-64-16,0 1-16 0,0-1 0 0,2-1 0 16,-1 0-80-16,3-2-16 0,1 1 0 0,1 0 0 15,0 2-208-15,-3 0 176 0,-3 1-176 0,-4 1 160 16,-6 0-160-16,-4 1 128 0,-4-1-128 0,-3 4 128 15,-5 0 0-15,-2 3-128 0,-1 1 192 0,-4 1-64 0,-9 4-128 16,0 0 0-16,0 0 0 0,0 0 0 16,0 0-512-16,0 0-48 0,-7-1 0 0,-2 4 0 15,-2 1-1616-15,-3 4-320 0</inkml:trace>
  <inkml:trace contextRef="#ctx0" brushRef="#br1" timeOffset="179408.73">23740 17315 19343 0,'-13'2'848'0,"5"1"192"0,1 0-832 0,-2 0-208 0,-1 1 0 0,0-2 0 16,1 0 1248-16,1 0 208 0,1 0 32 15,7-2 16-15,0 0-400 0,0 0-80 0,0 0 0 0,0 0-16 16,0 0-416-16,0 0-80 0,0 0 0 0,7-6-16 16,4-2-272-16,3-1-48 0,2-1-16 0,5 2 0 15,4-5 192-15,4-1 32 16,2-2 16-16,1-3 0 0,1-1-16 0,3-1-16 0,4-1 0 0,0-1 0 15,1 0-176-15,0 0-48 16,3 1 0-16,1 2 0 0,-2 0-144 0,-2 2 128 0,-3-1-128 0,-3 1 128 16,-4 2-128-16,-4 2 0 0,-1 0 0 0,-3 2 0 0,-2 1 144 15,-4 1-144-15,-1-1 160 0,-3 4-160 0,-2 1 192 0,-2 2-48 16,-9 4-16-16,0 0 0 0,5-6 48 0,-5 6 0 16,0 0 0-16,0 0 0 0,0 0-32 0,0 0 0 15,-5-4 0-15,5 4 0 0,-9 1-432 0,0 1-96 16,0 1 0-16,2 3-16 15,-1 3-2096-15,0 1-432 16,0 0-80-16,-1 1-9424 0</inkml:trace>
  <inkml:trace contextRef="#ctx0" brushRef="#br1" timeOffset="179858.64">24585 17014 18431 0,'0'0'816'0,"-7"-5"160"0,7 5-784 0,0 0-192 0,-7-1 0 0,7 1 0 15,-8-1 1824-15,8 1 320 16,-8 1 64-16,8-1 16 0,0 0-1216 0,-7 1-240 0,7-1-64 16,0 0 0-16,0 0-160 0,0 0-32 0,-8 2-16 0,8-2 0 15,0 0-144-15,0 0-32 0,0 0 0 0,0 0 0 16,0 0-80-16,0 0-32 0,0 0 0 0,0 0 0 0,0 0-32 0,0 0-16 31,0 0 0-31,0 0 0 0,0 0 32 0,0 0 16 0,0 0 0 0,0 0 0 0,0 0 16 0,0 0 0 16,0 0 0-16,0 0 0 0,0 0-32 0,0 0-16 15,0 0 0-15,0 0 0 0,0 0-176 0,0 0 160 16,0 0-160-16,0 0 160 16,0 0-32-16,0 0-128 15,0 0 192-15,0 0-64 0,0 0 64 0,0 0 0 0,0 0 0 16,0 0 0-16,0 0 0 0,0 0 0 0,0 0 0 0,0 0 0 16,0 0-64-16,0 0 0 0,-6 5 0 0,6-5 0 15,0 0-128-15,0 0 192 0,0 0-192 0,0 0 192 16,0 0-192-16,0 0 160 0,0 0-160 0,0 0 160 15,0 0-160-15,0 0 0 0,0 0 144 0,0 0-144 16,0 0 0-16,0 0 144 0,0 0-144 0,0 0 0 16,0 0 144-16,0 0-144 15,0 0 0-15,0 0 144 0,0 0-144 0,0 0 0 0,0 0 0 0,0 0 128 16,0 0-400-16,-7 2-96 0,7-2-16 0,0 0 0 31,-9-1-1904-31,1 1-384 0,2 0-80 0</inkml:trace>
  <inkml:trace contextRef="#ctx0" brushRef="#br1" timeOffset="192196.51">15984 8346 7247 0,'0'0'320'0,"0"0"64"0,0 0-384 0,0 0 0 0,0 0 0 0,0 0 0 0,4-6 320 16,1 2-32-16,-5 4 0 0,4-5 0 0,1 1-112 0,0 0-32 0,1-2 0 0,-1 2 0 15,2 0 80-15,-1 0 16 0,2 0 0 0,-1 0 0 16,-1 0 256-16,2 1 48 16,0 0 16-16,0 1 0 0,1-1-96 0,1 0-16 15,1 0 0-15,0 1 0 0,1 0-32 0,1 0-16 0,1-1 0 0,6-2 0 16,2 1 176-16,-4 2 48 15,2-2 0-15,3 1 0 0,4 0-208 0,5-1-32 0,2 1-16 16,5 0 0-16,5-2-176 0,0 1-16 0,0 0-16 0,2-2 0 16,1-1-160-16,2 1 128 15,1-1-128-15,2 2 128 0,0-1-128 0,0 1 128 0,-1-1-128 0,-1 1 128 16,-5-1-128-16,0 2 0 0,0-2 0 0,-1 1 128 16,-1-3-128-16,-2 2 0 0,-3 0 0 0,-2 1 128 0,-1-1 112 0,-4 2 16 15,-3 0 0-15,-4 1 0 0,-3-1 240 0,-2 0 48 16,-3 3 16-16,-3 0 0 0,-3-1-80 0,-2 1-16 15,-1 0 0-15,-7 1 0 0,0 0 64 0,0 0 16 16,0 0 0-16,0 0 0 0,0 0-208 16,0 0-32-1,0 0-16-15,-7 5 0 0,-2 1-672 0,-1 0-144 0,-4 1-32 0,-2 1-7152 16,-2-1-1440-16</inkml:trace>
  <inkml:trace contextRef="#ctx0" brushRef="#br1" timeOffset="192744.83">16637 8176 6447 0,'-28'-1'576'0,"13"1"-576"16,-3 1 0-16,-5 3 0 0,-3-2 576 0,0 1 0 15,0 2 0-15,1-1 0 0,2 0-432 0,1 1-144 16,1-1 0-16,2 2 144 0,0-2-144 0,3 0 0 16,3 1-160-16,-1 0 160 0,4 0 272 0,2-1 160 0,2 1 16 0,6-5 16 15,0 0 704-15,0 0 144 0,0 0 32 0,0 0 0 16,0 0-624-16,2 6-112 0,2 1-32 0,2-1 0 15,2 0-80-15,1-1-32 0,2 0 0 0,3 0 0 0,1 0 160 0,4-1 16 16,1 0 16-16,5 0 0 0,2-2 64 0,4 0 16 16,2 0 0-16,2-1 0 0,-2-1-320 0,4 0-64 15,0 0-16-15,5 0 0 0,0-1-336 0,3 2 144 16,2-2-144-16,0 0 0 0,2-1 128 0,-3 0-128 16,-2-1 0-16,-1 0 0 0,-1 1 128 0,-1-1-128 15,1-2 0-15,-1 1 0 0,-1 0 160 0,-2 0-160 16,-1 2 128-16,-1-1-128 0,-4-2 256 0,-4 2-16 15,-1 0-16-15,-4 0 0 0,-1-1 320 0,-4 1 64 16,-2 1 16-16,-1 0 0 16,-3-1 144-16,0 2 16 0,-2 0 16 0,0 0 0 0,-1 0-160 0,-1 0-48 15,-1 1 0-15,-7 0 0 0,0 0-128 0,7 0-16 16,-7 0-16-16,0 0 0 0,0 0-112 0,0 0 0 0,0 0-16 16,0 0 0-16,0 0-112 0,0 0-32 15,0 0 0-15,0 0 0 0,0 0-160 0,0 0 0 0,0 0 144 0,0 0-144 16,0 0 0-16,0 0 0 0,0 0 0 15,0 0 0-15,0 0 0 0,0 0 128 0,0 0-128 16,0 0 0-16,0 0 0 16,0 0 0-16,0 0 0 0,0 0 0 0,0 0 0 0,0 0 0 0,0 0 0 0,0 0 0 31,0 0-480-31,8 5-64 0,-8-5-16 0,0 0 0 0,0 0-256 0,0 0-48 16,5 8-16-16,-5-8 0 0,0 0-304 0,0 0-64 0,2 10-16 15,-2-10-11600 1</inkml:trace>
  <inkml:trace contextRef="#ctx0" brushRef="#br1" timeOffset="195573.31">14185 9342 3679 0,'0'0'320'0,"0"0"-320"0,0 0 0 0,0 0 0 15,0 0 1264-15,0 0 176 0,0 0 32 0,0 0 16 0,0 0-816 0,0 0-160 0,0 0-48 16,0 0 0 0,0 0-224-16,0 0-48 0,7-3-16 0,-7 3 0 0,7-4 0 0,-7 4 0 0,10-4 0 15,-2 3 0-15,1 0 96 0,0 1 32 16,0 0 0-16,1 1 0 0,1 0 208 0,1-1 64 16,1 0 0-16,1 0 0 0,2 1-192 0,0 2-16 0,0-1-16 0,0 0 0 31,2 0-64-31,-4-1-16 0,4 0 0 0,2 2 0 0,5-1-96 0,2 1-32 0,3 0 0 0,3 1 0 0,4-1-144 0,3 0 0 15,2 1 0-15,-2-2 0 0,2-1 0 16,-1 0 128-16,1 1-128 0,2 0 0 16,2 0 128-16,2 0-128 0,2 0 128 0,18 0-128 0,-8 0 0 15,-6 1 128 1,-6-2-128-16,-2-1 0 0,-1-1 160 0,1-1-160 0,0 2 192 0,1-1-192 0,0 0 160 0,-3 0-160 16,1 1 128-16,-4-1-128 0,-4-1 192 0,-1-1-64 31,-2-2 0-31,-1 1 0 0,-1 0-128 0,-1 1 160 0,-2 0-160 0,-2 1 160 0,-1 1-160 0,-2-1 0 15,-3 1 144-15,-2 0-144 0,0 1 128 0,-3-1-128 0,-4-1 128 16,-5 1-128-16,-7 1 176 16,8 1-48-16,-8-1 0 0,0 0 0 0,0 0 48 0,0 0 0 15,0 0 0-15,0 0 0 16,-10 3-896-16,-5 1-176 0</inkml:trace>
  <inkml:trace contextRef="#ctx0" brushRef="#br1" timeOffset="196270.54">14162 9516 8799 0,'0'0'384'0,"0"0"96"0,-4-5-480 0,4 5 0 0,-2-8 0 0,2 8 0 16,-1-8 128-16,1 8-128 15,0 0 0-15,1-7 0 0,-1 7 608 0,0 0 32 16,0 0 0-16,2-8 0 0,-2 8 208 0,0 0 48 16,0 0 16-16,7-6 0 0,-7 6-272 0,7-4-64 15,-7 4-16-15,9-1 0 0,0-1-240 0,0 1-32 0,1 1-16 0,-1 1 0 16,4-1-16-16,-1 0 0 0,2 2 0 0,2 0 0 16,-1 0 0-16,1 1 0 0,1-2 0 0,3 1 0 15,-5-1-16-15,4 1-16 0,0-1 0 0,-3 0 0 16,1-1-64-16,3 0-16 0,2 0 0 0,4 0 0 0,0 0 16 0,4 0 0 15,2-1 0-15,13 1 0 0,-2-1-32 0,-3 0 0 16,0 0 0-16,-2 0 0 0,-1-1-128 0,0-1 0 16,3 1 0-16,-1-1 128 0,4-2-128 0,0 2 128 15,1 0-128-15,0-1 128 0,1 0-128 0,-3 1 0 16,-2 0 0-16,-2-1 128 0,-1 0-128 0,1-1 0 16,-2 1 0-16,0 1 0 0,-1-1 0 0,-1 2 0 15,1 1 0-15,-2 1 128 0,-3-1-128 16,-2 0 0-16,0 1 0 0,-3 0 0 0,-3 0 160 0,-2 0-160 0,-3-1 192 0,1 2-192 15,-3 1 240-15,1-2-64 0,-3-1-16 16,-2 1 0-16,-2 2 80 0,-9-2 16 16,10 0 0-16,-10 0 0 0,8 0 0 0,-8 0 16 0,0 0 0 15,0 0 0-15,0 0 0 0,0 0 0 0,0 0 0 0,0 0 0 16,0 0-128-16,0 0-16 0,0 0-128 0,0 0 192 16,0 0-192-16,0 0 0 0,0 0-192 0,0 0 192 31,0 0-720-31,0 0-48 0,-7 2 0 0,-1 0 0 0,0-1-576 15,2 0-112-15,6-1-16 0</inkml:trace>
  <inkml:trace contextRef="#ctx0" brushRef="#br1" timeOffset="196633.07">14991 9450 5519 0,'29'-4'496'0,"-11"3"-496"0,5 1 0 0,5 0 0 16,3-1 592-16,4-1 32 0,0 1 0 0,1 0 0 16,1-1 144-16,0 0 48 0,-2 0 0 0,2-1 0 15,2 1-128-15,-1 1-32 0,1 0 0 0,13 1 0 0,-10-2-64 0,-4 0-16 16,-4-1 0-16,-5 1 0 0,-6 0-144 0,-1 1-48 16,-5 0 0-16,-1 0 0 0,-3 0-112 0,-1 1-16 15,-1 1-16-15,-2 0 0 0,-9-1-64 0,0 0-16 16,9 3 0-16</inkml:trace>
  <inkml:trace contextRef="#ctx0" brushRef="#br1" timeOffset="206617.45">17725 12265 5519 0,'0'0'240'0,"0"0"64"0,0 0-304 0,-7 3 0 0,0 1 0 0,7-4 0 16,-8 3 976-16,8-3 144 0,0 0 32 0,0 0 0 15,-5 6-1152-15,5-6 0 0,0 0-192 0,0 0 0 31,0 0-496-31,-2 8-96 0,2-8-32 0,0 0 0 16,0 0 144-16,0 0 32 0,2 8 0 0,-2-8 0 0,0 0 448 0,0 0 192 16,4 8-128-16,-4-8 128 0,6 6 272 0,-6-6 144 0,5 6 32 0,-5-6 0 0,7 5 448 15,-1 0 80-15,-6-5 32 0,10 5 0 0,0 0-496 0,1 0-112 16,1-2-16-16,0 2 0 0,3-2-240 0,1 0-144 16,2 1 160-16,0 0-160 0,2-2 0 0,2 2 0 15,-1-2 0 1,1 0 0-16,-1 1 0 0,-1 0 0 0,-1-2 0 0,1 0 0 0,4 0 0 0,0 1 0 15,1 0 0-15,3 0 0 0,1 0 0 16,2 0-160-16,1 0 160 0,2 0-128 0,5 1 128 0,0 0 0 0,0-2 0 16,-3-1-128-16,-3 0 128 15,0-1 0-15,2 0 0 0,3 1-128 0,0 1 128 0,4 0 0 0,0 0 0 16,3 0 0-16,2 0 0 0,-2-1 0 0,-1 0-144 0,-3 0 144 16,-4 0 0-16,2 0 0 0,1 0-144 0,3 1 144 15,0 1 0-15,3 1 0 0,2-1-128 0,-1 0 128 16,-1 0 0-16,-3-1 128 0,-4-1-128 0,1 0 192 15,2 1 16-15,1 0 0 0,2 2 0 0,2-1 0 16,3 1-80-16,-1 0-128 0,-1 0 176 0,-3-2-176 16,-3-2 192-16,-1 1-64 0,3 2 0 0,4 0-128 15,-1 0 304-15,4 0-48 0,0 1-16 0,0-2 0 16,-3 0-32-16,-3-1 0 0,-3 0 0 0,0 0 0 0,-1-1 48 16,3 1 16-1,1 0 0-15,2 0 0 0,4 1 112 0,-3-1 0 0,-2-1 16 0,-4 0 0 16,-4-3 0-16,-1 1 0 0,0 0 0 0,2 1 0 0,-1 0-80 15,1 1-32-15,-2 1 0 0,2 0 0 0,-4 0 48 0,-2 0 16 16,-3 0 0-16,-3 0 0 0,-3 0-32 0,-3 3 0 16,-4-2 0-16,-4 0 0 0,-3-2-32 0,0 2-16 15,-10-1 0-15,9 2 0 16,-9-2-16-16,0 0 0 0,0 0 0 0,0 0 0 0,0 0-64 0,0 0 0 16,0 0-16-16,0 0 0 15,0 0-704-15,-4 8-144 0</inkml:trace>
  <inkml:trace contextRef="#ctx0" brushRef="#br1" timeOffset="207326.31">17870 12640 14735 0,'0'0'1312'16,"-7"-1"-1056"-16,0-2-256 0,7 3 0 0,0 0 1360 0,0 0 224 0,0 0 32 0,0 0 16 15,0 0-1392-15,11-5-240 0,1 2-128 0,1 2 128 16,2-1-240-16,1 0 80 0,4-2 16 0,-2 2 0 15,-1 0 144-15,2 1-128 0,2-1 128 0,0 1-128 16,3-2 128-16,3 0-192 0,3 1 192 0,3 0-192 16,1-1 192-16,4 2 0 0,0 0 0 0,3 1-128 15,1-1 128-15,-3 0-128 0,-1 1 128 0,0 0-128 16,3 0 128-16,1 0-128 0,4 0 128 0,6 1-128 16,-2 0 128-16,4-1 0 0,0 0-144 0,-1 0 144 15,-5-1 0-15,4 0 0 0,2 0 0 0,3 1 0 16,5 0 208-16,-1 0-32 0,-1 0-16 0,-2 0 0 15,-1-1 0-15,0 0 0 0,2 0 0 0,2 1 0 0,4 0 0 16,0 0 0-16,-3 0 0 0,-1 0 0 0,-1 0-16 0,1 1 0 16,5 1 0-16,1 0 0 15,3 0-144-15,-7-1 192 0,-5 1-192 0,0 0 192 0,0-1-192 0,2 1 192 16,0 1-192-16,0 1 192 0,-2-2-32 0,-8 0 0 16,-4 0 0-16,-4 2 0 0,-2-1 16 0,0 0 0 15,-1-2 0-15,-1 3 0 0,-3 0 96 0,-3 0 32 16,0 1 0-16,-4-1 0 0,-4 1 224 0,-2-1 48 15,-3 0 16-15,-2 0 0 0,-2-1-16 0,-3-1 0 16,-1 0 0-16,-1 1 0 0,-2-1-128 0,-8-2-16 0,0 0-16 16,9 2 0-16,-9-2-208 0,7 1-32 0,-7-1-16 0,8 0 0 15,-8 0-160-15,0 0 0 0,9-1 0 16,-9 1-8960-16,7-3-1696 16</inkml:trace>
  <inkml:trace contextRef="#ctx0" brushRef="#br1" timeOffset="207499.67">21256 12549 31327 0,'-10'-6'2784'0,"10"6"-2224"0,0 0-560 0,-5-3 0 15,5 3 0-15,0 0 0 0,0 0-160 0,0 0 160 31,0 0-2000-31,0 0-288 0</inkml:trace>
  <inkml:trace contextRef="#ctx0" brushRef="#br1" timeOffset="-210415.55">11624 13019 9215 0,'0'0'816'16,"0"0"-656"-16,2-9-160 0,0 0 0 0,-2 0 256 0,2 0 0 0,-1 1 16 0,-1-1 0 15,-1-1-272-15,1 0-176 0,0 0 32 0,0 1 0 16,-1 1 144-16,0-2 0 0,-3 0 0 0,0 1 128 0,1 0 112 0,0 3 16 31,-4-3 16-31,-1 0 0 0,1-1 112 0,-1 1 32 0,0 0 0 0,-1 1 0 16,-2-1-112-16,0 2-32 16,-1 1 0-16,-2 1 0 0,-1 2 0 0,-2 2 0 0,0 1 0 0,-2 3 0 15,0 2-144-15,0 1-128 0,-1 2 192 0,0 1-192 16,0 1 0-16,1 1 0 0,-1 1 0 0,0 3 0 15,0 3 192-15,1 0-64 0,1 0 0 0,2 2-128 16,-1 0 288-16,0 0-48 0,-1 2-16 0,1 2 0 16,-2 1-32-16,-3 0 0 0,1-2 0 0,0 3 0 15,-2-1 160-15,2 1 32 0,1 1 0 0,3-1 0 16,1-1 64-16,2 1 0 0,0 0 16 0,2 2 0 16,1 1-144-16,1 2-16 0,1-1-16 0,1 2 0 15,0 0-16-15,4-2 0 0,1 1 0 0,2 1 0 16,1 0-80-16,2 0-32 0,1-1 0 0,3-2 0 15,1 1-32-15,1-1-128 0,1-2 192 0,1 2-64 16,1-3 64-16,2-1 0 0,1 0 0 0,4-2 0 0,2 0 64 16,0-1 32-16,-1-2 0 0,6-2 0 0,0 1-32 0,-1-2-16 15,-1-1 0-15,0-2 0 0,0-2 16 0,3 1 16 16,1-4 0-16,2 0 0 0,0-3 32 0,2-2 0 16,2-1 0-16,1 0 0 0,4-4 32 0,-2-1 16 15,0-1 0-15,-2-2 0 0,-1-3 96 0,-2-1 0 16,-1-2 16-16,1-1 0 0,-2-1-16 0,2-1-16 15,1-2 0-15,-1 0 0 0,-2-2-144 0,-1-1-32 16,0 1 0-16,0-1 0 0,0-4 32 0,-2 1 0 16,-1-1 0-16,0-1 0 0,-3 0-64 0,-3-1-16 0,-1-1 0 15,-3-2 0-15,0 1-16 0,-2-2-16 0,-1-1 0 0,0 1 0 16,-2-2-176-16,1 1 192 0,0 1-192 0,-2-2 192 16,-4 0-192-16,0 0 192 0,-1 1-192 15,-2 1 192-15,-3-1-48 0,-1 1 0 0,-1 1 0 16,-2-1 0-16,-2 1-16 0,-2-1 0 0,-1 2 0 0,-2 0 0 15,0 2 0-15,0 2-128 0,-2 0 192 0,-1 0-64 16,-1-1 80-16,-3 2 16 0,-5 3 0 0,-1 0 0 16,0 2-16-16,-1 1 0 0,-2 1 0 0,2 0 0 15,-4 1-80-15,2 1 0 0,0 1-128 0,2 2 192 16,-1 1-192-16,2 2 0 0,-1 3 0 0,1 2 0 0,2 1 0 16,0 3 0-16,-2 2 0 0,-2 2 144 0,0-1 0 0,-1 4 0 15,-1 2 0-15,-1 0 0 0,3 0-144 0,0 2 0 16,1 3 0-16,0-1 0 0,2 2 0 0,1 0 0 15,3 0 0-15,1 0 0 0,-2 1 0 0,2 1-144 16,2 0 144-16,2 1 0 0,1 0-160 0,1 2 160 16,-1 1-128-16,1 1 128 15,0-1-432-15,0 2 0 0,0-1 0 0,0 0 0 16,2 1-1216-16,0 2-240 0,0-1-48 0,2 0-12848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2:14:10.881"/>
    </inkml:context>
    <inkml:brush xml:id="br0">
      <inkml:brushProperty name="width" value="0.05292" units="cm"/>
      <inkml:brushProperty name="height" value="0.05292" units="cm"/>
      <inkml:brushProperty name="color" value="#00B0F0"/>
    </inkml:brush>
  </inkml:definitions>
  <inkml:trace contextRef="#ctx0" brushRef="#br0">21679 16653 5519 0,'0'0'496'0,"0"0"-496"0,0 0 0 0,0 0 0 15,0 0 1152-15,0 0 144 0,0 0 32 0,0 0 0 16,0 0-400-16,0 0-80 0,0 0-16 0,0 0 0 15,0 0-272-15,0 0-64 0,0 0-16 0,0 0 0 0,-2-8-48 16,2 8-16-16,0 0 0 0,-3-6 0 0,0-1-16 0,3 7 0 16,-3-6 0-16,3 6 0 0,-5-7-16 0,1 1 0 15,4 6 0-15,-4-6 0 0,-3 0 0 0,0 2-16 16,0 1 0-16,-1-2 0 16,-1 0-48-16,-2-1 0 0,0 1 0 0,-1-1 0 0,0 1-80 0,-1-1-32 15,-2 1 0-15,0 0 0 0,0 1-32 16,-2 0-16-16,1-2 0 0,-1 1 0 0,0 0 128 15,-1 1 32-15,0-2 0 0,1 2 0 16,-2-2-16-16,0 1 0 0,0-1 0 0,1 1 0 0,-1-1-80 0,2 1-16 0,-3 0 0 16,0 1 0-16,1-1-32 0,1 0-16 0,-2 1 0 0,-2-1 0 15,-3-1-32-15,-1-1 0 16,0 1 0-16,-3-1 0 0,2 0-128 0,0 1 0 0,1-2 144 0,-2 1-144 16,0 1 0-16,0 1 128 0,3 1-128 0,0 0 0 15,-2-1 192-15,1 2-16 0,1 0-16 0,-3 0 0 16,-3 0-160-16,-1 0 0 0,-2-3 0 0,0 1 0 15,0-1 0-15,0 2 0 0,0-2 176 0,1 2-176 16,1 0 144-16,1-1-144 0,0 1 128 0,4 1-128 16,1 0 176-16,-1 1-48 0,-3 0-128 0,0 1 192 15,-3 0-192-15,0 1 0 16,-2-1 0-16,2 1 0 0,0 2 0 0,-1 0 0 0,1 0 0 0,1 2 0 0,1 1 0 0,0 1 0 16,2 1-128-1,-1 2 128-15,-1 1 0 0,-1 0 0 0,-4 0-128 0,1 0 128 0,-1-3 0 0,2 3 0 16,2 0 0-16,1 2 0 0,0 0 0 0,4 2 0 15,3-1 0-15,1 0 0 0,1 0 0 0,2 1 0 16,0 1 0-16,3 0 0 0,0 1 0 16,-1-1 0-16,1 1 0 0,-2 2 0 15,0 1-128-15,1 1 128 0,-1 0 0 0,0 0 0 0,0 1 0 16,0 1 0-16,0 0 0 0,1 0 0 0,1 0-128 0,0 0 128 0,1-1 0 0,-1 1 0 16,0 0 0-16,0 0 0 0,2-2 0 0,3 1 0 15,2 0 0-15,-1 0 0 0,-1 1 0 16,1 0 0-16,0-2 0 0,2 2 0 0,1 2 0 0,2-1 0 15,-3-1-128-15,2 0 128 16,3 1 0-16,-1 0 0 0,0 0 0 0,0 0-128 0,3-2 128 0,-1 1 0 16,2-1 0-16,0 0 0 0,1 0-128 0,0-2 128 15,0 0 0-15,2 1 0 0,1-1-128 0,1 0 128 16,-1 1 0-16,0 1 0 16,2-1-128-16,-1 0 128 0,-1-2 0 0,3 1 0 0,3-1 0 0,-2 0 0 0,3 1 0 15,0 1 0 1,0-2-128-16,0-1 128 0,1 1 0 0,1-2 0 15,1 1 0-15,3-1 0 0,-1 2 0 0,0-2 0 16,1 0 0-16,-1-1 0 0,2-1 0 0,1 2 0 0,0-2 0 0,2 0 0 0,0 0 0 0,-1 1 0 16,2-1 0-16,-3-2 0 0,1-1 0 0,-2 2 0 15,1 0 0-15,-2-2 0 0,1 0 0 0,-1 0 0 16,1-1 0-16,-1-2 0 0,3 0 0 0,0 0 144 16,-2 0-144-16,3-1 128 0,0 1-128 15,1 0 0-15,0-3 0 0,1 2 0 16,1 0 0-16,2-1 0 0,1-2 0 0,1 1 128 15,-1-2-128-15,0 0 0 0,-1 0 0 0,-2 0 0 16,-1-2 0-16,-2 1 128 0,-2 0-128 0,3-1 0 16,2-1 128-16,-1 2-128 0,-2-2 128 0,1 0-128 15,1 0 176-15,1 1-48 0,-1 0-128 0,1-1 192 16,0 0-192-16,1 0 128 0,0 1-128 0,1-1 0 16,0 1 160-16,0-1-160 0,-2 0 160 0,-1 0-160 15,-1 0 144-15,-1 0-144 0,0-1 128 0,2 0-128 16,0 1 0-16,1-1 0 0,0 0 128 0,2-1-128 15,0 1 0-15,1 1 0 0,1-2 0 0,0 1 128 16,3 0-128-16,0-1 0 0,-1-2 0 0,1 2 128 0,-2 0-128 0,-2 0 0 16,-3-3 0-16,1 1 0 0,-1-1 0 0,2 0 0 15,-1 1 144-15,2-2-144 0,2 1 128 0,-2-1-128 16,1 1 128-16,0 0-128 0,1 0 144 0,0-1-144 16,1 1 192-16,-2-1-192 0,2 0 224 0,-2-1-64 15,0 1-16-15,-2-1 0 0,-1-1-16 0,2 1 0 16,-1-2 0-16,0 0 0 0,-1 0 0 0,2-1-128 15,-1-1 192-15,1 1-64 0,1 0-128 0,0 1 192 0,0-2-192 16,0 1 192-16,0 1-192 0,-1-1 160 0,-1-1-160 0,-1 0 160 16,0-1-160-16,-4-1 128 0,-1 1-128 0,1-2 128 15,-5 1-128-15,3 1 192 0,-2 0-192 0,0 0 192 16,-2 0 0-16,-1-1 16 16,-1-2 0-16,1 2 0 0,-2 1 48 0,0 0 0 0,-2-1 0 0,1-1 0 15,-1 1 48-15,0 1 16 0,-1-1 0 0,-2 0 0 16,0-2-32-16,-1 1 0 0,2 0 0 0,-2-2 0 15,0 1-32-15,-2 0 0 0,-1-1 0 0,0 1 0 16,1 1 0-16,-2-1-16 0,-1 1 0 0,0 0 0 16,0-2-64-16,0 1-16 0,-1-2 0 0,0 1 0 15,-2-1-32-15,1 1-128 0,0-2 192 0,-1 0-64 16,-1-1-128-16,1 0 0 0,-1 0 144 0,0 2-144 0,0-2 0 0,1 0 128 16,-2 0-128-16,1-2 0 0,-1 1 128 0,0 0-128 15,-2 1 160-15,1 1-160 0,-2-1 192 0,3-1-48 16,-2 0-16-16,0 3 0 0,1 0 0 0,-1 0-128 15,-1-2 192-15,2 1-64 16,0 2 0-16,1 1 0 0,-2-2 0 0,2 2 0 0,-2 0 16 0,-1 0 0 16,0 0 0-16,0-1 0 0,0 2 48 0,1 1 0 15,-2-1 0-15,1 2 0 0,0 1 16 0,1 0 16 16,-1-1 0-16,-1 0 0 0,1 2 32 0,0 0 0 0,-1 0 0 0,0 1 0 16,-1 1-112-16,1 1-16 15,-1 2 0-15,1-1 0 0,-1 0-128 0,1-1 0 0,0 0 0 0,0 2 128 16,0-1-128-16,0 1 0 0,0 2 0 0,0-2 0 15,0 1 0-15,0 1 0 16,2 0 0-16,0 1 0 0,2-1 0 0,5 3-176 0,0 0 48 0,-7-2 0 31,7 2-416-31,0 0-80 0,-6-3-16 0,6 3 0 16,0 0-1936-16,0 0-400 0,0 0-80 0</inkml:trace>
  <inkml:trace contextRef="#ctx0" brushRef="#br0" timeOffset="2404.61">22805 15848 9215 0,'1'-11'816'0,"1"6"-656"31,2 0-160-31,-2-1 0 0,0 0 1776 0,0-1 320 0,-1 1 64 0,1 0 16 16,-2 6-736-16,0 0-144 0,0 0-16 0,0 0-16 15,0 0 32-15,0 0 16 0,0 0 0 0,0 0 0 16,-4 9-592-16,2 4-112 0,-1 4-32 0,1 2 0 16,0 3-256-16,-1 3-64 0,1 1-16 0,0 2 0 15,0 0 16-15,-2 1 0 0,0 0 0 0,-1 1 0 0,1 0-64 0,0-3 0 16,-2 0 0-16,2-3 0 0,0-2 0 0,1-3 0 15,-1-4 0-15,0-2 0 0,2-2 192 16,2-11 16-16,-3 8 16 0,3-8 0 0,0 0 160 16,0 0 16-16,0 0 16 0,0 0 0 0,0 0-96 0,0 0-32 15,-1-9 0-15,1-3 0 16,1-4-96-16,1-5 0 0,1-6-16 0,3-4 0 0,-1-4-368 16,3 0 0-16,-1 0 0 0,-1 2 128 0,0 3-128 0,0 5 0 15,1 3 0-15,-1 4 0 0,-2 3 0 0,0 4 0 16,1 2 0-16,0 4 0 0,-5 5 128 0,8-3 16 15,-8 3 0-15,9 1 0 0,-2 3-16 0,1 0-128 16,2 2 192-16,-1 1-64 0,1 3-128 0,2-1 0 16,-1 1 0-16,0 1 0 0,1 0 0 0,0 1 0 0,0 0 0 0,0 0 0 15,-1 0 0-15,0 0 0 0,0 1 0 0,-1-2 0 16,-1 1 0-16,-1-1 0 0,-1 0 0 0,1-1 0 16,-1-1 0-16,-1 1 0 0,0-1-192 0,-2 0 192 31,-4-9-832-31,5 9-32 0,-5-9-16 0,0 0-10128 0,0 0-2016 0</inkml:trace>
  <inkml:trace contextRef="#ctx0" brushRef="#br0" timeOffset="2611.29">22584 15926 29775 0,'0'0'1312'0,"-10"-3"288"0,2-2-1280 0,8 5-320 0,-7-5 0 0,7 5 0 0,-4-8 784 0,4 8 112 0,2-9 0 0,2 0 16 16,3 1-320-1,4-2-64-15,3-1-16 0,3 0 0 0,3-2-256 16,2-1-64-16,2 2-16 0,3-2 0 0,1-1-176 0,2-3 0 16,0 0-160-16,1 0 160 15,-1-2-512-15,-1 1 0 0,-1 4 0 0,-4 0 0 16,-3 3-1440-16,-2 4-288 0,-4 1-64 0,-4 4-10240 0</inkml:trace>
  <inkml:trace contextRef="#ctx0" brushRef="#br0" timeOffset="2840.14">22581 16426 31039 0,'0'0'1376'0,"0"0"288"0,0 0-1344 0,0 0-320 16,0 0 0-16,0 0 0 0,0 0 560 0,0 0 32 16,0 0 16-16,10 0 0 0,1-1 96 0,0-1 32 31,1-1 0-31,3 0 0 0,2-4-464 0,1 0-80 15,1 0-32-15,3-3 0 0,3-3-160 0,1-2 0 16,2 0 144-16,1-1-144 0,-1-1 0 0,1 0 0 0,-3 2-160 0,-2 2 160 31,-4 2-576-31,-1 1-16 0,-1 1 0 0,-2 2 0 0,-3 3-1904 0,0 3-384 0,-1 1-80 16</inkml:trace>
  <inkml:trace contextRef="#ctx0" brushRef="#br0" timeOffset="3243.2">22973 16476 22111 0,'-8'5'976'0,"1"-1"208"0,-1 0-944 0,2 2-240 15,-1 0 0-15,1 2 0 0,-1 0 1712 0,1 2 288 16,2 1 64-16,1 1 16 0,1 1-1120 0,2 1-240 0,2 0-32 0,1 2-16 0,1-1-480 0,3 1-192 16,1-2 176-16,2-1-176 15,-2 0 0-15,2-2 128 16,0-1-128-16,0-1 0 0,1-2 128 0,-2-1 0 0,1-2-128 0,0-1 192 15,0-2-48-15,0-2-16 0,-2-1 0 0,1-2 0 16,0-1 48-16,-1-3 0 16,-3-1 0-16,-2-1 0 0,2-3 144 0,-2-3 16 15,-1-3 16-15,1 0 0 0,-2-2-64 0,-1 2-16 0,0 1 0 0,-1 3 0 16,-3 0 0-16,2 5 0 0,0 3 0 0,2 7 0 16,0 0 352-16,0 0 64 0,0 0 16 0,0 0 0 15,0 0-368-15,-3 7-64 0,3 3-16 0,0 4 0 16,0 2-256-16,1 3 0 0,1 1 0 0,0 0 0 15,-1 2 0-15,2 3 0 0,2-2 0 0,-1 0 0 16,1 1 0-16,0-1 0 0,1-1 0 0,0-3 0 16,1-3 0-16,-1 1 0 0,-1-2 0 0,0 0 0 15,0-3 0-15,-2-2 0 0,0-2 128 0,-3-8-128 16,0 0 0-16,0 0 0 0,0 0 0 0,0 0 0 16,0 0-512-1,8-2-192-15,-1-6-64 0,0-7-10832 0,2-7-2176 0</inkml:trace>
  <inkml:trace contextRef="#ctx0" brushRef="#br0" timeOffset="3992.89">23472 16052 11055 0,'0'0'976'0,"0"0"-784"0,0 0-192 0,0 0 0 16,0 0 1792-16,0 0 304 0,0 0 64 0,0 0 16 15,-6 7-496-15,6-7-80 0,-6 6-32 0,6-6 0 16,-7 5-544-16,7-5-96 0,-7 6-32 0,7-6 0 15,-6 5-192-15,6-5-64 0,0 0 0 0,0 0 0 16,-7 4-192-16,7-4-64 0,0 0 0 0,0 0 0 0,-6 5-96 0,6-5-32 16,-6 4 0-16,6-4 0 0,0 0 64 0,0 0 16 15,-6 6 0-15,6-6 0 0,0 0-64 0,-6 5-16 16,6-5 0-16,0 0 0 0,-5 6-96 0,5-6-32 16,0 0 0-16,-6 6 0 0,6-6-128 0,0 0 160 15,0 0-160-15,0 0 160 0,0 0-160 0,0 0 160 16,0 0-160-16,0 0 160 0,0 0 32 0,0 0 0 15,0 0 0-15,0 0 0 0,0 0 192 0,0 0 32 16,0 0 16-16,0 0 0 0,6-7 80 0,-1-2 32 16,1-1 0-16,-1-2 0 0,2-4-160 0,-1-1-48 0,1-4 0 0,1-2 0 15,-1-2-192-15,1-5-144 0,0-2 192 16,0-1-192-16,1 1 0 0,-1 1 0 0,1 2 0 0,-3 1 0 16,1 2-192-16,-2 0-32 15,0 4-16-15,-2 5 0 0,2 1-112 0,-4 4-32 0,0 2 0 0,-1 3 0 31,-2 0-64-31,2 7 0 0,0 0-16 0,0 0 0 16,-5-4 16-16,0 0 16 0,5 4 0 0,0 0 0 0,-6 0 48 0,6 0 0 16,0 0 0-16,0 0 0 0,-6 8 64 0,2 0 0 0,4-8 16 0,-1 11 0 15,0 0 112-15,1 0 0 0,1-1 16 16,0 0 0-16,1 2 176 0,1 1-128 0,-1 0 128 0,1 0-128 16,2 0 128-16,0 2 0 0,1-1 128 0,-2 0-128 15,1 0 480-15,2-1 32 16,0-1 0-16,0 1 0 0,2 0 112 0,0-1 16 0,1-1 16 0,0 0 0 0,0 0-64 0,1-1-16 15,0-2 0-15,0-1 0 0,0-2-224 0,1 1-48 16,-3-4-16-16,2 1 0 16,2 0-96-16,-1-2 0 0,0-1-16 0,-1-2 0 15,1-1-32-15,-1-3 0 16,-1-1 0-16,0-3 0 0,0-2-560 0,0-5-112 0,1-3-32 0,-1-4-11280 16,-1-3-2240-1</inkml:trace>
  <inkml:trace contextRef="#ctx0" brushRef="#br0" timeOffset="4425.35">23695 15108 22111 0,'-5'-7'1968'0,"-1"1"-1584"0,6 6-384 0,0 0 0 16,-5-5 1792-16,5 5 256 0,-6-3 64 0,6 3 16 15,0 0-1104-15,0 0-208 16,0 0-48-16,-1 10-16 0,1-1-480 0,2 2-80 0,1 0-32 0,2 2 0 15,1-1-160-15,1 1 0 0,-1 0 0 0,0 0 0 16,2-1 0-16,0 0 128 0,-2-1-128 0,3 0 0 16,0 0 144-16,0-2-144 15,-2-1 160-15,0-1-160 0,-7-7 160 0,9 5-160 0,-9-5 160 0,10 2-160 16,-10-2 384-16,9-2 0 0,-9 2-16 0,6-8 0 0,1 0 336 0,-2-3 64 31,-2-2 0-31,2-2 16 0,-2-1-240 0,0-4-48 0,2-2-16 0,-3 0 0 0,1-1-288 0,-2 1-48 16,0 2-16-16,-2 2 0 0,-1 2-128 0,1 4 0 15,0 2 144-15,1 10-144 0,0 0 240 0,0 0-32 16,0 0 0-16,0 0 0 0,0 0 48 0,0 0 0 16,0 0 0-16,-4 7 0 0,0 2-256 15,4 2 0-15,1 1 0 0,2 4 0 0,-1 1 0 16,-1 2 0-16,3 0 0 0,1 2 0 0,-1 1 0 0,2 0 0 16,0 0 0-16,1-1 0 0,-1-1 0 0,1 1 0 15,-2-1 0-15,1-1 0 0,-1-3-128 0,1 1 128 0,-2-4 0 0,1 1 0 31,-2 0-1824-31,0-2-256 0,0-4-48 0,-3-8-14256 0</inkml:trace>
  <inkml:trace contextRef="#ctx0" brushRef="#br0" timeOffset="5471">24208 14386 25167 0,'0'0'1104'0,"-4"-9"240"0,2 0-1072 0,0 1-272 15,-2-2 0-15,-1 1 0 0,1 0 176 0,-2 0-32 16,-3-1 0-16,0 2 0 0,-2-1 400 0,-3-1 80 15,-1 1 16-15,-3 0 0 0,-1 0-64 0,-2 2-16 16,-1-1 0-16,-1 1 0 0,-4 1-192 0,0 1-48 16,-2 1 0-16,-3 1 0 0,-4-1-48 0,-4 1-16 0,-3 1 0 0,-2 0 0 15,-1 1-112-15,1 3-16 16,0 1-128-16,1 4 192 0,2 3-192 0,-3 0 0 16,-3-1 128-16,-3 2-128 0,-1 2 0 0,2 4 0 0,-4 3 0 0,4 2-160 15,3 1 160-15,1 2 0 0,1 3 0 0,1 0 0 16,0 2 0-16,-3 3 0 0,3 2 0 0,2 3 0 15,0 1-128-15,2 4 128 0,3 1-128 0,2 2 128 16,2 0 0-16,2-2 0 0,3-2 0 0,1 2-128 0,-1 2 128 0,0 0 0 16,0-1 0-16,2 1 0 0,-2 0 0 0,4 2 0 15,-1 0 0-15,2-1 0 0,1 1 0 0,1-2 0 16,1-1 0-16,2 1 0 16,3 2 0-16,0 2 0 0,-1-1 0 0,3 1 0 15,1-3 0-15,2 1 0 0,2-2 0 0,2 0 0 0,0-1 0 0,4 1 0 16,-2 0 0-16,4 2 0 0,2-2 0 0,1-3 0 15,1-2 0-15,1-2 0 0,4 1 0 0,1-2 0 16,-1-1 0-16,4-1 0 0,1 0 720 0,1-1 240 16,1-1 32-16,1-1 16 15,4 0-1632-15,-2-1-320 0,1-1-64 0,2-2-16 0,3-1 864 0,1 1 160 16,0-3 0-16,1-1 0 0,0-2 176 0,0-1-48 16,1-3-128-16,-1 1 192 0,-1-2-192 0,2-2 176 0,2 0-176 15,0-2 160-15,2-2-160 0,0 0 160 16,1-2-160-16,1-1 160 0,3-1-16 0,0-2 0 0,-1-1 0 0,1-3 0 15,-5-2 112-15,2 0 32 0,0-3 0 0,0-1 0 16,0 0 128-16,2-2 32 0,2 0 0 16,-1-1 0-16,-1 1 32 0,1-3 16 0,-2-2 0 0,-1 0 0 15,0 1-192-15,-2 0-48 0,-3-2 0 0,1 1 0 16,1-1-32-16,1-3-16 0,1 0 0 0,1-1 0 0,-1-1-16 0,1-1-16 16,0 0 0-16,0-1 0 0,-1-1-48 0,0-1-128 15,-3-1 192-15,0-1-64 0,-3-1-128 0,2-1 192 16,1-1-192-16,-1 0 192 0,2-1-192 0,0-1 160 15,0 1-160-15,0-1 160 0,-2-2-160 0,1 1 128 16,-1-1-128-16,-2-1 128 0,-2 0-128 0,2-1 160 16,-1-2-160-16,1-1 160 0,-5-1-32 0,2 0 0 15,0-2 0-15,0 2 0 16,1 1-128-16,-1-1 0 0,0 2 0 0,-1 1 0 0,-2 0 0 16,0 1 0-16,-3-1 0 0,0 0 0 0,-2 0 0 0,0 3 0 15,-3 0 0-15,0 0 192 0,-1-1-192 0,2 2 160 0,-8-1-160 16,2-1 160-16,-2-1-160 0,0 0 0 0,-5-1 144 0,0-1-144 15,1-2 128-15,-2 0-128 0,-1 1 128 0,-1-1-128 16,-1 2 128-16,-3 1-128 0,0 1 160 0,-2 0-160 16,0 2 208-16,-1-1-48 0,0 0-16 0,-4 2 0 15,0 2-16-15,-1-1-128 0,-3-3 192 0,2 1-64 16,-1 2 48-16,-1 0 0 16,1-2 0-16,-2 0 0 0,0 3-176 0,1-1 0 0,-1 1 0 0,2 0 0 15,-1 2 0-15,-2 1 0 0,1 0 144 0,0 1-144 16,1 1 144-16,-2 1-144 0,-2 3 192 0,0 2-192 15,-2-2 0-15,-1 3 0 0,-2 0 0 0,0 3-144 16,-3 3 16-16,0 3 0 0,-3 1 0 0,0 3 0 16,0 1-256-16,-1 2-32 15,0 4-16-15,1 3 0 16,-2 6-1424-16,-1 2-304 0,-1 5-48 0,-2 3-14800 0</inkml:trace>
  <inkml:trace contextRef="#ctx0" brushRef="#br0" timeOffset="20817.02">2498 3160 18431 0,'0'0'816'0,"10"-2"160"0,1-1-784 0,2 0-192 0,1-2 0 0,5-1 0 31,3-2-320-31,3 0-96 0,5 0-32 0,4 0 0 0,3 0 448 0,9-2-128 0,4-1 128 0,2-1 0 16,-4-1-144-16,2 0 144 0,-1-1-160 0,5 0 160 15,4-1 0-15,6-1 0 0,4 0 0 0,0-1 0 16,-4 2 0-16,2-1 128 0,3 1 16 0,5 1 0 0,6-1 112 15,-3 2 32-15,-1 2 0 0,-2-1 0 0,4-1 48 0,5 0 16 16,6 0 0-16,-2-1 0 0,-8 0 320 0,4 1 64 16,0 2 16-16,5-2 0 0,4-2-80 0,-2 1-16 15,-7 0 0-15,4 1 0 0,2-1-208 0,-5 1-32 16,-7-1-16-16,-2 0 0 0,-3 0-224 0,-1 2-48 16,-3 1-128-16,-3 0 192 0,-4 1-192 0,-8 3 128 15,-9 0-128-15,-5 3 0 0,-6 0 176 0,-6 1-176 16,-1 0 192-16,-7 2-192 0,-1 1 176 15,-4 0-176-15,-4 0 160 0,-10 0-160 16,0 0-304-16,0 0-144 0,0 0-48 0,0 0-10992 0</inkml:trace>
  <inkml:trace contextRef="#ctx0" brushRef="#br0" timeOffset="21293.95">3041 3175 27647 0,'0'0'2448'0,"0"0"-1952"16,0 0-496-16,0 0 0 16,0 0-1216-16,0 0-352 0,9-4-64 0,3 2-16 15,5 0 880-15,4 0 160 0,4 0 32 0,3-1 16 0,4 0 560 0,6 0 0 0,6-2 0 0,3 0 0 16,3-2 0-16,1 0 0 0,2-2 0 0,5 0 0 16,4 1 336-16,7 1-16 0,7-4-16 0,1 0 0 15,-2-5 208-15,5 1 32 0,7-3 16 0,0 3 0 16,3-2-32-16,2 0 0 0,-3-3 0 0,7-1 0 15,9-1 80-15,-4 0 16 0,-4 0 0 0,4-2 0 16,7-2-16-16,-6 0 0 0,-5-1 0 0,0 0 0 16,2 1 0-16,-3-1 0 0,-3 0 0 0,-4 0 0 15,-4 3-48-15,0 1-16 0,-1 0 0 0,-9 2 0 16,-9 1-48-16,-5 3-16 0,-5 0 0 0,-7 4 0 16,-2 2-160-16,-5 2-16 0,-4 3-16 0,-5 1 0 0,-5 2-128 0,-4 2-32 15,-2 1 0-15,-6 0 0 0,-7 1-320 0,-9-1-64 16,0 0 0-16,0 0-15808 0</inkml:trace>
  <inkml:trace contextRef="#ctx0" brushRef="#br0" timeOffset="22059.96">1505 7676 23951 0,'-7'-2'2128'0,"0"-1"-1696"0,2 1-432 0,-2-1 0 0,2-3 576 0,-2 2 16 16,4 0 16-16,3 4 0 0,0 0 128 0,0 0 32 15,0 0 0-15,0 0 0 16,0 0-256-16,0 0-32 16,4 7-16-16,3 5 0 0,4 4-208 0,1 3-32 0,3 0-16 0,3 8 0 0,1 4 0 15,3 3 0-15,-1 4 0 0,3 5 0 16,4 4 32-16,2 5 0 16,-1 2 0-16,0 3 0 0,1 3-96 0,2-1-16 0,2 0 0 0,-1 1 0 15,-1-2-128-15,-1-3 160 0,-7-13-160 0,-1 0 160 0,-2-2-160 0,0 2 160 16,1 1-160-16,-3-4 160 0,0-5-160 0,0-2 0 15,-1-2 0-15,-2-1 0 32,3 4-1920-32,-4-4-432 0</inkml:trace>
  <inkml:trace contextRef="#ctx0" brushRef="#br0" timeOffset="22322.29">1462 8042 11055 0,'-48'-15'976'0,"31"8"-784"0,-3-2-192 0,3 1 0 0,2-2 5840 0,1-1 1136 15,2-3 208-15,2 0 48 0,2-1-5952 0,1-3-1280 0,4-3 0 0,3-2-240 0,2-3 80 0,2-4 16 16,2 0 0-16,4-2 0 0,3-1 144 0,4-2-192 16,3 0 192-16,3-1-192 0,2-1 192 0,3 1-160 15,1 0 160-15,0 1-160 0,-2 2 160 0,1 2 0 16,-2 2 0-16,1 4 0 0,0 3-128 0,1 3 128 0,-2 4-128 0,0 3 128 31,0 3-368-31,-1 3 16 16,0 4 0-16,2 2-9792 15,1 5-1952-15</inkml:trace>
  <inkml:trace contextRef="#ctx0" brushRef="#br0" timeOffset="22556.72">1963 9106 13823 0,'-18'20'1216'0,"11"-12"-960"0,1 1-256 0,3-1 0 15,2-1 4624-15,2 0 880 0,1 0 192 0,5-2 16 16,1 0-4736-16,3-4-976 0,2-2-128 0,2-4-64 16,3-2 192-16,2-4 208 0,2-4-32 0,3-3-16 15,5-4 208-15,2-6 32 0,2-4 16 0,2-3 0 0,5-5-160 0,0-1-16 16,3-4-16-16,-2-2 0 0,-2-1-224 0,-2 1-256 15,2 0 48-15,1 5 16 16,-3 1-2240-16,-4 5-432 0,-1 3-80 0</inkml:trace>
  <inkml:trace contextRef="#ctx0" brushRef="#br0" timeOffset="22936.53">2898 7589 18431 0,'0'0'1632'0,"0"0"-1312"16,0 0-320-16,0 0 0 0,0 0 2112 0,0 0 368 16,0 0 64-16,5-3 16 0,0-3-1856 0,3 0-352 15,1-3-80-15,1-2-16 0,-1-1 480 0,2-3 96 16,3-1 0-16,1-4 16 0,2-2-336 0,0-3-80 15,3-3-16-15,-1 1 0 0,0-2-416 0,3-1 0 16,-2 0 0-16,0 0 0 16,0 1-1664-16,-1 4-384 0,-2 2-64 0</inkml:trace>
  <inkml:trace contextRef="#ctx0" brushRef="#br0" timeOffset="23125.74">3004 7882 35007 0,'-9'4'3120'0,"9"-4"-2496"0,0 0-496 0,0 0-128 16,0 0 0-16,0 0 192 0,0 0-64 0,0 0 0 0,6-2-128 0,2-2 0 16,3 1 0-16,3-5-128 0,0-3 288 0,1-3 64 15,3-3 16-15,2-3 0 0,1-3-240 0,2-4 0 16,3-4 128-16,0-2-128 16,4-2-2048-16,0-3-448 0,2-4-80 0</inkml:trace>
  <inkml:trace contextRef="#ctx0" brushRef="#br0" timeOffset="24132.92">4263 6068 16175 0,'0'0'704'0,"0"0"176"0,0 0-704 0,0 0-176 0,-6-3 0 0,0 1 0 0,6 2 912 0,0 0 160 16,-5-1 16-16,-1 0 16 15,1 0 48-15,-1 0 0 0,1 1 0 0,-1 0 0 0,6 0-288 0,0 0-48 16,-6 1-16-16,0 0 0 0,1 1-304 0,5-2-64 15,-6 2-16-15,2 2 0 0,-1-1-240 0,5-3-48 16,0 0-128-16,0 0 192 0,-5 1-192 0,5-1 0 16,-6-1 128-16,6 1-128 0,-5 0 0 0,0-1 128 15,5 1-128-15,-4-4 0 0,0-2 272 0,-1 1-32 16,1-2-16-16,-1 0 0 0,2 1 48 0,1-1 16 0,-1 1 0 0,-2-1 0 16,2 0 112-16,-1 2 32 0,0-1 0 15,-1 2 0-15,0 1 240 0,1 0 48 0,0 1 16 0,4 2 0 16,-6-2-96-16,6 2 0 0,-4 0-16 0,4 0 0 15,0 0-304-15,0 0-64 0,-5 4-16 0,3 3 0 32,1 2-240-32,2 2 0 0,1 1 0 0,3 2 0 0,0 1 0 0,2 1 0 15,0 1 0-15,3 0-160 0,2 1 160 0,3 0 0 0,0 1 0 0,1 0-128 16,-1-2 128-16,1 1 0 0,3-3 0 0,-1 1 0 16,-1-2 0-16,1 0 0 15,-2 0 0-15,1-3 0 0,-3-3 0 0,1 0 0 0,-1-2 0 0,0-2 0 0,3 0 0 0,-5-1 0 16,-1-4 0-16,-2-3 0 0,-1 0 0 0,0-3 0 15,-1-2 0 1,-3-3 128-16,-1-2-128 0,-2-5 0 0,-3-4 0 0,-1-3 0 0,-1-4 0 0,-4-2 0 16,-3-3 0-16,0 1 0 0,-1 2 0 0,0 3 0 15,0 4 128-15,-1 3-128 0,2 3 416 0,2 4 16 16,1 3 0-16,-1 2 0 0,1 2 160 0,2 4 48 16,0 1 0-16,6 3 0 0,0 0-384 0,0 0-64 15,0 0 0-15,0 6-16 0,1 2-176 0,4 2-192 16,1 1 32-16,3 3 16 0,2 3-16 0,3 2 0 15,5 3 0-15,2 4 0 16,2 1 160-16,1 2 0 0,2 2 0 16,0 3 0-16,0 3-144 0,3 4 144 0,2 2-160 0,3 3 160 15,2 3 0-15,-1 1 0 0,-3-1 0 0,2 1 0 16,-1-1 0-16,2 1 0 16,-5-2 0-16,1-1 0 0,-2-3 0 0,-2-2 0 15,-1-2 0-15,-2-4 0 0,-1-3 0 0,-3-3 0 0,-2-2 0 16,-2-4 0-16,-4-2 192 0,-3-4-64 0,-3-2 0 0,-2-3-128 15,-3-2 448-15,-2-1-32 0,-3-2 0 0,-1-1 0 0,-3 0 160 0,-2 0 16 16,-2-2 16-16,-2-1 0 0,-2 0-288 0,-1-3-64 16,-4-1-16-16,-1-2 0 0,-2-2-48 0,1 1-16 15,-1-2 0-15,2-2 0 0,2-2-176 0,0-1 0 16,2-2 0-16,-1-2 0 16,0-3-464-16,0 0-80 0,0-4-16 0,2-3 0 15,0-5-1488-15,3-3-320 0,1-3-48 0</inkml:trace>
  <inkml:trace contextRef="#ctx0" brushRef="#br0" timeOffset="24463.99">4164 5335 40719 0,'-18'-16'1792'0,"11"9"384"0,2 0-1728 16,0 0-448-16,1-2 0 0,2 0 0 0,-1 0 0 0,3 0-224 0,1 1 32 0,2 0 0 15,0 2 192-15,1 2-192 0,2 1 192 0,2 1-192 16,3 2-32-16,-2 2 0 0,4 2 0 0,0 3 0 16,0 3 96-16,0 1 128 0,-1 2-208 0,0 2 80 15,0 3 128-15,-1-1 0 0,-1 2 0 0,0 1 0 16,-3 1 0-16,-1 1 0 0,0 1 0 0,-2-1 0 16,1-1 144-16,-1-1-144 0,1-3 192 0,-2-1-192 15,-1-4 256-15,0-2-48 0,0-3-16 0,-2-7 0 16,0 0 192-16,0 0 16 0,0 0 16 0,0 0 0 0,0 0-32 0,6-3 0 15,-1-2 0-15,2-3 0 0,1-2-192 0,1-2-64 16,0-2 0-16,2-2 0 0,2 1-128 0,-1-2-176 16,0 0 48-16,1 0 0 15,1 2-480-15,-1 0-96 0,2 2 0 0,-1 2-16 16,-1 2-2016-16,0 2-400 0,1 1-64 0</inkml:trace>
  <inkml:trace contextRef="#ctx0" brushRef="#br0" timeOffset="24655.51">4856 5697 36911 0,'0'0'1632'0,"0"0"352"0,0 0-1600 0,5 4-384 0,0 0 0 0,1-1 0 16,-1 2 128-16,1 0-128 0,-2-2 128 0,2 0-128 16,-1 0 304-16,2-1-32 0,-2-1 0 0,2 0 0 15,-1 0-272-15,2-1 0 0,2-1 0 0,-1-1 0 31,0-3-3024-31,-1-1-512 0</inkml:trace>
  <inkml:trace contextRef="#ctx0" brushRef="#br0" timeOffset="25143.56">5341 5012 21183 0,'-10'-6'944'0,"6"4"192"0,-1-1-912 0,-1 0-224 0,1 1 0 0,-3 1 0 15,1 0 3392-15,1 1 624 0,-3 0 128 0,0 2 16 0,-1 2-2864 0,-1 2-576 16,-1 3-112-16,1 1-32 0,-1 0-192 0,0 3-64 16,-1 2 0-16,1 2 0 0,1 0-320 0,1 2 0 15,1 1 0-15,2 1 128 0,2 0-128 0,3 1 0 16,0 0 0-16,4-1-128 0,0-2 128 0,2 1-128 0,4 0 128 0,1-1-128 16,-1-3 128-16,2 0-128 15,1-2 128-15,1-2-128 0,-1-1 128 0,2-2-160 16,-2-3 160-16,0-1-160 0,-2-3 160 15,4-3-160-15,0-2 160 0,-2-3-160 0,1-2-160 0,-1-4-48 0,-1-3 0 0,-1-5 0 16,-1-4 64-16,-1-6 16 0,-4-6 0 0,-1-7 0 0,-2-5 32 0,-3-6 16 16,-2-5 0-1,-3 1 0-15,-2 0-48 0,-2 3-16 0,-1 3 0 0,0 6 0 0,-1 4 752 0,0 7 160 16,2 5 32-16,-2 6 0 0,-2 4 384 0,2 5 64 16,1 4 32-16,1 3 0 15,1 3-416-15,1 2-96 0,1 5-16 0,1 1 0 0,3 1-448 0,0 4-144 16,2 2 0-16,2 2 0 0,3 2 0 0,4 4 0 15,1 3-240-15,3 2 80 0,2 1 16 0,2 0 0 16,1 3 0-16,1-1 0 0,1 2 144 0,2 0-128 0,0 2 128 0,2 0-128 16,1-1 128-16,1 0 0 15,1-2 0-15,0-1 0 0,0-3-160 0,0-2-48 16,3-5-16-16,1-2 0 16,2-3-784-16,1-4-144 0,-3-6-48 0,1-5 0 15,-3-7-2464-15,-2-8-496 0</inkml:trace>
  <inkml:trace contextRef="#ctx0" brushRef="#br0" timeOffset="25522.26">5637 4100 38703 0,'-15'3'1712'16,"8"0"352"-16,0 2-1648 0,2 1-416 0,2 3 0 0,0 5 0 0,-1 2-384 0,3 1-144 0,2 2-48 0,1-3 0 16,2 2 576-16,0 3 0 0,3 1 0 0,0 2 0 15,3 2 0-15,0 0 256 0,0 2-64 0,0-1 0 0,0-1-64 0,0 2-128 31,0-1 176-31,0 0-176 0,1 0 192 0,-3-1-192 0,2-2 192 0,-1-2-192 16,0-2 0-16,-1-3 0 0,-3-2 0 0,0-4 0 16,-2-4 208-16,-1-1-16 15,-2-6 0-15,0 0 0 0,0 0 256 0,0 0 32 0,-3-8 16 0,-3-4 0 0,-1-5-160 0,0-5-16 16,-4-5-16-16,1-8 0 16,-2-8-304-16,-2-3-272 0,-1-5 48 0,-1 2 16 0,-3 1-48 0,2 6 0 15,4 6 0-15,4 4 0 0,1 5 256 0,0 4 0 16,4 5 0-16,0 5 160 0,3 3 144 0,1 3 16 15,0 7 16-15,0 0 0 0,7-2-144 0,1 2-16 16,0 3-16-16,3 3 0 0,3 2-160 0,1 0 0 0,0 2 0 0,2 1 0 16,-1 1 0-16,2 2 0 15,1-1 0-15,1 1 0 0,-1 0 0 0,1 2 0 16,0-1 0-16,0 1 0 0,0-1 0 0,-2 2 0 16,0-1 0-16,1 3 0 0,3 3-176 15,-2 1-112-15,1 2-32 0,7 9 0 16,-5-5-2592-16,-4-4-528 0,-6-3-96 0</inkml:trace>
  <inkml:trace contextRef="#ctx0" brushRef="#br0" timeOffset="25678.89">5735 4595 30399 0,'-15'2'2704'0,"15"-2"-2160"0,0 0-544 0,0 0 0 16,0 0 1184-16,0 0 128 16,0 0 32-16,0 0 0 15,0 0-1120-15,4-7-224 0,2 1 0 0,4-3 0 16,4-2 0-16,2-3 208 0,1-3-16 0,2 0-16 15,1-2-176-15,1-1 0 0,0-2 144 0,10-9-144 16,-1 0-2096-16,-3-2-480 0</inkml:trace>
  <inkml:trace contextRef="#ctx0" brushRef="#br0" timeOffset="26360.7">3188 5454 25679 0,'-10'-12'1136'0,"5"6"240"0,0-1-1104 0,-2-2-272 15,-1 0 0-15,1-1 0 0,-2-1 1024 0,-1 0 160 16,0 0 32-16,-1 1 0 0,-1 0-240 0,0 1-32 15,0 2-16-15,-1-2 0 0,-1 2-96 0,3 2-32 16,2 0 0-16,-1 3 0 0,1 0-352 0,1 1-64 16,2 1 0-16,-1 1-16 0,0 1-240 0,3 3-128 15,1 0 128-15,-1 3-128 0,3 1 0 0,-1 3 0 16,0 1 0-16,1 3-128 0,1 4 128 0,1 3-192 16,0 4 192-16,3 4-192 0,3 3 192 0,1 3 0 0,-1 4 0 0,4 2 0 15,5 0 0-15,1 4 0 0,2 2 0 0,3 5-128 16,2 2 128-16,5 3 0 0,4 1 0 0,5 3 0 15,4 0 0-15,1 1 0 0,1 4 0 0,3 1 0 16,4 2 0-16,2 1 0 16,0-2 0-16,3 2 0 0,3 0 0 0,0 2 144 0,0 0 0 0,-1-3 0 15,0-1 48-15,1-2 16 0,-2 1 0 0,1-1 0 16,2-2-16-16,-5-2 0 0,-4-3 0 0,-2-3 0 16,-3-2-48-16,-3-1-16 0,-3-2 0 0,-3-3 0 0,-4 1 48 0,-4-4 0 15,-2-3 0-15,-2-1 0 0,-4 0 32 0,-4-2 16 16,-4-2 0-16,-4-1 0 0,-5-2 96 0,-4 0 0 15,-3-3 16-15,-4-1 0 0,-3-1 32 0,-2-2 0 16,-1-2 0-16,-4-2 0 0,-1-3 16 0,-3-2 16 16,1-3 0-16,-1-3 0 0,1-3-144 0,-2-1-48 15,1 0 0-15,3-4 0 0,1-4-208 0,2-1 0 16,2-2 0-16,0-2 0 16,4-1-1968-16,0-2-272 0,3 1-64 0</inkml:trace>
  <inkml:trace contextRef="#ctx0" brushRef="#br0" timeOffset="26960.57">5282 8553 3679 0,'0'0'320'0,"0"0"-320"0,-4 1 0 0,-1-1 0 0,1 1 6512 0,-1 0 1232 15,1 1 240-15,1 4 48 16,-1 1-6128-16,2 3-1232 0,0 6-240 0,1 2-48 0,0 2-64 0,2 3 0 0,0 4 0 0,2 0 0 15,1 2-112-15,0-1-16 16,0 2-16-16,2 0 0 0,-1 0-176 0,2 1 0 0,1 1 144 0,-1-1-144 16,1-2 0-16,0-2 144 15,-1-2-144-15,1 0 0 16,-1-3 144-16,-2-3-144 0,0 0 0 0,-2-4 144 0,0-1 0 0,-1-4 0 0,0-3 0 0,-2-7 0 0,0 0 80 0,0 0 16 16,0 0 0-16,-4-4 0 0,0-4-16 0,-4-4 0 15,-1-4 0-15,-2-6 0 0,-1-6-224 0,-2-5 0 16,-1-4-144-16,-2-5 144 0,1-3-384 0,-2 1 32 15,0 0 0-15,1 3 0 0,1 4 352 16,3 5 0-16,2 5 160 0,2 5-160 0,3 5 480 0,1 2-16 16,3 4 0-16,1 4 0 0,1 7-96 0,0 0-32 15,7-2 0-15,0 3 0 0,2 3-192 0,2 2-144 32,2 0 192-32,1 3-192 0,0 2 128 0,2 1-128 0,3 2 0 0,2 2 0 0,1-1 0 0,1 2 0 15,0-1 0-15,0 1 0 0,0-1 0 0,-1 2 0 0,0-1 128 0,0 1-128 31,1 0 0-31,1-2 128 16,-2 1-128-16,0-1 0 0,-2 1 128 0,2-3-128 16,-3-1 0-16,-1-1 0 15,-4-1-384-15,-2-1-192 0,-1-1-48 0,-3-3 0 16,-2 0-2416-16,-6-6-480 0</inkml:trace>
  <inkml:trace contextRef="#ctx0" brushRef="#br0" timeOffset="27164.47">5264 9066 34095 0,'-14'6'1504'0,"9"-3"320"0,-2 0-1456 0,7-3-368 0,0 0 0 0,0 0 0 0,0 0 704 0,0 0 64 16,0 0 0-16,0 0 16 15,5-7-784-15,2-3 0 0,4-1 0 0,3-2 0 16,4-4 0-16,2-2 0 0,3-2 0 0,0-1 0 0,0 0 160 0,0-1-32 16,0-2 0-16,1 0 0 15,2 1-320-15,-6 4-64 0,-1-1 0 0,1-1-16 16,0 0-1952-16,-1 1-384 0</inkml:trace>
  <inkml:trace contextRef="#ctx0" brushRef="#br0" timeOffset="34759.8">3399 11051 18431 0,'-23'2'1632'0,"8"-2"-1312"16,-3 0-320-16,1 1 0 0,3 2 176 0,-2 0-48 16,2-3 0-16,2 2 0 0,2-1 80 0,2-1 16 15,1-1 0-15,7 1 0 0,0 0 112 0,0 0 32 0,0 0 0 0,0 0 0 16,-5-2-144-16,5 2-32 0,0 0 0 15,0 0 0-15,8-6-192 0,3 1 0 0,2-1 0 0,5 1-160 16,2-3 160-16,3-1-128 0,2-1 128 0,1-3-128 16,1-4 128-16,4-1-128 0,3-5 128 0,4-3-128 15,3-2 128-15,6-4 0 0,7-3 0 0,3-4-128 16,5-3 128-16,1-3 0 0,-3-3 0 0,4-5 0 16,2-4 0-16,4-1 224 0,8-2-48 0,-3-1-16 15,-2-3 112-15,-2-3 32 0,3-4 0 0,7-1 0 16,5-3-64-16,-2-2-16 0,-4-1 0 0,3-4 0 15,4-3-32-15,2-1-16 0,-2 0 0 0,2-2 0 16,0-3-48-16,4 1-128 0,6 4 192 0,-3 1-64 0,-9 1-128 0,1 4 192 16,1 2-192-16,-2 4 192 0,-6 5-192 15,-4 4 0-15,-4 3 144 0,-4 5-144 0,-2 4 0 0,-2 4 128 16,-3 4-128-16,-8 5 0 0,-9 6 0 0,-5 5 0 16,-7 5 0-16,-4 6 0 15,-5 3-640-15,-5 5-64 0,-4 4 0 0,-4 4-6240 16,-11 2-1248-16</inkml:trace>
  <inkml:trace contextRef="#ctx0" brushRef="#br0" timeOffset="35200.43">4033 10985 26207 0,'-39'12'1152'0,"16"-3"256"0,0-1-1136 0,3 0-272 0,4 0 0 0,5-4 0 16,3-2-368 0,8-2-128-16,0 0-16 0,0 0-16 0,4-9 64 0,5-6 16 0,3-3 0 0,6-7 0 31,6-4-16-31,7-4 0 0,2-5 0 0,8-5 0 0,9-5 464 0,5-7-144 0,5-7 144 0,3-4 0 0,1-4 0 0,7-5-128 15,9-4 128-15,4-5 0 0,6-5 0 0,4 0-128 16,4 0 128-16,5-1 0 0,5-1 368 0,0 0 144 16,-1 1 48-16,4 0 0 0,3 1 288 0,-2 1 64 15,-3 0 16-15,0 4 0 0,0 5-240 0,-5 2-48 16,-5 0-16-16,-1 5 0 0,-1 4-112 0,-6 6-32 16,-9 4 0-16,-4 4 0 0,-5 5-32 0,-5 5-16 15,-6 5 0-15,-3 5 0 0,-4 4-48 0,-9 3 0 16,-9 4 0-16,-5 4 0 0,-3 3-176 0,-3 3-32 0,-2 2-16 15,0 2 0-15,-2 0-160 0,0 2 0 0,1 2 0 0,1-1 0 32,3 0-2432-32,4-1-400 0</inkml:trace>
  <inkml:trace contextRef="#ctx0" brushRef="#br0" timeOffset="48630.7">21716 2996 2751 0,'0'0'128'0,"-5"-4"16"0,-2 0-144 0,0-1 0 0,2 1 0 0,-2-1 0 16,0 2 2736-16,0 0 512 0,7 3 96 0,-9-2 32 0,-1-1-2480 16,2 2-480-16,-1 0-96 0,-1 0-32 0,-1-1-288 0,-1 1 0 15,-3-1 0-15,0 1 0 0,-1-2-192 0,-2 2 0 16,-1 0 0-16,-2 0 0 0,2-1-16 0,-2 1 0 15,-1-1 0-15,-1-1 0 0,1 1 208 0,0 1 0 0,2 0 0 0,-3 0 0 16,0 0 0-16,-2 1 0 0,0-1 0 16,0 1 0-16,-1 1 0 0,-1-1 0 0,-6 0 0 0,-1-1 0 15,-1-2 0-15,1 1 0 0,1 0 192 0,0 1-192 16,-2 0 320-16,4 0-32 0,0 0-16 0,1 1 0 16,0 0 80-16,2 1 16 0,-1 0 0 0,-4-1 0 15,-3 0-224-15,-3 0-144 16,-2 0 192-16,-1 0-192 0,2 0 0 0,2 0 0 0,-1 0 0 15,3 0 0-15,1 1 0 0,-2 0 0 0,0-1 0 16,-3 0 0-16,-2-1 416 0,-2 0-32 16,0 1 0-16,2 1 0 0,0 0 112 0,2 2 16 0,3 1 0 0,2 0 0 0,-1 0-384 0,0 2-128 15,-2-1 0-15,-2 2 144 0,-1 0-144 0,2-1 0 16,-1 1 0-16,3-1 0 0,0 1 0 16,2 0 0-16,3-1 0 0,3 0 0 0,2-1 0 0,1 1 0 15,0-1 0-15,1 2 0 0,-1-1 0 16,-1 1 0-16,0-4 0 0,0 1 128 0,0-2 224 0,1-1 32 15,0-1 16-15,3 0 0 0,3 0 144 0,-1 0 32 16,2 1 0-16,1 0 0 0,3-2-256 0,0 3-32 0,3 0-16 0,2 1 0 31,4-3-272-31,6 0 128 0,-8 2-128 0,8-2 0 0,-7 3 160 16,7-3-160-16,-4 7 128 0,4-7-128 0,0 0 0 16,-2 9 0-16,2-9 0 0,0 11 0 0,2-2 0 0,0 1 0 0,3 0 0 0,-4 1 0 15,1 0 0-15,1 1 0 0,-1 2 0 0,3 1 0 16,-1 0-128-1,1 4 128-15,-2 0 0 0,0 2 0 0,-1 2 0 0,0 1 0 0,-1 0 0 0,-1 5 128 16,-1 3-128-16,-1 1 0 0,0 1-192 16,0 0 192-16,-1 0-144 0,-2 1 144 0,1-1 0 15,0 3 0-15,-1-2 0 0,3-1 0 0,0-1 0 0,1-2 0 16,-4-2 0-16,2 1 0 0,0-1 0 16,-1-1 0-16,1 2 0 0,1-3 0 15,-1 0 0-15,0-2 0 0,0-1 0 0,1-1 0 0,-1-1 0 0,0-1 0 16,3 0 0-16,-2 0 0 0,2-2 0 0,2-2 0 15,-2 0 0-15,3-1 0 0,-2-2 0 0,3-2 0 0,2-1 0 0,-1-1 0 16,1 0 0-16,1-1 0 0,3 0 128 0,1-1-128 16,3-1 0-16,1 0 144 0,2 1-144 0,2 1 128 15,1-2-128-15,4 0 128 0,4-3-128 0,2 0 128 0,4-3-128 16,1 2 128-16,-1-1-128 0,0 1 160 16,-1-3-160-16,2-2 160 15,1-1-160-15,4 0 128 0,2 0-128 0,4 0 128 0,4 0-128 16,2 0 0-16,1-2 144 0,-2 0-144 15,-6-2 0-15,2 1 128 0,0 0-128 0,4 2 0 0,1 0 0 0,0 1 0 0,2-1 0 0,-3 0 0 16,-4 0 0-16,-2 1 0 0,-1-1 0 0,1 2 0 16,4 1 0-16,1 0 0 0,4-1 0 0,0 1 0 31,1 0 0-31,-3 0 0 0,-5-2 0 0,2 0 0 16,0 0 0-16,1-1 0 0,1 1 0 0,2 0 0 15,1 0 208-15,-3 0-16 0,-5 1-16 0,-2-1 0 16,-3 0 128-16,-2-1 16 0,-1 0 16 0,-2 1 0 0,0-1-16 15,-2 1-16-15,-1-1 0 0,-1 0 0 0,-1 1 48 0,-4 0 16 16,-2 0 0-16,-1 1 0 0,-5-1-48 0,-2 1 0 16,0 1 0-16,-3-2 0 0,-2 1-128 0,0 1-48 15,0-1 0-15,-1 0 0 0,-2 1-144 0,0 0 0 16,0-2 0-16,-1 2 0 0,1 0-192 0,-9 1-112 16,8-3-16-16,-8 3-16 15,9-3-1776-15,-3-1-336 0,0-1-80 0</inkml:trace>
  <inkml:trace contextRef="#ctx0" brushRef="#br0" timeOffset="49093.74">21891 3159 24879 0,'0'0'2208'0,"-3"-9"-1760"0,-2 1-448 0,3 0 0 0,2 8 400 0,0 0 0 16,0 0 0-16,0 0 0 0,0 0-400 0,0 0 0 16,0 0 0-16,0 0-176 0,0 0-160 0,0 0-48 15,0 0 0-15,0 0 0 0,0 0 48 0,1 10 0 16,-1 0 0-16,-1 1 0 15,0 1 336-15,-2 3-144 0,-2 4 144 0,2 1 0 0,0 1-128 0,-1 1 128 0,1 2 0 0,0 2 0 16,0 2 0-16,0 3 0 16,2 2 0-16,1 2 0 0,-2 1 192 0,2 0-64 15,2 2-128-15,-1 0 192 0,2 3-192 0,-1-1 144 16,0-2-144-16,1 1 128 0,-1-2-128 0,1 0 0 0,-1 0 0 0,-1-4 128 16,0-3-128-16,-1-1 0 0,0-3 144 0,0 0-144 15,-1-4 400-15,0-2 16 16,-1-4 0-16,1-1 0 0,-1-1 160 0,1-2 16 15,-1-1 16-15,0-1 0 0,2-10-208 0,-2 8-32 0,2-8-16 0,-4 9 0 16,4-9-352-16,0 0 128 0,0 0-128 0,-2 9 0 31,2-9-256-31,0 0-128 0,0 0-32 0,0 0-8032 0,0 0-1616 16</inkml:trace>
  <inkml:trace contextRef="#ctx0" brushRef="#br0" timeOffset="49283.23">21991 4160 7887 0,'0'0'336'0,"0"0"96"0,0 0-432 0</inkml:trace>
  <inkml:trace contextRef="#ctx0" brushRef="#br0" timeOffset="51391.82">21089 3818 25919 0,'-8'-9'1152'0,"8"9"224"0,-3-7-1104 0,0 1-272 0,3 6 0 0,0 0 0 16,0 0 256-16,0 0 0 0,0 0 0 0,0 0 0 16,0 0-400-16,6-5-96 0,2 1-16 0,-8 4 0 15,10-1-848-15,-1 1-176 0</inkml:trace>
  <inkml:trace contextRef="#ctx0" brushRef="#br0" timeOffset="51611.92">21232 3867 3679 0,'0'0'320'0,"0"0"-320"0</inkml:trace>
  <inkml:trace contextRef="#ctx0" brushRef="#br0" timeOffset="54197.21">22327 3139 12895 0,'-4'-9'1152'0,"4"9"-928"0,-3-10-224 0,1 1 0 15,0 1 1056-15,2 8 160 16,0-9 48-16,0 9 0 0,0 0-1104 0,4-7-160 16,0 0-144-16,-4 7 144 0,8-5-176 0,-1 0 176 15,-7 5-128-15,10-2 128 0,-10 2 0 0,10-2 0 16,-2 2 0-16,-8 0 0 0,0 0 0 0,9 1-128 0,-9-1 128 0,0 0 0 15,6 10 0-15,-4 2 0 16,-2 0 0-16,0 0 0 0,-1 0 224 0,0 1 32 0,-2 2 0 0,2-1 0 16,1-1-112-16,0 0-16 0,0 2 0 0,3-2 0 15,0-2-128-15,1-2 0 0,1-2 0 16,1 0 128-16,2-3 208 0,1-1 48 0,-9-3 0 0,13-3 0 16,0 0 192-16,4-5 32 0,2-4 16 0,1-3 0 15,2-5 80-15,4-3 0 16,1-3 16-16,3-5 0 0,2-4-240 0,4-5-48 0,4-2-16 0,6-2 0 0,7 0-416 0,3-2 0 15,2-2 0-15,-3 1 0 32,-3 3-368-32,-2 5-144 0,-2 4-48 0,-6 5 0 15,-2 5-144-15,-4 1-16 0,0 2-16 0</inkml:trace>
  <inkml:trace contextRef="#ctx0" brushRef="#br0" timeOffset="54698.53">22616 3028 18431 0,'0'0'816'0,"-3"-5"160"0,3 5-784 0,-6-6-192 16,6 6 0-16,-4-4 0 0,4 4 0 0,-5-4 0 15,5 4 0-15,0 0 0 0,0 0 0 0,0 0 0 16,0 0 0-16,0 0 0 0,0 0 0 0,0 0 0 15,0 0-128-15,0 0 128 0,0 0 0 0,5 9 0 16,-1 0 0-16,-2 1 0 0,1-1 0 0,-1 1 144 16,0-1-16-16,0 1 0 0,-1 1 64 0,1 0 0 15,1 0 0-15,0 0 0 0,-1 0 0 0,3-2 0 0,0 1 0 0,1-1 0 16,-6-9 128-16,7 9 48 16,-7-9 0-16,9 7 0 0,-9-7 240 0,10 4 48 0,-10-4 16 0,12-1 0 0,-1-1 160 0,1-3 48 15,1-2 0-15,3-4 0 0,0-5 96 0,7-3 32 16,4-4 0-16,5-2 0 0,5-5-384 0,6-5-80 15,2-7-16-15,7-5 0 0,5-7-352 0,12 0-176 16,12-1 160-16,7-3-160 16,2-7-656-16,3 6-240 0,3 6-32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2:15:47.087"/>
    </inkml:context>
    <inkml:brush xml:id="br0">
      <inkml:brushProperty name="width" value="0.05292" units="cm"/>
      <inkml:brushProperty name="height" value="0.05292" units="cm"/>
      <inkml:brushProperty name="color" value="#00B0F0"/>
    </inkml:brush>
  </inkml:definitions>
  <inkml:trace contextRef="#ctx0" brushRef="#br0">15235 3865 6447 0,'0'0'272'0,"0"0"80"0,0 0-352 0,0 0 0 16,0 0 0-16,0 0 0 0,0-4 1232 0,-1-1 176 15,1 5 48-15,0-6 0 0,0 6-320 0,0-5-64 16,0 5-16-16,0 0 0 0,0-6-400 0,0 6-80 16,1-5 0-16,-1 5-16 0,0 0-224 0,0 0-32 15,0 0-16-15,0 0 0 0,4-5-80 0,-4 5-16 0,0 0 0 0,0 0 0 16,0 0-192-16,8 1 144 0,0 1-144 0,-2 3 128 15,2-1-128-15,-4 4 160 16,2 0-160-16,-1 2 160 0,2 1 64 0,0 1 16 0,-2 0 0 0,2 2 0 16,-1 1-80-16,1 2-16 0,1-1 0 15,-2 1 0-15,1-1-144 0,0 1 128 0,1-2-128 0,0 1 128 0,0-2-128 0,-1-1 0 32,0-1 0-32,-1-1 128 0,1 0 0 0,2 3 0 15,-3-6 0-15,0-1 0 0,-6-7 176 0,0 0 16 0,11 4 16 0,-4 0 0 0,-7-4 16 0,7 0 0 31,2-3 0-31,1 0 0 0,1-5 0 0,2-3 0 0,4-2 0 0,4-4 0 0,3-5-64 16,3-5-16-16,5-4 0 0,0-4 0 0,-1-4-272 0,4-3 0 16,5-1 0-16,0-1 0 0,1 0 0 0,2 1 0 15,1 2 0-15,0 3 0 0,-1-1 0 0,-1 3 0 0,-5 1 0 16,-2 3 0-16,-4 2 0 0,0 3 0 16,-1 0 0-16,-2 3 0 0,-1 2 160 0,-3 2-160 15,-2 3 128-15,-2 1-128 0,-4 3 128 0,-2 2-128 16,0 1 128-16,-3 1-128 0,-2 2 192 0,-1 1-64 15,-2 2 0-15,-6 4 0 0,0 0 48 0,0 0 0 16,0 0 0-16,0 0 0 0,0 0-384 0,0 0-80 0,-6 2-16 16,-2 1-11968-16</inkml:trace>
  <inkml:trace contextRef="#ctx0" brushRef="#br0" timeOffset="710.85">15246 3876 6447 0,'0'0'576'0,"0"0"-576"15,0 0 0-15,0 0 0 0,0 0 1424 16,0 0 176-16,0 0 48 0,0 0 0 0,0 0-608 0,0 0-112 0,0 0-32 0,0 0 0 15,0 0-112-15,0 0-16 16,0 0-16-16,0 0 0 0,0 0-304 16,0 0-48-16,0 0-16 0,0 0 0 0,0 0-144 0,0 0-48 15,8 9 0-15,-3 1 0 0,-1 0 224 0,-1 1 32 16,0 1 16-16,0 2 0 0,1 3-144 0,0 1-48 16,0-1 0-16,1 2 0 0,0 1-144 0,1-2-128 15,0 0 192-15,1 1-192 0,1-1 128 0,2 0-128 16,-3-3 0-16,3-1 0 0,0-2 0 0,0-1 0 15,-2-1 128-15,0-3-128 0,0-1 160 0,1-2-32 16,1-1 0-16,0 0 0 0,0-3 48 0,1-3 0 16,0-1 0-16,1-3 0 0,-2-2 80 0,1-1 32 15,2-4 0-15,4-4 0 0,4-4-64 0,6-7-16 0,2-4 0 16,3-5 0-16,1-6-208 0,1-4 0 16,5 0 128-16,3 0-128 0,1-1 0 0,3 2 0 0,1 1 0 0,2 2 0 15,-1 2 0-15,-1 2 0 0,-4 3-128 0,-1 2 128 16,-1 2 0-16,-1 2 0 15,0 1 0-15,-2 3 0 0,0-1 0 0,-1 4 144 0,-2 1-144 0,0 1 128 16,-1 1 0-16,-4 2-128 0,-2 3 192 0,-3 0-64 16,-2 2 32-16,-2 3 0 0,-3 1 0 0,-3 2 0 15,-2 1 320-15,-3 0 64 0,-2 2 16 0,-2 1 0 16,-6 4 416-16,0 0 96 0,0 0 16 0,0 0 0 16,0 0-384-16,0 0-80 0,0 0-16 0,0 0 0 15,0 0-448-15,0 0-160 0,0 0 0 0,0 0 144 16,0 0-736-16,0 0-160 0,-3 11-16 0,2-1-16 15,0 0-2032-15,1-10-416 0,-1 12-80 0</inkml:trace>
  <inkml:trace contextRef="#ctx0" brushRef="#br0" timeOffset="884.45">16726 3213 19343 0,'0'0'848'0,"0"0"192"0,-6 2-832 0,-2-1-208 0,0 2 0 0,8-3 0 15,0 0 1552-15,-6 5 272 0,0 0 48 0,6-5 16 16,0 0-1360-16,0 0-272 15,-5 5-48-15,5-5-16 0,0 0-192 0,-5 7 0 0,5-7 128 0,0 0-128 16,-4 6 0-16,4-6-192 0,0 0 48 0,0 0-7760 31,0 0-1552-31</inkml:trace>
  <inkml:trace contextRef="#ctx0" brushRef="#br0" timeOffset="23658.62">12000 3574 8687 0,'0'0'384'0,"0"0"80"0,0 0-464 0,0 0 0 0,0 0 0 0,0 0 0 16,-10-2 0-16,10 2 0 0,0 0 0 0,0 0 0 0,0 0 0 0,0 0 0 15,0 0 0-15,0 0 0 16,0 0 0-16,0 0 0 0,0 0 0 0,0 0-3840 0</inkml:trace>
  <inkml:trace contextRef="#ctx0" brushRef="#br0" timeOffset="45008.06">12128 5321 2751 0,'0'0'256'0,"0"0"-256"0,0 0 0 0,0 0 0 16,0 0 1504-16,0 0 256 0,0 0 48 15,0 0 16-15,0 0-1040 0,0 0-208 0,0 0-32 0,0 0-16 16,0 0-32-16,0 0-16 0,0 0 0 0,0 0 0 16,-5 0-112-16,5 0-32 0,0 0 0 0,0 0 0 15,0 0-16-15,0 0-16 0,0 0 0 0,0 0 0 16,-6 0-16-16,6 0 0 0,0 0 0 0,0 0 0 16,-4 1-32-16,4-1-16 0,0 0 0 0,0 0 0 0,0 0-240 15,0 0 144-15,0 0-144 0,0 0 128 0,0 0-128 0,0 0 128 16,-5 1-128-16,5-1 128 0,0 0 64 0,0 0 0 15,0 0 0-15,0 0 0 0,0 0 48 0,0 0 16 16,-6 1 0-16,6-1 0 0,0 0 16 0,0 0 16 16,0 0 0-16,-5 2 0 0,5-2-16 0,0 0 0 15,0 0 0-15,0 0 0 0,-5 2-64 0,5-2-16 0,0 0 0 0,0 0 0 16,0 0-32-16,0 0-16 16,0 0 0-16,0 0 0 0,0 0-144 0,0 0 192 0,0 0-192 0,0 0 192 15,0 0-192-15,0 0 0 0,0 0 0 0,0 0 128 16,0 0-128-16,0 0 0 15,0 0 0-15,0 0 0 0,0 0 0 0,0 0 0 0,0 0 0 16,0 0 0-16,0 0 0 0,0 0 0 16,0 0 0-16,5 4 0 0,-5-4 0 0,0 0 0 0,6 2 0 0,2 0 0 15,0-1 0-15,-3 0 128 16,-5-1-128-16,0 0 128 0,8 1-128 0,-2 1 0 0,-6-2 0 0,7 1 128 0,-7-1-128 0,7 1 0 16,0-1 144-16,-2 1-144 0,-5-1 0 0,6 1 128 15,1 0-128-15,-2-1 0 0,1 0 0 0,0 0 128 16,1 0-128-16,0-1 0 0,0 0 0 0,1 0 0 15,-1 0 0-15,-1 0 0 0,2-2 0 16,0 1 128-16,-1 0-128 0,1 0 0 16,0 0 144-16,-1-1-144 0,0 1 192 0,1 0-192 0,1 0 128 0,0 0-128 15,0-1 0-15,0 2 0 0,1-1 0 0,-1 0 0 16,-2 0 128-16,1-1-128 0,1 1 0 16,-1 0 0-16,-1 0 0 0,3 0 0 0,-1 1 0 0,0-1 0 0,-3 1 0 15,1 0 0-15,1 0 0 0,-1 0 0 16,2 0 0-16,-1 0 0 0,-1 1 0 0,-1 0 0 15,1-1 0-15,-1 1 0 0,1-1 0 0,1 1 0 0,0 0 0 16,0 0 0-16,1 0 0 0,1 0 0 16,0 0 0-16,1 0 0 0,0 0 0 0,1 0 0 0,0-1 128 15,0 1-128-15,0 0 0 0,1 0 0 0,-1-2 0 0,2 2 0 16,-1 0 0-16,0 0 0 0,-1 2 0 0,-1-2 0 16,2 0 0-16,1 0 0 0,0 0 0 0,1 0 0 15,1 0 0-15,-1 0 0 0,-1 0 0 0,1 0 0 16,0 0 0-16,0 1 0 15,0 0 0-15,-1-1 0 0,-1 0 0 0,0 0 0 0,-2-1 0 0,2 1 0 0,-1 0 0 0,-1 0 0 16,0 0 0 0,1 0 0-16,1 0 0 0,0 1 0 0,-1-1 128 0,0 0-128 0,0 0 0 0,1 0 0 15,0 0 128-15,0 1-128 16,0 0 0-16,0 0 0 0,1 0 0 0,-1 0 0 0,0 0 0 16,0 0 0-16,-1 1 128 0,3-1-128 0,-2 0 0 0,2 0 0 15,2 1 0-15,-1-1 0 0,0 0 0 0,0 0 0 16,1 0 128-16,-2 1-128 0,0-1 0 0,1 0 0 15,-2 0 0-15,0-1 0 0,-3 0 0 0,0 0 0 16,0 1 0-16,0-1 0 0,1 0 160 0,-1 0-160 16,0 0 128-16,2 0-128 0,0 0 0 0,0 0 0 15,-1 0 0-15,0 0 0 0,-1 0 0 0,1 0 128 16,0 0-128-16,-1 0 0 0,0 0 160 0,0 0-160 16,1 0 192-16,1-1-192 0,-2 0 0 0,0 0 0 15,1 1 0-15,0 0 0 0,1 0 128 0,1 0-128 0,1 0 192 0,-1 0-192 16,-1-1 176-16,0-1-176 0,0 2 160 0,1 0-160 15,0 0 176-15,0 0-176 0,2 0 192 0,-4 2-192 0,-1-1 256 0,0 0-48 16,-1 0-16 0,0 0 0-16,-2 0 64 0,3 0 0 0,-3 1 0 0,0 1 0 15,1-2 0-15,-1 0 0 0,1 0 0 16,1 0 0-16,0 0 0 0,0 1 0 16,-2-1 0-16,-1 2 0 0,1-2 16 0,1 0 16 0,-4 0 0 15,2 0 0-15,-7-1-32 0,5 1-16 0,2 0 0 0,0 0 0 0,-7-1-32 0,5 1 0 16,-5-1 0-16,0 0 0 0,7 1-64 15,-7-1-16-15,0 0 0 16,0 0 0-16,0 0 0 0,0 0-128 0,0 0 192 0,0 0-64 0,0 0-128 16,0 0 0-1,0 0-160-15,0 0 160 16,0 0-1728-16,0 0-240 0,0 0-48 0</inkml:trace>
  <inkml:trace contextRef="#ctx0" brushRef="#br0" timeOffset="46314.84">12105 5311 7359 0,'0'0'656'16,"0"0"-528"-16,0 0-128 0,0 0 0 0,0 0 848 0,0 0 144 15,0 0 32-15,0 0 0 0,0 0-64 0,0 0 0 16,0 0 0-16,0 0 0 16,0 0-128-16,0 0-16 0,0 0-16 0,0 0 0 0,0 0-416 0,0 0-64 15,0 0-32-15,0 0 0 0,0 0-80 0,0 0-16 0,0 0 0 0,0 0 0 16,0 0-48-16,0 0-16 16,8 1 0-16,0 0 0 0,-1 0-128 0,2 0 128 0,0 0-128 0,0 2 128 15,-1-2-128-15,1 1 0 0,2 0 0 0,2 0 128 16,0 0-128-16,0 0 0 15,0 1 0-15,3 0 0 0,-2-1 0 0,1 2 0 0,2-1 0 0,0-1 0 0,2 0 0 16,1 1 0-16,0-1 0 0,1 0 0 16,1 0 0-16,-4 0 0 0,-1 1-144 0,-1-1 144 0,2 0 0 0,-2-1 0 31,-1 0 0-31,-1 0 0 0,1 0 0 0,2 0 144 0,-2-1-144 0,2 0 128 0,-1 0 64 0,1 0 16 16,-1 0 0-1,1 0 0-15,-2 0-16 0,1 0 0 16,-2 0 0-16,2 0 0 0,2 0-48 0,1 0-16 0,-1 0 0 15,1 2 0-15,0-1-128 0,1-1 0 0,-2 0 0 0,1 0 128 16,0 0-128-16,-2 0 128 0,0-1-128 16,-1 1 128-16,0 0-128 0,0 0 0 0,1-2 144 0,0 1-144 15,2 0 144-15,-1 0-144 0,1 1 192 0,1-1-192 0,-2 0 240 0,0 0-64 16,1 0-16-16,0 0 0 16,0 0 32-16,0-1 16 0,3 0 0 0,-2 1 0 0,1-1 16 0,1 1 0 15,-2-1 0-15,0-1 0 0,-1 1-32 0,0 1-16 0,-2 0 0 0,-1 0 0 16,0-1-16-16,-1 0 0 0,-1 0 0 0,1 1 0 15,0-1-160-15,0 1 0 0,1 0 144 0,-1 0-144 16,-1 1 144-16,1-1-144 0,-1 0 192 0,0 0-192 16,1-1 192-16,-3 1-64 0,1 0 0 0,-1 0-128 15,0 0 240-15,1 1-64 0,1-1-16 0,0 0 0 16,0 0 32-16,0 0 16 0,0-2 0 0,0 2 0 16,-1 0 16-1,3-1 0-15,-2 0 0 0,-1-1 0 0,0-1-80 0,-1 1-16 0,0 0 0 0,1 0 0 0,-2 0 0 0,-2 1-128 16,0 0 192-16,0 0-64 0,1-1 0 0,-1 2-128 15,-2-1 192-15,1 1-64 0,1 0 0 0,0 0-128 32,-3 0 192-32,1 0-64 0,0-1 32 0,0 1 0 0,1 1 0 0,-1 0 0 0,-7 0 16 0,7 0 0 15,-1 0 0-15,-6 0 0 0,7 0-32 0,0 0 0 32,0 0 0-32,-1 0 0 0,-6 0 0 0,8 0 0 0,-3 0 0 0,-5 0 0 15,7 0 48-15,-7 0 0 0,0 0 0 0,7 0 0 0,-2 0 64 16,-5 0 0-16,0 0 16 0,0 0 0 0,0 0-48 0,0 0-16 15,6 1 0-15,-6-1 0 16,0 0-32-16,0 0-16 0,0 0 0 0,0 0 0 16,0 0-160-16,0 0 192 15,0 0-192-15,0 0 192 0,0 0-192 0,0 0 0 16,0 0 144-16,0 0-144 0,0 0 0 0,0 0 0 0,0 0-160 0,0 0 160 16,0 0-768-16,0 6-32 0,0-6-16 15,0 0 0-15,-3 5-1984 0,0 0-400 16</inkml:trace>
  <inkml:trace contextRef="#ctx0" brushRef="#br0" timeOffset="47409.6">12113 5257 10303 0,'0'0'448'0,"0"0"112"0,0 0-560 0,0 0 0 16,0 0 0-16,0 0 0 0,0 0 768 0,0 0 64 0,0 0 0 0,0 0 0 15,0 0-288-15,0 0-48 0,0 0-16 0,0 0 0 16,0 0-160-16,0 0-16 16,0 0-16-16,0 0 0 0,7 3-64 0,0-1-16 15,1 0 0-15,1 0 0 0,0 0-208 0,-1 0 0 0,2 0 0 0,2 1 0 16,-1-1 0-16,3 1 0 0,-1 0 0 0,0 2 0 16,0-1 0-16,2 1-128 0,0 0 128 0,3 1 0 15,0-1 0-15,2 1 0 0,2-1 0 0,-3 1 0 16,1-1 0-16,-1 2 0 0,1-3 0 0,0 0 0 15,-5 1-128-15,2-1 128 0,-1 0 0 0,0-1 0 0,-1-1-128 16,2 0 128-16,0 0 0 0,1 1 0 0,-2-1 0 0,2 0 0 16,-3 0 0-16,2-1 0 0,-1 0 208 0,1 1-48 15,-2-1-16-15,0 0 0 0,-1 0-144 0,2-1 128 16,2 0-128-16,1 1 128 0,-2 0 0 0,1 0 0 16,-1 0 0-16,1 1 0 0,0 0 32 0,-2-2 0 15,1 0 0-15,-1 1 0 0,-2 0 32 0,1-1 0 16,-2 0 0-16,1 0 0 0,2 0 0 0,-1 0 0 15,2 0 0-15,-3 1 0 0,2 0 0 0,1-1 0 0,-1 0 0 0,1 0 0 16,0 0-16-16,-1 0 0 16,-1 0 0-16,1 0 0 0,0 0-16 0,2 0 0 0,-1 0 0 15,2 0 0-15,0 0 96 0,1-1 0 0,-2 0 16 0,1 1 0 16,0-1 32-16,-2 0 0 0,1-2 0 0,-2 1 0 16,-2 0-80-16,0 0-16 0,0 0 0 0,0-1 0 15,1 1-48-15,-1 0-16 0,1 0 0 16,0 0 0-16,-2-1-16 0,0 1 0 0,-1 0 0 0,0 1 0 0,-1 0-128 15,0 0 160-15,0 0-160 0,0-1 160 0,-1 2-32 0,-1 0 0 16,0 0 0-16,-1 2 0 0,-1-1 112 16,1 0 16-16,-1 0 0 0,-1 0 0 0,1 0 112 0,0 1 16 15,1 0 16-15,0 0 0 0,1 0-64 0,-1 0-16 16,0 0 0-16,0-1 0 0,0 0-64 0,0 0-32 16,1 2 0-16,-1-1 0 0,0-1-80 0,0 1-16 31,2-1 0-31,-1 0 0 0,-1 0-128 0,-1 1 160 0,0-1-160 15,0 0 160-15,-2 0-160 0,1 0 0 0,-1 0 0 0,-5-1 128 16,0 0-128-16,6 1 160 0,-6-1-160 0,5 0 160 0,-5 0-160 0,0 0 0 16,0 0 0-1,6 1 128-15,-6-1-464 0,0 0-112 0,0 0 0 0,6 1-16 16,0 0-1840-16,-6-1-352 16</inkml:trace>
  <inkml:trace contextRef="#ctx0" brushRef="#br0" timeOffset="47567.36">13954 5376 14735 0,'0'0'1312'0,"0"0"-1056"0,0 0-256 0,0 0 0 0,0 0 1904 0,0 0 320 15,0 0 64-15,0 0 16 0,0 0-720 0,0 0-144 16,0 0-32-16,0 0 0 0,0 0-880 0,0 0-176 16,0 0-32-16,0 0-16 0,0 0-304 0,0 0 0 15,0 0 0-15,0 0-144 16,0 0-2080-16,0 0-400 0</inkml:trace>
  <inkml:trace contextRef="#ctx0" brushRef="#br0" timeOffset="52970.78">17985 4070 6447 0,'0'0'576'0,"0"0"-576"15,0 0 0-15,0 0 0 0,-1-8 2720 0,1 8 432 16,0 0 96-16,0-8 16 0,2 0-1920 0,-2 8-368 16,4-9-80-16,2 0 0 0,0 0-64 0,4 2-16 0,-3-2 0 0,4 0 0 15,2-1-128-15,0 0-32 16,3-1 0-16,1 0 0 0,2 1-320 0,1-1-64 0,1 2-16 0,2-1 0 15,1 0-48-15,1-1-16 16,2 0 0-16,0 1 0 0,-1 0-32 0,0 0-16 0,-1 0 0 0,-1 1 0 0,-3-1-144 16,-1 2 160-16,-2-1-160 0,-3 2 160 0,-2 2-160 15,1-1 0-15,-6 2 144 16,1-1-144-16,-1 2 144 0,-8 3-144 0,0 0 192 0,0 0-192 16,0 0 320-16,0 0-32 0,0 0-16 0,0 0 0 0,0 0 272 0,-6-2 48 15,-2 1 16-15,-1 0 0 0,-1 1-144 0,-1 2-16 16,-1 0-16-16,-1 1 0 0,-2 1-128 0,1-1-32 15,-3 1 0-15,0 1 0 16,-3 0-80-16,-2 2-32 0,-3 2 0 0,-2 1 0 0,1 0-160 0,-3 2 128 16,0 2-128-16,-1 0 128 15,0 2-128-15,3 0 0 0,-1 0 0 0,2 2 0 0,2 2 0 0,3 1 0 16,2-2 0-16,1-2 0 16,2 1 0-16,2-1 128 0,2 2-128 0,2 0 128 0,1-2-128 0,3 3 0 0,4 0 0 0,1-1-176 15,2-2 176-15,4 1-128 16,0-3 128-16,2-1-128 0,1-3 128 0,3-2 0 15,2 0-144-15,-1-2 144 0,0-3 0 16,1 1-144-16,1-4 144 0,2-1 0 0,-1-1 0 16,2-3 0-16,-1-1 0 0,-1-1 0 0,0-1 0 0,-2-1 0 0,-3-1 128 0,0-1-128 15,-1 0 224-15,-3-1-48 0,-1-2-16 0,-3 0 0 16,-2-1 240-16,-2-1 48 0,-4 0 16 0,1 1 0 0,-3 2-96 16,0 1-32-1,-1 1 0-15,1 2 0 0,-2 1-144 0,-1 4-48 16,-1 1 0-16,1 2 0 0,0 2-144 0,1 2 0 15,1 2 0-15,2 1-176 0,2 0-464 16,0 4-80-16,2 1-32 0,2 3 0 0,1 0-1936 0,2 3-384 0,1-1-64 0</inkml:trace>
  <inkml:trace contextRef="#ctx0" brushRef="#br0" timeOffset="53587.39">18428 4299 18879 0,'0'0'832'0,"0"0"192"0,0 0-832 0,0 0-192 0,0 0 0 0,2-8 0 16,1 0 672-16,-1 2 96 0,-2 6 0 0,5-8 16 15,1 0-16-15,0 3-16 0,1-2 0 0,1 2 0 16,2 0-64-16,-3 2-16 0,-7 3 0 0,12-1 0 15,0 1-160-15,1 2-16 0,-4 2-16 0,1 1 0 16,-3 3-272-16,1 2-48 0,0 0-16 0,0 2 0 16,0 2-144-16,-2 1 160 0,1 2-160 0,-1 0 160 0,-2 1-32 0,-1 4-128 15,-1 3 192-15,0 2-64 0,-1-3 0 0,-1 1-128 16,-1 2 192-16,-1-4-64 0,1-5-128 0,0-1 0 16,-2-3 144-16,1-3-144 0,2-11 160 0,0 0-32 15,0 0-128-15,0 0 192 0,0 0 80 0,0 0 16 16,0 0 0-16,0 0 0 0,0-11 48 0,2-3 16 15,1-5 0-15,2-2 0 0,-2-2-176 0,2-3-48 16,3-4 0-16,0 0 0 0,0 2-128 0,-2-1 0 16,1 1 0-16,-1 0 0 0,1 2 0 0,-2 3 0 15,0 3 0-15,-1 3 0 0,0 2 192 0,-2 3 16 16,-2 1 0-16,0 3 0 0,0 8 240 0,0 0 32 16,-4-5 16-16,4 5 0 0,0 0-80 0,0 0-16 15,-7 1 0-15,7-1 0 0,-5 9-160 0,0-1-48 0,-1 2 0 0,4 2 0 16,0 3-64-16,1 0 0 15,0 2-128-15,1-1 192 0,2-1-192 0,1 1 0 0,2-1 128 0,0 0-128 0,2-2 0 0,0 1 0 16,2-2 0-16,1 0 0 16,2-1 0-16,1-1 0 0,1-2 0 0,-1-3 0 15,0-1 0-15,0-2 0 0,3-1 144 0,-2-2-144 0,2 0 192 0,-1-3-64 16,-1-1 0-16,-1-2 0 0,-1 1 0 0,-1-2-128 16,-1 0 192-16,0 0-64 0,0-1-128 0,-1 1 0 15,1 0 0-15,-5 2 128 16,1 0-624-16,-6 6-128 0,6-6-16 0,-6 6-16 15,0 0-2128-15,0 0-416 0</inkml:trace>
  <inkml:trace contextRef="#ctx0" brushRef="#br0" timeOffset="56390.39">12296 5596 4607 0,'0'0'400'15,"0"0"-400"-15,0 0 0 0,0 0 0 0,0 0 2432 0,0 0 384 0,0 0 96 0,0 0 16 16,0 0-1568-16,0 0-304 16,0 0-64-16,0 0-16 0,0 0-128 0,0 0-16 15,0 0-16-15,0 0 0 0,0 0-48 0,0 0-16 16,0 0 0-16,0 0 0 0,0 0-112 0,0 0 0 0,0 0-16 0,0 0 0 15,0 0-208-15,-5-1-32 0,5 1-16 0,-5 0 0 16,-1 1-112-16,1 0-32 0,-1 0 0 0,1 1 0 16,-1 0 64-16,1 1 16 0,-2-1 0 0,1 1 0 0,-2 0-64 15,0 1-16-15,0 0 0 0,0 0 0 0,-1 0-16 0,0-1 0 16,-1 0 0-16,0 2 0 0,0-2-16 0,0 0 0 16,-2 0 0-16,2 0 0 0,2 0-192 15,-2-1 176-15,-2 1-176 0,2-2 160 0,0-1-160 0,-1 0 160 16,0 0-160-16,0-1 160 0,-1-2-160 0,0 1 160 15,0-1-160-15,1 0 160 0,0-3 32 0,0-1 0 16,-2 0 0-16,4-2 0 0,-2-1-192 0,0 0 160 16,0-1-160-16,0 0 160 0,0-2-160 0,1 0 0 15,1 0 144-15,2-1-144 0,1 1 0 0,0-1 0 16,2-2 0-16,-2 2 0 0,3 0 0 0,0 0 0 16,0-1 0-16,2 1 0 0,0 0 0 0,1-2-160 15,0 1 160-15,1-1 0 0,2 2-128 0,-1 0 128 16,1 1 0-16,0-1 0 0,2 0-160 0,0 1 160 15,2 0-128-15,1 1 128 0,-1 0 0 0,2 1-128 16,0 0 128-16,0 0 0 0,-1 0 0 0,1 0-128 16,0 1 128-16,0 0 0 0,1 1 0 0,-1 1 0 15,-1 1 0-15,1-1 0 0,0 0 0 0,0 2 0 0,0-1 0 0,-2 1 0 16,0 1 0-16,-1 1 0 0,0-1 0 0,-2 1 0 16,-4 4 0-16,5-4 0 0,-5 4 0 0,0 0 128 15,0 0-128-15,0 0 0 16,0 0 128-16,0 0-128 0,0 0 0 0,0 0 0 15,0 0 0-15,0 0 128 0,0 0-128 0,0 0 0 0,0 0 0 16,0 0 0-16,0 0 0 0,0 0-208 0,0 0 80 0,0 0 128 16,0 0-192-16,0 0 192 0,0 0-192 0,0 0 192 0,0 0-144 0,0 0 144 15,-6-2 0 1,1 0 0-16,5 2-208 0,-7-2 64 16,2-1 16-16,-2-1 0 0,0 1 128 0,1 0 0 0,-1-1 0 0,1 1-128 0,-1 0 128 0,-2 1 0 15,2 0 0-15,7 2 0 0,-9-1 0 0,9 1-128 16,0 0 128-16,0 0-128 0,-9-2 128 15,9 2 0-15,0 0 0 0,0 0-128 0,0 0 128 0,0 0 0 16,0 0 0-16,0 0 0 0,0 0 0 0,0 0 0 16,0 0 0-16,9-2 0 0,0 0 0 0,0 0 0 15,2-2 0-15,3 0 128 0,0-2-128 0,-1 1 0 0,-1-1 128 0,1 2-128 16,0 1 160-16,-1 0-32 16,0 0-128-16,0 1 192 0,2 1-192 0,-1 1 0 0,-1 0 128 0,-1 2-128 15,-1 2 0-15,-1 1 176 16,-9-5-176-16,9 8 160 0,-2-1-160 0,-2 0 0 15,-3 1 144-15,2 0-144 0,-3 1 176 16,0 1-48-16,-1 0 0 0,0 2 0 0,-1 0-128 16,0 1 160-16,-1 2-160 0,1 0 160 0,0 0-544 0,1 0-96 15,1-2-32-15,0-2-14000 0</inkml:trace>
  <inkml:trace contextRef="#ctx0" brushRef="#br0" timeOffset="57876.81">13928 5665 11055 0,'0'0'480'0,"0"0"112"0,0 0-464 0,0 0-128 16,0 0 0-16,0 0 0 0,0 0 1504 0,0 0 288 0,0 0 48 0,0 0 16 15,0 0-896-15,0 0-192 0,0 0-16 0,0 0-16 0,0 0-288 0,0 0-64 16,0 0-16-16,9 3 0 15,1 0 16-15,-1-2 16 16,-2-2 0-16,2-2 0 0,0 1 208 0,1-1 32 0,0-2 16 0,0 1 0 16,1-3 96-16,0 0 16 0,0-2 0 0,0-1 0 15,0 0-256-15,1-1-64 0,-2 0 0 0,1-1 0 16,0-2-128-16,1-2-48 0,-1 2 0 0,1-2 0 0,-1-2-48 0,1 0-16 16,-1 1 0-16,0-2 0 0,-1-1 48 0,1-1 16 15,-1-1 0-15,-2 0 0 0,-1 0-80 0,0 0 0 16,-2-1-16-16,0 1 0 0,-1 1-176 0,-1 0 160 15,-2-1-160-15,-1 2 160 0,-1 1-160 0,0 0 192 16,0 2-192-16,-2 0 192 0,-2 2-64 16,-1-6-128-16,-1 3 192 0,1 3-64 0,-2 0 0 0,-1 2 0 15,1 1 0-15,-2 2 0 0,-1 1-128 0,2 2 128 16,-4-1-128-16,2 0 128 0,-1 1-128 0,1-1 0 0,0 2 144 0,1 1-144 16,-2-2 0-16,1 2 128 0,0 0-128 15,0 1 0-15,0 1 0 0,0-1 0 0,1 1 0 16,1 1 128-16,-1 0-128 0,0 1 0 0,2 1 0 0,0 0 0 15,0-1 0-15,1 1 0 0,7 0 0 0,0 0-128 16,-9 1 128-16,9-1-128 0,0 0 128 0,0 0-128 16,0 0 128-16,0 0-160 0,0 0 160 0,0 0-160 15,0 0 160-15,0 0-160 0,0 0 160 0,0 0-160 16,0 0 160-16,0 0 0 0,-2 8 0 0,2-8 0 16,0 0 0-16,0 0 0 0,0 0 0 0,1 9 0 0,-1-9 0 0,0 0 0 15,0 0 0-15,0 0 0 0,0 0 0 0,0 0 0 16,0 0 0-16,0 0 0 0,0 0 0 0,0 0 0 15,0 0 0-15,0 0 0 0,0 0 0 0,0 0 0 16,0 0 0-16,0 0 0 0,0 0 0 0,0 0 0 16,9 0 0-16,-9 0 0 0,0 0-128 0,10-3 128 15,-5 0-128-15,2-2 128 0,-2 0 0 0,1-1 0 16,-1 1 0-16,-5 5-128 0,7-7 128 0,0 2 0 16,-2 0 0-16,-5 5-128 0,7-4 128 0,-7 4 0 15,7-3 0-15,-7 3 0 0,0 0 0 0,0 0 0 16,8 0 0-16,-8 0 0 0,0 0 0 0,0 0 0 15,10 3 0-15,-10-3 0 0,0 0 0 0,8 4 0 16,-8-4 0-16,0 0 0 0,6 7 0 0,-6-7 0 16,0 0 0-16,0 0 0 0,0 0 0 0,7 6 0 0,-7-6 0 15,0 0 128-15,0 0-128 0,0 0 128 0,0 0-128 0,0 0 128 16,0 0-128-16,0 0 128 0,-8 6-128 16,8-6 128-16,-8 2-128 0,8-2 128 0,-9 1-128 0,0 0 128 15,0 2-128-15,1-1 0 0,8-2 128 16,-9 2-128-16,2-1 0 0,7-1 0 0,-8 2 0 15,8-2 0-15,0 0-144 0,-7 7 144 0,2-2-160 0,5-5 160 16,-4 9-192-16,0-1 192 0,4-8-208 16,-3 10 80-16,2-1 128 0,1-9-128 15,-1 9 128-15,1-9-128 0,0 11 128 0,0-2 0 0,0-9 0 0,0 0-128 16,0 0 128-16,1 8 0 0,-1-8 0 16,0 0 0-16,0 0 0 0,0 0 0 0,0 0 0 0,0 0 0 0,1 9 0 0,-1-9 144 15,0 0-144-15,0 0 0 0,0 0 176 0,0 0-176 16,0 0 160-16,0 0-160 0,0 0 144 0,-4-7-144 15,0-1 128-15,0 1-128 0,1-1 0 0,0 0 128 16,1 0-128-16,1-1 0 0,1 1 0 0,0 8 0 16,1-9 0-16,-1 9 0 0,2-9 0 0,-2 9 0 15,0 0-128-15,0 0 128 0,8-4 0 0,-8 4 0 16,0 0 0-16,10 0 0 0,-1 1 0 0,-9-1 0 16,9 3 0-16,-1 1 0 0,0-1 0 15,1 1 0-15,-9-4 0 0,10 5 0 16,-10-5 0-16,11 2 0 0,0-1 0 0,0-1 0 0,-1-2 0 15,0-1 0-15,-2-2 0 0,2 0 0 0,0-3 0 0,0-1 0 16,0 0 0-16,1 0 0 0,0-2-240 0,0 0-80 0,-1-2 0 0,-1 2-14656 16</inkml:trace>
  <inkml:trace contextRef="#ctx0" brushRef="#br0" timeOffset="59347.81">12110 6245 3679 0,'0'0'160'0,"0"0"32"0,0 0-192 0,0 0 0 0,0 0 0 0,0 0 0 16,0 0 1792-16,0 0 320 0,0 0 64 0,0 0 16 0,0 0-1168 0,0 0-256 16,0 0-32-16,0 0-16 0,0 0-96 0,0 0-32 15,0 0 0-15,0 0 0 0,0 0-80 0,0 11 0 16,-1-1-16-16,1 0 0 0,2-1-144 15,-2 1-32-15,-1-1 0 0,1-9 0 0,2 10-144 0,-2-10-48 16,1 9 0-16,-1-9 0 0,0 0 144 0,0 0 32 0,4 8 0 0,-4-8 0 31,0 0 176-31,0 0 32 0,0 0 16 0,0 0 0 16,0 0-208-16,8-4-32 0,-1-1-16 0,-3-3 0 0,-2-2-48 16,1 0-16-16,0-1 0 0,-2 0 0 0,-2 0-64 0,-1 0-16 0,-1-1 0 0,0 0 0 31,0 0 0-31,-2 1-128 0,1 2 192 0,0 4-64 0,-2 0 96 0,6 5 16 0,-5-3 0 0,5 3 0 15,0 0 208-15,-8 4 64 16,0 1 0-16,8-5 0 0,-5 9-192 0,0 3-48 0,0-1 0 0,2 1 0 0,1-1-272 0,0 1 0 31,1 0 0-31,0 1 0 0,1 1 0 0,1 0 0 0,0-3 0 0,1 0 0 0,1 0 0 0,0-1 0 16,0-2 0-16,-3-8 0 0,2 6 0 16,2-1 0-16,-4-5 0 0,5 5 0 0,-5-5 176 15,7 3 16-15,-1-2 16 0,-6-1 0 0,8-2 48 16,1-1 16-16,-2-2 0 15,-1 0 0-15,0-3-16 0,-2-1 0 16,-1-2 0-16,0 0 0 0,-3-2 0 0,0 0 0 0,-2-1 0 0,0 0 0 16,-2 0-64-16,-1 2 0 15,1 0-16-15,0 2 0 0,-2 1-48 0,0 3 0 16,-2 0 0-16,8 6 0 0,-7-2 160 0,1 3 32 16,-2 2 0-16,0 4 0 0,3 2-80 0,-1 2-16 0,1 0 0 0,0 1 0 15,2 3-224-15,1 2 0 0,-1-1 0 0,1 1-160 16,2-1 160-16,2-5 0 0,1 0-144 0,-1 1 144 15,4 0-1376 1,1-1-208-16,2 0-32 0,3-1-12368 0</inkml:trace>
  <inkml:trace contextRef="#ctx0" brushRef="#br0" timeOffset="60443.18">13970 6273 5519 0,'0'0'496'0,"0"0"-496"0,0 0 0 0,0 0 0 15,0 0 2208-15,0 0 352 16,0 0 64-16,0 0 0 0,0 0-1312 0,0 0-272 0,0 0-48 0,0 0-16 0,0 0-400 0,0 0-64 15,0 0-32 1,0 0 0-16,0 0-160 0,0 0-48 0,0 0 0 0,5 4 0 16,1-2-32-16,-6-2-16 0,0 0 0 0,5 1 0 15,-5-1-32-15,7 1-16 0,-7-1 0 0,5-2 0 0,1 0 16 0,-2-2 16 16,1 1 0 0,-1 0 0-16,-1-3 0 0,0 1 0 0,-1-2 0 0,0 1 0 0,-1-2-16 0,0 1 0 15,-1 1 0-15,0-1 0 16,-1 2-64-16,0-1 0 0,1 6-128 0,0 0 192 0,0 0 160 0,0 0 32 15,0 0 0-15,-5 2 0 16,0 3 48-16,1 1 16 0,-1 3 0 0,2 2 0 16,1 1-208-16,-1 2-48 0,-1 1 0 0,2 0 0 15,1-1-192-15,0 1 0 0,0-1 128 0,0-1-128 0,1-2 0 0,0-1 0 0,0-2 0 0,1 0 0 0,1-3 256 0,-2-5 16 16,0 0 0-16,0 0 0 16,0 0 32-16,0 0 0 0,0 0 0 0,0 0 0 15,5-3-16-15,1-3 0 16,-2-1 0-16,1-2 0 0,-2-2 0 15,-1-1 0-15,0-2 0 0,0 0 0 0,-1 0-96 0,0 0 0 0,-1-2-16 0,0 3 0 32,-1 2-176-32,0 1 0 0,-1 2 144 0,1 2-144 0,1 6 128 0,0 0-128 15,0 0 160-15,0 0-160 0,0 0 256 0,0 0-32 16,-3 4-16-16,0 3 0 0,1 0-208 0,-1 3 0 16,1 0 0-16,1 1 0 0,1 0 0 0,0 0 0 15,-1 0 0-15,1-1 0 0,1 0 0 0,0-1 0 16,0-1 0-16,0-2 0 0,-1-6 0 0,0 0 0 0,0 0 0 0,0 0 0 15,5 3 0-15,-5-3 128 16,0 0-128-16,6-2 0 0,0-3 208 0,-1-2-48 16,0-3-16-16,-2-1 0 0,0-2 64 0,0-1 16 15,-3-3 0-15,1 1 0 0,0 0-64 0,-1 3-16 16,-1 2 0-16,0 2 0 0,-2 2-144 0,1 1 192 0,2 6-192 0,0 0 192 16,0 0-64-16,-5 6-128 0,0 2 192 0,2 6-64 15,0 2-448 1,0 4-80-16,1 2-32 0,1 0-10512 0,1 0-2112 0</inkml:trace>
  <inkml:trace contextRef="#ctx0" brushRef="#br0" timeOffset="61075.7">16376 6157 4895 0,'0'0'208'0,"0"0"48"0,0 0-256 0,0 0 0 16,0 0 0-16</inkml:trace>
  <inkml:trace contextRef="#ctx0" brushRef="#br0" timeOffset="62338.81">16312 6278 23151 0,'-11'-8'1024'0,"6"6"208"0,0-3-976 0,0 2-256 0,1 1 0 0,4 2 0 0,-5-2 512 0,-1 1 64 16,6 1 16-16,0 0 0 0,-4 2-16 0,4-2 0 16,-3 9 0-16,3 2 0 15,2 2-304-15,0 3-64 0,1 3-16 0,1 2 0 0,2 1-192 0,3 2 144 16,-3 1-144-16,3 3 128 16,-1 1-128-16,1-2 0 0,-1 1 0 0,1-2 0 15,-1-1 0-15,0-1 0 0,-1 0 0 0,1-4 0 0,-1-1 0 0,-2-2 0 16,0-2 0-16,-2-2 128 0,1-3 144 0,-2-1 32 15,0-2 0-15,-2-7 0 0,0 0 608 0,0 0 128 16,0 0 32-16,0 0 0 0,-5-5-256 0,-3-1-48 16,1-4-16-16,-1-4 0 0,0-3-448 0,0-4-96 15,-2-3-16-15,0-4 0 0,0-4-192 0,-1-2 0 16,2-2 0-16,0-1 0 0,2-2 0 0,0 1-128 0,1 0 128 0,2 1 0 16,0 0-144-16,1 4 144 15,2 4 0-15,1 1-144 0,1 4 144 0,2 2 0 16,0 0-144-16,2 2 144 0,1 3 0 0,1 1 0 0,0 2 0 0,1 1 0 15,0 3 0-15,0 2 128 0,2 3-128 0,0 0 0 0,-1 2 0 0,1 2 0 16,-1 2 0-16,1 1 0 0,-2 3 0 16,1 0 0-16,0 1 0 0,-1 1 0 15,-2 2 0-15,1 2 0 0,-2 0 128 0,0 1-128 0,-2 1 0 16,-2 2 160-16,-2-1-160 0,-1 1 160 0,0 2-32 0,-3 2-128 16,1-1 192-16,-3 1-64 15,2-1-128-15,0-1 0 0,0 1 144 0,1-1-144 0,-1-1 0 0,1-1-192 16,-1-1 32-16,1 2 0 15,1-2-1456-15,-1-1-304 0,0 1-48 16,1-2-12368-16</inkml:trace>
  <inkml:trace contextRef="#ctx0" brushRef="#br0" timeOffset="62640.2">16564 6532 13823 0,'0'0'608'0,"0"5"128"0,1 2-592 0,1 1-144 15,0 2 0-15,1-1 0 0,0 1 2112 0,0 1 384 16,1 0 64-16,1 0 32 0,-1-1-1456 0,2 0-304 16,-1-1-48-16,1-1-16 0,-1-2-80 0,2-1-32 15,-1-2 0-15,-6-3 0 0,8 1-128 0,-1-1-16 16,-7 0-16-16,6-4 0 0,0-1 224 0,-2-1 48 16,-2-3 16-16,-3-1 0 0,1-1 288 0,-2-1 48 15,-2-1 16-15,-2-1 0 0,0 1-384 0,-2 2-80 0,-1 1-16 0,-1 3 0 16,-1 0-144-16,0 4-16 15,-1 2-16-15,1 2 0 0,1 3-112 0,-2 5-32 0,2 1 0 0,1 2 0 0,4 2-336 16,-2 3 0-16,3 1-160 0,1 1 160 16,1 0-560-1,4 0 0-15,-1-1 0 0,2 0 0 0,4-3-1776 0,0 0-352 0,2-2-80 0,0-3-12192 0</inkml:trace>
  <inkml:trace contextRef="#ctx0" brushRef="#br0" timeOffset="64950.73">16975 6217 7359 0,'0'0'656'0,"0"0"-528"0,0 0-128 15,0 0 0-15,0 0 2160 0,0 0 400 0,1-5 64 0,-1 5 32 0,1-6-1216 0,0 1-240 16,-1-1-48-16,0 1-16 16,0 0-224-16,-1 1-32 0,0-2-16 0,0 1 0 15,-2-2-32-15,-1 2-16 16,0 0 0-16,0 1 0 0,-1-1-112 0,-1-1-32 16,-1 2 0-16,-1 1 0 0,-2 1-128 0,1 1-32 0,-1-1 0 15,0 2 0-15,0 1-128 0,-1 1-16 0,1 0-16 0,0 3 0 16,0 0-32-16,1 1-16 15,1 0 0-15,-1 2 0 0,0 1-112 0,2 1-32 16,2 1 0-16,0-1 0 0,3 2-160 0,-1 0 0 0,2 0 0 0,1 0 0 0,0-1 0 0,1 0 0 16,2 0 0-16,-1 0-176 0,3-1 176 0,-1-1 0 15,1-1 0-15,0-1 0 0,1 0 0 16,-1-3-128-16,-5-4 128 0,8 4 0 16,0-1 0-16,-1-2 0 0,1-1 0 15,-1-1 0-15,-1-1 0 0,2-2 0 16,1 0 0-16,-1-3 0 0,1 0 128 0,-2-3-128 0,-1-1 160 15,0-2-160-15,-1-2 192 0,1 0-64 0,1-3-128 0,-3 1 192 0,-2-3-64 0,0-1-128 16,-1-2 176-16,-1-1-176 0,-2-3 208 16,0 1-64-16,-1 1-16 0,-2 1 0 0,1 2-128 0,-3-6 128 15,1 6-128-15,-1 4 128 0,1 3 0 0,0 4 0 16,2 2 0-16,-1 4 0 0,5 5 112 0,0 0 16 16,-6-4 0-16,6 4 0 0,0 0-96 15,0 0-16-15,0 0 0 0,-3 7 0 0,2 1-144 16,1 1 0-16,1 2 0 0,2 2 0 0,-1 2 0 0,1 1 0 15,2 3 128-15,0 1-128 0,2 0 144 0,-1 0-144 16,2-1 160-16,0 1-160 0,0-1 0 0,1 0 0 16,0-2 0-16,1 1 0 0,1-2 0 0,1-1 0 15,0-2 0-15,0-2 0 0,0-1 0 0,-2-2 0 16,0-1 0-16,1-3 0 0,-3-1 0 0,1-3-240 16,-1-1 80-16,0-3 16 0,-1-2-176 0,-1-3-16 0,0-3-16 0,-1-4 0 31,0-1-2176-31,-3-6-432 0</inkml:trace>
  <inkml:trace contextRef="#ctx0" brushRef="#br0" timeOffset="65783.05">17089 5282 20271 0,'0'0'1792'0,"0"0"-1424"16,-2-9-368-16,2 9 0 0,-3-7 144 0,-3 1-144 16,6 6 192-16,-5-4-192 0,5 4 976 0,-8-3 96 15,-1 1 16-15,3 2 0 0,-3 2-160 0,-1 0-32 0,-1 1 0 0,-1 3 0 16,-2 0-384-16,-3 3-64 15,0 0-32-15,-2 3 0 0,-2 2-128 0,-1 3-32 16,-2 0 0-16,-1 4 0 0,-3 4-64 0,-2 3-32 0,1 1 0 0,-4 0 0 16,-4 1-160-16,1 1 0 0,-4 2 144 15,0 0-144-15,-6-1 128 0,-1 0-128 0,2-2 128 16,1 0-128-16,1 0 0 0,3-1 144 0,1 1-144 0,13-10 0 16,-3 1 128-16,-1 1-128 0,-1 1 0 0,-2-1 0 15,0 0 0-15,1 0 0 0,1 0 0 16,1 0 0-16,3-2 0 0,1 0 0 0,1-2 0 0,3-1 0 0,2-1 0 0,2-1 0 15,0-2 0-15,1-1 0 0,3 0 0 16,1-1 0-16,1-2 0 0,2-2 0 16,2 0 0-16,2 0 0 0,-1-2 0 0,2 1 0 0,0-2 128 0,2 0-128 15,3-4 0-15,-3 6 0 0,3-6 192 0,-2 5-192 16,2-5 192-16,2 8-192 0,-1 1 128 0,1 0-128 16,1 0 0-16,0 0 0 0,2 2 0 0,1 3 0 15,2 0 0-15,1 2 0 16,0 3 0-16,2 3 0 0,-1 5 0 0,3 2-144 0,2 5 144 0,2 4 0 15,0 4 0-15,2 4-128 0,0 4 128 16,1 4 0-16,0 1 0 0,2 1 0 0,0-1 0 0,-2-2 0 16,-1-3 0-16,-1-2 0 0,-1-4 0 0,-3-2 0 15,1-4 0-15,-2 0 0 0,0-5 0 16,0-1 0-16,-2-4 0 0,-1-1 0 0,0-3 192 0,-1-2-16 16,0-1-16-16,0-3 0 0,-1-1 144 0,1-2 16 0,0-4 16 15,-1-1 0-15,2-2-48 0,-1-3-16 0,0-1 0 0,0-2 0 16,1-1-112-16,1-2-32 0,1-2 0 0,1-2 0 15,2-2-128-15,0-3 0 0,1-2 0 0,2-3 0 16,2 0 0-16,1-3 0 0,1 0 0 0,2-3 0 16,2-2 0-16,3-3 0 0,0 0 144 0,-1-3-144 0,1-3 128 15,2 2-128-15,2-5 160 0,2 0-160 0,1-1 176 0,3-3-176 16,0 0 192-16,3-2-192 0,0 0 128 0,0 0-128 16,-1-1 0-16,0 1 0 0,0 2 128 0,-3 1-128 15,0 3 0-15,-2 1 0 0,-3 1 0 0,0 2 0 16,-1 4 128-16,-1 0-128 0,-4 2 0 0,9-7 0 15,-6 7 0-15,-7 4 0 0,-3 2 192 0,-5 5-192 16,-2 4 192-16,-4 1-192 16,-2 2 144-16,-7 7-144 0,3-7 0 0,-3 7 144 15,0 0-464-15,0 0-80 0,0 0-32 0,0 0 0 16,0 0-1760-16,0 0-368 0,0 0-64 0</inkml:trace>
  <inkml:trace contextRef="#ctx0" brushRef="#br0" timeOffset="66192.4">17003 5471 24879 0,'-6'-7'1088'0,"6"7"256"0,-4-6-1088 0,4 6-256 16,0 0 0-16,-4-5 0 15,4 5 0-15,0 0-192 0,0 0 16 0,0 0 16 0,0 0 512 0,0 0 96 16,0 0 32-16,0 0 0 16,0 0-144-16,4 11-16 0,0 1-16 0,2 3 0 0,-1 3 16 0,4 3 0 15,-1 1 0-15,3 5 0 0,0 5-128 0,2 4 0 31,0 5-16-31,1 5 0 0,1 6-176 0,3 2 160 16,0 1-160-16,1 1 160 0,-3 0-160 0,3-2 0 16,-1-2 144-16,1-3-144 0,1 0 128 0,-9-17-128 15,1 2 160-15,1 1-160 0,2-1 368 0,-1 0-32 0,-1 0 0 0,1-3 0 16,0-4-128-16,-2 0-16 0,-1-3-16 0,-1-2 0 16,-3-1-48-16,0-2-128 15,-3-3 192-15,0 0-64 0,0-3 64 0,-2-1 0 16,-1-2 0-16,1-3 0 0,-2 0-1296 0,0-7-256 0,0 0-48 15,0 0-16-15</inkml:trace>
  <inkml:trace contextRef="#ctx0" brushRef="#br0" timeOffset="67557.85">16505 6731 2751 0,'0'0'128'0,"0"0"16"0,0 0-144 0,0 0 0 0,0 0 0 0,0 0 0 0,-5 1 2912 0,5-1 544 16,-6 1 128-16,6-1 0 0,0 0-2080 0,0 0-416 15,-3 5-96-15,3-5-16 16,0 0-384-16,0 6-80 0,0 1 0 0,0-7-16 16,0 0 0-16,0 6 0 0,0-6 0 0,1 7 0 15,2-2 16-15,1 1 0 0,-4-6 0 0,4 4 0 16,-4-4-128-16,6 5-32 0,-6-5 0 0,6 3 0 16,-6-3-96-16,7 1-32 0,-7-1 0 0,6-1 0 0,1 0 48 0,-1-1 16 15,-1-2 0-15,1 0 0 0,0 0-32 0,-1-2 0 16,0 0 0-16,1-2 0 0,-1-1-16 0,1-1-16 15,-2-1 0-15,0-1 0 0,0 0 32 0,-2-1 16 16,0 0 0-16,-1 0 0 0,-1 1 144 0,0 1 32 16,-1 0 0-16,-1 1 0 0,-1 2-48 0,-1 0 0 15,1 2 0-15,-4 2 0 0,2 1-80 0,-1 2 0 16,0 1-16-16,-1 2 0 0,1 1-304 0,-1 3 0 16,0 1 0-16,2 3 0 15,-1 1-512-15,2 2-176 0,1 2-16 0,0 0-13968 0</inkml:trace>
  <inkml:trace contextRef="#ctx0" brushRef="#br0" timeOffset="77325.7">5803 8734 9215 0,'0'0'816'0,"0"0"-656"16,-6-3-160-16,-1-1 0 0,1 0 1376 0,6 4 240 0,0 0 48 15,-8-3 16-15,8 3-784 0,-8-2-176 0,8 2-16 16,-9-3-16-16,2 2-496 0,7 1-192 0,-8-1 128 15,-1 1-128-15,9 0 128 0,-9 0-128 16,1 0 128-16,-1 2-128 0,-4 1 0 0,0-1 128 0,1 0-128 0,-3 0 0 16,-4-1 0-16,-2 1 128 0,-1 1-128 15,1-1 0-15,-2 0 0 0,0-1 128 0,-1-1-128 0,-1 1 0 0,-1 1 208 0,3 0-32 16,0-1-16-16,-1 0 0 0,-2 1 224 0,-1 0 32 16,1-1 16-16,-2 1 0 0,-1 1 80 0,-2-1 0 15,-2-1 16-15,-2 0 0 0,-2 0-128 0,0 0-16 16,1-1-16-16,0 2 0 0,2 2-128 0,-1-1-32 15,-1 0 0-15,1 2 0 0,-2-1-208 0,0 1 176 16,-4 0-176-16,1-1 160 0,-2-1 0 0,2-1 0 0,3-1 0 16,3 2 0-16,-2 2-160 0,2-1 160 0,0-1-160 15,3 2 160-15,-2 0-160 0,-1 1 0 0,-3-1 0 0,1 1 128 16,-5-3-128-16,4-1 160 0,0 0-160 0,2 2 160 16,1 0 16-16,1 1 0 0,1 0 0 0,1 1 0 15,0 0 64-15,2 3 16 0,0-1 0 0,-2-1 0 31,-1-1 0-31,2-1 0 0,-1 1 0 0,2 0 0 0,1 1-96 0,1 1-16 0,2-2 0 0,2 1 0 16,1-2-144 0,1 3 0-16,2 0 0 0,3-2 0 0,0 0 0 0,0-1 0 0,0 2 0 0,3 1 0 15,1-1 128-15,2 2-128 0,0-1 128 0,2-1-128 16,1-1 240-16,1 1-48 0,1-1 0 0,5-6 0 16,-6 9 48-16,3 0 0 0,0-1 0 0,3-8 0 15,-2 10-240-15,2-10 176 16,-1 9-176-16,-1 0 160 0,2-9-160 0,0 11 0 0,0-1 0 0,0 0 128 0,0-1-128 0,2 2 0 15,-1 1 0 1,1 1 0-16,-1 0 0 0,1 3 0 16,0 0 0-16,-1 2 0 0,1-1 0 0,-1 3 0 0,0 3 0 0,1 0 0 0,-1 1 0 0,1 0 0 15,-2 1 0-15,1 3 0 0,-1 0 0 16,1 2 0-16,1 1 0 0,-2 1 0 0,0 1 0 0,-2 1 0 16,0 1 0-16,0 0 0 0,0 0 0 0,0 1 0 15,-2-2 0-15,0 0 0 0,-2-1-128 16,2 1 128-16,-1 1 0 0,-1-2 0 0,-2-1 0 15,2 0 0-15,-1 0 0 0,1 0 0 0,-1 0 0 0,1-3 0 0,2 1 0 0,0-3 0 16,-2-1 0-16,3-2 0 0,1-2 0 0,2 0 0 31,3 0 0-31,1-1 0 0,1-1 0 0,-1-2 0 0,2 0 0 0,2-3 0 0,2 0 0 0,1-2 128 16,-1-1-128-16,1-1 0 0,0 0 0 0,1-1 0 16,2 0 0-16,0-1 0 0,1-3 0 0,1 1 0 15,0-2 0-15,3 1 0 0,2-1 0 0,1 0 128 16,0-1-128-16,3-1 0 0,0 1 0 0,3-2 0 0,0 0 0 15,2 0 0-15,1 0 0 0,0 1 0 16,0-1 0-16,-3-1 0 0,0-1 0 0,0 1 0 0,2 0 0 0,2 0 0 16,1 0 0-16,0 2 0 0,0-1 0 0,1 0 0 15,0 1 0-15,1-1 0 0,2 0 0 0,-3-1 0 16,-1 1 0-16,-1-2 0 0,-3-1 0 0,2 1 0 16,0 0 0-16,0 1 0 0,1 0 0 0,2 0 0 31,0 0 0-31,2 0 0 0,3 0 0 0,1-1 0 15,2 0 0-15,-1 0 0 0,-3-2 0 0,1 1 0 16,1 0-144-16,2-1 144 0,1 0 0 0,3-1 0 16,2 1 0-16,1 0 0 0,2 0 0 0,-3-3 0 15,-4 0 128-15,0-1-128 0,1 1 0 0,0-2 128 16,0 2-128-16,2 0 0 0,1 2 0 0,2 0 128 0,-1 1-128 0,-4-2 0 16,-4 1 0-16,-2 1 0 0,1-2 128 0,-1 2-128 15,-2-1 0-15,-2 1 0 0,0-2 128 0,2 2-128 16,0 0 0-16,-2 0 0 0,-2 0 0 0,-2 1 0 15,-2-2 144-15,-3 1-16 0,-2 0 0 0,-1 1 0 16,0 0 96-16,-2 1 16 0,-2 0 0 0,-2-1 0 16,0 2-48-16,0 0-16 0,-4 0 0 0,-1 1 0 15,-1 0-176-15,-1 1 192 0,-10-3-192 0,10 3 192 16,-10-3-64-16,10 3-128 0,-10-3 192 0,0 0-64 0,0 0 0 0,0 0-128 16,0 0 192-16,0 0-64 0,0 0-128 0,0 0 0 15,0 0 0-15,0 0 0 16,0 0-592-16,0 0-112 0,0 0 0 0,0 0-9264 15,0 0-1840-15</inkml:trace>
  <inkml:trace contextRef="#ctx0" brushRef="#br0" timeOffset="78206.13">6308 8793 7359 0,'0'0'656'0,"0"0"-528"0,0 0-128 0,0 0 0 15,0 0 1600-15,0 0 272 0,0 0 64 0,0 0 16 16,0 0-1296-16,0 0-256 0,0 0-48 0,0 0-16 16,0 0-112-16,0 0-32 15,0 0 0-15,0 0 0 0,0 0 272 0,0 0 48 0,0 0 16 16,0 0 0-16,0 0 176 0,0 0 48 15,0 0 0-15,0 0 0 0,0 0-80 0,0 0-16 16,0 0 0-16,0 0 0 0,0 0-320 0,0 0-64 0,0 0-16 16,0 0 0-16,0 0-128 0,0 0-128 0,0 0 192 0,0 0-192 15,0 0 160-15,0 0-160 16,-2-5 128-16,2 5-128 0,0 0 128 0,0 0-128 16,0 0 0-16,0 0 128 0,0 0-128 0,0 0 192 0,0 0-192 0,0 0 192 0,0 0-192 0,0 0 0 15,0 0 0-15,0 0 128 0,0 0 160 0,0 0 32 16,0 0 0-16,0 0 0 15,0 0-32-15,0 0 0 0,1 10 0 0,0 0 0 16,-1 1-32-16,0 0 0 0,0-1 0 0,0 3 0 0,0 3-128 0,0 3-128 0,0 1 144 0,0 2-144 16,0 1 160-16,0 4-160 0,-1 3 160 0,1 2-160 15,-1 2 0-15,1 4 0 0,-2 2 0 0,1 5 0 16,-1 3 0 0,-1 2 0-16,1 2 0 0,-1 5 0 0,0 4 0 0,-1 1 0 0,0 3 0 15,2 0 0-15,-1 1 0 0,1 0 0 0,0-1 0 0,-1-2 0 31,-3-2 0-31,3-1 0 0,0-2 0 0,-1-4 0 0,1-2 128 0,0-3-128 0,-2-3 0 0,2-3 0 16,2-2 288-16,-1-2-32 0,1-3-16 0,0-2 0 16,-1-2 368-16,1-1 80 0,2-5 16 0,-1-2 0 15,-1-1-320 1,1-2-64-16,0-3-16 0,0-3 0 0,-1-2-144 0,0-2-32 0,0-1 0 0,0-1 0 16,1-9 0-16,0 0 0 0,0 0 0 0,0 0 0 15,0 0-336-15,0 0-80 0,0 0-16 0,0 0 0 16,-8-4-1744-16,3-4-368 0,0-1-64 0</inkml:trace>
  <inkml:trace contextRef="#ctx0" brushRef="#br0" timeOffset="78710.34">5825 8953 11967 0,'-13'-8'1072'0,"4"5"-864"0,-2 0-208 0,-1 0 0 16,1 0 1216-16,0 1 208 0,0 1 48 0,2-1 0 0,1 1-672 0,8 1-128 16,-10-3-32-16,10 3 0 0,-8-1-480 0,8 1-160 15,0 0 0-15,0 0 0 16,-9-4-224-16,9 4-160 0,0 0-16 0,0 0-16 16,0 0-160-16,-1-9-48 0,1 9 0 0,6-7 0 15,-3 1 48-15,2 1 16 0,4 2 0 0,0-1 0 0,1-2 368 0,1 2 64 16,1 1 128-16,3 1-208 0,2 2 208 0,1-1 192 15,2 1-48-15,4 3 0 0,1-1 240 0,3 0 32 16,3 0 16-16,1 1 0 0,1 2-112 0,2-1 0 0,-1-2-16 0,-1 1 0 16,-3-2 16-16,0-1 16 0,-5-1 0 0,0 1 0 15,-1 0 128-15,-2 0 32 0,-2-1 0 0,-1-1 0 16,-1 0 176-16,-3 0 32 0,-2 0 16 0,-1 0 0 16,-3-1 96-16,-9 3 16 0,8-4 0 0,-8 4 0 15,0 0-320-15,0 0-64 0,0 0-16 0,0 0 0 31,0 0-1168-31,0 0-224 0,0 0-64 0</inkml:trace>
  <inkml:trace contextRef="#ctx0" brushRef="#br0" timeOffset="85449.67">7567 8854 21183 0,'0'0'944'0,"0"0"192"0,0 0-912 0,0 0-224 0,-7 0 0 0,7 0 0 0,0 0 1152 0,-7 8 192 16,1 0 48-16,1 3 0 0,2 3-128 0,0 1-32 15,0 0 0-15,0 2 0 0,1 1-576 16,3 0-112-16,-1 0-32 0,2 1 0 0,1-2-192 0,0 0-64 15,1-3 0-15,1 0 0 0,0-1 0 0,1 0-16 16,-1-2 0-16,4-2 0 0,1 0 16 0,1-2 0 16,-2-2 0-16,3-1 0 0,1-3-64 0,-1-1 0 15,1-2 0-15,1-3 0 0,-1-3-64 0,2-3-128 0,-3-3 176 0,1 0-176 16,0-2 224-16,-1-4-64 0,-1-6-16 0,-1-1 0 16,-2-4 16-16,1 3 0 15,-1 1 0-15,-3 3 0 0,-1 3-32 0,-2 3 0 16,-2 3 0-16,0 3 0 0,-1 4 384 0,1 8 64 15,0 0 0-15,0 0 16 0,0 0-96 0,0 0-32 0,0 0 0 0,0 0 0 16,-6 10-80-16,4 3 0 0,0 4-16 0,0 4 0 16,1 3-208-16,1 4-32 0,1 5-128 0,1 4 192 15,0 0-192-15,1 4 0 0,1 2 0 0,0 1 0 16,0 1 0-16,2 0 0 0,-2 1 0 0,2 1 0 16,0 4 0-16,-2-17 0 15,-1 2 0-15,0 2 0 0,1 0 0 0,-1 0 0 0,-2-2 0 0,-1-1 0 16,0-5 0-16,-3-3 144 0,-2-2-144 0,-1-4 128 15,-2-3 64-15,-1-2 0 0,-1-4 0 0,-1-2 0 0,0-3 16 0,-1-2 16 16,-1-3 0-16,0-2 0 0,0-2 208 0,-2-4 32 16,2-1 16-16,0-4 0 0,1-4-272 0,2-1-48 15,1-3-16-15,3-3 0 0,1-2-144 0,2-4-144 16,4-1 144-16,3-15-208 0,3 5-144 0,3 3-32 16,1 2 0-16,3 2 0 15,3 0-608-15,2 2-128 0,3 2-32 0,5-1 0 16,3 1-2128-16,0 3-432 0,0 1-96 0,0 1-10752 0</inkml:trace>
  <inkml:trace contextRef="#ctx0" brushRef="#br0" timeOffset="85953.66">8190 9090 33983 0,'-12'3'1504'0,"5"-1"304"0,-1 0-1440 0,8-2-368 0,-8 4 0 0,8-4 0 16,-8 5 880-16,8-5 96 0,0 0 32 0,0 0 0 0,0 0-112 16,0 0-32-16,10 8 0 0,1-3 0 15,7-1-480-15,2 0-80 0,3-2-32 0,4-2 0 0,3-1-272 0,3-1 0 16,2-3 0-16,0 0 0 0,1-2 128 0,-10 3-128 16,4-2 0-16,3 1 0 0,2-1 0 0,2 2 0 15,3-2 0-15,-2 2 0 0,1 0 0 0,-3 0 0 16,-1 1 128-16,-3 0-128 15,-3 0 0-15,-4 1 0 16,-4 0 0-16,7 0 0 0,-6 1 144 0,-8 0-144 16,-14 1 0-16,0 0 144 0,0 0-144 0,0 0 0 0,0 0 0 0,-6-7 0 0,-2 0-320 0,-3 1 64 15,-1-2 16-15,-2 0 0 0,0 2 0 16,0-3 0-16,-4 0 0 0,2-2 0 0,-1-2 240 0,3 1-192 16,3 0 192-16,4 2-192 0,2-1 64 0,0-1 128 15,3 0-208-15,3 1 80 0,0 1-80 0,3 1-16 0,1 1 0 16,2 2 0-16,-1 0 32 0,2 2 0 0,1 2 0 0,1 1 0 15,2 1 352-15,0 2 80 0,-1 3 16 0,0 3 0 16,1 2 208-16,0 3 48 0,-1 1 16 0,1 4 0 16,-1 2 112-16,0 3 32 0,-2 1 0 0,-1 1 0 15,-2 2-160-15,0-1-48 0,-4 2 0 0,-3 11 0 16,-3-4-160-16,-3-4-48 0,-2-3 0 0,0-4 0 16,-1-1-128-16,1 0-128 0,-1 0 192 0,1-3-192 15,1-3-1168-15,3-4-352 0,-2-2-64 16,3-2-11136-16,4-9-2224 0</inkml:trace>
  <inkml:trace contextRef="#ctx0" brushRef="#br0" timeOffset="86505.77">9505 9155 16287 0,'-6'-12'720'0,"3"6"160"0,-1-3-704 16,0 2-176-16,1 1 0 0,0 0 0 0,3 6 2176 0,0 0 384 16,-4-6 96-16,4 6 16 0,0 0-720 0,0 0-144 15,0 0-16-15,0 0-16 0,0 0-752 0,6 8-160 16,-1 3-32-16,4 10 0 0,1 1-16 0,-2 0-16 15,-2 1 0-15,1-1 0 0,0-1-448 0,1 0-96 0,-1 1 0 0,0-1-16 16,-2 0-240-16,0-1 144 0,-1-2-144 0,1 0 128 16,1-3-128-16,-2-1 0 15,2-3 144-15,-2-4-144 0,-4-7 224 0,0 0-32 16,0 0 0-16,0 0 0 0,0 0 304 0,8-1 48 16,-1-4 16-16,-3-4 0 0,1-4-144 0,2-3-32 0,-3-3 0 0,2-6 0 15,2-3-128-15,-1-5-48 16,1-7 0-16,1 1 0 0,1-1-208 0,1 4 0 0,0 4 0 15,1 4 0-15,-3 5-160 0,1 4-128 16,-2 5-32-16,1 4 0 16,-1 3-1472-16,0 2-288 0,-8 5-64 0,11 1-16 15,-11-1-1296-15,9 8-256 0</inkml:trace>
  <inkml:trace contextRef="#ctx0" brushRef="#br0" timeOffset="87355.03">10010 9263 15663 0,'0'0'1392'0,"0"0"-1120"0,4-8-272 0,3 1 0 0,3 0 3456 0,-2-2 624 16,0-1 128-16,0-1 16 0,0-2-1952 0,0-1-400 16,1-3-80-16,1 1 0 0,0-2-1088 0,0 1-192 15,-4-3-64-15,0 0 0 0,-2 0-256 0,-1 3-64 16,-1 0-128-16,-2 4 192 0,-2 2 0 0,-3 2 0 16,0 3 0-16,-3 2 0 0,-1 2 192 0,-1 3 16 15,0 1 16-15,-1 5 0 0,0 2 96 0,-1 4 32 16,-1 4 0-16,1 0 0 0,0 2-368 0,2 2-176 15,1 2 160-15,1 0-160 0,2 1 0 0,3-1 0 16,0 0 0-16,1-1 0 0,1-1 0 0,4-2 0 16,0-1 0-16,2-2 0 0,3-2-160 0,2 0 160 15,1-1-128-15,0-3 128 0,1-4-160 0,3-1 160 16,1-2-192-16,0-2 192 0,2-2-208 0,-1-3 64 16,1-4 16-16,-1-3 0 0,2-3 128 0,-1-3 0 15,0-4 0-15,-2-4 0 0,-2-7 0 0,-1-2 0 16,2-2 0-16,-2-2 128 0,-3 1-128 0,0 2 128 0,0 3-128 0,-3 4 128 15,-1 5-128-15,-2 5 0 0,-2 4 0 0,-1 5 0 16,-1 9 0-16,0 0 128 0,0 0-128 0,0 0 128 0,0 0 192 0,-5 7 64 16,-1 3 0-16,3 5 0 0,1 4-80 15,1 2-16-15,-1 1 0 0,2 0 0 0,2 0-288 0,-1 1 0 16,1-1 0-16,1 1-144 16,3 1 144-16,-1-2 0 0,2-2 0 0,0-7-128 0,-2 0 128 0,3 1 0 15,1-3-144-15,6 3 144 0,-1-4-176 0,2-4 48 16,-4-2 0-16,3-4 0 0,1-1-96 0,-1-5-16 15,2-4 0-15,1-4 0 0,0-5 240 0,1-4 0 16,-1-3-160-16,1-5 160 0,-1-4 0 0,0-6 0 16,1-3 0-16,-1-5 0 0,-1-4-128 0,-3-1 128 15,-1 0-160-15,-4 4 160 0,-1 6-144 0,-2 8 144 16,-2 8-128-16,-2 4 128 0,0 5 0 0,-2 4 0 16,-2 4 192-16,2 11-64 0,0 0 256 0,0 0 48 15,0 0 16-15,-9 4 0 0,2 3 32 0,1 7 16 16,0 2 0-16,-1 5 0 0,0 1-336 0,2 4-160 0,2 2 160 15,-2 3-160-15,3 1 0 0,1 1 0 16,0 1 0-16,1 0 0 0,2 0 0 0,1 0-128 16,2-1 128-16,0 0 0 0,2 0 0 0,1-2 0 0,1-4 0 0,-1-1 0 15,2-3-144-15,0-2 144 0,1-4 0 0,-1-3-144 16,0-4-160-16,2-3-16 0,1-3-16 0,-4-3 0 16,-3-1-48-16,3-2-16 15,0-3 0-15,1-4 0 0,0-4 256 0,0-4 144 0,0-3-160 0,0-3 160 16,-1-3 0-16,2-4 0 0,-1-2 0 0,0 2 0 15,-1 2 0-15,-1 4 0 0,-3 4 0 0,0 5 0 16,-2 3 0-16,0 3 0 0,0 2 0 16,-3 7 0-16,0 0 128 0,0 0 80 0,0 0 16 0,1 9 0 15,0 3 128-15,1 1 32 0,-1 3 0 16,0 0 0-16,0 2-384 0,1 0 144 0,1 2-144 0,0-1 0 16,1 0 0-16,3-2 0 0,-3 0 0 0,4-1 0 15,1 0 0-15,2-3 0 0,0-2 0 0,1-1 0 16,0-3-304-16,2-1-64 0,3-3-16 0,5-3 0 15,0-3-416-15,-1-6-96 0,-3-3 0 0,0-3-16 16,0-4-2352-16,-2-4-448 0</inkml:trace>
  <inkml:trace contextRef="#ctx0" brushRef="#br0" timeOffset="87481.56">11186 8481 36863 0,'-9'1'3264'0,"-3"1"-2608"0,-2 2-528 0,-1-1-128 15,-1 0 128 1,-1 2-128-16,0-1 192 0,0 2-64 0,1-2 0 0,1 1-128 0,2 1 192 0,2-1-64 15,1 1-256-15,3-1-64 0,-1 1-16 0,2 1-10832 16,1-2-2160 0</inkml:trace>
  <inkml:trace contextRef="#ctx0" brushRef="#br0" timeOffset="87656.53">10662 8875 23951 0,'-18'-1'1056'0,"12"1"224"0,-3-1-1024 0,9 1-256 0,0 0 0 0,0 0 0 16,0 0 2784-16,0 0 496 0,10-3 112 0,5 0 0 0,5-2-2688 0,2-2-528 16,2-1-176-16,-3 3 0 0,5-3 0 0,2-1-272 15,6-2 32-15,4-1 16 16,1-1-2384 0,5-1-464-16</inkml:trace>
  <inkml:trace contextRef="#ctx0" brushRef="#br0" timeOffset="88352.55">11452 8690 28559 0,'-23'11'1264'0,"13"-3"272"0,-2 2-1232 0,-2 3-304 0,-2 2 0 0,1 2 0 0,-2-1 1504 0,3 2 240 0,0 1 48 15,-2 9 16 1,5-1-720-16,4-2-160 0,1-2-32 0,4-1 0 0,3 0-544 0,0-8-112 0,1 1-32 0,3-1 0 16,2-1-208-16,3 0 128 0,0-1-128 0,4-2 0 15,3-1 0-15,2-2 0 16,2-3 0-16,3-3 0 0,2-2-128 0,2-3-32 15,2-3 0-15,1-4 0 0,0-2-48 0,-1-4-16 16,-3-2 0-16,1-3 0 0,-1-3-32 0,-1-3 0 16,-2-4 0-16,-2-2 0 0,-2-3 64 0,-4 2 0 15,-2 2 0-15,-5 5 0 0,-2 2 192 0,-3 5 0 16,-3 5 0-16,-2 3 0 0,-2 3 656 0,-3 4 32 0,-1 4 0 0,-2 3 0 16,-2 4-96-16,-1 2-16 15,1 4 0-15,-1 4 0 0,-3 2-448 0,2 3-128 16,1 1 0-16,2 1 0 0,1-1 0 0,2 1 0 15,0 0-176-15,2 1 176 0,-1-2 0 0,3 0 0 16,1-1 0-16,0-2 0 0,2-1 0 0,2-3 0 0,1-1 0 0,0-2 0 16,2-2-240-16,-1-2 48 15,1-2 16-15,2-3 0 0,0-2-80 0,0-3-32 0,2-2 0 0,0-4 0 16,0-3 288-16,0-3 0 0,-1-2 0 0,1-3 144 16,0-2-144-16,0 0 192 0,-2 1-192 0,1 1 192 15,-2 0-192-15,-1 5 160 0,1 3-160 0,-3 2 160 16,-1 3 80-16,-2 7 16 0,0 0 0 0,0 0 0 15,0 0-128-15,0 0 0 0,7 7-128 0,-2 2 192 0,1 2-48 16,-1 1-16-16,0 1 0 0,1 1 0 16,-2 1-128-16,1-1 0 0,2 0 144 0,0 1-144 0,1-1 0 0,1-1 0 15,0-1 0-15,1-2 0 16,1 0 0-16,2-3 0 0,-1-4 0 0,2-1 0 0,0-3 0 0,1-2 0 16,-1-3 0-16,3-3 0 0,-2-2 0 0,-1-2 0 15,-1-5 0-15,0-3 128 0,-2-2 0 0,0-5 16 16,-2-3 0-16,1-3 0 0,0-3 0 0,0-5 0 0,0-4 0 15,-1-2 0-15,-3 1 0 0,0 3 0 16,-3 6 0-16,-2 5 0 0,-1 6 304 0,0 5 64 16,-1 5 16-16,-1 3 0 0,-2 6-80 0,0 1 0 15,0 5-16-15,0 4 0 0,-2 4-48 0,-1 3 0 16,1 6 0-16,0 3 0 0,-1 6-384 0,1 3 128 16,-2 3-128-16,2 2 0 0,0 2 0 0,3 0 0 0,2 0 0 0,0 1 0 15,1 0 0-15,1-1 0 0,1-1 0 0,3-1 0 16,-1 0-128-16,1-2 128 0,3-4 0 0,4 8 0 31,0-8-448-31,3-8-32 0,1-3 0 0,-3-10 0 0,2-3-1760 16,3-3-368-16,4-5-64 0</inkml:trace>
  <inkml:trace contextRef="#ctx0" brushRef="#br0" timeOffset="89078.27">13476 8731 9663 0,'0'0'432'0,"0"0"80"0,-7 5-512 0,7-5 0 0,-8 1 0 15,-1-3 0-15,0-3 0 0,0-4-272 16,-1-2 16-16,1-2 16 0,0-3 2416 0,1 0 464 15,0-4 112-15,2 1 0 0,-1 3-944 0,1-1-192 0,-2 1-32 0,1 6-16 16,-1 0 112-16,0 2 32 16,-2 2 0-16,0 1 0 0,-1 3 32 0,-1 2 16 0,-2 2 0 0,-1 3 0 15,0 2-672-15,-1 4-128 0,-1 4-16 0,0 1-16 16,0 3-464-16,0 2-80 16,1 2-32-16,-5 12 0 0,4-3-160 0,2-2-48 0,2-4 0 0,4-3 0 15,2-2-144-15,3-3 0 0,-1-1 0 0,4 0 128 0,3-3-128 0,1-2 0 16,-1-2 0-16,3-2 0 0,2-2 0 0,-7-6 0 15,10 0 0-15,0-3 0 0,1-5 128 0,2-3-128 16,1-3 128-16,-1-4-128 0,2-4 160 0,0-4-160 16,1-5 192-16,0-5-192 0,-1-6 208 0,4-5-64 15,-1-5-16-15,-2 0 0 0,-1 1-128 16,-2 3 0-16,-3 8 0 0,-6 17 0 0,-1 3 0 0,0 3 128 16,-2 4-128-16,0 3 0 0,-1 3 144 0,0 7-144 15,0 0 160-15,0 0-160 0,0 0 384 0,-4 8 0 16,0 3-16-16,0 4 0 0,-1 2-176 0,1 4-48 15,-2 2 0-15,2 3 0 0,0 0-144 0,0 1 0 16,1 1 0-16,1 13 0 0,1-4 0 0,1-4 0 16,2-2 0-16,1-3 0 0,2 0-128 0,0-1 128 15,1 0 0-15,1-3 0 16,2-2-400-16,0-2-16 0,1-3 0 0,1-2 0 16,-1-5-608-16,0-4-112 0,-1-2-16 0,1-4-16 15,1-4 256-15,-1-5 48 0,0-5 16 0,-1-3 0 0,-1-4 640 0,0-7 208 0,2-5 0 0,0-3-160 16,-1-4 160-16,0 3 0 0,-1 1 0 0,-2 5 0 0,-3 5 0 15,1 8 176-15,-2 5-176 0,-2 5 192 0,0 8 256 0,0 0 64 16,0 0 16-16,-1 11 0 0,0 3 160 0,0 5 16 16,0 2 16-16,-1 3 0 15,1 0-384-15,1 3-80 0,3-1 0 16,1-2-16-16,3-1-240 0,-1-1 0 0,3-3 0 0,-2-7 0 0,-2 0 0 16,2 0 0-16,3 0 0 0,1-2 0 15,1-3-784-15,0-3-48 0,3-3-16 0,3-4 0 16,0-4-1696-16,3-5-336 0,2-5-64 0</inkml:trace>
  <inkml:trace contextRef="#ctx0" brushRef="#br0" timeOffset="89489.43">13809 8209 13823 0,'-13'1'1216'0,"-1"2"-960"0,-2 0-256 0,1 1 0 16,1 1 3680-16,0 0 688 0,2 1 144 0,0 0 32 0,2 2-3280 0,4 1-656 15,1-1-128-15,4 1-32 0,2 1-448 0,4 1 0 0,1 1-208 0,4 1 64 47,3-2-656-47,3-2-128 0,1 0-32 0,3 0 0 0,2-2 64 0,1-3 0 0,-1-1 0 0,0 0 0 16,0-3 384-16,-4-2 64 0,1-1 32 0,-4-1 0 0,0 0 416 0,-2 1 192 0,-4 1 0 0,-3 0-16 15,-6 2 1296-15,0 0 272 0,0 0 48 0,0 0 16 16,-7 4 304-16,0 2 64 0,-3 1 16 0,-1 3 0 0,-1 2-1152 16,1 2-224-16,-3 0-48 0,2 1-16 0,1 0-512 0,0 0-112 31,3-1 0-31,1 1-128 0,3-1 0 15,1 0 0-15,3 0 0 0,3 0 0 0,-2-3-144 0,4 0 16 16,2-1 0-16,2-1 0 0,-1 0-208 0,3-2-48 16,1-2 0-16,2 0 0 0,0-2 144 0,0-1 32 15,-2 0 0-15,-1 0 0 0,1-1 208 0,-1 0 0 16,-2 1 0-16,-1 0 0 0,-8-2 0 0,0 0 192 0,0 0-48 0,0 0 0 16,2 8 688-16,-2 0 144 15,-2 0 32-15,-4 3 0 0,-2 1-208 0,-4 2-32 16,1 0-16-16,-2 1 0 0,0 2-496 0,1-1-80 15,0 1-32-15,2-1 0 0,-1 0-144 0,1-1 0 16,1 1-160-16,2-2 160 16,0-1-1520-16,3-1-208 0,2 0-32 0,2-2-16 15,4-1-1616-15,0-4-336 0</inkml:trace>
  <inkml:trace contextRef="#ctx0" brushRef="#br0" timeOffset="89947.34">14237 8485 13823 0,'0'0'1216'0,"0"0"-960"0,0 0-256 0,0 0 0 16,0 8 5328-16,0 1 1024 16,0 2 208-16,0 3 32 0,0 4-4256 0,0 3-864 0,0 2-160 0,0 2-32 0,-1 2-592 0,1 1-112 15,1 2-32-15,0 1 0 16,-1 1-288-16,1-1-48 0,-1 1-16 0,1 0 0 16,2 0-192-16,-3-1 144 0,0-1-144 0,0-1 128 0,1 1-128 0,1-2 0 15,0-4 144-15,0-2-144 0,-1-2 0 0,1-4 128 16,-1-3-128-16,0-2 0 0,0-4 0 0,-1-7 0 15,0 0 0-15,0 0 0 0,0 0 0 0,-5-6 0 16,2-2 0-16,0-7 0 0,1-5 0 0,-2-3 0 16,3-4 0-16,1-6 0 0,2-6 0 0,2-5 0 15,1-4-160-15,3-3 160 16,2-1-512-16,1 0 0 0,2 1 0 0,0 5 0 0,-1 5 192 0,0 5 32 0,1 4 16 0,-2 5 0 16,-2 4 272-16,1 4-160 0,0 5 160 15,-1 3-128-15,1 2 128 0,0 3 0 16,-1 4 160-16,-2 2-160 0,-7 0 272 0,8 4-32 0,-1 4-16 0,-3 1 0 15,0 0 160-15,-1 1 16 0,-2 1 16 0,0 1 0 16,-2 2-96-16,-3 1 0 0,-1 2-16 0,-1-1 0 16,-1 1-112-16,0-1 0 0,-1 1-16 0,1-2 0 15,-1 1-176-15,-1-1 128 0,-1 1-128 16,0-2 128-16,1-1-128 0,-1 0 0 0,0-1 144 0,0-1-144 16,0-2-160-16,1-2-96 0,1-1-32 0,2-1 0 15,-1-2-592 1,7-3-112-16,0 0-32 0,0 0 0 0,-2-7-2688 0,3-2-528 15</inkml:trace>
  <inkml:trace contextRef="#ctx0" brushRef="#br0" timeOffset="90485.78">14548 8226 15663 0,'0'0'688'0,"0"0"144"0,0 0-656 0,0 0-176 16,0 0 0-16,0 0 0 0,3 8 5104 0,-2-1 976 16,-1 2 208-16,0 2 48 0,-1 1-3760 0,-2 2-736 15,1 2-160-15,0 1-16 0,0 2-1008 0,-1 2-192 16,0 3-32-16,0 2-16 0,0 0-288 0,-1 1-128 0,2 1 0 0,1-1 128 15,0 0-128-15,2-1 0 16,2-2 0-16,3 1 0 0,1-2-288 0,0-1-96 16,1-1 0-16,2-3-16 15,2 0-1632-15,2-5-320 0,3-4-64 0,3-4-16 16,0-2 320-16,4-6 48 0,1-2 16 0,-1-5 0 16,0-3 464-16,-3-4 112 0,-2-6 0 0,-2-3 16 15,0-4-528-15,-2-2-128 0,-1-1 0 0,-2 1-16 0,-5 3 2128 0,-1 2 320 16,-4 6 112-16,-2 4 16 0,-1 4 3072 0,-2 3 592 0,-2 2 128 0,0 2 32 15,-2 4-1504-15,-2 2-288 16,1 2-64-16,-2 4-16 0,-1 3-1296 0,-1 2-256 0,1 3-48 0,-2 0-16 16,2 2-464-16,-1 0-112 15,1 2-16-15,1 2 0 0,3 1-192 0,1-1 0 0,2 0 0 0,1-1 0 16,1 0 0-16,4-2 0 0,0 0 0 0,2-2 0 0,1 1 0 0,1-3 0 16,1-1 0-16,3-2 0 15,0-4-192-15,-1 0 0 16,2-1 16-16,0-2 0 0,0-3 16 0,0-4 0 0,0-1 0 15,2-3 0-15,-2-3 160 0,1-2-128 0,-1-3 128 0,1-2-128 0,-2-4-32 0,1-2 0 0,-1-3 0 0,-1 2 0 16,0 1-16-16,-1 3 0 0,-4 3 0 0,1 4 0 16,-3 2 176-16,-1 2 0 15,1 4 0-15,-2 6 128 0,0 0 96 0,0 0 32 0,0 0 0 0,0 7 0 16,0 3-32-16,0 3 0 16,0 2 0-16,1 3 0 0,0 1-224 0,2-1 128 15,0 1-128-15,2 1 0 0,1-1 0 0,2 0 0 0,0 0 0 0,2 0 0 31,1-2-464-31,3-1-96 0,1-3-16 0,3-2 0 0,2-1-720 16,4-3-160-16,2-4-16 0,1-3-10064 0,2-5-2016 0</inkml:trace>
  <inkml:trace contextRef="#ctx0" brushRef="#br0" timeOffset="90880.39">15488 8384 32655 0,'-16'0'1440'0,"10"1"304"0,-3 2-1392 0,-1 1-352 31,-1 0 0-31,-1 4 0 0,-1 2 1216 0,0 2 192 0,1 1 16 0,-2 3 16 15,0 1-336-15,1 3-64 0,2 1-16 0,0 2 0 0,1 0-560 0,2 1-112 32,3 1-32-32,1-2 0 0,1-1-128 0,3 1-16 0,2-1-16 0,3 0 0 0,-1-4-160 0,3 0 0 31,2-3-192-31,2 0 192 0,-2-3 0 0,4-2 0 0,1-4 0 0,1 0 0 0,3-3 0 0,1-2-144 0,0-2 144 16,1-1 0-16,0-5-128 0,-1-1 128 15,-1-3 0-15,1-4 0 0,0-1 0 0,-2-4 0 0,1-2 0 0,0-3 0 16,-2-4-256-16,1-2 0 15,-3-2 0 1,-1 1 0-16,-3 3-48 0,-2 0 0 0,-2 4 0 16,-2 4 0-16,-1 4 304 0,-3 4 0 0,0 2 0 0,-2 3 144 15,-3 4 112-15,5 4 32 0,-6 0 0 0,-2 3 0 16,-1 4 48-16,0 2 16 0,2 2 0 0,-2 2 0 16,0 2-352-16,1 2 0 0,2 0 0 0,0 2 0 15,2 1 0-15,2 0 0 0,1 1-144 0,1-2 144 16,1 0 0-16,1-1-176 0,3-3 176 0,2-1-128 0,2 1-128 15,0-3-32-15,4-2 0 0,1-3 0 16,0-1-464 0,3-4-80-16,-1-2-32 0,5-3 0 0,2-3-1200 0,2 0-240 0,-1-4-64 0,1-3 0 15,0-2-320-15,2-1-80 0,-1-3-16 0</inkml:trace>
  <inkml:trace contextRef="#ctx0" brushRef="#br0" timeOffset="91337.53">16152 8407 15663 0,'-10'10'688'0,"5"-3"144"16,-3 2-656-16,-1 3-176 0,2 2 0 0,-3 1 0 0,-3 2 2688 0,-1 1 512 15,1 1 112-15,1 1 16 0,0 0-1568 0,1-1-304 16,0-2-64-16,2 0-16 0,1-2-336 0,2-3-64 0,0 0-16 0,2-2 0 16,0-2-208-16,4-8-48 0,0 0-16 0,0 0 0 15,0 0-176-15,0 0-16 16,0 0-16-16,0 0 0 0,5-6-256 0,2-1-48 0,0-5-16 0,2-3 0 16,3-2-160-16,0-3 128 0,-1-1-128 0,4-1 128 15,-1 0-128-15,1 1 0 0,1 4 0 0,-3-1 0 16,-1 3 0-16,-1 2 0 0,-2 4 0 0,-1 2 0 15,-2 4 0-15,2 3 0 0,-3 2 0 0,1 2 0 0,-1 3 0 16,1 3 0-16,-3 1 0 0,2 2 0 0,-2 2 224 0,0 2-32 16,0 0-16-16,1 1 0 0,-1-1-48 0,1-1-128 15,0 1 192-15,1-2-64 0,1-2-128 0,0-1 0 16,1-2 0-16,0-3 0 0,0-1 128 16,0-1-128-16,-7-5 128 0,8 1-128 15,-1-2 192-15,1-1-32 0,0-4-16 0,0-1 0 0,1-1 0 0,1-4 0 16,1-4 0-16,0-1 0 0,2-3-16 0,1-1 0 15,0-1 0-15,0 0 0 0,2 1-128 0,-1 2 0 16,-1 3 0-16,1 3 0 0,0 2 0 0,-2 4 0 16,-1 4 0-16,-1 2 0 0,0 2-128 0,-1 1 128 15,1 2 0-15,-2 3 0 0,0 2 0 0,0 2 128 16,-1 0 0-16,1 1 0 0,-2 0-128 0,0 1 0 16,0-1 0-16,1 1 0 0,-3 1 0 0,2-1 0 15,-1-1 0-15,2-1 0 0,0-2 0 0,1-2-176 16,1 0 16-16,1-4 0 15,1 1-2160-15,1-4-432 0,1-3-96 0,-2-1-13696 0</inkml:trace>
  <inkml:trace contextRef="#ctx0" brushRef="#br0" timeOffset="92003.96">16867 8370 21183 0,'0'0'1888'0,"-4"-1"-1504"0,-2 2-384 0,6-1 0 0,-5 1 1344 16,-2 0 208-16,7-1 48 0,0 0 0 0,-5 2-32 0,5-2 0 15,0 0 0-15,0 0 0 0,0 0-288 0,0 0-48 16,0 0-16-16,0 0 0 0,0 0-416 0,0 0-96 15,0 0 0-15,0 0-16 0,0 0-288 0,0 0-48 16,1-5-16-16,0-1 0 0,0 0 48 16,0 0 0-16,-1 2 0 0,0 4 0 0,-1-5-64 0,1 5-16 15,0 0 0-15,0 0 0 16,-5 3-48-16,-1 1-16 0,-1 3 0 0,1 3 0 16,0 2-240-16,0 3 176 0,-1 2-176 0,2 0 160 0,0 1-160 0,2-1 0 15,1 1 0-15,2 0 0 0,0 0-144 0,0 0 144 16,0-3 0-16,2 0 0 0,1-2-432 0,3-2 32 15,-1-2 0-15,2-3 0 16,1 0-320-16,0-3-64 0,1-3-16 0,2-1 0 0,0-2 384 0,1-3 80 0,0-2 16 0,0 0 0 16,1-3 320-16,0-2-144 0,1 1 144 0,0 0 0 15,1-3 0-15,-2-1 0 0,1 0 0 0,-2 1 0 16,-1 0 0-16,-1 3 0 0,-2 2 0 16,0 4 0-16,0-1 0 0,-1 2 0 0,-3 0 0 15,-4 5 0-15,5-3 0 0,-5 3 0 0,0 0 0 0,0 0 0 16,0 0 240-16,0 0-48 0,0 0-16 0,0 0 0 15,0 0-32-15,0 0 0 0,0 0 0 0,0 0 0 16,5-1-144-16,-5 1 192 0,0 0-192 0,6-2 192 16,-1-1-32-16,1 1 0 0,-2-1 0 0,-4 3 0 15,0 0-160-15,6-2 128 0,-6 2-128 0,5-1 128 0,-5 1-128 0,7 0 0 16,-2 1 0-16,1 0 0 0,-6-1-160 0,7 3 160 16,1 0 0-16,0 1-144 0,0-2 144 15,1 0-128-15,2-2 128 16,0 0-128-16,0-1-336 0,2-1-64 0,0-3-16 0,1 0 0 15,-1-3-256-15,3-1-48 0,-2-3-16 0,0-1 0 16,1-2-48-16,-1-2-16 0,-1-2 0 0,0 0 0 0,0-3 416 0,0-3 96 16,-2-1 16-16,-2 0 0 0,1-3 400 0,-3 3 0 15,-3 0 0-15,-1 4 0 0,-3 1 656 0,-2 4 224 0,1 3 32 0,-1 3 16 16,-2 3 224-16,-1 3 64 16,0 3 0-16,0 3 0 0,-2 3-416 0,-1 2-80 15,1 3-16-15,0 3 0 0,-1 4-480 0,0 2-96 16,0 4-128-16,1 2 176 0,1 2-176 0,2-1 0 0,0 0 0 0,0 1 128 15,2-1-128-15,0 0 0 0,1 1 144 16,0-1-144-16,0-1 0 0,1 0 0 0,0-1 0 16,1 0 0-1,0-3-2656-15,0-1-448 16,0-3-96-16</inkml:trace>
  <inkml:trace contextRef="#ctx0" brushRef="#br0" timeOffset="92228.06">17238 8232 32479 0,'0'0'1440'0,"0"0"288"0,0 0-1376 0,0 0-352 16,0 0 0-16,0 0 0 16,5-4 992-16,3 1 128 0,1-1 32 0,3 1 0 0,2 1-128 0,3-1 0 15,2-2-16-15,1 1 0 0,2-1-528 0,3 2-96 16,-2-1-32-16,0-1 0 0,1 1-192 0,-2 0-32 16,-2-1-128-16,-1 1 192 0,-2 0-192 0,-1 1 144 31,-3 1-144-31,0 1 128 0,-4 1-128 0,0 0 0 0,-3 0 0 0,-6 0 0 15,0 0-1920-15,0 0-448 0,2 6-112 0</inkml:trace>
  <inkml:trace contextRef="#ctx0" brushRef="#br0" timeOffset="93008.52">18704 8243 26719 0,'0'0'2368'0,"0"0"-1888"16,-4-3-480-16,1-1 0 0,0-2 416 0,1 0-16 16,0-2 0-16,0-1 0 0,1-1 496 0,0-1 80 15,-2 0 32-15,1-2 0 0,-1-2-256 0,0-2-48 16,0 0-16-16,-2-1 0 0,-1 0-176 0,1 1-48 0,-2-1 0 0,2 3 0 15,-1 2-144-15,0 2-16 16,-1 1-16-16,0 4 0 0,1 3 240 0,-1 4 48 16,0 4 16-16,-1 5 0 0,-1 4-272 0,-1 13-48 15,4 5-16-15,1 2 0 0,1 2-256 0,2 3 0 16,0 4 0-16,2-14 0 0,-1 3 0 0,1 2 0 0,1 2 0 0,2 1 0 16,-1 2 0-16,0-1 0 0,0-1 0 0,0 0 0 15,0-2 0-15,-1 0 0 16,0-1 0-16,-1-2 0 0,-1-2 0 0,-2-3 160 15,0-1-160-15,-1 9 128 0,0-3 0 0,1-6 0 0,-5-4 0 0,2-3 0 0,0-3-128 16,1 0 0-16,-2-3 0 0,2-1 128 16,0-1-768-16,0-4-144 0,5-7-48 15,0 0 0-15,0 0-2400 16,-7-4-480-16</inkml:trace>
  <inkml:trace contextRef="#ctx0" brushRef="#br0" timeOffset="93150.81">18393 8612 24879 0,'-13'-6'1088'0,"6"2"256"0,2-1-1088 0,1-2-256 15,2-1 0-15,4 1 0 0,3-2 1616 0,1 0 272 16,3-1 48-16,3-1 16 0,4-1-1264 0,0-1-256 16,3 0-48-16,3-2-16 0,1 0-368 0,-5 4 128 15,0-2-128-15,3 2 0 16,0 0-576-16,3 0-176 0,2 0-32 0,1-1-13232 0</inkml:trace>
  <inkml:trace contextRef="#ctx0" brushRef="#br0" timeOffset="93465.57">18844 8301 29487 0,'0'0'2624'0,"0"0"-2112"0,0 0-512 0,0 0 0 15,0 0 768-15,0 0 64 0,0 0 0 0,0 0 0 16,2 8 192-16,4 2 64 0,-1-1 0 0,3 3 0 16,1 1-416-16,-3 1-80 0,2-2-16 15,1 1 0-15,-2 0-224 0,0 0-48 16,-1-1-16-16,-1 1 0 0,-2-2 0 0,1 0 0 0,-2-2 0 0,0 5 0 0,-2-14 80 0,0 11 16 31,0-11 0-31,0 0 0 0,0 0-64 0,0 0-16 0,0 0 0 0,0 0 0 0,0 0 16 0,0 0 16 16,-3-5 0-16,1-2 0 0,0-3-80 0,2-2-32 31,2-5 0-31,0-3 0 0,1-4-224 0,1-1 0 0,3-3 0 0,1 2 0 0,1-1 0 0,2 4-240 16,-3 2 48-16,1 4 16 0,-1 3-144 0,0 1-16 15,-1 4-16-15,2 0 0 16,0 1-416-16,1 3-64 0,0 0-32 0,1 3 0 15,0 0-1440-15,-1 1-272 0,2 1-64 0,1 0-12496 0</inkml:trace>
  <inkml:trace contextRef="#ctx0" brushRef="#br0" timeOffset="93738.9">19282 8218 29375 0,'-8'9'1296'0,"5"-2"272"0,-1 1-1248 0,0 3-320 15,0 1 0-15,0 2 0 0,2-1 1280 0,1-1 208 16,1 0 48-16,0 0 0 0,1 0-576 0,2 0-128 0,2-1 0 0,0 0-16 15,2-1-240-15,1-2-32 0,0-3-16 0,2 0 0 16,1-1-112-16,0-3-32 0,0-2 0 0,0-2 0 16,-1-1-144-16,0-2-48 0,-1-2 0 0,-1-2 0 0,-3-1 128 15,1-2 0 1,-2-1 16-16,0-3 0 0,-4-1 112 0,0-2 0 0,-4 0 16 0,0 0 0 16,-3 1-176-16,0 1-32 0,0 1-16 0,-2 4 0 0,-2 1-112 0,0 2-128 15,1 3 176-15,0 2-176 0,2 2 0 0,0 3-352 16,-2 1 48-16,0 2 16 31,3 2-496-31,2 1-112 0,0 2 0 0,2 2-16 0,2 0-2896 0,2 0-576 0</inkml:trace>
  <inkml:trace contextRef="#ctx0" brushRef="#br0" timeOffset="94287.52">19425 8400 23039 0,'0'0'2048'0,"0"8"-1648"0,-1 1-400 0,0 0 0 15,-1-1 3008-15,2-2 528 16,0 0 112-16,0-6 0 0,0 5-1344 0,0-5-288 0,0 0-48 0,0 0-16 15,0 0-1040-15,0 0-208 0,8-1-32 0,0-2-16 16,-2-4-384-16,3-1-80 0,2-2 0 0,1-2-16 16,3-3-176-16,0 0 0 0,0-3 0 0,2-2 128 15,1-2-128-15,0 0 0 0,1 2 0 0,-1 0 0 16,-1-1 0-16,-1 2 0 0,-2 3 128 0,-2 2-128 16,-2 5 0-16,0 0 0 0,-3 2 0 0,0 3 0 15,-1 2 0-15,-6 2 0 0,0 0 144 0,5 2-144 16,-5-2 0-16,4 7 0 0,0 2 0 0,-2 2 128 15,0 1-128-15,1 0 0 0,-1 1 0 0,0-1 128 16,0 0-128-16,1 0 0 0,1 0 0 0,-1-1 0 0,0-1 0 0,2-2 0 16,-2-2 0-16,1-1 0 0,-4-5-128 0,6 2 0 15,-1-2 0-15,1-1 0 16,-1-2-32-16,1-1 0 0,-1-3 0 16,1-1 0-16,-2-4 160 0,2-1 0 0,-1 0 0 0,2-1 0 0,-1-3 0 0,0 0 0 15,0-2 0-15,1 2 128 0,-1 1-128 0,0 2 0 31,1 1 0-31,-1 2 0 0,1 2 0 0,0 2 0 16,-2 2-176-16,1 1 176 0,-6 4 0 0,0 0 0 16,6 3 0-16,0 1 0 0,-3 2 0 0,0 1 0 15,1 1 0-15,-1 1 0 0,0 1 128 0,2 0-128 16,-1-1 0-16,1 1 0 0,1-1 128 0,-1-1-128 16,1 0 0-16,1-2 0 0,-1 0 0 0,1-3 0 0,-1-1 0 0,1-1 0 15,1-2 160-15,-1-2-32 0,1-2 0 0,1 0 0 16,1-3-128-16,0-2 128 0,0-2-128 0,-1 0 128 15,2-1 0-15,-1 0 0 0,1 0 0 0,-2 2 0 16,-1 3 112-16,0 1 16 0,-2 2 0 0,1 1 0 16,-2 3-112-16,2 2-16 0,-2 3 0 0,2 1 0 0,0 3-128 0,-1 3 0 15,1 2 0-15,-1 1 0 0,1 1 0 16,1-1 0-16,-1-1 0 0,4 4 0 16,-1-4-704-16,-2-3-32 0,0-5 0 0,-8-5-13152 15,7 0-2640-15</inkml:trace>
  <inkml:trace contextRef="#ctx0" brushRef="#br0" timeOffset="95009.99">20803 7889 31327 0,'-2'10'2784'0,"1"2"-2224"15,1 4-560-15,2-1 0 0,-1 2 128 0,1 0-128 16,1 1 0-16,0-1 0 0,0 0 496 0,2-1 32 15,-1-1 16-15,-1-5 0 16,1 1-112-16,0 0-32 0,3-2 0 0,0 0 0 0,2-2-144 0,1-3-48 16,1-2 0-16,1-2 0 0,0-2-208 0,2-1 144 15,1-4-144-15,0-1 128 16,1-5-128-16,-1-1 160 0,0-3-160 0,0-3 160 16,-2-2-160-16,-1-2 192 0,-1-3-192 0,-1 0 192 0,-1-3-192 15,-3 1 192-15,-1 3-192 0,-2 3 192 0,-1 4-192 0,-2 4 0 16,-1 4 0-16,0 4 0 0,1 7 304 0,0 0-32 0,0 0 0 0,-6 5 0 15,1 2 128-15,1 4 32 16,-1 4 0-16,2 2 0 0,0 2-272 0,0 1-160 0,1-1 192 16,2 2-192-16,0 1 128 0,1-1-128 0,1 0 0 0,1-2 0 15,-1-2 0-15,1-1 128 0,0-3-128 0,3-1 0 16,-2-2 160-16,1-2-160 0,-1-3 128 0,-4-5-128 16,0 0 0-16,8 0 0 0,0-2 0 0,-1-2 0 15,0-3 0-15,1-3 128 0,-1-3-128 0,2-4 0 16,0-2 128-16,0-3-128 0,1-4 128 0,-1 0-128 0,1-2 0 0,0 3 0 15,0 2 0-15,-1 3 0 0,0 6 0 0,0 3 0 16,-1 3-192-16,2 3 192 0,-2 1 0 0,0 2 0 16,-2 3 0-16,2 3 0 0,0 1 0 0,-1 3 240 15,1 2-16-15,-1 1 0 0,0 0 112 0,1 0 32 16,-1 0 0-16,0 1 0 0,0 0-112 0,0 0-32 31,0-1 0-31,-1-1 0 0,0-2-96 0,2-1 0 0,-1-2-128 0,-1-2 192 0,1 0-64 0,-1 0-128 16,1-2 176-16,0-2-176 0,-2-3 176 0,2-1-176 0,0-2 160 0,1-2-160 15,0-2 0-15,1-1-240 16,1-2 32-16,-1 0 0 16,1-2-688-16,0 3-144 0,-1 1-32 0,0 3 0 15,0 3-1968-15,-1 1-400 0,2 3-80 0</inkml:trace>
  <inkml:trace contextRef="#ctx0" brushRef="#br0" timeOffset="95456.18">21757 7774 12895 0,'0'-6'1152'0,"0"0"-928"0,0-3-224 0,0-1 0 16,-1 0 3584-16,-1-1 656 0,-1-1 144 0,0 0 32 16,1 1-1872-16,-1 1-368 0,1 2-80 0,-1 3-16 15,-1-1-800-15,-2 3-176 0,0 1-16 0,-1 2-16 16,-1 1-192-16,1 2-48 0,-2 3 0 0,0 1 0 16,0 3-256-16,-1 3-64 15,0 1-16-15,2 0 0 0,-1 0-240 0,1 2-64 16,2-1 0-16,-1 0 0 0,0 2-64 0,3-2-128 0,2 1 176 0,1-1-176 0,1-1 0 0,1 0 0 15,2-2 0-15,1-1 0 16,1-2 0-16,0-3 0 0,2 0 0 0,1-2 0 0,-1-2 0 0,2-2 0 16,0-2 0-16,1-2 0 0,1-3 0 0,0-3 0 15,0-2-128-15,0-3 128 0,-1-3 0 0,0-3 0 16,-2-1 0-16,3-3 0 0,0-5 0 0,2-3 0 16,0-4 0-16,0-3 0 0,0-1 0 0,-1 0-224 0,0-2 64 15,-2 2 16-15,-2 4 144 0,-1 4 0 16,-3 3 0-16,-1 6 0 0,-2 4 192 0,-1 5-16 0,-2 2-16 15,0 6 0-15,0 1 192 0,2 6 32 0,-6 1 16 0,1 4 0 16,-1 2-96-16,0 4-32 0,-1 3 0 0,0 1 0 31,1 6-272-31,0 2 0 0,2 1 128 0,1 2-128 0,-1 0 0 0,2 1 0 0,1 2 0 0,1 0 0 16,0-1 0-16,2 0 0 0,2-2 0 0,0-1 0 0,1-1 0 0,2-2 0 31,0-2 0-31,1-2 0 0,2-4-704 0,1-2-112 0,1-1-16 0,3-3 0 16,2-3-1840-1,2-3-368-15,1-3-80 0,0-5-13888 0</inkml:trace>
  <inkml:trace contextRef="#ctx0" brushRef="#br0" timeOffset="95989.89">22120 7605 6447 0,'0'0'576'0,"0"0"-576"0,0 0 0 0,0 0 0 16,-5 5 4688-16,5-5 832 16,-3 5 176-16,3-5 16 0,-2 6-3488 0,2-6-704 15,2 6-144-15,-2-6-32 0,0 0-192 0,3 6-32 16,3-3-16-16,1-1 0 0,0 0-576 0,1-2-112 15,4-3-32-15,-2 0 0 0,0-2-16 0,-1-2-16 16,2-1 0-16,0-1 0 0,-1 0 48 0,-1-2 16 16,0-3 0-16,-1 0 0 0,-1-2 0 0,-2-1 0 15,-1-1 0-15,-1 2 0 0,-2-2-112 0,-2 4-32 16,-2 1 0-16,0 2 0 0,-1 2 176 0,-1 2 16 16,-2 3 16-16,-1 2 0 0,-1 2 96 0,0 3 32 15,2 3 0-15,-2 1 0 0,-2 3-272 0,0 2-48 0,1 3-16 0,0 1 0 16,0 3-272-16,2 1 0 0,2 1 0 0,1-1-144 15,2 1 144-15,1 0-128 0,1 0 128 0,2-1-128 16,0-1 128-16,2-2 0 0,2-1 0 0,2-2 0 16,2-2-224-16,1-2 32 0,1-1 16 0,2-3 0 15,4-2-416-15,0-4-96 16,5-3-16-16,3-3 0 0,0-4-192 16,2-2-32-16,1-4-16 0,1-1 0 0,-1-3-1296 0,1-4-272 0,-2-5-48 0,-1-4-16 15,-2-5 912-15,-1-5 192 0,-2-4 48 0,0-2 0 16,-2-3-480-16,-2 2-80 0,-5-1-32 15,-3 5 0-15,-3 4 2592 0,-2 5 512 0,-4 7 96 0,-4 5 32 0,-2 2 2256 0,-1 4 464 16,1 5 96-16,0 4 0 0,-3 3-1728 0,2 4-336 16,-1 2-80-16,1 3-16 0,0 4-944 0,0 1-192 15,0 3-32-15,2 4-16 0,1 5-480 0,-2 4-80 16,3 4-128-16,-1 2 176 0,1 5-176 0,2 2 0 16,2 0 144-16,1 2-144 0,1 1 144 0,0 1-144 15,0-1 192-15,2 2-192 0,-1 0 160 0,1 0-160 0,-1 1 128 0,0 1-128 16,-1 0 128-16,1-1-128 15,-1-2 128-15,0-1-128 0,1-2 0 0,-1-1 0 16,0-2-224-16,-1-4 80 16,1-1-1920-16,-2-4-384 0,0-2-80 0,0-5-10080 15,0-5-2000-15</inkml:trace>
  <inkml:trace contextRef="#ctx0" brushRef="#br0" timeOffset="96321.01">22528 7599 22111 0,'0'0'976'0,"0"-7"208"0,2-2-944 0,1 0-240 0,4-2 0 0,-1 1 0 16,2 0 1472-16,2 1 256 0,0 0 64 0,1 3 0 15,0 0-160-15,2 2-32 0,1 0 0 0,-1 3 0 16,-1 3-656-16,-1 3-144 0,1 0-32 0,1 3 0 0,0 1-304 0,2 1-64 16,-1-1-16-16,-1 0 0 0,1 2-176 0,1 0-32 15,-1 0-16-15,0 0 0 0,1-2-160 0,-1-1 0 16,1-1 144-16,0-3-144 0,-2-2 176 0,-1-2-48 15,0-1 0-15,-2-2 0 0,1-4 160 0,-2-1 32 16,-2-1 0-16,1-4 0 0,-2 1 160 0,-2-3 32 16,-2-2 16-16,-1-1 0 0,0-4 96 0,-2-1 16 15,-4 0 0-15,-3-1 0 0,0 2-320 0,0 3-48 16,-3 2-16-16,-1 3 0 0,-1 3-64 0,1 2 0 16,0 1-16-16,0 5 0 0,0 2-336 0,-1 3-64 15,1 1-16-15,1 4 0 16,2 1-1248-16,1 4-256 0,2 1-48 0,0 2-16 15,4 2-1520-15,1-1-288 0</inkml:trace>
  <inkml:trace contextRef="#ctx0" brushRef="#br0" timeOffset="96641.9">23004 7448 31039 0,'0'0'1376'0,"0"0"288"0,2-5-1344 0,-2 5-320 15,3-5 0-15,-3 5 0 0,0 0 1648 0,0 0 256 0,0 0 48 0,7 4 16 0,1 0-976 16,-1 1-192-16,-1 2-32 0,1 1-16 15,-2-1-448-15,3 1-96 0,-1 0-16 0,0 1 0 0,1-2-48 0,0 1-16 16,-2 0 0-16,1-2 0 0,-3 0 0 0,-4-6-128 16,0 0 192-16,7 2-64 0,-7-2 112 0,0 0 16 15,7-2 0-15,-2-3 0 0,-2-1 224 0,1-3 48 16,-2-1 16-16,0-1 0 0,0-3-128 0,0-3-32 16,1-2 0-16,0-1 0 0,0-2-240 0,3 1-144 0,0 0 160 0,2 2-160 15,0 3 0-15,-1 1 0 16,1 3 0-16,1 4 0 0,-1 0 0 0,-1 2-208 15,2 3 64-15,0 2 16 16,0 1-448-16,0 1-64 0,-1 2-32 0,3 2 0 16,1 0-1696-16,1 2-352 0,-1 1-64 15,1-1-8544-15,0 0-1728 0</inkml:trace>
  <inkml:trace contextRef="#ctx0" brushRef="#br0" timeOffset="97080.64">23519 7305 27871 0,'0'0'1232'0,"0"0"256"0,0 0-1184 0,-1 6-304 0,-1-1 0 0,1 2 0 0,-2-2 1456 0,2 2 224 15,0 1 48-15,0-1 16 16,0 2-624-16,0 0-128 0,0 1-32 0,1-1 0 0,0-2-224 16,1 0-48-16,-1-2-16 0,0-5 0 0,2 6-96 0,-2-6 0 15,0 0-16-15,0 0 0 0,0 0-112 0,0 0-32 32,0 0 0-32,0 0 0 0,0 0-80 0,5-7-16 15,-1 0 0-15,0-3 0 0,1-1-128 0,0 0-48 0,2-4 0 0,1 0 0 16,-2-3-144-16,1 1 0 15,2-1 144-15,-1 2-144 0,1-1 0 0,1 3 0 0,0 2 0 0,0 2 0 0,-1 2 0 0,-1 3 0 16,-1 1 0-16,1 3 0 0,-1 2 0 0,0 2-160 16,-1 1 160-16,-1 3 0 0,1 0 0 15,-2 2 0-15,0 0 0 0,1 1 0 0,0 0 0 0,0 1 0 0,-1-1 192 0,0-2-48 16,2 2-144-16,-1-1 0 16,0-1 0-16,0-2-176 0,1-1 176 0,-6-5 0 15,0 0 160-15,6 2-160 0,2-2 0 0,-1-1 0 0,-1-2 0 0,0-2 0 16,0-1 208-16,1-3-48 0,0-1-16 0,1-2 0 15,-1-1-144-15,3-2 160 0,2 1-160 0,0-1 160 16,1-1-160-16,1 2 0 0,-1 1 0 0,0 1 128 16,-1 2-128-16,0 1 0 15,0 1 0-15,0 4 0 0,-2 0 0 0,0 3 0 0,0 1 0 0,-1 1 0 16,-1 2 0-16,-1 0 0 0,1 1 0 0,-3 3 0 0,-1-2-144 0,0 2 144 16,1 0-192-16,-2 0 192 15,1 1-1664-15,2 1-208 0,0 0-48 0,2-2-10560 16,0-1-2096-16</inkml:trace>
  <inkml:trace contextRef="#ctx0" brushRef="#br0" timeOffset="97684.66">24227 7106 31327 0,'-7'-7'1392'0,"7"7"272"0,-5-4-1328 0,5 4-336 15,0 0 0-15,0 0 0 0,0 0 1232 0,3-5 176 0,0-2 48 0,2 1 0 16,3 2-656-16,3 0-128 0,1-2-32 0,2 1 0 15,2-3-432-15,0-1-80 16,2-1-128-16,0 0 176 0,-2-1-176 0,-1 0 160 16,0-1-160-16,-2 0 160 0,-2 0 48 0,-2 0 16 0,-3 2 0 0,-1 1 0 15,-3 3 304-15,-1 0 64 0,-3 2 16 0,2 4 0 16,-7-2 32-16,0 0 0 0,-3 4 0 0,-2 2 0 0,-2 4-272 0,1 3-48 16,0 1-16-16,0 2 0 15,2 1-304-15,-1 2 0 0,3-2-128 0,2 2 128 16,1-1-192-16,3 1 192 0,1-1-208 0,4 0 80 0,0-3-160 0,2-1-32 15,4-2 0-15,3-1 0 16,2 1-128-16,2-5-48 0,3-3 0 0,2-3 0 16,2-1 240-16,0-2 32 0,1-4 16 0,1 0 0 0,1-1 208 0,2-2-144 15,-1-1 144-15,-2-2-128 0,0-2 128 0,0-3 0 16,-1-2 128-16,-1-3-128 0,-4-3 128 0,-1 2-128 0,-3 0 160 0,-4 3-160 16,-3 2 192-16,-4 3-64 15,-2 3-128-15,-2 3 192 0,-2 2 32 0,-3 4 0 16,0 2 0-16,-2 3 0 0,-2 3-224 0,-1 3 144 15,-1 3-144-15,0 1 128 0,1 0-128 0,0 0 0 0,1 1-192 0,1 0 192 16,2 1-160-16,0 0 160 16,2 1 0-16,1 1-144 0,1-2 144 0,0-2-192 0,2-2 192 0,1 0-192 15,1-1-128-15,-1-7-48 0,0 0 0 0,0 0 0 16,6 0 160-16,1-4 16 16,-1-2 16-16,3-3 0 0,-2-2 336 0,4-2 64 0,-2-2 16 15,2-3 0-15,0-4 16 0,2-4 0 0,-5-2 0 16,2-3 0-16,0-1 80 0,-1-1 32 0,-1 0 0 0,-2 3 0 15,0 5 144-15,-2 4 48 0,2 5 0 0,-5 3 0 0,-1 3-192 0,0 3-48 16,0 7 0-16,0 0 0 0,-5 4-320 16,1 7 144-16,-2 5-144 0,1 5 0 15,-2 3 128-15,2 5-128 0,-2 4 0 0,3 3 0 0,-2 1 0 16,2 2 0-16,0 0 0 0,-1 0 0 0,1-3 0 0,2 0 0 16,-3 1 0-16,5-3-144 15,2-2-1968-15,2-3-400 0,0 0-80 0</inkml:trace>
  <inkml:trace contextRef="#ctx0" brushRef="#br0" timeOffset="98313.63">21097 8628 12895 0,'0'0'1152'0,"-6"-1"-928"15,6 1-224-15,-5 3 0 0,0 1 4800 0,1 3 896 16,-1 1 192-16,-1 3 48 0,-1 3-4128 0,1 2-816 0,-1 3-160 0,1 3-48 0,0 2-176 0,1 2-32 16,-2 2-16-16,2-1 0 15,0 2-288-15,1-2-48 0,0 1-16 0,2-1 0 0,2 0-208 16,1-2 128-16,0-2-128 0,3-1 0 0,1-3 128 16,1-3-128-16,-1-2 0 0,3-3 0 0,1-3 0 0,1-1 0 15,0-4 0-15,1-2 0 0,1-3 0 0,0-1 0 16,1-5 0-16,0-3 0 0,3-4 0 0,-1-4 128 0,-3-3-128 0,2-3 0 15,1-3 0 1,-1-1 0-16,-1-3-176 0,0 3 176 0,-3 5-336 0,0 5 48 16,-2 4 16-16,-2 4 0 0,0 3 272 15,-3 3 0-15,-3 5-128 0,0 0 128 0,0 0 0 0,4 6 0 0,-1 4 176 16,0 2-176-16,0 1 0 0,1 2 0 0,0-1 0 0,2 1 0 0,0 1 208 0,2-1-64 16,-3 1-16-16,4-2 0 0,1-3-128 0,0-1 0 15,0-1-192-15,1-2 192 0,1-1 0 0,-1-3 0 16,0-2 0-16,0-2 0 0,-1-2 0 0,-1-3 0 15,0 1 0-15,-3-4 0 16,0-1 272-16,-2-2-16 0,-2-2-16 0,-2-3 0 0,-2-1 80 0,-1-2 32 16,-3-1 0-16,0 0 0 0,-3 0-144 0,-2 2-16 15,0 3-16-15,-1 3 0 0,-1 2-176 0,-1 3 0 16,1 1 0-16,0 4 0 16,-2 3-512-16,2 2-144 0,1 3-32 0,1 2 0 15,0 2-1184-15,1 2-240 0,2 1-64 0,1 0-13312 0</inkml:trace>
  <inkml:trace contextRef="#ctx0" brushRef="#br0" timeOffset="98566.97">21471 9007 22111 0,'0'0'976'0,"3"6"208"0,0 1-944 0,1-1-240 0,-1-2 0 0,0 0 0 16,-3-4 2944-16,5 6 528 0,-5-6 112 0,3 4 32 16,-3-4-1744-16,0 0-336 15,6 1-80-15,-6-1-16 0,5-1-832 0,1-1-160 0,-1-1-48 0,4-2 0 16,-1-2-160-16,0-3-48 0,1-1 0 0,1-1 0 31,0-3-64-31,0 0-128 0,0-2 176 0,0 1-176 0,-2-2 144 0,2 3-144 0,-1 1 0 0,0 0 144 16,-1 3-144-16,-1 3 0 15,2 0 0-15,-1 2 0 0,0 2 0 0,0 3-192 16,3 1 32-16,0 1 16 16,0 1-416-16,1 2-80 0,2 0 0 0,0 1-16 15,2 2-544-15,3 1-96 0,1-2-32 0,0 1 0 16,2-2-1776-16,3 0-352 0,1-3-80 0,2-2-16 15</inkml:trace>
  <inkml:trace contextRef="#ctx0" brushRef="#br0" timeOffset="99135.81">22109 8832 6447 0,'9'-14'272'0,"-5"7"80"0,-1-3-352 0,1-1 0 16,-2-2 0-16,-1-4 0 0,0 1 4928 0,-2-1 896 15,-1 1 192-15,-3-1 48 0,0 2-3136 0,-2 1-624 16,-2 2-128-16,1 2-32 0,-3 2-448 0,1 3-96 0,-2 1 0 0,-2 4-16 16,0 2-672-16,0 3-128 15,0 1-16-15,0 3-16 0,2 1-400 0,0 2-80 16,1 1-16-16,1 3 0 0,1 0-256 0,3 1 0 0,0-1 0 0,3 2 0 15,1 0 0-15,1-2-176 16,1 1 176-16,2-2-160 0,2-1 160 0,3 1-160 0,0-3 160 16,1-2-160-16,1-2-80 0,1-2-16 0,1-3 0 15,1-3 0-15,1-2 80 0,3-4 16 0,-3-1 0 0,0-3 0 0,-1-2 160 0,0-3 0 16,0-2-144-16,-2-3 144 16,1-3 0-16,0-5 0 0,1 0 0 0,1-4 0 0,-1-3 0 0,-1-3 0 15,-1-1 0-15,-2-1 0 16,1 2 0-16,-2 4 0 0,-2 4 0 0,0 5 0 0,-1 5 160 0,-3 4 48 15,0 4 16-15,0 3 0 0,-1 3 160 0,0 6 48 16,0 0 0-16,0 0 0 0,-3 5-144 16,-4 4-32-16,3 2 0 0,1 3 0 15,1 5-256-15,0 2 128 0,1 2-128 0,-1 2 0 0,1 2 0 0,0 0 0 16,0-1 0-16,2 0 0 0,0-1 0 0,0 0 0 16,0-1 0-16,1-1 0 0,1-1 0 0,2-2 0 15,1-2 0-15,1-1 0 0,2-4 0 0,1-2-144 16,0-2 144-16,2-1-128 0,0-3-128 0,0-2-32 15,0-2 0-15,-1-3 0 0,1-3 144 0,-2-3 144 16,1-2-208-16,0-2 80 0,1-2 128 0,2-3 0 16,-2-1 0-16,0-3 0 0,-1-1 0 0,-1-1 0 15,-1-1 0-15,-2 5-128 0,1 1 128 0,-3 4 0 16,0 3 0-16,-2 3 0 0,-2 3 0 0,-1 5 128 16,0 0-128-16,0 0 176 0,0 6 32 0,0 3 16 15,0 2 0-15,0 2 0 0,1 4-48 0,0-1-16 16,2 0 0-16,-1 0 0 0,1-1-160 0,2 1 0 0,-1-2 0 0,1 0 0 0,2 1 0 0,0-2 0 15,0-2 0-15,1-1 0 0,1-2-240 0,1-3 80 16,-1-2 16-16,2-2 0 31,-2-3-560-31,2-2-128 0,2-3 0 0,0-3-16 0,2-4-1712 0,-3-1-352 0,-1-3-64 0,0-2-7824 16,0-3-1552-16</inkml:trace>
  <inkml:trace contextRef="#ctx0" brushRef="#br0" timeOffset="99262.36">22690 8327 19343 0,'-16'-16'848'0,"10"9"192"0,-2-1-832 0,-2-1-208 16,-1 1 0-16,0 0 0 0,1 1 2992 0,1 2 544 15,1 0 112-15,0 1 32 0,2 1-2720 0,2 1-560 0,4 2-96 0,0 0-32 16,0 0-528-16,0 0-96 16,0 0-32-16,0 0-9328 15,7-2-1872-15</inkml:trace>
  <inkml:trace contextRef="#ctx0" brushRef="#br0" timeOffset="99877.42">22839 8160 14735 0,'0'0'1312'0,"0"0"-1056"0,0 0-256 16,0 0 0-16,0 0 3456 0,0 0 624 15,0 0 128-15,0 6 16 0,0 2-1376 0,0 2-288 0,0 1-48 16,1 2-16-16,-1 2-1104 0,0 1-240 0,-1 2-32 0,1 1-16 0,0 3-576 0,0 2-112 16,0-1-32-16,0 1 0 0,1 0-192 15,0 0-32-15,2-1-16 0,-1 0 0 0,1-1-144 0,3 0 0 16,-1-1 0-16,2 0 0 0,-2-3 0 0,2-3 0 16,1 0 0-16,1-3 0 15,4-2 0-15,-4-3 0 0,1-1 0 0,1-3-176 0,0-3-96 0,0-2-32 16,-1-3 0-16,1-1 0 0,-1-4 176 0,0-2 128 15,0-4-192-15,0-2 192 0,0-4-256 0,0-2 48 16,0-3 16-16,-1 2 0 0,1 0-16 0,-2 3 0 16,1 2 0-16,-3 4 0 0,-2 5 208 0,-2 3 0 15,0 2 0-15,-2 6 160 0,0 0 48 0,0 0 16 0,0 0 0 0,0 0 0 16,1 8 32-16,0 2 0 16,0 1 0-1,2 2 0-15,-3 0-128 0,1 1-128 0,0 1 176 0,1 0-176 0,0 0 0 0,2 1 0 16,0-2 0-16,0 0 0 0,2-1 128 0,0-2-128 15,2-2 0-15,1 0 0 0,1-1 0 0,0-1 0 16,1-3-160-16,1-2 160 0,0-2-176 0,0-2 176 0,0-2-128 0,0-2 128 16,0-2-128-16,0 0 128 15,2-2-128-15,-2-1 128 16,-1-4 0-16,0 0 0 0,1-3 0 0,-2-1 0 0,-1-1 0 0,-1 0 0 0,1 0-176 0,-1 1 176 16,-2 3 0-16,0 2-144 0,-3 2 144 0,1 3 0 15,-2 2 0-15,0 3-128 0,-2 4 128 0,0 0 0 0,0 0-176 0,0 0 176 16,2 6-208-16,0 2 80 15,-1 1 128-15,2 1-160 0,-1 0 160 0,1 1-160 16,0 0 160-16,2 0-128 0,1 0 128 0,0-1-128 0,2-2 128 0,-3 1 0 16,2-1-144-16,-1-2 144 0,2 0 0 15,1-2 0-15,0 0 0 0,-2-3 0 16,1-2 0-16,0-2 0 0,-1 0 0 0,1-2 0 0,-1-3 0 0,-2-1 256 16,1-1-32-16,-2-1-16 0,-1-1 176 0,0-1 16 15,-2-2 16-15,-3-1 0 0,-4 0-128 0,1 0-32 31,-2 2 0-31,0 1 0 0,-1 3-64 0,-1 2 0 0,0 3-16 0,0 1 0 16,-1 3-512 0,1 3-112-16,-3 4 0 0,0 2-16 0,0 2-496 15,0 2-80-15,1 1-32 0,3 1 0 0,2-1-1968 0,0 1-400 0,2-1-80 0</inkml:trace>
  <inkml:trace contextRef="#ctx0" brushRef="#br0" timeOffset="100146.49">23487 8434 23663 0,'0'0'1040'0,"0"0"240"0,8-2-1024 16,2 0-256-16,-1 2 0 0,2-1 0 0,1 0 2112 0,0 0 368 0,0 1 80 0,2 0 0 16,2 1-960-16,1-1-192 0,2 0-32 0,-2 0-16 15,1-1-576-15,1 0-112 0,-2-1-32 0,1 0 0 16,0-2-192-16,-2 0-32 0,-1 0-16 0,0-2 0 0,-1-1-96 0,-1 1-32 16,-1-1 0-16,0 1 0 0,-2-1-64 0,-2 2-16 15,-1 0 0-15,-2 2 0 0,2 0-16 0,-7 3-16 16,0 0 0-16,5-3 0 0,-5 3-160 0,0 0 128 15,7 4-128-15,-2-1 128 0,-5-3-128 0,5 5 0 16,-5-5 0-16,6 6 0 0,-2-1 0 0,0 0 0 16,0 1 0-16,0-1 0 15,-4-5-832-15,0 0-80 0,0 0-32 0,0 0 0 16,0 0-1920-16,0 0-384 0,2-7-80 0</inkml:trace>
  <inkml:trace contextRef="#ctx0" brushRef="#br0" timeOffset="100362.33">23019 8070 27647 0,'-29'0'2448'0,"17"0"-1952"0,-1 0-496 0,-1 1 0 0,2 1 2000 16,4 0 304-1,1 0 64-15,3-1 16 0,4-1-1056 0,0 0-224 16,0 0-32-16,0 0-16 0,9 2-688 0,5-1-144 0,2-1-32 0,3-1 0 15,1-3-192-15,3 0-160 0,3-1 32 0,3 0 0 16,4-1-1792-16,1 2-368 0,0 0-64 0</inkml:trace>
  <inkml:trace contextRef="#ctx0" brushRef="#br0" timeOffset="100737.53">22788 9132 21183 0,'0'0'1888'0,"0"0"-1504"0,0 0-384 0,0 0 0 0,0 0 1664 0,0 0 272 16,0 0 48-16,0 0 16 0,0 0-32 0,0 0-16 15,0 0 0-15,0 0 0 0,8-1-944 0,4 0-192 16,5-1-48-16,3-1 0 0,5-1-368 0,-1-1-80 16,6-3 0-16,2-1-16 15,3-2-304-15,4-1 160 0,2-1-160 0,6-1 128 16,4-3-128-16,2 0 0 0,4-1 144 0,-1-2-144 0,0-2 0 0,1 0 144 16,0-1-144-16,-1 2 0 0,-1 2 0 0,-3 3 0 15,-4 2-160-15,-4 2 160 16,-6 1-864-16,-5 1-48 0,-5 1-16 0,-6 2 0 15,-3 2-416-15,-5 1-64 0,-4 1-32 0,-4 2-13168 0</inkml:trace>
  <inkml:trace contextRef="#ctx0" brushRef="#br0" timeOffset="101031.71">22995 9220 32303 0,'-20'5'1424'0,"12"-3"304"0,0 1-1376 0,0 2-352 0,1-3 0 0,0 0 0 0,3 0 880 0,4-2 96 16,0 0 32-16,0 0 0 0,0 0-160 0,6 2-16 16,4-2-16-16,3-1 0 0,3-3-640 15,5-3-176-15,5-2 0 0,6-2 0 0,4-2 0 0,5-1 144 16,5-1-144-16,5-2 0 16,3-1 128-16,1 0-128 0,1-2 0 0,2-2 0 15,5-2 0-15,2 1 0 0,1 1 0 0,-2 0 0 0,-4 0 128 0,-2 1-128 16,-3 1 0-16,-2 3 0 0,-4 3 128 0,-4 3-128 15,-4 2 0-15,-3 2 0 0,-6 0 128 0,-5 2-128 16,-6 0 0-16,-4 2 0 0,-5 1 0 0,-5 1 0 16,-7 1 0-16,0 0 0 0,0 0-176 0,0 0-80 15,0 0-32-15,-6 2-11248 16,-2 1-2256-16</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1:34:16.323"/>
    </inkml:context>
    <inkml:brush xml:id="br0">
      <inkml:brushProperty name="width" value="0.05292" units="cm"/>
      <inkml:brushProperty name="height" value="0.05292" units="cm"/>
      <inkml:brushProperty name="color" value="#FF0000"/>
    </inkml:brush>
  </inkml:definitions>
  <inkml:trace contextRef="#ctx0" brushRef="#br0">7655 14617 1839 0,'0'0'0'0,"0"0"160"0,0 0-160 0,0 0 0 0,0 0 0 0,0 0 0 16,0 0 736-16</inkml:trace>
  <inkml:trace contextRef="#ctx0" brushRef="#br0" timeOffset="505.21">7586 11794 2751 0,'0'0'256'0,"0"0"-256"15,0 0 0-15,0 0 0 0,-6-3 1152 0,6 3 192 16,0 0 48-16,0 0 0 0,0 0-688 0,0 0-144 15,0-8-32-15,0 8 0 0,0 0-528 0,5-6 0 16,1 0 0-16,-6 6 0 0,9-4 0 0,-9 4 0 16</inkml:trace>
  <inkml:trace contextRef="#ctx0" brushRef="#br0" timeOffset="1534.46">7989 11717 3679 0,'0'0'320'0,"0"0"-320"0,0 0 0 0,0 0 0 15,0 0 768-15,0 0 96 0,0 0 16 0,0 0 0 0,3 9-672 0,-3-9-208 16,6 9 128-16</inkml:trace>
  <inkml:trace contextRef="#ctx0" brushRef="#br0" timeOffset="7767.39">5196 13495 6447 0,'5'-7'272'0,"-2"3"80"0,-1-2-352 0,1 0 0 0,1-1 0 0,-2 0 0 0,-1-1 1520 0,1 2 224 15,-2 6 48-15,1-6 16 0,-1 6-800 0,2-6-176 16,-2 6-16-16,0 0-16 16,3-5-112-16,-3 5-32 0,0 0 0 0,0 0 0 0,0 0-288 0,0 0-64 15,0 0-16-15,0 0 0 0,-1 10-96 0,2 2-32 16,-2 0 0-16,-1 1 0 0,1 2-160 0,-1 2 128 15,1-1-128-15,-1 1 128 0,0-2-128 0,-2 0 192 0,1-2-192 0,0 0 192 16,-1-1-192-16,0-1 0 0,1-2 0 0,3-9 128 16,-6 10 16-16,6-10 0 0,0 0 0 0,-6 6 0 15,6-6 208-15,0 0 32 0,0 0 16 0,-8 0 0 0,8 0 144 0,-8-3 32 16,2-2 0-16,0-3 0 0,2-2-64 0,2-1-16 31,-2-2 0-31,3-3 0 0,0-2-176 0,1-3-16 0,1 0-16 0,1 0 0 0,2 0-112 0,-1 1-32 16,1 2 0-16,1 1 0 0,-1 1-144 0,2 1 160 15,-1 1-160-15,1 2 160 0,-1 0-16 0,1 1 0 16,-1 1 0-16,1 2 0 0,-2 2-144 0,-4 6 160 16,7-6-160-16,-7 6 160 0,6-2-160 0,-6 2 128 15,10 0-128-15,-1 3 128 16,-9-3-128-16,9 7 0 0,0 1 0 0,-1 0 0 0,0 2 0 0,1 1 0 16,0 0 0-16,-1 2 0 0,0 1 0 0,1 0 0 0,1 0 0 0,1-1 0 15,0 1 0-15,-3-2 0 0,-1-1 0 0,1 0 0 16,0-1 0-16,0-2 0 0,0 0 0 0,-8-8 0 15,9 8 0-15,-9-8 0 16,7 6 0-16,-7-6 0 16,0 0 0-16,0 0 0 0,0 0 144 0,0 0-144 15,0 0 128-15,0 0-128 0,0 0 160 0,0 0-160 16,0 0 304-16,0 0-48 0,0 9 0 0,-2-1 0 0,-3-1 64 16,-1 0 16-16,-1 1 0 0,-2 1 0 0,-1 1-144 0,-1 1-16 0,0 0-16 0,0 0 0 15,-1 1-160-15,2-1 128 0,0-1-128 0,1 0 128 16,1-2-128-16,0 1 0 15,0-2 0-15,2 0 0 0,-1 1 0 0,1 0 0 16,1-2 0-16,-1 0 0 0,6-6 0 0,-5 7 0 0,5-7 0 0,-6 6-176 16,6-6-1680-16,-5 6-352 0,5-6-64 15</inkml:trace>
  <inkml:trace contextRef="#ctx0" brushRef="#br0" timeOffset="8258.99">5496 13320 8287 0,'3'-11'368'0,"-3"11"80"0,2-10-448 0,1 0 0 0,0 0 0 0,2 2 0 15,-4 0 2384-15,0 1 400 0,0 0 80 0,-1 7 16 16,0-8-1680-16,0 8-336 0,0-7-64 0,0 7-16 15,0 0-16-15,0 0-16 0,0-6 0 0,0 6 0 16,0 0-176-16,0 0-16 16,0 0-16-16,0 0 0 0,0 0-208 0,0 0-32 0,0 0-16 0,0 0 0 15,0 0-80-15,0 0-16 0,6 10 0 0,-1-1 0 16,-2 1-32-16,1 1-16 0,-2 0 0 0,0 1 0 16,0 2-144-16,2 0 0 0,-4 1 0 0,3 0 128 15,-1-2-128-15,0 0 0 0,-1 0 0 0,2 0 0 0,0-2 0 0,0 0 0 16,-1 0 0-16,1-1 0 0,-1 0 0 0,1-1 0 15,-3-9 0-15,3 10 0 0,-3-10 0 0,4 9 128 16,-4-9-128-16,0 0 0 0,5 9 176 0,-5-9-48 16,0 0-128-16,8 5 192 15,-8-5 0-15,8 3 0 0,-8-3 0 0,8 1 0 16,0-1 112-16,1 0 16 0,-9 0 0 0,10-1 0 0,0 0-64 0,0 0-16 16,1-1 0-16,0 0 0 0,-1-2-48 0,1 1 0 0,1 0 0 0,-1-2 0 15,1 0-64-15,2-1 0 16,1 2-128-16,-4 1 192 0,0-1 0 0,0 1 0 15,2-1 0-15,-5-1 0 0,2 2-192 0,0 0 0 0,-1 1 0 16,-1 0 0-16,-2 1 0 0,-6 1 0 0,0 0 0 0,0 0 0 31,7-1-480-31,-7 1-144 0,0 0-16 0</inkml:trace>
  <inkml:trace contextRef="#ctx0" brushRef="#br0" timeOffset="10599.28">5274 14905 3679 0,'0'0'320'0,"0"0"-320"16,0 0 0-16,0 0 0 0,0 0 2112 0,0 0 336 15,0 0 80-15,0 0 16 0,0 0-1392 0,0 0-288 0,0 0-48 0,0 0-16 16,0 0-288-16,0 0-64 0,0 0-16 0,6-6 0 15,-6 6 32-15,3-4 16 16,3 2 0-16,0 0 0 0,1 0-160 0,2-1-16 16,-2 0-16-16,2 0 0 0,1 0 16 0,8-3 0 0,-2 1 0 0,-1 0 0 15,1 1 16-15,-2 0 0 0,-1 1 0 0,1 0 0 16,-2 0-192-16,-1 0-128 0,0 1 144 0,-1 0-144 16,-2 0 128-16,1 0-128 15,-9 2 0-15,10-3 0 0,-1 1 0 0,-9 2 0 0,8-1-128 0,-8 1 128 31,0 0-592-31,0 0-16 0,0 0 0 0,0 0-8720 0</inkml:trace>
  <inkml:trace contextRef="#ctx0" brushRef="#br0" timeOffset="10857.94">5308 14921 8287 0,'0'0'368'0,"0"0"80"0,-7 3-448 0,-1-2 0 0,8-1 0 0,-7-1 0 0,7 1 1792 0,0 0 256 15,0 0 64-15,0 0 16 0,0 0-896 0,0 0-176 16,0 0-32-16,0 0-16 0,0 0-208 0,0 0-32 0,0 0-16 0,0 0 0 31,9-3-160-31,0 0-16 0,1 1-16 0,1 1 0 0,1 0-144 0,1 0-32 16,1 0 0-16,2 1 0 0,-1-1-160 16,1 0-32-16,-2-1-16 0,0 2 0 0,-1 0-176 0,0-1 192 0,-2 0-192 0,-2 0 192 15,0 0-192-15,-9 1 0 16,0 0 0-16,0 0 0 15,0 0-528-15,0 0-144 0,0 0-32 0,0 0-6768 16,0 0-1360-16</inkml:trace>
  <inkml:trace contextRef="#ctx0" brushRef="#br0" timeOffset="10991.43">5329 15020 6447 0,'-12'9'576'0,"6"-3"-576"16,-4-1 0-16,1 1 0 0,1-2 2768 0,0 2 448 16,8-6 96-16,-7 5 16 0,-1 1-1552 0,8-6-304 0,0 0-64 0,0 0-16 15,0 0-656-15,0 0-128 16,0 0-32-16,9 4 0 0,2-2-224 0,4-2-48 0,3-2-16 0,4-1 0 15,3-3 32-15,4 0 16 16,3-2 0-16,4-2 0 0,5-1-336 0,5-4 0 0,4-3 0 0</inkml:trace>
  <inkml:trace contextRef="#ctx0" brushRef="#br0" timeOffset="14292.52">5364 15361 5519 0,'0'0'240'0,"0"0"64"0,0 0-304 0,0 0 0 16,0 0 0-16,0 0 0 0,0 0 1216 0,0 0 176 0,0 0 32 16,0 0 16-16,0 0-576 0,0 0-112 0,0 0-32 0,0 0 0 0,-2 6-16 0,2-6 0 31,0 0 0-31,-2 5 0 0,2-5-368 0,0 0-80 0,0 0 0 0,0 0-16 16,-1 4-16-16,1-4 0 0,0 0 0 0,0 0 0 15,0 0 256-15,0 7 48 0,0-7 16 0,0 0 0 16,0 0-32-16,0 0-16 0,0 0 0 0,4 5 0 15,-4-5-48-15,6 3-16 0,-6-3 0 0,6 4 0 16,0-3-160-16,1 0-16 0,-1-1-16 0,1-1 0 16,0-1 0-16,-1-1 0 0,1 1 0 0,0-1 0 15,3-2 80-15,-1 1 32 0,0-1 0 0,1-1 0 16,0 1 64-16,-2-1 16 0,2 1 0 0,0-2 0 16,0 0 80-16,1 0 0 0,-2-1 16 0,0 0 0 15,-2 1-128-15,0 0-16 0,0-1-16 0,-2 2 0 16,2-2-128-16,-2 1-32 0,0 0 0 0,-1-1 0 15,-1 2-64-15,1 0-16 0,-2-1 0 0,1 1 0 0,-1-1 16 16,0 2 0-16,0-2 0 0,0 1 0 0,-2 1-144 0,0 5 0 16,0-7 144-16,1 2-144 0,-2-1 0 0,1 6 144 15,-2-5-144-15,2 5 0 0,-3-6 160 0,3 6-160 16,-3-4 128-16,0 0-128 0,-1-1 128 0,4 5-128 16,-4-3 0-16,4 3 128 0,-4-2-128 0,-2 1 0 15,0 1 144-15,-1 1-144 0,0 0 0 0,1 1 128 16,-1 1-128-16,2 1 0 0,-3 0 0 0,1 1 0 0,1 1 0 15,-1 1 0-15,-1 0 0 0,3 1 0 0,-2 0 0 16,2 0 0-16,-1 2 0 0,1-1 0 0,2 1 0 0,-3 0 0 16,3-1 0-16,-1 0 0 15,1-1 0-15,1 1 0 0,0 0 0 0,0 1 0 0,-3-1 0 16,3-1 0-16,0 0 0 0,2-1 0 16,-2 0 0-16,0 1 0 0,2 0 0 0,0 0 0 0,0-1 0 0,0 1-128 15,0 0 128-15,0-1 0 0,0 0 0 0,4 1 0 16,-2-1 0-16,1 0 0 0,-3-7 0 0,4 8 0 0,-1-2 0 0,1 1 0 15,1-2 0-15,0 0 0 0,1-1 0 0,0-1 0 16,0 1 128-16,0-2-128 16,2-2 176-16,1 1-48 0,0-1 0 0,1-1 0 0,2-1-128 0,-2-2 128 15,1 1-128-15,2-1 128 0,2-3 0 0,-1 1-128 16,1-1 192-16,-1-1-64 0,-1 1 0 0,-1-1 0 16,-1 0 0-16,0 2 0 0,-1-1-128 0,0 0 192 15,-2 2-192-15,-2-1 192 0,1 1-192 16,-1 0 160-16,-1 2-160 0,-5 3 160 0,4-4-160 0,-4 4 192 15,0 0-192-15,0 0 192 0,4-5-64 0,-4 5-128 0,0 0 192 0,0 0-64 16,2-4-128-16,-2 4 0 16,0 0 144-16,0 0-144 0,0 0 0 15,0 0 128-15,0 0-128 0,0 0 0 0,0 0 0 0,0 0 0 16,0 0 0-16,0 0 0 16,0 0-720-16,0 0-64 0,0 0-16 0</inkml:trace>
  <inkml:trace contextRef="#ctx0" brushRef="#br0" timeOffset="29741.04">7467 14422 7359 0,'0'0'656'0,"0"0"-528"0,0 0-128 0,-8-3 0 15,1 1 800-15,2 0 128 0,5 2 32 0,-6-3 0 16,6 3-512-16,0 0-112 0,0 0-16 0,-5-3 0 15,5 3-176-15,0 0-144 0,0 0 192 0,0 0-192 0,-5-4 160 0,5 4-160 16,0 0 128-16,0 0-128 0,0 0 0 0,-1-6 0 0,1 6 0 0,0 0 0 16,0 0 144-16,0 0-144 0,0-5 160 15,0 5-160-15,0 0 368 0,0 0-32 16,0 0 0-16,0 0 0 0,0 0-16 0,0 0-16 0,0 0 0 0,0 0 0 16,0 0 64-16,0 0 16 15,0 0 0-15,0 0 0 0,0 0 0 0,0 0 16 0,0 0 0 0,0 0 0 16,0 0-240-16,0 0-160 0,0 0 192 0,7 4-192 15,-7-4 128-15,8 7-128 0,0-1 0 0,0 2 0 0,-5 0 0 0,4 0 0 16,1 0 0 0,-2 0 0-16,1 0 0 0,-2-1 0 15,2 2 0-15,0 0 0 0,-3-1 0 0,1 0 0 0,0 2 0 0,-1 0 0 16,-4-10 0-16,7 11 0 16,-2-2 0-16,1 0 0 0,-6-9 192 0,5 11-192 0,0-1 192 15,-1-2-192-15,-4-8 288 0,6 9-48 0,-6-9-16 0,5 9 0 0,-5-9 48 0,7 10 16 0,-7-10 0 0,5 9 0 16,-5-9-16-16,7 7 0 0,-7-7 0 0,8 8 0 31,-8-8-48-31,7 6-16 0,-7-6 0 0,0 0 0 0,0 0-16 0,10 3 0 16,-10-3 0-16,0 0 0 15,0 0 96-15,0 0 16 0,10 1 0 0,-10-1 0 16,0 0 64-16,9-2 16 0,-9 2 0 0,10-5 0 16,-3 0-48-16,0-2 0 0,0 0 0 0,-1-1 0 15,2-1-128-15,1-2-16 0,-2-3-16 0,3 0 0 16,1-3-176-16,3 1 160 0,-1-3-160 0,3 0 160 15,-1-1-160-15,2 1 0 0,2-2 0 0,1 0 128 16,-1 1-128-16,2-1 0 0,1 0 0 0,0 1 0 0,0 1 0 0,-3-1 0 16,-2 2 0-16,-2 1 0 0,-1-2 0 0,-1 2 0 15,0 1 0-15,-1 0 0 0,2 0 128 0,-3 1-128 16,-1-1 0-16,1 2 128 0,0 0 16 0,0 1 0 16,-1 1 0-16,-1 1 0 0,-1 0-16 0,1 3 0 15,-2-2 0-15,-1 2 0 0,0 1 128 0,-1 2 32 16,1-1 0-16,-6 6 0 0,6-7-48 0,0 0-16 15,-2 0 0-15,-4 7 0 0,5-7-224 0,-5 7 0 16,4-8 0-16,-4 8 0 0,5-8 0 0,-5 8 0 0,3-6 0 16,-3 6 144-16,0 0-144 0,0 0 128 15,0 0-128-15,0 0 128 0,2-7-128 0,-2 7 0 16,0 0 144-16,0 0-144 0,0 0 0 0,0 0 0 0,0 0 0 16,0 0 0-16,0 0 0 0,0 0 0 0,0 0 0 0,0 0 0 15,0 0-192-15,0 0 32 0,0 0 16 0,0 0 0 16,-2-6-32-16,2 6 0 0,0 0 0 0,0 0 0 31,0 0-400-31,0 0-64 0,0 0-32 0,0 0-12000 0</inkml:trace>
  <inkml:trace contextRef="#ctx0" brushRef="#br0" timeOffset="34278.08">7294 11679 3679 0,'0'0'160'0,"0"0"32"0,0 0-192 0,0 0 0 0,0 0 0 0,0 0 0 16,0 0 1632-16,0 0 288 0,0 0 48 0,0 0 16 16,0 0-752-16,0 0-144 0,-1-7-16 0,1 7-16 15,0 0-160-15,-2-7-16 0,-2 1-16 0,4 6 0 16,0 0-224-16,-4-4-64 0,4 4 0 0,-7-4 0 15,7 4-192-15,0 0-32 0,-6-3-16 0,6 3 0 16,-5-3-208-16,5 3-128 0,0 0 128 0,0 0-128 16,0 0 0-16,0 0 0 0,0 0 0 0,0 0 0 15,0 0 0-15,0 0 0 0,0 0 0 0,0 0 0 16,0 0 0-16,0 0 0 0,0 0 0 0,0 0-128 0,0 0 128 0,0 0 0 16,0 0 0-16,0 0 0 15,0 0 0-15,0 0 0 0,0 0 0 0,0 0 0 0,0 0 0 0,0 0 0 16,0 0 0-16,0 0 0 0,0 0 0 15,0 0 0-15,0 0 128 0,0 0-128 0,0 0 176 0,0 0-48 16,0 0 0-16,0 0 0 0,0 0-128 0,0 0 0 16,5 9 0-16,0-1 128 0,-5-8-128 0,5 12 0 15,-1-1 0-15,0-1 0 0,0-1 0 0,0 1 0 16,0 0 0-16,2 1 0 0,-2 0 0 0,2 0 0 0,-1 0-144 0,1-1 144 16,-3-1 0-16,3 1 0 0,-1-2 0 0,1 0 0 15,-1-1 0-15,1-1 0 0,0 1 0 0,0-1 0 16,-6-6 0-16,6 7 0 0,-6-7 0 0,8 6 0 15,-8-6 0-15,0 0 0 0,7 4 0 16,-7-4 0-16,0 0 0 0,0 0 0 0,6 4 128 0,-6-4-128 16,0 0 0-16,0 0 0 0,0 0 0 15,0 0 0-15,0 0 0 0,0 0 144 0,8 5-144 0,-8-5 128 16,0 0-128-16,0 0 160 0,0 0-160 0,0 0 160 16,0 0 32-16,0 0 0 0,0 0 0 0,0 0 0 15,0 0 128-15,9-1 16 0,-9 1 16 0,6-4 0 0,-6 4-64 16,0 0-16-16,8-4 0 0,-1-2 0 0,-1 0-48 0,2-1-16 15,-1 0 0-15,-1-2 0 0,1 0-208 0,2-1 176 16,0-1-176-16,2-2 160 0,0-1-160 0,0-1 192 16,-1 1-192-16,2-3 192 0,2-2-64 15,0 0-128-15,1 0 192 0,1 2-64 0,-1-3 0 0,2 1-128 16,0-2 192-16,3 0-64 0,0 0-128 0,1 1 0 16,-1-2 144-16,0 0-144 0,1 0 0 15,2 0 0-15,1 0 0 0,-1 1 0 0,-1 0 0 16,0 0 128-16,-1 0-128 0,-2 1 0 0,0 0 0 0,-2 2 0 0,-3 0 0 15,-1 2 0-15,-3 0 160 0,0 3-32 0,-1 1-128 16,-2 1 192-16,-1 1 32 0,-1 1 0 16,0 1 0-16,-5 8 0 0,4-8 96 0,-4 8 0 0,5-7 16 0,-5 7 0 15,4-8-96-15,-4 8-32 0,0-6 0 0,0 6 0 16,0 0-48-16,0 0-16 0,0 0 0 16,0 0 0-16,-2-7 32 0,2 7 0 0,0 0 0 0,0 0 0 15,0 0 16-15,0 0 0 0,-5-5 0 0,5 5 0 16,0 0-192-16,0 0 0 15,0 0 144-15,0 0-144 0,-6-5 0 0,6 5 128 0,0 0-128 0,0 0 0 16,0 0 0-16,0 0 0 0,0 0 0 0,0 0 0 16,0 0-448-16,0 0-64 15,0 0-16-15,0 0-13600 0</inkml:trace>
  <inkml:trace contextRef="#ctx0" brushRef="#br0" timeOffset="48948.99">2671 17866 15263 0,'0'0'672'0,"0"0"144"0,0 0-656 0,3-7-160 0,-3 7 0 0,2-8 0 16,-2 8 784-16,2-8 128 0,-2 8 32 0,2-7 0 0,-2 7-480 0,3-8-80 0,-2 1-32 0,-1 7 0 16,0-7 112-1,0 7 32-15,0-8 0 0,0 0 0 0,-1 0 144 0,1 8 16 16,-1-7 16-16,-1 0 0 0,1-1-48 0,0 2-16 15,-1-2 0-15,0 2 0 0,-1-1-144 0,-2-1-16 0,1 1-16 0,-1-1 0 16,1-1-112-16,-2 1 0 16,1 1-16-16,-1 1 0 0,1 1 64 0,1 1 16 0,4 4 0 0,0 0 0 15,-7-2-32-15,7 2 0 16,-9 0 0-16,9 0 0 0,0 0-224 0,-6 7-128 16,1 2 160-16,3 2-160 0,-1 1 0 0,2 2 0 0,-2 1 0 15,2 4 0-15,2 3 0 0,-1 3 0 0,0 2-128 16,3 2 128-16,1 4 0 0,0 0-128 0,2 0 128 0,-2 0 0 0,0 2 0 0,0-1 0 15,1 0 0-15,2-1 0 0,0-1 0 0,-1-2 0 16,0 0 0 0,-1-2 0-16,0-3 0 0,-1-2 0 0,-3-2 0 0,0-2 0 15,-2-2 0-15,0-7 0 0,-1 0 0 0,-1 0 0 16,-2-1 128-16,1 0 0 0,-2-1-128 0,0 0 192 0,-2 0-192 16,-5 3 0-16,1-5 0 0,2-1 0 15,0-4-736-15,1-3-192 0,-1-4-32 0</inkml:trace>
  <inkml:trace contextRef="#ctx0" brushRef="#br0" timeOffset="52150.14">2665 17957 4607 0,'0'0'192'0,"0"0"64"0,0 0-256 0,-5 0 0 0,5 0 0 0,-6 1 0 16,1-1 1280-16,5 0 224 0,-6 3 32 15,1 0 16 1,1-1-576-16,4-2-112 0,0 0-32 0,-7 5 0 16,1-2-320-16,6-3-64 0,0 0 0 0,0 0-16 0,0 0 16 0,0 0 16 15,0 0 0-15,0 0 0 16,0 0 80-16,0 0 16 0,0 0 0 0,0 0 0 16,0 0 144-16,0 0 48 0,10 0 0 0,0 0 0 15,0-2-96-15,1 0-16 0,2-3 0 0,1 1 0 16,-1-2 0-16,3 0-16 0,1-2 0 0,1 0 0 15,1 2-176-15,-1-1-16 0,2 1-16 0,0 1 0 0,-5 2-272 16,2 0-144-16,-2-1 160 0,-1 2-160 0,-3-1 128 0,-2 1-128 16,0 1 0-16,-1-1 0 15,-8 2-304-15,0 0-144 0,9 0-48 0,-9 0-11280 0</inkml:trace>
  <inkml:trace contextRef="#ctx0" brushRef="#br0" timeOffset="52824.47">3175 17831 16703 0,'0'0'736'0,"0"0"160"0,0 0-720 0,-1-8-176 0,-1 0 0 0,0 0 0 16,1 1 720-16,-1 1 112 15,-2-2 32-15,1 1 0 0,-1 0 80 0,-1 0 16 0,0 1 0 0,-2 0 0 16,-1 3-128-16,1-1 0 0,-1 1-16 0,-1 1 0 15,0 3-192-15,2 2-48 0,-1 1 0 0,-1 2 0 0,-1 3-320 0,-1 2-64 16,0 1 0-16,1 4-16 0,2 0-176 0,0 2 0 16,-1 0 0-16,0 3 0 0,2 2 0 0,0-1 0 15,2 0 0-15,0-1 0 0,2-2 0 16,1-1 0-16,1-3-144 0,1-2 144 0,1-2 0 0,1-2 0 16,-2-9-128-16,4 10 128 0,-4-10 0 0,8 5 0 15,-8-5 0-15,12 0 0 0,-3-2-128 0,3-3 128 16,1-5 0-16,0-3 0 0,-1-3 0 0,2-1 0 15,-1-5 0-15,0-4 0 0,0-2 160 0,-1-1-16 16,-1 2 0-16,0 0 0 0,-2 2 176 0,1 4 16 16,-3 3 16-16,-2 4 0 0,-2 3 0 0,0 3 0 15,-3 8 0-15,0 0 0 0,0 0 112 0,0 0 32 0,0 0 0 16,0 0 0-16,-1 11-368 0,-2 5-128 16,0 0 0-16,0 4 144 0,-1 2-144 0,1 1 0 0,-1 1 0 0,0 1 0 15,1 1 0-15,1-2 0 0,2-2 0 0,0-2 0 16,1-2 0-16,2-2 0 15,0-2 0-15,2-2 0 0,1-2 0 0,0-2 0 0,-6-8 0 0,10 6 0 16,0-4-128-16,0-3 128 0,0-4 0 0,0-1 0 16,1-4 0-16,1-2 0 15,2-4 0-15,0-2 0 0,-3-4 0 0,0-4 0 0,-1-3 0 16,0 1 128-16,2 2-128 0,-3 3 128 0,-1 1-128 0,-3 2 128 16,0 2-128-16,-1 4 0 0,0 3 0 0,1 3 0 0,-5 8 272 0,0 0-16 15,0 0-16-15,0 0 0 0,0 0-240 0,0 0 144 16,0 0-144-16,2 8 128 0,-1 2-128 0,0 1 0 15,-1 1 0-15,-1 1 0 16,0 0 0-16,0 0 0 0,-1 2 0 0,1 0 0 0,1 2 0 0,2-1 0 16,0 1 0-16,1-2 0 0,1-2 0 0,-1-1 0 15,1-1 0-15,2-2 0 0,0-2-192 0,2-2 192 16,-8-5-160-16,10 5 160 16,-10-5-752-16,11 1-48 0,-2-3-16 0</inkml:trace>
  <inkml:trace contextRef="#ctx0" brushRef="#br0" timeOffset="53010.77">3380 17536 28911 0,'-14'-2'1280'0,"6"1"256"0,0 0-1216 15,1 1-320-15,-1 0 0 0,8 0 0 0,-8 2 128 0,8-2-128 0,-7 3 192 0,7-3-192 16,0 0 0-16,0 0 0 15,-5 7 0-15,5-7 0 0,0 0 0 0,-1 9 0 16,1-9-208-16,2 9 80 16,-2-9-2080-16,7 7-416 0</inkml:trace>
  <inkml:trace contextRef="#ctx0" brushRef="#br0" timeOffset="53541.96">3526 17509 18655 0,'0'0'832'0,"0"0"160"0,0 0-800 0,0 0-192 16,0 0 0-16,0 0 0 0,0 0 1408 0,0 0 224 0,-3-5 48 0,3 5 16 15,0 0-848-15,-7 6-160 0,1 1-48 0,0 5 0 16,1 3-480-16,2 3-160 0,-3 0 0 0,3 4 0 16,-1 4 128-16,2 0-128 0,0-1 0 0,2 3 0 15,0-1 0-15,1 1 0 0,1-2 0 0,1 0 0 16,-1-1 0-16,1-1 0 0,3-1 0 0,-1-2 0 16,3-3 0-16,-1-3 0 0,0-4 0 0,1-3 0 15,-8-8 0-15,11 5 0 0,0-3 0 0,0-2 0 16,-2-3 144-16,0-5-16 0,0-1-128 0,1-6 192 0,-1-2 48 15,0-1 0-15,-2-2 0 0,-1-1 0 0,-2-1 16 0,1-1 16 16,-1 0 0-16,1 2 0 0,-2 3 0 16,-1 1 0-16,0 4 0 0,-1 3 0 0,-1 1 176 0,0 9 16 15,0 0 16-15,0 0 0 0,0 0-48 0,0 0-16 16,0 0 0-16,0 10 0 0,0 1-416 0,0 4 0 16,-1 3 0-16,0 1 0 0,0 2 0 0,1 0 0 15,0-2-144-15,2 2 144 0,3 0 0 0,-1 0 0 16,2-1 0-16,-1-1 0 0,-1-4 0 0,2-1 0 15,-1-2 0-15,2-2 0 0,0-3 0 0,1-2 0 16,2-1 0-16,-1-4 0 0,-9 0 0 0,11-6 0 0,0-3 0 16,-1-2 0-16,0-4 0 0,0-4 176 0,1-3-176 15,-1 0 160-15,-1-3-160 0,-3-1 192 0,0-2-192 16,-2 2 192-16,0 0 16 0,-1 2 16 0,-3 2 0 16,0 3 0-16,-1 4 112 0,-1 4 32 0,1 1 0 0,1 10 0 15,0 0 16-15,0 0 0 0,0 0 0 0,0 0 0 16,0 0-384-16,0 0 144 0,-3 8-144 0,1 2 0 15,1 2 0-15,1 1 0 0,2 0 0 0,-1 3-192 16,0-1 192-16,0 0 0 0,0 2 0 0,2-1 0 16,0 1-176-16,0-1 176 0,2 1-192 0,-1-1 192 15,0 1-688-15,2-1-16 0,-2 1-16 0,2-4 0 16,-2-3-1568-16,2-1-304 0,-6-9-64 0</inkml:trace>
  <inkml:trace contextRef="#ctx0" brushRef="#br0" timeOffset="53891.96">3936 17701 24303 0,'0'0'1072'0,"0"0"224"0,-5-5-1040 0,5 5-256 0,0 0 0 0,-2-7 0 16,2 7 736-16,0 0 96 0,0 0 0 0,0 0 16 16,0 0-352-16,0 0-80 0,9-2-16 0,0 1 0 15,-1 3-192-15,1 3-32 16,0 0-16-16,-1 2 0 0,-2 1 32 0,1 3 0 15,-1 2 0-15,0 0 0 0,-1 2-64 0,-1 1-128 0,-2-1 192 0,-1 0-64 16,-1 1-128-16,-1-1 160 0,-1 1-160 0,0-3 160 16,-1-2-32-16,1-2-128 0,2-9 192 0,-3 7-64 0,3-7-128 15,0 0 160-15,0 0-160 0,0 0 160 16,0 0 448-16,0 0 96 16,-5-11 0-16,2-1 16 0,1-3-48 0,1-3-16 0,1-2 0 15,3-1 0-15,-2-2-432 0,3 0-96 0,-1 0 0 0,2 1-128 16,1-1 0-16,2 2 0 0,0 4 0 0,1 1 0 0,0 2 0 0,0 2 0 15,-2 3 0-15,1 3 0 0,0 3-192 0,-8 3 48 16,10-3 16-16,-10 3 0 31,10 0-1488-31,-10 0-304 0,0 0-48 0,11 5-7536 0,-3 1-1504 0</inkml:trace>
  <inkml:trace contextRef="#ctx0" brushRef="#br0" timeOffset="54206.64">4215 17726 18655 0,'0'0'832'0,"0"0"160"0,0 0-800 0,0 0-192 16,10 3 0-16,0-1 0 16,0 0 448-16,-2-2 64 0,1 1 0 0,-9-1 0 0,10-2 48 0,0-1 16 0,0-2 0 0,0-1 0 15,-1-4 320-15,-2-1 80 16,0-2 16-16,-2 0 0 0,0-2-160 0,-3 1-48 0,-1 0 0 0,-1-1 0 31,0 1-192-31,-1 1-32 0,-3 0-16 0,0 1 0 0,1 1 16 0,-1 2 0 0,-2 3 0 0,1 3 0 16,-3 2-112-16,0 2 0 0,1 4-16 0,-2 4 0 15,-1 3-208-15,0 4-32 0,0 1-16 0,0 4 0 16,1 2-176-16,2 3 0 16,1 0 0-16,-2 0 0 0,3-1 0 0,1-1 0 15,0-1 0-15,3-2 0 0,1-2 0 0,2-2 0 16,2-1 0-16,1-2 0 0,3-1 0 0,1-2 0 16,1-1 0-16,1-3 0 0,1-3-384 0,3-3 64 15,4-3 0-15,-1-4 0 16,0-2-1920-16,1-3-384 0</inkml:trace>
  <inkml:trace contextRef="#ctx0" brushRef="#br0" timeOffset="55110.32">5273 17658 14911 0,'0'0'656'0,"0"0"144"0,0 0-640 16,0 0-160-16,0 0 0 0,0 0 0 0,0 0 944 0,0 0 144 0,0 0 48 0,0 0 0 15,-5-3-176-15,5 3-48 0,0 0 0 0,0 0 0 16,0 0-272-16,0 0-64 0,0 0-16 0,4-6 0 0,-4 6-64 16,10-6-16-16,0 2 0 0,3-1 0 0,2 2-96 0,2-1 0 15,1-1-16-15,2 2 0 16,2 0-96-16,3-1-16 0,0 0 0 0,1-1 0 15,2 0 16-15,-1-2 0 0,1 1 0 0,0-1 0 16,1-1-48-16,-1 1-16 0,-2-2 0 0,-3 1 0 0,-3 1-208 0,-3 0 176 16,0 1-176-16,-4 1 160 0,0 1-160 0,-2 0 192 0,-2 1-192 0,-1 1 192 15,-8 2 0-15,0 0 0 0,0 0 0 0,0 0 0 16,0 0 0-16,0 0 16 0,0 0 0 16,0 0 0-16,0 0 32 0,0 0 0 0,0 0 0 15,-8-2 0-15,-2 2-112 0,1 0 0 0,1 1-128 0,-2 1 192 16,-2 1-192-16,-3 2 128 0,1-1-128 0,-2 0 0 15,-3 2 0-15,-2-1 128 16,-1 1-128-16,-1-1 0 0,-2 2 0 0,-1 0 0 0,2-2 0 0,1 1 0 16,0-1 0-16,0 1 0 15,1 0 0-15,1 1 0 0,1-1 0 0,1 2 0 0,2 1 0 0,0 1 0 0,1 1 0 16,0 1 0-16,2 1 0 0,1 1 0 0,2 1 0 0,1 1 0 31,1 0 0-31,1 0 0 0,2 2-144 0,1-1 144 0,1 1 0 0,4-2-144 0,0 0 144 0,2-2 0 16,2-3 0-16,1 0-128 0,2-2 128 0,1 0 0 31,3-2-144-31,0-1 144 0,-1-2 0 0,4-2 0 0,2-2 0 0,-1-1 0 16,-1-1 0-16,-1-2 0 0,-1-4 0 15,-1-1 0-15,-1-2 256 0,-1-1-48 0,-3-1 0 0,-1-2 0 0,-3-2 256 0,-2 1 48 0,-2-2 16 16,-2 1 0 0,-2 2-144-16,-1 1-48 0,-2 1 0 0,1 2 0 0,-1 1-128 0,-1 2-16 15,0 2-16-15,-1 4 0 16,0 1-176-16,0 4 0 0,0 3 0 0,1 2 0 15,0 2-592-15,0 3 0 0,0 1 0 0,2 4-10160 0,-1 1-2016 0</inkml:trace>
  <inkml:trace contextRef="#ctx0" brushRef="#br0" timeOffset="55664.71">5796 18119 7359 0,'0'0'656'0,"0"0"-528"0,0 0-128 0,0 0 0 15,0 0 1808-15,0 0 336 16,0 0 64-16,0 0 16 0,0-8-1008 0,1-1-192 0,0 0-32 16,-1 0-16-16,0-1 48 0,0 0 0 0,0-1 0 0,-1 0 0 15,0-1-336-15,-2 1-64 0,-1 0-16 0,1-1 0 16,-3 2-64-16,2 0-16 0,-3 4 0 0,2 1 0 16,-4 2-16-16,0 3 0 0,-2 1 0 0,0 5 0 15,-1 1-304-15,-1 4-64 0,1 1-16 0,0 5 0 16,0-1-128-16,1 2 0 0,1 1 0 0,1-2 0 15,1 0 0-15,2-1 0 0,0 2 0 0,3-3 0 16,1 0 0-16,2-4 0 0,0-11 0 0,0 0 0 16,0 0 0-16,0 0 0 0,0 0 0 0,0 0 0 0,0 0 0 0,15 7 0 15,-15-7 0-15,15-4 128 0,0-5 192 0,-3-3 16 16,-2-3 16-16,-2-2 0 0,2 0 0 0,-1-1 0 16,-2 3 0-16,-1-2 0 0,0-1-64 0,-3 4-16 15,-1 2 0-15,1 2 0 0,-2 2-16 0,0 4 0 16,-1 1 0-16,1 2 0 0,-1 1-16 15,0 0-16-15,0 0 0 0,0 11 0 0,1 2-224 0,0-2 0 16,-1 0-144-16,0 0 144 0,0 0 0 0,0 0 0 16,0-11-128-16,1 13 128 15,-1-13-384-15,2 13-16 0,-2-13-16 0,0 0 0 16,0 0-512-16,0 0-96 0,0 0-32 0</inkml:trace>
  <inkml:trace contextRef="#ctx0" brushRef="#br0" timeOffset="55893.71">5846 17801 18431 0,'0'0'1632'15,"-1"-7"-1312"-15,1 7-320 0,-1-8 0 0,1 8 1424 0,-1-8 224 0,1 8 32 0,0 0 16 16,0 0-544-16,0 0-128 0,0 0 0 0,0 0-16 16,0 0-432-16,0 0-64 0,1 9-32 0,-1 2 0 0,0 3-352 0,0 3-128 15,0 2 0-15,0 3 144 0,-1 1-144 0,0 1 0 16,1 0 0-16,0 0 0 15,-2-1 0-15,1-1 0 16,1-1 0-16,1-2 0 0,1-1 0 0,0-2 0 0,-1-3 0 0,1-1 0 16,1-2-336-1,-3-10-112-15,0 0 0 0</inkml:trace>
  <inkml:trace contextRef="#ctx0" brushRef="#br0" timeOffset="56094.91">6021 17765 21183 0,'0'0'1888'0,"-4"-4"-1504"0,4 4-384 0,0 0 0 0,-4-6 928 0,4 6 112 0,0 0 32 16,0 0 0-16,0 0-208 0,0 0-32 0,0 0-16 0,0 0 0 15,0 0-480-15,-4 12-80 0,2 2-32 0,-3 0 0 16,2 1-224-16,0 2 128 0,0-1-128 0,1 2 0 16,1 1 128-16,0 0-128 0,0 0 0 0,0 0 0 15,1-2 0-15,0 1 0 0,0-3 0 0,1 0-160 16,0-3-608-16,1-1-112 0,2-1-16 0</inkml:trace>
  <inkml:trace contextRef="#ctx0" brushRef="#br0" timeOffset="56377.32">6130 17920 9215 0,'-9'8'816'0,"9"-8"-656"15,-4 9-160-15,1 2 0 16,0 0 2736-16,2 1 512 0,1 1 96 0,1 0 32 0,0-2-2736 0,3 0-640 15,0-1 0-15,2-1 0 16,0-1 0-16,-6-8 0 0,9 6 128 0,0-1-128 0,0-4 240 0,1-1-16 16,-1-2 0-16,1-2 0 0,0-1 352 0,0-4 64 0,-2 0 0 0,1-2 16 15,-1-3 448-15,0-2 96 0,-1 0 16 0,-3-3 0 16,-3-3-224-16,-1 1-32 0,-2 2-16 0,-1 1 0 16,-3 1-272-16,1 4-48 0,-2 2-16 0,1 2 0 15,-2 3-144 1,0 1-16-16,8 5-16 0,-10 0 0 0,0 4-432 0,0 1 0 0,2 2 0 0,-2 2 0 15,0 2-720 1,1 0-128-16,0 0-32 0</inkml:trace>
  <inkml:trace contextRef="#ctx0" brushRef="#br0" timeOffset="56803.63">6378 17820 22111 0,'0'0'1968'0,"0"0"-1584"0,-7 5-384 0,0 1 0 0,1 2 576 0,-1 2 16 16,-1 1 16-16,2 1 0 0,-3 2-352 0,2 2-64 16,1 0 0-16,-1 1-16 0,2-3-176 0,0-1 0 15,1-1 0-15,1-1 128 0,-1-1-128 0,4-10 0 16,0 0 0-16,0 0 0 0,0 0 0 0,0 0 128 0,0 0-128 0,9 4 128 16,1-5 208-16,-1-2 48 0,1-4 0 0,2-1 0 15,-2-3 224-15,2-4 48 0,0-2 16 0,0-1 0 16,-1 1-32-16,-1 1-16 0,-1 1 0 0,-2 3 0 15,0 1-272-15,1 3-48 0,-4 0-16 0,-4 8 0 16,0 0-64-16,0 0-16 0,0 0 0 0,0 0 0 16,0 0-208-16,6 7 176 0,-4 2-176 0,-1 2 160 15,-1 2-160-15,0 2 0 0,0 2 0 0,1-2 0 16,1-1 0-16,2 0 0 0,-1-2 0 0,2-1 0 16,3 0 0-16,0-2 0 0,1-4 0 0,-1-1 0 0,1-1 0 15,2-4 0-15,0-2 0 0,0-1 0 0,0-4 0 16,0-1 0-16,0-2 0 0,0-3 0 0,-2-3 400 0,0-3 48 15,-3-1 16-15,0-2 0 0,-2-4 112 0,1 1 32 16,-2 1 0-16,-1 2 0 0,-1 1-240 0,-1 2-48 16,0 1-16-16,0 4 0 0,-1 1 16 15,0 5 0-15,1 9 0 0,0 0 0 0,-3-8-144 0,3 8-32 16,0 0 0-16,0 0 0 0,0 0-400 0,0 0-64 16,-5 8-32-16,1 1-11296 15,1 2-2272-15</inkml:trace>
  <inkml:trace contextRef="#ctx0" brushRef="#br0" timeOffset="95157.2">14833 9433 4607 0,'0'0'192'0,"0"0"64"0,0 0-256 0,0 0 0 0,0 0 0 0,0 0 0 0,0 0 1408 0,0 0 224 15,0 0 48-15,0 0 16 16,0 0-736-16,9-3-128 0,-9 3-48 0,0 0 0 0,0 0-208 15,9-2-64-15,-9 2 0 0,0 0 0 0,0 0-176 0,10-1-32 16,-10 1-16-16,0 0 0 0,0 0-64 0,11 1-16 16,-11-1 0-16,0 0 0 0,8 6 176 0,-8-6 16 15,6 8 16-15,1 2 0 0,-1 0-208 0,0 0-32 16,-4 0-16-16,1 1 0 0,1 0-160 0,0 1 0 0,0-1 0 0,1-1 128 16,1 0-128-16,0 0 0 15,-3 0 0-15,1 0 0 0,1 0 0 0,1-2 0 0,-6-8 0 0,6 11 128 16,1 0 32-16,-3-2 0 0,2-2 0 0,-6-7 0 15,6 9 64-15,-6-9 16 0,7 7 0 16,-7-7 0-16,8 6-16 0,-8-6 0 0,0 0 0 16,8 4 0-16,-8-4 112 0,9 2 32 0,-9-2 0 0,10-2 0 15,-1-1 64-15,-3 0 16 0,2-3 0 0,1 1 0 16,0-2-176-16,1-1-16 0,0 0-16 0,2-2 0 16,1 0-80-16,1-1-16 0,-1 0 0 0,3 0 0 0,0-4-16 15,2 0-128-15,-1-1 192 0,1-2-64 0,1-1-128 0,-1-1 128 16,-1 1-128-16,1-1 128 0,-1-1-128 0,2 0 0 15,0-1 0-15,-1 0 0 0,2 0 0 0,-2 2 0 16,0 1 0-16,1 1 0 0,0-1 0 16,-1 0 0-16,0 1 0 0,0 1 0 0,-2 2 0 0,2 0 0 15,-1 1 0-15,0 2 0 0,-4 0 128 0,1 1-128 16,2 1 128-16,-4 1-128 0,-2 0 144 0,0 1-144 16,0-1 160-16,-1 1-160 0,-1 0 128 0,-2 3-128 15,-6 5 0-15,5-7 0 0,-2 1 256 0,-3 6-32 0,0 0-16 16,0 0 0-16,0 0 112 0,0 0 32 15,0 0 0-15,0 0 0 0,0 0-96 0,0 0-32 0,0 0 0 0,0 0 0 16,0 0-224 0,0 0 0-16,0 0 0 0,0 0 0 0,0 0-256 0,-6 6 16 0,6-6 0 0,-6 9 0 31,5 0-1872-31,1-9-368 0</inkml:trace>
  <inkml:trace contextRef="#ctx0" brushRef="#br0" timeOffset="103188.6">14279 10274 5519 0,'-9'-2'496'0,"0"0"-496"0,-1 0 0 0,-1-1 0 16,-1 1 1584-16,0 1 208 0,0 0 64 15,1-1 0-15,1 0-928 0,3-1-176 0,-3 1-48 0,1 0 0 0,0-1-336 0,0 0-80 16,0 1-16-16,2 0 0 0,-2-1-272 16,-1 2 160-16,0 1-160 0,-1 0 128 0,0 0-128 0,0 1 0 15,0 0 0-15,0 0 0 16,0-1 0-16,-1 2 0 0,-2 0 0 0,1 1 0 0,0 0 0 0,1 1 128 0,0 0-128 15,0 0 128-15,0 0 64 0,-1 1 16 0,-3-1 0 16,1 2 0 0,-1-1-32-16,-2 2-16 0,-2-1 0 0,1 2 0 0,0 0-32 0,0 1 0 0,-1-1 0 0,1 2 0 15,1 0-128-15,-2 1 192 16,2 0-192-16,0 1 192 16,-1-1-64-16,0 1 0 0,1 0 0 0,-1 1 0 0,1-2-128 0,1 0 0 15,-2 1 0-15,1 0-176 0,1 0 176 0,0 0 128 0,1 1-128 0,-2 0 176 31,-3 3 80-31,0-2 32 0,0 0 0 0,1 1 0 0,-2-2-160 16,1 1-128-16,1 0 192 0,1 1-192 0,2 0 0 0,-1 1 0 16,1 0 0-16,1 1 0 0,-1-1 0 15,2 2 0-15,-1 1 0 0,1 1 0 0,1 0 0 0,0 1 0 16,-2 1 0-16,2 0 0 0,0 0 0 0,0 1 0 16,2 0-144-16,-1 2 144 0,0 3-208 0,1-2 32 15,1 1 16-15,-1 0 0 0,-3-1 160 0,1-1 0 16,0-2 0-16,0 0-128 0,-1 0 128 0,3 1 0 15,1 1 0-15,0-1 0 0,-1 0 0 0,2-1 0 16,1-1 0-16,2 0 0 0,0 0 0 0,0 0 0 16,1 1 0-16,1 0 0 0,1 1 0 0,0 2 0 15,-1-2 0-15,1 0-128 0,-2 0 128 0,3 1 0 0,0-1 0 0,1 1 0 16,0 3 0-16,0-1 0 0,1 2 0 0,0-2 0 16,1 0 0-16,-1-1 0 0,1 1 0 0,2 1 0 15,1 1 0-15,1-1 0 0,-1-1 0 0,1 0-128 16,0-1 128-16,0-1 0 0,1-2 0 0,-1 0 0 15,0 0 0-15,2 0 0 0,2 0 0 0,-2-1-128 16,0 0 128-16,0 0 0 0,1-2 0 0,1 1 0 16,-2 0 0-16,1 1 0 0,-1-1 0 0,2 1 0 15,0-1 0-15,1-1 0 0,-1 0 0 0,1 0 0 16,0 1 0-16,1-2 0 0,0-3 0 0,0 1 0 16,0-1 0-16,-1 0 0 0,0-1 0 0,1 1 0 0,0 1 0 15,1-2 0-15,0-1 0 0,0-1 0 0,0-1 0 0,1 1 0 16,0 0 0-16,0-1 0 0,-1-1 0 0,3 0 128 15,0 0-128-15,1 0 176 16,0 0-176-16,1 0 0 0,-2 0 0 0,3-1 0 0,0-1 128 0,2 1 0 16,-1 0 0-16,3 0 0 0,1 1 16 0,0-1 0 15,0-2 0-15,0 1 0 0,-1-1-16 0,-2 1 0 16,0-3 0-16,0 0 0 0,-2-2 80 0,1 1 16 16,0-1 0-16,0-2 0 0,1 0-80 0,1 0-16 15,1-1 0-15,-3-1 0 0,1 0 0 0,2 0-128 16,1 0 192-16,1-1-64 0,-1-2 32 0,1 1 0 15,0 0 0-15,1 0 0 0,0-2-160 0,0 1 128 0,-1 0-128 16,-2 0 128-16,-3-2-128 0,0 0 160 0,0-1-160 0,-1 2 160 16,1-2-32-16,-2 1 0 0,2-3 0 0,0-1 0 15,-1 2 0-15,1-1-128 0,-1 0 192 0,2 2-64 16,1-2 0-16,0 0 0 0,-1-2 0 0,1 0 0 16,1 2 16-16,1-1 0 0,0 0 0 0,0 1 0 15,0 2-144-15,0-2 160 0,0 0-160 0,-2 1 160 16,-2-1-160-16,-1 0 128 0,0-1-128 0,0 2 128 15,1-1-128-15,-1 1 0 0,0 1 0 0,1-2 0 16,-1-1 0-16,0 0 0 0,-2 0 0 0,3 0 128 16,-1 0-128-16,0 0 0 0,-1-1 0 0,1 0 0 15,0 2 0-15,1 0 0 0,0-2 0 0,0 0 128 16,0-1-128-16,-1-1 160 0,2 0-160 0,0-1 160 0,-2-1-32 16,-2 1-128-16,-1-1 192 0,0-1-64 15,0-1-128-15,-2 1 192 0,0-1-192 0,0 1 192 16,-1 0-64-16,1-1-128 0,0 0 192 0,1-1-64 0,-1 2 0 0,2-2-128 15,-3-1 192-15,1 0-64 0,0 0-128 0,0 1 160 16,-1-2-160-16,0 1 160 0,0 1-32 0,0-1-128 16,0 1 192-16,-1-1-64 0,0 0 48 0,1 0 0 15,-4-2 0-15,3 1 0 0,0-2-176 0,0 0 160 16,0-1-160-16,-1-1 160 0,-2 0-160 0,1 2 160 0,-2 0-160 0,-1 1 160 16,0-1 0-16,-1 0 0 0,-1 0 0 0,1 1 0 15,-2-1 112-15,-1 1 32 16,-1 2 0-16,0-1 0 0,1 1-80 0,-1 0-16 0,-2-2 0 0,1 0 0 15,0-1-208-15,-2 0 176 16,1-1-176-16,1 0 160 0,-1-1-160 0,0 0 0 0,-2-2 0 0,2 1 128 16,0 0-128-16,0-2 0 0,0 0 0 15,-1-1 0-15,1 1 0 0,0-1 0 0,0 2 0 16,-3 1 0-16,2 0 0 0,-1-2 128 0,-2 0-128 16,1 1 0-16,-2-2 0 0,0 2 128 0,-1-1-128 0,0 1 0 0,0 1 192 0,2 1-32 15,-4 0-16-15,0 0 0 0,1 0 80 16,0 0 16-16,0 0 0 0,2 0 0 15,-1 1-96-15,0-2-16 0,0 2 0 0,0 0 0 0,0 0 0 0,0 2-128 16,0 0 192-16,0 0-64 0,0 1 32 0,1 1 0 16,0-1 0-16,-1 1 0 0,-2 0-160 0,0 1 192 15,-1 1-192-15,2 1 192 16,-2 1-192-16,1 0 192 0,-1-2-192 0,1 1 192 0,0-1-64 0,0 2-128 16,-1 0 192-16,-2 0-64 0,-2-1 0 0,1 3 0 0,-1 1 0 0,-2 1 0 31,1 0-128-31,0 3 192 0,-2-1-192 0,0 1 192 0,-2 1-192 0,2-1 0 0,0 1 144 0,0 1-144 31,1 1 0-31,0 0 0 0,0 1 0 0,0 1 0 16,2-1 0-16,-1 0-208 0,2 1 80 0,1 0 128 15,-1 1-224-15,1 0 80 0,4 1 16 0,-1 0 0 0,1 0-128 0,1 0-32 0,-1 0 0 0,9 0 0 32,-10 3-496-32,2 0-112 0,-1 1 0 0,0 0-16 0,1 2-2192 0,0 0-432 0</inkml:trace>
  <inkml:trace contextRef="#ctx0" brushRef="#br0" timeOffset="105872.16">14798 13451 13647 0,'0'0'592'0,"0"0"144"0,-4-3-592 0,-2-2-144 16,6 5 0-16,-5-4 0 0,5 4 592 0,0 0 96 0,-6-5 16 0,6 5 0 15,-7-4-496-15,7 4-80 0,-6-5-128 0,6 5 176 16,-5-7-176-16,0 1-176 0,1 1 48 0,-1-1 0 16,1 0-112-16,-2 0-16 15,2 0 0-15,-1-1 0 0,-1 1 256 0,1-1 0 0,-2-1 0 0,0 1 0 16,1-3 560-16,-2 1 48 0,-1 1 16 0,2-1 0 0,-4 1 208 0,2-1 32 31,0 1 16-31,0 0 0 0,0 1-288 0,1-1-48 0,-1 0-16 0,1 1 0 0,0-1-288 0,0 2-64 16,0 1-16-16,0-2 0 0,-1 1-160 0,1 0 128 15,0 1-128-15,-3-1 128 0,2 0-128 0,0 0 0 0,-1-1 0 0,0 2 0 16,1-1 0-16,0 1 0 16,-4 1 0-16,-1-1 0 0,2 1 0 0,0-1 0 0,1 1 0 15,-1 1 0-15,0-1 128 0,0 2-128 16,0 0 128-16,-3 1-128 0,-1 0 128 0,-1 0-128 0,1 0 128 0,-1 1-128 15,-1 1 0-15,-2 1 0 0,0 0 0 0,0 0 0 16,2 2 0-16,-1-1 0 0,0-1 0 0,1 1 0 16,-3 2 0-16,2 0 0 0,-1 1 0 0,3 0 0 15,-1 2 0 1,0 0 0-16,0-2 0 0,-1 2 0 0,1 2 0 0,1 0 0 0,1 0 0 0,0 0 0 16,-1 0 0-16,0-1 0 0,-3 0 0 0,1 1 0 15,1 0 0-15,-2 0 0 0,-1-1 0 0,1 0 0 16,0-1 0-16,2 2 0 0,0 0 0 0,-1 1 0 15,2 0 0-15,-1 0 0 0,0 0 0 0,2 1 0 16,-1 0 0-16,1 0 0 0,-1 1 0 0,2-1 0 16,-1 1 0-16,0 0 0 0,1-1 0 0,0 0 0 0,2 0 0 0,-1-1 0 15,2 0 0-15,-2 1 0 0,-2-2 0 0,1 0 0 16,0-1 0-16,0 0 0 0,0 1 0 0,-2 0 0 16,1 0 0-16,0-1 0 0,-1 1 0 0,1 1 0 15,1 1 0-15,1 1 0 0,-1-2 0 0,1 1 0 16,0 0 0-16,-1 0 0 0,2 0 0 0,0 1 128 15,-1 0-128-15,2 2 0 0,1-1 128 0,-2 0-128 0,-2 1 0 16,1 0 128-16,-1 0-128 0,2 1 0 16,1-1 0-16,0 1 128 0,0 0-128 0,2 1 0 0,-1-1 0 0,1 2 128 15,0-3-128-15,-1-1 0 0,1 0 0 0,2 0 128 16,-1 0-128-16,1 0 0 0,0 2 0 0,1-1 0 16,-1 2 0-16,1-1 0 0,1 1 0 0,-1 0 0 15,-1 0 0-15,2-1 128 16,1 1-128-16,-1-1 128 0,-2 1-128 0,2-1 0 0,0 2 0 0,2-2 128 15,-1 2-128-15,1 0 0 0,1-1 0 0,-1 1 0 16,1-2 0-16,0 1 128 0,0 0-128 0,1 1 0 16,2-1 0-16,-2-1 0 0,2 1 0 0,0-1 0 15,0 1 0-15,2-1 0 0,-2-1 0 0,1 1 0 32,2 0 0-32,0 2 0 0,0-2 0 0,2 1 0 0,-1-1 0 0,1 1 0 0,2-2 0 0,-3 1 0 0,2 1 0 15,-2-1 0-15,1-2 0 0,-1 0 0 0,2 2 0 0,-1-1 0 16,1 2 0-16,-1-2 0 0,1-2 0 0,-1 3 0 15,1-1 0-15,0 0 0 0,1 1 0 0,-2-2 0 16,-1-1 0-16,0 1 0 0,2 0 0 0,-1 0 0 16,2-1 0-16,-1 2 0 0,1-2 0 0,-1 0 0 15,0 0 0 1,-1 0 0-16,1 1 0 0,-1-2 128 16,1 0-128-16,-1 0 0 0,2 0 0 0,0-1 0 15,-1 0 0-15,1 0 0 0,1 1 0 0,0 0 0 16,-1-1 0-16,2 1 0 0,-2 0 0 0,2 1 0 15,0-1 0-15,0 0 0 0,0-1 0 0,-1 1 0 16,0 0 0-16,2 0 0 0,0-1 0 0,0-1 0 0,0 0 0 0,0 0 0 16,-3 0 0-16,2 0 0 0,0-1 0 0,0 1 0 15,1-1 192-15,0 0-64 0,-2-2 0 0,2 1 0 16,-1 1-128-16,2 0 0 0,1-1 0 0,0-1 0 16,0 2 176-16,2-1-48 0,-2-2-128 0,1 1 192 15,0 1-192-15,0-1 144 0,2 1-144 0,0 0 128 16,-2-2-128-16,0 1 128 0,-2-1-128 0,1-1 128 15,-1-1-128-15,2 1 0 0,-1-1 0 0,0 1 128 16,1-1-128-16,0 0 0 0,0 1 144 0,3-2-144 16,-2 0 0-16,1 1 128 0,2-1-128 0,-1 0 0 15,-1 1 128-15,1-1-128 0,0-1 128 0,1 0-128 0,0 1 0 0,1-2 0 16,2 0 0-16,0 0 0 0,0 0 0 16,1 1 0-16,2-2 0 0,-1 0 0 0,-1-1 0 15,-3 0 0-15,0 0 0 0,0 0 128 0,-2 0-128 0,0 0 0 16,0-2 0-16,1 2 0 0,-1 1 0 0,1 0 0 15,-1-1 0-15,-1 1 0 0,3 0 0 0,0 0 0 16,-3 0 0-16,3 0 0 0,-1 0 0 0,2-1 0 16,2 0 0-16,1 0 0 0,-1-1 0 0,1-2 0 15,1 0 0-15,0 0 128 0,1-2-128 0,-2-1 0 16,-2 1 0-16,-1-1 128 0,-1 2-128 0,2-2 0 16,1-1 0-16,-2 2 0 0,-1-1 0 0,2 1 0 0,0-1 0 15,-1 0 128-15,-1 1-128 0,1-2 0 0,0-1 0 0,-2 1 0 16,2-1 0-16,2 0 128 0,1 0-128 0,0-1 0 15,-3 0 128-15,1 0-128 0,0 1 128 0,1-2-128 16,-3-2 160-16,-2 1-32 0,1-1-128 0,-1 1 192 16,0 0-16-16,-1-1-16 0,1-2 0 0,-2 2 0 15,1-1-16-15,1 0 0 0,-2-2 0 0,0 2 0 16,2 1-144-16,-2-2 160 0,0 0-160 0,1-1 160 16,-2-1-160-16,-1 2 128 0,0-1-128 0,-2 1 128 15,1-1-128-15,0 1 160 0,-1 0-160 0,0-1 160 16,0 1 0-16,0-1 0 0,-1 0 0 0,0 1 0 15,-1-1 80-15,1 0 16 0,2-2 0 0,-2 2 0 0,-1-2-256 0,2 0 176 16,2-1-176-16,0 0 160 0,1-1-160 0,-4 0 0 16,1 0 0-16,-1 0 128 15,0-2-128-15,-2 0 0 0,-1-2 0 0,1 2 128 0,-2-1-128 0,0 1 192 16,-1-1-192-16,0 1 192 0,1 1 0 0,-1 0 16 16,1 1 0-16,-1-1 0 0,-1-1 64 0,1 1 16 15,-1 0 0-15,0 1 0 0,1 1-80 0,-3 1-16 16,1-2 0-16,0 2 0 0,-1 0-64 0,0-1 0 15,-2-2-128-15,1 1 192 0,0 1-192 0,0 0 0 16,0-2 0-16,-1 0 0 0,0-2 0 0,0 2 0 16,0 0 0-16,0 1 0 0,0-1 0 0,-2 0 0 0,1 0 0 15,0 1 0-15,1-1 128 0,-1 1-128 0,-1 1 0 0,1 0 0 16,-1 2 0-16,0-1 128 0,-1 1-128 0,0-1 0 16,0 0 0-16,-1 1 176 0,1-1-176 0,-2 2 160 15,1-1-160-15,-1 2 192 0,1-1-192 0,-1 1 192 16,1 1-192-16,-1-1 0 0,1 1 0 0,-2 0 0 15,2 1 0-15,-4-1 0 0,1 2 0 0,0 0 0 16,2 0 0-16,-3-1 0 0,1 0 0 16,1 1 0-16,0 0-144 0,2-1 144 0,-4-1 0 15,1 2 0-15,-1 0 0 0,0 1 0 0,1 0 0 0,-1 1 0 16,-1 0 128-16,1 1 16 0,1 1 16 0,2-1 0 16,-3 0-32-16,1 0 0 0,1 1 0 0,-1 2 0 0,1-2-128 0,2 2 0 15,-3-1 144-15,3 0-144 16,-1 1 0-16,1 0 0 0,-2 0 0 0,2 0 128 0,-3 1-128 0,1-1 0 15,1 0 0-15,-1 0 0 0,-1 1 0 0,2 0 0 16,-2 1 0-16,0-1 128 0,1 1-128 0,-1 0 0 16,0 0 0-16,1 0 0 0,-3-1 0 0,0 2 0 15,0 0 0-15,0 0 0 0,0-2 0 0,0 2 128 16,0 1-128-16,0-1 0 0,3 1 0 0,-2 1 0 16,-1 0 0-16,1 0 0 0,0 0 0 0,1 0 0 0,0 1 0 15,0 1 0 1,8-1 0-16,-9 2 0 0,1-1 0 0,8-1 0 0,-10 3 0 0,10-3-208 0,0 0 80 15,-8 5 128 1,8-5-1536-16,-4 6-176 0,0 2-32 0,1 2-13056 0</inkml:trace>
  <inkml:trace contextRef="#ctx0" brushRef="#br0" timeOffset="118972.34">9467 17682 4607 0,'0'0'400'0,"0"0"-400"15,0 0 0-15,0 0 0 0,0 0 1792 16,0 0 288-16,0 0 48 0,0 0 16 0,0 0-1056 16,10-2-224-16,-10 2-32 0,10-2-16 0,-10 2 272 0,9-5 64 31,0-2 16-31,-3 2 0 0,1 0-64 0,-7 5-16 0,8-5 0 0,-1 0 0 0,-7 5-272 16,5-6-64-16,-5 6-16 0,6-7 0 0,-2 2-240 0,-4 5-48 15,5-7-16-15,-5 7 0 16,0 0-80-16,4-8-16 0,-3 2 0 0,-1 6 0 0,0-8-48 0,0 1-16 0,0 7 0 0,-3-8 0 15,1 0-80-15,0 0-32 0,0-1 0 0,-1 1 0 16,-2-1-32-16,1-1-128 16,-1 1 192-16,2 1-64 0,-1 2 0 0,0 0 0 0,0 2 0 0,4 4 0 15,-6-4 208-15,6 4 48 16,-7 0 0-16,7 0 0 16,-9 4-144-16,1 4-32 0,1 2 0 0,-1 2 0 0,0 4-208 0,2 3 0 0,1 2 0 0,1 2-160 15,-2 3 160-15,4 3 0 16,0 2-144-16,2 2 144 15,0-1 0-15,2 1-144 0,1 0 144 0,2 1 0 16,-1 2-144-16,3-2 144 0,-1-2 0 0,2-2-144 16,-2-3 144-16,0-2 0 0,1 0 0 0,-2-2 0 15,1-1 0-15,-2-4 0 0,-1-1 0 0,0-3 0 0,-6-1 0 0,1 1 0 16,-1-2 0-16,0-1 128 0,-3-1-128 0,1-2 144 16,-2 1-144-16,-1-2 160 0,1-2-160 0,7-5 192 15,-8 4-192-15,0-2 192 0,-2-1-192 0,0-2 0 16,2-2 0-16,-1-1 0 15,2-1-1088-15,-2-1-80 0,1-1-32 0</inkml:trace>
  <inkml:trace contextRef="#ctx0" brushRef="#br0" timeOffset="119131.07">9273 18042 13823 0,'0'0'1216'15,"0"0"-960"-15,0 0-256 0,0 0 0 0,0 0 1664 0,0 0 304 0,0 0 48 0,9-3 16 16,-1 0-1312-16,2 1-256 0,2-1-48 0,-2 2-16 15,1-1-400-15,0 0 128 0,1-1-128 0,0-2 0 16,1 1 0-16,2-2 0 0,3 0 0 0,-1-2 0 31,0-1-896-31,1-1-48 0,2 1-16 0</inkml:trace>
  <inkml:trace contextRef="#ctx0" brushRef="#br0" timeOffset="119686.08">9774 17828 9215 0,'0'0'400'0,"0"0"96"16,0 0-496-16,0 0 0 0,0 0 0 0,0-8 0 0,0 8 2304 15,-2-9 352-15,-1 1 80 0,3 8 16 0,-7-9-1200 0,2 2-224 16,-2 2-48-16,7 5-16 16,-10-5 32-16,1 2 16 0,1 2 0 0,0 1 0 0,-1 1-464 15,1 3-80-15,1 2-32 0,0 0 0 0,-1 2-480 0,1 2-80 0,-1 1-32 0,1 2 0 16,0 2-144-16,2 0 0 0,0 1 0 0,2 2 0 16,0 0 0-16,2-1 0 0,1-1-144 0,2-3 144 15,2 0 0-15,-1-1 0 0,1-2 0 0,2-1 0 16,-6-9 0-16,9 6 0 15,0-1 0-15,-9-5 0 0,12 0 0 0,-4-2 0 16,2-4 0-16,2-3 144 0,-2-2 0 0,1-1 0 0,-1-2 0 0,0-4 0 16,1-1 64-16,-1-1 16 0,-1 0 0 0,-3 2 0 15,0 2 32-15,-1 2 0 0,0 0 0 0,0 3 0 16,-2 4-64-16,-3 7 0 0,0 0 0 0,0 0 0 0,0 0 32 16,0 0 0-16,0 0 0 0,0 0 0 15,3 7-224-15,0 3 0 0,-1 0 0 0,-1 1 0 16,1 1 0-16,0 0 0 0,0-1 0 0,0 1 0 0,-1 1 0 0,1-2 0 15,2-2 0-15,-1 0 0 0,-3-9 0 0,4 9 0 16,-4-9 0-16,0 0 0 0,0 0 0 0,0 0 0 16,10 1 0-16,0-4 0 0,-1-4 0 0,0-2 144 15,0-2-144-15,-2-1 128 0,-1-2-128 0,0-1 128 16,1-2-128-16,0 0 128 0,-2-1-128 0,1 0 0 16,-2 0 144-16,2 0-144 0,-3 3 0 15,1 3 128-15,1 2-128 0,-2 2 0 16,-3 8 0-16,0 0 0 0,0 0 0 0,0 0 0 0,0 0 0 0,0 0-128 0,9 7 128 0,-3 2-128 15,-2 4 128-15,0 1-208 0,-1 1 80 0,1 2 128 16,-1-1 0-16,-1 2 0 0,-1-2 0 0,1 1 0 16,2-2 0-16,-1 1 0 15,-1-3 0-15,3 0 0 0,-3-2-160 0,1-1 160 16,-3-10 0-16,0 0-144 0,0 0-176 0,7 7-48 0,-7-7 0 0,0 0 0 16,10-2-1392-16,-2-3-288 15,-2-5-48-15,1-2-6656 0,-1-3-1328 0</inkml:trace>
  <inkml:trace contextRef="#ctx0" brushRef="#br0" timeOffset="119845.69">10123 17645 5519 0,'-4'-14'496'0,"-1"5"-496"15,0-1 0-15,-3 0 0 0,0 0 3616 0,0 1 624 16,-3 0 128-16,0 0 32 0,1 1-2128 0,0 2-416 0,-1 0-96 16,1 2-16-16,1-1-1200 0,0 1-240 0,0 2-48 0,2 1-16 0,0 0-240 0,7 1-288 15,0 0 64-15,0 0 16 31,0 0-592-31,0 0-112 0,0 0-32 0,0 0 0 0</inkml:trace>
  <inkml:trace contextRef="#ctx0" brushRef="#br0" timeOffset="120395.7">10171 17510 20159 0,'0'0'896'0,"0"0"176"0,0 0-864 0,0 0-208 0,0 0 0 0,0 0 0 16,0 0 1296-16,0 0 224 0,0 0 32 0,0 0 16 15,0 0-704-15,-2 9-144 16,2 1-16-16,-2 2-16 0,0 1-352 0,-1 1-64 0,-1 3-16 0,1 1 0 15,1 3-96-15,-2 2-32 0,1 2 0 0,1 0 0 16,-1-2-128-16,2 0 128 0,-2 0-128 0,3-1 128 16,0-1-128-16,1-1 0 0,4-1 0 0,-3-2 128 15,1 0-128-15,2-2 0 0,0-1 0 0,2-1 0 0,-1-5 0 16,2-2 0-16,-8-6 144 0,10 2-144 16,-1-3 192-16,-1-3-16 0,-1-4-16 0,2-2 0 0,-1-2 0 0,-1-2 0 15,0-3 0-15,0 1 0 0,-2-2 32 0,0 0 0 31,-1-1 0-31,0 2 0 0,0 2-64 0,-2 1 0 16,0 2 0-16,0 2 0 0,-1 4 112 0,-1 6 16 16,0 0 0-16,0 0 0 0,0 0-48 0,0 0 0 15,0 0 0-15,0 0 0 0,1 11-208 0,1 2 0 16,-2 1 0-16,0 2 0 0,0 0 0 0,0 1-160 0,0 0 160 16,1 0-128-16,0-1 128 0,1 1 0 0,0-2 0 15,0 1 0-15,1-2 0 0,0-1 0 0,0-2 0 16,2-2 0-16,-5-9 0 0,0 0 0 0,0 0 128 15,9 5-128-15,-9-5 0 0,11 0 0 0,-2-3 0 0,1-6-128 16,-1-4 128-16,-2-2 0 0,-3-3 0 0,1 1 0 16,-1-3 0-16,0-1 192 0,1 0-64 0,-1-1 0 15,-1 0-128-15,1 2 0 0,-3 4 128 0,1 1-128 16,0 3 0-16,-1 1 0 0,0 2 0 0,-1 9 0 16,0 0 128-16,0 0-128 0,0 0 160 0,0 0-160 15,0 0 0-15,0 0 0 0,0 0 0 0,2 9 0 16,2 1 0-16,-4 2 0 0,1 0 0 0,0 2-160 31,0-1-688-31,1 1-144 0,-1 0-32 0,2 2 0 0,-2-2 832 0,1 0 192 0,-1 0 0 0,0-1 0 0,1 0 384 0,0-1 112 16,-2 0 16-16,3-1 16 15,-1-1-3056-15,-2-10-608 0</inkml:trace>
  <inkml:trace contextRef="#ctx0" brushRef="#br0" timeOffset="120757.52">10482 17777 27871 0,'0'0'1232'0,"0"0"256"0,-3-6-1184 0,2-1-304 0,0-1 0 0,1 8 0 15,0 0 192-15,5-7 0 0,-1 1-16 16,-4 6 0-16,9-4 208 0,0 2 32 0,-9 2 16 0,8 1 0 16,3 2-48-16,-2 1 0 0,0 2 0 0,0 3 0 15,1 1-176-15,-1 1-32 16,-3 1-16-16,2 1 0 0,-3 0-160 0,1 0 0 0,-2 0 0 0,0 1 0 15,-4-1 128-15,0-1-128 0,0 0 128 0,0-1-128 16,-3 0 128-16,2-1-128 0,1-10 0 0,-2 9 128 16,2-9-128-16,0 0 160 0,0 0-160 0,0 0 160 15,0 0 160-15,0 0 16 0,0 0 16 0,0 0 0 16,-5-9 176-16,1-2 48 0,4-1 0 0,1-1 0 16,2-3-208-16,-1 1-48 0,1-2 0 0,3 2 0 0,1-2-192 0,2 2-128 15,-1 0 128-15,2 1-128 0,-2 3 0 0,1 3 0 16,0 0 0-16,-1 4 0 0,-1-1 0 0,-7 5 0 15,9-2-176-15,-9 2 176 0,9 0-304 0,-9 0 48 16,7 3 0-16,-7-3 0 16,7 7-2432-16,-7-7-464 0,6 8-112 0,-3-1 0 0</inkml:trace>
  <inkml:trace contextRef="#ctx0" brushRef="#br0" timeOffset="121072.75">10816 17770 11055 0,'0'0'480'0,"0"0"112"0,0 0-464 0,0 0-128 16,0 0 0-16,0 0 0 0,0 0 3072 0,0 0 576 0,0 0 128 0,0 0 32 16,0 0-2464-16,0 0-512 0,7-8-80 0,-2 0-32 15,2-1 112-15,-1-1 32 0,2-1 0 0,0 0 0 16,-1-1-272-16,0-1-48 0,0 0-16 0,-1-1 0 16,-1-1-80-16,-1 2-32 0,-1 1 0 0,0 2 0 15,-3 1 80-15,0 9 16 0,-1-6 0 0,1 6 0 16,0 0 0-16,-5-4 16 0,5 4 0 0,-8 3 0 15,1 2-224-15,-1 3-48 0,-1 3-16 0,0 2 0 16,1 2-240-16,-1 3 0 0,1 1 0 0,0-2 0 0,1 1 0 16,0-2 0-16,0 2 0 0,3-3 0 0,2 1 0 0,0-3 0 15,2-1 0-15,2-2 0 0,1-1 0 0,3-1 0 16,1-2 0-16,1-1 0 16,0-3-128-16,3-2 128 0,3-2-192 0,5-2 192 15,2-1-720-15,1-2-48 0,1-2 0 0,4-3-15360 0</inkml:trace>
  <inkml:trace contextRef="#ctx0" brushRef="#br0" timeOffset="121784.16">11584 17555 18431 0,'-11'-3'816'0,"3"1"160"0,1-2-784 0,0 2-192 15,7 2 0-15,-7-3 0 0,7 3 672 0,-5-2 96 0,5 2 0 0,0 0 16 16,0 0 224-16,0 0 32 0,0 0 16 0,0 0 0 16,0 0-192-16,0 0-32 0,-3-7-16 0,3 7 0 0,0 0-64 0,0 0-16 15,0 0 0-15,0 0 0 16,-8 0-80-16,1 3-16 0,0 2 0 0,-1 1 0 0,-1 3-208 15,1 2-48-15,0 0-16 0,-1 3 0 16,0 3-240-16,1 0-128 0,1 1 128 0,0 1-128 0,1-1 0 0,3 2 128 16,-1 0-128-16,2-1 0 15,-1-1 0-15,3 0 0 0,3-1 0 0,0-3 0 0,0-1 0 0,3-1 0 16,0-2 0-16,2-2 0 0,1-2 0 0,1-1 128 16,1-3-128-16,1-2 0 0,1-2 144 0,1-2-144 0,2 0 192 0,-3-5-192 15,-1-2 256-15,1-2-64 16,1-2-16-16,-1-2 0 0,-5 0-16 0,1-2 0 0,0 0 0 0,-4 0 0 15,1 2 48 1,-2 0 16-16,1 3 0 0,-2 3 0 0,-1 2-16 16,0 3 0-16,-2 6 0 0,0 0 0 15,0 0 0-15,0 0 0 0,0 0 0 0,0 0 0 0,0 0-208 0,4 11 0 16,-4 1 0-16,1 1 0 0,0 1 0 0,0 1 0 0,1-1 0 0,-2 1-160 16,2 0 160-16,1-2 0 0,-1-1 0 0,1-2 0 15,0-1 0-15,1-1 0 16,-4-8 0-16,6 8 0 0,-6-8 0 0,10 4 0 0,0-2 0 15,1-4 0-15,-1-1 0 0,0-3 0 0,0-3 0 0,1-2 0 0,1-4 128 0,0 0-128 32,-1-3 128-32,0 0-128 0,-1-3 0 0,-1 1 144 0,-3 0-144 0,2 3 0 0,-2 0 144 15,-1 3-144-15,-2 3 0 0,0 3 144 16,-3 8-144-16,0 0 0 0,0 0 144 0,0 0-144 16,0 0 176-16,0 0-48 0,0 0 0 0,-4 12 0 0,1 3-128 0,0 1 0 31,-1 2 0-31,1-1-176 0,1 0 176 0,-1 0 0 0,1 0 0 0,1-1-128 0,0-1 128 15,1-2 0-15,0 0 0 16,1-1 0-16,0-2 0 0,2-1 0 0,-3-9 0 0,4 6-128 31,-4-6-416-31,0 0-80 0,9 3-16 0,0-4 0 16,-1-4-2368-16,1-4-496 0</inkml:trace>
  <inkml:trace contextRef="#ctx0" brushRef="#br0" timeOffset="121949.31">11889 17385 27647 0,'-14'-7'2448'16,"0"0"-1952"-16,1 1-496 0,1 0 0 0,2 2 1920 15,-1-1 304-15,1 3 48 0,1 0 16 0,2 2-1712 0,7 0-352 16,0 0-64-16,0 0-16 16,0 0-144-16,0 0-256 0,0 0 64 0,0 0 16 15,0 0-1376-15,0 0-288 0,8 7-48 0,3-2-7568 16,0 0-1504-16</inkml:trace>
  <inkml:trace contextRef="#ctx0" brushRef="#br0" timeOffset="122329.61">12215 17495 3679 0,'6'-14'320'0,"-3"6"-320"0,0-3 0 0,2-2 0 0,-1 0 3728 15,1 1 688-15,-1 1 128 0,-1 0 16 0,0 1-1696 16,0 3-352-16,0-1-64 0,-3 8-16 0,0 0-880 0,0 0-176 15,3-7-32-15,-3 7-16 0,0 0-608 0,0 0-112 16,0 0-32-16,0 0 0 0,0 0-272 16,0 13-64-16,-1 2-16 0,-1 1 0 15,-1 3-224-15,-2 2 144 0,1 2-144 0,-1 1 128 0,-1 3-128 0,1-1 0 16,-2-1 0-16,1 2 128 0,-1-1-128 16,0-1 0-16,1-2 0 0,1-2 0 15,1-1-448-15,-1-2 0 0,1-2-16 0,0-4 0 16,-1-2-1856-16,3-2-368 0</inkml:trace>
  <inkml:trace contextRef="#ctx0" brushRef="#br0" timeOffset="122512.57">12115 17653 18431 0,'0'0'816'0,"-6"-3"160"0,6 3-784 0,0 0-192 15,0 0 0-15,-3-7 0 0,3 7 2192 0,0-8 400 0,3 1 80 0,2 1 16 0,2 1-1824 0,2-1-352 16,-1 1-80-16,4 0-16 15,1 0-224-15,-1 1-64 0,0 0 0 0,2 1 0 16,1-1-336-16,2 1-80 0,1 0-16 0,0-2-12752 16</inkml:trace>
  <inkml:trace contextRef="#ctx0" brushRef="#br0" timeOffset="123098.73">12486 17621 23439 0,'0'0'1024'0,"0"0"240"0,-8-2-1008 0,8 2-256 0,-6-3 0 15,6 3 0-15,-8-5 944 0,2 1 144 0,6 4 16 16,-5-8 16-16,-1 0-320 0,3 2-64 0,0-1-16 0,0-1 0 16,-2 1-96-1,2-1-32-15,1-1 0 0,-1 2 0 0,1-1 128 0,1 1 32 16,-2 2 0-16,3 5 0 0,0 0-192 0,0 0-48 0,0 0 0 0,0 0 0 16,0 0-272-16,0 0-64 0,-6 10-16 0,3 1 0 15,0 1-160-15,-1 2 0 0,0 1 0 0,2 2 0 16,1 1 0-16,0-1 0 15,0 1 0-15,1-2 0 0,2 1 0 0,1-2 0 16,1-2 0-16,1-2 0 0,0 0 0 0,2-3 0 0,0-2 0 0,1-3 0 0,1-1 0 16,1-1 0-16,1-2 0 0,2-1 0 0,-1-4 0 0,2-1 0 15,-1-2 0-15,0-3 0 0,-1-3 0 16,0 0 192-16,1-1-192 16,1-1 192-16,-3-1-192 0,2 1 160 15,1-1-160-15,-2 2 160 0,-2-1-160 0,-1 5 0 16,-1 1 144-16,-2 2-144 0,0 4 176 0,-6 5-48 0,0 0 0 15,0 0 0-15,0 0 112 0,0 0 16 0,0 0 0 0,7 10 0 16,-1 1-256-16,-3 0 0 0,-1-1 128 16,-1 1-128-16,1 1 0 0,-2 1 0 0,0-1 0 0,0 1 0 15,0-1 0-15,0 0 0 0,1 1 0 0,1-4 0 16,0 0 0-16,-2-9 128 0,2 9-128 0,-2-9 0 16,0 0 0-16,5 8 0 0,-5-8 0 0,7 4 0 15,-7-4 0-15,11 2 0 0,-3-2 128 0,1-2-128 16,1-1 0-16,-1-2 0 0,-2-1 0 0,1-2-160 15,0-1 160-15,0-2-192 0,-2 0 192 0,1-1-192 16,-1-1 192-16,1 1 0 0,-1 1 0 0,-1 1 0 16,-2 2 0-16,-3 8-128 0,3-6 128 0,-3 6 0 15,0 0 0-15,0 0 0 0,0 0 0 0,0 0 0 0,0 0-160 16,0 0 160-16,0 0-192 0,0 0 192 16,7 6-160-16,0 2 160 0,-4 0-128 0,0-1 128 0,-3-7 0 15,5 9 0-15,-2-1 0 0,-3-8-128 16,5 7-272-16,-5-7-48 0,0 0-16 0,0 0 0 15,8 4-624-15,-8-4-128 0,11 0-32 0,0-2-8912 16,0-3-1776-16</inkml:trace>
  <inkml:trace contextRef="#ctx0" brushRef="#br0" timeOffset="123225.06">12959 17451 20895 0,'-8'-10'928'0,"4"4"192"0,-3 0-896 0,0-1-224 0,-3 0 0 0,0 2 0 16,0-1 1728-16,-1 1 320 0,-1 0 48 0,1 1 16 15,-1 1-1072-15,1-1-208 0,1 1-32 0,1 0-16 16,1 1-592-16,8 2-192 0,-7-1 0 0,7 1 0 31,0 0-384-31,0 0-192 0,0 0-48 0</inkml:trace>
  <inkml:trace contextRef="#ctx0" brushRef="#br0" timeOffset="123729.9">13104 17544 18431 0,'0'0'1632'0,"0"0"-1312"16,0 0-320-16,0 0 0 0,8-7 960 0,1 2 112 16,-1 1 16-16,2-2 16 0,0-1-736 0,1 1-160 15,1-1-16-15,-1-2-16 0,1-2 272 0,-1 0 48 16,-1 0 16-16,-1 0 0 0,-2 0 256 0,-2 2 48 15,-1 0 16-15,-2 0 0 0,-2 1 320 0,0 8 64 0,-4-9 0 16,1 3 16-16,-1 0-272 0,-3 3-48 0,-2 1-16 16,1 1 0-16,-2 2-448 0,-1 3-80 0,-3 3-32 15,1 3 0-15,-1 2-336 0,1 2 0 0,1 2 0 0,0 0 0 16,-2 2 0-16,3 0 0 0,0 1 0 16,3 0-192-16,0-3 192 0,2 0 0 15,2-3 0-15,2-2 0 0,1-2 0 0,1-1-160 0,0-8 160 0,0 0 0 16,0 0-176-16,7 6 176 0,1-4-160 0,1-2 160 15,1-3 0-15,0-3 0 0,-3 0 0 0,2-3 0 16,1-1 0-16,0-1 0 0,0-1 128 0,0 0-128 16,0 0 0-16,-2 2 128 0,0 1-128 0,-1 4 0 15,-1 0 128-15,-6 5-128 0,0 0 0 0,0 0 0 16,0 0 176-16,9 3-32 0,-2 3 0 0,-1 1 0 0,0 0-144 16,-1 2 0-16,0 0 0 0,-1 0 128 0,-4-9-128 0,6 8 0 15,1-1 0-15,0-3 0 0,-7-4 0 0,9 3 0 16,0-4 0-16,-1-3 0 15,2 0-336-15,3-5-160 0,3-2-16 0,-1-2-10176 16,1-3-2048-16</inkml:trace>
  <inkml:trace contextRef="#ctx0" brushRef="#br0" timeOffset="126224.33">13927 17447 6447 0,'0'0'576'0,"0"0"-576"0,0 0 0 0,0 0 0 0,0 0 1520 15,0 0 192-15,0 0 32 0,0 0 16 16,0 0-992-16,0 0-192 0,0 0-32 0,0 0-16 15,0 0 112-15,0 0 0 0,-3 8 16 0,3-8 0 16,0 0 16-16,0 0 0 0,0 0 0 0,-6 7 0 16,6-7-96-16,0 0 0 0,0 0-16 0,0 0 0 15,0 0-128-15,0 0-32 0,-5 5 0 0,5-5 0 16,0 0 128-16,0 0 32 0,0 0 0 0,0 0 0 16,0 0 16-16,0 0 16 0,2-8 0 0,2 1 0 15,2-2-144-15,0 0-48 0,4-1 0 0,1-1 0 16,2-2-32-16,2 0-16 0,-1-2 0 0,3 1 0 15,-1 0-96-15,3 0 0 0,2-2-16 0,1 3 0 0,0 1-48 0,1 1 0 16,-2 1 0-16,1 1 0 0,1 0 0 0,-1 3 0 16,-1 0 0-16,-4 3 0 0,0 0-192 0,-2 2 128 15,-1-1-128-15,-3 4 0 0,-1 0 0 0,-1 1 0 16,-2 3 0-16,-2-1 0 0,-5-5 0 0,6 9 0 16,-6-9 0-16,3 10 0 15,-2 0-352-15,0-2-160 0,-1-8-48 0,-1 10 0 16,-1-1-208-16,2-9-32 0,-3 9-16 0,0 0 0 15,3-9-496-15,-3 9-96 0</inkml:trace>
  <inkml:trace contextRef="#ctx0" brushRef="#br0" timeOffset="126526.78">14246 17298 11967 0,'0'0'1072'0,"0"0"-864"15,-7-5-208-15,2 2 0 0,5 3 1456 0,-7-3 240 0,7 3 48 0,0 0 16 16,0 0-576-16,-7-1-112 0,7 1-32 0,-8 2 0 15,0 2-304-15,0 2-64 0,1 0-16 0,-1 3 0 16,3 2-304-16,-3 3-64 0,0 2-16 0,2 1 0 16,-1 2-48-16,1 4-16 0,0 4 0 0,1 1 0 15,2 2-80-15,1-2 0 0,1 0-128 0,1-1 192 0,0 1-192 0,2-2 176 16,1 0-176-16,1-3 160 16,-1-3-160-16,2-4 0 0,2-2 0 0,2-2 128 15,0-1 256-15,1-4 32 0,1-3 16 0,3-1 0 16,0-4 272-16,3-3 64 0,0 0 16 0,1-4 0 0,-2-2-224 0,1-3-48 15,-1-3-16-15,0-2 0 16,-2-3-272-16,-2 0-48 0,-2 0-16 0,-1 3 0 0,-3 0-160 0,-1 1 160 16,-2 3-160-16,-2 2 160 15,-2 2-656-15,-1 4-128 0,2 6-16 0,0 0-13824 0</inkml:trace>
  <inkml:trace contextRef="#ctx0" brushRef="#br0" timeOffset="127033.07">14617 17818 4607 0,'0'0'192'0,"0"0"64"0,0 0-256 0,5-6 0 31,-5 6 0-31,6-7 0 0,-3 0 2784 0,-3 7 512 0,2-10 96 0,-1 1 32 15,-1 1-2080-15,-1-2-400 0,-1 0-96 0,0 0-16 16,-2 0 176-16,1-1 16 0,-1-1 16 0,-2 1 0 0,1 1-48 0,-2 1-16 16,-1 2 0-16,1 1 0 15,-2 2-48-15,1 0-16 0,-1 1 0 0,1 3 0 0,-1 2-304 0,-2 4-64 0,0 0-16 16,1 4 0-16,-1 1-400 0,1 0-128 0,0 0 0 0,2 1 0 16,4 0 0-16,0 1 0 15,-2-1 0-15,3 0 0 0,1 0 0 0,1-1 0 0,1-2 0 0,0-9 0 16,0 0 0-16,3 8 0 0,-3-8 0 0,0 0 0 31,0 0 0-31,10 4 0 0,1-4 0 0,-2-4 0 0,0-1 0 16,4-3 0-16,-5-1 144 0,3 0-144 0,0-2 160 0,-2-2-160 0,0 1 160 0,0-1-160 31,-2 0 176-31,0 0-176 0,-3-2 192 0,1 3-192 0,-1 1 272 0,0 3-48 0,-1 0-16 0,-3 8 0 16,0 0 48-1,0 0 16-15,0 0 0 0,0 0 0 0,0 0 0 0,0 0 0 0,0 0 0 0,4 9 0 0,0 1-272 16,-2 1 0-1,0 1 0-15,1 0 0 0,-1-1 0 0,1 0 0 0,-1-1 0 0,0 0 0 16,0-2 0-16,2 1 0 0,-1 0 0 0,-3-9 0 0,3 10-192 0,-3-10-64 16,7 6 0-16,-7-6 0 15,0 0-640-15,6 5-128 0,-6-5-16 0,11 2-8688 16,-2-2-1728-16</inkml:trace>
  <inkml:trace contextRef="#ctx0" brushRef="#br0" timeOffset="127285.55">14815 17546 24639 0,'-1'-11'1088'0,"1"11"240"0,0-10-1072 0,0 2-256 0,0 0 0 0,0 8 0 16,0 0 1136-16,0 0 160 0,0 0 48 0,0 0 0 16,0 0-768-16,0 0-128 0,0 0-48 0,0 0 0 15,0 0-208-15,0 10-32 0,0 3-16 0,0 1 0 16,-2 2-144-16,1 1 160 0,0 2-160 0,1 1 160 15,-1 1-160-15,1 1 160 0,-1-1-160 0,0 1 160 16,0-4-160-16,0 1 0 0,1 0 0 0,0-2 0 16,0-2 0-16,0-2 128 0,0-1-128 0,0-1 0 15,0-3-144-15,0-8-112 0,0 0-32 0,0 0 0 16,0 0-2240-16,0 0-448 0</inkml:trace>
  <inkml:trace contextRef="#ctx0" brushRef="#br0" timeOffset="127523.85">14935 17465 27647 0,'0'0'1216'0,"0"0"256"0,0 0-1168 16,0 0-304-16,0 0 0 0,0 0 0 0,0 0 448 0,0 0 16 16,-5 11 16-16,1 1 0 0,-1 1-224 0,3 3-64 0,0 0 0 0,0 2 0 15,0-1-192-15,2 2 0 0,-3 1 128 0,2-2-128 16,0 1 0-16,1 0 0 0,0-2 0 0,0 1 0 15,0-3 0-15,0 2 0 0,1-3 0 0,0-2 0 16,0-1 0-16,2-1 0 0,-2-1 128 0,-1-9-128 16,1 9 0-16,-1-9-256 0,0 0 48 0,0 0 16 15,0 0-2000 1,0 0-400-16</inkml:trace>
  <inkml:trace contextRef="#ctx0" brushRef="#br0" timeOffset="127827.77">15046 17664 20671 0,'0'0'912'0,"0"0"192"0,0 0-880 0,1 10-224 0,0-1 0 0,-1-1 0 15,0 2 416-15,1 0 32 0,-1 0 16 0,1 0 0 0,0-1-160 16,1 1-48-16,1-1 0 0,-1-1 0 16,1 0-256-16,1-1 0 0,-4-7 128 0,9 5-128 15,-9-5 384-15,11 2 32 0,2-1 0 0,-2-3 0 0,3-3 192 0,0-2 32 16,2-1 16-16,0-1 0 0,-2-2 160 0,-1-3 16 15,-1 1 16-15,1-2 0 0,-1-2-96 0,-5 0-32 0,-1-2 0 0,-2 1 0 16,0 2-192-16,-3 2-32 0,-2 0-16 0,-2 3 0 16,0 1-96-16,-1 2-32 0,-2 2 0 15,-2 4 0-15,0 2-128 0,-2 3-32 0,0 2 0 0,-2 2 0 0,0 2-192 0,0 3-192 16,-4 3 48-16,3-1 0 16,0 1-496-16,1 1-80 0,1-2-32 0,1-1 0 15,1 0-1664-15,1-1-336 0,3-2-64 0</inkml:trace>
  <inkml:trace contextRef="#ctx0" brushRef="#br0" timeOffset="128226.69">15276 17639 13407 0,'0'0'592'0,"0"0"128"0,0 0-576 0,0 0-144 0,5 11 0 0,-2 0 0 0,0 1 784 0,-1-2 128 0,0 1 32 0,-1 0 0 31,-1 1-352-31,1-2-64 0,-1-2-16 0,0-8 0 16,0 10-272-16,1-1-64 0,-1-9-16 0,0 0 0 15,4 9 272-15,-4-9 48 0,0 0 16 0,9 2 0 16,0-4 192-16,2-1 32 0,2-3 16 0,1-2 0 16,-1-1-224-16,2-2-64 0,2-3 0 0,-1 0 0 15,0-2 16-15,-1 0 0 0,-1 1 0 0,0 2 0 0,-2 0-16 0,-1 4 0 16,-3 0 0-16,-2 2 0 0,-6 7 0 16,0 0 0-16,0 0 0 0,0 0 0 15,0 0 128-15,0 0 0 0,-1 9 16 0,0 1 0 0,0 1-400 0,-2 1-64 16,0 1-128-16,2 0 176 0,-2 1-176 15,2-3 0-15,0-2 0 0,1 0 0 0,0-9 0 0,0 0 0 16,0 0 0-16,3 9 0 0,-3-9 0 0,8 6 0 16,-8-6 0-16,11-2 128 0,0 0-128 0,1-3 0 0,0-3 144 15,1-2-144-15,0-1 240 0,-1-2-32 0,-1-1 0 0,0-2 0 16,-1 1 336-16,-1-1 64 0,-2 1 16 0,-2 0 0 16,-2 0-48-16,-2 2 0 15,-2 0 0-15,-1 2 0 0,-1 1-64 0,-2 2-32 0,1 3 0 0,4 5 0 16,-5-5-304-16,-3 2-176 0,1 1 192 0,7 2-192 31,-7 1-2336-31,0 1-576 0</inkml:trace>
  <inkml:trace contextRef="#ctx0" brushRef="#br0" timeOffset="145394.01">11528 4659 2751 0,'0'0'256'0,"-7"3"-256"0,1-1 0 0,6-2 0 0,0 0 2432 0,-8 3 448 16,0 0 96-16,8-3 16 0,0 0-1360 0,-7 3-272 16,7-3-48-16,-7 2-16 0,7-2-256 0,0 0-48 15,-7 4-16-15,7-4 0 16,0 0-240-16,0 0-48 0,0 0-16 0,0 0 0 15,0 0-224-15,0 0-32 0,0 9-16 0,0-9 0 16,7 8-96-16,2-3-32 0,1 0 0 0,2-3 0 0,2-2 96 0,1-1 16 0,3-2 0 16,0-2 0-16,0 1 96 0,1-3 32 15,1 0 0-15,2-2 0 0,1 0-16 0,0-1 0 0,-2-2 0 16,0 1 0-16,1 0-160 0,1 1-16 0,0-1-16 16,-2 1 0-16,-2-1-112 0,-2 1-32 0,-1 1 0 0,-3 2 0 15,-2 0 32-15,-2 2 0 16,-3 0 0-16,-6 5 0 0,0 0-192 0,0 0 192 0,0 0-192 0,0 0 192 0,0 0-48 0,0 0 0 15,0 0 0-15,-5-4 0 0,-1 1-144 16,6 3 0-16,-9 0 144 0,2 1-144 0,0 0 0 0,1 1 128 16,-2 0-128-16,0 1 0 0,-1 1 0 0,1 0 0 15,0 3 0-15,1-1 0 0,1 1 0 0,-2 2 0 16,1 1 0 0,2 0 0-16,-1-1-144 0,3 4 144 0,2 1-160 0,0 2 160 15,0 2-160-15,2 3 160 0,1 3-160 0,0 1 160 0,2 1-160 0,0 2 160 0,0 2-160 0,1 0 160 16,0-2 0-16,-1 1 0 0,0-2-128 0,0 2 128 15,1 0 0-15,-2-3 0 0,0-2 0 0,0-2 0 32,-1-1 0-32,-1-3 0 15,-1-2 0-15,-1-2 0 0,0-1 0 0,-2-2 160 0,0-2-160 0,0 0 192 16,3-9 48-16,-7 7 16 0,0-3 0 0,-1 0 0 16,0-3 160-16,0-1 32 0,-1-3 16 15,-1 1 0-15,0-1-144 0,0 0-16 0,0-2-16 0,0 1 0 16,1-1-96-16,2 1-32 0,0 0 0 15,-1 0 0-15,-2 2-160 0,2 1 0 0,0 0 0 0,8 1-176 16,-9 0 176-16,1 2 0 0,1 0 0 0,7-2 0 0,-8 5-352 0,2-1 16 16,6-4 0-16,-5 6 0 15,5-6-1776-15,0 0-368 0,0 0-64 0,0 0-11376 16</inkml:trace>
  <inkml:trace contextRef="#ctx0" brushRef="#br0" timeOffset="145719.17">12079 4907 24191 0,'0'0'1072'0,"0"0"208"0,-8 1-1024 0,8-1-256 15,0 0 0-15,0 0 0 0,-7 0 928 0,7 0 128 0,0 0 32 0,0 0 0 16,0 0-352-16,0 0-64 0,7-5-16 0,3-1 0 16,1 1-272-16,0-1-48 0,2-1-16 0,3-1 0 15,-1 0-160-15,3 0-32 0,-2 2-128 0,1-1 192 16,-1 0-192-16,1 0 0 0,-2 1-144 0,-1 3 144 15,-1 1-2560-15,-2 2-400 0</inkml:trace>
  <inkml:trace contextRef="#ctx0" brushRef="#br0" timeOffset="145887.81">12159 5038 4607 0,'0'0'192'0,"0"0"64"0,0 0-256 0,0 0 0 15,0 0 0-15,0 0 0 0,0 0 5552 0,0 0 1056 16,0 0 224-16,0 0 32 0,8-3-4752 0,-8 3-960 15,9-5-192-15,1 0-48 0,1-2-416 0,1 1-96 0,1-2-16 0,1 0 0 16,2 1-192-16,-1 0-64 16,0-1 0-16,2-1 0 15,1 0-1456-15,1-1-288 0,2 0-64 0</inkml:trace>
  <inkml:trace contextRef="#ctx0" brushRef="#br0" timeOffset="146773.81">12780 4506 23663 0,'0'0'1040'0,"0"0"240"0,0 0-1024 0,0 0-256 16,0 0 0-16,0 0 0 0,0 0 256 0,-4 10 16 15,2 1 0-15,1 4 0 0,1 4 208 0,1 3 32 0,1 2 16 0,1 0 0 16,1-1-208-16,-1 2-64 0,3 2 0 0,-2 0 0 15,2 3-112-15,-1-1-16 0,0-2-128 0,0 0 192 0,1-2-192 0,-1-2 144 16,1-2-144-16,0-4 128 0,-1-1-128 0,0-3 0 16,-3-1 144-16,-1 0-144 15,-1-12 192-15,-1 10-48 0,1-10 0 0,0 0 0 16,-7 6-144-16,7-6 0 0,-9-1 144 0,0-4-144 0,-1-3-240 0,1-3-112 16,0-3-32-16,2-6 0 15,0-4-704-15,1-4-128 0,-1-5-48 0,1-4 0 16,1-3-80-16,1 0-32 0,-1 3 0 0,1 0 0 0,0 2 1056 0,2 4 320 15,0 4-176-15,2 4 176 0,0 3 992 0,2 2 288 16,2 2 48-16,2 0 16 0,0 2-192 0,1 2-16 0,2 1-16 0,2 1 0 16,0 0-192-16,1 1-32 15,0 1-16-15,0 1 0 0,1 3-288 0,-2 0-48 0,-2 2-16 16,0 2 0-16,-9 0-288 0,9 6-64 16,0 1-16-16,-1 3 0 0,-4 0 0 0,-1 2 0 15,-1 1 0-15,-2 3 0 0,-2 0-160 0,-2 3 0 0,-3 1 144 16,0 1-144-16,-2-2 128 0,-1 2-128 0,-1-1 160 0,-1-1-160 15,-1-3 192-15,0 0-64 0,1-3-128 16,1-2 192-16,1-2-192 0,2-3 128 0,0-1-128 0,1-2 0 16,7-3-448-16,0 0-176 15,-5-3-32-15,0-3-13776 0</inkml:trace>
  <inkml:trace contextRef="#ctx0" brushRef="#br0" timeOffset="147057.34">12982 4347 23039 0,'0'0'2048'0,"-2"12"-1648"16,0 2-400-16,1 1 0 16,-2 1 0-16,2 1 0 0,-1-1 0 0,1 1 0 0,1-2 0 0,1-1 208 15,1-3 0-15,2-2 0 0,0 1-16 0,0-2-16 16,-4-8 0-16,8 6 0 16,-8-6-16-16,11 0 0 0,0-2 0 0,-2-2 0 0,0-4 128 0,1-3 32 15,-2-3 0-15,1-2 0 0,-1-5 160 0,-3-1 32 0,-2-1 16 0,-2-2 0 16,-2 0 16-16,-2 2 0 15,1 1 0-15,-2 2 0 0,-4 5-96 0,1 3 0 16,1 2-16-16,-1 4 0 0,-2 2 48 0,2 3 16 16,-1 2 0-16,0 2 0 0,0 3-496 0,-1 2 0 0,3 3 0 0,-3 2 0 15,2 0-736 1,1 0-32-16,1 0-16 0,1 1 0 0,1-3-1968 16,2-1-400-16,1-10-80 0,4 12-16 0</inkml:trace>
  <inkml:trace contextRef="#ctx0" brushRef="#br0" timeOffset="147289.72">13134 3931 11967 0,'1'-15'1072'0,"1"6"-864"15,0-2-208-15,1 5 0 0,-1 0 3120 0,-1 1 576 0,-1 5 112 0,0 0 32 0,2-6-1888 0,-2 6-368 16,0 0-80-16,0 0-16 0,0 0-784 0,0 0-176 16,0 0-16-16,3 9-16 15,1 0-336-15,-1 3-160 0,0 3 160 0,1 4-160 0,-2 2 0 0,1 3 0 16,0 2 0-16,1 3 0 15,-2 2 128-15,0 0-128 0,0-1 0 0,2 1 0 16,-3-1 128-16,1 0-128 0,1-3 0 0,-1-2 144 16,-1-1-144-16,2-4 0 0,0-1 144 0,1 3-144 15,2-6-1360-15,0-4-352 0,4-6-64 0,-1-4-7120 16,2-3-1440-16</inkml:trace>
  <inkml:trace contextRef="#ctx0" brushRef="#br0" timeOffset="147641.22">13538 3972 24303 0,'0'0'1072'0,"-3"-3"224"0,3 3-1040 0,-5-3-256 16,-2 0 0-16,1 2 0 0,-2 1 848 0,0 2 112 16,1 2 32-16,-1 1 0 0,-1 3-64 0,0 1-16 15,0 1 0-15,2 2 0 0,-1 1-400 0,-1 1-96 16,0 1-16-16,-2 8 0 0,4 0-400 0,0 0 0 0,3-1 128 0,2-1-128 0,0-3 0 0,4-1 0 16,0-3 0-16,1-1 0 15,1 0 0-15,1-4 0 0,1 0 0 0,1-2 0 16,-7-7 0-16,9 3 160 15,-1-2-160-15,-1-2 160 0,-7 1 0 0,11-5 0 16,-1-3 0-16,-1-1 0 0,-1-1-16 0,-1-2 0 0,0-4 0 0,-2-1 0 0,0 0-16 0,-1-1-128 16,0 0 192-16,-2 1-64 0,0 0-128 0,-1 3 160 0,0 2-160 0,0 2 160 15,0 3-160-15,-1 7 128 16,0 0-128-16,0 0 128 0,0 0 192 0,0 0 16 16,0 0 16-16,0 0 0 0,0 0-352 0,0 0 144 15,3 10-144-15,0 1 0 0,1 1 0 0,0-3 0 16,-1 1 0-16,2 0 0 15,0 1 0-15,0 0 0 0,2-1 0 0,3 5 0 0,0 0-256 0,0-2-16 16,-1-1 0-16,2-1 0 16,-1-2-1744-16,1-2-352 0,-1-1-64 0,1-3-10784 0</inkml:trace>
  <inkml:trace contextRef="#ctx0" brushRef="#br0" timeOffset="147956.34">13771 3959 11967 0,'-13'-7'528'0,"13"7"112"0,-7-3-512 0,7 3-128 0,-6-3 0 0,6 3 0 0,0 0 3568 0,0 0 672 16,0 0 144-16,0 0 32 0,6 6-3232 0,2 2-640 16,2 3-128-16,1 0-32 15,0 0-208-15,1 1-48 0,1 1-128 0,0 2 192 0,-1-1-192 0,0 1 0 16,0 2 128-16,-1-1-128 0,-4 2 0 0,-2-2 0 16,0 0 128-16,-1-3-128 0,0-2 128 0,-2-2 0 15,-2-9-128-15,0 0 192 16,0 0 144-16,0 0 32 15,0 0 0-15,0 0 0 0,0 0 608 0,-5-6 128 0,1-4 32 0,2-2 0 16,-2-4-432-16,2-2-96 16,0-3-16-16,1 0 0 0,2 1-352 0,1-1-80 15,-1 0-16-15,3 1 0 0,0 2-144 0,0 3 0 16,1 1 144-16,0 3-144 0,2 1 0 0,1 2-192 0,-3 3 32 0,4 0 0 16,0 1 32-16,1 0 0 15,0 2 0-15,-3 0 0 16,2 1-1648-16,2 0-320 0,2 0-64 0,3 0-12320 0</inkml:trace>
  <inkml:trace contextRef="#ctx0" brushRef="#br0" timeOffset="148525.79">14522 3663 17503 0,'0'0'768'16,"0"-5"176"-16,-2-2-752 0,0 1-192 0,-1 3 0 0,0-1 0 0,-1 0 2272 15,-1 2 416-15,0 1 96 0,-1 1 16 0,0 2-1472 16,-4 3-304-16,1-1-48 0,1 4-16 15,0 2-464-15,-1 1-112 0,1 1 0 0,1 2-16 0,1 2-240 0,0 0-128 16,1 1 128-16,3 0-128 0,-2 0 0 0,3 0 0 16,1 1 0-16,2-1 0 0,1 1 0 0,0-1 0 15,4-4 0-15,-2-1 0 0,1-1 0 0,3-2 0 16,0-4 0-16,-2-2 0 0,-1-1 0 0,2-1 0 16,0-5 0-16,2 1 0 0,0-1 128 0,1-3-128 0,0-3 160 15,0-2-160-15,0-2 176 0,-1-3-176 16,-2-1 192-16,1-2-192 0,0-1 144 0,-1 0-144 0,-2 0 0 0,0 1 144 15,-2 2-144-15,1 1 0 16,-2 2 0-16,-1 3 0 0,-1 2 0 0,-1 3 0 16,0 7 144-16,0 0-144 0,0 0 272 0,0 0-16 0,0 0 0 0,0 0 0 15,1 6-256-15,1 1 0 0,1 2 0 16,0 1 0-16,-1 1 0 0,1 1 0 16,3 1 0-16,-1 0 0 0,1 1 0 0,1-1 0 0,0-2 0 15,1 0 0-15,-1-1 0 0,0-1 0 16,1-3 0-16,1 0 0 0,1-2 0 0,0-2 0 0,1-2 0 0,-2 0 0 15,4-3 0-15,-2-3 0 0,1-1 176 0,-1-3-48 16,-1-1-128-16,-1-3 176 0,1-4-176 0,-1-2 192 0,0-2-64 0,0-1 0 16,-2-1 0-16,1-1 0 0,0 0-128 15,-2 2 0-15,-1 2 0 0,-1 3 0 16,0 2 0-16,-1 4 0 0,0 2 0 0,-1 3 0 0,-1 1 224 0,-1 6-32 16,0 0-16-16,0 0 0 0,0 0-32 0,0 0 0 15,3 6 0-15,-1 1 0 0,0 3-144 0,1 1 0 16,1 0 0-16,-2 1 0 0,0 0 0 0,1 2 0 15,2 0 0-15,-1 0 0 0,-1-1 0 0,2 1 0 16,-1-2 0-16,1-2 0 0,-1-2 0 0,2-2-176 0,0-1 176 0,2-1-128 31,2-3-736-31,1-1-144 0,0-1-16 0,2-4-9152 0,1-2-1808 16</inkml:trace>
  <inkml:trace contextRef="#ctx0" brushRef="#br0" timeOffset="149077.24">15163 3533 5519 0,'0'0'496'0,"0"0"-496"0,0 0 0 0,0 0 0 15,0 0 3200-15,0 0 528 0,0 0 112 0,0 0 32 16,0 0-1696-16,4-5-320 0,0-3-80 0,2 1-16 0,0 1-608 0,1-2-128 16,-1-1-32-16,1-1 0 0,-2-1-272 0,2-1-48 15,0-2-16-15,-2 0 0 0,1-2-112 0,-2 1-32 16,-1 0 0-16,0 0 0 0,-3 1-32 0,-2 2-16 31,0 1 0-31,0 2 0 0,-1 1 48 0,-2 3 0 0,0 2 0 0,-2 1 0 0,1 2-288 0,-2 4-48 16,-1 0-16-1,0 2 0-15,-1 1-160 0,1 3 0 16,-1 2 0-16,1 3-176 0,0 1 176 0,2 2-160 0,2-1 160 0,1 0-160 0,1-1 160 0,3 1 0 16,1-2 0-16,3 0 0 0,1-2 0 0,3-1-160 0,0-1 160 15,3-2 0-15,2-3-144 0,2-1 144 16,3-3 0-16,-1-3-144 0,1-3 144 0,1-1-192 0,1-2 192 0,-1-3-192 16,1-2 64-16,-1-2 0 0,-2-1 0 15,1-3 0-15,-1-2 128 0,-2-1-128 0,-1-2 128 16,-1 0-128-16,0 1 128 0,-4 2 0 0,0 1 0 0,-2 2-128 15,-3 4 128-15,-2 2 0 0,0 2 0 16,-4 2 0-16,0 3 0 0,2 4 176 16,-4 0-48-16,-2 2 0 0,0 2-128 0,-1 1 0 0,1 2 0 0,-1 0 0 15,1 2 0-15,1 0 0 0,1 1 0 0,-1 0 0 16,1 1-144-16,-1 2 144 0,2 0 0 0,1 1 0 16,0 1-144-16,2-1 144 15,0-2 0-15,0-1-144 0,0-2 144 0,0-2 0 0,0-7 0 0,3 5 0 0,-3-5 0 0,0 0 0 16,7 1 0-16,0-2 0 0,1-2 144 0,1-3-144 15,1-1 192-15,0-1-192 16,-1 0 192-16,1 2-64 0,0 0 0 0,0 3-128 0,0-1 144 0,-2 2-144 16,-2 1 0-16,2 1 144 0,1 2-144 0,-3 2 0 15,2 0 144-15,1 2-144 0,1-1 0 0,0 2 0 16,1-3 0-16,2 0 0 0,0 1-160 0,3-2-96 16,2-2-32-16,2-2-15776 0</inkml:trace>
  <inkml:trace contextRef="#ctx0" brushRef="#br0" timeOffset="149770.09">13723 4893 34095 0,'0'0'3024'0,"-5"10"-2416"0,1 1-480 0,1 2-128 15,-1 1-1040-15,2 2-240 0,0 0-32 0,0 2-16 0,1-1 976 0,1 1 192 16,0 0 160-16,3-3-208 16,-2-2 208-16,0-2 0 0,0-2 0 0,-1-9 0 0,0 0 0 0,0 0 0 0,0 0 144 0,0 0-144 15,0 0 224-15,0 0-48 31,0 0-16-31,3-9 0 0,0-4 96 0,2-5 0 16,-1-4 16-16,2-3 0 0,-2-2-112 0,2-4-32 0,-1-2 0 0,1 1 0 16,-1 0 16-16,2 3 0 0,2 3 0 0,-3 5 0 15,0 3 16-15,-2 7 0 0,-1 4 0 0,-3 7 0 16,0 0 96-16,0 0 32 0,10 10 0 0,-1 2 0 16,-2 3-288-16,-1 1 0 0,2 0 0 0,0 2-144 15,-1 0 144-15,1 1 0 0,1-1 0 0,-1-2 0 16,0-2 0-16,-2-1 0 0,-1-4 0 0,1 0 0 15,-6-9 0-15,6 8 0 0,-6-8 0 0,0 0 0 16,10 3 176-16,-10-3 64 0,9-4 16 0,-1-4 0 16,-2-3 208-16,1-2 48 0,1-4 16 0,-1-2 0 0,0-4-224 0,0-3-48 15,1 0-16-15,1 1 0 0,-3 0-112 0,-1 4-128 16,0 3 176-16,-1 3-176 0,2 3 0 0,-2 4 0 16,0 0 0-16,-4 8 0 0,0 0 0 0,9-2 0 15,-9 2 0-15,9 3 0 0,-9-3 0 0,11 9 0 16,-1-2 0-16,-1 3 0 0,-3 0 0 0,2 1 0 15,1 0 0-15,-2 0 0 0,0 0 0 0,0 0 0 16,0-1 0-16,1-1 0 0,-1 0 0 0,0-2 0 16,0-1 0-16,1-2 0 15,-8-4-384-15,11 4-192 0,-1-2-48 0,1-3-15264 0</inkml:trace>
  <inkml:trace contextRef="#ctx0" brushRef="#br0" timeOffset="150061.76">14341 4650 16575 0,'0'0'736'0,"-5"10"160"16,1-2-720-16,0 2-176 0,0 1 0 0,1 1 0 16,-1 2 1248-16,2-1 224 0,0 0 32 0,1 0 16 15,1 2-528-15,2-3-96 0,1-1-32 0,2-1 0 16,1-2-480-16,1 0-80 0,-7-8-32 0,8 7 0 16,1-3 48-16,-1-3 16 0,3-3 0 0,-2-1 0 0,1-2 96 15,0-1 16-15,1-2 0 0,0-2 0 0,-1-2 224 0,-1-2 48 16,-2-4 16-16,-1 2 0 0,-4-2 192 0,-2 0 32 15,0 2 16-15,-2-1 0 0,-3 1-336 16,0 3-80-16,-1 2-16 0,0 1 0 16,-2 2-32-16,0 3-16 0,1 1 0 0,-2 3 0 0,-1 0-320 0,1 3-176 15,0 3 192-15,2 1-192 0,0 2-128 0,1 1-144 16,0 0-32-16,2 0 0 16,-1 1-1920-16,2 1-384 0,1-1-80 0</inkml:trace>
  <inkml:trace contextRef="#ctx0" brushRef="#br0" timeOffset="150496.76">14536 4682 13823 0,'0'0'1216'0,"8"7"-960"0,-1 0-256 0,-1 0 0 15,1-2 752-15,-1 2 96 0,-6-7 32 0,7 8 0 16,-3 1 96-16,1-2 32 0,-5-7 0 0,0 0 0 16,4 8 64-16,-4-8 16 0,0 0 0 15,0 0 0-15,0 0-256 0,0 0-32 0,0 0-16 0,0 0 0 16,6-6-176-16,-2-3-32 0,-1-1-16 0,1-1 0 0,-1-2-208 15,0 0-32-15,1-1-16 0,0-2 0 0,3 1-144 0,-2-1-32 16,0 2 0-16,-2 6 0 0,0 2 48 0,0 0 0 16,1 2 0-16,-4 4 0 0,0 0 144 0,0 0 48 15,5 1 0-15,1 3 0 16,-1 3-176-16,0 1-48 0,-1 2 0 0,4 4 0 0,-2-2-144 0,1-1 0 16,-2 0 0-16,2-1 128 0,0-1-128 0,-1-2 0 15,1 0 0-15,-1-3 0 0,-6-4 0 0,10 3 128 16,-3-2-128-16,0-3 0 0,-1-2 448 0,1 0 0 15,-2-3 0-15,2-2 0 0,-1-2 160 0,2-2 32 16,-1-2 16-16,-2-3 0 0,2-2-336 0,-1 0-64 0,1-2 0 0,1 1-16 16,-1 1-112-16,1 3 0 0,-2 2-128 15,-1 6 192-15,3 0-192 0,-2 3 0 0,0 0 0 0,1 3 0 16,-1 1 0-16,0 1 128 16,-6 1-128-16,6 2 0 0,-6-2 0 0,7 5 0 15,-1 1 0-15,1 2 0 0,1-1 0 0,-1 3 0 0,0 0 0 0,1-1 0 0,-1-3 192 16,1 2-48-16,0 1-16 0,0 0 0 31,-1-2-576-31,1 1-112 0,-1-2-16 0,0-2-10800 0,1-2-2144 0</inkml:trace>
  <inkml:trace contextRef="#ctx0" brushRef="#br0" timeOffset="151191.12">15166 4423 11967 0,'0'0'528'0,"0"0"112"0,0-4-512 0,1-2-128 0,1 1 0 16,1-1 0-16,0-3 2512 0,1 1 480 0,0-1 80 0,1-1 32 0,-1-1-1584 0,0 0-320 16,2-1-64-16,-4 0-16 0,-1 0-224 0,0-2-32 15,0 2-16-15,-1 2 0 0,-1 3-80 0,0 0-32 0,-1 2 0 0,2 5 0 16,0 0-208-16,-4-3-32 16,-2 2-16-16,1 2 0 0,-1 4-240 0,2 1-48 15,0 3-16-15,1 1 0 16,1 2-176-16,0 1 0 0,1 1 0 0,-2 0 0 15,3 0 0-15,3 2 0 0,-2-1 0 0,1-1 0 0,1-2-144 0,2-1 144 0,0-1 0 0,2-1 0 16,0-2-352-16,2-2 32 0,2-1 16 16,1-6 0-16,0-2-304 15,0-3-64-15,2-2-16 0,-1-4 0 16,-1-1-336-16,2-2-80 0,2-3-16 0,-2-1 0 0,-2-2 224 0,-1-1 32 16,-1 1 16-16,0 1 0 15,-2 2 480-15,-3 3 112 0,2 3 0 0,-4 2 16 0,0 3 240 0,-1 4 0 0,-2 4 0 0,0 0 0 0,0 0 544 16,0 0 160-16,-1 8 16 0,-1 1 16 0,0 1-448 15,0 1-96-15,1-1 0 0,-3 1-16 0,2 0-176 0,1-1 192 32,0 0-192-32,1-2 192 0,1-2 112 0,-1-6 16 15,0 0 16-15,0 0 0 0,0 0 352 0,0 0 64 0,0 0 16 0,7-2 0 0,-1-2-160 0,1-3-32 16,-1-2 0-16,1-1 0 0,0-1-192 0,0-1-64 16,1-2 0-16,1 0 0 0,1-1-144 0,-3 2-48 15,1 2 0-15,0 1 0 0,0 2-128 0,-3 3 0 16,2 2 0-16,-1 2 0 0,-6 1 0 0,8 2 0 31,0 2-160-31,-1 3 160 0,1 2-160 0,0-1 160 16,2 1-160-16,-3 0 160 0,3 0 0 0,0-2 0 0,0 0 0 0,1-1 0 15,0-2 0-15,1-2 0 16,0-2 0-16,0-2 0 0,0-1-144 0,-1-3-48 16,-1-2 0-16,0-1 0 0,-1-4-80 0,-1 0-32 0,-3-1 0 15,1-3 0-15,-2-1 304 0,1-3 0 0,-2-2 0 0,0-1 0 16,-2-3 0-16,0 1 0 0,-1-1 0 0,0 3 0 15,0 1 0-15,0 3 0 0,-1 3 0 0,0 3 0 16,0 5 432-16,0 1-16 0,1 1 0 0,0 7 0 16,0 0-80-16,0 0-16 0,0 0 0 0,0 0 0 0,0 8-320 15,1 2 0-15,0 2 0 0,1 1-128 0,1 1 128 16,0 3-160-16,0 1 160 0,0 1-160 16,1 3-224-16,-1 0-32 0,1 0-16 15,1 0 0-15,-1 0-2528 0,1-3-512 0</inkml:trace>
  <inkml:trace contextRef="#ctx0" brushRef="#br0" timeOffset="151317.51">15796 4091 12895 0,'0'0'1152'0,"-3"-3"-928"16,-1-2-224-16,2 0 0 0,1-2 3168 0,1 2 592 15,1-1 112-15,0 1 32 0,0-3-2176 0,5 0-416 0,0 1-96 0,3-2 0 16,0-1-544-16,3 0-96 16,-1-1-32-16,4 0 0 0,2-1-336 0,2 1-64 15,-3 0-16-15,2 1 0 0,-2 2-256 0,2 1-64 16,-2-1-16-16</inkml:trace>
  <inkml:trace contextRef="#ctx0" brushRef="#br0" timeOffset="151925.46">13048 5985 30687 0,'0'0'1360'0,"0"0"288"0,0 0-1328 0,3-8-320 15,1 2 0-15,2-1 0 16,1 1 176-16,1-1-48 0,0 0 0 0,3 1 0 0,0-2 192 0,1 0 48 15,2-1 0-15,0-1 0 0,1 0-368 0,2 1 128 16,-1 0-128-16,1 3 0 0,-2-2 0 0,1 1-320 16,0 2 64-16,0-1 16 31,-3 2-2880-31,-2 1-576 0,1-1-112 0,-12 4-32 0</inkml:trace>
  <inkml:trace contextRef="#ctx0" brushRef="#br0" timeOffset="152078.12">13083 6129 27647 0,'0'0'2448'0,"0"0"-1952"16,0 0-496-16,0 0 0 0,0 0 848 0,0 0 80 16,0 0 16-16,7-3 0 0,1 1-112 0,1-2 0 0,2 1-16 0,3-1 0 15,1-2-176-15,3 0-48 16,-1-1 0-16,2 0 0 0,-1 1-336 0,1-2-64 0,2 2 0 0,0-3-16 16,-1-1-176-16,-1 0-176 0,-1 0 48 15,0 1-10688-15,0 2-2144 0</inkml:trace>
  <inkml:trace contextRef="#ctx0" brushRef="#br0" timeOffset="152664.21">14207 5699 11967 0,'3'-11'528'15,"-3"11"112"-15,4-8-512 0,0 1-128 0,-1-1 0 0,-3 8 0 0,0 0 2736 0,0 0 512 16,0 0 96-16,0 0 32 0,0 0-1536 0,0 0-304 16,2 9-64-16,-1 2-16 0,-2 2-896 0,-1 4-176 15,-1 1-48-15,0 3 0 0,0 2-208 0,0 0-128 16,-2-1 128-16,1 1-128 0,-1 1 0 0,1-1 128 16,-2-2-128-16,3-1 0 0,0-1 0 0,1-2 0 15,-3-4 0-15,4-3 0 0,1-10 160 0,0 0-32 16,0 0-128-16,0 0 192 0,0 0 336 0,0 0 64 15,0 0 16-15,0 0 0 0,0 0-32 0,1-13-16 16,0-4 0-16,3-5 0 0,-1-4-336 0,2-3-64 0,3-2-16 0,-1-2 0 16,-1-3-144-16,2 0 0 0,0-1 144 0,-1 5-144 15,1 5 0-15,0 5 0 0,-2 4 0 0,1 5 0 16,-1 2 0-16,-2 5 0 0,-4 6 0 0,0 0 0 16,0 0 128-16,8 4-128 0,-3 4 128 0,1 2-128 15,-1 2 0-15,0 2 0 0,-1 2 0 0,3 2 0 16,-2-1 0-16,2 0 128 0,-1 2-128 0,1-2 0 0,1 0 0 15,-2-1 0-15,0 0 0 0,0-2 0 16,3-1 0-16,-1-1 0 0,-2-2 0 16,0-2 0-16,-6-8 128 0,6 7-128 0,1-1 128 0,-7-6-128 15,0 0-256-15,0 0-128 0,10 0-32 0,-10 0 0 16,0 0-1888-16,0 0-384 0,4-6-80 0</inkml:trace>
  <inkml:trace contextRef="#ctx0" brushRef="#br0" timeOffset="152873.88">14068 5646 35007 0,'0'0'3120'0,"-7"-4"-2496"0,2 1-496 0,5 3-128 16,0 0 0-16,0 0 0 0,0 0-176 0,4-8 176 16,3 0 176-16,4 2 128 0,2-1 16 0,2 0 16 15,3 0-80-15,1 0-32 0,-1-1 0 0,3 1 0 16,0 0-224-16,1 1 144 0,-1-2-144 0,0 1 128 0,0 1-128 0,-3 0 0 15,-1 0 0-15,-2 1 128 16,-1 1-640-16,-2 2-144 0,-2-1-32 0,-1 1-9888 16,0 3-1984-16</inkml:trace>
  <inkml:trace contextRef="#ctx0" brushRef="#br0" timeOffset="153155.37">13989 6197 25679 0,'0'0'1136'0,"0"0"240"0,0 0-1104 0,0 0-272 16,0 0 0-16,4 9 0 15,3-2 448-15,4-4 48 0,0-4 0 0,4-2 0 0,4-2 224 0,3-1 48 0,3-3 16 0,2-2 0 16,3-2 0-16,2-2 0 0,-1 0 0 15,-3 1 0-15,0-3-368 0,-3 2-80 16,-3 2-16-16,-1 1 0 0,-2 1-320 0,-2 1 0 0,1 0 0 0,-1 2 128 16,-4 0-688-16,-2 4-128 0,-2 1-16 0,-9 3-9040 15,0 0-1808-15</inkml:trace>
  <inkml:trace contextRef="#ctx0" brushRef="#br0" timeOffset="153595.87">14359 6306 26719 0,'-13'3'1184'0,"5"-3"240"0,0-2-1136 0,-1 0-288 31,2 1 0-31,1-2 0 0,6 3 1440 0,-6-6 224 0,6 6 64 0,-1-8 0 0,2-1-960 0,5 0-176 0,2-1-32 0,2 0-16 16,1 0-544-16,2 0 0 15,2 0 0-15,-1 2 0 0,-2 0 0 0,2 2 0 31,2 3 0-31,-4 3-144 0,-3 3 144 0,0 4 0 0,-3 2 0 0,0 0 0 0,-2 1 0 0,-1 3-160 0,-2 3 160 0,-1 3-160 32,-1 2-48-32,-2 1-16 0,0 1 0 0,-1 0 0 15,-1 0 80-15,-3-1 16 0,-3-1 0 0,2-1 0 0,3 0 128 0,-1-3 0 0,2-1 0 0,-1-2 0 16,2-2 0-16,1-2 0 0,0-2 0 0,3-8-128 16,0 0 128-16,0 0 256 0,0 0-64 0,0 0-16 15,0 0 144-15,9 0 48 0,1-3 0 0,1 0 0 16,2-2-64-16,0-2-16 0,1-2 0 0,1 0 0 15,3 1 0-15,-1-2 0 16,0 0 0-16,-1 1 0 0,2 1-32 0,-1 1-16 0,0-1 0 0,-1 0 0 0,2 1-240 0,-1 0 128 16,-3 3-128-16,-1-1 0 0,0 1 128 0,-1-1-128 15,-1 1 0-15,-1 2 0 0,-1 0 0 0,1 0 128 16,-2 2-128-16,-8 0 0 0,0 0 0 0,0 0 0 16,0 0 0-16,0 0 0 15,0 0-384 1,0 0-64-16,0 0 0 0,0 0-16 15,5 7-608-15,-5-7-112 0,0 0-32 0,0 0-13760 0</inkml:trace>
  <inkml:trace contextRef="#ctx0" brushRef="#br0" timeOffset="157292.46">14891 5663 5519 0,'0'0'496'0,"0"0"-496"0,0 0 0 0,0 0 0 0,0 0 1488 0,0 0 208 16,0 0 32-16,0 0 16 15,-3 9-864-15,3-9-176 0,0 0-48 0,0 0 0 0,0 0-96 0,0 0-32 0,0 0 0 0,0 0 0 32,0 0-48-32,0 0-16 0,-5 5 0 0,5-5 0 15,0 0-160-15,0 0-48 0,0 0 0 0,0 0 0 16,0 0-16-16,0 0-16 0,0 0 0 0,0 0 0 15,0 0-16-15,0 0 0 0,0 0 0 0,0 0 0 16,0 0-208-16,0 0 0 0,0 0 0 0,0 0 0 0,0 0 0 0,0 0 0 16,0 0 0-16,0 0 0 0,0 0 0 0,0 0 224 15,0 0-64-15,0 0-16 0,0 0-144 0,0 0 0 16,0 0 0-16,0 0 0 0,0 0 0 0,0 0 0 16,0 0 0-16,0 0 128 0,0 0-128 0,0 0 0 15,0 0 0-15,0 0 128 0,0 0-128 0,0 0 0 16,0 0 0-16,0 0 0 0,-5 7 0 0,5-7 0 15,0 0 0-15,0 0 128 0,0 0-128 0,0 0 0 16,0 0 0-16,0 0 0 0,0 0 0 0,0 0 0 16,0 0 0-16,0 0 0 0,0 0 0 0,0 0 0 15,0 0 0-15,-5 5 128 0,5-5-128 0,0 0 0 16,0 0 0-16,0 0 0 0,0 0 0 0,0 0 0 16,0 0 0-16,0 0 0 0,-6 7 0 0,6-7 0 15,-3 8 0-15,3-8 0 0,0 0 0 0,0 0 0 0,0 0 0 0,0 0 0 16,-4 7 0-16,4-7 0 15,0 0 0-15,0 0 128 0,0 0 0 0,0 0 0 16,0 0 0-16,0 0 0 0,0 0 0 0,-5 7 0 0,5-7 0 0,0 0 0 16,0 0 16-16,-5 6 0 0,5-6 0 0,0 0 0 15,0 0-16-15,0 0 0 0,0 0 0 0,0 0 0 0,0 0-128 0,0 0 160 16,0 0-160-16,0 0 160 16,-5 7-160-16,5-7 192 0,0 0-192 0,0 0 192 0,0 0-48 0,0 0 0 15,0 0 0-15,0 0 0 0,0 0 32 0,0 0 0 16,0 0 0-16,0 0 0 0,0 0 16 0,0 0 16 15,0 0 0-15,0 0 0 0,0 0 0 0,0 0 0 16,0 0 0-16,0 0 0 0,0 0 64 0,0 0 16 16,0 0 0-16,0 0 0 0,0 0 0 0,0 0 0 15,0 0 0-15,0 0 0 0,0 0 80 0,0 0 16 16,0 0 0-16,2-8 0 0,0 0 64 0,0-1 0 16,1-1 16-16,1 0 0 0,-1 0-16 0,1-1-16 15,1-2 0-15,0-1 0 0,2-2-16 0,-1 1 0 16,-1-1 0-16,-1 1 0 0,2 0-176 0,-2-1-48 15,-2 0 0-15,-1 0 0 0,0 2-192 0,-1 3 0 16,0 1 128-16,-1 2-128 0,-1 2 0 0,2 6 0 0,0 0 128 0,-5-5-128 16,-2 1 0-16,7 4 0 0,-9 0 0 0,2 2 0 15,7-2-320-15,-8 7 0 0,1 0 0 0,1 2 0 32,-1 0-144-32,2 0-48 0,1 1 0 0,1 0 0 15,-1 0-64-15,0-1 0 0,4-9-16 0,-2 11 0 0,0-2 272 0,2-9 48 0,0 9 16 0,0-9 0 16,2 10 256-16,-2-10-128 0,6 10 128 0,-3-1 0 15,-3-9-160-15,6 11 160 0,0-1-128 0,2-1 128 16,2 0 0-16,-3 0 0 0,-1-2 192 0,0 0-64 0,3 2 96 16,0-1 32-16,-4 0 0 0,2-2 0 0,-7-6 48 0,11 5 16 15,-1 0 0-15,0-1 0 0,-1-1 64 0,-1-2 0 16,-8-1 16-16,10 0 0 0,0-1-96 0,-10 1-32 16,9-1 0-16,-9 1 0 15,9-4-16-15,-9 4-16 0,9-4 0 0,-3-1 0 0,0 0-48 0,-6 5 0 0,4-8 0 0,-4 8 0 16,5-7 48-16,-5 7 0 15,3-8 0-15,-3 8 0 0,3-7-112 0,-3 7-128 16,3-6 176-16,-3 6-176 0,4-8 0 16,-4 8 0-16,0 0 0 0,4-8 0 0,1 3 0 0,-5 5-144 0,4-9-16 15,0 2 0 1,0 2-1840-16,-1-1-368 0,0 0-80 0</inkml:trace>
  <inkml:trace contextRef="#ctx0" brushRef="#br0" timeOffset="157764.29">15007 5101 8287 0,'0'0'736'0,"-2"-8"-592"16,1 0-144-16,1 3 0 0,0-2 2512 0,-1 2 480 15,0-1 80-15,1 1 32 0,0-1-1392 0,0 6-288 16,-1-4-48-16,1 4-16 0,0 0-480 0,0 0-112 16,0 0 0-16,0 0-16 0,0 0-368 0,0 0-80 15,0 0-16-15,-3 8 0 0,2 1-288 0,0 2 128 16,-1 2-128-16,0-1 0 15,0 0 0-15,-1 1 0 0,1 0 0 0,0 0 0 0,0 1 0 0,1-2 0 16,1-2 0-16,-1 2 0 16,1-2 128-16,0-10-128 0,0 0 0 0,0 5 0 0,0-5 544 0,0 0 0 0,0 0 0 0,0 0 0 15,0 0 128-15,0 0 32 0,0 0 0 16,7-1 0-16,1-1-256 0,0-2-64 0,-2 0 0 0,5-1 0 0,0-2-192 0,0 1-64 31,-1 0 0-31,-2 1 0 0,1 1-128 0,-3 0 0 16,3-1 0-16,4 0 0 0,-1-1 0 15,0 2 0-15,-1-1-144 0,-1 2 144 16,0-1-896-16,1-1-80 0,-2 0-16 0,0 0 0 16,-1 1-736-16,-2 0-128 0,2-2-48 0,-4 1 0 15,0-2-1744-15,-1 0-336 0,-1 0-80 0</inkml:trace>
  <inkml:trace contextRef="#ctx0" brushRef="#br0" timeOffset="157941.84">15214 5022 14399 0,'0'0'640'0,"-6"-6"128"0,1 1-624 0,1-1-144 15,-3 1 0-15,1 0 0 0,6 5 2048 0,0 0 368 16,-7-4 80-16,7 4 0 0,0 0-864 0,0 0-176 0,-8-2-48 0,8 2 0 15,0 0-496-15,0 0-96 16,0 0-32-16,-3 5 0 0,1 2-432 0,2 0-96 16,0 2 0-16,0 2-16 0,1 1-240 0,1 1 176 0,0 1-176 0,2 5 160 15,1-2-160-15,0-1 0 0,1 0 144 0,-2-3-144 16,1-1 0-16,-1 0 128 16,0 0-128-16,1-1 0 0,-1 0 0 0,3-1 0 0,-3-2 0 0,1-1-9776 15,-5-7-1824-15</inkml:trace>
  <inkml:trace contextRef="#ctx0" brushRef="#br0" timeOffset="158583.62">14910 5583 10303 0,'0'0'448'0,"0"0"112"0,0 0-560 0,0 0 0 0,0 0 0 0,0 0 0 0,0 0 832 0,0 0 48 16,-6 7 16-16,1 0 0 16,2 1-288-16,0 0-48 0,-2 1-16 0,2 2 0 0,1 1-96 0,-1 1 0 15,-2 2-16-15,2-1 0 0,-2 0-176 0,2 1-16 16,0-2-16-16,0-1 0 0,-3-1 48 0,2 1 16 16,0-2 0-16,1-1 0 0,3-9 288 0,-4 6 64 15,4-6 16-15,0 0 0 0,-6 7-32 0,6-7-16 16,0 0 0-16,0 0 0 0,0 0-352 0,0 0-80 15,0 0-16-15,0 0 0 0,0 0-160 0,0 0 0 0,0 0 144 16,0 0-144-16,-4 5 0 0,4-5 0 0,0 0 0 16,0 0 0-16,0 0 0 0,0 0 0 15,-6 6 0-15,6-6 0 0,0 0 0 0,0 0 0 16,0 0 0-16,0 0 0 0,0 0 0 0,0 0 0 16,0 0 0-16,0 0 0 0,0 0 0 0,0 0 0 0,0 0-128 0,0 0 128 15,0 0-1776-15,0 0-272 0</inkml:trace>
  <inkml:trace contextRef="#ctx0" brushRef="#br0" timeOffset="212747.13">17829 3793 5519 0,'0'0'496'0,"0"0"-496"15,0 0 0-15,0 0 0 0,0 0 1824 16,-6 1 272-16,6-1 48 0,0 0 16 0,0 0-880 0,0 0-160 0,-4-3-32 0,0-1-16 16,3 0-80-16,1 4-16 15,-2-4 0-15,1-1 0 0,-3 1-112 0,4 4-32 16,0 0 0-16,0-5 0 0,0 5-208 0,0 0-48 15,0 0-16-15,0 0 0 0,0 0-144 0,0 0-32 0,0 0 0 0,0 0 0 16,0 0 144-16,6 8 32 16,3 3 0-16,-1 3 0 0,-2 4-48 0,2 2 0 0,0 3 0 0,-1 1 0 15,0 1-208-15,0 2-48 0,-1 0-16 16,2 2 0-16,-1-1-240 0,-1 1 176 0,1-1-176 16,0-2 160-16,-2 0-160 0,0 0 128 0,1-3-128 0,0-1 128 0,-1-1-128 0,-1-3 0 15,1-1 0-15,-2-2 0 0,-2 0 0 0,0-3 0 16,0-2 0-16,0-2 0 15,0-1-448-15,-1-7-160 0,0 0-32 0,0 0-13104 16</inkml:trace>
  <inkml:trace contextRef="#ctx0" brushRef="#br0" timeOffset="212969.11">17639 3955 29887 0,'-11'-3'1328'0,"11"3"272"0,-5-1-1280 0,1 0-320 0,0 0 0 16,4 1 0-16,0 0 432 0,0 0 16 16,-2-5 16-16,4-2 0 0,0 0-32 0,5 0-16 15,1-2 0-15,3-1 0 0,1-1-160 0,2-1-48 0,2-1 0 0,0-2 0 16,1 1-208-16,1 0 144 0,3 1-144 0,2-2 128 16,0 1-128-16,2 0 0 15,-1 0 0-15,9-1 0 0,-4 3-224 0,-5 2-80 0,-2 1-16 0,0 4 0 31,-6 1-1728-31,1 6-368 0,0 1-64 0,-6 0-9632 0</inkml:trace>
  <inkml:trace contextRef="#ctx0" brushRef="#br0" timeOffset="213174.89">17801 4414 30639 0,'-20'9'1344'0,"14"-6"304"0,-1 1-1328 0,2-1-320 16,0-1 0-16,5-2 0 0,0 0 512 0,0 0 48 31,0 0 0-31,0 0 0 0,8-2-288 0,4-1-48 0,6-4-16 0,3-2 0 16,4-1 0-16,1-4 0 0,2-2 0 0,-1-3 0 15,0-2-80-15,0-2-128 0,3 0 176 0,0 1-176 32,-2 0-384-32,0 2-176 0,-3 2-32 0,-2 3-9264 0,-2 2-1856 0</inkml:trace>
  <inkml:trace contextRef="#ctx0" brushRef="#br0" timeOffset="213744.54">18610 3903 20271 0,'-11'-3'1792'0,"11"3"-1424"0,0 0-368 15,0 0 0-15,0 0 1504 0,0 0 224 16,0-6 64-16,2 1 0 0,2-1-1008 0,2-1-192 16,-1 0-32-16,3-2-16 0,2-1-32 0,2 0-16 15,3-1 0-15,3 1 0 0,1-1-304 0,-1 0-48 16,1-1-16-16,2 0 0 0,-1 0-128 0,7-3 0 0,-4 4 0 0,-3 1 128 31,-4 1-1568-31,-4 2-320 0,-2 3-64 0</inkml:trace>
  <inkml:trace contextRef="#ctx0" brushRef="#br0" timeOffset="213907.8">18606 4105 29487 0,'-5'2'2624'0,"-1"1"-2112"16,1-2-512-16,5-1 0 0,0 0 1120 0,0 0 112 0,0 0 32 0,0 0 0 15,0 0-560-15,6-6-128 16,3-1 0-16,3-2-16 0,2-1-176 0,1 0-48 16,1-1 0-16,4 0 0 0,2-1-144 0,2-1-48 0,1-2 0 0,0 1 0 15,0-1-656-15,-1-1-144 0,-3-1-32 0,-1 0-15424 0</inkml:trace>
  <inkml:trace contextRef="#ctx0" brushRef="#br0" timeOffset="214470.87">19536 3589 20271 0,'0'0'1792'0,"0"0"-1424"15,-5-3-368-15,1 0 0 0,0-1 928 0,4 4 112 0,-5-3 32 0,1 2 0 0,4 1-256 0,-5 1-48 16,5-1-16-16,-5 5 0 16,1-1-304-16,-1 1-64 0,1 3-16 0,-1 1 0 15,1 1-112-15,0 2-32 0,-1 0 0 0,1 1 0 16,-1 0-96-16,2 0 0 16,0-1-128-16,1 0 192 0,-1-1-192 0,2-1 0 15,1-2 128-15,1 0-128 0,0-1 0 0,-1-7 0 0,5 5 0 0,3 0-160 16,-3-2 160-16,4-1-192 0,1-1 192 0,2-1-192 15,-1 0 192-15,1 0-192 0,0-1 192 0,0 1-192 0,2 0 192 16,0 1 0-16,-1 0 0 0,-1 2 0 0,-1 0 0 0,-1 1 256 16,-2 1-64-16,-1 0-16 0,-2 2 496 0,-3 2 96 0,-2 0 32 0,-3 2 0 15,-4 0-112 1,-1 3-32-16,-2-1 0 0,-1 1 0 0,0 2-336 0,0-1-80 16,0 0-16-16,1 0 0 0,-2-4-224 0,2-1 0 0,2-2-192 0,0 0 192 15,0-1-880 1,2-2-64-1,-1 0-16-15,7-5 0 0,0 0-2064 0,0 0-432 0,1-8-64 0</inkml:trace>
  <inkml:trace contextRef="#ctx0" brushRef="#br0" timeOffset="214706.98">19627 3776 9215 0,'16'-12'816'0,"-11"7"-656"15,1-2-160-15,0 1 0 0,2-2 3008 0,-2 0 560 16,1 0 112-16,0 1 32 0,-1-2-1920 0,0-1-368 16,-1 0-80-16,0 1 0 0,-1 1-832 0,0-1-144 15,0-1-48-15,-2 0 0 0,0 1-192 0,-1 0-128 16,1 1 160-16,-2 0-160 0,-2 0 192 0,1 2-48 15,-1 0-16-15,2 6 0 0,-4-3 384 0,4 3 80 16,-6-1 16-16,1 1 0 0,-2 1-16 0,0 2 0 16,1 1 0-16,-1 4 0 0,1 2-160 0,-1 1-48 0,1 2 0 0,1 3 0 15,1 0-192-15,0 1-64 0,2-2 0 16,2 0 0-16,2 1-128 0,2-1 0 0,-1 0 0 0,2-1 0 16,2-1 0-16,1-1-144 0,0-2 144 0,2-1 0 15,1-3-384-15,3-1 16 0,0-3 16 0,1-4 0 16,2-5-992-1,-2-2-192-15,2-3-32 0</inkml:trace>
  <inkml:trace contextRef="#ctx0" brushRef="#br0" timeOffset="-214315.61">20029 3483 11055 0,'0'0'976'0,"0"0"-784"16,0 0-192-16,-8 4 0 0,8-4 2304 0,-6 7 432 15,0-2 80-15,6-5 0 0,-6 7-1024 0,1-1-224 16,-1 1-32-16,1 2-16 0,-2 1-416 0,2 2-80 15,-1 2 0-15,1 3-16 0,0-1-336 0,1 3-64 16,0-1-16-16,1 2 0 0,1 0-224 0,2-7-48 16,0 0-16-16,1 1 0 0,1-1-160 0,3 0-16 15,-1-1-128-15,2 0 192 0,-1-2-192 0,3-1 0 0,1-2 0 0,1-2 0 16,0-2 0-16,1-2 128 0,1-2-128 0,-1-2 0 16,2-2 128-16,1-2-128 15,2-3 0-15,-2-1 0 0,-1-1 0 0,5-10 0 0,-2-2 0 16,-3-2-160-16,-2 0 160 0,-1 0-208 0,-2-1 80 0,0 4 128 15,-5 2-272-15,0 5 64 0,-1 1 16 16,0 7 0-16,-2 8 192 0,0 0 0 0,0 0 0 0,0 0 0 16,0 0 0-16,0 0 160 0,0 0-32 0,0 0 0 15,3 11-128-15,0 2 128 16,2 3-128-16,0 1 128 0,1-2-128 0,-1 1 0 16,1-1 0-16,0 0 128 0,2-1-128 0,2-2 0 0,-3-1 0 0,2-1 0 15,1-3 0-15,-1-1 0 0,-9-6 0 0,13-1 0 0,0-4 0 0,-1 0 0 16,-2-4 0-16,-1-3 0 0,-3-3 0 0,-1-4 192 15,-1-3-32-15,-1-3 0 0,-2-3 96 0,-1-3 0 16,-2-2 16-16,-3 1 0 0,-1 3-80 0,-3 2 0 16,0 4-16-16,-1 6 0 0,-1 3 32 0,0 4 16 15,1 5 0-15,0 3 0 0,-1 2-32 0,1 3 0 16,3 1 0-16,-2 5 0 16,-1 2-512-1,1 4-128-15,2 1 0 0,2 2-16 0,4 0-2400 0,3 1-464 0</inkml:trace>
  <inkml:trace contextRef="#ctx0" brushRef="#br0" timeOffset="-214032.02">20481 3549 16575 0,'0'0'1472'0,"0"0"-1168"0,0 0-304 0,0 0 0 16,0 0 2720-16,9 0 480 16,-9 0 112-16,0 0 16 0,7-3-1952 0,-7 3-384 15,0 0-80-15,7-4-16 0,0 0-432 0,-2-2-80 16,-1-2-32-16,1 0 0 0,0-3-176 0,4-18 80 0,-3 13-128 0,1-4-128 0,1 0 0 15,-4-1 0-15,2 2 0 0,-2 3 0 0,2 2 128 16,-2 4-128-16,1 1 0 0,-2 1 0 0,-3 8 0 16,0 0 0-16,0 0 0 0,8-3 0 0,0 3 0 15,1 2-176-15,1 1 176 0,-2 1-208 0,2 0 32 16,3 2 16-16,-2-1 0 16,1 1-352-16,1-2-64 0,-1-1 0 0,0-2-16 15,2-1-960-15,1-2-192 0,3-3-48 0,0-3-6208 16,0-2-1232-16</inkml:trace>
  <inkml:trace contextRef="#ctx0" brushRef="#br0" timeOffset="-213690.45">20940 2998 16575 0,'0'0'1472'0,"-9"-2"-1168"15,-1 1-304-15,-3 5 0 0,1 1 2688 0,-1 4 464 16,-1 2 112-16,1 2 0 0,0 3-1760 0,2 2-352 16,2 4-80-16,-1 2-16 0,2 3-368 0,2-1-80 0,0 0-16 0,3-1 0 15,2-1-160-15,1-1-48 16,1-1 0-16,2-2 0 15,2-2-192-15,-1-2-32 0,2-2-16 0,0-2 0 16,3-3-144-16,1-3 0 0,1-3 0 0,1-4 0 0,1-3 0 0,0-4 128 16,-1-4-128-16,1-5 0 0,-1-3 176 0,0-5-48 15,-1-5-128-15,1-4 192 0,-1-6-48 0,-1-5-16 0,-3-5 0 0,0-3 0 16,-3-3-128-16,-1 3 128 0,-4 4-128 0,-2 5 128 0,1 6-128 16,0 9 0-16,-4 7 0 0,1 6 128 15,-1 5 288-15,1 4 48 0,5 7 16 0,0 0 0 16,-7 3 160-16,2 5 48 0,-1 3 0 0,1 3 0 15,2 5-368-15,-1 3-64 0,2 2 0 16,1 3-16-16,1 4-240 0,1 1 144 16,2 0-144-16,2 1 128 0,0 0-128 0,2 0 0 0,2 0 0 0,6 13 0 0,0-5 0 0,1-7 0 15,-1-5 0 1,0-5 0-16,1-3-544 0,-2-4 16 0,1-4 0 0,-2-4 0 16,0-4-2256-16,0-5-448 0,-3-5-96 0</inkml:trace>
  <inkml:trace contextRef="#ctx0" brushRef="#br0" timeOffset="-211894">21664 3112 2751 0,'0'0'128'0,"0"0"16"0,5-8-144 0,-1 1 0 0,2-1 0 0,-1 1 0 16,-1 1 3392-16,-1-2 640 16,0-1 128-16,-1 0 16 15,-2 1-2240-15,1 0-448 0,1-1-80 0,-4 0-32 0,-1-1-352 0,0 2-64 0,-2 0 0 0,1 1-16 0,-1 1-96 0,-2 1-16 16,0 1 0-16,0 2 0 0,-1 2 64 0,0 2 16 16,-1 3 0-16,1 4 0 0,-1 1-224 0,-1 5-48 15,-1 4-16-15,0 3 0 16,-2 2-288-16,1 2-48 0,0 0-16 0,3 0 0 0,0 1-272 0,5-8 160 15,0-1-160-15,0 1 128 0,2-1-128 0,2-2 0 16,2-1 0-16,0 1 0 0,1-4 0 0,2-2 0 16,0-2 0-16,2-3 0 0,1-2 0 0,-1-2 0 15,2-2 0-15,0-3 0 0,0-4 0 0,5-5 0 16,-2-2 128-16,0-4-128 0,-1-5 160 0,-1-3-160 0,0-2 192 0,-2-2-192 16,-3-1 192-16,1 3-192 15,-1 3 192-15,-2 4-192 0,-4 3 176 16,1 5-176-1,1 4 160-15,-1 10-160 0,0 0 336 0,0 0-16 16,0 0-16-16,0 0 0 0,-5 6 48 0,2 2 16 16,0 4 0-16,1 3 0 0,0 1-208 0,1 4-32 0,0 1-128 0,1 0 192 15,1-1-192-15,1-2 0 0,0 1 128 16,3-2-128-16,-1-3 0 0,2-2 0 16,0-1 0-16,0-4 0 0,0-3 0 0,1-1 0 0,1-1 0 0,2 0 0 15,-1-5-192-15,1-1 192 0,1-5-192 0,1-2 192 0,1-4-176 0,-1-5 176 16,-1-3-160-16,0-4 160 0,0-1 0 0,-1-1-144 15,-3 1 144-15,0-1 0 0,-2 0 0 0,1 5-160 16,-3 3 160-16,0 5 0 0,0 4 0 0,-2 4 0 16,-1 8 0-16,0 0 0 0,0 0 128 0,0 0 16 15,0 0 16-15,0 0 0 0,0 10 96 0,0 2 32 16,0 1 0-16,1 2 0 0,1-1-288 0,1 1 160 16,1 1-160-16,0-1 128 0,2-1-128 0,0 2 0 15,2-1 0-15,1-1 0 0,-1-1 0 0,1-2 0 16,1-3 0-16,1 0 0 15,-2-1-480-15,3-3-80 0,1-3-16 0,3-3 0 16,1-2-1920-16,2-5-400 0,-3-4-80 0</inkml:trace>
  <inkml:trace contextRef="#ctx0" brushRef="#br0" timeOffset="-211331.96">22168 2890 20031 0,'0'0'896'0,"0"0"176"0,0 0-864 0,0 0-208 15,0 0 0-15,0 0 0 0,0 0 848 0,0 0 128 0,0 0 32 0,0 0 0 16,0 0 368-16,0 0 80 15,0 0 16-15,5-6 0 0,-2-1-640 0,0-1-112 16,2-1-16-16,-1-1-16 0,2-1-320 0,-1-1-64 0,-1-2-16 0,1 1 0 16,-1-1-96-16,-2 0-32 0,-2 0 0 0,0 2 0 15,-1 2 112-15,1 10 32 0,-3-8 0 0,3 8 0 16,0 0 480-16,-10 0 112 0,2 3 0 0,1 5 16 0,-2 4-240 16,0 4-48-16,0 2-16 0,2 2 0 0,-1 0-400 0,-1 1-80 15,4 1 0-15,1-1-128 0,2 0 0 0,2-1 0 16,2-1 0-16,3-1 0 0,-2-4 0 0,4-2 0 15,3-2 0-15,1-1-144 0,0-3 0 0,2-1 0 16,2-3 0-16,3-4 0 16,2-4-272-16,0-4-48 0,0-2-16 0,2-4 0 0,4-4 112 0,-1-3 32 0,0-2 0 0,-1-4 0 15,1-2 112-15,-3-3 32 16,-3-2 0-16,-2 0 0 0,-4-1 192 0,-3 5-192 16,-3 4 192-16,-3 5-192 0,-3 3 192 0,0 6 0 15,-3 4 0-15,2 10 0 0,-4-6 176 0,4 6 80 0,-10-2 0 0,1 4 16 16,-1 4 128-16,0 2 32 15,-1 3 0-15,0 2 0 0,1 0-272 0,0 2-160 16,-1 2 192-16,1 0-192 0,2 0 0 0,-1-1 0 16,0 1 0-16,1-1 0 0,3 0 0 0,0-1 0 0,2 0 0 0,2-2 0 15,3-5 0-15,-2-8 0 0,0 0 0 16,5 8-144-16,-5-8-48 0,7 3 0 0,1-3 0 0,1-1 0 16,1-2-80-16,0-5-32 0,-1-4 0 0,2-1 0 15,2-2 304-15,-1 0-192 0,-1 0 192 0,0 2-160 16,-1 1 160-16,-1 2 0 15,0 2 0-15,-2 4 0 0,-7 4 0 0,10 0 0 0,-10 0 144 0,11 3-144 16,-1 2 464-16,-2 3-16 0,1 1 0 0,0 1 0 16,-1 0-176-16,1 0-32 0,0-1-16 0,1 0 0 0,-2-3-224 0,-8-6 0 15,8 3 0-15,4 0 0 16,-1-3-2048-16,-11 0-368 0,12-3-64 0</inkml:trace>
  <inkml:trace contextRef="#ctx0" brushRef="#br0" timeOffset="-210639.08">20842 4148 21183 0,'0'0'944'0,"-4"-2"192"0,4 2-912 0,0 0-224 0,0 0 0 0,0 0 0 16,0 0 1664-16,0 0 304 0,-2 5 48 0,2 2 16 0,1 1-1152 0,1 2-240 15,2 2-32-15,0 2-16 16,1 1-336-16,-1 1-80 0,0-1-16 0,1 2 0 16,-1 0-16-16,-1-1 0 0,0-2 0 0,-1-2 0 0,0-3 16 0,-1-2 0 15,-1-7 0-15,0 0 0 16,0 0 352-16,0 0 64 0,0 0 0 0,0 0 16 0,0-7 16 0,0-4 0 16,0-4 0-16,0-5 0 0,0-4-416 0,2-4-192 15,1-3 160-15,0-1-160 0,0 0 0 0,2 4 0 16,0 1 0-16,-1 5 0 0,0 5 0 0,0 4 0 15,1 3-160-15,0 3 160 0,2 3 0 0,0 3-160 16,1 3 160-16,2 3 0 0,0 3 0 0,0 3 0 16,0 2 0-16,1 3 0 0,0-1 192 0,1 0-48 15,-3 2-16-15,0-2 0 0,0 0-128 0,0-2 0 0,1-1 0 0,-2-1 0 16,-1-2 0-16,0-3 128 0,0-1-128 0,-2-2 0 16,1-2 192-16,-6-1-32 0,6-2-16 0,0-4 0 15,0-1 96-15,0-4 16 0,-1-6 0 0,1-3 0 16,-1-3-128-16,1-2 0 15,-2-4-128-15,1 2 192 0,-1 2-192 0,0 2 0 16,1 3 0-16,-1 3 0 0,1 4 0 0,-2 2 0 0,1 3 0 0,-2 3 0 16,2 0 0-16,-4 5 0 0,0 0 0 0,6 5-160 0,1 0 160 0,0 2 0 15,-1 1 0-15,1-1 128 0,0 3-128 0,1 1 128 16,0 1-128-16,-2 2 128 0,1-1-128 0,1-1 0 16,-1 0 128-16,1 0-128 0,1-1 0 0,0-1 0 15,-2-2 0-15,2-2 0 31,0-2-304-31,0-3-128 0,1-2-16 0,-3-4-16 0,3-3-1840 0,0-1-352 0,0-4-80 0</inkml:trace>
  <inkml:trace contextRef="#ctx0" brushRef="#br0" timeOffset="-210370.79">21514 3781 11967 0,'0'0'528'0,"-2"5"112"0,-3 2-512 0,3 3-128 0,1 1 0 16,0 1 0-1,0 1 3008-15,1 1 576 0,1 1 128 0,1-1 0 0,0-1-2144 0,0 0-432 0,2 1-96 0,0-2-16 16,2-1-512-16,0-1-96 0,2-3-32 0,0-1 0 15,-1-2-112-15,3-2-16 0,0-1-16 0,0-2 0 16,0-1-64-16,-1-2-16 16,-1-3 0-16,1-2 0 15,-1-2 32-15,-3-2 0 0,1-2 0 0,-2-2 0 0,-1-1-16 0,-2-2 0 16,-1 0 0-16,-1 0 0 0,-3 1 64 0,-1 3 16 0,-2 1 0 0,-1 2 0 16,0 5 512-16,-2 1 128 0,-1 3 0 0,1 3 16 15,-2 2-144-15,-1 2-48 0,-1 2 0 0,1 3 0 0,0 2-720 0,1 2 0 16,1 2 0-16,1 1 0 15,-1-1-576 1,4 1-128-16,2 1 0 0,2-1-16 0,1 0-2544 0,4-1-496 0</inkml:trace>
  <inkml:trace contextRef="#ctx0" brushRef="#br0" timeOffset="-209930.98">21685 3907 21183 0,'0'0'1888'0,"6"6"-1504"31,2 0-384-31,-2 1 0 0,0-2 1088 0,-1 1 160 0,1-1 32 0,-1 1 0 0,0-2-32 0,-1 1 0 15,-4-5 0-15,5 3 0 16,-5-3-480-16,0 0-80 0,7 1-32 0,-7-1 0 0,7-2-112 0,-2-1-32 0,0-3 0 0,-1-2 0 16,0 0-96-16,2-3-32 15,-2-3 0-15,1-1 0 0,-1-4-256 16,0 0-128-16,0-3 128 0,0 2-128 0,1 2 0 0,-1 3 0 0,-1 4 0 0,1 1 0 16,0 1 0-16,-1 2 0 15,1 3 0-15,-4 4 0 0,0 0 192 0,5 0-64 31,1 2 0-31,1 3 0 0,0 0 96 0,1 3 16 16,-1 1 0-16,2 1 0 0,1 1-240 0,0 0 128 0,2 0-128 0,-1-2 0 0,-1 0 0 0,0-1 0 16,-1-3 0-16,-1 0 0 0,0-2 128 15,0-1-128-15,-1-3 0 0,1-1 144 0,-1-3 208 16,0-3 32-16,0-2 16 0,0-2 0 0,0-2-144 16,4-10-16-16,-1 1-16 0,0-2 0 0,-1-2-224 0,1-1 176 15,-1 2-176-15,-1 3 160 0,0 2-160 0,-1 4 0 16,-2 2 0-16,0 4 128 0,-1 2-128 0,-4 9 0 15,0 0 0-15,0 0 128 0,0 0 48 0,11 2 0 16,-1 3 0-16,-1 1 0 0,-9-6-32 0,6 7 0 16,1 2 0-16,2 4 0 0,-3-2-144 0,0 1 0 15,0 0 0-15,1-1 0 0,0-2 0 0,0-2-304 16,1 0 48-16,1-1 16 16,1-3-1440-16,0-1-304 0,-2-2-48 0,1-2-16 15,1-1-1216-15,-2-3-256 0</inkml:trace>
  <inkml:trace contextRef="#ctx0" brushRef="#br0" timeOffset="-209252">22394 3548 19119 0,'0'0'832'0,"0"0"192"0,0 0-816 0,9-3-208 0,-1 1 0 0,-2-1 0 16,0-3 1168-16,1 1 192 0,0-2 48 0,-1 0 0 15,1-1 64-15,-2 0 32 16,1 0 0-16,-1-1 0 0,0-2-464 0,-1 0-80 0,-1-2-32 0,-1 2 0 16,-4 2-160-16,0-1-16 0,-1-1-16 0,-1 1 0 15,-2 1-48-15,-2 1-16 0,0 2 0 0,0 2 0 16,0 2 16-16,0 2 0 0,1 1 0 0,-1 3 0 15,0 0-160-15,1 4-16 0,0 0-16 0,0 5 0 16,1 1-304-16,0 1-48 0,2 2-16 0,1-1 0 0,0 0-128 0,3-1 0 16,2-2 0-16,1 3 0 0,1 0 0 15,5 0 0-15,-3-4 0 0,2-2 0 0,1-3-144 0,1-1 144 16,0-2 0-16,2-2 0 16,3-1-512-16,2-2 16 0,1-3 0 0,-1-3 0 15,0-3-496-15,0-4-96 0,1-5-32 0,-2-1 0 16,1-1-1024-16,-6 4-208 0,-1-3-32 0,1-3-16 15,-1-2 608-15,-2 1 112 0,-1 1 16 0,-1 3 16 16,-4 3 368-16,0 3 64 0,-2 4 0 0,0 4 16 0,0 6 2608 0,0 0 528 16,0 0 112-16,0 0 0 0,-4 7-352 0,-1 4-80 0,1 1-16 0,0 0 0 15,3 1-768-15,0 0-144 16,-1 0-48-16,1 0 0 0,1-1-368 0,0-1-80 0,0-1 0 0,0-10-16 16,0 0 144-16,0 0 16 15,0 0 16-15,0 0 0 0,0 0 160 0,0 0 48 0,0 0 0 0,0 0 0 16,0 0-48-16,3-9-16 0,1-1 0 0,-1-2 0 15,-1-2-288-15,2-2-48 0,2-3-16 0,-1-1 0 16,2-2-144-16,0 1 0 0,0 1 0 16,1 2 0-16,0 1 0 0,-2 4 0 0,0 4 0 0,-1 3 0 15,2 0-176-15,-2 4 176 0,1 2-128 0,1 2 128 0,-1 2 0 0,3 3-160 16,-1 2 160-16,-1 1 0 0,2 0 0 16,0 1 0-16,0-1 0 0,1-1 0 0,0 1 0 15,2-1 0-15,-2-1 0 0,1-2 0 0,-2-2-224 16,2-3 16-16,2-2 0 0,-2-1 0 15,0-4-592-15,1-1-112 16,-4-1-32-16,1-3 0 0,-1-4 336 0,1-2 64 0,-3-3 16 0,0-3 0 16,-2-4-240-16,0-2-64 0,-2-5 0 0,-1-2 0 15,-1 0-448-15,-1 1-80 0,-1 2-32 0,-3 3 0 0,0 5 1392 0,-1 4 240 16,2 5 64-16,-2 2 16 0,1 3 1312 0,0 5 272 16,1 0 48-16,4 6 16 0,0 0-992 0,0 0-192 15,0 0-32-15,-3 9-16 0,0 2-528 0,3 1-208 16,0 1 176-16,3 2-176 0,0 0 0 0,1 2 0 0,1-1 0 0,-1 2 0 15,2 1 0-15,-1 1 0 16,1 1 0-16,-1-1 0 0,1-1-480 16,-1-3-32-16,1 1-16 0,-1-3-9792 0,1-2-1968 0</inkml:trace>
  <inkml:trace contextRef="#ctx0" brushRef="#br0" timeOffset="-209046.96">22959 3106 30863 0,'-12'3'1360'0,"12"-3"304"0,-9 2-1344 0,9-2-320 0,0 0 0 0,0 0 0 15,0 0 1008-15,0 0 128 0,0 0 16 0,0 0 16 0,0 0-400 16,0 0-96-16,6-5-16 0,3 0 0 16,-1-3-112-16,2-1-32 0,1-2 0 0,0 2 0 15,1-2-320-15,-1 1-192 0,3 0 192 0,-1 0-192 16,0 0 0-16,-1 2 0 0,-2 2 0 0,-1 0 0 31,0 1-640-31,-2 1-128 0,1 1-16 0,-1 1-16 16,-7 2-2528-16,6-1-512 0</inkml:trace>
  <inkml:trace contextRef="#ctx0" brushRef="#br0" timeOffset="-180515.84">21722 5185 25791 0,'0'0'2304'0,"0"0"-1856"16,0 0-448-16,0 0 0 0,0 0 320 0,0 0-16 15,1-5-16-15,0-1 0 0,1 1 480 0,1-1 112 16,4 0 16-16,1-1 0 0,0 0-416 0,2-1-80 16,1 0-16-16,0 0 0 0,-1 1-224 0,1-2-160 15,0 0 192-15,1 1-192 0,-1 1 160 0,1-1-160 0,-1 1 128 0,7 1-128 31,-6 3-256-31,-4 0-144 0,-2 2-32 0,4 0 0 16,-10 1-1040-16,7 7-224 0,-4 2-32 0</inkml:trace>
  <inkml:trace contextRef="#ctx0" brushRef="#br0" timeOffset="-180342.46">21751 5445 15663 0,'-8'7'1392'0,"1"-1"-1120"0,1 2-272 0,2-1 0 0,4-7 2080 0,0 0 352 15,0 0 80-15,0 0 16 16,0 0-928-16,0 0-192 15,0 0-48-15,0 0 0 0,0 0-528 0,9-6-96 0,2-1-32 0,0-1 0 0,3-2-144 0,0-2-48 32,-1-2 0-32,2 1 0 0,-1 1-256 0,2 0-48 0,-2-1-16 0,2 0 0 31,3-1-1280-31,-1 0-256 0,-1-1-48 0</inkml:trace>
  <inkml:trace contextRef="#ctx0" brushRef="#br0" timeOffset="-179681.72">22530 4363 12319 0,'0'0'544'0,"1"-8"112"0,-1-1-528 0,1 0-128 16,-1-1 0-16,1 2 0 0,-1 0 1056 0,0-1 176 0,0-1 48 0,0 1 0 16,-1 1-320-16,0-1-48 0,-1-1-16 0,0 1 0 15,0 1-256-15,-2 2-64 0,0-1-16 0,-2 2 0 16,1-1 48-16,-2 2 16 0,0 1 0 0,-1-1 0 16,0 3 32-16,-1 1 16 15,1 1 0-15,-1 1 0 0,1 2-288 0,-2 0-48 0,1 2-16 0,1 0 0 0,-1 3-320 0,-1 2 128 16,0 1-128-16,1 1 0 0,2 3 0 15,0 0 144-15,1 1-144 0,2 0 0 0,1 2 224 0,1 2-64 0,0 2-16 16,5 1 0 0,0 0 16-16,2 3 0 0,2-1 0 0,4 3 0 0,0 2-160 0,2 2 0 0,2 2 0 0,0 2 128 31,3 3-128-31,1-1 0 0,0 3 0 0,0-1 0 0,-2 0 0 16,2 0 0-16,-1 1-144 0,1-2 144 0,2-4 0 0,0 2 0 0,-2 1 0 0,0-1 0 15,-1-3 0-15,1-2 0 0,-2-2 0 0,-3-2 0 16,-3 0 0-16,-1-1 0 15,-3-1 0-15,-1-3 144 0,-3-2 0 0,-1 0 0 0,0-1 0 0,-4-1 0 0,0-4 208 0,-1 0 32 16,-3-2 16-16,-1-1 0 0,-2 0 16 0,-1-1 0 31,-1-1 0-31,0-1 0 0,-4-1-192 0,0 0-32 0,0-2-16 0,0-2 0 0,-3-2-176 0,3-2 128 16,0-1-128-16,2-3 128 31,0-3-736-31,2-2-160 0,1-2-16 0,1-1-13440 0</inkml:trace>
  <inkml:trace contextRef="#ctx0" brushRef="#br0" timeOffset="-179013.35">22692 4660 14735 0,'0'0'1312'0,"0"0"-1056"16,0 0-256-16,-8-1 0 0,8 1 1056 0,-6 0 160 15,6 0 16-15,0 0 16 0,-7 1-208 0,7-1-32 16,0 0-16-16,0 0 0 0,0 0-496 0,-1 10-112 16,1-1 0-16,2 0-16 0,1 0-96 0,2 0-16 15,0-1 0-15,2 0 0 0,-1 1 0 0,2 0-16 16,1-1 0-16,0-2 0 0,-2 0-32 0,1-2 0 16,0-3 0-16,1-1 0 0,2 1-32 0,-3-2-16 0,0-1 0 0,1-3 0 15,0-3-16-15,0-1 0 16,-2-1 0-16,0-1 0 0,-2-2 32 0,0-1 0 15,0-1 0-15,-5 0 0 0,0-3-48 0,0-1-128 16,-4-1 192-16,-1 0-64 0,-1 0-128 0,-1 1 160 0,0 3-160 0,0 1 160 16,1 1 32-16,1 3 0 0,-1 3 0 15,2 2 0-15,4 6 576 0,0 0 112 0,0 0 16 0,0 0 16 16,0 0-304-16,0 0-64 0,0 0-16 16,-2 9 0-16,6 2-528 0,2 1 0 15,0 2 0-15,4 3 0 0,2 3 0 0,2-2 0 0,-1 2 0 0,2 2 0 0,1 1 0 0,0 4-144 16,1 1 144-16,-2 1-192 0,-1-3 192 15,-1 2 0-15,-2-2 0 0,0 0 0 16,-3 1 0-16,1-3 0 0,-1-2 0 0,-2-1 0 0,1-2 0 16,-2-3 0-16,0-3 0 0,-2-1 0 15,0-1 0-15,0-1 144 0,-3-1-144 0,0-9 0 0,0 9 224 16,0-9-64-16,0 0-16 0,-5 8 0 16,5-8 32-16,-8 4 0 0,8-4 0 0,-7 3 0 0,7-3-48 0,-10 1 0 15,2-1 0-15,8 0 0 0,-10 3-128 0,1-3-176 16,9 0 48-16,-11-3 0 15,2-1-1808-15,0-1-368 0,2-2-64 0,-3-3-11216 0</inkml:trace>
  <inkml:trace contextRef="#ctx0" brushRef="#br0" timeOffset="-178657.75">22708 4250 25919 0,'-8'-16'1152'0,"5"6"224"0,3-1-1104 0,3 0-272 16,-1 0 0-16,2 0 0 0,1 0 272 0,0 0 0 0,2 0 0 0,-1 1 0 15,2 2 480-15,1 4 80 16,0 0 32-16,-1 1 0 0,2 1-512 0,0 3-96 0,-1 2-32 0,0 3 0 16,-2 2-96-16,2 2-128 15,-2 0 176-15,-2 3-176 0,0 2 144 0,-2 2-144 0,-1 0 0 0,-1 1 144 16,-2 1-144-16,-1-2 0 0,0-1 0 0,0-3 128 0,-1-1 0 0,2-3 0 15,1-9 0-15,0 0 0 0,0 0 528 0,0 0 112 16,0 0 0-16,0 0 16 0,0 0-80 0,0 0-32 16,0 0 0-16,0 0 0 0,0 0-384 0,3-9-80 15,-1 0-16-15,3 1 0 0,3 0-192 0,1-1 0 16,-2 0 0-16,2 0 0 0,0 2 0 16,2 0 0-16,0 1 0 0,0 1 0 15,-1-1-720-15,0 2-96 0,0-1-16 0,0 1 0 16,1 1-624-1,-3 1-128-15,-8 2-16 0,11-2-12224 0</inkml:trace>
  <inkml:trace contextRef="#ctx0" brushRef="#br0" timeOffset="-178367.44">23191 4286 12895 0,'0'0'1152'0,"1"8"-928"0,-1-8-224 0,1 10 0 16,2-1 2048-16,-3-9 384 0,0 0 64 0,3 9 0 0,-3-9-464 0,0 0-112 31,0 0 0-31,4 8-16 0,-4-8-464 0,0 0-96 0,0 0 0 0,0 0-16 16,0 0-688-16,0 0-128 0,8-1-16 0,-8 1-16 16,7-6-208-16,-7 6-32 0,4-10-16 0,-1 0 0 15,0 0-224-15,-2-1 176 0,-1-1-176 0,0 1 160 0,-1 0-368 0,-1 1-80 16,1 3-16-16,1 7 0 15,0 0-384-15,0 0-80 0,0 0 0 16,0 0-16 0,0 0-1472-16,0 0-304 0,0 0-48 0</inkml:trace>
  <inkml:trace contextRef="#ctx0" brushRef="#br0" timeOffset="-177899.86">23555 4015 13823 0,'-2'-13'1216'0,"1"4"-960"0,0-1-256 0,0 1 0 0,-2 1 3072 0,-1 1 576 16,0 1 128-16,-2 2 0 0,-1-1-2032 0,1 0-400 0,0 2-96 0,-1 1-16 31,7 2-320-31,-8-1-64 0,-1 1-16 0,9 0 0 0,-8 2-464 0,0 1-112 0,0 0 0 0,3 4-16 16,-1 2-240-16,1 1 0 15,0 2 0-15,1 1 0 0,1 1 0 0,-1 2-208 0,2-1 64 0,0 0 16 0,0 2 128 0,2-2 0 16,0 1-144-16,2-2 144 0,-1-1 0 15,2-1-144-15,1-3 144 0,0-1 0 0,-4-8-128 0,7 6 128 16,-7-6 0 0,8 5 0-16,-8-5 0 0,11 1 0 15,-11-1 0-15,10-2 0 0,0-3 0 0,1-1 0 16,-2-4 0-16,1-2 0 0,-1-4-256 0,0-1 64 0,-2-3 16 0,0-2 0 16,-3-2 176-16,0-2 0 15,-3 1-144-15,0 0 144 0,-1 0 0 0,0 0 0 16,-1 2 0-16,-3 2 0 0,0 3 0 0,0 1 0 0,-1 3 0 15,0 3 0-15,-2 3 480 0,2 3 16 0,0-1 0 0,5 6 0 16,-8-2 64-16,8 2 16 0,0 0 0 0,0 0 0 16,-6 0-368-16,6 0-64 0,0 0-16 0,-3 8 0 15,3-8-128-15,0 12 0 0,2 0 0 16,0 1 0-16,1 0 0 0,3 0 0 0,1 0-160 16,0 0 160-16,1 0 0 0,-3-3 0 15,1 0 0-15,-1-1 0 0,3 0-128 0,1 1 128 0,1-1 0 0,5 3-144 16,0-2-496-16,-4-5-112 0,0-2-16 0,8-1-10032 15,1-3-2000-15</inkml:trace>
  <inkml:trace contextRef="#ctx0" brushRef="#br0" timeOffset="-177434.22">23869 3564 26719 0,'-13'-4'2368'16,"6"1"-1888"-16,2 0-480 0,-1 2 0 0,-1 1 512 0,2 1 0 0,5-1 0 0,0 0 0 15,-4 3-64-15,4-3 0 16,-3 7 0-16,1 2 0 0,1 1 0 0,0 2 0 16,1 1 0-16,1 8 0 0,1 1-224 0,0-7-48 15,1 2-16-15,0 7 0 0,0-1-160 0,3-2 0 16,-3-2 0-16,1-2 128 0,1-1-128 0,-2-3 0 16,0-2 144-16,1-1-144 0,-4-10 128 0,2 9-128 15,-2-9 160-15,0 0-160 0,0 0 256 0,0 0-32 16,0 0-16-16,-2-6 0 0,0-3 80 0,-2-3 16 15,0-2 0-15,-1-5 0 0,0-3-304 0,-2-3 0 0,2-3 128 0,-1 1-128 16,2-1 0-16,0 2-224 0,-1 0 32 0,1 1 16 16,-2 3 176-16,2 2-128 0,-1 1 128 0,3 3-128 0,1 3 128 15,-1 3 0-15,1 0 128 0,1 5-128 0,0-1 320 0,1 1 0 16,-1 5 0-16,0 0 0 0,0 0 128 0,0 0 0 16,4-3 16-16,-4 3 0 0,0 0-160 0,0 0-48 15,7 0 0-15,3 2 0 0,1 2-256 0,-3 1 128 16,0 1-128-16,6 6 0 0,-2 0 128 0,-5-2-128 15,2 2 0-15,0 2 0 0,0 0 128 0,4 8-128 16,-2-1 0-16,-2-7 0 0,1 0 0 0,2 7 0 16,2-3 0-16,-1-3 0 0,-1-1 0 0,-1-3 0 15,-2-2 128-15,-3-4-128 0,0 0-128 0,3 1-96 16,-9-6-16-16,7 3 0 16,-7-3-1696-16,0 0-352 0,0 0-64 0</inkml:trace>
  <inkml:trace contextRef="#ctx0" brushRef="#br0" timeOffset="-177268.76">23813 3750 27471 0,'0'0'1216'0,"0"0"256"0,0-7-1184 0,3 0-288 0,1-1 0 0,2 2 0 16,1 1 176-16,7-7-32 0,0-2 0 0,-2 3 0 16,1-2 240-16,7-4 64 0,-1-1 0 0,2 3 0 15,1 1-256-15,-3 0-64 0,-4 1 0 0,-4 4-8960 16,-1-1-1808-16</inkml:trace>
  <inkml:trace contextRef="#ctx0" brushRef="#br0" timeOffset="-168124.5">22804 5685 911 0,'0'0'0'0,"0"0"0"0,-7-2 0 0,7 2 0 16,0 0 2976-16,-6 0 512 0,6 0 96 0,-7 4 32 15,7-4-1792-15,-5 9-352 0,1 1-80 0,2 1-16 16,1 0-496-16,-1 3-112 0,2 4 0 0,2-2-16 16,-2 1-256-16,2 0-48 0,2 1-16 0,-2-1 0 15,0 0-128-15,0-1-32 0,0 0 0 0,2-3 0 16,-2-2-48-16,0-1-16 0,1-1 0 0,-3-9 0 0,3 9 16 0,-3-9 0 15,0 0 0-15,0 0 0 16,0 0 32-16,0 0 16 0,0 0 0 0,0 0 0 0,0 0 48 0,0 0 16 16,0 0 0-16,-3-9 0 0,2-3-32 0,-1-3-16 15,-1-2 0-15,1-3 0 0,-1-4-288 0,0-2 128 16,-2 0-128-16,0 1 0 0,0 1 0 0,0-1 0 16,1 1 0-16,1 3 0 15,-1 4 0-15,1 2 256 0,0 3-48 0,1 2-16 0,0 3 320 16,2 7 64-16,0 0 16 0,0 0 0 0,0 0-240 0,0 0-48 0,0 0-16 0,0 0 0 15,0 0-160-15,9-3-128 0,1 3 144 16,1 3-144-16,-2 1 160 0,1 2-160 16,0 0 160-16,1 2-160 0,0 1 144 0,0 2-144 15,-1 1 128-15,0 1-128 0,1 0 144 0,0 0-144 0,-3 2 160 0,2-1-160 16,-1 0 128-16,1 1-128 0,-1-2 0 0,0-1 144 16,-3-2-144-16,0 0 128 0,-1-2-128 0,1 1 128 15,-1-2-128-15,-5-7 0 16,6 6 0-16,-6-6 0 0,0 0-128 0,6 5-128 0,-6-5 0 0,0 0-16 15,0 0-768-15,0 0-160 0,0 0-16 0,0 0-7936 16,0 0-1568-16</inkml:trace>
  <inkml:trace contextRef="#ctx0" brushRef="#br0" timeOffset="-167933.83">22734 5872 23039 0,'-11'2'1024'0,"11"-2"192"0,-8 0-960 15,8 0-256-15,-8-1 0 0,8 1 0 0,0 0 1152 0,0 0 176 16,0 0 32-1,0-7 16-15,4 0-608 0,-1 0-128 0,1 2-32 0,4-2 0 0,2-1-256 0,1 1-48 16,1-1-16-16,2 0 0 0,3-1-160 0,1-1-128 16,0 1 192-16,1-2-192 15,-2-2 0-15,1 2 0 0,1 2 0 0,-2-2 0 16,-2-3-1008-16,-3 4-96 0,-1 2-32 0,-4 0-11664 0</inkml:trace>
  <inkml:trace contextRef="#ctx0" brushRef="#br0" timeOffset="-48425.24">22786 7185 6447 0,'0'0'576'0,"0"0"-576"15,0 0 0-15,0 0 0 0,0 0 352 0,0 0-32 0,7-4-16 0,-7 4 0 0,8-5-304 0,-1 2 0 16,1 1 0-16,-8 2 0 0,0 0 0 0,0 0 0 16,0 0 0-16,8-3 0 15,-8 3 0-15,0 0 0 16,0 0 128-16,8-3-128 0,-8 3 448 0,0 0 48 0,0 0 0 15,0 0 0-15,7-4 192 0,-7 4 32 16,0 0 16-16,0 0 0 0,0 0-48 0,0 0-16 16,0 0 0-16,0 0 0 0,6-5-288 0,-6 5-64 0,0 0-16 0,0 0 0 0,0 0-48 0,0 0 0 15,0 0 0-15,0 0 0 16,0 0-64-16,3-7 0 0,-3 7-16 0,0 0 0 0,0 0-16 16,0 0 0-16,4-8 0 0,-4 8 0 0,0 0 0 0,0 0 0 0,0 0 0 0,0 0 0 31,0 0 48-31,5-6 16 0,-5 6 0 0,0 0 0 15,0 0 32-15,0 0 0 0,0 0 0 0,0 0 0 0,0 0-16 0,0 0 0 0,0 0 0 0,0 0 0 16,0 0-240-16,0 0 0 0,0 0 128 0,10 2-128 16,-10-2 0-16,9 4 0 0,-5 2 0 0,-4-6 0 31,5 6 0-31,-5-6 0 0,7 8 128 0,-1 0-128 0,-2-1 176 16,1 1-16-16,0 0 0 0,-1-2 0 15,-4-6 0-15,7 9 0 0,-2 0 0 0,1 0 0 16,0 1-160-16,0 0 0 0,-6-10 144 0,7 10-144 0,-1-2 128 0,1 1-128 15,0-1 128-15,-7-8-128 0,6 8 0 16,2-1 128-16,-3 0-128 0,3-1 0 0,-8-6 128 16,9 8-128-16,-2-2 128 0,-7-6-128 0,10 6 160 0,-1 0-32 15,-9-6-128-15,11 5 192 0,-1 1-48 0,0-1-16 16,-10-5 0-16,10 6 0 0,0-2-128 0,-10-4 160 16,10 3-160-16,-1 1 160 0,1-1-160 0,0-2 128 15,0 1-128-15,0-1 128 0,-10-1-128 0,13 2 128 16,-1-1-128-16,-1 0 128 0,0-1-128 0,-2 0 160 15,1 0-160-15,0 0 160 0,0 0-160 0,1 0 192 16,-1 0-192-16,2 0 192 0,1 0-192 0,0 1 0 16,0 0 0-16,-3 0 128 0,1 1-128 0,0-1 0 15,-1 0 0-15,1 1 128 0,1-2-128 0,0 2 0 0,1 1 0 0,-1-1 0 16,-1 0 0-16,0 1 0 0,0-2 0 16,-3 1 0-16,2 0 0 0,0 0 0 0,0-1 0 0,1 1 0 15,1-1 0-15,0-2 0 0,-1-2 0 0,3 2 0 16,-6-1 0-16,3 1 128 0,0-1-128 0,1 0 0 15,2-2 160-15,-1 1-160 0,-1 0 192 0,1-1-192 16,0 1 144-16,1 0-144 0,-1-2 0 0,-2 1 144 16,3 0-144-16,0 0 192 0,2 1-192 0,-2 0 192 15,0-1-192-15,-2 0 0 0,-2-2 0 0,0 2 128 16,0 0-128-16,0-1 0 0,0 1 144 0,0-2-144 16,1 2 0-16,-1-2 0 0,-1 1 0 0,-1-1 0 15,1 1 128-15,0-2-128 0,-1 1 128 0,0-2-128 0,1 0 0 16,0 1 128-16,0-2-128 0,1 0 0 0,0-1 0 0,0 1 0 15,-1 1 0-15,-1-2 128 0,1 0-128 0,-1 0 128 16,-2 0-128-16,1 1 128 0,-1 0-128 0,0 2 0 16,1-1 128-16,-1 0-128 0,1-2 144 0,-1 2-144 15,1-1 192-15,0 0-192 0,-1 0 224 0,2 0-64 16,-3 2-16-16,1-2 0 0,-1 0-144 0,1 0 0 16,-1-1 0-16,1 2 0 0,-1-1 128 0,1 0-128 15,-1 0 128-15,0-1-128 0,-1 0 224 0,1 0-32 16,-1-1-16-16,0 2 0 0,0-2-176 0,-2 2 0 0,0 1 0 0,0 0 0 15,-1 0 176-15,0 0-48 0,-1 0-128 16,0 0 192-16,0 1-64 0,0 7-128 0,3-9 176 0,-2 1-176 16,0 1 160-16,-1 7-160 0,2-9 128 0,0 1-128 15,-2 0 0-15,1 1 128 0,2-1-128 0,-1 0 0 16,-2 1 0-16,0 0 128 0,0 7-128 0,1-8 0 16,0 1 0-16,0-1 0 0,1 0 0 0,-2 8 0 15,0-8 0-15,0 8 128 0,1-7-128 0,-1 7 0 16,-1-8 0-16,1 8 128 0,0 0-128 0,0-8 0 15,-1 2 0-15,1 6 0 0,0 0 0 0,2-7 0 16,-2 7 0-16,0 0 0 0,0 0 144 0,0 0-144 16,0-6 0-16,0 6 0 0,0 0 0 0,0 0 0 0,0 0 0 15,0 0 0-15,0 0 0 0,0 0 0 0,0 0 0 0,0 0 0 16,0 0 0-16,0 0 0 0,0 0 0 0,0 0 128 16,0 0-128-16,0 0 0 0,0 0 0 0,0 0 128 15,0 0-128-15,-5 9 0 0,-1 1 144 0,2 0-144 16,1 1 192-16,0 0-192 0,0 0 0 15,1 1 0-15,-1 0 0 0,0 2-192 16,0-1 192-16,1 0 0 0,0 0 0 0,0 0 0 0,0 0 0 0,-1-1 0 16,0 0 0-16,1 0 0 0,-1 0 0 0,1 0 0 0,-1-1 0 15,0 1 0-15,-1-1 0 0,0 0 0 0,1-1 0 16,-3 0 0-16,2 0 0 0,-1-1 0 0,-1-1 160 0,-2 1-160 16,0-1 128-16,1 1-128 0,-1-2 0 0,0 2 128 15,1 0-128-15,0 1 0 0,1 0 0 0,1-1 0 16,-2-3 0-16,1 1 128 15,-2-2-128-15,1 2 0 0,1 0 0 0,-1-1 128 0,2 1-128 0,-2-2 0 16,1 1 0-16,-1-1 0 0,-1 1 0 16,2-1 0-16,-3 2 0 0,1-2 0 0,0 1 128 0,1-1-128 15,-2 1 0-15,1-1 0 16,-3 0 0-16,0-1 128 0,0 1-128 0,0 0 0 0,0 1 0 0,0-1 0 0,0 1 0 16,0-1 0-16,0-1 0 0,-1 1 128 0,-1-1-128 0,0 1 0 15,-2 0 0-15,2 1 0 16,0-1 0-16,0 1 0 0,0-2 0 0,-1 2 0 0,0-1 0 0,0 1 0 15,1-1 0-15,-1 1 0 0,0-1 0 0,2 1 0 16,0-2 0-16,1 0 0 0,0 1 0 16,-1-1 128-16,0-1-128 0,0 1 0 0,2-1 0 0,-3 0 128 15,2 0-128-15,0-2 0 0,-2 0 0 0,2 0 0 16,-1-1 0-16,0 0 0 0,-1 0 0 0,0 0 0 16,-1-1 0-16,0 0 0 0,2 0 0 0,0-1 0 15,-1 1 0-15,0-1 0 16,-2-1 0-16,2 0 0 0,-1-1 0 0,2 1 0 0,1 0-128 0,1-1 128 15,0 1 0-15,0 0 0 0,1-1 0 0,1 0 0 0,-3-1 0 0,1-1 0 16,1 2 0-16,0-1 0 0,-1 1-144 0,1-1 144 16,1 1 0-1,-1 0 0-15,0-1 0 0,0 0 0 0,0-2 0 0,2 1 0 0,-2 0-128 16,0 1 128-16,1-3 0 0,0 0-192 16,0 0 192-16,0 1-160 0,2-1 0 0,0 0 0 0,-2 0 0 0,2-1 0 15,0 1 0-15,1-1 0 16,-1 0 0-16,1 2 0 0,-1 0 160 0,2 2-192 15,4 5 192-15,-7-10-192 0,2 0 192 0,1 0-128 0,-1 1 128 0,-1 1-128 16,1 2 128-16,-1 0 0 0,1 0 0 0,2-1 0 16,-3-1 0-16,0 1 0 0,0 0 0 0,2 2 0 0,4 5 0 0,-5-7-128 15,5 7 128-15,-5-7 0 0,0 2 0 0,5 5-128 16,-7-7 128-16,7 7 0 0,0 0 0 0,0 0-128 16,-6-6 128-16,6 6 0 15,-5-6 0-15,5 6 0 0,0 0 0 0,0 0-128 0,0 0 128 0,0 0 0 16,-7-3 0-16,7 3-128 0,0 0 128 0,0 0 0 15,0 0 0-15,0 0-128 0,-5-1 128 0,5 1 0 0,0 0 0 0,0 0-128 16,0 0 128 0,0 0 0-16,-6 6-144 0,6-6 144 0,0 0 0 0,0 0-144 0,0 0 144 0,0 10 0 15,2-1-128-15,2 0 128 0,-4-9 0 0,3 10 0 16,-3-10-160-16,6 10 160 0,1 0-128 0,0 0 128 16,0-1 0-16,-1 1 0 0,0-1 0 0,2 0-128 31,-1 0 128-31,-1-2 0 0,1 2 0 0,-2 1-128 0,1-1 128 15,-1 0 0-15,1 0 0 0,-1-1 0 16,1 1 0-16,1-1 0 0,-7-8 0 0,8 10 0 16,0 0 0-16,0-2 0 0,-1 0 0 0,2-1-128 15,-1-2 128-15,2 1 0 0,0 0 0 0,0 0 0 0,0-1 0 16,-1 0 0-16,-9-5 0 0,13 4 0 0,-1 1 0 0,0-2 0 16,0-1 0-16,0 1 0 0,-1 1 0 0,-1-1 0 15,1-1 0-15,0 1 0 0,-1 1 0 0,0 0 0 16,-2-1 0-16,2 1 0 0,-1-1 0 0,0 0 0 15,0 1 0-15,1-1 0 0,1-1 0 0,-4 0 0 16,2 1 0-16,0-1 0 0,0-1 0 0,1 1 128 16,0-1-128-16,-1-1 0 0,0 0 128 0,2 1-128 15,0-1 160-15,0 1-160 0,0-1 160 0,1 0-160 16,-3 0 160-16,1 0-160 0,-10 0 128 0,12-2-128 0,-1 0 0 0,0 1 0 16,-1 0 0-16,0 0 128 0,-10 1-128 15,12-3 0-15,1-1 0 0,-3 2 0 0,1-1 0 0,-2 0 0 16,1 1 0-16,0-1 0 0,0-3 128 0,0 2-128 15,-1 1 0-15,1-1 0 0,-1 1 128 0,0 0-128 16,0-2 0-16,0 2 128 0,0-1-128 0,1-1 0 16,0 1 128-16,1-1-128 0,-2 0 0 0,2 1 0 15,1-2 128-15,1 1-128 0,1-3 0 0,-1 1 0 16,-1 0 0-16,0 1 0 0,-1 2 0 0,0-1 0 16,0-1 128-16,0 0-128 0,0 1 0 0,1-1 0 0,-3 2 0 15,0-2 128-15,-1 1-128 0,1-1 0 0,0 0 0 0,-1-1 0 16,-2 0 0-16,2 2 0 0,-1-2 0 0,0 2 0 15,1-1 128-15,0-1-128 0,-1-2 0 16,0-1 0-16,0 0 0 0,-1 1 0 0,1 0 0 0,1 1 0 16,0-1 128-16,1-1-128 0,-2 0 0 0,-2 0 128 15,1-1-128-15,-3 1 0 0,1 0 128 16,0-1-128-16,-1 3 0 0,1-2 0 0,0 0 0 0,-1 0 128 16,0 0-128-16,1 1 0 0,-1-1 0 0,0 1 144 15,-2 0-144-15,3-1 128 0,-1 0-128 0,0 1 0 16,1 0 0-16,-1 0 0 0,0-1 0 0,0 2 0 0,2 0 0 15,-3 0 0-15,1-1 0 0,0 2 0 0,-1-1 0 0,0 1 0 16,-2 7 0-16,3-8 0 0,-1 0 0 0,-2 8 0 16,3-9 0-16,0 1 128 0,-3 8-128 0,3-7 0 15,-3 7 0-15,0 0 0 0,5-8 0 0,-5 8 0 16,0 0 0-16,2-7 0 0,-2 7 0 0,0 0 0 16,0 0 0-16,0 0 0 0,0 0 0 0,0 0 0 15,0 0 0-15,0 0 128 0,0 0-128 0,0 0 0 16,0 0 0-16,0 0 0 0,0 0 0 0,0 0 0 15,0 0 0-15,0 0 0 0,0 0 0 0,0 0 0 16,0 10 0-16,0-1 0 0,-1 0 0 0,0 1 0 0,1 0 0 0,-4 1 0 16,0 1 0-16,0 1 0 0,-1 1 0 0,0 2 0 15,-1 0 0-15,0 1 0 16,-2-1 0-16,0 2 0 0,-1-2 128 0,2 2-128 0,-1-2 0 0,0 1 192 16,1-1-192-16,-1 0 192 15,-1-1-1328-15,0 2-256 0,-6 5-48 16,4-2-16-16</inkml:trace>
  <inkml:trace contextRef="#ctx0" brushRef="#br0" timeOffset="-45557.32">23067 8465 6447 0,'0'0'576'0,"0"0"-576"0,0 0 0 0,0 0 0 15,0 0 352-15,0 0-32 16,0 0-16-16,0 0 0 0,0 0 208 0,0 0 32 16,0 0 16-16,0 0 0 0,0 0 144 0,0 0 16 15,0 0 16-15,0 0 0 0,0 0-160 0,0 0-48 16,0 0 0-16,0 0 0 0,0 0 64 0,0 0 16 0,0 0 0 0,0 0 0 15,0 0-32-15,0 0-16 0,0 0 0 0,0 0 0 16,0 0-144-16,0 0-32 0,0 0 0 0,0 0 0 16,2-8-176-16,-2 8-32 0,6-9-16 0,-2 0 0 15,-1 0-160-15,1 1 128 0,0 0-128 0,0 0 128 16,1-1-128-16,-1 2 0 0,2 0 0 0,0 1 128 16,2-3-128-16,1 0 0 0,-1-2 0 0,0 1 0 15,2-1 0-15,1 0 0 0,-1-2 0 0,1 0 0 16,1-1 0-16,1 2 0 0,2 0 0 0,0 0 0 15,1 0 0-15,0 1 0 0,1-1 128 0,-2 1-128 0,-1 0 192 16,1 1-64-16,-1 0 0 0,0 1 0 0,2 1-128 16,-2 0 0-16,-1 0 0 0,0 0 128 0,0 2-128 15,2 0 0-15,-2 0 0 0,1-1 0 0,1 1 0 0,0 0-176 16,0 1 176-16,1 0-128 0,-1 1 128 16,1-2 0-16,0 2 0 0,2-1 0 0,0 1 0 0,0 1 176 15,-2 1-48-15,2-1 0 0,1 2 80 0,-1 1 16 16,1 1 0-16,1-1 0 0,-1 0-224 0,-3 1 0 15,1 1 0-15,-1 0 0 0,2-1 0 0,-4 1 0 16,-1 0 0-16,-1 2 0 0,0 0 128 0,-1 0-128 16,0 0 0-16,0-1 0 0,0-1 176 0,0 3-176 0,0-1 192 15,0 1-192-15,2 1 256 0,-2-1-64 0,0 1-16 16,0 1 0-16,-2-1-16 0,1 0 0 0,0 0 0 0,0 2 0 16,0 0-160-16,1 0 160 0,-1 0-160 0,1 1 160 15,-1 1-32-15,0 1 0 0,0 0 0 0,0 0 0 16,-2 0 64-16,2 0 16 0,-1 0 0 0,0 0 0 15,-1 0 48-15,-1 0 0 0,1-1 0 0,0 1 0 16,-2 0-48-16,1-1 0 0,-1-2 0 0,1 1 0 16,-1 0 16-16,-2 0 0 0,0-3 0 0,1 3 0 15,-1 0 64-15,1 0 16 0,0 0 0 0,-1-1 0 16,0 0-48-16,-1 1 0 0,0 0 0 0,0 0 0 0,-3-9-128 0,3 9-128 16,0 0 192-16,-3-9-192 0,3 9 224 15,-3-9-64-15,0 0-16 0,4 9 0 0,-4-9 16 0,0 0 0 16,0 0 0-16,0 0 0 0,0 0 16 0,0 0 0 15,0 0 0-15,0 0 0 0,0 0-48 0,0 0-128 16,0 0 192-16,0 0-64 0,0 0-128 0,0 0 160 16,0 0-160-16,0 0 160 0,0 0-160 0,0 0 0 15,0 0 144-15,0 0-144 0,0 0 0 0,0 0 128 16,0 0-128-16,0 0 0 0,0 0 0 0,2-9 144 16,-1 1-144-16,-1 1 0 0,0-1 144 0,-1 0-144 0,-1-1 0 15,0 2 144-15,0-1-144 0,0 1 0 0,-1 0 0 0,0-1 128 16,-1 0-128-16,1 1 0 0,-1-1 0 0,-1 1 0 15,0 0 0-15,0-2 128 0,1-1-128 0,-2 0 0 16,0 0 128-16,0 1-128 0,0-1 0 0,-1 1 128 16,-1-1-128-16,0 1 0 0,-1-1 0 0,1 1 0 15,0 0 0-15,1 1 0 0,-2-1 0 0,-1 0 128 16,1-1-128-16,0 1 0 0,1 0 0 0,-2 2 0 16,0-1 0-16,1 0 0 0,0 2 0 0,0-1 0 15,1-1 0-15,-1 2 0 0,-1-2 0 0,1 3 0 16,-1-1 0-16,1 1 0 0,2-1 0 0,-1 1 0 15,-1-2 0-15,0 2 0 0,1-1 0 0,-1 2 0 16,1-1 0-16,-1 2 0 0,-1 1 0 0,2 1 0 16,-1 0 0-16,0-1 0 0,-1 0 0 0,1 1 0 15,-1 0 0-15,1 0 0 0,-2 0 0 0,-2 0 0 16,1 1-144-16,0 0 144 0,-2-1 0 0,0 1 0 0,-2-1-128 16,0-1 128-16,-1 1 0 0,1 0 0 0,0 1 0 15,1 0 0-15,-2 0 0 0,2-1 0 0,0 1 0 16,-1 1-128-16,-1 0 128 0,1 2 0 0,2-1 0 0,2 1 0 15,0 1-128-15,-1 1 128 0,-3-3 0 0,2 1 0 16,2 2 0-16,1-1 0 0,-4 1 0 0,3-1 0 16,0 0 0-16,0 1 0 0,0-2-128 0,0 1 128 15,1 1 0-15,-1-1 0 0,-1 2 0 0,-1-2 0 16,1-1 0-16,1 2 0 0,0-2 0 0,0 2 0 16,0 0 0-16,-1 1 0 0,-2-1 0 0,3 2 0 0,1-2 0 0,-1 1 0 15,0-1-128-15,0 2 128 0,1-1 0 0,-1 1 0 16,0 0 0-16,0-1 0 0,1 3 0 0,1 0 0 15,0-2-144-15,1 1 144 0,0 0 0 0,2 1-144 16,-1-1 144-16,2 1 0 0,2 0 0 0,1 0 0 16,-3 0 0-16,0-1 0 0,0 1 0 0,1 0 0 15,-1 0 0-15,1 2 0 0,0-1 0 0,1 0 0 16,-2-2 0-16,2 1-128 0,-1 0 128 0,1 2 0 16,0 1 0-16,0-1-128 0,1 0 128 0,0-1 0 15,-1-1 0-15,2 0 0 0,0-1 0 0,0 1-128 16,0 0 128-16,-1 0 0 0,2 0 0 0,0 1 0 15,1-10 0-15,-2 8 0 16,2-8 0-16,-2 10 0 0,0-1 0 0,2-9 0 0,-3 10 0 0,3-10 0 0,0 0 0 0,-2 10 0 16,-1-2 0-16,3-8 0 0,0 0 0 0,-2 8 0 15,2-8 0-15,0 0 0 0,0 0 0 0,-2 9 0 16,2-9 0-16,0 0 0 0,0 0 0 0,0 0 0 16,0 0 0-16,0 0 0 0,0 0 0 0,0 0 0 15,0 0 0-15,0 0 0 0,0 0 0 0,0 0 0 16,0 0 0-16,0 0 0 0,0 0 0 0,0 0 0 15,0 0 0-15,0 0 0 0,0 0 0 0,0 0 0 16,7-6 0-16,-2-1 0 0,0-1 0 0,1 1 0 16,-1-2 0-16,2-1 0 0,-1-1 0 0,1 0-128 0,0 0 128 15,0 0-128-15,2-1 128 0,0 0 0 0,0 0 0 0,-1-1 0 16,0-1 0-16,1 0 0 0,0-2 0 0,0 3 0 16,2 1 0-16,0 0-128 0,-2 1 128 0,2-1 0 15,2-2 0-15,0 0 0 0,0 1 0 0,1 1 0 16,1-1 0-16,-1 1-128 0,0 0 128 0,2 1 0 15,0 0 0-15,-1 0 0 0,-1 1 0 0,0 0-128 16,-1 0 128-16,3 1 0 0,-3 0 0 0,1 1 0 16,-1 0 0-16,0 1 0 0,1 1 0 0,-1 0 0 15,1 1 0-15,2-1 0 0,-1 1 0 16,0-1-128-16,2 1 128 0,-1-1 0 0,-1 2 0 0,-1-1-128 16,2 0 128-16,2 1 0 0,0 0 0 0,0 0 0 0,1-2 0 15,0 2 0-15,-2 0 0 0,1 0 0 0,0 1 0 16,-2 1 0-16,-1 0 0 0,1-1 0 0,-3 1 0 0,0 1 0 15,-1 1 0-15,0 0 0 0,1-1 0 0,-1 1 0 16,-1 1 0-16,-1 0 0 0,-1-1 0 0,1 0 0 16,0 2 0-16,1-1 0 0,-2 1 0 0,1 0 0 15,-1 1 0-15,1 1 0 0,-2 0 0 0,2 0-128 16,1 1 128-16,-1 0 0 0,-1-1 0 0,0 1 0 16,1 0 0-16,0 1-128 0,1 0 128 0,-1 1 0 15,-2-1 0-15,2-1 0 0,-1 2 0 0,0 0 0 16,0 0 0-16,-3 0 128 0,-6-7-128 0,9 9 0 0,0 1 0 15,0 0-128 1,-3-1 128-16,1 0 0 0,-2-3 0 0,1 2-128 0,-1-1 128 0,1 0 0 0,-2 0 0 0,1 1 0 31,-1 1 0-31,2-1 128 0,-2 0-128 0,0 1 128 16,2-1-128-16,-2-1 0 0,1 0-176 0,-1 2 176 0,-1-1 0 0,1 1 0 0,-1-2 208 0,-3-7-64 31,0 0 48-31,4 10 0 0,-4-10 0 0,3 9 0 0,-3-9-192 0,3 8 0 16,-3-8 0-16,0 0 0 15,0 0 144-15,4 7-144 0,-4-7 160 0,0 0-160 0,0 0 128 0,6 7-128 16,-6-7 0-16,0 0 144 0,0 0-144 0,0 0 160 16,0 0-160-16,0 0 160 0,0 0-32 0,0 0-128 0,0 0 192 0,0 0-64 0,0 0-128 15,0 0 128-15,0 0-128 0,0 0 128 0,0 0-128 0,0 0 0 16,0 0 0-16,0 0 0 16,0 0-1776-1,0 0-336-15</inkml:trace>
  <inkml:trace contextRef="#ctx0" brushRef="#br0" timeOffset="1295.74">20878 9183 8287 0,'0'0'736'0,"-2"-5"-592"0,1 1-144 0,0 0 0 0,1 4 784 0,0-6 128 16,-2 2 32-16,4-1 0 0,-2 5-592 0,2-5-112 16,0 0-32-16,-2 5 0 0,4-4-208 0,1-1 0 15,-5 5 0-15,4-5 0 0,-4 5 0 0,6-3 0 16,-6 3 0-16,5-3 0 0,-5 3 0 0,6-4 0 16,-6 4 128-16,0 0-128 0,0 0 576 0,0 0 64 15,5-3 0-15,-5 3 16 0,0 0-16 0,8-2-16 16,-2 1 0-16,2 0 0 0,0-1-240 0,1 1-64 15,1 0 0-15,2 0 0 0,2 0 32 0,0 0 0 16,5 0 0-16,0 0 0 0,0-1-32 0,2-1-16 0,1 1 0 0,0 0 0 16,-1 0-176-16,-1 0-128 0,0-2 192 0,0 2-192 15,-1 0 128-15,0 0-128 0,-2-1 0 0,-2 0 0 16,-1 1 128-16,-2 0-128 0,-1 0 0 0,-2-1 0 0,-1 1 192 0,-1 0-192 16,-7 2 192-16,0 0-192 0,5-3 592 0,-5 3 16 15,0 0 0-15,0 0 0 0,0 0-128 0,0 0-32 16,0 0 0-16,-3-5 0 0,-2 2-208 15,0 1-48-15,-2 1-16 0,1 0 0 0,-2-1-176 0,-2 1 0 16,-3 1 0-16,0 0 128 0,-2 0-128 0,0 0-176 16,1 0 48-16,-3 1 0 0,0 1 128 0,-3-1 0 15,-2-1-144-15,0 1 144 0,0 0 0 0,1 1 0 16,-3 0 0-16,2 2 0 0,1-1 0 0,1 0 0 16,1 0 0-16,3 0 0 0,1 0 0 0,3 0 128 15,1 1-128-15,3-1 192 0,0 0-192 0,1 0 128 16,2 1-128-16,5-4 128 0,0 0-128 0,0 0 0 15,0 0 0-15,0 0 0 0,0 0 0 0,0 0 0 16,0 0-192-16,6 5 192 0,2-1-144 0,1-1 144 16,1-1 0-16,2-1 0 0,2-1 0 0,3 0 0 15,2-1 0-15,2 0 0 0,2-1 0 0,2 1 144 16,1-2-144-16,-2 2 192 0,-1-1-192 0,-1 0 0 0,-1 1 144 16,0 0-144-16,0 0 0 0,-4 0 128 15,-3-2-128-15,-2 2 0 0,-2 0 128 0,-2 1-128 0,-8 0 128 16,0 0-128-16,0 0 192 0,0 0-48 15,0 0 0-15,0 0 0 0,0 0 16 0,0 0 0 16,0 0 0-16,0 0 0 0,0 0-32 0,0 0-128 0,-6 2 192 0,-1 1-64 16,1-2-128-16,-1 1 0 15,1 0 0-15,-1 0 128 0,-1 0-128 0,1 1 0 0,-2-1 0 0,0 0 128 0,0-1-128 0,0 1 0 16,-2 1 0-16,0-1 0 0,-1 0 0 0,1 0 0 16,0-1 144-16,1 0-144 0,2 0 0 0,0 2 0 15,2-2 0-15,6-1 0 0,-5 2 0 0,5-2 0 16,0 0-128-16,0 0 128 0,0 0 0 0,0 0-160 15,0 0 160-15,0 0 0 16,3 5-160-16,-3-5 160 0,6 4-128 0,1-1 128 0,3-1-128 0,0 0 128 16,1 1-128-1,0-2 128-15,1-1 0 0,2-1 0 0,0 0 0 0,2-2-128 0,1 1 128 0,0 0 0 16,0 0 0-16,1 0-128 0,-1-1 128 0,-1 0 0 16,-2-1 0-16,-2 0 0 0,-2 1 0 0,-1 1 144 15,-3 0-144-15,-6 2 0 0,0 0 224 0,0 0-64 16,0 0-16-16,0 0 0 0,-2-6 272 0,-2 2 48 15,-1 0 16-15,-4 1 0 0,1 0-192 0,-2-2-32 16,-1 3-16-16,0 0 0 0,-1 0-240 0,0 0 0 16,-2-1 0-16,2 2 0 0,0 0 128 0,2 0-128 0,1 1 0 0,2-1 0 15,0 1 0-15,7 0 0 16,-5 0 0-16,5 0 0 0,0 0-1424 0,0 0-288 0</inkml:trace>
  <inkml:trace contextRef="#ctx0" brushRef="#br0" timeOffset="7369.76">20341 9719 6095 0,'0'0'256'0,"0"0"80"0,0 0-336 0,0 0 0 16,0 0 0-16,0 0 0 0,0 0 464 0,0 0 32 15,0 0 0-15,0 0 0 0,0 0 304 0,0 0 64 16,0 0 16-16,0 0 0 0,-2-5-176 0,2 5-48 16,-5-4 0-16,5 4 0 0,-5-3-384 0,5 3-80 15,-5-3 0-15,5 3-16 0,-7-1-176 0,0 1 0 16,7 0 0-16,-5 2 128 0,-2 1-128 0,7-3 0 16,-6 2 0-16,6-2 0 0,-7 1 0 0,7-1 0 15,-7 3 0-15,7-3 0 0,-4 4 0 0,-2-1 0 16,6-3 0-16,-6 2 0 0,-1-2 0 0,7 0 0 15,0 0 0-15,-6 2 128 0,6-2 144 0,-6 2 32 0,6-2 0 0,0 0 0 16,0 0-16-16,0 0 0 16,0 0 0-16,0 0 0 0,0 0-160 0,0 0-128 0,0 0 144 0,0 0-144 15,0 0 144-15,0 0-144 0,0 0 128 0,8 3-128 16,0-2 208-16,-1-1-32 0,2-1-16 0,1 0 0 16,1-2 32-16,2 2 0 0,2-1 0 0,0 0 0 15,0 0 0-15,3-1 0 0,2 1 0 0,1 0 0 16,2 0 32-16,1-1 16 0,1 0 0 15,2 1 0-15,1 0-112 0,1 0 0 0,-1 0-128 0,2 0 192 16,-3-1-192-16,-1 0 144 0,-2 0-144 0,-1 0 128 0,-1 1-128 16,0-1 0-16,0 1 0 0,-1-1 0 15,-1 2 0-15,-2 0 0 0,-2-1 0 0,-1 1 0 16,0 0 0-16,-4 0 128 0,-2-1-128 0,-2 0 128 0,-7 2-128 0,0 0 160 16,0 0-160-16,0 0 160 0,0 0 80 0,0 0 16 15,0 0 0-15,0 0 0 0,0 0-256 0,0 0 144 16,0 0-144-16,0 0 128 15,0 0-496-15,0 0-96 0,0 0-32 0,-7 0 0 16,-1-1-1680-16,1 1-320 0</inkml:trace>
  <inkml:trace contextRef="#ctx0" brushRef="#br0" timeOffset="7844.04">20166 9784 8287 0,'0'0'736'0,"0"0"-592"0,0 0-144 0,0 0 0 0,0 0 976 0,0 0 176 16,0 0 16-16,8-3 16 0,0 2-160 0,-1-1-48 15,1 1 0-15,1-1 0 0,-2-2-272 0,2 0-64 16,0 1-16-16,1 1 0 0,0-1-112 0,1 1-32 16,0-1 0-16,1 1 0 0,1-1-160 0,1 1-48 15,2 0 0-15,2 0 0 0,0 1-64 0,2-1-16 16,3 0 0-16,4 2 0 0,1 0 64 0,1 2 16 16,4-2 0-16,0 0 0 0,1-2-16 0,-3 1-16 15,-1 0 0-15,0-1 0 0,-2-1-96 0,-1-1-16 16,1 1 0-16,-1 1 0 0,-4 1 64 0,1 0 16 15,0-3 0-15,-4 1 0 0,1 2-16 0,-1 0-16 0,-2 0 0 16,-2 0 0-16,0 1 144 0,-2 0 16 0,-3 0 16 0,0 0 0 16,-1-1-64-16,-1 1-16 0,-2 0 0 15,0 0 0-15,-7 0-96 0,0 0-32 0,0 0 0 16,0 0 0-16,0 0-144 0,0 0 192 0,0 0-192 0,0 0 192 16,0 0-416-16,0 0-80 0,-6 2-16 15,-2 0 0 1,-1 0-448-16,0-1-112 0,1-1-16 0,0 3 0 0,-1 0-496 15,0-1-96-15,-1-2-32 0</inkml:trace>
  <inkml:trace contextRef="#ctx0" brushRef="#br0" timeOffset="8023.53">20630 9758 18655 0,'0'0'832'0,"0"0"160"0,0 0-800 0,9 2-192 0,0-2 0 0,1 0 0 16,0 0 0-16,1 0-256 0,1-1 48 0,0-1-7904 0</inkml:trace>
  <inkml:trace contextRef="#ctx0" brushRef="#br0" timeOffset="13823.9">21620 10428 10703 0,'0'0'464'0,"0"0"112"0,0 0-448 0,0 0-128 0,0 0 0 0,0 0 0 16,0 0 624-16,0 0 96 0,0 0 32 0,0 0 0 15,0 0-336-15,0 0-64 0,0 0-16 0,0 0 0 16,0 0-80-16,0 0 0 0,0 0-16 0,0 0 0 15,0 0-16-15,11 3 0 0,-1-3 0 0,0 0 0 16,-1 0 32-16,1-1 16 0,1 0 0 0,1-1 0 16,-1 0-144-16,3 0-128 0,2-1 192 0,-1 1-192 15,-1-1 128-15,2-1-128 0,-1 0 0 0,4 1 0 0,-3 1 0 16,2 0 0-16,-3 0 0 0,3 1 0 0,-4-1 144 0,2 1-144 16,-4 0 0-16,-1 0 144 0,-1 0-144 0,-10 1 0 15,9-2 0-15,-9 2 0 0,0 0 0 0,0 0 0 16,0 0 128-16,0 0-128 0,0 0 208 0,0 0-32 15,0 0-16-15,-9 0 0 0,-1 1-160 0,-1 1 192 16,0-1-192-16,-1 1 192 0,0 1-192 0,0 0 0 16,-3-1 0-16,1 1 0 0,0 0 0 0,-1 0 0 15,1-1 0-15,1 0 0 0,1 1 0 0,0 1 0 16,-3-2 0-16,2 1 0 0,0-1 0 0,1 1 0 16,0-1 0-16,1 0 0 0,1-1 0 0,0 1 0 0,0 0 0 15,0-2 0-15,-1 0 0 0,1 3 0 0,0-1 0 0,0-1 0 16,1 0 0-16,0 0 0 0,0 0 0 0,0 0 0 15,0-1 0-15,2 0 0 0,7 0 0 0,-7 1 128 16,7-1 0-16,0 0 0 0,0 0 0 0,0 0 0 16,-10 2 0-16,10-2 0 0,0 0 0 0,0 0 0 15,0 0-128-15,0 0 192 0,0 0-192 0,0 0 192 16,0 0-192-16,10 0 128 0,0-2-128 0,0 1 128 16,1 0 0-16,1 0-128 0,2-1 192 0,1 2-64 15,-2-1-128-15,1 0 192 0,0-1-192 0,2-1 192 16,0 0-192-16,2 1 192 0,-1 0-192 0,4-2 192 15,-1 2-192-15,1 0 0 0,1-1 0 0,-1 0 128 16,1 1-128-16,1 0 0 0,-3 0 0 0,1 0 128 0,0 1-128 16,-2-1 0-16,0 1 0 0,-1 0 0 0,-2 1 0 0,-3-1 0 15,1 0 0-15,-2 0 128 0,-3 0-128 0,-9 1 0 16,9-1 0-16,-9 1 0 0,0 0 0 0,0 0 160 16,0 0-160-16,0 0 160 0,0 0 0 0,0 0 0 15,0 0 0-15,0 0 0 0,0 0-160 0,0 0 128 16,-9 4-128-16,-2-1 128 0,-2 0-128 0,1 0 0 15,-2 0 0-15,-1 1-176 0,-3-1 0 0,0 0 0 16,0 0 0-16,-2 1 0 0,0-1-32 0,0 0-16 16,-1 0 0-16,1-1 0 0,-1 0 224 0,2 0-192 15,1 0 192-15,1 2-192 0,-2-2 192 0,1 1 0 0,3-1 0 0,1 1-144 16,-2-2 144-16,3 0 0 0,1-1 0 0,0 0-128 16,-1 0 128-16,0 0 0 0,0 0 0 0,2 0-128 15,0 0 128-15,2 0 0 0,-1-1 0 0,2 1-128 16,8 0 128-16,0 0 0 0,0 0 0 0,0 0 0 15,0 0 0-15,0 0 0 0,0 0 0 0,0 0 0 16,0 0 0-16,9 0 0 0,3 0-144 0,0 1 144 16,2-1 0-16,1 0 0 0,-1 0-144 0,1-1 144 15,2 0 0-15,0-2 0 0,0 1 0 0,2 1 0 16,-1 0 0-16,3-1 0 0,1-2 128 0,-1 2-128 0,0 0 192 16,1 0-48-16,-1 0-16 0,1-1 0 0,-1 0 64 15,-1 1 0-15,-2 0 0 0,0 0 0 0,-1-2 128 16,-2 2 48-16,-2-1 0 0,0-1 0 0,-1 2 80 0,-1 0 32 15,-1-1 0-15,-1 1 0 0,-9 2-96 0,11-3-32 16,-11 3 0-16,8-3 0 0,-8 3-160 0,0 0-16 16,0 0-16-16,0 0 0 15,0 0-32-15,0 0 0 0,0 0 0 0,0 0 0 0,0 0-128 0,0 0 0 16,0 0 144-16,0 0-144 0,0 0-128 0,0 0-112 16,0 0-16-16,0 0 0 15,0 0-784-15,0 0-176 0</inkml:trace>
  <inkml:trace contextRef="#ctx0" brushRef="#br0" timeOffset="16713.1">21048 6084 3679 0,'0'0'320'0,"0"0"-320"0,0 0 0 0,0 0 0 0,0 0 960 0,0 0 112 0,0 0 16 0,5-3 16 15,-5 3-784-15,4-5-176 0,1 1-16 0,-5 4-128 0,3-5 384 0,0 0-16 16,-3 5-16-1,4-4 0-15,-1-1 48 0,-3 5 16 16,2-4 0-16,-2 4 0 0,3-6-48 0,0 2-16 16,-3 4 0-16,3-4 0 0,-3 4-160 0,2-5-16 15,0 1-16-15,-2 4 0 0,5-3-160 0,-1-1 160 16,-4 4-160-16,3-4 160 0,-3 4 112 0,5-3 32 0,-5 3 0 0,4-4 0 16,-4 4-96-16,0 0-16 15,5-3 0-15,-5 3 0 0,0 0 48 0,0 0 0 16,0 0 0-16,0 0 0 0,0 0-48 0,0 0 0 0,0 0 0 0,6 3 0 15,-1 2-32-15,-1 0-16 16,-4-5 0-16,2 8 0 0,-1 1-16 0,-1-1 0 16,0 2 0-16,1 1 0 0,-1 1 192 0,0 1 16 15,0 1 16-15,0-1 0 0,-1 0-32 0,0 2 0 0,1 0 0 0,-1 1 0 16,0 2-128-16,0 1-16 0,0-2-16 0,0 2 0 16,0 0-160-16,-2 1 192 0,1-1-192 0,-1 1 192 15,1 2-192-15,1 0 0 0,-2-1 144 0,1 1-144 16,1 1 144-16,-1 0-144 0,0 0 192 0,-1 2-192 15,2-2 240-15,-1 2-64 0,-1-1-16 0,0 0 0 16,-1-1-32-16,2 1 0 0,0-2 0 0,-1-2 0 16,0 1 96-16,1 0 16 0,-1-1 0 0,1 1 0 15,1 0 0-15,-1-1 0 0,1-1 0 0,0 1 0 0,0-1-80 0,0 1-16 16,0 0 0-16,0 0 0 0,0 1-144 0,0 1 192 16,0 0-192-16,-1 0 192 0,1 0-192 0,0 1 160 15,0-2-160-15,0 0 160 0,1-1 0 0,-2 0 0 16,1-1 0-16,0-1 0 0,-2 1 0 0,2 0 0 15,-2-2 0-15,2 0 0 0,1-1 16 0,0 0 0 16,0-3 0-16,0-1 0 0,1-1-48 0,-1 0-128 16,0-1 192-16,0-1-64 0,-1-2 16 0,0 1 0 15,-2-1 0-15,0-2 0 0,3-5 32 0,-2 6 0 16,2-6 0-16,0 0 0 0,-3 4-48 0,3-4-128 16,-6 2 192-16,6-2-64 0,-4 0-128 0,0-1 0 15,-2-1 0-15,1-4 128 16,0-1-816-16,2-1-160 0,1-1-48 0,-1 3-11056 0</inkml:trace>
  <inkml:trace contextRef="#ctx0" brushRef="#br0" timeOffset="18164.02">20787 6868 8287 0,'0'0'736'0,"0"0"-592"16,0 0-144-16,0 0 0 0,0 0 976 0,0 0 176 0,0 0 16 15,0 0 16-15,0 0-368 0,0 0-80 16,0 0-16-16,0 0 0 0,0 0-96 0,0 0-32 15,0 0 0-15,0 0 0 0,0 0-272 0,0 0-48 16,0 0-16-16,0 0 0 0,0 0-128 0,0 0-128 16,0 0 192-16,0 0-192 0,0 0 192 0,0 0-192 15,0 0 192-15,-3 7-192 0,3-7 160 0,0 7-160 0,3-1 128 16,-3 1-128-16,2 1 192 0,1-1-64 0,-2 2 0 0,1 1 0 16,1 1 192-16,0 1 48 0,0 1 0 0,1 2 0 15,-1 0 16-15,0 1 0 0,-1 1 0 0,2 3 0 16,0 0-144-16,0 2-32 0,2 0 0 0,-1 1 0 15,1 1-48-15,1-1-16 0,-1 0 0 0,1-1 0 16,0-1 32-16,0-1 0 0,-1 0 0 0,-1-2 0 16,2 0 80-16,-2-1 0 0,0 0 16 15,-1-2 0-15,1 1 128 0,0-2 32 16,-3-1 0-16,1-1 0 0,1 0-32 0,-2-2 0 0,-2-1 0 0,1-1 0 0,1 0-112 0,-1-1-32 16,0 0 0-16,0-1 0 15,1 1-128-15,0-1-128 0,-2-6 144 0,2 6-144 16,-2-6 128-16,2 7-128 0,-2-7 0 0,2 6 0 0,-2-6 128 0,3 6-128 15,-3-6 0-15,2 6 0 0,-2-6 128 16,0 0-128-16,0 0 0 0,4 5 144 0,-4-5-144 0,0 0 160 16,7 1-160-16,-7-1 160 15,7-2-16-15,1-2 0 0,1-1 0 0,0-1 0 0,1-1-16 0,0-1 0 16,1-2 0-16,1-2 0 0,1-3-128 0,0-3 0 16,1-2 144-16,1-2-144 0,0-1 144 0,-1-1-144 15,0-2 192-15,1-3-192 16,-2-1 144-16,0-1-144 0,-1 1 0 0,2 0 144 0,-1-1-144 15,0 1 0-15,0 4 0 0,-1 1 0 0,-3 2 0 0,0 2 0 16,0 1 0-16,-2 2 0 0,1 2 0 0,-1 3 0 16,-1 1 0-16,1 2 0 0,-3 1 0 0,0 1 0 0,-1 0 0 0,-1 1 0 0,-1 1 0 0,-1 6 128 15,1-4-128-15,-1 4 0 0,0 0 128 0,0 0-128 16,0 0 0 0,0 0 128-16,0 0-128 0,0 0 0 0,0 0 0 0,0 0 0 15,-3 6 0-15,-1 2-144 0,-1 0 144 0,2 2-160 0,-3 1 160 0,1 1 0 31,-1 1 0-31,1 1-128 0,-2 2 128 0,1 1 0 0,-1 3 0 0,1 1-128 0,-3 0 128 0,1 0 0 16,-1 1 0-16,2 1 0 0,-1-1 0 0,0 0 0 0,-1 0 0 16,1 0 0-16,0 0 0 0,1-1 0 15,-3-1 0-15,3-1 0 0,-1 1 0 0,-1 0 0 16,0 0 0-16,1 0 0 0,0-3 0 0,0 1 0 16,-1-2 0-16,2-1 0 0,-2-3 0 0,0-1 0 15,0 0 0-15,0-1 0 0,1-2 0 0,-2 0 144 0,-1-1-144 0,0-2 0 16,0 0 0-16,0-1 0 15,0-1 0-15,2 0 0 0,-2-3-256 0,1-2 0 0,0 0 0 0,-2-3 0 32,0-2-240-32,1-1-48 0,1-1-16 0,0-4 0 15,0 0 16-15,1-2 0 0,0-2 0 0,3 5 0 0,-1-2 224 0,1-3 64 0,-1 1 0 0,1-2 0 16,-1 1 256-16,0-2 0 0,2 0-128 0,-3 1 128 16,2-1 0-16,0 0 0 0,1 2 0 0,0-1 0 15,1 0 0-15,-1 2 0 0,2 1 0 0,1 0 0 0,0 1 0 0,0 0 0 16,0-1-128-16,1 2 128 0,1 1 0 0,1 1 0 15,-1 2 0-15,0 2 0 0,2-1 240 0,-1 2 0 16,0 2 0 0,-1 4 0-16,2-4-96 0,-2 4-16 0,0 0 0 0,0 0 0 0,0 0-128 0,8-2 0 15,-8 2 0-15,5 3 128 0,-5-3-128 0,7 6 0 16,-2 4 0-16,1 1 0 0,-2 1 0 0,1 1 0 16,-1 1 0-16,1 2 0 0,1 4 0 0,-1 1 0 0,2 0 0 0,1 0 0 15,-2 0-144-15,2 1 144 31,0 0 0-31,-1 0 0 0,2-2 0 0,-1 2 0 16,0 0 0-16,0-1 0 0,1-1 0 0,0-1 0 16,-1-2 0-16,-1 0 0 0,1 1 0 0,0-3 0 15,-2-1 0-15,1-1 0 0,0 1 0 0,0-3 0 16,1-1 0-16,0-2 0 0,-2 0 160 0,2-1-160 16,-1-2 160-16,-1 1-160 0,0-2 208 0,-1-1-48 0,1 0-16 0,-1-2 0 15,-5-1 112-15,8-3 32 0,-1 0 0 0,-1-1 0 16,2-3 96-16,-3-2 0 0,1-2 16 0,2-2 0 15,0-4-80-15,1-3 0 0,0-2-16 0,1-4 0 16,-1-2-176-16,1-3-128 0,-1-1 192 0,2 0-192 16,-1-2 128-16,1 0-128 0,-1 0 0 0,0 1 0 15,0 1 0-15,0 2 0 0,0 2 0 0,-4 4 0 16,1 3 128-16,-1 2-128 0,-2 1 0 0,0 4 0 0,0 1 0 0,-2 2 0 16,-1 1 0-16,1 0 0 0,-1 3 128 0,0 2-128 15,-1-1 0-15,1 2 0 0,-1 4 0 0,0 0 0 16,0 0 0-16,0 0 0 0,0 0 0 0,0 0 0 15,0 0-144-15,-2 7 144 0,1-1-128 0,-1 3 128 16,0 2-128-16,0 2 128 0,-1 0-192 0,1 3 32 16,-1 3 16-16,-2 5 0 15,1-3-320-15,1-3-64 0,1 0-16 0,0 0 0 16,0-3-624-16,1-2-128 0</inkml:trace>
  <inkml:trace contextRef="#ctx0" brushRef="#br0" timeOffset="21186.33">21435 7218 8063 0,'0'0'352'0,"0"0"80"0,0 0-432 0,0 0 0 16,0 0 0-16,0 0 0 0,0 0 576 0,0 0 48 15,0 0 0-15,1-4 0 0,-2-2 144 0,1 6 16 0,0 0 16 0,-2-5 0 16,1-1-32-16,1 6 0 0,0 0 0 0,-1-5 0 16,0-1-128-16,1 6-48 0,-1-5 0 0,1 5 0 15,0-6-160-15,0 6-48 0,0-5 0 0,0 5 0 16,0 0-96-16,0 0-32 0,1-6 0 0,-1 6 0 16,0 0 16-16,0 0 0 0,0 0 0 0,0 0 0 15,0 0-64-15,0 0-16 0,0 0 0 0,0 0 0 0,0 0-64 0,0 0 0 16,0 0-128-16,0 0 192 15,0 0-192-15,0 0 0 0,0 0 128 0,0 0-128 0,0 0 0 0,0 0 0 16,0 0 128-16,0 0-128 0,0 0 0 0,0 0 0 16,0 7 0-16,0 0 0 0,0-7 0 0,0 8 0 15,0 2 128-15,0-1-128 0,1 0 0 0,-1 0 0 16,0-1 128-16,0 2-128 0,0 0 0 0,0 1 144 16,0 0-144-16,0 1 128 0,0 0-128 0,0 1 160 15,0-2-160-15,0 1 160 0,0 0-160 0,0 0 192 16,0 1-192-16,0 0 192 0,0 0-192 0,0 2 192 0,1-2-192 0,0 1 192 15,1-1-48-15,-1 2 0 16,0 1 0-16,0 0 0 0,-1-1-16 0,1 0-128 0,-1 1 192 16,1-1-64-16,0 1-128 0,0-1 128 0,0 0-128 15,0 1 128-15,1-2-128 0,-1 2 160 0,0-2-160 16,0 0 160-16,0 0-160 0,-1 1 128 16,0-1-128-16,0 0 128 0,0 0 48 0,0-1 0 0,0 0 0 0,0 0 0 15,0 1-32-15,0 1 0 0,0-1 0 0,0 1 0 16,0 1 0-16,0-1 0 0,-1 1 0 0,1-1 0 15,0 0-144-15,0 2 160 16,0 1-160-16,0-1 160 0,3 0-160 0,-3-1 0 0,1 1 0 0,1-1 128 0,1 1 48 16,-1-2 0-16,0 0 0 0,0 1 0 0,0-1 96 15,2 0 32-15,-1-2 0 0,0 0 0 0,0 0 16 0,1-1 0 16,-2-1 0-16,0 0 0 0,1-1-112 0,-1 0-16 16,0-1 0-16,0-1 0 0,0-1-64 0,1 1-128 15,-2 1 176-15,0-3-176 0,-1-6 192 0,1 7-64 16,-1-2 0-16,0-5-128 0,0 0 240 0,0 0-64 15,0 0-16-15,0 0 0 0,0 0-32 0,0 0 0 16,0 0 0-16,0 0 0 0,0 0 0 0,-5 4 0 16,1-3 0-16,4-1 0 0,-4-1-128 0,4 1 160 15,-6-4-160-15,2 1 160 16,-1-1-400-16,2-1-80 0,0 0 0 0,-2-3-16 16,2 2-816-16,0-2-176 0,1-1-16 0,0 1-11872 0</inkml:trace>
  <inkml:trace contextRef="#ctx0" brushRef="#br0" timeOffset="22027.35">21383 7191 6447 0,'0'0'576'0,"0"0"-576"0,0 0 0 0,0 0 0 15,0 0 912-15,0 0 80 0,0 0 16 0,0 0 0 16,0 0-432-16,0 0-64 15,0 0-32-15,0 0 0 0,0 0 32 0,0 0 0 16,0 0 0-16,0 0 0 0,0 0-112 0,0 0-16 16,-6 3 0-16,2 1 0 0,1 2-96 0,-1 1-32 0,0-1 0 15,1 2 0-15,-1 1 16 0,1-1 0 16,0 2 0-16,-2 1 0 0,2 0 48 0,0 1 0 16,-2 1 0-16,1-1 0 0,1 0-64 0,-1 1 0 15,1-1 0-15,0 1 0 0,-1 0-64 0,1 0-32 0,0-1 0 0,1-1 0 16,-1-1-32-16,1-1 0 0,0 0 0 0,0-1 0 15,0-1 32-15,-1-2 0 16,3-5 0-16,-2 6 0 0,2-6 16 0,0 0 0 0,0 0 0 0,0 0 0 16,0 0 112-16,0 0 32 0,0 0 0 15,0 0 0-15,0 0-96 0,0 0-16 0,0 0 0 0,0 0 0 16,-1-7-48-16,1-1-16 0,0 1 0 16,0-2 0-16,2 0-144 0,1-1 128 0,0 0-128 0,0-1 128 15,0 0-128-15,1 0 0 0,0 0 0 0,1 1 0 0,-1 0 0 0,1 2 0 16,0-3 0-16,0 0 0 15,1 0 0-15,-1 0 0 0,0 1 0 0,0-1 0 0,1 0 0 0,-1 1 0 16,1 0 0-16,-2 1 0 0,1 0 0 0,0 0 128 16,-1 2-128-16,1 1 128 0,-1 1 16 0,1 0 0 15,-5 5 0-15,4-4 0 0,-4 4 48 0,0 0 16 16,0 0 0-16,0 0 0 0,0 0 64 0,7 5 16 16,-2 2 0-16,1 2 0 15,-2 1-288-15,2 1 160 0,-2 0-160 0,1 1 128 0,1 0-128 0,2 0 160 16,-2 0-160-16,1-1 160 0,-1 0-32 0,2-1-128 15,0 0 192-15,-2-2-64 0,1-2 16 0,0 0 0 16,-1-2 0-16,0-1 0 0,1 0 64 0,0-2 16 16,0-1 0-16,0-1 0 0,1-3 0 0,0 0 0 0,1-2 0 0,-1-1-8864 31,1-5-1760-31</inkml:trace>
  <inkml:trace contextRef="#ctx0" brushRef="#br0" timeOffset="23498.58">21858 7908 11231 0,'0'0'496'0,"0"0"96"0,0 0-464 0,0 0-128 15,0-7 0-15,0 2 0 0,1-1 960 0,-1 2 192 16,0 0 16-16,0-2 16 0,0 1-272 0,0-1-48 16,0 6-16-16,0-5 0 0,0-1-208 0,0 2-32 15,0 4-16-15,0-5 0 0,0 5-240 0,1-4-48 16,-1 4-16-16,2-5 0 0,-2 5-96 0,0 0-32 16,0 0 0-16,0 0 0 0,0 0-16 0,0 0 0 0,0 0 0 15,0 0 0-15,0 0 160 0,0 0 16 0,6 6 16 0,-1 1 0 16,0 1-128-16,-2 3-16 0,0 0-16 0,2 3 0 15,-1 0-176-15,1 1 128 0,-1 2-128 0,3 0 128 16,-2 2-128-16,1 0 0 0,-1-1 0 16,2 0 0-16,-2 0 128 0,1-2-128 0,-2 1 128 0,1-2-128 15,-1-1 176-15,0 0-48 0,1-2-128 16,-2-1 192-16,0-1 112 0,1-1 16 0,-1 0 0 0,-1-1 0 16,1-1 0-16,-3-7 0 0,3 6 0 0,-3-6 0 15,3 6-128-15,-3-6 0 0,0 0-16 0,0 0 0 0,0 0 16 0,0 0 16 16,0 0 0-16,0 0 0 15,4-4 144-15,1 0 32 0,-2-2 0 0,1 0 0 16,-1-3-96-16,-1-2-16 0,2-1 0 0,-2-1 0 16,2-2-112-16,0 1-32 0,1-1 0 0,-1-1 0 0,0 1-128 15,0-2 128-15,0 1-128 0,-2-1 128 16,3 1-128-16,-2 1 0 0,0-1 0 0,2 2 0 0,-2 1 0 0,-1 1 0 16,0-1 0-16,1 4 0 0,-1 0 0 0,0 0 0 0,-1 1 0 15,2 2 0-15,-2-1 0 0,2 2 0 16,-1 0 0-16,-2 5 0 0,2-5-288 0,1-1-96 15,0 2 0-15,1-2-16 16,-4 6-784-16,0 0-160 0,4-6-16 0</inkml:trace>
  <inkml:trace contextRef="#ctx0" brushRef="#br0" timeOffset="24282.8">21743 7737 7359 0,'0'0'656'0,"0"0"-528"0,0 0-128 0,0 0 0 16,0 0 1152-16,0 0 208 0,0 0 48 0,0 0 0 0,0 0-576 0,0 0-128 0,0 0 0 0,0 0-16 15,0 0-160-15,0 0-16 0,0 0-16 0,6-3 0 16,-1 0-144-16,0 0-32 0,2-1 0 0,0 1 0 15,2-1-128-15,-1 0-16 0,1 0-16 0,1-1 0 16,2 1-160-16,1 0 128 0,2-2-128 0,0 1 128 16,1-1-128-16,-1 1 0 0,4-1 0 0,-1 2 128 15,-1 0-128-15,0 1 0 0,0 1 0 16,-2 1 0-16,-1-1 0 0,-1-1 0 16,-2 2 0-16,-1 0 128 0,-1 0-128 0,-2 1 0 0,-2 0 0 0,-5 0 128 15,0 0-128-15,0 0 0 16,0 0 0-16,0 0 128 0,0 0-128 0,0 0 128 15,0 0-128-15,0 0 128 0,0 0-128 0,0 0 128 16,0 0-128-16,-7 3 128 0,0 1-128 0,-1 0 0 0,-2 1 0 0,-14 4 128 16,10-3-128-1,0-2 0-15,-2 2 0 0,-2-1 0 0,1 0 0 16,1-1 0-16,-1 1 0 0,-1-1 0 0,2 0 0 16,0 0 0-16,-1-2 0 0,1 0 0 0,2 0 0 0,1-1 0 0,2 0 0 15,1 1 0-15,1-1 192 0,1-1-192 0,1 1 192 16,-1 0-64-16,0-1 0 15,2 0 0-15,-1 0 0 0,0 1-128 0,2-1 160 0,5 0-160 0,0 0 160 16,0 0 128-16,0 0 32 0,0 0 0 0,0 0 0 16,0 0-144-16,0 0-32 15,0 0 0-15,0 0 0 0,0 0 16 0,7-2 0 0,-1 0 0 0,1-2 0 0,-2 1-32 16,2 0-128-16,2-2 192 0,1 1-64 0,1-2 0 16,2 0 0-16,0-1 0 0,2-1 0 0,2 1 0 0,-1-1-128 15,1 1 192-15,0 2-64 0,2-2-128 0,1 2 128 16,-1-1-128-16,-2 1 128 0,0-1-128 0,-2 2 0 15,-2 0 0-15,-1-1 0 0,1 3 0 0,-2-1 0 16,-4 0 0-16,0 2 128 0,-7 1-128 0,0 0 160 16,0 0-160-16,0 0 160 0,0 0-160 0,0 0 0 15,0 0 0-15,0 0 128 16,0 0-640-16,0 0-144 0</inkml:trace>
  <inkml:trace contextRef="#ctx0" brushRef="#br0" timeOffset="33014.75">18690 8690 6447 0,'0'0'576'0,"0"0"-576"15,0 0 0-15,0 0 0 0,0 0 1744 0,0 0 240 16,0 0 64-16,0 0 0 15,0 0-800-15,0 0-160 0,0 0-16 0,0 0-16 0,0 0-96 0,0 0 0 16,0 0-16-16,0 0 0 16,0 0-96-16,0 0-16 0,0 0 0 0,0 0 0 15,0 0-256-15,-4 3-64 0,-1 0-16 0,1 0 0 0,4-3-144 0,-5 4-32 16,5-4 0-16,-4 5 0 0,0-1-16 0,-1 0-16 16,0 1 0-16,-1-1 0 0,1 0-16 0,-2-1 0 15,-1 0 0-15,0 0 0 0,-2 1 112 0,0-1 32 0,-1-1 0 0,-1 2 0 16,-3-1-32-16,2-1-16 0,-1 0 0 0,0-1 0 15,0-2-80-15,0 0-16 0,0-1 0 0,-1 0 0 16,1 0-80-16,0-2 0 16,-4 0-16-16,1-1 0 0,-1 0-16 0,-1-1 0 15,0-1 0-15,-2-1 0 0,-1 0 32 0,0 1 16 0,1-3 0 0,1 0 0 16,0 0 32-16,0-1 0 16,2 0 0-16,0-1 0 0,2-1-80 0,0-2-16 0,1 0 0 15,2-3 0-15,-1 0-144 0,1-2 0 0,1-2 144 0,1-1-144 0,1 1 0 16,-1-1 0-16,2-2 0 0,-1 1 0 15,3 0 0-15,-1 0 128 0,3-1-128 0,-1 0 0 16,1 1 0-16,-1-8 144 0,3 4-144 0,2 0 0 0,1 1 0 0,2-1 0 16,2 2 0-16,2-2 0 0,1-3 0 0,2 2 0 15,1 0 0-15,2 1 0 0,1-1 0 0,3-1 0 16,-1 1 0-16,3 0-144 0,1 0 144 0,0 3 0 16,0 1 0-16,1 0 0 0,0 2 0 0,-1 0-128 15,2 0 128-15,0 3 0 0,0 3 0 0,-1 0 0 16,-2 1 0-16,-1 1 0 15,-1 2 0-15,-1 2 0 0,0 1 0 0,-1 0 0 0,-2-1 0 16,-1 0 0-16,-1 2 0 0,-1 1-128 16,0 0 128-16,-1 2 0 0,-1 0 0 0,-1 2 0 15,-6 4 0-15,0 0 0 0,0 0 0 0,8-4 128 0,-8 4-128 0,0 0 0 16,0 0 0-16,0 0 0 0,0 0 0 0,0 0 0 16,0 0 0-16,0 0 0 0,0 0 0 0,0 0 0 0,0 0 0 15,0 0 0-15,0 0 0 0,-2 10 0 0,2-10 0 16,0 0 0-16,-8 8-256 0,8-8 16 0,-8 5 16 0,-1 1 0 0,2-3 0 0,-3-1 0 15,-2-3 0-15,0 1 0 0,0 0 32 16,-2-1 0-16,-1-2 0 0,0 0 0 16,-2-2 48-16,1 1 16 15,-3-2 0-15,2 0 0 0,1-2 128 0,2 1 0 0,-1 2 0 0,3-2-128 0,1 3 128 0,2 0 256 16,1 0-64-16,0 2-16 16,8 2 64-16,-7-3 16 0,2-1 0 0,5 4 0 0,0 0-64 0,0 0-16 15,0 0 0-15,0 0 0 0,0 0-176 0,0 0 0 16,0 0 0-1,0 0 128-15,6-3-128 0,2 0 0 0,0-2 0 0,3 1-176 0,2 0 176 0,3-1 0 32,2 1-144-32,2-2 144 0,3 0 0 0,0-2 0 0,1 0 0 0,0 2 0 0,0 1 0 15,-2 2 0-15,-3-1 0 0,-1 3 0 0,-2-1 0 16,0 5 0 0,-2 0 0-16,-1 1 0 0,-2 1 0 0,-1 2 0 0,-1 3 0 0,-3 2 0 15,-2 2 128-15,-1 1 0 0,2 0 0 0,-4 2 0 0,-1-2 48 0,0 3 0 0,-1 1 0 0,1 0 0 16,-3 1-176-16,1 1 0 0,1-1 0 0,-3 1 0 15,0 0 0-15,2 0 0 16,1-3 0-16,2 1 0 31,3 1-2320-31,0 1-448 0</inkml:trace>
  <inkml:trace contextRef="#ctx0" brushRef="#br0" timeOffset="34699.53">23124 6893 6447 0,'0'0'272'0,"0"0"80"0,0 0-352 16,0 0 0-16,0 0 0 0,0 0 0 0,1 6 1152 0,-1-6 176 0,1 7 16 0,0-1 16 15,2 3-80-15,-3-1-32 0,0-1 0 0,0-1 0 16,0-6-64-16,0 0-16 0,0 0 0 0,2 7 0 15,-2-7-368-15,2 6-80 0,-2-6-16 0,0 0 0 16,0 0 64-16,0 0 16 16,0 0 0-16,0 0 0 0,0 0-16 0,0 0 0 15,6 3 0-15,-6-3 0 0,6-2-192 0,1 1-64 0,-7 1 0 0,6-3 0 16,0-1-192-16,-1-1-64 16,1 1 0-16,0-2 0 0,1 1-48 0,1-1-16 15,1 0 0-15,-1-2 0 0,1 0 64 0,0 0 16 0,-1-2 0 0,0-1 0 0,1-1 64 0,1-1 16 16,-3-1 0-16,0 0 0 0,2-2 0 0,-2 1 0 15,-1-1 0-15,0-1 0 0,-2 1-32 16,2-3-16-16,-3-1 0 0,-1-1 0 0,1-1-128 0,-2-1-32 0,0 0 0 0,0 0 0 16,-3-1-144-16,-1 1 0 31,0-1 144-31,-1 2-144 0,-3 0 0 0,-1 2 144 0,-1-1-144 0,-2 0 0 0,-2-1 192 0,-1 1-192 16,-3 0 192-16,-2 1-192 0,-1 0 192 0,0 2-64 0,2-1 0 0,-3 0-128 31,-2 1 176-31,1 1-176 0,2 2 160 0,0 0-160 15,1 2 0-15,3 2 0 0,-1-1 0 0,1 1 0 16,-1 0 0-16,0 1 0 0,0 0 0 0,-2 3 0 16,1 0 0-16,-1 3-160 0,0 0 160 0,1 2-192 15,-1 0 192-15,2 2-208 0,-1 0 80 0,0 2 128 16,-1-1-192-16,4 2 192 0,0 1-160 0,0 0 160 0,2-1-144 0,2 2 144 16,1-1-128-16,4 1 128 0,1-2 0 0,1 1-160 15,4-4 160-15,-5 6 0 0,5-6-192 0,0 0 192 16,0 0-192-16,0 0 192 0,-4 4-192 0,4-4 192 15,0 0-192-15,0 0 192 0,0 0-144 0,0 0 144 16,0 0 0-16,0 0-144 0,0 0 144 0,0 0-160 16,0 0 160-16,0 0-160 0,0 0-16 0,0 0 0 15,0 0 0-15,0 0 0 0,0 0 48 0,0 0 0 16,0 0 0-16,4-4 0 0,1-2 128 0,-1 1 0 16,0-1 0-16,-1 1 0 0,1-3 0 0,-2 2 0 15,2-1 0-15,-2 0 0 0,0 1 0 0,0-1 0 0,-2 1 0 0,0 0 0 16,0 2 0-16,0 4 0 0,0 0 0 0,0 0 0 15,0 0 0-15,0 0 0 0,-5 0 0 0,-1 3 0 16,0 2 0-16,-1 3 0 0,2 2 0 0,-1 1 128 16,-2 2-128-16,0 0 0 0,-1 1 0 15,0-1 0-15,1 0 0 0,2-1 0 0,-1-1 0 0,2 0 0 16,-1-1 0-16,1-1 0 0,1 0 0 0,-1-4 0 16,5-5 128-16,-6 3 0 0,6-3 0 0,-4 0 0 15,4 0 112-15,-6-4 16 0,1-4 16 0,1 0 0 0,0-3-112 0,2-4-32 16,-1-1 0-16,1-2 0 0,2-1-128 0,0 0 0 15,0-2 0-15,0 1 0 0,0 1 0 0,0 2 0 16,0 1-160-16,0 3 160 0,0 2-128 0,-2 3 128 16,1 2 0-16,1 6-144 0,0 0 144 0,0 0 0 15,0 0 0-15,-5 4 0 0,-1 3 0 0,1 0 144 16,0 3-144-16,1 1 0 0,0 1 0 0,0 2 0 16,1-1 0-16,2 1 0 15,-2 0 0-15,0 0 0 0,2-2 0 0,1-2 0 16,0-3 144-16,0-7-144 0,0 0 0 0,0 0 144 0,0 0 112 15,6 4 32-15,-6-4 0 0,6-1 0 0,3-3-32 0,-2-2 0 16,1-3 0-16,0 0 0 0,0 0-128 0,1 0-128 16,0 0 192-16,1 0-192 0,-1 1 0 0,1 3 0 15,1 0 0-15,0 2 0 0,0 0 0 0,0 0 0 16,1 0 0-16,2 2 0 0,0 1-160 0,2 0 16 0,3 0 0 16,8 0 0-1,-4 1-2320-15,-1-1-464 0</inkml:trace>
  <inkml:trace contextRef="#ctx0" brushRef="#br0" timeOffset="35902.36">17462 7755 2751 0,'0'0'128'0,"-3"-7"16"0,-1-1-144 0,0-1 0 15,3 0 0-15,1 0 0 0,-2 0 2816 0,1 1 512 16,-1-3 128-16,1 1 0 0,1 0-1728 0,0 2-336 16,0 8-80-16,0-9-16 0,0 2 128 0,0 7 32 15,-3-9 0-15,3 9 0 0,0 0-320 0,0 0-64 16,0 0-16-16,0 0 0 0,0 0-512 0,9 10-96 0,-5 1-32 0,0 2 0 15,-1 2-160-15,2 3-48 0,0 1 0 16,1 0 0-16,0 0-32 0,0 1-16 16,-2 0 0-16,1-2 0 0,-2 0 0 0,0-1 0 0,0-4 0 0,0-1 0 15,-2-1 128-15,0-2 32 0,-1-9 0 0,0 8 0 16,0-8 80-16,-2 8 32 0,2-8 0 0,0 0 0 16,0 0-16-16,0 0 0 0,-8-2 0 0,1-4 0 15,2-2-32-15,-2-4 0 0,0-5 0 0,-1-2 0 16,-1-3-144-16,1-4-48 0,1-5 0 0,0-1 0 15,0 0-416-15,3 2-96 0,2-1 0 0,1 2-16 16,1 2 128-16,1 4 16 0,-1 4 16 0,2 5 0 0,1 1 176 0,1 6-128 16,-4 7 128-16,0 0-128 0,7-5 128 0,-7 5 144 15,10 3-16-15,-1 1-128 0,2 0 144 0,0 4-144 16,0 3 0-16,0 1 144 0,-1 1-144 0,1 2 0 16,0 1 144-16,0 0-144 0,-2-1 0 0,2-2 144 15,0-1-144-15,1 0 0 0,-1-1 0 0,0-1 0 16,-1-1 0-16,-3-3 0 0,-7-6 144 0,0 0-144 15,9 1 0-15,-9-1 144 0,9-5 80 0,-3-1 16 16,-2-4 0-16,-1-2 0 0,-1-5 48 0,-2-4 16 0,0-4 0 0,-1-3 0 16,-1-2-128-16,-1-2-32 15,0-1 0-15,-1 0 0 0,2 0-144 0,0 3 0 16,0 5 0-16,-1 5 0 0,2 5 0 0,-1 4 0 16,2 3-128-16,0 8 128 0,0 0 0 0,0 0 160 15,0 0-16-15,0 0 0 0,0 0-144 0,10 12 0 0,-2 1 0 0,2 1 0 16,1 1 0-16,0 0 0 15,-1 1 0-15,2-1 0 0,1-1 0 0,0-1 0 16,-1-2 0-16,0-1 0 0,1-2 0 0,1-2 0 16,-2-2 0-16,-1-1 0 0,-1-1-224 0,0 0-80 0,-3-4-16 0,2-1 0 15,1-3-1728-15,-2-4-336 16,-2-5-80-16</inkml:trace>
  <inkml:trace contextRef="#ctx0" brushRef="#br0" timeOffset="104635.83">18275 10660 2751 0,'0'0'256'0,"-2"-7"-256"0,0-1 0 0,1 0 0 0,0 2 1792 0,1 6 304 15,-1-8 64-15,1 1 16 0,0 7-1120 0,0-7-224 16,0 7-32-16,0 0-16 0,0-7 16 0,0 7 0 15,0 0 0-15,0 0 0 0,0 0-288 0,0 0-64 16,0 0-16-16,0 0 0 0,0 0-192 16,0 0-48-16,9 8 0 0,0 2 0 0,-2 2-16 0,1 3-16 15,-3 4 0-15,-2 2 0 0,2 1-16 0,-1 3 0 16,1 2 0-16,0 2 0 0,2 0-144 0,0-3 0 16,2-2 144-16,-1-1-144 0,-3-1 144 0,2-1-144 15,0-2 192-15,-2-1-192 0,-2-3 192 0,1-2-192 0,-2-2 192 16,-1-2-192-16,-1-9 720 0,0 0 48 15,0 0 0-15,0 0 0 0,0 0 144 0,0 0 48 16,0 0 0-16,0 0 0 0,8-9 0 0,0-3 0 0,-1-3 0 16,1-4 0-16,-1-2-384 0,2-2-80 0,-2-5-16 0,3 1 0 15,1-1-224-15,0 0-64 16,0-3 0-16,1 1 0 0,0 1-48 0,-3 9-16 0,-2-1 0 16,1 1 0-16,0 1-128 0,-2 3 0 0,1 1 0 0,-3 0 0 15,1 2 0-15,-1 2 0 0,0 2 0 0,-2 3 0 16,0 0 128-16,-1 2-128 15,-1 4 128-15,0 0-128 0,0 0-176 0,0 0-112 0,0 0-32 0,0 0 0 16,0 0-1744-16,0 0-368 0,0 0-64 16,0 0 0-16</inkml:trace>
  <inkml:trace contextRef="#ctx0" brushRef="#br0" timeOffset="104920.59">18115 10479 16575 0,'0'0'736'0,"-9"-2"160"0,1-1-720 0,8 3-176 16,0 0 0-16,0 0 0 0,0 0 688 0,0 0 96 16,0 0 32-16,0 0 0 0,0 0 0 0,0 0 0 0,0 0 0 0,7-6 0 15,3-2-112-15,2 1 0 16,3 1-16-16,3-2 0 0,2 0-48 0,2 1 0 15,1-1 0-15,1-1 0 0,2 0-224 0,1 2-48 0,-2-1-16 0,0 4 0 0,1-1-352 16,-2 2 0-16,-1 0 0 0,-1-1 0 16,-1 1 0-16,0 2 144 0,0 1-144 0,-8 0 0 15,-1 0 0-15,1 1 0 0,0 1 0 0,6 2-144 32,-3-1-1952-32,-2 1-384 0</inkml:trace>
  <inkml:trace contextRef="#ctx0" brushRef="#br0" timeOffset="105219.99">18788 10757 13823 0,'0'0'608'0,"-6"-3"128"0,6 3-592 0,0 0-144 16,0 0 0-16,0 0 0 0,0 0 2336 0,4-8 432 0,1 0 96 0,2 1 16 16,2-1-1760-16,0 1-352 0,2 1-64 0,0 0 0 15,0 1-240-15,0-1-32 0,-1 1-16 0,1-1 0 16,-1 1-416-16,1-1 128 0,0 1-128 0,0 0 0 16,0 1 0-16,1 1-224 0,2-1 32 0,-2 2 0 31,-2 1-1984-31,-10 1-384 0</inkml:trace>
  <inkml:trace contextRef="#ctx0" brushRef="#br0" timeOffset="105393.23">18855 10882 15951 0,'0'0'704'0,"0"0"144"0,0 0-672 0,0 0-176 16,1 8 0-16,-1-8 0 0,0 0 656 0,4 7 112 15,2-2 0 1,2 1 16-16,-8-6 32 0,11 2 0 0,-1-1 0 0,2-1 0 0,1-1-112 0,0-2-32 15,1-2 0-15,2 0 0 0,0-1-352 16,1-1-80-16,0-2-16 0,3 0 0 0,1-2-352 0,-4 3-80 16,1-2-16-16</inkml:trace>
  <inkml:trace contextRef="#ctx0" brushRef="#br0" timeOffset="105676.83">19382 10525 18431 0,'0'0'1632'0,"0"0"-1312"0,-7 5-320 0,2 3 0 0,0 2 464 0,2 1 32 16,0 1 0-16,-1 4 0 0,1 1-176 0,0 2-16 0,1 1-16 0,2-1 0 31,-1-1 288-31,1 0 48 0,1-2 16 0,1 1 0 0,1-2-128 0,2-2-32 0,0 0 0 0,2-2 0 0,-1-2-64 0,1-2-16 16,-7-7 0-16,10 3 0 0,0-1 240 0,0-3 32 16,-1-3 16-16,0-3 0 15,0-3 208-15,-3 2 64 0,-1-5 0 0,3-9 0 0,-3-1-128 0,0-2-32 16,-2-1 0-16,-2 7 0 0,-2-2-416 0,0-10-64 15,-1 5-32-15,-5 4 0 0,-3 3 16 0,-2 4 0 16,-2 3 0-16,4 6 0 16,-1 2 64-16,-1 3 16 15,-1 1 0-15,-2 3 0 0,1 4-384 0,1 1 0 0,-2 4 0 0,-3 8 128 16,2 0-1712-16,5 2-336 0,3 2-64 0,4-6-8384 16,4 2-1696-16</inkml:trace>
  <inkml:trace contextRef="#ctx0" brushRef="#br0" timeOffset="106511.7">20012 10687 10703 0,'0'0'464'0,"0"0"112"0,-2-5-448 0,0 1-128 15,0-1 0-15,-1 1 0 0,3 4 1184 0,-2-5 224 16,0 0 32-16,2 5 16 0,1-4-288 0,-1 4-48 16,0 0-16-16,0 0 0 0,0 0-400 0,0 0-96 0,7-2-16 0,0 2 0 15,2 0-352-15,2 0-80 0,1 2-16 0,5-1 0 16,0 0 160-16,2 1 16 0,1-1 16 0,0 0 0 16,-1-1 64-16,1 0 16 0,1-1 0 0,-1 0 0 15,0-1-192-15,-1 0-32 0,-2 0-16 0,2-1 0 16,-1 1-176-16,0 0 128 15,-1-1-128-15,-1 0 128 0,2 1-128 0,-1 0 160 0,0-1-160 0,-2 1 160 0,0 0-160 0,-2 0-144 16,-2 1 144-16,2 0-208 16,-13 1-688-16,0 0-144 15,0 0-32-15,0 0 0 0</inkml:trace>
  <inkml:trace contextRef="#ctx0" brushRef="#br0" timeOffset="106748.31">20141 10799 15135 0,'0'0'672'0,"0"0"144"0,0 0-656 0,0 0-160 0,0 0 0 0,0 0 0 0,0 0 688 0,6-3 96 0,0-1 32 0,2 2 0 15,2 0-144-15,1-1-32 16,1-1 0-16,1 1 0 0,1 0 128 0,2-1 32 16,-1 1 0-16,1 0 0 0,1-1-288 0,1 1-48 15,-1 1-16-15,0-1 0 0,-2-1-320 0,1 1-128 16,0 0 0-16,0 1 144 0,1-1-144 0,-2 1 128 15,1 1-128-15,-2-1 128 0,0 0-128 0,1-1 0 0,-2 2 0 0,3 0 128 32,-1 1-896-32,-4 0-176 0,-2 0-32 0</inkml:trace>
  <inkml:trace contextRef="#ctx0" brushRef="#br0" timeOffset="107142.21">20352 10469 13823 0,'-14'-10'608'0,"8"7"128"0,2 0-592 0,-2 1-144 16,6 2 0-16,0 0 0 0,-5-1 2176 0,5 1 384 15,0 0 96-15,0 0 16 0,0 0-2144 0,0 0-528 16,0 0 0-16,0 0 0 0,4 7 0 0,3-1 0 16,1 2 0-16,0 0 0 0,2-2 0 0,2 2 0 15,3 1 0-15,1-1 0 0,2-1 0 0,2 1 0 16,-1 0 0-16,2-2-144 15,0-1 144-15,0-1 0 0,1-1 128 0,1 0-128 0,-2-1 160 0,-1-2-32 16,-1-1-128-16,-4 0 192 0,0-2-64 0,0 2 0 0,-4-1-128 0,0 0 192 16,-4 0-64-16,0-1-128 0,-7 3 176 0,0 0-176 15,0 0 192-15,0 0-64 0,0 0 0 0,0 0-128 16,0 0 416-16,0 0-32 0,-2 7 0 0,-1 2 0 16,-2 1-48-16,1 2-16 15,-5 1 0-15,1 4 0 0,-1 1-320 0,2 2 144 0,-3 1-144 0,0 2 0 16,1 2 160-16,0 2-160 0,2-1 128 0,-1-1-128 15,1 0 0-15,2-3 0 0,-2-3 0 0,3-1 0 16,-1-1 0-16,2-3 128 0,1-1-128 0,1-1 0 0,0-1 0 0,1-2-144 16,2-1 0-16,2-3-12160 15</inkml:trace>
  <inkml:trace contextRef="#ctx0" brushRef="#br0" timeOffset="107696.32">21154 10565 18079 0,'0'0'800'0,"0"0"160"0,0 0-768 0,0 0-192 0,0 0 0 0,0 0 0 0,-5 0 704 0,5 0 80 0,-5 3 32 0,5-3 0 15,-3 6-240-15,2 3-32 0,0 0-16 0,1 2 0 16,0 1-16-16,2 4 0 16,0 0 0-16,1 4 0 0,1 1-240 0,-1 3-48 0,0 2-16 0,2 15 0 15,-2-1-208-15,1-3 128 0,1-4-128 0,-1 0 0 16,1-1 128-16,-2-2-128 0,1-4 0 0,-2-2 0 16,1-2 144-16,-2-2-144 0,-1-2 128 0,-1-3-128 15,-2-3 256-15,1-2-16 0,0-1-16 0,2-9 0 0,-5 8 288 0,5-8 64 31,-7 4 16-31,7-4 0 0,-8 2-112 0,8-2-32 16,-9-4 0-16,4-5 0 0,-2-3-128 0,3-4-48 16,-2-3 0-16,4 2 0 0,0-5-528 0,1-3-96 15,-1-3-32-15,0-10 0 16,0 4-224-16,2 2-48 0,0 1-16 0,3 10 0 0,0-1 496 0,1 0 176 16,2 0 0-16,0 0-144 0,2 1 144 0,1 0-128 15,1-1 128-15,1 0-128 0,0 1 128 0,1 2 0 16,2 0 160-16,1 2-160 0,-1 3 288 0,-3 2-32 15,0 1-16-15,0 3 0 0,-1 2-240 0,-3 2 0 16,-7 4 0-16,0 0 0 0,7 7 0 0,-3 2 0 0,-1 3 0 0,-3 3 0 16,-3 4 0-16,0 1 0 0,-1 1 0 0,-2 1 0 15,0 1 0-15,-2 0 0 16,-1-1 0-16,-1-1 0 0,0-2 128 0,0-3-128 0,2-1 0 16,-1 0 0-16,0-2 160 0,0-1-160 0,2-2 160 0,-1-1-160 0,1-2 0 0,2-1-160 15,-1-2 0-15,2 0-12560 16</inkml:trace>
  <inkml:trace contextRef="#ctx0" brushRef="#br0" timeOffset="108248">21326 10673 16575 0,'0'0'1472'0,"0"0"-1168"15,-1 8-304-15,-1 1 0 0,2 2 160 0,0 2-32 16,-1 1 0-16,1 2 0 0,1-1 0 0,2 1 0 15,-2-1 0-15,2 5 0 0,0-5-128 0,2 0 192 16,0-2-192-16,2-1 192 0,-1-2 96 0,2-4 32 16,1-1 0-16,0-1 0 0,1-2 16 0,0-2 16 15,1-2 0-15,0-2 0 0,0-3-32 0,1-3-16 16,2-3 0-16,-5 3 0 0,0-3 96 0,0-2 32 0,1-4 0 0,0-1 0 16,-2 0-128-16,-1-1-32 0,-1 0 0 0,0 2 0 15,-3 0-272-15,-1 1 160 0,-2 3-160 0,0 3 128 16,-1 1 0-16,0 2-128 0,0 2 192 0,1 7-64 15,-3-4 384-15,3 4 64 0,0 0 0 16,0 0 16-16,0 0-320 0,-5 7-64 0,2 0-16 0,0 7 0 16,0-1-192-16,2 2 0 0,1 1 0 0,0-1 0 0,0-1 0 0,2 2 0 15,2 0 128-15,-1 0-128 0,0-3 0 0,2-1 0 16,-1 0 0-16,2-1 0 0,-1-2 0 0,2 0 0 16,-1-3 0-16,-6-6 0 0,8 6 128 0,1-3 0 15,-9-3-128-15,9 0 192 0,-1-1 0 0,0-4-16 16,-1 0 0-16,-1-4 0 0,1-3-16 15,1-1 0-15,-1-3 0 0,1 0 0 0,-1-4-160 0,-1 0 160 16,1 1-160-16,-3 5 160 0,1-1-160 0,-1 1-176 16,-1-1 48-16,2 3 0 0,-1 0 128 0,1 2 0 15,-2 3 0-15,-1 0-128 0,-1 1 128 0,-1 6 0 0,0 0 160 0,0 0-160 16,0 0 208-16,0 0-48 16,0 0-16-16,-1 10 0 0,2 1-16 0,1 1-128 0,-1 2 192 0,2-1-64 15,-1 0-128-15,2 2 0 16,1 1 0-16,0-2 0 0,0-1 0 0,-1 2 0 0,-1-1 0 0,1-1 0 15,-1-2 0-15,2-1 128 16,0-3-128-16,2-1 0 16,2-1-544-16,1-3-192 0,0-2-32 0</inkml:trace>
  <inkml:trace contextRef="#ctx0" brushRef="#br0" timeOffset="108601.68">21956 10688 11967 0,'0'0'1072'0,"0"0"-864"0,0 0-208 0,0 0 0 16,0 0 752-16,0 0 96 0,0 0 32 0,10-4 0 0,-4-1 16 0,1-1 16 16,0-1 0-16,0 0 0 0,0-2-16 0,0-1-16 15,0-1 0-15,-2-1 0 16,0 0-240-16,0-2-64 0,-2-1 0 0,-1-1 0 0,-2-1-320 0,-1 0-64 16,-1 1 0-16,0 1-16 0,-2 3-176 0,0 1 192 15,-1 2-192-15,0 4 192 0,-2 2-64 0,0 0-128 16,-1 2 192-16,-1 2-64 0,0 3 304 0,-1 2 48 15,-1 2 16-15,0 3 0 0,0 3-176 0,2 3-16 0,-1-1-16 16,2 2 0 0,1-1-96-16,2 1 0 0,0 0-16 0,2-1 0 0,2 1 16 15,1-1 0-15,1-1 0 0,4-2 0 0,-1-1-64 0,3-2 0 0,1-1 0 0,3-1 0 16,1-1 112-16,2-2 16 0,1 0 0 0,0-3 0 16,0-2-16-16,1-1 0 15,1-1 0-15,0-2 0 0,0-2-112 0,-1 0-128 16,1-3 176-16,-1-1-9536 0,1-2-1904 15</inkml:trace>
  <inkml:trace contextRef="#ctx0" brushRef="#br0" timeOffset="109319.98">22561 10335 16575 0,'-4'-12'736'0,"1"5"160"0,1-1-720 0,2 8-176 16,-2-7 0-16,2 7 0 0,0 0 1296 0,0 0 240 0,0 0 32 0,0 0 16 0,0 0-992 0,-4 13-192 31,-1 3-32-31,2 4-16 0,0 1-16 0,0 2 0 16,3 2 0-16,0 2 0 0,1 0-96 0,2 1-32 16,1 0 0-16,-2 0 0 0,2-3-208 0,0-1 128 0,0 1-128 0,1-2 0 15,-2-2 144-15,0-4-144 0,1-1 128 0,-1-3-128 16,-2-1 320-16,0-3-32 0,-1-9 0 0,0 0 0 15,0 0 416-15,0 0 96 0,0 0 16 0,0 0 0 16,0 0-16-16,0-9 0 0,0-3 0 0,2-1 0 16,-1-3-416-16,4-4-64 0,0-4-32 0,4-1 0 15,2 0-288-15,-1 1 0 0,2 2 0 0,0 3-144 16,0 1-32-16,0 3 0 0,2 3 0 0,-1 3 0 16,0 1 176-16,0 3-192 0,-1 2 192 0,0 3-192 15,1 3 32-15,-2 0 0 0,-2 2 0 0,1 2 0 16,-1 2 160-16,-2 2-160 0,-3 0 160 0,1 1-160 15,-1 0 160-15,-2 1 0 0,-1 0 0 0,-1 1 0 0,-2-2 0 16,-1 0 0-16,-1 1 0 0,-2 0 0 16,-2 0 0-16,-2-1 0 0,-1-1 160 0,-2-1-160 0,-2 0 224 0,-1 0-48 15,1 1-16-15,1-1 0 0,-2-1-160 0,4-1 192 16,1-2-192-16,0-1 192 0,0-2-384 0,1-2-80 16,1 0-16-16,2-2-14064 0</inkml:trace>
  <inkml:trace contextRef="#ctx0" brushRef="#br0" timeOffset="109635.13">22895 10574 11679 0,'14'-2'512'0,"-7"0"128"0,2-2-512 0,0-1-128 0,0 0 0 0,-1-1 0 15,1-1 240-15,0-1 16 0,-1 0 16 0,-2-1 0 16,-1 1 192-16,-3-2 48 0,0 0 0 0,0 1 0 15,-2-1 240-15,-1 1 48 0,-1-1 16 0,0 2 0 16,-3-1-160-16,1 1-16 0,-3 1-16 0,1 3 0 16,-1 1 0-16,0 1 0 0,-2 0 0 0,0 5 0 15,-1 0-16-15,0 2 0 0,1 1 0 0,-2 3 0 16,4 1-304-16,-1 2-64 0,0 1-16 0,3 1 0 16,-1 2-224-16,3 0 144 0,1 1-144 0,2-1 128 0,1 0-128 15,2-1 0-15,2-1 0 0,0-1 0 0,3 1 0 0,1-2 0 16,-1-1 0-16,4-2 0 0,1-4 0 0,1-1 0 15,0-1 0-15,2-3 128 0,-1-5-304 0,1 0-64 16,1-4-16-16,1-3 0 16,-1-4-832-16,1-1-160 0,-1-3-32 0,1-2-16 0</inkml:trace>
  <inkml:trace contextRef="#ctx0" brushRef="#br0" timeOffset="110464.88">23213 10428 10127 0,'0'0'896'0,"-1"10"-704"15,-1 1-192-15,0 1 0 0,-3 1 944 0,2 1 144 16,-2-1 48-16,0 0 0 0,1 0-192 0,-1-1-48 0,1-1 0 0,1-1 0 15,3-10-96-15,-4 8-32 16,4-8 0-16,0 0 0 0,-4 6 96 0,4-6 16 0,0 0 0 0,0 0 0 16,0 0-112-16,0 0 0 0,-2-9-16 0,2-2 0 15,1-3-272-15,1-1-48 0,1-3-16 0,2-1 0 16,2-1-224-16,1-1-64 0,1-1 0 0,1 3 0 16,0 3-128-16,0 1-176 0,-2 3 48 0,0 3 0 15,-1 4 128-15,-7 5-192 0,9-2 192 0,-1 3-192 16,0 3 32-16,0 2 0 0,-2 1 0 0,2 4 0 15,0 4 32-15,1 0 0 0,0 1 0 0,1-1 0 16,0 0 128-16,1 0 0 0,1-1 0 0,2-2 0 16,0-2 0-16,1-1 0 0,1-3 0 0,-1 0 0 0,0-5-128 15,2-2 0-15,-1-4 0 0,2-2 0 0,1-3-224 0,-4-1-32 16,-3-3-16-16,0-1 0 0,0-1 128 0,-1-2 16 16,-1-3 16-16,-1 0 0 0,-2-1-48 0,-2 0-16 15,-1-3 0-15,-2 4 0 16,-3 2-128-16,-2 3-16 0,-1 2-16 0,-1 3 0 15,-2 2 624-15,-1 2 128 0,1 2 32 0,-1 3 0 16,8 2 368-16,-10 0 80 0,-1 2 0 0,0 2 16 0,-1 2-176 16,1 2-32-16,1 2-16 0,1 1 0 0,0 1-304 0,2 3-48 15,-1 1-16-15,1 2 0 0,2-2-192 0,2 2 0 0,1 1 0 16,0-1 0-16,1 1 0 0,2-1 144 0,1-2-144 0,3 0 128 16,-1-1-128-16,2-2 0 0,-1-1 0 0,3-2-176 15,1-2 176-15,1-3 0 0,0 0 0 16,1-2 0-16,-2-4 0 0,1-1 256 0,-3-3-64 0,1 0-16 15,0-5 80-15,1-1 0 0,0-3 16 0,0-4 0 16,0-3 80-16,-1-2 16 0,0-1 0 0,1-4 0 16,-1-2-176-16,-2-1-48 0,0 0 0 0,-1 0 0 15,-1-1-144-15,0 5-176 0,-2 1 48 0,0 4 0 16,-1 4 128-16,-1 3 0 0,-1 4 0 16,0 3 0-16,-2 0 0 0,3 8-160 0,0 0 160 0,0 0-160 0,0 0 160 0,-8 4 0 15,-1 3 0-15,4 3 0 0,-1 2 0 0,2 3 0 16,1 2 0-16,1 2-192 15,0 1 192-15,2 1 0 0,0 1 0 0,0 1 0 16,2 2 0-16,1-1 0 0,0 0 0 0,2-1 0 0,0-3 0 0,1 0 0 16,-1-2 0-16,3 0 0 0,-3-3 0 0,2-1 0 15,1-4 0-15,-1-2 0 0,0-1 0 0,-7-7 0 0,8 4 0 16,0-1 128 0,3-3 48-16,-11 0 16 0,9-5 0 0,1 0 0 15,0-4 0-15,0-1 0 0,-1-2 0 0,-1-4 0 0,3-1-192 0,-3-1 160 0,0 1-160 0,0 0 160 16,-1 2-160-16,-1 2-224 0,-2 2 48 0,1 1 16 15,-2 1 160-15,-3 9-128 0,0 0 128 16,0 0-128-16,0 0 128 0,0 0-160 0,0 0 160 0,0 0-160 31,0 0 160-31,-2 10-192 0,-2 2 192 0,2 0-192 16,0 0 192-16,1 0 0 0,0 1 0 0,1 1 0 0,1-1 0 16,1 0 0-16,0-1 0 0,2-1 0 0,-2-1 0 15,1-1 0-15,-3-9 0 0,7 6 0 0,0-1 0 0,-7-5-240 16,11 1 64-16,-1-3-8720 15,0-4-1760-15</inkml:trace>
  <inkml:trace contextRef="#ctx0" brushRef="#br0" timeOffset="110617.34">23878 10061 28559 0,'-19'-8'1264'0,"8"5"272"0,1-1-1232 0,1 2-304 0,2 0 0 0,7 2 0 31,-8-1-336-31,8 1-128 0,0 0-32 0,0 0 0 0,0 0 496 0,0 0-144 0,0 0 144 0,6 9 0 15,3 0-192-15,0-1 64 0,2 1 0 0,2 0-7696 16,3 1-1536-16</inkml:trace>
  <inkml:trace contextRef="#ctx0" brushRef="#br0" timeOffset="111407.12">24003 10341 6447 0,'0'0'272'0,"1"9"80"0,-1-9-352 0,2 10 0 0,1 0 0 0,-3-10 0 16,0 10 2992-16,0-10 528 0,0 0 96 0,1 9 32 0,-1-9-1680 0,0 0-336 15,0 0-64-15,0 0-16 0,0 0-368 0,0 0-80 16,0 0-16-16,8-5 0 0,1-3-352 0,1 0-80 16,1-2-16-16,2-1 0 0,-2-2-352 0,1-2-80 15,2-1-16-15,-2 1 0 0,0 2-16 0,0 3-16 16,-1 0 0-16,0 3 0 0,-1 2-160 0,0 2 0 16,-1 1 0-16,-1 2 0 0,-8 0 0 0,11 4-224 15,-1 1 48-15,0 0 16 0,-1 1-80 0,0-1-16 16,-2 1 0-16,3-1 0 0,0 0 256 0,1-1-144 0,0-1 144 15,1-2-128-15,0-2 128 0,1-1 0 0,-2-1 0 16,0-2 0-16,0-2 0 0,-2-2 0 16,1 0 0-16,-2-1 0 0,-2-2 192 0,-1-1-16 0,-1-1-16 0,0-2 0 15,-3 0-160-15,-1-1 0 0,-1 2 0 0,-1 0 128 16,-1 1 0-16,1 2-128 0,-1 1 192 0,1 2-64 16,-2 4-128-16,4 5 0 0,-5-5 0 0,5 5-176 15,0 0 176-15,-9 6 0 0,1 0-144 0,1 5 144 16,-1 2-192-16,0 1 16 0,1 0 16 0,0 2 0 15,3-1 160-15,-1 0-160 0,2 1 160 0,0-2-160 16,0-2 160-16,2 0 0 0,1-2 0 0,1-1 0 16,-1-9 0-16,4 8 0 0,-4-8 0 0,0 0 0 15,0 0 0-15,0 0 0 0,7 4 0 0,-7-4 0 16,7-3 240-16,0-3 16 0,-2-1 16 0,-1-3 0 16,0-5 48-16,-1 0 16 0,-1-2 0 0,2 1 0 0,-4-1-80 15,1 1-32-15,0-2 0 0,1 3 0 0,0 0-224 0,0 1 0 16,-1 3 128-16,1 3-128 0,-2 0 0 0,0 8 0 15,0 0 0-15,0 0 0 0,0 0 0 0,0 0 0 16,0 0 0-16,0 0 0 0,0 0 0 0,8 10 0 16,-1 2 0-16,0 2 0 0,-2 2 0 0,1 2-160 15,-1 3 160-15,1 2-128 0,-1 3 128 0,2 3 0 16,-1 4 0-16,0 2 0 16,-2 3 0-16,1 1 0 0,-2 5 128 0,0 2-128 15,0 0 0-15,0 0 0 0,0 0 0 0,0-2 0 0,-1-2 0 0,1-4 0 0,-1-2 0 0,-1-4 0 16,0-4 0-16,-1-4 128 15,-1-3-128-15,0-3 0 0,-1-4 480 0,-1-3 32 0,0-4 0 0,3-7 0 16,-8 5 304-16,1-1 64 16,-2-4 16-16,0-2 0 0,0-1-256 0,-1-2-64 0,-1-3 0 15,0-4 0-15,2-4-112 0,-1 0-16 0,0-3-16 0,0-3 0 16,1-4-48-16,2-1-16 0,3 0 0 0,2 1 0 16,1-1-368-16,1 1 0 0,3-1 0 0,4 2 0 0,0 1 0 15,2 0 0-15,1-1-160 0,1 2 160 16,0 1-320-16,3 3 64 0,2-1 0 0,-1 3 0 15,1 3-512-15,-1 3-112 0,-4 3-16 16,2 4 0 0,0 2-608-16,-1 1-128 0,-3 1-32 0,1 4 0 0,-1 3-1472 0,-2 1-320 0</inkml:trace>
  <inkml:trace contextRef="#ctx0" brushRef="#br0" timeOffset="137658.67">22375 11140 2751 0,'0'0'256'0,"-10"3"-256"15,1-1 0-15,2 1 0 0</inkml:trace>
  <inkml:trace contextRef="#ctx0" brushRef="#br0" timeOffset="138069.37">22184 11190 5695 0,'0'0'256'0,"-8"6"48"0,1-3-304 0,1 1 0 0,-1-2 0 0,7-2 0 16,-8 4 944-16,8-4 128 0,-8 3 16 0,8-3 16 16,-8 4-368-16,8-4-80 0,0 0-16 0,-7 3 0 0,7-3-240 15,0 0-48 1,0 0-16-16,0 0 0 0,0 0-192 0,0 0-144 0,0 0 192 0,0 0-192 0,0 0 0 0,0 0 0 16,0 0 0-1,11-3 0-15,-1-2 0 0,2 2 0 0,0-1 0 0,3-1 0 0,0 0 128 0,3-1-128 16,0 0 0-16,4-1 0 0,2 0 0 0,2 2 0 0,-2-1 0 15,5 1 0-15,2-2 0 0,-1 2 0 0,1-2 0 16,0 1 0-16,-4-2 0 0,2 1 0 0,-4 1 0 16,2 0 0-16,-2 1 0 15,3-1 0-15,1 1 0 0,3-1 0 0,3 2 0 16,1-1 0-16,3 1 0 0,3 0 0 0,1-2 0 0,-1 1 0 0,-4-2 0 0,1 0 0 16,-2 1 256-16,5-1 32 15,2 1 16-15,3-1 0 16,4 0 96-16,2 0 32 0,0-1 0 0,-3-1 0 15,-4 0-176-15,0 1-48 0,1-3 0 0,-2 0 0 16,0 0-208-16,1 1 144 0,1 0-144 0,-2 1 128 0,-2 0-128 16,-6 0 0-16,-7 2 0 0,-3-1 0 0,-4 1 192 0,-2 2 0 15,-5-1 0-15,0 3 0 0,-4 0 272 0,-1 1 64 16,-4-2 16-16,-7 4 0 0,9-4-288 0,-9 4-48 16,9-3-16-16,-9 3 0 15,0 0-1264-15,0 0-256 0</inkml:trace>
  <inkml:trace contextRef="#ctx0" brushRef="#br0" timeOffset="138795.81">21833 11088 14159 0,'0'0'624'0,"0"0"144"0,0 0-624 0,0 0-144 16,-4-6 0-16,4 6 0 0,0 0 432 0,0 0 48 15,3-8 16-15,-3 8 0 0,6-5-496 0,1 0 0 0,2 2 0 0,-1-1 0 16,0 2 0-16,2 0 0 0,-1-1 0 0,2 0 0 15,1 1-192-15,1 0 192 0,3 0-192 0,-2 1 192 16,-1 1-128-16,0-1 128 0,3-2 0 0,-1 3 0 16,0 0-128-16,1 0 128 0,-1 0 0 0,2 2 0 15,-2-1 0-15,2-1 0 0,-1 0 0 0,2-1 0 16,0-1-128-16,2-1 128 0,2 0 0 0,4 1 0 16,1-2 0-16,3 0 0 0,-1-2 0 0,6 0 0 15,2-2 0-15,1 0 0 0,0 1 0 0,-2-2 0 0,-3-1 0 16,0 0 0-16,1 0 0 0,3 1 0 15,1 1 192-15,2-1 64 0,-1-1 0 0,4 1 0 0,4 0 192 16,0 1 32-16,-3-1 16 0,-3 0 0 0,-2 1-176 0,1 2-16 16,-1-1-16-16,2 0 0 15,1 1-128-15,1-1-32 0,2 1 0 0,0-1 0 0,-1 2-128 0,-2-1 0 16,-7 2 0-16,-2-1 128 0,-1-1-128 0,-3 1 0 16,-1 2 0-16,-2 0 0 0,1-1 0 0,-2 1 0 15,-2 0 0-15,-1 1 0 0,-1-1 0 0,-2 2 128 16,-1 0-128-16,0 0 128 0,-2 0 144 0,0 0 32 15,-4 0 0-15,-2 1 0 0,-1-2 64 0,-9 2 16 0,6 0 0 16,-6 0 0-16,0 0-96 0,7-2-16 0,-7 2 0 16,0 0 0-16,0 0-96 0,0 0-32 0,0 0 0 15,0 0 0-15,0 0-272 0,0 0-64 16,0 0-16-16,0 0-6688 16,0 0-1328-16</inkml:trace>
  <inkml:trace contextRef="#ctx0" brushRef="#br0" timeOffset="139033.57">23382 10852 23663 0,'0'0'1040'0,"0"0"240"0,0 0-1024 0,0 0-256 0,0 0 0 0,0 0 0 0,0 0 400 0,0 0 48 16,0 0 0-16,0 0 0 0,12 0-448 0,-2 0-144 16,-2 1 0-16,1 0 0 31,0 1-496-31,0-1-80 0,-9-1-32 0,0 0-9504 0</inkml:trace>
  <inkml:trace contextRef="#ctx0" brushRef="#br0" timeOffset="214032.37">16852 11277 4607 0,'0'0'400'0,"0"0"-400"15,0 0 0-15,0 0 0 0,0 0 1856 0,0 0 272 0,-7-4 64 0,7 4 16 16,0 0-688-16,0 0-144 15,0 0-32-15,0 0 0 0,0 0-768 0,0 0-176 16,0 0-16-16,8 5-16 0,-8-5-80 0,10 9-16 16,0 1 0-16,1 1 0 0,-1 0-112 0,0 1-32 15,-2 0 0-15,1 0 0 0,-1 2-128 0,1 1 192 0,1 0-192 16,-2 0 192-16,0-3 0 0,0 0 16 0,-2 1 0 0,2-1 0 16,-5-1 128-16,3-2 32 15,-1-2 0-15,-5-7 0 0,6 6 144 0,-1 0 16 0,-5-6 16 0,11 5 0 0,-11-5-224 16,8 4-32-16,-8-4-16 0,9 3 0 0,-9-3-144 15,10 2-128 1,-10-2 144-16,9 1-144 0,-9-1 192 0,0 0-64 0,0 0-128 0,9-2 192 0,0-2 64 0,-1-1 16 16,-1 0 0-16,-1-3 0 0,1-2 320 0,2-3 64 15,-1-4 16-15,3-2 0 0,0-3-192 16,4-4-32-16,0-1-16 0,3-3 0 0,1-2-240 0,2-3-64 0,0-4 0 0,3 0 0 16,2 0-128-1,1 1 0-15,3-1 0 0,-1 3 128 16,-3 0-128-16,-1 3 0 0,-3 2 0 0,-2 5 0 0,-5 1 0 15,0 6 0-15,-3 1 0 0,-1 4 0 0,-2 3 128 16,-3 2-128-16,0 1 128 0,-6 8-128 0,4-6 160 0,-4 6-160 0,0 0 192 0,0 0-192 16,0 0 128-16,0 0-128 0,0 0 0 0,0 0 0 15,0 0-272 1,0 0-176-16,0 0-16 0,6 11-8880 0,1-2-1760 0</inkml:trace>
  <inkml:trace contextRef="#ctx0" brushRef="#br0" timeOffset="-211316.95">16993 12305 9839 0,'0'0'432'0,"0"0"96"0,0 0-528 0,0 0 0 0,0 0 0 0,0 0 0 31,0 0 688-31,0 0 16 0,0 0 16 0,0 0 0 0,0 0-208 0,0 0-64 0,0 0 0 0,0 0 0 16,0 0-256-16,0 0-48 0,0 0-16 0,8 5 0 0,-8-5 128 0,8 9 0 15,2 0 16-15,-2 1 0 16,-3 1 80-16,2 0 16 16,2 1 0-16,-2 1 0 0,0 0-144 0,0 0-32 0,0 2 0 0,1-1 0 0,-3 0-32 0,2 1-16 31,0-2 0-31,-1 0 0 0,0-1-144 0,0 0 0 16,1-1 144-16,1 0-144 0,0-1 176 0,1 0-48 0,0-1 0 0,-1-3 0 0,-8-6 0 0,9 7 0 15,-9-7 0-15,9 6 0 0,2-3 192 0,-1-2 16 31,0-2 16-31,1-2 0 0,1-3 16 0,0-2 0 16,1-2 0-16,1-3 0 0,1-2 80 0,5-2 0 0,0-1 16 16,4-3 0-16,1-3-144 0,4-2-16 0,-3-3-16 0,1-3 0 15,-3-4-32-15,-1 1-16 0,0 1 0 0,1-1 0 16,3 0-240-16,0-2 0 0,-3 0 0 0,3 1 0 16,-2 1 0-16,0 0 176 0,1 5-32 0,-1 0 0 15,0 0 0-15,-2 3 0 0,-2 1 0 0,-1 3 0 16,-2 2 48-16,-2 2 16 0,-3 1 0 0,0 2 0 15,-2 0 112-15,-3 3 0 0,-1 3 16 0,0 0 0 0,-2 2 32 0,-5 8 0 16,3-7 0-16,-3 7 0 16,0 0-144-16,0 0-32 0,3-7 0 0,-3 7 0 15,0 0-192-15,0 0 128 0,0 0-128 0,0 0 0 16,0 0-256-16,0 0-128 0,0 0-48 0,0 0 0 16,0 0-1856-16,0 0-368 0</inkml:trace>
  <inkml:trace contextRef="#ctx0" brushRef="#br0" timeOffset="-204647.33">22412 13510 4607 0,'0'0'192'0,"0"0"64"0,0 0-256 0,0 0 0 0,0 0 0 0,0 0 0 0,0 0 1008 0,0 0 144 0,0 0 48 0,0 0 0 16,0 0-560-16,0 0-128 0,0 0 0 0,0 0-16 15,0 0-96-15,0 0-16 16,0 0 0-16,0 0 0 0,0 0-224 0,0 0-160 16,0 0 192-16,0 0-192 0,0 0 0 0,0 0 0 0,0 0 0 0,0 0 0 15,0 0 0-15,0 0 0 0,0 0 0 16,0 0 0-16,0 0 0 0,0 0 0 16,0 0 0-16,0 0 0 0,0 0 0 0,0 0 0 0,0 0 0 0,0 0 0 15,0 0 0-15,0 0 0 16,0 0 0-16,0 0 0 0,0 0 0 0,0 0 0 0,0 0 0 0,0 0-5456 0</inkml:trace>
  <inkml:trace contextRef="#ctx0" brushRef="#br0" timeOffset="-203906.81">22461 13493 5519 0,'0'0'496'0,"0"0"-496"0,0 0 0 0,0 0 0 16,0 0 624-16,0 0 16 0,0 0 16 0,0 0 0 15,0 0-208-15,0 0-32 0,0 0-16 0,0 0 0 16,-1-8 48-16,1 8 0 0,0 0 0 0,-2-7 0 15,2 7-64-15,0 0 0 0,0 0 0 0,0 0 0 0,0 0-32 16,0 0-16-16,0 0 0 0,0 0 0 0,0 0-128 0,0 0-16 16,0 0-16-16,0 0 0 0,0 0-176 0,0 0 192 15,0 0-192-15,-3 10 192 0,1 4 128 0,0 3 48 16,0 4 0-16,1 3 0 0,1 5 128 0,0 6 16 16,-1 7 16-16,1 2 0 0,2 3-288 0,-1 3-64 15,0 1-16-15,1 2 0 0,1 1-160 0,1-1 128 16,-1-1-128-16,1-3 128 0,2-3-128 0,-1-3 0 15,-2-4 0-15,1-1 128 0,-1-4-128 0,0-1 192 16,-1-3-192-16,1-3 192 0,0-2 48 0,0-2 16 0,-2-1 0 0,-1-2 0 16,0-3 128-16,0-1 48 0,-1-2 0 0,-1-3 0 15,1-1 0-15,0-3 0 0,1-7 0 0,-2 8 0 16,2-8-176-16,0 0-48 0,0 0 0 0,0 0 0 16,0 0-48-16,0 0-16 15,0 0 0-15,0 0 0 0,0 0-336 0,-7-3-80 0,2-4-16 0,2-2-6752 16,0-2-1344-16</inkml:trace>
  <inkml:trace contextRef="#ctx0" brushRef="#br0" timeOffset="-203409.41">22562 13668 2751 0,'0'0'256'0,"0"0"-256"0,0-9 0 0,0 2 0 0,0 1 1792 0,0 6 304 16,0-8 64-16,0 8 16 0,-1-8-1248 0,1 8-240 15,-1-7-48-15,1 7-16 0,-2-7-48 0,2 7 0 0,0 0 0 0,0 0 0 16,-4-6-128-16,4 6-16 16,0 0-16-16,0 0 0 0,0 0-16 0,0 0 0 15,0 0 0-15,0 0 0 0,-5 6-112 0,5-6-32 16,-3 10 0-16,-2 2 0 0,4 3-256 0,1 2 160 16,-2 2-160-16,1 3 128 0,0 2 80 0,0 2 16 15,-1 3 0-15,2 3 0 0,0 2 96 0,2 3 0 0,-2 4 16 0,1 1 0 0,1 2-16 0,0 1 0 16,0 0 0-16,2 1 0 0,-1 0-64 0,0-1 0 31,-1 0-16-31,1-2 0 0,-1-3-112 0,0-2-128 0,0-1 176 0,0-2-176 0,-1-1 128 0,1-1-128 16,0-3 0-1,-2-2 0-15,-1 1 128 0,0-3-128 0,-2-3 192 0,0-1-192 16,-1-1 192-16,0-3-192 0,1-4 192 0,0-1-192 0,-2-2 256 16,2-1-64-16,1 0-16 0,2-10 0 0,-2 8-176 15,2-8 0-15,0 0 144 0,0 0-144 16,0 0-432-16,0 0-144 15,0 0-48-15</inkml:trace>
  <inkml:trace contextRef="#ctx0" brushRef="#br0" timeOffset="-203099.39">22557 13830 16575 0,'0'0'1472'0,"-8"3"-1168"0,8-3-304 15,0 0 0 1,-7 5-352-16,7-5-128 0,-2 10-32 0</inkml:trace>
  <inkml:trace contextRef="#ctx0" brushRef="#br0" timeOffset="-193838.03">18774 14726 5519 0,'0'0'240'0,"0"0"64"0,0 0-304 0,0 0 0 0,0 0 0 0,0 0 0 16,-4-6 0-16,4 6 0 0,0 0 0 0,0 0 0 15,0-7 0-15,0 7 0 16,0 0 0-16,0 0 0 0,0 0 0 0,0 0 0 15,0 0 0-15,0 0-144 16,0 0 464-16,0 0 80 0,0 0 32 0,0 0 0 0,0 0 896 0,0 0 176 0,0 0 32 0,0 0 16 16,0 0-848-16,9-5-192 0,-1 3-16 0,1 1-16 15,-1 0-304-15,1 0-176 16,2 0 192-16,-1 1-192 16,0-1 320-16,0 1-32 0,0 0-16 0,0 0 0 0,0 0 128 0,-1 0 32 15,0 0 0-15,2 1 0 0,1-1-96 0,2 1-16 0,1-1 0 0,3 0 0 16,-1 0-192-16,5 0-128 0,1 0 160 0,5 0-160 0,1 0 0 15,6-1 0-15,2 0 0 0,4-2 0 0,-1 1 0 16,2-1 0-16,-3 0 0 0,-2-2 0 0,3 0 0 0,1 0 0 31,5 2 0-31,1 0 0 0,3-1 0 0,1 1 0 0,0 0 0 16,-4-2 0-16,-6 1 0 0,-1-2 0 0,1 1 0 0,0 1 0 0,1-1 0 0,-1 1 0 16,0 0 176-16,0 1-176 0,-2 0 0 0,-2 1 0 31,-3-1 0-31,-6 2 0 0,-2 0 0 0,-4 1 0 0,-5 0 0 0,0 1 0 0,-4 0 0 15,-1 1 0-15,-12-2 0 0,12 2 0 16,-3 0 128-16,-9-2-128 0,0 0 0 16,0 0 0-16,9 3 0 0,-9-3 0 0,0 0 0 0,0 0-192 31,0 0-560-31,0 0-96 0</inkml:trace>
  <inkml:trace contextRef="#ctx0" brushRef="#br0" timeOffset="-193327.28">18734 14740 11967 0,'0'0'1072'0,"0"0"-864"0,0 0-208 16,0 0 0-16,0 0 1120 0,0 0 176 0,0 0 48 0,0 0 0 16,9 9-1200-16,2-2-144 0,2-2-192 0,2 1 32 15,3-3 160-15,1 0-128 0,2-1 128 0,-1-1-128 16,-1 1 128-16,2-1 0 15,-1-1 0-15,3-1-128 0,1 1 128 0,3 0 0 0,1 0 0 16,3 0 0-16,3-2 0 0,5 1 224 0,2 0-48 0,2-1-16 16,0 0-32-16,-1-1-128 0,-2-1 192 0,0 0-64 15,1-1-128-15,1 1 192 0,3 0-192 0,2-1 192 16,5 1-32-16,1-1 0 0,-3 1 0 0,-2-1 0 0,-4-1 48 16,-4 1 16-16,1-1 0 0,1 2 0 0,0-1 128 0,-1 2 32 15,0 0 0-15,0 0 0 16,1 1-96-16,-6 0-16 0,-4 1 0 0,-5 0 0 0,-5 0-16 0,-2 1 0 15,-3 0 0-15,-3 1 0 0,-4 0 16 0,0 1 0 16,-10-2 0-16,10 2 0 0,-10-2 0 0,8 4 0 16,-8-4 0-16,0 0 0 15,0 0-96-15,0 0-32 0,10 4 0 0,-10-4 0 0,0 0-144 16,0 0-192-16,0 0 32 0,0 0-6992 0,0 0-1392 16</inkml:trace>
  <inkml:trace contextRef="#ctx0" brushRef="#br0" timeOffset="-193161.62">20326 14627 26719 0,'0'0'2368'0,"0"0"-1888"0,0 0-480 0,-9 0 0 16,9 0 176-16,0 0-176 15,0 0 192-15,0 0-8160 0,0 0-1632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1:46:07.715"/>
    </inkml:context>
    <inkml:brush xml:id="br0">
      <inkml:brushProperty name="width" value="0.05292" units="cm"/>
      <inkml:brushProperty name="height" value="0.05292" units="cm"/>
      <inkml:brushProperty name="color" value="#FF0000"/>
    </inkml:brush>
  </inkml:definitions>
  <inkml:trace contextRef="#ctx0" brushRef="#br0">16621 14786 6447 0,'0'0'576'0,"0"0"-576"0,0 0 0 0,0 0 0 0,0 0 432 0,0 0-32 16,0 0 0-16,0-6 0 0,0 6-32 0,0 0-16 15,4-8 0-15,-4 8 0 16,4-7-352-16,1 2 0 0,2-2 0 0,-1 2 0 0,1-2 0 16,-1 2-192-16,0-1 192 0,1 2-192 15,-2-1 192-15,-5 5-160 0,9-5 160 0,-1 1-160 0,-1 0 160 0,-7 4 0 16,9-3 0-16,0 1 0 16,-9 2 0-16,10-2 0 0,-1 0 0 0,0 1 0 15,1 0 0-15,0 1 0 0,0 1 160 0,2 0-160 16,0-1 352-16,3 0-32 0,0 0 0 0,5 0 0 15,1 0 16-15,3-1 0 0,2-1 0 0,4 0 0 0,3 0-64 0,1-2-16 0,-3 0 0 0,2-1 0 16,1-2-64-16,1 0-32 0,3 1 0 0,0 0 0 16,2 2-160-1,2 1 0-15,3-1 0 0,-2 1 128 16,-1-1-128-16,-2-1 0 0,-4 1 144 0,1 0-144 0,-2 0 0 0,0 1 0 0,-1 1 0 0,1 0 0 16,1 2 0-16,-1 0 0 0,0 0 0 0,-1 0 0 15,-2 0 0-15,-3 0 128 16,-3-1-128-16,-3 1 0 0,-4-1 0 0,-4 0 128 0,-2 0-128 0,-2 0 0 0,-11 1 144 15,11-1-144-15,-11 1 192 0,0 0-192 0,0 0 192 0,0 0-64 16,0 0 0-16,0 0-128 16,0 0 128-16,0 0-128 0,0 0 0 0</inkml:trace>
  <inkml:trace contextRef="#ctx0" brushRef="#br0" timeOffset="555.04">16460 14815 8287 0,'0'0'736'0,"0"0"-592"15,0 0-144-15,0 0 0 0,0 0 880 0,0 0 144 16,0 0 16-16,0 0 16 0,0 0-656 0,11-1-128 16,0-1-16-16,2-1-16 0,2 1-64 0,1 0-16 15,3 0 0-15,1 0 0 0,1-1 32 0,1 1 16 16,0-1 0-16,2 1 0 0,2 0-80 0,3-1-128 15,1 1 176-15,3-1-176 0,3 0 128 0,3-1-128 16,3 2 0-16,3 0 0 0,3-1 144 0,-2-1-144 0,-2 1 0 16,2-1 144-16,1-2-144 0,2 1 0 0,0 0 0 15,2 2 0-15,5 1 0 0,-3-1 128 0,-4 0-128 0,-1 1 128 16,-3 0-128-16,1 1 0 0,0 0 0 0,2 1 0 16,2 0 192-16,-1 1 0 0,-1 0 0 0,-4-1 0 15,-2 0 192-15,-3 0 64 16,-1-1 0-16,-2 1 0 0,-2-1-48 0,0 1 0 0,-1 0 0 0,0 0 0 15,0 1 16-15,0 1 0 16,-1-1 0-16,-1 2 0 0,-3-2-112 0,-1-1-32 16,-2 0 0-16,-3 1 0 0,-3-1-144 0,-1 0-128 0,0 0 192 0,-3 0-192 15,-1-1 160-15,-2 1-160 0,0 0 128 0,-2-1-128 16,-10 1 160-16,0 0-160 0,0 0 192 0,0 0-192 16,0 0 176-16,0 0-176 0,0 0 160 0,0 0-160 15,0 0-448-15,5-5-176 0</inkml:trace>
  <inkml:trace contextRef="#ctx0" brushRef="#br0" timeOffset="748.03">17993 14714 27471 0,'0'0'1216'0,"0"0"256"0,-5-6-1184 16,5 6-288-16,0 0 0 0,0 0 0 0,0 0 0 0,0 0 0 0,0 0-208 0,0 0 80 31,0 0-384-31,0 0-80 0,11-1-16 0</inkml:trace>
  <inkml:trace contextRef="#ctx0" brushRef="#br0" timeOffset="32909.11">21650 14754 8287 0,'0'0'736'0,"-8"-1"-592"16,-1 0-144-16,0 0 0 0,2 0 1312 0,-2 1 224 0,2-1 64 0,7 1 0 0,0 0-768 0,-8 0-128 15,8 0-48-15,0 0 0 16,0 0-496-16,0 0-160 0,-7 3 0 0,7-3 0 0,0 0 0 0,0 0-304 16,0 0 48-16,-5 8 0 31,5-8-528-31,0 0-112 0,0 0 0 0,2 9-16 15,-2-9-48-15,6 6-16 0,0-1 0 0,2-2 0 0,1-1 464 0,2-1 80 0,0-1 32 0,3 0 0 16,-1-1 608-16,5 0 128 0,3 0 32 16,1-1 0-16,2 1 720 0,0 0 160 0,6-2 32 0,2 2 0 15,2 0-368-15,2 0-64 0,1 1-16 0,2 0 0 16,-1 1-304-16,-1-1-64 16,-4 0-16-16,0 1 0 0,0-1-64 0,0 1 0 0,1 1-16 0,2-2 0 15,3 0 16-15,1 0 0 0,2 0 0 0,0 0 0 16,1 0-144-16,-2 0-32 0,-3 0 0 0,-1-2 0 15,1 0-208-15,1 1 144 0,1-1-144 0,0 0 128 16,-1-2-128-16,0 1 128 0,-2 0-128 0,-3 2 128 16,-3 0-128-16,-6 0 0 0,-4-2 0 0,-3 2 128 15,-5 0-128-15,-3 1 128 0,-10 0-128 0,0 0 128 0,8 1-128 0,-8-1 0 16,0 0 144-16,0 0-144 16,0 0-272-16,0 0-128 0,-9 5-32 0,-2-1-9072 15</inkml:trace>
  <inkml:trace contextRef="#ctx0" brushRef="#br0" timeOffset="33299.44">21554 14974 3679 0,'-23'2'320'0,"-2"0"-320"0,0-1 0 0,3 1 0 16,-1 0 1936-16,3 0 320 0,0 2 64 0,4-1 16 15,1 1-1184-15,4 1-256 16,0-1-32-16,5 1-16 0,6-5-368 0,-4 7-80 0,4-7-16 0,4 9 0 16,2-1-256-16,5-2-128 0,1-1 0 0,7 0 128 15,2 0-128-15,8-2 0 0,4-1 0 0,5-1 0 16,4-1 192-16,1 0 0 0,0-3 0 0,4-1 0 0,5-1 432 16,6 1 80-16,6-2 32 0,3 0 0 15,1-3 160-15,1 0 48 0,-4-1 0 0,5 0 0 0,1 0-224 0,1 1-32 16,-1-1-16-16,-4 0 0 0,-5 1-224 0,-4 0-64 15,-3 1 0-15,0 1 0 0,0-1 0 0,-1 0-16 16,-1 2 0-16,-5-1 0 0,-5-1-64 0,-3 2-16 16,-3-2 0-16,-3 2 0 0,-3-2-128 0,-2 1-32 15,-3 1 0-15,-2-1 0 0,-2 0-128 0,-3 1 160 16,-3-2-160-16,-2 0 160 0,-2 1-160 0,-1-1 0 16,-6 0 0-16,2 0-8992 15,-2-2-1792-15</inkml:trace>
  <inkml:trace contextRef="#ctx0" brushRef="#br0" timeOffset="39131.08">16744 2742 15663 0,'0'0'1392'0,"0"0"-1120"16,0 0-272-16,2-5 0 0,-1-1 176 0,-1 6-32 0,3-5 0 0,-3 5 0 15,4-8-144-15,-4 8 128 16,0 0-128-16,0 0 128 0,0 0 128 0,0 0 32 16,0 0 0-16,0 0 0 0,0 0-64 0,5 1-16 15,-5-1 0-15,7 5 0 0,0 0 48 0,-1 2 16 0,0-1 0 16,0 3 0-16,1 2-48 0,0 1-16 0,-1 0 0 15,2 0 0-15,0 1 0 0,-1-2 0 0,0 0 0 16,-1-2 0-16,2 1-208 0,0-1 0 0,-2-1 0 0,3 1 0 16,-2-4 0-16,-7-5 0 0,8 5 0 0,-8-5 144 15,0 0 256-15,0 0 48 0,7 0 16 0,-7 0 0 0,9-5 400 16,1-3 80-16,-5-3 16 0,4-2 0 0,2-3-224 16,1-3-32-16,2-5-16 0,3-3 0 0,4-2-368 0,1-4-80 15,2-5-16-15,3-1 0 0,1-1-224 0,-6 12 176 16,2-2-176-1,14-13 160-15,-1 3-160 0,-2 3 160 0,-2 1-160 0,0 5 160 0,-1 3 32 0,-2 4 0 16,-4 2 0-16,-2 5 0 0,-2 3-192 0,-5 3 0 16,-3 1 144-16,-1 2-144 0,-5 1-240 0,0 3-112 15,-8 4-32-15,0 0-8448 16,9 0-1712-16</inkml:trace>
  <inkml:trace contextRef="#ctx0" brushRef="#br0" timeOffset="40851.54">23822 2835 5519 0,'0'0'496'0,"0"0"-496"0,0 0 0 16,0 0 0-16,0 0 960 0,0 0 112 15,0 0 16-15,0 0 0 0,0 0-400 0,0 0-80 16,0 0-16-16,0 0 0 0,0 0-32 0,0 0-16 0,0 0 0 0,0 0 0 16,7-4-80-16,-7 4-16 15,0 0 0-15,0 0 0 0,0 0-192 0,0 0-64 0,0 0 0 0,0 0 0 16,0 0 48-16,9 3 0 0,-9-3 0 0,9 4 0 16,-9-4-48-16,8 6 0 0,-8-6 0 0,6 7 0 15,0-1-16-15,-6-6-16 0,5 7 0 0,-5-7 0 16,7 8 0-16,-2-1 0 0,-5-7 0 0,6 9 0 15,-6-9 32-15,6 8 0 0,-6-8 0 0,5 10 0 16,-1-1 16-16,-4-9 16 0,5 10 0 0,-5-10 0 0,3 10-64 0,-3-10-16 16,3 10 0-16,-3-10 0 0,3 9 16 0,-3-9 0 15,0 0 0-15,4 9 0 0,-2 0 0 0,-2-9 0 16,0 0 0-16,3 9 0 0,-3-9-32 0,0 0 0 16,2 8 0-16,-2-8 0 0,0 0 64 0,0 0 16 15,0 0 0-15,0 0 0 0,0 0 112 0,0 0 0 16,0 0 16-16,0 0 0 0,0 0-96 0,0 0-32 15,0 0 0-15,0 0 0 0,0 0 16 16,0 0 0-16,0 0 0 0,0 0 0 0,8-6-16 0,-1 1 0 16,-7 5 0-16,9-10 0 0,-2-1-208 0,3 0 176 15,1 0-176-15,0-1 160 0,-1-1-160 0,1-2 0 16,1-1 0-16,4-1 128 0,-1 0-128 0,5-4 0 0,2-5 0 16,3 1 128-16,1 0-128 0,3 0 0 0,1-2 0 0,1 0 0 15,-3-2 0-15,1 2 0 0,-2 0 0 0,0 2 0 16,-3-2 0-16,0 3 0 0,1 2 0 0,-3 2 0 15,-4 2 128-15,-3 2-128 0,1 1 192 0,-4 3-64 16,-1 1 80-16,-2 2 16 0,-2-1 0 0,-1 2 0 16,-2 2 176-16,1 0 48 0,-5 6 0 0,3-7 0 15,-1 0-128-15,-2 7 0 0,2-9-16 0,-2 9 0 16,0 0-96-16,3-9-16 0,0 3 0 0,-3 6 0 16,0 0-192-16,0 0 128 0,0 0-128 0,0 0 0 0,0 0 0 0,0 0 0 15,0 0 0-15,0 0 0 0,0-7 0 16,0 7 0-16,0 0 0 0,0 0 0 0,0 0-208 0,0 0-144 15,0 0-32-15,0 0 0 16,0 0-896-16,0 0-176 0,0 0-32 0</inkml:trace>
  <inkml:trace contextRef="#ctx0" brushRef="#br0" timeOffset="41008.28">24651 2259 17727 0,'0'0'784'0,"0"0"176"0,0 0-768 0,0 0-192 0,0 0 0 0,0 0 0 16,0 0 0-16,0 0 0 0,0 0 0 0,0 0-176 16,0 0 16-16,0 0 0 0,0 0 0 0</inkml:trace>
  <inkml:trace contextRef="#ctx0" brushRef="#br0" timeOffset="43955.88">14831 3078 5519 0,'0'0'496'0,"0"0"-496"15,0 0 0-15,0 0 0 0,0 0 512 0,0 0 0 16,0 0 0-16,0 0 0 0,0 0-48 0,0 0 0 16,-4-1 0-16,4 1 0 0,0 0-48 0,0 0-16 15,0 0 0-15,0 0 0 0,0 0-240 0,0 0-160 0,0 0 192 0,0 0-192 16,0 0 0-16,0 0 0 16,0 0 0-16,0 0 0 0,0 0 0 0,0 0 0 15,0 0 0-15,0 0 0 0,0 0 0 0,0 0 0 0,0 0 0 0,0 0 0 16,-1 6 0-16,1-6-176 0,0 0 0 0,0 0-4464 15</inkml:trace>
  <inkml:trace contextRef="#ctx0" brushRef="#br0" timeOffset="45661">14795 3144 12671 0,'0'0'560'0,"0"0"112"0,0 0-544 0,0 0-128 16,0 0 0-16,0 0 0 0,0 0 896 0,0 0 128 15,0 0 48-15,0 0 0 0,0 0-368 0,0 0-80 16,0 0-16-16,0 0 0 0,0 0-240 0,0 0-48 16,5-3-16-16,1 0 0 0,-1 1 96 0,1 0 32 15,-1 0 0-15,1 0 0 0,-6 2-224 0,8-2-32 16,-4 2-16-16,3 0 0 0,-1 0-160 0,1 2 0 0,-1-1 0 0,1 1 0 15,1-1 0-15,-1 1 0 16,0-1 0-16,1 1 0 0,-2 1 0 0,2-1 0 0,0 0 0 0,0 0 0 16,1 0 0-16,0 1 192 0,0-2-192 15,1 0 192-15,-3 0 80 0,3 0 32 0,0-1 0 0,0 0 0 16,0 0 80-16,1 0 32 0,0-1 0 16,0 1 0-16,1 0-48 0,0 0-16 0,-1 0 0 15,2-1 0-15,-3-1-128 0,0-1-32 16,-1 2 0-16,0 0 0 0,0-1-64 0,-1 0-128 0,1 0 176 0,0 1-176 0,0-1 144 15,-1 1-144 1,0 0 0-16,1 0 144 0,0-1-144 0,0 0 128 0,-2 0-128 0,2 0 128 0,0 0-128 0,0 1 0 16,0-1 0-16,-1 1 0 15,2 0 0-15,0 0 0 0,-1-2 0 0,2 2 0 16,2 0 0-16,-1 0 0 0,-3 0 0 0,0 0 0 0,1 0 0 0,0 0 0 16,-1 0 0-16,-1 0 0 0,0-2 0 0,0 1 0 15,-1 0 0-15,0 1 0 0,-7 1 128 0,7-1-128 16,-1 1 128-16,-6 0-128 0,7-1 0 0,-7 1 128 15,0 0-128-15,0 0 0 16,0 0 128-16,0 0-128 0,0 0 0 0,0 0 128 0,0 0 0 0,0 0-128 16,0 0 192-16,0 0-64 0,0 0-128 0,0 0 192 15,0 0-192-15,0 0 192 0,0 0-192 0,0 0 160 0,-5-4-160 0,0 2 160 16,-1 0-160 0,0 1 160-16,-1 0-160 0,0 0 160 0,-1 1-160 0,-1 0 0 0,-2 0 144 15,-1 1-144-15,0 1 128 0,-1-1-128 0,-2-1 128 0,1 1-128 16,0 0 0-16,-2 0 128 0,-1 0-128 0,-2 2 0 15,-1-2 0-15,2 0 144 16,-2 0-144-16,0-1 0 0,-1 0 0 0,1 0 0 16,0 0 0-16,1 0 0 0,-1 1 128 0,1 0-128 0,0-1 0 0,0 0 0 15,0 0 0-15,1 0 0 0,3 1 0 0,0 0 0 16,-2 0 0-16,2 2 0 16,0-1 0-16,1 0 0 0,1 0 0 0,1 0 0 0,0 1 0 0,0-1 0 15,1 0 0-15,0 2 0 0,-2-1 0 0,2 0 0 0,0-1 0 0,2 1 0 16,-1 0 0-16,1-1 0 15,0 1 0-15,0-1 0 0,2 1 0 0,0-1 0 0,1 0 0 0,1-1 0 16,-1 0-128-16,6-1 128 16,-5 0 0-16,5 0 0 0,-6-1 0 0,6 1 0 0,-5 0 0 0,5 0 0 15,0 0 0-15,0 0 0 16,0 0 0-16,0 0 0 0,0 0 0 0,0 0-144 0,0 0 144 0,0 0 0 16,0 0 0-16,0 0-128 15,0 0 128-15,0 0 0 0,0 0-144 0,0 0 144 16,3-4 0-16,-3 4 0 0,6-4-144 0,0 2 144 0,1 0 0 0,2 1-160 0,-2 0 160 0,2 1-128 15,1-1 128-15,0 1 0 16,0 0 0-16,1 0 0 0,-1 0 0 0,1 0-128 0,1 1 128 0,0-1 0 16,1 0 0-16,-1 0 0 0,3 0 0 0,-1 0 0 15,0 0 0-15,2 1 0 0,-3-1 0 0,2 1 0 16,1-1 0-16,0 0 0 0,1 0 0 0,0 0 0 0,1 1 0 16,1 0 0-16,-1 0 0 0,2 0 0 0,0 0 0 15,0 1 0-15,1-1 0 0,-2 0 0 0,1 0 0 0,0 0 0 16,-2-1 0-16,-1 0 0 0,0 0 0 0,-1 0 0 15,1 0 0-15,-1 0 0 0,2-1 0 0,-2 0 0 16,1 0 0-16,-1 0 0 16,2-2 0-16,-1 1 0 0,1 0 0 0,-1 0 0 0,-1 0 0 0,1-1 0 15,-2 1 0-15,-1 1 0 0,-1 0 0 0,0 0 128 16,-1-1-128-16,-1 1 0 0,-1-1 0 0,-2 1 128 16,0-1-128-16,-1 1 0 0,-2 0 0 0,-5 1 144 0,7-1-144 0,-7 1 0 15,5-2 128-15,-5 2-128 16,0 0 0-16,0 0 0 0,0 0 160 0,0 0-160 15,8-3 128 1,-8 3-128-16,0 0 128 0,0 0-128 0,0 0 0 0,0 0 128 16,0 0 0-16,0 0 0 0,0 0 0 0,0 0 0 15,0 0 32-15,0 0 0 16,-8 0 0-16,1 0 0 0,-2-1-16 0,0 1 0 16,-1 3 0-16,0-2 0 0,-1-1-16 0,-1 0 0 0,-1-1 0 15,-1 1 0-15,-2 0-128 0,1 0 0 0,-4 0 144 0,1 0-144 16,0 0 0-16,-1 1 128 0,-1 0-128 0,0 0 0 0,1 1 0 0,-1 0 128 15,0-1-128-15,0 2 0 16,-1-1 0-16,-1 0 0 0,-1-1 0 0,0 0 0 16,0 1 0-16,1 1 0 0,0-2 0 0,0 1 0 0,0 0 0 15,1 0 0-15,0-1 0 0,0 2 0 16,2-1 0-16,0 1 0 0,1 0 0 0,1 1 0 16,-1-1 0-16,3 0 0 0,-2 1 0 0,3-1 0 0,-2-1 0 15,3 0 0-15,2 0 0 0,0 1 0 16,1-2 0-16,4 1 0 0,-3-1 0 0,2 0 0 0,2-1 0 0,5 0 0 15,0 0 0-15,0 0-128 0,0 0 128 0,0 0 0 16,0 0-144-16,0 0 144 0,0 0 0 0,0 0-144 16,0 0 144-16,0 0 0 0,0 0-160 0,0 0 160 15,0 0-128-15,0 0 128 0,0 0 0 0,0 0-160 0,6-1 160 0,2 0 0 16,0 1-144-16,1 0 144 0,-1 0 0 0,2 0-144 16,1 0 144-16,3 0 0 15,0 1 0-15,1 0-128 0,1 0 128 0,0-1 0 0,4 0-144 0,0 0 144 16,3-1 0-16,1 0 0 15,2-1-144-15,3 0 144 0,0-2 0 0,1 1 0 0,3 0 0 0,-1-2 0 16,-2 1 208-16,1-2-48 16,1 1-16-16,-3-1 0 0,-1 1-144 0,-1-1 192 15,1 2-192-15,-2 0 192 0,0-1-192 0,-2 2 0 0,-2 0 0 0,-1 0 128 0,-1 0-128 16,-2 0 0-16,-1 0 144 0,-2 0-144 0,-2 2 160 16,-1 0-32-16,-1 0-128 0,0 1 192 15,-2 0 32-15,-1 0 0 0,0-1 0 0,-2 0 0 16,0 1 32-16,-6 0 0 0,0 0 0 0,6 0 0 15,-6 0-64-15,0 0-16 0,6 0 0 0,-6 0 0 16,0 0 0-16,0 0 0 0,0 0 0 0,0 0 0 0,0 0 0 0,0 0 0 16,0 0 0-16,0 0 0 0,0 0-176 15,0 0 128-15,0 0-128 0,0 0 128 0,0 0-128 0,0 0 0 16,0 0 0-16,0 0 128 16,0 0-1792-16,0 0-384 0,0 0-64 0</inkml:trace>
  <inkml:trace contextRef="#ctx0" brushRef="#br0" timeOffset="46835.64">14459 2454 6447 0,'0'0'576'0,"0"0"-576"0,0 0 0 0,0 0 0 0,0 0 864 15,3-4 64-15,-2-3 16 0,0 2 0 0,-1 5-48 16,0-6 0-16,-1 2 0 0,1 4 0 16,-1-6 0-16,-1 2 0 0,0-1 0 0,2 5 0 0,0 0-176 0,0 0-32 15,-4-3-16-15,4 3 0 16,0 0-96-16,0 0-32 0,-6-1 0 0,6 1 0 16,0 0-160-16,-6 3-16 0,-2 2-16 0,1 0 0 0,3 2-160 0,0 1-48 15,-2 1 0-15,2 2 0 0,0 2 16 0,2 0 0 16,0 1 0-16,2 1 0 0,-1 2-160 0,1-1 192 15,0 1-192-15,0 1 192 0,0-1-192 0,1 1 0 16,1-2 0-16,3 2 0 0,-3-2 0 0,2 1 128 16,2-2-128-16,-1 1 0 0,1-2 0 0,1-1 0 15,0-1 0-15,1-1 0 0,-1-1 160 0,2-1-160 16,0-2 192-16,0-2-192 0,1-2 176 0,1 0-176 16,1-5 160-16,0 0-160 0,0-3 176 0,1-2-176 0,0-1 192 15,0 0-192-15,-2-2 0 0,0 0-176 16,-2-2 0-16,4-7 0 15,-2-1-208-15,-3 4-32 0,-1 1-16 0,-3 7 0 0,0-3 432 0,-2 2 0 0,-1 1 0 0,0 3 0 16,-1 5 400-16,0 0 176 0,0 0 16 0,0 0 16 16,0 0-16-16,0 0 0 0,0 0 0 15,1 6 0-15,1 4-352 0,3 0-80 0,-2 0-16 0,1 1 0 16,2 1-144-16,2 0 0 0,-1 0 0 0,2 0 0 0,1 0 0 0,0 2 0 16,2-2 0-16,-1-1 0 0,0-1 0 0,0-3 128 15,-1 0-128-15,0-2 0 0,0-1 192 0,0-2-32 16,-2-2-16-16,1-2 0 0,0-3 304 0,-1-1 64 15,-2-4 16-15,2-2 0 0,1-4 32 0,-5-2 0 16,-2-3 0-16,0-2 0 0,-2-4-272 0,-3 2-48 16,-2 1-16-16,-2 1 0 0,1 1-80 0,-2 3-16 15,-2 4 0-15,-1 1 0 0,0 3 80 0,-1 4 16 16,-1 0 0-16,1 3 0 0,0 1-16 0,-2 3 0 16,1 3 0-16,-1 2 0 0,2 2-208 0,0 2 0 15,1 3 0-15,0 0 0 0,1 0-128 0,2 1 128 16,1 1-192-16,1 8 192 15,4 1-960-15,2-1-96 0,3-1-16 0,0-6-8400 16,2-1-1696-16</inkml:trace>
  <inkml:trace contextRef="#ctx0" brushRef="#br0" timeOffset="47311.15">14917 2564 19343 0,'0'0'848'0,"0"0"192"0,0 0-832 0,0 0-208 0,0 0 0 0,0 0 0 16,0 0 1088-16,4 6 160 0,0 0 32 0,-1 0 16 15,0-1-384-15,1 1-80 0,-4-6 0 0,4 7-16 0,0 2-304 16,0-1-48-16,-1 0-16 0,0-1 0 16,1 0-208-16,-4-7-48 0,2 7-16 0,-2-7 0 15,0 0-48-15,0 0-128 0,0 0 192 0,0 0-64 0,0 0 128 16,5-4 0 0,-1-1 16-16,-2-3 0 0,0-1 48 0,0-2 16 15,1-3 0-15,1-3 0 0,-1-1-208 0,3-1-128 0,-2 1 160 0,3 3-160 0,-4 1 0 0,1 3 0 0,1 1 0 0,0 2 0 31,1 2 0-31,0 1-192 0,1 3 192 0,-1 2-160 0,1 2 160 0,1 1 0 16,-1 2 160-16,2 0-160 0,1 1 192 0,1 0-64 16,0 2-128-16,0 0 192 0,0 0-192 0,0-1 128 15,2 0-128-15,1-1 0 0,-3 0 128 0,1-2-128 0,-1 0 0 0,0-2 0 16,-3-2 208-16,1-1-48 0,0-3-16 16,0-1 0-16,-3-3 176 0,1-1 48 0,0-3 0 0,-1-1 0 15,0-2-48-15,-1-3 0 0,1-3 0 0,-1-1 0 16,-1-2-176-16,1 1-144 0,1 2 192 0,-1 3-192 15,-1 3 0-15,0 3 0 0,-1 2 0 0,3 2 0 16,-2 3 0-16,0 2 0 0,-4 3-176 0,0 0 176 0,8 1-160 16,0 2 160-16,-1 1-128 0,2 2 128 15,1-1-192-15,1 0 32 0,0 1 16 0,1 0 0 0,1-1 144 16,1 0 0-16,-1-2 0 0,4 0 0 31,-1-3-416-31,-3-2-48 0,-2-2-16 0,0-3 0 0,-1-2-1792 0,1-2-352 0,0-3-80 0</inkml:trace>
  <inkml:trace contextRef="#ctx0" brushRef="#br0" timeOffset="47753.73">15532 1980 22463 0,'0'0'992'0,"0"0"208"0,-5-3-960 0,5 3-240 0,0 0 0 0,0 0 0 16,0 0 880-16,0 0 128 16,0 0 16-16,0 0 16 0,0 0-464 0,5 7-80 0,-2 3-32 0,3 1 0 15,1 1 176-15,1 2 48 0,1 0 0 0,1 2 0 16,1 2-272-16,2 2-48 0,-2 1-16 0,2 2 0 15,3 1-224-15,-2 1-128 0,-1 1 160 0,0 1-160 16,-1 3 128-16,0-2-128 0,1-1 0 0,-1-2 144 16,-4-3-144-16,1-1 192 0,-1-4-192 0,-1-3 192 15,-2-2-64-15,-1-3 0 0,0-3 0 0,-4-6 0 0,0 0 192 0,0 0 16 16,0 0 16-16,0 0 0 0,0 0 192 0,-6-2 32 16,0-2 16-16,-1-5 0 0,-1-3-272 0,1-4-64 15,-2-2-16-15,1-4 0 0,-1-2-480 0,2-2-80 16,-2 0-32-16,-1-12 0 15,1 3-64-15,1 2-16 0,2 2 0 16,4 11 0-16,2-4 240 0,0 2 64 0,-1 0 0 0,2 0 0 0,0 2 128 0,2-1-160 16,0-1 160-16,3 1-160 0,-1 0 160 0,2 1 0 15,0 1 0-15,-1 2 0 0,1 2-144 0,-1 3 144 0,1 1-160 0,1 4 160 16,-4 0 0-16,2 3 0 16,-2 0 0-16,-4 4 0 0,0 0 0 0,7 3 0 15,-2 2-144-15,-1 3 144 0,0 2 0 0,-1 2 0 16,-1 2 0-16,-1 1 128 0,-1 1-128 0,0 0 128 0,-1 2-128 0,0 0 128 15,0-1 0-15,0 1 0 0,-1-1 0 0,1 1 0 16,1-3-128-16,0 0 0 16,0-2 0-16,1-1 0 0,1-2-256 0,-2-1-80 15,0-3-16-15,0-6 0 16,0 0-1904-16,0 0-384 0</inkml:trace>
  <inkml:trace contextRef="#ctx0" brushRef="#br0" timeOffset="48101.98">15728 1840 24879 0,'0'0'1088'0,"0"0"256"0,0 0-1088 0,0 0-256 16,0 0 0-16,0 0 0 0,5 7 0 0,1 2 0 16,-1 1 0-16,2 2 0 0,2 0 512 0,-1 1 128 15,1-1 48-15,0 1 0 0,1 1-176 0,0-1-16 16,0 0-16-16,0 0 0 16,-1-1-272-16,1 0-48 0,0 0-16 0,-1-1 0 15,-1-2-144-15,-1-1 160 0,0-1-160 0,0-1 160 16,-7-6 32-16,0 0 0 0,0 0 0 0,0 0 0 0,0 0 496 0,0 0 96 15,0 0 32-15,2-5 0 0,-1-3-16 0,-2-3 0 16,-1-3 0-16,-2-4 0 0,0-3-496 0,1-4-112 0,-2-5 0 0,2-1-16 16,1 2-176-1,1 0 0-15,0 2 0 0,2 1 0 0,1 3-192 16,0 3 192-16,1 3-160 0,1 2 160 0,-1 2-144 0,0 2 144 0,2 2-128 0,-1 3 128 16,2 0 0-16,-1 3-160 0,-5 3 160 15,7-2 0-15,-1 1-208 0,2 1 64 0,-1 2 16 0,0 1 0 16,1 2 128-16,1 0-160 0,-2 2 160 0,7 4-160 31,1 0-464-31,-2 1-80 0,5 1-32 0,-9-4-9280 0,1 0-1856 0</inkml:trace>
  <inkml:trace contextRef="#ctx0" brushRef="#br0" timeOffset="48857.91">16153 1700 4607 0,'0'0'400'0,"0"0"-400"0,0 0 0 0,0 0 0 0,0 0 1392 0,0 0 192 32,0 0 32-32,0 0 16 0,3-5-672 0,-1 0-144 0,-1-2-32 0,1-1 0 0,-2 1-144 0,1-3-16 15,0-1-16-15,0 0 0 0,0-1 144 0,-2 0 16 0,1-2 16 0,0 3 0 16,0 0-96-16,0 1-32 16,0 2 0-16,0 0 0 0,-1 0-96 0,0 1-32 15,0 1 0-15,1 2 0 16,0 4 272-16,0 0 48 0,0 0 16 0,-7 2 0 0,2 2-288 0,1 3-64 15,-1 2-16-15,1 1 0 0,0-1-240 0,2 5-64 0,1 0 0 0,1 1 0 16,0 2-192-16,1-1 144 16,4 1-144-16,0-2 128 0,2 1-128 0,0-2 0 0,1 0 0 0,1-1 128 15,1 0 0-15,1-4 0 0,-3-1 0 0,1-2 0 16,1-1 144-16,0-2 32 0,-2 0 0 0,0-3 0 16,2-1 128-16,-3-3 16 0,-1-1 16 0,-1-3 0 15,2-3-112-15,-1 0-32 0,0-3 0 0,1-3 0 16,-1-1-128-16,1-2-48 0,-1-2 0 0,0 0 0 15,0 1-400-15,0 1-96 0,-2 1-16 0,0 4 0 16,-2 0 160-16,-1 2 16 0,-1 4 16 0,0 1 0 16,0 1 176-16,0 2 0 15,0 5 0-15,0 0-128 0,0 0 128 0,0 0 0 0,0 0-144 0,0 0 144 0,0 0-128 0,0 0 128 32,0 0-160-32,0 0 160 0,0 0 0 0,0 0-144 0,0 0 144 0,0 0 0 0,0 0 0 0,0 0 0 15,0 0 0-15,0 0 0 0,0 0 0 0,0 0-128 16,0 0 128-16,0 0 0 0,2-5-208 0,1 0 32 15,2-2 16-15,-4-2 0 0,1-2 160 0,0-2-208 16,-1 1 80-16,1 0 128 0,0-1-128 0,-1 1 128 16,-1 0 0-16,0 2 0 0,0 1 0 0,-1 1 0 15,-1 2 0-15,-1 1 0 0,3 5 0 0,0 0 0 16,-4-1 0-16,0 2 0 0,4-1 0 0,-6 6 0 0,1 1 0 16,-1 3 0-16,4 2 0 0,1 2 0 0,0 1 0 0,3 2 0 15,1-2 0-15,3 0-176 0,-1 1 176 0,3-2-128 16,0 0 128-16,0-2 0 15,1 1 0-15,0-2 0 0,-1-3 0 0,0 0 0 0,1-1 0 0,0-2 0 16,-1 0 0-16,1-1 128 0,-1-1-128 16,2 1 128-16,-2-2-128 0,0 0 176 0,-2 0-176 15,1-1 192-15,-7-1-192 0,0 0 128 0,0 0-128 0,0 0 128 0,0 0-128 0,0 0 192 16,0 0-192 0,0 0 192-16,0 0 256 0,-5 7 48 0,0-2 16 15,-2 2 0-15,0 1-272 0,-1-2-48 0,0 2-16 16,1 0 0-16,-1-1-176 0,0 1 0 0,0-1 0 0,2-1 0 0,0 1 0 0,2-1-272 15,2 0 64-15,2-6 16 16,0 0-960-16,0 0-192 0,0 0-48 0,0 0-11600 0</inkml:trace>
  <inkml:trace contextRef="#ctx0" brushRef="#br0" timeOffset="49172.42">16600 1291 14735 0,'0'0'1312'0,"-6"-3"-1056"0,1 1-256 0,-4 1 0 16,0 1 1984-16,2 2 352 31,-1 1 64-31,0 2 16 0,2-1-1664 0,-2 1-336 0,2 1-64 0,2 2-16 0,0 1-208 0,1-1-128 31,3 2 160-31,3 0-160 0,-1 1 128 0,2 1-128 0,3 0 0 0,1 1 144 0,0-1-144 0,1-2 0 0,2-1-192 0,0 0 192 16,1-1 0-16,0-1 0 0,0-3 0 0,2-1 192 16,0-1-192-16,0 1 0 0,1-3 144 0,0 0-144 15,0-1 272-15,0-1-16 0,-2 0 0 0,-1 0 0 16,-1 1 464-16,-3 0 96 0,-3-1 16 0,-5 2 0 15,0 0 80-15,0 0 32 16,0 0 0-16,0 0 0 16,0 0 80-16,0 0 0 0,-5 3 16 0,-2 1 0 0,-2 2-752 15,0 0-160-15,2 2-128 0,-3 2 192 0,-1 0-192 0,1-1 0 16,1 0 0-16,1-1 0 0,1 1-320 0,0-1-32 16,1-2-16-16,-2 2 0 15,2-1-1824-15,6-7-368 0,0 0-80 0,0 0-16 16</inkml:trace>
  <inkml:trace contextRef="#ctx0" brushRef="#br0" timeOffset="49456.28">16884 1265 25791 0,'0'0'2304'0,"0"0"-1856"16,0 0-448-16,0 0 0 0,0 0 640 0,-2 7 16 16,0-1 16-16,1 2 0 0,0 1-224 0,0 1-64 15,1 0 0-15,1 1 0 0,1 1-32 0,1 0-16 16,-2-1 0-16,1 0 0 0,1-1-336 0,3 0 0 0,0-1 0 0,1 0 128 15,0-1-128-15,-1-3 144 16,1 0-144-16,2-3 160 0,-3-2 16 0,1-2 0 0,-2-3 0 0,-1-1 0 16,-1-2-368-16,-1-2-64 0,0-2 0 0,-3-9-16 15,-2-2-1888-15,-4-3-368 0,-2-4-80 16,2 7-16-16,-16-31 2336 16,-7 0-12368-16,-9 10 10864 0,25 30 1440 0,-1 0 352 0,0-1 0 0,2 4 2688 15,1 2 592-15,2 3 128 0,3 0 32 0,1 2-2416 16,6 4-496-16,-4-2-80 0,4 2-32 0,0 0-416 15,0 0 0-15,0 0-224 0,6 3-6288 16,3 1-1248-16</inkml:trace>
  <inkml:trace contextRef="#ctx0" brushRef="#br0" timeOffset="49724">17039 1075 16575 0,'0'0'736'0,"0"0"160"0,-3 5-720 0,-1 2-176 15,1 1 0-15,0 0 0 0,-1 2 1520 0,2 1 272 16,2 1 48-16,2 2 16 0,1 1-1296 0,0-1-256 15,1 1-48-15,2-2-16 0,1-1-48 0,2 0-16 16,1-1 0-16,0-1 0 0,1-1 208 0,1-3 32 16,0 0 16-16,1-3 0 0,1-2 16 0,-1-1 16 0,0-2 0 0,0-2 0 15,0-2 48-15,1-1 16 16,-2-1 0-16,-1-3 0 0,-1-4 32 0,0 0 0 16,-3-4 0-16,0-1 0 0,-2 1-176 0,-1-2-48 0,-5-1 0 15,-1 1 0-15,-2 2-176 0,-1 2-32 0,-2 1-128 0,-1 2 192 16,-1 3-192-16,1 2 176 0,-1 1-176 15,-1 4 160-15,-2 2-160 0,1 3 0 0,0 2-192 0,-3 5 192 16,1 1-1072-16,2 3-80 16,0 3-32-16,5-3-12512 0</inkml:trace>
  <inkml:trace contextRef="#ctx0" brushRef="#br0" timeOffset="50007.51">17338 1021 21359 0,'0'0'944'0,"0"0"208"0,0 0-928 0,0 0-224 15,6 3 0-15,-1 2 0 0,-1-1 752 0,1 0 96 16,-1 1 32-16,1 0 0 0,-2 0 16 0,0-1 0 16,-3-4 0-16,5 7 0 0,-5-7-128 0,0 0 0 15,0 0-16-15,0 0 0 0,0 0-112 0,0 0-32 16,0 0 0-16,6-1 0 0,2-3-32 0,-1-1 0 0,-1-3 0 0,1-1 0 16,0-1-160-16,3-1-32 15,-1-3-16-15,3 1 0 0,-1-1-208 0,2 1-32 0,1 2-128 0,-1 2 192 16,-1 0-192-16,0 2 0 15,-1 2 0-15,-1 1 0 0,0 3 128 0,0 2-128 0,0 3 176 0,1 1-176 16,1 2 144-16,1 2-144 0,1 0 0 0,-1 2 144 16,2-1-144-16,-2 1 0 0,0-1 0 15,6 2 0 1,-2-2-1072-16,-1-1-240 0,-4-2-48 0</inkml:trace>
  <inkml:trace contextRef="#ctx0" brushRef="#br0" timeOffset="51352.28">14302 5341 7359 0,'0'0'656'0,"0"0"-528"15,0 0-128-15,0 0 0 0,0 0 1056 0,0 0 176 32,0 0 48-32,0 0 0 0,0-8-416 0,0 8-80 0,0 0-16 0,0 0 0 0,1-8-128 0,-1 8-16 15,0 0-16-15,0 0 0 16,0 0-208-16,0 0-32 15,0 0-16-15,0 0 0 0,2-6-96 0,-2 6-32 0,5-7 0 0,-5 7 0 0,0 0 0 0,0 0 0 0,0 0 0 0,7-2 0 16,-7 2-32-16,0 0 0 0,9-1 0 0,-9 1 0 16,10 0-32-16,-10 0-16 0,10 2 0 15,-1 1 0 1,-9-3-144-16,11 6 128 0,-1-3-128 16,0 2 128-16,0 1-128 0,2 1 0 15,-2-1 0-15,-3-1 128 0,2-1-128 0,1 1 0 0,1 1 0 0,2-1 128 16,1 0-128-16,1-2 0 0,-1 2 0 0,1-1 0 15,2 0 0-15,1 1 0 0,0 0 0 0,2 0 0 0,0-2 0 0,1 0 0 16,-3 1 0-16,2-1 0 16,1 0 0-16,-1 0 0 0,0 0 0 0,0-1 128 0,-3 0-128 15,1-1 0-15,-1 0 0 0,1 0 0 0,1 0 0 16,-1-1 0-16,0 0 0 0,1 0 0 16,-3 0 0-16,4 0 0 0,-2 0 0 0,0-1 128 0,1 0-128 15,1-1 128-15,1 1-128 0,1 0 128 0,0 1-128 0,1-1 0 16,-1 0 0-16,1 0 128 0,0-1-128 0,0 1 0 15,-3-1 0-15,0 1 128 0,-2 0-128 0,2 0 0 0,0-2 0 0,0 0 0 16,0 0 0-16,-1 0 0 16,2-1 0-16,1 1 128 0,0-1-128 0,2-1 0 15,2 2 0-15,0 0 0 0,4-2 208 0,-2 1-32 0,1 1-16 0,-1-1 0 16,-3 0 16-16,-1 0 0 0,-1-1 0 0,-1 2 0 16,-1 0-176-16,0 0 192 15,-1 0-192-15,0 0 192 0,-1-1-192 0,0 1 0 16,0 0 0-16,-2 1 128 0,1-1 96 0,-2 1 16 15,1 0 0-15,1 0 0 0,-1-1 144 0,2-1 48 0,1 0 0 16,-3-1 0-16,0 1 64 0,-1 0 16 0,0-2 0 0,-2 1 0 16,0-1 160-16,1 1 32 0,-4-1 16 0,-3 2 0 15,0 0-144-15,0 1-48 0,-4 0 0 0,-4 3 0 16,5-3-112-16,-5 3-32 0,0 0 0 0,0 0 0 16,0 0-80-16,0 0-32 0,0 0 0 0,0 0 0 15,0 0-80-15,0 0 0 0,0 0-16 0,0 0 0 16,0 0-176-16,0 0 0 0,0 0 144 0,0 0-144 15,0 0-400 1,0 0-160-16,0 0-16 0,0 0-9728 0,-2 5-1920 0</inkml:trace>
  <inkml:trace contextRef="#ctx0" brushRef="#br0" timeOffset="51827.33">15589 5668 12895 0,'0'0'1152'0,"-3"-4"-928"0,-1 0-224 0,1-3 0 0,1 0 2080 0,2 7 368 15,0-7 80-15,0 7 16 0,2-7-1328 16,-2 7-256-16,0 0-48 0,0 0-16 15,0 0-80-15,0 0-32 0,0 0 0 0,0 0 0 16,0 0-224-16,7 4-48 0,-2 3-16 0,1 1 0 0,-1 2-208 0,2 1-32 0,-1 1-16 0,2 2 0 16,0 1-240-16,0 2 176 15,-2-1-176-15,2 2 160 0,0-1-160 0,-3 0 0 16,2-1 0-16,-1 0 128 0,0 1-128 0,-1-1 0 16,2 1 0-16,-4-2 0 0,0 0 160 0,1-1-160 0,-1-2 192 15,-1-1-192 1,0 0 864-16,1-3 64 0,-2 0 16 0,-1 1 0 15,0-9-3888-15,0 0-768 0</inkml:trace>
  <inkml:trace contextRef="#ctx0" brushRef="#br0" timeOffset="52015.07">15408 5974 21183 0,'0'0'944'0,"-5"-2"192"0,5 2-912 15,0 0-224-15,0 0 0 0,0 0 0 0,0 0 672 0,5-6 96 16,0 2 0-16,4-1 16 0,3-1-256 0,-1 1-48 15,2-2-16 1,3 0 0-16,1-1-144 0,4-1-48 0,0-1 0 16,0 0 0-16,1 0-272 0,1 0 0 0,0-1 0 0,8-4 0 31,-6 2-1552-31,-3 2-432 0,-4 1-64 0</inkml:trace>
  <inkml:trace contextRef="#ctx0" brushRef="#br0" timeOffset="52881.93">15832 5959 21183 0,'0'0'1888'0,"0"0"-1504"0,0 0-384 0,0 0 0 32,0 0-608-32,8-5-192 0,-2 0-32 0,-1 0-16 0,-1 2 1264 0,1-3 256 0,-1-4 48 0,-1-1 16 0,1-1 96 0,-1-2 32 0,-1 0 0 0,-1 0 0 31,-1-1-384-31,0 0-80 0,-1-1-16 0,0 0 0 0,-1 1-240 0,0 0-144 15,-1 2 160-15,1 2-160 0,-1 1 128 0,0 2-128 16,-1 1 0-16,1 3 0 0,0 1 288 0,3 3-32 16,-6 0-16-16,6 0 0 0,-5 5-48 0,0 1-16 15,2 3 0-15,-1 2 0 0,0 2-176 0,2 2 0 16,1 0 0-16,1 2 0 0,0-1 0 0,1-1 0 16,1 1-144-16,2-1 144 0,0 1 0 0,-1-2 0 15,3-1 0-15,0-1 0 0,1-2 0 0,2-1 0 16,-3-2 0-16,2-2 0 0,0-1 0 0,1 0-192 0,-2-4 192 0,5-1-160 31,-1-3-208-31,-1-1-32 0,0-3-16 0,0-1 0 16,1-2-352-16,1-4-80 0,1-5-16 0,2 0 0 15,0-1-2416-15,-1 1-496 0,3-9-80 0,-4 8-32 0,-7 14 2960 0,-1 1 592 0,1 0 112 0,-6 6 32 32,0 0-880-32,0 0-160 0,0 0-48 0,0 0 0 0,2 6 4288 0,0 2 832 0,-1-1 192 0,-1 2 16 15,0 1-2352-15,1 0-480 0,-1 0-80 0,0 0-32 16,0-2-368-16,0 1-80 0,0-1-16 15,-1 0 0-15,1-8-64 0,-1 7 0 0,1-7-16 0,0 0 0 16,0 0 64-16,0 0 16 0,0 0 0 0,0 0 0 16,0 0-64-16,0 0-16 0,1-6 0 0,0-3 0 0,1-2-320 0,2-2-64 15,1-3-16-15,3-6 0 0,0 1-160 0,-1 3-192 16,1 1 32-16,-2 3 16 0,-2 2 144 0,0 3-208 16,1 2 80-16,-5 7 128 0,0 0-192 0,0 0 192 15,0 0-160-15,6 3 160 0,2 0-160 0,-2 1 160 16,-6-4-160-16,7 7 160 0,1 0 0 0,0-2 0 15,-3 2 0-15,3-2 0 0,1 1 0 0,-1-1 0 16,1 1 0-16,0-3 0 0,0-1 0 0,-1-1 0 16,-1-1 128-16,1-2-128 0,0-2 144 0,-2-2-16 0,1 0-128 0,-2-3 192 15,1-1-32-15,-2-1-16 0,0-2 0 0,-1-10 0 16,-1-3-144-16,0 2 160 0,-2 1-160 0,0 0 160 16,0 3-432-16,-1 5-96 15,-1 3-16-15,0 3 0 0,-2 2 160 0,4 7 32 16,0 0 0-16,0 0 0 0,-7 0 192 0,7 0-144 0,-6 7 144 0,4-1-128 15,0 2-16-15,2 2 0 16,1 0 0-16,2 1 0 0,1 1 144 0,1 0-160 0,2 0 160 16,-1 0-160-16,1 0 160 0,2-2 0 0,-1-1 0 0,1 0 0 15,0-1 0-15,-1-2 0 0,-1 0 0 0,1-1 0 16,0 0 0-16,-2-1 0 16,0 0 160-16,-1-1-160 0,-5-3 320 0,6 1-16 0,-6-1-16 0,0 0 0 15,0 0 80-15,0 0 16 0,0 0 0 0,0 0 0 16,0 0 32-16,2 5 16 0,-2-5 0 0,0 7 0 15,-1 0-176-15,1 1-48 0,-2 0 0 0,-1-2 0 0,-1 1-208 0,2 0 0 16,-1-2 128-16,1 2-128 0,-2-1-240 0,3 1-80 16,-2 0-32-16,3-7-13792 15</inkml:trace>
  <inkml:trace contextRef="#ctx0" brushRef="#br0" timeOffset="53071.21">16449 5576 24191 0,'0'0'1072'0,"0"0"208"0,0 0-1024 0,0 0-256 16,1 11 0-16,0-3 0 0,3-1 944 0,-3 2 128 16,1 0 16-16,0 0 16 0,0 2-336 0,1-1-64 0,0-2 0 0,0 2-16 15,1 0-400-15,-1-1-80 16,0-2-16-16,0-1 0 0,2 0-192 0,-2-1 144 16,-3-5-144-16,6 5 128 0,-6-5-128 0,0 0 0 0,5 0 0 0,-5 0-176 31,9-8-720-31,-4-2-128 0,0-5-48 0,-4-6-11792 0</inkml:trace>
  <inkml:trace contextRef="#ctx0" brushRef="#br0" timeOffset="53165.96">16433 5349 11055 0,'-20'-5'976'0,"8"3"-784"0,-2-1-192 0,1 2 0 0,2 0 2208 0,2 3 400 15,0 2 80-15,1-2 0 0,8-2-1888 0,-7 3-384 16,7-3-80-16,0 0-16 0,0 0-320 0,0 0-192 16,0 7 32-16,3-1-6240 15,-3-6-1264-15</inkml:trace>
  <inkml:trace contextRef="#ctx0" brushRef="#br0" timeOffset="53455.84">16554 5498 17967 0,'-4'13'784'0,"4"-5"176"0,0-1-768 0,3 3-192 0,-1 0 0 0,1 1 0 0,0 1 1152 0,2 0 176 0,0-1 32 0,2 2 16 31,0-1-512-31,0-1-96 0,1 0-32 0,0-1 0 0,-1-3-192 0,1 0-32 0,0-2-16 0,-1 0 0 16,0-3-112-16,0-1 0 15,-1-1-16-15,1-1 0 0,-1-2 32 0,0-2 16 16,-2 0 0-16,0-2 0 0,-1-2 80 0,-1-2 16 16,0-2 0-16,-2-1 0 0,-1-2-80 0,-2 0-16 0,-1-3 0 0,-1 1 0 15,1 0-256-15,-2 1-160 0,0 2 192 0,-1 2-192 16,2 2 128-16,-1 2-128 16,-1 1 0-16,2 3 0 0,-1 2 0 0,6 3 0 0,-5 0 0 0,5 0 0 0,-6 3-176 0,1 1 16 15,1 2 0-15,-1 3 0 16,3-1-720-1,4 2-144-15,0 1-16 0,1-3-12672 0</inkml:trace>
  <inkml:trace contextRef="#ctx0" brushRef="#br0" timeOffset="53783.62">16809 5522 18431 0,'0'0'816'0,"0"8"160"0,0-1-784 0,0 2-192 15,1 0 0-15,0 0 0 0,1 1 992 0,1 0 160 0,-2-2 16 0,0 1 16 16,2 1-176-16,-3-1-48 0,0-1 0 15,1-2 0-15,-1-6-288 0,0 0-64 0,2 6-16 0,-2-6 0 32,0 0-176-32,0 0-32 0,0 0-16 0,0 0 0 15,0 0-48-15,6-6 0 0,-1-1 0 0,1-3 0 16,-2-1-64-16,3-1 0 0,-2-3-16 0,4 0 0 16,0-3-240-16,0 2 0 0,1 3 0 0,-2 0 0 15,0 2 0-15,1 3 0 0,-4 0 0 0,2 2 0 16,-3 3 256-16,-4 3 96 0,7 0 32 0,-7 0 0 0,6 3 48 0,1 2 16 15,-1 1 0-15,3 2 0 0,-3 0-192 0,2 1-48 16,1-1 0-16,1 0 0 0,-1-1-208 0,1-1 0 16,-1 0 0-16,0-2 0 0,0 1 160 0,0-3-160 15,-2-1 160-15,1-2-160 0,0-1 0 0,-1-2 0 16,0-2 0-16,1-3-15728 16</inkml:trace>
  <inkml:trace contextRef="#ctx0" brushRef="#br0" timeOffset="56774.11">20677 3176 8175 0,'0'0'352'0,"0"0"96"0,0 0-448 0,0 0 0 0,0 0 0 0,0 0 0 16,0 0 256-16,0 0-48 0,0 0 0 0,0 0 0 15,-5-2 304-15,5 2 64 0,0 0 16 0,0 0 0 0,-5 0 32 16,5 0 0-16,0 0 0 0,-6 0 0 16,6 0-96-16,0 0-16 0,-3-2 0 0,3 2 0 15,-7 0 112-15,7 0 16 0,0 0 0 0,0 0 0 0,-5 0-144 16,5 0-32-16,-6 2 0 0,6-2 0 15,0 0-160-15,0 0-48 0,0 0 0 0,0 0 0 16,0 0-256-16,0 0 0 0,0 0 128 0,0 0-128 16,0 0 0-16,3 6 0 0,-3-6 0 0,0 0 0 0,5 5 0 15,-5-5 0-15,6 3 0 0,0-1 0 0,1 0 0 0,-1-1 160 16,1 0-160-16,0-1 128 0,-1 0 0 0,1-1-128 16,-1 0 192-16,2 0-64 0,-1 0-128 0,0 0 128 15,1 0-128-15,0 1 128 0,-2-1-128 0,3 1 0 16,1 0 0-16,1 0 0 0,1 0 0 0,-3-1 0 15,2 1 0-15,1 0 0 0,0 0 0 0,1 0 0 16,2 0 0-16,0-1 0 0,0-1 0 0,1 1 128 16,0-1 0-16,1 1 0 0,-2-1 144 0,2 1 32 0,-1-1 0 15,1 0 0-15,0 0-176 0,0 1-128 0,0 0 192 0,0 0-192 16,-1 0 128-16,1 0-128 0,-2 0 0 0,2-2 0 16,-1 2 0-16,0 0 0 0,0-1 0 0,1 1 0 15,1 1 0-15,1 0 0 0,-1 0 0 0,0 1 0 16,1 0 0-16,1 1 0 0,-1 1 0 15,2-1 0-15,-2-1 0 0,1 1 0 0,0 0 0 0,0 0 0 16,0 0 0-16,-2 0 0 0,0 0 0 0,-2-1 0 16,1 0 144-16,-2 0 32 0,0 0 0 0,-1 0 0 0,-2 1 176 0,1-1 32 15,-1 0 16-15,1 0 0 0,0 0 0 16,-1 1 0-16,0-1 0 0,1 1 0 0,1 2-144 0,-2-1-48 16,-1-1 0-16,0 2 0 0,-1 0 48 0,0 0 0 15,0 1 0-15,0-1 0 0,-1 1 0 0,0-1 0 16,-2 0 0-16,1 1 0 0,-1-2-48 0,-1 1 0 15,-6-4 0-15,7 5 0 0,-7-5 16 0,6 4 0 16,-6-4 0-16,6 5 0 16,-6-5-80-16,0 0-16 0,0 0 0 0,5 4 0 0,-5-4-128 15,0 0 0-15,0 0 0 0,0 0 128 0,0 0-352 0,0 0-80 16,0 0-16-16,0 0-8688 16,0 0-1744-16</inkml:trace>
  <inkml:trace contextRef="#ctx0" brushRef="#br0" timeOffset="57381.14">20614 3247 5519 0,'0'0'496'0,"0"0"-496"0,0 0 0 0,-6-1 0 0,1 0 704 0,5 1 64 16,0 0 0-16,-3-2 0 0,-2 0 576 0,5 2 112 15,0 0 16-15,0 0 16 0,0 0-592 16,-1-6-128-16,1 1-32 0,0 5 0 15,3-6-192-15,2 2-32 0,-1-1-16 0,2 1 0 0,0 0-96 0,1 0-16 16,1 1 0-16,0 0 0 0,1-2-96 0,1 1-32 16,1-1 0-16,0 2 0 0,0 0 16 0,0 0 0 0,1-1 0 0,3 1 0 15,0 0-16-15,1-1 0 16,2 1 0-16,2 0 0 0,1-1 112 0,1 1 16 0,2 1 0 0,0 0 0 16,3 0-96-16,1 0-16 0,2 1 0 0,1 0 0 15,-1 1-16-15,0 0 0 0,-1 0 0 0,-1 0 0 0,1 0-64 0,-3 0 0 16,3 0-16-16,0 1 0 0,-2 2-176 0,3-1 128 15,2 1-128-15,0-1 128 0,1 0-128 0,1 1 128 16,-2-1-128-16,-1 1 128 0,0 0 64 0,0 1 0 16,-5 1 0-16,1 1 0 0,-3-2 0 0,0 1 16 15,-1 2 0-15,-2 1 0 0,-3 0-64 0,-2-1-16 16,1 1 0-16,-3 0 0 0,-1-2 16 0,1 1 0 16,-2-2 0-16,-1 1 0 0,-1-2-144 0,-2 1 160 15,0-1-160 1,-1-1 160-16,-7-3-16 0,0 0 0 0,0 0 0 0,0 0 0 0,0 0 176 0,0 0 16 15,0 0 16-15,0 0 0 0,0 0-160 0,0 0-16 16,0 0-16-16,0 0 0 0,0 0-160 0,0 0-224 16,-3-4 48-16,1 0-9136 31,-1-2-1824-31</inkml:trace>
  <inkml:trace contextRef="#ctx0" brushRef="#br0" timeOffset="57759.41">21622 2435 19807 0,'0'0'880'0,"-3"-4"176"0,1 0-848 0,0-1-208 15,0 0 0-15,0-1 0 0,-1 2 1424 0,1-1 240 16,1 1 64-16,1 4 0 0,0 0-560 0,0 0-96 16,0 0-32-16,0 0 0 0,0 0-608 0,0 0-128 0,0 0-32 0,4 4 0 15,2 2-128-15,-1 2-16 16,2 0-128-16,0 2 192 0,0 1-192 0,1 1 128 15,0 1-128-15,1 1 0 0,0 1 0 0,0 1 0 0,-1-3 0 0,1 2 0 16,0 1 160-16,-1 0-160 0,0 0 160 0,-2-1-160 16,-2 0 128-16,0 1-128 0,2-2 0 0,-3 6 0 31,0-4-512-31,1 0-208 0,-1-3-48 0</inkml:trace>
  <inkml:trace contextRef="#ctx0" brushRef="#br0" timeOffset="57962.88">21547 2693 8287 0,'-10'-7'368'0,"10"7"80"0,-5-1-448 0,5 1 0 0,0 0 0 0,0 0 0 0,0 0 3840 0,2-5 672 16,0-1 144-16,3 0 16 0,4-2-2944 0,2-1-608 0,1-1-112 0,2-1-32 16,3-1-128-16,2 0-16 15,0 0-16-15,2-1 0 0,-2-1-528 0,2 2-96 16,2 0-32-16,10-6 0 15,-3 0-576-15,-3 4-112 0,0 2-32 0,-11 4-13200 0</inkml:trace>
  <inkml:trace contextRef="#ctx0" brushRef="#br0" timeOffset="58824.66">21976 2519 17503 0,'0'0'1552'0,"0"0"-1232"16,0 0-320-16,0 0 0 0,5-3 416 0,0-2 32 0,-1 0 0 0,0-1 0 0,1-1 832 0,0-1 192 15,0-1 16-15,0 0 16 0,-3-1-624 0,2 1-128 16,-1-2-32-16,-1-2 0 0,0-1-272 0,0 0-48 16,-4 0-16-16,0-2 0 0,0 2 0 0,-1 1 0 15,-1 2 0-15,0 1 0 0,-1 2 0 0,-1 1 0 16,-1 3 0-16,1 1 0 0,-1 2-64 0,2 1 0 31,-2 1-16-31,2 5 0 0,-1 4-304 0,1 1 0 0,-1 2 0 0,2 2 0 16,2 0 0-16,0 2 0 0,2-2 0 0,3 0 0 0,0 1 0 0,1-2-144 15,2 0 144-15,0 0 0 16,3-1 0-16,1-1 0 0,1-1 0 0,1-1-128 0,0-2 128 0,2-1 0 0,0-1 0 0,2-3 0 16,-1-3 0-16,0-1-160 0,-1-2 160 0,7-5-160 15,-1-3-496 1,-2-1-112-16,-3-2 0 0,-1-4-16 0,-2-3 0 16,1-2 0-16,-2-1 0 0,0-5 0 0,0-3-1680 15,-4 4-336-15,-1 5-64 0,-2 4-16 16,1 3 1952-16,-3 4 384 0,-1 4 80 0,-1 8 16 0,0 0 1472 0,0 0 288 0,0 0 64 0,0 0 16 0,0 0-432 0,-2 6-96 15,-1 2-16-15,2 1 0 0,-1 1-400 0,1 1-64 16,0 1-32-16,1 0 0 0,0-1 16 0,1-1 0 16,0 0 0-16,0-2 0 0,0-1 16 0,-1-7 16 15,0 0 0-15,0 0 0 16,0 0 352-16,0 0 64 0,0 0 16 0,0 0 0 16,5-6-64-16,-1-1-16 15,-2-4 0-15,3-2 0 0,-1-2-384 0,2 0-80 16,-1-3-16-16,2 1 0 0,0-3-272 0,1 2 128 0,-1 2-128 15,0 4 0-15,2 0 0 0,-2 3 0 0,1 2 0 0,-1 4 0 0,2 1 0 0,-2 2-144 0,0 1 144 0,1 3-128 16,0 3-112-16,-1 0-16 16,1 1 0-16,1 2 0 0,0 1 256 0,1 0 0 15,-2-1 0 1,1 0 0-16,0-1 0 0,1-2 0 16,0 0 0-16,1-2 0 0,-1-1 128 0,-1-3 0 15,-1-2 16-15,1-3 0 0,0 0 224 0,-1-4 32 16,-1-3 16-16,0-1 0 0,0-2-96 0,-1-3 0 0,0 0-16 0,-2-2 0 15,-1-2-128-15,0-1-32 0,-2-1 0 0,-1 1 0 16,-1 0-144-16,-1 1 0 0,1 1 0 0,0 4 0 16,-1 2-256-16,0 2 64 0,1 2 0 0,0 2 16 15,-2 2 176-15,3 6 0 0,0 0 0 0,0 0-128 0,0 0-128 16,0 0 0-16,-1 9-16 0,1 2 0 16,0 0 80-16,3 2 0 0,-1 1 16 0,1 0 0 15,3 0 176-15,0 1 0 0,-1-2 0 0,1-1-128 16,3-1 128-16,0-1 0 0,-2-1 0 0,0-2-128 0,1 0 128 0,2-3 0 15,0 1 0-15,-1-2 0 0,0 0 0 0,0-1 224 16,-2 0-48-16,-7-2-16 0,6 0 96 0,-6 0 32 16,0 0 0-16,0 0 0 0,0 0 160 0,0 0 48 15,0 0 0-15,0 0 0 0,0 0-128 0,0 0-32 16,0 0 0-16,0 0 0 0,0 0-336 0,-2 6 144 16,-1 1-144-16,1 0 0 0,-3 1 128 0,2 1-128 0,0 1 0 15,-1-1 0-15,2-3 0 0,1 1-272 16,1-7 48-16,-1 10 16 15,1-10-2176-15,0 0-432 0</inkml:trace>
  <inkml:trace contextRef="#ctx0" brushRef="#br0" timeOffset="59007.1">22801 1967 25791 0,'0'0'2304'0,"-6"-1"-1856"0,1 0-448 0,0 1 0 16,5 0 1136-16,-4 2 128 0,0 1 16 0,0 3 16 15,3 0-256-15,-2 1-48 0,1 1-16 0,1-1 0 16,1 2-256-16,0 0-48 0,0 1-16 0,2 0 0 15,2 0-416-15,-2 1-96 16,2 0-16-16,0-2 0 0,2 0-128 0,0-1 0 0,2-1 0 0,-2 0 0 16,-1 0-160-16,0-2 160 15,-5-5 0-15,0 0-144 0,0 0-848 0,0 0-160 0,0 0-48 0,0 0-8880 16,3-6-1776-16</inkml:trace>
  <inkml:trace contextRef="#ctx0" brushRef="#br0" timeOffset="59146.05">22725 1811 26655 0,'-12'-9'1184'0,"7"6"240"0,0-1-1136 0,-1 1-288 15,2 1 0-15,4 2 0 0,0 0 512 0,0 0 32 16,-6 0 16-16,6 0 0 0,0 0-560 0,0 0 0 16,0 0 0-16,2 7 0 0,1 1-256 0,2 0 0 15,3 1 0-15,0-2-12160 0</inkml:trace>
  <inkml:trace contextRef="#ctx0" brushRef="#br0" timeOffset="59404.37">22991 1815 21183 0,'0'0'1888'0,"0"0"-1504"16,0 0-384-16,-4 2 0 0,-1 3 864 0,1-1 96 16,1 2 32-16,-1 1 0 0,2 2-480 0,0 2-80 0,0 1-32 0,1 0 0 0,2-1-32 0,1 0-16 15,1 0 0-15,3 0 0 0,0 0-144 0,2-1-16 16,0-2-16-16,0-2 0 0,1-1-48 0,0-2 0 16,0-1 0-16,1-1 0 15,0-2 80-15,0-1 16 0,-2-2 0 0,1-2 0 0,0-1 64 0,-1-3 16 16,-2-1 0-16,-1-3 0 0,-2-1 208 0,-2-1 32 15,-3-1 16-15,0 1 0 0,-3-1-240 0,0 2-64 16,-3 0 0-16,0 3 0 0,1 2-128 0,-2 3-128 16,0 0 144-16,0 3-144 0,2 1 0 0,-2 5 0 15,0 1 0-15,-4 6 0 16,0 1-608-16,0 2-64 0,2 1-16 0,6-2-8832 16,-2 1-1760-16</inkml:trace>
  <inkml:trace contextRef="#ctx0" brushRef="#br0" timeOffset="59707.32">23213 1770 22111 0,'0'0'1968'0,"0"0"-1584"15,0 0-384-15,0 0 0 0,0 0 672 0,7 2 48 16,-7-2 16-16,6 3 0 0,-6-3-128 0,6 6-32 0,-1-1 0 0,0 1 0 16,-5-6-112-16,4 7-16 0,-4-7-16 0,5 5 0 0,-5-5-176 0,4 6-16 15,-4-6-16-15,0 0 0 16,0 0-48-16,0 0-16 0,0 0 0 0,7 0 0 0,-1-4 464 0,0 0 80 15,-1-2 32-15,1-1 0 0,-1-2-176 0,2-1-48 16,-1-1 0-16,3 0 0 16,-1 0-144-16,1 0-48 0,0 0 0 0,0 2 0 0,1 0 64 0,0 2 0 31,1 0 0-31,1 3 0 0,-1 0-80 0,0 2-16 0,0 1 0 0,0 1 0 0,-1 1-48 0,1 1-16 0,0 2 0 0,0 0 0 16,0 0-224-16,0 2 0 15,-3 1 0-15,2-1 0 0,0 1 0 0,0 0 0 16,-2 1 0-16,-1 0-11440 31,-1-2-2272-31</inkml:trace>
  <inkml:trace contextRef="#ctx0" brushRef="#br0" timeOffset="62107.56">21255 5463 7359 0,'0'0'656'0,"0"0"-528"0,0 0-128 0,0 0 0 0,0 0 992 0,0 0 160 16,0 0 48-16,0 0 0 0,0 0-368 0,0 0-64 15,0 0 0-15,0 0-16 0,0 0-288 0,0 0-48 16,0 0-16-16,0 0 0 0,0 0-48 0,0 0-16 15,0 0 0-15,0 0 0 16,0 0 112-16,0 0 32 0,0 0 0 0,0 0 0 0,0 0-48 0,0 0-16 16,0 0 0-16,0 0 0 0,-6 2-144 0,0 0-16 0,6-2-16 0,-5 2 0 15,-1 0-48-15,1 0 0 16,-1-1 0-16,1 0 0 0,-1 0 144 0,0 0 32 0,-1 0 0 0,0-1 0 16,1 0 64-16,-2 1 16 0,1-1 0 0,1 0 0 15,-2-1-192-15,0 0-48 16,1 0 0-16,0 0 0 0,-1 0-16 0,1 0 0 0,0-1 0 0,1 0 0 15,-2 0 160-15,1 0 32 16,3 0 0-16,-3-1 0 0,2 1 16 0,0 0 16 0,0 0 0 0,0 0 0 16,5 2-96-16,0 0 0 0,-4-4-16 0,4 4 0 0,0 0-304 15,0 0 128-15,0 0-128 0,0 0 0 0,0 0 0 0,0 0 0 16,0 0 0-16,4-3 0 0,3 0 0 0,1 1 0 16,-1-1 0-1,3 2-144-15,1 0 144 0,3 0 0 0,-1 0-144 0,2 1 144 0,3-1 0 16,2 0 0-16,2 0 0 0,1-3 0 0,1 1 0 0,2 0 0 15,1-1 128-15,1 2-128 0,1 0 176 0,1 0-48 0,0 0-128 0,-2 1 192 16,-1 1-192-16,0 0 0 16,-3 0 0-16,-1 0 0 0,-4 0 144 0,-2 0-144 15,-2 1 128-15,-2-1-128 0,-3 0 160 0,-1 1-160 16,-3 0 192-16,-6-1-192 0,0 0 224 0,0 0-64 16,0 0-16-16,0 0 0 0,0 0 16 0,0 0 0 0,0 0 0 0,0 0 0 15,0 0 0-15,0 0 0 16,0 0 0-16,-5 0 0 0,-3-1-160 0,0 0 128 15,-2 0-128-15,-1-1 128 0,0 1-128 0,-4 1 128 0,0-1-128 16,-2 1 128-16,-2 0-128 0,1 0 0 0,-1 0 0 16,-2 1 0-16,1 0 0 0,0 2 128 15,1-1-128-15,-1 0 0 0,0 1 0 0,1 1 0 16,1 0 0-16,-2 0 0 0,-1 1 0 0,1-3 0 0,0 1 0 0,2 1 0 0,0-1 0 0,2 1 0 16,-1 1 0-16,2-2 0 0,0-2 0 0,2 1 0 15,0-1 0-15,1 1 0 0,1-2 0 0,2 0 0 16,0-3 0-16,3 2 0 0,0-1 0 0,6 2 0 15,-4-2 0-15,4 2 0 16,0 0 0-16,0 0 0 0,-1-6 0 0,1 1 0 0,0 5 0 0,3-6 0 16,-3 6 0-16,4-5 0 0,2-1 0 0,0 1 0 15,1-1 0-15,0 3 0 0,-1-1 0 0,2 0 0 0,0 1 0 0,-1 1 0 16,1-1 0-16,0 0 0 16,-1 1-144-16,2 1 144 0,1 1 0 0,1 1 0 15,1-1-128-15,3 1 128 0,1 1 0 0,1 1-128 16,0-1 128-16,2-1 0 0,0 0 0 0,3 0-128 15,1-1 128-15,1 0 0 16,0-1 0-16,0 0 0 0,0 0-128 0,-2-1 128 16,-1-1 0-16,-1 1 0 0,-2 0 128 0,-3 0-128 0,-1 0 160 0,-1-1-160 15,-2 2 160-15,-3 0-160 0,-1-1 144 0,0 1-144 16,-7 1 128-16,0 0-128 0,0 0 240 0,0 0-48 16,0 0 0-16,0 0 0 0,0 0 0 0,0 0 0 0,-5-2 0 15,0 0 0-15,-3 0-48 0,-1 1-16 16,-1 1 0-16,-1 0 0 15,-2 0-128-15,-2 0 0 0,-3 0 0 0,-1 1 128 0,0 1-128 0,-3-1 0 16,-3-1 0-16,1 1 0 0,0 0 0 0,-1 0 0 16,-2 1 0-16,2 0 0 0,1 1 0 0,1-1 0 15,1 1-144-15,0 0 144 0,0 0-144 0,1-1 144 16,0 0 0-16,0 0-144 0,0 0 144 0,0 1 0 16,-1-2-144-16,1 0 144 0,3 0 0 0,0 0 0 15,1 0 0-15,3-2 0 0,1 1 0 0,1 0 0 16,1 0 0-16,2 0 0 0,1-1 0 0,2 1-144 15,0 0 144-15,6 0 0 0,0 0-176 0,0 0 176 16,0 0-160-16,0 0 160 0,0 0-128 0,0 0 128 16,0 0 0-16,0 0-144 0,0 0 144 0,0 0 0 0,0 0 0 0,0 0-128 15,0 0 128-15,0 0 0 16,0 0 0-16,0 0 0 0,0 0 0 0,0 0 0 0,0 0 0 16,0 0-128-16,0 0 128 0,0 0 0 0,7-1 0 0,2 0 0 15,1 0-176-15,1-1 176 0,0 0-208 0,2 0 80 16,2 0 128-16,3-1-128 0,-1-1 128 15,4 1-128-15,0-1 128 0,2-1-128 0,1 1 128 16,0 0-128-16,-2 2 128 0,0 1 0 0,0 0-144 0,0 1 144 16,-2 0 0-16,1 0 0 0,-3 1 0 0,1 1 0 0,-2 1 0 0,-1 0 0 15,-2-1 0-15,-1 0 0 0,-1 0 0 0,-3 1 0 16,0-2 144-16,-1 1-144 0,-8-2 128 0,0 0-128 16,0 0 160-16,0 0-160 0,0 0 192 0,0 0-48 15,0 0-16-15,0 0 0 0,0 0 16 0,0 0 0 16,-8-2 0-16,-2-2 0 0,-2 1-16 0,-1 0 0 15,-2 0 0-15,-1-1 0 0,-3 1-128 0,-3 0 0 16,0 0 144-16,-1 1-144 0,0 0 0 0,-2 0 128 16,-3 0-128-16,1-1 0 0,-2 1 0 0,0 1 0 15,1 1 0-15,-1 0 0 0,2 1 0 0,-1 3 0 16,0 0 0-16,1 1 0 16,2 1 0-16,1-1 0 0,2 2 0 0,0 0 0 0,1 0 0 0,0 1-128 0,0-1 128 0,1-1 0 15,2 0 0-15,0 0 0 16,1 0 0-16,3 0 0 0,0 1 0 0,2-1 0 15,1-2 0-15,1 0-128 0,1 0 128 0,2-2 0 16,2 0 0-16,5-2-128 0,0 0 128 0,0 0 0 16,0 0-144-16,0 0 144 0,0 0-128 0,0 0 128 15,0 0-160-15,0 0 160 0,0 0-128 0,7 0 128 0,-1 0 0 16,2-1-144-16,0 0 144 0,-1 0 0 0,3 0 0 0,-2-2 0 16,2 0 0-16,1 0 0 15,1-2 0-15,1 2-128 0,0-1 128 0,2 0 0 0,1 1-144 0,3-1 144 16,-1-3 0-16,3 1 0 0,0-1 0 15,2-1 0-15,4-1-176 0,0 1 176 0,3-1-128 0,2 0 128 0,1-1 0 0,2 0 0 16,1 0 0 0,0 0-128-16,-2 1 128 0,-1 0 128 0,1 0-128 0,-5 2 176 0,0 1-176 0,-1 1 0 15,-2 2 0-15,-2 1 128 0,-2 0-128 0,-2 1 0 16,-4-1 0-16,-1 2 0 16,-3 0 176-16,-1 2-48 0,-5-1-128 0,1 0 192 15,-7-1 0-15,0 0 0 16,0 0 0-16,0 0 0 0,0 0 16 0,0 0 0 0,0 0 0 0,0 0 0 15,0 0-208-15,0 0 128 0,4 5-128 0,-4-5 0 0,0 0 0 0,4 6 0 16,-4-6 0-16,4 7 0 16,-4-7-1488-16,7 8-304 0,-7-8-48 0</inkml:trace>
  <inkml:trace contextRef="#ctx0" brushRef="#br0" timeOffset="62750.62">21823 5530 8287 0,'0'0'736'0,"0"0"-592"16,-3-5-144-16,-2 1 0 0,1-2 1856 0,-1 2 352 16,0 1 64-16,-1-1 16 0,1 2-704 0,-1 0-144 15,1 0-32 1,0 1 0-16,5 1-448 0,-5 0-80 0,-1 1-32 0,1 2 0 16,-1 2-304-16,2 0-64 0,2 2-16 15,-3 0 0-15,2 3-192 0,1 2-32 0,0 3-16 0,0-1 0 16,0 2-224-16,2 1 0 0,2-1 0 0,-1 1 0 0,-1-2 0 15,1 1 0-15,2-1 0 0,1-1 0 0,1-1 0 16,0-1 0-16,2-1 0 0,1-1 0 0,0-3 0 0,1-2 0 0,1-2 0 0,2-2 0 16,-1-2 256-16,1-2-64 0,0-3 0 0,2-2 0 15,-2-1 0 1,2-4 0-16,-3-1 0 0,2 0 0 0,0-4-64 0,0 1 0 0,-2-1-128 0,0 0 192 16,-2 2-192-1,-1 2 0-15,-1 0 0 0,-3 3 0 0,1 3 0 0,-2 1 0 0,-1 2 0 0,-2 5 0 0,0 0 0 0,0 0 0 16,0 0 0-16,0 0 0 0,6 2 0 0,-1 1 0 15,1 0-160-15,1 2 160 0,0 0 0 0,1 1-160 32,0-1 160-32,1 1 0 0,0-1-128 0,0 1 128 0,1-2 0 0,-2-1 0 0,1-1 0 0,0-2 0 31,0-2 0-31,0-1 144 0,1-1 48 0,-2-1 0 0,1-1 0 0,-1-2 0 0,-2-2 320 0,0-1 80 16,-3-3 16-16,-2 1 0 0,-2-2-32 15,-2 0-16-15,-4-2 0 0,0 2 0 16,-1 1-240-16,-2 2-64 15,-1 1 0-15,-1 2 0 0,0 2 0 0,0 3 0 16,-1 3 0-16,-1 1 0 0,1 2-256 0,1 2 0 16,-1 3 0-16,-4 6 0 15,3 3-576-15,3 0-32 0,2 1 0 0,5 0 0 16,2 1-2080-16,3-2-432 0</inkml:trace>
  <inkml:trace contextRef="#ctx0" brushRef="#br0" timeOffset="63239.18">22316 5479 20271 0,'0'0'1792'0,"0"0"-1424"16,0 0-368-16,0 0 0 0,0 0 368 0,0 7 0 15,-1-1 0-15,-1 1 0 0,2-7 208 0,0 7 64 16,-2-1 0-16,2-6 0 0,0 8-240 0,0-8-32 16,0 0-16-16,0 0 0 0,0 0-160 15,0 0-48-15,0 0 0 0,0 0 0 0,0 0 80 0,0 0 16 16,2-7 0-16,3 0 0 0,0-2 16 0,1-1 0 15,-2-2 0-15,3 0 0 0,1-2-256 0,-1 1 176 16,2 0-176-16,0 3 160 0,0 2-160 0,-2 2 0 0,1 0 0 0,-1 2 0 16,-2 2 272-16,-5 2-16 15,7 0-16-15,-1 2 0 0,0 1-112 0,-1 3 0 16,1-1-128-16,-1 3 192 0,2 1-192 0,-2 1 176 16,1-2-176-16,-1 1 160 0,2-2-160 0,0-1 0 0,-1 0 0 0,1-2 0 15,-1-1 272-15,1-2 32 16,-7-1 0-16,8-3 0 0,-2 0 240 0,1-1 48 15,0-3 16-15,-1-2 0 0,0-1-176 0,0-1-48 0,1-2 0 0,-1-1 0 16,0-1-112-16,-1-2-16 0,1-2-16 0,-1 3 0 0,1 0-240 0,1 3 144 16,-1 2-144-16,0 2 128 0,-1 2-128 15,1 0 0-15,-2 3 0 0,-4 4 0 16,0 0-176-16,0 0 176 0,0 0-128 0,7 4 128 16,-1 2-128-16,0 1 128 0,-1 2-128 0,1 1 128 15,0 0 0-15,1 1-128 0,1 0 128 0,-1 0 0 16,0 0-128-16,1-1 128 0,2-1-128 0,-3-2 128 15,2 0-192-15,0-3 64 0,0 0 0 0,3-1 0 16,0-3-768-16,-1-2-160 0,0-2-32 0,-1-1 0 16,0-3-816-1,0-2-160-15,-2-3-48 0,-2 2-9008 0</inkml:trace>
  <inkml:trace contextRef="#ctx0" brushRef="#br0" timeOffset="63648.49">22848 5199 6447 0,'0'0'576'0,"-2"-5"-576"16,-3 0 0-16,1-1 0 15,1 1 4176-15,-1 0 736 0,4 5 144 0,0 0 16 0,0 0-2896 0,0 0-576 16,0 0-112-16,0 0-16 0,0 0-896 0,0 0-160 15,4 6-32-15,1 3-16 0,0 2-128 0,0 1-32 16,2 2 0-16,-1 1 0 0,2 2-48 0,0 3-16 16,2 1 0-16,-2 2 0 0,2 1-16 0,-3 1 0 15,1 2 0-15,-1 0 0 0,2 2-128 0,-2-2 160 16,0-1-160-16,1-2 160 0,-1-2-160 0,-2-1 128 0,0-3-128 16,-2-1 128-16,-1-4 0 0,0-2 0 15,-1-2 0-15,1-3 0 0,-2-6 80 0,0 0 16 0,0 0 0 16,0 0 0-16,0 0 48 0,-6-2 16 0,1-3 0 0,-2-4 0 15,-1-2-80-15,1-2-16 0,-2-2 0 0,0-3 0 16,0-4-192-16,1-4 0 0,1-1 0 0,-3-14 0 31,3 3-368-31,4 1-112 0,2 1-32 0,1 12 0 0,0-1 128 0,1-1 0 0,1 2 16 0,1 2 0 0,3 1 224 0,1 1 144 16,-2 3-192-16,1 3 192 0,0 1-128 0,1 2 128 16,0 2 0-16,1 1 0 0,-1 0 160 0,0 3 144 15,-1 1 16-15,-6 4 16 0,0 0-64 0,7 0-16 16,-7 0 0-16,0 0 0 0,6 5-256 0,0 0 160 15,-2 2-160-15,-1 1 128 0,0 1-128 0,-1 1 0 16,-2 1 0-16,0 1 128 0,0 2-128 0,-1-2 0 16,0 0 0-16,-2 1 128 0,0 0-128 0,1 0-256 15,0 1 64-15,-3 2 16 16,0-3-1536-16,1-2-304 0,2-2-64 0,2-9-16 0</inkml:trace>
  <inkml:trace contextRef="#ctx0" brushRef="#br0" timeOffset="63967.08">23048 5118 25791 0,'0'0'2304'0,"0"0"-1856"0,0 0-448 16,0 0 0-16,0 0 368 0,0 0-32 0,0 0 0 0,7 4 0 15,-3 0 176-15,2 2 16 16,0-1 16-16,1 2 0 0,0 0 112 0,-2 1 32 16,1 1 0-16,0 0 0 0,0-2-400 0,-2 2-80 15,2 0-16-15,-1-1 0 0,-1-2-192 0,1 0 128 0,-1-1-128 0,-4-5 0 0,0 0 224 0,0 0-48 16,0 0-16-16,0 0 0 0,0 0 48 15,0 0 16 1,0 0 0-16,6-5 0 0,-3-3 144 0,-1-2 16 0,-1-2 16 0,0-1 0 16,1-3-144-16,-1-1-48 0,0-3 0 0,1 0 0 15,0 2-208-15,0 0 0 0,-1 3 0 0,2 0 0 0,-1 2 0 0,0 2 0 16,0 1 0-16,0 1 0 0,1 2 0 16,0 1 0-1,-3 6 0-15,3-4 0 0,2-1-192 0,-5 5 64 0,0 0 128 0,8-2-208 16,-8 2-368-16,10 3-80 0,-10-3-16 0,8 5-9376 15,1-2-1888-15</inkml:trace>
  <inkml:trace contextRef="#ctx0" brushRef="#br0" timeOffset="64645.66">23418 5042 13823 0,'0'0'608'0,"0"0"128"0,0 0-592 0,0-5-144 0,0-1 0 0,0 1 0 15,0 5 1952-15,1-6 352 0,-2-1 80 0,0-1 16 16,-1-2-1088-16,0 1-224 0,0 2-32 0,0 0-16 15,0-1-320-15,0 1-64 0,-1 0-16 0,2 2 0 0,-2-1-256 0,0 2-64 32,3 4-16-32,-5-3 0 0,1 1-144 0,4 2-32 0,0 0 0 0,-6 6 0 0,1 0-128 0,1 4 0 31,1 2 0-31,1 3 0 0,1 0 0 0,1 3 0 0,1 0 0 0,4 1 0 16,-2-2-192-16,2-2 192 0,1-1-192 0,0-1 192 0,1 1-128 0,0-3 128 15,0-3 0-15,0-1 0 0,-2-3 272 16,1 0 128-1,-6-4 32-15,8 0 0 0,-2-2 288 0,0-3 64 16,-1-1 16-16,1-3 0 0,-1-1-256 0,2-2-48 0,-1-3-16 0,1-1 0 16,0-2-208-16,0-3-32 0,2-2-16 15,2-1 0-15,1 0-96 0,0 2-128 16,-1 1 176-16,1 2-176 0,-1 2 0 0,0 2 0 16,0 4-192-16,-1 3 48 0,0 1 144 0,-1 2 0 0,-1 1 0 0,-1 3 0 15,1 2-192-15,0 3 0 0,-3 0 0 0,1 3 0 16,-1-1 192-16,0 2 0 15,-3 1 0-15,1 1 0 0,-1-1 0 0,1 1 0 0,-2 1 0 0,0 0-128 16,-1 1 128-16,1-1 0 0,0-2 0 0,-1 0 0 16,0-1 0-16,0-8 0 0,0 0 0 0,0 0 128 0,0 0-128 0,0 0 0 15,0 0 128-15,0 0-128 16,0 0 192-16,0 0-48 0,3-7 0 0,1-2 0 16,-1-3-16-16,0-2-128 0,1-3 192 0,0-1-64 15,1-2-128-15,0-1 0 0,-2-1 144 0,0 0-144 0,1 0 0 0,-1 1 128 16,-1-1-128-16,0 5 0 0,0 1 0 0,-1 3 0 15,0 2 0-15,0 2 0 0,-1 1 0 0,1 3 128 16,-1 5-128-16,0 0 0 0,0 0 0 0,0 0-256 16,0 0 32-16,8 2 16 0,-1 1 32 0,1 3 16 15,0 1 0-15,1 1 0 0,0 2 160 0,0 1-160 16,1 1 160-16,2-1-160 0,-1-1 160 0,0 1 0 0,0-1-144 0,0 0 144 16,-1-1 0-16,-1 1 0 15,-1-3 0-15,-1 1 0 0,0-1 0 0,-3-1 0 16,0 0 0-16,-4-6 128 0,0 0-128 0,0 6 0 0,-3 1 0 15,0 0 128-15,-2-1-128 0,-2 1 192 0,-1-1-192 16,-3 1 192-16,-1 0-192 0,0-1 160 0,-1 0-160 16,1 0 160-16,0 1-160 0,1 0 0 0,1-1 0 0,-2 1 0 31,1-3-384-31,3 1-144 0,8-5-48 0,-4 2-15040 0</inkml:trace>
  <inkml:trace contextRef="#ctx0" brushRef="#br0" timeOffset="64835.68">23933 4670 28559 0,'0'0'2544'0,"0"0"-2032"16,0 0-512-16,0 0 0 15,0 0-432-15,5 6-176 16,-5-6-32-16,5 7-16 0,-2 0 1072 0,0 2 224 0,0 0 32 0,1 1 16 0,-2 0-192 0,0 1-48 16,1-2 0-16,-1 2 0 0,0 1-320 0,0-1-128 15,0 0 0-15,1-1 144 16,1-3-144-16,-4-7 160 0,0 0-160 0,5 8 160 15,-5-8-720-15,0 0-144 0,0 0-16 0,7-5-7952 16,-1-4-1584-16</inkml:trace>
  <inkml:trace contextRef="#ctx0" brushRef="#br0" timeOffset="64977.54">23961 4433 20271 0,'-20'-18'896'0,"12"12"192"0,-6-2-880 0,1 0-208 0,0 3 0 0,1-1 0 16,1 1 1888-16,1 1 336 0,1 0 64 0,3 3 16 15,6 1-1760-15,0 0-352 0,0 0-64 0,0 0 0 16,0 0-304-16,0 0-48 0,6 7-16 0,9 2 0 15,0-2-928 1,1 0-192-16,0-2-48 0</inkml:trace>
  <inkml:trace contextRef="#ctx0" brushRef="#br0" timeOffset="65213.68">24086 4483 11967 0,'0'0'1072'0,"2"6"-864"0,0 4-208 0,1 1 0 0,2 1 1856 0,-3 1 336 16,1 1 64-16,2 0 16 0,0 1-1344 0,2 0-272 15,1-1-48-15,0 0-16 0,2-1-160 0,0-1-48 16,0-1 0-16,1-2 0 0,0-2 496 0,-1-3 80 0,-1-2 32 0,0 0 0 15,1-2 160-15,0-3 48 16,-1-1 0-16,-1-2 0 0,-1-2-256 0,0-3-48 16,0-3-16-16,-3-1 0 15,0 0-208-15,-1-3-32 0,-2-2-16 0,-2 0 0 0,-3 1-288 0,0-1-48 16,-2 1-16-16,0 2 0 0,-2 0-144 16,-1 2-128-16,-1 1 192 0,1 5-192 0,-1 1 0 0,-10-1 0 15,10 8 0-15,-1 2-336 0,1 2-32 0,-1 5 0 0,-2 6 0 31,3 1-2064-31,4-3-432 16,0 1-80-16</inkml:trace>
  <inkml:trace contextRef="#ctx0" brushRef="#br0" timeOffset="65517.48">24450 4520 26831 0,'0'0'1184'0,"0"0"256"0,0 0-1152 0,0 0-288 0,0 0 0 0,0 0 0 16,1 7 448-16,0-1 16 0,0 2 16 0,-1-2 0 0,0 1 160 0,0-7 48 15,0 7 0-15,0-1 0 0,0-6-176 0,0 0-16 32,0 0-16-32,0 0 0 0,0 0-80 0,0 0-16 0,0 0 0 0,0 0 0 15,0 0 128-15,0 0 0 16,5-6 16-16,1-3 0 0,-2-2-16 0,1-2-16 0,-2-3 0 0,1 1 0 16,1-2-128-16,0 0-32 15,2-1 0-15,1 2 0 0,0 1-176 0,2 3-32 16,0 1-128-16,1 2 192 0,-1 3-192 0,1 0 144 15,-1 3-144-15,0 2 128 0,1 2-128 0,0 2 0 0,0 4 0 16,0 2 0-16,0 2 0 0,0 0 0 0,1 1 0 0,-1-1 0 0,0 0 0 16,0 0 0-1,-1-1 0-15,1-1 0 0,-1-3 0 0,1 0 0 0,-1-2 0 0,5-1 0 16,-3-2-1808-16,1-2-448 0</inkml:trace>
  <inkml:trace contextRef="#ctx0" brushRef="#br0" timeOffset="83884.4">14789 9335 5519 0,'0'0'496'0,"0"0"-496"0,0 0 0 0,-5 3 0 16,-3-1 1440-16,2 1 192 0,-2 1 32 0,0-2 16 16,0-1-656-16,0 1-144 0,0 0-32 0,1 0 0 15,0-2-192-15,0 0-32 16,0 0-16-16,1 0 0 0,-1-2-48 0,1 1-16 0,-2 0 0 0,0 0 0 0,-1-1-160 0,0-1-16 15,0 0-16-15,-2 1 0 0,1-1 32 0,0 0 16 16,0-1 0-16,-1 0 0 0,0 0-48 0,0-2-16 16,-1 1 0-16,0-2 0 0,-2-1 112 15,-1 1 32-15,1-2 0 0,-1 0 0 16,-1-1 16-16,1-1 0 0,-2-2 0 0,2 0 0 0,-1-2-144 0,1 1-32 0,1 0 0 0,-2-1 0 16,1 1-160-16,-2 0-32 15,0-2-128-15,-8-4 192 0,3 1-192 0,2 0 144 0,1-1-144 16,0 2 128-16,1 0-128 0,0 0 160 15,2 0-160-15,-1 0 160 0,3 1-32 0,1-2-128 16,-2-1 192-16,2 0-64 0,1 2 0 0,0-1-128 0,0-1 192 16,1 0-64-16,-1 2-128 0,2-2 0 15,0-1 0-15,0 1 128 0,-2-1-128 0,1 1 0 0,0-2 0 0,1 1 0 16,0-1 0-16,1 2 0 0,0-1 0 0,1 0 0 16,-1 0 0-16,1-1 0 0,0-1 0 0,2 1 0 15,0 0 0-15,1 1 0 0,0-1 0 16,0 0 0-16,-2 0 0 0,1 0 0 15,-2 0 0-15,1 0 0 0,3-1 0 0,-1 1 0 16,-1-1 0-16,2 0 0 0,1-2 0 0,1 2 0 0,2-1 0 0,0 1 0 0,0 1 0 16,0 0 0-16,1-2-144 0,3 1 144 0,1 0 0 0,0-1 0 15,-1-1 0-15,1-1 0 16,1-1 0-16,1 1 0 0,-3 1 0 0,3-3 0 0,0-3-128 16,1 1 128-16,1 0 0 0,0-1 0 15,-1 0 0-15,1 2 0 0,0 0 0 0,1 1 0 0,0 0-128 0,1 0 128 16,0 1 0-16,1 0 0 0,-1 0 0 0,0 3 0 15,0 0 0-15,0-2 0 0,-1-1 0 0,1-1 0 16,0 1 0-16,0 0 0 0,1 1 0 0,0 0 0 16,1-1 0-16,-1 3 0 0,1 0 0 0,2 2 0 15,-1 0 0-15,1 0 0 0,1 0 0 0,-1 0 0 16,-2 2 0-16,3 0 0 0,-2 0 0 0,0 2 0 16,0 0 0-16,0 0 0 0,0 0 0 0,1-1 0 0,-1 1 0 0,0 1 0 15,2-2 0-15,0 0 0 0,3 1 0 0,-6 6 0 16,0-2 0-1,0 2 0-15,4-1 0 0,-1-1 0 0,2 0 0 0,1 0 0 0,0 1 0 0,2 1 0 16,-1 0 0-16,2 1 0 0,0 1 0 0,-1-1 0 16,0 0 0-16,1 0 0 0,-1-1 0 0,-1 1 0 15,-2 1 0-15,1 1 128 0,-2 0-128 0,-2 1 0 0,-1-1 0 16,1 1 0-16,-2 2 0 0,1-2 0 16,4 1 0-16,-3 2 0 0,-2 0 0 0,0 1 0 0,2-3 0 0,0 3 0 15,3 1 0-15,-2-1 0 16,1 1 0-16,-1-1 0 0,2 0 0 0,-1 1 0 0,2 0 0 15,0-1 0-15,1 1 0 0,-1 1 0 16,-1 0 0-16,1-2 0 0,-3 1 0 0,0 1 0 0,-1-1 0 16,-1 0 0-16,0 1 0 0,-1 0 0 0,-1 0 0 0,1 0 0 0,0 1 0 15,0-2 0-15,1 1 0 0,0 0 0 16,2 1 0-16,1 0 0 0,-1-1 0 0,1 0 0 16,2 0 0-16,-1 0 0 0,0 1 0 0,0 0 0 0,0-1 0 15,-1 2 0-15,-1 0 0 0,1 0 0 16,-2 1 0-1,1 0 0-15,0 1 0 0,-2 0 0 0,1 0 0 0,0 1 0 0,0 0 0 0,2 0 0 0,-2 1 0 16,0-1 0-16,-1 0 0 0,0 0 0 16,2 2 0-16,-1-1 0 0,0 0 0 15,2-1 0-15,-1 0 0 0,1 2 0 0,-3-1-128 16,1 1 128-16,-2-1 0 0,1 0 0 0,-1 2 0 0,-1-1 0 0,0 1 0 0,2-1 0 16,-3 1 0-16,2-1 0 15,-1 1 0-15,-2-1 0 0,1 2 208 0,0-1-48 0,0 1-16 0,2 1 0 0,-1-1-144 0,1 1 0 16,1-1-192-16,0-1 192 15,-2 2 0 1,1-1 0-16,-2-1 0 0,3 1 192 0,0-1-192 0,-2 2 0 0,-1 0 0 0,-2-2-176 16,0 1 176-16,0 0 0 0,0-1 0 0,-2 2 0 0,-1 1 0 0,0-1 0 31,-2 0 0-31,2 0 128 0,0 0-128 0,-1-1 128 16,-1 1-128-16,0 1 128 0,1-2-128 0,0 2 0 15,1 1 128-15,0 0-128 0,1 1 0 0,1 0 128 16,-1 0-128-16,1 0 0 0,-2-1 0 0,-1 1 0 15,2-1 0-15,-1 1 0 0,0 1 0 0,-1 0 128 16,1-1-128-16,-1 1 0 0,2-1 0 0,-2 0 144 16,2 0-144-16,-3 1 0 0,1 1 240 0,-1 1-64 15,1-2-16-15,-1 0 0 0,-1 0 32 0,1 0 0 0,-2 0 0 0,1 1 0 16,-1-1-192-16,2 3 192 16,-1 0-192-16,-1 2 192 0,-1-1-192 0,1 1 0 15,1-2 0-15,-1 2 128 0,-1-1-128 0,1 1 0 0,0 0 0 16,-1 1 128-16,-1-2-128 0,0 2 0 0,0-1 0 0,2 1 0 15,-1-1 208-15,0-1-32 0,-1 1-16 0,1-1 0 16,-1 1-32-16,0 0 0 0,0 1 0 0,0 0 0 16,0-1 0-16,0 1-128 0,0-1 192 0,0 1-64 15,-1 0-128-15,2 1 160 0,-1 0-160 0,0-2 160 16,0-1-160-16,0 0 128 0,0 1-128 0,0-1 128 0,0 2 0 0,0 0-128 16,0-1 192-16,0 2-64 0,0-2 0 15,0 1 0-15,0-1 0 0,0-1 0 0,0 1 80 16,0-1 16-16,0 1 0 0,0-1 0 0,0 2-96 15,1-1 0-15,-1 1-128 0,0-2 192 0,-1 0-192 0,1-1 176 16,-1 1-176-16,0-1 160 0,0 0-160 0,-2 1 128 16,1-2-128-16,0 0 128 0,0 0-128 0,0-1 0 15,-2 0 144-15,1 0-144 0,1-3 128 0,-2-1-128 16,1 0 160-16,0-1-160 0,0 1 128 0,-1-1-128 16,1-3 0-16,0 1 144 0,3-6-144 0,-4 4 128 15,4-4-128-15,-4 4 128 0,4-4-128 0,-4 2 192 16,-1 0-192-16,0-1 192 0,5-1-192 0,0 0 160 15,-6-2-160-15,1 0 160 0,0-2-160 0,1 1 0 16,-1-2 0-16,2-1 0 0,0 0-192 0,0-1 16 16,-3 0 16-16,1 1 0 0,-1-2-16 0,-1 0 0 0,2 0 0 0,-2-1 0 15,2 1 176-15,-1 0-208 0,0 0 80 0,-1 0 128 16,2-1-144-16,-3 2 144 0,1 0 0 16,2-1 0-16,-2 0 0 0,3 0-128 0,-3-1 128 0,3 0 0 15,-1 1 0-15,0 3 0 0,-1-2 0 0,3 2 0 16,-1-2 0-16,0 2 0 0,1-1-128 15,0 1 128-15,0-1 0 0,0 2 0 0,3 4 0 0,-3-5 0 16,1 1-128-16,2 4 128 0,-2-6 0 0,1 2 0 16,-1-2 0-16,2 6-128 0,0 0 128 15,0 0 0-15,0 0 0 0,0 0 0 0,0 0-128 0,0 0 128 16,0 0 0-16,0 0-128 0,0 0 128 0,0 0 0 16,0 0-144-16,0 0 144 0,0 0 0 0,0 0-144 0,0 0 144 0,4 6 0 15,-2 1-144-15,1-1 144 16,2 1 0-16,-1-1-144 0,-1 2 144 0,1 0 0 0,0-1-128 15,-2 2 128-15,3 0 0 0,-1 1 0 0,-1 0 0 0,2 0-128 16,-1 0 128-16,1 1 0 0,-1-1 0 0,0 1 0 16,1 0 0-16,0 0 0 0,-1 0 0 15,1 1 0-15,2 1 0 0,-1-1 0 0,1 0 0 0,1-1 0 16,-1 0 0-16,1-1 0 0,-3-1 0 0,2 0 0 16,1-2 0-16,-1 1 0 0,0-1 0 0,1-2 0 0,-1-1 0 0,1 1 0 15,0-2 0-15,0-1 0 16,-2 1 0-16,1-2 0 0,-7-1 144 0,7 0-144 15,1 0 128-15,0-1-128 0,-2-3 192 0,1 0-64 0,-1-1 0 16,0 0 0-16,-1-2 48 0,0 0 0 0,-1-2 0 0,2-1 0 16,-1-1-32-16,1-1 0 0,-2 0 0 0,2-1 0 15,-1-3-144-15,1 1 128 0,-1-3-128 0,1 1 128 16,-1-1-128-16,1 0 0 0,-2 1 144 0,2 0-144 16,-2 2 0-16,-1-1 0 15,1 2 0-15,-1 1 0 0,-1 1 0 0,0 1 0 0,1 1 0 0,-1 2 0 16,-1 2 0-16,1 1 0 0,-2 5 0 0,0 0 0 15,1-5 0-15,-1 5 0 0,0 0 0 0,0 0 0 0,0 0 0 0,0 0 0 16,0 0 0-16,0 0-128 16,0 0-320-1,0 0-48-15,0 0-16 0,0 0 0 0,9 0-1568 0,-9 0-320 0,9 2-64 0</inkml:trace>
  <inkml:trace contextRef="#ctx0" brushRef="#br0" timeOffset="90184.11">22322 7200 9215 0,'0'0'816'0,"0"0"-656"0,0 0-160 0,0 0 0 0,0 0 1056 0,0 0 176 31,0 0 48-31,0 0 0 0,0 0-704 0,0 0-144 16,0 0-32-16,0 0 0 0,0 0-32 0,0 0-16 15,0 0 0-15,0 0 0 0,0 0 64 0,0 0 16 16,0 0 0-16,0 0 0 0,0 0 16 0,0 0 0 15,0 0 0-15,0 0 0 0,0 0-160 0,8-3-32 16,-8 3 0-16,5-1 0 0,-5 1-112 0,0 0-16 16,0 0-128-16,7-1 192 0,-1-1-192 0,-6 2 144 15,5-2-144-15,-5 2 128 0,7-2-128 0,-1-1 128 16,0 1-128-16,-1 0 128 0,1 0-128 0,-1 0 128 0,-5 2-128 0,7-4 128 16,-1 0 48-16,0-1 0 0,-1 1 0 0,1 0 0 15,-2-2 144-15,3 1 48 0,-3-3 0 0,1 0 0 16,-1-1-32-16,1 1 0 0,-1-1 0 0,-1 0 0 15,2-1-80-15,-2 1-32 0,-1 1 0 0,0-2 0 16,1-1-32-16,-2-1-16 0,0-1 0 0,0 1 0 16,0 0 80-16,-1 0 32 0,-1 0 0 0,0 0 0 15,0 0 128-15,-2 0 32 0,1 0 0 0,-1 1 0 16,0-1 64-16,-1-1 32 0,1 0 0 0,0 0 0 16,-2 0-64-16,3 0-16 0,-3-2 0 0,1 1 0 0,1-1-224 0,-1 1-48 15,-1 1-16-15,1 1 0 0,-1 0-176 16,1 0 192-16,-1 0-192 0,-1 1 192 0,-1-1 0 0,1 0 0 15,-1 1 0-15,1 0 0 0,-1 0 64 0,-1 0 0 16,1 0 16-16,-1 0 0 0,0 0-80 0,1 0 0 16,-1 0-16-16,0 0 0 0,-1 0-176 0,1 1 192 15,-2 0-192-15,0 0 192 0,-1 0-64 0,0-1-128 16,0 1 192-16,1 0-64 0,0 1 16 0,0 1 0 16,-3-1 0-16,1 0 0 0,0 0 0 0,0 0 0 15,-1 1 0-15,0-1 0 0,0-1-144 0,0 1 192 16,-1 0-192-16,0-1 192 0,0 1-192 0,-1-1 0 0,-2-1 144 0,1 2-144 15,-1 0 0-15,1 1 144 0,-2 0-144 0,0 0 0 16,2-1 128-16,-1 1-128 0,0 1 0 0,-1-1 0 16,1-1 128-16,-1 0-128 0,0 2 0 15,2 0 0-15,-3 0 0 0,3 1 128 0,1-1-128 0,1 1 0 16,-1-1 0-16,-1 2 0 0,1 0 0 0,1 1 0 16,-1-1 0-16,0 2 0 0,1 0 0 0,-3-1 0 15,0 1 128-15,-1 0-128 0,-1 0 0 0,-1-1 0 0,0 0 0 0,0 1 0 16,0-2 0-16,0 2 0 0,0 1 128 0,1-1-128 15,0 1 144-15,-2-1-144 16,1 2 0-16,1 0 128 0,2 0-128 0,-2 1 0 0,-2 0 0 0,0 0-192 16,2 0 48-16,-1 1 0 0,1 1 144 0,-3 0 0 15,0-1 0-15,0 1 0 0,0 1 0 16,-1-1 0-16,0 0 0 0,1 0 0 0,1 0 0 0,0 2 0 16,0-2 0-16,0 1 0 0,0 1 0 0,2 0 0 15,0 1 0-15,-1 2-128 0,2 0 128 0,1-1 0 16,-3 1 0-16,1 1 0 0,1-1 0 0,1 0 0 0,-2 3 0 15,2-1-128-15,0-1 128 0,0 1 0 16,-1 0 0-16,-1 0 0 0,0 1 0 0,0 0-128 0,1 1 128 0,0 0 0 16,-2 0 0-16,1 0 0 15,0 0 0-15,2 1-128 0,-2 0 128 0,2 1 0 0,0 0 0 0,1-1-128 16,-1 0 128-16,3 2 0 0,1-1 0 0,-1 0 0 16,2 0 0-16,0 0 0 0,0 1 0 0,0 0 0 15,0 0 0-15,1 0 0 0,1 1 0 0,-1-1 0 16,1 1 0-16,0 2-128 0,2-1 128 0,0 2 0 15,-1-3 0-15,0 2 0 0,-1-1 0 0,1 2-128 16,0 1 128-16,1-1 0 0,-1 1 0 0,0 1-128 16,1 1 128-16,1-1 0 0,-1-1 0 0,0 2 0 15,1 1 0-15,0 0-128 0,0 0 128 0,1 0 0 16,-1-1 0-16,1 1 0 0,-1 0 0 0,0 0 0 16,1 0 0-16,0 1 0 0,1-1 0 0,0 3-128 15,1-2 128-15,0 0 0 0,-1 0 0 0,1 1 0 0,-1 0 0 0,1-1 0 16,0 0 0-16,-1 1 0 0,3 0 0 0,-2 0 0 15,-2-1 0-15,3 1 0 0,-1 0 0 0,2 2 0 16,0 0 0-16,0 4 0 0,0 0 0 0,-1 0 0 16,1 2 0-16,1 0 0 0,0 0 0 0,1 0 0 15,0 0 0-15,0 0 0 0,0 0 0 0,0 0 0 32,1-1 0-32,0 1-128 0,0 0 128 0,0 0 0 0,2-1 0 0,-2 0 0 0,0 1 0 0,0-3 0 0,1 0 0 0,0-2 0 15,1 0 0-15,0-1 0 16,0 0 0-16,0-1 0 0,1-1 0 0,0-1 0 15,1 0 0-15,0-1 0 0,2 0 0 0,0 0 0 16,1-1 0-16,5 9 0 0,2-6 0 0,-3 0 0 0,-1-1 0 0,-3-7 0 16,2 2 0-16,0 1 0 15,1 1 0-15,5 6 0 0,-2-4 0 0,-1-1 144 16,-2-2-16-16,1 0-128 0,-1 0 0 0,0 0 0 0,-1-1 0 0,0-1 0 16,0 0 0-16,0-2 0 0,1 1 0 0,0-1 0 15,0-1 0-15,-2-3 0 16,-2 0 128-16,2 1-128 0,1-1 0 0,1 2 160 0,1 0-160 0,-1-1 128 15,0 0-128-15,-1 0 0 0,2-1 144 0,0 0-144 16,2 1 0-16,4 4 144 0,0-3-144 0,-2-2 0 16,1 0 128-16,-1-1-128 0,0 0 0 0,-4-2 0 15,-1 0 128-15,2 0-128 0,1-1 0 0,2 1 0 16,-3 1 0-16,1 0 0 0,-1 0 0 0,1-1 0 0,-1 0 128 0,0 0-128 16,0-1 0-16,0 1 0 0,1 0 128 0,-2 0-128 15,1-1 0-15,1 1 0 0,1-1 0 0,-1-1 0 16,1 1 128-16,1-2-128 0,0 0 0 0,0-1 128 15,-1-1-128-15,3 1 0 0,0-2 144 0,2 0-144 16,1 0 0-16,-2-2 144 0,2-1 32 0,-2 0 0 16,2 0 0-16,-1 0 0 15,-1 1-16-15,-2-1 0 0,-1-1 0 0,-1-1 0 16,-1 1-160-16,-1 0 0 0,-1 0 0 0,0 0 128 0,-1-2-128 0,0 2 0 0,-1 0 144 0,-3 0-144 16,2-1 128-16,0 1-128 0,-1 0 128 0,-1 0-128 15,2 0 0-15,-2-2 128 16,-2 1-128-16,3 1 0 0,0-1 0 0,-1-1 0 0,1 1 0 15,1 0 128-15,1-1-128 0,-4 1 0 0,1 0 0 0,-2 1 0 16,1-1 0-16,-6 3 128 16,5-2-128-16,2 0 0 0,-7 2 0 0,6-2 0 0,-6 2 0 0,0 0 128 15,6-2-128-15,-6 2 0 0,0 0 0 0,7-2 0 16,-7 2 0-16,0 0-160 0,6-2 16 0,-6 2 0 16,0 0-560-16,0 0-128 15,11 0 0-15,-11 0-16 0,0 0-1792 0,0 0-368 16,0 0-64-16</inkml:trace>
  <inkml:trace contextRef="#ctx0" brushRef="#br0" timeOffset="90688.47">21202 9034 10127 0,'0'0'896'0,"-4"-3"-704"0,-1 0-192 0,1-2 0 0,-1 2 1952 0,0 0 352 0,1-1 80 0,4 4 16 15,-4-3-640-15,4 3-128 16,0 0-32-16,0 0 0 0,-4-4-448 0,4 4-80 16,0 0-32-16,0 0 0 0,0 0-624 0,0 0-128 15,0 0-32-15,0 0 0 0,0 0-96 0,0 0-32 0,0 0 0 0,7 5 0 16,-1 1 112-16,1 0 16 0,1 2 0 0,-1-1 0 16,2-1-64-16,2 1-16 0,1-1 0 0,0 1 0 15,1-1-48-15,-2-1-128 0,2-1 192 0,1 1-64 16,1-1-128-16,1 0 160 0,-2-1-160 0,0-1 160 15,0 0-160-15,1 0 0 0,-3 0 144 0,1-1-144 16,1-1 128-16,-2 0-128 0,0 0 160 0,-1-1-160 16,-1-1 192-16,-2 1-64 0,0-1-128 0,1 1 192 15,-4 0-192-15,-5 1 128 16,0 0-128-16,0 0 0 0,0 0 128 16,0 0-128-16,0 0 0 0,0 0 144 0,0 0 16 0,0 0 0 0,0 0 0 0,0 0 0 15,0 0 288-15,0 0 64 0,0 0 16 0,0 0 0 0,-3 7-80 0,-1 0-32 16,-3 1 0-16,1 1 0 15,-1 0-96-15,0 0 0 0,0 5-16 0,-1 0 0 16,0 0 48-16,1 2 16 16,-2-1 0-16,1 2 0 0,0 0-48 0,1 1 0 15,-1-1 0-15,0 1 0 0,1 0-144 0,0-1-48 16,0 0 0-16,1-1 0 0,0 0-128 0,1-1 0 16,-1 0 0-16,2 1 0 0,1-2 0 0,0-1 0 15,0 1 0-15,1 4-176 16,1 0-2544-16,0-2-512 0</inkml:trace>
  <inkml:trace contextRef="#ctx0" brushRef="#br0" timeOffset="119078.26">23966 4007 3679 0,'0'0'160'0,"0"0"32"0,0 0-192 0,0 0 0 16,0 0 0-16,0 0 0 0,0 0 1584 0,0 0 272 0,0 0 48 0,0 0 16 0,10-3-960 0,-3-1-192 31,0-2-48-31,3 0 0 0,0-3-32 0,1 0-16 0,-1-1 0 0,2-2 0 0,2-2-64 0,2-3-16 16,3 2 0-16,2-2 0 15,1-1-160-15,2-1-48 0,3-2 0 0,0 1 0 0,1 1-64 0,-1 0 0 16,2-2-16-16,-1 1 0 16,2 0-304-16,0 0 0 0,-2 1 0 15,0 1 0-15,-4 1 0 0,-1 2 0 0,0 1 0 0,-1 1 0 0,-2 0 0 0,-2 4 0 16,-3 0 0-16,-3 2 0 0,-3 1 0 0,-9 6 0 0,0 0 0 0,0 0 0 31,0 0 0-31,0 0-352 0,0 0 48 0,0 0 16 31,-8-3-496-31,-2 6-112 0,-1 1 0 0</inkml:trace>
  <inkml:trace contextRef="#ctx0" brushRef="#br0" timeOffset="119931.51">23974 3906 7359 0,'0'0'656'0,"0"0"-528"0,0 0-128 0,0 0 0 0,0 0 192 0,9 1 0 0</inkml:trace>
  <inkml:trace contextRef="#ctx0" brushRef="#br0" timeOffset="137712.72">11166 15828 3679 0,'0'0'160'0,"-9"-2"32"0,3-3-192 0,-1 2 0 15,-1-2 0-15,3 1 0 0,5 4 928 0,0 0 144 16,-7-3 16-16,7 3 16 0,-8-3-480 0,8 3-112 0,-7-2 0 16,7 2-16-16,0 0 192 0,-7-3 32 0,7 3 16 0,0 0 0 15,-5-2-352-15,5 2-64 16,0 0 0-16,0 0-16 0,0 0-80 0,0 0-16 0,-7-2 0 0,7 2 0 15,0 0 160-15,0 0 16 0,0 0 16 16,0 0 0-16,0 0-112 0,0 0-32 0,0 0 0 0,0 0 0 16,-8-1 48-16,8 1 0 0,0 0 0 0,0 0 0 15,0 0 144-15,0 0 16 0,0 0 16 16,0 0 0-16,0 0-160 0,0 0-16 0,0 0-16 0,9 0 0 16,2 0-160-16,-2 0-128 0,1 0 192 0,2 1-192 15,2-1 144-15,1 0-144 0,-1 0 0 0,2 0 144 16,2-1-144-16,3 0 128 0,-1 0-128 0,2 0 128 0,3-1-128 15,1 0 128-15,2 1-128 0,3 0 128 0,1-1 0 0,4 1 0 16,2 0 0-16,1 1 0 0,-1-3-128 0,1 1 128 16,-2-1-128-16,2 0 128 0,0-2-128 0,3 3 192 15,-1-1-192-15,4 1 192 16,2-2-192-16,2 2 0 0,-1-1 144 0,-2 1-144 16,-3-3 144-16,1 2-144 0,-1 1 192 0,2-1-192 0,1 1 256 0,3 0-48 15,1 1-16-15,0 0 0 0,-2 0 48 0,0 1 0 16,-4 0 0-16,0 0 0 0,0-1-80 0,1 1-16 15,-2 0 0-15,3 1 0 0,3 0-144 0,-1-1 160 16,-1 0-160-16,-2 0 160 0,-3 0-32 0,-3 0 0 0,-1 0 0 16,-3-1 0-16,-1 0 16 0,-1 0 0 0,-4-2 0 15,-3 2 0-15,-3 0 96 0,-1 0 16 16,0 0 0-16,-4 0 0 0,-6-1-32 0,0 1 0 0,-2 1 0 0,-1-2 0 16,-9 2-64-16,0 0-16 0,0 0 0 15,7-2 0-15,-7 2-144 0,0 0 160 0,0 0-160 16,0 0 160-1,4-6-656-15,-4 6-128 0,0 0-16 0,1-8-11408 0</inkml:trace>
  <inkml:trace contextRef="#ctx0" brushRef="#br0" timeOffset="138312.41">11349 15820 4607 0,'-18'1'192'0,"7"1"64"0,-2 0-256 0,1 0 0 0,0 0 0 0,1 0 0 15,1 1 864-15,-1-1 128 0,1 1 32 0,2 0 0 16,8-3-800-16,-9 4-224 0,9-4 0 0,-7 4 128 16,7-4 256-16,0 0 64 0,-7 4 16 0,7-4 0 15,0 0 80-15,0 0 16 0,0 0 0 0,0 0 0 16,0 0 32-16,0 8 16 0,0-8 0 0,5 8 0 16,-5-8-192-16,9 6-32 0,0-1-16 15,2-1 0-15,1 1-144 0,1-1-32 0,1-1 0 0,2 2 0 0,3-1 0 0,2 2-16 16,0-2 0-16,3 0 0 0,4 1-176 15,4-1 192-15,2 2-192 0,4-4 192 0,0-2-32 0,1 0 0 16,-2-1 0-16,2 2 0 0,0-2 96 0,3 1 32 16,3 0 0-16,4 1 0 0,2 0-32 0,2-1 0 15,1-2 0-15,0 0 0 0,-2-3 0 0,1 2-16 16,2 1 0-16,4 0 0 0,1-1-48 0,0 1 0 16,-1-1 0-16,-5 0 0 0,-3-2 0 0,-2 2 0 15,2 1 0-15,-1-1 0 0,3 1 128 0,2 1 0 0,1 0 16 16,-4 0 0-16,-6 0 64 0,-2 0 16 0,-1 0 0 0,-1 0 0 31,-2 2-128-31,1 1-32 0,-1 1 0 0,-2 0 0 0,-1 2-64 0,-2-1 0 0,-2 1-16 0,-5-1 0 16,-1-1 16-16,-5 1 16 0,-2-2 0 0,-2 1 0 15,-2 0-48-15,-2 2-16 16,-2-2 0-16,-1 0 0 0,-2 0-144 0,-9-3 160 0,0 0-160 0,0 0 160 16,0 0-32-16,0 0-128 0,0 0 192 0,0 0-64 15,0 0-304-15,0 0-64 0,0 0-16 0</inkml:trace>
  <inkml:trace contextRef="#ctx0" brushRef="#br0" timeOffset="139340.56">2635 16484 4607 0,'0'0'400'16,"-6"-1"-400"-16,6 1 0 15,-8-3 0-15,0 1 576 0,8 2 48 0,-7-4 0 0,0-1 0 16,7 5-496-16,-7-5-128 0,2-1 0 0,-1 2 0 0,1 0 0 0,5 4 0 16,-8-5 0-16,8 5 0 0,-7-4 320 15,-1 2 32-15,8 2 16 0,0 0 0 16,-11-2 400-16,2 2 96 0,9 0 16 0,0 0 0 0,-10 2-160 0,10-2-16 16,-9 3-16-16,9-3 0 15,-6 5-432-15,6-5-64 0,-7 7-32 0,7-7 0 16,0 0-160-16,-1 9 0 0,1-9 0 0,0 0-176 0,4 6-144 0,-4-6-48 0,8 4 0 15,2-1 0-15,-1-1 176 0,1-2 48 16,0-1 0-16,2 0 0 16,0 0 144-16,2-1 0 0,2-2 0 0,0 2 0 0,-1 0 320 15,4 1-16-15,1 1 0 0,3 0 0 0,-1 0 16 0,1 1 16 16,1 0 0-16,3 0 0 0,0 2-96 16,5 0-32-16,0-2 0 0,-2 0 0 0,-4-1-208 0,2 0 144 0,-1 0-144 0,2-1 128 15,0 0-128-15,3 1 128 0,1 1-128 0,3 0 128 16,1-1 0-16,1 1 0 0,4 1 0 0,-1-1 0 15,0-1 48-15,-3-1 0 0,-5 0 0 16,1 1 0-16,0 0-176 0,0 0 192 0,1 0-192 0,-1 0 192 0,-1 1-192 16,0-1 128-1,-1 0-128-15,2 1 128 0,-2-1 112 0,-2 0 16 0,-2 0 0 0,-3 0 0 0,-2-1-32 0,-2 0 0 16,-4 0 0-16,-1 1 0 16,0 0-32-16,-1 0 0 15,-2 0 0-15,-1 0 0 0,0 0-48 0,-1 0-16 0,-2 0 0 0,-9 0 0 0,10-1-128 16,-10 1 0-16,0 0 0 0,9-1 128 0,-9 1-128 15,0 0-224-15,0 0 48 0</inkml:trace>
  <inkml:trace contextRef="#ctx0" brushRef="#br0" timeOffset="139942.62">2621 16637 8287 0,'0'0'368'0,"-8"0"80"15,8 0-448-15,-8-3 0 0,1 2 0 0,7 1 0 0,-9-1 1840 0,9 1 272 16,0 0 64-16,0 0 16 0,0 0-1200 0,0 0-240 16,0 0-48-16,0 0-16 0,0 0-432 0,0 0-64 15,0 0-32-15,0 0 0 0,0 0-160 0,0 0 0 0,0 0 0 0,0 0 0 16,0 0 0-16,7-3 0 0,0 1 0 0,1 1 0 15,-8 1 0-15,11 0 0 0,1 1 0 0,0 0 0 16,3 1 0-16,0-1 0 0,2 0 0 0,-1 0 0 16,2-1 0-16,3 1 0 0,-1 2 0 0,5-1 0 15,1 0 0-15,2 0 0 0,-1 0 0 0,1 1 128 16,-1-1 0-16,-1 0 0 0,0-1 0 0,0 1 0 16,2 0 32-16,0 1 0 0,2 0 0 0,1-1 0 15,1 0 144-15,2 1 16 0,0-2 16 0,2 1 0 16,3 0-16-16,-2-1-16 0,-1-1 0 0,-2 0 0 0,-3 0 80 0,0 0 0 15,0-1 16-15,0 1 0 0,-2-1 16 0,1 0 0 16,-2 0 0-16,-2 1 0 0,-1 0-208 0,-1 0-32 16,0-1-16-16,-1 1 0 0,-1 0 32 0,-1 1 16 15,-3-1 0-15,0 0 0 0,-2 0-16 0,0 0 0 16,-4 0 0-16,-2 0 0 0,-1 0 0 0,-1 1-16 16,1 0 0-16,-1 0 0 0,-8-1-176 0,10 1 128 15,-1-1-128-15,-9 0 128 0,8 1-128 0,-8-1 0 16,10 0 0-16,1 0-176 15,-11 0-720-15,10-1-128 0,-1-1-48 0</inkml:trace>
  <inkml:trace contextRef="#ctx0" brushRef="#br0" timeOffset="140116.64">4143 16514 18431 0,'0'0'816'0,"-7"-1"160"0,-2-1-784 0,1 1-192 0,-2-1 0 0,10 2 0 15,0 0 2304-15,-7 2 400 0,7-2 96 0,0 0 16 16,-5 8-2256-16,5-8-560 0,0 11 0 0,2-1-12592 16</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1:48:49.680"/>
    </inkml:context>
    <inkml:brush xml:id="br0">
      <inkml:brushProperty name="width" value="0.05292" units="cm"/>
      <inkml:brushProperty name="height" value="0.05292" units="cm"/>
      <inkml:brushProperty name="color" value="#FF0000"/>
    </inkml:brush>
  </inkml:definitions>
  <inkml:trace contextRef="#ctx0" brushRef="#br0">16125 3586 6447 0,'0'0'576'0,"0"0"-576"0,0 0 0 0,0 0 0 15,0 0 432-15,0 0-32 0,0 0 0 0,0 0 0 16,0 0-400-16,0 0 0 0,0 0 0 0,0 0 0 16,0 0 0-16,0 0 0 0,0 0 0 0,2 9 0 0,-2-9 0 0,0 0 0 15,2 10 0-15,-1-1 0 16,-1-9 128-16,0 9-128 0,0 1 0 0,0 1 128 15,0 1-128-15,0 2 128 0,0-1-128 0,0 1 128 0,0 2-128 0,-1 0 0 16,0 1 0-16,1-1 128 16,0-1 16-16,0 2 0 0,1-1 0 0,-1 3 0 0,0 1 192 0,0 0 48 15,0-2 0-15,0 1 0 0,-1 0-32 0,1 1 0 16,0-1 0-16,-1 0 0 0,-1 0 0 0,2 0 0 16,-2-2 0-16,0 0 0 0,1-3-64 0,1 1-16 15,-1 1 0-15,1-2 0 0,0-1-64 0,1 0-16 16,2 1 0-16,-1-1 0 0,-4 0-64 0,2-1 0 0,2 0-128 0,-2 0 192 15,0 0-192-15,2 1 0 16,0-1 128-16,0 0-128 0,1 1 0 0,-2-1 144 16,1 0-144-16,1-1 128 0,-1 0-128 0,1 0 128 0,-2 0-128 0,0-1 128 15,0 0-128-15,-1 3 192 0,-1-1 0 16,0-3-192-16,-2 1 128 0,0-1-128 0,0 0 128 16,1-1 0-16,-2 1 0 0,0 0 0 0,0-1 0 0,-1-2 16 0,2 1 0 15,-2 1 0-15,1-2 0 0,0 0-144 16,-2-1 128-16,6-5-128 0,-5 8 128 15,5-8-128-15,-5 6 0 0,5-6 0 0,-4 7 128 0,4-7-128 16,-5 6 0-16,5-6 0 0,0 0 0 0,-5 5 0 0,5-5 0 16,0 0 0-16,0 0 128 15,-7 3-128-15,7-3 0 0,-7 3 0 0,7-3 128 0,-8-2-128 0,0 1-176 16,1-1 48-16,0 0 0 16,0-1-256-16,2-1-32 0,-2 1-16 0,1 0 0 15,-1-1-80-15,0 1-32 0,0 0 0 0,1-2 0 16,2-1-96-16,-1-2-32 0,1 0 0 0,1 1 0 15,-3-1 192-15,1-1 32 0,0-1 16 0,1 0 0 0,0 1 304 0,-1-1 128 0,1-1-128 16,-2 0 128-16,2-1 0 0,-1 1 0 16,1 0 0-16,1 2 0 0,-1 0 0 0,2 1 0 0,-2 1 0 0,2 0 128 15,-2 0 240-15,2 2 48 0,2 5 16 0,-2-7 0 16,2 7-48-16,0 0-16 16,0 0 0-16,0 0 0 0,-3-5-48 0,3 5-16 15,0 0 0-15,0 0 0 0,0 0-48 0,0 0-16 16,0 0 0-16,0 0 0 0,0 0-80 0,0 0-16 15,0 0 0-15,0 0 0 0,0 0-144 0,-1 9 192 0,1-9-192 0,1 9 192 16,-1-9-192-16,2 11 0 0,0-2 0 16,1 0 128-16,2 0-128 0,-1 0 0 0,1 2 0 0,-1-1 0 15,1-1 0-15,1 2 0 0,-1 0 0 16,1 0 0-16,-1 2 0 0,1-1 0 0,-1-1 0 16,2 1 0-16,-1 0 0 0,0-1 0 0,2 0 0 0,1 0 0 15,-2 0 0-15,1 0 0 0,0 1 0 0,-1-1 128 16,0-1-128-16,0-1 192 0,-1-1-192 0,1 1 192 0,-1-1-192 0,1 0 128 15,0-2-128-15,0 0 128 0,-7-6-128 0,9 6 128 16,-9-6-128-16,9 7 128 0,0-3 16 0,-9-4 0 16,10 3 0-16,-2-3 0 0,-8 0 64 0,10-3 16 0,-2 0 0 0,-1-1 0 15,-2-2 48-15,2-2 16 16,-2 0 0-16,2-3 0 0,1-1-80 0,0-3-16 16,1 1 0-16,0 0 0 0,0-4-192 0,1 0 0 0,1 1 128 0,-1 0-128 15,-1 1 0 1,-2 5 0-16,0 0 128 0,-2 0-128 0,1-2 0 0,-1 2 0 15,1 1 0-15,-2 1 0 0,0 0 0 16,1 3 0-16,-2 0 128 0,0 1-128 0,0-1 0 0,-1 1 0 0,-1 0 128 0,-1 5-128 0,1-4 144 0,-1 4-16 31,0 0 0-31,0 0 0 0,0 0-128 0,0 0 160 0,0 0-160 0,0 0 160 16,0 0-160-16,0 0 128 16,0 0-128-16,0 0 128 0,0 0-128 0,0 0 0 0,0 0 0 0,0 0 128 15,0 0-128-15,0 0 0 0,0 0 0 0,-3 5 128 16,-2 0-128-16,5-5 0 0,-3 4 0 0,0 0 128 15,3-4-128-15,-5 4 0 0,5-4-192 0,-6 4-9184 16</inkml:trace>
  <inkml:trace contextRef="#ctx0" brushRef="#br0" timeOffset="8357.83">13657 3842 6447 0,'0'0'272'0,"0"0"80"0,0 0-352 0,0 0 0 15,0 0 0-15,0 0 0 0,0 0 160 0,0 0-32 16,0 0-128-16,7 7 192 0,-7-7-192 0</inkml:trace>
  <inkml:trace contextRef="#ctx0" brushRef="#br0" timeOffset="8540.84">13650 3931 6447 0,'0'0'576'0,"0"0"-576"0,0 0 0 16,0 0 0-16,0 0 384 0,0 0-48 0,0 0 0 15,0 0 0-15,1 10-176 0,0-2-32 0,-1-8-128 0,1 10 192 16,1 0-192-16,0 0 144 0,0 0-144 0,-1 0 128 16,-1-2-128-16,1 3 0 0,0-1 0 0,-1 1 128 15,1 1-128-15</inkml:trace>
  <inkml:trace contextRef="#ctx0" brushRef="#br0" timeOffset="8681.9">13678 4299 4607 0,'0'6'400'0,"0"2"-400"16,0 1 0-16,3 1 0 0,-3 1 576 0,1 0 48 15,-1 1 0-15,0 0 0 0,0 0-496 0,0 1-128 16,1 2 0-16</inkml:trace>
  <inkml:trace contextRef="#ctx0" brushRef="#br0" timeOffset="8843.09">13646 4685 8287 0,'0'0'368'0,"0"0"80"0,0 0-448 0,-1 7 0 0,0-1 0 0,1 1 0 15,0-1 576-15,1 2 16 16,0 0 16-16,1-2 0 0,0 1-464 0,0 0-144 16,0 0 0-16,1 2 0 0,0-1 0 0,0-1 0 15,-1 2 0-15</inkml:trace>
  <inkml:trace contextRef="#ctx0" brushRef="#br0" timeOffset="8971.15">13642 5048 10127 0,'0'0'896'0,"0"5"-704"15,0-5-192-15,-1 8 0 0,0 1 400 16,1 0 48-16,0 0 16 0,0-1 0 0,-1 3-272 0,1 0-64 16,0 0-128-16,0 0 192 0,0-1-192 0,0 1 0 15,1 0 0-15,0 0 0 16,-1 1 0-16,0-1 0 0,0 0 0 0</inkml:trace>
  <inkml:trace contextRef="#ctx0" brushRef="#br0" timeOffset="9117.65">13640 5432 7359 0,'-2'12'320'0,"2"-12"80"0,-1 7-400 0,-2 0 0 16,1 1 0-16,0 0 0 0,1-2 1136 0,0 3 144 0,-1-1 16 15,-1-1 16-15,2 1-992 0,1 0-320 0,0 0 160 16,1-1-160-16,2 1 0 0,-1 0 0 15,0-1 0-15,0 1-3568 16,1 0-784-16</inkml:trace>
  <inkml:trace contextRef="#ctx0" brushRef="#br0" timeOffset="9348.71">13622 5777 8287 0,'-5'11'368'0,"3"-5"80"0,0 0-448 0,-1 1 0 15,1 1 0-15,1 0 0 0,0 1 432 0,0 0 0 16,0 1 0-16,-1 0 0 0,1-1-432 0,1 1 128 31,-1-1-128-31,1 1 0 0,0 0 0 0,0 0 0 0,0-1 0 0,-1-1 0 0,0-1 0 0,1 2 0 31,0 0 0-31,0 0 0 0,0-2 192 0,0 1-32 16,0 1-16-16,0 0 0 0,0-2 16 0,1 0 0 16,0 0 0-16,1 0 0 0,1 1-32 0,-1 0-128 0,1-2 192 0,0 0-64 15,-3-6-128-15,4 5 0 0,-4-5 0 0,0 0-3408 16,3 6-640-16</inkml:trace>
  <inkml:trace contextRef="#ctx0" brushRef="#br0" timeOffset="9886.16">13623 3795 2751 0,'0'0'256'0,"0"0"-256"0,0 0 0 0,0 0 0 0,0 0 1920 0,0 0 352 16,0 0 64-16,0 0 16 0,0 0-1520 0,0 0-320 15,0 0-48-15,0 0-16 0,0 0-304 0,0 0-144 16,0 0 128-16,6 9-128 0,-2-1 0 0,1 1 0 15,1 4 0-15,-1 0-3904 16,0 1-704-16</inkml:trace>
  <inkml:trace contextRef="#ctx0" brushRef="#br0" timeOffset="10626.67">13606 6002 8287 0,'0'0'736'0,"0"0"-592"0,0 0-144 0,0 0 0 0,0 0 1008 0,0 0 160 0,0 0 48 0,0 0 0 16,0 0-768-16,0 0-128 16,-6 3-48-16,6-3 0 0,0 0-272 0,0 0 0 15,0 0 0-15,0 0 0 0,0 0 0 0,0 0 0 16,0 0 0-16,0 0 0 0,0 0-240 0,0 0 0 0,0 0 0 0,0 0-5536 15</inkml:trace>
  <inkml:trace contextRef="#ctx0" brushRef="#br0" timeOffset="24685.46">1633 6075 21183 0,'-2'-6'1888'0,"0"-3"-1504"15,-1-1-384-15,-1 0 0 0,1 0 160 0,1 0-32 16,2 2-128-16,-2 0 192 0,-2 0 768 0,1 2 128 16,1 1 48-16,2 5 0 0,0 0-176 0,0 0-48 15,0 0 0-15,0 0 0 0,2 8-480 0,1 4-112 16,4 4 0-16,1 4-16 0,-1 3 0 0,4 3 0 0,1 0 0 0,3 2 0 15,-2-1-16-15,0 2 0 0,0-1 0 0,-1 2 0 16,-1 0-64-16,0-3-16 16,1-2 0-16,-2-1 0 0,-2-4-32 0,-1-1-16 0,-1-2 0 15,1-4 0-15,-4-2 176 0,-1-2 48 16,1-4 0-16,-3-5 0 0,0 0 32 0,0 0 16 0,0 0 0 0,-5-5 0 16,0-5-128-16,-3-5-32 0,-3-3 0 0,-1-6 0 15,-4-7-272-15,0-6 160 0,-4-4-160 0,-1-7 128 16,-2-4-128-16,2-1 0 0,3 0 0 0,1 5-176 15,3 2 48-15,3 7 0 0,4 5 0 0,-1 5 0 16,4 6 128-16,2 5 0 0,2 4 160 0,2 4-160 0,1 4 128 0,-3 6-128 16,9-1 0-16,-1 4 144 0,3 3-144 0,1 4 0 15,3 1 0-15,3 5 0 0,1 2 0 0,2 1 0 16,2 0 0-16,0 1 0 0,0 1 0 0,1 1 0 16,2 1 0-16,1-1 0 0,-1-3 0 0,-2 0 0 15,-2-2 0-15,-2-3 0 0,-1-2 0 0,-5-3 0 16,-1-3 144-16,-4-1-144 0,-1-2 144 0,-3-2-144 15,-5-1 192-15,3-4-192 0,-3-4 288 0,-4-4-48 0,0-4-16 0,-4-5 0 16,-2-5 48-16,-1-3 16 16,0-7 0-16,-1-1 0 0,0-3-288 0,1 0-144 0,1-1 16 0,3 3 0 15,2 0 128-15,3 5 0 0,2 3 0 0,1 5-128 16,2 3 128-16,2 5 256 0,0 2-64 0,2 4-16 16,1 2 0-16,1 3 0 0,1 3 0 0,4 3 0 15,1 2-176-15,0 3 128 0,1 2-128 0,0 3 128 16,2 1-128-16,-2 2 0 0,-1 2 144 0,1 2-144 0,3-2 0 0,1 2 0 15,-2-1 0-15,1 1 128 0,0-1-128 0,-2 1 0 16,1-2 0-16,-2-1 0 16,0 0-608-16,-1-4-96 0,0-4 0 0,0-3-16 15,0-3-1536-15,1-4-304 16,-2-5-64-16,-1-6-7152 0,-1-8-1424 0</inkml:trace>
  <inkml:trace contextRef="#ctx0" brushRef="#br0" timeOffset="24968.4">2343 5235 17503 0,'0'0'1552'0,"0"0"-1232"0,-6-1-320 0,6 1 0 16,0 0 3024-16,-4 3 560 15,-1 2 96-15,2 1 32 0,2 3-2144 0,1 3-416 16,1 2-96-16,2 1-16 0,2 1-320 0,1 3-64 16,1 0-16-16,2 0 0 0,2 1-352 0,0 1-80 15,1 0-16-15,2-2 0 0,2-2-192 16,-1 0 0-16,-1-2 0 0,1-2 0 0,-1-2 128 0,0-3-128 16,3-1 0-16,-4-4 0 0,-2-2 192 0,1-2-64 15,1-2-128-15,-2-4 192 0,-2-3 16 0,-1-2 0 0,-3-3 0 16,-3-4 0-16,-3-3 96 0,-2-3 16 0,-2-4 0 0,-3-1 0 0,-3 1-32 15,-1 0 0 1,0 2 0-16,-2 2 0 0,1 4 32 0,0 4 0 0,-5 4 0 0,3 3 0 0,1 2 256 0,-2 4 64 16,1 1 16-16,2 3 0 0,1 3-448 15,1 1-80-15,0 2-128 0,2-1 176 16,-1 2-432-16,3-1-64 0,2 2-32 0,2 1 0 16,1 0-1504-16,4 0-288 15,1 0-64-15,2 1-9408 0,3 0-1888 0</inkml:trace>
  <inkml:trace contextRef="#ctx0" brushRef="#br0" timeOffset="25467.43">2701 5138 26719 0,'0'0'1184'0,"4"6"240"0,1 1-1136 0,2 2-288 16,0 1 0-16,1 1 0 0,0 2 928 0,0 0 128 16,-1 1 32-16,1 0 0 15,0 0 128-15,-1 1 16 0,1-2 16 0,0 0 0 16,-2 0-624-16,2-1-128 0,-4-1-32 0,1-1 0 15,-2-1-256-15,0-2-48 0,-3-7-16 0,0 0 0 0,0 0 64 0,0 0 16 0,0 0 0 0,0 0 0 16,-6-7 32-16,-3-3 16 16,0-3 0-16,-4-5 0 15,1-4-272-15,-1-3 160 0,0-4-160 0,2 0 128 0,0-1-128 0,2 1 0 16,0 3 0-16,3 3 0 0,3 3 0 0,2 4 0 0,0 1 0 0,3 3 128 16,1 2 64-16,3 3 0 0,1 1 0 0,2 3 0 15,4 1 0-15,1 0 0 0,2 2 0 0,1 3 0 0,-1 0-192 0,1 1 128 16,-1 2-128-16,1 0 128 0,2 1-128 0,-3 0 128 15,-1-1-128-15,0 1 128 0,-1-1-128 0,-2 1 128 16,-2-1-128-16,0-2 128 0,0-1-128 0,-4-1 128 16,-6-2-128-16,0 0 128 0,0 0 64 0,6-3 0 15,-4-2 0-15,-1-4 0 0,-1-3 80 0,-1-4 32 16,-1-3 0-16,-1-6 0 0,-3-3-304 0,1-3 128 16,0-1-128-16,0 1 0 0,0 2 0 0,2 1 0 15,2 3 0-15,1 2 0 0,0 3 0 16,2 3 0-16,1 3 0 0,1 1 0 0,1 3-128 0,1 2 128 0,0 2 0 0,3 1-144 31,1 2 144-31,1 2 0 16,2 2 0-16,0 1 128 0,2 3-128 0,0 0 176 0,1 2-176 0,0 0 192 0,-1 1-192 0,1 1 128 15,-1 1-128-15,2 1 128 0,-1 0-128 0,1 0 0 16,-1 0 144-16,1 0-144 0,-1-2 0 0,0-1-192 16,-2 0 32-16,-1-1 0 15,-1-2-1856-15,0 0-368 0,-2-3-80 0,0-1-14464 0</inkml:trace>
  <inkml:trace contextRef="#ctx0" brushRef="#br0" timeOffset="26293.49">3338 4540 19343 0,'0'0'848'0,"0"0"192"0,0 0-832 0,0 0-208 0,0 0 0 0,0 0 0 0,0 0 2512 0,0 0 464 0,0 0 96 0,0 0 0 16,0 0-1312-16,7-2-272 15,-2-2-48-15,1 0-16 16,-1-3-576-16,0 0-112 0,-2-2-32 0,0 0 0 0,0-2-320 0,-3-1-64 15,-2-1 0-15,-1-2-16 0,-1 0-112 0,-1 0 0 16,-2-2-16-16,-1 3 0 0,-1 1-176 0,0 0 160 16,-1 4-160-16,2 2 160 0,-1 3-16 0,2 1 0 15,-2 3 0-15,3 3 0 0,-2 1 32 0,2 4 0 16,0 2 0-16,2 3 0 0,-2 1-176 0,4 3 0 16,1 1 0-16,1 3 0 0,2-1 0 0,1 2 0 15,3 0-144-15,0 0 144 0,2-1 0 0,2-1 0 0,-1-2-128 16,2 0 128-16,1-2 0 0,1-1 0 0,0-3-128 0,2-3 128 15,-1-3-144-15,0-2 144 16,1-4-208-16,-1-4 80 16,0-2-384-16,2-3-64 0,-2-3 0 0,1-5-16 15,2-3-384-15,-3-4-80 0,-2-3-16 0,-1-5 0 16,-1-4-1600-16,-3-4-320 0,-1-4-64 0,0-1-16 16,-2 0 896-16,2-15 160 0,-3 16 32 0,0 12 16 0,-1 10 1968 0,0 8 256 0,-4 5 112 0,2 9 16 0,0 0 1664 0,0 0 320 15,0 0 64-15,3 9 0 0,-1 2-896 0,1 2-192 16,0 2-48-16,1 1 0 0,0 1-320 15,1 0-64-15,-2 0-16 0,0-1 0 0,0 1-192 0,1-2-32 16,-1-1-16-16,0-1 0 0,1-4-144 0,-1-1-16 16,0-1-16-16,-3-7 0 0,0 0-128 0,0 0-32 15,0 0 0-15,0 0 0 0,0 0 16 0,0-8 0 16,0-3 0-16,-2-3 0 0,0-4-144 0,-1-3-48 16,-2-3 0-16,0-13 0 0,-2 0-144 0,3 3 160 15,1 1-160-15,1 4 160 0,1 4-160 0,2 6 0 16,1 3 0-16,1 4 0 0,2 2 0 0,2 5 0 15,-1 1 0-15,4 3 0 0,-2 1 0 0,2 2 0 0,1 2 0 0,2 1 0 16,2 3 0-16,3 0 0 16,0-1 128-16,-1 1-128 0,0 0 0 0,0-1 0 15,2 1 0-15,-1-1 128 0,-2-2-128 0,1-1 0 16,-1-2 0-16,0-2 0 0,-3-1 0 0,0-3 0 16,-1-1 128-16,0-4-128 0,1-1 0 0,-1-4-272 15,-2-4 64-15,-2-2 16 16,-4 0-464-16,0-6-96 0,-2-5-16 0,-2-4 0 15,-3-7-1760-15,-4-3-352 0,-2-3-80 0,-2-3-16 16,1-1 1008-16,0 2 208 0,-1 4 32 0,2 5 16 0,-2 6 1504 0,0 4 208 0,-2 6 208 0,1 3-32 16,-2 5 2144-16,3 4 432 0,0 2 96 0,1 2 16 15,1 3-896-15,2 1-176 0,7 5-48 0,0 0 0 16,0 0-800-16,0 0-176 0,0 0-16 0,0 0-16 0,-4 9-480 0,5 2-80 16,4 1-32-16,4 4 0 0,1 1-144 0,2 3 128 15,1 2-128-15,0 0 128 0,0 0-128 0,2 1 160 16,-1 4-160-16,2 0 160 0,2 2-160 0,0 0 0 15,-2 2 144-15,-4-9-144 0,1 1 0 0,3 3 144 16,-1 0-144-16,9 12 0 16,-2-6-304-1,1-2-160-15,-2-5-48 0,2-3 0 0,1-4-2768 0,-6-4-560 16</inkml:trace>
  <inkml:trace contextRef="#ctx0" brushRef="#br0" timeOffset="26529.14">3916 3746 38751 0,'-11'4'1728'0,"11"-4"336"0,-7 2-1648 0,7-2-416 0,-5 2 0 0,5-2 0 16,0 0 288-16,0 0-32 0,0 0 0 0,0 0 0 15,2-4 224-15,7-6 32 0,3-1 16 0,3-2 0 16,5-4-272-16,0-2-64 0,1-3-16 0,1-3 0 16,1 0-176-16,0 0 160 0,-2 1-160 0,1-1 160 0,1 2-160 0,-1 2 160 15,-3 0-160-15,-3 3 160 0,-3 1-160 0,-2 4 0 16,-1 2 144-16,-4 3-144 0,-6 8 128 0,0 0-128 15,3-6 160-15,-3 6-160 0,0 0 0 0,0 0-256 16,0 0 16-16,0 0 16 16,0 0-1600-16,-3 12-320 0,0 1-64 0</inkml:trace>
  <inkml:trace contextRef="#ctx0" brushRef="#br0" timeOffset="27506.84">115 8059 17503 0,'-8'0'1552'0,"1"0"-1232"16,0 0-320-16,3 1 0 0,-2 0 3040 0,6-1 544 0,0 0 128 0,0 0 0 0,4 10-2784 0,1 3-560 15,3 3-112-15,3 3-32 16,3 2 128-16,1 1 32 15,2 2 0-15,1 2 0 0,0-1-160 0,0 1-32 16,-2 1 0-16,4 6 0 0,0-4 0 0,-2 0 0 16,-3-3 0-16,-1 0 0 0,-3-4 128 0,-2-7 32 15,-1-1 0-15,-1 0 0 0,-3-1 128 0,0-1 32 16,-1-1 0-16,-1-2 0 0,-2-3-96 0,0 0-16 16,-3-2 0-16,0-2 0 0,-1-1 16 0,-3-3 0 15,-1-3 0-15,-2-4 0 0,-2-3-224 0,1-4-32 0,1-2-16 0,2-2 0 16,-2 0-144-16,3 0 0 0,3 1-192 0,2-1 192 15,0 1-208-15,5 1 80 0,1 1 128 0,2 3-208 16,2 0 208-16,2 3-176 0,2 3 176 0,3 1-160 16,0 1 160-16,0 3 0 0,1 1-144 0,0 2 144 15,-1 2 0-15,-2 1 0 0,-2 3 0 0,0 1 0 0,-1 1 0 0,-3 2 0 16,0 2 128-16,-3 2-128 0,0 1 240 0,-2 1-48 16,-2 2 0-16,-1 2 0 0,-1 0-32 0,-2 1-16 15,1-1 0-15,-1 1 0 0,-2-2-144 0,0-1 128 16,-3-3-128-16,-1-2 128 0,1-2-384 0,-1-2-64 15,-2-2-32-15,0-3 0 16,0-3-2080-16,0-2-432 0,-1-2-80 0</inkml:trace>
  <inkml:trace contextRef="#ctx0" brushRef="#br0" timeOffset="28957.94">364 8330 17503 0,'0'0'1552'0,"5"-5"-1232"15,3-1-320-15,-1 0 0 0,-2-3 1232 0,2-1 192 16,-1 0 48-16,0 0 0 0,-2 0 576 0,1 2 128 0,-1-1 32 0,-2 0 0 15,-1 0-1184-15,0-1-224 0,-1 0-48 0,-1 0-16 16,-2-1-384-16,0 2-80 16,-3-1-16-16,1 0 0 0,-3-1-64 0,0 0-32 15,-1 1 0-15,1 0 0 0,-2 1-160 0,1 4 128 0,1 0-128 0,1 3 128 16,-1 0 192-16,1 2 48 0,7 0 0 0,-4 4 0 16,-2 2-48-16,3 1 0 0,1 2 0 0,3 2 0 15,1 1-320-15,1 2 144 0,1-1-144 0,0 0 0 16,2 0 0-16,0 1 0 15,2 1 0-15,1-1 0 0,1-1 0 0,1 0 0 0,1 0 0 0,0-4 0 16,-1-1-192-16,1-2 16 0,1-3 0 0,1-3 0 31,2-3-560-31,-1-4-112 0,1-4-32 0,-1-3 0 0,2-5-432 0,-3-3-96 0,-2-3 0 0,-1-3-16 16,-1-1-1744-16,-2-2-352 0,-2-1-64 16,0 2 0-16,-2 3 1472 0,2 4 288 0,-1 4 64 0,-2 5 16 0,1 4 2768 0,-1 3 544 0,-3 7 112 0,0 0 32 15,7 0 208-15,-1 2 32 16,1 3 16-16,-1 1 0 0,-1 2-368 0,0 0-80 15,1-1-16-15,-2 2 0 0,-1 1-272 0,1-1-48 16,0-1-16-16,-1-2 0 0,1 0-272 0,-4-6-64 16,0 0-16-16,0 0 0 0,0 0-160 0,0 0-16 15,0 0-16-15,0 0 0 0,0 0-144 0,1-7-32 16,-3-2 0-16,-1-2 0 0,1-3-240 0,-1-3-48 16,-1-1-16-16,-1-3 0 0,2-1-144 0,-2 0 0 0,2 1 0 0,1 2 0 15,1 4 0-15,1 2 0 0,2 2 0 0,1 2 0 16,2 2-192-16,1 2 16 15,2 1 16-15,1 2 0 0,1 0 32 0,2 2 0 0,4 0 0 0,2 1 0 0,1 0-16 0,-1 0 0 16,2-2 0-16,1-1 0 16,0-1-480-1,0-2-80-15,0-2-32 0,-1-3 0 0,0-2-416 16,0-3-96-16,-1-1-16 0,0-3 0 0,-6-1 144 16,-2-1 32-16,-5 1 0 0,0-2 0 15,-6-2 432-15,-4 2 80 0,-4-1 32 0,-3 1 0 0,-5 0 544 0,-1 3 0 0,-1 1 160 0,0 4-32 0,-2 2 512 16,1 3 128-16,1 5 0 0,3 3 16 0,1 2 896 15,1 4 176-15,-1 3 48 0,2 0 0 0,1 3-960 16,4 1-192-16,1 2-48 0,2 0 0 0,-1 0-416 0,6 2-96 16,4 0 0-16,0 1-16 0,2-2-176 0,-2 0 0 15,4 1 0-15,1-1 0 0,2-2 0 0,0 1 0 16,1-2 0-16,0-2 0 0,-1-3 0 0,0-1 0 16,-1-2 0-16,0 0 0 0,0-3 0 0,0-2 0 15,0-3 0-15,-1-1 0 0,-2-3 0 0,0-2 0 16,-2-3 160-16,-1-2-160 15,-3-4 224-15,-3-3-64 0,-3-2-16 0,-4-4 0 0,-3-4-144 0,-2-2 0 16,-2-3 144-16,-3-1-144 0,-3 2 0 0,2 1-320 16,2 2 64-16,0 3 16 0,2 5 240 0,-1 4 0 15,2 3 144-15,2 5-144 16,1 2 560-16,2 3 16 0,3 3 0 0,0 2 0 0,1 2-160 0,5 1-32 16,0 0 0-16,0 0 0 0,0 8-384 0,3 4 0 0,6 4 0 0,2 1 0 15,0 2-192-15,1 1 192 0,1 1-160 0,2 1 160 16,2 0 0-16,-1 1 0 0,1-1-128 0,1 0 128 0,0-1 0 15,2-1 0-15,1-3 0 0,0 0 0 16,0-2 0-16,0-3 0 0,-2-3 0 0,0-1 0 16,0-3 0-16,-4-1 0 0,-3-3 0 0,-1-2 0 15,-1-2 0-15,-2-1 0 0,-3-3 0 0,0-3 0 0,-2-4 0 0,-2-3 160 16,-3-4-160-16,-2-4 192 0,-2-3-192 0,-2-2-224 16,0-2 48-16,-2 0 16 15,0 0-208-15,1 5-32 0,0 3-16 0,2 4 0 0,0 5 256 0,3 4 160 16,2 2-192-16,2 2 192 0,0 7-128 0,0 0 128 15,0 0 0-15,7 5 0 0,1 1-144 0,1 2 144 16,2 1 0-16,-3 2-144 0,2 1 144 0,1 1 0 16,0-1 0-16,0 0-128 0,-2 0 128 0,2-2 0 0,0 0 0 0,0-1 0 15,-1 0 0 1,0-3 0-16,0 0 0 0,1-2 0 0,-4-2 0 0,1-2 144 0,-2-1-144 16,-1-1 0-16,0-2 208 15,-2-2-64-15,-1-2-16 0,0-3 0 0,-1-2 0 0,-1-3 0 0,-1-4 0 0,0-1 0 16,1-1-128-16,-1 2 160 0,0 2-160 15,1 0 160-15,1 4-160 0,0 0 0 0,0 5 0 0,1 1 0 16,2 2 0-16,0 2-176 0,1 0 176 0,1 1-128 16,2 2 128-16,1 0-208 15,-1 1 80-15,2 1 128 0,0 0-128 0,0 0 128 0,0 1 0 0,1-1 0 0,1-1 0 0,1-1 0 16,1-2 0-16,0 0 0 0,1-2 0 0,-1-2 0 16,-1-2 0-16,-1-2 0 0,0-1 0 0,-1-2 0 31,-2-2 128-31,-2 0-128 0,1-2 208 0,-3 0-32 0,-4-2-16 0,-2 0 0 0,-1-1 32 0,-1-1 0 15,-3-1 0-15,-2 2 0 0,0 1-64 0,-1 2-128 16,1 3 192-16,-2 3-64 16,-2 2-128-16,1 3 128 15,-1 1-128-15,3 3 128 0,-2 1-128 0,1 2 0 0,1 1 144 0,2 1-144 16,1 1 0-16,0 2 0 0,1 1 0 0,1 2-128 16,3 2-32-16,3 1 0 0,2 3 0 15,2 3 0-15,3 1-32 0,3 3 0 16,4 2 0-16,3 5 0 0,2 1 192 0,4 3-208 15,2 2 80-15,0 2 128 0,-2 0 0 0,1 2 0 16,3 2 0-16,-1 1 0 0,1-3 0 0,-1 2 160 0,-2-2-160 0,-2 1 160 16,-2-2-32-16,-1-3-128 15,-1-1 192-15,-3-2-64 0,1-1 0 0,-5-3-128 0,-2-1 192 0,-2-3-64 16,0-2 32-16,-5-3 0 0,-2-1 0 0,-2-3 0 0,-2-1-160 16,-2-3 0-16,-6-2 0 0,-1-3-12480 15,-2-2-2400-15</inkml:trace>
  <inkml:trace contextRef="#ctx0" brushRef="#br0" timeOffset="29091.62">824 7039 36863 0,'-8'-2'3264'0,"0"0"-2608"16,0-2-528-16,3 1-128 0,2 0 704 0,-1-1 96 15,0 2 32-15,4 2 0 16,0 0-2240-16,0 0-448 0,0 0-96 0</inkml:trace>
  <inkml:trace contextRef="#ctx0" brushRef="#br0" timeOffset="29764.22">2094 8722 35007 0,'-17'-15'1552'0,"8"8"320"16,-2-1-1488-16,-1-2-384 0,1-3 0 0,-4 0 0 0,-1 0 320 0,-1 0-16 0,1 0 0 0,-1 2 0 16,2 2-304-16,-3 1 0 0,3 2 128 0,0 3-128 15,-1 2 256-15,3 3 0 0,0 4 0 0,1 4 0 16,1 2-80-16,1 3-32 0,2 4 0 0,1 2 0 0,2 2-144 0,2 1-144 16,2 2 144-16,2 1-208 15,0-2 208-15,2 0-176 0,1 0 176 0,3-2-160 16,-1-2 160-16,1-3 0 0,2-1-144 0,2-3 144 0,2-3-160 15,2-2 160-15,-1-4-208 0,2-1 80 0,2-2-16 0,4-2 0 16,-2-3 0-16,1-2 0 16,-3 0 144-16,2-2-192 0,1 0 192 0,0 2-192 0,0 1 192 0,0 0 0 15,-3 2 0-15,0 2-128 0,-1 2 128 0,-3 3 0 16,-2 0 160-16,-2 3-160 16,-1 0 592-16,-3 0 32 0,-1 4 0 0,-2 2 0 0,-1 1 48 0,-2 2 16 15,-1 0 0-15,0 2 0 0,-1 0-416 0,0 0-80 16,-2 2 0-16,0-1-16 15,-1-1-176-15,1-3 0 0,0 0-192 0,-1-3 192 16,0-2-768-16,-1-1-48 0,0-4 0 0,-1-1-10768 16,0-5-2144-16</inkml:trace>
  <inkml:trace contextRef="#ctx0" brushRef="#br0" timeOffset="30095.08">2028 8446 19343 0,'0'0'1728'0,"0"0"-1392"16,0 0-336-16,0 0 0 0,0 0 3792 0,0 0 688 0,8 3 144 0,1 3 32 15,-1 0-3824-15,2 3-832 16,2 1 0-16,3 2 0 0,0 2 0 0,-1 2 240 0,3 0-32 0,-1 2 0 16,0 1 32-16,0-1 0 15,2 0 0-15,-2-1 0 0,-1 2-112 0,-2-1-128 0,-1-2 176 0,0 1-176 16,-1-5 176-16,1-1-176 16,-3-2 160-16,-1-3-160 0,-2-1 224 0,-6-5-48 0,0 0-16 0,0 0 0 0,0 0 80 0,0 0 16 15,4-7 0-15,-4-2 0 16,-3-2 16-16,0-3 16 0,-2-3 0 0,0-2 0 15,-1-3-128-15,1-3-32 0,1-1 0 0,1 1 0 16,3 2-128-16,1 1 0 0,2 2 0 0,0 3 0 0,3 3 0 0,0 3 0 16,1 2 0-16,2 3 128 0,1 0-128 0,1 4 0 15,0 2 0-15,2 2 128 0,2 1-128 0,1 3 0 16,-1 2 0-16,2 0 128 16,-1 2-128-16,-1 1 0 0,0 0 0 0,0 1 0 0,3 2 0 0,-3-1-192 0,-2-1 0 0,-1-1 16 31,3-1-1488-31,-2-1-320 0,-2-4-48 0,-2 0-14016 0</inkml:trace>
  <inkml:trace contextRef="#ctx0" brushRef="#br0" timeOffset="30931.1">2622 8401 29599 0,'0'0'1312'0,"0"0"272"0,0 0-1264 0,0 0-320 0,0 0 0 0,0 0 0 15,0 0 704-15,0 0 64 0,5-5 32 0,-1 1 0 0,0-2 16 0,1 0 0 16,-1-2 0-16,1-2 0 15,-2-2-464-15,0 0-96 16,-1-1 0-16,-1-1-16 0,-1-2-80 0,-1 1-16 0,-1-2 0 0,-2 1 0 0,-3-1 0 0,-1 2 0 16,0-1 0-1,-1 3 0-15,-1 2-144 0,0 2 192 0,0 3-192 0,1 1 192 0,-1 3-16 0,3 2 0 16,0 2 0-16,1 4 0 16,-2 2 16-16,2 3 16 0,3 3 0 0,1 5 0 15,-1 3-208-15,3 1 0 0,3 0-144 16,-1 0 144-16,1 1-144 0,4-1 144 0,1-1-128 0,2-1 128 0,1-1-128 0,2-1 128 15,0-3-128-15,1-3 128 0,2-2-384 0,0-2 16 32,1-3 0-32,-1-4 0 15,1-4-80-15,0-5-32 0,2-4 0 0,2-4 0 16,1-5 16-16,0-4 0 0,-1-5 0 0,-1-4 0 0,-2-3 80 0,-2-3 32 0,-4-1 0 0,-2-2 0 16,-3 0 352-16,-1 0 0 0,-6 1 0 0,-2 5 0 15,-3 4 0-15,0 6 0 0,-2 3 128 0,-1 5-128 16,-1 5 640-16,0 4 64 0,0 3 0 0,1 3 0 15,-1 4 336-15,1 4 80 0,-2 1 16 0,1 4 0 16,1 4-640-16,-1 0-128 0,2 1-32 0,1 3 0 16,3 2-176-16,2 2-32 0,0 0-128 0,1 1 192 0,1 0-192 0,2 0 0 15,3 0 0-15,1 1 0 0,3 0 0 0,0 1 0 16,1-2 0-16,1-1 0 0,3-1-256 0,-1-4 64 16,-1-2 16-16,0-3 0 15,0-4-224-15,-2-2-48 0,-1-4-16 0,-1-3 0 0,0-3 64 0,-1-3 16 16,-3-3 0-16,0-4 0 0,-1-5 384 0,-1-3 0 15,-3-2 0-15,-2-4 0 0,0-2 0 0,-1-1 0 16,-1 0 128-16,1 2-128 0,-1 4 0 0,0 4 144 16,2 4-144-16,1 3 0 0,-1 5 240 0,1 2-64 15,1 7-16-15,0 0 0 0,0 0 160 0,0 0 48 0,3 5 0 0,0 4 0 16,-1 3-368-16,4 3 144 0,2-1-144 16,-1 2 0-16,1 0 128 0,1 0-128 0,2 1 0 15,0-2 0-15,1 0 0 0,0-1 0 0,0-1 0 0,0-2 0 16,-1-1 0-16,1-2 0 0,0-3 0 15,-1-2 0-15,0 0 0 0,-1-3 0 0,0-3 0 0,-1-1-144 16,-2-3 16-16,-1-2 0 0,-1-5 0 0,-1-2 0 16,-3-4 128-16,-1-4 0 0,-1-4 0 15,-3-1 0-15,-2-4 0 0,0-1-192 0,-2-4 192 0,-1 2-192 16,0 2 192-16,0 3-128 0,3 6 128 0,-2 4-128 0,3 4 256 0,0 5 64 16,3 2 16-16,-1 4 0 0,1 1 256 0,2 5 48 15,0 0 16-15,0 0 0 0,1 8-320 0,3 3-64 16,3 3-16-16,1 2 0 0,1 0-128 0,3 2 0 15,3 0 0-15,-1 1 0 0,0-1 0 0,3-1 0 16,0 0 0-16,2-3 0 0,0-1 0 0,1-2 0 16,0-2 0-16,2-2 0 0,-1-3 0 0,-1-2 0 15,-1-3 0-15,-2-3 0 16,0-4-448-16,-2-5 0 0,1-6-16 0,-2-7-11504 16,0-8-2288-16</inkml:trace>
  <inkml:trace contextRef="#ctx0" brushRef="#br0" timeOffset="31460.8">3672 6368 23951 0,'-16'-10'1056'0,"10"6"224"0,-2-2-1024 0,-1 0-256 0,-2-2 0 0,-2 0 0 0,-1 0 2224 0,-2 1 384 15,0 0 80-15,-1 2 0 0,1 0-1536 0,-1 2-304 16,0 1-64-16,-2 2-16 16,3 2 144-16,2 1 32 0,2 1 0 0,1 0 0 15,3 3-608-15,1-1-112 0,0 2-32 0,2 1 0 16,0-1-192-16,3 3 0 0,2 4 0 0,4 0 0 0,0 2 0 0,3 1 0 16,3 4 0-16,3 4 0 0,1 1 0 0,3 3 0 15,4 2 0-15,2 2 0 0,3 1 0 0,-1 4 0 0,1 1 0 0,3 2 0 16,1 0 0-16,1 1 0 0,5-1 0 0,-3-1 0 15,-1-1 0-15,-2-3 0 0,-1-1 0 0,1-3 0 16,-1 0 0-16,0-3 0 0,-3 1 128 0,-1-3-128 16,-3-3 0-16,-3-2 144 15,-1-2-144-15,-3-2 128 0,0-3-128 0,-5-2 0 0,-1 0 0 0,-1-2 0 16,-2-1-704-16,-2-2-112 0,-3-2-16 0,-1 0-10752 16,0-7-2160-16</inkml:trace>
  <inkml:trace contextRef="#ctx0" brushRef="#br0" timeOffset="31788.27">3755 7209 27647 0,'0'0'2448'0,"-2"-7"-1952"16,-1-3-496-16,0-3 0 0,1-4 384 0,2-3-32 15,2-1 0-15,3-2 0 0,1-2-96 0,3 0 0 0,2-3-16 0,1 2 0 16,2-1 64-16,-1 3 16 0,0 2 0 0,0 4 0 16,0 1-128-16,2 4 0 15,-1 3-16-15,1 4 0 0,3 4 144 0,-2 1 48 16,1 1 0-16,-1 2 0 0,1 2-112 0,-1 0-32 15,2 0 0-15,0 1 0 0,-2-1-224 0,2 0 176 16,-2-2-176-16,2-1 160 0,2-2-160 0,-2-1 0 0,0-3 0 0,-2-1 0 16,0-3 240-16,-2-2-48 0,-1-2 0 0,-2-2 0 15,-3-1 160-15,-4-2 32 0,-1 1 0 0,-6-2 0 16,-1-1 240 0,-5 0 48-16,-3-1 16 0,-5 2 0 0,-5-1-176 0,0 1-48 0,-2 3 0 0,0 2 0 0,0 4-32 0,0 4-16 15,0 4 0-15,1 3 0 0,1 3 112 16,1 3 32-1,2 2 0-15,2 2 0 0,3 2-560 16,2 2 0-16,1 4 0 0,3 1 0 0,3 1-256 0,2 1-48 16,1 0-16-16,5 1 0 15,2 0-1728-15,4 0-336 0,0 0-80 0,4-1-13952 0</inkml:trace>
  <inkml:trace contextRef="#ctx0" brushRef="#br0" timeOffset="32118.01">4230 6377 22111 0,'-10'-8'1968'0,"10"8"-1584"0,-3-2-384 0,3 2 0 16,0 0 3840-16,0 0 704 15,0 0 128-15,0 0 16 0,7 1-3808 0,3 1-880 0,1 3 0 0,2 0 0 16,1 2 0-16,2 1 0 0,-2 2 0 0,5 1 0 16,-2 0 0-16,2 1 0 0,0 3 0 0,-1-1 0 15,0-1 0-15,-1 0 0 0,0 1 0 0,-2-2 0 16,0-1 0-16,-3-1 0 0,-2-2 0 0,-3-1 0 15,-1-3 192-15,-6-4-64 0,0 0 0 0,0 0 0 16,0 0 176-16,0-5 16 0,-3-4 16 0,-2-3 0 16,0-2 176-16,-3-4 16 0,-3-4 16 0,-1-3 0 15,0-3-320-15,1 0-64 0,1-2-16 0,0 1 0 0,0 3-144 0,2 1 0 16,2 2 0-16,1 3 0 0,4 1 0 0,1 3 0 16,1 1 0-16,4 2 0 0,1 0-192 0,2 1 48 15,1 0 0-15,1 0 0 16,1-2-576-16,2 2-112 0,0 0-32 0,3 0 0 15,0-1-2000-15,2 0-400 0,0 0-64 0</inkml:trace>
  <inkml:trace contextRef="#ctx0" brushRef="#br0" timeOffset="32511.27">4775 5756 32367 0,'0'0'1424'0,"0"0"304"0,-8 3-1376 0,-1 1-352 15,1 1 0-15,-1 3 0 0,1 2 1088 0,0 1 160 16,1 0 32-16,0 3 0 0,3 4-448 0,-1 2-64 0,2 2-32 15,2 1 0-15,1 0-384 0,2 1-80 0,1 3-16 0,4-1 0 16,1 0-128-16,2-1-128 16,-1-3 192-16,2-2-192 0,2-1 0 0,-1-2 0 0,0-3 0 0,1-2 0 15,1-2 144-15,3-1-144 0,0-4 0 0,1-1 144 16,1-3-144-16,-2-2 128 0,2-3-128 0,0-2 128 16,-2-4-128-16,1-3 128 0,-2-3-128 0,1-5 128 0,-2-4 0 0,1-4-128 15,-2-4 192-15,-1-3-64 0,-4-5-128 0,-2-3 0 16,-4-2 0-16,-2-1 128 0,-2-2-128 0,-2 1-192 15,-2 2 32-15,1 5 16 0,-2 6 144 0,0 5 0 16,0 5-144-16,1 4 144 16,-1 6 0-16,1 3 192 0,-1 4-32 0,1 3 0 0,-1 3 224 0,3 4 32 15,-3 4 16-15,1 3 0 0,0 2-240 0,1 3-64 16,1 4 0-16,2 3 0 0,0 2-128 0,1 2 0 16,3 0 0-16,1-1 128 0,2 0-128 0,0-1 0 0,3-1 0 0,2-3 0 15,3 0 0-15,2-2 0 16,1-3 0-16,-1-2 0 0,1-2 0 0,3-2 0 15,0-4 0-15,0-3 0 0,-1-3-160 0,-1-4 160 0,2-2-208 0,1-4 80 32,1-3-1568-32,0-3-304 0,0-4-64 0</inkml:trace>
  <inkml:trace contextRef="#ctx0" brushRef="#br0" timeOffset="33077.43">3252 8735 26719 0,'-19'13'2368'0,"11"-7"-1888"15,1-2-480-15,1 1 0 0,-1-2 1056 0,1 2 112 16,0 2 32-16,2 0 0 0,-1-1-1200 0,2 1 0 16,0-1-144-16,-1 1-16 0,4-7 160 0,0 0-160 0,0 0 160 0,0 0-160 15,0 0 0-15,9 2 0 0,2-4 0 0,3-2 0 16,5-4 160-16,1-3-192 15,3-3 192-15,2-4-192 16,3-4 336-16,2-3 64 0,0-4 16 0,4-4 0 0,4-4 224 0,3-4 64 16,1-3 0-16,7-4 0 0,4-4-16 0,2-3 0 0,0-3 0 0,4-3 0 15,3-4-128-15,3-2-32 0,1-1 0 0,3-4 0 16,2-2-128-16,2-3-16 0,1-4-16 0,2-1 0 0,1-4-176 0,3-1 192 16,1-1-192-16,30-34 192 15,-9 13-64-15,-53 52-128 0,9-7 192 0,6-5-64 0,1-3-128 16,2-2 0-16,2-3 144 0,2-2-144 15,1 0 0-15,-1 1 144 0,-3 2-144 0,57-67 0 16,-28 31 144-16,-19 21-144 0,-13 13 0 0,-8 12 144 0,-5 7-144 0,-6 9 160 16,-5 5-160-16,-16 17 160 0,-2 2-160 0,-3 0 192 15,-2 2-192-15,-3 2 192 0,-2 2-192 0,-2 4 128 16,-3 2-128-16,-3 4 128 16,-2 2-1600-16,-3 8-336 0,0 0-64 0</inkml:trace>
  <inkml:trace contextRef="#ctx0" brushRef="#br0" timeOffset="33644.75">3703 8736 27359 0,'0'0'1216'0,"0"0"240"0,0 0-1168 0,6-1-288 0,2-1 0 0,0-1 0 0,1-1 0 0,2-1-176 15,2-2 32-15,5-2 0 0,0-2 144 0,0-2-160 16,0-3 160-16,0-3-160 0,2-3 160 0,4-2 0 15,2-3 0-15,4-3-128 0,2-2 128 0,2-3 0 32,1-4 0-32,4-3-128 0,5-2 128 0,2-3 0 0,0-4 0 0,2-3-128 0,3-2 128 0,0-2 0 15,3-2 0-15,4-2 0 16,3-3 0-16,2 1 0 0,-2-2 0 0,26-25 0 0,-6 8 0 0,-4 6 0 0,-4 3 128 0,-19 21-128 16,5-7 464-16,2-1 32 15,3-4 0-15,3-4 0 0,2-3-32 16,2 2 0-16,0 0 0 0,1 2 0 0,-2 1-80 0,-1-1 0 15,1-1-16-15,0 2 0 0,1 1-176 0,-5 3-16 0,-6 1-16 0,-2 5 0 16,1 3 32-16,-5 4 0 16,-5 0 0-16,15-14 0 0,-9 11 80 0,-9 12 32 15,-7 5 0-15,-8 8 0 0,-4 3-112 0,-6 5-32 0,-6 3 0 0,-2 5 0 16,-4 2 304-16,-2 3 64 0,-7 7 16 0,0 0 0 16,0 0-16-16,0 0 0 15,0 0 0-15,0 0 0 0,0 0-352 0,0 0-176 16,0 0 160-16,0 0-160 15,0 0-1520-15,0 0-400 0,5 8-64 0</inkml:trace>
  <inkml:trace contextRef="#ctx0" brushRef="#br0" timeOffset="33755.78">6789 5717 19343 0,'0'0'1728'0,"0"0"-1392"0,-9 1-336 0,9-1 0 0,-8 1 4736 0,8-1 864 0,0 0 176 0,0 0 48 31,0 0-5376-31,0 0-1056 0,7 8-224 0,2-3-16192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1:49:41.529"/>
    </inkml:context>
    <inkml:brush xml:id="br0">
      <inkml:brushProperty name="width" value="0.05292" units="cm"/>
      <inkml:brushProperty name="height" value="0.05292" units="cm"/>
      <inkml:brushProperty name="color" value="#FF0000"/>
    </inkml:brush>
  </inkml:definitions>
  <inkml:trace contextRef="#ctx0" brushRef="#br0">21904 4974 8511 0,'0'0'384'0,"0"0"64"0,0 0-448 0,0 0 0 0,0 0 0 0,0 0 0 16,-5 0 864-16,5 0 80 0,-6 0 16 15,6 0 0-15,0 0-288 0,-4 1-48 0,4-1-16 0,-6 0 0 16,1 0-240-16,5 0-48 0,0 0-16 0,-6 0 0 16,0 0-64-16,0 0-16 15,1-1 0-15,-1 0 0 0,-4 0 96 0,2 0 0 16,-1-1 16-16,0 1 0 0,-3-2 16 0,0 2 0 16,0-1 0-16,0 0 0 0,-1 0-16 0,1 0 0 0,0-2 0 0,0 1 0 15,0 0-80-15,0 0 0 16,1 0-16-16,-1 0 0 0,-1 0 0 0,-2-1 0 15,0 1 0-15,-3-1 0 0,1 0 96 0,-3-1 32 0,-1-2 0 0,-1 2 0 16,-1-1 64-16,-1 1 16 0,0-1 0 0,-1 1 0 16,1 0 16-16,1 2 16 0,-2 0 0 0,1-1 0 0,2 2-160 0,1 0-16 31,0 1-16-31,2 0 0 0,0 0-288 0,2 1 128 0,-1 0-128 0,1 1 0 0,-1 0 0 0,-1 2 0 16,-1-2 0-1,0 1 0-15,-2 1 0 0,0 0 0 0,-2 0 0 0,1 1 0 0,-1-1 0 0,-1 0 0 16,0 3 0-1,-1-1 0-15,3 1 0 0,-2 0 0 0,1 2 0 0,1 0 0 0,-1-2 0 0,2 1 0 16,2 2 0-16,-2-2 0 0,-2 1 0 16,0 0 0-16,-1 1 0 0,1-1 0 15,0 0 0-15,0 0 0 0,1 1 0 0,1-1 0 0,0 1 0 0,1 1 0 16,-1-1 0-16,3 1 0 0,-1 0 0 16,1-2 0-16,0 1 0 0,2 0 0 0,0 1 0 0,2-1 0 15,-1 0 0-15,2 0 0 0,1 2 0 0,0-1 0 16,0-1 0-16,-1 0 0 0,1 0 0 0,0 1 0 0,0 0 0 0,0-1 0 15,0 1 0-15,1-1 0 0,0 1 0 0,0-1 0 16,0 0 0-16,0-1 0 0,0 1 0 0,1 0 0 16,1 0 0-16,1 0 0 0,0-1 160 0,1 1-160 15,0 0 128-15,0 1-128 0,0-1 0 0,1 0 128 16,-1-1-128-16,1 2 192 16,1 0-192-16,1 0 192 0,2-1-192 0,0 1 0 15,-2 0 144-15,2 1-144 0,0 0 0 0,1 0 0 0,-1 0 0 16,2 0 0-16,1-1 0 0,0 1 0 0,0 0 0 0,0 0 0 0,1 0 0 0,2 0 0 15,-1 0 0-15,0 0 0 0,0 0 0 0,0 1 0 0,2 0 0 16,-1 0 0-16,0 0 0 0,1 0 0 31,-2 0 0-31,0 0 0 0,0 0 128 0,2 0-128 16,-1 1 128-16,0-1-128 0,0 0 0 0,2 0 144 0,-2 0-144 0,0 0 0 0,1-1 160 0,-1 0-160 16,1 0 128-16,1 1-128 0,-1-1 144 0,1 0-144 15,-2-1 160-15,1 0-160 0,2 1 192 0,-1 0-64 16,1 0-128-16,0 1 192 0,2-1-192 0,-1 0 128 0,-1 0-128 15,1 0 0-15,1 0 128 0,-1 0-128 16,1-1 0-16,0 1 0 0,1-2 128 0,-2 0-128 16,1-1 0-16,1 1 0 0,0 0 128 0,0 0-128 15,-2-2 0-15,1 1 144 0,-1 0-144 0,1-2 160 0,0 1-160 0,0 0 160 16,-1 0-16-16,0 1 0 0,1-1 0 0,-1-1 0 16,2 0-16-16,1-1 0 0,0 0 0 0,0-1 0 15,1 0 64-15,0 1 16 0,0-2 0 0,0 0 0 16,2 1 64-16,-1-1 16 0,1-1 0 15,2 0 0 1,0 2-288-16,0-2 160 0,1-1-160 0,0 0 128 0,3 0-128 0,0 0 0 16,-1 0 144-16,1-1-144 0,0 2 0 0,1-2 0 15,-2-2 0-15,0 1 128 0,0 0-128 0,-2 0 0 16,-1 0 0-16,1 1 0 0,-2 0 0 0,-1 0 0 16,4-1 0-16,-3 1 128 0,3 0-128 0,-4-1 0 15,0 0 0-15,0 0 0 0,0 1 0 0,2 1 0 16,-1 1 0-16,0-1 0 0,0 0 0 0,-1-1 0 15,2 0 0-15,-1 1 128 0,1 0-128 0,-1 2 0 16,1-2 0-16,1 0 0 0,-1 0 0 0,1 0 0 16,-1 1 0-16,0 0 0 0,2 1 0 0,-2-1 0 15,2-1 0-15,-3-1 0 0,0-1 0 0,1 1 0 16,-2 0 0-16,-1 0 0 0,1-1 0 0,0 0 0 0,1-1 0 16,-1 2 0-16,0 0 0 0,0 0 0 0,0 0 0 0,2 0 0 15,-1 0 0-15,-1 0 144 0,2-1-144 16,-1 1 0-16,1 0 160 0,-2 0-160 0,3 0 128 0,-1 0-128 15,0-1 128-15,-1 0-128 0,1 1 128 0,2-1-128 16,-3 0 144-16,1 0-144 0,1 0 160 0,-1-1-160 16,-3-1 176-16,3 0-176 0,-1 0 192 0,-1-1-192 15,0 1 144-15,-1 0-144 0,1 0 0 0,-2-1 144 16,0 1-144-16,0 0 128 0,0-1-128 0,0 1 128 0,1 0-128 16,0-1 0-16,0 1 144 0,-1 0-144 0,-2-2 0 0,2 2 144 15,0 0-144-15,0 0 0 0,1-2 128 0,0 2-128 16,0 0 0-16,1-1 0 0,0 0 0 0,1 1 0 15,-1-1 128-15,0 1-128 0,-1-1 0 0,1-1 0 16,0 1 0-16,1-1 0 0,-1 2 128 0,-1 0-128 16,1-2 0-16,-2 2 0 0,1 0 128 0,-1-1-128 15,-1 2 0-15,0-1 0 0,0 0 0 16,-1-1 0-16,0 1 128 0,0 0-128 0,0-2 0 16,0 1 0-16,-1-2 0 0,-1 1 0 0,1-2 144 0,1 2-144 0,0-1 0 15,0 0 144-15,-3-1-144 0,3 1 0 0,1-1 144 0,0 0-144 16,0 0 0-16,-2-1 144 0,1 0-144 0,-1 1 0 15,-1-1 176-15,-1 0-176 0,1-1 160 0,-2 2-160 16,1-2 176-16,-1 1-176 0,1 0 192 16,-2 1-192-16,1-1 192 0,-1 0-64 0,0 1 0 15,1-1-128-15,-1 0 144 0,-1 1-144 0,1-1 0 0,-1 0 144 16,-1-1-144-16,0 1 0 0,0-1 144 16,-1 1-144-16,0 0 0 0,0 1 144 0,-1-1-144 0,0 0 0 15,0-1 144-15,1 1-144 0,0-1 0 0,-1 0 144 16,-1-1-144-16,1 0 0 0,0-1 0 0,0 1 0 0,-1-1 0 0,1 0 128 15,-1-1-128-15,0 1 0 0,0 1 0 0,-1 0 0 16,0-2 0-16,0 0 0 0,0 0 128 0,-1 1-128 16,0 0 0-16,-1 0 128 0,1 0-128 0,-1-1 0 15,1 1 144-15,-1 0-144 0,0 0 0 0,2 0 0 16,0 0 0-16,0 1 0 16,-2 0 0-16,1 0 0 0,0 0 0 0,0 1 0 0,-1-1 0 15,1 0 0-15,1 0 0 0,-2 0 0 16,-1 0 0-16,-1 0 0 0,0 0 0 0,-1 0 128 0,1 2-128 15,-1-1 0-15,0 0 128 0,-1 0-128 0,0 0 0 0,0-1 0 16,1 1 0-16,-1 0 128 0,1 0-128 0,0 0 0 16,-2 0 0-16,0 2 128 0,-1-2-128 0,0 1 0 0,0 0 0 0,0 1 0 31,-1-1 0-31,0 0 0 0,0 2 0 0,-1-2 0 0,-2 0 0 0,0 1 0 0,-2-1 0 0,1 0-128 16,-1 1 128-16,1 0 0 0,-1 0 0 0,0 0-128 15,1 0 128-15,-2 2 0 0,0-1 0 16,0 1 0-16,2-1 0 0,-2 1 0 0,0-1 0 0,-1 1 0 15,-1-2 0-15,2 3 0 16,0-1 0-16,-1 1 0 0,0-2 0 0,-2 2 0 0,0-1 0 0,1 2 0 16,-2 0 0-16,0 0 0 0,-2-1 0 0,0 1 128 15,-1 0-128-15,1-1 128 0,0 1-128 0,0 0 128 0,0 1-128 16,-2 0 0-16,2 1 0 0,0 1 128 0,-1 0-128 0,1 1 0 16,0 2 0-16,-9 1 0 15,4 3-576-15,-2 1-48 0,-1 3 0 0,8-1-10768 31,-4 4-2176-31</inkml:trace>
  <inkml:trace contextRef="#ctx0" brushRef="#br0" timeOffset="18047.09">15405 5717 4607 0,'0'-8'400'0,"1"-1"-400"0,2-1 0 15,-1 0 0-15,0 1 2288 0,0-1 368 0,0 1 80 0,1 1 16 16,-3 8-896-16,1-6-192 16,-1 6-16-16,0 0-16 0,0 0-352 0,0 0-80 0,0 0-16 0,0 0 0 0,0 0-288 0,0 0-64 15,-2 14-16-15,-1 3 0 16,1 2-432-16,0 2-96 0,-1 2-16 15,-2 4 0-15,1 0-32 0,-1 3-16 16,0-1 0-16,-1 2 0 0,0-1 0 0,-1 0 0 0,0-2 0 0,-1 1 0 0,0-2-48 16,0 0-16-16,1-3 0 0,0-3 0 0,3-4-32 0,-1-2 0 15,1-3 0-15,1-1 0 16,-1-2 128-16,4-9 0 0,0 0 16 0,0 0 0 0,0 0 48 0,0 0 16 16,0 0 0-16,0 0 0 0,-5-10-16 0,2-5-16 15,1-3 0-15,2-6 0 0,2-6-304 0,1-2 160 16,0-2-160-16,3-5 128 0,-1-4-128 0,3 1-176 0,0-1 48 0,-1 2 0 15,1 4 128-15,-1 2-128 0,-1 5 128 0,2 3-128 16,-3 3 128-16,1 4 0 0,-1 3 0 16,2 2 0-16,1 4 0 15,-3 3 0-15,3 1 0 0,1 3 0 0,-1 0 0 0,2 4-160 16,2 2 160-16,3 2 0 16,-1 0 0-16,3 3 0 0,-1 0 0 0,4 3 0 0,0 2 0 15,3 3 0-15,-1-1 0 0,0 3 0 0,1-1 0 0,-2-1 0 0,-3 0 0 0,0 0 0 16,-1-1 0-16,-3 1 0 0,-1-1 0 0,-3-1 0 0,-2-1 0 0,-2-1 0 15,2 0 0 1,-4-1 0-16,-1-1 192 0,-5 0-64 16,0 0-128-16,-2-1 192 0,-3 1 0 0,0 1-16 15,-3 0 0-15,-1 1 0 0,-4 0 128 0,-1 1 16 0,-4 1 16 0,-2 3 0 0,-7 0 48 16,1 2 0-16,-2-1 0 0,2 1 0 0,-2-3-208 0,2 2-48 31,2 1 0-31,2-1 0 0,1-1-128 0,2-1 0 16,0-1 144-16,1-2-144 0,4-1 0 0,2 0 0 0,3-1 0 0,3 0 0 15,1-2 0-15,1-2-128 0,6-6 128 0,0 0-128 32,0 0-1504-32,0 0-288 0,0 0-64 0,0 0-12896 0</inkml:trace>
  <inkml:trace contextRef="#ctx0" brushRef="#br0" timeOffset="18425">15760 5507 24879 0,'0'0'2208'0,"-3"-9"-1760"0,-2 0-448 0,2 1 0 0,-1 1 704 0,4 7 48 16,-3-8 16-16,3 8 0 0,0 0-368 0,0 0-64 15,0 0-16-15,0 0 0 0,0 0 336 0,0 0 64 16,0 0 16-16,4 11 0 0,2 1-384 0,2 3-80 16,0 1-16-16,3 1 0 0,0 2-32 0,1 2-16 15,1 2 0-15,1 0 0 0,1 0-32 0,1-1-16 16,-1 0 0-16,3 0 0 0,-3-1-160 0,0-1 192 15,1-1-192-15,-1-4 192 0,-3-2-192 0,0-2 160 16,2-2-160-16,-3-3 160 0,-3-3 224 0,1-1 32 16,-9-2 16-16,8-2 0 0,-1-2 272 0,-3-4 64 15,0-1 16-15,-1-5 0 0,-1-3 0 0,-1-6 0 16,-2-8 0-16,0-3 0 0,0-3-464 0,-1-2-80 16,0 0-32-16,1 0 0 0,0 2-208 0,0 4 0 0,0 4 0 0,0 3 0 15,0 3 0-15,1 3 0 16,0 3 0-16,1 4 0 0,1 2 0 0,0 2-192 15,-2 9 48-15,3-7 0 0,-3 7-496 16,7-7-80-16,0 2-32 0,-1 1 0 0,-6 4-592 16,12-2-112-16,2 1-16 0,-1 1-9216 0,1 0-1824 0</inkml:trace>
  <inkml:trace contextRef="#ctx0" brushRef="#br0" timeOffset="18597.32">16292 5289 31327 0,'0'0'2784'0,"-6"-3"-2224"0,6 3-560 0,0 0 0 0,0-9 960 0,4 1 64 16,1 0 32-16,4 1 0 0,3-1-784 0,0 0-144 16,0-2-128-16,3 0 144 0,1-1 112 0,1 0 0 15,-1 0 16-15,2 2 0 0,0-1-272 0,2 0-256 16,-1 0 64-16,1 2 0 16,-2 2-2416-16,-1 1-464 0</inkml:trace>
  <inkml:trace contextRef="#ctx0" brushRef="#br0" timeOffset="18754.45">16323 5493 32367 0,'0'0'1424'0,"0"0"304"0,0 0-1376 0,0 0-352 15,0 0 0-15,0 0 0 0,0 0 672 0,10-6 64 16,0-3 16-16,4-1 0 0,0-1 0 0,4-1 0 0,0-1 0 0,3-1 0 16,1-2-288-16,1 0-48 0,3-1-16 0,0-2 0 15,2 2-640-15,-1-3-128 0,0-1-16 0,-1-1-16656 16</inkml:trace>
  <inkml:trace contextRef="#ctx0" brushRef="#br0" timeOffset="19607.74">17107 4476 17503 0,'0'0'1552'0,"0"0"-1232"32,2-7-320-32,0-1 0 0,1-2 1184 0,-1-1 176 15,2 0 48-15,-3 0 0 0,2 1-368 0,-1 0-64 0,-1 0-16 0,-1 0 0 16,0 0-16-16,0-1-16 0,0 1 0 0,-1 1 0 0,-1 2-208 15,-1-1-32-15,0-1-16 0,-1 2 0 0,-1-1-176 0,0 1-48 0,-3 2 0 0,0-2 0 16,1 1 0-16,-2 0-16 16,-1 1 0-16,-1 1 0 15,-1 2-64-15,-1 2-16 0,1 0 0 0,-2 2 0 0,0 2-112 0,1 0-32 0,1 1 0 16,0 2 0-16,0 2-208 0,-1 2 128 0,2 2-128 0,2 0 0 16,1 0 0-16,0 3 0 0,0-1 0 0,2 3 0 15,0 1 0-15,2 1 0 0,0 2 0 0,0 0 0 16,2 2-128-16,1 2 128 0,2 3 0 0,1 0 0 15,2 2 0-15,1 2 0 0,2 1 0 16,1 2 0-16,2 3-144 0,4 4 144 16,1 1 0-16,1 3-144 0,2 4 144 0,2 3 0 0,2-2 0 0,1 5 0 15,1 0 0-15,0 2 0 0,1 1 0 16,1 0 0-16,1 1 0 0,0-1 0 0,-2-2 0 0,-1-3 0 16,-1-4 0-16,-1-3 144 0,-2-1-144 0,-7-17 0 0,2 2 192 0,2 12-192 15,-3-4 192-15,-3-5-192 0,-3-3 336 0,-2-5-32 16,-4-3-16-16,-1-4 0 0,-1-1 80 0,-2-1 16 31,-4-1 0-31,0-2 0 0,-2-3-48 0,-1-1 0 0,-2-2 0 0,0-1 0 0,0 1-128 0,-3-2-16 0,-2-3-16 16,-2-1 0-16,0 0-48 0,1-2 0 31,-2-1 0-31,0 0 0 0,0 0-128 0,2 0-144 0,2 0 144 0,0-1-208 16,2 0-464-16,2-3-96 0,1-1 0 0,0-2-16944 0</inkml:trace>
  <inkml:trace contextRef="#ctx0" brushRef="#br0" timeOffset="20964.8">17523 4894 10943 0,'0'0'480'0,"0"-8"96"0,0-2-448 0,0 2-128 15,0-2 0-15,0 1 0 0,0 1 1104 0,-1 0 208 0,0 1 32 16,-2-1 16-16,2 1 16 0,1 7 0 0,0 0 0 0,0 0 0 16,0 0-96-16,0 0-32 15,0 0 0-15,0 0 0 0,0 0-352 0,0 0-80 16,0 0-16-16,-5 11 0 0,3 3-368 0,2 2-80 0,1 3-16 0,1 2 0 15,0 1 48-15,1 2 16 0,1 0 0 0,0 0 0 16,2 1-400-16,0-1 128 0,1-3-128 0,1 0 0 0,-2-3 0 0,2-1 128 16,0-3-128-16,-1-2 0 0,2-2 144 0,0-1-144 15,1-5 160-15,-1 1-160 0,-9-5 320 16,12 0-16-16,-2-4-16 0,-1 0 0 0,1-4-16 0,0-2 0 16,-1-2 0-16,0-4 0 0,-1-4 48 0,-1-2 0 15,1-4 0-15,-3-3 0 0,1-2-192 0,-2 3-128 16,1 1 144-16,-1 6-144 0,-2 5 0 0,1 4 0 15,-2 4-128-15,-1 8 128 0,0 0-128 0,0 0 128 0,0 0 0 0,0 0 0 16,0 0-176-16,8 3 176 16,1 2-160-16,0 0 160 0,0 2 0 0,0-1 0 15,-1 1 0-15,2 0 0 16,1-2 0-16,0-1 0 0,0 2 0 0,0-3 0 0,-1-3 0 0,1-1 0 0,-1-2 0 0,-1-2 0 16,0 0 128-16,-3-4 128 0,-1-3 32 0,-2-2 0 15,1-2 336-15,-4 0 64 0,-3-2 16 0,0-3 0 16,-4-2-144-16,-2-3-32 0,-2-1 0 0,-1 4 0 15,-1 1-208-15,0 5-32 16,-1 0-16-16,0 5 0 0,1 2 80 0,2 3 16 0,0 0 0 0,1 3 0 16,0 1-224-16,3 2-144 0,7 1 192 0,-7 1-192 15,7-1-352 1,0 0-176-16,0 0-48 0,-1 10 0 0,2 0-2192 16,2 1-448-16,5 0-96 0</inkml:trace>
  <inkml:trace contextRef="#ctx0" brushRef="#br0" timeOffset="21413.79">18073 4545 33167 0,'-13'-15'1472'0,"7"6"304"0,3 1-1424 0,1 0-352 0,-1-1 0 0,3 9 0 0,3-9 416 0,-3 9 16 0,2-9 0 0,-2 9 0 16,6-5-112-16,-6 5-32 15,0 0 0 1,10-1 0-16,0 2-288 0,0 3 0 0,0 3 128 0,0 1-128 15,1 2 0-15,1 4 0 0,-1 0-176 0,1 1 176 16,0 2-128-16,0-1 128 0,-3 0 0 0,0 0 0 0,-1 3 0 0,-2-2 0 0,-1 1 0 0,-2-1 0 31,0-1 0-31,-1-2 0 0,0-2 0 0,-2-2 144 0,0-10-144 0,0 0 0 16,0 0 144-16,0 0-144 16,0 0 144-16,0 0-144 0,-5-4 192 0,2-5-192 15,0-4 0-15,-1-5 0 0,0-3 0 0,1-5-144 16,-1-5-208-16,2-2-32 0,-1-3-16 0,1 1 0 15,-1 1-64 1,1 5-16-16,0 4 0 0,0 5 0 0,-3 5 480 0,2 2 0 0,1 4 128 0,-1 2-128 0,3 7 704 0,0 0 16 16,0 0 16-16,0 0 0 0,0 0-176 0,0 0-48 15,-3 9 0-15,2 1 0 0,2 1-320 0,2 2-192 16,-1 2 192-16,1 1-192 0,1-1 128 0,3 2-128 0,0 0 0 16,1-1 0-16,2-4 0 0,0 0 0 15,0-1 0-15,0 0 0 0,2-2 0 0,0-2 0 16,0 0 0-16,0-3 0 0,1 0 0 0,0-4 0 15,1-3 128-15,0 0-128 16,-3-2-512-16,3-4-144 0,0-1-48 0,-1-3 0 16,0-1-1792-16,-1-1-384 0,-2-4-64 0</inkml:trace>
  <inkml:trace contextRef="#ctx0" brushRef="#br0" timeOffset="21659.07">18380 4171 21183 0,'-9'-4'1888'0,"1"-1"-1504"0,1 1-384 0,1 0 0 15,6 4 1760-15,0 0 288 16,0 0 48-16,0 0 16 0,0 0-576 0,0 0-128 0,0 0 0 0,0 0-16 16,0 0-640-16,10 0-128 0,1 3-32 0,0 1 0 15,1 3-80-15,0 2-32 0,0 1 0 0,1 1 0 16,1 0-208-16,-1 2-32 0,-1 1-16 0,0 0 0 0,0 3-224 0,-2 1 0 16,-1 1 128-16,-1 2-128 15,-2 1 144-15,-1 1-16 0,-3 0 0 0,-2-4 0 0,0 2-128 16,-2 2 160-16,-3 2-160 0,0 1 160 0,-2-2-160 0,0-1 0 15,0 0 0-15,-5 8 0 16,0-7-528-16,-1-2-96 0,2-1-16 0,-1-2 0 16,-1-2-1728-16,0-1-368 0,-2-3-64 0</inkml:trace>
  <inkml:trace contextRef="#ctx0" brushRef="#br0" timeOffset="21928.2">17940 4364 17503 0,'-12'-10'768'0,"5"5"176"0,2 2-752 0,5 3-192 0,0 0 0 0,0 0 0 16,0 0 2384-16,0 0 448 0,-6 7 96 0,3 2 16 15,1 0-1920-15,0 6-384 16,1 2-80-16,2 4-16 0,4 2 80 0,-1 2 16 0,2 2 0 0,0-1 0 16,1 2-320-16,2-1-64 0,1 2-16 0,0-1 0 15,-1-3-240-15,4-1 176 0,-1 0-176 0,0-1 160 0,1-3-160 0,2 0 0 16,2-4 0-16,-1 0 0 0,0-4 0 0,-1-1 0 15,1-1 144-15,2-2-144 0,1-3 0 0,1-2 128 16,0 0-128-16,0-5 0 16,4-2-2512-16,0-5-576 0</inkml:trace>
  <inkml:trace contextRef="#ctx0" brushRef="#br0" timeOffset="22227.86">18776 4395 23903 0,'0'0'1056'0,"4"9"224"0,-1 0-1024 0,0 0-256 15,-1 0 0-15,-1 0 0 0,-1 1 192 0,1-2-16 16,-1-8 0-16,0 9 0 0,0-9 464 0,0 9 80 0,0-9 32 0,0 0 0 16,0 0-176-16,0 0-16 15,0 0-16-15,0 0 0 0,0 0-160 0,0 0-16 16,0 0-16-16,-1-9 0 0,0-1-96 0,0-2 0 0,2-3-16 0,-2-1 0 15,0 2-240-15,0 3 144 0,-1 1-144 0,0 1 128 16,0 2-128-16,2 7 0 0,0 0 0 0,0 0 0 16,0 0 0-16,-8 3 0 0,2 2 0 15,1 2 0-15,2 2 0 0,1 1 0 0,1 1 0 16,3 1 0-16,1 0-192 0,3 0 48 0,1 0 0 0,2-1 0 16,0-2-1968-16,2-4-384 0</inkml:trace>
  <inkml:trace contextRef="#ctx0" brushRef="#br0" timeOffset="22714.45">19106 4201 23903 0,'0'0'1056'0,"0"0"224"0,0 0-1024 0,-8-1-256 16,0-1 0-16,1 1 0 0,7 1 416 0,-10 0 32 0,0-2 16 0,0 4 0 15,0 1 592-15,1 0 112 16,0 0 32-16,1 3 0 0,0 1-448 0,1 1-96 15,-3 2-16-15,3 2 0 0,0 2-208 0,1-1-48 0,0 1-16 0,2 3 0 16,0 1-128-16,2 0-32 0,0-1 0 0,1 1 0 16,1 0-208-16,1-1 144 15,0 1-144-15,3-2 128 0,1 1-128 0,0-2 0 0,1-2 0 0,0 0 128 16,1-2-128-16,0-3 0 0,-7-8 0 0,7 7 128 16,1-2-128-16,-8-5 192 0,10 5-192 0,0-3 192 15,-1-5-64-15,-2-3 0 0,0-1 0 0,1-3 0 16,0-5-128-16,-2-2 192 0,-1-4-192 0,0-4 192 15,-1-5-192-15,-2-3 0 16,-2-3-192-16,-1-2 192 0,-3 1-352 0,0-1 48 0,-3 0 16 0,-1 4 0 0,1 3 288 0,-2 5 0 16,0 2 0-16,1 7 0 0,2 3 304 0,0 1 112 15,1 2 32-15,0 5 0 0,5 6 96 0,-5-5 32 16,-2 2 0-16,7 3 0 0,0 0-192 0,0 0-16 16,0 0-16-16,0 0 0 0,-2 10-352 0,2 2 144 15,1 1-144-15,2 3 0 0,0 0 0 0,1 1 0 16,1 0 0-16,2 2 0 0,2 0 128 0,1 1-128 15,0-1 0-15,1 1 0 0,1-1 0 0,1 0 0 16,1 0 0-16,-1 1 0 0,3-1 0 0,0 0 0 0,0-2 0 16,1 1 0-16,1-2 0 0,1 0 0 15,0-4-176-15,-1-1 176 16,2-1-1792-16,0-2-240 0,2-1-48 0,-9-5-13312 16</inkml:trace>
  <inkml:trace contextRef="#ctx0" brushRef="#br0" timeOffset="23171.58">19302 4175 17503 0,'-5'-8'1552'0,"1"0"-1232"16,0 0-320-16,3 1 0 0,1-1 1664 0,4 0 288 0,1 2 48 0,0-2 16 16,0 0-864-16,3 3-192 0,2-1-16 0,0 3-16 31,-1 1 0-31,2 1 0 0,3 2 0 0,-3 1 0 0,-1 2-352 0,2 3-64 0,0 3 0 0,0 1-16 0,-1 1-240 0,-1 0-64 15,-1 1 0-15,-3 1 0 0,-1-1-64 0,-2 1-128 16,-1 0 176-16,-1 2-176 0,0-1 208 0,0 2-64 16,-1-1-16-16,0 0 0 0,0-4-128 0,0 0 128 15,0-2-128-15,0-10 128 0,0 0-128 0,0 8 0 16,0-8 144-16,0 0-144 0,0 0 176 0,0 0-48 16,0 0 0-16,0 0 0 0,3-9-128 0,0-6 0 15,1-2 0-15,2-4 0 16,-2-2-384-16,1-5-128 0,0-4 0 0,1-1-16 31,-2-1-208-31,-2 4-32 0,-1 5-16 0,-1 6 0 0,-1 3 640 0,0 3 144 0,-1 3 0 0,-1 4 0 0,3 6 864 0,0 0 160 0,0 0 48 0,-8 3 0 16,8-3-336-1,-8 7-64-15,2 3-16 0,1 3 0 16,2 4-272-16,0 0-48 0,-1 1-16 0,3 1 0 16,3-1-160-16,2 0-32 0,-1-3-128 0,4 1 192 0,1-1-192 15,3 0 128-15,1-2-128 0,-1-6 0 16,2 1 128-16,1-1-128 0,1-2 0 0,3-1 144 0,1-2 32 0,0-1 0 15,1-2 0-15,10-4 0 0,-4-2-176 16,0-4 0-16,-2-3 0 0,-1-3 0 16,-1-5-2112-16,-1-3-448 15</inkml:trace>
  <inkml:trace contextRef="#ctx0" brushRef="#br0" timeOffset="30272.35">11497 13042 5519 0,'0'0'496'0,"0"0"-496"0,0 0 0 0,0 0 0 0,-1-7 992 0,1 7 96 16,0-8 32-16,0 8 0 0,1-7-208 0,-1 7-32 16,2-8-16-16,-2 8 0 0,0 0 96 0,2-8 0 15,-2 8 16-15,0 0 0 0,2-7-80 0,-2 7 0 16,0 0-16-16,0 0 0 0,0 0-160 0,0 0-16 16,0 0-16-16,0 0 0 0,3 12-32 0,0 1 0 15,0 2 0-15,0 4 0 0,-1 1-160 0,1 1-48 16,0 1 0-16,1 1 0 0,-1 1-144 0,-2 2-48 0,1 1 0 15,2-1 0-15,0-2-96 0,-1 1-32 0,1-2 0 16,-2-1 0-16,-1 0-128 0,1-4 0 0,1-1 144 16,-1-2-144-16,-2-1 128 0,-2-2-128 0,1-1 160 0,0 0-160 15,-1-3 512-15,2-8 0 0,0 0 0 0,0 0 0 16,0 0 48-16,0 0 16 0,-5 5 0 0,5-5 0 16,0 0-64-16,-7-6 0 0,1-2 0 0,2-3 0 15,1-3-192-15,-1-2-64 0,1-5 0 0,1-3 0 16,1-3-256-16,1-3 0 0,0-3 128 0,0 0-128 15,1 0 0-15,1 3 0 0,1 2 0 0,2 2 0 16,-1 1 0-16,1 4 0 0,-2 4 0 0,1 3 0 0,0 2 0 0,0 2 0 16,0 2 128-16,-4 8-128 0,0 0 256 15,0 0-48-15,0 0-16 0,10 2 0 0,-1 4-48 16,-1 3-16-16,1 2 0 0,-1 3 0 0,0 4-128 0,0-1 192 16,1 1-192-16,-1 1 192 0,2 1-192 0,0 1 160 15,-1-2-160-15,1-1 160 0,-1 0-160 0,2 0 0 16,0-3 0-16,0 1 0 0,-2-1 0 0,-2-2 0 15,-1-2 0-15,0-2 0 0,0-1 128 0,-6-8-128 16,0 0 0-16,8 5 128 0,-8-5 64 0,0 0 0 0,0 0 0 16,8-4 0-16,-2-4 160 0,-2-2 32 0,0-3 16 0,-1-4 0 15,-1-5-16-15,0-6 0 16,0-6 0-16,2-3 0 0,-1-3-240 0,0 0-144 0,1 1 160 16,-1 4-160-16,0 3 0 0,1 4 0 0,-2 6 0 0,0 3-160 15,-1 4 160-15,1 6 0 0,-2 9 0 0,0 0 0 16,0 0 192-16,0 0-16 0,0 0-16 0,9 6 0 15,-1 4-160-15,-2 3 0 0,1 3 0 0,1 3 128 16,-1 2-128-16,1 2 0 0,-1 3 0 0,1 1 128 16,2-1-128-16,1-2 0 0,0 0 0 0,0-2 0 15,0 0 0-15,1 0 0 0,1-2 0 0,-2-1 0 16,0-1 0-16,-2-5 0 0,2-2 128 0,-1-1-128 16,0-1 0-16,-1-4 0 0,-2-2 0 15,-7-3 128-15,8 3-128 0,0-3 128 0,0-4-128 0,0 0 128 0,-2-4-384 0,3-4-64 16,1-4-32-16,1-6 0 15,1-6-2080-15,1-6-432 0,4-6-80 0</inkml:trace>
  <inkml:trace contextRef="#ctx0" brushRef="#br0" timeOffset="30493.19">12212 12806 23039 0,'0'0'2048'0,"0"0"-1648"0,0 0-400 0,0 0 0 16,9-1 1088-16,-1-1 144 0,-1-1 32 0,2 1 0 16,1-2-496-16,1 1-112 0,0-1-16 15,0-1 0-15,1 0-16 0,0-2-16 0,0 0 0 0,1 1 0 16,2-2-368-16,-1 0-80 0,-1 1-16 0,-1-2 0 31,0 0-688-31,-1 1-144 0,2 2-16 0,-2 1-8528 0,-2 2-1712 16</inkml:trace>
  <inkml:trace contextRef="#ctx0" brushRef="#br0" timeOffset="30650.45">12249 12998 17503 0,'0'0'1552'0,"0"0"-1232"15,0 0-320-15,0 0 0 0,0 0 2496 0,0 0 448 16,4 9 96-16,-4-9 16 0,10 3-1840 0,1-2-352 16,0-2-80-16,3-1-16 0,1-2-64 0,3 0-32 15,1-3 0-15,2 1 0 0,-1-3-160 0,2 0-16 16,3 0-16-16,-2-1 0 15,-1-3-352-15,-1-1-128 0,-4 0 0 0,1-3-10448 16,-1-2-2160-16</inkml:trace>
  <inkml:trace contextRef="#ctx0" brushRef="#br0" timeOffset="31563.91">13103 12198 13823 0,'0'0'1216'0,"0"0"-960"15,0 0-256-15,0-8 0 0,0 1 1328 0,2 0 208 0,0-1 64 0,-2 8 0 16,5-8-16-16,-2-1 0 0,2-1 0 0,-2 1 0 16,-1 2-368-16,-2 7-64 0,1-8 0 0,-1 8-16 0,3-8 240 0,-3 8 48 15,0-9 16-15,0 1 0 16,0 8-1840-16,-1-8-368 16,-1 0-80-16,-1 0-16 0,0 1 864 0,-1 0 160 0,0 0 32 0,-1 2 16 15,0-1 64-15,-2 1 16 0,0-2 0 0,-1 1 0 0,-2-1 48 0,1 2 16 16,0-1 0-16,0 2 0 0,-1-1-192 0,0 3-32 31,2 0-128-31,-1 1 192 0,2 1-64 0,7 0-128 0,-10 3 176 0,1 1-176 0,0 2 0 0,2 1 0 16,0 0 0-16,0 4 0 0,2 0 0 0,0 1 0 15,0 2 0-15,1 2 0 16,2 3 0-16,1 3 0 0,1 2 0 0,2 2 0 16,2 2 0-16,1 2 0 0,2 1 0 0,0 5 0 0,2 2 0 0,0 3 128 0,0 2-128 0,1 4 160 15,0 3-160-15,2-1 0 0,1 1 0 0,1 0 128 31,3 2-128-31,0 1 0 0,2-1 0 0,1 1 0 16,0 1 0-16,-1-1 0 0,0-2 0 0,1-4 0 16,0-2 0-16,-3-3 0 0,0-2 0 0,-2-1 0 15,1-4 224-15,-2-2-32 0,-1-3-16 0,-1-3 0 16,-2-1 16-16,-1-1 0 0,-2-1 0 0,-2-2 0 16,-2-1-64-16,0-2-128 0,-1-3 192 0,-2 0-64 15,-2-3 16-15,-3-1 0 0,-3 0 0 0,1-1 0 16,-2-2 48-16,-3 0 16 0,-5-1 0 0,1 0 0 0,-1-1-16 15,1-2 0-15,-2-1 0 0,-2-1 0 0,0-1-192 0,0-1 0 16,1-2 0-16,-1-1 0 16,3-3-320-1,0-1-144-15,1-3-48 0,1-1 0 0,2-2-1984 0,3-3-416 0</inkml:trace>
  <inkml:trace contextRef="#ctx0" brushRef="#br0" timeOffset="32075.21">13437 12290 24927 0,'0'0'1104'0,"0"0"240"0,0 0-1088 0,0 0-256 0,0 0 0 0,0 0 0 15,0 0 416-15,9 5 32 0,-9-5 0 0,9 9 0 0,-1 1-48 16,-1 3 0-16,0 2 0 0,1 3 0 16,-1 0 208-16,1 3 32 0,0 1 16 0,2 4 0 0,2 1-208 0,0 1-64 15,-2-1 0-15,1 0 0 0,0-3-224 0,0-1-160 16,0-2 192-16,-1-4-192 0,-1 0 384 15,-2-4-16-15,0-2-16 0,-1-1 0 0,1-2 256 16,-7-8 48-16,6 6 16 0,-6-6 0 16,0 0-112-16,6 4-32 0,-6-4 0 0,0 0 0 0,0 0 32 0,7-6 0 15,-2-3 0-15,-1-2 0 0,-2-3-144 0,-1-6-32 16,-1-3 0-16,0-4 0 0,-1-4-144 0,-1 0-48 16,-1 0 0-16,2 1 0 0,-1 1 0 0,1 2-16 0,0 2 0 0,1 3 0 15,0 1-176-15,0 4 0 0,0 0 0 0,1 2 128 16,1 0-128-16,-1 3 0 0,0 1 0 0,2 1 0 15,-1 2 0-15,0 0 0 0,0-1-128 0,3 1 128 16,-3 1-320-16,1-1 0 16,0-1 0-16,-3 9 0 15,5-9-480-15,0 2-96 0,2 0 0 0,-7 7-16 16,8-4-1776-16,0 1-368 0,-8 3-64 0</inkml:trace>
  <inkml:trace contextRef="#ctx0" brushRef="#br0" timeOffset="33841.87">13954 12336 14735 0,'0'0'1312'0,"0"0"-1056"0,0 0-256 0,0 0 0 16,0 0 752-16,0 0 80 0,-2-8 32 15,2 8 0-15,-1-8-256 0,1 0-48 0,1 2-16 16,1-2 0-16,-2 8 352 0,6-9 80 0,1 2 16 0,0 0 0 15,2 2-32-15,0 0 0 16,-9 5 0-16,9-4 0 0,1 0-304 0,-4 3-64 16,3 1-16-16,0 3 0 0,0 1-112 0,-2 3-16 0,0 0-16 0,-1 3 0 15,0 2-224-15,-1 1-32 0,0 3-16 0,-2-1 0 16,-1 1-160-16,-1-1 0 0,1 0 144 0,-2 1-144 16,0-1 128-16,-2 0-128 0,-1-2 128 0,1-1-128 0,0-2 128 0,2-10-128 15,-4 7 160-15,4-7-160 0,-3 8 160 16,3-8-160-16,0 0 160 15,0 0-160-15,0 0 192 0,0 0-48 0,0 0-16 0,0 0 0 0,0 0 48 16,-3-9 0-16,2-1 0 0,2-2 0 16,1-3-48-16,1-2 0 0,1-2 0 0,-2-2 0 0,1-2-128 0,2 0 0 15,-2 2 0-15,0 2 128 0,0 4-128 0,0 2 0 16,-2 4 0-16,-1 9 0 0,0-7 192 0,0 7 16 0,0 0 0 0,0 0 0 31,0 0 176-31,0 0 16 0,0 0 16 0,-4 9 0 16,2 1-160-16,1 2-48 0,0 1 0 0,1 0 0 0,1 1-208 0,1 0 0 0,3-1 0 0,-1-1 0 15,2-1 0-15,1 0 0 0,2 0 0 0,0-2 0 32,0-3 0-32,0 0 0 0,3-2 0 0,1 0 0 0,1-2 0 0,2-2 0 0,0-1 0 0,2-3 0 31,-2-1-448-15,3-4-48-16,0-2 0 0,0-3 0 0,-2-5-928 0,-3-3-192 0,-2-3-48 0</inkml:trace>
  <inkml:trace contextRef="#ctx0" brushRef="#br0" timeOffset="34094.21">14258 12032 21711 0,'-10'-4'960'0,"10"4"192"0,-5-4-912 16,5 4-240-16,0 0 0 0,0 0 0 0,0 0 592 15,0 0 80-15,0 0 16 0,0 0 0 0,0 0-32 0,0 0 0 16,10-2 0-16,1 3 0 0,1 2 176 0,1 3 16 16,0 2 16-1,0 2 0-15,-1 1 32 0,2 2 0 16,-5 1 0-16,2 4 0 0,-1 1-384 0,-2 2-64 15,0 0 0-15,-2 0-16 0,-1 1-208 0,-2 1-32 16,-3 0-16-16,-1 3 0 0,-1 0 32 0,-2 0 16 0,-2 1 0 0,-1-2 0 16,0-1-224-16,-1 1 0 0,-1-2 0 0,-1-2 0 15,-1-3-160-15,0-1-80 0,-2-2-16 0,-1-1 0 32,-2 1-544-32,2-3-112 0,1-3-32 0,-2-4-8848 0,-1 0-1760 0</inkml:trace>
  <inkml:trace contextRef="#ctx0" brushRef="#br0" timeOffset="34313.83">13883 12255 22111 0,'0'0'1968'16,"-9"5"-1584"-16,-1-1-384 0,1 3 0 0,4 3 1072 0,1 2 128 16,-2 2 16-16,2 2 16 0,-1 3-1008 0,2 2-224 15,-1 0 0-15,2 0 0 0,1 1 496 0,1 0 128 16,3 0 16-16,0 1 16 0,1-2-128 0,3 2-16 15,1 0-16-15,1-1 0 0,1-1-272 0,1-2-48 16,-1-2-16-16,2 0 0 0,0-4-160 0,2-1 160 16,-2-2-160-16,2-1 160 0,3-3-160 0,0-1 160 15,1-3-160-15,0-2 160 16,3-2-1584-16,2-5-320 0,2-3-64 0</inkml:trace>
  <inkml:trace contextRef="#ctx0" brushRef="#br0" timeOffset="34502.48">14591 12132 33167 0,'0'0'2944'0,"0"0"-2352"0,0 0-464 0,0 0-128 15,3 10 0-15,-3-10 192 0,2 11-64 0,-1-1 0 16,0-1-128-16,-1-1 0 0,0-8 0 0,-1 11-128 16,0-1 128-16,0-1 0 0,1-9 0 0,0 9 128 15,0-9-128-15,2 9 0 0,-2-9 0 0,0 0-128 16,6 7-2208-16,-6-7-432 15</inkml:trace>
  <inkml:trace contextRef="#ctx0" brushRef="#br0" timeOffset="34959.1">14866 11850 23951 0,'0'0'2128'0,"-7"-2"-1696"15,-1 0-432-15,8 2 0 0,-8 0 832 0,8 0 96 16,-7 2 16-16,-3 3 0 0,2-1-496 0,0 3-80 15,1 0-32-15,-2 3 0 0,-1 1 496 0,0 4 112 16,1-2 16-16,1 1 0 0,3 0-576 0,1 2-96 16,-2 0-32-16,2 2 0 0,1-1-256 0,2 0 0 0,1-2 0 0,4 1 0 15,0-2 0-15,0-1 0 0,2-1 0 0,1-1 0 16,0 0 0-16,1-3 0 0,-1-2 0 0,-7-6 0 16,8 3 0-16,1-3 0 0,-9 0 128 15,9-6-128-15,-1-2 160 0,-1-3-32 16,0 0 0-16,1-4 0 0,-1-1-128 0,1-5 192 0,-2-4-192 0,-1-3 192 15,-1-3-192-15,1-2-256 0,-4-3 64 0,0 0 16 32,-2-1-304-32,0 0-64 0,-5-2-16 0,0 5 0 0,-2 5 384 0,0 4 176 0,2 6-160 0,-1 3 160 15,1 4 512-15,0 2 208 0,1 3 48 0,5 7 0 16,0 0-320-16,-7-5-48 0,7 5-16 0,0 0 0 0,0 0-160 16,-7 5-32-16,7-5-16 0,-4 8 0 0,2 2-176 0,2 2 0 15,2 3 0-15,2 2 0 0,1 3 0 0,0 1 0 16,1 1 0-16,1 0 0 0,3-2 0 0,0 1 0 15,-1 0 0-15,1-1 0 0,2 0 0 0,0-1 0 16,0-1 0-16,-1-2 0 0,-2 1 0 0,0-2 128 16,1-1-128-16,-1-1 0 0,-1 1 0 0,1-2 0 15,0-2 0-15,0-2 0 16,0-2-1856-16,-2-1-320 0,2 0-48 0</inkml:trace>
  <inkml:trace contextRef="#ctx0" brushRef="#br0" timeOffset="35384">14907 11726 25567 0,'-7'-9'1136'0,"7"9"224"0,0 0-1088 0,0 0-272 0,6-7 0 0,1 0 0 16,0-1 0-16,2 4 0 0,1 1 0 0,-1-1 0 16,2 1 624-16,0 3 112 0,-1 2 32 0,1 2 0 15,0 0 144-15,0 1 48 0,0 2 0 0,-1 2 0 16,-2 2-512-16,0 1-80 0,0 0-32 0,-2 2 0 15,0-2-176-15,-1 2-32 0,0-2-128 0,-2 0 192 16,-1 0-192-16,0 1 144 0,1-1-144 0,-1-1 128 16,-2 0-128-16,0-1 160 0,0-1-160 0,0-9 160 0,0 0-160 0,0 0 160 15,0 0-160-15,0 0 160 0,0 0-32 0,0 0 0 16,0 0 0-16,0 0 0 0,3-11 0 0,0-2 0 16,0-4 0-16,0-3 0 0,1-3-128 0,1-3 0 15,-2-3 0-15,1 1 0 16,-1-1 0-16,-3 4-176 0,0 5 48 0,-1 4 0 0,-1 1 272 0,1 5 64 15,-1 2 16-15,2 8 0 0,0 0 304 0,0 0 64 16,0 0 16-16,0 0 0 0,0 0-272 0,-4 7-48 16,0 3-16-16,2 2 0 0,2 1-272 0,2 4 128 15,2 2-128-15,0-1 0 0,1 1 0 0,1-1 0 16,2-1 0-16,2-1 0 0,0-4 0 0,1-1 0 0,1-2 0 16,2-2 0-16,-1-2 144 15,0-3-144-15,1-2 0 0,-1-2 144 0,0-4-144 0,0-2 160 0,0 0-160 0,2-6 160 31,0-5-2016-31,2-4-384 0</inkml:trace>
  <inkml:trace contextRef="#ctx0" brushRef="#br0" timeOffset="54425.32">23108 17376 10127 0,'0'0'896'0,"0"0"-704"16,0 0-192-16,0 0 0 0,0 0 832 0,-4-9 144 15,4 1 32-15,0 8 0 0,4-7-432 0,0 0-64 16,2 1-32-16,1 2 0 0,2 0-96 0,2-1-32 15,1 2 0-15,1 0 0 0,3-1-96 0,0 2 0 16,4 1-16-16,2 2 0 0,2-1-112 0,3 0-128 16,0 0 176-16,3 0-176 0,1-1 0 0,-3 0 0 15,0 0 0-15,1 2 0 0,0-2 128 0,0 0-128 16,-2-1 0-16,3-1 0 0,0 1 240 16,-1 1-64-16,1 0-16 0,0-1 0 0,-1 1 128 0,0-2 32 15,-2 0 0-15,-2 0 0 0,-2 0-192 0,-3-1-128 0,-3 1 192 0,-1 1-192 16,-5 1 224-16,-2 0-64 0,-9 1-16 0,0 0 0 15,0 0-144-15,0 0 0 0,0 0 0 0,0 0 0 16,0 0 0-16,0 0 192 0,0 0-192 0,-2 9 192 16,-5 1-192-16,-3 1-144 0,-5 0 144 0,-2 0-208 31,-3 0-224-31,-3 0-32 0,-2 0-16 0,-2-1 0 0,0 0 128 0,0-1 32 0,1 0 0 0,1-3 0 16,-1 2 192-16,3-2 128 0,1-2-160 0,2-1 160 15,-2 1-160-15,3-1 160 0,-1-1-160 0,2 0 160 16,1-1 0-16,0 0 0 0,2-1 0 0,-3 0 0 15,4 0 0-15,1 0 0 0,0-2 0 0,4 2 0 0,0-1 0 16,1 0 0-16,1 1 0 0,7 0 0 0,0 0 0 16,0 0 0-16,0 0 128 0,0 0-128 15,0 0 240-15,0 0-64 0,0 0-16 0,0 0 0 0,0 0-160 0,0 0 0 16,9 0 144-16,1 0-144 0,0 0 192 0,3 1-16 16,3 0-16-16,0 1 0 0,1 1 144 0,1-2 16 15,2 0 16-15,3 0 0 0,0 1-128 0,4 0-16 16,1-1-16-16,3 1 0 0,2-2-176 0,1 1 192 15,3 0-192-15,-2 0 192 0,-1 0-192 0,-1-1 128 16,-1-1-128-16,-3 0 128 0,-3 0-128 0,-3 0 128 0,-2-1-128 16,0 1 128-16,-3-1-128 0,-1 0 128 0,-5 0-128 0,-1 0 128 15,-2-1-128-15,-9 3 128 0,7-3-128 0,-7 3 128 16,0 0 32-16,0 0 0 0,0 0 0 0,0 0 0 16,0 0-32-16,0 0-128 0,0 0 192 0,-8-1-64 15,-2 1-128-15,-2 2-224 0,-4 1 48 0,-1 3 16 31,-3 2-352-31,-4 0-80 0,-4 1-16 0,-4 1 0 16,-6 1-80-16,-4 1-16 0,-4 1 0 0,0 1 0 16,-3-2 96-16,4 0 16 0,4-2 0 0,2-1 0 15,4-3 416-15,3 0 176 0,2-4-128 0,5 0 128 0,4-1 240 0,4 0 128 0,4-1 16 0,4 0 16 0,9 0-144 0,0 0-16 16,0 0-16-16,0 0 0 0,0 0-224 16,0 0 144-16,0 0-144 0,13 1 128 15,3-1-128-15,1 0 0 0,3 1 0 0,2-1 0 0,1 0 0 0,4-1 288 31,2-2-48-31,4 1-16 0,4 0 192 0,1-1 32 0,3 0 16 0,2 0 0 0,1 0-144 0,-1 0-16 16,1 0-16-16,-6 1 0 0,0-1 64 0,-3 0 16 31,-1 1 0-31,-1 0 0 0,0 1-144 0,-2 0-32 0,-3 0 0 0,-1 1 0 0,-5 0-192 0,-2 1 0 32,-3-1 128-32,-1 1-128 0,-4-1 0 0,-2 0 176 0,-10 0-176 15,0 0 160-15,0 0 48 0,0 0 16 0,0 0 0 0,0 0 0 16,0 0-32-16,0 0 0 0,0 0 0 0,0 0 0 15,0 0-192-15,0 0 144 0,-8-1-144 0,8 1 128 16,-8 0-128-16,8 0 0 0,0 0 0 0,-8 1-176 31,8-1-704-31,-7 3-144 0,-1-1-16 0</inkml:trace>
  <inkml:trace contextRef="#ctx0" brushRef="#br0" timeOffset="54643.64">24196 17573 12895 0,'0'0'576'0,"0"0"112"0,-7-5-560 0,7 5-128 15,0 0 0-15,0 0 0 0,0 0 1024 0,0 0 192 16,0 0 16-16,0 0 16 0,0 0-896 0,0 0-176 15,0 0-48-15,0 0-5360 16,0 0-1072-16</inkml:trace>
  <inkml:trace contextRef="#ctx0" brushRef="#br0" timeOffset="54800">24358 17567 11967 0,'0'0'1072'0,"0"0"-864"0,0 0-208 0,-6-2 0 16,6 2 128-16,0 0-128 0,0 0 176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1:50:50.811"/>
    </inkml:context>
    <inkml:brush xml:id="br0">
      <inkml:brushProperty name="width" value="0.05292" units="cm"/>
      <inkml:brushProperty name="height" value="0.05292" units="cm"/>
      <inkml:brushProperty name="color" value="#FF0000"/>
    </inkml:brush>
  </inkml:definitions>
  <inkml:trace contextRef="#ctx0" brushRef="#br0">8900 7905 11055 0,'-10'-7'480'0,"10"7"112"0,-9-5-464 0,1 0-128 15,3 2 0-15,-1 0 0 0,1-2 688 0,5 5 112 0,-6-5 32 0,6 5 0 0,0 0-128 0,-5-6 0 16,5 6-16 0,0 0 0-16,-4-6-352 0,4 6-64 0,-3-4-16 15,3 4 0-15,0 0-128 0,-2-3-128 0,0-1 144 0,2 4-144 16,0 0 352-16,0 0-32 15,0 0 0-15,0 0 0 0,0 0-64 0,0 0-32 16,0 0 0-16,0 0 0 0,0 0-224 0,0 0 0 0,9 0 128 0,0 3-128 0,-9-3 176 0,8 9-16 31,0 2 0-31,0 1 0 0,-1 1 64 0,2 1 16 0,0 1 0 0,0 1 0 16,-1 3-16-16,0 1 0 0,1-1 0 0,1 2 0 0,-1 0-224 0,1 1 144 0,0-1-144 16,1-1 128-16,-3-1-128 15,1-2 0-15,-2-1 0 0,2-1 0 0,-3-1 0 0,2-1 128 16,-1-2-128-16,-1-1 0 0,1-1 160 0,-7-9-160 15,5 7 192-15,-5-7-192 0,0 0 448 0,9 4-32 16,-9-4 0-16,0 0 0 0,10-1 144 0,-1-1 16 16,0-1 16-16,-1-4 0 0,1-3-16 15,2-2 0-15,3-3 0 0,4-5 0 0,3-3-128 0,3-4-16 16,3-2-16-16,3-7 0 16,3-4-192-16,5-7-32 0,-2-3-16 0,4-3 0 0,-1-2-16 0,4-1 0 15,2-2 0-15,5-1 0 16,3 1 0-16,-3 0 0 0,-1-2 0 0,-2 3 0 15,-2 2-32-15,-1 1-128 0,-2-1 192 0,1 2-64 0,0 1-128 16,1 2 0-16,-3 2 0 0,0 5 128 0,-2 3-128 0,-5 3 0 16,-5 2 0-16,-2 3 0 0,-4 1 448 0,-1 2 16 15,0 3 0-15,-2 3 0 0,-3 2-16 0,0 1-16 16,-1 1 0-16,1 3 0 0,-5 1-160 0,0 1-16 16,-1 3-16-16,0 1 0 0,0 2-112 0,-1 0-128 15,-4 0 176-15,1 3-176 0,-7 5 144 0,9-5-144 16,-9 5 0-16,9-2 144 0,-9 2-144 0,8 0-224 15,-8 0 48-15,0 0 16 16,8 6-2112-16,-3 2-416 0,-3 2-96 0</inkml:trace>
  <inkml:trace contextRef="#ctx0" brushRef="#br0" timeOffset="10743.29">8989 14086 7359 0,'7'-14'320'0,"-3"6"80"0,0-1-400 0,2 0 0 16,-1 0 0-16,2 3 0 0,0 0 0 0,0 1 0 0,0-1-144 0,1 1 144 16,-1-1 0-16,0 2 128 0,-7 4 0 0,6-5 16 15,1 1 144-15,-7 4 32 16,9-3 0-16,-9 3 0 0,10-3 160 0,-1 2 32 0,-9 1 16 0,11 0 0 16,-2 0 16-16,0 1 0 0,-9-1 0 15,12 3 0-15,-1-2-224 0,0 1-32 0,-1 0-16 0,1 0 0 16,-1 1-16-16,0-1-16 0,0 0 0 0,0 0 0 15,0 0 48-15,0 2 16 0,0 1 0 0,1 0 0 0,0-1 16 0,-2 1 16 16,1 2 0-16,-1 2 0 0,0 1-144 16,-1 0-16-16,-2 1-16 0,2 1 0 0,0 0-32 0,-1 0-128 15,0 0 192-15,1 1-64 0,-3 0 0 0,3 1-128 16,-2-2 192-16,1-1-64 0,0 0 48 0,0 0 0 16,1 0 0-16,-1-1 0 0,-1-2 0 0,0 1 0 15,-1-1 0-15,1 0 0 0,-6-8-16 0,6 7 0 16,-6-7 0-16,9 7 0 0,-2-2-160 0,-7-5 192 0,10 4-192 15,0-3 192-15,-2-1-192 0,2-2 192 0,0-3-192 0,0 0 192 16,0-4 80-16,2-3 32 0,2-4 0 16,5-3 0-16,4-6 80 0,2-4 0 0,3-5 16 0,2-6 0 15,4-5-96-15,-1-2-32 0,0-2 0 0,3-1 0 32,5-5-80-32,1-3 0 0,0 0-16 0,7-1 0 0,3-1 64 0,0 2 16 0,0-1 0 0,-2-1 0 15,-3 0 16-15,0 0 16 0,0 1 0 0,-1 4 0 16,-1 4-112-16,2 3-32 15,2 3 0-15,-5 3 0 0,-3 4-144 0,-5 2 128 16,-4 2-128-16,-4 3 128 0,-5 5 16 0,-2 4 0 0,-2 1 0 0,-3 4 0 16,-3 0 128-16,-3 4 32 15,-1 3 0-15,-1 2 0 0,-5 1 160 0,-3 7 48 0,0 0 0 0,0 0 0 0,2-7 32 16,-2 7 16-16,0 0 0 0,0 0 0 16,0 0-560-16,0 0 0 15,0 0 0-15,0 0 0 0,0 0-464 0,0 0-208 0,-8 0-32 0,8 0-16 16,0 0-864-1,-6 7-160-15,0-1-48 0,2 1 0 0</inkml:trace>
  <inkml:trace contextRef="#ctx0" brushRef="#br0" timeOffset="10861.29">10955 12596 26207 0,'-10'-5'1152'0,"2"3"256"0,-2 0-1136 0,1 2-272 16,1 3 0-16,0 0 0 15,0 0-224-15,3 3-96 0,-1-1-32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1:52:05.452"/>
    </inkml:context>
    <inkml:brush xml:id="br0">
      <inkml:brushProperty name="width" value="0.05292" units="cm"/>
      <inkml:brushProperty name="height" value="0.05292" units="cm"/>
      <inkml:brushProperty name="color" value="#FF0000"/>
    </inkml:brush>
  </inkml:definitions>
  <inkml:trace contextRef="#ctx0" brushRef="#br0">9979 9120 13823 0,'0'0'608'0,"-6"1"128"16,0 0-592-16</inkml:trace>
  <inkml:trace contextRef="#ctx0" brushRef="#br0" timeOffset="7012">9660 3878 5519 0,'0'0'240'16,"4"-5"64"-16,1 0-304 0,-1-1 0 0,2 1 0 0,-2 0 0 16,-1 0 1264-16,1-2 192 0,-1-1 32 0,0 2 16 0,-1-2-96 0,1 3 0 15,-2-1-16-15,1 1 0 0,0 0-48 0,-2 5 0 16,0 0 0-16,0-5 0 16,0-1-320-16,0 6-80 0,-1-4-16 0,1 4 0 15,0 0-160-15,0 0-48 0,-4-2 0 0,4 2 0 0,0 0 48 0,-5 4 0 16,0 3 0-16,-2 3 0 0,2 3-272 0,-4 4-48 15,0 5-16-15,1 3 0 0,1 0-128 0,0 3-32 16,0 3 0-16,1 2 0 0,-1 0-112 0,2 1-32 0,-2 2 0 16,2-1 0-16,0-2-128 0,2-2 0 15,1-4 0-15,1-2 128 0,0-2-128 0,-1-4 0 16,2-1 0-16,0-4 0 0,2-3 320 0,-1-2-32 0,-1-9 0 0,0 0 0 16,0 0 112-16,0 0 32 0,0 0 0 0,2-8 0 15,0-4 32-15,0-6 16 16,0-4 0-16,1-6 0 0,-1-7-240 0,1-6-48 15,2-4-16-15,0-4 0 0,2-2-176 0,-1 0-144 0,0 3 144 0,0 4-208 0,-2 5 80 16,0 5 128-16,0 3-208 0,1 5 80 0,-2 3 128 0,0 2 256 16,1 3-64-16,-2 4-16 0,0 2 192 0,0 3 32 31,-1 3 16-31,-1 6 0 0,0 0-208 0,0 0-32 0,7 0-16 16,1 4 0-16,-1 3-160 0,2 2 0 0,0 4-160 0,1 1 160 0,2 2-128 0,0 2 128 0,0 1 0 15,3 0-144-15,-3 2 144 16,1 1 0-16,1 1-144 0,0-1 144 15,1 0 0-15,-1 2 0 0,1-2 0 0,3 6 0 16,-3-5 0-16,-2-3 0 0,-4-3 0 0,0-4 0 0,-3-2 0 16,-2-2 128-16,-4-9-128 0,2 8 192 0,-2-8-32 0,0 0 0 15,0 0 0-15,-3 7 0 0,3-7 16 0,-9 5 0 16,-1 1 0-16,-1-2 0 0,-1 1-16 0,-3-1 0 0,-3 1 0 16,0 2 0-16,-1 3-160 0,0-1 0 0,-1 0 0 0,1 1 128 15,-5 1-128-15,1 1 0 0,2-1 0 16,-2 0 0-16,1-1 0 0,4 0 0 15,1-2 0-15,3 1 0 0,1 0 0 0,-1-1 0 0,3-2 0 0,3 2 0 16,0 0-432 0,2-2-16-16,6-6 0 0,0 0 0 0,-5 4-2304 0,5-4-448 15,0 0-112-15</inkml:trace>
  <inkml:trace contextRef="#ctx0" brushRef="#br0" timeOffset="7405.27">9917 3604 19343 0,'-2'-15'848'0,"2"15"192"16,-2-8-832-16,2 0-208 15,0 8 0-15,1-8 0 0,-1 8 2032 0,0 0 352 0,0 0 80 0,0 0 16 0,0 0-432 0,0 0-64 16,0 0-32-16,6 7 0 16,-2 2-1952-16,1 3-608 0,1 3-16 0,2 3 0 0,0 0 816 0,2 3 144 15,1 1 48-15,-2 0 0 0,2 0-64 0,1 0 0 0,0 0 0 0,0 0 0 16,2-1 48-16,-1 0 0 15,0 0 0-15,0-2 0 0,2-2-96 0,-3-1-16 16,-1-3 0-16,-3-2 0 0,0-3 0 0,0-3 0 0,-3-1 0 31,-5-4 0-31,0 0 272 0,0 0 48 0,0 0 16 0,7-3 0 16,-3-2 96-16,1-5 16 0,0-6 0 0,0-3 0 16,-4-7-176-16,1-2-16 0,1-4-16 0,2-2 0 15,-1-5-304-15,0 3-64 0,1 1-128 0,1 3 192 16,-3 3-192-16,1 3 0 0,0 2 0 0,1 3 0 0,-2 3 0 0,-1 3 0 15,1 3 0-15,-1 1 0 0,0 1 0 0,0 1 0 16,-1 0-192-16,-1 9 192 0,6-8-432 0,-6 8 32 16,3-7 0-16,3 1 0 15,0 2-1200-15,1-1-256 0,-1 1-32 0,3 0-16 16,2 1-784-16,0 1-176 0,0 1-16 0</inkml:trace>
  <inkml:trace contextRef="#ctx0" brushRef="#br0" timeOffset="7794.62">10300 3610 24879 0,'0'0'2208'0,"0"0"-1760"16,0 0-448-16,0 0 0 0,-5 6 384 0,5-6-16 15,0 0 0-15,0 0 0 0,0 0 944 0,-1 9 192 16,1-9 32-16,0 0 16 0,0 0-256 0,0 0-48 0,11 6-16 16,0-4 0-16,1-3-320 0,-5-1-64 0,1-2-16 0,2-3 0 15,2-2-416-15,2 0-96 0,2 0 0 0,-1-2-16 16,2-2-304-16,0 1 160 0,1-1-160 0,1 1 128 31,0 1-496-31,-1 1-96 0,0 0-32 0,-2 1 0 0,-2 1-528 0,-2 1-96 0,-1 3-32 0,-2 1 0 16,-2 3-480-16,-7 0-96 0,4 4-32 15,-2 1 0-15,-3 3 0 0,-2 2 0 16,-2 3 0-16,-5 1 0 0,-2 1-352 0,-2-1-64 16,-1 0 0-16,-7 7-16 0,4-3 608 0,4-3 128 0,1-4 32 0,2-1 0 0,1-2 2960 0,2-3 608 15,3 2 112-15,0-3 32 0,2 1 400 0,3-5 96 16,-3 4 16-16,3-4 0 0,-5 4-736 0,5-4-144 15,0 0-16-15,0 0-16 0,0 0-672 0,0 0-144 16,0 0-32-16,0 0 0 0,0 0-400 0,8 2-64 16,1-4-32-16,1 0 0 0,2-2-288 0,-2-1-48 15,2 0-16-15,2-2 0 0,2 1-192 0,1-3 0 16,2-1 0-16,-2-1 0 16,2 1-2384-16,0-1-368 0</inkml:trace>
  <inkml:trace contextRef="#ctx0" brushRef="#br0" timeOffset="13028.91">11259 3038 9215 0,'0'0'816'0,"-4"-6"-656"15,2-1-160-15,-3-1 0 0,0-2 1824 0,-1 1 336 0,2-1 64 16,2 1 16-16,-1 1-400 0,0 0-80 15,1 1-16-15,0 0 0 0,0 1-368 0,1-1-80 0,1 7-16 0,0-8 0 16,0 8-96-16,-1-6-32 0,1 6 0 0,0 0 0 16,0 0-224-16,0 0-48 15,0 0-16-15,0 0 0 0,0 0-352 0,0 0-64 16,0 0 0-16,0 0-16 0,-2 13-112 0,2 3-32 0,0 2 0 0,2 3 0 0,-1 1 32 0,1 1 16 16,1 1 0-16,2 3 0 0,2 1-80 0,1 1-32 15,-3-3 0-15,2 1 0 0,0-1-80 16,-1-1-16-16,1-1 0 0,-1 0 0 0,1-4-128 0,0 0 128 15,-1-2-128-15,1-2 128 0,-2 1-128 0,1-3 128 16,-2-2-128-16,2-2 128 0,-6-10-128 0,3 9 192 16,-3-9-192-16,2 9 192 0,-2-9-192 0,0 0-256 15,0 0 64-15,0 0 16 16,0 0-1504-16,0 0-304 0,0 0-64 0,-5-4-13968 0</inkml:trace>
  <inkml:trace contextRef="#ctx0" brushRef="#br0" timeOffset="13407.39">11175 3067 4607 0,'0'0'192'0,"-5"-6"64"0,0 1-256 0,5 5 0 16,-3-8 0-16,-1 0 0 0,1 0 3664 0,1-2 688 15,1 0 144-15,0 0 32 0,1 1-2560 0,1 0-512 16,1-1-112-16,1 1 0 0,-1 0-352 0,3 0-64 15,0 0-16-15,2 0 0 0,-1-2-80 0,3 3 0 16,1 0-16-16,3 2 0 0,2 2-32 0,-1 1 0 16,-1-1 0-16,3 3 0 0,-1 1-160 0,3 2-48 15,0 2 0-15,0 0 0 0,-3 3-256 0,1-1-64 0,-1 3-16 0,-2 1 0 16,0 0-240-16,-2 0 128 0,-2 0-128 0,-2 1 0 16,-2 2 208-16,-1 0-48 0,-3-1-16 0,-2 0 0 15,-2-2 16-15,-1 0 0 0,-1 0 0 0,-3-1 0 0,-2-1 48 0,-2 0 16 16,-2 1 0-16,-2 0 0 15,1 1-32-15,-2-1 0 0,-1-1 0 0,0 0 0 16,1-1-192-16,1-1 0 0,-1 0-192 0,3-1 192 31,2 0-1552-31,1-1-208 0,0-1-32 0,1 1-14224 0</inkml:trace>
  <inkml:trace contextRef="#ctx0" brushRef="#br0" timeOffset="14450.26">11572 2408 5519 0,'0'0'496'0,"0"0"-496"0,0 0 0 0,0 0 0 15,0 0 1664-15,0 0 224 0,-3-8 48 0,3 8 16 16,-6-6 80-16,6 6 16 15,-4-6 0-15,4 6 0 0,0 0-496 0,0 0-80 0,0 0-32 0,-8-3 0 16,1 0-208-16,7 3-32 0,-7-3-16 0,0 3 0 0,-1 3-352 0,0 0-64 16,-3 0 0-16,-3 3-16 15,-1 0-272-15,-2 3-48 0,-1 1-16 0,-4 1 0 0,-6 2-416 0,-1 3 0 16,-4 2 0-16,-3 3 0 0,0 2 0 0,-6 3 0 16,-5 0 0-16,-5-1 0 0,-3-2 0 0,-2 2-192 0,-1 0 0 15,0 1 16-15,2 2-128 0,-4 1-16 16,-5 2-16-16,-4 1 0 15,-2 1-112-15,2 3-32 0,0 4 0 0,0 2 0 16,0 1 0 0,-2-1 0-16,-4-3 0 0,2 1 0 0,4-1 224 0,4 1 64 0,5-2 0 0,-1-2 0 0,-2-6 192 0,4 0 0 15,2-2 0-15,3-2 0 0,2-1 0 0,5 0 0 0,4-2 0 0,1-1 0 16,1-1 128-16,0-3-128 0,-2-2 0 0,2-1 0 16,4-2 0-16,3-1 0 0,1-1 0 0,4 0 0 15,3-1 160-15,2 0-160 0,2-2 128 16,4 0-128-16,0-3 240 0,4 1-48 0,2-2 0 0,2-1 0 15,2-1 256-15,8-2 32 0,0 0 16 0,0 0 0 16,-6 4 128-16,6-4 16 0,0 0 16 0,0 0 0 0,0 0-528 0,0 0-128 16,0 0 0-16,0 0 0 0,0 0 0 0,7 7 0 15,1 0 0-15,-1 0 0 0,-7-7 0 0,8 8 0 16,3 1 0-16,-3 0 128 0,-1 1-128 16,-1 1 0-16,4 0 0 0,-2 2 0 0,0 4 176 0,1 1-48 15,2 3-128-15,2 3 192 0,-4 3 0 0,5 3-16 16,-1 3 0-16,2 3 0 0,1 3 16 0,-5-9 16 15,1 5 0-15,3 4 0 0,3 0-48 0,0 4-16 16,1 0 0-16,0-1 0 0,0-1-144 0,-1-1 0 0,-1-1-160 0,-2-2 160 16,-1 0 0-16,0-2 0 0,-2-4 0 15,-1-2 0-15,-1 0 144 0,-2-2-16 0,0 0-128 0,1-3 192 16,-1-1-64-16,-1-1 0 16,0-3-128-16,-3-2 192 15,2 1-48-15,-1-3-16 0,2-1 0 0,0-3 0 0,-5-1 0 0,3-2-128 16,1-1 192-16,-1-2-64 15,2 1-128-15,1-2 192 0,-2 0-192 0,3-2 192 0,0-2-64 16,2-2 0-16,2-2 0 0,3 0 0 0,3-2 192 0,3-2 16 0,5-2 16 0,1-5 0 16,7-2-112-1,2-4-32-15,0-3 0 0,4-3 0 0,3-1-208 0,3-3 144 0,5-2-144 16,31-17 128-16,-2 6-128 0,-7 0 0 0,-6 2 0 0,1-1 128 16,0 0-128-16,5-1 0 0,2-1 0 0,0 0 0 0,-3 1 0 15,-1 2 0 1,-2 0 0-16,1 5 0 0,-1 2 0 0,-4 2 0 0,-3 0 0 0,-5 2 0 0,-4 0 0 15,-1 2 0-15,-1 3 0 0,-3 2 128 0,-2 2-128 16,-4 2 0-16,-4 0 144 0,-15 8-144 0,0 1 128 0,-2 1-128 31,-3-2 128-31,-3 0-128 0,-1 1 128 0,-3 1-128 0,-1 1 160 16,-2 0-160-16,-2 2 144 0,0 0-144 0,-3 1 128 0,2 1-128 0,-4 1-208 0,-2 4-128 16,3-6-32-16,-3 6 0 15,1-8-656-15,-1 8-144 0,0 0-32 0,3-8-15312 0</inkml:trace>
  <inkml:trace contextRef="#ctx0" brushRef="#br0" timeOffset="14843.02">11549 2548 24303 0,'0'0'1072'0,"0"0"224"0,0 0-1040 0,0 0-256 16,0 0 0-16,0 0 0 0,0 0 0 0,0 0 0 0,0 0 0 0,0 0 0 0,0 0 784 0,-2 10 112 31,2 1 0-31,2 0 16 0,2 2-144 0,1 2-16 16,0 2-16-16,3 2 0 0,-1 3-112 0,2 4-32 15,1 1 0-15,1 6 0 0,0 5 64 0,0 0 16 16,1 3 0-16,1 1 0 0,2 2-224 0,0 1-32 16,2 1-16-16,-1 1 0 0,0 1-272 0,0-1-128 15,-2-2 128-15,2-3-128 0,-2-5 128 0,-1-1-128 16,0-1 0-16,-2-5 128 0,-3-3 0 0,0-2 0 16,-3-1 0-16,1-2 0 0,-2-2 16 0,0-2 0 15,-4-1 0-15,-2-2 0 0,0-3-144 0,0 0 0 0,-1 0 0 0,-1-1-11120 31,0-2-2256-31</inkml:trace>
  <inkml:trace contextRef="#ctx0" brushRef="#br0" timeOffset="17639.84">3377 9608 5519 0,'0'0'496'16,"0"0"-496"-16,0 0 0 0,0 0 0 0,1-7 1728 0,1 0 240 15,1 1 48-15,-3 6 16 0,3-9-912 0,-1 1-176 16,2 1-48-16,-2-1 0 0,2 0-64 0,-1 2 0 16,-3 6-16-16,4-8 0 0,-4 8-128 0,5-6-32 15,-5 6 0-15,0 0 0 0,7-5-96 0,-7 5-32 16,0 0 0-16,11 2 0 0,-11-2-80 0,10 4-32 16,-1 3 0-16,-2 2 0 0,-1 1-288 0,0 1-128 15,-3 0 0-15,-1 0 128 0,1 2 64 0,-3 0 0 16,0 1 0-16,1-1 0 0,0-2-48 0,-1 0 0 0,-2 0 0 0,-2-2 0 15,1-1 48-15,-1 0 16 0,-2-2 0 0,-1 1 0 16,1-1 112-16,-1-2 0 0,0-1 16 0,-2 1 0 16,0-3-16-16,-2 1 0 15,-1-1 0-15,-1-1 0 0,-1-2-16 0,1-3-16 16,-1 0 0-16,1-2 0 0,0-2-160 0,-1 0-128 0,1-4 144 0,3 1-144 16,1 0 0-16,1 0 0 0,-2-1 0 0,4 0 0 15,4 1 176-15,1 1-176 0,0 0 192 16,2 1-192-16,2 0 192 0,3 0-64 0,0-1 0 0,2 1-128 0,1 3 192 0,0-2-64 15,-1 1 0-15,2 2-128 0,1 2 192 0,0 1-192 16,1-1 192-16,1 3-192 0,-1 0 128 0,1 1-128 16,-1 2 0-16,-1 2 0 0,-1 1 128 0,0 3-128 15,-1 1 0-15,0 2 0 0,-3 1 128 0,1 0-128 16,-2-1 0-16,-1 1 0 0,0 1 0 0,-2 3 160 16,-1-1-160-16,-2-1 128 0,-1-1-128 0,0 0 160 15,-1-2-160-15,0 0 160 0,-2 0-16 0,-1-2 0 16,1 0 0-16,-1 0 0 0,-1-2-16 15,1-2-128-15,-2 0 192 0,0-2-64 0,0-1 16 0,-2-2 0 16,-1-2 0-16,1 0 0 0,-1-1-16 0,1-2-128 16,0-5 192-16,0 0-64 0,0 0-128 0,1-1 0 0,0-3 0 0,1 0 0 15,2-1 0-15,1 1 0 0,0-1-160 0,3 1 160 16,1 2 0-16,0 1 0 0,0 0 0 16,2 1 0-16,3 1 0 0,0 0 0 0,0 0 0 0,2 2 0 0,-1-1 0 0,2 2 0 15,-1 2 128-15,3 0-128 0,1 2 0 0,1 0 0 16,-2 2 0-16,1 0 0 0,0 1 0 0,0 2 0 15,-1 3 0-15,1 0-144 0,0 2 144 0,-1 0 0 16,-2 2 0-16,-1 1 0 0,0-1 0 16,-1 1 0-16,0 0 0 0,-2 2 0 0,-1 0 0 0,-1-1 0 31,-1-1 128-31,0-1-128 0,-1 0 128 0,-2 0-128 0,-2-1 128 0,1-1-128 0,1 0 128 0,-3-1-128 16,-3-2 160-16,1 0-160 0,-2-1 0 0,-1-1 128 0,-1-2-128 15,-2-1 0-15,1-2 0 0,0-1 0 16,0-3 0-16,0 1 0 0,-2-2 0 0,1 0-128 15,0-4 128-15,3 0-160 0,1 0 160 0,2 0-192 16,-2 0 192-16,5 1-192 0,1-1 192 0,1 1 0 16,1 1-144-16,1 1 144 0,1 1 0 15,2-2 0-15,-1-1 0 0,2 1 0 0,3 1 128 0,1 1-128 0,-1 0 0 0,2-2 128 16,3 2-128-16,1 2 0 0,-1 1 0 0,1 1 0 16,1-2 0-16,-2 3 0 0,0 2 0 0,2 0 0 15,0 1 0-15,-1 2 0 0,-1 2 0 0,-1 0 0 16,-1 3 0-16,-1 1 0 0,-2 1 0 0,-2 1 0 15,0 1 0-15,-1 1 0 16,-3 0 0-16,0 4 0 0,0 1 0 0,-1 0 0 0,-2-2 128 0,0 1-128 0,-1-1 128 0,-2 0-128 16,-3-3 0-16,1 0 128 0,-1-1 0 15,1-2-128-15,0-2 192 0,0-1-64 0,-2-2-128 0,0 1 192 16,0-2-192-16,1-1 192 0,0-6-64 0,-2 1-128 16,1-2 192-16,2 0-64 0,-1-4-128 0,0 1 160 15,1-2-160-15,1-1 160 0,-2-3-160 0,1-2 0 31,3 1 0-31,1-1 0 0,2-1-144 0,1 1 144 0,1 0-192 0,1 1 192 0,1 2-144 0,2 1 144 16,0 1 0-16,3 0-144 0,1 1 144 0,2 0 0 16,2 0 0-16,0 2 128 0,-1 2-128 0,0 0 0 15,2 2 128-15,0 0-128 0,1 2 0 0,-2 2 128 16,1 3-128-16,1-2 0 0,-2 4 0 0,0 1 144 16,-3 0-144-16,-2 2 0 0,0-1 0 0,-2 2 0 15,1 1 0-15,-3 1 0 0,0 1 0 0,-3 1 0 0,0 2 0 0,0-2 0 31,-4-1 0-31,0 0 0 0,-1 1 0 0,1-2 0 0,-3-1 0 16,0-1 0-16,0-1 0 0,-1 0 0 0,-1-2 0 0,1-3 0 31,0 0 0-31,8-4 0 0,-10 0 0 0,0-2 0 0,1 0 128 0,1-1-128 0,0-1 0 0,0-3 0 0,2-2 0 0,0-1 0 16,1-2 0-16,1-1-192 0,2 0 16 16,2 0 16-16,0-2-48 0,2 2-16 0,2 0 0 0,0 1 0 31,1 2 224-31,2 1-192 0,0 0 192 0,1 3-192 0,2 0 192 0,1 3 0 15,-1 1 0-15,0 1 0 0,0-1 304 0,-1 4-48 16,0 0-16-16,-1 1 0 0,1 1-112 0,-1 3-128 0,-1 1 176 0,-1 1-176 0,-3 0 0 0,2 2 0 31,-1 2 0-31,0-1 0 0,-2 0 144 0,-1 0-144 16,-1-1 0-16,-1 0 144 0,-1 0-144 0,-2 0 0 16,0-2 144-16,1-1-144 0,-2 1 0 0,1-1 144 15,4-8-144-15,-8 7 0 0,0-2 144 0,8-5-144 16,-7 2 0-16,-1-2 144 0,0-2-144 0,1-2 0 15,-1-3 144-15,2-1-144 0,-2-2 0 0,1-2 0 16,0-4-160-16,4-1 160 0,1 2-320 0,1 0 64 16,0-1 0-16,1 3 0 0,0 2 256 0,1 1-192 0,1 2 192 0,-2 8-160 15,0 0 160-15,5-5 128 0,-5 5-128 0,0 0 176 16,0 0 48-16,11 1 16 0,-1 2 0 0,-1 3 0 16,-3 0-240-16,0 3 0 0,0 1 0 0,-1 0 0 15,0 0 0-15,-1 0 0 0,-1 0 0 16,0 0 0-16,-3-10 0 0,2 11 0 0,-1-2 128 0,-1-9-128 15,0 0 0-15,0 0 144 0,0 0-144 0,0 0 128 16,0 0-128-16,0 0 0 0,0 0 0 0,0 0 0 31,0 0-1840-31,-8-7-240 0</inkml:trace>
  <inkml:trace contextRef="#ctx0" brushRef="#br0" timeOffset="20536.32">3438 9743 5519 0,'0'0'240'0,"0"0"64"0,0 0-304 0,0 0 0 0,0 0 0 0,0 0 0 16,0 0 1152-16,0 0 192 16,0 0 16-16,0 0 16 0,0 0-448 0,0 0-96 0,0 0 0 0,0 0-16 15,0 0-432-15,0 0-96 0,0 0-16 0,0 0 0 0,0 0-272 0,0 0 0 32,0 0-176-32</inkml:trace>
  <inkml:trace contextRef="#ctx0" brushRef="#br0" timeOffset="21496.79">3416 8708 4607 0,'0'0'400'0,"0"0"-400"16,0 0 0-16,0 0 0 0,0 0 640 0,0 0 64 15,0 0 0-15,0 0 0 16,0 0-576-16,0 0-128 0,0 0 0 0,0 0 0 0,0 0 0 15,0 0 128-15,0 0-128 0,0 0 128 0</inkml:trace>
  <inkml:trace contextRef="#ctx0" brushRef="#br0" timeOffset="21891.33">3379 8675 9215 0,'0'0'400'0,"0"0"96"0,0 0-496 0,0 0 0 15,0 0 0-15,0 0 0 0,0 0 704 0,0 0 64 16,0 0 0-16,0 0 0 0,0 0-272 0,4 6-48 16,-4-6-16-16,0 0 0 0,0 0-48 0,0 0 0 15,0 0 0-15,0 0 0 0,0 0 64 0,0 0 0 16,0 0 0-16,0 0 0 0,0 0-48 0,0 0 0 15,0 0 0-15,0 0 0 0,0 0-192 0,0 0-32 0,0 0-16 0,0 0 0 16,0 0-160-16,0 0 0 0,0 0 0 0,0 0 128 16,0 0-128-16,0 0 0 0,0 0 0 15,0 0 0-15,0 0 0 0,0 0 0 0,0 0 0 16,0 0 0-16,0 0 0 0,0 0 0 16,0 0-144-16,0 0 144 0,0 0 0 0,0 0 0 0,0 0 0 0,0 0 0 15,0 0 0-15,0 0 0 16,0 0 0-16,0 0 0 0,0 0 0 0,0 0 0 0,0 0 176 15,0 0-176-15,0 0 256 0,0 0-48 0,0 0-16 0,0 0 0 0,0 0-16 0,0 0-16 16,0 0 0-16,0 0 0 0,0 0-160 0,0 0 0 16,0 0 0-16,0 0 128 0,0 0-128 0,0 0-176 15,0 0 48-15,0 0-5776 16,0 0-1152-16</inkml:trace>
  <inkml:trace contextRef="#ctx0" brushRef="#br0" timeOffset="22095.78">3353 8635 2751 0,'0'0'256'0,"0"0"-256"0,0 0 0 0</inkml:trace>
  <inkml:trace contextRef="#ctx0" brushRef="#br0" timeOffset="22757.07">3344 8657 6447 0,'0'0'576'0,"0"0"-576"16,0 0 0-16,0 0 0 0,0 0 544 0,0 0 0 15,0 0 0-15,0 0 0 0,0 0-416 0,1 9-128 16,-1-9 0-16,0 0 0 0,0 0 0 0,0 9 0 0,0-9 0 0,0 0 0 15,0 0 0-15,-1 8 0 0,1-8-144 0,0 0 144 16,0 0 0-16,0 0-128 0,0 0 128 0,0 0 0 16,-2 8-320-16,2-8 32 0,0 0 0 0</inkml:trace>
  <inkml:trace contextRef="#ctx0" brushRef="#br0" timeOffset="23718.09">3366 8634 5519 0,'0'0'496'0,"0"0"-496"0,0 0 0 0,0 0 0 0,0 0 1936 0,0 0 304 16,0 0 48-16,0 0 16 0,0 0-1152 0,0 0-240 16,0 0-32-16,0 0-16 0,0 0-224 0,0 0-64 15,0 0 0-15,0 0 0 0,-8 2-272 0,8-2-64 0,0 0-16 0,0 0 0 31,-4 7-96-31,4-7-128 0,0 0 176 0,-1 9-176 0,-2-2 224 0,2 1-64 16,1-8-16-16,1 10 0 0,0 0-16 0,-1-3 0 16,0 1 0-16,2 1 0 0,0 1-128 0,0 1 128 15,-2 0-128-15,1 0 128 0,0 1 0 0,1 1 0 0,-2 0 0 0,0 3 0 16,3 0 48-16,-2 1 0 16,0 0 0-16,0 2 0 0,0 0-176 0,-1-1 128 0,0 2-128 0,0 1 128 15,1 0-128-15,0-6 128 0,0 2-128 0,-1 1 128 16,0-1-128-16,1 1 0 0,0 0 0 0,-1 2 0 15,0 1 0-15,0 0 0 0,2 0 0 0,-2 0 0 16,0 0 0 0,0-1 128-16,0-2-128 0,0 1 128 0,-2 1-128 0,2-2 160 0,0 1-160 0,0 0 160 0,-1 0-160 15,1-1 0-15,0 0 0 0,0 1 128 0,0-1-128 0,0 1 0 16,0-3 0-16,0 1 128 0,0 1-128 0,0-1 0 16,0 0 0-16,-1-1 0 0,1 1 0 0,0-1 128 15,0 1-128-15,0-2 128 16,0-1 64-16,0 1 16 0,-1-1 0 0,0-2 0 0,0 0-16 0,0-2-16 15,0 0 0-15,1-1 0 0,0 0-32 0,-1-2 0 16,0 0 0-16,-1 0 0 0,1-2 32 0,1-5 0 16,0 6 0-16,0-6 0 0,0 0-48 0,0 0-128 15,0 0 192-15,0 0-64 0,0 0-128 0,0 0 192 16,0 0-192-16,0 0 192 0,0 0-64 16,0 0-128-16,0 0 192 0,0 0-64 0,0 0 64 15,0 0 0-15,0 0 0 0,-2-8 0 0,1 0-64 16,0-2-128-16,-1-1 192 0,1-1-64 0,0-3-128 0,-2-3 0 0,1-2 0 15,1-3 128-15,0-2-128 0,0-4 0 16,-1-1 0-16,1-4-176 0,1-2-128 0,0-1-16 0,-2-3-16 0,2 1 0 16,-1 0 0-16,1 3 0 0,0-1 0 0,0 3 0 15,1 2 336-15,1 3 0 0,-1 1 0 0,1 1 0 16,0-1 0-16,0 2 0 0,2 1-144 0,-2 3 144 16,0-2 0-16,2 1 0 0,0-1 0 0,0 0 0 15,0 1 0-15,0 0 0 0,-2 1 0 0,1 0 0 16,-1 1 0-16,2 2 0 0,0 2 0 0,-2 1 0 15,1 3 0-15,-1 1 0 0,0 0 0 0,0 1 0 0,0 1 0 0,-1 2 128 16,-1 0-128-16,0 3 192 16,0-1 0-16,0 6-16 0,-1-5 0 0,1 5 0 0,1-6 32 0,-1 6 16 15,0 0 0-15,0 0 0 0,0 0-96 0,0 0 0 16,0 0-128 0,0 0 192-16,0 0 0 0,0 0-16 0,0 0 0 0,0 0 0 0,0 0-176 0,0 0 160 31,0 0-160-31,0 0 160 0,0 0-160 0,0 0 0 15,0 0 0-15,0 0 0 0,-5 2 0 0,5-2 128 16,0 0-128-16,0 0 0 0,-6 2 0 0,3 1 128 16,3-3-128-16,-5 3 0 0,0 1 0 0,5-4 128 15,0 0-128-15,-4 5 0 0,-1 0 0 0,5-5 0 0,-4 4 128 16,4-4-128-16,0 0 0 0,-3 5 0 16,3-5 0-16,0 0 128 0,-5 6-128 0,5-6 0 0,0 0 0 0,0 0 0 15,0 0 0-15,-2 7-144 0,2-7 144 16,0 0-8848-16,0 0-1648 15</inkml:trace>
  <inkml:trace contextRef="#ctx0" brushRef="#br0" timeOffset="26156.01">4170 8763 3679 0,'0'0'320'0,"0"0"-320"0,0 0 0 0,0 0 0 16,0 0 752-16,0 0 80 0,0 0 0 0,0 0 16 0,0 0-464 0,0 0-112 0,2-7-16 15,-2 7 0 1,0 0-32-16,0-7-16 0,0 7 0 0,0-7 0 0,1-1 176 0,-1 8 48 0,-1-8 0 0,1 8 0 15,-1-7 144-15,1 7 48 0,-3-9 0 0,0 1 0 32,2 0 128-32,1 8 16 0,-1-8 16 0,0 0 0 0,1 8-48 0,-2-9-16 0,1 1 0 0,1 8 0 0,-1-7-192 0,1 7-32 31,-1-8-16-31,1 8 0 0,0 0-16 0,-1-8 0 0,1 8 0 0,0 0 0 16,0 0-48-16,0 0-16 0,0 0 0 0,0 0 0 0,0 0-80 0,0 0 0 15,0 0-16-15,0 0 0 16,0 0 0-16,0 0 0 0,0 0 0 0,2 10 0 0,0 1-128 0,0 1-32 15,0 0 0-15,1 3 0 0,0 1-16 0,-1 2-128 16,-1 1 192-16,2 0-64 16,1 2 0-16,-2 0 0 0,0 1 0 0,0 0 0 0,3-1-128 0,-2 1 0 15,-2-1 0-15,1 0 0 16,2-1 0-16,-1 1 0 16,0 1 0-16,-1-8 0 0,1 0 0 0,-1 2 160 0,1 1-160 0,-2 1 160 0,4 0 16 0,-4 3 0 31,1-1 0-31,0 0 0 0,-1 0 64 0,0 1 16 15,0 0 0-15,1-1 0 0,-2 1-256 0,1 0 176 16,0 0-176-16,-1 0 160 0,0-1-32 0,0 2-128 0,0-2 192 16,0 1-64-16,-1-1-128 0,1 0 192 0,2-1-192 0,0-1 192 15,-1-1-192-15,0 1 0 0,1-1 0 0,1 1 0 16,-1 0 176-16,0-1-48 0,-1 1-128 0,0-3 192 16,1 1 32-16,-2-2 0 0,2-1 0 0,-1 0 0 15,0 1-16-15,0-1 0 0,0-1 0 16,0-1 0-16,-1 0-80 0,0 0 0 0,-1-1-128 0,1 0 192 15,1 0-16-15,0-1-16 0,0 0 0 0,0 0 0 16,0-1-32-16,1-1 0 0,-2 1 0 0,0-1 0 0,0-7-128 16,1 6 160-16,-1 0-160 0,0-6 160 15,-1 6-160-15,1-6 128 0,0 0-128 0,0 0 128 0,0 0-128 0,0 0 0 16,0 0 0-16,0 0-176 16,0 0-2096-16,0 0-416 0</inkml:trace>
  <inkml:trace contextRef="#ctx0" brushRef="#br0" timeOffset="27078.2">3387 8712 5519 0,'0'0'496'0,"0"0"-496"15,0 0 0-15,0 0 0 0,0 0 2048 0,0 0 304 0,0 0 64 16,0 0 16-16,0 0-1184 0,0 0-224 0,0 0-64 0,0 0 0 0,0 0-192 0,0 0-64 16,0-7 0-16,0 7 0 15,0 0-160-15,3-7-32 0,-3 7-16 0,5-7 0 0,-5 7-96 0,6-5-16 16,-6 5 0-16,7-5 0 0,-7 5-192 0,7-3-64 16,-7 3 0-16,0 0 0 0,9-3-128 15,-9 3 0-15,11-3 0 0,-1 2 128 16,-10 1-128-16,12 0 0 0,-1 0 0 0,0 0 0 0,2 0 0 0,0 0 0 15,1 0 0-15,1 0 0 0,0 0 128 0,3 0-128 0,1 0 192 0,1 1-64 16,-1 1 64-16,2-2 16 0,0 0 0 0,3 0 0 16,1 0 32-16,0 0 0 0,-1 0 0 0,0-2 0 15,4 1-48-15,-5 1-16 16,-3-1 0-16,-2 1 0 0,-1-1-176 0,0 1 0 0,1 0 144 0,-1 1-144 0,-1 0 0 31,-1 2 128-31,0-2-128 0,-1 1 0 0,0 0 128 0,-4 0-128 16,0-1 128-16,1 2-128 0,-3-1 0 0,2 0 144 15,-10-2-144-15,11 3 0 0,-1-1 272 0,-10-2-48 16,10 3-16-16,-2-2 0 0,-8-1-80 0,10 0 0 16,-10 0-128-16,0 0 192 0,0 0-64 0,8 0 0 0,-8 0-128 15,9 0 192-15,-9 0-192 0,0 0 176 0,0 0-176 0,0 0 160 16,0 0-32-16,0 0-128 16,0 0 192-16,0 0-64 0,0 0-128 0,0 0 0 15,0 0 144-15,0 0-144 16,0 0-528-16,0 0-176 0,0 0-48 0,0 0-11728 0</inkml:trace>
  <inkml:trace contextRef="#ctx0" brushRef="#br0" timeOffset="27566.37">3524 8628 9215 0,'0'0'816'0,"0"0"-656"0,0 0-160 0,0 0 0 0,-10-2 704 0,10 2 96 16,0 0 32-16,0 0 0 0,0 0 208 0,0 0 48 15,0 0 16-15,0 0 0 0,0 0-336 0,0 0-64 16,0 0 0-16,0 0-16 0,0 0-400 0,0 0-80 15,7 7-16-15,2-2 0 0,-1 0 32 0,3-2 0 0,2 0 0 0,1 0 0 16,-1-1 192-16,2 0 32 0,2-1 16 0,1 0 0 16,0 0 144-16,3-1 32 15,2 0 0-15,0-1 0 0,0 0-240 0,3 0-32 16,-2 0-16-16,-1 0 0 0,-2-1-160 0,0-1-48 16,-2 1 0-16,1 1 0 0,2 0-144 0,-2 0 128 15,-1 0-128-15,-1 0 128 0,-2 0-128 0,1 1 0 0,-2-2 0 16,0 2 0-16,0 0 0 0,-4 0 0 15,0 0 0-15,-1 0 0 0,-1 0 0 0,0 2 128 0,-9-2-128 0,9 1 0 0,-9-1 160 16,0 0-160-16,9 2 192 0,-9-2-192 0,0 0 224 16,0 0-64-16,0 0-16 0,0 0 0 0,0 0-144 15,9 4 0-15,-9-4 144 0,0 0-144 16,0 0 0-16,0 0 0 0,0 0-192 0,0 0 64 16,0 0-656-16,0 0-128 15,0 0-32-15,0 0-10096 0</inkml:trace>
  <inkml:trace contextRef="#ctx0" brushRef="#br0" timeOffset="27755.57">4121 8679 8287 0,'0'0'368'0,"0"0"80"0,0 0-448 0,0 0 0 16,0 0 0-16,0 0 0 0,0 0 1024 0,7 10 128 15,-3 1 32-15,2 1 0 0,-1 3-544 0,2 3-96 16,0 1-32-16,0 4 0 0,1 4-160 0,-2 3-32 15,-2 2-16-15,1 1 0 0,0 1-64 0,-3-8-16 0,-1 4 0 16,0 3 0-16,3 3-224 0,-3 3 0 0,-1 2 128 16</inkml:trace>
  <inkml:trace contextRef="#ctx0" brushRef="#br0" timeOffset="28074.91">4217 9178 9215 0,'0'0'400'0,"-4"6"96"31,-1-1-496-31,2 4 0 0,1 1 0 0,-1 2 0 0,-2 1 1152 0,1 3 128 0,-1-1 16 0,-1 3 16 0,1 1-240 16,2 0-48-16,0 1-16 0,-1 9 0 15,2-3-512-15,-1-1-112 0,0 1 0 0,2-10-16 0,1 0-224 0,0 0-144 0,0 1 192 16,0 0-192 0,1-2 128-16,-1-1-128 0,0 0 0 0,1-1 0 0,1-2 0 0,-1-2-352 15,-2-2 48-15,1-7-5264 16,1 5-1040-16</inkml:trace>
  <inkml:trace contextRef="#ctx0" brushRef="#br0" timeOffset="28222.84">4104 9435 11967 0,'-1'15'528'0,"1"-5"112"0,-1 3-512 0,1 4-128 32,-1 1 0-32,1 4 0 0,0 3 1040 0,0 0 176 0,0 1 48 0,0 1 0 0,0-2-848 0,1 0-160 31,0-1-48-31,0-1 0 0,-1-1-208 0</inkml:trace>
  <inkml:trace contextRef="#ctx0" brushRef="#br0" timeOffset="30039.15">6203 9767 6447 0,'0'0'272'0,"0"0"80"0,0 0-352 0,0 0 0 16,0 0 0-16,0 0 0 0,0 0 1184 0,0 0 160 15,0 0 48-15,0 0-4144 0,0 0-816 0</inkml:trace>
  <inkml:trace contextRef="#ctx0" brushRef="#br0" timeOffset="30340.32">7003 9762 11231 0,'0'0'496'0,"0"0"96"0,0 0-464 0,0 0-128 0,0 0 0 0,0 0 0 0,0 0 144 0,0 0 16 0,8 5 0 0,-8-5 0 16,0 0-288-16,0 0-64 0</inkml:trace>
  <inkml:trace contextRef="#ctx0" brushRef="#br0" timeOffset="41455.9">6220 9732 8063 0,'0'0'352'0,"0"0"80"0,0 0-432 0,0 0 0 0,0 0 0 16,0 0 0-16,0 0 576 0,0 0 48 15,0 0 0-15,0 0 0 0,2-7 16 0,-2 7 16 0,0 0 0 0,0 0 0 16,0 0-112-16,0 0-32 16,0 0 0-16,0 0 0 0,0 0-80 0,0 0-32 0,0 0 0 0,0 0 0 15,-1-6-80-15,1 6 0 0,0 0-16 0,0 0 0 16,0 0-96-16,0 0-16 0,0 0 0 0,0 0 0 15,0 0 32-15,0 0 0 0,0 0 0 0,0 0 0 16,0 0 48-16,0 0 16 0,0 0 0 0,0 0 0 16,0 0 32-16,0 0 16 0,0 0 0 0,0 0 0 0,0 0-192 0,1 10-144 15,-2-2 192-15,1 1-192 0,0-9 240 0,0 11-64 16,-1 0-16-16,1 0 0 0,-2 1 32 0,1 0 16 16,1 0 0-16,0 1 0 0,0 0-32 0,0 2-16 15,0 2 0-15,0-2 0 0,-1-2-160 16,1-3 0-16,1 1 0 0,-1 1 128 0,0 1-128 0,1 1 0 15,0-1 0-15,0 1 128 0,0 0-128 0,0 2 0 0,-1-1 144 16,0 1-144-16,0-1 128 0,-1 0-128 16,1 0 128-16,0-1-128 0,0 0 128 0,0 1-128 15,0-2 128-15,0 1-128 0,-1 0 0 0,0 1 128 0,0-1-128 0,0 1 0 16,0 0 0-16,0-1 144 16,0 0-144-16,0 2 0 0,-1-1 192 0,1-1-192 15,0 0 192-15,0 0-192 0,0 0 192 0,0 1-192 0,0-2 192 16,1 0-192-16,1 0 192 0,0 1-64 0,0 1 0 0,0-1-128 15,-1 1 128-15,1 1-128 0,0-2 0 0,-1 2 0 16,0-2 128-16,0 0-128 0,0 2 0 0,0-2 0 16,0-1 128-16,0 0-128 15,0 0 0-15,-1 1 0 0,-1-2 128 0,1 1-128 0,0 0 192 0,0-1-192 16,-1 0 272-16,2-1-48 0,-3 0-16 0,2 1 0 16,-1-2 16-16,1 0 0 0,0 0 0 0,0 0 0 15,0 0-64-15,0-1-16 0,0-2 0 0,-1 0 0 16,1 0-144-16,1-1 160 0,0 1-160 0,0-2 160 15,1 2-32-15,-1-7-128 0,-1 5 192 0,1-5-64 0,0 0-128 0,0 0 160 16,0 0-160-16,0 0 160 0,0 0-160 0,0 0 160 16,0 0-160-16,0 0 160 0,0 0-160 0,0 0 192 15,0 0-192-15,0 0 192 0,0 0-192 16,0 0 0-16,0 0 0 0,0 0 0 16,0 0-448-16,0 0-112 0,0 0-16 0,0 0-16 15,0 0-1456-15,0 0-304 0</inkml:trace>
  <inkml:trace contextRef="#ctx0" brushRef="#br0" timeOffset="42125.54">6159 10785 10127 0,'0'0'896'0,"0"0"-704"0,0 0-192 0,0 0 0 15,0 0 1408-15,0 0 240 16,0 0 48-16,0 0 16 0,0 0-464 0,0 0-96 16,0 0 0-16,0 0-16 0,0 0-352 0,0 0-64 15,0 0-16-15,0 0 0 0,0 0-112 0,0 0-16 0,0 0-16 0,0 0 0 16,0-6-48-16,0 6-16 0,0 0 0 0,0 0 0 0,0 0-96 0,2-5-16 0,-2 5 0 0,0 0 0 15,0 0-16-15,3-5-16 16,-3 5 0-16,0 0 0 0,6-3-32 0,-1 1-16 16,-5 2 0-16,0 0 0 0,7-3-112 0,-2 2-32 15,2 0 0-15,2 1 0 0,-3 0-32 0,2 0-128 0,0 1 192 0,0 0-64 16,1-1-128-16,0 2 0 16,0-1 144-16,3-1-144 0,-1 0 0 0,1 1 128 0,-1 0-128 0,1 0 0 15,0 0 0-15,0-1 0 16,0 0 0-16,2 1 128 0,-2-1-128 0,2 1 128 15,3 0-128-15,-2 0 128 0,0 1-128 0,1-1 0 0,-2 0 128 0,1 0-128 16,3 0 0-16,-3 0 144 0,1 0-144 0,-2 0 0 0,-2 0 256 0,0 0-48 16,2-1-16-16,-1 2 0 0,-2-2-32 15,2 1-16 1,0 0 0-16,-1-1 0 0,0 0-144 0,0 0 160 0,-1 0-160 0,3 1 160 0,-3 0-160 0,1 0 160 31,1 0-160-31,-2 0 160 0,1 0-32 0,0 0 0 0,-2 1 0 0,0 0 0 0,0 0 64 0,1 0 0 31,0 0 0-31,0 1 0 0,-1 0 16 0,1 0 16 16,1 2 0-16,1-1 0 0,-2 1-32 0,0 1-16 16,0-1 0-16,0 0 0 0,-1-2-32 0,0 0 0 15,1 1 0-15,-1-1 0 0,0 0-144 0,-2 1 192 0,0-1-192 16,0 0 192-16,-3-1-192 0,2 1 0 0,-7-3 144 16,7 2-144-16,-1 0 0 0,-6-2 144 15,0 0-144-15,0 0 0 0,6 2 144 0,-6-2-144 16,0 0 0-16,0 0 144 0,0 0-144 0,0 0 0 15,0 0 144-15,0 0-144 0,0 0 0 0,0 0 0 0,0 0 0 0,0 0 0 32,0 0-656-32,0 0-48 0,0 0-16 0,5-2 0 0,-5 2-2128 0,5-4-416 15</inkml:trace>
  <inkml:trace contextRef="#ctx0" brushRef="#br0" timeOffset="42935.61">7054 9840 4607 0,'0'0'400'0,"0"0"-400"0,0 0 0 0,2-8 0 16,-2 8 1520-16,0 0 208 0,-2-10 64 0,2 1 0 0,-1 0-640 0,0 2-128 15,1 7-32-15,-2-8 0 0,-1 0-32 0,3 8 0 16,0 0 0-16,0 0 0 15,0-7-160-15,0 7-32 0,-1-9-16 0,1 9 0 0,-1-8-272 16,1 8-48-16,-1-8-16 0,1 8 0 0,0 0 32 16,0 0 0-16,0 0 0 0,0 0 0 15,-1-7 112-15,1 7 16 0,0 0 16 0,0 0 0 0,0 0-80 0,0 0-32 16,0 0 0-16,0 0 0 16,0 0-96-16,0 0 0 0,0 0-16 0,0 0 0 0,0 0 32 0,-2 10 16 0,1 0 0 0,0 2 0 0,1 1-144 0,-1 2-16 31,-1 1-16-31,2 1 0 0,-2 3-112 0,-1 3-128 0,0 1 176 0,0-6-176 0,1 2 224 0,1 3-64 15,1 3-16-15,-1 3 0 0,0 2-16 0,0 1 0 16,-1-1 0-16,-1 1 0 0,2 0-128 16,-1 1 160-16,0 0-160 0,1 1 160 15,-2-1-160-15,0 1 0 0,2 1 144 0,0-1-144 0,0-1 208 0,0-1-16 32,1-2-16-32,0 0 0 0,-1-1-16 0,1-2 0 0,0-2 0 0,0 0 0 0,0-2-16 0,-2-1 0 15,1-1 0-15,-1 0 0 0,1-2 32 0,0 0 0 16,0 1 0-16,0-4 0 0,-1-2-32 0,0-2 0 15,-1 0 0-15,1-1 0 0,0 0-16 0,0-1 0 0,-1-2 0 0,0 0 0 32,1-1-128-32,1-1 128 0,-2 1-128 0,1 0 128 0,2-7-128 0,-4 4 0 0,1 0 144 15,3-4-144-15,-3 4 0 0,3-4 0 16,-6 2-160-16,6-2 160 16,0 0-736-16,0 0-32 0,0 0-16 0,0 0 0 31,0 0-1824-31,0 0-352 0</inkml:trace>
  <inkml:trace contextRef="#ctx0" brushRef="#br0" timeOffset="43082.35">6888 10884 18431 0,'-8'1'1632'0,"8"-1"-1312"0,-4 1-320 0,4-1 0 0,0 0 704 0,0 0 64 15,0 0 0-15,0 0 16 0,0 0-544 0,0 0-112 16,0 0-128-16,0 0-9472 0</inkml:trace>
  <inkml:trace contextRef="#ctx0" brushRef="#br0" timeOffset="53719.42">1945 9702 6447 0,'0'0'576'0,"0"0"-576"15,2-5 0-15,-1-2 0 0,1 0 960 0,0 1 96 16,0-1 16-16,0 1 0 0,1-2-48 0,-1 0-16 15,0 1 0-15,2-1 0 0,2 0 32 0,-1 2 16 16,-2-1 0-16,0 1 0 0,2 2-416 0,-5 4-64 0,5-3-32 16,-5 3 0-16,0 0-224 0,7-1-32 15,-7 1-16-15,6 1 0 0,1 1-112 0,-2 1-32 0,-5-3 0 16,5 7 0-16,-2-1 32 0,0 2 0 0,0 0 0 0,-2 0 0 16,-2-2 112-16,-1 2 32 0,1 0 0 0,-1-1 0 15,-1 1-48-15,-2 0-16 0,1-2 0 0,-1 1 0 0,-1-1-32 16,-1 0 0-16,1-1 0 0,-1 0 0 0,1-1 80 15,-1 0 16-15,0-2 0 0,0-1 0 16,-2-1 96-16,-2-1 32 0,0-1 0 0,0-1 0 16,0 1-144-16,1-2-32 0,0-1 0 0,0 1 0 0,0-2-112 0,2 1-16 15,0-2-128-15,1 0 192 0,2-1-32 0,-2-1-16 16,3-1 0-16,0 0 0 0,2 2 48 0,0-2 0 16,1 0 0-16,1 0 0 0,1 0 0 0,0 1 0 15,0 0 0-15,1 1 0 0,2-1-32 0,0 1 0 16,1 1 0-16,0 2 0 0,-2-1-160 0,3 2 0 15,0 1 144-15,2 0-144 0,0 2 0 0,1 1 0 0,-1 1 0 0,0 2 0 16,-1 0 0-16,-1 1 128 16,1 1-128-16,0 0 0 0,-2 2 0 0,1 1 144 15,-2-1-144-15,-1 2 0 0,2 0 192 0,-3 0-64 16,-2 1 0-16,0 0-128 0,0-2 208 0,-1 1-64 0,-3-1-16 0,1 0 0 16,-1 0 0-16,-1 0-128 0,0-2 192 0,-1-1-64 15,0 1-128-15,-1-2 192 16,-3-1-192-16,3 1 192 0,-2-2-192 0,1 0 160 15,-1-2-160-15,2 0 160 0,-1-1-160 0,1-1 192 0,1-2-192 0,-1 1 192 16,3-1-192-16,-2-1 0 0,1 0 0 0,0-2 128 16,2 1-128-16,1-2 0 0,-3 0 0 0,3 0 128 15,2 0-128-15,0-1 128 0,0 0-128 0,1-1 128 16,1-1-128-16,2 1 128 0,-1 0-128 0,0 0 128 16,2 2-128-16,0-1 128 0,1 0-128 0,0 2 128 0,2 3-128 0,-2-1 128 15,0 1-128-15,2 2 128 0,1 0-128 0,-1 0 0 16,1 0 0-16,-1 4 0 0,1 0 0 0,-3 1 0 15,0 0 144-15,-1 4-144 0,1-3 128 0,-2 3-128 16,0 0 128-16,-2 0-128 16,0 3 128-16,-2 0-128 0,0 0 160 0,0 1-160 0,-3-1 128 0,0 1-128 0,-1 1 0 0,0 0 144 15,-2-1-144-15,0 0 160 0,-1-2-160 0,-2-1 160 16,0 0-160-16,2 0 0 16,-1-1 144-16,1-2-144 0,1-1 0 0,-1-1 144 15,1-2-144-15,0 0 0 0,1-1 128 0,0 0-128 0,0-1 0 16,0-1 0-16,2-2 0 0,0 0 0 15,0 0 0-15,1-1 0 0,1 0-144 0,0-2 144 0,1-1-128 0,1 0 128 16,0-1-160-16,1-1 160 16,1-1-192-16,0 0 192 0,1 0-160 0,1 1 160 0,0-1-128 0,2 1 128 15,-1 1 0-15,2 2 0 0,0 0 0 16,3 2 0-16,-3 0 0 0,0 2 0 0,1 1 0 0,0 1 0 0,0 1 0 16,-2 1 0-16,1 0 0 0,-1 2 0 0,-1 0 0 0,1 3 0 15,0-1 128-15,-3 2-128 0,-1 1 0 0,-1 0 144 16,2 2-144-16,-4 1 0 0,0 1 144 15,-4 1-144-15,2-1 0 0,-1 0 144 0,-3 0-144 0,1 0 0 16,-1-1 0 0,1-1 0-16,-2 0 0 0,1 0 0 0,-3-2 0 15,1 0 0-15,1-2 0 0,-1-2 0 0,-1-1 0 0,1 0 128 0,1-3-128 0,0 0 192 16,0-2-192-16,0 0 192 0,0 0-192 0,2-1 0 16,-1-3 0-16,2 1 0 0,-2-2 0 0,2-1 0 0,1 0 0 0,0-1 0 31,1 0 0-31,1-1-176 0,1-1 176 0,1 0-128 15,0 1 128-15,0 0 0 0,2 0 0 0,0 1-128 0,0 0 128 0,2 0 0 0,-1 0 0 16,1 1 0-16,2 2 0 0,1 0 144 0,-1 2-144 0,1 1 0 16,1 0 0-16,1 2 0 0,-1 0 0 0,-1 1 0 15,0 1 128-15,0 2-128 0,0 0 0 0,-1 0 0 16,1 2 0-16,0 0 128 0,-2 2-128 16,1 0 0-16,-2 0 144 0,1 2-144 0,-2 0 0 0,0 0 144 15,-3 1-144-15,-1 0 0 0,-1-1 144 0,-1 1-144 16,-1 0 0-16,-1 0 0 0,-2-1 0 0,0-1-128 15,-1 1 128-15,-1 0 0 0,0-1 0 0,-1-2-128 16,0 0 128-16,0-2 0 16,-2-1 0-16,1 1 0 0,0-3 0 0,2 0 144 0,-2-1-144 0,1-1 0 0,0-1 0 0,2-2 0 15,1 0-240-15,0 0 80 16,2-2 160-16,1 1-160 0,-1-1 160 0,3-1-160 0,1 0 160 0,1-1-192 16,-1-1 192-16,1 2-192 0,3-3 192 0,0 1 0 15,1-1-144-15,0 0 144 0,2 1 0 0,0 0-144 16,2 1 144-16,1 0 0 0,0 1 0 15,0 3 0-15,0 0 0 0,0 1 0 0,0 1 0 16,-1 2 0-16,0 1 128 16,0 1-128-16,0 2 0 0,-1 0 128 15,-2 2-128-15,1 0 0 0,-3 2 128 0,1 1-128 16,-3-2 0-16,-1 2 144 0,0 1-144 0,-2 0 0 16,-2 1 144-16,-1 0-144 0,0-1 0 0,-2 0 0 15,0-1 0-15,-1-2 0 0,2-1 0 0,-1-1 0 16,1 0 0-16,-1-2 0 0,1-2 0 0,-1-1 128 0,0-2-128 15,1-2 176-15,-1-3-176 0,0-1 0 16,1-2 0-16,0-1 0 0,2-1 0 0,1 0 0 0,-1-1-192 0,2 1 192 16,1 0-160-16,0 1 160 0,0 1 0 0,1 2-144 15,2 2 144-15,-1 0 128 0,-2 6-128 0,0 0 176 16,0 0-48-16,6-1 0 0,-6 1 0 0,8 2 0 16,-1 1-128-16,-1 3 192 0,1-1-192 0,0 2 192 15,-1 0-192-15,0-1 0 0,-2 1 144 0,2-1-144 0,0 0 0 0,-1-2 0 16,-5-4 0-16,0 0 0 15,6 3-1424-15,1-5-208 0,-2-1-32 0</inkml:trace>
  <inkml:trace contextRef="#ctx0" brushRef="#br0" timeOffset="56011.53">1854 5277 8287 0,'0'0'736'0,"0"0"-592"16,0 0-144-16,0 0 0 0,0 0 704 0,0 0 128 15,0 0 0-15,0 0 16 0,0 0-288 0,0 0-64 16,0 0-16-16,0 0 0 0,0 0-64 0,0 0-16 0,0 0 0 0,0 0 0 15,0 0-176-15,0 0-32 16,0 0-16-16,0 0 0 0,0 0-176 0,0 0 128 16,0 0-128-16,0 0 128 0,0 0-128 0,0 0 0 15,0 0 0-15,0 0 128 0,0 0-128 0,0 0 0 0,0 0 0 16,0 0 0-16,0 0 0 0,0 0 0 0,0 0 0 0,0 0 0 16,0 0 0-16,0 0 0 0,0 0 0 0,-2-6 0 15,-1 1 0-15,3 5 0 16,0 0 0-16,-2-8 128 0,1-1-128 0,-1 2 0 15,0 0 0-15,2 7 128 0,-1-9-128 0,0 1 0 0,-1 2 0 0,2 6 128 16,-1-7 144-16,1 7 32 0,-2-9 0 0,0 3 0 16,2 6 112-16,-1-7 32 0,-1 2 0 0,2 5 0 0,-2-7-160 15,2 7-32-15,-1-6 0 0,1 6 0 0,0 0-128 0,-1-8-128 16,1 8 192-16,0 0-192 0,-2-7 128 0,2 7-128 16,0 0 0-16,0-6 0 0,0 6 192 0,0 0-192 15,0 0 192-15,0 0-192 0,0 0 352 0,0 0-32 16,0 0-16-16,0 0 0 0,0 0-48 0,0 0 0 15,0 0 0-15,0 0 0 0,0 0-80 0,0 0-32 16,0 0 0-16,0 0 0 0,0 0 32 0,0 0 0 16,3 8 0-16,-2 3 0 0,0 0 16 0,1 2 0 15,-1 0 0-15,2 1 0 0,-2 1 64 0,1 3 32 16,0 1 0-16,-2 3 0 0,1 2-16 0,1 1 0 0,1 4 0 0,-2-7 0 16,0 3-64-16,0 4-16 0,1 0 0 0,1 3 0 15,0 0-192-15,-1 0 144 16,0 0-144-16,0-1 128 0,1-3 16 0,2 1 0 0,-4 0 0 0,1-1 0 15,0 0 0-15,2-2 0 0,-3-1 0 0,1 0 0 16,0-2 16-16,-2-1 0 0,-1-1 0 0,0 0 0 16,0-3-32-16,0 1-128 0,-1-3 192 0,-1 1-64 15,1-2-128-15,0 0 160 16,1-3-160-16,1 0 160 0,-3-1-160 0,1-1 160 0,1 0-160 0,0-3 160 16,0 0-160-16,0 0 128 0,1-2-128 0,-1 1 128 15,1-6-128-15,0 0 0 0,0 0 144 0,0 0-144 16,0 0 192-16,0 0-16 0,0 0-16 0,0 0 0 0,0 0 256 0,0 0 48 15,0 0 16-15,0 0 0 0,0 0-288 0,0 0-64 16,1-8-128-16,1-2 192 0,0-2-192 0,1-2 176 16,-1-3-176-1,0-2 160-15,1 0-160 0,1-2 0 0,-1-4 144 0,0-1-144 0,1-3 0 0,-1-2 128 16,0-4-128-16,0-1 0 0,0-3 0 0,-1-2 144 16,-1-2-144-16,1-18 0 0,-2 9 128 15,1 4-128-15,0 4 0 0,0 4 0 0,-1 3 0 0,2 5 0 0,-1 2 0 16,0 1 0-16,-1 2 0 0,1 1 0 15,0 1 0-15,-1 2 0 0,-1-1 0 0,1 2 0 16,0 1 0-16,2 1 0 0,0 0 0 0,0 1 0 16,-2 1 0-16,0 1 0 0,2 1 0 0,0 0 0 0,0 2 0 0,-1 2 0 15,-1 1 0-15,1 0 0 16,1 3 0-16,-2 8 0 0,1-9 0 0,-1 9 0 16,0-8 0-16,0 8 0 0,2-8 0 0,-2 8 0 15,0 0 128-15,0 0-128 0,0-8 0 16,0 8 128-16,0 0-128 0,0 0 0 0,0 0 144 0,0 0-144 0,0 0 0 15,0 0 144-15,0 0-144 0,0 0 128 0,0 0-128 0,0 0 128 16,-5 8-128-16,1 2 0 16,-1 2 0-16,2 3 0 0,0 3 0 0,-1 1 128 0,1 0-128 0,0 2 0 15,-2 1 0-15,2 1 0 16,0 1 0-16,1-1 0 0,-1 2 0 0,1 1 0 16,0 2 0-16,0 0 0 0,1 2 0 0,0 0 0 0,-2 0 0 0,2 1 0 15,-1 2 0-15,1-9 0 0,-1 1 0 0,2 1 0 0,0 2 0 0,0 0 0 31,-2 2 0-31,1-1 0 0,-1 0 0 0,1 1 0 0,0-1 0 0,0-2 0 0,0 1 0 16,0-2 0-16,1-1 0 0,-1 1 0 16,0-1 0-16,0-1 0 0,0-1 128 0,-1-2-128 15,1-1 0-15,0-1 0 0,0-2 0 0,0 1 128 16,-1-2-128-16,0 0 0 0,-1-1 144 0,2-1-144 0,0 0 0 0,0-2 128 16,0-1-128-16,1-1 0 0,0 0 0 0,0-2 0 0,0-1 0 15,0-2 0-15,0-5 0 0,0 0 0 16,0 0 0-16,0 0 128 0,0 0-128 0,0 0 0 15,0 0 0-15,0 0 0 0,0 0 0 0,0 0-192 0,0 0 64 0,2-5 0 16,0-3-16-16,0 1 0 16,-1-6 0-16,0-2-10000 0,-1-4-2000 0</inkml:trace>
  <inkml:trace contextRef="#ctx0" brushRef="#br0" timeOffset="61103.23">4209 5343 7359 0,'0'0'656'0,"0"0"-528"0,0 0-128 0,0 0 0 0,0 0 1136 0,0 0 192 16,0 0 32-16,0 0 16 0,0 0-416 0,0 0-96 16,0 0-16-16,0 0 0 0,0 0-208 0,0 0-32 15,0 0-16-15,5-7 0 16,-5 7-336-16,5-6-80 0,-5 6-16 0,7-6 0 15,-7 6 32-15,8-4 16 0,-1 0 0 0,-7 4 0 0,8-3-208 0,1 1 128 16,2 0-128-16,-1-1 0 0,-10 3 144 16,11-1-144-16,0 0 128 0,-1 1-128 15,-10 0 128-15,12 0-128 0,-1-1 128 0,0 1-128 16,0-1 128-16,0 1-128 0,-1 0 128 0,3 0-128 0,2 1 0 0,0 0 128 16,-2 0-128-16,1 0 0 0,1-1 128 0,1 0-128 15,0-1 128-15,1 0-128 0,-2-1 224 0,3 1-32 16,1 0-16-16,1 1 0 0,2-1 80 0,0 0 32 15,2 0 0-15,-5-1 0 0,1 1-96 0,0 0-32 16,1-1 0-16,-2 1 0 0,-4 1-160 0,0-1 0 16,1-1 144-16,-1 1-144 0,-2 1 0 0,3-2 0 15,0 1 0-15,0 0 0 0,-3 0 0 0,1 1 128 16,0 0-128-16,2-1 0 0,0 0 128 0,2 0-128 16,0 1 128-16,-2 0-128 0,2-1 192 0,0 1-16 15,1 0-16-15,1 0 0 0,1 0-32 0,1 0-128 0,-2 0 192 16,-1 0-64-16,1 0-128 0,-1 0 0 0,-3-1 0 0,1 1 128 15,-2 0-128-15,1 0 0 0,-2 0 0 16,2 0 128-16,3 0-128 0,-1 0 0 16,-2-1 0-16,1 1 128 0,-1 0-128 0,1 0 0 0,-2-2 0 0,3 4 0 15,-1-2 0-15,2 1 0 0,0 0 0 16,-1 1 0-16,3-1 0 0,0-1 0 0,0 1 0 16,0-1 0-16,0 0 0 0,0 0 128 0,0-1-128 0,-3 0 0 15,0-1 192-15,0 1-64 16,-1-2 0-16,1 2 0 0,1 0 64 0,-1-1 16 0,0 1 0 0,1 0 0 0,-1 0-16 0,1 1 0 15,-1 0 0-15,-1 0 0 0,1 0 64 0,-2 0 16 16,1 1 0-16,-2 0 0 0,-1 1 0 0,2 0 0 16,-1-1 0-16,0 2 0 0,0-2 16 0,-1 1 0 15,-1 0 0-15,1-1 0 0,0 0-48 0,-1 0-16 16,-1 1 0-16,-1-1 0 0,-1 0-224 0,0-1 176 16,-10 0-176-16,11-1 160 0,-4 0-160 0,-7 1 160 15,8-3-160-15,-8 3 160 0,0 0-160 0,0 0 160 16,9-2-160-16,-9 2 160 15,0 0-1696-15,0 0-352 0,0 0-64 0</inkml:trace>
  <inkml:trace contextRef="#ctx0" brushRef="#br0" timeOffset="61965.18">4357 5294 3679 0,'0'0'160'0,"0"0"32"16,0 0-192-16,0 0 0 0,0 0 0 0,0 0 0 0,0 0 2112 0,0 0 368 16,0 0 80-16,0 0 0 0,0 0-1408 0,0 0-272 0,0 0-64 0,0 0-16 15,0 0-224-15,0 0-32 0,0 0-16 0,0 0 0 16,0 0 48-16,6-1 0 15,2 0 0-15,1 1 0 0,1-1-144 0,1 0-32 0,1-1 0 0,1 1 0 16,-1 0 0-16,1 1 0 0,2 0 0 0,0 0 0 0,1 0-144 0,0 0-48 16,1 1 0-16,1 0 0 0,2 1-80 0,1 0-128 15,0-1 176-15,1 0-176 16,0 0 128-16,2 1-128 16,0-1 0-16,0 0 0 0,0-1 128 0,-2 0-128 0,-2 0 0 0,4 1 0 0,-2 1 128 15,2-1-128-15,-1 0 0 0,1 0 0 0,0 0 128 0,2 2-128 16,0-1 0-16,1 0 0 15,2-1 128-15,1 0-128 0,-1 0 192 0,0-1-192 0,0-2 256 0,0 1-64 0,-1 0-16 16,0-1 0-16,-3-2 48 0,1 2 16 0,0 0 0 16,1 1 0-16,-1 0-16 15,1 0 0-15,-2 1 0 0,1 0 0 0,4 0 32 0,-1 0 0 0,0 0 0 16,1-1 0 0,-1 0-32-16,-2-1 0 0,1 1 0 0,-2 0 0 0,0-1-96 0,1 0 0 15,-2 0-128-15,2-1 192 0,-2 2-192 0,0 0 0 16,0 0 128-16,0 1-128 0,0 0 0 0,-1 0 0 0,0-1 128 0,1 1-128 15,-2 0 0-15,-1-1 176 16,-1 0-176-16,-1 0 160 0,-1 0-16 0,-3 1 0 16,-3-3 0-16,-1 2 0 0,-1 0 32 0,-1 0 0 0,-1 0 0 0,-1 0 0 15,0 0-16-15,-8 1 0 0,7-1 0 16,-7 1 0-16,0 0-32 0,6 0-128 0,-6 0 192 16,0 0-64-16,0 0 64 0,0 0 0 0,0 0 0 0,0 0 0 0,0 0-480 0,0 0-96 31,0 0 0-31,0 0-16 0,0 0-2064 0,-9 6-416 0</inkml:trace>
  <inkml:trace contextRef="#ctx0" brushRef="#br0" timeOffset="62753.92">4418 5347 10815 0,'0'0'480'0,"0"0"96"0,-7-3-448 16,7 3-128-16,0 0 0 0,0 0 0 0,-8-2 1184 0,8 2 224 0,-7-4 32 15,7 4 16-15,0 0-240 0,0 0-32 0,0 0-16 0,0 0 0 16,0 0-512-16,0 0-96 0,0 0-32 0,0 0 0 16,0 0-112-16,6-5-32 0,-6 5 0 0,9-3 0 15,1-1-64-15,0 2 0 0,-2 1-16 0,3 0 0 16,0-1-16-16,3 2 0 0,-1 0 0 0,1 1 0 16,1-1 32-16,3 2 0 0,2 0 0 15,1 0 0-15,1 1-144 0,1 0-32 0,2-1 0 16,2 0 0-16,-1-1-144 0,1 2 160 0,-2-1-160 0,-1-1 160 0,-2-2-160 0,1 1 128 15,1 1-128-15,0 0 128 0,-1 0-128 0,1 0 128 16,-1 0-128-16,1 1 128 0,0 1-128 16,2-2 0-16,1 0 0 0,0 1 0 0,2-1 0 0,0-1 128 15,-2-1-128-15,1 0 0 16,-2 1 0-16,0-1 0 0,1-1 0 0,-1-1 0 0,2 0 0 0,-1 1 128 16,1-1-128-16,0 0 0 0,0 1 0 0,0 1 0 15,1-1 0-15,0 0 0 16,-1 0 0-16,1 0 128 0,-1 1-128 0,0 0 0 0,-3-2 0 0,-2 1 0 15,-1 0 128-15,-1-1-128 0,-2 1 0 0,1 0 0 16,1 0 0-16,-2 0 0 0,0-2 0 0,-1 2 0 0,-2 0 0 16,1 1 128-16,-1 1-128 0,0-1 128 15,-3 1-128-15,-1 0 128 0,-1 0 208 0,-1 0 48 16,-1 0 0-16,-1-1 0 0,-8 1 144 0,10-2 48 0,-1 0 0 0,0 1 0 16,-9 1-96-16,9 0-16 0,-9 0 0 0,10-2 0 15,-10 2-176-15,8-3-32 0,-8 3-16 0,7-4 0 16,-7 4-112-16,0 0-128 0,8-2 176 0,-8 2-176 15,0 0 144-15,0 0-144 16,7-3 0-16,-7 3 144 0,0 0-656 16,0 0-144-16,9-1-32 0,-9 1-14368 0</inkml:trace>
  <inkml:trace contextRef="#ctx0" brushRef="#br0" timeOffset="64302.71">4250 9690 2751 0,'0'0'128'0,"0"0"16"0,0 0-144 0,0 0 0 0,0 0 0 0,0 0 0 15,0 0 2208-15,0 0 416 0,-5-3 64 0,5 3 32 0,-6-2-1424 0,1 0-272 16,-1 0-64-16,6 2-16 0,-5 0-176 0,5 0-48 16,-6-1 0-16,6 1 0 0,-6 0-48 0,0 0-16 15,6 0 0-15,0 0 0 0,-5 0 32 0,5 0 0 16,0 0 0-16,0 0 0 0,0 0-112 0,0 0 0 16,0 0-16-16,0 0 0 0,0 0-272 0,0 0-48 15,0 0-16-15,0 0 0 0,0 0-224 0,0 0 144 16,0 0-144-16,0 0 128 0,0 0-128 0,5 5 0 15,1-2 0-15,0 0 128 0,1 0-128 0,-1 0 0 16,0-1 0-16,2 0 128 0,1 1-128 0,1-2 0 16,0 1 0-16,1-1 0 0,-1-1 128 0,2 0-128 15,0 0 128-15,0-1-128 0,2-2 192 0,1 1-32 16,2-1-16-16,-1 0 0 0,2-1-16 0,0 1-128 0,1-1 192 16,1 0-64-16,-1 1-128 0,0 0 128 0,1-2-128 15,1 1 128-15,1-1-128 0,1 1 0 0,2 1 0 0,1-1 0 0,-2 0 0 0,1 0 0 16,-1-2 0-16,0 2 0 0,-2 0 0 0,2 1 0 15,-1-1 0-15,2-1 0 0,-1 1 0 16,2 0 0-16,-2-1 0 0,1 1 0 16,0-1 0-16,2 1 0 0,0 0 0 0,2 0 0 0,-2 1 160 15,2 1-160-15,-3 0 192 0,1 0-192 16,-3 1 128-16,-1 0-128 0,-1 0 0 0,1 0 0 0,0 1 0 0,0 0 160 16,-2 0-160-16,1 1 128 0,-1 0-128 0,1 0 0 15,0-1 0-15,0 1 128 0,-1-1-128 0,1 2 0 16,2-2 0-16,-1 0 0 0,1 0 0 0,-1 0 0 15,2-2 0-15,-3 1 0 0,0 0 0 0,0 0 0 16,0-1 0-16,-1 0 0 0,0-2 224 0,1 1-32 16,0 0-16-16,2 0 0 0,-1-1 16 0,0 2 0 15,-2 0 0-15,0 1 0 0,1 0-192 0,0 0 0 16,-2-2 0-16,1 3 0 0,0 0 128 0,-1 0-128 16,-1 0 128-16,0 1-128 0,0 1 0 0,-2-1 0 15,0 0 128-15,-2 0-128 0,-1 0 0 0,0 0 0 16,-2 0 0-16,0 0 128 0,1-1-128 0,-2 1 0 15,-2 0 0-15,0 1 128 0,-1-2-128 0,0 1 0 0,-8-1 144 0,7 1-144 16,-1-1 192-16,-6 0-16 0,0 0-16 0,0 0 0 16,0 0 32-16,0 0 0 0,0 0 0 0,0 0 0 15,0 0-16-15,0 0 0 0,0 0 0 0,0 0 0 16,0 0-176-16,0 0-224 0,0 0 48 0,0 0 16 16,-6 2-1776-1,0 0-368-15,1 0-64 0</inkml:trace>
  <inkml:trace contextRef="#ctx0" brushRef="#br0" timeOffset="65277.65">4249 9667 3679 0,'0'0'320'15,"-5"0"-320"-15,-2 1 0 0,1-1 0 0,1 0 1792 0,-1 0 304 16,1 0 48-16,5 0 16 0,-6 0-752 0,6 0-160 0,0 0-32 0,0 0 0 16,0 0-336-16,0 0-80 15,0 0-16-15,0 0 0 0,0 0-272 0,0 0-48 16,0 0-16-16,0 0 0 0,8 0 192 0,0 0 16 15,-2-1 16-15,3 0 0 0,2 1-96 0,1-1-32 16,-1-1 0-16,1 0 0 0,1 1-96 0,-1 0 0 16,0 0-16-16,0 0 0 15,-1 0-208-15,3 0-32 0,2 0-16 0,-1 1 0 0,-1 0-176 0,3 1 0 0,-1 0 0 0,2 1 0 16,-2 0 0-16,2 2 0 0,1-1 0 0,0 1 0 0,2 1 0 16,2-2 0-16,2 1 0 0,0 0 0 0,1-1 0 15,1-1 0-15,0 0 0 0,0 0 0 0,-2-1 0 16,1-1 0-16,3-1 0 0,1-1 0 0,-1 1 320 15,1 0 16-15,-1 0 16 0,1-1 0 0,3 0-128 16,0 0-32-16,-1-1 0 0,1 1 0 0,0 0-192 16,-2 1 128-16,-3 0-128 0,0 0 0 0,1 0 128 15,-1-1-128-15,-1 1 0 0,-1 1 0 16,3 1 128-16,-4 1-128 0,0-2 0 0,1 1 0 0,0 1 0 0,1-2 0 16,-1-1 0-16,0 1 0 0,1 1 0 0,-1 0 0 15,1-1 0-15,-2 0 0 0,-3 0 272 0,0 0-32 16,1 0-16-16,-1 0 0 0,0 0 176 0,-1 0 48 15,0 0 0-15,0 0 0 0,0 1-240 0,-1-1-32 16,-1-2-16-16,0 2 0 0,0 1-160 0,-1 0 0 16,1-1 144-16,0 0-144 0,0 0 0 0,0 1 128 0,-2 0-128 0,-1 1 0 15,-2 0 0-15,1-1 144 0,-1 0-144 16,-2 0 0-16,-1 0 272 16,-1 0-48-16,-1 0-16 0,-1 0 0 0,-2-1 80 0,1 0 16 0,-2 1 0 15,-5-1 0-15,0 0-48 0,8 1 0 0,-8-1 0 0,0 0 0 16,0 0-96-16,0 0-32 0,0 0 0 0,0 0 0 15,0 0-128-15,0 0 0 16,0 0 144-16,0 0-144 0,9 2 0 0,-9-2 0 0,0 0 0 0,0 0 0 31,0 0-496-31,0 0-160 0,0 0-48 0,0 0 0 0,0 0-2032 0,0 0-400 16</inkml:trace>
  <inkml:trace contextRef="#ctx0" brushRef="#br0" timeOffset="65434.8">6164 9648 23263 0,'0'0'1024'0,"0"0"224"0,0 0-992 0,0 0-256 31,0 0 0-31,0 0 0 0,0 0 896 0,0 0 128 0,0 0 16 0,0 0 16 0,0 0-416 0,0 0-96 16,0 0-16-16,0 0 0 0,0 0-528 0,0 0 0 16,0 0-192-16,0 0-12576 0</inkml:trace>
  <inkml:trace contextRef="#ctx0" brushRef="#br0" timeOffset="67906.73">5105 8940 4607 0,'0'0'192'0,"0"0"64"0,-2-8-256 0,1 1 0 0,-2 1 0 0,2-1 0 16,0 2 2944-16,0-1 528 0,0 1 112 0,1 5 32 15,-1-7-1616-15,1 1-320 0,1-1-64 0,0 1-16 0,-1 6-480 0,0 0-96 16,0 0-32-16,0 0 0 0,0 0-256 16,6-2-48-1,-6 2-16-15,7 1 0 0,1 3-144 0,1 2-16 0,1 2-16 0,0 2 0 16,-1 1-48-16,1 2 0 0,1 1 0 0,0 2 0 0,0 0-112 0,0 2-16 16,0-1-16-16,-1 1 0 0,0-3-80 0,0 1-16 15,0-2 0-15,-1-1 0 0,2-1-16 0,-2 1-16 16,0-2 0-16,1-3 0 0,-1-1 128 0,-1-2 16 15,-2 0 16 1,0-2 0-16,-6-3 64 0,0 0 16 0,0 0 0 0,0 0 0 0,4-3 32 0,2-3 16 0,-3 0 0 0,0-3 0 16,-1-1 0-16,-1-2 0 0,-1-6 0 0,0-3 0 31,-1-3-256-31,1-3-48 0,0-3-16 0,0 0 0 16,-3 2-144-16,3 0 128 0,0 2-128 0,0 2 128 15,0 2-128-15,0 3 0 0,1 2 0 0,-1 3 0 16,0 1 0-16,0 2 0 0,0 1 0 0,0 2 0 15,2 2 0-15,-1 1 0 0,-1 5-144 0,2-4 144 16,0 0-224-16,-2 4 16 0,3-5 0 0,-3 5 0 16,6-3-560-16,-1 1-128 0,-5 2 0 15,0 0-16-15,0 0-1840 0,0 0-384 0,0 0-64 0</inkml:trace>
  <inkml:trace contextRef="#ctx0" brushRef="#br0" timeOffset="68211.17">4938 8680 14735 0,'-11'0'1312'0,"11"0"-1056"0,-6 1-256 0,1-1 0 15,5 0 2704-15,-6 0 496 0,6 0 80 0,0 0 32 16,0 0-1648-16,0 0-320 15,0 0-64-15,0 0 0 0,0 0-384 0,0 0-64 0,6-5 0 0,0-1-16 16,3 0-176-16,2-1-48 0,2-1 0 0,2 1 0 16,1-3 16-16,2-1 0 15,0-1 0-15,2-2 0 0,0 2-304 0,1-1-64 16,-2 0-16-16,-1 0 0 0,1 1-224 0,-1 0 144 0,-2 1-144 0,-2 1 128 16,0 0-128-16,-2 1 0 0,-4 0 0 0,0 1 0 15,-1 2-416 1,-2 1-64-16,-5 5-16 0,6-3 0 0,-6 3-1728 0,0 0-336 15,0 0-80-15</inkml:trace>
  <inkml:trace contextRef="#ctx0" brushRef="#br0" timeOffset="68458.73">5608 8730 21183 0,'0'0'1888'0,"0"0"-1504"16,0 0-384-16,0 0 0 0,0 0 2304 0,6-1 384 15,0-3 64-15,0 1 32 0,1-1-1376 0,1-2-256 16,0-1-64-16,1 1-16 0,0-1-624 0,1 0-128 0,-4-1-32 0,3 0 0 16,0 0-288-16,-1 1 0 15,-2-1-208-15,2 1 80 16,-2 1-1760-16,2-2-352 0,-8 8-64 0,7-5-11248 0</inkml:trace>
  <inkml:trace contextRef="#ctx0" brushRef="#br0" timeOffset="68648.67">5672 8825 22111 0,'0'0'1968'16,"-4"5"-1584"-16,0-2-384 0,4-3 0 0,0 0 1392 0,0 0 192 15,0 0 32-15,0 0 16 0,0 0-400 0,0 0-80 16,0 0 0-16,0 0-16 0,7-1-240 0,1-1-64 15,0-3 0-15,1 0 0 0,0-1-400 0,2 0-96 16,0-3-16-16,0 0 0 0,3-2-192 0,-1-1-128 0,0-2 128 0,0-1-128 31,2 0-1280-31,-3 0-336 0,2-1-64 0,0 0-12832 16</inkml:trace>
  <inkml:trace contextRef="#ctx0" brushRef="#br0" timeOffset="69105.31">6143 8226 18431 0,'0'0'1632'0,"0"0"-1312"0,-5 0-320 0,-1 1 0 0,1 0 1184 0,5-1 160 16,-6 2 48-16,2 2 0 0,-1 0-336 0,1 3-64 15,2-1-16-15,1 3 0 0,-1 3-240 0,2 2-48 16,0 2-16-16,2 0 0 0,-1 3-64 0,2-1-16 16,0-1 0-16,2 1 0 0,0-1 16 0,1 0 0 15,2-2 0-15,-3 0 0 0,1-2-32 0,-1 0-16 16,2-1 0-16,0-1 0 0,2-2-128 0,0-1-32 16,0-2 0-16,1 0 0 15,1-2-48-15,-1-1-16 0,-2-3 0 0,2-1 0 0,0-2-48 0,1-1-16 16,0-3 0-16,1-2 0 0,0-1 0 0,0-2 0 0,-1-3 0 0,-1-2 0 15,0 0 16 1,-2-3 0-16,-3-3 0 0,1-3 0 0,-3-1-96 0,-1-1 0 16,-2 0-16-16,-1 1 0 0,-1 3-48 0,-4-8-128 0,-3 7 192 15,0 6-64-15,-2 4 160 0,0 4 32 16,-1 2 0-16,0 3 0 0,0 1 64 0,-2 3 0 0,-1 1 16 16,3 2 0-16,0 1-160 0,0 3-48 0,1-1 0 0,0 4 0 15,1 2-192-15,3-3-128 0,3 1 128 16,-2 2-208-1,1 2-384-15,-1 1-80 0,1 1-16 0,2 2 0 0,-1 1-2624 0,2 2-528 0</inkml:trace>
  <inkml:trace contextRef="#ctx0" brushRef="#br0" timeOffset="77619.98">6813 8829 16927 0,'0'0'752'0,"0"0"144"0,-4-6-704 0,4 6-192 0,-6-5 0 0,6 5 0 16,0 0 1440-16,-4-6 256 0,4 6 48 0,0 0 16 15,0 0-320-15,0 0-64 0,0 0-16 16,0 0 0-16,0 0-752 0,2 10-160 0,1 2-16 0,1 4-16 16,0 1-96-16,2 3 0 0,0 2-16 0,2 1 0 0,0 1-144 0,-3-6-32 31,3 2 0-31,-2 1 0 0,1 1-128 0,1 0 0 0,-1 0 0 0,2 0 128 15,1-2-128-15,-2 1 0 0,-2-1 0 0,1-3 128 0,2-4-128 0,-5-1 0 16,1-2 144-16,-2-1-144 0,0-3 192 0,-3-6-16 16,0 0-16-16,0 0 0 0,0 0 80 0,0 0 16 15,-5 0 0-15,-3-3 0 0,-2-4-16 0,1-3 0 16,-1-3 0-16,0-3 0 16,-1-4-240-16,-3-12 0 0,0-1 0 0,3-4 0 0,1-5 0 0,2-2-192 15,1-1 16-15,1 1 0 0,3 2 0 0,2 2 0 16,0 4 0-16,2 4 0 0,1 5 176 0,0 4 0 15,2 2 0-15,2 4 0 0,1 4 288 0,0 3-16 16,1 2 0-16,1 2 0 0,0 0-48 0,-1 3-16 0,2 1 0 16,0 2 0-16,2 2-208 0,-2 0 128 0,-1 1-128 0,0 3 0 15,-4 2 160-15,1 3-160 0,-2 0 160 0,-1 2-160 16,0 1 176-16,-2 2-176 0,-3 1 192 0,-2 2-192 16,0 1 176-16,-2-1-176 0,0 0 160 0,-2 0-160 15,-1-2 0-15,0-1 0 0,1-3 0 0,0-1-160 16,0-2-192-16,2 0-32 0,0-2-16 0,0-3 0 15,6-5-1328-15,0 0-272 0,-7 2-48 0,7-2-11008 16</inkml:trace>
  <inkml:trace contextRef="#ctx0" brushRef="#br0" timeOffset="78128">6984 8528 23903 0,'0'0'1056'0,"0"0"224"0,0 0-1024 0,2 11-256 0,0 1 0 0,0 2 0 0,-1 1 784 0,0 3 112 0,-1 0 32 16,3 3 0-1,-1 0 224-15,0 0 64 16,0 1 0-16,2-1 0 0,0 0-704 0,1-1-128 16,2-2-16-16,0 0-16 0,-1-2-352 0,1-1 144 0,1-4-144 0,-1-1 0 0,-7-10 144 15,9 6-144 1,-9-6 0-16,11 4 144 0,-11-4-144 0,10-3 0 16,0-2 0-16,-2-3 0 0,-2-3 0 0,-1-3 0 15,-1-4 144-15,-1-4-144 0,-1-4 160 0,1-3-32 0,-4 0-128 0,1 0 192 16,-3 1-192-16,1 3 0 0,0 2 0 0,0 4 0 15,0 5 320-15,-1 4-16 0,1 2-16 0,2 8 0 0,0 0 352 16,0 0 64-16,0 0 0 0,0 0 16 16,-3 10-336-16,1 2-80 0,-1 1-16 0,3 1 0 0,2 1-144 15,0 2-16-15,1 0-128 0,0 1 192 0,1 0-192 16,1-2 0-16,3 1 0 0,1-2 0 16,-2-1 0-16,2-2 0 0,-1-1 0 0,1-2 0 0,-2-2 0 15,2-3 0-15,-9-4 0 0,11 2 0 0,0-3 0 0,-1-2 0 16,0-4 0-16,-2-3 0 0,-1-2 0 0,0-3 144 15,-2-3-144-15,0-3 192 0,-1-4-192 0,1-1 128 16,-1-4-128-16,-1 0 128 0,0 0-128 0,0 2-272 16,0 3 64-16,0 3 16 0,0 3 192 0,-2 5 0 15,0 4-160-15,-1 2 160 0,0 8 128 0,0 0 80 0,0 0 32 0,0 0 0 16,0 0-48-16,0 0-16 16,4 9 0-16,1 2 0 0,-2 0-48 0,0 1 0 0,1 0 0 15,-1 1 0-15,1 2-128 0,1-1 192 16,-1-1-192-16,2 0 192 0,0-1-192 0,2-1 0 0,1 2 0 0,1-5 0 15,-2-1 0-15,1-2 0 0,0 0 0 0,-1-2 0 16,0-1-448-16,2-2-80 0,2-1-16 16,3-1 0-16,-1-1-1920 0,0-5-384 15,0-3-80-15,-2-2-11408 0</inkml:trace>
  <inkml:trace contextRef="#ctx0" brushRef="#br0" timeOffset="78437.9">7582 8465 6447 0,'0'0'576'0,"0"0"-576"0,0 0 0 0,0 0 0 0,0 0 3008 0,0 0 480 16,0 0 96-16,0 0 32 0,0 0-1680 0,0 0-336 15,0 0-64-15,0 0 0 0,10-5-400 0,-2-1-80 16,-1-3-16-16,0 0 0 0,-3 0-400 0,2-1-64 16,-1-1-32-16,-1 0 0 15,0-2-112-15,-1-2-32 0,0-2 0 0,-1 1 0 0,-3-2-64 0,1 3-16 0,-3 0 0 0,1 4 0 16,-1 4-16-16,-1 1-16 16,4 6 0-16,0 0 0 0,-6 0 400 0,-3 2 80 15,0 4 0-15,2 4 16 0,1 3-176 0,-1 3-32 16,1 2-16-16,2 1 0 0,0 1-144 0,2-1-32 15,0 0 0-15,2 0 0 0,2-1-160 0,1 0-32 16,0-1-16-16,2-2 0 0,2-2 16 0,0-1 0 0,2-2 0 0,1-1 0 16,0-2-64-16,-1-2-128 0,0-2 192 0,2-3-64 15,2-2-128-15,1-2 160 0,0-4-160 0,3-2 160 32,2-4-1024-32,-1-4-208 0,1-3-32 0,1-7-16672 0</inkml:trace>
  <inkml:trace contextRef="#ctx0" brushRef="#br0" timeOffset="79120.66">8069 7792 20271 0,'-10'-8'896'0,"5"4"192"0,-1 1-880 0,1 1-208 0,5 2 0 0,0 0 0 0,-6-2 1216 0,6 2 208 15,0 0 48-15,0 0 0 0,0 5-192 0,2 4-48 16,-1 3 0-16,2 3 0 0,1 5-400 0,3 1-96 15,-2 2-16-15,0 3 0 0,1 0-192 0,0 1-32 16,-2 2-16-16,1 0 0 0,0-1-224 0,-1 0-32 16,-1-2-16-16,0-2 0 15,-1-1-64-15,1-2-16 0,-2-1 0 0,0-2 0 0,-1-3 144 0,0-2 32 16,0-3 0-16,0-1 0 0,0-1 160 0,0-8 48 16,0 0 0-16,0 0 0 0,0 0-128 0,0 0-32 15,-2-6 0-15,0-3 0 0,1-2-160 0,1-2-48 0,1-1 0 0,2-1 0 16,1-3-144-16,2 0 0 15,1 1 0-15,1 1 0 0,1 2-128 0,1 2 128 16,0 3-160-16,2 3 160 0,-1 1-144 0,1 3 144 0,0 1-128 0,0 3 128 16,0 2 0-16,0 1 0 15,0 0 0-15,0 2 0 0,-2 2 0 0,-1 1 0 0,-5 1 192 16,0 0-64-16,-3-1 64 0,-1 1 32 0,-1 1 0 0,-5 1 0 16,-1 1-16-16,-2 0 0 0,-2 2 0 0,0-1 0 0,-1 1-64 15,0-1-16-15,-2-2 0 0,1-1 0 16,2-1-128-16,-2-2 0 0,2-2 0 0,1-3 0 15,-1-3-640-15,2-1-64 16,2-3-16-16,1-3-11280 0,-2-2-2256 0</inkml:trace>
  <inkml:trace contextRef="#ctx0" brushRef="#br0" timeOffset="80209.17">8256 8171 13823 0,'0'0'1216'0,"5"-3"-960"16,0-4-256-16,2-2 0 0,-1-1 2480 0,2-1 448 15,1-1 80-15,0-1 32 0,1 0-992 0,-2-2-208 16,1 0-48-16,0 0 0 0,-2-2-1088 0,-1 1-208 16,1-2-48-16,-2 0-16 0,-1 1-192 0,-1 0-48 15,0 3 0-15,-1 2 0 16,-2 2-192-16,0 2 0 0,-1 3 128 0,1 5-128 0,-2-5 416 0,2 5 32 16,0 0 16-16,-4 4 0 0,-1 1-16 0,1 4-16 15,-2 2 0-15,3 0 0 0,-2 2-48 0,1 2-16 0,1 1 0 16,2-1 0-16,1 1-224 0,0-1-144 15,1 0 192-15,1-1-192 0,2 1 0 0,0-2 0 0,3-2 0 0,-1-1 0 16,1-1 0-16,-1-1 0 0,2-3-144 16,1 0 144-16,0-4-400 0,-1-2 0 0,2-3 0 0,0-3 0 31,0-2-512-31,1-2-112 0,0-3 0 0,0-3-16 16,0-4-432-16,-2-1-96 0,1-2-16 0,4-11 0 0,-4 3 112 15,-2 6 32-15,-1 4 0 0,-1 6 0 0,-1 6 944 0,-5 10 192 0,0 0 48 0,0 0 0 16,0 0 768-16,5 11 144 0,-1 1 48 0,1 3 0 0,-2 0 304 15,0 2 64 1,-1 0 16-16,0 1 0 0,0-2-240 0,0 1-32 0,-1-2-16 0,1-1 0 0,-1-1-96 0,2-2 0 31,-3-11-16-31,2 9 0 0,-2-9 16 0,0 0 16 16,0 0 0-16,0 0 0 0,0 0-208 0,0 0-64 16,0 0 0-16,0 0 0 0,3-12-128 0,-1-3-16 15,0-3-16-15,2-1 0 0,-1-1-160 0,0-1-128 16,0-1 192-16,0 2-192 0,0 0 0 0,2 5 0 15,-3 3 0-15,2 2 0 0,2 2 0 0,-6 8 0 16,0 0-128-16,10-3 128 0,-1 2-208 0,1 1 48 16,-1 2 16-16,0 1 0 0,2 2 144 0,1-2-192 0,3 0 192 0,-1 1-192 15,-1-1 48-15,2 0 0 0,4-2 0 0,-1-1 0 32,1-2-352-32,-2-1-64 0,-1-3-16 0,1-1 0 15,-2-2-512-15,0-2-96 0,-1-1-32 0,0-3 0 16,0 0 160-16,0-2 32 0,-3 0 0 0,-3-1 0 15,0 0 368-15,-3 0 80 0,-5-1 0 0,-3 2 16 0,-2-1 368 0,-2 4 192 0,0 2-192 0,-1 3 192 16,-1 1 864-16,0 5 288 0,-1 2 48 0,0 2 16 0,2 2 240 16,-2 3 48-16,1 1 16 0,0 3 0 15,-1 2-544-15,0 3-96 0,3 0-32 0,-1 3 0 0,1-3-464 16,2 2-80-16,3 1-32 0,-1 1 0 0,1-1-144 16,2-2-128-16,1-1 144 0,3 1-144 0,-1-1 0 0,1-2 128 15,1-2-128-15,0-2 0 0,3-1 0 0,-1-1 0 16,-7-7 0-16,9 3 0 0,2-3 0 15,-4-2 0-15,2-4 0 0,0-3 0 0,-1-3 0 0,1-2 0 16,-1-4 0-16,0-1 0 0,-3-5 0 0,0-2 0 16,-3-5 0-16,0-2 0 0,-2-3 0 0,-1-3-240 15,-2 0 80-15,-1 3 16 0,1 1 144 0,0 6-160 16,-1 2 160-16,0 8-160 0,1 2 432 0,-1 5 96 16,1 4 16-16,3 8 0 0,0 0 16 0,0 0 16 0,0 0 0 15,0 0 0-15,-5 9-160 0,1 2-48 0,4 1 0 0,0 4 0 16,1 1-80-16,2 3 0 0,0 1-128 0,0 1 192 15,2 0-192-15,-1 2 0 0,1 0 0 0,3 0 0 16,2 1 0-16,1-2 128 0,-3-1-128 0,-1-2 0 16,1-3 0-16,0 0 0 0,2-3 0 0,0-2 0 15,0-1 0-15,-1-2 0 0,2-4 0 0,-2-1 0 16,0-4 0-16,0-3 0 0,0-1 0 0,1-3 0 0,-1-2 0 0,0-4 0 16,0-1 0-16,-2-5 0 0,-2-4-144 0,1-3 144 15,-1-2-208-15,0 0 80 0,-1-2-128 0,-1 4-32 16,-1 3 0-16,1 3 0 0,-2 3 288 0,1 4 0 15,-1 3-128-15,-1 10 128 0,0 0 0 0,0 0 192 16,0 0-16-16,0 0-16 0,0 0-160 0,4 10 192 16,1 2-192-16,-2 1 192 0,3 2-192 0,-3 0 160 15,1 1-160-15,1 0 160 0,0-1-160 0,2 1 0 16,-1-3 0-16,0 0 0 0,1-1 0 0,0-1 0 16,2-1 0-16,0 0 0 0,0-3 0 0,-1-2 0 15,1-1-224-15,1-3 80 16,2-4-624-16,0-1-128 0,-4-4-32 0,1-2-10656 0,0-2-2112 0</inkml:trace>
  <inkml:trace contextRef="#ctx0" brushRef="#br0" timeOffset="80350.32">9240 7329 28911 0,'-22'-11'1280'0,"10"6"256"0,1-1-1216 0,1 2-320 0,1-2 0 0,2 2 0 16,7 4 160-16,0 0-32 0,-3-5 0 0,3 5 0 15,0 0-128-15,0 0-176 0,12-4 48 0,2 2 0 16,2 1-480-16,0 1-96 0,1 1 0 0,0 1-7424 15,2 0-1488-15</inkml:trace>
  <inkml:trace contextRef="#ctx0" brushRef="#br0" timeOffset="81042.97">9412 7448 3679 0,'3'19'160'0,"-3"-7"32"0,-3-1-192 0,1 1 0 0,-1-1 0 0,1 0 0 0,0-1 5216 0,0-1 992 16,2-9 208-16,0 9 48 0,0-9-3600 0,0 0-720 15,0 0-144-15,0 0-16 0,0 0-896 0,0 0-192 16,0 0-16-16,0 0-16 0,9-11-400 15,-2 0-80-15,1-3 0 0,-3 4-16 0,1-2-160 0,1-1-16 16,0-1-16-16,-1 0 0 0,1 0-176 0,-1 2 128 16,-1 2-128-16,1 3 128 0,-2 0-128 0,0 3 0 0,-4 4 0 0,0 0 0 15,7 0 0-15,-2 1 0 16,2 1-144-16,1 0 144 0,-2 0 0 0,2 2-128 16,0-1 128-16,1-1 0 0,-1 0 0 0,2 1 0 0,1-2 0 0,-1-1 0 15,1-1 0-15,1-3 0 16,0 0 0-16,0-2 0 0,-1 0 0 0,0-3 0 15,-1 0 0-15,0-1 0 0,-3-1 0 0,-2 0 0 0,-1-2 0 0,-2 0 0 16,-1 0 0-16,-2 1 0 16,-1 1 0-16,-2 2 0 0,0 0 0 0,1 1 0 0,-3 3 0 0,0 1 0 15,-1 2 0-15,-1 2 0 0,3 2 128 0,0 3-128 0,-2 0 0 0,1 3 0 16,2 2 0-16,2 1 0 0,-1 1 0 0,3 1 0 16,0 2 0-1,1-1 0-15,2 0-144 0,0 0 144 0,1 0 0 0,2-1-144 0,0-2 144 0,2 0 0 16,0-2 0-16,0-2-128 0,-1 0 128 15,1-3 0-15,0-1 0 0,-1-2 0 16,0-1 0-16,0-3 0 0,-1 0 0 0,0-2 0 0,-2-1 192 0,-1-4-16 16,1-2-16-16,-1-2 0 0,-2-2 32 0,1 0 0 15,-2-2 0-15,0 1 0 0,0-1 0 0,0 2 16 16,-2 1 0-16,1 3 0 0,-1 1 240 0,1 2 32 16,0 3 16-16,1 6 0 0,0 0-160 0,0 0-16 15,0 0-16-15,0 0 0 0,0 0-304 0,3 10 128 16,1 3-128-16,3 2 0 0,1 4 0 0,0 3 0 15,1 2 0-15,1 4 0 0,0 0 0 0,1 4 0 16,0 2 0-16,0 5 0 0,0 3 0 0,0 3 0 0,1 2 0 0,-1 4 160 16,-1 0-16-1,0 1 0-15,-1-1 0 0,1-1 0 16,-2-1-144-16,0-3 0 0,-1-2 0 0,3 14 0 0,-5-12 0 0,-1-8 0 0,-2-6 0 0,-2-6 128 16,-3-5 32-16,0-3 0 15,-2-5 0-15,-2-3 0 0,-2-5 96 0,0 0 0 0,-1-5 16 0,-2-3 0 16,-1-2 48-16,-1-5 16 0,0-4 0 15,-1-2 0-15,2-1-96 0,0-3-32 0,1-1 0 0,2 0 0 16,2 0-208-16,5 0 0 0,0 0 0 0,3 3-160 0,3-1-96 16,1 1 0-16,2 2-16 0,1-1 0 15,3 0-288-15,0 1-48 0,2 1-16 16,3 1 0-16,0-1-1104 0,-4 5-208 0,1 1-48 0,2-1-10064 16,2-1-2016-16</inkml:trace>
  <inkml:trace contextRef="#ctx0" brushRef="#br0" timeOffset="101941.68">4112 13048 4607 0,'0'0'400'0,"0"0"-400"16,0 0 0-16,0 0 0 0,0 0 1168 0,0 0 160 0,0 0 16 0,5-5 16 16,-2-1-464-16,1 1-80 0,-3-2-32 0,1 2 0 15,-1-1-208-15,2 1-32 16,2-1-16-16,0 1 0 0,1-2-160 0,-2 1-48 0,1 0 0 0,-1 2 0 0,3-2 48 0,-2 1 0 15,2 0 0-15,-2 2 0 16,1 0-112-16,-1 0-32 0,-5 3 0 16,6 0 0-16,-6 0 80 0,5 3 16 0,1 0 0 0,-1 1 0 0,-3 2-128 0,2 0-32 15,-2 3 0-15,0 0 0 16,-2 0-160-16,0 1 192 0,-1 0-192 0,0 1 192 0,-1-1-64 16,-1-1 0-1,1 1 0-15,-1-1 0 0,-1 0 64 0,-2 0 16 0,-1-3 0 0,1 1 0 0,0-2 96 0,-2 0 16 16,0-1 0-16,0 0 0 0,2-2-16 0,-2 0 0 0,0-1 0 15,2-1 0 1,0-1-32-16,2 0 0 0,-1 0 0 0,0-1 0 0,0-2-96 0,1 0-32 0,0-2 0 0,0 0 0 16,2-1-144-16,1-1 128 15,1 1-128-15,0-1 128 0,0-1-128 0,1 0 0 16,1 0 144-16,0 0-144 0,0 1 0 16,0 1 0-16,1 2 0 0,1-1 0 0,0 2 0 0,-4 4 0 0,5-4 0 0,-5 4 0 31,5-4 0-31,-5 4 0 0,6 0 0 0,1 1 0 0,-7-1-128 0,8 4 128 0,-1-1-128 15,1 3 128-15,-1 0 0 0,-1 1 0 0,1-1 0 0,-1 1 0 16,-1 0 0-16,-1 0 0 0,-1 1 0 0,1 0 0 0,-2-2 0 0,-1 1 0 16,-2-1 0-16,1-6 128 0,-2 7-128 0,-2 0 0 15,0-2 128 1,0 1-128-16,0-2 176 0,-1-1-48 0,-3 0 0 0,0-1 0 0,3 0 0 0,1-1-128 16,-4-1 192-16,2 0-64 0,1-1 0 0,0-1-128 15,1-3 192-15,0 1-64 0,-1-2 96 0,2 0 16 16,1-3 0-16,0 1 0 0,-1 0 32 0,2-2 16 15,1 0 0-15,1-1 0 0,0 0-160 0,2 0-128 16,-1 0 144-16,2 1-144 0,0 0 0 0,0 1 0 16,-1 1 0-16,2 2 0 0,-1-1 128 0,0 3-128 15,2 2 0-15,1-1 0 0,-1 1 160 0,1 2-160 16,-7 0 160-16,7 2-160 16,1 2 0-16,-1 0 0 0,-1 1 0 0,0 0 0 0,-2 2 0 0,0-1 0 15,-1 2 0 1,0 1 0-16,-2 0 128 0,0-1-128 0,-2 1 0 0,0 0 0 0,1-1 128 15,0-1-128-15,-3 1 0 0,1-1 144 16,-2-1-144-16,1 0 160 0,-1-1-160 16,-1 0 160-16,1-2-160 0,-1 0 128 0,0-2-128 0,1-1 128 0,-2 0-128 0,6 0 160 15,-4-2-160-15,0-1 160 0,0-2-32 0,1 0-128 16,2-3 192-16,1-1-64 0,0-2-128 0,1-2 0 16,2 2 144-16,1-1-144 0,1 0 0 0,0 0 0 15,1 1 0-15,0 1 0 0,0 0 0 0,0 2-128 16,0 2 128-16,-1 0 0 0,1 3 0 0,-1 1 0 15,-5 2 0-15,8 0 0 0,-1 1 0 0,-2 2 0 16,0 3 0-16,0 0 0 0,1 2 0 0,-1 1 0 16,0 1 0-16,-2 1 0 0,-1 2 0 0,-1 0 0 15,-1-1 0-15,-1 0 0 0,0 0 176 0,-1 1-48 16,0-2 0-16,-1-2 0 0,0 0-128 0,0-1 0 16,-1-1 0-16,-1-2 0 0,1-1 0 0,4-4 0 15,0 0 0-15,-6 2 128 0,-1-2 208 0,2-2 48 0,-1-1 0 0,1-2 0 16,-1-3 96-16,2-1 32 15,0-2 0-15,-1-1 0 0,2-2-256 0,1-1-32 16,2 2-16-16,0 1 0 0,1 0-208 0,0 2 0 0,1 1 0 0,0 3 0 16,1 0 0-16,-3 6 0 15,0 0 0-15,0 0 0 0,0 0-160 0,0 0 160 0,0 0-128 0,3 6 128 16,0 1 0-16,-1 3 0 16,-2 2 0-16,0 2-128 0,1 0-32 0,1 1 0 0,-2 1 0 0,0-1-9952 15,0 1-1984-15</inkml:trace>
  <inkml:trace contextRef="#ctx0" brushRef="#br0" timeOffset="105404.81">6182 12931 5519 0,'0'0'240'0,"0"0"64"0,0 0-304 15,0 0 0-15,0 0 0 0,0 0 0 0,0 0 1648 0,0 0 272 16,0 0 48-16,0 0 16 0,0 0-864 0,0 0-160 16,0 0-48-16,0 0 0 0,0 0-256 0,0 0-48 15,0 0-16-15,0 0 0 0,0 0-208 0,0 0-64 16,1 7 0-16,-1 0 0 0,0-7-144 0,0 7-48 16,0-1 0-16,0 1 0 0,0-7 0 0,-1 6 0 15,1-6 0-15,-2 7 0 0,2-7 144 0,-4 5 32 16,0 0 0-16,4-5 0 0,0 0 48 0,0 0 16 15,-6 2 0-15,6-2 0 0,-5 0 192 0,5 0 32 0,0 0 16 16,-5-3 0-16,1-2-160 0,1 1-48 16,-1-2 0-16,2 1 0 0,1-1-16 0,1 1 0 0,0-1 0 0,2 1 0 0,-1-1-256 15,1 1-128-15,1-1 0 0,1 2 128 0,0-1-128 0,1 0 0 16,1 2 0-16,0 1 0 0,-6 2 0 0,9 0 0 16,1 1 0-16,-1 1 0 15,-2 1-144-15,2 2 144 0,0 0 0 0,-1 2 0 16,-2 0 0-16,0 2 0 0,-2 1 0 0,1 1 0 0,-2 1 176 0,-1 0-16 15,-1 0 0-15,-1 1 0 16,-1-1-32-16,-1-1 0 0,-1-1 0 0,-1-1 0 16,1 1 0-16,0-1-128 0,-3-2 192 0,1-2-64 0,0 1 32 0,0-2 0 15,-3 1 0-15,1-2 0 0,1-2 48 0,-1-1 16 16,1-1 0-16,-1-1 0 0,0-2 32 16,2 0 0-16,-1-2 0 0,1 0 0 0,-1-1-256 0,2-2 144 15,0-2-144-15,-1 0 128 0,1 0 0 0,2 0-128 16,1 0 192-16,-2 2-64 0,2-1-128 15,0 1 0-15,1 0 144 0,0 1-144 0,0 2 0 0,2-1 0 16,1 2 0-16,0-1 0 0,-3 6 0 0,3-4 0 0,2-1 0 0,0 2 0 16,2 1 0-16,-7 2-160 15,0 0 160-15,7 2-160 0,2 0 160 0,-1 2 0 0,-2 0-144 0,1 1 144 16,1 2 0-16,-2 1 0 0,0 1 0 0,-2 0 0 16,1 1 0-16,-3 0 0 0,-1 0 128 0,-2 0-128 15,-1-2 128-15,-1 1-128 0,1-1 0 0,-1 0 128 16,-1 0-128-16,-2-2 128 0,2 1-128 0,-1-2 128 15,1 0-128-15,-1-2 160 16,5-3-160-16,-5 2 160 0,-3-1-160 0,2-1 160 0,0-1-160 0,1-1 160 0,-1-2-32 0,1-2 0 16,-1 1 0-16,2-3 0 0,-1-3-128 0,2-1 128 15,0 0-128-15,-1-1 128 0,2-1-128 0,2 1 0 16,-1 0 0-16,1 1 128 0,2 1-128 0,1 1 0 31,-2 0 0-31,1 0 0 0,1 0 0 0,2 2 0 0,-2 0 0 0,1 1 0 0,2 1 0 0,-1 0 0 16,0 2 0-16,0 0 0 15,1 1 0-15,-6 3 0 0,0 0 0 0,7 1 0 0,2 0 0 0,-1 4 0 0,1 0 0 0,-4 2 0 16,1 1 0-16,-2-1 0 16,-2 2 144-16,-1 1-144 0,-1 1 128 0,0 1-128 15,-1 0 160-15,-1 1-160 0,-2 1 160 0,-1-1-160 16,1-1 160-16,-1-1-160 0,0 0 128 0,-1-1-128 0,1-3 0 0,-1 0 144 16,1-1-144-16,-1-2 0 0,1-1 144 0,5-3-144 15,-7 2 128-15,1 0-128 0,-1-4 160 0,2 1-160 16,0-1 144-16,0-2-144 0,-2-3 128 0,1-2-128 15,0-1 0-15,1 1 0 0,-1-2 0 0,3 0 0 16,1 0 0-16,0 1 0 0,1 0 0 0,1 0 0 16,3 1 0-16,-1 1-144 0,0 2 144 0,1-1 0 15,3 2-160-15,-3 0 160 0,3 1-128 0,-1 1 128 16,-5 3-128-16,7-3 128 0,-7 3-128 0,7 0 128 0,1 1-160 0,0 2 160 16,-1 0-192-16,0 1 192 0,0 2 0 0,-1 0 0 15,0 2 0-15,-3 0 0 16,1 0 0-16,0 0 0 0,-2 2 0 0,-1 0 0 0,-1-1 0 0,-1 0 128 15,0 0-128-15,0-2 0 16,-3 1 160-16,2 0-160 16,0-2 160-16,-1 0-160 0,-1-2 128 0,0 1-128 15,-1-1 0-15,-1-1 144 0,6-3-144 0,-5 1 0 16,-1-1 144-16,6 0-144 0,-7-2 0 0,3 0 144 0,-1-2-144 0,-1-2 0 16,2-2 0-16,0 1 0 15,1-1 0-15,1 0 0 0,0-1-160 0,1 2 160 16,2 0-160-16,-1 2 160 0,-1-1 0 0,1 6 0 15,0 0-128-15,0 0 128 0,0 0 0 0,0 0 0 0,0 0 0 0,0 0-144 16,0 0 144-16,6 1 0 0,-6-1 0 16,7 5-128-16,-2 0 128 0,1 1 0 0,-2-1 0 15,-1 2 0-15,1-1-288 0,-1 1-32 0,0 1 0 0,1-2 0 32,-4-6-2432-32,0 0-480 0</inkml:trace>
  <inkml:trace contextRef="#ctx0" brushRef="#br0" timeOffset="108900.71">8172 13234 9215 0,'0'0'400'0,"0"0"96"0,0 0-496 0,-6 0 0 15,6 0 0-15,-6-1 0 0,-2-1 2176 0,1-1 320 0,2-1 80 0,0 0 16 16,1-2-992-16,0 0-208 0,-1-1-48 0,1 0 0 16,2-2-336-16,-1-1-80 0,1-1-16 0,2 0 0 15,1 0-464-15,1 0-80 0,2 0-32 0,-1 0 0 16,1 1-64-16,2 1-16 0,-1 1 0 0,2 2 0 16,1 0 144-16,1 3 32 0,-1 2 0 0,2 1 0 0,1 2-192 15,0 4-48-15,1 1 0 0,2 3 0 0,0 2 16 0,1 3 0 31,-3 2 0-31,2 2 0 0,0 1-80 0,-2 1 0 0,-1 0-128 0,-1-2 192 0,-1 1-192 0,-2-1 176 16,-1-3-176-16,-1-1 160 16,0-3-160-16,-2-1 160 0,-1-2-160 0,0-2 160 0,-2 0 144 15,0-7 16-15,0 0 16 0,0 0 0 0,0 0 208 16,0 0 32-16,-5-2 16 0,-2-4 0 0,0-2-96 0,-1-3-32 16,0-3 0-16,2-2 0 0,-1-4-272 0,2-2-64 15,-1-2-128-15,3-1 192 0,1 1-192 0,2 2 0 16,1 2 0-16,2 4-160 0,0 3 160 0,2 2 0 15,0 2-144-15,2 2 144 0,0 3 0 0,3 2 0 0,-1 2 0 0,1 1 0 16,0 1 0-16,0 2 0 16,0 3 192-16,1 1-64 0,1 1-128 15,-1 2 192-15,-1 1-192 0,1 1 192 0,1 1-192 0,0 0 0 0,-2 1 0 0,-1-2 0 16,1 0 128-16,-2-2-128 0,-2-2 0 0,0-1 128 16,0-3-128-16,-2 1 0 0,-4-6 144 0,0 0-144 15,0 0 160-15,0 0-32 0,0 0-128 16,3-6 192-16,-2-3 64 0,-1-3 16 0,-1-3 0 0,-1-3 0 15,1-3-48-15,0-2-16 0,1-1 0 0,1-1 0 16,2-1-208-16,-1 2 0 0,0 2 0 0,1 2 0 0,2 2 0 16,0 2 0-16,1 3 0 15,0 3 0-15,2 1 240 0,0 4-48 0,-1 2-16 16,2 0 0-16,1 3 16 0,1 2 0 0,-2 0 0 0,2 2 0 0,0 1-64 0,1 1 0 16,0 1 0-16,1 2 0 0,3 0-128 0,-3 1 0 15,0-1 0-15,0 1 128 0,0 0-128 0,1 0 0 16,-1 0 0-16,-1-1 0 15,0-1-704-15,0-1-80 0,-1-2-16 0,-1-1 0 16,-2-4-2320-16,-1-4-464 16,0-2-80-16,-1-5-32 0</inkml:trace>
  <inkml:trace contextRef="#ctx0" brushRef="#br0" timeOffset="109154.14">8897 12662 6447 0,'0'0'576'0,"-2"9"-576"15,2 1 0-15,2 2 0 0,0 2 4496 0,0 3 800 0,0 2 144 0,0 0 48 16,3 1-3424-16,0 0-672 0,2 0-144 0,-1 0-32 15,2-1-416-15,1 0-96 0,0-1 0 0,1-2-16 16,0 0-288-16,1-3-48 0,0-2-16 16,0-2 0-16,1-3-112 0,-1-1-32 15,0-3 0-15,0-3 0 0,0-4 96 0,-1 0 16 0,-3-3 0 16,0-3 0-16,-2-3 208 0,0-4 64 16,-3-2 0-16,-1-2 0 0,-2-4-256 0,-2-3-32 0,-3-1-16 0,0-1 0 0,-2 2-80 0,-2 3-32 15,-1 3 0-15,-1 3 0 0,0 4 64 0,0 4 16 16,2 2 0-16,-1 4 0 0,-1 3 176 0,0 1 32 15,2 4 16-15,1 1 0 0,1 1-464 0,2 3 128 16,-2 1-128-16,2 0 0 31,3 1-320-31,0 2-96 0,-1 1-32 0,4 0 0 0,3 0-1552 0,-1 1-320 0,0-2-64 0,1 0-13296 0</inkml:trace>
  <inkml:trace contextRef="#ctx0" brushRef="#br0" timeOffset="109643.53">9165 12667 22111 0,'0'0'1968'0,"2"5"-1584"0,4 2-384 0,-1 2 0 16,1 0 736-16,-1 2 64 0,2 3 16 0,-1-1 0 15,1 0 208-15,0 0 32 0,-1 0 16 0,1 2 0 0,-1-2-272 0,1 0-48 16,0-2-16-16,-1-1 0 0,1-1-384 0,-2-1-80 16,0-3-16-16,0-1 0 0,-5-4-64 0,0 0 0 15,0 0-16-15,0 0 0 16,5-3 272-16,-2-3 48 0,-1-3 16 0,-1-3 0 0,-1-5-96 0,-1-3-16 15,0-3 0-15,-1-2 0 0,0-3-400 0,-2 1 0 16,2-1 128-16,1 3-128 0,0 2 0 16,1 2 0-16,1 4 0 0,1 2 0 0,3 3 144 0,-2 3 48 15,2 3 16-15,2 1 0 0,-2 2 32 0,2 2 0 16,0 2 0-16,0 1 0 0,0 3-48 0,2 1 0 16,1 2 0-16,0 0 0 0,-2 0-64 0,2 1-128 15,0 1 176-15,0 0-176 0,1 0 144 0,-1-1-144 16,-1 0 0-16,-3-2 144 0,2 0-144 0,0-2 0 15,-2-1 0-15,-6-4 0 0,0 0 160 0,7 1-160 16,-2-2 192-16,0-3-192 0,-2-1 384 0,-1-3-48 0,1-3 0 0,-2-3 0 16,0-5-16-16,0-3 0 0,0-2 0 0,0-1 0 15,1 0-320-15,2 2 144 16,-1 2-144-16,1 3 0 0,1 1 176 0,-1 4-176 16,0 2 160-16,2 2-160 0,1 3 288 0,-1 1-32 0,1 3-16 0,0 2 0 15,3 2 80-15,0 2 32 0,1 0 0 0,-1 3 0 16,2 0-112-16,3 2-32 0,-3 1 0 0,1 0 0 15,-3 0-208-15,0 1 176 0,0 1-176 0,2-1 160 16,-2 0-160-16,2 0 0 0,-1-1 0 0,1-1 128 16,0-2-448-16,-1-1-112 15,0-2-16-15,-1-2 0 0,0-3-1632 0,-2-2-336 16,2-5-64-16,1-2-9088 0,-2-4-1808 0</inkml:trace>
  <inkml:trace contextRef="#ctx0" brushRef="#br0" timeOffset="110430.4">9899 12200 11967 0,'0'0'528'0,"-3"8"112"0,0 0-512 0,1-1-128 16,1 0 0-16,0 1 0 0,-3-1 3456 0,3 0 640 16,0 0 144-16,1-7 32 0,1 6-2032 0,-1-6-416 0,0 0-80 0,0 0-16 15,0 0-704-15,0 0-160 16,0 0-32-16,0 0 0 0,5-4-144 0,-1-3-48 16,1-3 0-16,-2-1 0 0,0-1-272 0,0-9-64 15,1-1-16-15,-4 0 0 0,-2 0-96 0,0 1 0 0,0 0-16 16,0 5 0-16,-1 3-48 0,-1 3-128 15,1 1 192-15,3 9-64 0,0 0 224 0,0 0 32 0,0 0 16 0,-9 2 0 16,2 3-32-16,2 3-16 0,3 5 0 0,0 1 0 16,0 2-352-16,2-2 128 0,1 1-128 0,-1 1 0 15,0 2 0-15,0 2 0 0,4 0 0 0,1 1 0 16,-1-1 0-16,1 0 0 0,1 0 0 0,1-2-128 16,0-3 128-16,2-2 0 0,0-2 0 0,1-2 0 15,0-2-320-15,1-4 32 0,1-3 0 0,1-3 0 16,1-5-512-16,2-3-96 15,-1-4-32-15,2-5 0 16,0-3 176-16,7-14 48 0,-4 1 0 0,1 0 0 0,-1-1-576 0,-5 2-128 0,-2 1 0 0,0 4-16 16,-1 6 256-16,-2 7 48 15,-4 5 16-15,-1 4 0 0,-5 8 1104 0,0 0 0 0,0 0 128 16,0 0 0-16,0 0 496 0,4 9 80 0,-2-1 32 0,-1 3 0 16,-1 2-160-16,1-1-16 0,-1-1-16 0,0 0 0 0,-1-1-112 15,1-10-32-15,0 9 0 0,0-9 0 0,0 0 32 0,0 0 0 16,0 0 0-16,0 0 0 0,0 0 96 0,0 0 32 15,0 0 0-15,0 0 0 0,1-11 16 0,-1-2 0 16,0-3 0-16,1-2 0 0,2-1-384 0,-1 0-64 16,-1-2 0-16,1 2-128 0,1 1 128 0,1 1-128 0,-1 1 0 15,3 4 0-15,-1 2 0 0,1 4 0 16,-6 6 0-16,0 0 0 0,11-1 0 0,-11 1 0 16,9 4 0-16,2 3 0 0,-1 0 208 0,1 3-16 15,0 0 0-15,-1 0 0 0,0 0-192 0,0-1 144 0,1 0-144 0,0-2 128 16,1-1-128-16,0-2 0 0,-1 0 0 0,0-4 0 15,1-2-192-15,0-3-112 0,-1-4-16 0,0-3-16 16,2-4-512-16,-1-5-112 0,0-4 0 16,-1-1-16-16,-1-3-352 0,-2-1-64 0,-2-4-16 15,-2-3 0-15,0 0-192 0,-2-5-32 0,-2-4-16 16,-1 0 0-16,-1-1 32 16,-2 7 0-16,1 6 0 0,-3 6 0 0,0 5 2416 0,1 7 480 0,1 3 112 0,1 5 16 0,3 8 976 0,0 0 208 15,0 0 32-15,0 0 16 0,0 0-1024 0,0 0-208 16,0 0-32-1,1 10-16-15,1 3-656 0,2 2-144 0,2 2-32 0,1 1 0 0,-2 2-208 0,2 1-32 16,0 1-16-16,2 0 0 0,0 1-272 0,1 0 160 16,1 1-160-16,0 1 128 0,1 0-128 0,1 0 0 15,0 1 0-15,3-2 0 0,-3-2-288 0,0-2-96 16,1-5 0-16,-1-1-16 16,-1-3-2288-16,0-4-464 0,0-5-96 0</inkml:trace>
  <inkml:trace contextRef="#ctx0" brushRef="#br0" timeOffset="110630.4">10578 11581 34143 0,'-11'3'1520'0,"11"-3"304"0,-7 1-1456 0,7-1-368 0,0 0 0 0,0 0 0 15,0 0 960-15,0 0 112 0,0 0 16 0,0 0 16 16,9-8-272-16,3-2-48 16,3-2-16-16,4-3 0 0,4 0-272 0,0-2-64 15,0-1-16-15,0-2 0 0,-1-2-256 0,1-3-160 0,3-1 192 0,-1 2-192 16,-2 2 160-16,-2 2-160 15,-4 2 128-15,-2 2-128 0,-3 4 0 0,-2 2-320 0,-6 2 48 0,-4 8 16 16,0 0-1392 0,0 0-272-16,0 0-48 0,-4 9-14736 0</inkml:trace>
  <inkml:trace contextRef="#ctx0" brushRef="#br0" timeOffset="111460.59">9860 13287 19343 0,'0'0'1728'0,"0"0"-1392"15,0 0-336-15,-5 0 0 0,5 0 1472 0,-7-1 240 16,-1-1 32-16,2 0 16 0,-2 2-784 0,-1-3-144 15,-1 1-48-15,-2 0 0 0,-1 1-16 0,-2 1-16 16,-3 0 0-16,-1 1 0 0,-2 2-16 0,-2 3 0 16,-1 3 0-16,1 2 0 0,1 1-128 0,1 3-32 15,0 4 0-15,4 3 0 0,0 3-192 0,3 0-32 16,3 1-16-16,2 0 0 0,2 0-160 0,4 1-48 16,2-1 0-16,2 0 0 0,2-3-128 0,2-2 0 15,0-3 0-15,2-1 0 0,2-4 0 0,0-2 0 16,0-3 0-16,2-3 0 0,2-2 0 0,0-3 0 0,2-4 0 0,2-4 0 15,-3-3 0-15,1-4 0 0,-1-5 0 0,-1-4 0 16,-1-2 144-16,-2-5 0 0,-4-4 0 0,0-4 0 0,-3-3 16 16,-2-3 0-16,-4-4 0 0,-1-2 0 0,-3-1-32 0,-1 4-128 15,-1 5 192-15,1 6-64 0,-1 5 128 0,0 5 32 16,1 6 0-16,0 6 0 0,0 3 384 0,1 3 80 16,2 4 16-16,5 5 0 0,0 0-192 15,-5 5-16-15,3 4-16 0,1 3 0 0,1 3-544 0,3 4 0 16,2 2 0-16,1 2 0 0,1 2 0 0,2 2 0 15,0-1 0-15,2 1 0 0,1-2 0 0,2 0 0 16,0-1-128-16,3 0 128 0,-4-2 0 0,1-3 0 16,1-1 0-16,-1-4 0 0,0-2-128 0,-1-2 128 15,1-3 0-15,-1-3-144 0,1-4-128 0,-1-2-32 16,-1-3 0-16,-2-4 0 0,1-4 16 0,-1-4 0 0,-1-3 0 0,-2-4 0 16,-2-5 288-16,-2-2 0 0,0-6 0 0,-2 3 0 15,-1 2 0-15,0 5-192 16,-1 4 192-16,-1 4-160 0,1 4 160 0,0 4 0 15,0 3 160-15,1 2-160 0,0 6 320 0,0 0-16 16,0 0-16-16,2 7 0 0,2 3-80 0,0 3-16 16,0 2 0-16,2 2 0 0,1 2-192 0,-2 0 0 15,1 1 128-15,0-1-128 0,2-1 0 0,0-2 0 0,-1-1 0 0,1-1 0 16,1-3 0-16,1-3 0 16,-4 0 0-16,4-2 0 0,0-4-320 0,1-2-64 0,1-3-16 0,0-4 0 15,0-2-624-15,-1-6-112 16,-2-5-16-16,-1-4-16 0,0-6-1712 15,-4-3-352-15,-2-3-64 0</inkml:trace>
  <inkml:trace contextRef="#ctx0" brushRef="#br0" timeOffset="111572.05">10015 12716 21183 0,'-6'0'1888'0,"-6"1"-1504"0,-2 0-384 0,1 0 0 0,-1 2 2368 0,1 0 416 15,-1 0 80-15,2 1 16 0,1-1-2000 16,4 0-400-16,0 0-80 0,3 2-16 16,4-5-384-16,0 0 0 0,2 8-144 0,3-1 144 15,4 0-1296-15,2-2-160 0,6 2-16 0,1 0-11536 0</inkml:trace>
  <inkml:trace contextRef="#ctx0" brushRef="#br0" timeOffset="112315.76">10374 12834 13823 0,'0'0'1216'0,"0"0"-960"15,0 0-256-15,0 0 0 0,-1-6 3648 0,-1 2 704 0,-3 1 128 0,1 0 16 16,-2 2-1792-16,0 1-352 0,-3 1-80 0,0 3-16 16,-1 1-976-16,1 3-192 0,2 2-32 0,0 2-16 15,0 2-704-15,1 4-144 0,0 3-16 0,1 1-16 0,-1 0-160 0,3 1 0 16,2 1 0-16,0-1 0 15,0-2 0-15,2-1 0 0,1-1 0 0,4-2 0 0,-3-1 0 0,1-2 0 16,1-3 0-16,2-2 0 0,2-2 0 0,0-1 0 31,-1-4-128-31,0-2 128 0,3-3-176 0,0-3 48 0,-1-4 0 0,0-1 0 16,0-2 128-16,-1-3-208 0,-1-4 80 0,-2-3 128 0,0-5 0 0,-4 0 0 0,0-2 0 0,-1 1 192 16,-1 2-192-16,-1 3 0 0,-1 4 0 15,0 3 0-15,0 4 0 0,-2 3 160 16,1 4-160-1,3 6 160-15,0 0 16 0,0 0 0 0,0 0 0 0,0 0 0 16,-1 5-176-16,1 3 128 16,1 2-128-16,2 1 128 0,3 1-128 0,-2 1 0 15,3 1-192-15,0 1 192 0,1-1-144 0,2-1 144 16,1-1 0-16,0-1 0 0,1-2-160 0,2-1 160 0,2-4-128 0,0-1 128 16,2-1-176-16,-3-4 176 0,2-1-208 0,0-3 80 15,2-3-64-15,0-2 0 0,-3-4 0 0,1 0 0 16,-3-3 192-16,-1-1 0 0,-1-2 0 0,-3-2 0 15,1-3 0-15,-2 0 176 0,-4-2-176 0,0 3 192 16,-2 1-64-16,-4 3-128 0,-1 2 192 0,1 4-64 0,-1 3 32 0,-2 3 0 16,1 2 0-16,0 4 0 0,4 3 32 0,-7 0 16 15,0 3 0-15,2 3 0 0,-2 3-208 0,2 2 0 16,0 1 0-16,0 2 0 0,2 3 0 0,-3-1 0 16,3 1 0-16,0-2-160 0,1-1 160 0,4 1 0 15,1-2 0-15,0-2 0 0,0-1-176 0,2-3 176 16,-1-1-208-16,2-2 80 0,-6-4-176 0,7 0-16 15,1-2-16-15,1-2 0 0,-2-3 0 0,0-2 0 16,0-2 0-16,1-2 0 0,-1-1 336 0,0 1 0 16,-2-1 0-16,1 3 0 0,-1 2 128 0,2 1-128 0,0 1 0 0,-1 3 128 15,0 2 48-15,-1 2 0 16,3 2 0-16,-3 3 0 0,3 4 112 0,2 3 32 16,1 4 0-16,1 2 0 0,0 2-128 0,0 2 0 15,1 2-16-15,2 5 0 0,-1 3-16 0,3 2 0 16,-2 2 0-16,3 4 0 0,-2 1-32 0,2 1 0 0,-1 1 0 0,0 0 0 15,-2-2-128-15,-2-3 160 0,1-1-160 0,-3-3 160 16,-3-2-160-16,0-5 160 0,-3-3-160 0,-2-2 160 16,-1-3 32-16,-1-3 0 0,-1-4 0 0,-1-4 0 15,-1-1 16-15,2-7 16 0,0 0 0 0,-6 0 0 16,-1-3-224-16,-2-5-128 0,-1-3 128 0,0-3-208 16,1-5-1328-16,-2-5-256 15,-1-5-48-15,0-5-10560 0,1-8-2112 0</inkml:trace>
  <inkml:trace contextRef="#ctx0" brushRef="#br0" timeOffset="112636.52">10938 12347 25791 0,'0'0'2304'0,"0"0"-1856"16,8 5-448-16,2 2 0 0,3 0 832 0,1 2 64 16,2 2 0-16,1 1 16 0,2 1 224 0,-2 3 32 15,0 0 16-15,0 2 0 0,-1 1-544 16,-2-1-128-16,-1 0 0 0,-1 0-16 0,0-2-176 15,-1 2-48-15,-5-4 0 0,1-1 0 0,-2-1 96 0,0-2 16 16,-2-1 0-16,-1-2 0 0,-2-7 48 0,0 0 16 0,0 0 0 16,0 0 0-16,0 0 128 0,0 0 16 15,0 0 16-15,-2-8 0 0,0-3 32 0,0-3 16 16,-2-5 0-16,1-5 0 0,0-5-656 0,1-2 0 16,-1-3 0-16,2 0 0 0,0 0-128 0,1 0-64 0,1 2-16 0,2 4 0 15,-1 4 208-15,1 2 0 0,1 4 0 0,4-4 0 16,2 6-368-16,-1 5-16 15,1 1-16-15,2 4 0 0,1 0-576 0,2 3-112 0,2 1-32 0,1-1 0 16,0 2-1376-16,2 0-288 16,0 1-48-16,1-1-16 0,0 0-352 0,1-1-64 0</inkml:trace>
  <inkml:trace contextRef="#ctx0" brushRef="#br0" timeOffset="112995.1">11580 12050 11967 0,'-3'-14'1072'0,"-1"6"-864"16,-4-2-208-16,-1 0 0 0,0 0 3168 0,-2 2 592 15,0 0 112-15,-2 4 32 16,0 1-816-16,-2 2-144 0,1 2-48 0,-1 2 0 0,1 0-1296 0,1 3-256 15,1 2-48-15,2 3-16 0,0 4-688 0,1 3-144 0,0 0-16 16,3 3-16-16,1 1-288 0,3-5-128 16,0 1 128-16,2 2-128 15,0 1 0-15,2 0 0 0,2 1 0 0,1-1 0 16,0-1 0-16,2-2 0 0,1 0-128 0,0-3 128 16,2-1 0-16,0-3 0 0,1-4 0 0,0-1 0 0,0-3-144 0,0-2 144 0,-1-2 0 0,0-2 0 15,-1-3-320-15,-1-3 32 16,0-2 16-16,-1-3 0 0,-3-5 272 0,2-10 0 15,-2-1 128-15,0-3-128 0,-3-4 128 0,-1 1-128 0,0 5 0 0,-1 3 0 16,-2 4 0-16,1 4 0 16,1 4 0-16,-2 3 0 0,-1 5 0 0,4 8 224 0,0 0-32 0,0 0-16 15,0 0 80-15,0 0 32 16,0 0 0-16,0 0 0 0,0 8-144 0,2 3-16 0,0 3-128 0,1 0 192 16,1 0-192-16,2 2 0 0,1-1 0 0,-1 0 0 0,2 1 0 0,1-1-128 15,-1 1 128-15,-1-6 0 0,0-2 0 0,0 1-160 16,1-1 160-16,-1-2-128 31,1 0-640-31,2-3-112 0,0-2-16 0,7-4-16 0,1-4-2320 16,1-4-464-16,-1-5-80 0,-2-4-32 0</inkml:trace>
  <inkml:trace contextRef="#ctx0" brushRef="#br0" timeOffset="113435.21">11874 11802 23039 0,'-4'9'2048'0,"0"3"-1648"0,0 1-400 0,2 3 0 15,0 0 1456-15,0 1 208 16,-3-2 32-16,2 0 16 0,1-1 48 0,0-2 16 0,-1-1 0 0,2-1 0 15,0-2-512-15,1-8-112 16,0 0 0-16,0 0-16 0,0 0-432 0,0 0-96 0,0 0-16 16,0 0 0-16,0 0-176 0,0 0-32 15,0 0-16-15,0 0 0 0,2-12-48 0,1-2-16 0,-2-3 0 0,1-3 0 16,1-7-304-16,0 1 128 0,2-2-128 0,-1 2 0 16,2 3 0-16,0 3 0 0,1 5 0 0,0 4 0 15,-1 2 0-15,1 2 0 0,0 3 0 0,1 3-144 0,-8 1 144 16,11 3-160-16,-3 1 160 0,1 3-160 0,-1 2 160 0,1 1 0 15,0 1 0-15,0 0-128 0,-1 0 128 0,0 0 0 16,1-1 0-16,-2-3 0 0,0 0 0 0,1-2 128 16,-1 1-128-16,-1-2 0 0,-6-4 0 0,7 1 128 15,-7-1-128-15,7-2 0 0,-2-3 176 0,-1-1-48 16,0-2 0-16,-1-1 0 0,0-5 48 0,1-1 0 16,-1-4 0-16,1-1 0 0,0-3-176 0,1 0 128 15,-2 0-128-15,2 2 128 0,-2 1-128 0,2 4 0 16,-1 2 0-16,1 2 0 15,1 3 0-15,-1 2 0 0,2 3 0 0,1 2 128 0,-1 3-128 0,2 2 160 16,1 2-160-16,0 2 160 0,1 1-160 0,0 2 0 16,0 0 0-16,0 2 128 0,0 0-128 0,0 0 0 0,-1 0 0 0,0 0 0 15,0-1 0-15,0 0-320 16,1-1 48-16,2 2 16 16,-3-4-1600-16,-1-3-304 0,-1-1-64 0,-8-4-15552 0</inkml:trace>
  <inkml:trace contextRef="#ctx0" brushRef="#br0" timeOffset="113905.85">10745 13549 29775 0,'-20'13'1312'0,"12"-6"288"0,-1-1-1280 0,0 2-320 15,-2 0 0-15,0-1 0 0,3 0 800 0,-2-2 96 16,3 0 32-16,7-5 0 0,0 0-112 0,0 0-32 15,0 0 0-15,10-1 0 0,2-4-448 0,5-3-80 16,4-5-32-16,6-3 0 0,7-5 64 0,8-5 16 16,6-7 0-16,7-5 0 0,6-2-144 0,4-7-32 15,3-4 0-15,8-4 0 0,3-4-128 0,4-2 128 0,1-4-128 0,3-1 128 16,2-1-128-16,11-8 0 0,-3 1 0 16,-5 4 0-16,-8 3 128 0,-6 5-128 0,-5 7 0 0,-5 5 128 15,-5 4-128-15,-8 6 160 16,-9 2-160-16,-6 6 160 0,-10 6-16 0,-4 3 0 0,-6 3 0 0,-7 5 0 0,-4 2 48 0,-4 2 16 15,-4 2 0-15,-3 2 0 0,-4 2 144 0,-5 2 32 16,-3 2 0-16,-7 5 0 0,-5 1-576 0,-5 6-128 16,-4 5 0-16,-3 4-16 31,0 6-592-31,-4 5-112 0,0 3-32 0,-21 22 0 0,4-2-2288 0,20-17-464 0</inkml:trace>
  <inkml:trace contextRef="#ctx0" brushRef="#br0" timeOffset="114260.63">10847 13713 11967 0,'-23'9'528'0,"13"-6"112"0,-1 0-512 0,-1 0-128 0,2 0 0 0,1-2 0 16,4 0 4688-16,-2-1 912 0,7 0 176 0,0 0 48 15,0-6-4096-15,4 0-800 0,5-3-160 0,7-4-48 16,3-4-416-16,7-5-96 0,4-4-16 15,7-4 0-15,6-3-64 0,4-3 0 16,4-4-128-16,4-2 192 0,5-2-192 0,5-2 128 0,7-2-128 0,0-2 0 16,2 1 128-16,2-1-128 15,1 0 0-15,2 0 0 0,1 2 0 0,-2 2 0 0,-4 1 0 0,-1 1 0 0,-3 0 0 0,-2 1 0 32,-3 1 0-32,0 1 0 0,-7 5 144 0,-6 3-144 15,-10 4 128-15,-7 4-128 0,-6 3 400 0,-6 3 0 0,-5 3 0 16,-2 1 0-16,-5 3 496 0,-2 2 112 0,-3 2 16 0,-1 0 0 0,-2 1-320 15,-2 2-48-15,-1 0-16 0,0 5 0 0,0 0-352 0,0 0-80 16,-3-4-16-16,3 4 0 16,-9-2-608-16,0 3-128 0,-1 2-32 0,-1 5-18960 15</inkml:trace>
  <inkml:trace contextRef="#ctx0" brushRef="#br0" timeOffset="114417.59">12869 12374 34095 0,'0'0'3024'0,"0"0"-2416"0,0 0-480 0,0 0-128 16,0 0 288-16,0 0 32 0,0 0 16 0,0 0 0 0,-2-8-160 0,0 2-48 15,2 6 0-15,-1-9-15936 16</inkml:trace>
  <inkml:trace contextRef="#ctx0" brushRef="#br0" timeOffset="139439.44">14157 11284 5519 0,'0'0'496'0,"0"0"-496"0,0 0 0 0,0 0 0 15,0 0 704-15,0 0 64 0,0 0 0 0,0 0 0 16,0 0-336-16,0 0-64 0,0 0-16 0,0 0 0 16,0 0 352-16,0 0 80 0,0 0 16 0,0 0 0 15,0 0 192-15,0 0 32 0,0 0 16 0,0 0 0 16,0 0-48-16,0 0-16 0,0 0 0 0,8 5 0 16,-8-5-336-16,8 4-64 0,-8-4 0 0,11 3-16 0,1-1-176 0,1-1-48 15,0-1 0-15,0 0 0 0,1-1-16 0,4 1-16 16,-2-2 0-16,2 0 0 0,0 0-48 0,-1-1-16 15,1 0 0-15,-1 0 0 0,-1 0-240 0,0 1 176 16,0 0-176-16,-2 0 160 0,-2-1-160 0,-1 1 128 16,0-1-128-16,-1 1 128 0,-1 0-128 0,-9 2 0 15,0 0 144-15,0 0-144 0,0 0 256 0,0 0 0 16,0 0-16-16,0 0 0 0,0 0 528 0,0 0 96 16,0 0 32-16,-7-3 0 0,-1-1-176 0,-3 3-16 15,-3 1-16-15,-2 0 0 0,-2 1-384 0,-1 0-80 0,0 2-16 16,-2-1 0-16,-2 0-48 0,1 0-16 0,1 0 0 0,1 2 0 15,2-2-16-15,3 1 0 0,1-1 0 0,0 1 0 16,1-1-128-16,3 0 0 0,3 0 0 0,7-2 128 16,-10 2-128-16,10-2 0 0,0 0 0 0,0 0 0 15,0 0 0-15,0 0 0 0,-1 9 0 0,1-9 0 16,7 7-208-16,4-2 16 0,4-1 16 0,2-1 0 16,5-1 176-16,3-2-160 0,4-1 160 0,3-1-160 15,0-1 32-15,2-2 0 0,2 0 0 0,6-3-9568 16,5-1-1904-16</inkml:trace>
  <inkml:trace contextRef="#ctx0" brushRef="#br0" timeOffset="140393.17">20021 11228 13935 0,'0'0'608'0,"0"0"144"0,0 0-608 0,0 0-144 0,0 0 0 0,0 0 0 0,0 0 752 0,0 0 112 16,0 0 32-16,0 0 0 0,0 0-368 0,0 0-64 15,5-3-16-15,3 0 0 0,1 2 0 0,4 0 0 32,0-1 0-32,9-1 0 0,1 0-240 0,2 1-48 0,-4 0-16 0,1 1 0 15,1 0-144-15,0 0 192 0,-3 0-192 16,-2 0 192-16,0-1-64 0,-2 1 0 15,0 0 0-15,-2 1 0 0,-2-1 32 0,0 1 0 16,-1-1 0-16,-2 0 0 0,-9 1-16 0,0 0 0 0,0 0 0 0,0 0 0 16,0 0 224-16,0 0 32 0,0 0 16 0,-14-1 0 15,-2 0-32-15,-3 0-16 16,-3 1 0-16,-5 0 0 0,-4 1-368 0,-3 0 0 0,-3 1 0 0,3 0 128 16,1-1 192-16,3 0 64 0,4 2 0 0,10-1 0 15,2 0 0-15,3 0 16 0,1 0 0 0,0 2 0 16,10-4-272-16,0 0-128 0,0 0 0 0,0 0 128 15,6 9-128-15,2-3-192 0,5 0 32 0,2-2 16 16,4-2 144-16,4-1-160 0,3-1 160 0,2 0-160 0,2-1 160 16,0 1 0-16,-1 0 0 0,-1 0 0 15,0-1-304-15,-1-1-16 0,1 0-16 0</inkml:trace>
  <inkml:trace contextRef="#ctx0" brushRef="#br0" timeOffset="142653.28">19438 11329 5519 0,'0'0'496'0,"0"0"-496"0,0 0 0 0,0 0 0 16,0 0 384-16,-6-2 0 15,6 2-16-15,-4-2 0 0,-1-1 224 0,0 0 48 16,1 0 16-16,-1 0 0 0,1-1 192 0,0 0 48 0,-2-1 0 0,1 1 0 16,-1-1-176-16,1-1-16 0,-2 1-16 0,-1-1 0 15,1-1-352-15,-3 1-64 0,-4-2-16 0,1 0 0 16,0 0-256-16,-1 0 160 0,-3-1-160 0,-1 0 128 15,-3 1 0-15,0-2 0 0,-1 2 0 0,-1-1 0 16,-2-1 176-16,1 1 16 0,0 1 16 0,-1-1 0 16,-3-1-32-16,0 1-16 0,-2 1 0 0,-1 0 0 15,-2-1 48-15,-2 0 16 0,-1 0 0 0,-16-2 0 0,7 1-160 16,3 3-16-16,1 0-16 0,2 4 0 0,2-2-160 0,0 3 0 16,0 1 0-16,-4 0 0 0,-3 0 0 0,-3-1 0 15,-4-2 0-15,15 2 0 0,-3 0 0 0,1 0 160 16,-1-2-160-16,2 2 160 0,1 2 96 0,-1-1 32 15,0 0 0-15,-1 0 0 0,-1 0-160 0,0 0-128 16,1 0 192-16,0 0-192 0,2-1 160 0,1 1-160 0,2 1 128 0,-1 1-128 16,2 1 0-16,1-1 0 15,0 0 128-15,-1 1-128 0,-2-1 352 0,-2 0 32 16,-1-1 16-16,0 0 0 0,2 0-144 0,0 0-48 0,-1 1 0 0,3 1 0 16,0 1-208-16,1 0 0 15,2 1 128-15,-12 2-128 0,3-2 0 0,0 1 0 0,1-2 0 0,12-1 0 16,-4 0 0-16,0 1 0 0,0-1 0 0,0 0 0 15,0 0 0-15,1 1 128 0,-1 2-128 0,3 0 0 16,-1 2 176-16,2 0-176 0,0 0 192 0,-2 1-192 16,-2 1 0-16,0 0 0 0,-2-1 0 0,1 0 0 15,0 0 0-15,1-1 0 0,1 1 0 0,1 1 0 0,1 0 160 0,0 1-160 16,1 0 128-16,-7 4-128 0,4 0 0 0,4-2 0 16,3 0-144-16,2 0 144 0,-2 3 0 0,2-1 0 15,-1 0 0-15,1 0 0 0,0-1-128 0,-1 0 128 16,-2 0 0-16,2 0 0 0,0 1 0 0,1-1 0 15,3 1 0-15,0 1 0 0,1 1 0 0,0-2 0 16,0 0 0-16,2 1 0 0,2-2 208 0,1 1-48 16,0 2-16-16,1-2 0 0,1 0-144 0,3 1 160 15,2-1-160-15,-1 0 160 0,2 2-160 0,1-1 192 16,-2-1-192-16,3 1 192 0,2 0-48 0,-1 0 0 16,0 1 0-16,2-2 0 15,2 3-144-15,1-1 0 0,2-1 144 0,1 1-144 0,-2-1 0 0,3 2 128 0,1 0-128 0,1 1 0 16,1 0 0-16,0-1 128 15,0 0-128-15,4 0 0 0,-2 0 0 0,3 0 128 16,0 1-128-16,3 0 0 0,1-1 0 0,2 1 0 0,0-3 0 16,2-2 0-16,2-1 0 0,-1 2 0 0,2-1 0 0,-1 1 0 0,4 2 256 0,2-3-32 15,3-2 0-15,3 1 0 16,0 0-32-16,4 1 0 0,2-1 0 0,-1-1 0 16,-2-1-192-16,0 0 128 0,-1 0-128 0,-1-2 0 0,0-2 128 0,2 2-128 15,-2 1 0-15,2 1 0 0,1-2 128 0,0 0-128 16,-1 1 0-16,-1-2 0 0,-4-1 128 0,0 2-128 15,0-2 0-15,0 1 0 0,3 0 0 0,-2-1 128 16,0 0-128-16,1-1 0 0,5 2 0 0,-4-2 0 16,-3 0 128-16,-1-3-128 0,-1 0 0 0,-1 0 176 15,0-1-176-15,0 2 160 0,1-2-160 0,1 1 128 16,2 1-128-16,2-1 128 0,3 1-128 0,0-1 0 16,0-2 144-16,-3-1-144 0,-4 0 0 0,0 0 128 15,-2-2-128-15,3 1 0 0,0 0 0 0,2 1 0 16,-1 0 0-16,1 0 0 0,1 0 0 0,1-2 144 15,0 0-144-15,-1-1 0 0,-4-3 144 0,0 0-144 16,-1 2 0-16,3-1 144 0,0 1-144 0,1-1 0 0,-2 0 0 0,1-1 128 16,2 2-128-16,-1-1 0 0,-1 1 0 0,-3-2 128 15,-3 1-128-15,-2-1 0 0,-2-1 0 0,1 1 0 16,0-1 0-16,-1 0 128 0,2 0-128 0,0 0 0 16,0-1 128-16,1 0-128 0,1-1 128 0,-1 0-128 15,-1-1 128-15,-2 1-128 0,1-1 128 0,-2 1-128 16,-4-1 240-16,1 0-48 15,-4 0 0-15,1 0 0 0,0 2 64 0,-2-1 0 0,-1-1 0 0,-1 0 0 16,0 0 32-16,-1 1 16 0,1-1 0 0,-1 0 0 0,0 0-304 16,0 0 0-16,1-1 128 0,0 0-128 0,1-1 0 0,-1 1 128 31,-2-1-128-31,0 1 0 0,-1-1 128 0,0 0-128 0,-3-3 0 0,0 2 0 0,-2 0 160 16,0 0-160-16,-2 1 128 0,-2-1-128 15,0 0 224-15,-2-1-32 0,-2 0-16 0,0-2 0 0,0 1 48 0,-1-2 16 16,-1 1 0-16,0-1 0 0,-2-1-112 0,0 4-128 15,0 1 176-15,1 1-176 0,-2-1 128 0,-1 1-128 16,1-2 0-16,0 3 0 0,-1 0 0 0,2-1 0 31,-3 0 0-31,2 4 0 0,0 1 160 0,-2-2-160 0,-1-1 128 16,1 0-128-16,-3-1 0 0,-1 0-144 0,-2-2 0 0,0 0 0 0,0 0 512 0,0 1 96 31,-1-1 32-31,-1 1 0 0,2 1-256 0,-1 1-48 16,0-1-16-16,1 0 0 0,0 1-176 0,1 1 128 0,0 0-128 0,0 1 128 0,3-1-128 0,-1 2 0 0,0 0 0 15,-1 0 0-15,1 2 0 0,0-1 0 0,1 1 0 16,1 0 0-16,-1-1-208 0,-1 0 80 0,-1 1 128 16,-1 2-208-1,0-2-1280-15,-2 3-256 0,-2 1-48 0,-3 1-13696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1:55:43.187"/>
    </inkml:context>
    <inkml:brush xml:id="br0">
      <inkml:brushProperty name="width" value="0.05292" units="cm"/>
      <inkml:brushProperty name="height" value="0.05292" units="cm"/>
      <inkml:brushProperty name="color" value="#FF0000"/>
    </inkml:brush>
  </inkml:definitions>
  <inkml:trace contextRef="#ctx0" brushRef="#br0">22648 4512 15711 0,'0'0'704'0,"0"0"128"0,-3-5-656 0,-1 0-176 31,3 0 0-31,1 5 0 0,-2-5 1072 0,2 5 176 0,0 0 32 0,0 0 16 0,0 0-160 0,0 0-48 31,0 0 0-31,0 0 0 0,0 0-224 0,3 10-48 0,1 4-16 0,0 1 0 0,1 4-128 0,1 2-32 16,1 3 0-16,0 3 0 0,2 3-192 0,0 1-64 16,0 0 0-16,-2-1 0 15,1 3-224-15,0-1-160 0,-2 0 192 0,1-1-192 0,-2-1 160 0,0-1-160 0,-2 0 128 16,0-3-128-16,0-1 128 0,-1-5-128 15,-2-1 0-15,0-2 128 0,-1-3 0 16,-1-2 0-16,-1-2 0 0,0-2 0 0,-1-3 128 0,-2 0 0 16,0-3 16-16,-2-3 0 0,-1-3 176 0,-1-1 48 15,-2-5 0-15,0-4 0 0,0-5-192 0,-1-4-48 16,-1-6 0-16,1-5 0 0,1-4-256 0,1-4-144 0,2-3 16 0,4 0 0 0,0 0 128 16,2-1-192-16,2 4 192 0,3 2-192 0,3 4 192 15,1 3-128-15,2 3 128 0,2 2-128 0,0 3 128 16,1 3 144-16,1 2-16 0,2 4-128 0,2 2 368 0,-1 3-48 15,-1 1 0-15,2 3 0 0,-1 3-32 0,2 1-16 16,-2 6 0-16,0 0 0 0,2 2-272 0,-3 4 160 16,-1 2-160-16,1 2 128 0,-5 3 0 0,-1 1 0 31,-2 1 0-31,-2 2 0 0,-4 2 16 0,0 1 0 16,-4 0 0-16,-4 1 0 0,-3 2 16 0,-3-1 0 0,-2-1 0 0,0 0 0 15,-2-1-32-15,1-2-128 16,-1-1 192-16,1-1-64 0,1-4-128 0,2-2 0 15,0-3-192-15,-1 1 192 16,4-3-800-16,3-5-32 0,8-3-16 0,-4-5-15696 0</inkml:trace>
  <inkml:trace contextRef="#ctx0" brushRef="#br0" timeOffset="283.67">23001 4311 29247 0,'-4'15'1296'0,"1"-7"272"0,1 2-1248 0,0 1-320 0,1 3 0 0,-1 1 0 15,-1-1 400-15,1 1 32 0,1 1 0 0,0-1 0 0,0-1 192 0,1 1 32 16,0-1 16-16,2-1 0 0,1-1-464 0,2-1-80 16,0 0-128-16,2-1 176 0,1-2-176 15,0-3 0-15,2-1 0 0,4-4-176 16,-2-4-80-16,1-1-32 0,1-3 0 0,-1-4 0 0,2-3 288 0,-2-5-192 16,-1-3 192-16,-2-4-160 0,-1-1 160 0,-4-3-160 15,-2-1 160-15,-5 2-160 0,-2 4 160 0,-3 4-208 16,-2 3 80-16,-4 4 128 0,-2 4 704 0,-2 4 272 15,0 3 48-15,-2 3 16 0,0 3-224 0,1 2-48 0,0 3-16 0,0 2 0 16,2 2-624-16,2 0-128 16,3 1 0-16,-5 5 0 15,6 0-1408-15,5-2-240 0,3 0-32 0,5-4-8464 16,2 1-1696-16</inkml:trace>
  <inkml:trace contextRef="#ctx0" brushRef="#br0" timeOffset="616.03">23327 3972 25791 0,'-19'-2'2304'16,"10"3"-1856"-16,-2 1-448 0,-1 3 0 0,-1 0 1088 0,0 3 128 16,-1 2 32-16,1 2 0 0,-1 1-480 0,1 1-112 15,1 2-16-15,1 1 0 0,2 1-304 16,1 0-64-16,3-2-16 0,0 1 0 0,3-1-256 0,2-1 0 31,2 0 0-31,3-2 0 0,0 0-224 0,2-2 48 0,0 0 16 0,2-1 0 0,0-1-96 0,2-3 0 16,1-1-16-16,1-2 0 0,0-1 80 0,3-1 32 15,-1-2 0-15,2 0 0 0,-3-1 160 0,1 0 0 16,1 0 0-16,-2-1 0 0,-1 2 0 0,-2 1 0 16,-1 0 0-16,-1 3 0 0,-2-1 576 0,-2 2 32 15,-2 2 16-15,-1 0 0 0,-5 2 272 0,-1 1 64 16,-3 2 16-16,0 2 0 0,-4 1-208 0,0 2-64 0,-3-1 0 0,1 3 0 16,-3-2-464-16,1 1-112 15,2-2 0-15,0 2-128 0,0-1 0 0,1-2-224 0,1 0 16 0,-2 2 0 16,2-3-752-1,2-3-160-15,3-4-32 0,6-6-9792 0,0 0-1952 0</inkml:trace>
  <inkml:trace contextRef="#ctx0" brushRef="#br0" timeOffset="790.02">23353 4101 30351 0,'0'0'1344'0,"0"0"272"0,0 0-1296 0,0 0-320 15,7 5 0-15,-1 2 0 0,0 2 688 0,-1 0 64 16,1 0 16-16,0 4 0 0,0 1-48 0,0 1 0 15,-1 2 0-15,1-2 0 0,1 1-400 0,0-1-96 16,-2 1-16-16,2 1 0 0,-1-2-208 0,1 1 0 16,1-3 128-16,1-1-128 15,-1-1-384-15,0-3-128 0,-8-8-32 0,10 5 0 16,1-1-2080-16,-2-6-432 0</inkml:trace>
  <inkml:trace contextRef="#ctx0" brushRef="#br0" timeOffset="930.94">23468 3827 26719 0,'-17'-8'2368'0,"7"5"-1888"16,-1 0-480-16,1 0 0 0,1 1 896 0,2 2 96 0,7 0 16 0,0 0 0 16,0 0-816-16,0 0-192 0,-6 7 0 0,6-7 0 15,0 0-176-15,3 10-80 0,3-3 0 0,3 0-8576 16,2-3-1728-16</inkml:trace>
  <inkml:trace contextRef="#ctx0" brushRef="#br0" timeOffset="1324.45">23548 3601 33343 0,'0'0'1472'0,"-8"0"320"0,8 0-1440 0,0 0-352 15,-4 6 0-15,4-6 0 0,-5 11 576 0,4 0 32 16,1 1 16-16,2 3 0 0,2 3-208 0,0 1-32 16,0 1-16-16,1 0 0 0,0 2-208 0,1 2-32 15,0-1-128-15,0 0 192 0,2 0-192 0,1-1 128 16,1 0-128-16,1 0 0 0,0 0 0 0,1 0 0 15,-2 0 0-15,2-1 0 0,3-3 0 0,-2-1-240 16,0-4 32-16,-1-2 0 16,-1-3-512-16,1-4-112 0,-3-2 0 0,1-3-16 15,-1-2 112-15,0-5 32 0,-4-4 0 0,4-4 0 0,-1-6 272 16,0-6 64-16,2-4 16 0,0-1 0 16,1-2-320-16,-3 3-64 0,0 5-16 0,-2 3 0 0,1 3 464 0,-2 4 96 0,0 5 0 15,-2 3 16-15,-3 9 912 0,0 0 176 0,0 0 48 0,0 0 0 0,0 0 176 16,0 0 32-16,4 10 16 0,0 1 0 15,-2 1-480-15,1 0-80 0,-1 2-32 0,2 0 0 16,0 0-400-16,1 2-64 0,-1-2-128 0,1 0 176 16,2-1-176-16,0-1 0 0,-2-2 0 0,2-1 0 0,-7-9-224 0,9 7-80 31,-9-7-16-31,9 4 0 0,-9-4-720 0,11-1-160 0,-1-3-16 16,-1-5-13376-16</inkml:trace>
  <inkml:trace contextRef="#ctx0" brushRef="#br0" timeOffset="1467.43">23917 3372 28559 0,'-17'-8'1264'0,"6"3"272"0,0 1-1232 0,0 1-304 15,0-1 0-15,1 1 0 0,0 0 384 0,1 1 32 16,1 1 0-16,8 1 0 16,0 0-32-16,0 0 0 15,0 0 0-15,0 0 0 0,0 0-384 0,0 0-176 16,0 0 16-16,1 11-9056 15,3-2-1824-15</inkml:trace>
  <inkml:trace contextRef="#ctx0" brushRef="#br0" timeOffset="1640.68">23559 3736 31551 0,'-11'1'1408'0,"11"-1"272"0,-8 0-1344 0,8 0-336 15,-9-1 0-15,9 1 0 0,0 0 752 0,0 0 80 16,0 0 0-16,0 0 16 0,0 0-464 0,10-8-112 15,1 1-16-15,4 0 0 16,4-2-256-16,3-2-304 0,1-2 64 0,5-1 16 16,3 0-1872-16,2 0-368 0,2 0-80 0</inkml:trace>
  <inkml:trace contextRef="#ctx0" brushRef="#br0" timeOffset="2130.32">24017 3480 18431 0,'0'0'816'0,"0"0"160"0,0 0-784 0,-3 10-192 16,3 0 0-16,0 1 0 0,1 0 2288 0,2 1 400 15,1 0 96-15,0 2 16 0,2 0-1392 0,0 1-288 16,3 1-48-16,0-1-16 0,0 2-560 0,1-1-112 0,1 0-32 0,1-2 0 16,-2-1-48-16,1-1-16 15,0-1 0-15,0-1 0 0,-2-3-96 0,1-2 0 16,0 0-16-16,0-3 0 0,-10-2 112 0,10-4 32 0,-1-1 0 0,-3-4 0 16,-1-3 80-16,-1-4 32 0,2-3 0 0,0-4 0 15,-2-3-128-15,1-2-32 16,1-4 0-16,-1 0 0 0,0 1-272 0,-1 3-192 0,0 0 16 0,0 5 16 31,-1 3-224-31,1 5-64 0,2 4 0 0,-1 1 0 16,0 2-576-16,0 3-128 0,-5 5-32 0,10-4 0 0,0 3-592 0,0 1-112 0,0 3-32 0,-1 0 0 15,-1 0-256-15,-8-3-48 0,10 6-16 0,-1-1 0 16,-9-5-304-16,9 8-64 0,-9-8-16 0,7 6 0 0,-7-6 1872 0,0 0 368 16,0 0 80-16,0 0 16 0,0 0 2464 0,9-2 480 15,-2-2 96-15,-1-3 32 0,-2-2-704 0,1 0-144 16,2-2-16-16,0-3-16 0,-3-2-688 0,3 0-144 15,0 0-32-15,0 1 0 0,-2 0-160 16,-1 3-48-16,-1 1 0 0,-1 1 0 0,-2 1 128 0,0 9 0 16,0 0 16-16,0 0 0 0,-3-5-144 0,3 5-48 15,0 0 0-15,-9 4 0 0,-1 3-112 0,1 3-32 0,2 2 0 0,0 2 0 16,1 3-272-16,0 0-64 16,1 1-16-16,1 0 0 0,2-2-96 0,1 2-32 15,0-2 0-15,1 1 0 0,1-2-160 0,2-2 0 16,1-2 144-16,0-1-144 0,1-1 0 0,4-2 128 15,1-3-128-15,0-1 0 0,0-1 0 0,2-3 0 0,3-2-160 16,3-4 160 0,3-2-1776-16,2-6-240 0,1-5-48 0</inkml:trace>
  <inkml:trace contextRef="#ctx0" brushRef="#br0" timeOffset="3425.9">22493 5894 6447 0,'0'0'272'0,"0"0"80"0,-6-10-352 0,2 0 0 0,-1 1 0 0,2-1 0 15,-2 0 3072-15,-1 1 528 0,1-2 112 0,0 1 32 16,1 1-1744-16,2 1-336 0,-2 0-80 0,4 8-16 0,-2-7-352 0,2 7-64 15,-3-7 0-15,3 7-16 0,0 0-416 0,0 0-80 16,0 0 0-16,0 0-16 0,0 0 16 16,0 9 16-16,0 2 0 0,1 2 0 0,1 3-32 0,1 2-16 15,3 3 0-15,-1 2 0 0,1 3-224 0,1-1-32 16,-1 2-16-16,2 2 0 0,0 1-80 0,-1-1-32 16,0 1 0-16,-2-2 0 0,0-3-96 0,-1-2 0 15,1-1-128-15,-2-1 192 0,-1-2-192 0,-1-3 144 16,0-2-144-16,1-2 128 0,-2-2 0 0,0-10-128 15,0 9 192-15,0-9-64 0,0 0 64 0,0 0 16 16,0 0 0-16,0 0 0 0,0 0 48 0,-1-8 0 16,0-3 0-16,1-4 0 0,-1-5-256 0,3-1 128 15,1 0-128-15,0-1 0 0,1 0 0 0,2 2 0 16,0 0-208-16,2 2 64 0,-1 3 144 0,1 3 0 16,1 2-144-16,1 3 144 0,1 3 0 0,-2 2-176 0,1 2 176 15,1 2-128-15,1 1 128 0,0 3 0 0,1 0-144 16,-3 4 144-16,1 2 0 0,-1 0 0 0,-1-1 0 15,-1 1 0-15,-3 0 0 0,-1 2 0 0,-1-1 0 0,-4 0 128 16,-3 0 16-16,-1 2 0 0,-2-1 0 0,-3 1 0 16,-3 2 0-16,-1 0 0 0,-2 1 0 0,1 0 0 15,-2-2-144-15,2-2 0 0,0-3 0 16,0-2 0-16,2-2-576 0,2-4-128 0,1-3-48 0,3-2-11120 16,1-4-2224-16</inkml:trace>
  <inkml:trace contextRef="#ctx0" brushRef="#br0" timeOffset="3711.11">22768 6058 11967 0,'13'-8'528'0,"-2"3"112"0,2-3-512 0,0-1-128 0,-1 0 0 0,1-1 0 0,-1-2 2512 0,-2 0 480 16,-2-1 80-16,0 2 32 0,-2-1-1984 0,-1-2-400 16,-1-2-80-16,-1 1 0 0,-1 0-288 0,-3 2-48 15,-3 0-16-15,1 2 0 0,-1 1 208 0,-1 4 32 16,-2 1 16-16,0 2 0 0,7 3 448 0,-11 0 96 0,0 3 0 15,2 2 16-15,0 1-480 0,2 3-112 16,-1 1 0-16,3 2-16 0,-1 0-224 0,3 2-32 0,1 1-16 0,2 0 0 16,0 0-224-16,2 1 0 0,1-1 0 0,1-2 0 15,3 0 0-15,2-1 0 0,0-1 0 0,1-3 0 32,-1 0-320-32,4-2-96 0,0-4-32 0,2-3 0 15,4-4-1984-15,0-5-384 0,-1-4-96 0,1-5-16 0</inkml:trace>
  <inkml:trace contextRef="#ctx0" brushRef="#br0" timeOffset="4871.05">23154 5702 12895 0,'0'0'576'0,"-5"9"112"0,1 0-560 0,1 1-128 0,1 1 0 0,0 0 0 15,-1 1 2496-15,1 0 480 0,0 1 96 0,1-1 0 16,-2-1-1328-16,2-1-272 0,-1-2-48 0,2-8-16 0,-1 9-464 0,1-9-112 16,0 0 0-16,0 0-16 15,0 0-16-15,0 0 0 0,0 0 0 0,0 0 0 0,-4-10-304 0,0-2-64 16,2-2-16-16,0-3 0 0,1-3-96 0,1 0 0 15,0 1-16-15,2-1 0 0,1 0-176 0,2 0-128 16,0 0 192-16,3 4-192 0,0 2 0 0,0 3 0 16,1 2 0-16,2 3 0 0,-2 2-192 0,2 2 48 15,-1 1 16-15,2 1 0 0,3 1-16 0,3 1 0 0,2 0 0 0,0 0 0 16,-1 1 144-16,0-1-208 16,2-1 80-16,1-1 128 15,-1-2-704-15,-1-2-32 0,-2 0 0 0,1-3 0 0,-1-1-800 16,0-2-144-16,2-4-48 0,-2 0 0 0,-4-1 400 0,-2-2 80 15,-1 0 16-15,-3 0 0 0,-4 1 976 0,-1-1 256 16,-5-2 0-16,-1 3 0 0,-3-1 400 0,-3 3 128 0,-2 2 32 0,-1 2 0 0,-3 2 1104 0,1 4 208 16,0 2 48-1,1 2 16-15,-1 3-464 0,2 3-80 0,0-1-32 0,0 4 0 0,1 2-528 0,0 1-128 32,1 1 0-32,2 2-16 0,1-1-448 0,1 2-96 0,3 2-16 0,1-2 0 0,1 0-128 0,2 0 0 15,1 0 0-15,2-1 0 0,2-2 0 0,0-1 0 16,2-2 0-16,1-1 0 0,0-2 0 0,0-3-144 15,-1-1 144-15,1-3 0 0,0-2-304 0,1-2 48 32,0-4 16-32,-1-2 0 0,-3-2 64 0,1-1 16 0,0-4 0 15,0-2 0-15,-1-3 160 0,-1-6 0 0,-1-4 0 0,1-4 128 0,-3-3-128 0,0 2 0 16,-2 1 128-16,-1 3-128 0,0 3 0 0,0 5 0 31,0 4 0-31,0 5 0 0,0 4 272 0,0 5-16 0,1 7 0 0,0 0 0 16,0 0 144-16,0 0 32 0,0 0 0 0,0 0 0 15,-3 8-432-15,3 5 0 0,3 1 128 0,-1 1-128 16,0 1 0-16,1-1 0 0,3 2 0 0,-1-2 0 16,0 0 0-16,-1 1 0 0,2-2 0 0,0 0 0 15,2 0 0-15,1-2 0 0,-1-2 0 0,1-3 0 16,1-1 0-16,-1-2 0 0,0-2 0 0,0-2 0 0,0-2 0 16,-1-2 0-16,0-4 0 0,0-1 0 0,-1-3-160 15,2-2 160-15,0-3 0 0,0-2-144 0,-2-3 144 0,2-2 0 16,1-1 0-16,0 3 0 0,-2 2 0 0,0 4 0 15,0 2 0-15,1 3-128 0,-4 2 128 16,1 2 0-16,-2 2 0 0,-4 5-128 0,7-3 128 0,-7 3-160 0,9 0 160 16,-2 3-160-16,-7-3 160 0,10 4 0 15,1 0 0-15,-1 1-128 0,0-1 128 0,1 1 0 16,0-2 0-16,0-2 0 0,0 0 0 0,2-1 0 0,-1 0 0 16,2-1 0-16,-2-1 0 0,2-3 0 15,1-1 0-15,2-2 0 0,-2-1 0 0,2-2 0 16,-1-2 0-16,1-1 0 0,-1-3 0 0,0 0 0 15,-1-3 0-15,-1-1 0 0,0 0 128 0,-3 1-128 16,0 1 128-16,-3 1-128 0,-1 1 128 0,1 2-128 0,-3 2 128 0,0 2-128 16,-2 2 0-16,0 2 144 15,-3 7-144-15,0 0 0 0,0 0 176 0,4-6-176 16,-4 6 160-16,0 0-160 0,0 0 128 0,6-5-128 0,-6 5 0 0,8-2 0 16,-8 2 0-16,0 0 0 0,0 0 0 0,0 0 0 0,0 0-240 0,0 0-32 15,0 0-16-15,0 0 0 16,0 0-160-16,0 0-16 0,0 0-16 0,0 0 0 0,0 0 80 0,0 0 16 15,0 0 0-15,0 0 0 0,0 0 144 0,-7-4 48 16,2-2 0-16,0 1 0 0,1-2-48 0,1 0 0 16,-1-1 0-16,1 1 0 0,0 0 48 0,-1 1 16 15,1-1 0-15,-1 2 0 0,4 5 176 0,-6-3 0 16,6 3 0-16,0 0 0 0,-9-4 0 0,9 4 128 16,-7 1-128-16,7-1 176 0,-8 5 16 0,8-5 16 15,-5 11 0-15,0 2 0 0,2-1 32 0,2 1 0 16,1 2 0-16,1 1 0 0,1 3-64 0,2 2-16 15,1 1 0-15,3 1 0 0,0 2 48 0,2 2 16 0,1 1 0 16,1 2 0-16,0 1 112 0,3 1 32 16,-2-1 0-16,2 4 0 0,-1-1 16 0,-1 0 0 15,-2-2 0-15,1 0 0 0,-2-1-144 0,0 1-32 16,-2-2 0-16,-1-1 0 0,-1-2-80 0,0-2-128 16,-1-1 176-16,-1-4-176 0,-2-2 192 0,0-4-64 0,1-3 0 15,-2-2-128-15,-1-9 224 0,0 0-64 16,0 0-16-16,0 0 0 0,0 0-144 0,0 0 0 0,-5-5 0 15,0-5 0 1,-1-5-1584-16,0-4-336 0,-2-4-80 0</inkml:trace>
  <inkml:trace contextRef="#ctx0" brushRef="#br0" timeOffset="5028.91">23747 4916 41471 0,'-10'-3'3680'0,"1"2"-2944"15,9 1-592-15,0 0-144 32,-8 0-912-32,8 0-224 0,0 0-32 0,0 0-16 0,0 0 592 0,11-2 112 0,0 1 32 0,5-1-15648 0</inkml:trace>
  <inkml:trace contextRef="#ctx0" brushRef="#br0" timeOffset="5861.39">11413 4183 16575 0,'-17'-6'736'0,"5"2"160"0,0 1-720 0,2 0-176 0,1 0 0 0,9 3 0 16,0 0 3840-16,0 0 720 0,0 0 160 0,0 0 16 16,0 0-4096-16,8-4-816 0,3 1-160 0,4 0-48 15,3-1 0-15,7 1 0 0,4-1 0 0,4-1 0 16,1 1 240-16,2-1 144 0,0 0-192 0,4 1 192 16,3-1-160-16,4 1 160 0,4-2-128 0,6 3 128 15,4 0 0-15,1 0 0 0,-1 1 0 0,1 0-128 0,4 0 128 0,4 0 0 16,2-1 0-16,2 2-128 0,-3 0 128 0,1-1 144 15,0 0-16-15,7 1-128 0,2 0 400 0,3-2-16 16,-1-2-16-16,3-1 0 0,2 1 0 0,7-3 0 16,1-1 0-16,0-2 0 0,-2-3-160 0,1 1-16 15,4 0-16-15,-3-4 0 0,-7-1-48 0,-2-1-128 16,-2-1 192-16,-1 1-64 0,1 1-128 0,-10 0 128 16,-10 0-128-16,-7 2 128 0,-4 1-128 0,-7 2 0 15,-4 2 0-15,-5 3 128 0,-5 0-128 0,-4 1 0 16,-5 3-160-16,-4 2 160 0,-5 0-368 0,-4 0 32 0,-11 2 0 0,0 0 0 31,0 0-512-31,0 0-112 0,0 0 0 0</inkml:trace>
  <inkml:trace contextRef="#ctx0" brushRef="#br0" timeOffset="6317.63">11323 4505 39615 0,'-25'-3'3520'0,"-3"1"-2816"16,3 1-560-16,4 0-144 16,5 0-416-16,1 1-112 0,4-1-32 0,4 0 0 0,7 1 352 0,0 0 64 15,0 0 16-15,0 0 0 31,9-3-464-31,3 1-96 0,5-1-16 0,5-1 0 0,2-1 336 0,7 1 64 0,4-2 16 0,7 0 0 0,7 0 288 0,2 1-160 16,3-1 160-16,1 1-128 0,0-1 128 0,4 1-128 16,3 0 128-16,8 2-128 0,4 0 128 0,2-2 0 15,-2-1 0-15,5-1 0 0,7 2 0 0,3-2 0 0,3-1 0 0,3 1 0 16,0-2 240-16,5-1-32 0,4-2 0 0,4 0 0 16,-3-2 96-16,5 0 16 0,6-2 0 0,0-2 0 15,-4 0 0-15,4-1 0 0,5-2 0 0,0 1 0 16,-2 1-48-16,0 1 0 0,0-3 0 0,-3 1 0 15,-2 0-64-15,-3 2-16 0,-2 2 0 0,-8 1 0 16,-6-1 16-16,-5 3 0 0,-4 3 0 0,-5 0 0 16,-5 1-16-16,-8 2-16 0,-7 1 0 0,-6 3 0 15,-5 1-176-15,-4 1 192 0,-5 1-192 0,-5 1 192 16,-4-1-192-16,-2 1 0 0,-4 0 144 0,-4 0-144 16,-4-1-448-1,-5 2-176-15,-3 0-16 0</inkml:trace>
  <inkml:trace contextRef="#ctx0" brushRef="#br0" timeOffset="7453.25">22860 7205 23039 0,'-24'-4'1024'0,"10"0"192"0,0 0-960 0,-1 0-256 0,3-2 0 0,1-1 0 0,1 0 1168 0,1-1 192 0,0-2 48 0,4-1 0 15,1 1-160-15,0 0-32 0,2 0 0 0,1 1 0 16,0-1-624-16,3 2-128 16,2 1-16-16,-4 7-16 0,8-6-432 0,0 1 128 0,-8 5-128 15,12-2 0-15,1 2 0 0,-1 1 0 16,3 3 0-16,0 2 0 0,0 3 0 0,0 3 0 16,-3 5 0-16,0-1 0 0,0 1 160 0,-1 0-160 15,-1 2 192-15,2 0-192 0,-3-1 160 0,-2 0-160 16,-1-2 128-16,-2 0-128 0,0-2 128 0,-2-1-128 15,-1-2 128-15,-1-1-128 0,0-10 192 0,0 0-64 16,0 0 0-16,0 0 0 0,0 0 96 0,0 0 16 16,-8 0 0-16,3-3 0 0,0-5 144 0,1-2 48 15,1-1 0-15,0-4 0 0,1-5-208 0,2-1-32 0,1 0-16 16,3 0 0-16,0 0-176 0,2 2 0 16,1-3 0-16,2 4 0 0,-1 2 0 0,-1 2 0 15,1 2 0-15,0 3 0 0,-2 4-192 0,2 2 192 16,-8 3-160-16,12 0 160 0,-2 1 0 0,1 2 0 15,-1 0-128-15,1 2 128 0,0-1 0 0,0 2 0 16,0-1 0-16,-1 2 0 0,1-1 0 0,-1 2 0 0,-1 0 0 0,-1-2 0 16,0 0 0-16,-8-6 0 0,9 5 128 0,-9-5-128 15,0 0 0-15,9 3 128 0,-9-3-128 0,0 0 0 0,6-6 256 16,-1-2-48-16,-2-4-16 0,0-1 0 0,2-2 32 16,-1-3 0-16,-1-2 0 0,2-1 0 0,0-1-96 0,0 1 0 15,1 2-128-15,2 2 192 0,-1 2-192 0,0 3 0 16,4 1 0-16,-4 3 0 0,1 4 0 0,-1 1 176 15,2 2-176-15,0 3 160 0,-1 3 16 0,0 1 0 16,0 2 0-16,1 2 0 0,0 1-16 0,0 2 0 16,-1 0 0-16,1 2 0 0,1-2-160 0,0 1 128 15,0 1-128-15,0-1 128 0,0-1-128 0,-2-2 0 16,1-2 0-16,0-3 0 16,-9-6-1568-16,10 6-192 0,0-4-32 0,-2-4-9520 15,-1-7-1888-15</inkml:trace>
  <inkml:trace contextRef="#ctx0" brushRef="#br0" timeOffset="7722.1">23537 6645 27071 0,'-10'17'1200'0,"5"-6"240"0,2 1-1152 0,0 3-288 16,-1 2 0-16,1 0 0 0,1 1 832 0,1 1 128 16,1-2 0-16,2 2 16 0,1-3-320 0,3 1-64 15,2-2-16-15,-1 0 0 0,1-2-304 0,1-2-64 0,2-1-16 0,0-3 0 16,1-2-48-16,0-2-16 0,-1-2 0 0,0-3 0 15,0-2 64-15,-1-3 0 0,-1-2 0 0,-2-2 0 0,-1-3 64 0,-2-4 32 16,-2-2 0-16,0-3 0 0,-2-3 48 0,-3 0 16 16,-1-2 0-16,-3 2 0 0,1 0-144 0,-3 5-16 15,-3 4-16-15,-1 4 0 0,-1 4 320 0,2 3 64 16,-1 2 16-16,1 3 0 0,1 2-240 16,0 2-32-16,-1 3-16 0,1 3 0 0,2 3-512 0,-1 1-96 15,1 1-32-15,3 0 0 16,0 2-1648-16,3-1-336 0,1 2-64 0,1-3-12640 0</inkml:trace>
  <inkml:trace contextRef="#ctx0" brushRef="#br0" timeOffset="8366.24">23717 6745 28559 0,'0'0'1264'0,"0"0"272"0,9 7-1232 0,-4-1-304 0,-1 2 0 0,0 0 0 15,0 0 736-15,1-1 96 0,-1 1 0 0,0 0 16 16,-4-8-64-16,3 8-16 0,-3-8 0 0,0 0 0 15,0 0-448-15,0 0-80 0,0 0-32 0,9 5 0 16,-9-5 16-16,0 0 0 0,7-8 0 0,0-2 0 16,-2-2-32-16,0-2 0 0,-1-4 0 0,1-2 0 15,-1-2-192-15,0-1 176 0,1-2-176 0,-1 2 160 16,1 1-160-16,-1 2 0 0,0 5 0 0,1 3 128 0,-2 2-128 16,2 2 0-16,-5 8 0 0,0 0 0 0,8-3 0 15,-8 3 0-15,10 4 160 0,-1 3-160 0,-1 2 208 0,-1 0-64 16,1 1-16-16,-1 0 0 0,-1 0-128 0,1 1 0 15,0 0 0-15,-1 0 0 16,1 0 0-16,-1-1 160 0,1-1-32 0,-7-9-128 0,9 6 0 0,-9-6 0 16,0 0 0-16,9 3 0 0,-9-3 224 0,8-4-16 15,-2-1 0-15,-1-4 0 0,1-2 128 0,-2-1 32 16,0-2 0-16,0-3 0 0,0-2-128 0,2-1-32 16,-1-4 0-16,1 1 0 0,2-1-208 0,-4 2 144 15,3 2-144-15,-1 3 128 0,1 1-128 0,-1 3 0 16,0 3 0-16,-2 4 0 0,2 0 0 0,-6 6 0 15,0 0 0-15,9-1 0 0,-9 1 0 0,8 3 0 0,-8-3 0 0,10 7 0 16,0 0 0-16,-1 0 0 0,-2 2 0 0,-1 0 128 16,2-1-128-16,-2-2 0 0,1 1 0 0,2-1 0 15,1 0 0-15,0-2 0 0,0 0 0 0,-3-3 0 16,1-2 0-16,1-2 0 0,0 0 144 0,-1-1-144 16,0-2 0-16,1-3 0 0,0-4 0 0,-1-1 0 15,0-3 0-15,0 0 0 0,0-4 0 0,-4-1 0 16,-2-2 0-16,0-1 0 0,1 2 0 0,-5 1-128 15,0 1 128-15,-2 4 0 0,-3 0-144 0,1 6 144 16,-1 4 0-16,-1 2 0 0,1 2 160 0,7 3-160 0,-9-1 256 16,1 3-48-16,-1 2-16 0,4 2 0 0,-1-1-192 15,0 5 144-15,0 2-144 0,2 3 128 0,2 0-128 0,1 1-144 16,1 0 144-16,1 1-208 16,2-1 208-16,0 2-144 0,2-2 144 0,0 0-128 0,3-3-144 0,0 0-32 15,3-1 0-15,1-2 0 16,1-2-704-16,4-4-144 0,0-3-16 0,1-3-16 15,0-5-880-15,2-3-176 0,1-2-48 0,0-3-7072 16,-1-3-1424-16</inkml:trace>
  <inkml:trace contextRef="#ctx0" brushRef="#br0" timeOffset="8774.54">24566 6050 11055 0,'0'0'976'0,"0"0"-784"16,0 0-192-16,0 0 0 0,0 0 3408 0,-6 4 640 0,-1 2 128 0,7-6 32 16,-4 10-2272-16,-1-1-448 0,1-1-80 0,-1 1-32 15,2 0-432-15,3-9-96 0,-5 8-16 0,0 1 0 16,2-1-192-16,3-8-64 0,0 0 0 0,0 0 0 15,0 0-176-15,0 0-32 0,0 0-16 0,0 0 0 16,0 0 32-16,0 0 16 0,0 0 0 0,-1-8 0 16,2-1-96-16,1-1-32 0,0-2 0 0,1 1 0 15,-1-1-272-15,2 2 0 0,1 0 128 0,-1 1-128 16,0 4 0-16,-4 5 0 0,7-5 0 16,1 4 0-16,-8 1 0 0,11 2 0 15,-1 2 0-15,-1 0 0 0,0 3 0 0,0-1 0 0,0 2 0 0,1-2 0 16,1 0 0-16,0-1 0 0,0 1 0 0,-2-3 0 15,-1-1 0-15,1-2 0 0,0-1 128 0,1-2-128 0,-2-1 0 0,-1-3 128 16,0-2-128-16,-2-2 0 0,0-1 144 0,-1-2-144 16,-1-3 0-16,1-1 144 0,-2-3-144 0,-1-2 0 15,0-4 144-15,-1 0-144 0,0-2 0 0,-1 2 144 16,0-1-144-16,0 4 0 0,0 3 128 0,0 3-128 16,1 4 0-16,-1 3 0 0,-2 2 0 0,3 9 128 15,0 0-128-15,0 0 0 0,0 0 256 0,0 0-64 16,0 0-16-16,0 0 0 0,0 10-176 0,1 2 0 15,1 3-160-15,0 0 160 0,2 2-176 0,2 1 176 16,-3 2-192-16,2 0 192 0,1-1-400 0,1 1 16 16,-1 4 16-16,3 0 0 15,-2 0-1824-15,1 0-368 0,2-2-80 0</inkml:trace>
  <inkml:trace contextRef="#ctx0" brushRef="#br0" timeOffset="9062.84">24759 5864 35007 0,'-10'-2'3120'0,"0"-1"-2496"0,3-1-496 0,7 4-128 0,-5-5 0 0,5 5 0 0,-6-7 0 0,6 7 0 16,0-6 800-16,0 6 192 0,6-9 32 0,2 0 16 15,1 0-560-15,2 0-112 0,2 0-32 0,1-1 0 16,1-2-128-16,2-1-16 0,0 0-16 0,2 1 0 0,1 0 0 0,-1 1 0 16,-2 1 0-16,0 1 0 0,-1-1-176 0,-2 2 128 31,0 0-128-31,-3 2 128 0,-4 1 0 0,-7 5-128 0,6-6 192 15,-6 6-64-15,0 0 208 0,0 0 48 16,0 0 0-16,-1-6 0 0,-4 0 0 0,1 3 16 16,4 3 0-16,-9-1 0 0,1 1-272 0,3 2-128 0,-3-1 128 0,8-1-128 31,-7 5-352-31,0-2-160 0,0 0-16 0,2 1-16 16,5-4-2336-16,-7 6-448 0,-5 3-112 0,4 4-16 0</inkml:trace>
  <inkml:trace contextRef="#ctx0" brushRef="#br0" timeOffset="16719.82">21705 14614 2751 0,'0'0'256'0,"0"0"-256"0,0 0 0 0,0 0 0 15,-3 7 1008-15,3-7 144 0,0 0 48 0,0 0 0 16,0 0-304-16,0 0-48 0,-2 8-16 0,2-8 0 0,0 0 32 0,0 0 0 16,0 0 0-16,0 0 0 0,-5 7-80 0,5-7-16 15,0 0 0-15,0 0 0 0,0 0 0 0,0 0-16 16,0 0 0-16,0 0 0 0,0 0-176 0,0 0-16 15,0 0-16-15,0 0 0 0,0 0-64 0,0 0-16 16,-5-6 0-16,5 6 0 0,0 0-176 0,0-8-32 16,0 1-16-16,0 7 0 0,3-9-80 0,1 1-16 15,2 1 0-15,2-2 0 0,0-1-144 0,1-1 192 16,0-1-192-16,2-1 192 0,2-2-16 0,2 1 0 16,0 0 0-16,1-2 0 0,4 1 144 0,0-2 16 15,0 0 16-15,1 0 0 0,-1 2 0 0,0-2 0 16,1-1 0-16,2 0 0 0,2 3-96 0,-1-1-32 15,0 0 0-15,-2-2 0 0,0 1-64 0,1-2-16 16,-1-1 0-16,0 1 0 0,1 0-144 0,0 2 160 16,2 1-160-16,0-1 160 0,0 1-160 0,-1-1 160 15,3 1-160-15,-1 0 160 0,-1 2-160 0,0 0 0 16,-2 0 144-16,0 1-144 0,1 1 128 0,1-1-128 0,-2 0 128 0,1-2-128 16,-5 1 0-16,3 2 128 0,1 1-128 0,2 0 0 15,0 0 0-15,0-1 0 0,1-1 0 0,0 1 128 16,1 2-128-16,1 1 0 0,-1 0 0 0,0 1 0 15,-3 1 0-15,1 0 0 0,3 0 0 0,-4 0 0 16,0-1 0-16,-1 1 0 0,0 1 0 0,1-1 128 0,0 1-128 0,-1-1 0 16,-1-1 0-16,1 2 0 0,0 1 0 0,1 2 0 15,2 0 0-15,-1 1 128 0,1 0-128 0,1 1 0 16,-3 0 0-16,0 0 0 0,1 0 0 0,3 0 128 16,-2 0-128-16,1 0 128 0,-4-1-128 0,2 2 0 15,1-2 0-15,0 2 0 0,-2 3 0 16,1-1 0-16,2 0 0 0,0 0 0 0,2 2 0 0,-2-1 0 15,0 1 0-15,-1 1 0 0,0-1 0 0,1 0 0 16,-1 2 0-16,0-2 0 0,-3 0 0 0,-1-1 0 0,0 0 0 16,-1 2 0-16,-1-2 0 0,0 1 0 15,0 1 0-15,2 0 0 0,-1 1 0 0,0-2 144 16,-4 3-144-16,2-1 0 0,0 1 160 0,1 1-160 0,-1-2 128 0,0 3-128 16,-1 0 144-16,-1 0-144 15,0-3 160-15,-3 3-160 0,3 1 160 0,-1 0-160 0,0-1 160 0,0 1-160 16,1-1 0-16,0 1 128 15,0 0-128-15,-1 0 0 0,0 0 0 0,0-1 0 16,3 0 128-16,-3-1-128 0,1 1 0 0,-1 0 0 16,1-1 128-16,1 1-128 0,0-1 0 0,-1 2 0 0,-2-1 0 15,1 1 0-15,2 0 0 0,0 0 0 0,-3 0 0 0,0 0 0 16,2-2 0-16,-2 2 128 0,0-1-128 0,-3 1 0 16,0-1 128-16,-1 0-128 0,0-1 0 0,2 2 144 0,-1-1-144 0,0 1 128 15,1-1-128-15,-3 0 128 0,1-1-128 0,-1 0 0 16,0 0 144-16,0 1-144 15,0-1 0-15,0 2 144 0,0 0-144 0,0 1 0 16,0-1 192-16,-2 0-64 0,1-1 0 0,2 1-128 16,-1 0 192-16,0-1-192 0,-1 0 192 0,0 1-192 0,-1 0 208 15,3 0-64-15,-2-1-16 0,1 0 0 0,0 0-128 0,-1 1 0 0,0 0 0 16,-1 0 0-16,1 0 0 0,-1 1 0 0,-2-1 0 16,2 0 128-16,0 0 48 0,-2 0 0 15,2 0 0-15,-1-1 0 0,-1 1 64 0,0-1 16 0,-2-1 0 0,1-2 0 16,-5-6 0-16,5 9 16 0,1-2 0 0,-6-7 0 15,5 8-48-15,-5-8-16 0,0 0 0 0,5 7 0 16,-5-7 16-16,0 0 0 0,0 0 0 0,0 0 0 16,0 0-48-16,0 0-16 0,0 0 0 0,0 0 0 15,0 0-160-15,0 0 192 0,0 9-192 0,0-9 192 16,0 0-192-16,0 0 192 0,0 0-192 0,0 0 192 16,-6 7-352-16,6-7-64 0,-9 6-16 0,9-6 0 31,-6 7-1792-31,-2-3-352 0,0 1-80 0,8-5-7360 15,-10 4-1472-15</inkml:trace>
  <inkml:trace contextRef="#ctx0" brushRef="#br0" timeOffset="18402.36">21667 14647 7359 0,'0'0'656'0,"0"0"-528"0,0 0-128 0,0 0 0 16,0 0 656-16,0 0 112 0,0 0 0 0,0 0 16 16,0 0-272-16,0 0-48 0,0 0-16 0,0 0 0 15,0 0-192-15,6-5-32 0,-6 5-16 0,8-6 0 16,-3 0-16-16,1 0-16 0,-1-1 0 0,1 0 0 15,-1 0 128-15,3-1 16 0,1 0 16 0,0-1 0 16,-3 0 112-16,5-1 0 0,-1-2 16 0,3-1 0 16,2 0 80-16,-1 0 16 0,1 0 0 0,2 0 0 0,-1-1-176 0,2 2-16 15,0 1-16 1,0-2 0-16,2-1-128 0,2 1-32 0,-2-2 0 0,2 1 0 0,1-1-64 0,0 0-128 16,0 1 176-16,0-1-176 15,-1-1 304-15,1 0-48 0,3 0-16 0,-3 0 0 0,-1-3 144 16,-1 3 48-16,3 0 0 0,0 2 0 15,-1-1 80-15,1 0 32 0,1 2 0 0,-1 0 0 0,-1-1-176 0,-1-1-48 16,-1 1 0-16,1 0 0 0,-1-1-112 16,1 2-16-16,-1 2-16 0,0 0 0 0,-2-1-176 0,3 1 0 15,-3 0 0-15,2 0 128 0,-1 0-128 0,1 0 0 16,0-1 144-16,1 2-144 0,0 1 128 0,0 0-128 16,-2 1 128-16,2-1-128 0,0 0 128 0,-2 1-128 15,0 1 160-15,-1 0-160 0,-2 0 144 0,1 1-144 0,2-1 128 0,-2 2-128 16,2-2 128-16,-1 1-128 0,-1-2 0 0,-1 1 128 15,2 2-128-15,0-2 0 0,1 1 0 0,0 0 0 16,-2-1 0-16,2 2 0 0,1-1 0 0,1 2 0 16,0 1 0-16,-2-1 0 0,1 1 0 0,0 0 0 15,0 0 0-15,-1 0 0 0,-2 1 0 0,0 0 128 16,-2 0 16-16,0 1 0 0,1-2 0 0,1 2 0 0,0 1-144 16,1-1 0-16,-3 0 144 0,3 0-144 0,-2 1 128 0,2 1-128 31,1 0 128-31,0 1-128 0,-2 1 0 0,3-2 0 0,2 1 0 0,1 1 0 0,-1 2 0 0,0-1 0 15,1 0 0-15,0 2 0 16,-1-1 0-16,-1 1 0 0,-2-1 0 0,-1 1 0 16,-1-2 0-16,1 1 0 0,0-1 0 0,0 2 0 15,-2-1 0-15,0 1 0 0,-1-1 0 0,1 2 0 0,-1-1 0 16,2 2 0-16,0-1 0 0,0-1 0 0,0 0 0 0,0 0 0 16,1 0 0-16,0-1 0 0,1 1 0 0,-1 0 0 15,1 1 0-15,0 0 0 0,1-2 0 0,-2 2 0 16,-3-1 0-16,-1 1 0 0,1 0 0 0,0 1 0 15,1 0 0-15,-1 0 0 0,0-2 0 0,-1 1 128 16,1 0-128-16,0-1 0 0,-2 1 0 0,2-1 0 16,-1 0 0-16,1 0 0 0,-1 2 0 0,0 0 0 0,1 0 0 0,-2 0 0 15,0 0 0-15,2 1 0 0,-2 0 0 0,0-1 0 16,2 1 0-16,-2 0 0 16,-1 0 0-16,2 0 128 0,0-2-128 0,-3 1 0 15,2 0 0-15,-2-1 0 0,1 1 0 0,-1 0 128 16,-2-2-128-16,-1 2 128 0,1 0-128 0,-1 1 144 15,1-1-144-15,-1 1 160 0,1 0-160 0,-1 0 160 0,-1-1-160 16,1-1 160-16,0 2-160 0,1 0 160 0,-2 0-160 0,-1 2 160 0,0 1-32 0,1 0-128 16,0 0 192-16,0 0-64 0,1-1 0 0,-3 1-128 15,1 0 192-15,0-1-64 16,-2 0 64-16,1-1 16 0,-1 0 0 0,1-1 0 0,-1 0 64 0,0-2 16 16,-5-7 0-16,3 10 0 15,0-1-32-15,-3-9 0 0,6 8 0 0,-6-8 0 16,4 7-16-16,-4-7-16 0,0 0 0 0,0 0 0 0,2 9-96 0,-2-9-128 15,0 0 176-15,0 0-176 0,0 0 192 0,0 0-64 16,0 0 0-16,0 0-128 16,0 0 0-16,0 0-224 0,0 0 16 0,0 10-10080 15,0-10-2000-15</inkml:trace>
  <inkml:trace contextRef="#ctx0" brushRef="#br0" timeOffset="23064.5">20259 8006 4607 0,'0'0'400'0,"0"0"-400"0,0 0 0 0,0 0 0 15,0 0 1072-15,0-7 128 0,0 7 16 0,-1-9 16 0,-1 2-208 0,2 7-32 16,-1-8-16-16,0 0 0 15,0 1 80-15,1 7 16 0,-1-9 0 0,1 9 0 0,-1-7-160 0,1 7-16 16,-2-7-16-16,2 7 0 0,-1-7-240 0,1 7-32 16,0 0-16-16,0 0 0 0,0 0-208 0,0 0-32 15,0 0-16-15,0 0 0 0,0 0-128 0,0 0-16 16,0 0-16-16,0 0 0 0,0 0-176 0,0 0 0 16,0 0 0-16,0 0 0 0,0 0 0 0,0 0 0 15,0 0 0-15,8 5 0 0,-1 0 0 0,-7-5 0 16,9 8 0-16,-1-1 0 0,-2 0 0 0,2 1 0 15,-2 0 0-15,2 0 0 0,-8-8 0 0,10 9 0 16,0 0 0-16,0-1 0 0,-2 0 0 0,0 1 0 16,1 1 0-16,-1 0 0 0,-2-3 0 0,1 2 128 15,2 0-128-15,1 0 128 0,1-1-128 0,1 0 128 16,-2 1-128-16,3-1 128 0,1-3 48 0,2 2 0 0,-1 1 0 0,2-1 0 16,-1 1 0-16,1 1 0 15,-1 0 0-15,-2-1 0 0,3-1-48 0,-2 0-128 0,2-1 192 0,-1 1-64 16,0-2 0-16,-1 1 0 15,0-1 0-15,2 2 0 0,-1-2 0 0,0 1-128 16,-1-2 192-16,1 1-64 0,0-1-128 0,0 1 160 0,-2-1-160 0,1 0 160 16,0 1-160-16,0-2 128 0,1 0-128 15,2 1 128-15,-1-1 16 0,0 0 0 0,1 1 0 0,0-1 0 16,1 0 48-16,-1-1 0 0,-2-1 0 0,1 1 0 0,-1-1-16 0,1-1 0 16,-1 1 0-16,1-1 0 0,-1-1-16 0,2 0 0 15,-2-3 0-15,1 2 0 0,-1-1 0 0,1-1 0 16,-1 0 0-16,2 0 0 0,1-1-16 0,-3 1 0 15,-2-1 0-15,2 0 0 16,-1 1-144-16,2 0 192 0,-1 0-192 0,1-1 192 0,-1 1-192 0,1 0 128 16,-1-2-128-16,1 1 128 0,-1 0-128 0,1 0 0 15,-2-1 0-15,2 1 0 0,-1-3 128 0,1 0-128 16,-1 1 128-16,2-2-128 0,-1 0 192 0,2-1-64 16,1 0 0-16,-1 0 0 0,-1-2 0 0,1 1 0 0,0 0 0 0,-2 0 0 15,0-1-128-15,-1 0 160 16,0 1-160-16,0 0 160 0,1 0-160 0,0 1 0 0,-1 0 0 0,0 0 128 15,1 0-128-15,-1 2 0 16,0-1 0-16,-2 0 128 0,-1-1-128 0,0 1 0 16,-1 1 144-16,0-2-144 0,1-1 0 0,-1 0 144 0,0 0-144 0,-1 0 0 15,0 0 144-15,-1 0-144 0,-2-1 0 16,1-2 144-16,0 1-144 0,-1 1 160 0,-2 0-160 0,2 0 160 16,-1 0-160-16,0 0 0 0,-2-2 144 0,0 1-144 15,1 0 0-15,-2 4 144 0,1-1-144 0,-1-1 0 16,1 0 0-16,0-1 0 0,-1 0 0 0,1-5 0 15,-2-1 0-15,0 3 0 0,1 1 0 0,-2 3 0 0,0 1 128 16,1 2-128-16,-1-1 0 0,-2 0 0 0,-2 1 128 16,2 1-128-16,0 0 0 0,0 7 0 0,0-7 0 0,0 7 0 15,2-6 0-15,-2 6 0 0,0-8 0 0,0 8 0 16,0 0 0-16,3-6 0 0,-3 6 0 0,0 0 0 16,0 0 0-16,0 0 0 0,0 0 0 0,0 0 0 15,0 0 0-15,0 0 0 0,0 0 0 0,0 0 0 31,0 0-128-31,0 0 128 0,0 0 0 0,0 0 0 0,0 0 0 0,0 0 0 16,0 0 0-16,1 8 0 0,-1-8 0 0,-1 10 0 0,0-1 0 0,-1 1 0 16,2 0-144-16,-2 0 144 15,2-10 0-15,-2 12 0 0,1 0 0 0,-3 1 0 0,-1 0 0 0,1 2 0 16,-2-1 0-16,0 0 0 0,-2-1 0 0,0 2 0 16,2-1 0-16,-3 1 0 0,0 1 0 0,-1-2 0 15,0-1 0-15,0 1 0 0,-1-2 0 16,0 1 0-16,0 0 0 0,0 1 0 0,0 1 0 0,1-1 0 0,-2-1 0 0,-1 0 0 15,0-1 0-15,0 1 0 16,0-1 0-16,-2 0 128 0,0-1-128 0,-2 2 0 16,1 1 0-16,-2 1 128 0,0-1-128 0,-1 0 0 15,0-1 0-15,2 2 0 0,-1-1 0 0,-1 0 0 16,-1 1 0-16,1-1 128 0,-2-1-128 0,-1 1 0 0,0 0 0 0,-1-1 0 16,0-1 0-16,1 0 0 15,0 0 0-15,0-1 0 0,0-1 0 0,0 0 128 0,-2 0-128 16,2-1 0-16,0-1 0 0,0 0 0 15,2 0 0-15,0-1 0 0,1 2 0 0,-1 0 0 0,-1-1 0 0,2 1 128 0,-1-2-128 0,1 1 0 16,3 0 0-16,-3 0 0 16,-1-1 0-16,0-1 0 0,0-3 0 0,2 1 0 0,0 0 0 15,-1-1 0-15,0-2 0 0,1-1 0 0,0 0 0 16,1 0 0-16,-2 0 0 0,-1 0 0 0,2 0 0 0,0-2 0 16,0 1 0-16,3-2 0 0,-1 1 0 0,-1 1 0 15,-2 1 0-15,1-1 0 0,-1-1 0 0,0 0 0 16,1 1 0-16,-1-1 0 0,-1 0 0 0,1 0 0 15,2 0 0-15,-3-1 0 0,0-2 0 0,3 1 0 16,-1-1 0-16,0 1 0 0,1-2 0 0,0 1 0 16,1-2 0-16,0 2 0 0,1-1 0 0,-2 0 0 15,2-2 0-15,0 1 128 0,0 1-128 0,2-1 0 0,0-3 0 16,1 2 0-16,1-1 0 0,-1 0 0 16,0-1 0-16,1 1 0 0,1 0 0 0,-2 2 0 15,-1-1 0-15,3-1 0 0,-2 0 0 0,2 1 0 0,0 0 0 0,-1 1 128 16,2-1-128-16,0-1 0 0,0 1 0 0,1 0 0 15,2 1 0-15,0 0 0 16,0 0 0-16,0 1 0 0,1 0 0 0,0 1 0 16,1-1 0-16,4 6 0 0,-4-7 0 0,0 0-128 15,4 7 128-15,-2-8 0 0,2 8 0 0,-3-7 0 16,3 7 0-16,-4-8-128 0,4 8 128 0,-2-8 0 0,2 8 0 0,0 0 0 16,1-9 0-16,-1 9 0 0,0-7 0 0,0 7 0 15,0 0 0-15,0 0 0 0,0 0 0 0,0 0-128 16,0 0 128-16,5-7 0 0,-5 7-144 0,0 0 144 15,0 0 0-15,0 0 0 0,0 0-144 0,9-1 144 0,-9 1 0 16,8 3-128-16,-8-3 128 0,8 8 0 16,-1-1 0-16,-7-7-128 0,7 7 128 0,0 1 0 15,0 0 0-15,0-1 0 16,0 1 0-16,1 0 0 0,0 0 0 0,1-1 0 0,0 2-128 0,1 0 128 0,1 0 0 0,0-2 0 16,-1 0-128-16,1 1 128 15,0-1 0-15,1 1 0 0,1-1 0 0,2-1 0 16,1 1 0-16,2 1 0 0,-1-1 0 0,2 2 0 15,1 1 0-15,-3 0 0 0,1-1 0 0,-1-1 0 0,1 0 0 0,-1 0 0 16,0 0 0-16,0-1 0 0,-1 1 0 0,-2-1 0 16,0-2 0-16,-1 2 0 0,2-1 0 0,0 1 0 0,-3-3 0 15,0 2 0-15,0-2 0 0,1-1 0 16,0 1 0-16,0-1 0 0,1 0 0 0,-1 1 0 0,0-1 0 0,-2 0 0 16,-1 1 0-16,0-2 0 0,1-1 0 0,1 1 0 15,0 0 0-15,0 0 0 0,0 0 0 0,1-1 0 16,2 0 0-16,-1 0 0 15,-2 0 0-15,1 0 0 0,2-1 0 0,-2 0 0 0,-1 0 0 0,2 0 0 16,1 0 0-16,-1-1 0 0,-1-1 0 0,2 1 0 16,1-2 0-16,-1 1 0 0,1-2 0 0,-1 1 0 0,0-2 0 15,2 0 0-15,-1-1 0 0,1 1 0 0,-2-1 0 16,2 1 0-16,-1-1 0 0,0 2 0 0,-4-2 0 0,1 2 0 31,0-1 128-31,2 2-128 0,-1 0 0 0,-1 0 0 0,1-1 0 0,1 1 0 0,-1 0 0 0,0-2 0 31,1 1 0-31,-2-1 0 0,0 1 0 0,1 0 0 16,3-1 0-16,-2 0 0 0,-1-3 0 0,2 0 0 16,-1 0 0-16,2-1 0 0,-2 1 0 0,1 0 0 15,-1 1 0-15,0-1 0 0,-1-1 0 0,1 1 0 16,-2 0 128-16,0 0-128 0,-1 0 0 0,1 1 0 16,0-1 0-16,-2-1 0 0,-2 0 0 0,0 0 0 15,2 1 0-15,3-1 144 0,-1 0-144 0,1 0 0 16,-1-1 0-16,2 0 0 0,0 2 0 0,0-2 0 15,1-2 0-15,-1 1 0 0,1 0 0 0,0 0 0 0,0 0 0 0,-2 1 0 16,-1 0 0-16,0 0 0 0,0-1 0 0,1 0 0 16,-2 0 0-16,-1 0 0 0,-1-1 0 15,0 0 0-15,-1 0 0 0,1 1 0 0,1 1 0 0,0-1 0 16,-3 0 0-16,1-1 0 0,0 0 0 0,1 1 0 0,-2 0 0 16,-1 2 0-16,0 1 0 0,-1-1 128 0,0-1-128 15,0 0 0-15,1 1 0 0,-2-1 0 0,0-1 0 0,0 1 0 16,1 0 0-16,-2 0 128 0,-1 0-128 15,1 1 0-15,0 0 0 0,1 1 0 0,-2-3 0 0,0 2 0 16,2 1 0-16,-1 0 0 0,-1 0 0 0,1 0 0 16,-1 0 0-16,1 2 0 0,0-1 0 0,-1 2 0 15,-1-2 0-15,1 1 0 0,-2 1 0 0,2-2 0 16,-1 2 0-16,1-1 0 0,-3 6 0 0,1-4 0 16,-1 4 0-16,2-6 0 0,0 1 0 0,-1 1 0 15,0-1 0-15,-1 5 0 0,2-5 0 0,0-1 0 16,-1 1 0-16,1 0 0 0,0 0 0 0,-1 0 0 15,0 0 0-15,1 0 0 0,0 1 0 0,-1 0 0 16,0-1 0-16,0 0 0 0,-1 5 0 0,3-5 0 16,-2 0 0-16,-1 5 0 0,3-6 0 0,0 2 0 0,0-2 0 0,-1 2 0 15,1 0 0-15,-3 4 0 0,3-5 0 0,-3 5 0 16,4-4 0-16,-4 4 0 16,0 0 0-16,4-3 0 0,-4 3 0 0,0 0 0 15,0 0 0-15,0 0 0 0,0 0 0 0,0 0 0 16,0 0-144-16,0 0 144 0,0 0 0 0,0 0 0 0,0 0 0 0,0 0 0 0,1 9-144 0,-2 2 144 15,-2 0 0-15,-2 3-144 16,-1 1 144-16,-2 2 0 0,-1 0 0 0,-1 2 0 16,-1 2 0-16,0 1 0 0,3 1 0 0,-5 2 0 0,-1 0 0 0,-6 13 0 15,1-3 0-15,-1-2 0 16,0-2-672-16,0-1-96 16,-4-1-32-16,0 2 0 0,-3 3-1776 0,-2 0-368 0</inkml:trace>
  <inkml:trace contextRef="#ctx0" brushRef="#br0" timeOffset="26184.76">11586 11978 23039 0,'-17'1'1024'0,"4"-1"192"0,0-1-960 0,1 2-256 0,-1 0 0 0,3 1 0 16,1 0 432-16,9-2 32 0,-5 1 16 0,5-1 0 15,0 0-160-15,0 0-48 0,0 0 0 0,0 0 0 0,7-3-272 0,6 1-144 31,0 0 16-31,1-1 0 0,1-1 128 0,1 1 0 16,0-1 0-16,1-1-128 0,0 1 128 0,2 0 0 0,0-2 0 0,3 2 0 0,2-2-160 0,2 3 160 16,2 0-192-16,3-1 192 15,2 1-128-15,3 1 128 0,4-2 0 0,3 1 0 0,2 0 0 0,-1 1 0 16,-3 1 0-16,5-2 0 16,2 2 0-16,6 1 176 0,2 0-48 0,3 0-128 0,4 0 224 0,-4 0-64 15,-2 0-16-15,0 0 0 0,1 0-144 0,6-1 192 16,2 0-192-16,0 0 192 0,-1 0-192 0,0 1 0 0,0 0 144 15,2 0-144-15,2-1 0 0,2 1 0 16,3 0 0-16,-3 0 0 0,-5-1 272 0,0 0-16 0,0-2 0 16,4 1 0-16,6 0-32 0,-5 0-16 15,-5-2 0-15,1 1 0 0,2 0 64 0,1-2 16 0,2 0 0 0,-3-1 0 16,-3 1-80-16,0-1-16 0,-3 0 0 0,0 0 0 16,1 1 0-16,1-1-16 0,0 1 0 0,-6-2 0 15,-5 2-176-15,-2-1 0 0,-1 0 0 0,-2-2 128 16,-1 1-128-16,-1 2 160 0,-1 0-160 0,-4 1 160 15,-2 1-160 1,-4-1 128-16,-8 1-128 0,0 1 128 0,-9 0-128 0,-1 1 160 16,-5 0-160-16,-2 1 160 0,-2 0-32 0,-9 0-128 0,0 0 192 0,0 0-64 15,0 0-128-15,0 0 0 0,0 0 0 0,0 0 0 16,0 0-496-16,-10-2-128 16,-1 1-16-16,-2 1-8320 0,-5 0-1664 0</inkml:trace>
  <inkml:trace contextRef="#ctx0" brushRef="#br0" timeOffset="26911.1">11423 12125 11055 0,'0'0'976'0,"0"0"-784"16,0 0-192-16,0 0 0 0,0 0 3008 0,0 0 576 15,10-2 96-15,1 0 32 0,2 2-3088 0,4-1-624 16,3 1 0-16,1 0-224 0,4-1 224 0,-1 1-144 16,-1 0 144-16,1 0-128 0,2 0 128 0,1 0 0 15,2 0 0-15,4 0-128 0,-1 0 128 0,3 0 0 16,2-1 0-16,5 1 0 0,3 0 0 0,0-1 0 15,-2 0 0-15,0-1 0 0,-1 1 192 0,2-1-48 0,1 1 0 16,2 0 0-16,1-1 128 0,4 0 32 16,7-1 0-16,-6 1 0 0,-6 0-304 0,0-1 0 0,0-1 0 0,2 1 0 15,1 0 128-15,3 1-128 0,4-1 144 0,0 1-144 16,-2-1 224-16,-2 0-48 0,0-3-16 0,2 3 0 16,2-1 96-16,2 1 32 0,1 0 0 0,0 0 0 15,-2-2 16-15,-1 1 0 0,-3-1 0 0,1 2 0 16,1 1-112-16,0 1 0 0,5 1-16 0,-3-1 0 15,-1-2-48-15,-3 1 0 0,-2 0 0 0,-3 0 0 16,2 1-128-16,1 1 128 0,2 0-128 0,1 0 128 16,-4-1-128-16,-2 0 0 0,-5-1 144 0,-1 1-144 0,-2-1 128 0,1-1-128 15,-1 2 128-15,0 0-128 0,-1-2 128 0,-1 2-128 16,-1-1 160-16,0 0-160 0,-2 0 160 0,-2 0-160 16,-8-1 160-16,-2 1-160 0,-5-1 176 0,0 1-176 15,-2-1 192-15,-2 1-192 16,-3 1 160-16,0 0-160 0,-2 0 128 0,0-1-128 0,-10 2 160 0,10-2-160 15,-10 2 192-15,0 0-192 0,10-3 0 0,-10 3-352 16,0 0 48-16,9-3 16 16,-9 3-2160-16,5-5-432 0</inkml:trace>
  <inkml:trace contextRef="#ctx0" brushRef="#br0" timeOffset="27053.41">14851 11880 15663 0,'-7'0'1392'0,"0"-1"-1120"15,7 1-272-15,-9-1 0 0,9 1 4416 0,-9 0 816 0,9 0 160 0,0 0 48 32,0 0-5440-32,0 0-992 0,0 0-240 0</inkml:trace>
  <inkml:trace contextRef="#ctx0" brushRef="#br0" timeOffset="33566.51">17356 5981 2751 0,'0'0'256'0,"0"0"-256"0,0 0 0 0,0 0 0 16,0 0 1648-16,0 0 272 0,0 0 64 0,0 0 16 15,0 0-1120-15,0 0-240 0,0 0-32 0,0 0-16 0,0 0-80 0,0 0-32 16,0 0 0-16,1-5 0 0,-1 5-208 0,3-4-32 16,-3 4-16-16,3-3 0 0,-3 3-224 0,0 0 176 15,0 0-176-15,0 0 160 0,0 0-160 0,0 0 0 16,0 0 0-16,0 0 128 0,6 0-128 0,-6 0 0 16,0 0-160-16,0 0-6464 15</inkml:trace>
  <inkml:trace contextRef="#ctx0" brushRef="#br0" timeOffset="33765.87">17415 6061 12831 0,'0'0'576'0,"0"0"112"0,0 0-560 0,0 0-128 0,0 0 0 15,0 0 0-15,7 2 576 0,-2 0 64 0,-5-2 32 0,6 3 0 16,0-1-288-16,1 0-48 0,-1 0-16 15,0 0 0-15,1 1-192 0,-1-1-128 0,1 0 160 0,0 0-160 16,0 2 0-16,0-2 0 0,-1 0 0 0,3-1 0 31,-1 0-752-31,-8-1-80 0</inkml:trace>
  <inkml:trace contextRef="#ctx0" brushRef="#br0" timeOffset="33907.75">17592 6120 10127 0,'0'0'896'16,"0"0"-704"-16,0 0-192 0,0 0 0 0,0 0 640 0,0 0 80 15,0 0 32-15,5 7 0 0,-1 0-432 0,0-2-64 16,-4-5-32-16,6 5 0 0,0-1-224 0,2 0 0 16,0 0 0-16,0-1 0 0,-1-2 0 0,1 1-160 15,0 0 32-15,-1 1-3840 16,1-1-768-16</inkml:trace>
  <inkml:trace contextRef="#ctx0" brushRef="#br0" timeOffset="34033.33">17751 6199 6447 0,'0'0'576'0,"0"0"-576"15,5 3 0-15,1 0 0 0,-6-3 512 0,7 2-16 0,1 1 0 0,-1-1 0 16,-1 0-336-16,1 0-160 0,-1 0 160 16,2 1-160-16,-2-1 208 0,-1 1-48 0,1 0-16 0,-1 1 0 15,2-2-144-15,0 2 0 0,-1 0 144 0</inkml:trace>
  <inkml:trace contextRef="#ctx0" brushRef="#br0" timeOffset="34229.5">17998 6263 3679 0,'0'0'160'0,"0"0"32"16,0 0-192-16,0 0 0 0,0 0 0 0,0 0 0 0,0 0 3456 0,0 0 640 0,0 0 128 0,0 0 16 0,0 0-3104 0,0 0-624 15,0 0-128-15,0 0-32 0,0 0-352 0,0 0 128 16,0 0-128-16,6 4 0 16,-6-4 0-16,8 2 0 0,-1 0 0 0,3 0 0 31,-10-2-640-31,12 1-208 0</inkml:trace>
  <inkml:trace contextRef="#ctx0" brushRef="#br0" timeOffset="34349.98">18147 6294 11967 0,'0'0'528'0,"0"0"112"0,-6-1-512 0,6 1-128 16,0 0 0-16,0 0 0 0,0 0 944 0,0 0 144 16,0 0 48-16,0 0 0 0,0 0-880 0,0 0-256 0,0 0 0 15,6 7 128-15,-3-2-128 0,-3-5-128 16,6 5 128-16,1-1-4832 15,-1 0-864-15</inkml:trace>
  <inkml:trace contextRef="#ctx0" brushRef="#br0" timeOffset="34522.15">18277 6367 10127 0,'0'0'896'0,"0"0"-704"0,0 0-192 0,0 0 0 16,0 0 976-16,0 0 176 0,0 0 16 0,0 0 16 15,7 1-480-15,0 0-80 16,-7-1-32-16,7 1 0 0,2-1-352 0,-1 0-80 0,1 0-16 0,1 0 0 0,-1 0-144 0,1-1 0 15,1 0 0-15,6-1 0 32,-1-2-592-32,-1 2-48 0,-3 0-16 0</inkml:trace>
  <inkml:trace contextRef="#ctx0" brushRef="#br0" timeOffset="34632.28">18519 6348 8287 0,'0'0'368'0,"0"0"80"0,0 0-448 0,7 3 0 0,1 0 0 0,-2-1 0 0,-6-2 1312 0,7 2 176 16,0 0 48-16,0 2 0 0,1-2-1088 0,0 0-192 15,-2 0-64-15,2 1 0 0,0 1-192 16,-1-1 0-16,1 0 128 0,0 1-4432 0,-2-2-880 0</inkml:trace>
  <inkml:trace contextRef="#ctx0" brushRef="#br0" timeOffset="34805.37">18830 6443 15023 0,'0'0'656'0,"0"0"160"0,0 0-656 0,0 0-160 0,0 0 0 0,0 0 0 16,0 0 208-16,5 0 16 15,2 0 0-15,-1 0 0 0,2 0-224 0,0 0 0 16,-1 1 0-16,3-2 0 0,-1 1-432 0,0 0-16 0</inkml:trace>
  <inkml:trace contextRef="#ctx0" brushRef="#br0" timeOffset="34947.15">19003 6448 5519 0,'0'0'496'0,"0"0"-496"0,0 0 0 0,0 0 0 16,0 0 2256-16,0 0 368 15,0 0 64-15,0 0 0 0,0 0-2016 0,0 0-416 16,0 0-64-16,0 0-32 0,0 0-160 0,9 0 0 16,-1 0 0-16,1 0 0 0,1 0-256 0,-2-1-96 0,2 0-16 0</inkml:trace>
  <inkml:trace contextRef="#ctx0" brushRef="#br0" timeOffset="35112.94">19265 6464 5519 0,'0'0'240'0,"0"0"64"16,0 0-304-16,0 0 0 15,0 0 0-15,0 0 0 0,8 1 1760 0,0 0 288 0,-1-1 64 0,2 1 16 0,0-1-1616 0,1 0-336 16,1-1-176-16,-1 0 192 15,0 0-192-15,0 0-224 16,2-2 48-16</inkml:trace>
  <inkml:trace contextRef="#ctx0" brushRef="#br0" timeOffset="35264.86">19545 6442 3679 0,'0'0'320'0,"0"0"-320"16,0 0 0-16,0 0 0 0,0 0 2368 0,0 0 416 15,0 0 80-15,0 0 16 0,0 0-2112 0,0 0-432 16,0 0-80-16,0 0 0 0,0 0-256 0,0 0 0 16,0 0 0-16,0 0-4368 0,6-3-928 0</inkml:trace>
  <inkml:trace contextRef="#ctx0" brushRef="#br0" timeOffset="35421.8">19806 6410 9951 0,'0'0'448'0,"0"0"80"0,0 0-528 0,0 0 0 0,0 0 0 0,7-2 0 0,-7 2 224 0,7-3-64 16,0 1-16-16,-7 2 0 0,6-2-144 0,-6 2 0 15,8-2 0-15,-1 1 128 0,0 0-128 0,-1-1 0 16,0 0 0-16</inkml:trace>
  <inkml:trace contextRef="#ctx0" brushRef="#br0" timeOffset="35600.36">20109 6338 8287 0,'0'0'368'0,"0"0"80"0,0 0-448 0,0 0 0 0,0 0 0 0,5-4 0 15,1-1 1312-15,1 2 176 0,-3 1 48 0,1 0 0 16,1-2-1184-16,-1 1-224 0,2 1-128 0,0 0 128 16,-1 0-128-16,2-1 0 0,0 1 0 0,3-1 0 31,0 0-464-31,0 0-16 0,-1 0 0 0,-1 0 0 15,1-1-720-15,0 2-144 0</inkml:trace>
  <inkml:trace contextRef="#ctx0" brushRef="#br0" timeOffset="35721.24">20325 6248 3679 0,'0'0'320'0,"0"0"-320"0,0 0 0 0,6-3 0 0,0-1 1408 0,-1 2 192 15,1-1 64-15,-6 3 0 0,5-3-832 0,1-1-144 16,-2 1-48-16,-4 3 0 16,0 0-208-16,6-2-48 0,-1 0-16 0,1-1 0 0,0 1-368 15,1-1 128-15,-1 2-128 0,2-1 0 0,1-1 0 0,1 1 0 16,0 0 0-16,0 0-4016 15,1 0-720-15</inkml:trace>
  <inkml:trace contextRef="#ctx0" brushRef="#br0" timeOffset="35929.58">20605 6125 10303 0,'0'0'448'0,"0"0"112"0,0 0-560 0,6-1 0 15,-6 1 0-15,5-4 0 0,2 1 416 0,-7 3-32 16,6 0 0-16,1-1 0 0,0-1-192 0,-1-1-32 0,1-1-16 0,-1 2 0 15,1 1-144-15,1 0 0 0,-2 1 0 0,1-1 0 16,-1 0 0-16,0-2 0 0,-1 1 0 0,-5 2 0 16,6-1 0-16,-6 1 0 0,5-1 0 0,-5 1 0 15,0 0 0-15,0 0-144 0,0 0 144 0,0 0-208 16,0 0-272-16,0 0-48 0</inkml:trace>
  <inkml:trace contextRef="#ctx0" brushRef="#br0" timeOffset="36783.53">18177 6307 4607 0,'11'3'192'0,"-4"-1"64"0,1-1-256 0,0 1 0 0,1 0 0 0,1 1 0 16,1-1 192-16,2 0 0 0,3 0 0 15,0 1 0-15,1 1-192 0</inkml:trace>
  <inkml:trace contextRef="#ctx0" brushRef="#br0" timeOffset="37022.06">19011 6423 9215 0,'0'0'400'0,"0"0"96"0,9 1-496 0,0-1 0 16,1 0 0-16,1 1 0 0,1-1 640 0,0 1 48 15,1 0 0-15,0-1 0 0,0 0-496 0,2 1-192 0,0 1 176 0,2-2-176 16,2 1 0-16,0-1 0 16,-1 0 0-16,0 0-5232 0</inkml:trace>
  <inkml:trace contextRef="#ctx0" brushRef="#br0" timeOffset="37212.61">19674 6423 3679 0,'0'0'320'0,"9"1"-320"31,-1 0 0-31,2 0 0 0,2 0 2624 0,1-1 448 0,0 0 80 0,2 0 32 0,-2 0-2240 0,-1 0-448 16,0 0-96-16,0 0-16 0,0 0-240 15,0-1-144 1,-2 0 160-16,1 0-160 0,0 0 0 0,1 0 0 0,2-1-176 0,-2 1 176 16,-1-2-736-1,0 1-32-15,1-2 0 0</inkml:trace>
  <inkml:trace contextRef="#ctx0" brushRef="#br0" timeOffset="37353.81">20402 6256 9215 0,'0'0'816'0,"0"0"-656"0,0 0-160 0,0 0 0 15,0 0 1424-15,0 0 256 0,0 0 48 0,0 0-5504 16,0 0-1088-16</inkml:trace>
  <inkml:trace contextRef="#ctx0" brushRef="#br0" timeOffset="41105.5">19137 5849 4607 0,'0'0'400'0,"0"0"-400"16,0 0 0-16,0 0 0 0,0 0 704 0,0 0 48 16,0 0 16-16,6 4 0 0,-6-4-384 0,6 3-80 0,-6-3-16 0,0 0 0 15,0 0 400-15,0 0 80 0,5 3 0 0,-5-3 16 16,0 0-112-16,7 2-32 0,-7-2 0 0,0 0 0 15,0 0-176-15,6 1-32 0,-6-1-16 0,0 0 0 16,0 0-208-16,0 0-32 0,7 0-16 16,-7 0 0-16,0 0-160 0,0 0 0 0,0 0 0 0,0 0 128 15,0 0-128-15,0 0 0 0,0 0 0 0,0 0 128 0,0 0-128 0,0 0 128 16,0 0-128-16,0 0 128 0,0 0 96 0,0 0 16 16,0 0 0-16,0 0 0 0,0 0-64 0,0 0-16 15,0 0 0-15,0 0 0 0,0 0-160 0,0 0 128 16,0 0-128-16,0 0 128 0,0 0-128 0,0 0 0 31,0-6 0-31,0 6 0 0,0 0 0 0,0 0 0 0,0 0 0 0,0 0 128 0,0 0-128 0,0 0 0 0,0 0 0 0,2-4 0 16,-2 4 0-16,0 0 0 15,0 0 0-15,0 0 0 0,0 0 0 0,0 0 0 32,0 0 0-32,0 0 0 0,0 0 0 0,0 0 0 0,0 0 0 0,0 0 0 0,0 0 0 0,0 0 0 0,0 0 0 0,0 0 0 31,0 0 0-31,0 0 0 0,0 0 0 0,0 0 0 0,0 0-336 0,0 0 0 0,0 0 0 0</inkml:trace>
  <inkml:trace contextRef="#ctx0" brushRef="#br0" timeOffset="41910.43">19157 5851 5519 0,'0'0'496'0,"0"0"-496"0,0 0 0 0,0 0 0 0,0 0 1552 0,0 0 224 0,0 0 32 0,0 0 16 15,0 0-800-15,0 0-176 0,-5 2-16 0,5-2-16 0,0 0-80 0,0 0-16 16,-3 5 0-16,3-5 0 16,0 0-320-16,0 0-64 0,0 0-16 0,0 0 0 15,0 0-144-15,0 0-48 0,-5 3 0 0,5-3 0 16,0 0-128-16,0 0 128 0,0 0-128 0,0 0 128 16,0 0 64-16,0 0 0 0,0 0 0 0,0 0 0 0,0 0-48 0,0 0 0 15,0 0 0-15,0 0 0 0,0 0-144 0,0 0 0 16,0 0 0-16,0 0 128 0,0 0-128 0,0 0 0 15,0 0 0-15,0 0 128 0,0 0-128 0,0 0 0 16,0 0 0-16,0 0 0 0,0 0 0 0,0 0 0 16,0 0 0-16,0 0 0 0,0 0 0 0,0 0 0 15,0 0 0-15,0 0 0 0,0 0 0 0,0 0 0 16,0 0 0-16,0 0 0 0,0 0 0 0,0 0 0 0,0 0 0 0,0 0 0 16,0 0 0-16,0 0 0 0,0 0 0 0,6-5 128 15,-1 0 32-15,3-1 0 0,2 0 0 0,1-1 0 16,2 0 64-16,2-2 16 0,4 0 0 0,1-3 0 15,2-4 48-15,1 0 16 0,1-2 0 0,4-1 0 16,1-2 208-16,2-2 32 0,1-3 16 0,3 1 0 16,4-1-144-16,3-2-32 0,3-2 0 0,1 1 0 15,0-2-144-15,-2 0-48 0,-2 0 0 0,-1 2 0 16,-1 0 128-16,0 1 32 0,-2 2 0 0,1 3 0 0,-2 2-32 0,-1 2-16 16,-3 0 0-16,-4 1 0 0,-2 1-16 0,-3 3 0 15,-5 1 0-15,-2 2 0 0,-3 1 64 0,-1 1 16 16,-2 2 0-16,-4 1 0 15,0 1-32-15,-3 0 0 0,-4 5 0 0,0 0 0 0,4-4-160 0,-4 4-48 16,0 0 0-16,0 0 0 0,0 0-128 0,0 0 0 16,0 0 0-16,0 0 0 15,0 0-672-15,0 0-112 0,0 0-32 0,0 0-13472 0</inkml:trace>
  <inkml:trace contextRef="#ctx0" brushRef="#br0" timeOffset="43052.09">20322 4806 4607 0,'0'0'192'0,"0"0"64"0,0 0-256 0,0 0 0 15,0 0 0-15,0 0 0 0,-3-3 2336 0,3 3 416 0,-3-5 96 0,2 1 16 16,0-2-1408-16,2 1-288 15,1 0-48-15,1 0-16 0,2-2-224 0,2-1-48 0,2 0-16 16,2-1 0-16,0-1 0 0,2-2 0 0,4 0 0 0,2 0 0 16,0 0-80-16,3-1-16 0,3-2 0 15,0 1 0-15,0 0-224 0,0-1-48 0,0 2-16 0,-2 0 0 16,-1-1-240-16,-2 0-64 0,-2 3 0 0,-1 2 0 0,-3-1-128 0,-2 1 160 16,-1 0-160-16,-1 1 160 0,-2 1-32 0,-1 0 0 15,1 0 0-15,-2 1 0 0,-3-1 64 0,0 2 0 16,1 0 0-16,-4 5 0 0,2-5-48 0,-2 5 0 15,1-5 0-15,0 1 0 0,-1 4-144 0,0 0 160 16,0 0-160-16,0 0 160 0,0 0-160 0,0 0 0 16,-2-4 144-16,2 4-144 0,0 0 0 0,0 0 0 0,0 0 0 0,0 0 0 31,0 0-608-31,0 0-32 0,0 0-16 0,0 0-8320 16,-5 5-1664-16</inkml:trace>
  <inkml:trace contextRef="#ctx0" brushRef="#br0" timeOffset="43747.4">20975 4162 8287 0,'0'0'368'0,"0"0"80"0,0 0-448 0,0 0 0 0,0 0 0 0,0 0 0 0,0 0 2336 16,0 0 384-16,1-5 80 0,0-1 16 15,1 2-1232-15,3-1-240 0,0-1-64 0,3-1 0 0,2 1-288 0,2-2-64 16,0-2-16-16,2 0 0 0,2 2-288 0,1-1-64 15,1-1-16-15,-1 0 0 0,1-1-288 16,0 0-64-16,-2 0-16 0,3 0 0 16,-5 0-176-16,1 0 0 0,0 1 144 0,-1 0-144 0,-1 0 0 0,-2 1 0 15,-2 1 0-15,0 0 0 0,-1 1 0 0,-1 2 144 0,0-1-144 16,-2 2 0-16,0 0 160 0,-5 4-160 0,3-5 128 0,-3 5-128 16,0 0 144-16,0 0-144 0,0 0 160 0,0 0-160 15,-4-4 0-15,-1 2-208 16,5 2 16-16,-7 0 0 0,-2 1-64 0,-1 2 0 0,-1 1 0 15,-1 3 0-15,-1 0 96 0,-1 1 16 0,1 2 0 0,0 1 0 16,-2 0 144-16,-2 1-160 0,-2 3 160 0,1-1-160 16,-2 0 160-16,0 3 0 0,0 0 0 0,2 2-128 15,-1 1 128-15,1 1 0 0,2 0-144 0,0 0 144 0,3-2 0 16,2 1 0-16,1 0-144 0,1 0 144 16,2 0 0-16,0-2-160 0,2 0 160 0,0-2-128 0,3 0 128 0,1-2 0 15,1-1 0-15,1-1 0 16,2-1 0-16,1 0 0 0,-1-1 0 0,2-1 0 0,2-1 0 0,1-3 0 15,-2 0 0 1,2-2 0-16,1-2 0 0,1-1 0 0,0-1 0 0,0-1 0 0,-1-2 0 0,1 0 128 16,-1 0-128-16,0-2 176 15,1 1-16-15,-4-3 0 0,0-1 0 0,-2-1 0 16,0 0 160-16,-2 0 16 0,-1 1 16 0,-1-1 0 0,-2-1 96 0,0 1 0 16,-2 1 16-16,1 2 0 0,0 2-144 0,-1 0-48 0,-1 1 0 0,-1 1 0 31,1 1-272-31,-1 0 0 15,1 2 0-15,5 0 0 0,-6 2-208 0,1 0-112 16,-1 1 0-16,-1 5-16 16,1 2-1808-16,2 0-352 0</inkml:trace>
  <inkml:trace contextRef="#ctx0" brushRef="#br0" timeOffset="44189.33">21220 4309 16575 0,'0'0'736'15,"0"0"160"-15,0 0-720 0,0 0-176 0,0 0 0 0,0 0 0 0,0 0 1040 0,0 0 176 16,0 7 48-16,0-7 0 0,-2 7-368 0,1 1-80 16,0-2-16-16,0 1 0 0,1-7-160 0,0 0-48 15,0 0 0-15,0 7 0 0,0-7-320 0,0 6-64 16,0-6-16-16,0 0 0 0,0 0-64 0,0 0-128 16,0 0 176-16,0 0-176 0,0 0 240 0,0 0-64 0,6-2-16 0,-1-1 0 15,-1-3-16-15,1-2 0 0,0-1 0 0,0-2 0 16,1-3-144-16,-2 1 160 15,1 0-160-15,0 2 160 0,2 1-160 0,-2 0 0 16,1 2 0-16,-2 2 0 0,-2 0 0 0,-2 6 0 16,0 0 0-16,0 0 0 0,0 0 128 0,0 0-128 15,0 0 192-15,7 3-64 0,-7-3-128 0,7 3 128 0,-2 1-128 0,1 1 128 16,-6-5-128-16,6 6 0 0,-1 0 144 0,-5-6-144 16,5 4 128-16,-5-4-128 0,7 3 160 0,-1 0-160 15,-6-3 272-15,8 1-32 16,-1-2-16-16,-1-2 0 0,1 0 32 0,-1-1 16 0,0-2 0 0,0-1 0 15,1 0-80-15,0-1 0 0,-1 1-16 0,1-2 0 16,-1 0-176-16,1 0 128 0,0-1-128 0,-1 3 128 16,1-1-128-16,-1 2 0 0,1 1 0 0,-1 0 0 0,-1 2 0 0,-5 3 0 15,8-1 0-15,-1 1 0 0,0 0-176 0,1 1 48 16,-1 1 0-16,3 2 0 16,-1-1-624-16,1 0-112 0,1 1-32 0,-2-2-7968 15,0 0-1600-15</inkml:trace>
  <inkml:trace contextRef="#ctx0" brushRef="#br0" timeOffset="44550.81">21658 4018 3679 0,'0'0'320'0,"0"0"-320"15,-7-2 0-15,1 0 0 0,0 1 3008 0,0 1 544 16,-2 1 96-16,0 1 32 0,0 0-2032 0,1 2-416 16,-1 0-80-16,0 2 0 0,1-1-288 0,0 2-48 15,0-1-16-15,2 1 0 0,-1 1-384 0,3-1-80 16,2 2-16-16,-1 1 0 0,1 0-144 0,2-1-48 15,2-2 0-15,0 0 0 0,-3-7 16 0,5 7 0 0,-1-2 0 16,2-1 0-16,-6-4 0 0,7 3 0 0,1-3 0 0,0 0 0 16,1-1 0-16,-2-2 0 0,0-1 0 0,0-2 0 15,-1-1-16-15,1-2-128 0,-1-1 192 0,1-1-64 16,-4-1-128-16,2 1 160 0,0 0-160 0,0 1 160 16,-2 0-160-16,0 2 0 0,0 2 0 0,0 1 0 15,-1 0 0-15,-2 5 0 0,0 0 0 16,0 0 0-16,0 0-160 0,0 0 160 0,0 0-208 0,0 0 80 0,0 0 128 15,6 4-160-15,0 1 160 0,-1 0-160 16,2 1 160-16,-1-1 0 0,-1 1 0 0,1-1-128 0,0 1 128 0,1-2-160 16,-2 1 160-16,-5-5-160 15,9 3-704 1,0-2-144-16,-9-1-16 0,11-2-16 16,-2-2-2000-16,-1-1-400 0,-1-1-80 0</inkml:trace>
  <inkml:trace contextRef="#ctx0" brushRef="#br0" timeOffset="44841.99">21793 3934 11967 0,'0'0'1072'0,"0"0"-864"15,0 0-208-15,0 0 0 0,0 0 1424 0,0 0 240 16,0 0 64-16,0 0 0 0,0 0-928 0,0 0-176 0,6 5-48 0,-1 1 0 16,2-1-112-16,0 0-16 15,2-2-16-15,0 1 0 0,2 0 208 0,1-1 32 16,2-1 16-16,0-1 0 0,-1-2-112 0,1 0 0 0,0-1-16 16,0 0 0-16,-2-2-192 0,0 1-48 0,0-1 0 15,-3-2 0-15,0 1-128 0,-3-3-48 16,0 0 0-16,0-1 0 0,-5 1 16 0,0-1 0 0,-1 0 0 0,-1 0 0 15,0 0 160-15,-2 2 48 0,0 0 0 0,-1 2 0 16,0 1 128-16,4 4 16 0,-4-2 16 0,4 2 0 0,-6 1-272 0,6-1-48 16,-4 6-16-16,-1 0 0 0,2 2-192 0,1 1 0 15,0 0 0-15,0 0 0 16,1 1 0-16,1 1 0 0,1 1 0 0,2 2 0 0,0 0 0 0,-2 0 0 16,1 1 0-16,0-1 0 0,2 0-256 0,-1 0 48 15,-1 0 16-15,0 1-9280 31,-2 2-1840-31</inkml:trace>
  <inkml:trace contextRef="#ctx0" brushRef="#br0" timeOffset="46513.01">19215 7355 8175 0,'0'0'352'0,"0"0"96"0,0 0-448 0,0 0 0 0,0 0 0 0,0 0 0 16,0 0 256-16,0 0-48 0,0 0 0 0,0 0 0 16,0 0 288-16,0 0 48 0,0 0 16 0,0 0 0 0,0 0-224 0,0 0-32 15,0 0-16-15,0 0 0 16,0 0-128-16,2-5-32 0,-2 5 0 0,0 0 0 0,2-4 128 16,-2 4 0-16,0 0 16 0,0 0 0 0,0 0 32 0,0 0 0 15,1-5 0-15,-1 5 0 0,0 0 0 0,0 0 0 16,0 0 0-16,0 0 0 0,0 0-96 0,0 0-16 15,0 0 0-15,0 0 0 0,0 0 0 0,0 0-16 16,0-4 0-16,0 4 0 0,0 0 32 0,0 0 16 16,0 0 0-16,0 0 0 15,0 0 32-15,0 0 0 0,0 0 0 0,0 0 0 16,0 0-32-16,0 0 0 0,-2-4 0 0,2 4 0 0,0 0-80 0,0 0-16 16,-3-5 0-16,3 5 0 0,0 0 32 0,0 0 0 15,0 0 0-15,0 0 0 0,0 0-16 0,0 0 0 0,-4-3 0 16,4 3 0-16,0 0 64 0,0 0 16 15,0 0 0-15,0 0 0 0,0 0 32 0,0 0 16 16,-3-6 0-16,3 6 0 0,0 0 0 0,0 0 0 0,-3-3 0 0,3 3 0 16,0 0-16-16,0 0-16 0,0 0 0 0,0 0 0 0,0 0-240 0,0 0 176 15,0 0-176-15,0 0 160 16,0 0-160-16,0 0 0 16,0 0 0-16,-4 6 128 0,1-1-128 0,3-5 0 0,-1 8 0 0,1 0 0 0,0-1 0 0,0 2 0 15,2 0 0-15,-1 2 128 16,3 1-128-16,-3 3 0 0,1 1 0 0,1-1 0 0,1 2 0 0,0 0 0 15,0 3 0 1,2 1 0-16,0 1 0 0,1 1 0 0,0 1 0 0,-1 0 0 0,1 1 0 0,-1-1 0 16,1-1 0-1,0 0 0-15,-2-1 0 0,1-1 0 0,-2-1 0 0,2-2 128 0,-3 0-128 0,1-1 128 16,0-3-128-16,-1 0 128 0,1 0-128 0,0 0 160 16,-2-2-160-16,0-2 160 0,-1-3-160 0,0 1 192 15,1-1-192-15,-2-7 192 16,0 0-192-16,0 6 160 0,1 1-160 0,-1-7 160 0,0 0-160 0,0 0 128 15,0 0-128 1,0 0 128-16,0 0-544 16,0 0-112-16,0 0-32 0,0 0-10736 0</inkml:trace>
  <inkml:trace contextRef="#ctx0" brushRef="#br0" timeOffset="46890.85">19106 7403 13823 0,'0'0'608'0,"0"0"128"0,-6 2-592 0,0 2-144 16,1 0 0-16,1 1 0 0,-1 3 704 0,2 0 96 16,1 1 32-16,0-2 0 15,0 1-256-15,0 1-64 0,2 0 0 0,-2-1 0 16,1 1-192-16,1-1-64 0,0-1 0 0,0 0 0 0,0 0-16 15,0-1-16 1,0 1 0-16,0-7 0 0,0 0 32 0,0 0 16 16,0 0 0-16,0 0 0 0,0 0 112 0,0 0 0 0,0 0 16 0,5-4 0 15,-1-4 96-15,1-1 16 0,0-1 0 0,0-1 0 16,2 0-192-16,2 0-16 0,-2 0-16 16,2 0 0-16,0 1 96 0,0 0 32 0,-1 2 0 0,0 0 0 15,1 2 112-15,2 1 32 0,0 2 0 0,0-1 0 16,0 1-304-16,1 1-48 0,1 0-16 0,-2-1 0 15,3 2-192-15,-1 0 0 0,1 0 128 0,2 0-128 0,-4-1 0 0,2 0 0 16,-1-2 0-16,0 1-8848 16,-2 0-1824-16</inkml:trace>
  <inkml:trace contextRef="#ctx0" brushRef="#br0" timeOffset="48504.11">18416 8476 6447 0,'0'0'576'0,"0"0"-576"0,-4 0 0 0,-1 1 0 0,5-1 1440 0,-5 1 176 16,-1-1 48-16,6 0 0 0,0 0-192 0,0 0-16 16,0 0-16-16,0 0 0 0,0 0-416 0,0 0-96 15,0 0-16-15,0 0 0 0,0 0-352 0,6-4-80 16,1 0-16-16,2 0 0 0,0-2 160 0,2 0 16 16,2-3 16-16,5-1 0 0,2-2-16 0,1-1-16 15,1-1 0-15,2 1 0 0,1 0-192 0,1 0-48 16,1-2 0-16,-2 3 0 0,2 1-192 0,-2 0-32 15,-2 1-16-15,-1 2 0 0,-1 0-144 0,-2 0 0 16,-4 3 0-16,0 0 128 0,-3 2-128 0,-1 1 0 16,-2 0 144-16,-1 1-144 0,-8 1 128 0,0 0-128 15,0 0 160-15,0 0-160 0,0 0 0 0,0 0 0 16,0 0-176-16,0 0 176 0,0 0-192 0,0 0 192 16,-6 5-192-16,0 2 192 0,-4-1-176 0,-1 1 176 15,-3-1-128-15,-2 1 128 0,-1 1-176 0,-2 1 176 16,0-1-208-16,-1 1 80 0,1 0 128 0,-2-1 0 15,-1-1-144-15,1 2 144 0,-1 2 0 0,2 0 0 0,0 1-144 0,2 0 144 16,-2 0 0-16,1 1 0 16,1 0 0-16,1 0 0 0,3 0 0 0,-4 0 0 15,1-1-128-15,2 3 128 0,0 1 0 0,0 0-160 0,3-2 160 16,1 1-128-16,1 1 128 0,2-1 0 0,1 1 0 0,3-1 0 16,1 0-176-16,1 0 176 0,2-1-208 0,2 0 80 0,2-1 128 0,1 0-128 15,1-1 128-15,1-1-128 0,3 0 128 0,0-1 0 16,0-3 0-16,0 0 0 0,0-4 0 0,1-1 0 15,0-2 0-15,0-1 0 0,0-1 128 0,0-1 48 16,0-3 16-16,0 0 0 0,-2-2 96 0,1-1 32 16,-2 0 0-16,-1 1 0 0,-3-1 0 0,-1 0 16 15,-3 0 0-15,-3-1 0 0,-2 0 160 0,-1 2 16 16,0-1 16-16,-2 1 0 0,-2 0-80 0,0 2-32 16,-1 0 0-16,0 2 0 0,-1 1-224 0,0 1-64 15,-1 1 0-15,0 2 0 0,1 2-128 0,1 0 0 0,0 0 0 16,1 2 0-16,1 0-256 0,2 1 64 15,1-1 0-15,-1 4 16 16,4 0-832-16,2 1-160 0,1 0-48 0,2-3-7840 16,1 2-1568-16</inkml:trace>
  <inkml:trace contextRef="#ctx0" brushRef="#br0" timeOffset="49040.61">18633 8731 14735 0,'0'0'1312'0,"0"0"-1056"0,0 0-256 0,0 0 0 16,0 0 1152-16,0 0 192 0,0 0 16 0,0 0 16 15,0 0-464-15,0 0-80 0,0 0-32 16,6 6 0-16,-1 0-288 0,-1 0-64 0,2 1-16 0,-1 1 0 16,1-1-240-16,-1 1-32 0,1-1-16 0,-2-1 0 0,0 0-16 15,0 0-128-15,-1 1 192 0,0-1-64 16,-3-6 48-16,0 0 0 0,0 0 0 0,0 0 0 0,4 5 48 0,-4-5 16 15,0 0 0-15,0 0 0 0,0 0 80 0,0 0 0 16,0 0 16-16,5-2 0 16,1-1 48-16,-1-3 16 0,0-1 0 0,0 0 0 0,2-4-208 15,1 0-64-15,-1 0 0 0,1 1 0 16,-2 0-128-16,1 2 0 0,-2 1 0 0,2 1 0 0,-1 2 0 0,-1 0 0 16,1 2 0-16,-1 2 0 0,2 2 0 0,-1 1 0 15,1 0 0-15,1 1 0 0,-2 1 0 0,1 0 0 0,0 2 0 0,1-1 128 16,0 2-128-16,1-1 128 15,-4-1-128-15,2 1 128 0,-1-2-128 0,0 0 0 0,-6-5 0 0,6 4 128 16,-6-4 0-16,6 2 0 16,-6-2 0-16,7 0 0 0,-7 0 288 0,6-4 48 15,0-2 16-15,-2 0 0 0,0-2 0 0,1-2 0 16,-1-1 0-16,1-1 0 0,-2 0-224 0,2 1-64 0,2 0 0 0,-1 0 0 0,-1 1-192 0,-1 1 0 16,1 1 0-16,-2 1 0 0,2 3 0 0,-2-1 0 15,-3 5 0 1,0 0 0-16,5-2 0 0,-5 2 0 0,7 0 0 0,0 1-160 0,-1 1 160 0,2 2 0 15,1 0-144-15,-2 0 144 16,2 1 0-16,0-1 0 0,1-1 0 0,0 1 0 0,0 0-320 0,2-1 16 16,-2 0 0-16,6-1 0 15,0 0-1856-15,-1-3-368 0,-1-1-80 0,-4-2-9536 16</inkml:trace>
  <inkml:trace contextRef="#ctx0" brushRef="#br0" timeOffset="49386.78">19273 8479 4607 0,'0'0'400'0,"-7"-2"-400"0,0 1 0 0,1-1 0 0,0 2 3584 0,-1 3 640 16,1-1 128-16,-1 1 32 0,1 0-2720 0,1 2-560 0,-1 0-96 0,2 2-32 16,-2 2-352-16,2 1-80 0,1 0-16 0,0 1 0 15,1-2-304-15,1 1-64 16,0-1-16-16,1-1 0 0,0 1-144 0,1-2 192 0,0 1-192 0,1-1 192 16,-2-7-192-16,4 6 192 0,-4-6-192 0,4 6 192 15,-4-6-32-15,6 2 0 0,-6-2 0 0,6 0 0 16,-6 0-16-16,8-3 0 0,-3-3 0 0,0 1 0 15,-1-3 16-15,0-1 0 0,-2-1 0 0,0 0 0 16,-2 0-160-16,0 2 160 0,0-1-160 0,0 1 160 16,0 2-160-16,0-1 0 15,0 1 0-15,0 6 0 0,0 0 176 0,0 0 0 0,0 0 0 16,0 0 0-16,0 0 48 0,0 0 16 16,0 0 0-16,0 0 0 0,0 0-240 0,4 6 144 0,1 1-144 0,0-1 128 0,1 2-128 0,0 0 0 31,2-2 0-31,0 1 0 0,-1-1 768 0,1 1 240 0,1-2 32 0,4 2 16 15,-2-1-2016-15,0-3-416 0,0-1-80 0,0-2-16 16,0-1-1408-16,-1-2-272 0,1-5-64 0,-2-2-16 0</inkml:trace>
  <inkml:trace contextRef="#ctx0" brushRef="#br0" timeOffset="49718.48">19405 8462 19007 0,'0'0'832'0,"0"0"192"0,0 0-832 0,0 0-192 16,0 0 0-1,0 0 0-15,0 0 576 0,0 0 64 0,7 5 0 0,0-1 16 16,2-1 320-16,-1 1 64 0,-1-1 16 0,1 0 0 0,1 0-288 0,1-2-64 16,0 0-16-16,1 0 0 0,1 0-176 0,-2-1-16 0,1 0-16 0,0-1 0 15,0-1-176-15,0-2-48 0,-1 1 0 0,0 0 0 16,-2-2-64-16,0 1-32 16,0-2 0-16,-4 0 0 15,-1-2 32-15,1 0 0 0,-3 1 0 0,0-2 0 0,-1 0-48 16,-1 1 0-16,-1 1 0 0,-2-1 0 15,1 1-144-15,0 3 128 0,-2 0-128 0,0 0 128 0,-1 2-128 0,1 1 160 16,-1 1-160-16,0 2 160 0,-1 2-160 0,-1 2 160 16,1 2-160-16,-1 2 160 0,-1 1-160 0,2 1 0 15,0 1 0-15,1 1 0 0,1 2 0 0,2 0 0 16,-1 3 0-16,4-1 0 0,-2-2 0 0,4 1 0 16,-1-1 0-16,4 1 0 0,-3-1 0 0,2 1 0 15,2-2 0-15,-1-1 0 0,2 1-288 0,0-2 16 16,-1 0 0-16,2-1-9280 15,0 0-1856-15</inkml:trace>
  <inkml:trace contextRef="#ctx0" brushRef="#br0" timeOffset="53334.02">18375 13784 3679 0,'0'0'160'16,"0"0"32"-16,0 0-192 0,0 0 0 0,0 0 0 0,0 0 0 0,0 0 2160 0,0 0 384 15,0 0 80-15,0 0 0 0,0 0-1280 0,0 0-272 16,-2 5-48-16,2-5-16 16,0 0-112-16,0 0-32 0,0 0 0 0,0 0 0 15,0 0-80-15,0 0-16 0,0 0 0 0,0 0 0 0,0 0-128 0,0 0-48 16,0 0 0-16,0 0 0 0,0 0-208 0,0 0-32 15,0 0-16-15,0-5 0 0,0-1 32 0,2-1 0 16,2-2 0-16,0 0 0 0,2-3 16 0,0-1 16 16,2-2 0-16,1-3 0 0,1-2 32 0,1-1 0 15,1-2 0-15,3-2 0 0,3-4 16 0,3-2 16 16,2-4 0-16,3 0 0 0,2-2-64 0,1 1-16 16,3-1 0-16,3 1 0 0,2-1-112 0,-2-1-16 15,2 2-16-15,2 0 0 0,0-2-240 0,2 0 144 0,2-1-144 0,16-14 128 16,0 8-128-16,-3 7 0 15,-1 3 0-15,-18 13 0 0,2-2 0 0,-1 1 0 0,2 1 0 16,-1 3 0-16,0 0 0 0,-3 2 0 0,-1 2 0 0,10-5 0 16,-5 7 0-16,-8 4 0 0,-6 3 0 0,-5 1 0 15,-4 2 0-15,-5 1-176 0,-2 1 48 16,-10 1 0-16,0 0-208 0,0 0-48 0,0 0 0 0,0 0 0 31,0 0-16-31,0 0-16 0,-8 8 0 0,-2 2 0 0,-2-1-688 0,-2 2-144 0,-3 2-32 0,5-3-11280 16</inkml:trace>
  <inkml:trace contextRef="#ctx0" brushRef="#br0" timeOffset="53867.37">18495 13429 13823 0,'0'0'1216'0,"-1"-6"-960"0,0 0-256 0,0 0 0 15,1 6 816-15,1-5 112 16,-1-1 32-16,0 1 0 0,0 5-704 0,-1-6-128 0,1 6-128 0,0 0 192 15,0 0 432-15,0 0 80 0,0 0 32 0,0 0 0 0,0 0 144 0,0 0 16 16,0 0 16-16,0 0 0 16,0 0-464-16,-3 8-80 0,-1 1-32 0,1 2 0 0,0 1-144 0,1 2-48 31,-3 2 0-31,1 0 0 0,-1 2 64 0,1 0 16 0,1 0 0 0,-1 1 0 16,0-2-80-16,1 3-16 0,-1-1 0 0,1-2 0 15,0 0 80-15,-1-1 16 0,1 0 0 16,2-2 0-16,-1-1-16 0,1-1 0 0,-1-2 0 0,0-1 0 0,1-1 48 0,1-3 16 0,0-5 0 0,0 0 0 15,0 0 64-15,0 0 16 16,0 0 0-16,0 0 0 0,0 0-16 0,7-1 0 16,1-2 0-16,-1-1 0 0,1-2 80 0,2-1 16 15,0-1 0-15,2-1 0 0,1-2-96 0,1 0-16 16,3 0 0-16,2 0 0 0,-2 0-112 0,2 1-16 16,0 0-16-16,-2 0 0 0,2 1-176 0,0 3 0 15,-1-1 0-15,-1 3 0 0,3-1-208 0,-5 2-80 0,0 0-16 0,5 1 0 31,0-1-2416-31,-3 2-480 0,2-1-112 0,3 1-16 0</inkml:trace>
  <inkml:trace contextRef="#ctx0" brushRef="#br0" timeOffset="54773.67">19991 12239 18879 0,'-10'-5'832'0,"6"4"192"0,-2 0-832 0,1 0-192 16,1 0 0-16,4 1 0 0,-5-1 896 0,5 1 144 16,0 0 32-16,0 0 0 0,0 0-320 0,0 0-64 15,0 0-16-15,5-5 0 0,-1 1-80 0,5-1-16 0,2-1 0 0,2-1 0 16,3-1 112-16,3-1 16 0,1-2 0 0,12-7 0 15,-1 1-128-15,-1-1-32 16,-1 3 0-16,0-2 0 0,-2 1-128 0,0-1-32 16,-3 2 0-16,-1 0 0 0,0 2-144 0,-1 1-48 0,-2 2 0 0,-1 1 0 15,-3 2-192-15,-2 1 128 0,-3 3-128 16,-1 0 0-16,-1-1 208 0,-9 4-48 0,0 0-16 16,0 0 0-16,0 0-144 0,0 0 0 0,0 0 0 0,0 0 128 15,0 0-128-15,0 0 192 0,0 0-192 0,0 0 192 16,-9 3-192-16,0 0 0 0,0 0 144 0,-2 0-144 15,-2 1 0-15,0 1 0 0,-2 2 0 0,-1 1 0 16,0-1 0-16,-1 2 0 0,0 1-176 0,-2 0 176 0,-1 1-160 0,0 0 160 16,-2 0-160-16,0 2 160 0,0 0 0 0,6-2 0 15,-4 2-128-15,0 3 128 0,1-1 0 0,-1 2 0 16,1 0 0-16,0 2-144 0,2 1 144 0,0 1 0 16,2 1-144-16,2 1 144 0,1 0-128 0,2 0 128 15,1 0-160-15,2 0 160 0,3-1-128 0,2-1 128 16,2-1 0-16,2-2-144 0,1-2 144 0,3-1-160 15,1-1 160-15,2-3-160 0,1-3 160 0,1-1 0 16,1-1-144-16,2-4 144 16,2-3 0-16,-1-2 0 0,4-2 128 0,3-5-128 0,-1-1 368 0,-2-1-16 0,-4-1 0 15,-2-2 0-15,-2 0 48 0,0 1 16 0,-4-3 0 0,-4 6 0 16,-1-2-80-16,-2 0-16 16,-2 0 0-16,-1-1 0 0,-2 1 0 0,-1 1-16 15,-2 1 0-15,-1 2 0 0,-2 2-160 0,-1 0-16 16,0 2-128-16,-1 2 192 0,1 2-192 0,-3 3 0 0,2 2 0 15,-7 2 0 1,3 2-448-16,1 2-64 0,3 2-32 0,1 1 0 16,1 0-656-16,2 2-128 0,2-1-16 0,1 3-16 15,2 0-1760-15,0 0-336 0</inkml:trace>
  <inkml:trace contextRef="#ctx0" brushRef="#br0" timeOffset="55555.78">20250 12469 14735 0,'0'0'640'0,"0"0"160"0,3-6-640 0,-3 6-160 15,0 0 0-15,8-1 0 0,-8 1 2240 0,5 1 400 16,-5-1 96-16,10 6 16 0,-10-6-2000 0,9 8-400 16,-9-8-80-16,7 11-16 0,-5 0 80 0,1 0 16 31,0-1 0-31,-1-1 0 0,-2-9 32 0,0 0 16 0,0 10 0 0,0-10 0 0,0 0-16 0,0 0 0 16,0 9 0-16,0-9 0 0,0 0 96 0,0 0 16 15,0 0 0-15,0 0 0 0,0 0 64 0,3-10 16 16,0-1 0-16,1-1 0 0,1-4-288 0,0 2-48 15,2 0-16-15,1 2 0 0,-1 0-224 0,0 2 128 16,-3 2-128-16,-4 8 0 0,7-3 0 0,-7 3 0 16,0 0 0-16,0 0 0 0,9 5-160 0,0 2 160 15,-2-1-128-15,1 3 128 0,-1-1-128 0,0 2 128 0,1 0-128 0,1 0 128 16,-4-3 0-16,3 1 0 0,0-1 0 0,-8-7 0 0,10 4 0 0,-10-4 0 16,10 3 0-16,-2-3 0 15,-8 0 272-15,10-5 96 0,-1-2 16 0,0-2 0 0,-3-2 288 16,2-1 64-16,1-3 16 0,0-2 0 0,1 0-256 15,0 0-48-15,-1 3-16 0,2 1 0 0,-2 1-272 0,0 1-160 16,-2 1 192-16,-1 2-192 0,0 3 0 0,-6 5 0 16,10-5 0-16,-10 5 0 0,7 0 0 0,2 2 0 15,-2 2-192-15,0 0 192 0,2 2-144 0,-1-1 144 16,-1 1-128-16,1-1 128 0,1 0-368 0,-1-1 16 16,-2 0 0-16,2 1 0 15,2-1-560 1,-2-2-112-16,-8-2-32 0,12-1 0 0,0-2-608 0,0-1-128 0,0-4-32 0,1-1 0 15,2-1-48-15,-3-2-16 0,-2-4 0 0,0 0 0 16,-1 0 544-16,1-2 96 0,-3 0 32 0,1 1 0 16,-2-3 304-16,0 4 64 0,-3 1 16 0,-1 3 0 0,-2 1 1040 0,-2 3 224 0,2 8 32 0,-7-5 16 15,2 1 1120-15,-2 1 240 0,0 1 32 0,-1 2 16 16,0 1-448-16,2 3-96 0,6-4 0 0,-8 6-16 16,0 2-656-16,1 1-128 0,-1-1-32 0,2 2 0 15,2-1-256-15,1 0-64 0,-1 0-16 0,3 0 0 16,1-9-176-16,1 11 0 0,0-2 0 0,-1-9 0 15,6 10 224-15,-1-1-32 0,-5-9-16 0,7 7 0 16,0-2-176-16,-7-5 0 0,0 0 144 0,0 0-144 16,0 0 224-16,10-1-32 0,-10 1 0 0,7-4 0 15,-1-2 64-15,-2 0 16 16,-2-2 0-16,1 0 0 0,-1-2 96 0,-2 3 16 0,0-1 0 16,0 0 0-16,0 2-192 0,0 6-16 0,0-8-16 0,0 8 0 0,0 0 80 15,0 0 16-15,0 0 0 0,0 0 0 0,0 0-256 0,0 0 176 16,0 0-176-16,7 5 160 0,1 1-160 0,-1-1 0 15,-1 2 0-15,2 0 0 16,0-1-144-16,-1 1 144 0,1-2 0 0,1 1 0 16,-1-1 0-16,0 0 0 0,2-2 0 0,0 1 0 15,-1-1-640-15,1-1-112 0,1-1-16 0,-2-1-9056 16,1-2-1808-16</inkml:trace>
  <inkml:trace contextRef="#ctx0" brushRef="#br0" timeOffset="55870.86">21068 12139 20159 0,'0'0'896'0,"0"0"176"0,0 0-864 0,0 0-208 0,0 0 0 0,0 0 0 16,0 0 368-16,10 6 16 0,0 0 16 0,-1-1 0 15,0 0 224-15,-1-1 32 0,2 0 16 0,0 0 0 16,-1-2 32-16,1-2 0 16,-2 1 0-16,2-1 0 0,-2 0-208 0,2 0-48 0,-10 0 0 0,10-3 0 15,1-1-144-15,-1 1-48 16,-2-1 0-16,-3-1 0 0,1 1 0 0,-1-2 0 0,2 0 0 0,-4-2 0 15,-1-1 0-15,-2-2-16 0,0 1 0 0,-1 2 0 0,-1 0 96 0,0 2 32 16,2 6 0-16,-3-6 0 0,-3 1 192 0,6 5 32 16,0 0 16-16,-9 0 0 0,0 2-224 0,2 2-64 31,-1 1 0-31,0 4 0 0,1 1-320 0,0 2 0 0,0 1 0 0,2 3 128 16,1 0-128-16,-1 1 0 0,1 0 0 0,2 0-128 0,2-1 128 0,0 1 0 15,1 1 0-15,2-1 0 0,0 1-144 0,2-2 0 16,-1 1 0-16,0-1-10272 15,0 0-2048-15</inkml:trace>
  <inkml:trace contextRef="#ctx0" brushRef="#br0" timeOffset="57035.36">18430 15375 8287 0,'0'0'736'0,"0"0"-592"0,0-9-144 0,0 1 0 16,0 1 1472-16,0 7 256 0,0-9 48 0,0 1 16 0,0 0-512 0,0 1-112 15,0 7-16-15,0-8 0 0,-1 1-208 0,1 7-48 0,-1-6-16 0,1 6 0 16,0 0-96-16,0 0-16 0,0 0 0 0,0 0 0 16,-4-6-64-16,4 6-32 15,0 0 0-15,0 0 0 0,0 0-368 0,0 0-80 0,-5 9-16 0,3 1 0 16,2 1-208-16,3 1 0 0,0 1 0 0,0 4 0 15,0 2 0-15,1 1 224 16,-1 2-32-16,1 2-16 0,2-1-176 0,-1 1 0 16,2 2 0-16,1 2-176 0,-1 0 176 0,2 2 0 0,-1 1 0 0,2-3 0 15,1 0 0-15,1-2 0 16,0-1 0-16,-1-2-128 0,0 0 128 0,0-1 0 0,0-1 0 0,0-3 0 0,0 1 0 16,-1-1 128-16,-3-2-128 15,1 0 0-15,-1-3 128 0,-1 0-128 0,0 0 160 0,-1 0-160 0,0-1 208 0,-2-1-48 16,-1-1-16-16,2-1 0 0,-4-9-16 0,3 10 0 15,-1-2 0-15,-2-8 0 0,0 0-128 16,0 0 0-16,0 0 0 0,0 0 0 16,0 0-960-16,0 0-80 0,0 0-16 0</inkml:trace>
  <inkml:trace contextRef="#ctx0" brushRef="#br0" timeOffset="57373.71">18440 15444 20271 0,'0'0'896'0,"-5"-4"192"0,-2-1-880 0,2 2-208 0,5 3 0 0,-8-2 0 16,8 2 576-16,-8 3 80 0,8-3 16 0,-6 6 0 0,0 0-320 0,3 2-64 16,0 0-16-16,0 0 0 15,3-8-272-15,-2 10 160 0,-1-1-160 0,3-9 128 0,0 10-128 0,0-10 0 16,0 9 0-16,0-9 128 0,0 0 112 0,0 0 16 15,0 0 0-15,0 0 0 0,0 0 496 0,0 0 96 16,0 0 32-16,0 0 0 0,0 0-80 0,2-9-16 0,0-2 0 0,0-2 0 16,1-3-320-16,1-1-64 15,2-2-16-15,0 2 0 0,0-1-240 0,-1 1-144 16,1 2 160-16,-1 1-160 0,1 1 208 0,0 3-48 16,0 3-16-16,0 3 0 0,-6 4-16 0,10-3 0 15,-10 3 0-15,12 3 0 0,-1 0-128 0,1 2 0 16,2 2 0-16,-2 1 0 0,1-1-128 0,0 2 128 15,0 0 0-15,1 0 0 16,0 0-560-16,1-2-32 0,0 0-16 0,-2 0-8912 0,-2-2-1776 0</inkml:trace>
  <inkml:trace contextRef="#ctx0" brushRef="#br0" timeOffset="57906.66">17945 16554 18431 0,'-12'1'816'0,"6"0"160"0,6-1-784 0,-8 2-192 0,8-2 0 0,0 0 0 0,-7 5 1040 0,7-5 176 16,0 0 16-16,0 0 16 15,0 0-480-15,0 0-80 0,0 0-32 0,0 0 0 0,0 0-32 0,0 0-16 16,6 6 0-16,-6-6 0 16,10 5-96-16,0-3-32 0,2-2 0 0,0-1 0 15,0 0-128-15,1-1-32 0,0-1 0 0,2-1 0 0,2-4-128 0,1 2-16 16,-1-1-16-16,2 2 0 0,0-2-160 0,-1 2 160 15,0-2-160-15,-1 1 160 16,-2 1-160-16,-1 1 192 0,-1-1-192 0,0 2 192 0,-2 1-368 0,-2 1-64 16,-9 1-16-16,9-2 0 31,-9 2-2224-31,0 0-448 0</inkml:trace>
  <inkml:trace contextRef="#ctx0" brushRef="#br0" timeOffset="58564.48">18495 16366 13823 0,'0'0'1216'0,"0"0"-960"0,0 0-256 0,0 0 0 16,0 0 1216-16,0 0 208 0,0 0 48 0,7-4 0 15,-2-2-704-15,2 2-144 0,2 0-32 0,1 1 0 16,-2-1-128-16,3 0-16 0,2 1-16 0,2 1 0 16,1 0 32-16,1-1 16 0,-2-1 0 0,2 0 0 15,0-1-96-15,2 1-32 0,1-1 0 0,0 1 0 16,-2 1-112-16,-1-2-32 0,1-1 0 0,-1 0 0 15,-1 1-80-15,-2-1 0 0,0 1-128 0,-2-1 192 16,-2 1-64-16,-1-1 0 0,-1 1-128 0,-2-1 192 16,-1 1 64-16,-5 5 0 0,4-7 0 0,-4 7 0 15,1-6 208-15,-1 6 48 0,-1-7 16 0,1 7 0 16,-3-6 32-16,-3 2 0 0,0 1 0 0,-5 2 0 0,-3 1-240 16,0 1-64-16,-2 1 0 0,-1 1 0 0,-2 2-112 15,-1 0-16-15,-2 3-128 0,2 1 192 0,2-1-192 0,-2 2 0 16,2 0 0-16,-1 1 0 0,1 0 0 15,1 1 0-15,0 2 0 0,2 0 0 0,1 1 0 0,0 1 0 16,1-2 0-16,2 2 0 0,1 2-160 0,3 0 160 16,1-1-128-16,3 1 128 0,-1-3 0 0,3 1 0 15,1-1 0-15,3-2-128 0,-1-1 128 0,2 0 0 16,3-1-144-16,0-1 144 0,1-4 0 0,1-1-176 0,-9-5 176 16,11 5-128-16,0-3 128 0,0-2 0 0,0-2 0 15,0-2 0-15,-1-1 0 0,-1-1 0 0,-4-1 0 16,1-1 0-16,-2-1 208 0,-1 0-16 0,-2 0-16 0,-1-1 0 15,-2-1 96-15,-1 0 32 0,-1 1 0 0,-2-1 0 16,-1 0-16-16,0 2 0 0,-2 2 0 0,0 3 0 16,1 0-96-16,0 1-32 0,0 1 0 0,0 2 0 15,2 2-160-15,-3 2 0 0,0-1 0 0,1 4 0 32,1 1-368-32,1 1-96 0,1 0-32 0,0 1 0 0,2 1-1824 15,1 1-368-15,0 0-80 0</inkml:trace>
  <inkml:trace contextRef="#ctx0" brushRef="#br0" timeOffset="59038.25">18770 16520 24879 0,'0'0'2208'0,"0"0"-1760"0,0 0-448 0,0 0 0 0,0 0 544 16,0 0 32-16,-2 9 0 0,2 0 0 0,0 0-352 0,0 1-64 15,-1 0-16-15,1 1 0 0,0 0-144 0,-1 0 0 16,0 0 144-16,1 0-144 0,0-1 0 0,1-1 128 0,-1-9-128 15,1 9 0-15,-1-9 0 0,0 0 128 16,0 0-128-16,0 0 0 0,0 0 192 0,0 0-48 0,0 0 0 0,0 0 0 16,0 0 224-16,5-7 32 0,1-2 16 0,1 1 0 15,-3-3-160-15,0-2-48 16,1-2 0-16,-1 1 0 0,1 2-208 0,-2 2 0 0,3 1 128 0,-1 2-128 16,-5 7 0-16,6-5 0 15,-6 5 0-15,0 0 0 0,8-3 0 0,-8 3 128 16,9-2-128-16,0 5 0 0,0 1 0 0,-1 0 0 0,-8-4 0 0,10 7-160 15,0 0 160-15,-1-2 0 0,-9-5 0 0,9 7 0 16,0-2 0-16,-2 1 0 0,-7-6 0 0,9 4 0 0,0-2 0 16,-9-2 0-16,11-2 0 0,-2-1 0 0,-2-2 0 15,0-1 0-15,-2-3 160 0,0-1-160 16,-2-1 192-16,2-1-64 0,-2-1-128 0,2 1 192 0,-2 0-192 0,1 1 0 16,-1 0 128-16,1 2-128 15,-1 1 0-15,-3 8 0 0,0 0 0 0,6-5 0 0,-6 5 128 16,8-4-128-16,-8 4 176 0,9-1-176 0,-9 1 0 0,11 5 0 15,-1 0 0-15,-2 2 0 0,-2 0 0 0,1 1 0 16,0 0 0-16,2 0 0 0,-2-1-240 0,2 0 48 16,-1-1 16-16,1 0 0 15,0-1-1664-15,1 0-336 0,1-2-64 0</inkml:trace>
  <inkml:trace contextRef="#ctx0" brushRef="#br0" timeOffset="59387.94">19262 16395 4607 0,'-10'0'192'0,"10"0"64"0,-10 0-256 0,2 2 0 0,-1 0 0 16,1 1 0-16,0 2 3984 0,3-1 752 0,-3 2 160 15,2 0 32-15,2 3-3840 0,0 0-752 0,0 1-144 0,2 0-48 0,2-1-144 16,0 2 0 0,0-1 0-16,2 0 0 0,2 1 0 0,0-2 0 0,-4-9 0 0,7 10 0 0,-1 0 0 0,1-4 0 15,-7-6 0-15,10 6 0 16,-3-3 0-16,-7-3 0 15,11 0 0-15,-1-2 0 0,-2-1 128 0,-1-3-128 0,-1 0 128 0,0-2-128 16,-2 0 144-16,1-1-144 16,-3-2 160-16,0 0-160 0,1-1 144 0,1 1-144 15,-3 0 128-15,-1 1-128 0,-1-1 128 0,1 3-128 0,0-1 128 16,0 9-128-16,0-9 448 0,0 9 0 0,-2-7 0 16,2 7 0-16,0 0-96 0,0 0-16 0,0 0 0 0,0 0 0 0,0 0-336 0,9 2 0 0,-9-2 0 0,9 3 0 15,-1 0 0-15,-8-3-128 0,7 3 128 0,-7-3 0 16,10 7 0-16,-3-3 0 0,-7-4 0 0,9 5 0 15,-9-5-368-15,9 4 16 0,-9-4 0 0,9 1-11040 32</inkml:trace>
  <inkml:trace contextRef="#ctx0" brushRef="#br0" timeOffset="59737.53">19399 16335 17503 0,'0'0'1552'0,"0"0"-1232"0,0 0-320 0,0 0 0 0,0 0 1264 0,0 0 192 16,0 0 32-16,0 10 16 0,0-10-1008 0,2 10-208 16,-2-10-32-16,6 9-16 0,3-3-240 0,0-1 144 15,2-2-144-15,-2 0 128 0,0 0 48 0,4-2 0 16,-4-1 0-16,4 0 0 0,-1-1 16 0,0-2 16 16,-1 0 0-16,1-1 0 0,-1-1-16 0,-1 1-16 0,-1-2 0 0,-3 0 0 15,0-1-32-15,-2 1 0 0,-1-2 0 0,0-1 0 16,-2 0 240-16,-1-1 32 0,-3 0 16 0,0 2 0 15,-1 0 48-15,-2 1 16 16,0 2 0-16,-1 0 0 0,0 1 320 0,1 1 64 16,-1 1 16-16,7 2 0 0,-6-3-416 0,6 3-80 0,-9 4-16 0,2 0 0 15,2 2-384-15,1 1 128 0,1 3-128 0,1 1 0 16,1 1 0-16,-1 4 0 0,1 1 0 0,1 1 0 16,0-2 0-16,3 2 0 0,-2 0-144 0,2 0 144 15,1 1 0-15,-1 0 0 0,1-2 0 0,1 0 0 16,-1-1 0-16,3 1 0 0,-4-3 0 0,1-1 0 15,0-1-144-15,-1-2-80 0,0-1-16 0,-3-9-9808 16,0 0-1984-16</inkml:trace>
  <inkml:trace contextRef="#ctx0" brushRef="#br0" timeOffset="64758.35">16471 15159 5519 0,'0'0'496'0,"0"0"-496"0,0 0 0 0,0 0 0 16,0 0 1392-16,0 0 176 0,0 0 32 0,0 0 16 16,0 0-688-16,0 0-144 0,0 0-16 0,0 0-16 15,0 0-112-15,0 0 0 0,0 0-16 0,0 0 0 16,0 0-304-16,0 0-64 0,0 0-16 0,0 0 0 15,0 0-240-15,0 0 0 0,0 0 0 0,0 0 0 0,10-2 0 0,0-1 0 32,-2 1 0-32,2-2-5088 0,3 0-992 0</inkml:trace>
  <inkml:trace contextRef="#ctx0" brushRef="#br0" timeOffset="64929.03">16774 15011 13407 0,'0'0'592'0,"0"0"128"0,0 0-576 0,0 0-144 0,0 0 0 16,0 0 0-16,0 0 416 0,0 0 48 16,0 0 16-16,0 0 0 0,0 0-336 0,0 0-144 0,0 0 128 0,0 0-128 15,0 0-192-15,7-8-112 0</inkml:trace>
  <inkml:trace contextRef="#ctx0" brushRef="#br0" timeOffset="65071.62">17032 14928 2751 0,'0'0'256'16,"0"0"-256"-16,0 0 0 0,0 0 0 15,0 0 1856-15,0 0 336 0,0 0 64 0,7-6 16 0,-7 6-1536 0,5-7-304 16,-5 7-64-16,9-7-16 16,-1 2-352-16,1-1 128 0,-1 1-128 0</inkml:trace>
  <inkml:trace contextRef="#ctx0" brushRef="#br0" timeOffset="65517.99">16444 15196 2751 0,'0'0'256'0,"0"0"-256"16,0 0 0-16,0 0 0 0,0 0 2384 0,-7-4 432 16,7 4 96-16,-6-3 16 0,6 3-1648 0,-6-2-336 15,6 2-64-15,0 0-16 0,0 0-400 0,0 0-80 16,0 0 0-16,0 0-16 0,0 0-192 0,0 0-48 16,0-7 0-16,0 7 0 0,4-8-128 0,3 3 0 0,1-1 0 15,3 1 128-15,-1-2-128 0,2 0 0 16,2-2 0-16,0-1 0 0,4-1 0 0,0-1-272 0,0-1 64 0,2-2 16 31,1-1-272-31,-1-1-48 0,-2 1-16 0,3-2 0 16,0-2-528-1,0 3-96-15,-1 0-32 0</inkml:trace>
  <inkml:trace contextRef="#ctx0" brushRef="#br0" timeOffset="65638.42">16882 14822 7359 0,'0'0'656'0,"0"0"-528"0,6-4-128 0,-6 4 0 15,9-3 656-15,0 0 112 0,0-2 0 0,-1 1 16 16,0-2-560-16,1 2-224 0,1 0 176 0,0 0-176 0,-2 1 0 0,1 0 0 31</inkml:trace>
  <inkml:trace contextRef="#ctx0" brushRef="#br0" timeOffset="65732.55">17122 14779 5519 0,'0'0'240'0,"0"0"64"0,0 0-304 0,0 0 0 15,0 0 0-15,9-4 0 0,-2 1 624 0,1 0 64 16,0-2 16-16</inkml:trace>
  <inkml:trace contextRef="#ctx0" brushRef="#br0" timeOffset="66838.63">17791 14626 3679 0,'0'0'320'0,"0"0"-320"0,0 0 0 0,0 0 0 0,8-5 976 0,0 2 128 0,-8 3 32 0,10-2 0 16,-1 1-912-16,1 1-224 0,1 0 0 0,-1 0 0 16,3 0 0-16,1 0 0 0,-1 0 0 0,1 1 0 15,2-1 0-15,-1 0 0 0,0-2 0 0,1-1-3456 16</inkml:trace>
  <inkml:trace contextRef="#ctx0" brushRef="#br0" timeOffset="66981.31">18356 14648 4607 0,'15'1'192'0,"-5"0"64"0,1-1-256 0,0 1 0 0,1 0 0 0,-1 0 0 0,-1 0 608 16,1 0 80-16,-1 1 16 0,0-1 0 0,0 1-704 0</inkml:trace>
  <inkml:trace contextRef="#ctx0" brushRef="#br0" timeOffset="67124.52">18779 14655 9327 0,'0'0'400'0,"0"0"112"0,8 3-512 0,2-1 0 0,-3 0 0 0,1 0 0 15,0-1 144-15,1 2-144 0,-1 0 128 0,1-1-128 0,1-1 0 0</inkml:trace>
  <inkml:trace contextRef="#ctx0" brushRef="#br0" timeOffset="67299.43">19075 14670 10815 0,'0'0'480'0,"0"0"96"0,0 0-448 0,0 0-128 16,9 4 0-16,-9-4 0 0,9 5 576 0,-9-5 80 15,7 5 32-15,1 1 0 0,-8-6-384 0,10 5-80 16,-2 2-16-16,0-2 0 0,2 1-208 0,0-1 0 16,-1 1 0-16,2-1 0 0,2 1 0 0,0-1 0 0,1 1 0 15,1-2 0-15,0 0-176 0,2 1-80 0</inkml:trace>
  <inkml:trace contextRef="#ctx0" brushRef="#br0" timeOffset="67440.52">19437 14824 4607 0,'0'0'400'0,"0"0"-400"0,0 0 0 0,0 0 0 16,0 10 2016-16,0-10 320 0,3 8 64 0,-3-8 16 16,5 11-1792-16,-1-1-368 0,1-2-64 0,-5-8 0 15,5 9-192-15,-5-9 0 0,8 9 0 0,0-3 128 16,1 1-128-16,0-1-256 0,1 0 64 0,-1-2 16 31,1 1-512-31,-1 0-96 0</inkml:trace>
  <inkml:trace contextRef="#ctx0" brushRef="#br0" timeOffset="68076.03">19390 14894 16175 0,'-9'-8'704'0,"3"4"176"0,0-1-704 0,-1-1-176 0,0 2 0 0,0-2 0 15,-2 1 512-15,0 0 64 0,1 2 0 0,3 0 16 16,5 3-144-16,-7-4-16 0,7 4-16 0,0 0 0 15,0 0-144-15,0 0-16 0,0 0-16 0,0 0 0 0,0 0-240 0,0 0 0 16,0 0 128-16,0 0-128 0,9-1 0 0,0 1 0 16,0 2 0-16,0 2 0 0,-1-1 0 0,1 1 0 15,0 1 0-15,0 1 0 0,0 3 0 0,0 0 0 32,-1 0 0-32,2 0 0 0,0-1 0 0,0 3 0 0,0 0 0 0,1 2 0 0,1-1 0 15,0 0 0-15,0 0 0 0,2 0 0 0,2 0 0 0,-2 0 0 16,0-1 0-16,2 0 0 0,-1 0 0 0,1 0-288 15,-2 0 64-15,1-1 16 16,1-1-192-16,-1-1-48 0,-2-2 0 0,0 1 0 0,1-1 112 0,-4 1 16 0,-2-3 0 0,1 0 0 16,0-1 320-16,-9-3-176 0,9 3 176 0,-9-3-128 15,7 4 128-15,0-1 0 0,-7-3 0 0,8 4 0 16,-8-4 0 0,7 5 0-16,0-1 0 0,-7-4 0 0,7 6 0 0,-7-6 0 15,7 6 0-15,0 0 0 0,-7-6 0 0,7 6 0 0,-7-6 0 0,7 9-128 16,0-1 128-16,-7-8 0 0,6 10 0 0,1-2 0 15,-1 2 0-15,-2-1 0 16,-4-9 0-16,5 10 0 0,-5-10 0 0,7 9 0 0,-7-9 0 16,7 10 0-16,-7-10 144 0,4 9-144 0,-4-9 192 0,0 0-192 15,0 0 128-15,6 9-128 0,-6-9 0 0,0 0 0 0,0 0 0 0,0 0 0 16,0 0 0-16,0 0-7792 16</inkml:trace>
  <inkml:trace contextRef="#ctx0" brushRef="#br0" timeOffset="68249.8">19692 15082 15663 0,'0'0'1392'0,"0"0"-1120"0,-5-3-272 0,5 3 0 0,-8-2 640 0,8 2 80 16,-9-2 16-16,9 2 0 15,-8 1-736-15,8-1-160 0,-7 1-32 0,7-1 0 32,-8 1-944-32,8-1-192 0</inkml:trace>
  <inkml:trace contextRef="#ctx0" brushRef="#br0" timeOffset="68443.61">19179 14754 16527 0,'-9'-6'720'0,"3"1"176"0,-2-1-720 0,1-1-176 15,-2 0 0-15,3 1 0 0,1 1 0 0,-2-1-224 16,0 1 48-16,-1-1 16 16,1 1-736-16,-2 1-128 0,0-1-48 0,0 0 0 15,-1 2 176-15,1 0 48 0,0-1 0 0</inkml:trace>
  <inkml:trace contextRef="#ctx0" brushRef="#br0" timeOffset="81238.78">280 5552 19343 0,'0'0'848'0,"-5"-5"192"0,-3 0-832 0,0-2-208 16,2 1 0-16,-1-2 0 0,0-2 704 0,2 0 112 0,2-1 16 0,-1 0 0 15,1-1 176-15,2 0 32 16,1 1 16-16,1 0 0 0,0 0-480 0,2 1-80 0,2 1-32 0,0 3 0 16,-1 0-240-16,2 3-48 0,2 2-16 0,1 3 0 15,1 2 144-15,1 3 16 0,0 2 16 0,1 2 0 16,0 2-96-16,-1 2-32 0,0 1 0 0,-1 1 0 15,-3 1-48-15,2 0-16 0,-1-2 0 0,-1 1 0 0,-2-1 48 0,-2 1 16 16,2-3 0-16,-3-1 0 0,-1-2 224 0,0-2 32 16,-1-3 16-16,0-6 0 0,0 0 32 0,0 0 16 15,0 0 0-15,-5 0 0 0,-2-2-80 0,0-3-32 16,1-4 0-16,-2-4 0 0,-1-4-256 0,-1-1-160 16,1-4 192-16,-1-3-192 0,0 0 128 0,2 0-128 15,1-2 0-15,3 3 0 0,1 1 0 0,2 3 0 16,1 3 0-16,2 2 0 0,2 2 176 0,2 2-32 15,4 2 0-15,-3 3 0 0,4 1-16 0,1 2 0 16,3 2 0-16,-1 1 0 0,0 1-128 0,2 2 128 0,-1 3-128 0,1 0 128 16,0 2-128-16,1 0 0 0,-2 1 144 0,-1 1-144 15,-1 1 144-15,0 1-144 0,-4 1 192 16,0 0-192-16,-1 1 192 0,0 1-192 0,-4-1 192 0,0-1-192 16,0-1 192-16,-1-1-64 0,-1-1 0 0,-1-2-128 31,2-2-496-31,-3-6-208 0,0 0-32 0,0 0-16 15,0 0-1472-15,0 0-288 0,-6-5-64 0</inkml:trace>
  <inkml:trace contextRef="#ctx0" brushRef="#br0" timeOffset="82103.5">549 5203 11055 0,'0'0'976'0,"7"2"-784"0,-1 2-192 0,1 0 0 16,2-1 1776-16,-1 1 304 15,0-1 64-15,-1 0 16 0,2-1-384 0,-1 1-80 0,-2-2-16 0,2 0 0 0,0-1-448 0,1-1-80 16,-4-2-32-16,2 0 0 0,-2-1-608 0,0-3-128 15,-2-1-32-15,0 0 0 0,-1-2-160 0,1-2-16 16,-2-2-16-16,-1 0 0 0,-2-1 32 0,-2-1 0 16,0 0 0-16,-2-1 0 0,-1 0-192 0,-2 1 0 15,0 3 144-15,-1 2-144 0,0 2 192 0,1 3-16 0,2 1-16 0,-1 4 0 16,0 2 512-16,2 3 96 16,1 2 32-16,2 4 0 0,0 3-368 0,1 2-80 0,0 0-16 0,2 3 0 15,3 0-336-15,1 3 144 0,2 0-144 0,0 0 0 16,3-1 0-16,1-3 0 0,1 0 0 0,-2-2 0 15,2 1 0-15,0-3 0 16,-1-2 0-16,-1-2 0 0,0-2 0 0,1-2 0 0,0-3-128 0,0-2 128 31,0-2-448-31,0-3 0 0,2-2 0 0,-1-4 0 0,0-4-224 0,-1-1-32 16,-1-4-16-16,-2-3 0 0,0-2-496 0,-2-2-112 0,0-1-16 16,-3-3 0-1,-1-2-160-15,-1 0-32 0,-2 0-16 0,1 3 0 0,-1 3 1056 0,-1 4 224 0,0 2 32 0,0 4 16 0,-1 4 1632 0,2 3 320 16,0 2 64-16,0 4 0 0,2 4 0 0,0 0-16 15,0 0 0-15,0 0 0 0,0 0-880 0,0 9-160 16,2 0-32-16,1 3-16 0,2 2-464 0,0 1-96 16,2 1 0-16,2 0-128 0,-3 2 144 0,3 0-144 15,1-2 0-15,0-1 144 0,-1 0-144 0,1-2 0 16,-1 0 0-16,1-2 128 0,0-2-128 0,-1-1 0 16,0-3 0-16,0-2 0 0,-2 0 0 0,1-2 128 15,1-1-128-15,-4-2 128 0,1-4-128 0,-1-2 192 16,0-2-192-16,-2-3 192 0,-2-2-64 0,-2-3 0 15,-1 0 0-15,-1-3 0 0,-3-2-128 16,-1-1 0-16,1 1 0 0,-1 2 0 0,0 2 0 0,0 2 0 0,1 3-160 0,2 4 160 16,1 2 0-16,1 3 0 15,-3 1 208-15,5 4-64 0,0 0 128 0,0 0 32 16,0 0 0-16,0 0 0 0,2 9-304 0,3 1 128 0,1-1-128 16,2 2 0-16,1 0 0 0,2 1 0 15,-1-1 0-15,1-1 0 0,1 0 0 0,0-1 0 16,2-2 0-16,-2 0 0 0,0-2 0 0,3 0 0 15,-3-3 0-15,0-1 0 0,-1-1 0 16,0-2 0-16,-1-2-160 0,-1-3 160 0,-3-2-192 0,0-1 48 0,-1-2 0 0,0-3 0 0,-3-3-80 0,-1-2-16 16,-1-3 0-16,-2-3 0 15,-3-5-32-15,-1-2-16 0,-3-2 0 0,-2-3 0 0,-2-1-32 0,0 0-16 16,-3 2 0-16,2 1 0 0,0 4 336 0,0 4 160 16,1 5-16-1,1 3 0-15,1 4 800 0,2 4 144 16,2 3 48-16,1 2 0 0,2 2-272 0,0 2-48 0,4 3-16 0,0 0 0 0,0 0-480 0,1 6-80 15,2 3-32-15,1 2 0 0,3 2-208 0,4 3 0 16,-1 1 0-16,3 2 0 0,0 3 0 0,2 1 0 16,2 1 0-16,0 1 0 0,-2 1 0 0,0-1 0 15,2 0 0-15,-2 1 0 0,-1-2 0 0,1-1 0 0,0-2 0 0,0-2 0 32,0-3-448-32,-2-1 32 15,0-1 0-15,-1-2 0 0,-1-5-1680 0,-1-1-336 0,-1-3-64 0,-2-3-13568 16</inkml:trace>
  <inkml:trace contextRef="#ctx0" brushRef="#br0" timeOffset="82261.36">1059 4613 32367 0,'-10'3'1424'0,"10"-3"304"0,-5 0-1376 0,5 0-352 16,0 0 0-16,0 0 0 0,0 0 128 0,0 0-128 0,2-6 160 0,0 0-160 15,2-2 0-15,4-2 0 0,4-1 0 0,1-1-160 16,1-2 0-16,0-2 0 15,-2 0 0-15,0-1 0 16,0-2-1056-16,1 0-224 0,1-2-32 0,-1 0-11184 0</inkml:trace>
  <inkml:trace contextRef="#ctx0" brushRef="#br0" timeOffset="82514">1273 4263 9215 0,'0'0'816'0,"0"0"-656"16,0 0-160-16,0 0 0 0,0 0 3024 0,0 0 576 16,5 5 112-16,-1 2 32 0,3-1-2096 0,1 2-432 15,1 1-64-15,2 0-32 0,2-2-240 0,0 3-48 31,1 0-16-31,0 0 0 0,3 1-288 0,-1 0-48 16,1 0-16-16,-2 0 0 0,-1 0-16 0,-2 0-16 0,0 0 0 16,-3-1 0-16,-2-1 112 0,0-1 32 0,-2 0 0 0,-1-2 0 0,-4-6 160 0,0 0 32 15,0 0 16-15,0 0 0 16,0 0 32-16,0 0 0 0,-7-3 0 0,0-1 0 16,2-3-368-16,-3-2-64 0,-1-5 0 0,1-2-16 15,-2-3-368-15,1-2 0 0,1-2 0 0,2-1 0 16,0 0 0-16,3 1-256 0,2 2 32 0,2 2 16 31,1 3-272-31,4 1-48 0,0 1-16 0,3 1 0 16,0 1-672-16,2 1-144 0,0-1-32 0,2 2 0 0,0 1-1392 0,1 0-288 0,2 0-48 0,0 0-8992 15</inkml:trace>
  <inkml:trace contextRef="#ctx0" brushRef="#br0" timeOffset="83018.33">1653 3986 6447 0,'0'0'272'0,"0"0"80"0,0 0-352 0,0 0 0 0,-4-1 0 0,-1 2 0 16,0 1 5632-16,-1 1 1040 0,2 0 224 0,-1 4 32 0,1 2-4352 0,0 2-864 15,-1 0-176-15,2 2-48 0,1 1-752 0,0 1-160 16,-1 0-16-16,3 0-16 0,1 2-304 0,1-3-64 16,-1-1-16-16,2-2 0 0,1 1-160 0,2-1 0 15,-2 0 0-15,2-1 0 0,0-1 0 0,1-1 0 16,1-3 0-16,-1 0 128 0,0-3-128 0,1-2 0 16,-1-1 0-16,-1-3 0 0,-2 0 0 0,1-2 128 15,-1 1-128-15,-2-2 0 0,-3-1 0 0,0-3 0 0,0-3 128 0,-2 0-128 16,-3-1 0-16,1 0 0 15,0 1 0-15,1 2 0 0,-2 3 128 0,2 3-128 16,1 1 0-16,3 5 128 0,0 0-128 0,0 0 192 16,0 0-192-16,0 0 192 0,3 8-192 0,1 1 0 0,4-1 0 0,-1 1 0 15,0 0-176-15,2 0 176 0,0-1-128 0,1-1 128 16,0 0 0-16,1-2-128 0,1-1 128 0,0-2 0 16,-1-2 0-16,0-2 0 0,0-4 0 0,0-2-128 15,1 0 128-15,-3-3 0 0,-1-4 0 0,-2-1 0 16,0-3 0-16,-3-2 0 0,-1-2 0 0,-2-3 0 15,-2-4 0-15,-4-2 0 0,-1-4 128 0,-2-4-128 0,-1-3 0 0,-3-2 144 16,-3-3-144-16,0 2 0 0,-3 2 128 0,3 5-128 16,0 6 0-16,2 7 0 0,0 5 592 0,2 5 64 15,2 4 16-15,1 5 0 0,1 2 0 0,3 4 0 16,-1 2 0-16,3 6 0 0,1 3-416 0,0 5-64 16,0 5-32-16,6 5 0 0,-1 4-160 0,4 2 0 15,0-1-160-15,3 3 160 0,2 2 0 0,3 0-144 16,0 1 144-16,2-1 0 15,0-4 0-15,1-1 0 0,0-4 0 0,1-1 0 0,1-1-128 16,0-5 128-16,0-2-128 0,-1-4 128 16,1-3-1488-16,-1-3-224 0,1-4-32 0,-2-3-10512 0,-1-3-2096 0</inkml:trace>
  <inkml:trace contextRef="#ctx0" brushRef="#br0" timeOffset="83570.14">1071 6161 25791 0,'-23'-13'2304'0,"14"7"-1856"0,-1 0-448 0,1-2 0 0,1-1 1136 0,0 2 128 15,2 1 16-15,2 2 16 0,4 4 336 0,0 0 64 16,0 0 16-16,0 0 0 16,8 2-1072-16,2 2-224 0,2 3-32 0,2 2-16 15,3 2-208-15,0 1-32 0,0 2-128 0,-1 2 192 0,2 0-192 0,-2 3 144 16,0-1-144-16,0 2 128 0,2 1-128 0,-3 0 192 16,-1-1-192-16,0 0 192 0,-2-2-192 0,-1 0 160 15,-1-2-160-15,-2-1 160 0,-1-3-160 0,-3-1 160 16,1-2-160-16,-3-3 160 0,-2-6-160 0,0 0 0 15,0 0 0-15,-3 4 0 0,-3-2 0 0,0-3-256 16,-3-4 64-16,-3-2 16 0,-5-4-160 0,1-4-48 0,-1-2 0 0,-1-5 0 16,-3-4 160-16,-4-1 32 15,0-3 0-15,-1-2 0 0,-1 1 192 0,2 2 0 16,7 0 0-16,4 2 0 0,-2 1 192 0,2 3 64 16,3 1 32-16,5 2 0 0,1 2 96 0,5 1 0 0,0 1 16 0,5 0 0 0,1 2-144 0,3 1-16 15,1 0-16-15,1 2 0 0,1 1-96 16,1 2 0-1,0 1-128-15,1 2 192 0,0 1-192 0,-1 2 144 0,-1 2-144 0,-3 3 128 0,0 0-128 16,0 2 192-16,-4 3-192 0,1 2 192 0,-4 2-192 0,0 1 0 16,0 3 0-16,-2 1 0 0,-1 2 0 0,0 2 0 15,0 1 0-15,-1 0 0 0,-2-3-272 0,0 0-96 16,1 0-16-16,-1-2 0 16,-1-3-1312-16,1-2-272 15,0-2-48-15,1-2-13600 0</inkml:trace>
  <inkml:trace contextRef="#ctx0" brushRef="#br0" timeOffset="83853.23">1161 5838 24879 0,'0'0'2208'0,"0"0"-1760"0,1 7-448 0,2 3 0 0,0 0 1600 0,1 1 256 16,0 0 32-16,0 2 16 0,0 1-864 0,3-1-160 16,2 1-48-16,2-1 0 0,-6-1-288 0,4 1-64 0,1-2-16 0,1-2 0 15,-1 0-336-15,1-2-128 0,0-2 0 0,1-1 144 16,-1-2-144-16,-1-3 0 0,-2-3 0 0,-1-1 0 15,1-3 0-15,-1-1-192 16,-2-2 32-16,-1-3 16 0,0-2-96 0,-4-3-16 0,-2-1 0 16,-3-1 0-16,-1 0 256 0,-2 0-144 15,-3 1 144-15,0 1-128 0,0 2 128 0,-1 4 0 0,0 3 0 0,1 4 0 16,1 1 528-16,-1 3 96 0,-1 1 16 0,1 2 0 16,1 0-224-16,1 2-32 0,0 1-16 0,1 1 0 15,1 1-368-15,0 1-256 0,1 2 32 0,0 0 16 16,1 0-752-16,0 1-160 0,2 0-32 0,1 0-9360 15,-1-1-1888-15</inkml:trace>
  <inkml:trace contextRef="#ctx0" brushRef="#br0" timeOffset="84058.58">1381 5640 18431 0,'0'0'1632'0,"6"3"-1312"15,-1 1-320-15,2 3 0 0,1 1 2368 0,0 1 416 16,1-1 80-16,0 1 16 15,1 1-1360-15,-2 0-272 0,-1 0-48 0,2 0-16 0,-1 0-624 0,0 0-128 0,0-1-32 0,-1 0 0 16,-2-2-272-16,2-1-128 0,0 0 128 0,-1-2-128 31,-6-4-272-31,7 4-144 0,-2-3-32 0,-5-1-9568 16,0 0-1920-16</inkml:trace>
  <inkml:trace contextRef="#ctx0" brushRef="#br0" timeOffset="84168.56">1236 5451 32255 0,'-21'4'2864'0,"12"-2"-2288"0,-2 0-576 0,3 1 0 0,1 0 1184 16,-1 0 128-16,2-1 32 0,6-2 0 0,0 0-1152 16,0 0-192-16,0 0 0 0,0 0-144 31,0 0-240-31,5 5-32 0,2-2-16 0,3-2 0 0,3-1-1616 0,2-1-320 0,2-1-64 0</inkml:trace>
  <inkml:trace contextRef="#ctx0" brushRef="#br0" timeOffset="84483.31">1601 5561 7359 0,'0'15'656'0,"1"-7"-528"16,-1 2-128-16,2 1 0 0,0 0 4352 0,0 0 848 16,0 0 176-16,0 0 16 15,1-3-2832-15,-1 1-560 0,-2-1-112 0,1-2-32 0,2 0-832 0,-3-6-192 16,0 0-16-16,0 0-16 0,0 0-480 0,0 0-80 16,0 0-32-16,0 0 0 0,0 0-16 0,0 0-16 0,3-9 0 0,-1-2 0 15,-2-2-16-15,-2-2 0 16,0-4 0-16,-1-2 0 0,-1-2-32 0,-1 0-128 15,3-1 192-15,-1 0-64 0,-1 2-128 0,3 3 0 0,1 1 0 16,1 3 128 0,2 0 80-16,1 3 16 15,-1 2 0-15,3 2 0 0,-1 0-48 0,4 2-16 16,1 2 0-16,2 2 0 0,1 0-160 0,2 2 0 0,-1 1 0 0,1 1 0 16,1 1 0-16,-2 2 128 0,0-1-128 0,-1 1 0 0,1 2 0 0,-2 0 0 15,-1-1 0-15,0 1 0 16,-2-3-736-16,-2 2-128 0,0-1-32 15,-2-1-10496-15,-5-4-2112 0</inkml:trace>
  <inkml:trace contextRef="#ctx0" brushRef="#br0" timeOffset="84675.86">1736 4992 29487 0,'0'0'1296'0,"-6"2"288"0,6-2-1264 0,0 0-320 15,0 0 0-15,0 0 0 0,0 0 1920 0,0 6 320 16,0-1 64-16,2 2 0 0,2-1-1200 0,2 3-240 15,0 2-48-15,1 0-16 0,2 0-448 0,1 1-96 16,2 1 0-16,1 2-16 0,1-1-240 0,1 1 128 16,-1 1-128-16,3-1 0 0,-1 1 0 0,2-2 128 15,-3 0-128-15,1-1 0 0,0 1-176 0,0-1-80 16,-2 0 0-16,-1-1-16 16,-2-1-2512-16,0-2-496 0,-2-3-112 0</inkml:trace>
  <inkml:trace contextRef="#ctx0" brushRef="#br0" timeOffset="84846.48">1804 5237 15663 0,'0'0'1392'0,"0"0"-1120"0,0 0-272 0,0 0 0 0,0 0 4704 0,0 0 880 15,0 0 176-15,0 0 48 0,0-5-4368 0,1-2-864 16,3-1-192-16,4-2-16 16,3-2-160-16,3-2-16 0,2-1-16 0,0-2 0 15,2 0-176-15,2-1 0 0,-2 0 0 0,1 1 128 0,1-1-128 0,-4 2-144 16,1-1 144-16,-1 3-11456 15,-5 1-2176-15</inkml:trace>
  <inkml:trace contextRef="#ctx0" brushRef="#br0" timeOffset="85602.04">2146 4936 35935 0,'-21'6'1600'0,"14"-3"320"0,2 0-1536 0,5-3-384 0,-6 0 0 16,6 0 0-16,0 0 208 0,0 0-16 0,0 0-16 0,0 0 0 15,4-8-176-15,3-2 0 0,4-2 144 0,3-2-144 16,0-2 0-16,2-1 0 0,1-2 0 0,0-2 128 15,1-1-128-15,0 0 0 0,-1-1 128 0,1 0-128 16,-2 2 128-16,0 1-128 16,-1 2 160-16,-2 3-160 0,-2 2 0 0,-3 2 0 0,-2 1-128 0,-3 3 128 15,-2 1-544 1,-1 6 0-16,-7-4 0 0,-1 1 0 0,-2 1-160 0,0 2-16 0,-1 0-16 0,0 1 0 0,0 0 304 0,0 2 64 16,1-1 16-16,0 0 0 0,1 0 512 0,1-1 96 31,3 0 32-31,-1 1 0 0,1-1 224 0,5-1 64 0,0 0 0 0,0 0 0 15,0 0-144-15,0 0-32 0,0 0 0 0,0 0 0 0,0 0-48 0,8 3-16 16,-1 0 0-16,3 1 0 0,1-1 128 0,1 1 32 16,2 2 0-16,0 0 0 15,-1 2-48-15,1 0-16 0,0-1 0 0,-2 2 0 0,-1 1-144 0,1 1-32 16,-2 1 0-16,-2 1 0 0,-1 0-80 0,0 0-32 16,-2 1 0-16,1 0 0 0,-3 2-144 0,-3-1 0 0,0 1 0 0,0-1-176 31,0 0-1296-31,-3 0-256 0,0-3-48 0,0-2-14800 0</inkml:trace>
  <inkml:trace contextRef="#ctx0" brushRef="#br0" timeOffset="85887.25">2655 4159 17503 0,'-11'-10'768'0,"7"7"176"15,-2 1-752-15,-1 0-192 0,0-1 0 0,-1 1 0 0,-1 1 4032 0,1 0 784 0,-1 1 160 16,1 2 16-16,2 1-3328 0,1 3-688 0,-1 1-128 0,2 1-16 16,2 2-448-16,0 2-96 0,0 2-16 0,1 1 0 15,2 3-272-15,1 0 0 16,0 2 0-16,2 0 0 0,4-1 0 0,0-1 0 0,0-1 0 0,0-2 0 0,2-1 0 16,1 0 0-16,2-3 0 0,1-1 0 0,-1-2 0 0,0-1 0 15,-1-3 0 1,1-1 0-16,-1-2-208 0,2-2 0 0,-1-4 0 0,1-1 0 15,4-4-688 1,-3-2-144-16,1-4-32 0,-1-1 0 0,-2-3-2240 0,-1-2-448 0,-1-1-80 0</inkml:trace>
  <inkml:trace contextRef="#ctx0" brushRef="#br0" timeOffset="86489.01">2881 4138 5519 0,'0'0'240'0,"0"0"64"0,0 0-304 0,0 0 0 16,0 0 0-16,0 0 0 0,0 0 4592 0,0 0 848 0,0 0 192 0,0 0 16 16,0 0-3680-16,0 0-752 0,0 0-128 0,0 0-48 15,5 1-368-15,1-1-80 0,-6 0-16 0,6-2 0 16,0 0 0-16,-1-1 0 15,0-2 0-15,-1 0 0 16,-1-3-32-16,1 0-16 0,-1 0 0 0,-2-1 0 16,-2-1-80-16,1-1 0 0,-2 0-16 0,-2 0 0 0,-2-1 16 0,-2 0 0 15,-1 0 0-15,1-1 0 0,-3 1-144 0,0 1-32 16,-2 1 0-16,2 3 0 0,0 0 16 0,2 3 0 16,-2 0 0-16,2 2 0 0,1 3 64 0,1 2 16 15,2 0 0-15,1 2 0 0,-1 2-240 0,2 2-128 16,1 2 128-16,1 2-128 0,1 1 0 0,2 2 0 15,1 0-192-15,3 2 64 0,0-1 128 0,2 2-128 16,1 0 128-16,2-2-128 0,1 0-64 0,2-2 0 16,-1 0 0-16,0-3 0 15,2-2-192-15,0-3-64 0,-2 0 0 0,1-4 0 16,-1-3-176-16,0-3-32 0,1-3-16 0,-2-2 0 16,0-5-608-16,3-1-128 0,0-2-32 0,-2-3 0 15,-2-2-320-15,-2-2-64 0,0-1-16 0,-1 0 0 0,-3-2 384 0,1 2 80 0,-2 2 16 0,-1 2 0 16,-2 4 1104-16,2 1 256 0,0 3 0 0,-2 4 0 15,0 2 1328-15,-1 6 224 0,0 0 48 16,0 0 16-16,0 0-16 0,0 0-16 0,0 0 0 16,5 7 0-16,-2-1-544 0,0 1-96 0,-1-1-32 0,1 1 0 15,-1 0-144-15,-2-7-16 0,2 5-16 16,-2-5 0-16,0 0-160 0,0 0-48 0,0 0 0 0,0 0 0 16,0 0-128-16,0 0-16 0,0 0-16 0,0 0 0 15,-1-5-112-15,0-3-32 0,0-2 0 0,0-3 0 0,-1-3-80 0,1 0-16 16,0-3 0-16,1 2 0 0,1-1-128 0,2 3 0 15,-1 0 0-15,2 3 128 0,1 1-128 0,0 2 0 16,2 3 0-16,0 1 0 0,2 2-160 0,1 2 160 16,-2 2 0-16,2 1-144 0,2 2 144 0,0 1 0 15,0 2 0-15,1-1 0 0,1 2 0 0,1 0 0 16,-2-1 0-16,0 0 0 0,0 0-272 0,-1-3 16 16,1-2 16-16,0-2 0 15,-2-1-688-15,-1-3-144 0,-3-3-16 0,0-2-16 16,0-3-1824-16,-1-2-352 0,-3-1-80 0,-1-3-16 15,-2-3 1536-15,-3-2 304 0,-1-1 64 0,-3-3-8256 0</inkml:trace>
  <inkml:trace contextRef="#ctx0" brushRef="#br0" timeOffset="86646.02">3243 3364 12895 0,'-20'-22'576'0,"11"14"112"0,-1 2-560 0,0 0-128 0,0 2 0 15,1 0 0-15,1 2 5600 0,1 1 1088 0,0 1 224 0,7 0 32 16,0 0-4704-16,0 0-960 0,-2 6-176 0,2 0-32 16,1 2-624-16,3 2-128 0,1 1-32 0,3 1 0 0,2 3-288 0,2 2 128 31,1-1-128-31,2 2 0 0,2-1 0 0,1 2 0 15,-1 0 0-15,1 0 0 0,0-1 0 0,2 1 0 0,-2 0 0 0,-1-1 0 0,-1 1-144 0,-2-2-144 16,-1-2-32-16,1-2 0 16,-1-1-2192-1,-3-3-448-15,0-3-96 0</inkml:trace>
  <inkml:trace contextRef="#ctx0" brushRef="#br0" timeOffset="86821.56">3243 3647 35935 0,'-18'2'1600'0,"11"-1"320"0,1-1-1536 0,-1 0-384 0,1-1 0 0,0 0 0 0,2-2 0 0,4 3-208 16,-3-4 16-16,3-1 16 15,3-2 176-15,2-1 176 0,3-2-48 0,3-1 0 16,3-1-320-16,3-2-64 0,0-3 0 0,3 0-16 16,0-2-2480-16,1-1-480 0</inkml:trace>
  <inkml:trace contextRef="#ctx0" brushRef="#br0" timeOffset="87104.69">3488 3288 14735 0,'0'0'1312'0,"0"0"-1056"32,0 0-256-32,0 0 0 0,0 0 3072 0,0 0 544 0,0 0 112 0,0 0 32 0,0 0-1968 15,8 0-400-15,-2-1-80 0,3 2-16 0,1 0-592 0,0 1-128 16,1 2-32-16,1 0 0 0,0 0-16 0,1 3 0 16,-1 1 0-16,0 0 0 0,0 1-112 0,-1 1-32 15,-1 1 0-15,0 0 0 0,-1-1 0 0,-3 0-16 16,-1-1 0-16,1-2 0 15,-4 1 16-15,0-2 16 0,-2-6 0 0,0 0 0 0,0 0 0 0,0 0 0 16,0 0 0-16,0 0 0 0,0 0 64 0,-3-6 16 16,-1-3 0-16,0-2 0 0,0-2-160 0,-2-3-16 15,1-4-16-15,-1-1 0 0,1-2-288 0,0 0 0 16,1 0 0-16,-1 1 0 0,2 0-256 0,1 2-128 0,1 2 0 16,1 3-16-1,0 1-496 1,1 1-112-16,0 2-16 0,2 2 0 0,2 0-1968 0,1 1-400 0,1 0-64 0,1 1-10848 0</inkml:trace>
  <inkml:trace contextRef="#ctx0" brushRef="#br0" timeOffset="87341.1">3806 3032 11967 0,'0'0'1072'0,"2"7"-864"0,0 2-208 0,0 0 0 15,1 2 3648-15,-1 0 672 0,1 1 144 0,0 0 16 16,0 1-2176-16,0 1-448 16,1-1-96-16,1-1-16 0,-1 0-768 0,3-1-144 0,-2-1-48 0,1-1 0 0,-1-2-288 0,1 0-64 15,0-2-16-15,1 0 0 16,-2-3-128-16,2-1-32 0,0-1 0 0,-1-2 0 0,1-2 16 0,-2-3 0 15,1-2 0-15,-1-2 0 0,-1 0 64 0,-2-2 16 16,-2-2 0-16,-1-1 0 0,-3 0 96 0,0-3 32 16,-2-1 0-16,-1 1 0 15,-2 2-192-15,0 0-32 0,0 2-16 0,-1 3 0 0,1 2-112 0,-1 4-128 16,-1 1 176-16,1 3-176 0,-1 1-144 0,1 2-144 31,0 1-32-31,1 5 0 0,1 1-2176 0,3 2-432 0,3 1-80 0</inkml:trace>
  <inkml:trace contextRef="#ctx0" brushRef="#br0" timeOffset="87545.76">3959 3002 32591 0,'0'0'1440'0,"0"0"304"0,0 0-1392 0,6 4-352 0,0 1 0 0,0-1 0 15,2 1 896-15,0 0 96 0,1 2 32 0,2 0 0 16,-3 0-320-16,2 1-48 15,-1-1-16-15,1 1 0 0,0 0-384 0,0-1-96 0,0 1-16 0,0 1 0 16,-2-2-144-16,1-2 128 0,-1-1-128 0,0 0 128 0,-2-3-128 0,1-1-176 16,-2-2 48-16,0-2 0 15,-2-1-1856-15,-1-2-384 0,-2-2-64 0,-1-2 0 16,-1-4-1200-16,-3-1-224 16</inkml:trace>
  <inkml:trace contextRef="#ctx0" brushRef="#br0" timeOffset="87655.89">4000 2812 3679 0,'-20'-19'160'0,"10"12"32"0,-4 2-192 0,0 0 0 16,-1 2 0-16,2 1 0 0,0 0 7040 0,2 1 1344 15,2 0 288-15,1 1 48 0,1 1-6544 0,7-1-1296 16,0 0-272-16,0 0-48 0,0 0-560 0,0 0 0 16,0 0-240-16,0 0 80 15,8 4-1760-15,3-1-336 0,2 0-80 0,3-2-11568 0</inkml:trace>
  <inkml:trace contextRef="#ctx0" brushRef="#br0" timeOffset="88059.98">4338 2662 20271 0,'0'0'1792'0,"0"0"-1424"0,-3-3-368 0,0-1 0 16,-2 1 2576-16,0 1 448 16,-2 1 96-16,0 0 16 0,1 0-1040 0,-2 2-208 15,-1 2-32-15,2 3-16 0,0 1-912 0,2 2-176 0,-3 2-48 0,1 1 0 16,1 1-464-16,-1 3-112 0,2-1 0 0,0 2-128 16,2 0 144-16,1 0-144 0,-1-2 0 15,2 1 144-15,2-1-144 0,2-1 128 0,1-1-128 0,0 0 128 16,2-2-128-16,-1-2 0 0,1-1 0 0,1-1 0 0,0-4 0 15,1 0 0-15,0-2 0 0,-1-1 0 0,1-3 128 0,-1-2-128 16,-1-5 128-16,0-1-128 16,-2-2 192-16,1-4-32 0,-2-2-16 0,-1-2 0 0,-2-3-144 0,-1-3-224 15,-1-5 48-15,0-2 16 0,-5-3 0 0,0 1 0 16,-1-1 0-16,-2 0 0 0,0 4 160 0,0 3 0 16,-1 2 0-16,-3-4 128 0,1 11 464 0,5 6 112 15,2 5 0-15,2 2 16 0,4 8-16 0,0 0 0 16,0 0 0-16,0 0 0 0,0 0-384 0,0 0-64 15,-1 10-32-15,2 1 0 0,3 2-224 0,2 4 0 16,1 3 0-16,3 1 0 0,1 0 0 0,2 1 0 16,2 0 0-16,0 1 0 0,-1-1 0 0,2 0-128 0,-2-1 128 15,2-2 0-15,-1 1 0 0,1-1 0 0,1-2-128 0,5 5 128 32,-4-5-1840-32,-2-5-304 0,-3-5-64 0</inkml:trace>
  <inkml:trace contextRef="#ctx0" brushRef="#br0" timeOffset="88975.31">590 8616 22111 0,'-6'3'1968'0,"-2"-1"-1584"0,0-1-384 0,0-1 0 0,-1 0 1360 0,0-1 192 16,1-3 48-16,-1 1 0 0,0-1-496 15,1-3-80-15,1-1-32 0,2 0 0 0,-2-7-400 0,3 3-80 0,3-1 0 0,-2 2-16 16,6 0-368-16,-1 1-128 16,3 1 0-16,3 3 144 0,2 1-144 0,1 3 160 15,1 2-160-15,1 3 160 0,3 2 176 0,0 3 48 0,1 3 0 0,-1 3 0 16,1 0-64-16,-2 3 0 15,-2 0 0-15,0 2 0 0,1-1-128 0,-4-1-16 0,-2 1-16 0,1-2 0 16,1 0 64-16,-3-2 16 0,-3-1 0 0,0-2 0 16,1-1 80-16,-2-1 32 0,-3-3 0 15,-1 0 0-15,1-6 80 0,0 0 16 0,0 0 0 0,0 0 0 0,-4-2-64 0,-3-2 0 16,0-3 0-16,1-3 0 0,-3-2-160 0,0-4-32 16,0-2-16-16,0-3 0 0,-2-3-176 0,2-2 0 15,1 0 144-15,1 2-144 0,2 2 0 0,3 1 0 16,4 0 0-16,0 4-128 0,0 2 128 15,3 3 0 1,0 2 0-16,2 2 0 0,1 3 0 0,1 1 0 0,0 2 160 0,2 2-160 16,0 2 144-16,4 2-144 15,0-1 128-15,1 3-128 0,2 0 128 0,0 2-128 0,-2 1 128 0,0 1-128 0,-3-1 0 0,1 1 0 0,0 0 0 0,-2 0 0 47,-2 0-336-47,0 0-160 0,0-1-16 0,-2-2-16 16,-2-1-1840-16,0-2-352 0,-6-4-80 0,0 0-12752 0</inkml:trace>
  <inkml:trace contextRef="#ctx0" brushRef="#br0" timeOffset="89832.51">920 8250 13823 0,'0'0'608'0,"0"0"128"0,0 0-592 0,0 0-144 0,0 0 0 0,0 0 0 16,0 0 3728-16,0 0 720 0,0 0 144 0,0 0 16 15,0 0-2720-15,0 0-544 0,0 0-128 0,0 0 0 0,0 0-720 0,0 0-144 16,0 0-32-16,0 0 0 0,5-4-144 0,-3-2-48 15,-1 0 0-15,-1-1 0 0,-1-1 0 0,-1 1-128 16,-2-2 192-16,0-1-64 0,-1 0-128 0,-2 1 192 16,0 0-192-16,3 3 192 0,-2 0-64 0,1 3 0 15,-2 2 0-15,2 1 0 0,5 0 320 0,0 0 64 16,-6 6 16-16,3 3 0 0,2 2-144 0,0 2-48 16,0 3 0-16,2 1 0 0,2 2-336 0,3 1 144 15,-2 0-144-15,2 0 0 0,0-2 128 0,1 1-128 16,-1-3 0-16,3 1 0 0,1-2 0 0,0-3 0 0,1-2 0 0,0-2-144 15,0-2 144-15,1-2 0 16,-1-2-144-16,-1-2 144 0,0-3 0 0,0-2 0 0,-3 0-144 0,2-3 144 16,-1-3 0-16,-1-2 0 0,-3-1 0 0,0-3 0 15,1-3-128-15,-2-2 128 16,-3-2-192-16,-2-1 192 0,0 0-240 0,-2-1 64 0,1 1 16 0,0 2 0 16,-1 3 160-16,1 3 0 0,0 2 0 0,0 3 0 15,-1 1 160-15,3 3-32 0,1 8-128 0,0 0 192 16,0 0 192-16,0 0 48 0,0 0 0 0,0 0 0 15,3 6-208-15,3 2-32 0,1 2-16 0,0 1 0 16,0 0-176-16,2 1 0 0,1 0 0 0,-2 0 0 0,1-1 0 16,0 0 0-16,1 0 0 0,-2 0 0 0,0-2 0 15,0-2 0-15,0 0 0 0,-1-2 0 0,1-1 0 0,-1-2 0 16,-7-2 0-16,7 0 0 0,1-1 0 16,0-2 0-16,-4-4 0 0,1-1 0 0,0-1-224 0,0-2 32 15,-5-1 0-15,2-3 0 0,-2-3-64 0,-2 0 0 16,-2-3 0-16,0-1 0 0,-1-2 0 0,1 0 0 15,1 4 0-15,-2 0 0 0,1 2 256 0,0 4 0 16,0 1 0-16,1 2 0 0,0 2 160 0,2 2 128 16,1 7 32-16,0 0 0 0,0 0 144 0,0 0 48 15,0 0 0-15,0 0 0 0,0 0-256 0,4 8-32 16,1 0-16-16,2 0 0 0,0 2-208 0,0 0 0 16,2-1 0-16,0 1 0 0,1-1 0 0,0 1 0 15,0 0 0-15,0-2 0 0,1-1 0 0,0-2 0 16,-2 0 0-16,1-3 0 0,-1-1-128 0,0-2 128 0,1-2-192 0,-1-3 192 31,-2-1-576-31,1-3-16 0,0-2 0 0,-2-3 0 16,0-1-240-16,-3-3-32 0,-2-4-16 0,-1-1 0 15,-1-3-208-15,-2-1-64 0,-3-2 0 0,0-2 0 16,-2-2 128-16,-2 0 32 0,-1 0 0 0,-1 2 0 0,0 2 672 0,0 3 128 0,1 3 16 0,-1 4 16 16,1 3 1328-16,2 4 272 0,2 2 48 0,1 3 16 15,-1 3 176-15,3 2 48 0,4 3 0 0,0 0 0 0,0 0-848 0,0 0-176 16,0 0-16-16,0 6-16 0,3 3-384 0,3 2-80 15,-1 1-16-15,3 3 0 0,1 2-192 0,2-1 176 16,3 3-176-16,-2 1 160 0,1 1-160 0,1 0 0 16,3-1 0-16,-2-1 0 0,1 0 0 0,0 0 0 15,3-1 0-15,-1-1 0 0,-1-2 0 0,0 0 0 16,-2-3 0-16,2-1 0 31,-3-4-496-31,0-1-176 0,-1-2-32 0,0-1-16 0,-4-5-2736 0,0-1-528 0</inkml:trace>
  <inkml:trace contextRef="#ctx0" brushRef="#br0" timeOffset="90006.51">1293 7735 33167 0,'-6'1'2944'0,"-1"0"-2352"16,0-1-464-16,2 0-128 0,5 0 512 0,0 0 96 0,-4-3 16 0,4 3 0 15,-2-5-464-15,4-2-160 0,1-1 0 0,3-2 144 16,4-2-144-16,2-1-256 0,2 0 64 0,-1 0 16 15,2-2-144-15,3 1-16 0,3 0-16 0,0-2-9792 32,2 1-1952-32</inkml:trace>
  <inkml:trace contextRef="#ctx0" brushRef="#br0" timeOffset="90843.04">1597 7415 10127 0,'0'0'896'0,"0"0"-704"0,0 0-192 0,0 0 0 0,0 0 4912 0,-2 6 944 15,2-6 192-15,1 7 32 0,1 1-4352 0,4 0-896 16,1 1-160-16,3-1-32 0,1 1-176 0,3 1-16 16,2 0-16-16,0 0 0 0,1 1-112 0,-1 0 0 15,0 0-16-15,-1 0 0 0,-1 0 16 0,-1 0 16 16,-2 0 0-16,-3-1 0 0,0-1 64 0,-2-1 16 16,-2 0 0-16,-1 0 0 0,1-3-48 0,-4-5-16 15,0 0 0-15,0 0 0 0,0 0 64 0,0 0 16 0,0 0 0 0,-7 0 0 16,0-3 64-16,1-4 16 0,-2-1 0 0,0-5 0 15,0-1-272-15,-1-2-48 0,0-3-16 0,1-1 0 16,2-1-176-16,0 1 0 0,1 1 0 0,1 1 0 16,1 2-192-1,3 0 192-15,0 1-160 0,1 2 160 16,1 0-432-16,3 2 16 0,0 0 0 0,3 2 0 16,1-2-416-16,0-2-64 0,0 0-32 0,2 0 0 0,2 0-208 0,0 0-32 0,-1-2-16 0,1 1 0 15,0 0-176-15,2-1-48 0,-1 0 0 0,-3 1 0 31,-1 1 608-31,-1 0 112 0,-3 1 32 0,-1 4 0 0,-2 1 656 0,-1 1 128 0,-1 2 16 16,-1 4 16-16,0 0 1136 0,0 0 240 0,0 0 32 0,-6 1 16 16,-1 2-160-16,0 4-16 0,2 2-16 0,-1 2 0 0,1 1-704 15,0 2-144-15,1 2-32 0,2 0 0 0,-1 1-192 0,1 0-64 16,1 0 0-16,1-1 0 16,0 0-80-16,1-1-32 0,2-1 0 0,0 0 0 0,1-2-144 15,2-2 0-15,-1-2 144 0,2 0-144 0,0-2 0 0,-1-2 0 16,1-2 0-16,-1-2 0 0,2-1 0 0,-1-1 0 15,-2-1 0-15,1-3 0 0,-3-1 0 0,1-1 0 16,1-2 0-16,-3-1 0 0,-2-1-144 0,0-3 144 0,0-1-160 0,-2 0 160 16,0 1-192-16,0 1 48 0,1 2 16 15,0 1 0-15,0 2 128 0,1 2 0 0,0 2 0 0,0 5 128 16,0 0 48-16,0 0 16 0,0 0 0 0,0 0 0 16,7 2-192-16,-1 1 128 0,1 2-128 0,1-1 128 15,0 2-128-15,1-1 0 16,0-1 0-16,-2 1 0 15,1-2 0-15,0 0 0 0,0-1 0 0,0-2 0 16,-1-2 0-16,1 0 0 0,-1-2 0 0,-1-3 0 0,1 0 0 0,-1-3 0 16,0-1 0-16,-2-3 0 0,1-1 0 0,-2-1 0 15,-1-4-144-15,-2-1 144 0,-2-1-160 0,-2-3 32 16,-1-3 0-16,0-3 0 0,-4-3 128 0,1-1 0 16,-3-1-144-16,0-1 144 0,-1 1 0 0,-1 3 0 15,0 3 0-15,2 5 0 0,-1 4 192 0,1 5 96 16,2 2 32-16,1 5 0 0,1 1 416 0,2 3 96 15,-1 4 0-15,6 1 16 0,0 0-544 0,-1 8-112 16,0 2-32-16,3 4 0 0,3 4-160 0,3 3 0 16,-1 2 0-16,4 0 0 0,2 2-160 0,1 3 160 15,0 0 0-15,1 1-144 0,2-2 144 0,0-1 0 16,0-2 0-16,2-2 0 0,0-3 0 0,1-3 0 16,0-2 0-16,-1-1 0 0,-1-5 0 0,0-1 0 0,-3-5 0 15,1-2 0 1,-1-3-448-16,2-5 0 0,0-3 0 0,2-4 0 15,0-6-2240-15,-1-4-464 0</inkml:trace>
  <inkml:trace contextRef="#ctx0" brushRef="#br0" timeOffset="92938.01">2618 6255 11055 0,'0'0'480'0,"-4"-5"112"0,1 1-464 0,-1-1-128 0,-1 0 0 0,1 1 0 0,-3-2 3008 0,2 2 592 0,-1-1 112 0,1 2 32 16,-1 0-1328-16,2-1-272 16,4 4-48-16,-4-3-16 0,-1 0-576 0,5 3-112 15,0 0-32-15,0 0 0 0,0 0-480 0,0 0-112 16,3 9 0-16,3 2-16 0,2 1-752 0,3 3 0 15,3 4 0-15,0 2-208 0,3 1 208 0,-1 1 0 16,4-1 0-16,-3 1 0 0,0 2 0 0,1-2 0 16,0-1 0-16,1 0 0 0,0 0 0 0,-3-1 0 15,0-2 0-15,0 0 0 0,-1-2 0 0,-2-1 0 16,-2-3 128-16,-2 0-128 0,-1-1-128 0,-1-1-96 0,-2-2-16 0,-1-3 0 31,-2 1-208-31,-2-7-32 0,0 0-16 0,0 0 0 16,-6 4 16-16,0-1 0 0,-2-4 0 0,-4-3 0 15,-2-2-160-15,-3-4-48 0,-1-2 0 0,-3-2 0 0,1-1 336 0,-1-1 64 16,-2-5 16-16,-1-1 0 0,-2-3 272 0,3 0 0 0,1-1 0 0,0-1 0 16,2 1 256-16,5 2-64 0,3 1 0 15,3 2 0-15,1 1 192 0,4 1 48 0,2 4 0 16,1 1 0-16,2 0 16 0,2 2 16 0,2 0 0 0,1 2 0 16,3 3-16-16,0-1 0 0,2 0 0 0,2 3 0 0,-2 1-208 0,2 2-48 15,0 1-16-15,-1 2 0 0,-1 0-176 16,0 3 192-16,0 0-192 0,-2 1 192 15,-1 2-64-15,-1 1 0 0,-2 1 0 0,-1 0 0 0,-1 2 112 16,-1 3 16-16,-3 1 0 0,0 2 0 16,-2-1-48-16,0 3 0 0,-2-1 0 0,1 1 0 15,-1-2-208-15,0-2 176 0,0 0-176 0,-1 0 160 16,1-2-416-16,-1-1-64 0,0-2-32 0,0-2 0 16,1-3-1840-16,-2-2-368 0,1-3-80 0</inkml:trace>
  <inkml:trace contextRef="#ctx0" brushRef="#br0" timeOffset="93142.21">2539 5773 31327 0,'0'0'1392'0,"0"0"272"0,0 0-1328 0,0 0-336 0,0 0 0 0,1 5 0 16,1 1 1088-16,2 0 160 16,3 1 32-16,1 2 0 0,0 1-848 0,3 2-176 15,3 2-16-15,0 0-16 0,1 3-96 0,1-1-128 16,-1 2 176-16,0-1-176 0,1-2 144 0,0 1-144 15,-1 1 0-15,1-1 144 0,1 0-144 0,-1-2 0 0,1-1 0 0,0-1 0 32,-1 1-1376-32,-1-5-304 0,-2-3-64 0,3-3-8240 0,-2-4-1664 0</inkml:trace>
  <inkml:trace contextRef="#ctx0" brushRef="#br0" timeOffset="93528.85">2952 5644 25791 0,'0'0'2304'0,"-6"0"-1856"0,-1 0-448 0,0 1 0 15,0 1 1648-15,-1 2 224 0,1 0 48 0,0 1 16 0,-1 0-576 0,0 2-112 16,3 0-32-16,-1 2 0 0,1 2-368 0,0 1-80 16,0 1 0-16,2 2-16 0,0 0-464 0,3 2-96 15,3 0 0-15,-2 0-16 0,0-1-176 16,1 1 0-16,0-1 0 0,1 1 0 0,2-2 0 0,0-1 0 16,1 0 0-16,0-3 0 0,2-4 0 0,0 0 0 15,0-2 0-15,-1-1 0 0,1-1 0 0,0-2-192 16,-8-1 0-16,8-2 16 15,0-2-352-15,0-3-80 0,-3-3-16 0,1-1 0 16,-3-3 0-16,0-3 0 0,0-1 0 0,-2-2 0 16,-2-1 144-16,0-1 32 0,-2-1 0 0,0 2 0 0,-1 2 448 0,0 3 0 0,1 1 128 0,0 4-128 15,-1 1 848-15,2 3 64 0,0 1 16 0,2 6 0 16,0 0 96-16,0 0 32 0,0 0 0 0,0 0 0 16,0 0-624-16,3 7-128 0,2 1-32 15,0 0 0-15,1 1 48 0,0 0 0 16,1 1 0-16,2 0 0 0,1 0-464 0,0 0-96 15,-2-1-16-15,3 1 0 0,-1-1 256 0,1-1 0 0,-1-2 0 0,-2 0 0 16,1-1-192-16,-1-1 0 0,1-2 0 0,0-1 0 31,0-2-1664-31,-3-2-320 0,3-2-64 0,-2-1-8784 0,-1-3-1776 16</inkml:trace>
  <inkml:trace contextRef="#ctx0" brushRef="#br0" timeOffset="94721.77">3119 5632 8287 0,'0'0'736'0,"0"0"-592"0,0 0-144 0,0 0 0 16,0 0 2048-16,0 0 384 0,0 0 80 0,0 0 16 0,0 0-720 0,0 0-144 15,0 0-16-15,0 0-16 16,0 0-144-16,0 0-16 0,0 0-16 0,0 0 0 16,-4-1-112-16,4 1-32 0,0 0 0 0,0 0 0 15,-3-3-416-15,3 3-96 0,0 0-16 0,0 0 0 16,0 0-464-16,0 0-80 0,0 0-32 0,6 0 0 0,1 0-16 0,1 2 0 15,-1 1 0-15,2 3 0 0,2 1 80 0,-3 2 16 16,1 1 0-16,-1 0 0 0,1-1-144 0,-1 0-16 16,0 0-128-16,-3 1 192 0,1 0-64 0,-2 0-128 15,-1-1 176-15,-1-1-176 0,1-1 192 0,-1-1-64 16,-2-6 0-16,0 0-128 0,0 0 192 0,0 0-64 16,0 0 0-16,0 0-128 0,0 0 272 0,0 0-48 15,0 0-16-15,-5-6 0 0,-1 0 80 0,-1-3 16 16,1-3 0-16,-1-2 0 0,-1-3-48 0,1-2-16 0,0-2 0 15,0 1 0-15,2-2-240 0,1 1 128 0,0 1-128 0,3 2 0 16,0 2 0-16,2 0 0 0,1 3 0 0,2 2 0 16,0 1 176-16,2 3-16 0,0 0 0 0,2 3 0 15,0 0 48-15,0 2 16 0,2 1 0 0,2 2 0 16,2 1-224-16,0 2 0 0,-2 0 128 0,0 1-128 16,1 1 0-16,-1-1 0 0,0 1 0 15,-1 1 0-15,0 0-224 0,0 2-96 0,-1 0 0 0,0 0-16 16,-2-1-1744-16,0 0-352 0,-2-1-64 0,0-1-8784 15,-6-6-1776-15</inkml:trace>
  <inkml:trace contextRef="#ctx0" brushRef="#br0" timeOffset="95038.2">3414 5413 5519 0,'0'0'496'0,"0"0"-496"16,0 0 0-16,0 0 0 0,0 0 3856 0,0 0 688 15,1-4 128-15,1-2 16 0,0 0-2480 0,0-1-496 16,1 0-112-16,1 0 0 0,-1-2-624 0,0-1-112 15,-1-1-32-15,1-1 0 0,1-1-464 0,-1-2-112 16,-1 1 0-16,-1 0-16 0,-1 0-64 0,0-1-16 0,-1 0 0 0,0 1 0 16,0 1 32-16,-1 2 16 0,-1 3 0 0,-2 1 0 15,1 3 416-15,4 4 80 16,-4-3 0-16,4 3 16 0,-6 4 176 0,1 2 48 16,1 3 0-16,2 2 0 0,0 1-544 0,1 1-96 0,-1 2-32 0,2 0 0 15,2 2-144-15,0-1-128 0,0 1 192 0,1-1-192 16,1-3 0-16,0 2 0 0,1-3 0 0,1 0 0 15,-2-2 0-15,3-1 0 16,0-2 0-16,0 0 0 0,-1-4 0 0,1-1 0 0,2-1 0 0,1-2 0 16,1-2 0-16,-1-2-256 0,1-3 32 0,0-3 0 31,0-3-2032-31,1-4-416 0,-2-2-80 0</inkml:trace>
  <inkml:trace contextRef="#ctx0" brushRef="#br0" timeOffset="95806.75">3664 5059 12895 0,'-6'2'1152'0,"3"0"-928"0,-4-1-224 0,7-1 0 0,0 0 3616 0,0 0 672 16,0 0 144-16,0 0 32 0,0 0-2928 0,0 0-576 0,0 0-112 0,5-8-16 15,3-3-448-15,0-1-64 16,4-4-32-16,3-1 0 0,1-3-160 0,4-2-128 16,0-2 144-16,0-2-144 0,-1 0 256 0,1 1-32 15,-1-3-16-15,-1 1 0 0,-1-1-64 0,-1 1-16 0,-1 1 0 0,-1 3 0 16,-1 2-128-16,-2 3 0 0,-2 0-160 0,-2 3 160 31,-3 1-896-31,-2 3-64 0,-2 3-32 0,-2 1 0 16,-4 0-96-16,-2 3-32 0,0 2 0 0,-1 0 0 15,0 0 416-15,-1 2 96 0,0 2 16 0,0-1 0 0,1 0 784 0,-1 0 144 0,1 1 48 0,-2-1 0 16,3 0 448-16,0 0 112 0,1-1 16 16,7 0 0-16,-6 0 0 0,6 0 16 0,0 0 0 0,0 0 0 0,0 0-288 0,0 0-64 15,0 0-16-15,6-1 0 0,2 1-304 0,1 1-64 16,0 3-16-16,2 0 0 0,0 2 272 0,1 0 48 15,0 3 16-15,1 1 0 0,0 0-208 0,0 1-32 16,-1 0-16-16,-2 1 0 0,-1 2-112 16,-1 2 0-16,-3-1-16 0,1 1 0 0,-2 1-176 0,1-1 128 15,-2 2-128-15,0-3 128 16,1 1-640-16,-2-2-144 0,0-1-32 0,-1-2 0 16,0-2-1920-16,0-2-384 0,-1-7-80 0</inkml:trace>
  <inkml:trace contextRef="#ctx0" brushRef="#br0" timeOffset="96767.35">4205 4072 2751 0,'-2'-11'128'0,"2"11"16"0,2-6-144 0,0-1 0 0,-1 0 0 15,-1 1 0-15,-1 0 5056 0,-1 1 992 16,2 5 192-16,-3-5 32 0,3 5-3536 0,-5-2-720 0,0 2-144 0,0 1-16 0,1 0-624 0,-1 3-112 16,-1 1-32-16,1 4 0 0,0 1-400 15,2 3-96-15,0 1-16 0,0 3 0 16,2 2-224-16,1-1-48 15,0 0-16-15,4 0 0 0,-2 0-128 0,3 0-32 0,2-1 0 0,-1 0 0 0,2-2-128 0,0-1 0 16,1-2 0-16,-1-1 128 0,2 0-128 0,1-3 0 0,1-1 0 16,1-3 0-16,-1-1 0 0,0-3 0 15,-1-3-160-15,0-1 160 16,0-3-656-16,0-1-48 0,0-4 0 0,0-2 0 16,-1-2-704-16,1-2-160 0,-1 0-32 0,2-2 0 15,-4-2-448-15,1 0-80 0,-2-1-32 0,-1 2 0 16,0 1 752-16,-2 1 160 0,-1 3 32 15,-1 1 0-15,0 3 1360 0,-1 2 288 0,0 2 48 0,0 0 16 0,0 1 784 0,0 2 176 16,-1-2 16-16,0 7 16 16,2-5-480-16,-2 5-112 0,2-6 0 0,1 2-16 15,-1-2-368-15,-2 6-64 16,4-5 0-16,-2 0-16 0,0 0-128 0,0-1-32 16,0 0 0-16,1 0 0 0,-2 0 48 0,-1-1 16 0,0-1 0 0,-1 1 0 15,-2-1 176-15,0 0 48 0,0 1 0 0,-2-1 0 0,-1 1 112 0,-2 2 32 16,-1 0 0-16,2 2 0 0,-1 1 80 0,0 1 32 15,0 2 0-15,2 2 0 0,-1 3-240 16,2 1-64-16,0 2 0 0,2 2 0 0,1 1-336 16,1 3-176-16,0-1 160 0,1 1-160 0,2 1 0 0,1-1 0 15,0 1 0-15,3-1 0 0,2-1 0 0,-1-1 0 16,2 0 0-16,0-2 0 0,0-2 0 0,1 0 0 16,0-1-128-16,-1-3 128 0,2-1-208 0,0-3 16 15,-1-3 0-15,1-3 0 16,1-1-576-16,1-2-96 0,-1-3-32 0,0-2 0 15,0-4-1312-15,1 0-272 0,-2-3-48 0,-1-3-16 16,-2-3 976-16,-2-1 192 0,0-3 32 0,-3 1 16 16,-1 0-784-16,-2 4-176 0,0 4-16 0,-2 4-16 0,2 3 1600 0,-1 4 320 15,0 3 64-15,1 7 16 0,0 0 2192 0,0 0 448 0,0 0 96 16,0 0 16-16,0 0-1024 0,-1 8-192 0,0 1-32 0,1 0-16 16,0 0-464-16,0-2-80 15,0 1-32-15,0 0 0 0,0-1-80 0,0 0 0 0,0-7-16 0,0 0 0 16,0 0 64-16,0 0 16 0,0 0 0 0,0 0 0 15,0 0-16-15,0 0 0 0,0 0 0 16,0 0 0-16,-4-7-96 0,1 0-16 0,0-2 0 16,-1-1 0-16,1-2-160 0,1 0-32 0,0 0-16 0,1-2 0 15,1 1-112-15,1 1-128 0,1 1 176 0,1 1-176 0,2 1 0 0,0 3 0 16,2 0 0-16,2 3 0 16,0 0 0-16,2 2 0 0,2 1 0 0,-4 1 0 0,5 1 128 0,-2 1-128 15,1 2 0-15,0-1 0 0,-1 0 0 0,0 1 0 16,0-2 128-16,-2 0-128 0,1-1-144 0,-1-2-96 15,0-2-16-15,0 0 0 16,0-2-2000-16,-1-2-416 16,-3-1-80-16,1-5-6832 0,-3-2-1360 0</inkml:trace>
  <inkml:trace contextRef="#ctx0" brushRef="#br0" timeOffset="96957.5">4770 3257 7359 0,'-14'-13'320'0,"6"9"80"0,-1-2-400 0,-2 2 0 15,1-1 0-15,0 3 0 0,1 0 6496 0,1 1 1216 16,3 1 240-16,5 0 48 0,-5 1-5440 0,5-1-1104 0,0 0-224 0,0 0-32 15,-2 8-688-15,4 0-128 0,2 2-16 0,2 0-16 16,3 0-224-16,0 1-128 16,2 1 160-16,0 1-160 0,1 1 128 0,1 0-128 0,0 0 0 0,1 2 0 15,-1-2 128-15,0 0-128 16,0 0 0-16,-1 1 144 0,1-2-144 0,1-1-144 0,-1-2 144 0,-1-1-208 31,0-2-1488-31,-1-1-288 0,-1-2-64 0,-2 0-14528 0</inkml:trace>
  <inkml:trace contextRef="#ctx0" brushRef="#br0" timeOffset="97115.9">4725 3446 33567 0,'-13'1'1488'0,"13"-1"304"0,-5 0-1424 0,5 0-368 0,0 0 0 0,-6-1 0 16,2-2 448-16,4 3 0 0,0 0 16 0,2-4 0 0,2-3-208 15,3-1-64-15,3-2 0 0,1-2 0 0,1-1-192 0,1-1 0 0,0-3 0 0,-1 1-160 31,3-3-1520-31,0 2-304 0,1-1-64 0,-1 0-11776 0</inkml:trace>
  <inkml:trace contextRef="#ctx0" brushRef="#br0" timeOffset="97414.64">4971 3227 24015 0,'0'0'1056'0,"0"0"224"0,0 0-1024 0,0-4-256 0,-1-1 0 0,-1-2 0 15,1-2 1152-15,0 0 160 0,1 1 32 0,0-1 16 16,-1-1-224-16,1 0-48 0,-1-2-16 0,0 1 0 16,-1 0-80-16,-2 1-16 0,0 1 0 0,1 1 0 15,-1 1-32-15,1 1-16 0,-1 2 0 16,0 1 0-16,0 0-352 0,4 3-64 0,-5 0 0 0,5 0-16 16,-6 4-112-16,2 1 0 0,1 3-16 0,0 2 0 0,2 1-368 0,1 1 144 15,1 0-144-15,2 1 0 0,0 1 0 0,1 1 0 16,2-2 0-16,0 0 0 0,2-1-128 0,2 0 128 15,-3-1 0-15,3-1-144 0,4-2 144 0,-3-3 0 16,1 0 0-16,1-3 0 0,0-1-272 0,1-1 16 16,2-2 16-16,2-2 0 15,0-3-1424-15,1-3-272 0,-2-1-64 0,1-2-9120 16,0-1-1808-16</inkml:trace>
  <inkml:trace contextRef="#ctx0" brushRef="#br0" timeOffset="97729.7">5108 2870 6447 0,'-16'-3'272'0,"9"2"80"0,-2-1-352 0,0 1 0 0,2 0 0 0,-1 0 0 0,1 0 6016 0,2 0 1152 0,5 1 208 0,0 0 48 16,0 0-5184-16,0 0-1056 0,0 0-208 15,0 0-32-15,0 0-688 0,9 3-128 0,2 3-128 0,3-2 192 16,0 2-192-16,2 0 0 0,0 2 0 0,2 1 0 16,1 0 0-16,0 0 192 0,-3 2-192 0,0 0 192 0,-1-1-32 15,-2 1 0-15,0 0 0 0,-2 0 0 16,-2-2-16-16,-2 0 0 0,-2 0 0 0,-1-3 0 0,-4-6 112 0,0 0 0 15,0 0 16-15,0 0 0 0,0 0 80 0,0 0 16 16,0 0 0-16,0 0 0 0,-4-2 96 0,-2-2 32 16,0-4 0-16,-1-3 0 0,1-2-176 0,-2-3-48 31,-1-1 0-31,2-1 0 0,0 0-128 0,-3-8-16 0,0 5-128 0,4 2 192 0,5-1-192 0,4 3 0 31,-1 3 0-31,0 3 0 0,0 1-144 0,1 2 144 16,-3 8-208-16,7-6 80 0,0 0-512 0,0 2-112 0,-7 4-16 0,12-2-11600 0,-2 1-2336 0</inkml:trace>
  <inkml:trace contextRef="#ctx0" brushRef="#br0" timeOffset="98488.12">4450 5026 17503 0,'0'0'768'0,"0"0"176"0,-3 5-752 0,3-5-192 15,0 0 0-15,0 0 0 0,0 0 2176 0,0 0 416 16,0 0 80-16,0 0 16 0,0 0-832 0,0 0-176 16,0 0-16-16,0 0-16 0,-5-2-656 0,-1 0-128 0,2 0-32 0,-2-1 0 31,0-1-368-31,-2 0-80 0,-2-2 0 0,0 1-16 16,-1-1-112-16,0 2 0 0,-2 1-16 0,1 2 0 15,-1-1-16-15,-2 4 0 0,-1 1 0 0,-1 2 0 16,2 3 32-16,-1 3 16 0,2 3 0 0,0 2 0 15,2 0-128-15,0 3-16 0,1 2-128 0,2 1 192 16,1 1-192-16,3 0 0 0,1-1 0 0,4-1 0 0,1-1 0 0,3-2 0 16,1 0 0-16,2-1-160 0,-1-3 160 0,3-1-128 15,0-2 128-15,0-2-128 0,1-1-32 0,1-4 0 16,1-2 0-16,0-1 0 0,-1-2-192 0,0-2-32 16,-1-3-16-16,-1-1 0 0,-2-4 48 0,0-1 16 15,0-2 0-15,-4-2 0 0,0-2 144 0,0-2 48 16,0-2 0-16,-3-1 0 15,-3 0 144-15,1 0 0 0,-1 1 0 0,1 2 0 0,0 2 0 0,-3 2 0 16,1 3 0-16,-1 3 0 0,4 4 320 0,1 6-16 16,0 0 0-16,0 0 0 0,0 0 192 0,0 0 32 15,2 7 16-15,2 3 0 0,1 1-384 0,2 1-160 0,-1 1 128 0,1 1-128 16,1-1 0-16,1 0 0 0,0-1 0 0,2-1 0 16,0-1 0-16,0-1 0 15,-1-1 0-15,2-2 0 0,-1-1 0 0,0-2-272 0,0-3 64 16,0-1 16-1,0-1-1920-15,2-3-368 0,-5-4-80 0,1-2 0 0</inkml:trace>
  <inkml:trace contextRef="#ctx0" brushRef="#br0" timeOffset="100615.56">4390 4980 26719 0,'0'0'2368'0,"0"0"-1888"0,0 0-480 0,0 0 0 16,0 0 592-16,0 0 32 0,1-5 0 0,2 1 0 0,2 0 368 0,1 0 80 15,4 1 16-15,2 0 0 0,1-1-624 0,3 2-112 0,1 0-32 0,2 1 0 16,0-1-96-16,3 1-32 0,0-1 0 16,0 2 0-16,0 0-192 0,-1 0 144 0,0 0-144 0,1 0 128 15,-4 0-128-15,0-1 0 16,-3 1 0-16,-1 0 128 0,-2-1-768 15,-2 0-176-15,-3 0-16 0,0-1-13920 0</inkml:trace>
  <inkml:trace contextRef="#ctx0" brushRef="#br0" timeOffset="100796.81">4601 4726 18431 0,'-13'10'1632'0,"8"-5"-1312"0,2 4-320 0,0 1 0 15,-2 1 2752-15,1 1 464 16,1 2 112-16,-1 2 0 0,2 0-2208 0,0 2-448 15,0 0-96-15,1 1 0 0,0 0-160 0,1 1-32 16,-3-1 0-16,3 1 0 0,3 0-384 0,-3-1 128 16,1-2-128-16,1 0 0 0,-1-2-192 0,1-2-112 15,0-2-16-15,1-1-16 16,0-2-2352-16,-3-8-448 0</inkml:trace>
  <inkml:trace contextRef="#ctx0" brushRef="#br0" timeOffset="100999.6">4622 4599 21183 0,'0'0'1888'0,"0"0"-1504"0,0 0-384 0,0 0 0 16,0 0 2576-16,2 6 448 0,3 0 96 0,-1 1 16 15,0 2-2016-15,2 1-400 0,2-1-80 0,-2 4 0 0,3 0-64 0,1 1 0 16,1 0 0-16,-1 2 0 16,0-1-352-16,-2-1-80 0,1 1-16 0,1-1 0 0,-1-2-128 15,-1 0 0-15,-1-1 0 0,1-1 0 16,-1-2 0-16,-2-2-320 0,2-1 48 0,-7-5 16 15,0 0-2208-15,0 0-432 0,0 0-96 0,4-6-10176 16</inkml:trace>
  <inkml:trace contextRef="#ctx0" brushRef="#br0" timeOffset="101129.15">4577 4472 11055 0,'-10'-2'976'0,"-1"2"-784"16,-1 0-192-16,1 0 0 0,0-1 4352 0,2 2 832 15,0 1 176-15,2-1 16 0,0 0-4128 0,3 1-832 16,4-2-160-16,0 0-48 0,0 0-208 0,0 0-208 15,0 0 32-15,0 0 16 16,6 2-1888-16,3-1-368 0,1-1-80 0</inkml:trace>
  <inkml:trace contextRef="#ctx0" brushRef="#br0" timeOffset="101428.46">4762 4380 19343 0,'0'0'848'0,"0"0"192"0,-6 2-832 0,2 2-208 0,0 0 0 0,-1 3 0 0,1-1 2896 0,0 3 544 31,1 1 96-31,0 2 32 0,0 1-2000 0,1 3-400 0,0 0-80 0,1 1 0 0,1 0-528 0,-1 2-112 16,2 0 0-16,0-2-16 0,1-1-176 0,0-1-48 16,0-1 0-16,1 0 0 0,2-3-80 0,1 0 0 15,-2-3-128-15,2 1 192 0,-1-1-192 0,1-1 0 16,-1-3 128-16,-5-4-128 0,0 0 0 0,7 2 0 16,-7-2 0-16,0 0 0 0,6-1-352 0,-6 1-16 15,6-4 0-15,-3-1 0 0,-1 0 48 0,-2-1 0 16,2 1 0-16,-2 5 0 0,-2-6 160 0,2 6 160 15,0 0-208-15,0 0 80 0,0 0 128 0,0 0 0 16,0 0 0-16,-4 6 0 0,1 1 0 0,-1 2-160 16,2 1 160-16,0 1-160 0,1 0-48 0,0 1-16 0,1 1 0 15,0-2 0 1,1-1-416-16,0 0-96 0,-1-2-16 0,1 0 0 16,0-2-1776-16,-1-6-352 0</inkml:trace>
  <inkml:trace contextRef="#ctx0" brushRef="#br0" timeOffset="101948.33">4743 4505 5519 0,'-21'3'496'0,"12"-1"-496"16,0 0 0-16,0 2 0 15,0 0 4432-15,0 1 800 0,0 1 144 0,3 1 48 0,0-2-3488 16,2 2-688-16,0-1-144 0,3 1-16 0,2 1-384 0,2-1-64 16,-1 1 0-16,2-1-16 0,3-2-496 0,2-1-128 15,-1 0 0-15,3-1 0 0,1 1 0 0,2 0 128 0,-2-2-128 0,0-1 0 16,0-2 128-16,0 0-128 16,-1-1 128-16,0-2-128 0,0-1 0 0,0-1 144 15,-1 1-144-15,1-1 0 0,0 0 128 0,0-1-128 0,-1 2 0 0,0 0 0 16,0 2 0-16,-5 1 0 0,-5 2 128 0,7 1-128 0,-7-1 208 0,0 0-16 15,0 0 0-15,3 8 0 0,-1-1 320 0,-2 2 64 16,-2 0 16-16,-1 1 0 0,-1 1-160 0,0 0-48 16,0 0 0-16,-2 0 0 15,-2 1-192-15,2-1-64 0,-2 0 0 0,2 0 0 0,0-1-128 0,2-1 0 16,-1-2 0-16,2 0 0 16,0-2-1264-16,3-5-272 0,0 0-64 0</inkml:trace>
  <inkml:trace contextRef="#ctx0" brushRef="#br0" timeOffset="102289.76">5110 4081 11055 0,'0'0'976'0,"0"0"-784"0,-3 7-192 0,2 0 0 0,1 3 5952 0,0 0 1152 0,1 2 240 0,0-1 32 15,1 0-5904-15,-1 0-1168 0,3 1-304 0,0 0 0 16,4 1 176-16,0-1-32 15,0-1 0-15,2-1 0 0,1-2-144 0,1 0 0 0,-1-1 0 0,1-3 0 0,2-2 0 0,-4-2 0 16,1-3 0-16,0-1 0 0,0-3 0 16,-2-2-192-16,0-2 32 0,-1-1 16 0,-1 0 144 0,-3-2-128 15,-1-3 128-15,-2 0-128 16,-3-2 256-16,-1 0 64 0,-2-1 16 0,-1 2 0 0,-4-1-16 0,0 4 0 31,-1 0 0-31,-3 3 0 0,-3 2 128 0,1 4 32 0,-1 1 0 0,2 3 0 0,-1 2 32 16,2 2 16-1,0 3 0-15,2 0 0 0,-1 2-400 0,3 2 0 16,1-1 0-16,2 3 0 0,2 1 0 0,3 2-320 16,0-1 48-16,4 0 16 15,1 0-480-15,3-1-96 0,0-1 0 0,3-1-16 16,1-1-1744-16,2-1-352 0,-1-3-64 0</inkml:trace>
  <inkml:trace contextRef="#ctx0" brushRef="#br0" timeOffset="102580.83">5297 3546 23951 0,'-5'-3'2128'0,"-1"0"-1696"0,0 0-432 0,-1 0 0 15,1 1 1952-15,-2 1 304 0,0 0 64 0,0 1 16 16,1 0-768-16,-1 1-160 0,1 1-16 0,7-2-16 16,-5 4-624-16,-1 0-128 0,2 1-32 0,2 2 0 15,2 1-336-15,1 1-80 0,2 2-16 0,2 1 0 16,1 2-32-16,1 2 0 0,2 3 0 0,1 2 0 15,1 0 32-15,2 2 0 0,2 2 0 0,2 3 0 0,-1 0 32 0,2 1 0 16,-1 1 0-16,2-2 0 0,0 1-192 16,-1 0 160-16,1-1-160 0,1 1 160 0,-1-2-160 0,-1 0 0 15,2-1 144-15,0-2-144 0,-1-2 0 0,-4-2 0 16,0-2 0-16,2-2 128 0,-4-3-320 0,-1 1-48 16,-1-5-16-16,-3-1 0 15,-1-3-1920-15,-7-5-400 0,0 0-80 16</inkml:trace>
  <inkml:trace contextRef="#ctx0" brushRef="#br0" timeOffset="102723.37">5362 4105 11055 0,'-5'0'976'0,"-1"-1"-784"16,2-1-192-16,-1-1 0 0,1-3 4576 0,1 0 864 0,2-3 192 0,2 0 16 16,1-1-4544-16,2-2-912 0,4-1-192 0,2-2 0 0,3-1 0 0,3-2-192 15,-1-1 192-15,4-2-208 16,2-1-1536-16,2-3-304 15,3 0-64-15</inkml:trace>
  <inkml:trace contextRef="#ctx0" brushRef="#br0" timeOffset="103135.31">5692 3201 30399 0,'-12'-4'1344'0,"3"3"288"0,-2 1-1312 0,1 0-320 15,2 1 0-15,8-1 0 0,0 0 1328 0,-8 4 192 16,8-4 32-16,-3 10 16 0,2 1-800 0,3-2-144 15,2 1-48-15,4 3 0 0,1 1-320 0,1 3-80 16,-1 0-16-16,4 3 0 0,-2 1-160 0,2 1 128 0,0 0-128 0,1 0 128 16,3-1-128-16,-2-1 160 15,-1-3-160-15,-1 1 160 0,0-2-160 0,-1 1 0 16,-1-3 0-16,0-1 128 0,-3-3 0 0,-2-1-128 0,0-2 192 0,-2-3-64 16,-4-4 128-16,0 0 0 0,0 0 16 0,0 0 0 15,0 0 112-15,0 0 0 0,0-9 16 0,-1-1 0 16,-1-2-144-16,-2-2-48 0,1-3 0 0,0-1 0 15,0-2-208-15,0-1 0 0,2-1 0 0,2 1 0 16,2 1-176-16,-1 2 32 0,2 1 0 0,3 3 0 16,0 2 16-16,2 2 0 0,1 2 0 0,1 3 0 0,2 0-16 0,-1 3 0 15,1 3 0-15,-1 4 0 0,0-1 144 0,0 3 0 16,0 0 0-16,-2 2-128 0,-1 2 128 0,-2 1 0 16,-2 0 128-16,-2 1-128 0,-2 2 192 0,-1 0-16 31,-3 2-16-31,-2-1 0 0,-1 1-16 0,-3-1 0 0,0 1 0 0,-1-2 0 15,-1 0-144-15,1 0 0 0,-1-3 0 0,2-1 0 16,-1-2-528-16,0-3-96 0,2-1-16 0,0-2 0 16,1-2-2624-16,0-2-512 0</inkml:trace>
  <inkml:trace contextRef="#ctx0" brushRef="#br0" timeOffset="103768.93">5954 3412 19007 0,'0'0'832'0,"0"0"192"0,7-5-832 0,3-2-192 0,-2-1 0 0,2 0 0 16,0-2 1024-16,1-1 144 0,-1-1 48 0,1-2 0 15,0 0-48-15,6-6 0 0,-5 2 0 0,0-1 0 16,1 0-640-16,-2-1-128 0,-2 1-16 0,-2-1-16 16,-1 0-240-16,-3 1-128 0,-2 1 160 0,-1 1-160 15,-1 3 336-15,-1 3-16 0,-1 1-16 0,-3 2 0 16,0 4 448-16,-1 1 80 16,7 3 32-16,-10 0 0 0,0 1-16 0,1 3 0 0,1 3 0 0,-1 3 0 15,1 1-384-15,2 2-80 0,0 2 0 0,2 2-16 16,-3-2-368-16,4 2 0 0,2 0 0 0,1 1 128 0,1-1-128 0,1-6 0 15,2-1 0-15,2 1 0 0,0 0 0 0,4-1 0 16,0-1-144-16,1-1 144 0,1-3-144 0,2 0 144 16,-1-3-192-16,1-2 192 15,1-4-448-15,2-1 32 0,1-3 0 0,9-7 0 16,-2-4-624-16,-2-2-128 0,-2-3-32 0,0-2 0 16,0-3-544-16,-2-1-112 0,-5 0-32 0,-1-2 0 15,-2-2 384-15,-3-2 80 0,-4 1 16 0,-1 2 0 0,-4 5 960 0,-2 4 208 16,-1 5 48-16,-2 4 0 0,0 5 1936 0,-2 4 400 0,-1 3 80 0,1 1 16 15,0 4-32-15,-1 2 0 16,-2 3 0-16,0 1 0 0,1 2-1280 0,1 3-256 16,1 3-48-16,-1 0-16 0,3 2-352 0,2 1-80 15,2-1-16-15,-1 1 0 0,2-1-160 0,1-2 0 16,0 1 0-16,3-6 0 0,0-1 0 0,1-2 0 0,2 1 0 0,-3 0 0 31,3 0 0-31,0-3 0 0,1 0 0 0,0-3 0 16,1-3 0-16,0-1 0 0,2 0 0 0,-3-2 0 15,1-3 0-15,0 0 0 0,0-2 0 0,-2-3 128 0,1-3 0 0,-3-3-128 16,-1-2 192-16,1-2-64 16,-1-1-128-16,-1 2 160 0,-1 0-160 0,-1 2 160 15,0 3-32-15,-1 3 0 0,0 2 0 0,2 2 0 16,-1 4 352-16,0 4 64 0,0 0 16 0,0 0 0 16,0 0-256-16,0 0-48 0,4 8-16 0,0 2 0 15,1 1-240-15,1 1 0 0,1 1 0 0,0 0 0 0,3 0 0 0,1-1 0 16,0 0 0-16,1-1 0 0,1-1 0 0,1-1 0 15,-1-1 0-15,4 0-160 16,2-2-480-16,-5-4-80 0,0-3-32 0,-1-2 0 16,-1-4-2016-16,-2-3-416 0,-1-2-80 0</inkml:trace>
  <inkml:trace contextRef="#ctx0" brushRef="#br0" timeOffset="104157.19">6636 2718 23039 0,'0'0'2048'0,"-3"7"-1648"0,2-1-400 16,-2 2 0-16,1 1 384 0,0 1 0 0,1 0 0 0,0 1 0 15,0 0 496-15,0 0 80 0,2 1 32 0,-1 1 0 16,1-2-112-16,1-1-32 0,0-1 0 0,-2-9 0 16,0 0-320-16,7 7-64 0,-7-7-16 0,0 0 0 15,0 0 0-15,0 0 0 0,8-4 0 0,-8 4 0 16,6-9-64-16,0 0-32 0,-3-2 0 0,0-3 0 16,1-4-112-16,-1-1-32 0,0-2 0 0,0-1 0 15,1 0-16-15,-1 1-16 0,1 1 0 0,0 5 0 16,-1 3-176-16,1 3 128 0,2 3-128 0,-6 6 128 0,0 0 48 0,0 0 0 15,9-2 0-15,-9 2 0 0,10 4 64 0,0 3 16 16,-2 2 0-16,1 1 0 0,0 0-128 0,0-2 0 16,-3-1-128-16,2 1 192 0,1-1-192 0,-3-1 0 15,-6-6 128-15,8 4-128 0,-8-4 0 0,9 1 144 16,-9-1-144-16,9-2 128 0,-9 2 192 0,6-5 16 16,0-2 16-16,-3-2 0 0,2-2 64 0,-2-1 16 15,-1-1 0-15,1-1 0 0,2-2-176 0,-1 2-48 16,1 0 0-16,-1 1 0 0,1 0-208 0,2 4 0 15,1 1 0-15,-1 3 0 0,2 2 0 0,1 1 0 16,-1 0 0-16,1 2 0 0,0 2 0 0,0 1-160 16,0 1 160-16,-1 0-128 0,1 1-16 0,0 2 0 15,2-1 0-15,-1 0 0 16,0 1-1840-16,-1-1-384 0,-2 0-64 0</inkml:trace>
  <inkml:trace contextRef="#ctx0" brushRef="#br0" timeOffset="104643.79">5919 4208 9215 0,'-10'6'816'0,"10"-6"-656"15,-7 3-160-15,3 1 0 0,0-1 4736 0,4-3 896 16,0 0 192-16,0 0 48 0,0 0-4032 0,0 0-816 15,4-4-144-15,4-4-48 0,3-3-144 0,4-4-48 16,6-4 0-16,3-4 0 0,4-5-96 0,1-4-32 16,3-3 0-16,2-3 0 0,2-4-48 0,1-3-16 15,3-4 0-15,2-2 0 0,5-4-240 0,2-1-48 0,4-3-16 0,0 0 0 16,-2-2-144-16,28-27 0 16,-10 11 0-16,-8 11 0 0,-4 8 0 0,-4 6 0 15,-2 6 128-15,-5 7-128 0,-4 3 0 0,-7 7 0 16,-7 3 0-16,-6 4 128 0,-4 3-272 0,-3 2-64 0,-4 4-16 0,-6 4 0 15,-1 2-368-15,-4 7-80 16,0 0-16-16,0 0 0 0,-9 0-480 0,-1 5-112 16,-2 3 0-16,-5 4-16 0,-4 4-1456 0,-3 5-304 15</inkml:trace>
  <inkml:trace contextRef="#ctx0" brushRef="#br0" timeOffset="104975.08">6207 4120 17503 0,'-4'8'1552'0,"0"2"-1232"16,-1-1-320-16,0 0 0 0,1-1 2304 0,1-2 416 15,3-6 80-15,0 0 16 0,0 0-976 0,0 0-192 16,0 0-48-16,0 0 0 0,9-4-800 0,3-5-160 16,3-4-48-16,4-6 0 0,2-5-112 0,4-4-32 15,2-2 0-15,4-5 0 0,3-2-32 0,5-6-16 16,3-3 0-16,-2-5 0 0,2-1-80 0,1-3-32 15,2-3 0-15,1-1 0 0,2 0-288 0,22-26 160 16,-7 14-160-16,-7 11 128 0,-4 6-128 0,-8 8 0 0,-8 6 0 0,-3 6 0 16,-2 3 128-16,-5 6-128 0,-6 3 0 0,-3 4 128 15,-2 4 48-15,-3 2 0 0,-3 2 0 0,-4 4 0 16,-5 6 144-16,2-6 16 0,-2 6 16 0,0 0 0 16,-3-4-80-16,3 4-16 0,-8-4 0 0,2 3 0 15,6 1-448-15,-9 1-112 0,1 2-16 0,8-3 0 31,-7 3-2512-31,-1 1-512 0</inkml:trace>
  <inkml:trace contextRef="#ctx0" brushRef="#br0" timeOffset="106431.34">285 2592 25791 0,'0'0'2304'0,"-5"-3"-1856"0,-3 0-448 16,1 0 0-1,-1 0-304-15,3 1-144 0,-4 2-48 0,2 0 0 0,-2 2 496 0,1 0 0 0,-1 2 0 0,-1 3 0 16,1 0 384-16,-1 2 32 0,1 1 0 15,1 1 0-15,0 1-224 0,1 1-64 0,3 2 0 16,1-1 0-16,0-1-128 0,2 0 0 0,3 1 0 0,0-3 0 16,0 0 0-16,1-1 0 0,1-2 0 0,2 0 0 0,-1-1 0 0,2-2 128 15,1-2-128-15,1 0 0 0,-2-2 256 0,1-2-16 16,1-2-16-16,0 1 0 16,-2-1-96-16,1-1-128 0,0-1 176 0,2 2-176 0,-2-2 176 15,2 2-176-15,-1 0 160 0,1 1-160 0,1-1 352 16,-1 2-32-16,-1 1 0 0,-4 1 0 0,2 2 192 0,-7-3 16 0,4 4 16 15,-4-4 0-15,3 7 128 0,-1-1 32 0,-2 2 0 0,-2 1 0 16,0 1-224-16,0 0-32 0,-1-2-16 0,-2 1 0 16,-1 0-272-16,-1 0-160 0,3 0 192 0,-2-1-192 15,1 1 0-15,-1-1-256 0,2 0 32 0,-1-2 0 16,0 0-1760 0,1-2-336-16,4-4-80 0</inkml:trace>
  <inkml:trace contextRef="#ctx0" brushRef="#br0" timeOffset="106828.87">259 2527 23039 0,'0'0'2048'0,"0"0"-1648"0,0 0-400 0,0 0 0 0,4 6 704 0,0 2 48 15,1 1 16-15,1 1 0 16,-1-1 16-16,2 2 16 0,1 1 0 16,1 0 0-16,-1-1-144 0,1 1-16 15,1 0-16-15,0 0 0 0,1-1-416 0,0-1-80 0,-1-1 0 0,1-2-128 16,1 0 160-16,0-3-160 0,-1-1 128 0,-1-3-128 0,-1-1 192 0,-2-3-32 15,0-1-16-15,-1-2 0 16,-1-1 0-16,-2 0 0 0,-2-3 0 0,-2-3 0 16,-1-1-16-16,-1-3 0 0,-2 0 0 0,-1-2 0 15,-3-2-128-15,0 1 160 0,2 0-160 16,-2 2 160-16,-1 3-16 0,1 3 0 0,2 2 0 0,2 2 0 16,-1 3 576-16,2 2 112 0,4 4 32 0,0 0 0 0,0 0-224 0,0 0-64 15,0 0 0-15,0 0 0 0,4 10-384 0,2 2-192 16,1 1 160-16,1 2-160 0,2 0 128 0,0 1-128 15,0 0 0-15,2 0 0 0,1 1 0 0,1-1 128 16,0 2-128-16,0 0 0 0,0-2 128 0,0 2 0 16,-1-1-128-16,0 1 192 0,-2-1-64 0,-1 1 0 15,0 0-128-15,-2-2 192 0,-2 1-64 0,1-2 0 16,-1-2-128-16,0 0 192 0,-4 0-192 0,1-1 0 16,0-2 128-16,-1-1-128 15,0-1-1520-15,1-1-336 0,-3-7-80 0,0 0-8992 16,0 0-1792-16</inkml:trace>
  <inkml:trace contextRef="#ctx0" brushRef="#br0" timeOffset="107349.61">551 2274 32255 0,'0'0'2864'0,"0"0"-2288"0,0 0-576 0,5 10 0 16,0-2 0-16,0 3-256 0,1 2 32 0,0 0 0 15,1 1 640-15,-2-4 128 0,1 0 32 0,2 2 0 16,0 2-80-16,1-1-16 0,1 1 0 0,0 0 0 15,0-1-304-15,-1 0-176 16,-2 1 192-16,2-3-192 0,0-2 128 0,-1 0-128 0,-3-1 0 0,1-4 0 16,-6-4 192-16,0 0-64 0,0 0 0 0,0 0-128 15,0 0 320-15,3-6-32 0,-2-3-16 0,-2-2 0 0,-1-3-48 0,-2-3-16 16,0-2 0-16,-4-11 0 0,2-3-208 0,-2 3 128 16,-1 0-128-16,0 5 0 0,1 2 0 0,1 4 0 15,5 3 0-15,0 4 0 0,-2 2 0 0,3 2 0 16,1 8 0-16,0 0 0 0,0 0 0 0,0 0 0 15,10-3 0-15,-1 3 0 0,-9 0 0 0,10 2 0 16,-1 1 176-16,1 2-176 0,-1-1 144 0,0 3-144 16,-1 1 0-16,1 0 144 0,-2-4-144 0,2 2 0 0,-9-6 0 0,10 8 128 15,2-3-128-15,-3 0 0 16,-9-5 0-16,0 0 128 0,10 1-128 0,-10-1 160 16,0 0-160-16,8-6 160 0,-3-2 0 0,-2-1 0 15,0-4 0-15,-2-1 0 0,-1-2-32 0,0-2 0 16,-2-1 0-16,-2-2 0 0,0 1-128 0,1-1 192 0,0-1-192 0,1 3 192 15,-2 2-192-15,3 3 0 16,3 2 0-16,0 3 0 0,-2 9 208 0,2-6 16 0,5 0 0 0,-7 6 0 0,0 0-80 0,9-1-16 16,1 2 0-16,2 2 0 15,-2 2-128-15,1 0 0 0,0 2 0 0,0 0 0 0,1-2 0 16,0 2 0-16,-2-1 0 0,2 1 0 16,-2-1 0-16,1 0 0 0,-1-1 0 0,1-1 0 15,1-3-160-15,0 1-112 0,0 0-32 0,-1-3 0 31,0-4-2256-31,-1-3-464 0,-1-2-96 0</inkml:trace>
  <inkml:trace contextRef="#ctx0" brushRef="#br0" timeOffset="107826.39">990 1717 28559 0,'0'0'2544'0,"-1"9"-2032"0,2 1-512 0,1 0 0 16,-1 0 192-16,1 2-64 0,0 0-128 0,2 0 192 15,0-1 464-15,2 0 96 0,-1 0 16 0,2 0 0 16,-2 0-128-1,1-1 0-15,-1-1-16 0,2-3 0 0,-2 0-304 0,-5-6-48 16,0 0-16-16,0 0 0 0,8 2-48 0,-8-2-16 16,0 0 0-16,8-6 0 0,-4-1 112 0,-2-2 16 0,-2-2 0 0,-1-1 0 15,-2-1-64-15,-2-2-16 0,0-3 0 16,-2-2 0-16,1 0-112 0,1-1-128 16,1-1 176-16,0 3-176 0,0 3 0 0,2 3 0 0,1 3 0 0,2 2 0 15,-1 8 192-15,4-6-192 0,-4 6 192 0,8-5-192 0,-1 2 240 0,0 1-64 16,2 2-16-16,1 1 0 0,1 0-160 0,1 2 192 31,0 0-192-31,-1 1 192 0,0-2-64 0,-1 2-128 0,0 1 192 0,0-1-64 16,0 1-128-16,-2-2 0 15,-8-3 0-15,10 2 128 0,-1-2-128 0,-9 0 160 0,0 0-160 0,11-3 160 0,-1-1-16 0,-3-1 0 16,-3-2 0-16,1-1 0 0,-2-3 48 16,-2-2 16-16,1-1 0 0,-2-2 0 0,0-2-48 0,0-1-16 31,-1 0 0-31,0 1 0 0,0 0-144 0,2 3 128 0,4 1-128 0,-3 2 128 15,0 2-128-15,1 2 0 0,-3 8 0 0,6-7 0 16,0 2 0-16,-6 5 0 0,9-3 0 0,0 0 0 16,0 2 0-16,0 2 0 0,-9-1 0 0,9 5 0 15,1-2 0-15,-1 1 0 0,0 1 0 0,0 0 0 16,1 1 0-16,0-1 0 0,-2 2 0 0,1 0 0 16,0-2-256-16,-1-1-16 0,2 0-16 0,-3-2 0 15,3 0-1888 1,-1-2-368-16,1-2-80 0,-3-2-12928 0</inkml:trace>
  <inkml:trace contextRef="#ctx0" brushRef="#br0" timeOffset="108721.78">1462 1222 24879 0,'0'0'1088'0,"-8"0"256"0,1-1-1088 0,3 0-256 16,4 1 0-16,0 0 0 0,-7-2 1408 0,7 2 208 16,0 0 48-16,0 0 16 0,0 0-272 0,0 0-48 15,-4-5-16-15,4 5 0 0,0 0-800 0,0 0-160 16,2-7-48-16,0 0 0 0,2 0-192 0,-1 0-144 15,-3-1 192-15,-2 0-192 0,4 1 192 0,-2-1-192 16,0 0 192-16,0 2-192 0,-2-1 144 0,2 7-144 0,-6-7 0 0,2 3 144 16,4 4 0-16,0 0 0 0,-6-3 0 0,6 3 0 15,0 0 144-15,-5 5 32 16,0 1 0-16,2 4 0 0,0 3-320 0,1 1 160 0,2 0-160 0,0 2 128 16,0-1-128-16,1 1 0 0,1-1 0 0,2 0 0 15,3-1 0-15,0-1 0 0,-2 0 0 0,2-1 0 16,0-1 0-16,2-1 0 0,-1-1 0 0,0-3 0 15,-1-1 0-15,2-3 0 0,1-2 0 0,0-1 0 16,0-1 128-16,1-3-128 0,1-2 192 0,-2-3-64 0,1-2 16 16,-1-3 0-16,-5-1 0 0,2-2 0 15,-2-3-16-15,-1-2-128 0,-2-3 192 16,-1-3-64-16,-1-3-128 0,-1-3 128 0,-3-2-128 0,1-2 128 0,-1 0-128 16,-2 1 0-16,0 3-192 0,-5 3 192 0,-1 5-128 15,2 4 128-15,1 3 0 0,0 4 0 16,1 4 0-16,2 2 208 0,-1 3-16 0,2 2-16 0,-1 1 240 0,6 4 48 0,0 0 16 0,0 0 0 15,0 0-272-15,0 0-48 16,-2 10-16-16,3 2 0 0,1 2-144 0,3 2 0 16,1 0-192-16,3 2 192 0,-2 0-160 0,3 1 160 0,1-1 0 15,0 0-144-15,1 1 144 0,-1 0 0 16,-1-1 0-16,2 0 0 0,0-1 0 0,0-2 0 16,-2-2 0-16,1-1 0 0,3-3 0 0,-1-1 0 0,-3-2 0 0,1-1 0 15,1-4 0-15,-1-1 0 0,-2-2 0 0,0-2 0 16,0-1 0-16,-1-3 128 15,1-2-128-15,-2-3 128 0,-3-3-128 0,0-3 0 16,-2-3 128-16,0-2-128 0,0-4 0 0,-1 1 0 16,-3 0-192-16,1 2 64 0,-1 2-32 0,0 2 0 0,-2 4 0 0,1 3 0 15,0 2 160-15,0 3 0 16,0 3-144-16,3 6 144 0,0 0 0 0,0 0 0 0,0 0 0 0,0 0 0 16,0 0 0-16,0 0 0 0,1 10 0 0,3 1 0 15,-1 1 0-15,1 0 0 0,1-1 0 0,0 0 0 0,2 0-144 16,0 1 144-16,2 0 0 0,0-1 0 0,0 0 0 0,1-1 0 15,1-2 0-15,0-2 0 0,0 1 0 0,1-3 0 16,1-3 0-16,-1-2 0 0,0-1 0 0,-1-1 0 31,-2-2 0-31,1-2 0 0,-3-3 0 0,0-1 0 0,0-1 0 0,-2-3 0 0,0-1 0 0,-3-2 0 16,0-3-160-16,-2-2 160 0,-2-2-160 0,1 0 160 16,0-1-192-1,-1 3 192-15,-2 1-144 0,3 12 144 0,0 0 0 0,0 2-144 0,0 0 144 0,0 1 0 16,1 2 0-1,0 1 0-15,0 4 0 0,0 0 144 0,0 0 0 0,0 0 0 0,0 0-144 0,3 8 128 0,0 1-128 0,2 1 128 16,-1 0-128 0,2 1 0-16,-1 0 0 0,2 0 0 0,2 0 0 0,6 7 0 0,-3-2 0 15,1-4 0-15,0-1 0 0,-2-3 0 0,-2-3 0 0,1 0 0 16,1-3 0-16,0-2 0 0,-1-1 0 0,-1-3 0 16,1-1-128-16,-3-4-128 0,2-1 0 0,-1-2-16 31,-3-3-1760-31,0-2-336 0,-3-3-80 0</inkml:trace>
  <inkml:trace contextRef="#ctx0" brushRef="#br0" timeOffset="108856.92">1994 314 29487 0,'-16'-3'2624'0,"-1"2"-2112"0,2-1-512 0,0 1 0 16,4 1 448-16,1 1 0 0,2 0-16 0,0 1 0 0,8-2-288 0,0 0-144 16,0 0 160-16,0 0-160 0,-3 9-192 15,3-9-144-15,0 10-32 0</inkml:trace>
  <inkml:trace contextRef="#ctx0" brushRef="#br0" timeOffset="109005.14">1608 616 30399 0,'-13'3'1344'0,"4"-2"288"0,0 1-1312 0,0-2-320 0,1 0 0 0,0 0 0 0,8 0 768 0,0 0 96 0,-8-3 16 0,8 3 0 15,0 0-304-15,8-7-48 0,2-2-16 0,-4 2 0 0,4-2-512 0,0-2 0 31,3-2-240-31,4-2 80 16,4-2-560-16,0 1-112 0,4-2-32 0</inkml:trace>
  <inkml:trace contextRef="#ctx0" brushRef="#br0" timeOffset="109205.75">2272 100 13823 0,'0'0'1216'0,"0"0"-960"0,0 0-256 0,-4 9 0 0,-2 0 2240 0,0 2 384 0,-2 2 96 16,4-3 16-16,-1 3-1280 0,1 4-256 15,0 2-48-15,0 2-16 0,2 1-160 0,0 0-16 0,1-1-16 0,0 14 0 16,3-6-96-16,2-6-16 16,2-4 0-16,0-3 0 0,3-4-224 0,1-2-48 15,0-4-16-15,2 0 0 0,1 0-288 0,0-3-64 16,2-1-16-16,-1-3 0 0,0 0-16 0,1-2 0 0,0-2 0 0,0-2 0 31,2-1-1648-31,2-4-336 0,-2-3-64 0</inkml:trace>
  <inkml:trace contextRef="#ctx0" brushRef="#br0" timeOffset="109715.38">848 2773 27647 0,'-13'-2'2448'0,"7"1"-1952"0,-1-1-496 0,1 1 0 15,0-2 0-15,-1 2 0 0,-3 1-176 0,1 1 176 16,0 3 128-16,0 1 160 0,-1 3 32 0,1 2 0 16,0 2 112-16,1 3 16 0,0 4 16 0,2 2 0 15,1 1-320-15,2 1-144 0,1-1 128 0,1-1-128 0,1-1 0 16,0-2 0-16,3-1 128 0,1-4-128 0,0-2 0 0,1-1 128 16,3-2-128-16,1-3 128 0,0 0 32 15,0-3 0-15,4-1 0 0,1-2 0 0,-2-3-32 0,2-1-128 16,1-3 192-1,0-1-64-15,-1 0 0 0,1-1 0 16,-2-1 0-16,1 1 0 0,-2 0 48 0,0 1 0 0,-1 2 0 0,-1 3 0 0,-2 0-48 0,-2 0 0 16,-1 2 0-16,-5 2 0 15,0 0 384-15,0 0 64 0,1 6 0 16,-2 1 16-16,-1 1-80 0,-1 2-32 0,0 0 0 0,0 2 0 0,-2 0-352 0,1 1-128 0,0 0 0 0,-1 1 144 16,1-2-400-16,-2 0-64 0,1-1-32 0,-1 0 0 31,3-1-1504-31,-1-1-288 0,-1-2-64 0</inkml:trace>
  <inkml:trace contextRef="#ctx0" brushRef="#br0" timeOffset="109940">847 2649 35007 0,'0'0'3120'0,"0"0"-2496"15,0 0-496-15,0 0-128 0,2 9 0 0,1 1-160 16,2-1 160-16,0 2-208 0,2 0 496 0,1 3 96 15,1 0 32-15,1 1 0 0,1 2-192 0,2-1-32 16,2 1-16-16,0-1 0 0,0 1-176 0,1-2 0 16,0 1 0-16,2-2 0 0,-4 0 0 0,3-1 128 15,-2 0-128-15,2-2 0 16,-5-2-320-16,-2 0-160 0,1-2-32 0,-3-2-10112 16,-2 0-2048-16</inkml:trace>
  <inkml:trace contextRef="#ctx0" brushRef="#br0" timeOffset="110107.3">903 2895 28559 0,'0'0'2544'0,"0"0"-2032"15,-5-2-512-15,5 2 0 0,-4-3 576 0,4 3 32 0,-3-6 0 0,2 0 0 16,2-1-64-16,1 0-16 0,3 1 0 0,1-3 0 16,2-1-368-16,0-1-160 0,3 0 128 0,0-1-128 15,5 0 0-15,-1 0 0 0,2 0 0 0,0 1 0 31,2 1-2432-31,1 0-352 0</inkml:trace>
  <inkml:trace contextRef="#ctx0" brushRef="#br0" timeOffset="110426.6">1097 2672 30751 0,'0'0'1360'0,"0"0"288"0,0 0-1328 0,0 0-320 16,0 0 0-16,0 0 0 0,0 0 176 0,7 2-48 15,2 0 0-15,-1 2 0 0,0-1 128 0,2 1 0 16,1 1 16-16,0-1 0 0,-1 2-144 0,0-1-128 0,1 2 144 16,0 0-144-16,-1 1 192 0,-1 1-64 0,-3-1-128 15,0-1 192-15,-2 0 0 0,0-2-16 0,-4-5 0 0,3 7 0 16,-3-7 32-16,0 0 16 16,0 0 0-16,0 0 0 0,0 0 128 0,-3 4 32 0,-6-1 0 15,2-3 0-15,1-4 128 0,-1-1 16 0,-1-3 16 0,1-2 0 16,-1-2-224-16,0-1-64 0,0-2 0 15,2-1 0-15,-1 0-256 0,3 0 0 0,1 2 128 0,-1 0-128 0,2-1 0 0,1 2 0 16,2 0 0-16,0 2 0 0,0 1 0 0,1 1-176 16,3 2 176-16,-1 0-160 0,0 1 16 15,1-1 0-15,2 0 0 0,0 1 0 16,2 0-1760-16,1 1-336 0,0-1-80 0,1-1-12144 16</inkml:trace>
  <inkml:trace contextRef="#ctx0" brushRef="#br0" timeOffset="110788.52">1319 2428 21183 0,'0'0'1888'0,"-6"3"-1504"0,2 0-384 0,-1 2 0 16,3 0 1648-16,-1 2 256 16,-1 2 48-16,1 1 16 0,1 1-512 0,1 1-112 15,1 1 0-15,1 0-16 0,2-1-688 0,1 0-144 16,0-1-32-16,1 0 0 16,3-1-288-16,-1-1-176 0,-1-1 192 0,2-1-192 0,-1 0 208 0,0-3-64 15,0-1-16-15,1-2 0 0,-1-1 0 0,3-3-128 0,-1-1 192 0,0-1-64 16,1-2 16-16,-1-1 0 15,-2-2 0-15,1-2 0 0,-1-2-16 0,-3-1 0 16,-1-3 0-16,0-1 0 0,0-2-128 0,-1 0 128 0,-2 1-128 0,0-2 128 16,0-2-128-16,1 2 0 0,-2 4 144 0,0 1-144 15,1 3 224-15,-1 3-32 0,0 2 0 0,0 3 0 16,1 1 320-16,0 5 48 0,0 0 16 16,0 0 0-16,0 0-240 0,0 0-32 0,0 0-16 0,4 7 0 0,0 2-288 0,1 0 0 15,0 2 0-15,2 0 0 16,-2 0 0-16,3-1 0 0,-1-1 0 0,-1 0 0 0,0 1 0 0,0-1 0 15,2-2 0-15,1 0 0 16,-1-3-576-16,0 0-112 0,1-2-16 0,0-2-16 16,0-2-1712-16,-1-3-352 0,-1-1-64 0,1-4-16 15,3-6-320-15,-3 0-64 0,-1-2-16 0</inkml:trace>
  <inkml:trace contextRef="#ctx0" brushRef="#br0" timeOffset="111715.97">1653 2074 24127 0,'0'0'1072'0,"0"0"208"0,-4-3-1024 16,4 3-256-16,0 0 0 0,-5-1 0 0,0 0 1856 0,5 1 304 15,0 0 64-15,-5 3 16 0,1 2-864 0,1 1-160 16,0 1-48-16,1 1 0 0,0 2-576 0,1 1-112 16,1 1-32-16,1 1 0 0,-1 0-272 0,2 0-176 15,2-1 192-15,-1 2-192 0,0-1 0 0,4 0 0 16,-2-1 0-16,3-2 0 0,1-1 0 0,0-1 0 16,0-4 0-16,2-1 0 0,0-2 144 0,0-1-144 15,2-3 0-15,-2-2 144 0,0-3-144 0,0-2 0 16,0-2 0-16,-2-1 0 0,0-3-176 0,-1 0-64 15,1-3-16-15,-5-1 0 0,1-2-128 0,-2-3-48 0,0-3 0 0,-1-14 0 16,-2 0-304 0,-2 0-64-16,-1 0-16 0,-3 1 0 0,0 2 304 0,-3 4 64 15,-1 3 16-15,1 5 0 0,0 5 624 0,0 5 112 0,1 2 16 0,2 4 16 0,1 5 672 0,5 6 128 16,-6-5 16-16,6 5 16 0,0 0-400 0,0 0-96 16,0 0-16-16,-1 9 0 0,2 1-448 0,3 3-80 15,1 3-128-15,1 0 176 0,2 2-176 0,1 2 0 16,0 2 0-16,1 1 0 0,1 0 0 0,1 0 0 15,1 0 0-15,-1-8 0 16,0 1 0-16,3-1 0 0,-1 0 0 0,3-2 0 0,0-1 0 0,-1-2 0 16,-1-3 0-16,1-1 0 0,1-3 0 0,-1-2 0 15,-2-2 0-15,-1-2 0 0,-1-3-144 0,3-5-16 16,-1-2 0-16,-5-3 0 0,-3-5-32 0,-2-2-16 16,1-3 0-16,-3 0 0 0,0-1-64 0,-1 0-16 15,-1 1 0-15,-1 0 0 0,-2 1-32 0,0 2-16 16,-1 3 0-16,1 4 0 0,-1 3 336 0,0 3 0 15,2 3 0-15,2 7 128 0,0 0 448 0,0 0 64 16,0 0 32-16,0 0 0 0,0 0-176 0,-4 9-48 16,0 0 0-16,3 1 0 0,2-1-448 0,2 2 0 0,-1 0 0 0,2 2 0 15,3 0 0-15,-1-1 0 0,0-2 0 0,0 0 0 16,3-2 0-16,0 0 0 16,-2 0 0-16,3-2 0 0,3 1 0 0,-3-3 0 0,-10-4 0 0,12 3 0 15,-1-3 0-15,0-3 0 0,-2-2 0 0,0-2 0 16,1 1-144-16,-1-2 144 0,-1-1 0 0,-2-2-144 0,0-1 144 15,-3-2 0-15,-1-2 0 0,1-1 0 16,-1-3-192-16,-2-1 32 0,-2-2 16 0,-1 0 0 0,3 0 16 16,-2 3 0-16,-3 4 0 0,1 0 0 0,2 2 128 15,-1 3 0-15,0 3 0 0,3 8 0 16,0 0 304-16,0 0-16 0,0 0 0 0,0 0 0 16,0 0 0-16,0 0 0 0,0 0 0 0,0 9 0 0,0 1-288 0,3 1 0 15,2 1 0-15,1 0 0 0,1 0 0 0,-1-1 0 16,1-1 0-16,0 0 0 0,1-1 0 0,1 1 0 15,1-3 0-15,-1 0 0 0,-1-3 0 0,1 0 0 16,1-3 0-16,0-1 0 0,-10 0 0 0,9-4 0 16,-1-1 0-16,-2-2 0 0,0 0 0 0,-1-3 0 15,2-1 0-15,-3-1 0 0,-2-3 160 0,1 1-160 16,-2-1 128-16,-1-4-128 0,-3-2 128 0,2-1-128 0,-1-1 0 16,0 1 128-16,-1 1-128 0,-1 3 0 15,1 2 0-15,1 3 0 0,0 3 0 0,-1 2 128 0,3 8-128 0,0 0 0 16,0 0 256-16,0 0-48 15,0 0 0-15,0 0 0 16,0 0-16-16,0 0 0 0,5 12 0 0,-2 3 0 0,3-1-192 0,0 0 0 0,1 0 0 0,1 1 0 16,1-1 0-16,2-1-128 0,0 0 128 0,2 0 0 15,-1-1 0-15,1-4 0 0,-1-2 0 0,0-3 0 16,1-1 0-16,-1-2 0 0,0-2 0 0,-1 0 0 16,-2-1 0-16,2-3-128 0,2-3 128 0,-2-2 0 31,-4-2-736-31,0-1-32 0,-2 0-16 0,0-2-11408 0,-4 0-2272 0</inkml:trace>
  <inkml:trace contextRef="#ctx0" brushRef="#br0" timeOffset="111919.96">1821 1551 32255 0,'-8'4'2864'0,"0"1"-2288"16,0-2-576-16,8-3 0 0,0 0 352 0,0 0-32 15,-8 1-16-15,8-1 0 0,0 0 272 0,0 0 64 16,8-6 16-16,3-3 0 0,2-3-656 0,6-3 0 16,2 1 0-16,3-5 0 0,3-3-224 0,1-1 80 15,4-1 16-15,-3-1 0 16,-3-2-2304-16,-2 1-448 0,0 0-80 0</inkml:trace>
  <inkml:trace contextRef="#ctx0" brushRef="#br0" timeOffset="112328.83">2583 1164 24127 0,'0'0'1072'0,"7"-2"208"0,-7 2-1024 0,8-6-256 0,-1 0 0 0,-2-2 0 16,-2 0 1552-16,0 0 256 0,-1 1 48 0,-1-2 16 16,-1-1-688-16,0 0-144 0,-2-1-16 0,-2-1-16 15,0 0-448-15,1 2-96 0,-3 0-16 0,1 2 0 0,-2 1-64 0,-1 1 0 16,1 3-16-16,7 3 0 0,0 0-48 0,-9 4 0 15,0 2 0-15,4 3 0 0,1 1-176 0,2 2-144 16,0 3 192-16,2 2-192 0,2-1 0 0,0 1 0 16,-1-1 0-16,2 1-192 0,0-2 192 0,1-2 0 15,1-1 0-15,1-2-144 0,1-1 144 0,-1-2 0 16,-6-7 0-16,9 4 0 0,-9-4 0 0,9 3 0 16,-9-3 0-16,9-1 0 0,-9 1 0 0,9-6 128 15,-3-2-128-15,1 0 128 0,-1-3 0 0,1-2 16 16,-1-2 0-16,1-3 0 0,2-1-16 0,-2-1 0 15,1-2 0-15,1 2 0 0,1 1-128 0,-1 2 160 16,-1 3-160-16,0 3 160 0,2 2-160 0,0 4 128 16,0 0-128-16,0 4 128 0,1 2 112 0,-1 2 16 0,-1-1 0 0,1 3 0 15,0 4-80-15,-1 2-16 0,0-2 0 0,-2 2 0 16,-3 1-160-16,0 1 160 0,-2 0-160 0,-1 3 160 16,-1-1-160-16,-1 2 0 15,-3 0 0-15,-2 1-176 16,-3-1-1808-16,-6 3-352 0,-4 1-80 0</inkml:trace>
  <inkml:trace contextRef="#ctx0" brushRef="#br0" timeOffset="112836.86">1283 3110 18431 0,'-22'17'816'0,"14"-8"160"0,-2 2-784 0,-2 1-192 0,-2 0 0 0,2-1 0 15,2-1 1152-15,2 0 176 0,-1-1 32 0,2 0 16 16,1-2 80-16,1 0 16 16,2 0 0-16,3-7 0 0,-2 6-528 0,2-6-112 0,0 0 0 0,0 0-16 15,0 0-400-15,7-3-80 0,5-3-16 0,3-3 0 16,1-7 64-16,4-5 0 0,3-4 0 0,5-5 0 0,1-3 32 0,7-4 16 15,3-6 0-15,5-3 0 0,1-4-160 0,3-4-16 16,2-5-16 0,3-2 0-16,2 0-240 0,33-38 128 0,-4 5-128 0,-5 4 0 0,-4-1 128 0,-3 7-128 15,-1 7 0-15,-1 7 144 0,-1 6-336 0,-5 7-80 16,-7 5-16-16,-7 5 0 31,-7 5-480-31,-6 6-112 0,-4 5-16 0,-5 6 0 0,-4 3-384 0,-4 4-96 0,-6 4-16 0,-4 5 0 16,-5 3-1312-16,-5 6-272 0</inkml:trace>
  <inkml:trace contextRef="#ctx0" brushRef="#br0" timeOffset="113249.35">1566 3156 24639 0,'-13'8'1088'0,"7"-5"240"0,0-1-1072 0,-3 1-256 15,2 1 0-15,3-2 0 0,4-2 1104 0,0 0 176 16,0 0 16-16,0 0 16 0,0 0-528 0,7-6-96 16,3-1-32-16,3-4 0 0,2-4-448 0,3-3-80 15,0-4-128-15,7-4 176 0,3-2 80 0,3-4 0 16,2-4 16-16,4-4 0 0,5-2-32 0,3-2-16 15,3-3 0-15,-1-1 0 0,0-2-96 0,2-2 0 16,-1-2-128-16,25-27 192 0,-8 6-192 0,-3 7 144 0,1 6-144 0,-9 7 128 16,-8 6-128-16,-5 5 128 0,-4 4-128 0,-4 6 128 15,-3 5-128-15,-6 3 0 0,-4 5 0 0,-4 3 0 16,-1 2 192-16,-5 4-32 16,-7 3-16-16,0 4 0 0,-3 5 176 0,0 0 48 0,0 0 0 0,0 0 0 0,0 0-112 0,0 0 0 15,0 0-16-15,0 0 0 16,0 0-384-16,0 0-80 0,0 0-16 0,0 0-10720 15,0 0-2160-15</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09-20T12:00:40.376"/>
    </inkml:context>
    <inkml:brush xml:id="br0">
      <inkml:brushProperty name="width" value="0.05292" units="cm"/>
      <inkml:brushProperty name="height" value="0.05292" units="cm"/>
      <inkml:brushProperty name="color" value="#FF0000"/>
    </inkml:brush>
  </inkml:definitions>
  <inkml:trace contextRef="#ctx0" brushRef="#br0">19305 10507 4607 0,'0'0'192'0,"0"0"64"0,0 0-256 0,0 0 0 16,4-6 0-16,-4 6 0 0,6-7 1904 0,-6 7 336 16,0 0 64-16,5-9 0 0,1 3-1472 0,-6 6-288 15,6-7-64-15,-6 7-16 0,8-6-336 0,-8 6-128 16,8-7 0-16,-8 7 0 0,6-7 0 0,-6 7 0 15,0 0 0-15,7-5 0 0,-7 5 128 0,0 0-128 16,0 0 0-16,0 0 144 0,8-6-144 0,-8 6 192 16,0 0-192-16,0 0 192 0,7-4 160 0,-7 4 32 15,9-3 16-15,0 0 0 0,1 1-80 0,1 1-32 0,-2 0 0 0,3 0 0 16,1 0 128-16,1 0 32 16,-1 0 0-16,2 0 0 0,2 1-16 0,2 0 0 0,0 0 0 15,1 0 0-15,2 1-96 0,1 1-16 0,1 0 0 0,0 0 0 16,0 0 16-16,0 1 0 0,1 0 0 0,-1 0 0 15,-1 1-80-15,-2 0 0 0,-1-1-16 0,-2 1 0 16,1-2-240-16,-1 0 128 0,1 0-128 0,-1 0 0 16,-3-1 192-16,1 2-48 0,-3-1-16 0,0 0 0 15,-1-1-128-15,-1 0-256 0,-2-1 64 0,-9 0 16 16,10 1-576 0,-10-1-112-16,0 0-32 0,0 0-5712 0,0 0-1152 0</inkml:trace>
  <inkml:trace contextRef="#ctx0" brushRef="#br0" timeOffset="322.01">19511 10552 18543 0,'-29'3'816'0,"11"-2"176"0,0 0-800 0,-1-1-192 16,1 1 0-16,2-1 0 0,2-1 1120 0,0 0 176 15,1 1 48-15,2 0 0 0,2 0-736 0,9 0-144 0,-7 0-16 0,7 0-16 16,0 0-272-16,0 0-160 0,0 0 192 0,0 0-192 16,0 0 0-16,0 0 0 0,0 0 0 15,0 0 0-15,8 2 176 0,3 0-176 0,0-1 160 0,3-1-160 16,1-1 288-16,4 0-32 15,4-1-16-15,3 0 0 0,2-3 16 0,5 1 0 0,4-1 0 0,5 1 0 16,3-1-32-16,1-2 0 0,0-1 0 0,-2 1 0 16,-3-1-64-16,-3 1-16 0,-1 1 0 0,0 0 0 15,0 2-144-15,-2-1 160 0,-2 1-160 0,1 1 160 16,-3-1-160-16,0 3 128 0,-7 2-128 0,-2-1 128 16,-4 1 0-16,-1 2 0 0,-1-1 0 0,-5 0 0 15,-1 2 0-15,-2 0-128 0,0-1 192 0,-8-3-64 16,3 7 16-16,-3-7 0 0,0 0 0 0,3 7 0 15,-3-7-144-15,0 8 0 0,0-8 0 0,0 0 0 16,0 0-448 0,-3 7-160-16,3-7-32 0,0 0-12336 0</inkml:trace>
  <inkml:trace contextRef="#ctx0" brushRef="#br0" timeOffset="21026.42">11614 7168 3679 0,'1'8'320'0,"0"-4"-320"15,-1 0 0-15,0-4 0 16,1 3 320-16,-2 2-16 16,1-5 0-16,0 3 0 0,0-3-304 0,0 5 0 15,0-5-128-15,-2 3 128 0</inkml:trace>
  <inkml:trace contextRef="#ctx0" brushRef="#br0" timeOffset="23172.27">11660 5886 6335 0,'-1'-17'272'0,"-1"8"64"0,0-2-336 0,1-1 0 0,-1-3 0 0,0 0 0 0,0 0 0 0,0-1 0 16,0 2 0-16,0 0 0 0,0-1 0 0,0 2 0 15,-1 0 0-15,0 1 0 0,0 0 0 0,0 1 0 16,-1 0 0-16,1 1 0 0,-1-1 0 0,-1 1 0 15,0 1 0-15,-1 1 0 0,2 2 0 0</inkml:trace>
  <inkml:trace contextRef="#ctx0" brushRef="#br0" timeOffset="36527.28">6411 5360 2751 0,'0'0'256'0,"0"0"-256"0,0 0 0 0,0 0 0 0,0 0 848 0,0 0 128 0,0 0 32 0,0 0 0 31,0 0-672-31,0 0-128 0,0 0-16 0,0 0-16 16,7 1 160-16,-1-1 48 0,-6 0 0 0,0 0 0 0,0 0-192 0,6 0-48 0,0-1 0 0,-6 1-4032 15</inkml:trace>
  <inkml:trace contextRef="#ctx0" brushRef="#br0" timeOffset="38055.49">6297 5387 4607 0,'0'0'192'0,"0"0"64"0,0 0-256 0,0 0 0 16,0 0 0-16,5-4 0 0,-5 4 1152 0,4-4 176 0,-4 4 32 0,2-4 16 15,-2 4-800-15,0 0-144 0,0 0-48 0,4-5 0 16,-4 5-160-16,0 0-32 0,0 0-16 16,0 0 0-16,0 0-32 0,0 0 0 0,3-4 0 0,-3 4 0 15,0 0-144-15,0 0 192 0,0 0-192 0,0 0 192 0,0 0 0 16,0 0 16-16,3-5 0 0,-3 5 0 0,0 0-80 0,0 0-128 16,0 0 176-16,0 0-176 15,0 0 128-15,0 0-128 0,0 0 0 0,0 0-3952 16,0 0-864-16</inkml:trace>
  <inkml:trace contextRef="#ctx0" brushRef="#br0" timeOffset="38431.68">6418 5258 4607 0,'0'0'400'0,"0"0"-400"0,0 0 0 0,0 0 0 16,0 0 1136-16,0 0 144 0,-4 1 16 0,4-1 16 0,0 0-336 15,-6 2-64-15,2-1-16 0,4-1 0 0,0 0-304 0,-4 4-64 16,4-4-16-16,0 0 0 0,-5 4-320 0,5-4-192 16,-2 7 192-16,1-1-192 0,1-6 0 0,0 8 0 15,0 0 0-15,0-1 0 0,0 2 0 0,1 0 0 16,0 0 0-16,0 1 0 0,-1 0 0 0,0 1 0 16,0 1 0-16,0 1 0 0,0 1 304 0,0 2-48 15,0-1-16-15,0 2 0 0,0-1-48 0,0 2 0 16,-1 0 0-16,1 2 0 0,0 2 16 0,0 1 0 15,0 1 0-15,-1 1 0 0,0-2-80 0,0 0-128 16,0 0 176-16,0 0-176 0,-1 2 128 0,2-2-128 16,-1-1 0-16,1 0 0 15,0-1 256-15,0 0-48 0,-1-2-16 0,1-1 0 0,0-2 32 0,-1-1 0 16,0 0 0-16,0-2 0 0,0 0 32 0,1-2 0 16,-1-1 0-16,1-1 0 0,-1-1-64 0,0-1 0 15,1 0 0-15,0-7 0 0,0 6-192 16,0-6 176-16,-2 7-176 0,2 0 160 0,0-7-160 0,0 0-144 15,0 0 144-15,0 0-9280 0</inkml:trace>
  <inkml:trace contextRef="#ctx0" brushRef="#br0" timeOffset="39585.18">6371 5277 9663 0,'0'0'432'0,"0"0"80"0,0 0-512 0,0 0 0 0,0 0 0 16,0 0 0-16,0 0 288 0,0 0-48 15,0 0-16-15,0 0 0 0,4 6-96 0,-4-6-128 0,5 6 176 0,0-2-176 16,1 1 128-16,0-2-128 16,2 0 0-16,1 1 0 0,0-2 0 0,1 0 0 15,-1 0 0-15,2 0 0 0,3-2 0 0,-1 0 0 0,1 0 0 0,2-1 0 0,-1 0 0 0,1-1 0 16,-1 1 0-16,-1-1 0 0,1-3 0 0,1 1 0 15,0-2 0-15,10-2 0 16,-2 0 128-16,-2 1-128 0,1 2 0 0,-7 1 0 16,1 0 0-16,3 0 0 0,-3-1 0 0,3 1 0 0,3-1 0 15,0 2 0-15,2-1 0 0,1 0 0 0,-1 2 0 16,2 0 0-16,-3 0 0 0,-1 0 0 0,-2-1 0 0,1 1 0 16,1 0 0-16,8-1 0 0,-5 1 0 0,1-1 0 15,-1 2 0-15,-1 0 0 0,-1-1 0 0,1 1 0 16,-3-1 0-16,-4 1 0 0,4-1 0 0,1 1 0 15,3-1 0-15,-1 1 0 0,0-1 0 0,0 0 0 16,-3-1 0-16,0 2 0 0,-2 0 0 0,1 0 0 16,2 0 0-16,9 0 0 0,-4 1 0 0,-2 1-144 15,0 0 144-15,-2 0 0 0,-3 0 0 0,2 0-128 16,1 1 128-16,2-1 0 0,2 0 0 0,-1 0-128 0,0 0 128 0,-1 0 0 16,1 0 0-16,-3-1 0 0,-3 0 0 0,-7 1 0 15,1 0 0-15,8 0 0 0,1-1 0 0,-1 2 0 16,-1-2 0-16,0 0 0 15,-1-2 0-15,1 2 0 0,0 2 0 0,1-2 0 0,1-2 0 0,1 2 0 16,2 2 0-16,0-1 0 0,-2-1 0 0,2 1 0 16,-3 1 0-16,0 0 0 0,-3 0 0 0,-1 1 0 15,-1-1 0-15,1 0 0 0,4-1 0 16,0 1 0-16,-1 0 0 0,0 2-160 0,2 0 160 0,-3 1 0 16,1-2-128-16,4 0 128 0,2 0 0 0,1 1 0 0,0 0 0 15,-2 1 0-15,1-2 0 0,-3 1 0 16,-2-2 0-16,-1 0 0 0,-2-4 0 0,2 2 0 0,3 0 0 0,-1 2 0 15,0-2 0-15,-1 1 0 0,0 0 0 0,1-1 0 16,1 0 0-16,1 1 0 0,2 0 0 0,0 0 0 16,2-1 0-16,0 0 0 0,-2 0 0 0,-2 0 0 15,-2-1 0-15,1 0 0 0,-1 0 0 0,1 0 0 0,1-2 0 0,-1 2 0 16,2 1 0-16,-1 0 0 16,1-1 0-16,1 1 0 0,3 0 0 0,0-1 0 15,0 0 0-15,0 0 0 0,-2 0 0 0,-3 0 0 0,0 0 0 0,-2 0 144 16,2-2-144-16,0 1 0 15,-2 0 0-15,1 0 128 0,2 1-128 0,-1 0 128 16,0-1-128-16,1 1 128 0,3-1 0 0,1 1-128 16,-2-1 192-16,3 1-64 0,-1 1-128 0,-3 0 0 15,-5-1 0-15,0 0 128 0,2-1-128 0,1 1 0 0,-3 0 0 16,2 0 128-16,1 1-128 0,0 0 128 0,1 0-128 0,1 0 128 16,2 0 16-16,1 1 0 0,-1-1 0 0,2 1 0 15,-2 2-16-15,-3-2 0 0,0-1 0 0,-2 0 0 16,0 0-128-16,1 0 160 0,-1-1-160 0,1 1 160 15,0 1-160-15,1-1 192 0,-2 0-192 16,3 0 192-16,3 0-192 0,0 0 192 0,-2-1-192 0,1 1 192 0,-1 0-64 0,-3-2-128 16,0 1 192-16,-3 0-64 0,0 0-128 0,-1-1 128 15,-1 1-128-15,-1 0 128 0,1-1-128 0,0 0 192 16,-1 2-192-16,-1 0 192 0,-3 0-48 0,-1 0 0 16,-2 0 0-16,0 2 0 0,0-1 16 0,-1 0 0 15,-1-1 0-15,0 1 0 0,-1 0-32 0,0 0 0 16,-3 1 0-16,-8-2 0 15,9 0 16-15,-2 0 0 0,-7 0 0 0,9 2 0 0,-9-2-144 0,8 4 192 16,-8-4-192-16,7 3 192 0,-7-3-192 0,0 0 0 0,0 0 0 0</inkml:trace>
  <inkml:trace contextRef="#ctx0" brushRef="#br0" timeOffset="40057.08">11753 5290 9215 0,'0'0'816'0,"0"0"-656"0,0 0-160 0,3 11 0 0,-2-2 512 0,-1-9 64 16,1 10 0-16,0 0 16 0,0-2-80 0,1 1-32 15,-2 0 0-15,2 1 0 0,-1-1-96 0,2 1 0 16,-2 2-16-16,0 1 0 0,0 0-80 0,0 2-16 0,-1 3 0 0,2 3 0 31,0 2 48-31,1 3 0 0,-1 3 0 0,-1 2 0 0,-1 2-48 0,1 0 0 0,-1 0 0 0,0 2 0 16,0 0-144-16,1 0-128 0,0 0 192 16,0-2-192-16,-1-2 128 0,1-1-128 0,1-1 0 0,-1-2 0 0,-1 1 128 0,3-1-128 15,-2 1 0-15,1-3 0 0,0-1 0 16,1-1 0-1</inkml:trace>
  <inkml:trace contextRef="#ctx0" brushRef="#br0" timeOffset="40878.86">6428 7357 6623 0,'1'17'288'0,"1"-8"64"0,3 1-352 0,-3 0 0 15,0 0 0-15,0 1 0 0,1 0 0 0,-1 0 128 0,0 0-128 0,0-1 0 16,0-2 256-16,1-2-32 0,-3-6 0 0,3 7 0 16,-3-7-224-16,2 6 144 0,-2-6-144 0</inkml:trace>
  <inkml:trace contextRef="#ctx0" brushRef="#br0" timeOffset="41232.36">6533 7538 5519 0,'0'0'240'0,"0"0"64"0,0 0-304 0,0 0 0 0,0 0 0 16,0 0 0-16,0 0 640 0,0 0 80 0,2-4 16 15,-2 4 0-15,0 0-416 0,0 0-96 16,0 0-16-16,0 0 0 0,5-4 96 15,1 0 16-15,-6 4 0 0,6-2 0 0,-6 2-320 0,8 0 0 0,-1 1 0 16,-7-1 0-16,7 1 0 0,2 0 0 0,-2 0 0 0,-1 2 0 16,1-1 0-16,1 0 0 0,-1 1 0 0,1 1 0 15,2-1 0-15,0 1 0 0,2 1 0 16,6-1-4416-16</inkml:trace>
  <inkml:trace contextRef="#ctx0" brushRef="#br0" timeOffset="41837.8">9024 7385 12895 0,'27'-1'1152'0,"4"1"-928"0,6 0-224 0,2 0 0 16,4-1-784-1,-3 0-208-15,-4 0-32 0,0 0-16 0,1 0 752 0,-1 0 160 0,0 0 128 0,1 0-192 0,-3-1 192 0,3 1 0 0,2 0 0 0,1 0 0 0,2-1 0 16,-2 1 0-16,-4 0 0 15,-2 1 0-15,-2 0 0 0,0 0 0 0,1 0 0 0,-1 0 0 0,0 0 0 0,0 0 0 32,0 0 0-32,2 1 0 0,3 1 0 0,0 0 0 15,2-1 0-15,-5 0 0 0,-3-1 0 0,0 0 0 16,1 0 0-16,-1 0 0 0,1 0 0 16,0-1 0-16,1 0 0 0,1-1 0 0,3-1 0 0,0-1 0 15,3 2 0-15,-1-1 0 0,-1 0 128 0,-3-1-128 16,-1 0 160-16,-1 0-160 0,0-2 128 0,0 2-128 15,-1 0 0-15,-1 0 0 0,-2 0 128 0,4-1-128 0,4 1 0 0,-1 0 0 16,-1 1 128-16,0-1-128 16,-2-1 0-16,-2 1 0 0,-2 0 0 0,1-1 0 15,-1 1 0-15,1 2 0 0,0-1 128 0,-3 1-128 16,1-1 0-16,-1 0 0 0,0-1 0 0,1 1 0 0,2 1 0 0,0 0 0 16,-3-2 128-16,-1 1-128 15,1 1 0-15,-4-2 144 0,-5 0-144 0,-1 1 0 0,-4-1 0 0,-1 2 128 16,-2 0 64-16,0 0 16 15,0 1 0-15,-1-1 0 0,-9 2 32 0,9-4 0 0,-9 4 0 0,10-3 0 16,-3 1-80-16,-7 2-16 0,0 0 0 0,9-6 0 16,-1 3-144-16,-8 3-256 0,0 0 64 15,0 0 16-15</inkml:trace>
  <inkml:trace contextRef="#ctx0" brushRef="#br0" timeOffset="42317.24">11717 7436 8287 0,'0'0'736'0,"0"0"-592"15,0 0-144-15,0 0 0 0,0 0 480 0,0 0 64 0,0 0 16 0,0 0 0 16,0 0 16-16,0 0 16 0,0 0 0 0,0 0 0 16,0 0 208-16,3-8 32 0,0 0 16 0,-2-1 0 15,-1-1-80-15,-1-1 0 0,-2-1-16 0,2-3 0 16,1-1-240-16,-1-3-64 0,-2-3 0 0,2-3 0 15,1-3-176-15,0-5-32 0,-1-5-16 0,1-6 0 0,0-3-224 16,2-4 0-16,0-3 0 0,0 1 0 0,0 2-160 0,1 4-80 16,-1 7-16-1,-2 6 0-15,0 5 256 0,0 5-144 0,0 2 144 0,0 4-128 0,0 4 128 0,0 3 224 16,0 1-48-16,0 3-16 16,0 7-160-16,0 0 192 0,0 0-192 0,0 0 192 0,0-6-192 0,0 6 0 15,0 0 0-15,0 0 128 0,0 0-128 0,0 0 0 0,0 0 0 16,0 0 0-16,0 0 0 0,0 0 0 15,0 0-144-15,4-7 144 0,-4 7-240 0,0 0 16 16,6-5 0-16,-6 5-5648 16,6-7-1120-16</inkml:trace>
  <inkml:trace contextRef="#ctx0" brushRef="#br0" timeOffset="47921.5">6251 6524 5519 0,'0'0'496'0,"4"-4"-496"0,0-1 0 0,-4 5 0 15,0 0 544-15,2-5 16 0,-2 5 0 0,3-5 0 0,-3 5-432 0,0 0-128 16,0 0 0-16,0 0 0 0,6-3 0 0,-6 3 0 16,0 0 0-16,0 0 0 0,0 0 0 0,0 0 0 15,0 0 0-15,0 0 0 16,0 0 0-16,0 0 0 0,0 0 0 0,0 0 0 16,0 0 272-16,0 7-48 0,-4-1-16 0,1 0 0 15,0-1 48-15,-2 2 0 0,1 0 0 0,0 0 0 0,-2 1-256 0,1 1 176 16,-1-2-176-16,0 3 160 15,-2 0-160-15,0 2 0 0,0 3 0 0,1-2 0 16,-2 0 128-16,-1 0-128 0,-1 0 0 0,0 1 128 16,0-1-128-16,-1 0 128 0,-1 0-128 0,0 0 128 0,-1 1-128 15,1 0 128-15,0-1-128 0,0 1 128 16,1 0-128-16,-2-1 0 0,0-1 144 0,1 0-144 0,0-1 128 0,0 0-128 16,-1-2 128-16,2 1-128 0,0 1 144 0,-1 0-144 15,2-1 192-15,0 0-192 0,1-1 272 0,0 1-48 16,0-1-16-16,1 0 0 0,1 0-48 0,0 0-16 15,1-1 0-15,1 0 0 0,-1-1-144 0,1-1 192 16,-1-1-192-16,0-1 192 0,2 2 224 0,0-2 48 16,5-4 16-16,-4 4 0 0,-1 0-64 0,5-4-16 15,0 0 0-15,-5 3 0 0,5-3-80 0,0 0 0 0,0 0-16 0,0 0 0 16,0 0-48-16,0 0 0 0,0 0 0 0,0 0 0 16,0 0-96-16,0 0-32 15,0 0 0-15,0 0 0 0,-4 3-128 0,4-3 0 0,0 0 0 16,0 0 0-16,0 0 0 0,0 0 0 0,-2 6 0 0,0-1 128 15,2-5-272-15,0 8-64 0,0 0-16 0,4 0-7744 16</inkml:trace>
  <inkml:trace contextRef="#ctx0" brushRef="#br0" timeOffset="49067.4">5795 7105 8287 0,'0'0'736'0,"0"0"-592"16,-4-1-144-16,4 1 0 0,-4 0 688 0,4 0 96 15,0 0 32-15,-5-2 0 0,5 2-224 0,0 0-32 16,0 0-16-16,0 0 0 0,0 0-96 0,0 0 0 16,0 0-16-16,0 0 0 0,-1-6-48 0,1 6-16 15,0 0 0-15,0 0 0 0,4-5-48 0,-4 5-16 16,7-4 0-16,0 2 0 0,-7 2-96 0,8-2-16 0,-2 0 0 15,6-2 0-15,0 1-32 0,1 2-16 0,-1 0 0 0,2 1 0 16,0 1 0-16,3-1 0 16,-1 0 0-16,2 2 0 0,-1 0-144 0,3 1 128 15,0-1-128-15,1 0 128 0,1 0-128 0,0 0 0 0,0 0 0 0,0-1 0 16,0 1 0-16,-1-1 0 16,1 0 0-16,-2 0 128 0,1 0-128 0,-2 1 0 0,0 1 0 0,1-2 0 15,1 0 0-15,1 1 0 0,1-1 0 0,-1 2 0 0,1 1 0 16,1 0 0-16,0 1 0 0,1-1 0 0,-1-1 0 15,2 2 0-15,2-2 0 0,-2 0 0 0,-1 1 0 16,0-3 0-16,-1 0 0 0,0 1 0 0,0 0 0 16,-1-1 0-16,-2 1 0 0,3 2 0 0,2-1 0 0,0 0 0 15,0 1 0-15,2 0 0 0,1 0 0 0,-1 1 0 16,1-1 0-16,0 0 0 0,3-2 0 0,-1 0 0 16,0 1 0-16,0 1 0 0,0-1 0 0,-2 0 0 15,-1 0 0-15,1 1 0 16,3-2 0-16,1-1 0 0,1-1 0 0,1 1 0 0,0 1 0 0,2-1 0 15,2-1 0-15,-2 0 0 0,-1 0 0 16,0 0 0-16,-2-2 0 0,1 1 0 0,0 0 0 16,0 0 0-16,3 1 0 0,-2 0 0 0,0-1 0 0,1 0 0 15,0 1 0-15,-1 0 0 0,-2 0 0 0,0 1 0 0,-1-1 0 0,0 0 0 16,-4 0 0-16,2 0 0 0,1 0 0 16,1 0 0-16,0-1 0 0,1 1 0 0,1 2 0 0,-2-1 128 15,2-1-128-15,0 0 0 16,-3 0 0-16,1 0 0 0,0-1 0 0,-1 1 0 0,-2-1 0 0,1 1 0 15,1-1 0-15,1 0 0 16,1 0 0-16,1-2 0 0,1 1 0 0,1 1 0 0,-2 1 0 0,-1 0 0 0,-1 0 0 16,-1-1 0-16,-1-1 0 0,-1 0 0 15,-1-1 0-15,3 1 0 0,0 0 0 0,1 0 0 0,0 0 0 0,0-1 0 16,1 1 0-16,1 0 0 0,0 1 0 0,-1-1 0 16,-1-2 0-16,-1 2 0 0,1-1 0 0,-4 1 0 15,-1-1 0-15,2 2 0 0,0-1 0 0,2 1 0 31,0 1 0-31,0 1 0 0,-1 0 0 0,1 0 0 0,0-1 0 0,-1 0 0 0,0-1 0 0,-1 1 0 16,-2-2 0-16,1 2 0 0,-1 0 0 0,2 0 0 16,0 0 0-16,2 1 0 15,0-1 0-15,1 1 0 0,1 0 0 0,0 0 0 0,0-1 0 0,-1 0 0 0,0-1 0 0,-2 0 0 16,-2 0 0-16,-8 0 0 0,1 0 0 16,1 0 0-16,0 1 128 0,1-1-128 15,0 0 192-15,11 0-64 0,-3 1-128 0,-2 0 0 0,-3 0-160 0,-1 0 160 16,-1-2 0-16,-1 1 0 0,0 0 0 0,-1 0 0 15,-1 0 0-15,-2 1 0 0,-1 0 160 0,-2 0-160 0,0 0 128 16,-1 0-128-16,2 0 128 0,-7 0-128 16,-1 0 0-16,1 0 128 0,1 1-128 0,0 0 0 15,1-1 0-15,0 1 128 16,-1 0-128-16,1 1 0 0,-2-1 128 0,0-1-128 0,0 0 128 0,-3 1-128 0,1-1 128 0,-1 1-128 16,-3-1 0-16,4 0 128 0,-9 0 32 0,9-1 0 15,-9 1 0-15,0 0 0 0,0 0 160 0,0 0 48 16,0 0 0-16,0 0 0 0,8-5 0 0,-8 5 0 31,0 0 0-31,6-5 0 0,-6 5-240 0,0 0-128 16,0 0 128-16,0 0-128 0,6-7 0 0,-6 7 0 15,0 0 0-15,0 0 128 0,6-4-128 0,-6 4 0 16,0 0 0-16,0 0 0 0,0 0 0 0,8-3 0 16,-8 3 0-16,0 0 0 0,9-2 0 0,-9 2 0 15,9-2 0-15,0 1-128 0,-2 0 128 0,2-1 0 16,1 0 0-16,1-3-128 0,2 0 128 0,3-3 0 0,0-2 0 0,3-2-128 15,1-2 128-15,0-3-192 16,4-1 192-16,-7 2-192 16,4-3-256-16,4-1-48 0,4-4-16 0</inkml:trace>
  <inkml:trace contextRef="#ctx0" brushRef="#br0" timeOffset="49648.46">12544 5655 5519 0,'0'0'496'0,"0"0"-496"0,0 0 0 0,-7 3 0 0,0 1 688 15,-2 0 32-15,-1 1 16 0,-1 1 0 0,0 2-352 0,-1 2-80 16,0 1-16-16,0 1 0 0,-3 2-64 0,-1 2-16 0,-3-1 0 0,1 3 0 16,-1 5-16-16,-10 11-16 15,3-2 0-15,1 0 0 0,1-1-176 0,2 1 128 16,3-2-128-16,-2 1 128 0,1 0-128 0,1-3 128 0,3-2-128 0,2-2 128 16,-1-1-128-16,1-3 0 0,0-2 144 15,1-1-144-15,-1-3 0 0,0-2 0 0</inkml:trace>
  <inkml:trace contextRef="#ctx0" brushRef="#br0" timeOffset="60868.06">11232 4751 7359 0,'0'0'656'0,"0"0"-528"16,0 0-128-16,0 0 0 0,0 0 1840 0,0 0 336 0,0 0 64 0,0 0 0 15,-8-2-976-15,8 2-208 16,0 0-32-16,0 0-16 0,0 0-176 0,0 0-48 16,0 0 0-16,0 0 0 0,0 0-304 0,0 0-64 0,0 0-16 15,0 0 0-15,0 0-224 0,0 0-48 0,9-1-128 0,-9 1 192 16,10 2-192-16,-1 0 144 0,-9-2-144 0,10 6 128 15,-2 1-128-15,1 0 0 0,-2-2 0 0,1 2 128 16,-2 0 16-16,1-1 0 0,-1 1 0 0,1-1 0 16,2 1 176-16,-3 0 16 0,0-1 16 0,-2 0 0 15,2-1 32-15,-1 2 16 16,1-1 0-16,-1 0 0 0,1-1-48 0,-1 1-16 0,0-2 0 0,0 1 0 0,1-2 32 0,0-1 0 16,1 0 0-16,-1-1 0 15,2-1 0-15,0 0 0 0,0-1 0 0,0-1 0 16,1-1 16-16,2 0 16 0,0-3 0 0,1-1 0 0,1-1-208 0,2-4-64 15,0-3 0-15,3-1 0 0,0-3 32 16,2-2 0-16,2-5 0 0,2-2 0 0,2-1-160 0,1-3 192 16,3-2-192-16,1-2 192 0,1 1-64 0,1 1 0 15,1 0 0-15,0 1 0 0,-1 2 48 0,-1 1 0 0,-1 2 0 0,-3 0 0 16,-1 2 32-16,-2 2 16 0,-1 0 0 0,-1 2 0 16,-3 2-16-16,-1 1 0 0,-2-1 0 15,0 3 0-15,-2 0 48 0,-1 2 0 16,-1 0 0-16,-2 2 0 0,-2 1-128 0,0 1-128 0,-1 2 176 0,-1 1-176 15,-2 0 224-15,-1 1-64 0,1 2-16 0,-1-1 0 16,-4 6-16-16,4-4-128 0,-4 4 192 0,0 0-64 16,0 0-128-16,0 0 0 0,0 0 144 15,0 0-144-15,0 0-1088 0,0 0-304 0,0 0-48 0,0 0-14464 16</inkml:trace>
  <inkml:trace contextRef="#ctx0" brushRef="#br0" timeOffset="64126.65">11569 11272 21471 0,'0'0'960'0,"0"0"192"15,0 0-928-15,0 0-224 0,0 0 0 0,7-3 0 0,2-1 0 0,1 0-160 16,0-2 32-16,0 1 0 0,1-1 128 0,1 0-128 15,1-2 128-15,1 1-128 0,1 1 128 0,0-1 0 16,2 0 0-16,-1 0-128 0,2 0 128 0,0 1 0 16,1 1 0-16,-1 1 0 0,0 1 0 0,1-1-128 15,1 2 128-15,2 1 0 0,2 0 0 0,2 0-128 16,2 1 128-16,-2-1 0 0,3 1 0 0,0-1 0 0,-3 0 0 0,3-2 0 16,0 2 0-16,4 0 0 0,4 1 0 0,1 0 176 15,4 0-176-15,6 0 0 0,5 0 0 0,0-1 128 16,-3-2-128-16,3-1 128 0,2 1-128 0,6 0 128 15,1-2-128-15,8 1 192 0,3 0-192 0,-1-2 192 16,-5 1-192-16,2 0 128 0,4 2-128 0,5 1 128 16,3 0-128-16,-2-2 128 0,-6 0-128 0,3 1 128 15,3 0 48-15,3 1 0 0,2 0 0 0,-1-1 0 16,-2-2 32-16,4 1 16 0,5 2 0 0,0-3 0 16,0 0 16-16,-2 0 0 0,1 0 0 0,3 0 0 0,4 1 32 15,-4 0 16-15,-6-1 0 0,1 1 0 0,2 2 48 16,-3 1 16-16,-5-4 0 0,-4 3 0 0,-3 1-48 0,-2 1-16 15,1 0 0-15,-4 1 0 0,-4 0 0 0,-4 1 0 16,-6-1 0-16,-4 2 0 0,-3-1-64 0,-2 0-16 16,-2 0 0-16,-2 1 0 0,-4 0-16 15,0-1-16-15,-5 0 0 0,-6 0 0 0,-3 0-48 16,-3 1 0-16,-6-1 0 0,-4 0 0 0,-5-1 32 0,-6-1 0 16,0 0 0-16,0 0 0 15,0 0-1552-15,0 0-304 0,-14 1-64 0</inkml:trace>
  <inkml:trace contextRef="#ctx0" brushRef="#br0" timeOffset="64712.51">12089 11173 16575 0,'0'0'1472'0,"-7"-3"-1168"0,7 3-304 0,0 0 0 0,0 0 544 0,0 0 48 0,0 0 16 15,0 0 0-15,0 0-304 0,10-5-64 16,0 1-16-16,2 2 0 0,2-1-32 0,3 2 0 0,4 1 0 0,3 1 0 16,4-1 144-16,2 1 32 0,3-1 0 0,6 3 0 15,5-1-32-15,1 1 0 16,1-2 0-16,1-1 0 0,2 0 48 0,3-1 16 16,4 1 0-16,4 1 0 0,9 1 32 0,0 1 0 0,-1-3 0 0,4 0 0 15,3 0 16-15,4 1 16 16,6 1 0-16,-2-1 0 0,-3-1-96 0,1 1-32 0,1 0 0 0,4 1 0 15,4 1 0-15,-1-1 0 0,-8-2 0 0,5 1 0 16,2 0 112-16,0-1 0 0,-1 0 16 0,-1 0 0 16,-2-1 48-16,2 1 0 0,0 1 0 0,-3-1 0 15,-9-2-16-15,-1 1 0 16,-2 0 0-16,1 1 0 0,-1 1-160 0,-3-1-16 0,-6-1-16 0,-7 0 0 0,-5-1-48 0,-5 2-16 16,-1 0 0-16,-7 2 0 0,-3 0-112 0,-4 0-128 15,-5 0 176-15,-4 0-176 0,-3 1 224 0,-3-1-64 16,-5 0-16-16,-2 0 0 15,-8-2-320-15,0 0-64 0,0 0-16 0,0 0 0 16,-6 9-880-16,-2 0-176 16,-5 1-32-16,-2 2-13792 0</inkml:trace>
  <inkml:trace contextRef="#ctx0" brushRef="#br0" timeOffset="65437.3">13345 13507 18191 0,'0'0'800'0,"0"0"176"0,-8-4-784 0,3 0-192 0,5 4 0 0,-6-3 0 16,6 3 320-16,-5-4 32 0,0 0 0 0,5 4 0 16,0 0-160-16,0 0-16 0,0 0-16 0,0 0 0 0,0 0-160 0,0 0 0 15,-1-7 0-15,1 7 0 16,0 0 0-16,0 0 0 0,0 0 0 0,0 0 0 0,0 0 0 0,0 0 192 16,0 0-192-16,0 0 192 0,0 0 112 0,0 0 16 15,0 0 16-15,11 2 0 0,1 0 32 0,4 1 0 16,-1 1 0-16,2 1 0 0,1-2 112 0,1 1 32 15,1-2 0-15,3 0 0 0,1 0-128 0,5-1-32 16,1-1 0-16,4-1 0 0,0 0-128 0,4 1-32 16,4 0 0-16,3 0 0 0,0 0 48 0,-1 1 0 15,-3 0 0-15,0 1 0 0,-3-1-80 0,2-1-16 16,-1 0 0-16,0 1 0 0,0-1 16 0,0 0 0 0,2 0 0 0,-2 1 0 16,-1 0-160-16,-4-1 0 0,-5 0 0 0,-2 0 0 15,-4 0 0-15,-1 0 160 0,-2-1-160 0,-2 0 160 16,-3 1-32-16,-2 0-128 0,-2-1 192 0,-11 1-64 15,10-1-352-15,-10 1-80 0,0 0-16 0,0 0-8192 16,0 0-1632-16</inkml:trace>
  <inkml:trace contextRef="#ctx0" brushRef="#br0" timeOffset="65849.37">13337 13575 14735 0,'-10'-1'1312'0,"1"-1"-1056"0,-1 0-256 0,2 0 0 0,1 0 2864 0,7 2 512 16,-4-2 96-16,4 2 32 0,0 0-2912 0,0 0-592 15,0 0 0-15,10 0-192 0,0 0 0 0,2 0-16 16,0 0 0-16,3 0 0 0,3 0 208 0,2 0 0 15,2 0 0-15,1 0-144 0,0 0 144 0,2 0 0 0,1-1 0 16,3 0 0-16,3-1 160 0,1 1 64 0,1 0 16 0,3 0 0 16,1 1 272-16,4 0 48 0,1 0 16 0,-1 2 0 15,-3-2 128-15,2 2 16 0,0-1 16 0,0 0 0 16,3 1-32-16,0 1 0 16,3-2 0-16,1 1 0 0,3 0-272 0,-4 0-64 0,-2-1-16 0,-3 0 0 15,-2-1-96-15,0 2-32 16,-1-1 0-16,-3 0 0 0,-1-1-48 0,-2 0-16 0,-3 0 0 15,-4 0 0-15,1 0-160 0,-8 0 192 0,-2 0-192 16,-4 1 192-16,-2-1 32 0,-1 0 16 16,-10 0 0-16,0 0 0 0,0 0-240 0,0 0 0 0,0 0-192 0,0 0 192 15,-11-6-1424-15,-3 2-176 16,-4 0-48-16,-4-1-13456 0</inkml:trace>
  <inkml:trace contextRef="#ctx0" brushRef="#br0" timeOffset="66993.95">8472 15180 17503 0,'0'0'768'0,"0"0"176"0,-8-2-752 0,8 2-192 0,0 0 0 0,0 0 0 0,0 0 2128 16,0 0 400-16,0 0 80 0,0 0 16 0,0 0-1968 16,0 0-384-16,12-2-80 0,2 1 0 0,0 1-192 0,3 0 0 15,2 0 0-15,2 1-176 16,4-1 176-16,3 0 0 0,2 0-144 0,4 0 144 0,3 0 0 0,4-1-176 16,2-2 176-16,-3 0-128 15,-1-1 128-15,0-1 0 0,4 0 0 0,2-1-128 16,4 2 128-16,3 0 0 0,3-1 0 0,2 0-128 0,-1-2 128 15,0 0 0-15,-1 1 128 0,2-1-128 0,1 2 224 16,7 0-32-16,5 0 0 0,-4-1 0 0,-4 0 16 0,3 0 0 0,2 0 0 16,5 0 0-16,4 0 16 0,-1-1 0 0,-4 0 0 15,1 1 0-15,0-2-96 0,5 0 0 0,3 1-128 16,-1 0 192-16,-4-2-192 0,1 2 176 0,-1-2-176 0,0 1 160 16,1 0-160-16,-2 2 160 0,-6-1-160 0,-3 2 160 15,-5 0-160-15,0 2 160 0,-3-1-160 0,-1 0 160 16,-2 1-160-16,-4 1 160 0,-1 1-160 0,-7 0 160 15,-7-1-160-15,-3 1 160 0,-4 0-160 0,-2 1 160 16,-4 0-32-16,-4 0-128 0,-2 0 192 0,-3 0-64 16,-2 0 32-16,-2 0 0 0,-9 0 0 0,0 0 0 15,0 0-160-15,0 0 0 0,0 0 0 0,0 0-176 16,-10-2-1584-16,-2 0-320 16</inkml:trace>
  <inkml:trace contextRef="#ctx0" brushRef="#br0" timeOffset="67575.47">8542 15168 24879 0,'12'1'2208'16,"5"1"-1760"-16,3 2-448 0,5 0 0 0,1 0 144 0,10 1-144 0,2-2 160 0,6 0-160 0,3 0 0 0,4-1 0 15,0-1 0-15,1-1 0 16,3 0 0-16,6 0 0 0,9 0 0 0,-1-1 0 0,0-1 0 16,0-1 0-16,2 0 0 0,3 1 0 0,6 1 0 0,-2-1 0 0,-4-2 0 15,2 1 0-15,-4 0 160 16,4 2 32-16,4 1 16 0,-3-1 0 0,-4-2 208 0,-1 2 32 0,-1 0 16 0,2 1 0 15,4 0 32-15,-1 0 0 16,-2-2 0-16,1 0 0 0,-3 0 16 0,4-1 16 16,2 1 0-16,-3-1 0 0,-3-2-208 0,-4 1-64 15,-2 0 0-15,-1 0 0 0,-1 1-80 0,-1 0-32 0,1-1 0 0,-5 1 0 32,-9 0-144-32,-3 0 192 0,-5-2-192 0,-3 3 192 15,-3 0-192-15,-3 2 160 0,-3 0-160 0,-3 1 160 16,-4-1-160-16,-1 1 192 0,-4 1-192 0,-2 0 192 15,0-1-192-15,-4-1 128 0,-2 0-128 0,-1 0 128 16,-9 0-640-16,6 2-144 0,-6-2-32 0,0 0 0 16,0 0-1760-16,0 0-368 0</inkml:trace>
  <inkml:trace contextRef="#ctx0" brushRef="#br0" timeOffset="67740.57">12157 14952 26719 0,'0'0'1184'0,"-7"2"240"0,7-2-1136 0,-7 2-288 15,7-2 0-15,0 0 0 0,0 0 1440 0,0 0 224 0,0 0 64 16,0 0 0 0,0 0-3200-16,0 0-640 0,0 0-128 0</inkml:trace>
  <inkml:trace contextRef="#ctx0" brushRef="#br0" timeOffset="104502.55">22247 17361 6447 0,'-8'-1'576'0,"-3"0"-576"16,0-1 0-16,0 1 0 0,1 0 656 0,0-1 32 0,1-1 0 0</inkml:trace>
  <inkml:trace contextRef="#ctx0" brushRef="#br0" timeOffset="104928.28">22121 17294 9215 0,'0'0'816'0,"0"0"-656"0,0 0-160 0,-8 0 0 0,1 0 1536 0,7 0 256 0,0 0 64 0,0 0 16 0,0 0-736 0,-9 4-160 16,9-4-16-16,0 0-16 0,0 0-576 0,-8 5-112 15,8-5-32-15,0 0 0 0,0 0-224 0,0 0 144 16,0 0-144-16,3 9 128 0,-3-9-128 0,11 5 160 15,-1 0-160-15,2-1 160 0,2 0 80 0,1-2 16 16,1 0 0-16,8 1 0 0,2-1-64 0,4 2 0 16,2-1 0-16,5 0 0 15,4 0-192-15,4-2 128 0,1-1-128 0,1-1 0 0,-2-1 0 0,5 2 0 0,3-2 0 16,2 3 0-16,5 2 144 0,2-2-144 16,0 1 128-16,1-1-128 0,-5 0 320 0,4 0 0 0,2 1-16 0,3 2 0 15,3 0 32-15,-1-1 16 0,-5-3 0 0,4 3 0 16,1 0-32-16,5 0 0 15,5 0 0-15,-3 0 0 0,-6-2-32 0,0 0-16 0,1-1 0 16,1 2 0-16,3 0-32 0,-2-1-16 0,-6 0 0 16,-3-1 0-16,-7-1-32 0,0 1 0 0,-1 0 0 0,-2 1 0 15,-2 1-64-15,-5-2 0 0,-4 0-128 0,-6 0 192 16,-6 0-64-16,-4 1 0 0,-6 0-128 0,-4 0 192 16,-5-1 224-16,-2 0 32 0,-10 0 16 0,0 0 0 0,0 0 64 15,0 0 16-15,0 0 0 0,0 0 0 0,0 0-544 16,0 0 0-16,0 0-240 0,0 0-14352 15</inkml:trace>
  <inkml:trace contextRef="#ctx0" brushRef="#br0" timeOffset="106126.48">3180 18038 16575 0,'0'0'736'0,"-6"4"160"0,6-4-720 0,-6 4-176 0,6-4 0 0,0 0 0 16,0 0 512-16,0 0 80 0,0 0 16 0,0 0 0 16,0 0-256-16,0 0-48 0,0 0-16 0,0 0 0 0,0 0 64 15,0 0 16-15,0 0 0 0,11-4 0 0,0 1-64 0,-1 0-16 16,-2-1 0-16,3 1 0 0,2 0-64 0,0 0-16 15,3-2 0-15,1 1 0 0,0-1-48 0,3 1-16 16,1 0 0-16,1 0 0 0,-1 1 112 0,0 0 0 16,1-1 16-16,2 1 0 0,-1 0 48 0,4-1 0 15,-1 1 0-15,3 0 0 0,-1 0-64 0,4 0-16 0,1 1 0 16,1 0 0-16,1-1 16 0,2 0 0 0,-1 1 0 0,-1 0 0 16,-3-1 128-16,0 1 48 0,1-1 0 0,0 1 0 15,1 0-32-15,0 0 0 0,-1 1 0 0,1 0 0 16,4-1-96-16,-1 1-32 0,0-1 0 0,-2 0 0 15,-2-1-48-15,-2-1-16 0,-2 1 0 0,0 0 0 16,-3-1-48-16,2 1-16 0,-2 0 0 0,-2 0 0 16,-1-2-144-16,-1 2 160 0,-1 0-160 0,-2-1 160 15,-2 2-160-15,-2 0 0 0,-4 0 0 0,-1 1 0 32,0-1-384-32,-10 2-96 0,0 0-32 0,0 0 0 15,0 0-512-15,0 0-128 0,0 0 0 0,-8 3-7360 0,-2-1-1456 0</inkml:trace>
  <inkml:trace contextRef="#ctx0" brushRef="#br0" timeOffset="106569.9">3420 18230 7359 0,'-14'-1'656'0,"0"0"-528"15,-5 0-128-15,1 0 0 0,-2 0 1088 0,2 0 176 0,4 0 32 0,0 0 16 16,1 1 32-16,3 0 0 16,10 0 0-16,-8-1 0 0,8 1-448 0,0 0-64 0,0 0-32 15,0 0 0-15,0 0-464 0,0 0-80 16,0 0-32-16,10 2 0 0,2 0-64 0,2-1-16 0,2 0 0 0,2-1 0 16,3 0 288-16,0-1 48 15,-1-1 16-15,2 0 0 0,1-2 80 0,3 1 0 16,3-1 16-16,2-1 0 0,2 0-48 0,3-1-16 0,3 0 0 0,4-1 0 0,4-1 144 15,-1 2 32-15,-1 0 0 0,1 1 0 0,-2-2 0 16,1 1 0-16,2-2 0 0,1 1 0 0,3 2-192 16,-1-1-48-16,1 0 0 0,-4 0 0 0,-4 2-128 15,-1-1-16-15,-1 1-16 0,-1 1 0 0,0-1-48 0,1 1 0 16,-5 0 0-16,1-1 0 0,0 1-128 0,-1 0-128 16,-1 1 192-16,-2-1-192 0,-4 2 144 0,-3-1-144 15,-4 0 0-15,-1 0 144 0,-3 1-144 0,-1 0 0 16,0-2 0-16,-2 1 0 15,-2 0-400 1,0-1-112-16,-2-1-32 0,2 0 0 16,-1 0-2384-16,0-3-464 0</inkml:trace>
  <inkml:trace contextRef="#ctx0" brushRef="#br0" timeOffset="108576.9">22280 17165 8287 0,'-9'-3'736'0,"2"3"-592"0,-2 0-144 0,0 1 0 16,-1 1 1536-16,1 0 256 15,-1 0 64-15,1 1 16 0,0 2-992 0,1-1-208 16,0 0-32-16,2 1-16 0,6-5-304 0,-4 6-48 15,4-6-16-15,0 0 0 0,1 9-256 0,-1-9 0 0,5 5 0 0,0-1 0 16,2-1 0-16,2 1 0 0,2-1 0 0,1 0 0 16,3 1 0-16,0-1 0 0,16 3 0 0,0 0 0 15,2-1 0-15,0 1 0 16,1-2 0-16,2 0 0 0,-1-1 0 0,0 1 0 0,-1-1 0 0,5 1 160 0,3-1-160 0,3 2 0 0,2-1 0 31,5 2 128-31,7-2-128 0,-5-1 0 0,1 1 0 0,1-2 128 16,0 0-128-16,6 0 128 0,3 1-128 15,4 1 128-15,2-2-128 0,-3-1 128 0,-4-1-128 0,3 1 128 16,3 1 32-16,6 1 0 0,3-2 0 0,-4 1 0 16,-8-2 0-16,1-1 0 0,2 1 0 0,-2 2 0 15,3 1 64-15,-6-2 16 0,-7-1 0 0,-3 0 0 16,-4 0 224-16,-3 1 48 0,0 2 16 0,-5 0 0 16,-3 0 128-16,-2 2 32 0,-5-1 0 0,-4 2 0 15,-2-1 112-15,-5 1 32 0,-7-2 0 0,-2 0 0 16,-2 0 0-16,-3 0 16 0,-2-1 0 0,-6-3 0 15,0 0-144-15,0 0-48 0,0 0 0 0,-1 10 0 0,1-10-400 0,0 0-96 16,-4 9-16-16,4-9 0 16,-6 7-1920-16,6-7-384 0</inkml:trace>
  <inkml:trace contextRef="#ctx0" brushRef="#br0" timeOffset="112299.53">11440 17715 12959 0,'0'0'576'0,"0"0"112"0,0 0-560 0,0 0-128 0,0 0 0 0,0 0 0 16,0 0 912-16,0 0 160 0,0 0 16 0,8-5 16 16,-8 5-240-16,0 0-48 0,5-5-16 0,-5 5 0 15,7-6-96-15,-7 6 0 0,0 0-16 0,4-8 0 16,-4 8-176-16,3-7-16 0,-3 7-16 0,1-8 0 15,-1 8 96-15,0 0 32 0,-1-8 0 0,1 8 0 16,-3-7-48-16,-1 1-16 0,4 6 0 0,-8-4 0 16,0 0-32-16,1 2 0 0,-1 0 0 0,1 2 0 15,1 1-48-15,-2 1-16 0,0 1 0 0,1 1 0 0,-1 1-192 0,0 3-64 16,-1 1 0-16,1 2 0 0,-1 1-192 16,-1 2 176-16,0 2-176 0,0 1 160 0,-1 2-160 15,1 2 192-15,1 1-192 0,2 1 192 0,0 1-192 0,3 3 0 16,0-1 144-16,2-1-144 0,2 0 0 0,0-1 128 15,0 1-128-15,2-1 0 0,3-1 0 0,0-1 0 16,3-2 0-16,1-2 0 0,2-2 0 0,0-1 0 0,0-3-144 0,1-1 144 16,1-1 0-16,2-3 0 0,1-1 0 0,1-3 0 15,3-1 0-15,1-2 0 0,0-2 0 0,1-1 0 16,1-1 0-16,0-3 0 0,-2-5 128 0,-1-2-128 16,-2-1 208-16,-2-4-32 0,1-2-16 0,-2-3 0 15,0-2-32-15,0 1 0 0,-2-1 0 0,-2 3 0 16,-2 0-128-16,-2 2 128 0,-1 2-128 0,-3 4 128 15,-1 0 112-15,1 3 16 0,-3 2 0 0,-3 1 0 16,3 9 160-16,-2-8 32 0,2 8 16 0,0 0 0 16,-5-4-128-16,5 4-16 0,-8-2-16 0,8 2 0 15,-8 1-176-15,8-1-128 0,-7 2 144 0,7-2-144 16,-8 2 0-16,8-2 0 0,0 0 0 0,-6 6 0 16,6-6 0-16,0 0 0 0,-4 6 0 0,4-6 0 15,-3 7-160-15,3-7 32 0,0 0 0 0,0 0 0 16,0 0-656-16,0 0-128 15,0 0-32-15,1 7 0 0,-1-7-1936 0,0 0-400 0,0 0-80 16</inkml:trace>
  <inkml:trace contextRef="#ctx0" brushRef="#br0" timeOffset="114700.24">11275 18310 12095 0,'0'0'1072'0,"0"0"-864"0,0 0-208 15,0 0 0-15,-3 8 1072 0,3-8 160 0,0 0 48 0,-4 8 0 31,4-8-320-31,0 0-48 0,0 0-16 0,0 0 0 0,-3 8-240 0,3-8-48 16,0 0-16-16,0 0 0 0,0 0 0 0,0 0 0 0,0 0 0 16,0 0 0-16,0 0 80 0,0 0 16 15,4-7 0-15,1 0 0 0,-2-1 80 0,1-2 0 0,1-1 16 0,-1-2 0 16,2-3 16-16,-1 0 0 16,1-2 0-16,1-3 0 0,0-2-144 0,1-3-16 0,-2-6-16 0,1-1 0 0,-3-2-96 15,1-3-16-15,0 1 0 0,0 0 0 0,-1 1-256 16,-2 3-48-16,-2 4-16 15,1 1 0-15,-3 5-192 0,1 1 128 0,-3 2-128 0,-1 3 0 0,-1 3 128 0,0 3-128 16,-2 0 0-16,2 4 144 16,-3 2-144-16,0 1 0 15,2 2 0-15,0 2 0 0,-4 1-320 0,3 3 64 0,2 1 16 0,0 1 0 16,2 3 48-16,-1 0 0 0,2 1 0 0,1 1 0 0,0 0 0 0,1-1 16 16,-1 1 0-16,5 0 0 0,0 0 176 15,1 0-192-15,1 2 192 0,1-1-192 0,2 1 192 16,0-1-192-16,-2 3 192 0,3-2-192 0,1 2 192 0,0-1-208 0,1 3 80 0,-1-1 128 15,1 2 0 1,0-1 0-16,-2-1 0 0,2 3 0 0,0-3 272 0,1 3-16 0,-2-3-16 0,3 2 0 16,2-3-16-16,0 0 0 15,-2-1 0-15,-1-2 0 0,-12-12-80 0,15 10-16 0,-4-1 0 0,0-1 0 16,-11-8-128-16,13 6 128 0,-13-6-128 0,15 3 128 16,-15-3-128-16,15 0 160 0,-4-2-160 0,0-2 160 31,-2-5-576-31,0-1-112 15,-3-2-32-15,2-3 0 0,3-4-912 16,1-5-176-16,0-3-32 0,4 0-16 0,-2-1-1472 0,1 2-288 0,-3-2-64 16,1 5-16-16,-5 2 1968 0,0 4 400 0,-2 3 80 0,-3 3 0 15,-1 2 1264-15,-2 1 240 0,-3 0 48 0,-1 4 16 0,0 0 1104 0,-1 0 208 16,-3 1 64-16,0 1 0 0,-1 0-176 0,1 0-16 16,-1 2-16-16,1 2 0 0,-2-1-384 0,2 2-80 15,2 1-16-15,-1 2 0 0,1-1-512 0,0 2-96 16,2 2-32-16,-1 0 0 0,1 0-208 0,1 1-64 15,-1 0 0-15,2 1 0 0,0 0-96 0,1 1-32 16,0 0 0-16,1 1 0 0,1-2-128 0,1 0 0 0,1-2 0 16,1 1 0-16,-1 0 0 0,1 0 0 0,1 0 0 0,0-1 0 15,-5-9 0-15,9 10 0 0,-1-4 0 0,1-1 0 16,-9-5 0-16,12 2 0 0,-2-3 0 0,-1-1 0 16,-2-4 0-16,1-2-224 0,-1-1 80 0,0-2 16 15,0-3 0-15,-1-2 0 0,0-4 0 0,-2 0 0 16,1 0 0-16,-2 2 0 0,0 0 0 0,-3 3 0 15,0 3 128-15,-2 3 192 0,0 1-32 0,2 8-16 16,0 0 544-16,0 0 96 0,0 0 32 0,-7 1 0 16,7-1-448-16,-5 10-96 0,0 1-16 0,3 2 0 15,2 3-256-15,2 0 0 0,0 1 0 0,4-1 0 0,1 0 0 16,1-2 0-16,1-2 0 0,2 0-144 16,1-1-432-16,1 0-64 0,2-2-32 0,1-1 0 15,4-4-160-15,0-2-48 0,1-3 0 0,2-2 0 16,0-3 112-16,0-1 32 0,-1-3 0 0,0-2 0 15,-4-2 192-15,-4 0 32 0,-3-2 16 0,-2-2 0 0,-2-1 496 0,-1-2 0 16,-2-1 0-16,-1 0 0 0,-3-1 336 0,-3 2-32 16,-1 4-16-16,0 1 0 0,-2 3 448 0,-1 2 96 0,-1 2 0 0,-2 4 16 15,-2 2 416-15,0 2 80 0,-1-1 0 0,0 5 16 16,0 0-640-16,0 1-128 0,1 2-16 0,0 2-16 16,0 1-288-16,1 2-48 0,0 2-16 0,1 0 0 15,1 2-80-15,1 1 0 0,3 0-128 0,1 2 192 16,3-1-192-16,2 2 128 0,2 0-128 15,2-1 0-15,4-1 0 0,0-2 0 16,1 0 0-16,1-2 0 0,2-1 0 0,0 0-128 16,0-1 128-16,3-3 0 0,0-3 0 0,1-2 0 15,-1-1 0-15,-3-4 0 0,0-2 0 0,0-4 0 0,-1-2 0 0,-1-3 0 16,0-2 128-16,0-4 0 16,0-4-128-16,0-3 192 0,-3-5 0 0,-1-2-16 0,0-2 0 0,-1-2 0 15,-4 1-16-15,1 0 0 0,-2 1 0 0,-1 4 0 16,-4 4-32-16,2 5 0 0,0 1 0 0,-1 5 0 15,-1 4 352-15,0 3 64 0,0 2 16 0,4 7 0 0,-7-4-176 0,7 4-48 16,0 0 0-16,-8 4 0 0,4 2-176 0,-2 2-32 16,4 2-128-16,0 2 192 0,1 2-192 0,1 2 0 15,2 3 0-15,1 1 0 0,1 1-160 0,0 0 160 16,2 0-128-16,1 1 128 16,2-1 0-16,1 1-128 0,0 1 128 0,1 1 0 0,1 0 0 15,1 1 0-15,0 2 0 0,1-3-128 0,0-1 128 16,0-2-208-16,1-3 80 0,-2-2 128 0,-1-2-432 0,1-4 48 0,0-3 0 15,-1-3 0-15,0-2 192 0,-2-3 32 16,-1-3 16-16,-1-5 0 0,-3-2 144 0,1-3 0 0,-1-4 0 0,1-4 0 16,-4-5 144-16,0-3-144 15,-1-1 192-15,-1 2-192 0,-1 0 128 0,0 4-128 0,0 4 0 16,0 3 0-16,-1 3 128 0,1 4-128 0,0 3 0 0,1 8 0 16,0 0 224-16,0 0-16 0,0 0 0 15,0 0 0-15,0 0-208 0,-2 10 128 0,1 0-128 0,2 2 0 16,1 0 0-16,0 2 0 0,1 2 0 0,1-1 0 15,3 1 0-15,1 0 0 0,-2-1 0 0,2 1 0 16,2-1 0-16,1 1 0 0,0-2 0 0,0-1 0 0,0-2 0 16,1-1-128-1,-1-1 128-15,0-3 0 0,-1 0 0 0,0-2-128 0,0-1 128 0,0-3 0 0,-10 0-240 0,11-5 64 16,0-1 16-16,-3-4 0 0,-1-4 160 0,0-1 0 16,-2-3 0-16,0 0 0 0,-1-3 0 0,-1-1 0 15,-1-1 0-15,-2 2 0 16,2 2 0-16,-1 4 0 0,-1 2 0 0,0 3 0 15,0 1 0-15,0 9 0 16,0 0 0-16,0 0 0 0,0 0 0 0,0 0 0 0,0 0 0 0,-3 9 0 0,3 1 0 0,0 2 144 16,0 2-144-16,3 1 0 0,-1 1 0 15,1-1 0-15,0 1 0 0,3-1 0 16,1 0 0-16,0 0 0 0,2-3 0 0,1 0 0 0,0 0 0 16,1-2 0-16,0-1 0 0,2-4-144 0,-1-2 144 0,1 0 0 15,-1-3 0-15,2-1 0 0,0-2 0 0,-2-2 0 16,1-3 0-16,-1-2 0 0,-2-2 0 0,-1-1 0 0,-1-1 0 0,1-3 0 15,-3-2 0-15,-1 0 0 16,-2-4 160-16,-1-1-160 0,0 2 128 0,-1 2-128 0,-1-1 0 16,0 3 144-16,-1 4-144 0,-1 3 0 0,0 3 0 0,2 8 0 15,0 0-128-15,0 0 128 0,0 0 0 0,0 0 0 16,0 0-128-16,0 0 128 16,0 12-160-16,1 1 160 0,1 2-176 0,3-1 176 0,-1-1-192 0,3 0 192 15,-3 1-160-15,3-1 160 0,1 0-128 0,1 0 128 0,-1-2-144 0,1-1 144 16,-1-1-160-16,1-3 160 15,-1 0-224-15,1-2 48 0,1-3 16 0,-2-2 0 0,-8 1-16 0,10-5 0 16,0-3 0-16,-1-2 0 0,-3-3 48 0,0-2 0 16,1-2 0-1,-2-2 0-15,0-1 128 0,-2-2-128 0,1-3 128 0,-4 1-128 0,3 1-112 0,-2 3-16 16,0 4 0-16,0 4 0 0,-1 3 256 0,0 9-144 16,0 0 144-16,0 0-128 0,0 0 128 0,0 0 0 0,0 0-144 15,2 10 144-15,0 0-192 0,2 2 48 0,0 0 0 0,0 2 0 31,0-1 144-31,1 2-160 0,1-1 160 0,1-1-160 16,1-1 160-16,1-1 0 0,0 0 0 0,-1-1 0 16,1 0 0-16,0 1-128 0,-2 0 128 0,-1-1 0 15,1 0 0-15,-2-1 0 0,0-2 0 0,-5-7 0 16,3 9 0-16,-3-9 0 0,1 10 144 0,-1-1-144 16,0-9 432-16,-5 11-32 0,-3-1 0 0,0 0 0 15,-3 0 64-15,-3-1 16 0,-1 0 0 0,-2 2 0 16,-1 1-272-16,1-1-48 0,-2-1-16 0,2-1 0 15,0 0-144-15,2-3 0 0,1 1 0 0,2-3 0 16,0 0-1264 0,0-3-272-16,0-2-64 0</inkml:trace>
  <inkml:trace contextRef="#ctx0" brushRef="#br0" timeOffset="114843.42">12548 17653 39615 0,'-11'1'3520'16,"1"0"-2816"-16,10-1-560 0,-9 1-144 0,9-1 0 0,0 0-144 0,0 0 144 0,0 0-208 16,0 0-48-16,0 0 0 15,0 0 0-15,0 0-11200 16,11-2-2256-16</inkml:trace>
  <inkml:trace contextRef="#ctx0" brushRef="#br0" timeOffset="115205.49">13565 17855 33231 0,'0'0'1472'0,"-5"10"304"0,0 0-1424 0,3 1-352 15,0 0 0-15,1 1 0 0,-2 0-256 0,3-1-112 16,2-1-16-16,0 0-16 0,1-2 1104 0,-3-8 208 15,9 6 48-15,1-1 16 0,0-2-784 0,1-2-192 16,2-3 0-16,1-1 0 16,0-3-640-16,2-4-128 0,0-3-32 0,1-1 0 0,0-3 1248 0,0 0 240 15,-3-2 48-15,-2-1 16 0,-4-2 368 0,-4-1 80 16,0-1 16-16,-5-1 0 0,-4-2-432 0,-4 3-80 16,-3 2 0-16,-2 2-16 0,-1 3-256 15,-1 3-48-15,-1 6-16 0,0 3 0 0,1 4-48 0,-1 4-16 0,0 4 0 16,0 3 0-16,1 2-304 0,1 3-224 15,2 3 32-15,2 1 16 16,1-1-480-16,4 3-112 0,-1 1 0 0,4 0-16 16,0-1-496-16,3 1-80 0,4 0-32 0,2 0 0 15,3 0-1040-15,0 0-192 0,0-2-64 0</inkml:trace>
  <inkml:trace contextRef="#ctx0" brushRef="#br0" timeOffset="115473.68">13925 17567 17503 0,'-4'-14'1552'16,"1"0"-1232"-16,-1 0-320 0,-2 2 0 0,0 0 4032 0,-1 2 768 0,0 1 128 0,2 5 48 16,5 4-2480-16,-9-2-480 0,9 2-96 0,-9 2-32 0,9-2-1248 0,-6 10-240 15,0 1-48-15,2 4-16 0,1 4-336 0,3 4 0 16,-3 4 0-16,6 2 128 16,-1 4 32-16,1 1 16 0,1 0 0 0,2 3 0 0,-1 1-48 0,1 5 0 15,-2 2 0-15,2 1 0 0,-1 1-128 0,2 1 128 16,0 0-128-16,-1 1 128 15,0-2-128-15,-1 0 0 0,0 0 0 0,-3-21 128 0,0 4-128 0,0 2 0 16,0 0 0-16,1-2 0 0,0-1-208 0,0-3-128 0,0-3-32 16,1 13 0-1,-1-13-1152-15,0-8-224 0,0-6-48 0</inkml:trace>
  <inkml:trace contextRef="#ctx0" brushRef="#br0" timeOffset="115646.1">13705 18117 31327 0,'-12'3'2784'16,"2"2"-2224"-16,2-1-560 0,8-4 0 0,-5 6 592 0,5-6 16 0,0 0 0 0,0 0 0 15,0 0-608-15,11 4 0 0,2-3-144 0,4-1 144 16,3 0-128-16,7-4 128 0,4-5 0 0,2-1 0 16,-4-3-624-16,4-4-48 0,3-3-16 0</inkml:trace>
  <inkml:trace contextRef="#ctx0" brushRef="#br0" timeOffset="116577.74">14889 17831 33167 0,'-7'-1'2944'0,"-1"-1"-2352"0,8 2-464 0,-9-3-128 16,2-1-416-16,-1 1-96 0,0 0-32 0,2-1 0 15,-3 2 672-15,1 1 144 0,-1 1 32 0,2 0 0 0,-2 0 304 0,1 3 64 0,-1 2 16 0,2 1 0 16,-3 2-32-16,0 3 0 16,-2 3 0-16,1 5 0 0,0 3-80 0,2 2-32 0,0 3 0 0,4 0 0 15,0 1-224-15,2 0-64 0,2 1 0 0,1-1 0 16,2 0-256-16,2-3 0 0,2-3 0 0,3-1 0 15,1-2 0-15,1 0 0 0,1-2 0 0,-1-3 0 0,0-1 0 0,0-4 0 16,1-1 0-16,1-2 0 16,0-3 0-16,3-3 0 0,-1-2 0 0,1-4 0 15,0-1 0-15,0-4 0 0,1-4 0 0,-1 0 0 0,2-4 0 16,-4-3 0-16,1-3 0 0,-2-5 0 0,-2-4 0 0,-2 1 0 16,-1 1 0-16,0 5 0 0,-1 1 144 0,-2 4-144 15,-2 4 0 1,0 3 144-16,-1 4-144 0,-2 11 128 0,0 0-128 0,0 0 128 0,0 0 64 0,0 0 0 15,0 0 0-15,-6 10 0 0,1 2-192 0,0 4 0 0,1-1 0 0,0 3 128 32,1 2-128-32,2 0 0 0,1 2 0 0,1 0 0 0,1 0 0 0,1-1 0 0,1-1 0 0,2-1 0 15,0-3-160-15,4 0 160 16,1-3 0-16,1-1-144 0,3-1 144 0,-1-1-128 0,1-3 128 0,2-2-128 16,0-3 0-16,1-2 0 0,0-2 0 0,-2-3 0 15,0-3-16-15,-2-2 0 0,-2-1 0 0,-1-4 0 16,-1-3 144-16,-1-3 0 15,-2-3 0-15,0-4 0 16,-2-2 0-16,1-1 0 0,-3 1 160 0,-1 3-160 16,0 0 144-16,0 5-144 0,-2 3 128 0,0 4-128 15,0 3 272-15,-2 4-16 0,2 8-16 0,0 0 0 16,0 0 48-16,0 0 16 0,0 0 0 0,0 0 0 0,-6 9-304 16,3 2 128-16,1 2-128 0,0 2 0 0,2 0 0 0,2 1 0 15,0 2 0-15,1 0 0 0,-1 0 0 0,4 0 0 16,0 0 0-16,2 0 0 0,1 1 0 0,0-1-144 15,1-3 144-15,-1 0 0 0,2-1 0 0,0-2-128 16,0-1 128-16,0-3 0 0,0-1-256 0,0-1 16 16,0-2 16-16,0-2 0 0,-1-3 32 0,-1-1 0 15,0-1 0-15,0-3 0 0,0-3 192 0,-1-2 0 16,1-4 0-16,0-4-144 0,-1-4 144 0,-1-3 144 16,0-5-16-16,-2-2-128 0,1-3 192 0,-1-1-192 15,1 1 192-15,-2 2-192 0,0 2 0 0,-4 6-304 0,0 4 48 0,-4 5 0 16,0 4 80-16,0 4 32 0,-1 2 0 15,5 7 0-15,-6-2-80 0,6 2-16 0,0 0 0 16,-8 7 0-16,2-1-96 0,2 4-32 0,2 1 0 0,0 1 0 16,0 3-16-16,4 0 0 0,1 2 0 0,2 0 0 15,2 1 192-15,2 1 48 0,1 0 0 0,1 1 0 16,-4-1 144-16,3 0-160 0,0-1 160 0,1 0-160 16,1-1 160-16,0 0 0 0,-2-2-144 0,1 0 144 15,-1-3 224-15,0 0 112 0,-1-2 32 0,0 0 0 16,-1-3 16-16,1 1 16 0,-2 0 0 0,-1-3 0 15,-6-5-112-15,10 5-32 0,-1-1 0 0,-9-4 0 0,10 1-128 16,0-2-128-16,-1-1 192 0,2-3-192 16,0-1-1232-16,1-2-368 15,1-2-64-15</inkml:trace>
  <inkml:trace contextRef="#ctx0" brushRef="#br0" timeOffset="117003.09">16061 17860 12671 0,'0'0'560'0,"0"0"112"0,0 0-544 0,-6 5-128 0,0 0 0 0,6-5 0 16,-7 7 1808-16,2 2 336 0,0 1 64 0,1 2 16 16,-2 0-416-16,1 3-80 0,1 0 0 0,-1 1-16 15,1 2-288-15,0 0-48 0,2-1-16 0,0 1 0 16,3-2-448-16,1 1-80 0,-2-2-32 0,4 0 0 16,0-2-272-16,2-2-48 0,-1-1-16 0,1-2 0 0,0-1 144 0,1-1 32 15,-7-6 0-15,9 3 0 0,-9-3 32 0,9-1 16 16,0-3 0-16,-1-1 0 0,-1-4-80 0,0-3-16 15,2-4 0-15,0-4 0 0,0-3-208 0,-1-4-64 16,2-4 0-16,0-2 0 0,0-3-176 0,1 1-144 16,0 3 192-16,0 2-192 0,-1 3 0 0,1 4 0 15,0 4 0-15,1 5 0 16,-3 2-576-16,2 3-64 0,0 3 0 0,-2 2-16 16,2 1-1648-16,0 2-336 0,1 2-64 0,1 1-16 15,0 0-160-15,0 1-48 0,1 1 0 0</inkml:trace>
  <inkml:trace contextRef="#ctx0" brushRef="#br0" timeOffset="118408.35">16579 17757 23663 0,'0'0'1040'0,"3"-7"240"0,0-1-1024 0,-2-1-256 15,-1 0 0-15,-1 1 0 0,-3 0 2128 0,0 0 384 0,-2 2 80 0,0 0 16 16,-1 2-784-16,-2 0-160 0,-1 1-16 0,2 2-16 16,-1 1-752-16,0 2-160 0,-1 2-16 0,0 2-16 15,-1 4-320-15,-1 1-64 16,-2 1-16-16,2 1 0 0,2 2-160 0,0 1-128 15,1 2 192-15,1-1-192 0,2 1 0 0,0 1 0 0,2-1 0 0,2 2 0 16,2-1 0-16,1 0 0 0,0-2 0 0,2 0 0 0,3-3 0 16,0-1 0-16,2-2 0 0,2-1 0 0,-1-1 0 15,2-4-144-15,0 0 144 0,2-3 0 0,-1-3-192 0,1-2 64 16,0-4 0-16,0-2 0 0,-1-2 128 0,0-2 0 16,-1-4-144-16,0-2 144 0,-1-3 0 15,-2-1 0-15,0-3 0 0,-1 1 0 0,-3 0 128 0,-1 4-128 16,1 3 0-16,-2 5 128 0,-1 3-128 0,-1 10 0 15,0 0 0-15,0 0 0 0,0 0 128 0,0 0-128 16,0 0 192-16,0 0-64 0,0 0-128 0,1 11 0 16,0 1 0-16,1 1 0 0,2 2 0 0,1-1 0 0,1-1 0 15,1 0 0-15,1 1-144 0,2-1 144 16,1-1 0-16,2-1 0 0,3-2 0 0,-1-2-128 16,0-1 128-16,1-2 0 0,0-2 0 0,2-2-128 0,0-3 128 0,-1-2 0 15,1-3-128-15,-1-2 128 0,1-2 0 0,0-2 0 16,-2-2 0-16,-2-1 0 0,-2-3 0 0,-1-2 0 15,-1-3 0-15,0-4 0 0,-1-4 128 0,-1-2-128 16,-3-2 144-16,-1 3-144 0,-2 1 128 0,-2 6-128 16,-1 4 144-16,-2 5-144 0,0 4 160 0,0 4-160 15,-2 2 384-15,5 8 0 0,0 0-16 0,0 0 0 0,-8 2-112 0,1 4-32 16,2 3 0-16,-1 3 0 0,-1 1-224 0,2 5 0 16,1 3 0-16,0 2 0 0,1 0 0 0,1 2 0 15,2 1 0-15,2 1 0 0,1-2 0 0,2 0 0 16,-1 0 0-16,3 0-160 0,1-1 160 0,1-1 0 15,0 0 0-15,1-1-128 0,2-1 128 0,-2-2 0 32,2-3 0-32,2-1 0 0,0-4-144 0,-1-2 0 0,-2-4 0 0,0-2 0 0,-1-2 0 0,1-3 0 15,-1-2 0-15,-2-5 0 0,0-3 144 0,1-2 0 16,1-2 0-16,-1-2-128 0,-3-6 128 0,2-1 0 16,-2-2 128-16,1 0-128 0,-1 2 0 0,-2 2 128 15,-3 2-128-15,2 4 0 0,-3 3 0 0,0 3 0 16,-2 3 0-16,2 8 128 0,0 0-128 0,0 0 144 15,0 0-144-15,0 0 160 16,0 0-160-16,-5 10 160 0,-1 1-160 0,3 3 160 16,1 0-160-16,1 1 0 0,-1 2-160 0,4 0 160 15,0 1 0-15,2 0 0 0,2-1-128 0,1 0 128 0,1-1 0 0,2 1 0 0,0-2 0 0,1-2-144 16,0-2 144-16,1-1-160 16,0-1 160-16,1-4-160 15,2-1-16-15,-1-3 0 0,0-3 0 0,2-3 0 0,-1-1 176 0,-1-3-192 16,-1-2 192-16,0-1-192 0,-4-3 192 0,0-1 0 0,0-3 0 0,-1-2 0 15,-1-3 0-15,-1-1 144 0,-3-3-144 0,-1 2 160 16,1 1-160-16,-3 3 0 0,0 2 144 0,-1 4-144 0,-2 4 128 16,1 5-128-16,2 7 128 0,0 0-128 0,0 0 224 15,0 0-32-15,-9 2 0 0,3 6 0 0,2 3-192 16,0 2 128-16,0 2-128 16,1 2 0-16,3 0 0 0,2 1 0 0,-1-1 0 0,2 1 0 0,2-1-128 0,0-1 128 31,0-1 0-31,3 0 0 0,1-2-144 0,2 0 144 15,-1-3 0-15,1-1-144 0,0-1 144 0,0-3 0 16,-1-1 0-16,0-1-128 0,-10-3 128 0,12-3-208 16,-1 0 80-16,-1-2 128 0,-3-3-192 0,1-1 192 15,-1-1-192-15,-2-2 192 0,2-3 0 0,-1-2 0 0,0-1 0 0,-1-1 0 16,0 0 0-16,-2 3 0 0,0-2 0 0,1 5 0 16,-1 2 0-16,-1 3 0 0,-2 8 0 0,0 0 0 15,0 0 0-15,0 0 0 0,0 0 128 0,0 0-128 16,0 0 176-16,-4 9-48 0,0 1-128 0,3 1 192 15,1 0-192-15,0 1 0 0,1 0 0 0,3 0 0 16,0-1-192-16,3 1 192 0,-1-1-192 0,3 0 192 31,2-1-608-31,1-2-16 0,1-2 0 0,1 0 0 0,1-3-480 0,1-1-112 16,2 0 0-16,1-2-16 0,-1-3-1504 0,2 1-288 0,1-1-64 0,0-2-16 16,0 1 1376-1,-1-3 256-15,-4 0 64 0,-3 0 16 0,-3 2 240 16,-2 0 32-16,-8 5 16 0,0 0 0 0,0 0 2656 0,0 0 544 0,0 0 96 0,0 0 32 0,0 0 128 0,-4-6 16 15,4 6 16-15,0 0 0 0,0 0-1280 0,-7-6-256 16,7 6-48-16,0 0-16 0,-3-6-272 0,3 6-64 16,-1-8-16-16,1 8 0 0,4-9-16 0,0 0 0 15,0 0 0-15,0 0 0 0,2-2 48 0,0 0 16 16,-2 0 0-16,1 0 0 0,-2-2 48 0,1 0 16 16,-2-2 0-16,-1 2 0 0,-2 1-96 0,0-1 0 0,-1 2-16 15,-2 3 0-15,-1 0-16 0,-1 4 0 0,-1 0 0 16,-1 3 0-16,-1 3-160 0,-1 3-16 0,-1 1-16 0,0 4 0 15,0 2-224-15,-2 4 0 0,0 1 128 0,2 4-128 16,0 1 0-16,2-2 0 0,1 0 0 0,4 0 0 16,2 1 0-16,2-2 0 15,1-1 0-15,3 0-160 0,4-1 160 0,1 0-160 0,1-3 160 0,2-1-160 16,1-2 160-16,2-1-128 0,2-2 128 0,-1-2-128 16,1-3-16-16,-1-3 0 0,1-3 0 0,-1-1 0 15,1-3-368-15,0 0-80 16,-2-3-16-16,-1-2 0 0,-1-3-1600 15,0-2-320-15,-1-4-64 0,-1-2-13904 0</inkml:trace>
  <inkml:trace contextRef="#ctx0" brushRef="#br0" timeOffset="118602.93">17168 17548 38703 0,'-35'3'1712'0,"17"-1"352"0,1 1-1648 0,4 2-416 0,3-2 0 0,10-3 0 0,0 0 352 0,0 0-16 0,0 0 0 0,0 0 0 15,0 0-336-15,9 6 0 0,1-2 0 0,6-4-192 16,5-1 192-16,6-3 0 16,3-3 0-16,8-2-128 15,3-2-960-15,5 0-176 0,7 0-32 0,-2-3-14960 0</inkml:trace>
  <inkml:trace contextRef="#ctx0" brushRef="#br0" timeOffset="119277.73">18727 17852 28559 0,'-6'3'2544'0,"6"-3"-2032"0,-5 5-512 0,5-5 0 16,0 10 240-16,3-3-48 0,1 1-16 0,3 1 0 15,2 1 144-15,4 0 16 0,2 0 16 0,4-1 0 16,4 0-32-16,3-1 0 0,1 0 0 0,2-2 0 0,3 0-128 0,2-1-16 16,1-1-16-16,4-3 0 0,3-2-32 15,0-2-128-15,0 0 192 0,1 0-64 16,-1-2-128-16,-4 1 160 0,-5-2-160 0,-4 0 160 15,-2-2-32-15,-3-1 0 0,-1-1 0 0,-3 2 0 0,-7-1-128 0,-2-1 0 16,-3 0 0-16,-4-1-176 16,-2-1-16-16,-3-1-16 0,-3-2 0 0,-4 0 0 0,-2-3-96 0,-3 1-16 15,-1 0 0-15,-2 2 0 16,-1 1-96-16,0 0-32 0,1 2 0 0,0 2 0 0,0 3 848 0,0 1 176 0,2 2 16 16,1 1 16-16,2 0 32 0,2 2 16 15,1 0 0-15,8 1 0 0,0 0-656 0,-4 7 0 0,4-7 0 16,-1 10 0-16,2 0 0 0,1 1-256 15,1 1 64-15,3 1 16 0,3 0 176 0,-2 2 0 0,0 1-144 0,1 0 144 16,1 2 272-16,-5 0 128 0,1-1 32 0,-2 3 0 31,-2 1 208-31,-2 0 32 0,-2-1 16 0,0-1 0 0,-3 1-272 0,-3-1-48 0,-3-2-16 0,-2 2 0 32,-1 1-208-32,-1 0-144 0,-1 0 192 0,-1-1-192 15,1 0-576 1,0 0-240-16,1-2-32 0</inkml:trace>
  <inkml:trace contextRef="#ctx0" brushRef="#br0" timeOffset="119813.68">20861 17859 22111 0,'0'0'1968'0,"0"0"-1584"0,-6-1-384 0,6 1 0 0,-9-3 192 0,1 1-64 0,1-1 0 0,-1 0 0 16,-2-2-128-16,-1 0 128 0,-2-2-128 0,1-1 128 16,0 0 32-16,-2-1 0 0,0 0 0 0,2 1 0 15,-3 1 480-15,-3 0 112 0,-4 1 16 0,-1 3 0 16,-2 2 304-16,-2 2 64 0,-4 2 16 0,2 3 0 15,0 3-192-15,2 3-48 0,-3 3 0 0,2 3 0 16,2 3-256-16,2 2-48 0,2 2-16 0,3 0 0 16,3 1-352-16,2-3-80 0,6-1-16 0,0 0 0 15,2-2-144-15,3-2 0 0,2-1-160 0,2-2 160 16,1-3 0-16,3-2 0 0,-5-10-128 0,10 9 128 16,0-3 0-16,2-4 0 0,4-4 0 0,1-3-144 15,-1-4 144-15,3-3 0 0,2-4 160 0,0-4-160 0,0-2 256 16,1-3-64-16,0-3 0 0,2-3 0 0,0-4 176 0,-1-2 16 15,-4-3 16-15,1-1 0 0,-3-1-144 0,-3 2-16 16,-4 3-16-16,-3 6 0 0,-4 5 48 0,1 7 16 16,-2 4 0-16,0 5 0 0,-2 10 256 0,0 0 48 15,0 0 16-15,0 0 0 0,0 0-256 0,-8 8-48 16,1 2-16-16,0 3 0 0,0 4-288 0,3 1 0 16,1 3 0-16,0 1 0 0,-1 0 0 0,1 1 0 15,1 1 0-15,0-1 0 16,1 0-400-16,1 1-96 0,1-1-16 0,1 1 0 15,-2 0-592-15,3-2-128 0,2-3-32 0,2-1 0 16,0-4-1632-16,1-2-336 0,1-3-64 0</inkml:trace>
  <inkml:trace contextRef="#ctx0" brushRef="#br0" timeOffset="120288.42">20799 17920 21183 0,'0'0'1888'16,"6"-5"-1504"-16,-1-2-384 0,0 1 0 0,3-2 208 0,-1 0-16 0,-1-1-16 0,3-1 0 15,0 1 368-15,0-1 80 0,-1 0 16 0,1-1 0 16,-1 0 80-16,0-1 32 0,-1 0 0 0,1-1 0 15,-1 2 272-15,-2 0 48 0,-1-1 16 0,-1 1 0 0,-2 0 128 0,-1 1 16 16,0 1 16-16,-1 1 0 0,-3 2-256 0,4 6-48 16,-5-3-16-16,5 3 0 0,-9 0-240 0,0 2-48 15,-1 3-16-15,2 1 0 0,-1 3-352 0,-1 2-64 16,2 0-16-16,0 2 0 0,1 3-192 0,0 1 0 16,2 2 0-16,1-1 0 0,1 0 0 0,2 1 0 15,-1 1 0-15,4-2 0 0,0 1 0 0,1-1 0 16,2-2-128-16,0-1 128 15,1-3-464 1,0-1-48-16,2-3 0 0,2 0 0 0,0-2-448 0,2-4-80 0,-3-3-32 0,3-4 0 16,1-3-1904-16,4-3-384 0,2-3-80 0,2-2-16 15,1-3-48-15,0-2-16 0,-1-2 0 0,0-2 0 16,0-3 2176-16,-1-2 416 0,-3-5 96 0,-1 0 0 16,-4-2 1184-16,-2 1 224 0,-2 0 64 0,-4 4 0 0,-2 4 1744 0,-1 3 368 0,-2 4 64 0,-1 4 0 15,-1 5 96-15,-2 2 16 0,0 4 0 16,-1 1 0-16,-1 3-928 0,-2 3-176 0,0 2-32 0,1 3-16 15,2 3-944-15,-2 2-192 0,0 2-48 0,2 3 0 16,0 3-432-16,3 3-160 16,0 1 0-16,0 4 144 0,1 1-16 0,1 3-128 0,0 2 192 0,2 1-64 0,-2 1 64 15,2 3 16-15,1 0 0 0,0 3 0 16,1 1-208-16,1-2 0 0,0 0 128 0,0 1-128 0,-1-2 0 16,-1 0 0-16,-1-3 128 0,-1-2-128 31,-1-1-544-31,0-1-160 0,0-2-16 0,0-15-16 0,0 2-2336 15,-1 0-448-15,-1 0-112 0</inkml:trace>
  <inkml:trace contextRef="#ctx0" brushRef="#br0" timeOffset="120685.98">20959 17957 25791 0,'0'0'2304'0,"0"0"-1856"0,0-7-448 0,0 7 0 16,4-9 672-16,1 1 32 0,3 1 16 15,4-1 0-15,0-1-528 0,5 0-192 0,1 0 0 16,3-1 144 0,1 0 96-16,-1 0 16 0,0 0 0 0,-1 0 0 15,-3 0 64-15,0 1 32 0,-2 1 0 0,-3 1 0 0,2 1 96 0,-5 3 32 0,0 0 0 0,-9 3 0 16,9 1 64-16,-9-1 16 0,9 5 0 0,-9-5 0 0,2 13-112 0,1-1 0 16,0 2-16-16,0 1 0 0,0 2-256 0,0-1-48 31,1 0-128-31,0-1 192 0,3 1-192 0,-1-2 0 0,2-2 0 0,2-1 0 0,1-2 0 15,-2-3 0 1,1 0 0-16,2-3 0 0,-2-2 0 0,1-2 0 0,-1-1 0 0,-1-1 0 16,0-2 0-16,0-1 0 15,-2-2 128-15,-2-2-128 0,0-2 560 0,-3-2 16 16,-1-2 0-16,-2-1 0 0,-1-3 128 0,-3 0 16 16,-3 1 16-16,0 2 0 0,-3 0-320 0,-3 3-64 0,0 1-16 15,-1 4 0-15,-3 3 64 0,3 4 16 0,-1 2 0 0,3 4 0 16,0 1-416-16,1 4 0 0,-1 2-144 0,2 3 144 31,2 0-1984-31,2 3-304 0,1 1-48 0,1-1-14752 0</inkml:trace>
  <inkml:trace contextRef="#ctx0" brushRef="#br0" timeOffset="121586.78">21594 17828 20271 0,'0'0'1792'0,"0"0"-1424"16,0 0-368-16,0 0 0 0,0 0 1040 0,0 0 144 0,0 0 32 15,0 0 0-15,0 0-320 0,0 10-48 16,0 1-16-16,1 1 0 0,0 1-160 0,1 4-32 16,1 0-16-16,-1 1 0 0,0-1-336 0,0 1-64 0,0 1-16 0,1-3 0 15,-1 0-208-15,1-3 144 0,-3 0-144 0,0-2 128 16,0-1 64-16,0-10 16 0,1 9 0 0,-1-9 0 15,0 0 480-15,0 0 80 0,0 0 32 0,0 0 0 16,0 0 96-16,0 0 0 0,0-11 16 0,0-3 0 16,0-1-208-16,2-3-64 0,1-1 0 0,1-6 0 0,0-2-336 0,2-1-80 15,2 1-16-15,0 2 0 16,1 0-208-16,1 5 0 0,0 1 0 0,1 5 0 0,0 3 0 0,-2 2-192 16,1 2 48-16,0 3 0 31,0 0-624-31,-1 3-128 0,0 1-32 0,1 3 0 0,1-2-576 0,-1 1-112 0,0 1-32 0,1 0 0 15,-11-3-240 1,11 5-48-16,0-1-16 0,-1 1 0 0,0-1 400 0,-1 3 80 0,-3-2 0 0,1 4 16 16,-2 1 944-16,0 1 176 0,-2 0 32 0,-1 1 16 0,-2 1 1056 0,0 1 224 15,-1 2 32-15,-1 0 16 0,-1 2 128 0,-1-2 32 16,2 0 0-16,-1-1 0 0,1 0-480 0,-2-2-80 0,0-1-32 16,-2-1 0-16,3-2-32 0,3-9 0 0,-2 8 0 0,2-8 0 15,0 0 224-15,0 0 32 16,0 0 16-16,0 0 0 0,0 0-144 0,0 0-16 0,6-6-16 0,2-3 0 15,2-3 32-15,-2-2 16 0,1-1 0 0,2-3 0 16,1-4-224-16,0 0-48 0,1-1-16 0,1 1 0 16,2 0-176-16,-2 2-48 15,-2 2 0-15,1 4 0 0,-2 3-208 0,-1 3 0 0,0 5 128 0,-3 0-128 16,-7 3 128-16,0 0 0 0,8 3-128 0,0 2 192 16,-2 2-192-16,-1 3 144 15,1 0-144-15,-1 1 128 0,0 1-128 0,0 1 0 0,1 0 144 0,-2 0-144 0,0 1 0 0,2-2 0 16,-1-1 0-1,1-1 128-15,0-2-128 0,1-2 0 0,1-2 0 0,-8-4 0 16,11 3 0-16,-2-5 0 0,-9 2 0 0,9-5 0 0,0-2 0 0,-1-1 144 16,-1-2-144-16,1-2 160 0,1-3 64 0,0 1 16 15,-1-3 0-15,2 2 0 16,-1 0-32-16,1 0 0 0,-1 3 0 0,0 2 0 0,1 2-208 0,-1 2 144 16,-1 2-144-16,1 0 128 0,-1 3-128 0,0 1 0 0,-8 0 0 15,12 5 128-15,-2 1-128 0,0 1 0 16,-1 1 0-16,0 1 0 0,0 1 0 0,0 1-256 0,1 0 64 0,2 0 16 31,2 0-704-31,-2 1-144 0,1-1-16 0,3 0-16 16,-1 0-2016-1,0-1-416-15,-2-1-80 0</inkml:trace>
  <inkml:trace contextRef="#ctx0" brushRef="#br0" timeOffset="122596.26">22722 17898 10127 0,'3'-11'896'0,"-1"2"-704"0,-2 0-192 0,-1-4 0 0,0 0 2656 0,-4 0 496 16,0 1 112-16,-3 0 0 0,-1 0-576 0,-2 2-128 15,-1 2-32-15,0 3 0 0,0 1-368 0,0 3-80 0,0 1-16 0,0 2 0 0,0 2-1232 0,1 1-256 16,1 2-64-16,1 2 0 0,1 1-512 0,1-1 0 16,-1 1 0-16,4 1 0 0,-4 3 0 0,2-1 0 15,2-1 0-15,1 1-144 0,0 2 144 0,5 0-160 16,-2-1 160-16,2-1-160 0,0-1 160 0,1-1 0 16,2-1 0-16,0-1-128 0,-5-9 128 15,9 8 0-15,-1-3 0 16,-8-5 0-16,11 2 0 0,-3-3 0 0,2-2 0 0,0-1 0 0,0-2 0 0,-2-2 128 15,0 0-128-15,-2-3 128 0,0-5 0 0,-1 0 16 16,2-2 0-16,-1-2 0 0,0-1-16 0,-1 2 0 0,0 1 0 0,0 2 0 16,-3 1-128-16,2 4 128 0,-3 2-128 0,-1 9 128 15,0-6 112-15,0 6 16 0,0 0 0 0,0 0 0 16,0 0-64-16,0 0 0 16,-2 10 0-16,1 1 0 0,-1 0-192 0,4 1 0 0,0 0 0 0,1 1 0 15,0 1 0-15,2 1 0 0,2-3 0 0,0 1 0 16,1-1 0-16,2 0-128 0,1-1 128 0,1-2 0 15,1-2 0-15,2-2 0 0,1-2-128 0,0-1 128 32,3-4 0-32,-1 0 0 0,-1-1 0 0,0-3 0 0,-1-3 0 0,1-2 0 0,-2-3 0 0,-1 0 0 31,-2-1 0-31,-1-3 0 0,0-2 144 0,-2-2-144 0,0-4 160 16,0-2-160-16,0-2 192 0,-2-2-192 0,0-5 176 0,-2 5-176 15,0 3 160-15,-1 2-160 0,-3 4 128 0,2 3-128 16,-3 4 0-16,0 4 144 0,0 1 80 0,0 4 16 15,0 7 0-15,0 0 0 0,0 0-16 0,0 0 0 16,0 0 0-16,-7 8 0 0,1 2-224 0,1 3 0 16,-2 5 0-16,2 0 0 0,0 2 0 0,1 3 0 15,1 3 0-15,-2 1 0 0,2 1 0 0,0 1 0 16,1 1-128-16,2 1 128 0,-2 0 0 0,4-1 0 16,0 0 0-16,2 0 0 0,3-2-144 0,0-2 144 15,2-4 0-15,2-4-144 0,0-2 144 0,4-3-160 0,1-3 160 0,1-4-160 16,-3-2 160-16,1-4-128 0,2-2 128 0,-2-3-128 15,1-1 128-15,-1-4 0 0,-1-2 0 0,2-4 0 16,-2-3 0-16,1-1 0 0,-1-6 128 0,1 0-128 16,1-2 128-16,0 2-128 0,-3 1 128 0,-2 3-128 15,-1 2 0-15,-3 4 0 0,-2 4 0 0,-2 4 0 16,-3 8 0-16,0 0 0 0,0 0 0 0,0 0 0 16,0 0 0-16,0 0 144 0,0 0-144 0,-4 8 0 15,0 3 0-15,0 1 0 0,1 2 0 0,1 1 0 16,-2-1 0-16,2 2 0 0,1-1 0 0,2-1 0 0,1 1 0 15,2-1 0-15,-2-1 0 0,2 0 0 0,1 1-128 0,1-3 128 16,1-3 0-16,2-1-144 0,0-1 144 0,0-3-160 16,1-1 160-16,1-1-160 0,-1-2 160 0,0-2-192 15,0-3 192-15,-1-1-192 0,-1-3 192 0,0-1-128 16,1-4 128-16,-1 0-128 0,0-2 128 0,-1 0 0 16,1-3 0-16,1 0 0 0,-2 0 0 0,1 3-160 15,-3 1 160-15,0 4 0 0,1 2-128 16,-2 4 128-16,-4 6 0 0,0 0 0 0,0 0-176 0,0 0 176 15,0 0-160-15,0 0 160 0,3 9-192 0,-1 2 192 0,-2 1-208 16,2 0 80-16,0 0 128 0,0 0 0 0,-1-1 0 16,1-1 0-16,2 0 0 0,1-1 0 15,-5-9 0-15,10 8-128 0,-1-1 128 0,1-3 0 16,-2-1 0-16,1-2-128 0,0-2 128 0,-1-3 0 0,-8 4 0 0,9-6 128 16,-3-2 64-16,0-1 32 0,-3-1 0 0,0-1 0 15,1-3 144-15,-3-1 16 0,-2-3 16 0,-2 0 0 16,0 1-176-16,-1-1-32 0,-3-2-16 0,0 3 0 15,-4 0-176-15,2 3 0 0,-1 2 144 0,0 2-144 32,1 2-272-32,1 3-128 0,1 2-32 0,7 3 0 0,0 0-1440 15,0 0-304-15,0 0-48 0,-6 5-16 0,6-5-1408 0,-3 8-272 16,3-8-64-16,2 14-16 0</inkml:trace>
  <inkml:trace contextRef="#ctx0" brushRef="#br0" timeOffset="122895.99">23670 17804 28911 0,'-10'14'1280'0,"8"-4"256"0,2 1-1216 0,0 1-320 16,-1-1 0-16,1 0 0 0,1 0 752 0,0-1 80 16,-1-10 32-16,3 9 0 15,-3-9-528-15,6 6-96 0,-6-6-32 0,0 0 0 0,8 0 208 0,1-3 32 16,1-1 16-16,1-4 0 0,0-2 224 0,3-1 32 16,1-1 16-16,0-1 0 0,0-2-48 0,2 1-16 15,-1-1 0-15,2-1 0 0,-1 1-32 0,-1 1 0 16,-1 1 0-16,-1 4 0 0,-2 0-256 0,-2 2-64 0,-2 2-16 0,-8 5 0 15,0 0-80-15,9 0-16 0,-9 0 0 0,0 0 0 16,0 0-80-16,8 6 0 0,-8-6-128 0,5 10 192 16,-1 0-192-16,-1 0 128 0,0-1-128 0,1 0 0 15,-4-9 0-15,5 9 0 0,1 0 0 0,0-2-160 32,-6-7-240-32,9 5-48 0,-9-5-16 0,10 3 0 0,-10-3-176 15,10-3-16-15,-2-1-16 0,-1-3 0 0,0-1-2304 16,1-2-464-16,-4-1-80 0,0-1-10640 0</inkml:trace>
  <inkml:trace contextRef="#ctx0" brushRef="#br0" timeOffset="123038.9">23869 17312 24879 0,'-36'-18'1088'0,"10"8"256"0,-2 1-1088 0,-2-1-256 0,-1 0 0 0,1 2 0 0,1 1 1600 0,1 0 256 16,2 0 48-16,3 1 16 0,2-1-1744 0,2 1-352 15,3 1-64-15,1 1-16 31,3-2-1120-31,1 2-224 0,1-1-64 0</inkml:trace>
  <inkml:trace contextRef="#ctx0" brushRef="#br0" timeOffset="123196.4">22785 17564 35007 0,'0'0'3120'0,"9"1"-2496"16,1-1-496-16,5 0-128 0,5-1-144 0,6-1-48 15,3-3-16-15,5-2 0 0,0-3 80 0,4-2 128 0,0-1-208 0,3-1 80 32,1-2-1024-32,1-1-208 0,-1 0-48 0,-2 1-12224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544020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3133673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15</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1222299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97322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391982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106039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257079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124468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888862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9/25/2023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9/25/2023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9/25/2023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9/25/2023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ustomXml" Target="../ink/ink10.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customXml" Target="../ink/ink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customXml" Target="../ink/ink12.xml"/></Relationships>
</file>

<file path=ppt/slides/_rels/slide13.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ustomXml" Target="../ink/ink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9/25/2023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13: </a:t>
            </a:r>
            <a:r>
              <a:rPr lang="nn-NO" sz="2800" dirty="0" err="1"/>
              <a:t>Beams</a:t>
            </a:r>
            <a:r>
              <a:rPr lang="nn-NO" sz="2800" dirty="0"/>
              <a:t>- </a:t>
            </a:r>
            <a:r>
              <a:rPr lang="nn-NO" sz="2800" dirty="0" err="1"/>
              <a:t>Flexural</a:t>
            </a:r>
            <a:r>
              <a:rPr lang="nn-NO" sz="2800" dirty="0"/>
              <a:t> </a:t>
            </a:r>
            <a:r>
              <a:rPr lang="nn-NO" sz="2800" dirty="0" err="1"/>
              <a:t>Stresses</a:t>
            </a:r>
            <a:endParaRPr lang="nn-NO" sz="2800"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9E98E7F-D193-B522-3A4F-12F94F2EBC39}"/>
                  </a:ext>
                </a:extLst>
              </p14:cNvPr>
              <p14:cNvContentPartPr/>
              <p14:nvPr/>
            </p14:nvContentPartPr>
            <p14:xfrm>
              <a:off x="9056520" y="6004440"/>
              <a:ext cx="157320" cy="120600"/>
            </p14:xfrm>
          </p:contentPart>
        </mc:Choice>
        <mc:Fallback xmlns="">
          <p:pic>
            <p:nvPicPr>
              <p:cNvPr id="6" name="Ink 5">
                <a:extLst>
                  <a:ext uri="{FF2B5EF4-FFF2-40B4-BE49-F238E27FC236}">
                    <a16:creationId xmlns:a16="http://schemas.microsoft.com/office/drawing/2014/main" id="{E9E98E7F-D193-B522-3A4F-12F94F2EBC39}"/>
                  </a:ext>
                </a:extLst>
              </p:cNvPr>
              <p:cNvPicPr/>
              <p:nvPr/>
            </p:nvPicPr>
            <p:blipFill>
              <a:blip r:embed="rId4"/>
              <a:stretch>
                <a:fillRect/>
              </a:stretch>
            </p:blipFill>
            <p:spPr>
              <a:xfrm>
                <a:off x="9047160" y="5995080"/>
                <a:ext cx="176040" cy="13932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5" y="265072"/>
            <a:ext cx="7110203" cy="569387"/>
          </a:xfrm>
        </p:spPr>
        <p:txBody>
          <a:bodyPr/>
          <a:lstStyle/>
          <a:p>
            <a:r>
              <a:rPr lang="en-US" sz="4000" dirty="0"/>
              <a:t>Flexural Stresses due to Bending</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10</a:t>
            </a:fld>
            <a:endParaRPr lang="en-US" dirty="0"/>
          </a:p>
        </p:txBody>
      </p:sp>
      <p:sp>
        <p:nvSpPr>
          <p:cNvPr id="10" name="TextBox 9">
            <a:extLst>
              <a:ext uri="{FF2B5EF4-FFF2-40B4-BE49-F238E27FC236}">
                <a16:creationId xmlns:a16="http://schemas.microsoft.com/office/drawing/2014/main" id="{BAB32660-A8DA-1218-94F9-6DC4C12C0896}"/>
              </a:ext>
            </a:extLst>
          </p:cNvPr>
          <p:cNvSpPr txBox="1"/>
          <p:nvPr/>
        </p:nvSpPr>
        <p:spPr>
          <a:xfrm>
            <a:off x="755385" y="4565735"/>
            <a:ext cx="4310601" cy="1815882"/>
          </a:xfrm>
          <a:prstGeom prst="rect">
            <a:avLst/>
          </a:prstGeom>
          <a:noFill/>
        </p:spPr>
        <p:txBody>
          <a:bodyPr wrap="square">
            <a:spAutoFit/>
          </a:bodyPr>
          <a:lstStyle/>
          <a:p>
            <a:r>
              <a:rPr lang="en-US" sz="1600" dirty="0">
                <a:effectLst/>
                <a:latin typeface="Helvetica" pitchFamily="2" charset="0"/>
              </a:rPr>
              <a:t>As a result of the above Euler-Bernoulli assumptions, it can be shown that the axial</a:t>
            </a:r>
            <a:r>
              <a:rPr lang="en-US" sz="1600" dirty="0">
                <a:latin typeface="Helvetica" pitchFamily="2" charset="0"/>
              </a:rPr>
              <a:t> </a:t>
            </a:r>
            <a:r>
              <a:rPr lang="en-US" sz="1600" dirty="0">
                <a:effectLst/>
                <a:latin typeface="Helvetica" pitchFamily="2" charset="0"/>
              </a:rPr>
              <a:t>strain </a:t>
            </a:r>
            <a:r>
              <a:rPr lang="el-GR" sz="1600" dirty="0">
                <a:effectLst/>
                <a:latin typeface="Helvetica" pitchFamily="2" charset="0"/>
              </a:rPr>
              <a:t>ε</a:t>
            </a:r>
            <a:r>
              <a:rPr lang="en-US" sz="1600" baseline="-25000" dirty="0">
                <a:effectLst/>
                <a:latin typeface="Helvetica" pitchFamily="2" charset="0"/>
              </a:rPr>
              <a:t>x</a:t>
            </a:r>
            <a:r>
              <a:rPr lang="en-US" sz="1600" dirty="0">
                <a:effectLst/>
                <a:latin typeface="Helvetica" pitchFamily="2" charset="0"/>
              </a:rPr>
              <a:t> across a perpendicular cut in the beam where y is measured from the neutral surface of the beam and </a:t>
            </a:r>
            <a:r>
              <a:rPr lang="el-GR" sz="1600" dirty="0">
                <a:effectLst/>
                <a:latin typeface="Helvetica" pitchFamily="2" charset="0"/>
              </a:rPr>
              <a:t>ρ </a:t>
            </a:r>
            <a:r>
              <a:rPr lang="en-US" sz="1600" dirty="0">
                <a:effectLst/>
                <a:latin typeface="Helvetica" pitchFamily="2" charset="0"/>
              </a:rPr>
              <a:t>is the radius of</a:t>
            </a:r>
            <a:r>
              <a:rPr lang="en-US" sz="1600" dirty="0">
                <a:latin typeface="Helvetica" pitchFamily="2" charset="0"/>
              </a:rPr>
              <a:t> </a:t>
            </a:r>
            <a:r>
              <a:rPr lang="en-US" sz="1600" dirty="0">
                <a:effectLst/>
                <a:latin typeface="Helvetica" pitchFamily="2" charset="0"/>
              </a:rPr>
              <a:t>curvature of the deflection curve for the loaded beam.</a:t>
            </a:r>
          </a:p>
        </p:txBody>
      </p:sp>
      <p:pic>
        <p:nvPicPr>
          <p:cNvPr id="4" name="Picture 3">
            <a:extLst>
              <a:ext uri="{FF2B5EF4-FFF2-40B4-BE49-F238E27FC236}">
                <a16:creationId xmlns:a16="http://schemas.microsoft.com/office/drawing/2014/main" id="{ED767DF2-E882-F13D-DEE9-D26924AA6F64}"/>
              </a:ext>
            </a:extLst>
          </p:cNvPr>
          <p:cNvPicPr>
            <a:picLocks noChangeAspect="1"/>
          </p:cNvPicPr>
          <p:nvPr/>
        </p:nvPicPr>
        <p:blipFill>
          <a:blip r:embed="rId3"/>
          <a:stretch>
            <a:fillRect/>
          </a:stretch>
        </p:blipFill>
        <p:spPr>
          <a:xfrm>
            <a:off x="996616" y="996315"/>
            <a:ext cx="7085838" cy="2550291"/>
          </a:xfrm>
          <a:prstGeom prst="rect">
            <a:avLst/>
          </a:prstGeom>
        </p:spPr>
      </p:pic>
      <p:grpSp>
        <p:nvGrpSpPr>
          <p:cNvPr id="8" name="Group 7">
            <a:extLst>
              <a:ext uri="{FF2B5EF4-FFF2-40B4-BE49-F238E27FC236}">
                <a16:creationId xmlns:a16="http://schemas.microsoft.com/office/drawing/2014/main" id="{B046DF4B-B174-FCA8-048C-15E5F631DE9B}"/>
              </a:ext>
            </a:extLst>
          </p:cNvPr>
          <p:cNvGrpSpPr/>
          <p:nvPr/>
        </p:nvGrpSpPr>
        <p:grpSpPr>
          <a:xfrm>
            <a:off x="996616" y="3436801"/>
            <a:ext cx="2484310" cy="812233"/>
            <a:chOff x="688319" y="3384366"/>
            <a:chExt cx="2484310" cy="812233"/>
          </a:xfrm>
        </p:grpSpPr>
        <p:pic>
          <p:nvPicPr>
            <p:cNvPr id="5" name="Picture 4">
              <a:extLst>
                <a:ext uri="{FF2B5EF4-FFF2-40B4-BE49-F238E27FC236}">
                  <a16:creationId xmlns:a16="http://schemas.microsoft.com/office/drawing/2014/main" id="{EC11123F-BEF5-F4BB-F28B-753F3E807EC8}"/>
                </a:ext>
              </a:extLst>
            </p:cNvPr>
            <p:cNvPicPr>
              <a:picLocks noChangeAspect="1"/>
            </p:cNvPicPr>
            <p:nvPr/>
          </p:nvPicPr>
          <p:blipFill>
            <a:blip r:embed="rId4"/>
            <a:stretch>
              <a:fillRect/>
            </a:stretch>
          </p:blipFill>
          <p:spPr>
            <a:xfrm>
              <a:off x="2068825" y="3384366"/>
              <a:ext cx="1103804" cy="812233"/>
            </a:xfrm>
            <a:prstGeom prst="rect">
              <a:avLst/>
            </a:prstGeom>
          </p:spPr>
        </p:pic>
        <p:sp>
          <p:nvSpPr>
            <p:cNvPr id="7" name="TextBox 6">
              <a:extLst>
                <a:ext uri="{FF2B5EF4-FFF2-40B4-BE49-F238E27FC236}">
                  <a16:creationId xmlns:a16="http://schemas.microsoft.com/office/drawing/2014/main" id="{6883A52E-2C90-B7E0-8938-CCA66AAF98C1}"/>
                </a:ext>
              </a:extLst>
            </p:cNvPr>
            <p:cNvSpPr txBox="1"/>
            <p:nvPr/>
          </p:nvSpPr>
          <p:spPr>
            <a:xfrm>
              <a:off x="688319" y="3605816"/>
              <a:ext cx="1380506" cy="369332"/>
            </a:xfrm>
            <a:prstGeom prst="rect">
              <a:avLst/>
            </a:prstGeom>
            <a:noFill/>
          </p:spPr>
          <p:txBody>
            <a:bodyPr wrap="none" rtlCol="0">
              <a:spAutoFit/>
            </a:bodyPr>
            <a:lstStyle/>
            <a:p>
              <a:r>
                <a:rPr lang="en-US" dirty="0"/>
                <a:t>Axial Strain,</a:t>
              </a:r>
            </a:p>
          </p:txBody>
        </p:sp>
      </p:grpSp>
      <p:pic>
        <p:nvPicPr>
          <p:cNvPr id="9" name="Picture 8">
            <a:extLst>
              <a:ext uri="{FF2B5EF4-FFF2-40B4-BE49-F238E27FC236}">
                <a16:creationId xmlns:a16="http://schemas.microsoft.com/office/drawing/2014/main" id="{BB7057B3-5C26-B26F-3AC9-0249E316180F}"/>
              </a:ext>
            </a:extLst>
          </p:cNvPr>
          <p:cNvPicPr>
            <a:picLocks noChangeAspect="1"/>
          </p:cNvPicPr>
          <p:nvPr/>
        </p:nvPicPr>
        <p:blipFill>
          <a:blip r:embed="rId5"/>
          <a:stretch>
            <a:fillRect/>
          </a:stretch>
        </p:blipFill>
        <p:spPr>
          <a:xfrm>
            <a:off x="6089650" y="3546606"/>
            <a:ext cx="2298965" cy="1019129"/>
          </a:xfrm>
          <a:prstGeom prst="rect">
            <a:avLst/>
          </a:prstGeom>
        </p:spPr>
      </p:pic>
      <p:sp>
        <p:nvSpPr>
          <p:cNvPr id="12" name="TextBox 11">
            <a:extLst>
              <a:ext uri="{FF2B5EF4-FFF2-40B4-BE49-F238E27FC236}">
                <a16:creationId xmlns:a16="http://schemas.microsoft.com/office/drawing/2014/main" id="{26F129A3-9F54-7BA0-ECE9-3D7BE460A4E5}"/>
              </a:ext>
            </a:extLst>
          </p:cNvPr>
          <p:cNvSpPr txBox="1"/>
          <p:nvPr/>
        </p:nvSpPr>
        <p:spPr>
          <a:xfrm>
            <a:off x="5583753" y="4805450"/>
            <a:ext cx="3310758" cy="830997"/>
          </a:xfrm>
          <a:prstGeom prst="rect">
            <a:avLst/>
          </a:prstGeom>
          <a:noFill/>
        </p:spPr>
        <p:txBody>
          <a:bodyPr wrap="square">
            <a:spAutoFit/>
          </a:bodyPr>
          <a:lstStyle/>
          <a:p>
            <a:r>
              <a:rPr lang="en-US" sz="1600" dirty="0">
                <a:effectLst/>
                <a:latin typeface="Helvetica" pitchFamily="2" charset="0"/>
              </a:rPr>
              <a:t>For a linearly-elastic material for the beam, the normal stress distribution in y</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F34800A-EFFA-0AEC-C8EF-7075CD1C2D06}"/>
                  </a:ext>
                </a:extLst>
              </p14:cNvPr>
              <p14:cNvContentPartPr/>
              <p14:nvPr/>
            </p14:nvContentPartPr>
            <p14:xfrm>
              <a:off x="1731600" y="760680"/>
              <a:ext cx="7210440" cy="5565600"/>
            </p14:xfrm>
          </p:contentPart>
        </mc:Choice>
        <mc:Fallback xmlns="">
          <p:pic>
            <p:nvPicPr>
              <p:cNvPr id="3" name="Ink 2">
                <a:extLst>
                  <a:ext uri="{FF2B5EF4-FFF2-40B4-BE49-F238E27FC236}">
                    <a16:creationId xmlns:a16="http://schemas.microsoft.com/office/drawing/2014/main" id="{1F34800A-EFFA-0AEC-C8EF-7075CD1C2D06}"/>
                  </a:ext>
                </a:extLst>
              </p:cNvPr>
              <p:cNvPicPr/>
              <p:nvPr/>
            </p:nvPicPr>
            <p:blipFill>
              <a:blip r:embed="rId7"/>
              <a:stretch>
                <a:fillRect/>
              </a:stretch>
            </p:blipFill>
            <p:spPr>
              <a:xfrm>
                <a:off x="1722240" y="751320"/>
                <a:ext cx="7229160" cy="5584320"/>
              </a:xfrm>
              <a:prstGeom prst="rect">
                <a:avLst/>
              </a:prstGeom>
            </p:spPr>
          </p:pic>
        </mc:Fallback>
      </mc:AlternateContent>
    </p:spTree>
    <p:extLst>
      <p:ext uri="{BB962C8B-B14F-4D97-AF65-F5344CB8AC3E}">
        <p14:creationId xmlns:p14="http://schemas.microsoft.com/office/powerpoint/2010/main" val="393308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2" name="Picture 1">
            <a:extLst>
              <a:ext uri="{FF2B5EF4-FFF2-40B4-BE49-F238E27FC236}">
                <a16:creationId xmlns:a16="http://schemas.microsoft.com/office/drawing/2014/main" id="{6D9A2B69-4DB3-F5D5-623E-A4ABD0471E7F}"/>
              </a:ext>
            </a:extLst>
          </p:cNvPr>
          <p:cNvPicPr>
            <a:picLocks noChangeAspect="1"/>
          </p:cNvPicPr>
          <p:nvPr/>
        </p:nvPicPr>
        <p:blipFill>
          <a:blip r:embed="rId2"/>
          <a:stretch>
            <a:fillRect/>
          </a:stretch>
        </p:blipFill>
        <p:spPr>
          <a:xfrm>
            <a:off x="709480" y="1992097"/>
            <a:ext cx="8068760" cy="4488355"/>
          </a:xfrm>
          <a:prstGeom prst="rect">
            <a:avLst/>
          </a:prstGeom>
        </p:spPr>
      </p:pic>
      <p:pic>
        <p:nvPicPr>
          <p:cNvPr id="3" name="Picture 2">
            <a:extLst>
              <a:ext uri="{FF2B5EF4-FFF2-40B4-BE49-F238E27FC236}">
                <a16:creationId xmlns:a16="http://schemas.microsoft.com/office/drawing/2014/main" id="{C607F7FF-7F20-0522-D0D9-8DF5CC61E55C}"/>
              </a:ext>
            </a:extLst>
          </p:cNvPr>
          <p:cNvPicPr>
            <a:picLocks noChangeAspect="1"/>
          </p:cNvPicPr>
          <p:nvPr/>
        </p:nvPicPr>
        <p:blipFill>
          <a:blip r:embed="rId3"/>
          <a:stretch>
            <a:fillRect/>
          </a:stretch>
        </p:blipFill>
        <p:spPr>
          <a:xfrm>
            <a:off x="170355" y="0"/>
            <a:ext cx="5904310" cy="1626337"/>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EB08CC72-CDDB-63AF-7901-E395F939BC0F}"/>
                  </a:ext>
                </a:extLst>
              </p14:cNvPr>
              <p14:cNvContentPartPr/>
              <p14:nvPr/>
            </p14:nvContentPartPr>
            <p14:xfrm>
              <a:off x="1331640" y="91080"/>
              <a:ext cx="7449480" cy="6510240"/>
            </p14:xfrm>
          </p:contentPart>
        </mc:Choice>
        <mc:Fallback xmlns="">
          <p:pic>
            <p:nvPicPr>
              <p:cNvPr id="5" name="Ink 4">
                <a:extLst>
                  <a:ext uri="{FF2B5EF4-FFF2-40B4-BE49-F238E27FC236}">
                    <a16:creationId xmlns:a16="http://schemas.microsoft.com/office/drawing/2014/main" id="{EB08CC72-CDDB-63AF-7901-E395F939BC0F}"/>
                  </a:ext>
                </a:extLst>
              </p:cNvPr>
              <p:cNvPicPr/>
              <p:nvPr/>
            </p:nvPicPr>
            <p:blipFill>
              <a:blip r:embed="rId5"/>
              <a:stretch>
                <a:fillRect/>
              </a:stretch>
            </p:blipFill>
            <p:spPr>
              <a:xfrm>
                <a:off x="1322280" y="81720"/>
                <a:ext cx="7468200" cy="6528960"/>
              </a:xfrm>
              <a:prstGeom prst="rect">
                <a:avLst/>
              </a:prstGeom>
            </p:spPr>
          </p:pic>
        </mc:Fallback>
      </mc:AlternateContent>
    </p:spTree>
    <p:extLst>
      <p:ext uri="{BB962C8B-B14F-4D97-AF65-F5344CB8AC3E}">
        <p14:creationId xmlns:p14="http://schemas.microsoft.com/office/powerpoint/2010/main" val="360176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5" y="265072"/>
            <a:ext cx="7110203" cy="569387"/>
          </a:xfrm>
        </p:spPr>
        <p:txBody>
          <a:bodyPr/>
          <a:lstStyle/>
          <a:p>
            <a:r>
              <a:rPr lang="en-US" sz="4000" dirty="0"/>
              <a:t>Flexural Stress Formula</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3" name="Picture 2">
            <a:extLst>
              <a:ext uri="{FF2B5EF4-FFF2-40B4-BE49-F238E27FC236}">
                <a16:creationId xmlns:a16="http://schemas.microsoft.com/office/drawing/2014/main" id="{2E32B1A4-4E8C-334B-939A-7771900A42E3}"/>
              </a:ext>
            </a:extLst>
          </p:cNvPr>
          <p:cNvPicPr>
            <a:picLocks noChangeAspect="1"/>
          </p:cNvPicPr>
          <p:nvPr/>
        </p:nvPicPr>
        <p:blipFill>
          <a:blip r:embed="rId3"/>
          <a:stretch>
            <a:fillRect/>
          </a:stretch>
        </p:blipFill>
        <p:spPr>
          <a:xfrm>
            <a:off x="719871" y="2320618"/>
            <a:ext cx="8058369" cy="530323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E00E8B2-84C4-58AB-7DC7-87AC45A31255}"/>
                  </a:ext>
                </a:extLst>
              </p14:cNvPr>
              <p14:cNvContentPartPr/>
              <p14:nvPr/>
            </p14:nvContentPartPr>
            <p14:xfrm>
              <a:off x="119520" y="664560"/>
              <a:ext cx="8810280" cy="5816160"/>
            </p14:xfrm>
          </p:contentPart>
        </mc:Choice>
        <mc:Fallback xmlns="">
          <p:pic>
            <p:nvPicPr>
              <p:cNvPr id="4" name="Ink 3">
                <a:extLst>
                  <a:ext uri="{FF2B5EF4-FFF2-40B4-BE49-F238E27FC236}">
                    <a16:creationId xmlns:a16="http://schemas.microsoft.com/office/drawing/2014/main" id="{2E00E8B2-84C4-58AB-7DC7-87AC45A31255}"/>
                  </a:ext>
                </a:extLst>
              </p:cNvPr>
              <p:cNvPicPr/>
              <p:nvPr/>
            </p:nvPicPr>
            <p:blipFill>
              <a:blip r:embed="rId5"/>
              <a:stretch>
                <a:fillRect/>
              </a:stretch>
            </p:blipFill>
            <p:spPr>
              <a:xfrm>
                <a:off x="110160" y="655200"/>
                <a:ext cx="8829000" cy="5834880"/>
              </a:xfrm>
              <a:prstGeom prst="rect">
                <a:avLst/>
              </a:prstGeom>
            </p:spPr>
          </p:pic>
        </mc:Fallback>
      </mc:AlternateContent>
    </p:spTree>
    <p:extLst>
      <p:ext uri="{BB962C8B-B14F-4D97-AF65-F5344CB8AC3E}">
        <p14:creationId xmlns:p14="http://schemas.microsoft.com/office/powerpoint/2010/main" val="58740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2" name="Picture 1">
            <a:extLst>
              <a:ext uri="{FF2B5EF4-FFF2-40B4-BE49-F238E27FC236}">
                <a16:creationId xmlns:a16="http://schemas.microsoft.com/office/drawing/2014/main" id="{04E01353-39A7-05E3-930C-017AC4B535C0}"/>
              </a:ext>
            </a:extLst>
          </p:cNvPr>
          <p:cNvPicPr>
            <a:picLocks noChangeAspect="1"/>
          </p:cNvPicPr>
          <p:nvPr/>
        </p:nvPicPr>
        <p:blipFill>
          <a:blip r:embed="rId2"/>
          <a:stretch>
            <a:fillRect/>
          </a:stretch>
        </p:blipFill>
        <p:spPr>
          <a:xfrm>
            <a:off x="57501" y="11788"/>
            <a:ext cx="8780599" cy="6846212"/>
          </a:xfrm>
          <a:prstGeom prst="rect">
            <a:avLst/>
          </a:prstGeom>
        </p:spPr>
      </p:pic>
      <p:sp>
        <p:nvSpPr>
          <p:cNvPr id="3" name="TextBox 2">
            <a:extLst>
              <a:ext uri="{FF2B5EF4-FFF2-40B4-BE49-F238E27FC236}">
                <a16:creationId xmlns:a16="http://schemas.microsoft.com/office/drawing/2014/main" id="{CF6243CD-F3F4-9ACD-F377-41B6B428E9D2}"/>
              </a:ext>
            </a:extLst>
          </p:cNvPr>
          <p:cNvSpPr txBox="1"/>
          <p:nvPr/>
        </p:nvSpPr>
        <p:spPr>
          <a:xfrm>
            <a:off x="599090" y="493986"/>
            <a:ext cx="2324675" cy="369332"/>
          </a:xfrm>
          <a:prstGeom prst="rect">
            <a:avLst/>
          </a:prstGeom>
          <a:noFill/>
        </p:spPr>
        <p:txBody>
          <a:bodyPr wrap="none" rtlCol="0">
            <a:spAutoFit/>
          </a:bodyPr>
          <a:lstStyle/>
          <a:p>
            <a:r>
              <a:rPr lang="en-US" dirty="0"/>
              <a:t>second area moment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0393B0B-5F84-2C0A-42AA-1FB75A1B8385}"/>
                  </a:ext>
                </a:extLst>
              </p14:cNvPr>
              <p14:cNvContentPartPr/>
              <p14:nvPr/>
            </p14:nvContentPartPr>
            <p14:xfrm>
              <a:off x="464760" y="878400"/>
              <a:ext cx="8435160" cy="5639400"/>
            </p14:xfrm>
          </p:contentPart>
        </mc:Choice>
        <mc:Fallback xmlns="">
          <p:pic>
            <p:nvPicPr>
              <p:cNvPr id="5" name="Ink 4">
                <a:extLst>
                  <a:ext uri="{FF2B5EF4-FFF2-40B4-BE49-F238E27FC236}">
                    <a16:creationId xmlns:a16="http://schemas.microsoft.com/office/drawing/2014/main" id="{70393B0B-5F84-2C0A-42AA-1FB75A1B8385}"/>
                  </a:ext>
                </a:extLst>
              </p:cNvPr>
              <p:cNvPicPr/>
              <p:nvPr/>
            </p:nvPicPr>
            <p:blipFill>
              <a:blip r:embed="rId4"/>
              <a:stretch>
                <a:fillRect/>
              </a:stretch>
            </p:blipFill>
            <p:spPr>
              <a:xfrm>
                <a:off x="455400" y="869040"/>
                <a:ext cx="8453880" cy="5658120"/>
              </a:xfrm>
              <a:prstGeom prst="rect">
                <a:avLst/>
              </a:prstGeom>
            </p:spPr>
          </p:pic>
        </mc:Fallback>
      </mc:AlternateContent>
    </p:spTree>
    <p:extLst>
      <p:ext uri="{BB962C8B-B14F-4D97-AF65-F5344CB8AC3E}">
        <p14:creationId xmlns:p14="http://schemas.microsoft.com/office/powerpoint/2010/main" val="71427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2" name="Picture 1">
            <a:extLst>
              <a:ext uri="{FF2B5EF4-FFF2-40B4-BE49-F238E27FC236}">
                <a16:creationId xmlns:a16="http://schemas.microsoft.com/office/drawing/2014/main" id="{ADBE0EA3-5D41-E76F-F63E-5828F022D3FE}"/>
              </a:ext>
            </a:extLst>
          </p:cNvPr>
          <p:cNvPicPr>
            <a:picLocks noChangeAspect="1"/>
          </p:cNvPicPr>
          <p:nvPr/>
        </p:nvPicPr>
        <p:blipFill>
          <a:blip r:embed="rId2"/>
          <a:stretch>
            <a:fillRect/>
          </a:stretch>
        </p:blipFill>
        <p:spPr>
          <a:xfrm>
            <a:off x="-25364" y="0"/>
            <a:ext cx="9110472" cy="64008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58D81A4-8B9F-DD79-13D3-D67EFE57FEE8}"/>
                  </a:ext>
                </a:extLst>
              </p14:cNvPr>
              <p14:cNvContentPartPr/>
              <p14:nvPr/>
            </p14:nvContentPartPr>
            <p14:xfrm>
              <a:off x="1211400" y="1129680"/>
              <a:ext cx="7702200" cy="2731680"/>
            </p14:xfrm>
          </p:contentPart>
        </mc:Choice>
        <mc:Fallback xmlns="">
          <p:pic>
            <p:nvPicPr>
              <p:cNvPr id="3" name="Ink 2">
                <a:extLst>
                  <a:ext uri="{FF2B5EF4-FFF2-40B4-BE49-F238E27FC236}">
                    <a16:creationId xmlns:a16="http://schemas.microsoft.com/office/drawing/2014/main" id="{F58D81A4-8B9F-DD79-13D3-D67EFE57FEE8}"/>
                  </a:ext>
                </a:extLst>
              </p:cNvPr>
              <p:cNvPicPr/>
              <p:nvPr/>
            </p:nvPicPr>
            <p:blipFill>
              <a:blip r:embed="rId4"/>
              <a:stretch>
                <a:fillRect/>
              </a:stretch>
            </p:blipFill>
            <p:spPr>
              <a:xfrm>
                <a:off x="1202040" y="1120320"/>
                <a:ext cx="7720920" cy="2750400"/>
              </a:xfrm>
              <a:prstGeom prst="rect">
                <a:avLst/>
              </a:prstGeom>
            </p:spPr>
          </p:pic>
        </mc:Fallback>
      </mc:AlternateContent>
    </p:spTree>
    <p:extLst>
      <p:ext uri="{BB962C8B-B14F-4D97-AF65-F5344CB8AC3E}">
        <p14:creationId xmlns:p14="http://schemas.microsoft.com/office/powerpoint/2010/main" val="396566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9/25/2023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Axial Loading vs. Torsion vs. Bending</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grpSp>
        <p:nvGrpSpPr>
          <p:cNvPr id="9" name="Group 8">
            <a:extLst>
              <a:ext uri="{FF2B5EF4-FFF2-40B4-BE49-F238E27FC236}">
                <a16:creationId xmlns:a16="http://schemas.microsoft.com/office/drawing/2014/main" id="{9EDF3D99-FE91-5E55-E955-A3529E2F040E}"/>
              </a:ext>
            </a:extLst>
          </p:cNvPr>
          <p:cNvGrpSpPr/>
          <p:nvPr/>
        </p:nvGrpSpPr>
        <p:grpSpPr>
          <a:xfrm>
            <a:off x="330432" y="984676"/>
            <a:ext cx="8582728" cy="5505298"/>
            <a:chOff x="330432" y="984676"/>
            <a:chExt cx="8582728" cy="5505298"/>
          </a:xfrm>
        </p:grpSpPr>
        <p:pic>
          <p:nvPicPr>
            <p:cNvPr id="3" name="Picture 2">
              <a:extLst>
                <a:ext uri="{FF2B5EF4-FFF2-40B4-BE49-F238E27FC236}">
                  <a16:creationId xmlns:a16="http://schemas.microsoft.com/office/drawing/2014/main" id="{186E4477-A61B-5FA1-3429-3872002B5B33}"/>
                </a:ext>
              </a:extLst>
            </p:cNvPr>
            <p:cNvPicPr>
              <a:picLocks noChangeAspect="1"/>
            </p:cNvPicPr>
            <p:nvPr/>
          </p:nvPicPr>
          <p:blipFill>
            <a:blip r:embed="rId3"/>
            <a:stretch>
              <a:fillRect/>
            </a:stretch>
          </p:blipFill>
          <p:spPr>
            <a:xfrm>
              <a:off x="330432" y="984676"/>
              <a:ext cx="8582728" cy="5505298"/>
            </a:xfrm>
            <a:prstGeom prst="rect">
              <a:avLst/>
            </a:prstGeom>
          </p:spPr>
        </p:pic>
        <p:sp>
          <p:nvSpPr>
            <p:cNvPr id="5" name="Rectangle 4">
              <a:extLst>
                <a:ext uri="{FF2B5EF4-FFF2-40B4-BE49-F238E27FC236}">
                  <a16:creationId xmlns:a16="http://schemas.microsoft.com/office/drawing/2014/main" id="{C7E6BFE0-6269-F769-7EA1-437240A2BFBC}"/>
                </a:ext>
              </a:extLst>
            </p:cNvPr>
            <p:cNvSpPr/>
            <p:nvPr/>
          </p:nvSpPr>
          <p:spPr>
            <a:xfrm>
              <a:off x="1532074" y="1925690"/>
              <a:ext cx="763009" cy="2543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C33DC6-0372-30B1-D784-AF250FD6B370}"/>
                </a:ext>
              </a:extLst>
            </p:cNvPr>
            <p:cNvSpPr/>
            <p:nvPr/>
          </p:nvSpPr>
          <p:spPr>
            <a:xfrm>
              <a:off x="4379229" y="1937801"/>
              <a:ext cx="763009" cy="2543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73B970-1296-6272-7864-50D8CEF12A0C}"/>
                </a:ext>
              </a:extLst>
            </p:cNvPr>
            <p:cNvSpPr/>
            <p:nvPr/>
          </p:nvSpPr>
          <p:spPr>
            <a:xfrm>
              <a:off x="7552378" y="1925690"/>
              <a:ext cx="763009" cy="25433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CDCCBD6-EC67-F8F1-2D20-029EDE92447C}"/>
                  </a:ext>
                </a:extLst>
              </p14:cNvPr>
              <p14:cNvContentPartPr/>
              <p14:nvPr/>
            </p14:nvContentPartPr>
            <p14:xfrm>
              <a:off x="924120" y="926280"/>
              <a:ext cx="7913520" cy="5717880"/>
            </p14:xfrm>
          </p:contentPart>
        </mc:Choice>
        <mc:Fallback xmlns="">
          <p:pic>
            <p:nvPicPr>
              <p:cNvPr id="4" name="Ink 3">
                <a:extLst>
                  <a:ext uri="{FF2B5EF4-FFF2-40B4-BE49-F238E27FC236}">
                    <a16:creationId xmlns:a16="http://schemas.microsoft.com/office/drawing/2014/main" id="{4CDCCBD6-EC67-F8F1-2D20-029EDE92447C}"/>
                  </a:ext>
                </a:extLst>
              </p:cNvPr>
              <p:cNvPicPr/>
              <p:nvPr/>
            </p:nvPicPr>
            <p:blipFill>
              <a:blip r:embed="rId5"/>
              <a:stretch>
                <a:fillRect/>
              </a:stretch>
            </p:blipFill>
            <p:spPr>
              <a:xfrm>
                <a:off x="914760" y="916920"/>
                <a:ext cx="7932240" cy="573660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Beam Sign Convention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4" name="Picture 3">
            <a:extLst>
              <a:ext uri="{FF2B5EF4-FFF2-40B4-BE49-F238E27FC236}">
                <a16:creationId xmlns:a16="http://schemas.microsoft.com/office/drawing/2014/main" id="{A544F2A5-E728-5504-18AB-3AFD319309C2}"/>
              </a:ext>
            </a:extLst>
          </p:cNvPr>
          <p:cNvPicPr>
            <a:picLocks noChangeAspect="1"/>
          </p:cNvPicPr>
          <p:nvPr/>
        </p:nvPicPr>
        <p:blipFill>
          <a:blip r:embed="rId3"/>
          <a:stretch>
            <a:fillRect/>
          </a:stretch>
        </p:blipFill>
        <p:spPr>
          <a:xfrm>
            <a:off x="130530" y="953587"/>
            <a:ext cx="3251200" cy="3860800"/>
          </a:xfrm>
          <a:prstGeom prst="rect">
            <a:avLst/>
          </a:prstGeom>
        </p:spPr>
      </p:pic>
      <p:pic>
        <p:nvPicPr>
          <p:cNvPr id="10" name="Picture 9">
            <a:extLst>
              <a:ext uri="{FF2B5EF4-FFF2-40B4-BE49-F238E27FC236}">
                <a16:creationId xmlns:a16="http://schemas.microsoft.com/office/drawing/2014/main" id="{2B68731A-3644-8027-9173-26B29ACB5733}"/>
              </a:ext>
            </a:extLst>
          </p:cNvPr>
          <p:cNvPicPr>
            <a:picLocks noChangeAspect="1"/>
          </p:cNvPicPr>
          <p:nvPr/>
        </p:nvPicPr>
        <p:blipFill>
          <a:blip r:embed="rId4"/>
          <a:stretch>
            <a:fillRect/>
          </a:stretch>
        </p:blipFill>
        <p:spPr>
          <a:xfrm>
            <a:off x="4459382" y="1030861"/>
            <a:ext cx="4163820" cy="2127919"/>
          </a:xfrm>
          <a:prstGeom prst="rect">
            <a:avLst/>
          </a:prstGeom>
        </p:spPr>
      </p:pic>
      <p:pic>
        <p:nvPicPr>
          <p:cNvPr id="11" name="Picture 10">
            <a:extLst>
              <a:ext uri="{FF2B5EF4-FFF2-40B4-BE49-F238E27FC236}">
                <a16:creationId xmlns:a16="http://schemas.microsoft.com/office/drawing/2014/main" id="{B3E78247-FCA6-2183-2F8E-46AA59B36CFE}"/>
              </a:ext>
            </a:extLst>
          </p:cNvPr>
          <p:cNvPicPr>
            <a:picLocks noChangeAspect="1"/>
          </p:cNvPicPr>
          <p:nvPr/>
        </p:nvPicPr>
        <p:blipFill>
          <a:blip r:embed="rId5"/>
          <a:stretch>
            <a:fillRect/>
          </a:stretch>
        </p:blipFill>
        <p:spPr>
          <a:xfrm>
            <a:off x="5459786" y="3345854"/>
            <a:ext cx="3318454" cy="1944983"/>
          </a:xfrm>
          <a:prstGeom prst="rect">
            <a:avLst/>
          </a:prstGeom>
        </p:spPr>
      </p:pic>
      <p:pic>
        <p:nvPicPr>
          <p:cNvPr id="12" name="Picture 11">
            <a:extLst>
              <a:ext uri="{FF2B5EF4-FFF2-40B4-BE49-F238E27FC236}">
                <a16:creationId xmlns:a16="http://schemas.microsoft.com/office/drawing/2014/main" id="{9A5443D2-2C33-9BF7-24A4-CBE25415A244}"/>
              </a:ext>
            </a:extLst>
          </p:cNvPr>
          <p:cNvPicPr>
            <a:picLocks noChangeAspect="1"/>
          </p:cNvPicPr>
          <p:nvPr/>
        </p:nvPicPr>
        <p:blipFill>
          <a:blip r:embed="rId6"/>
          <a:stretch>
            <a:fillRect/>
          </a:stretch>
        </p:blipFill>
        <p:spPr>
          <a:xfrm>
            <a:off x="55857" y="4810291"/>
            <a:ext cx="5338500" cy="1728133"/>
          </a:xfrm>
          <a:prstGeom prst="rect">
            <a:avLst/>
          </a:prstGeom>
        </p:spPr>
      </p:pic>
      <p:pic>
        <p:nvPicPr>
          <p:cNvPr id="13" name="Picture 12">
            <a:extLst>
              <a:ext uri="{FF2B5EF4-FFF2-40B4-BE49-F238E27FC236}">
                <a16:creationId xmlns:a16="http://schemas.microsoft.com/office/drawing/2014/main" id="{BD3AE5F0-463F-8B8E-940E-C144089492D5}"/>
              </a:ext>
            </a:extLst>
          </p:cNvPr>
          <p:cNvPicPr>
            <a:picLocks noChangeAspect="1"/>
          </p:cNvPicPr>
          <p:nvPr/>
        </p:nvPicPr>
        <p:blipFill>
          <a:blip r:embed="rId7"/>
          <a:stretch>
            <a:fillRect/>
          </a:stretch>
        </p:blipFill>
        <p:spPr>
          <a:xfrm>
            <a:off x="5427071" y="6523399"/>
            <a:ext cx="3318454" cy="296660"/>
          </a:xfrm>
          <a:prstGeom prst="rect">
            <a:avLst/>
          </a:prstGeom>
        </p:spPr>
      </p:pic>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31430C5A-6239-567E-E5AE-C9259EA768C7}"/>
                  </a:ext>
                </a:extLst>
              </p14:cNvPr>
              <p14:cNvContentPartPr/>
              <p14:nvPr/>
            </p14:nvContentPartPr>
            <p14:xfrm>
              <a:off x="900000" y="329400"/>
              <a:ext cx="8024040" cy="5674680"/>
            </p14:xfrm>
          </p:contentPart>
        </mc:Choice>
        <mc:Fallback xmlns="">
          <p:pic>
            <p:nvPicPr>
              <p:cNvPr id="3" name="Ink 2">
                <a:extLst>
                  <a:ext uri="{FF2B5EF4-FFF2-40B4-BE49-F238E27FC236}">
                    <a16:creationId xmlns:a16="http://schemas.microsoft.com/office/drawing/2014/main" id="{31430C5A-6239-567E-E5AE-C9259EA768C7}"/>
                  </a:ext>
                </a:extLst>
              </p:cNvPr>
              <p:cNvPicPr/>
              <p:nvPr/>
            </p:nvPicPr>
            <p:blipFill>
              <a:blip r:embed="rId9"/>
              <a:stretch>
                <a:fillRect/>
              </a:stretch>
            </p:blipFill>
            <p:spPr>
              <a:xfrm>
                <a:off x="890640" y="320040"/>
                <a:ext cx="8042760" cy="5693400"/>
              </a:xfrm>
              <a:prstGeom prst="rect">
                <a:avLst/>
              </a:prstGeom>
            </p:spPr>
          </p:pic>
        </mc:Fallback>
      </mc:AlternateContent>
    </p:spTree>
    <p:extLst>
      <p:ext uri="{BB962C8B-B14F-4D97-AF65-F5344CB8AC3E}">
        <p14:creationId xmlns:p14="http://schemas.microsoft.com/office/powerpoint/2010/main" val="34406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Shear Force/ Bending Moment</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3" name="Picture 2">
            <a:extLst>
              <a:ext uri="{FF2B5EF4-FFF2-40B4-BE49-F238E27FC236}">
                <a16:creationId xmlns:a16="http://schemas.microsoft.com/office/drawing/2014/main" id="{EF90FC92-3458-11F5-8BE8-D0F76DADE567}"/>
              </a:ext>
            </a:extLst>
          </p:cNvPr>
          <p:cNvPicPr>
            <a:picLocks noChangeAspect="1"/>
          </p:cNvPicPr>
          <p:nvPr/>
        </p:nvPicPr>
        <p:blipFill>
          <a:blip r:embed="rId3"/>
          <a:stretch>
            <a:fillRect/>
          </a:stretch>
        </p:blipFill>
        <p:spPr>
          <a:xfrm>
            <a:off x="1827497" y="966458"/>
            <a:ext cx="4870030" cy="552351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ED69DD9-4072-6DBB-5285-290E60F881B5}"/>
                  </a:ext>
                </a:extLst>
              </p14:cNvPr>
              <p14:cNvContentPartPr/>
              <p14:nvPr/>
            </p14:nvContentPartPr>
            <p14:xfrm>
              <a:off x="29880" y="1197000"/>
              <a:ext cx="5839920" cy="2124720"/>
            </p14:xfrm>
          </p:contentPart>
        </mc:Choice>
        <mc:Fallback xmlns="">
          <p:pic>
            <p:nvPicPr>
              <p:cNvPr id="4" name="Ink 3">
                <a:extLst>
                  <a:ext uri="{FF2B5EF4-FFF2-40B4-BE49-F238E27FC236}">
                    <a16:creationId xmlns:a16="http://schemas.microsoft.com/office/drawing/2014/main" id="{AED69DD9-4072-6DBB-5285-290E60F881B5}"/>
                  </a:ext>
                </a:extLst>
              </p:cNvPr>
              <p:cNvPicPr/>
              <p:nvPr/>
            </p:nvPicPr>
            <p:blipFill>
              <a:blip r:embed="rId5"/>
              <a:stretch>
                <a:fillRect/>
              </a:stretch>
            </p:blipFill>
            <p:spPr>
              <a:xfrm>
                <a:off x="20520" y="1187640"/>
                <a:ext cx="5858640" cy="2143440"/>
              </a:xfrm>
              <a:prstGeom prst="rect">
                <a:avLst/>
              </a:prstGeom>
            </p:spPr>
          </p:pic>
        </mc:Fallback>
      </mc:AlternateContent>
    </p:spTree>
    <p:extLst>
      <p:ext uri="{BB962C8B-B14F-4D97-AF65-F5344CB8AC3E}">
        <p14:creationId xmlns:p14="http://schemas.microsoft.com/office/powerpoint/2010/main" val="56834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Shear Force/ Bending Moment Diagrams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3" name="Picture 2">
            <a:extLst>
              <a:ext uri="{FF2B5EF4-FFF2-40B4-BE49-F238E27FC236}">
                <a16:creationId xmlns:a16="http://schemas.microsoft.com/office/drawing/2014/main" id="{A49FA14A-3760-2D65-92B4-A8C9DBAB712E}"/>
              </a:ext>
            </a:extLst>
          </p:cNvPr>
          <p:cNvPicPr>
            <a:picLocks noChangeAspect="1"/>
          </p:cNvPicPr>
          <p:nvPr/>
        </p:nvPicPr>
        <p:blipFill>
          <a:blip r:embed="rId3"/>
          <a:stretch>
            <a:fillRect/>
          </a:stretch>
        </p:blipFill>
        <p:spPr>
          <a:xfrm>
            <a:off x="396770" y="1052567"/>
            <a:ext cx="8564350" cy="5437407"/>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DE6886F6-A5D6-804A-C6C6-BE794E65EA26}"/>
                  </a:ext>
                </a:extLst>
              </p14:cNvPr>
              <p14:cNvContentPartPr/>
              <p14:nvPr/>
            </p14:nvContentPartPr>
            <p14:xfrm>
              <a:off x="4138560" y="1441800"/>
              <a:ext cx="4630680" cy="4891680"/>
            </p14:xfrm>
          </p:contentPart>
        </mc:Choice>
        <mc:Fallback xmlns="">
          <p:pic>
            <p:nvPicPr>
              <p:cNvPr id="4" name="Ink 3">
                <a:extLst>
                  <a:ext uri="{FF2B5EF4-FFF2-40B4-BE49-F238E27FC236}">
                    <a16:creationId xmlns:a16="http://schemas.microsoft.com/office/drawing/2014/main" id="{DE6886F6-A5D6-804A-C6C6-BE794E65EA26}"/>
                  </a:ext>
                </a:extLst>
              </p:cNvPr>
              <p:cNvPicPr/>
              <p:nvPr/>
            </p:nvPicPr>
            <p:blipFill>
              <a:blip r:embed="rId5"/>
              <a:stretch>
                <a:fillRect/>
              </a:stretch>
            </p:blipFill>
            <p:spPr>
              <a:xfrm>
                <a:off x="4129200" y="1432440"/>
                <a:ext cx="4649400" cy="4910400"/>
              </a:xfrm>
              <a:prstGeom prst="rect">
                <a:avLst/>
              </a:prstGeom>
            </p:spPr>
          </p:pic>
        </mc:Fallback>
      </mc:AlternateContent>
    </p:spTree>
    <p:extLst>
      <p:ext uri="{BB962C8B-B14F-4D97-AF65-F5344CB8AC3E}">
        <p14:creationId xmlns:p14="http://schemas.microsoft.com/office/powerpoint/2010/main" val="106604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Shear Force/ Bending Moment Diagrams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4" name="Picture 3">
            <a:extLst>
              <a:ext uri="{FF2B5EF4-FFF2-40B4-BE49-F238E27FC236}">
                <a16:creationId xmlns:a16="http://schemas.microsoft.com/office/drawing/2014/main" id="{F1F2B967-DD9D-1E2D-8594-4E2FB86D5C8C}"/>
              </a:ext>
            </a:extLst>
          </p:cNvPr>
          <p:cNvPicPr>
            <a:picLocks noChangeAspect="1"/>
          </p:cNvPicPr>
          <p:nvPr/>
        </p:nvPicPr>
        <p:blipFill>
          <a:blip r:embed="rId3"/>
          <a:stretch>
            <a:fillRect/>
          </a:stretch>
        </p:blipFill>
        <p:spPr>
          <a:xfrm>
            <a:off x="281374" y="1033956"/>
            <a:ext cx="8666544" cy="5445508"/>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33E48CA-B245-EB2E-8626-F1F5976D5D8F}"/>
                  </a:ext>
                </a:extLst>
              </p14:cNvPr>
              <p14:cNvContentPartPr/>
              <p14:nvPr/>
            </p14:nvContentPartPr>
            <p14:xfrm>
              <a:off x="3180600" y="2368440"/>
              <a:ext cx="763560" cy="2774880"/>
            </p14:xfrm>
          </p:contentPart>
        </mc:Choice>
        <mc:Fallback xmlns="">
          <p:pic>
            <p:nvPicPr>
              <p:cNvPr id="3" name="Ink 2">
                <a:extLst>
                  <a:ext uri="{FF2B5EF4-FFF2-40B4-BE49-F238E27FC236}">
                    <a16:creationId xmlns:a16="http://schemas.microsoft.com/office/drawing/2014/main" id="{133E48CA-B245-EB2E-8626-F1F5976D5D8F}"/>
                  </a:ext>
                </a:extLst>
              </p:cNvPr>
              <p:cNvPicPr/>
              <p:nvPr/>
            </p:nvPicPr>
            <p:blipFill>
              <a:blip r:embed="rId5"/>
              <a:stretch>
                <a:fillRect/>
              </a:stretch>
            </p:blipFill>
            <p:spPr>
              <a:xfrm>
                <a:off x="3171240" y="2359080"/>
                <a:ext cx="782280" cy="2793600"/>
              </a:xfrm>
              <a:prstGeom prst="rect">
                <a:avLst/>
              </a:prstGeom>
            </p:spPr>
          </p:pic>
        </mc:Fallback>
      </mc:AlternateContent>
    </p:spTree>
    <p:extLst>
      <p:ext uri="{BB962C8B-B14F-4D97-AF65-F5344CB8AC3E}">
        <p14:creationId xmlns:p14="http://schemas.microsoft.com/office/powerpoint/2010/main" val="2210134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Shear Force/ Bending Moment Diagrams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4" name="Picture 3">
            <a:extLst>
              <a:ext uri="{FF2B5EF4-FFF2-40B4-BE49-F238E27FC236}">
                <a16:creationId xmlns:a16="http://schemas.microsoft.com/office/drawing/2014/main" id="{B0E3F21C-5FD1-AEF4-A7DB-A9CABDB75CB9}"/>
              </a:ext>
            </a:extLst>
          </p:cNvPr>
          <p:cNvPicPr>
            <a:picLocks noChangeAspect="1"/>
          </p:cNvPicPr>
          <p:nvPr/>
        </p:nvPicPr>
        <p:blipFill>
          <a:blip r:embed="rId3"/>
          <a:stretch>
            <a:fillRect/>
          </a:stretch>
        </p:blipFill>
        <p:spPr>
          <a:xfrm>
            <a:off x="337139" y="1156414"/>
            <a:ext cx="3009900" cy="4381500"/>
          </a:xfrm>
          <a:prstGeom prst="rect">
            <a:avLst/>
          </a:prstGeom>
        </p:spPr>
      </p:pic>
      <p:pic>
        <p:nvPicPr>
          <p:cNvPr id="5" name="Picture 4">
            <a:extLst>
              <a:ext uri="{FF2B5EF4-FFF2-40B4-BE49-F238E27FC236}">
                <a16:creationId xmlns:a16="http://schemas.microsoft.com/office/drawing/2014/main" id="{EAC442E0-81DF-1C93-B5CA-5B673661FFAD}"/>
              </a:ext>
            </a:extLst>
          </p:cNvPr>
          <p:cNvPicPr>
            <a:picLocks noChangeAspect="1"/>
          </p:cNvPicPr>
          <p:nvPr/>
        </p:nvPicPr>
        <p:blipFill>
          <a:blip r:embed="rId4"/>
          <a:stretch>
            <a:fillRect/>
          </a:stretch>
        </p:blipFill>
        <p:spPr>
          <a:xfrm>
            <a:off x="71066" y="5537914"/>
            <a:ext cx="5204733" cy="850774"/>
          </a:xfrm>
          <a:prstGeom prst="rect">
            <a:avLst/>
          </a:prstGeom>
        </p:spPr>
      </p:pic>
      <p:pic>
        <p:nvPicPr>
          <p:cNvPr id="7" name="Picture 6">
            <a:extLst>
              <a:ext uri="{FF2B5EF4-FFF2-40B4-BE49-F238E27FC236}">
                <a16:creationId xmlns:a16="http://schemas.microsoft.com/office/drawing/2014/main" id="{6572F789-D14D-A251-419D-012C75F48940}"/>
              </a:ext>
            </a:extLst>
          </p:cNvPr>
          <p:cNvPicPr>
            <a:picLocks noChangeAspect="1"/>
          </p:cNvPicPr>
          <p:nvPr/>
        </p:nvPicPr>
        <p:blipFill>
          <a:blip r:embed="rId5"/>
          <a:stretch>
            <a:fillRect/>
          </a:stretch>
        </p:blipFill>
        <p:spPr>
          <a:xfrm>
            <a:off x="3495995" y="2279683"/>
            <a:ext cx="5598296" cy="2080369"/>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F5D4670-D1BC-6E52-5FDC-FDD9A37C84FA}"/>
                  </a:ext>
                </a:extLst>
              </p14:cNvPr>
              <p14:cNvContentPartPr/>
              <p14:nvPr/>
            </p14:nvContentPartPr>
            <p14:xfrm>
              <a:off x="646920" y="856440"/>
              <a:ext cx="6688080" cy="4088880"/>
            </p14:xfrm>
          </p:contentPart>
        </mc:Choice>
        <mc:Fallback xmlns="">
          <p:pic>
            <p:nvPicPr>
              <p:cNvPr id="3" name="Ink 2">
                <a:extLst>
                  <a:ext uri="{FF2B5EF4-FFF2-40B4-BE49-F238E27FC236}">
                    <a16:creationId xmlns:a16="http://schemas.microsoft.com/office/drawing/2014/main" id="{5F5D4670-D1BC-6E52-5FDC-FDD9A37C84FA}"/>
                  </a:ext>
                </a:extLst>
              </p:cNvPr>
              <p:cNvPicPr/>
              <p:nvPr/>
            </p:nvPicPr>
            <p:blipFill>
              <a:blip r:embed="rId7"/>
              <a:stretch>
                <a:fillRect/>
              </a:stretch>
            </p:blipFill>
            <p:spPr>
              <a:xfrm>
                <a:off x="637560" y="847080"/>
                <a:ext cx="6706800" cy="4107600"/>
              </a:xfrm>
              <a:prstGeom prst="rect">
                <a:avLst/>
              </a:prstGeom>
            </p:spPr>
          </p:pic>
        </mc:Fallback>
      </mc:AlternateContent>
    </p:spTree>
    <p:extLst>
      <p:ext uri="{BB962C8B-B14F-4D97-AF65-F5344CB8AC3E}">
        <p14:creationId xmlns:p14="http://schemas.microsoft.com/office/powerpoint/2010/main" val="378992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Strain for Pure Bending in Beams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8</a:t>
            </a:fld>
            <a:endParaRPr lang="en-US" dirty="0"/>
          </a:p>
        </p:txBody>
      </p:sp>
      <p:pic>
        <p:nvPicPr>
          <p:cNvPr id="3" name="Picture 2">
            <a:extLst>
              <a:ext uri="{FF2B5EF4-FFF2-40B4-BE49-F238E27FC236}">
                <a16:creationId xmlns:a16="http://schemas.microsoft.com/office/drawing/2014/main" id="{84C83005-5784-B45B-F37F-2EF2F5E3D5F8}"/>
              </a:ext>
            </a:extLst>
          </p:cNvPr>
          <p:cNvPicPr>
            <a:picLocks noChangeAspect="1"/>
          </p:cNvPicPr>
          <p:nvPr/>
        </p:nvPicPr>
        <p:blipFill>
          <a:blip r:embed="rId3"/>
          <a:stretch>
            <a:fillRect/>
          </a:stretch>
        </p:blipFill>
        <p:spPr>
          <a:xfrm>
            <a:off x="948421" y="922894"/>
            <a:ext cx="7707168" cy="5223569"/>
          </a:xfrm>
          <a:prstGeom prst="rect">
            <a:avLst/>
          </a:prstGeom>
        </p:spPr>
      </p:pic>
      <p:sp>
        <p:nvSpPr>
          <p:cNvPr id="8" name="TextBox 7">
            <a:extLst>
              <a:ext uri="{FF2B5EF4-FFF2-40B4-BE49-F238E27FC236}">
                <a16:creationId xmlns:a16="http://schemas.microsoft.com/office/drawing/2014/main" id="{C8905967-C532-4A08-AE41-01D09C6E74D5}"/>
              </a:ext>
            </a:extLst>
          </p:cNvPr>
          <p:cNvSpPr txBox="1"/>
          <p:nvPr/>
        </p:nvSpPr>
        <p:spPr>
          <a:xfrm>
            <a:off x="726676" y="6008153"/>
            <a:ext cx="8051564" cy="584775"/>
          </a:xfrm>
          <a:prstGeom prst="rect">
            <a:avLst/>
          </a:prstGeom>
          <a:noFill/>
        </p:spPr>
        <p:txBody>
          <a:bodyPr wrap="square" rtlCol="0">
            <a:spAutoFit/>
          </a:bodyPr>
          <a:lstStyle/>
          <a:p>
            <a:pPr algn="ctr"/>
            <a:r>
              <a:rPr lang="en-US" sz="1600" dirty="0"/>
              <a:t>The plane that divides the region of compression from the region of stretch is called “neutral surface” of the beam</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0B470D97-D729-B9B9-5BEE-0F2787BBD2B3}"/>
                  </a:ext>
                </a:extLst>
              </p14:cNvPr>
              <p14:cNvContentPartPr/>
              <p14:nvPr/>
            </p14:nvContentPartPr>
            <p14:xfrm>
              <a:off x="49680" y="36000"/>
              <a:ext cx="8997840" cy="5958360"/>
            </p14:xfrm>
          </p:contentPart>
        </mc:Choice>
        <mc:Fallback xmlns="">
          <p:pic>
            <p:nvPicPr>
              <p:cNvPr id="4" name="Ink 3">
                <a:extLst>
                  <a:ext uri="{FF2B5EF4-FFF2-40B4-BE49-F238E27FC236}">
                    <a16:creationId xmlns:a16="http://schemas.microsoft.com/office/drawing/2014/main" id="{0B470D97-D729-B9B9-5BEE-0F2787BBD2B3}"/>
                  </a:ext>
                </a:extLst>
              </p:cNvPr>
              <p:cNvPicPr/>
              <p:nvPr/>
            </p:nvPicPr>
            <p:blipFill>
              <a:blip r:embed="rId5"/>
              <a:stretch>
                <a:fillRect/>
              </a:stretch>
            </p:blipFill>
            <p:spPr>
              <a:xfrm>
                <a:off x="40320" y="26640"/>
                <a:ext cx="9016560" cy="5977080"/>
              </a:xfrm>
              <a:prstGeom prst="rect">
                <a:avLst/>
              </a:prstGeom>
            </p:spPr>
          </p:pic>
        </mc:Fallback>
      </mc:AlternateContent>
    </p:spTree>
    <p:extLst>
      <p:ext uri="{BB962C8B-B14F-4D97-AF65-F5344CB8AC3E}">
        <p14:creationId xmlns:p14="http://schemas.microsoft.com/office/powerpoint/2010/main" val="2087248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7141734" cy="1123384"/>
          </a:xfrm>
        </p:spPr>
        <p:txBody>
          <a:bodyPr/>
          <a:lstStyle/>
          <a:p>
            <a:r>
              <a:rPr lang="en-US" sz="4000" dirty="0"/>
              <a:t>Euler-Bernoulli Assumptions for Thin-Beams (I)</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8" name="Picture 7">
            <a:extLst>
              <a:ext uri="{FF2B5EF4-FFF2-40B4-BE49-F238E27FC236}">
                <a16:creationId xmlns:a16="http://schemas.microsoft.com/office/drawing/2014/main" id="{1D83DB40-A6A4-715B-A8F3-46F7242A816F}"/>
              </a:ext>
            </a:extLst>
          </p:cNvPr>
          <p:cNvPicPr>
            <a:picLocks noChangeAspect="1"/>
          </p:cNvPicPr>
          <p:nvPr/>
        </p:nvPicPr>
        <p:blipFill>
          <a:blip r:embed="rId3"/>
          <a:stretch>
            <a:fillRect/>
          </a:stretch>
        </p:blipFill>
        <p:spPr>
          <a:xfrm>
            <a:off x="1346746" y="910971"/>
            <a:ext cx="6450507" cy="2518029"/>
          </a:xfrm>
          <a:prstGeom prst="rect">
            <a:avLst/>
          </a:prstGeom>
        </p:spPr>
      </p:pic>
      <p:sp>
        <p:nvSpPr>
          <p:cNvPr id="10" name="TextBox 9">
            <a:extLst>
              <a:ext uri="{FF2B5EF4-FFF2-40B4-BE49-F238E27FC236}">
                <a16:creationId xmlns:a16="http://schemas.microsoft.com/office/drawing/2014/main" id="{BAB32660-A8DA-1218-94F9-6DC4C12C0896}"/>
              </a:ext>
            </a:extLst>
          </p:cNvPr>
          <p:cNvSpPr txBox="1"/>
          <p:nvPr/>
        </p:nvSpPr>
        <p:spPr>
          <a:xfrm>
            <a:off x="765896" y="3429000"/>
            <a:ext cx="8300328" cy="3139321"/>
          </a:xfrm>
          <a:prstGeom prst="rect">
            <a:avLst/>
          </a:prstGeom>
          <a:noFill/>
        </p:spPr>
        <p:txBody>
          <a:bodyPr wrap="square">
            <a:spAutoFit/>
          </a:bodyPr>
          <a:lstStyle/>
          <a:p>
            <a:pPr marL="285750" indent="-285750">
              <a:buFont typeface="Arial" panose="020B0604020202020204" pitchFamily="34" charset="0"/>
              <a:buChar char="•"/>
            </a:pPr>
            <a:r>
              <a:rPr lang="en-US" dirty="0">
                <a:effectLst/>
                <a:latin typeface="Helvetica" pitchFamily="2" charset="0"/>
              </a:rPr>
              <a:t>The beam has a plane of longitudinal plane of symmetry (</a:t>
            </a:r>
            <a:r>
              <a:rPr lang="en-US" dirty="0" err="1">
                <a:effectLst/>
                <a:latin typeface="Helvetica" pitchFamily="2" charset="0"/>
              </a:rPr>
              <a:t>xy</a:t>
            </a:r>
            <a:r>
              <a:rPr lang="en-US" dirty="0">
                <a:effectLst/>
                <a:latin typeface="Helvetica" pitchFamily="2" charset="0"/>
              </a:rPr>
              <a:t>-plane as shown in</a:t>
            </a:r>
            <a:r>
              <a:rPr lang="en-US" dirty="0">
                <a:latin typeface="Helvetica" pitchFamily="2" charset="0"/>
              </a:rPr>
              <a:t> </a:t>
            </a:r>
            <a:r>
              <a:rPr lang="en-US" dirty="0">
                <a:effectLst/>
                <a:latin typeface="Helvetica" pitchFamily="2" charset="0"/>
              </a:rPr>
              <a:t>following figure) called the “plane of bending”. Loading and supports for the</a:t>
            </a:r>
            <a:r>
              <a:rPr lang="en-US" dirty="0">
                <a:latin typeface="Helvetica" pitchFamily="2" charset="0"/>
              </a:rPr>
              <a:t> </a:t>
            </a:r>
            <a:r>
              <a:rPr lang="en-US" dirty="0">
                <a:effectLst/>
                <a:latin typeface="Helvetica" pitchFamily="2" charset="0"/>
              </a:rPr>
              <a:t>beam are assumed to be symmetrical about the plane of bending.</a:t>
            </a:r>
          </a:p>
          <a:p>
            <a:pPr marL="285750" indent="-285750">
              <a:buFont typeface="Arial" panose="020B0604020202020204" pitchFamily="34" charset="0"/>
              <a:buChar char="•"/>
            </a:pPr>
            <a:endParaRPr lang="en-US" dirty="0">
              <a:latin typeface="Helvetica" pitchFamily="2" charset="0"/>
            </a:endParaRPr>
          </a:p>
          <a:p>
            <a:pPr marL="285750" indent="-285750">
              <a:buFont typeface="Arial" panose="020B0604020202020204" pitchFamily="34" charset="0"/>
              <a:buChar char="•"/>
            </a:pPr>
            <a:r>
              <a:rPr lang="en-US" dirty="0">
                <a:effectLst/>
                <a:latin typeface="Helvetica" pitchFamily="2" charset="0"/>
              </a:rPr>
              <a:t>The beam has a longitudinal plane (</a:t>
            </a:r>
            <a:r>
              <a:rPr lang="en-US" dirty="0" err="1">
                <a:effectLst/>
                <a:latin typeface="Helvetica" pitchFamily="2" charset="0"/>
              </a:rPr>
              <a:t>xz</a:t>
            </a:r>
            <a:r>
              <a:rPr lang="en-US" dirty="0">
                <a:effectLst/>
                <a:latin typeface="Helvetica" pitchFamily="2" charset="0"/>
              </a:rPr>
              <a:t>-plane as shown in following figure) perpendicular to the plane of bending on which there is zero longitudinal strain called the “neutral surface”. The intersection of the neutral surface with the plane of the cross section is called the “neutral axis” for the cross section.</a:t>
            </a:r>
          </a:p>
          <a:p>
            <a:pPr marL="285750" indent="-285750">
              <a:buFont typeface="Arial" panose="020B0604020202020204" pitchFamily="34" charset="0"/>
              <a:buChar char="•"/>
            </a:pPr>
            <a:endParaRPr lang="en-US" dirty="0">
              <a:latin typeface="Helvetica" pitchFamily="2" charset="0"/>
            </a:endParaRPr>
          </a:p>
          <a:p>
            <a:pPr marL="285750" indent="-285750">
              <a:buFont typeface="Arial" panose="020B0604020202020204" pitchFamily="34" charset="0"/>
              <a:buChar char="•"/>
            </a:pPr>
            <a:r>
              <a:rPr lang="en-US" dirty="0">
                <a:effectLst/>
                <a:latin typeface="Helvetica" pitchFamily="2" charset="0"/>
              </a:rPr>
              <a:t>The deformation of the</a:t>
            </a:r>
            <a:r>
              <a:rPr lang="en-US" dirty="0">
                <a:latin typeface="Helvetica" pitchFamily="2" charset="0"/>
              </a:rPr>
              <a:t> </a:t>
            </a:r>
            <a:r>
              <a:rPr lang="en-US" dirty="0">
                <a:effectLst/>
                <a:latin typeface="Helvetica" pitchFamily="2" charset="0"/>
              </a:rPr>
              <a:t>initially-straight beam axis is known as the “deflection curve” of the beam.</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C384425-CD91-9ADB-20CC-E49CEA2EE06E}"/>
                  </a:ext>
                </a:extLst>
              </p14:cNvPr>
              <p14:cNvContentPartPr/>
              <p14:nvPr/>
            </p14:nvContentPartPr>
            <p14:xfrm>
              <a:off x="1140480" y="1452600"/>
              <a:ext cx="7806240" cy="5231520"/>
            </p14:xfrm>
          </p:contentPart>
        </mc:Choice>
        <mc:Fallback xmlns="">
          <p:pic>
            <p:nvPicPr>
              <p:cNvPr id="3" name="Ink 2">
                <a:extLst>
                  <a:ext uri="{FF2B5EF4-FFF2-40B4-BE49-F238E27FC236}">
                    <a16:creationId xmlns:a16="http://schemas.microsoft.com/office/drawing/2014/main" id="{BC384425-CD91-9ADB-20CC-E49CEA2EE06E}"/>
                  </a:ext>
                </a:extLst>
              </p:cNvPr>
              <p:cNvPicPr/>
              <p:nvPr/>
            </p:nvPicPr>
            <p:blipFill>
              <a:blip r:embed="rId5"/>
              <a:stretch>
                <a:fillRect/>
              </a:stretch>
            </p:blipFill>
            <p:spPr>
              <a:xfrm>
                <a:off x="1131120" y="1443240"/>
                <a:ext cx="7824960" cy="5250240"/>
              </a:xfrm>
              <a:prstGeom prst="rect">
                <a:avLst/>
              </a:prstGeom>
            </p:spPr>
          </p:pic>
        </mc:Fallback>
      </mc:AlternateContent>
    </p:spTree>
    <p:extLst>
      <p:ext uri="{BB962C8B-B14F-4D97-AF65-F5344CB8AC3E}">
        <p14:creationId xmlns:p14="http://schemas.microsoft.com/office/powerpoint/2010/main" val="3716157901"/>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16789</TotalTime>
  <Words>318</Words>
  <Application>Microsoft Office PowerPoint</Application>
  <PresentationFormat>On-screen Show (4:3)</PresentationFormat>
  <Paragraphs>55</Paragraphs>
  <Slides>15</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Acumin Pro</vt:lpstr>
      <vt:lpstr>United Sans Reg Medium</vt:lpstr>
      <vt:lpstr>Arial</vt:lpstr>
      <vt:lpstr>Acumin Pro ExtraCondensed Smbd</vt:lpstr>
      <vt:lpstr>Acumin Pro ExtraCondensed</vt:lpstr>
      <vt:lpstr>Wingdings</vt:lpstr>
      <vt:lpstr>Acumin Pro Medium</vt:lpstr>
      <vt:lpstr>Calibri</vt:lpstr>
      <vt:lpstr>United Sans Cd Md</vt:lpstr>
      <vt:lpstr>Acumin Pro SemiCondensed</vt:lpstr>
      <vt:lpstr>Acumin Pro Semibold</vt:lpstr>
      <vt:lpstr>Helvetica</vt:lpstr>
      <vt:lpstr>Purdue2</vt:lpstr>
      <vt:lpstr>MECHANICS OF MATERIALS</vt:lpstr>
      <vt:lpstr>Axial Loading vs. Torsion vs. Bending</vt:lpstr>
      <vt:lpstr>Beam Sign Convention</vt:lpstr>
      <vt:lpstr>Shear Force/ Bending Moment</vt:lpstr>
      <vt:lpstr>Shear Force/ Bending Moment Diagrams</vt:lpstr>
      <vt:lpstr>Shear Force/ Bending Moment Diagrams</vt:lpstr>
      <vt:lpstr>Shear Force/ Bending Moment Diagrams</vt:lpstr>
      <vt:lpstr>Strain for Pure Bending in Beams</vt:lpstr>
      <vt:lpstr>Euler-Bernoulli Assumptions for Thin-Beams (I)</vt:lpstr>
      <vt:lpstr>Flexural Stresses due to Bending</vt:lpstr>
      <vt:lpstr>PowerPoint Presentation</vt:lpstr>
      <vt:lpstr>Flexural Stress Formula</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37</cp:revision>
  <dcterms:created xsi:type="dcterms:W3CDTF">2023-01-09T07:57:13Z</dcterms:created>
  <dcterms:modified xsi:type="dcterms:W3CDTF">2023-09-25T14:28:02Z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