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2"/>
  </p:notesMasterIdLst>
  <p:sldIdLst>
    <p:sldId id="257" r:id="rId2"/>
    <p:sldId id="314" r:id="rId3"/>
    <p:sldId id="353" r:id="rId4"/>
    <p:sldId id="325" r:id="rId5"/>
    <p:sldId id="326" r:id="rId6"/>
    <p:sldId id="357" r:id="rId7"/>
    <p:sldId id="364" r:id="rId8"/>
    <p:sldId id="317" r:id="rId9"/>
    <p:sldId id="342" r:id="rId10"/>
    <p:sldId id="354" r:id="rId11"/>
    <p:sldId id="331" r:id="rId12"/>
    <p:sldId id="355" r:id="rId13"/>
    <p:sldId id="362" r:id="rId14"/>
    <p:sldId id="356" r:id="rId15"/>
    <p:sldId id="358" r:id="rId16"/>
    <p:sldId id="359" r:id="rId17"/>
    <p:sldId id="360" r:id="rId18"/>
    <p:sldId id="361" r:id="rId19"/>
    <p:sldId id="363" r:id="rId20"/>
    <p:sldId id="262" r:id="rId21"/>
  </p:sldIdLst>
  <p:sldSz cx="9144000" cy="6858000" type="screen4x3"/>
  <p:notesSz cx="6858000" cy="9144000"/>
  <p:embeddedFontLst>
    <p:embeddedFont>
      <p:font typeface="Acumin Pro" panose="020B0604020202020204" charset="0"/>
      <p:regular r:id="rId23"/>
      <p:bold r:id="rId24"/>
      <p:italic r:id="rId25"/>
      <p:boldItalic r:id="rId26"/>
    </p:embeddedFont>
    <p:embeddedFont>
      <p:font typeface="Acumin Pro ExtraCondensed" panose="020B0604020202020204" charset="0"/>
      <p:regular r:id="rId27"/>
      <p:bold r:id="rId28"/>
      <p:italic r:id="rId29"/>
      <p:boldItalic r:id="rId30"/>
    </p:embeddedFont>
    <p:embeddedFont>
      <p:font typeface="Acumin Pro ExtraCondensed Smbd" panose="020B0604020202020204" charset="0"/>
      <p:regular r:id="rId31"/>
      <p:bold r:id="rId32"/>
      <p:italic r:id="rId33"/>
      <p:boldItalic r:id="rId34"/>
    </p:embeddedFont>
    <p:embeddedFont>
      <p:font typeface="Acumin Pro Medium" panose="020B0604020202020204" charset="0"/>
      <p:regular r:id="rId35"/>
      <p:italic r:id="rId36"/>
    </p:embeddedFont>
    <p:embeddedFont>
      <p:font typeface="Acumin Pro Semibold" panose="020B0604020202020204" charset="0"/>
      <p:regular r:id="rId37"/>
      <p:bold r:id="rId38"/>
      <p:italic r:id="rId39"/>
      <p:boldItalic r:id="rId40"/>
    </p:embeddedFont>
    <p:embeddedFont>
      <p:font typeface="Acumin Pro SemiCondensed"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United Sans Cd Md" charset="0"/>
      <p:regular r:id="rId49"/>
    </p:embeddedFont>
    <p:embeddedFont>
      <p:font typeface="United Sans Reg Medium" panose="020B0604020202020204" charset="0"/>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0A2BE-EBC4-42F2-9F33-E465EC86103D}" v="4" dt="2023-09-18T18:05:17.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86401"/>
  </p:normalViewPr>
  <p:slideViewPr>
    <p:cSldViewPr snapToGrid="0" snapToObjects="1">
      <p:cViewPr varScale="1">
        <p:scale>
          <a:sx n="103" d="100"/>
          <a:sy n="103" d="100"/>
        </p:scale>
        <p:origin x="88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58A0A2BE-EBC4-42F2-9F33-E465EC86103D}"/>
    <pc:docChg chg="addSld modSld">
      <pc:chgData name="Shubhra Bansal" userId="8a733231fab1e3e4" providerId="LiveId" clId="{58A0A2BE-EBC4-42F2-9F33-E465EC86103D}" dt="2023-09-18T18:05:17.580" v="3"/>
      <pc:docMkLst>
        <pc:docMk/>
      </pc:docMkLst>
      <pc:sldChg chg="addSp">
        <pc:chgData name="Shubhra Bansal" userId="8a733231fab1e3e4" providerId="LiveId" clId="{58A0A2BE-EBC4-42F2-9F33-E465EC86103D}" dt="2023-09-18T11:52:25.609" v="0"/>
        <pc:sldMkLst>
          <pc:docMk/>
          <pc:sldMk cId="198113133" sldId="257"/>
        </pc:sldMkLst>
        <pc:inkChg chg="add">
          <ac:chgData name="Shubhra Bansal" userId="8a733231fab1e3e4" providerId="LiveId" clId="{58A0A2BE-EBC4-42F2-9F33-E465EC86103D}" dt="2023-09-18T11:52:25.609" v="0"/>
          <ac:inkMkLst>
            <pc:docMk/>
            <pc:sldMk cId="198113133" sldId="257"/>
            <ac:inkMk id="6" creationId="{CDF5D70A-4F16-1D4B-AA9A-CB1FC6F6209C}"/>
          </ac:inkMkLst>
        </pc:inkChg>
      </pc:sldChg>
      <pc:sldChg chg="addSp">
        <pc:chgData name="Shubhra Bansal" userId="8a733231fab1e3e4" providerId="LiveId" clId="{58A0A2BE-EBC4-42F2-9F33-E465EC86103D}" dt="2023-09-18T11:52:25.609" v="0"/>
        <pc:sldMkLst>
          <pc:docMk/>
          <pc:sldMk cId="3832612059" sldId="314"/>
        </pc:sldMkLst>
        <pc:inkChg chg="add">
          <ac:chgData name="Shubhra Bansal" userId="8a733231fab1e3e4" providerId="LiveId" clId="{58A0A2BE-EBC4-42F2-9F33-E465EC86103D}" dt="2023-09-18T11:52:25.609" v="0"/>
          <ac:inkMkLst>
            <pc:docMk/>
            <pc:sldMk cId="3832612059" sldId="314"/>
            <ac:inkMk id="3" creationId="{6FBB8604-CB29-E431-54C2-588A716DC933}"/>
          </ac:inkMkLst>
        </pc:inkChg>
      </pc:sldChg>
      <pc:sldChg chg="addSp">
        <pc:chgData name="Shubhra Bansal" userId="8a733231fab1e3e4" providerId="LiveId" clId="{58A0A2BE-EBC4-42F2-9F33-E465EC86103D}" dt="2023-09-18T12:17:15.991" v="2"/>
        <pc:sldMkLst>
          <pc:docMk/>
          <pc:sldMk cId="665812198" sldId="317"/>
        </pc:sldMkLst>
        <pc:inkChg chg="add">
          <ac:chgData name="Shubhra Bansal" userId="8a733231fab1e3e4" providerId="LiveId" clId="{58A0A2BE-EBC4-42F2-9F33-E465EC86103D}" dt="2023-09-18T12:17:15.991" v="2"/>
          <ac:inkMkLst>
            <pc:docMk/>
            <pc:sldMk cId="665812198" sldId="317"/>
            <ac:inkMk id="3" creationId="{3B160533-1312-BDB3-4BA5-4674E9603DB8}"/>
          </ac:inkMkLst>
        </pc:inkChg>
      </pc:sldChg>
      <pc:sldChg chg="addSp">
        <pc:chgData name="Shubhra Bansal" userId="8a733231fab1e3e4" providerId="LiveId" clId="{58A0A2BE-EBC4-42F2-9F33-E465EC86103D}" dt="2023-09-18T11:52:25.609" v="0"/>
        <pc:sldMkLst>
          <pc:docMk/>
          <pc:sldMk cId="671031988" sldId="325"/>
        </pc:sldMkLst>
        <pc:inkChg chg="add">
          <ac:chgData name="Shubhra Bansal" userId="8a733231fab1e3e4" providerId="LiveId" clId="{58A0A2BE-EBC4-42F2-9F33-E465EC86103D}" dt="2023-09-18T11:52:25.609" v="0"/>
          <ac:inkMkLst>
            <pc:docMk/>
            <pc:sldMk cId="671031988" sldId="325"/>
            <ac:inkMk id="2" creationId="{23EE1A6D-CAA0-F789-1109-D13D2436FFB5}"/>
          </ac:inkMkLst>
        </pc:inkChg>
      </pc:sldChg>
      <pc:sldChg chg="addSp">
        <pc:chgData name="Shubhra Bansal" userId="8a733231fab1e3e4" providerId="LiveId" clId="{58A0A2BE-EBC4-42F2-9F33-E465EC86103D}" dt="2023-09-18T11:52:25.609" v="0"/>
        <pc:sldMkLst>
          <pc:docMk/>
          <pc:sldMk cId="560500154" sldId="326"/>
        </pc:sldMkLst>
        <pc:inkChg chg="add">
          <ac:chgData name="Shubhra Bansal" userId="8a733231fab1e3e4" providerId="LiveId" clId="{58A0A2BE-EBC4-42F2-9F33-E465EC86103D}" dt="2023-09-18T11:52:25.609" v="0"/>
          <ac:inkMkLst>
            <pc:docMk/>
            <pc:sldMk cId="560500154" sldId="326"/>
            <ac:inkMk id="2" creationId="{B805C303-88FB-33AD-091F-F80CAF6E6C6C}"/>
          </ac:inkMkLst>
        </pc:inkChg>
      </pc:sldChg>
      <pc:sldChg chg="addSp">
        <pc:chgData name="Shubhra Bansal" userId="8a733231fab1e3e4" providerId="LiveId" clId="{58A0A2BE-EBC4-42F2-9F33-E465EC86103D}" dt="2023-09-18T12:17:15.991" v="2"/>
        <pc:sldMkLst>
          <pc:docMk/>
          <pc:sldMk cId="4107469807" sldId="331"/>
        </pc:sldMkLst>
        <pc:inkChg chg="add">
          <ac:chgData name="Shubhra Bansal" userId="8a733231fab1e3e4" providerId="LiveId" clId="{58A0A2BE-EBC4-42F2-9F33-E465EC86103D}" dt="2023-09-18T12:17:15.991" v="2"/>
          <ac:inkMkLst>
            <pc:docMk/>
            <pc:sldMk cId="4107469807" sldId="331"/>
            <ac:inkMk id="2" creationId="{1700CE0E-A9E2-6A53-D285-2E6608682A1C}"/>
          </ac:inkMkLst>
        </pc:inkChg>
      </pc:sldChg>
      <pc:sldChg chg="addSp">
        <pc:chgData name="Shubhra Bansal" userId="8a733231fab1e3e4" providerId="LiveId" clId="{58A0A2BE-EBC4-42F2-9F33-E465EC86103D}" dt="2023-09-18T12:17:15.991" v="2"/>
        <pc:sldMkLst>
          <pc:docMk/>
          <pc:sldMk cId="3965663661" sldId="342"/>
        </pc:sldMkLst>
        <pc:inkChg chg="add">
          <ac:chgData name="Shubhra Bansal" userId="8a733231fab1e3e4" providerId="LiveId" clId="{58A0A2BE-EBC4-42F2-9F33-E465EC86103D}" dt="2023-09-18T12:17:15.991" v="2"/>
          <ac:inkMkLst>
            <pc:docMk/>
            <pc:sldMk cId="3965663661" sldId="342"/>
            <ac:inkMk id="2" creationId="{EFB7DA24-61BE-8541-279A-FAD993F05C34}"/>
          </ac:inkMkLst>
        </pc:inkChg>
      </pc:sldChg>
      <pc:sldChg chg="addSp">
        <pc:chgData name="Shubhra Bansal" userId="8a733231fab1e3e4" providerId="LiveId" clId="{58A0A2BE-EBC4-42F2-9F33-E465EC86103D}" dt="2023-09-18T11:52:25.609" v="0"/>
        <pc:sldMkLst>
          <pc:docMk/>
          <pc:sldMk cId="3601765603" sldId="353"/>
        </pc:sldMkLst>
        <pc:inkChg chg="add">
          <ac:chgData name="Shubhra Bansal" userId="8a733231fab1e3e4" providerId="LiveId" clId="{58A0A2BE-EBC4-42F2-9F33-E465EC86103D}" dt="2023-09-18T11:52:25.609" v="0"/>
          <ac:inkMkLst>
            <pc:docMk/>
            <pc:sldMk cId="3601765603" sldId="353"/>
            <ac:inkMk id="2" creationId="{93238537-99C1-2C34-0A03-4DD01F62BD5C}"/>
          </ac:inkMkLst>
        </pc:inkChg>
      </pc:sldChg>
      <pc:sldChg chg="addSp">
        <pc:chgData name="Shubhra Bansal" userId="8a733231fab1e3e4" providerId="LiveId" clId="{58A0A2BE-EBC4-42F2-9F33-E465EC86103D}" dt="2023-09-18T12:17:15.991" v="2"/>
        <pc:sldMkLst>
          <pc:docMk/>
          <pc:sldMk cId="3179366928" sldId="354"/>
        </pc:sldMkLst>
        <pc:inkChg chg="add">
          <ac:chgData name="Shubhra Bansal" userId="8a733231fab1e3e4" providerId="LiveId" clId="{58A0A2BE-EBC4-42F2-9F33-E465EC86103D}" dt="2023-09-18T12:17:15.991" v="2"/>
          <ac:inkMkLst>
            <pc:docMk/>
            <pc:sldMk cId="3179366928" sldId="354"/>
            <ac:inkMk id="2" creationId="{F9937D90-3CE9-C17D-8ECA-11374B46DD9F}"/>
          </ac:inkMkLst>
        </pc:inkChg>
      </pc:sldChg>
      <pc:sldChg chg="addSp">
        <pc:chgData name="Shubhra Bansal" userId="8a733231fab1e3e4" providerId="LiveId" clId="{58A0A2BE-EBC4-42F2-9F33-E465EC86103D}" dt="2023-09-18T12:17:15.991" v="2"/>
        <pc:sldMkLst>
          <pc:docMk/>
          <pc:sldMk cId="204388387" sldId="355"/>
        </pc:sldMkLst>
        <pc:inkChg chg="add">
          <ac:chgData name="Shubhra Bansal" userId="8a733231fab1e3e4" providerId="LiveId" clId="{58A0A2BE-EBC4-42F2-9F33-E465EC86103D}" dt="2023-09-18T12:17:15.991" v="2"/>
          <ac:inkMkLst>
            <pc:docMk/>
            <pc:sldMk cId="204388387" sldId="355"/>
            <ac:inkMk id="2" creationId="{B6D6A36D-E019-AE68-ECF9-76468B48BCF8}"/>
          </ac:inkMkLst>
        </pc:inkChg>
      </pc:sldChg>
      <pc:sldChg chg="addSp">
        <pc:chgData name="Shubhra Bansal" userId="8a733231fab1e3e4" providerId="LiveId" clId="{58A0A2BE-EBC4-42F2-9F33-E465EC86103D}" dt="2023-09-18T18:05:17.580" v="3"/>
        <pc:sldMkLst>
          <pc:docMk/>
          <pc:sldMk cId="542386956" sldId="356"/>
        </pc:sldMkLst>
        <pc:inkChg chg="add">
          <ac:chgData name="Shubhra Bansal" userId="8a733231fab1e3e4" providerId="LiveId" clId="{58A0A2BE-EBC4-42F2-9F33-E465EC86103D}" dt="2023-09-18T18:05:17.580" v="3"/>
          <ac:inkMkLst>
            <pc:docMk/>
            <pc:sldMk cId="542386956" sldId="356"/>
            <ac:inkMk id="4" creationId="{D41978C4-4E41-8E47-CEFB-9029845E167A}"/>
          </ac:inkMkLst>
        </pc:inkChg>
      </pc:sldChg>
      <pc:sldChg chg="addSp">
        <pc:chgData name="Shubhra Bansal" userId="8a733231fab1e3e4" providerId="LiveId" clId="{58A0A2BE-EBC4-42F2-9F33-E465EC86103D}" dt="2023-09-18T12:17:15.991" v="2"/>
        <pc:sldMkLst>
          <pc:docMk/>
          <pc:sldMk cId="2966428457" sldId="357"/>
        </pc:sldMkLst>
        <pc:inkChg chg="add">
          <ac:chgData name="Shubhra Bansal" userId="8a733231fab1e3e4" providerId="LiveId" clId="{58A0A2BE-EBC4-42F2-9F33-E465EC86103D}" dt="2023-09-18T11:52:25.609" v="0"/>
          <ac:inkMkLst>
            <pc:docMk/>
            <pc:sldMk cId="2966428457" sldId="357"/>
            <ac:inkMk id="2" creationId="{C6AF9F4E-FC80-BAE2-435E-1476A4FA893E}"/>
          </ac:inkMkLst>
        </pc:inkChg>
        <pc:inkChg chg="add">
          <ac:chgData name="Shubhra Bansal" userId="8a733231fab1e3e4" providerId="LiveId" clId="{58A0A2BE-EBC4-42F2-9F33-E465EC86103D}" dt="2023-09-18T12:17:15.991" v="2"/>
          <ac:inkMkLst>
            <pc:docMk/>
            <pc:sldMk cId="2966428457" sldId="357"/>
            <ac:inkMk id="3" creationId="{9423343B-2CE9-10BC-1E88-13F8ADAE2236}"/>
          </ac:inkMkLst>
        </pc:inkChg>
      </pc:sldChg>
      <pc:sldChg chg="addSp">
        <pc:chgData name="Shubhra Bansal" userId="8a733231fab1e3e4" providerId="LiveId" clId="{58A0A2BE-EBC4-42F2-9F33-E465EC86103D}" dt="2023-09-18T18:05:17.580" v="3"/>
        <pc:sldMkLst>
          <pc:docMk/>
          <pc:sldMk cId="3002300320" sldId="358"/>
        </pc:sldMkLst>
        <pc:inkChg chg="add">
          <ac:chgData name="Shubhra Bansal" userId="8a733231fab1e3e4" providerId="LiveId" clId="{58A0A2BE-EBC4-42F2-9F33-E465EC86103D}" dt="2023-09-18T18:05:17.580" v="3"/>
          <ac:inkMkLst>
            <pc:docMk/>
            <pc:sldMk cId="3002300320" sldId="358"/>
            <ac:inkMk id="2" creationId="{A0726EBF-457E-7E4A-D961-DEDE2D48B3D0}"/>
          </ac:inkMkLst>
        </pc:inkChg>
      </pc:sldChg>
      <pc:sldChg chg="addSp">
        <pc:chgData name="Shubhra Bansal" userId="8a733231fab1e3e4" providerId="LiveId" clId="{58A0A2BE-EBC4-42F2-9F33-E465EC86103D}" dt="2023-09-18T18:05:17.580" v="3"/>
        <pc:sldMkLst>
          <pc:docMk/>
          <pc:sldMk cId="1205860994" sldId="359"/>
        </pc:sldMkLst>
        <pc:inkChg chg="add">
          <ac:chgData name="Shubhra Bansal" userId="8a733231fab1e3e4" providerId="LiveId" clId="{58A0A2BE-EBC4-42F2-9F33-E465EC86103D}" dt="2023-09-18T18:05:17.580" v="3"/>
          <ac:inkMkLst>
            <pc:docMk/>
            <pc:sldMk cId="1205860994" sldId="359"/>
            <ac:inkMk id="2" creationId="{E58A8168-C85A-2556-8F97-2E7A606A15E0}"/>
          </ac:inkMkLst>
        </pc:inkChg>
      </pc:sldChg>
      <pc:sldChg chg="addSp">
        <pc:chgData name="Shubhra Bansal" userId="8a733231fab1e3e4" providerId="LiveId" clId="{58A0A2BE-EBC4-42F2-9F33-E465EC86103D}" dt="2023-09-18T18:05:17.580" v="3"/>
        <pc:sldMkLst>
          <pc:docMk/>
          <pc:sldMk cId="3899293141" sldId="360"/>
        </pc:sldMkLst>
        <pc:inkChg chg="add">
          <ac:chgData name="Shubhra Bansal" userId="8a733231fab1e3e4" providerId="LiveId" clId="{58A0A2BE-EBC4-42F2-9F33-E465EC86103D}" dt="2023-09-18T18:05:17.580" v="3"/>
          <ac:inkMkLst>
            <pc:docMk/>
            <pc:sldMk cId="3899293141" sldId="360"/>
            <ac:inkMk id="2" creationId="{3CD3DFFC-FCB7-5A0A-8500-AC37E6F460D5}"/>
          </ac:inkMkLst>
        </pc:inkChg>
      </pc:sldChg>
      <pc:sldChg chg="addSp">
        <pc:chgData name="Shubhra Bansal" userId="8a733231fab1e3e4" providerId="LiveId" clId="{58A0A2BE-EBC4-42F2-9F33-E465EC86103D}" dt="2023-09-18T18:05:17.580" v="3"/>
        <pc:sldMkLst>
          <pc:docMk/>
          <pc:sldMk cId="71427342" sldId="361"/>
        </pc:sldMkLst>
        <pc:inkChg chg="add">
          <ac:chgData name="Shubhra Bansal" userId="8a733231fab1e3e4" providerId="LiveId" clId="{58A0A2BE-EBC4-42F2-9F33-E465EC86103D}" dt="2023-09-18T18:05:17.580" v="3"/>
          <ac:inkMkLst>
            <pc:docMk/>
            <pc:sldMk cId="71427342" sldId="361"/>
            <ac:inkMk id="2" creationId="{7DB0A781-3907-3565-6DE8-7B9A1726121B}"/>
          </ac:inkMkLst>
        </pc:inkChg>
      </pc:sldChg>
      <pc:sldChg chg="addSp">
        <pc:chgData name="Shubhra Bansal" userId="8a733231fab1e3e4" providerId="LiveId" clId="{58A0A2BE-EBC4-42F2-9F33-E465EC86103D}" dt="2023-09-18T18:05:17.580" v="3"/>
        <pc:sldMkLst>
          <pc:docMk/>
          <pc:sldMk cId="2264260753" sldId="363"/>
        </pc:sldMkLst>
        <pc:inkChg chg="add">
          <ac:chgData name="Shubhra Bansal" userId="8a733231fab1e3e4" providerId="LiveId" clId="{58A0A2BE-EBC4-42F2-9F33-E465EC86103D}" dt="2023-09-18T18:05:17.580" v="3"/>
          <ac:inkMkLst>
            <pc:docMk/>
            <pc:sldMk cId="2264260753" sldId="363"/>
            <ac:inkMk id="2" creationId="{9E379900-C5AD-2177-9C72-18263E3E5A13}"/>
          </ac:inkMkLst>
        </pc:inkChg>
      </pc:sldChg>
      <pc:sldChg chg="addSp add">
        <pc:chgData name="Shubhra Bansal" userId="8a733231fab1e3e4" providerId="LiveId" clId="{58A0A2BE-EBC4-42F2-9F33-E465EC86103D}" dt="2023-09-18T12:17:15.991" v="2"/>
        <pc:sldMkLst>
          <pc:docMk/>
          <pc:sldMk cId="3958448567" sldId="364"/>
        </pc:sldMkLst>
        <pc:inkChg chg="add">
          <ac:chgData name="Shubhra Bansal" userId="8a733231fab1e3e4" providerId="LiveId" clId="{58A0A2BE-EBC4-42F2-9F33-E465EC86103D}" dt="2023-09-18T12:17:15.991" v="2"/>
          <ac:inkMkLst>
            <pc:docMk/>
            <pc:sldMk cId="3958448567" sldId="364"/>
            <ac:inkMk id="2" creationId="{236D1F6A-B968-85AC-AA21-9547046393FA}"/>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29:12.573"/>
    </inkml:context>
    <inkml:brush xml:id="br0">
      <inkml:brushProperty name="width" value="0.05292" units="cm"/>
      <inkml:brushProperty name="height" value="0.05292" units="cm"/>
      <inkml:brushProperty name="color" value="#FF0000"/>
    </inkml:brush>
  </inkml:definitions>
  <inkml:trace contextRef="#ctx0" brushRef="#br0">24893 17000 5519 0,'0'0'240'0,"2"-7"64"0,-2 7-304 0,3-9 0 0,-3 9 0 0,5-10 0 15,-1 1 1232-15,1 2 192 0,0 0 48 0,2 2 0 16,0 1-1184-16,3 1-288 0,0 0 0 0,1-1 0 0,0 2 0 0,1 0 0 16,0 1 0-16,1-1 0 0,-1 1 0 0,-1 0 0 15,0 1 0-15,-11 0 0 0,8-2 0 0,-8 2 240 16,0 0-48-16,0 0-16 0,0 0 608 0,0 0 128 15,0 0 32-15,0 0 0 0,0 0-64 16,0 0-16-16,6 7 0 0,-2 0 0 0,-4-7-512 0,5 10-96 16,-2-3-32-16,1 1 0 0,2-1-224 15,2-1 0-15,-1 1 0 0,3 0 0 0,1 1 0 0,2 0 0 16,3-2 0-16,1 2-160 16,1 1 160-16,1-1 0 0,-1-1 0 0,1 0 0 0,-1-2 128 0,-2 1-128 15,-1 1 128-15,-2-1-128 0,-1 0 304 0,-2 0-16 0,-3 0 0 16,-7-6 0-16,6 9 352 0,-2-1 80 0,-4-8 16 0,1 11 0 15,-1-1-96-15,0 0-32 0,-1 0 0 0,0 2 0 16,-1 1-320-16,1 3-64 0,0-1-16 0,1 3 0 16,1 0-208-16,2 1 0 15,2-1 0-15,1-2 0 0,3 2-224 0,0-3 16 0,1 1 0 16,2-1 0-16,1-2-48 0,1-1-16 0,1 0 0 16,0-2 0-16,2-1 128 0,-1-1 144 0,-1 0-208 15,1-3 80-15,-2 1 128 0,-1-2 0 0,-2-1 0 0,-1 1 0 16,-10-4 368-16,9 4 48 0,-1-1 16 15,-8-3 0-15,0 0 368 0,0 0 80 0,0 0 16 0,0 0 0 0,-4 9-16 16,0 0 0-16,0 0 0 0,-2-2 0 16,0 0-480-16,-1 2-80 0,0 1-32 0,1 0 0 0,0 1-288 0,2-2 0 15,-1 0 0-15,2 0 0 0,3-9 0 0,-2 10 0 16,0-1 0-16,2-9 0 0,0 0-272 0,2 9-16 0,-2-9 0 0,0 0 0 31,5 7-208-15,-5-7-32-16,0 0-16 0,10 4 0 15,-10-4 32-15,11 0 0 0,-2-2 0 0,-9 2 0 0,9-3 272 0,-9 3 64 0,0 0 16 0,0 0 0 0,3-6 160 0,-3 6 144 0,0 0-16 0,0 0-8096 16,0 0-1616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58:29.54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2036 1253 4607 0,'0'0'400'0,"0"0"-400"16,0 0 0-16,0 0 0 0,0 0 1136 0,0 0 144 0,0 0 16 0,0-6 16 0,-2 1-416 0,4 1-64 15,-2 4-32-15,0-6 0 0,-2 1 192 0,2 0 32 16,0 0 16-16,0 5 0 16,-1-6-128-16,-1 2-16 0,2 4-16 0,0 0 0 0,0 0-80 0,0-5-16 0,0 5 0 0,0 0 0 15,0 0-208-15,0 0-64 16,0 0 0-16,0 0 0 0,0 0 48 0,0 0 0 16,0 0 0-16,0 0 0 0,2 8 64 0,1 3 16 15,-3 2 0-15,1 4 0 0,0 1-16 0,0 4 0 16,1 3 0-16,-1 3 0 0,-1 5-160 0,2 6-16 0,-1 3-16 0,1 4 0 0,0 2-96 15,1 4-16-15,0 1 0 0,0 1 0 16,0 1-320-16,0-3 144 0,2 0-144 0,-1-2 0 16,1-4 128-16,-1-1-128 0,0 0 0 0,1-3 0 15,-2-3 144-15,0 0-144 0,0-3 0 0,0-2 144 16,-1-2-144-16,0-2 160 0,-1-3-160 0,2-1 160 0,-2-3-160 0,0-5 128 16,-1 0-128-16,-2-4 128 0,1-3-128 0,-1-1 0 15,1-1 0-15,0-2 0 16,1-7-1472-16,0 0-336 0,0 0-64 0</inkml:trace>
  <inkml:trace contextRef="#ctx0" brushRef="#br0" timeOffset="3073.42">1983 1305 3679 0,'0'0'320'0,"0"0"-320"0,0 0 0 0,0 0 0 16,0 0 1472-16,0 0 208 15,0 0 48-15,0 0 16 0,0 0-944 0,0 0-192 0,0 0-32 0,0 0-16 16,0 0 32-16,0 0 16 0,0 0 0 15,0 0 0-15,-5-3-16 0,5 3 0 0,0 0 0 0,0 0 0 16,-5-2-80-16,5 2-32 0,-4-1 0 0,4 1 0 16,-7-1-96-16,7 1 0 0,0 0-16 0,-5 0 0 0,5 0-48 0,0 0 0 15,-6-1 0-15,6 1 0 16,0 0 16-16,0 0 0 0,-5-1 0 16,5 1 0-16,0 0-16 0,0 0-16 0,-5-1 0 0,5 1 0 0,0 0-32 0,0 0 0 15,0 0 0-15,0 0 0 0,0 0-96 0,0 0-32 16,0 0 0-16,0 0 0 0,0 0 48 0,0 0 16 15,0 0 0-15,0 0 0 0,0 0 32 0,0 0 0 0,0 0 0 0,0 0 0 16,0 0-32-16,0 0 0 16,0 0 0-16,0 0 0 0,0 0-208 0,0 0 176 15,0 0-176-15,0 0 160 0,0 0-160 0,0 0 160 16,0 0-160-16,0 0 160 0,6-4-160 0,-2 2 192 0,-4 2-192 0,6-2 192 16,0-1-192-16,1 1 0 0,-1 0 144 0,1 1-144 15,0 0 128-15,-1 0-128 16,3 0 128-16,-1 0-128 0,1 0 0 0,-1-1 144 15,2-1-144-15,0 1 0 0,-1 0 192 0,1 0-192 0,1 0 192 0,1-1-192 16,1 1 144-16,0 0-144 16,3-1 0-16,-2 1 144 0,1 0-144 0,3 0 128 0,2 0-128 0,-1 1 128 15,1 0-128-15,2 0 0 0,0 0 144 16,2 1-144-16,0-1 160 0,1-1-32 16,1 1-128-16,1-1 192 0,-1 0-192 0,0 0 176 0,-2 0-176 15,2 0 160-15,-1 0-160 0,1 1 0 0,-2-2 0 16,1 1 128-16,1-1-128 0,1 2 0 0,-2 0 144 0,3 0-144 15,-1 0 0-15,2 0 128 0,0-1-128 0,0 1 0 0,2-2 0 16,-1 2 144-16,-2-1-144 0,-1 0 0 0,-2-1 128 0,0 0-128 31,1 1 0-31,0 0 0 0,-2 0 144 0,3 0-144 16,-1 1 0-16,2-1 144 0,0 1-144 0,2 0 0 0,2 0 0 0,1 0 128 0,0 0-128 0,0 0 0 16,-4 0 0-16,1 0 128 15,0-2-128-15,0 2 0 0,-2 0 0 0,1 0 0 0,0 0 0 0,1 0 0 16,-1 0 0-1,2-1 0-15,3 1 0 0,0-1 0 0,0 1 0 0,-1 0 0 16,-1-1 0-16,-1 0 128 0,-3 0-128 16,2-1 0-16,0 2 0 0,-1 0 0 15,-5-1 0-15,4 1 0 0,-1 1 0 0,1 0 0 0,-1 0 0 0,4 0 0 0,-1-1 0 16,3 1 0-16,2 0 0 0,-2 0 0 0,-2 0 0 0,0 0 0 16,0 0 0-16,-2 0 0 0,1-1 0 0,0 1 0 15,-1 0 0-15,1 1 0 0,0 0 0 0,2-1 0 16,1-1 0-16,1 1 0 0,1 0 0 0,0 0 0 15,-1 0 0-15,-1 0 0 0,-1-1 0 0,0 1 0 16,-1 0 0-16,1-1 0 0,0 1 0 0,0 0 0 16,-2 0 0-16,3 0 0 0,-1 0 0 0,1 1 0 15,1 0 0-15,-1 0 0 0,0-1 0 0,-2 0 0 16,-1 0 0-16,-2 1 0 0,1 0 0 0,-1 0 0 16,-1 0 0-16,2 0 0 0,-4 1 0 0,1-2 0 15,0 1 0-15,0 1 0 0,0 0 0 0,1 0 128 16,-1-1-128-16,0 0 0 0,-1 1 0 0,-1-1 0 0,-2-1 0 0,-2 1 0 15,-1 0 0-15,-2 0 0 16,0 1 128-16,-2-1-128 0,-2 0 0 0,0-1 0 16,2 3 0-16,-3-2 128 0,-2 0-128 0,0 0 0 0,-2 1 0 15,0 1 0-15,0 0-256 0,-2-1-96 0,-6-2-16 0,7 2 0 32,-1 1-752-32,-6-3-160 0,0 0-16 0</inkml:trace>
  <inkml:trace contextRef="#ctx0" brushRef="#br0" timeOffset="3459.72">5899 1212 17503 0,'0'0'1552'0,"0"0"-1232"15,0 0-320-15,0 0 0 0,0 0 320 0,0 0 0 16,0 0 0-16,0 0 0 0,0 0 368 0,0 0 80 15,7 1 0-15,-7-1 16 0,5 5-16 0,1 0-16 16,0 1 0-16,0 1 0 0,-2 3-80 0,1 1-16 0,-1 4 0 0,0-1 0 16,-1 1 0-16,0 3 0 0,0 1 0 0,0 4 0 15,-1 3-96-15,-1 3-32 16,0 2 0-16,0 0 0 0,0 2-144 0,1 2-16 0,0 1-16 16,1 1 0-16,-3 2-96 0,1-1-32 0,1 3 0 15,0 1 0-15,0 1 32 0,2-3 16 0,-1 0 0 16,1-2 0-16,1 1-16 0,-1-1-16 0,2 0 0 0,-2-2 0 15,-1 0-80-15,1-3-16 16,-2-1 0-16,0 0 0 0,-1 0-16 0,0-2 0 0,0-3 0 0,-1-1 0 0,0-3 0 0,0-1-128 16,-1-2 192-1,0-2-64-15,0-1-128 0,-1-3 192 0,-3-2-192 0,2-1 192 0,1 0-352 0,-1-1-64 16,-1-2-16-16,1-2-10416 16,0-1-2080-1</inkml:trace>
  <inkml:trace contextRef="#ctx0" brushRef="#br0" timeOffset="4383.54">1989 2455 14623 0,'0'0'640'0,"0"0"144"0,0 0-624 0,-6 0-160 0,6 0 0 0,0 0 0 16,-5-1 1088-16,5 1 176 0,0 0 32 0,0 0 16 0,0 0-384 15,0 0-80-15,0 0-16 0,0 0 0 0,0 0 0 16,0 0-16-16,6-1 0 0,1-1 0 0,-1 1-288 0,2 0-48 16,-2 1-16-16,1 0 0 0,1 1-160 0,0 0-48 15,0 0 0-15,1 0 0 0,0 0-64 0,1 1 0 16,1 1-16-16,1-1 0 0,1-1-48 0,0 0 0 16,3 1 0-16,3-1 0 0,0 1-128 0,3 1 128 15,3-1-128-15,2 0 128 0,2-1 0 0,3 0-128 16,2 0 192-16,2 0-64 0,2-1-128 0,1 0 160 15,-2-1-160-15,4 1 160 0,0 0-160 0,1 0 160 16,3-1-160-16,3 0 160 0,2 0-160 0,0 0 0 0,1 0 144 0,-1 1-144 16,0-1 128-16,0 0-128 0,2 0 128 0,1-1-128 15,1 2 0-15,2 0 0 16,1-1 0-16,0 0 0 0,-1 0 0 0,3 0 0 0,1 0 0 16,5 1 0-16,4 0 0 0,1 0 0 0,-3-1 160 0,2 0-160 15,0 1 128-15,3 1-128 0,2 0 0 0,-2 0 144 16,0-1-144-16,-3 1 0 0,0 0 0 0,3 0 128 15,6 0-128-15,-3 1 0 0,-5-2 0 0,-2 0 0 16,-2 0 0-16,1 0 0 0,6 1 0 0,-1-1 128 0,-2 0-128 0,-2 1 0 16,-3 0 0-16,-1-1 0 0,-1 0 160 15,0 0-160-15,1 1 192 0,-6-1-192 0,-5 0 208 16,-2 0-64-16,-2 0-16 0,-5 0 0 0,-4-1 32 0,-6 1 0 16,-2-1 0-16,-5 1 0 0,-5-1-32 15,-3 1 0-15,-5-3 0 0,-3 2 0 0,-3 0 80 0,-8 1 16 16,0 0 0-16,0 0 0 0,0 0-224 0,0 0-240 15,-2-4 48-15,-5 1-9728 16,1 0-1968-16</inkml:trace>
  <inkml:trace contextRef="#ctx0" brushRef="#br0" timeOffset="4808.52">4244 3083 26719 0,'0'0'1184'0,"0"0"240"0,0 0-1136 0,0 0-288 0,0 0 0 0,0 0 0 0,0 0 448 0,0 0 48 16,0 0 0-16,-4 10 0 0,0-1 416 0,-1 2 96 15,1 2 16-15,0 3 0 0,-4-1-432 0,4 3-80 16,-1 0 0-16,0 1-16 0,1 2-336 0,1 0-160 15,-1-2 160-15,0-1-160 0,1 0 128 0,2-2-128 16,0 1 0-16,1-1 0 16,0 0-560-16,2-1-208 0,1 1-32 0,3-3-8896 15,0-3-1776-15</inkml:trace>
  <inkml:trace contextRef="#ctx0" brushRef="#br0" timeOffset="5062.31">4471 3098 20271 0,'0'0'1792'0,"0"-6"-1424"16,0 6-368-16,0-4 0 0,0 4 1920 0,0 0 304 0,0 0 64 0,0 0 16 15,0 0-1408-15,0 0-256 0,0 0-64 16,0 0-16-16,0 0 208 0,7 10 64 0,-2 2 0 0,1 1 0 0,-2 1-240 16,2 3-32-16,-1 0-16 0,0 2 0 15,-3 2-272-15,-1 0-48 0,-2 1-16 0,-1 0 0 16,-3-1-48-16,0 0-16 0,-2 0 0 0,-2-1 0 15,-3 1-144-15,-1-1 0 0,-1-1-192 16,-1 0 192-16,0-2-288 0,0 1 64 0,-2-2 16 0,0 1 0 16,-3-3-208-1,-1-1-32-15,-1-1-16 0,-1-1 0 0,-3 0-2192 0,1-2-432 0,1-2-96 0</inkml:trace>
  <inkml:trace contextRef="#ctx0" brushRef="#br0" timeOffset="5319.32">3809 3025 23951 0,'-16'-10'2128'0,"9"8"-1696"15,-1 1-432-15,1 1 0 0,-2 0 1184 0,0 2 160 16,-1 1 16-16,-1 3 16 0,-1 3-480 0,-1 2-80 16,1 4-32-16,0 4 0 0,-2 3-48 0,1 4-16 0,-1 3 0 0,2 4 0 0,1 2-336 0,1 1-64 31,0 1 0-31,4-1-16 0,1 0-176 0,3-1-128 0,3 1 192 0,2-2-192 0,4-1 0 0,2-1 0 15,3-5 0-15,2 1 0 16,1-3-192-16,4-2 192 16,4-1-208-16,4-4 80 15,3-4-464-15,6-4-96 0,0-5-16 0,2-4-9280 0,3-5-1856 0</inkml:trace>
  <inkml:trace contextRef="#ctx0" brushRef="#br0" timeOffset="6482.91">8768 1078 1839 0,'0'0'0'0,"0"0"160"0,4-4-160 0,1-1 0 0,0 1 0 0,0-1 0 15,-2 1 2368-15,1 0 432 0,1-2 80 0,-1 1 32 16,-1 0-1440-16,1 1-304 16,-1-2-48-16,-3 6-16 0,4-4-208 0,-4 4-32 15,3-6-16-15,-3 6 0 0,3-4-336 0,-3 4-64 0,0 0 0 0,0 0-16 16,4-4-48-16,-4 4 0 15,0 0 0-15,0 0 0 0,0 0-48 0,0 0-16 16,0 0 0-16,0 0 0 0,0 0 80 0,0 0 16 0,0 0 0 0,0 0 0 16,0 0 64-16,4 7 16 0,-2 1 0 0,-1 2 0 15,-1 0-144-15,1 2-32 0,0 0 0 0,-1 2 0 0,0 3-16 0,-1 0-16 16,0 3 0-16,-1 3 0 0,-1 2-32 0,2 2-16 16,0 2 0-16,-1 3 0 0,0 3 32 15,0 4 16-15,-1 6 0 0,2 2 0 0,1-1-288 0,0 3 160 16,-2 3-160-16,2 3 128 0,0 1 0 15,2 2-128-15,-2 2 192 0,0-2-64 0,1-2 0 16,1 3 0-16,-1 0 0 0,0 1 0 0,0 1 224 0,2-1 32 0,-1-1 16 16,1-1 0-16,-1 1 48 0,1-1 0 15,-1-1 0-15,0-1 0 0,0-2-64 0,-1-1-16 16,1-2 0-16,1 0 0 0,-2-2 16 0,1 0 0 16,1-1 0-16,-1-2 0 0,0 0-208 0,1-2-48 15,0 0 0-15,-1 0 0 0,0-4 80 0,0 0 16 16,1-1 0-16,0 0 0 0,-1-3-96 0,-2-1 0 0,1 0-128 0,0-2 192 15,0 0-16-15,-1-2-16 16,0 0 0-16,0 0 0 0,1-2-160 0,-1-4 192 0,0-2-192 0,0-2 192 16,0 0-192-16,0-4 0 0,0 0 0 0,2-3 0 15,-2-1 0-15,0-2 0 0,-2-2 0 0,4-1-176 32,-2-8-384-32,0 0-80 0,0 0 0 0,0 0-16 0,0 0-1840 0,0 0-352 0,2-11-80 15,0-3-16-15</inkml:trace>
  <inkml:trace contextRef="#ctx0" brushRef="#br0" timeOffset="6963.96">8827 1104 9215 0,'0'0'400'0,"0"0"96"0,-2-3-496 0,2 3 0 31,-3-3 0-31,-1 0 0 0,4 3 2176 0,-3-5 320 16,-1 1 80-16,4 4 16 0,0 0-1120 0,0 0-240 16,0 0-32-16,2-6-16 0,0 2-400 0,3-1-80 0,1 1 0 15,3 1-16-15,1-1-128 0,2 0-32 16,2 0 0-16,4-2 0 0,1 1-16 0,3-1-16 0,2 1 0 0,4-1 0 15,1 1-112-15,3-1-32 16,2-2 0-16,3 3 0 0,2-1-352 0,0 1 128 0,1-1-128 16,-1 2 0-16,-2 0 0 0,-2 0 0 0,-2 2 0 0,1 1 0 15,-3 0 0-15,-1 0 0 16,-3 0 0-16,0 1 0 16,-4 0-448-16,-1 1-96 0,-2 0-32 0,-2 0 0 15,-1 1-816-15,-3 0-160 0,-3 1-48 0</inkml:trace>
  <inkml:trace contextRef="#ctx0" brushRef="#br0" timeOffset="7465.47">9590 983 11055 0,'0'0'976'0,"0"0"-784"0,-2-3-192 0,1 0 0 16,1 3 1888-16,0 0 336 0,-2-5 64 0,2 5 16 16,0 0-448-16,-2-4-64 0,2 4-32 0,0 0 0 15,0 0-480-15,0 0-80 0,0 0-32 0,0 0 0 0,0 0-560 0,0 0-112 16,0 0-32-16,0 0 0 0,0 0-144 15,-1 8-16-15,0-1-16 0,1 2 0 0,0 0-64 0,1 2-16 0,0 2 0 0,0 0 0 16,2 2-208-16,0 0 128 16,-1 2-128-16,1 0 0 0,-1 3 128 0,2 1-128 15,-1 1 0-15,-1 1 144 0,0 1 32 0,2 3 0 16,-4 0 0-16,1 3 0 0,-1 1-48 0,0 3 0 0,1 3 0 16,-1 1 0-16,0-1-128 0,0 3 192 15,0 1-192-15,0 1 192 0,0 1-192 0,1 2 160 0,-1 0-160 0,0 3 160 16,0 1-160-16,0 1 160 0,1-2-160 15,0 0 160-15,0 2-16 0,0-1 0 0,-1 3 0 0,0 1 0 16,0 2 48-16,0-1 16 0,0-3 0 16,0 2 0-16,0-1 16 0,1-1 0 0,0-1 0 0,-1 2 0 15,0-2-32-15,2 1 0 16,-2-1 0-16,1-1 0 0,0-1-64 0,-1 0 0 0,0-3-128 0,1 0 192 16,-1-3-192-16,0 0 144 0,0-1-144 15,0 0 128-15,-1 0 64 0,0-2 0 0,1-1 0 0,0-1 0 16,-1-2 0-16,-1 1 16 0,1-2 0 0,1-1 0 0,-1-1 0 0,0-2 0 15,0 0 0 1,0-2 0-16,0-1-208 0,0-1 144 0,0 0-144 0,0-2 128 0,1-2-128 0,-3-2 128 16,2-2-128-16,0-1 128 0,0-2 32 15,-2 0 0-15,1-2 0 0,-1-2 0 0,0-1-160 0,1-1 0 16,-1-3 0-16,0 0 0 16,0-2-704-16,3-4 0 0,-3 3-16 0,-3-2-11344 0,0-1-2272 0</inkml:trace>
  <inkml:trace contextRef="#ctx0" brushRef="#br0" timeOffset="7908.85">8870 3869 13823 0,'0'0'1216'0,"-4"-1"-960"15,-2-3-256-15,2 2 0 16,4 2 2880-16,-5 0 512 15,5 0 128-15,0 0 0 0,0 0-1904 0,0 0-384 0,-5-2-80 0,5 2 0 16,0 0-512-16,0 0-112 0,0 0-16 0,0 0 0 0,10 0-272 0,1 0-64 16,1 0-16-16,2 0 0 15,3 0-160-15,1-1 192 0,3 0-192 0,4-1 192 0,1-2-64 0,4 2-128 0,3-1 192 0,3 1-64 16,4-1-128-16,0 0 192 0,2 0-192 0,1-1 192 16,-3 2-192-16,-1-2 0 0,0-1 144 0,-2 2-144 15,-1 0 0-15,-2 0 128 0,-2-1-128 0,-2 2 0 16,-4 0 0-16,0 0-192 0,-3-1 32 0,-4 2 0 15,-4 0-208-15,-3 1-32 0,-3 0-16 16,-4 0 0 0,-5 0-1760-16,0 0-368 0,0 0-64 0</inkml:trace>
  <inkml:trace contextRef="#ctx0" brushRef="#br0" timeOffset="8319.2">9052 4520 21599 0,'0'0'960'0,"-1"-6"192"0,-1-1-928 0,-2-2-224 0,3 3 0 0,-1 0 0 16,0 0 1888-16,-1 1 336 0,1-1 64 0,2 6 16 16,-2-5-560-16,2 5-96 0,0 0-32 0,0 0 0 0,0 0-608 0,0 0-128 15,0 0-32-15,-2 5 0 0,0 2-304 0,-1 3-64 16,1 1-16-16,1 3 0 0,0 3-128 0,0 0-16 15,-1 3-16-15,2 0 0 0,-3 1-128 0,3 0-32 16,0 0 0-16,3 1 0 0,-3 0-144 0,1-2 0 16,0 1 0-16,0 0 128 0,0 0-128 0,1-1-176 15,0-1 48-15,1-1 0 16,-1 0-768-16,1-2-160 0,0 0-32 0,1-1 0 16,-1-2-2560-16,1-2-528 0</inkml:trace>
  <inkml:trace contextRef="#ctx0" brushRef="#br0" timeOffset="8815.5">9026 4630 20271 0,'-7'-18'1792'0,"3"11"-1424"0,2-2-368 0,2-2 0 16,0-1 2624-16,0 0 448 0,1 0 80 0,4 1 32 15,-2-2-1840-15,2 2-352 0,3-1-80 0,2 1-16 16,1 3-112-16,1-1-16 0,1 0-16 0,2 2 0 15,0 1-432-15,0 1-64 16,2 2-32-16,-1 1 0 0,0 1-224 0,-1 1 176 0,1 1-176 0,-4 2 160 16,-1 0-160-16,-1 2 0 0,-3 0 0 0,0 2 128 0,-3 1-128 0,-1 3 128 15,-3 1-128-15,-3 2 128 0,0 1 0 0,-1 3 0 16,-3 1 0-16,-1-1 0 0,1 1-128 0,-2-1 0 16,0-3 0-16,1-1 0 0,0 0 0 0,0-2 0 15,0-2 0-15,4-2 0 0,-1 0 0 0,2-1 0 16,3-7 0-16,0 0 0 0,0 0 0 0,1 6 0 15,-1-6 0-15,5 6 0 0,1-2 0 0,3-2-144 16,2 2 144-16,2-2-160 0,-1 0 160 0,1 0-160 0,3 1 160 0,-1-1-160 16,1 0 160-16,-1 1 0 0,-1 3 0 0,0 0 0 15,-3 3 0-15,-2 0 0 16,0 1 160-16,-1 1-160 0,0 0 160 0,-3-1-160 16,-2 0 160-16,0 1-160 0,-3 0 208 0,-3 1-48 15,-1 0-16-15,-3-1 0 0,0 0 64 0,-4-1 16 0,-2 0 0 16,-3-2 0-16,-1 1 144 0,-4-1 16 15,-2-3 16-15,-2 1 0 0,2-3 0 0,0-1 0 0,-1 1 0 0,1-2 0 16,1-1-160-16,0-1-48 0,4 0 0 0,1-2 0 16,3-1-192-16,0-2 0 0,1 2 0 0,2-1 0 31,1-1-640-31,2 1-112 0,3-1-16 0,3-1-11904 0,1-1-2384 0</inkml:trace>
  <inkml:trace contextRef="#ctx0" brushRef="#br0" timeOffset="9785">10920 1339 4607 0,'0'0'192'0,"0"0"64"0,0 0-256 0,0 0 0 15,2-6 0-15,0 2 0 0,-2 4 2496 0,3-6 448 0,2 2 80 0,-5 4 32 16,2-6-1632-16,-2 6-320 16,3-5-64-16,-3 5-16 0,3-4-16 0,-3 4-16 0,0 0 0 15,0 0 0-15,4-5 48 0,-4 5 16 0,0 0 0 0,0 0 0 16,0 0-368-16,0 0-80 16,0 0-16-16,0 0 0 0,0 0 32 0,0 0 0 0,0 0 0 0,3 7 0 15,0 0-144-15,-1 3-32 0,0 2 0 0,-1 3 0 16,0 2-144-16,0 5-48 0,0 5 0 0,0 2 0 15,0 4-48-15,0 4-16 0,3 1 0 0,-1 4 0 16,-3 2 48-16,2 3 0 0,0 4 0 16,3 3 0-16,-2-1-96 0,0-1-16 15,2 0 0-15,-1 0 0 0,3 0-128 0,-2-2 160 0,1-1-160 0,-1-2 160 0,1-1 32 0,-1-2 0 16,1-4 0-16,-2-3 0 0,1-1 32 0,-2-2 16 16,1-3 0-16,0-2 0 0,-2-3-80 0,0 0-16 15,1-2 0-15,-2-3 0 0,0-2-16 0,1-2-128 16,-2-3 192-16,0-1-64 0,0 1-128 0,0-4 128 15,0-3-128-15,-2-1 128 16,2-6-768-16,0 0-144 0,0 0-48 0,0 0-15488 0</inkml:trace>
  <inkml:trace contextRef="#ctx0" brushRef="#br0" timeOffset="10535.56">11023 1351 12207 0,'0'0'528'0,"-4"-2"128"0,-2-1-528 0,1 1-128 0,-1 0 0 0,1 0 0 16,-1 0 1104-16,6 2 192 0,-4-3 48 0,4 3 0 0,-5-2-320 0,5 2-48 15,0 0-16-15,0 0 0 16,0 0-80-16,0 0-32 0,0 0 0 0,5-3 0 0,1 0-128 15,2 0-16-15,2 2-16 0,1-1 0 0,2-1-144 0,-1 0-32 16,2-1 0-16,3 0 0 0,-1-1-128 0,2 1-48 16,1 0 0-16,-1-1 0 0,1 0-208 0,2-1-128 15,2 1 160-15,2 0-160 0,2 1 0 0,3 1 0 0,1-1 0 0,4 1 0 0,1 0 0 0,3-1 0 32,3 1 0-32,-1 0 0 0,-1-2 0 0,0 1 0 0,2-1 0 0,2 0 0 0,2 1 0 15,3-1 0-15,2 2 0 0,2 0 0 16,1-1 208-16,0 1-48 15,-1-1-16-15,1 0 0 0,1 2-16 0,2 1 0 16,2 0 0-16,-2 0 0 0,0 1 16 0,-2 0 0 16,-3-1 0-16,0 0 0 0,-2 0 48 0,0 0 16 15,2-1 0-15,0 1 0 0,1 0-16 0,1 0 0 16,-3-1 0-16,-2 0 0 0,0-2-16 0,0 2-16 16,1 0 0-16,2 1 0 0,-1-1-32 0,2 0 0 15,-1-2 0-15,-1 1 0 0,1-1-128 0,-3 0 192 0,-2 1-192 16,1 0 192-16,2 0-16 0,-1 1 0 0,2 0 0 0,-1 0 0 15,-11 0-16-15,1-1 0 0,-1 1 0 16,1 0 0-16,-1-1-160 0,2 2 192 0,4 0-192 0,0-1 192 16,12 0-192-16,-3 0 192 0,-3 1-192 0,-4 0 192 15,-2 0-192-15,-2 0 160 0,-4 0-160 0,-1 1 160 16,1 0-160-16,0 0 192 0,-1-2-192 0,0 1 192 16,-1 0-192-16,-1 1 0 0,-3-1 0 0,0 1 0 15,-3-1 0-15,-3 0 128 0,1 0-128 0,-4 0 0 16,-2 0 128-16,-1 0-128 0,-3-1 0 0,0 1 128 0,-3 1-128 0,1 0 0 15,-4-1 144-15,-2 1-144 16,-1-1-320-16,-3 0-144 0,-6 1-32 0,0 0 0 16,0 0-1840-16,0 0-368 0,0 0-80 0</inkml:trace>
  <inkml:trace contextRef="#ctx0" brushRef="#br0" timeOffset="10909.65">14993 1122 14735 0,'0'0'1312'0,"1"-2"-1056"16,1-3-256-16,0 3 0 0,1-1 1088 0,-1 1 144 15,0-2 48-15,1 2 0 0,-1-1 288 0,2 1 64 0,0 0 16 0,-1-1 0 16,2 1-352-16,-5 2-64 0,4-1-16 0,3 1 0 16,-7 0-464-16,3 0-112 0,2 0 0 0,0 1-16 15,-5-1-176-15,6 3-16 16,-1 1-16-16,2 1 0 0,-2 2-160 0,1 1-48 0,-2 0 0 0,2 4 0 0,-2 2 96 0,-1 2 16 15,1 2 0-15,0 2 0 0,-2 2 64 0,-1 3 32 16,0 2 0-16,2 4 0 0,-3 3-80 0,-2 4-16 16,1 2 0-16,0 3 0 0,1 1-112 0,0 0-16 15,1 0-16-15,0 2 0 16,2 0-176-16,-1 0 192 0,0 0-192 0,1-1 192 0,0-1-32 16,-1-2 0-16,0-4 0 0,1 1 0 0,-1-4 16 0,2-1 0 15,-3-2 0-15,1-2 0 0,0-3-32 0,-1-1 0 16,0-3 0-16,1-1 0 0,-2-1-144 0,0-3 160 15,0 0-160-15,-2-2 160 0,1-1-160 0,-1-2 0 16,-2-1 0-16,-1-1 0 16,0-2-2320-16,-2-3-496 0</inkml:trace>
  <inkml:trace contextRef="#ctx0" brushRef="#br0" timeOffset="11862.8">11131 2559 12207 0,'0'0'528'0,"-6"0"128"0,1-3-528 0,-1 1-128 16,1 0 0-16,-1 0 0 0,2 0 1472 0,-1 1 256 15,0 1 48-15,1-2 16 0,-1 0-448 0,1 1-64 16,-2 0-32-16,2 0 0 0,-2 1-272 0,6 0-48 16,-4 1-16-16,4-1 0 0,-4 0-256 0,4 0-48 15,0 0-16-15,0 0 0 0,0 0-144 0,0 0-48 16,0 0 0-16,0 0 0 0,6 4-48 0,3 1-16 0,1-2 0 0,3-1 0 15,4-1 48-15,-1 1 16 0,3-4 0 0,1 1 0 16,2-1-32-16,3 0-16 0,1 0 0 0,6 0 0 16,0-1-64-16,5 1-16 0,5 0 0 0,3 0 0 15,3 0-272-15,-1-1 160 0,-1 0-160 0,1 0 128 16,3-2-128-16,2 2 0 0,2 1 0 0,2 0 0 16,1-1 0-16,1 1 0 0,-2 0 0 0,-2 0 128 0,1-1-128 0,1 0 0 15,-1 2 0-15,4 0 0 0,2-1 0 0,-1 0 0 16,-3-2 0-16,0 1 0 15,-1 0 144-15,3 0-144 0,-1-1 160 0,2 1-160 0,3 0 160 16,0-1-160-16,-3 1 160 0,-1-1-160 0,0 0 128 0,1 1-128 16,2 1 0-16,-1 0 144 0,-1-1-144 0,-2 0 0 15,-3 0 144-15,0 0-144 0,-1-1 144 16,1 2-144-16,1 0 192 0,0 0-192 0,1-2 192 16,-4 1-192-16,-3 0 192 0,-1-2-192 0,1 2 192 0,-1 0-64 15,2-1 0-15,1 2-128 0,-1 0 192 0,1 0-192 16,-3 0 192-16,0-1-192 0,-2 0 128 0,-3 1-128 0,-2-1 0 0,-1-1 0 15,-2 1 144-15,1 1-144 16,-2 1 0-16,0 0 144 0,-2-2-144 0,-2 2 0 0,-2 0 144 16,0 0-144-16,-5 0 0 0,-1 0 144 0,-5-1-144 0,1 1 0 15,-1 0 144-15,-1-1-144 0,-3 1 0 0,-1 1 144 16,1-1-144-16,-3 1 0 16,1 1 0-16,-1 0 0 0,-1-2 0 0,0 2 0 0,0 1 0 15,-2 0 0-15,0-1-640 16,-1 1-16-16,-1-1 0 0,-1-1-10304 0,-3 1-2064 0</inkml:trace>
  <inkml:trace contextRef="#ctx0" brushRef="#br0" timeOffset="12483.28">13897 3293 23439 0,'-9'-13'1024'0,"6"7"240"15,2-2-1008-15,-2-2-256 16,-2-3 0-16,3 1 0 0,1-1 1296 0,2 0 224 0,1 0 32 0,2 1 16 0,1 0-288 15,2 0-48 1,-1 0-16-16,2 1 0 0,0 1-512 0,2 1-96 16,1 0-32-16,0 3 0 0,1 0-256 0,1 3-48 15,0 0-16-15,-1 2 0 0,-1 2-96 0,-1 2-32 0,-1 1 0 0,-1 3 0 16,-3 1-128-16,0 2 0 0,-2 1 144 0,-2 1-144 16,-1 3 0-16,-2 3 144 0,-3 3-144 0,-1 1 0 15,-3 1 160-15,-1 0-160 0,-1 0 128 0,-1 0-128 16,-1 0 128-16,0-1-128 0,0-1 0 0,2-1 128 15,2-4-128-15,0-1 0 0,0-2 144 0,2-3-144 16,4-3 208-16,0 0-16 0,2-2-16 0,1-5 0 16,0 0 160-16,0 0 48 0,0 0 0 0,4 5 0 0,3-2-96 15,-1-2-16-15,3-1 0 0,2-1 0 0,3 0-112 0,1-1-32 16,0-3 0-16,2 1 0 0,0-1-128 16,3-2 0-16,0 0 0 0,3 0 0 15,2-1-576-15,3 0-128 0,1 3-48 0,3-1-11024 16,1 0-2224-16</inkml:trace>
  <inkml:trace contextRef="#ctx0" brushRef="#br0" timeOffset="13505.72">17419 950 12543 0,'0'0'560'0,"3"-4"112"0,0 0-544 0,-3 4-128 0,0 0 0 0,-3-7 0 0,4 3 704 0,-1-2 128 16,1 1 0-16,-1 5 16 0,3-5 160 0,-3 5 16 0,3-3 16 0,1 0 0 16,-4 3-224-16,4-4-48 15,-4 4-16-15,0 0 0 0,0 0 32 0,0 0 16 16,5-1 0-16,-5 1 0 0,4 0-144 0,0 0-16 16,2 0-16-16,-6 0 0 0,4 4 16 0,-4-4 0 15,0 0 0-15,5 6 0 0,-2 2-112 0,0 1-16 0,-3 1 0 0,1 2 0 0,0 2-192 0,1 2-32 31,-2 4-16-31,0 2 0 0,1 1-80 0,-1 4-32 16,1 1 0-16,0 5 0 0,-1 3-16 0,2 1 0 16,-2 1 0-16,0 5 0 0,0 2-16 0,1 3 0 15,0 1 0-15,-1 3 0 0,0 3 0 0,1 0 0 16,-1 1 0-16,0 2 0 0,0 2 0 0,0-2 0 16,1-2 0-16,-1 1 0 0,0 3 0 0,0-1 0 15,-1 1 0-15,0 0 0 0,0 3 144 0,0-2 32 16,-1 0 0-16,0 0 0 0,1 0-48 0,-2 1 0 15,1-4 0-15,0 0 0 0,0-1 64 0,1-1 16 16,0-1 0-16,1 0 0 0,0-3 0 0,2-2 0 16,-1-2 0-16,1-1 0 0,0-2-80 0,0-1-32 15,-2-2 0-15,3-1 0 0,-1-1-48 0,0-2-16 0,0 1 0 0,0-2 0 16,0-3-160-16,-1-1 160 16,0-2-160-16,0-1 160 0,0-2-160 0,-1-1 128 15,0-3-128-15,-1-2 128 0,0-1-128 0,0-3 0 16,1-1 0-16,-1-3 0 0,-2-2 0 0,2-1-144 0,0-3 144 0,1-1-208 15,0-7-544-15,0 0-96 0,0 0-32 0,0 0-10784 16,-1-8-2160-16</inkml:trace>
  <inkml:trace contextRef="#ctx0" brushRef="#br0" timeOffset="14061.95">17383 954 3679 0,'0'0'320'0,"0"0"-320"16,0 0 0-16,0 0 0 15,0 0 3248-15,-2-4 576 0,2 1 112 0,2-1 32 16,0 2-2032-16,5-1-400 0,3 0-64 0,2 0-32 16,0-1-544-16,5 1-96 0,1 0-32 0,2 0 0 0,3-2-64 0,0 0 0 15,1-2-16-15,5 0 0 0,1 0-160 0,2-1-16 16,3 1-16-16,3 2 0 0,3-1-240 0,3 1-64 16,-1-1 0-16,-1 1 0 0,-4-2-192 0,0 2 0 15,-1-1 0-15,-3 2 0 0,-1 0 128 0,-2 0-128 16,-1 1 0-16,-2 1 0 0,-2 1 128 0,-2 0-128 15,-2 1 0-15,-1 0 144 16,-3 1-144-16,-1-1 0 0,-4 0 0 0,0 1 0 16,0 1-560-16,-3 0 16 0,-3 0 0 0,-2 2 0 15,-5-4-576-15,0 0-112 0,0 0-32 0</inkml:trace>
  <inkml:trace contextRef="#ctx0" brushRef="#br0" timeOffset="14609.55">18284 887 7359 0,'0'0'656'0,"0"0"-528"0,-3-5-128 0,1 1 0 0,-1 1 2816 0,3 3 544 0,0 0 96 0,0 0 32 16,0 0-1792-16,-1-5-352 16,-2 1-80-16,3 4-16 0,0 0-416 0,0 0-64 0,0 0-32 0,0 0 0 0,0 0-432 0,0 0-96 15,4 4-16-15,1 3 0 0,1 0 32 0,0 2 0 16,-2-1 0-16,1 2 0 0,-1 1 0 0,2 1 0 15,-1 2 0-15,1 2 0 0,-2 1 96 0,0 3 0 16,2 2 16-16,0 2 0 0,0 2 64 0,-1 1 16 16,1 3 0-16,-1 3 0 0,0 1-112 0,-1 1-32 15,2 2 0-15,-1 4 0 16,0 2-48-16,0 1-16 0,2 1 0 0,0 2 0 0,-2 0-48 0,1-2-16 16,2 0 0-16,1 1 0 0,-2-1 32 0,-1 1 0 15,1 2 0-15,-1-3 0 0,1-2 32 16,0 0 16-16,-1 1 0 0,1-2 0 0,-1-1-64 0,1 2-16 15,-2 1 0-15,1 1 0 0,1 1 48 0,-2 1 0 0,1-3 0 16,0 1 0-16,1-1 0 0,-1-1 0 0,2-1 0 0,-1 0 0 16,-2-1-48-16,2 1 0 0,-3 1 0 0,3-2 0 15,-2 0 80-15,1-1 16 0,0-3 0 0,1 1 0 16,-2-1-16-16,1-1 0 0,-2 1 0 0,1-2 0 16,-1 0-80-16,1-1-16 0,-1-1 0 0,0 0 0 15,1 0 16-15,-1-1 0 0,1-2 0 0,-1-2 0 16,0 0-144-16,-1-1 160 15,-1 0-160-15,0-3 160 0,0-1-160 0,0-1 128 0,-1-1-128 0,1 0 128 0,-1-1-128 0,0-1 128 16,0 0-128-16,0 0 128 0,0-2-128 0,0 0 192 16,0-1-192-16,0 0 192 0,0-1-192 0,1-2 0 15,-2-1 0-15,0-1 128 0,-2-1-128 0,1-1 128 16,0-2-128-16,1-1 128 31,0-6-480-31,0 0-96 0,0 0-32 0,0 0 0 0,0 0-2544 0,0 0-512 0</inkml:trace>
  <inkml:trace contextRef="#ctx0" brushRef="#br0" timeOffset="15253.27">17568 3763 6447 0,'0'0'272'0,"0"0"80"32,-4 0-352-32,-2-1 0 0,-1-1 0 0,2 0 0 0,5 2 4000 0,0 0 736 0,0 0 128 0,0 0 48 0,0 0-2960 0,0 0-592 15,0 0-112-15,0 0-32 0,0 0-560 0,8-4-112 16,0 1-32-16,3 0 0 0,3-1-176 0,3 0-32 16,3-1-16-16,4-1 0 0,5-1 16 0,3 0 0 15,4-1 0-15,6-1 0 0,3-1-32 0,2-1 0 0,1 0 0 0,1 0 0 16,-1 0-128-16,5 0-16 0,2 3-128 0,1 0 192 15,3 0-192-15,-4 0 128 0,-4 2-128 0,-1-1 0 16,-4 2 128-16,-2-1-128 0,-1 1 0 0,-3 0 0 16,-4 2 128-1,-2 1-128-15,-2 0 0 0,-4-1 144 0,-3 2-144 0,-4 0 160 0,-3 0-160 0,-5 1 160 16,0-1-32-16,-2 0 0 0,-5 1 0 0,-6 0 0 16,0 0-128-16,0 0-176 0,0 0 48 15,0 0 0-15,0 0-544 0,0 0-96 0,0 0-32 0,-5 3-8976 16,-1 3-1792-16</inkml:trace>
  <inkml:trace contextRef="#ctx0" brushRef="#br0" timeOffset="15835.86">18306 4458 8287 0,'0'0'368'0,"0"0"80"0,0 0-448 0,0 0 0 16,0 0 0-16,0 0 0 0,0 0 3200 0,6-2 544 16,-1 0 112-16,2 0 32 0,-2 0-1872 0,1-1-368 15,-1 1-80-15,1 0-16 0,-2-1-624 0,2 0-128 16,-2-1-32-16,0 0 0 0,0-2-304 0,-1 2-64 0,0-1-16 0,-3 5 0 15,4-5-96-15,-2-1-32 0,0 1 0 0,-1-1 0 16,0 1 64-16,-2-1 16 0,-2 1 0 0,-1 0 0 16,-1 2 96-16,-2 0 16 0,0 0 0 0,-2 1 0 15,-1 2 0-15,-3 3 16 16,-4 0 0-16,0 1 0 0,-2 3-288 0,-2 3-176 0,-1 2 192 16,1 4-192-16,-2 4 128 0,1 2-128 0,1 1 0 0,2 3 0 15,3 0 0-15,2 0 128 0,0 1-128 0,5-3 0 16,1-1 0-16,3-1 0 0,2 0 0 0,3-1 0 0,2-1 144 0,4-3-144 15,0 0 0-15,5-1 144 0,-1-3 48 0,5-1 16 16,2-1 0-16,4-4 0 0,2-1 112 0,5-2 0 16,3 0 16-16,0-3 0 0,2-1-80 0,2-3-32 15,-2-1 0-15,0-3 0 16,-3 0-224-16,0-3 0 0,0-3 0 0,-2-1 0 16,-5 1-1648-16,1 0-368 0,-4 0-80 15</inkml:trace>
  <inkml:trace contextRef="#ctx0" brushRef="#br0" timeOffset="16550.5">14278 3057 16575 0,'0'0'1472'0,"0"0"-1168"0,2-6-304 0,-1 1 0 0,-1 5 2480 0,3-4 432 16,-3 4 96-16,0 0 0 0,6-4-1344 0,-6 4-288 15,8 0-48-15,-1 2-16 0,0 3-544 0,1 1-96 16,-1 4-32-16,1 4 0 0,-1 1-160 0,0 3-32 16,2 2-16-16,-1 5 0 15,0 1-224-15,-2 3-32 0,1 1-16 16,-3 2 0-16,-1 1-160 0,0 1 160 15,-2 3-160-15,-1-1 160 0,-4 1-32 0,-1 1-128 16,-2-2 192-16,-3 2-64 0,-2-2-128 0,-2 0 0 0,-2-1 0 16,-3-2 0-16,-3-2-784 0,-2-1-48 0,-3-4 0 0,0 2-9664 0,-2-3-1952 15</inkml:trace>
  <inkml:trace contextRef="#ctx0" brushRef="#br0" timeOffset="16789.73">13371 3333 30399 0,'-6'1'2704'0,"-2"2"-2160"16,-1 2-544-16,1 3 0 0,-2 4 144 0,0 4-144 15,-1 4 0-15,0 5 144 0,1 4-144 0,2 3 0 16,2 2 0-16,1 2-176 0,2 4 176 0,3 0 0 15,3 2 0-15,4 0 0 0,4 0 0 0,4 0 0 16,4-1 0-16,4-2 0 16,4-4-560-16,2-3-16 0,2-3-16 0,3-4-8032 15,3-7-1600-15</inkml:trace>
  <inkml:trace contextRef="#ctx0" brushRef="#br0" timeOffset="18055.03">20489 1071 12207 0,'0'0'528'0,"0"0"128"0,-3-5-528 0,1-1-128 0,1 1 0 0,0-1 0 0,0 1 1104 0,1 5 192 15,-2-6 48-15,2 6 0 16,-3-5-384-16,3 5-80 0,0 0-16 0,0 0 0 16,0 0-272-16,0 0-48 0,0 0-16 0,0 0 0 0,0 0-272 0,0 0-64 15,0 0-16-15,0 0 0 0,-3 8 80 0,0 0 0 0,0 2 16 0,-1 2 0 16,3 2-48-16,-2 2-16 15,1 3 0-15,-1 4 0 0,0 0-64 0,0 3-16 16,1 4 0-16,-1 3 0 0,1 3-128 0,0 5 0 16,0 5 0-16,2 3 0 0,-1 1 128 0,1 2-128 15,-1 2 128-15,1 3-128 0,0 5 160 0,0-1-160 16,1 1 192-16,0 0-192 0,0-1 144 0,0 1-144 16,0 0 0-16,0 2 144 0,1 0-16 0,1-2 0 0,0-4 0 15,0-3 0-15,2-2 224 0,-3-4 32 16,1-1 16-16,2-3 0 0,-2-2-208 0,0-3-32 15,0-2-16-15,1-3 0 0,-1-1-16 0,0-5 0 0,1-4 0 0,-1-3 0 16,-1-5 48-16,0-1 0 0,1-4 0 0,-1-2 0 16,0-1-48-16,-2-9-128 0,0 0 192 0,0 0-64 15,0 0-1136-15,4-8-224 0</inkml:trace>
  <inkml:trace contextRef="#ctx0" brushRef="#br0" timeOffset="18797.83">20591 1128 4607 0,'0'0'400'0,"0"0"-400"16,-6-3 0-16,6 3 0 0,-4-1 1680 0,4 1 256 15,-4-2 48-15,4 2 16 0,0 0-656 0,0 0-128 0,0 0-16 0,0 0-16 16,0 0-544-16,0 0-96 0,5-2-32 0,4 0 0 0,-1-1-32 0,1 2-16 16,1-1 0-16,2 0 0 15,3-1 304-15,1-1 48 0,2 2 16 0,1-1 0 0,0-2-304 16,2 2-48-16,0-1-16 0,2 0 0 15,1 0-464-15,4-1 128 0,3 1-128 0,3 1 0 0,2 0 0 0,4-1 0 16,2 2 0-16,-1-1 0 0,1 0 0 0,0-1 0 16,1 0 0-16,1-1 0 15,0 1 0-15,4 1 0 0,5-1 0 0,1 1 0 0,-1 0 0 0,0 0 0 16,-1 0 0-16,0 1 0 0,0-1 0 0,4 0 0 0,3-1 0 16,2 1 0-16,0 1 0 0,0-2 0 0,-2 3 0 0,0 0 0 15,0-1 0-15,3 0 0 16,1 1 0-16,0 0 0 0,-1-2 0 0,-2 1 0 0,-2 1 0 0,1-1 0 15,0 0 0-15,3 0 224 0,0 0-16 0,0 1 0 0,-1-1-16 0,-1 1 0 16,-2 0 0-16,4-1 0 0,0-3-48 0,0 3-16 16,1 1 0-16,-4-1 0 0,-4-1-128 0,-1 0 0 15,-2 1 144-15,-1 0-144 0,-4 0 0 0,0 0 0 16,-1-1 0-16,-2 2 0 0,-2 0 128 0,-3 0-128 16,-5-1 128-16,-2-1-128 0,-3 1 128 0,-3 1-128 15,-1 1 128-15,-1-1-128 0,-1-1 0 0,-1 1 0 16,1 0 0-16,-1 0 128 0,-3 0-128 0,0 1 192 15,-2 0-64-15,0 0 0 0,-2-1-128 0,0 1 0 16,-6 1 0-16,-1 0 0 16,-2 0-672-16,-6-1-160 0,5 2-16 0</inkml:trace>
  <inkml:trace contextRef="#ctx0" brushRef="#br0" timeOffset="19113">24152 953 11055 0,'0'0'976'0,"0"0"-784"0,0 0-192 0,0 0 0 0,0 0 1792 0,0 0 304 0,0 0 64 0,0 0 16 16,0 0-832-16,0 0-144 0,0 0-48 0,0 0 0 15,0 0-528-15,0 0-112 16,3 3-32-16,0 1 0 0,0 3-208 0,1 1-32 0,0 2-16 0,2 2 0 31,-3 2-48-31,1 2-16 0,2 3 0 0,-2 2 0 0,1 2 96 0,0 5 32 0,-2 0 0 0,0 4 0 16,-1 3 16-16,-1 4 0 0,-1 2 0 0,0 4 0 15,1 3-128-15,-1 4-32 16,0-2 0-16,1 1 0 0,0-2-144 0,1 0 0 16,1-1 0-16,0 2 128 0,2 0 144 0,0 0 32 15,-1-5 0-15,2-2 0 0,-2-1-16 0,2-3 0 0,-2 0 0 0,0-3 0 16,1-1-144-16,-2-1-16 0,0-3-128 0,0 1 192 0,-2 0-32 0,1-1-16 31,-2-4 0-31,-1 0 0 0,-2-4-144 0,-2-2-224 0,0-3 48 0</inkml:trace>
  <inkml:trace contextRef="#ctx0" brushRef="#br0" timeOffset="19947.38">20371 2508 12319 0,'0'0'544'0,"-2"-3"112"0,-1-2-528 0,0 2-128 0,0 1 0 0,-1 0 0 0,2-1 896 0,2 3 128 32,0 0 48-32,0 0 0 0,-2-3-208 0,2 3-32 0,0 0-16 0,0 0 0 15,0 0-240-15,0 0-32 0,0 0-16 0,0 0 0 0,2-5 112 16,3-1 32-16,-1 1 0 0,2 0 0 0,1 2 64 15,1-1 16-15,0-1 0 0,2 1 0 16,3-1-192-16,3 1-48 0,3-2 0 0,1 1 0 0,4-1-192 0,2 1-32 16,4-1-16-16,2 2 0 0,1-3-128 15,-7 2-16-15,2-1-128 0,3 1 192 0,2-3-192 16,6 2 0-16,6-1 0 0,3 0 0 0,1 1 0 0,3-1 0 16,2 1 0-16,1-1 0 0,0 0 0 0,4 2 0 15,4-1 0-15,3 2 0 0,1 0 0 0,17-1 0 16,-5 1 0-16,-2 1 144 0,0 0 48 0,1 2 0 15,1 1 0-15,-2-1 0 0,-4-1 32 0,-1 0 16 0,2 1 0 16,1 1 0-16,1 0-240 0,-1-3 176 0,-2 0-176 0,1 1 160 16,0-1-160-16,2 0 128 0,1 1-128 0,-3 0 128 15,-3-1-128-15,-2-1 0 0,-1 1 144 16,-2 1-144-16,1 1 0 0,-1 0 0 0,-3 0 0 0,-2-2 0 16,-4 0 256-16,-1 0 0 0,-3 1-16 0,-1-1 0 15,1 1 16-15,-3 0 0 0,-4 1 0 0,-3-1 0 16,-2-3 0-16,-3 0 16 0,-4 0 0 0,-3 0 0 15,-2-1-48-15,-2 2-16 0,-2 2 0 0,1 0 0 0,-3 1-208 0,-2 1 176 16,-3 0-176-16,0 1 160 16,-2-1-160-16,-1 1 0 0,-1 1 0 0,-2 1 0 15,-1 2 0-15,-1-1 0 16,-1 0 0-16,0 1-176 0,-4 0-1296 0,0 1-272 0,-3 0-48 0</inkml:trace>
  <inkml:trace contextRef="#ctx0" brushRef="#br0" timeOffset="20678.7">22669 3102 23903 0,'7'-10'1056'0,"-2"6"224"0,-1-3-1024 0,3 1-256 0,1-1 0 0,3 0 0 16,-2 1 768-16,4 0 128 0,0 2 0 0,0 1 16 16,0-1-128-16,-3 2-16 0,0 1-16 0,-1 1 0 15,-2 1-432-15,0 1-96 0,-7-2-16 0,6 5 0 16,-6-5-208-16,3 7 144 0,-2 2-144 0,-2 0 128 16,-4 0-128-16,0 1 0 0,-1 0 0 0,-2-1 0 15,0 2 0-15,0 0 128 0,1 0-128 0,-1 0 0 0,1-2 0 0,2 0 0 16,0-1 0-16,2-1 0 0,1 1 0 0,1-1 0 15,0-1 0-15,2 1 0 0,1-2 144 16,1 1-144-16,2-1 160 0,1 1-160 0,2-1 256 0,0 1-64 16,0 1 0-16,2-1 0 0,2 2-16 0,-1 0-16 15,0-2 0-15,0 2 0 0,-1-2-160 0,-1 1 0 16,-2 0 0-16,-2-1 0 0,0 1 144 0,-3-2-144 16,-2-5 160-16,0 7-160 0,-2 0 320 0,-2-1-16 15,1 0-16-15,-5-1 0 0,-2 0 16 0,1-1 0 16,-2 0 0-16,0 1 0 0,-2-3-112 0,1 0 0 15,-1 0-16-15,-1 2 0 0,0-1-176 0,0 0 128 0,1 1-128 0,0-1 128 16,-1-1-128-16,0-1 0 0,2 0 0 16,2-1 128-16,2 0-304 0,0 0-64 15,2-1-16-15,0 0 0 16,6 1-2256-16,-3-4-464 0</inkml:trace>
  <inkml:trace contextRef="#ctx0" brushRef="#br0" timeOffset="20994.76">23138 3048 23039 0,'2'-14'2048'0,"-1"8"-1648"16,0 1-400-16,2-1 0 0,0 1 1040 0,2-2 128 16,-1 4 32-16,2-1 0 0,0-1-112 0,-1 2-32 15,0 1 0-15,2 2 0 0,-1 1-448 0,2 1-96 16,0 1 0-16,1 3-16 0,-1 0-128 0,1 3-32 15,-1 2 0-15,0 3 0 0,-1 3-64 0,0 2-16 16,-1-1 0-16,0 4 0 0,-2 3-80 0,-1 1-32 16,-3 3 0-16,-2 0 0 0,-1 0-144 0,-2 1 192 15,-3 1-192-15,-2 0 192 0,-2 0-192 0,0-1 192 16,-5-1-192-16,0 0 192 0,-3-1-192 0,-1-3 160 16,0-3-160-16,0 0 160 0,-1-1-416 0,-1-1-96 15,-1-1-16-15,-2 0 0 16,-3-2-2272-16,-2-3-464 0,-36 10-96 0,14-9 0 0</inkml:trace>
  <inkml:trace contextRef="#ctx0" brushRef="#br0" timeOffset="21288.02">22353 3117 16575 0,'-8'-11'1472'0,"5"7"-1168"0,0 0-304 0,-2-2 0 0,-1 1 2016 15,-1 1 352-15,-1 2 64 0,0 2 0 0,-2 2-1184 16,-1 4-240-16,-1 2-48 0,-2 4-16 16,2 2-416-16,-2 5-80 0,1 4 0 0,1 2-16 15,2 3-288-15,1 1-144 0,2 2 160 0,3 2-160 16,1 1 128-16,2 0-128 0,2 1 0 0,4 1 0 15,1-1 192-15,3-1-64 0,-1-1-128 0,4-3 192 0,3-1-192 0,2-1 0 16,4-3 0-16,3-3-160 16,4-4-2016-16,3-4-416 0</inkml:trace>
  <inkml:trace contextRef="#ctx0" brushRef="#br1" timeOffset="38384.68">1253 1955 10127 0,'0'0'896'0,"0"0"-704"0,0 0-192 0,0 0 0 0,-6 1 1024 15,6-1 192-15,-5 0 16 0,-2 0 16 0,7 0-48 0,-6-1-16 16,1 1 0-16,5 0 0 0,0 0-192 0,0 0-32 15,-6 0-16-15,6 0 0 16,0 0-96-16,0 0-16 0,-5 0 0 0,5 0 0 0,0 0-128 0,0 0-48 0,0 0 0 0,0 0 0 16,0 0-160-16,0 0-48 0,0 0 0 0,0 0 0 15,0 0-128-15,0 0-16 0,0 0-16 0,5-1 0 16,-5 1-96-16,8-1 0 0,1-1-16 0,2 1 0 16,2-1 16-16,1 0 0 0,2-1 0 0,1-1 0 0,2 0-64 0,2 1 0 15,1-1 0-15,3 1 0 16,0 0 0-16,1 2-128 15,4-3 192-15,-4 1-64 0,2 1-128 0,-2 0 0 16,0-1 0-16,2 1 128 0,-3 0-128 0,2 1 0 0,-2 0 0 0,0 0 0 16,1 0 0-16,-1 0 0 15,-1-1 0-15,-1 2 0 0,-1 0 0 0,-1 0 0 16,-1 0 0-16,-1 0 0 0,-2 0 128 0,-1 0-128 0,-3 0 128 0,-1 0-128 0,0 0 128 16,-2 3-128-16,0-2 128 0,-3 0-128 15,-1-1 0-15,-6 0 0 0,7 1 0 16,-7-1 0-1,0 0-592-15,0 0-48 0,0 0-16 0,0 0-8720 16,0 0-1744-16</inkml:trace>
  <inkml:trace contextRef="#ctx0" brushRef="#br1" timeOffset="38836.71">1421 1822 2751 0,'0'0'128'0,"-3"-4"16"0,-1 0-144 0,4 4 0 15,-3-3 0-15,3 3 0 0,-2-5 4480 0,2 5 880 16,0 0 160-16,-6-2 48 0,1 1-3648 0,-1 1-736 0,0 1-144 0,-2 1-16 15,-1 2-448-15,-1 0-64 0,-1 3-32 0,-2 1 0 16,-2 2-240-16,-8 6-48 16,1 0-16-16,0 1 0 0,-2-1 96 0,2 1 32 0,2-2 0 0,-1 0 0 15,-1 0 48-15,2-3 16 0,3-3 0 16,2-2 0-16,0 0 16 0,4-2 0 16,2 0 0-16,9-5 0 0,0 0-48 0,0 0 0 0,0 0 0 0,0 0 0 15,0 0-128-15,0 0-16 0,0 0-16 0,0 0 0 0,0 0-176 0,11 3 192 16,1 0-192-1,2 0 192-15,-1-1-16 0,1 0 0 0,-1 1 0 16,0 2 0-16,0 0-176 0,1 1 0 0,-1-2 144 0,0 2-144 16,0-1 0-16,-4 0 0 0,0-1 0 0,-1 1 0 15,2 1 0-15,1-1 128 0,-1 0-128 0,1 0 0 0,-1 0 0 0,1 0 0 16,0 1 0-16,0-2-192 16,-1-2-2256-16,1-1-464 15,-2 1-96-15</inkml:trace>
  <inkml:trace contextRef="#ctx0" brushRef="#br1" timeOffset="39195.54">1720 1797 20271 0,'0'0'896'0,"-5"0"192"0,-2-2-880 0,0 2-208 0,1 1 0 0,-1 0 0 15,0 2 1296-15,-1-1 224 0,-1 1 32 0,0 2 16 16,-1 0-1024-16,2 2-208 0,-2-1-32 0,-1 2-16 16,-3 2-288-16,1 0 160 15,2 1-160-15,-1 1 128 0,0-1-128 0,0 0 0 0,1-1 0 0,3 0 0 0,2-2 0 0,-1 0 0 32,0-1 0-32,3-2 0 0,4-5 0 0,-2 6 0 0,2-6 144 0,0 0-144 15,0 0 416-15,0 0 16 0,2 5 0 0,2 1 0 16,3-2 64-16,0 1 16 0,-1-2 0 0,3 1 0 0,0 1-128 0,2-1-32 0,0 0 0 0,1 1 0 15,-1 0 96-15,0 1 0 16,0-2 16-16,1 2 0 0,0 0-128 0,0 1-16 16,0 0-16-16,0-1 0 15,1 0-176-15,0-2-128 0,0 0 144 0,1 0-144 0,-1-2-176 0,2 0-128 16,-2-2-16-16</inkml:trace>
  <inkml:trace contextRef="#ctx0" brushRef="#br1" timeOffset="40044.61">5850 1906 12895 0,'0'0'1152'0,"0"0"-928"0,0 0-224 0,0 0 0 16,8-4 1504-16,-1 1 256 15,-7 3 48-15,0 0 16 0,0 0-384 0,0 0-80 0,5-3-16 0,1 2 0 16,-1 1-576-16,2 0-112 0,1 0-16 0,2 1-16 15,3-1-160-15,1 2-16 0,3-1-16 0,1 0 0 16,3 0 16-16,1-1 16 0,1-1 0 0,3 0 0 0,0 0-128 0,0-2-16 16,1 0-16-16,-1 0 0 15,2-1-96-15,1 0-16 0,3 0 0 0,0 0 0 0,0 2-192 0,1-1 128 16,1 0-128-16,0-1 0 0,-1 2 128 0,-1 0-128 16,0 1 0-16,-3-3 144 0,-3 0-144 0,-1 0 0 15,-1 0 0-15,-2 1 128 0,-3 1-128 0,-1 0 0 16,-2-1 0-16,-1 1 0 0,-3 0 0 0,0 0 0 15,-3 1 0-15,-2-1 0 32,0-1-336-32,-1 2-112 0,-6 1 0 0,0 0-16 0,0 0-528 0,0 0-96 0,0 0-32 0,0 0-7200 15,0 0-1456-15</inkml:trace>
  <inkml:trace contextRef="#ctx0" brushRef="#br1" timeOffset="40361.1">6688 1742 21183 0,'0'0'944'0,"-4"-3"192"0,0 0-912 0,1 1-224 16,3 2 0-16,0 0 0 0,0 0 976 0,0 0 160 0,-5-3 16 0,5 3 16 0,0 0-48 0,0 0-16 15,0 0 0-15,0 0 0 16,0 0-720-16,0 0-160 16,0 0-32-16,7 6 0 0,0-2 32 0,1 1 0 0,2-1 0 0,0-1 0 15,0 1-80-15,2-1-16 0,1-1 0 0,-1 2 0 0,2-2-128 0,-1 1 128 16,0 0-128-1,-1 2 128-15,-1-1 80 0,-1 1 16 0,-2-2 0 0,-2 1 0 0,1 0-224 0,-2 0-240 16,-5-4 48-16,0 0 16 16,4 9 176-16,-2-2 176 15,0 0-48-15,-4 1 0 0,-2 1 128 0,-3 0 32 16,1 2 0-16,0 2 0 0,-3-1-160 0,-1 0-128 16,0 1 192-16,-1 0-192 0,0 0 464 0,0 1-16 0,0-2 0 0,-1-1 0 15,-2-1-1040 1,-2-1-224-16,4 1-32 0,0-1-9072 0,1 0-1792 0</inkml:trace>
  <inkml:trace contextRef="#ctx0" brushRef="#br1" timeOffset="40813.19">6244 1807 9215 0,'0'0'816'0,"0"0"-656"0,0 0-160 0,-4 0 0 15,4 0 1920-15,-4 3 368 0,-2-3 64 16,6 0 16-16,-5 2-560 0,5-2-96 15,-6 0-32-15,6 0 0 0,0 0-528 0,0 0-96 16,0 0-32-16,0 0 0 0,0 0-432 0,0 0-80 0,0 0-32 0,0 0 0 16,0 0 32-16,0 0 0 0,5 6 0 0,0-1 0 15,-5-5-128-15,10 2-32 0,-2-1 0 0,2 0 0 16,-2-1-144-16,1 0-16 16,1 1-16-16,0-2 0 0,0 1-48 0,-1 1-128 0,-1 1 192 0,0 1-64 15,0-2-128-15,-8-1 128 0,5 3-128 0,1 3 128 16,-2-1 96-16,0 3 16 0,-3 2 0 0,-4 4 0 15,2 2-240-15,-1 0 0 0,-1-1 0 16,-3 0 400-16,1 0 48 0,-3 0 0 0,2 0 0 0,-1-2-320 0,0 0-128 16,1 0 128-16,-2-1-128 15,-1-1 0-15,0 0-224 0,0-1 32 0,0-2-15744 16</inkml:trace>
  <inkml:trace contextRef="#ctx0" brushRef="#br1" timeOffset="41728.08">752 2659 23039 0,'0'0'2048'0,"0"0"-1648"16,-8 0-400-16,8 0 0 0,0 0 608 0,0 0 32 0,0 0 16 0,0 0 0 0,0 0 256 0,0 0 48 0,0 0 16 0,8-4 0 31,2 1-48-31,-1 1-16 0,3 0 0 0,3-2 0 16,4 0-224-16,2 0-48 0,1-1-16 0,2 1 0 0,1-1-176 0,3 0-48 16,0-2 0-16,1 0 0 15,-1-1-224-15,-2 1-48 0,-1 1-128 0,1 0 192 16,-7-3-192-16,0 3 128 0,-1-1-128 0,-3 3 0 15,-2 1 0-15,-1-1 0 0,-2 1-176 0,-2 2 176 16,-8 1-1072-16,0 0-80 0,0 0-32 16,0 0 0-16,0 0-576 15,0 0-112-15,0 0-32 0,-6 5 0 0,0 2-400 0,-2 0-64 0,-1-1-32 16,1 1 0-16,-1-3 112 0,0 1 32 0,-3-2 0 0,0 1 0 0,1 1 1600 16,1-2 320-16,-2-1 64 0,1 0 16 0,0-1 2128 0,1 1 432 15,1-1 96-15,1 0 16 0,2 0-144 0,-1 0-32 16,3 0 0-16,-2 1 0 0,1 0-592 0,5-2-128 15,-4 6-32-15,1 1 0 0,1 0-400 0,-2 2-96 16,0 1-16-16,1 3 0 0,1 3-336 0,0 0-64 16,-1 1 0-16,1 1-16 0,0 3-224 0,1 1-32 15,0 1-16-15,1-1 0 0,0-1-288 0,0 0 128 16,0-2-128-16,0 9 0 0,2-2 128 0,-1-4-128 16,0-3 0-16,1-1 0 0,1-1 0 0,0-3-256 0,-1-3 32 0,2 0-10384 31,-1-1-2064-31</inkml:trace>
  <inkml:trace contextRef="#ctx0" brushRef="#br1" timeOffset="41907.47">1192 2886 30399 0,'0'0'1344'0,"-3"8"288"0,3-8-1312 0,-4 12-320 0,2 1 0 0,0 2 0 15,-1 0 896-15,1 2 128 0,0 0 0 0,-1 2 16 0,2 1-208 16,0 1-32-16,0 1-16 0,1-1 0 15,0-2-560-15,0 1-224 0,-1-1 176 0,2 0-176 16,1-2 0-16,0 0-288 0,0-1 32 0,1-3-16064 0</inkml:trace>
  <inkml:trace contextRef="#ctx0" brushRef="#br1" timeOffset="42709.08">6155 1183 20271 0,'0'0'1792'0,"0"0"-1424"0,0 0-368 0,0 0 0 16,0 0 1024-16,0 0 128 0,0 0 16 16,0 0 16-16,0 0 160 0,0 0 16 0,7 2 16 0,3-2 0 15,0-2-352-15,2 0-64 0,2 1 0 0,3-1-16 16,0 0-176-16,2 0-16 0,0-2-16 0,3 3 0 15,0 0-240-15,0-1-48 0,0 0-16 0,-4 1 0 16,2 0-272-16,-2 0-160 0,0-1 192 0,0 2-192 16,-3 0 144-16,-1 0-144 0,-1 0 0 0,-1 0 144 15,0 0-144-15,-2 0-272 0,-1 2 64 0,-2-1 16 16,-1 0-816-16,-6-1-144 0,0 0-48 0,5 1 0 16,-5-1-1664-16,0 0-336 0,0 0-64 0</inkml:trace>
  <inkml:trace contextRef="#ctx0" brushRef="#br1" timeOffset="42898.18">6404 1159 20783 0,'0'0'912'0,"-6"-1"208"0,2 0-896 0,0 1-224 16,-2 1 0-16,1 0 0 0,-1-1 1728 0,2 2 320 15,-1 0 48-15,5-2 16 0,-5 4-720 0,2 3-144 16,-1-1-32-16,1 2 0 0,1 2-512 0,0 1-128 16,-1 1 0-16,2 1-16 0,0 3-192 0,0-1-48 15,0 2 0-15,0 0 0 0,1 1-192 0,0 0-128 16,0 0 160-16,-2 1-160 0,1-1 128 0,-1 1-128 15,2-1 0-15,-1-1 144 0,0 1-352 0,0-2-80 16,1-1-16-16,0-2-10304 0,0-1-2064 0</inkml:trace>
  <inkml:trace contextRef="#ctx0" brushRef="#br1" timeOffset="51250.85">6451 1407 11807 0,'0'0'512'0,"0"0"128"0,0 0-512 0,6-4-128 0,-2-2 0 0,1 2 0 0,-5 4 1024 16,5-4 176-16,-5 4 32 0,0 0 16 0,0 0-192 0,0 0-32 15,3-3-16-15,-3 3 0 16,0 0 16-16,0 0 16 0,5 4 0 0,-2 3 0 0,-1 2-192 0,0 2-32 16,1 1-16-16,-1 1 0 0,-1 1-352 15,0 2-64-15,2-1 0 0,0 1-16 0,0-2-208 0,-2-1-32 0,0 1-128 0,1 0 192 16,-1-1-192-16,0-1 0 0,1 0 128 0,0 0-128 16,-1 0 0-16,1 0 0 0,-1-2 128 0,0 1-12768 15</inkml:trace>
  <inkml:trace contextRef="#ctx0" brushRef="#br1" timeOffset="54067.98">7932 3133 6447 0,'0'0'576'0,"0"0"-576"16,0 0 0-16,0 0 0 0,0 0 1104 0,0 0 112 16,0 0 32-16,0 0 0 0,0 0-304 0,0 0-64 0,0 0-16 0,-5 1 0 15,5-1-288-15,-5 1-64 16,5-1-16-16,-6 1 0 0,1 1-48 0,5-2 0 0,0 0 0 0,0 0 0 15,-7 1 16-15,7-1 0 0,0 0 0 0,-5 3 0 0,-1-2 128 0,2 0 32 16,4-1 0-16,-6 1 0 0,1 0 64 16,5-1 16-16,-4-1 0 0,4 1 0 0,-6 0-144 0,2 0-32 15,-2 0 0-15,6 0 0 16,0 0-80-16,0 0 0 0,-5-1-16 16,0 0 0-16,5 1-96 0,0 0-16 0,-5-1 0 0,0 0 0 15,5 1-96-15,-4-3-32 0,4 3 0 0,-4-1 0 16,4 1-16-16,0 0-16 0,-5-2 0 0,5 2 0 15,0 0 32-15,0 0 0 0,0 0 0 0,0 0 0 16,-3-3 0-16,3 3 16 0,0 0 0 0,0 0 0 0,0 0 96 0,0 0 16 16,0 0 0-16,0 0 0 0,0 0-320 0,0 0 0 15,0 0 0-15,0 0 0 0,0 0 144 0,0 0-16 16,0 0-128-16,0 0 192 0,0 0-64 0,0 0-128 0,5-1 176 0,2 2-176 16,0 0 208-16,0-1-64 0,3 0-16 0,-1 0 0 31,1 0 32-31,2 0 0 0,2-1 0 0,2 0 0 0,1 0-160 0,3-2 160 15,-2 1-160-15,3 0 160 16,3-1-160-16,1-1 0 0,1 1 144 0,3 0-144 0,3-4 0 0,2 3 0 0,2 0 0 16,4 1 0-16,2-1 0 0,0-1 0 0,-1 1 0 0,0 0 0 15,0-2 0-15,-1 1 0 0,2 0 0 0,0 1 0 0,-2 0 0 32,0 2 0-32,-1 1 0 0,-1 0 0 0,0-1 0 0,-4 0 0 15,-4-1 0-15,-3 1 0 0,-1 1 0 0,-5-1 128 16,-1 0-128-16,-2 1 0 0,-2 0 0 0,-1-1 144 15,-3 1-144-15,-2 0 0 0,-2 1 160 0,1 0-160 16,-3 0 128-16,-6 0-128 0,0 0 128 0,6-1-128 16,-6 1 0-16,0 0 128 0,0 0-128 0,0 0 0 15,0 0 0-15,0 0 0 16,0 0-576-16,0 0-80 0,0 0-32 0,0 0 0 16,0 0-2080-16,-1 7-432 0</inkml:trace>
  <inkml:trace contextRef="#ctx0" brushRef="#br1" timeOffset="54729.38">8020 3010 15135 0,'0'0'672'0,"0"0"144"0,0 0-656 0,1-6-160 0,1 0 0 0,-2 0 0 16,1 2 1408-16,-1 4 256 0,0 0 64 15,0 0 0-15,-1-5-352 0,1 5-64 0,0 0-16 0,0 0 0 16,-5 1-656-16,-2 3-128 0,0 0-16 0,-1 3-16 0,-4 1-288 0,-3 3-64 15,0 2-128-15,-1-1 192 0,0 0-64 0,-2 0-128 16,-1 1 176-16,-1-1-176 0,2-1 192 0,2 1-64 16,-1 1 0-16,2 0-128 0,0-4 176 0,2 0-176 15,2 1 160-15,-1-1-160 0,2-1 320 16,3-2-48-16,0 0 0 16,1-2 0-16,2-1 96 0,4-3 16 0,0 0 0 0,0 0 0 15,0 0-112-15,0 0-16 0,0 0 0 0,0 0 0 0,0 0-32 0,0 0-16 16,0 0 0-16,8 4 0 0,-1-2 48 0,2 0 0 15,1-1 0-15,2 0 0 0,-1 2 0 0,2-1 16 16,2-1 0-16,-1 1 0 0,0 0-80 0,1 0-32 16,-2-2 0-16,1 2 0 0,2 0-160 0,-1 0 0 15,-1-1 0-15,1 1 0 0,-1 0 0 0,-1 1 0 0,0 0 0 16,-1 0 0 0,-1 1-1648-16,0-1-208 0,0 0-32 0,-1 0-12000 0</inkml:trace>
  <inkml:trace contextRef="#ctx0" brushRef="#br1" timeOffset="55211.94">8441 2960 11967 0,'0'0'1072'0,"0"0"-864"16,2-4-208-16,-2 4 0 16,0 0 1712-16,0 0 288 0,0 0 64 0,0 0 16 0,0 0-352 0,0 0-64 15,0 0 0-15,0 0-16 0,0 0-816 0,-6 3-176 16,-3 3-16-16,-2 0-16 0,-2 3-368 0,1 1-64 15,1 1 0-15,-3 0-16 0,-3 0 48 0,1 1 16 16,2 1 0-16,1-1 0 0,0-1-240 0,1 0 0 16,1-1 0-16,1 0 0 0,0-1 0 0,0-1 256 15,2-1-32-15,2 0 0 0,0-1 128 0,4 0 32 16,-2-1 0-16,4-5 0 0,0 0-48 0,0 8 0 16,0-8 0-16,2 8 0 0,-2-8 48 0,5 6 16 0,2 0 0 0,1-2 0 15,0 1 0-15,3-2 0 16,3-3 0-16,2 2 0 0,-2 0-48 0,1 1-16 0,-1-2 0 0,2 0 0 15,2 0-160-15,1 0-48 0,-2 0 0 0,0 2 0 0,-2 0-128 16,0-1 0-16,-1 0 0 16,-1 1 0-16,-2 1 0 0,-1-2 0 0,0 0 0 0,-2 0 0 15,-2 2-224-15,0-2-128 16,-6-2-32-16,5 3 0 16,-5-3-2000-16,5 6-416 0</inkml:trace>
  <inkml:trace contextRef="#ctx0" brushRef="#br1" timeOffset="56356.89">7502 3607 7647 0,'0'0'336'0,"0"0"80"0,0 0-416 0,0 0 0 0,0 0 0 0,0 0 0 0,0 0 512 0,0 0 0 15,-2-3 16-15,2 3 0 0,-5-4 512 0,2 2 112 16,-5 1 0-16,3-1 16 0,0 0-48 0,0-1-16 16,-2 3 0-16,2-1 0 0,-1-1 80 0,1 1 16 15,-1 1 0-15,1 0 0 0,-2 0-192 0,2 0-48 0,5 0 0 0,0 0 0 16,0 0-256-16,0 0-64 0,0 0-16 0,0 0 0 16,0 0-208-16,0 0-32 0,0 0-16 0,0 0 0 15,7 3 80-15,3 0 0 16,1-3 16-16,2 1 0 0,3 0-16 0,0-1 0 15,1-4 0-15,0 1 0 0,2 0-64 0,1 0 0 0,1-1-16 0,1 0 0 16,0-1-32-16,1 1 0 0,-3 0 0 0,1 0 0 16,-2 1-192-16,0-1-144 0,0 0 192 0,-2 1-192 15,2 2 144-15,-5 0-144 0,0 1 0 16,-2-1 144-16,-2 0-144 0,-3 0-272 0,-7 1 64 0,0 0 16 16,0 0-768-16,0 0-160 0,0 0-32 0,0 0 0 15,0 0-1472-15,-4 6-288 0</inkml:trace>
  <inkml:trace contextRef="#ctx0" brushRef="#br1" timeOffset="56638.83">7611 3606 5519 0,'0'0'496'0,"0"0"-496"0,0 0 0 0,-6-2 0 0,1 1 2944 0,5 1 480 16,-5-3 96-16,5 3 32 0,0 0-1488 0,0 0-288 16,0 0-64-16,0 0-16 0,0 0-592 0,0 0-112 15,0 0-32-15,0 0 0 0,0 0-368 0,0 0-80 16,0 8 0-16,0 0-16 15,1-1 144-15,0 3 16 0,2 2 16 0,-1 1 0 0,-1 0-176 0,2 1-48 16,-2 0 0-16,2 1 0 0,-1-2-256 0,0 0-48 0,0 0-16 0,-1 0 0 16,0 0-128-16,-1-1 160 15,0 0-160-15,0 0 160 0,1-1-160 0,2 0 0 16,-2 1 0-16,0-2 0 0,1 0 128 0,-2-1-128 0,1-3 128 0,0 2-128 16,-1 0-208-16,0-2-128 0,0-6-32 15,1 7-14704-15</inkml:trace>
  <inkml:trace contextRef="#ctx0" brushRef="#br1" timeOffset="56833.5">7814 3818 3679 0,'0'0'320'0,"0"0"-320"0,0 0 0 0,0 0 0 15,0 0 5712 1,0 0 1072-1,0 0 224-15,0 0 32 0,1 8-4784 0,0 2-960 16,2 2-192-16,-2-1-32 0,0 0-608 0,0 1-112 16,-1 1-32-16,0 1 0 0,0 2-192 0,0 0-128 0,0 1 160 0,0-2-160 15,1 0 128-15,0-1-128 16,-1-1 0-16,1 0 0 0,2-2 0 0,0 2 0 0,-1 1 0 0,0-2-10240 16,0-1-1936-16</inkml:trace>
  <inkml:trace contextRef="#ctx0" brushRef="#br1" timeOffset="62510.85">7945 1883 9327 0,'0'0'400'0,"0"0"112"0,0 0-512 0,0 0 0 0,0 0 0 0,0 0 0 15,0 0 960-15,0 0 80 0,-4 0 32 16,4 0 0-16,0 0-192 0,-6-1-48 16,6 1 0-16,-4-1 0 0,4 1-256 0,-5-1-64 15,5 1-16-15,0 0 0 0,-5-1-112 0,0 1-32 16,5 0 0-16,-5-1 0 0,-2 1 144 0,2 0 16 0,0-1 16 16,1 1 0-16,0 0 32 0,-1-1 0 15,0-1 0-15,-1 1 0 0,1 0-48 0,-1 0-16 16,1 0 0-16,-2 0 0 0,3 0 16 0,-1 0 16 15,1 0 0-15,0 0 0 0,-1-1-80 0,5 2 0 0,-4-1-16 0,4 1 0 16,-4-2-64-16,4 2-16 16,0 0 0-16,0 0 0 0,-4-2 0 0,4 2 0 0,0 0 0 0,0 0 0 15,0 0-96-15,0 0-32 0,0 0 0 0,0 0 0 16,0 0-224-16,0 0 176 0,0 0-176 0,0 0 160 0,0 0-160 0,0 0 0 16,0 0 144-16,0 0-144 0,0 0 0 15,0 0 128-15,0 0-128 0,0 0 0 0,0 0 0 0,0 0 0 16,0 0 0-16,0 0 128 15,0 0-128-15,0 0 192 0,0 0-64 0,0 0 0 0,0 0 96 16,0 0 32-16,0 0 0 0,0 0 0 16,8-2-48-16,1 1 0 0,0 0 0 0,1-1 0 0,0 1-48 0,1 1-16 15,2-1 0-15,2 0 0 0,0 0-16 0,2-1 0 16,-1 0 0-16,2-1 0 0,0 0-128 0,3 1 192 16,1-1-192-16,1 0 192 0,2 0-192 0,1 0 160 15,3 1-160-15,0-2 160 0,3 2-160 0,1 0 128 16,1 0-128-16,2-2 128 0,-1 1-128 0,-1 0 160 15,-2-2-160-15,0 2 160 0,-3 1-160 0,0-1 0 16,-2-1 0-16,0 2 0 0,-3 0 0 0,0-1 128 16,-4-2-128-16,0 3 0 0,-3 1 128 0,0 0-128 0,-3 1 0 15,-1-1 128-15,-2 0-128 0,0-2 192 0,0 3-192 16,-2 0 192-16,-1 0-192 0,-8 0 128 16,0 0-128-16,0 0 128 0,7 0-128 0,-2 0 0 15,2 2 144-15,-7-2-144 0,5 0 0 0,-5 0 0 0,0 0 0 0,0 0-128 16,0 0-384-16,0 0-80 0,0 0-16 0,6 5 0 31,-6-5-1680-31,0 0-336 0,0 0-64 0</inkml:trace>
  <inkml:trace contextRef="#ctx0" brushRef="#br1" timeOffset="63033.92">8054 1723 14735 0,'0'0'640'0,"0"0"160"0,0 0-640 0,3-5-160 0,-1 1 0 16,-2 4 0-16,0 0 1472 0,0 0 272 15,0 0 48-15,0 0 16 0,0 0-432 0,0 0-96 16,0 0 0-16,0 0-16 0,-5 4-688 0,-3 2-144 16,-1 0-32-16,1 2 0 0,-3 0-176 0,-1 1-32 0,-4 2-16 0,0-2 0 0,-1 1 0 0,0-1 0 31,-2 0 0-31,0-1 0 0,0-1-48 0,2 1 0 0,-1-1 0 0,4-2 0 0,1 0 80 0,1 0 16 31,1-1 0-31,2 0 0 0,1-2 128 0,3-1 32 0,-1 0 0 0,6-1 0 0,0 0-64 0,0 0 0 16,0 0 0-16,0 0 0 0,0 0-176 0,0 0-144 15,0 0 192-15,7 2-192 0,0-1 320 0,2 1-64 32,2-1 0-32,1 0 0 0,2 0 144 0,-1 0 32 0,0 0 0 0,1 0 0 0,1 0-96 0,-1 0-16 15,0 2 0-15,-1-1 0 16,1-1-320-16,-1 1 144 0,-1 1-144 0,-1 1 0 15,-1-2 0-15,0 1-144 0,-2 2-16 0,0-1 0 16,-1-1-2672-16,-2 1-544 0</inkml:trace>
  <inkml:trace contextRef="#ctx0" brushRef="#br1" timeOffset="63428.57">8425 1708 20271 0,'0'0'896'0,"0"0"192"0,0-5-880 0,0 5-208 0,-1-6 0 0,1 6 0 0,-3-4 704 0,3 4 112 32,0 0 16-32,0 0 0 0,-5-2 176 0,-1 2 32 15,1 1 16-15,-2 2 0 0,1 3-736 0,-2 0-128 16,-1 2-48-16,0 2 0 0,-2-1-144 0,0 1 160 15,-1-2-160-15,-1 3 160 0,0 0 16 0,1 0 0 0,1 0 0 0,1 0 0 16,0-1-48-16,0 0-128 0,2-2 192 0,2 1-64 16,-1-2 128-16,3 1 0 15,0-1 16-15,2-2 0 0,2-5 176 0,0 0 16 0,0 0 16 0,0 0 0 16,0 0-96-16,2 8-32 0,2-2 0 0,0 0 0 16,-4-6-32-16,7 4 0 0,-1 0 0 0,2-2 0 15,1 0 64-15,0 0 0 0,-1 0 0 0,1 2 0 16,1-1-192-16,0 0-48 0,-1 1 0 0,1-1 0 0,1 0-144 0,0 1 0 15,0-2 0-15,-1 0 128 0,0 1-128 0,-1 1 0 16,1-2 0-16,0 0 0 16,-2-1-1408-16,0 1-224 15,-2 2-32-15,-6-4-12640 0</inkml:trace>
  <inkml:trace contextRef="#ctx0" brushRef="#br1" timeOffset="64237.24">7448 1154 20607 0,'0'0'912'0,"-2"-4"192"0,-2-2-880 0,2 1-224 0,1-1 0 0,0 1 0 16,0-1 1088-16,1 1 160 0,2-2 32 0,2 0 16 16,2 1-192-16,1-1-32 15,0 1-16-15,2-1 0 0,2 0-512 0,0 2-96 16,-1-1-32-16,0 1 0 0,0 0-144 0,0 3-16 0,0 0-16 15,-2 1 0-15,0 1-32 0,-1 2 0 16,-7-2 0-16,6 7 0 0,0 0-64 0,-2 2-16 16,-1 0 0-16,0 1 0 0,-2 1-128 0,-1 2 0 15,-1 1 0-15,-3 1 0 0,0 0 0 0,-2 2 128 0,0 0-128 0,-1 1 128 16,0-2-128-16,-1 0 128 0,1 0-128 0,-2-3 128 0,-2 0-128 0,2-4 0 16,0 0 0-16,0-1 0 0,-1 0 0 0,1-3 192 15,2 0-192-15,1-2 192 0,-1-1-192 0,7-2 0 16,0 0 0-16,0 0 128 0,0 0 0 15,0 0 0-15,0 0 0 0,0 0 0 0,0 0 64 16,0 0 16-16,0 0 0 0,0 0 0 0,0 0 16 0,8 0 0 16,1-1 0-16,0 0 0 0,1-1-32 0,0-1-16 15,-1 1 0-15,2 0 0 0,2-1-176 0,-1-1 128 16,0 1-128-16,0 0 128 0,1 0-128 16,0 0 0-16,0 1 0 0,1 0 0 0,-1-1-1008 0,0-1-80 15,1 1 0-15,-3 0-13952 16</inkml:trace>
  <inkml:trace contextRef="#ctx0" brushRef="#br1" timeOffset="64567.12">7724 1032 18431 0,'0'0'816'0,"0"0"160"0,0 0-784 0,0 0-192 16,0 0 0-16,0 0 0 15,0 0 1664-15,2-6 272 0,-2 6 64 0,6-3 16 16,-2-2-400-16,4 1-80 0,3 2 0 0,0 0-16 16,2 1-496-16,2 0-80 0,2 0-32 0,0-2 0 15,2 0-256-15,0 0-48 0,0 1-16 0,0-1 0 0,2-1-272 0,-3 0-64 0,-2-1-16 0,1 1 0 31,-1-1-240-31,0 2 144 0,-1 1-144 0,-3 0 128 16,1-1-128-16,0 2 0 0,-2 1 144 0,-3 0-144 16,-2-1 0-16,-6 1-256 0,0 0 32 0,0 0 16 31,0 0-800-31,0 0-144 0,0 0-48 0,0 0 0 0,0 0-1552 0,0 0-304 0,0 0-64 0</inkml:trace>
  <inkml:trace contextRef="#ctx0" brushRef="#br1" timeOffset="64788.76">7984 983 20159 0,'0'0'896'0,"0"0"176"16,0 0-864-16,0 0-208 0,0 0 0 0,0 0 0 0,0 0 1488 0,0 0 256 16,0 0 48-16,-6 4 16 0,6-4-576 0,-4 5-112 15,-1 2-32-15,2 2 0 0,0 1-384 0,-1 2-64 16,1 1-32-16,0 1 0 16,1 0-160-16,-2 3-16 0,2-2-16 0,1 2 0 0,0-1-176 0,0 2-48 15,1 1 0-15,0-2 0 0,0 0-192 0,0-1 0 16,0-1 128-16,0 0-128 0,1-1 0 0,0 1 0 15,1-2 0-15,1-1 0 0,-1 1 128 0,0-3-128 0,1-1 0 0,1-2 144 32,1 1-1472-32,-2-1-288 0,2-2-64 0,-5-5-12320 0</inkml:trace>
  <inkml:trace contextRef="#ctx0" brushRef="#br1" timeOffset="65069.11">8087 1287 20271 0,'0'0'1792'0,"-1"7"-1424"0,-1 0-368 0,-2 2 0 0,0 1 800 0,1 0 96 16,0 0 0-16,1 1 16 16,-1 0 240-16,1 0 32 0,1-1 16 0,0 1 0 0,1 1-448 0,1 0-96 15,0-2-16-15,1 0 0 16,1-4-144-16,2 1-48 0,0 0 0 0,1-2 0 0,0-1-96 0,-1 0-32 16,0-2 0-16,2-1 0 0,-1-1 0 0,2-2-16 15,-1-1 0-15,-1-3 0 0,2-2 208 0,-1 0 64 0,-2-2 0 0,-1-2 0 16,1-3-64-16,-2 1 0 15,-1 1 0-15,-1 0 0 0,-2-1-192 0,-1 2-32 16,-1 2-16-16,0 3 0 0,-2 0 32 0,0 3 0 16,-1 0 0-16,0 3 0 0,-1 1-304 0,0 2 0 15,1 3 0-15,-2 1 0 16,-1 2-1632-16,-1 2-288 0,0 1-48 0</inkml:trace>
  <inkml:trace contextRef="#ctx0" brushRef="#br1" timeOffset="73081.31">10351 2077 9839 0,'0'0'432'0,"0"0"96"0,0 0-528 0,0 0 0 0,0 0 0 15,0 0 0-15,0 0 496 0,0 0-16 0,0 0 0 16,0 0 0-16,0 0 304 0,0 0 64 0,0 0 16 0,0 0 0 16,0 0-384-16,0 0-80 0,0 0-16 0,0 0 0 0,0 0 96 0,0 0 16 15,0 0 0-15,0 0 0 0,0 0 192 16,0 0 32-16,0 0 16 0,0 0 0 16,-6 2 48-16,6-2 16 0,0 0 0 0,0 0 0 15,-4 1-240-15,4-1-48 0,0 0-16 0,0 0 0 0,0 0-176 16,0 0-16-1,0 0-16-15,0 0 0 0,0 0-128 0,0 0-32 0,0 0 0 0,0 0 0 0,0 0 32 0,6 0 0 16,2-2 0-16,0 1 0 0,0 0 160 0,1-3 48 16,5 1 0-16,1 0 0 15,2 0 144-15,1-2 48 0,3 1 0 0,1-1 0 0,2 0-112 0,3-1-32 16,0 3 0-16,1-1 0 16,1-1-160-16,-1 1-16 0,-1 1-16 0,-1-1 0 15,-2 1-224-15,-1 1 144 0,-1 0-144 0,-1-1 128 0,-1 1-128 0,-2 0 0 16,0 0 0-16,0-2 128 0,-3 3-128 0,1 0 0 15,-2-1 144-15,-1 1-144 0,-1-1 0 0,-1 1 144 0,-1-2-144 0,0 2 0 16,-1 0 160 0,0 0-160-16,-2-1 128 0,0 1-128 0,1 1 0 0,-8 0 0 0,0 0 0 0,0 0 0 31,0 0-464-31,0 0-176 0,0 0-48 0,0 0 0 16,0 0-1792-16,0 0-352 0,-5 4-80 0</inkml:trace>
  <inkml:trace contextRef="#ctx0" brushRef="#br1" timeOffset="73604.13">10378 1998 15663 0,'0'0'1392'0,"0"0"-1120"16,0 0-272-16,0 0 0 0,2-5 832 0,-2 5 96 0,2-5 32 0,-2 5 0 16,0 0 128-16,0 0 16 0,0 0 16 0,0 0 0 15,0 0-896-15,0 0-224 0,0 0 0 16,0 0 832-16,0 0 128 0,-7 4 32 0,1 1 0 15,-2 0-608-15,0 1-112 0,-1 0-16 0,0 1-16 0,1 0 16 0,-1 2 16 16,1-2 0-16,0-1 0 0,1 1 32 0,0-1 0 16,0-1 0-16,3 1 0 0,0-2 16 0,4-4 16 15,-5 4 0-15,5-4 0 0,-4 5-16 0,4-5 0 16,0 0 0-16,0 0 0 0,0 0-64 16,0 0 0-16,0 0-16 0,0 0 0 0,0 0 16 0,0 0 0 15,0 0 0-15,0 0 0 0,0 0-64 0,0 0 0 16,4 2 0-16,-4-2 0 0,6 2-192 0,-1 0 144 0,-5-2-144 15,0 0 128-15,6 3-128 0,-6-3 0 16,5 2 0-16,2 0 0 0,-2-1 0 0,-5-1 0 16,6 1 0-16,0 0 0 0,1 0 0 0,0 0 0 0,0 1 0 15,1-1 0-15,-1 0 0 0,-1 0 0 16,0 0 0-16,1 0 0 0,0 1 0 0,2 0-272 16,0 0 64-16,-1 1 16 15,1 0-832-15,1 2-176 0,-1-2-16 0,0 0-8128 16,0 2-1632-16</inkml:trace>
  <inkml:trace contextRef="#ctx0" brushRef="#br1" timeOffset="73997.23">10661 1965 4607 0,'0'0'400'0,"0"0"-400"0,0 0 0 0,0 0 0 15,-2-6 3888-15,2 6 688 0,0 0 144 0,0 0 16 0,-6-2-3248 16,6 2-656-16,-5 0-128 0,5 0-16 16,-6 3-208-16,2 2-32 0,-4 0-16 0,-1 3 0 0,-1 1-432 15,1-2 0-15,-1 2 0 0,0 1 304 0,0 0-32 16,0 0 0-16,0 0 0 0,1 0-144 0,0-2-128 0,2 1 144 0,0 0-144 15,2-1 208-15,0-2-48 0,1 0-16 0,4-6 0 16,-2 5 160-16,2-5 16 0,0 0 16 0,0 0 0 16,0 6-16-16,0-6-16 15,4 5 0-15,2-1 0 0,-1-2 128 0,2 0 16 16,1-1 16-16,0 0 0 0,1 0 0 0,1 0 0 0,0 2 0 0,1-2 0 0,-1 0-272 0,1 0-48 31,0 0-16-31,1 0 0 0,0 1-352 0,-1 2-80 0,2-2-16 0,-1 0-9424 16,0 0-1904-1</inkml:trace>
  <inkml:trace contextRef="#ctx0" brushRef="#br1" timeOffset="74508.89">10186 2592 25567 0,'0'0'1136'0,"0"0"224"0,0 0-1088 0,-4-3-272 0,4 3 0 0,0 0 0 15,0 0 1232-15,0 0 192 0,-2-5 48 0,2-1 0 16,0 6-512-16,5-3-112 16,2 0-16-16,3 0 0 0,1-3-288 0,1 1-64 0,2 0-16 0,1 1 0 15,3-2-16-15,-2 0 0 0,4 0 0 0,-3 1 0 0,-1 0-224 0,0 1-48 16,1-1-16-16,-1 1 0 16,0 0-160-16,-2 1 0 0,-1 0 0 0,0 1 0 15,-2 1 0-15,0 0-224 0,-1 0 80 0,-1 1 16 31,-2 0-928-31,-7 0-176 0,0 0-48 0,0 0-8960 0,0 0-1808 0</inkml:trace>
  <inkml:trace contextRef="#ctx0" brushRef="#br1" timeOffset="74733.8">10310 2591 8287 0,'0'0'368'0,"0"0"80"0,0 0-448 0,0 0 0 15,-2-3 0-15,2 3 0 0,0 0 4528 0,0 0 816 16,0 0 160-16,0 0 48 0,0 0-3424 0,0 0-672 15,0 0-144-15,-5 7-32 0,3 1-656 0,1 0-144 16,0 2-32-16,1 1 0 0,1 0-192 0,1 1-32 16,1 2-16-16,0-1 0 0,-2-2-48 0,1 2-16 0,0 0 0 0,2 2 0 15,0-1-144-15,-1 0 0 0,0-1 0 0,-2-1 128 16,0-1-128-16,1 0 0 16,0-1 144-16,0 0-144 0,-1 0 0 0,2-1-208 0,-2-2 16 15,1-1 16 1,-2-6-2272-16,2 7-464 0</inkml:trace>
  <inkml:trace contextRef="#ctx0" brushRef="#br1" timeOffset="75347.09">10398 2957 24191 0,'0'0'1072'15,"0"0"208"-15,-3-3-1024 0,3 3-256 0,-5-4 0 16,2 0 0-16,0-1 1392 0,1 1 208 0,2 4 64 0,-2-5 0 0,2-1-416 0,0 1-80 16,4 0-16-1,-1 1 0-15,1-1-448 0,2 1-112 16,1 0-16-16,0-1 0 0,1 2-144 0,1 0-48 15,0-1 0-15,-1 2 0 0,2 1-80 0,-1 0-32 0,0 1 0 16,-1 1 0-16,-1 0-144 0,0 2-128 0,-2 1 144 0,1 1-144 16,-3 2 0-16,-1 0 128 0,-1 3-128 0,1 1 0 0,-2 3 0 0,-2 0 0 15,-1 1 0-15,-1 0 0 16,-1-2 0-16,0 1 0 0,-2 1 128 0,1 2-128 0,-1-4 0 0,0 0 0 16,1-1 128-16,-1-2-128 15,1-2 0-15,0-1 144 0,1-2-144 16,0 1 128-16,5-6-128 0,0 0 160 0,0 0-160 0,0 0 160 0,0 0 64 0,0 0 16 15,0 0 0-15,0 0 0 0,0 0-112 0,0 0 0 0,8 2-128 0,0-1 192 16,0 0-192-16,2-1 144 0,1-1-144 0,1 0 128 31,2 0-128-31,0 0 128 0,2 0-128 0,-1-2 128 16,1 2-128-16,2-1-176 0,1 0 48 0,-2 1 0 0,2-1-1472 0,0-1-304 0,-1 2-48 0,0-1-14368 31</inkml:trace>
  <inkml:trace contextRef="#ctx0" brushRef="#br1" timeOffset="76653.23">15141 1702 4607 0,'0'0'400'0,"0"0"-400"0,0 0 0 0,0 0 0 0,0 0 2016 0,-5-1 320 16,-6 0 64-16,2-1 16 0,5 1-976 0,4 1-192 15,0 0-32-15,0 0-16 0,0 0-32 0,0 0 0 16,-4-2 0 0,4 2 0-16,-3-3-96 0,3 3-32 0,-4-3 0 0,4 3 0 0,-5-4-144 0,5 4-16 31,0 0-16-31,-4-3 0 0,-1 1-128 0,5 2-32 0,0 0 0 0,-3-2 0 15,3 2-48-15,0 0-16 0,0 0 0 0,0 0 0 0,-3-3-16 0,3 3-16 16,-2-2 0-16,2 2 0 0,0 0-160 0,0 0-48 16,0 0 0-16,0 0 0 0,0 0-128 0,0 0-16 15,0 0-16-15,3-3 0 16,-3 3-80-16,7-2-16 0,2-1 0 0,-1 1 0 16,2 0 0-16,1 0 0 0,1 1 0 0,2 0 0 0,2 0-16 0,1-1-128 0,2 1 192 0,1 0-64 15,1 0-128-15,2-1 0 0,0-1 144 0,2 0-144 16,1 1 0-16,1 1 0 15,1-1 0-15,0 1 0 0,1 0 0 0,-1 1 0 0,2 0 0 0,0 0 0 16,-2 0 0-16,1 0 0 16,-1 0 0-16,-2 0 0 0,-4 0 0 0,-1 0 0 15,-1-1 0-15,-2 1 0 0,-1-1 0 0,-1-1 0 16,2 1 0-16,-3 0 128 0,-1 0-128 0,-1 0 0 16,-1 0 0-16,0 0 0 0,-1 0 0 0,-1-1 0 15,0 0 0-15,0 2 0 0,-4 0 0 0,2 0 0 16,-1 0-192-16,-7 0 64 15,0 0-368-15,6 2-64 0,-6-2-16 0,0 0 0 16,0 0-1328-16,0 0-272 0,0 0-48 0,6 3-7472 16,-6-3-1504-16</inkml:trace>
  <inkml:trace contextRef="#ctx0" brushRef="#br1" timeOffset="77073.27">15823 1580 15263 0,'0'0'672'0,"0"0"144"0,-4-6-656 0,0 2-160 0,-1-1 0 0,2 1 0 15,0 0 1200-15,3 4 208 0,-3-5 32 0,1 1 16 0,2 4-240 0,0 0-64 16,0 0 0-16,0 0 0 0,0 0-224 0,0 0-48 16,0 0-16-16,0 0 0 0,0 0-304 0,0 0-64 15,0 0-16-15,0 0 0 0,0 0-144 0,0 0-16 16,0 0-16-16,0 0 0 0,0 0-112 0,6 3 0 15,0 0-16-15,1 1 0 0,-1-1-32 0,1 0 0 16,1-1 0-16,1 2 0 0,-1-2-144 0,1 0 0 16,1-1 144-16,0 0-144 15,1 2 128-15,-1-2-128 0,0-1 160 0,0 1-160 0,-2-1 160 0,1 0-160 16,-1-1 160-16,-1 0-160 0,-1 1 128 0,-6 0-128 16,6-2 0-16,-6 2 0 0,0 0 160 0,0 0-160 0,0 0 160 0,0 0-160 15,0 0 208-15,0 0-48 16,0 0-16-16,-8 5 0 0,-1 0 48 0,-1 2 16 15,-1 2 0-15,0 1 0 0,0 1-80 0,-2 1-128 0,0 0 176 16,0 0-176-16,-1 1 128 0,2 0-128 16,0 1 0-16,1-1 0 0,2-1 128 0,1 1-128 0,0-2 0 15,1-1 0 1,2-1-224-16,0-2-160 0,1 0-16 0,1-1-16 16,3-6-2784-16,0 0-544 0</inkml:trace>
  <inkml:trace contextRef="#ctx0" brushRef="#br1" timeOffset="77535.39">15367 1551 12895 0,'0'0'1152'0,"0"0"-928"15,0 0-224-15,0 0 0 0,-7-1 2112 0,7 1 368 0,0 0 80 0,0 0 0 16,-4-2-832-16,4 2-192 16,0 0-16-16,0 0-16 0,0 0-928 0,0 0-192 15,0 0-48-15,0 0 0 0,0 0-336 0,0 0 0 0,6 3 0 16,1 0 0-16,1-2 0 0,-1 2 144 0,1-1-144 0,1-1 0 15,1 0 128-15,0 0-128 0,0 0 0 16,1-1 0-16,0 0 144 0,-1 0-144 16,-2 0 0-16,1 1 144 0,-1 0-144 0,0 1 0 0,-8-2 0 0,0 0 128 15,5 1-128-15,-5-1 128 0,0 0-128 0,0 0 128 16,0 0-128-16,1 6 0 0,-1 1 144 16,-1-1-144-16,-3 2 160 0,-1 1-32 0,0 1-128 0,-2 0 192 0,-2 1-48 0,1 0-16 15,-2 1 0-15,1-1 0 16,0 0 0-16,0 0-128 0,0 1 192 0,1-1-64 0,-1 0-128 0,0 0 0 31,0-1 144-31,0 0-144 0,3-1 0 0,-2-1 128 0,2 1-128 0,0-1 0 31,1-2-1744-31,-1 0-432 0</inkml:trace>
  <inkml:trace contextRef="#ctx0" brushRef="#br1" timeOffset="78597.64">15304 2080 12895 0,'0'0'1152'0,"0"0"-928"0,0 0-224 0,0 0 0 0,0 0 1776 0,0 0 304 0,0 0 64 0,0 0 16 16,0 0-736-16,0 0-144 0,0 0-16 0,0 0-16 16,8-3-256-16,0 1-48 0,-1-1-16 0,3 1 0 15,1 0-160-15,1 0-16 16,0 0-16-16,2-1 0 0,0 1-128 0,1 0-32 0,2 0 0 0,-1-1 0 0,1 0-176 15,0 1-32-15,2-1-16 16,-2 0 0-16,-1-1-160 0,1 2-16 16,-2 0-16-16,-1 0 0 0,-2 1-160 0,-1-1 0 0,0 1 0 0,-2 0 0 0,-2 1 0 15,-1 0 0-15,1-1-192 0,-7 1 192 16,0 0-1024-16,0 0-96 0,0 0-16 0,0 0 0 31,0 0-1744-31,0 0-368 0</inkml:trace>
  <inkml:trace contextRef="#ctx0" brushRef="#br1" timeOffset="78820.13">15412 2121 9215 0,'0'0'816'0,"0"0"-656"0,0 0-160 0,0 0 0 16,0 0 3152-16,0 0 608 0,0 0 112 0,0 0 32 15,0 0-1952-15,0 0-384 0,0 0-80 0,0 0-16 16,0 0-768-16,0 0-176 0,0 0-16 0,4 4-16 0,1 4-80 0,-2 0-16 15,0 0 0-15,0 2 0 0,-1 1-80 0,0 1 0 16,-1 3-16-16,0-1 0 0,0-1-128 0,0 2-32 16,-1-1 0-16,0 1 0 0,0 1-144 0,0-1 0 15,0 0 144-15,0 0-144 16,-1 0 0-16,1-1 0 0,-1 1 0 0,0-1 0 16,0-2-1376-16,1 0-352 0,0 0-64 0</inkml:trace>
  <inkml:trace contextRef="#ctx0" brushRef="#br1" timeOffset="79200.84">15558 2449 15663 0,'0'0'688'0,"0"-6"144"0,-1 0-656 0,1-1-176 0,0 0 0 15,2 1 0-15,3-1 3664 0,-1 2 704 16,1-1 144-16,-1 2 32 0,4 0-2864 0,-1 2-560 0,2 0-112 0,0 1-32 15,-1 1-656-15,0 1-144 0,2 1-32 0,-1 3 0 16,0 0-144-16,-1 2 0 0,-2-1 0 0,-1 2 0 0,-3 1 128 0,0 0-128 16,0-1 0-16,-3 2 128 15,-3 1-128-15,-1 0 0 0,2 0 144 0,-2 1-144 0,-4 1 128 0,0-2-128 32,1 0 160-32,3-3-160 0,-4 1 192 0,2-1-64 0,1-2-128 0,0 0 192 0,3-2 160 0,3-4 32 15,0 0 0-15,0 0 0 0,0 0-112 0,0 0-16 16,0 0 0-16,2 6 0 0,-2-6-256 0,7 2 128 0,-1 0-128 15,3 0 0 1,2-2 160-16,1 0-160 0,3-1 128 0,-1 0-128 0,0-1 176 0,0 0-48 16,1 0-128-16,-1-1 192 15,-1 2-192-15,0-1 128 0,0 1-128 0,-2-1 0 16,-2 0 0-16,1 1-256 0,-1-1 16 0,-1 1 16 16,-8 1-2336-16,0 0-480 0</inkml:trace>
  <inkml:trace contextRef="#ctx0" brushRef="#br1" timeOffset="82522.48">9586 1414 3679 0,'0'0'320'0,"0"0"-320"0,0 0 0 0,0 0 0 16,0 0 1328-16,0 0 192 0,0 0 32 0,0 0 16 0,0 0-704 0,0 0-144 16,0 0-16-16,0 0-16 15,0 0-48-15,0 0-16 0,0 0 0 0,0 0 0 16,0 0-48-16,0 0-16 0,0 0 0 0,0 0 0 0,-4-3-16 0,4 3 0 15,0 0 0-15,0 0 0 0,-3-3-64 0,3 3-16 16,0 0 0-16,0 0 0 0,-4-2 48 0,4 2 16 16,0 0 0-16,0 0 0 0,0 0-96 0,0 0-32 15,-5-3 0-15,5 3 0 0,0 0-16 0,0 0 0 16,0 0 0-16,0 0 0 0,0 0-48 0,0 0-16 16,0 0 0-16,0 0 0 0,-4-4 0 0,4 4 0 0,0 0 0 0,0 0 0 15,-4-3 64-15,4 3 0 16,0 0 0-16,0 0 0 0,-4-3 0 0,4 3 0 15,0 0 0-15,0 0 0 0,0 0-32 0,0 0 0 16,-5-3 0-16,5 3 0 0,0 0-48 0,0 0-16 0,0 0 0 0,0 0 0 16,0 0-32-16,0 0-16 0,0 0 0 0,0 0 0 15,0 0-96-15,0 0-16 16,0 0 0-16,0 0 0 0,0 0-128 0,0 0 128 0,0 0-128 0,0 0 128 16,0 0-128-16,0 0 0 15,0 0 0-15,0 0 0 0,0 0 0 0,0 0 0 16,0 0 0-16,0 0 0 0,0 0 0 0,0 0 128 0,5-3-128 0,0 1 0 15,1 0 0-15,0 1 0 0,0 0 0 0,0-1 0 16,1 1 128-16,1 0-128 0,2 0 0 0,-2 0 128 0,3 0-128 0,1 1 0 16,2-1 0-16,-1 1 128 15,0-1-128-15,1 0 0 0,1 0 144 0,0 1-144 0,4-2 0 0,-4 1 0 16,2 0 0-16,-1 0 128 0,0-1-128 16,1 0 0-16,2 0 0 0,0 0 128 0,-2 1-128 15,1-1 0-15,0 0 128 0,1 0-128 0,0 1 0 0,0 0 128 16,0-1-128-16,0 1 0 0,-1 0 0 0,-1 0 0 15,1 2 0-15,-1-1 128 0,1 0-128 0,-3-1 0 16,0 0 0-16,-1 0 128 0,-1 1-128 0,-1-1 0 16,-1 0 0-16,0 1 128 0,1 0-128 0,-3 0 0 15,1 0 0-15,-1 0 0 0,0 0 0 16,-4 1 0-16,1-1 0 0,0 0 0 0,2 0 0 0,-2 0 128 0,-6 0-128 16,6 0 0-16,1-1 0 0,-1 1 0 15,0 0 0-15,0 0 128 0,-6 0-128 0,7 0 0 0,-1 0 0 0,-1 1 0 16,3-1 0-16,-3 0 0 0,-5 0 0 0,0 0 128 15,8 0-128-15,0 0 0 0,-1 0 0 16,0 0 0-16,-7 0 0 0,7 0 0 0,-2-1 0 16,-5 1 0-16,6-1 0 0,-6 1 0 15,5-1 0-15,-5 1 0 0,0 0 0 0,6-2 0 0,-6 2 0 0,6-2 0 0,-6 2 224 0,0 0 32 16,7-1 0-16,-7 1 0 0,0 0-448 16,4-1-64-16,-4 1-32 0,0 0 0 15,6-1 112-15,-6 1 32 0,0 0 0 16,0 0 0-16,0 0-352 15,0 0-64-15,0 0-16 0,0 0 0 0,0 0-416 0,0 0-96 0,0 0 0 0,0 0-7840 16,0 0-1568 0</inkml:trace>
  <inkml:trace contextRef="#ctx0" brushRef="#br1" timeOffset="82985.73">10308 1255 8287 0,'0'0'736'0,"0"0"-592"16,0-5-144-16,0 5 0 0,0 0 1760 0,0 0 320 15,1-7 64-15,-1 2 16 0,0 5-432 0,1-6-64 16,-1 6-32-16,0 0 0 0,0 0-256 0,0 0-48 16,0 0-16-16,0 0 0 0,0 0-480 0,0 0-80 15,0 0-32-15,0 0 0 0,0 0-336 0,0 0-64 16,0 0 0-16,0 0-16 0,0 0-160 0,1 7-16 15,1-2-128-15,2 1 192 0,-1-2-192 0,1 2 128 16,-4-6-128-16,6 6 0 0,-1 0 144 0,2-1-144 16,0 0 128-16,0-2-128 0,0-1 192 0,1 0-64 15,0 0 0-15,0 0 0 0,0-1-128 0,-1-1 160 16,1 0-160-16,0 0 160 0,-2-1-160 0,1-1 160 0,-7 2-160 0,7-1 160 16,-1 0-32-16,0 0 0 0,-6 1 0 0,0 0 0 15,0 0 128-15,0 0 32 0,4-3 0 16,-4 3 0-16,0 0 128 0,0 0 32 0,0 0 0 0,0 0 0 15,0 0-144-15,0 0-32 0,0 0 0 0,0 0 0 0,-4 4-272 0,-2 2 128 16,1-1-128-16,-1 2 0 16,0 2 0-16,-1-1 0 0,-1 1 0 0,2 0 0 0,-4 1 0 15,1 0 0-15,0 0 0 0,0 0 0 0,1-2 0 16,0 1 0-16,0 0 0 16,2 0 0-16,-2 0 0 0,2-2-144 0,0 0-16 0,0 0 0 15,2-1-1472-15,1 0-288 0,0-1-64 0,3-5-11968 16</inkml:trace>
  <inkml:trace contextRef="#ctx0" brushRef="#br1" timeOffset="83470.3">9955 1297 11055 0,'-8'-6'480'0,"8"6"112"0,0 0-464 0,-5-2-128 0,0 0 0 0,5 2 0 0,-5 0 2464 0,-1 0 480 15,6 0 80-15,-5 1 32 0,5-1-1360 0,-6 3-272 16,6-3-48-16,0 0-16 15,0 0-656-15,-3 6-128 0,3-6-16 0,-1 7-16 16,1-7-96-16,2 6 0 0,0 1-16 0,1-2 0 0,-3-5 16 16,6 5 0-1,-1-1 0-15,2-1 0 0,0-2-32 0,0 1 0 0,1-1 0 0,1 0 0 0,0-2-144 0,-1 0-16 16,1-1-16-16,0 1 0 16,1-1-112-16,0 0-128 0,-1-1 176 0,-1 0-176 15,0 1 144-15,0 0-144 0,0 1 0 0,-2 0 144 16,1-1-144-16,-7 2 0 0,0 0 0 0,0 0 128 15,0 0-128-15,0 0 0 0,0 0 144 0,0 0-144 16,0 0 128-16,0 0-128 0,0 0 160 0,-4 6-160 0,0 1 0 0,-3 1 128 0,0 0-128 0,-1 2 0 16,-1-1 0-16,-1 3 176 0,-1 1-176 0,1 2 160 15,1-1-160-15,-1 0 0 16,0-1 0-16,1 1 0 0,0-1 128 0,1 0-128 16,2-1 0-16,3-1 128 0,-3-1-128 0,2-1 0 0,-2-1-192 0,2-1 192 15,0 0-2784-15,2-2-432 0</inkml:trace>
  <inkml:trace contextRef="#ctx0" brushRef="#br1" timeOffset="84696.07">9896 679 5519 0,'0'0'496'16,"0"0"-496"-16,0 0 0 15,0 0 0-15,0 0 2704 0,0 0 448 0,0 0 96 0,0 0 16 16,0 0-1360-16,0 0-272 0,0 0-48 0,0 0-16 0,0 0-672 16,0 0-144-16,0 0-32 0,0 0 0 0,7 0-48 0,1 0-16 15,-1 0 0-15,2 0 0 16,2-1 80-16,1 0 16 0,2-1 0 0,1 2 0 0,1 0-144 0,2 0-32 0,0-1 0 0,0 0 0 16,1 0-224-16,1 0-48 15,-1 0-16-15,-2 0 0 0,0 0-160 0,-1 0-128 0,1-2 192 16,-4 2-192-16,0 0 160 0,-1 0-160 0,-2 0 128 0,-1 0-128 0,-1 0 128 0,-3 0-128 15,-5 1 0 1,0 0 128-16,0 0-288 0,0 0-64 0,0 0-16 16,0 0 0-1,0 0-464-15,0 0-80 0,0 0-32 0,-3 3 0 16,-5 0-816-16,-1 2-160 0,-2 1-48 0</inkml:trace>
  <inkml:trace contextRef="#ctx0" brushRef="#br1" timeOffset="84914.49">10022 694 7359 0,'0'0'656'16,"0"0"-528"-16,0 0-128 0,0 0 0 0,0 0 2640 0,0 0 496 0,0 0 112 0,0 0 16 16,0 0-2624-16,0 0-512 0,0 0-128 15,0 0 1920-15,0 0 368 0,-2 6 64 0,1 1 16 16,-1 2-1472-16,2 1-272 0,0 1-64 0,2 1-16 0,-1 1 16 16,0 1 0-16,0-1 0 0,0 1 0 15,0 0-192-15,0 1-48 0,0-1 0 0,-1 0 0 16,0-1-192-16,0 1-128 0,0-1 160 0,0-1-160 15,0-1 128-15,0 0-128 0,-1-1 0 0,0 0 144 0,0 0-144 16,0-2 0-16,0 0 0 0,0-1 0 16,1-7-1536-16,0 0-352 0,0 0-64 0</inkml:trace>
  <inkml:trace contextRef="#ctx0" brushRef="#br1" timeOffset="85738.82">10217 992 9215 0,'0'0'400'0,"0"0"96"0,0 0-496 0,0 0 0 0,0 0 0 0,0 0 0 15,-4-3 2528-15,4 3 416 0,-1-4 64 0,1 4 32 16,0-6-1536-16,0 2-304 0,0 4-64 16,1-6-16-16,1 1-224 0,1 0-64 0,0 0 0 0,1 1 0 15,1 0-208-15,0 1-48 0,1-1-16 0,-1 2 0 16,0-1-64-16,0 1-16 0,-5 2 0 0,7-2 0 16,-7 2-80-16,5-2-16 0,-5 2 0 0,6 0 0 0,-6 0-128 0,6 3-48 15,-6-3 0 1,5 5 0-16,-5-5-208 0,2 8 128 15,0 0-128-15,-1 1 0 0,-1 1 128 0,1 0-128 0,-3-1 0 0,0 1 144 0,-1 1-144 0,-1 0 0 16,1-1 0-16,0 0 128 0,1-1-128 0,-3-1 0 16,3-1 0-1,0 1 0-15,-2-3 0 0,4-5 0 0,0 0 0 16,0 0 0-16,0 0 0 0,0 0 128 0,0 0-128 0,-1 6 0 16,1-6 128-16,0 0-128 0,0 0 0 0,0 0 128 15,0 0 96-15,0 0 16 0,5 4 0 0,-5-4 0 16,5 2 0-16,1-1 0 0,-6-1 0 0,7 0 0 0,1 0 0 0,1 0 0 15,1-1 0-15,0 0 0 0,1 1-48 16,1-1 0-16,-1-1 0 0,-1 0 0 0,0 1-192 0,-2-1 176 16,0 1-176-16,0 0 160 0,0 0-160 0,-2 0 0 15,-6 1 144-15,7-1-144 0,-7 1 0 0,6 0 0 16,-6 0 0-16,0 0 128 0,0 0-128 0,0 0 0 0,0 0 128 16,0 0-128-16,0 0-160 0,0 0-96 0,0 0-32 15,0 0 0-15,0 0-1488 16,0 0-288-16,0 0-64 0</inkml:trace>
  <inkml:trace contextRef="#ctx0" brushRef="#br1" timeOffset="145843.23">16524 3066 5519 0,'0'0'496'15,"0"0"-496"-15,0 0 0 0,0 0 0 0,0 0 1664 0,0 0 224 16,-4-1 48-16,4 1 16 0,-5 0-1072 0,5 0-224 15,0 0-32-15,0 0-16 16,0 0-32-16,0 0 0 0,0 0 0 0,0 0 0 0,0 0-16 0,0 0-16 16,0 0 0-16,0 0 0 0,0 0 16 0,-4-1 0 15,4 1 0-15,0 0 0 0,0 0-32 16,0 0 0-16,0 0 0 0,0 0 0 0,-6-2-80 0,6 2-32 16,0 0 0-16,0 0 0 0,0 0-96 0,0 0 0 0,0 0-16 0,0 0 0 15,0 0-48-15,0 0 0 0,0 0 0 16,0 0 0-16,8 0 0 0,1 0-16 0,1 0 0 0,2-1 0 15,3-1-64-15,2 0-16 0,0-1 0 0,2-2 0 16,2 1-16-16,2-2 0 0,1 1 0 16,3 0 0-16,1 0 32 0,3-1 0 15,2 1 0-15,2 1 0 0,5-1-48 0,1 2 0 0,0-2 0 0,1 1 0 16,-1-1 48-16,0 0 0 16,-1 1 0-16,2-1 0 0,0 0-176 0,1 2 160 15,0-1-160-15,-2 2 160 0,-1-1-160 0,-3-1 0 0,-2 1 144 0,-5 0-144 16,-3 0 128-16,-3-1-128 0,-3 1 128 0,-2 0-128 0,-3 0 144 15,-1 1-144-15,0 0 192 0,-3 1-192 0,-2 0 256 0,-3 0-48 16,-7 1-16-16,0 0 0 0,7-4-16 0,-7 4-16 16,0 0 0-16,0 0 0 0,0 0-160 15,0 0 160-15,0 0-160 0,0 0 160 32,0 0-576-32,0 0-112 0,0 0-32 0,0 0 0 0,0 0-720 0,0 0-160 0</inkml:trace>
  <inkml:trace contextRef="#ctx0" brushRef="#br1" timeOffset="146652.24">16656 2921 11967 0,'0'0'1072'0,"0"0"-864"15,0 0-208-15,0 0 0 0,0 0 1472 0,0-5 256 16,0 0 64-16,0 5 0 0,0 0-384 0,-2-5-80 0,2 5-16 0,0 0 0 0,0 0-528 0,-6 0-96 15,0 1-32-15,-1 2 0 0,-1-1-144 0,1 2-48 16,-4 2 0-16,0 1 0 0,-1 3 48 0,-2 1 16 16,0 1 0-16,0 0 0 0,0-1-176 0,-2 0-32 15,-1-1-16-15,1 0 0 0,2-1-96 0,2 0-16 32,-1 0 0-32,2-1 0 0,0 0 0 0,2 0 0 15,0-2 0-15,1 0 0 0,3-2 160 0,0 1 32 16,0-2 0-16,5-3 0 0,0 0 64 0,0 0 0 15,0 0 16-15,0 0 0 0,0 0-192 0,0 0-32 0,0 0-16 0,0 0 0 16,0 0-64-16,0 0-16 0,5 6 0 16,2-2 0-16,0-1 0 0,0 1 0 0,2-2 0 0,2 1 0 15,1 1 64-15,1 0 16 16,2-2 0-16,0 1 0 0,2-1 16 0,-1 1 0 0,-1-1 0 0,2 1 0 16,1 0-240-16,-1 2 128 0,-1-2-128 0,-2 0 0 15,-1 1 0-15,-2 0 0 0,0 1 0 0,0-1 0 16,-1-1 0-16,-1 2 0 0,-2-3 0 0,1 1 0 0,-1 0-208 0,-2 1-144 15,-5-4-32-15,6 4 0 16,-6-4-1520-16,0 0-304 16,0 0-64-16,0 0-7296 0,0 0-1456 0</inkml:trace>
  <inkml:trace contextRef="#ctx0" brushRef="#br1" timeOffset="147169.59">17109 2820 16575 0,'0'0'1472'0,"0"0"-1168"15,0 0-304-15,0 0 0 0,0 0 960 0,0 0 128 16,0 0 16-16,0 0 16 0,0 0 224 0,0 0 64 0,0 0 0 0,0 0 0 16,0 0-672-16,-4 3-128 15,-2 0-32-15,0 1 0 0,-1 2-128 0,-2 0-16 0,-1 1-16 0,-1 1 0 16,-1 1-32-16,-1 0 0 0,-1 1 0 0,0 1 0 16,-1-1-128-16,0 1-16 0,-1 0-16 0,1 0 0 0,1 0-48 0,1-1-16 15,-1-1 0-15,2 0 0 16,1 0 112-16,1-2 32 0,2 0 0 0,0-1 0 0,0 0 112 15,2 1 32-15,0-3 0 0,2 0 0 16,-1 0-64-16,5-4 0 0,-2 4 0 0,2-4 0 0,0 0-64 0,0 0-32 16,0 6 0-16,0-6 0 0,2 6-96 0,-2-6 0 15,5 7-16-15,0-2 0 0,2 0-16 0,0-1 0 16,3 0 0-16,1 1 0 0,0-1 0 0,1 1 0 16,2-2 0-16,0 1 0 0,1 1-160 0,1-2 160 15,-2 1-160-15,0 1 160 0,0-1-160 0,-2 1 0 0,1-2 0 0,-3 0 0 16,1 1 0-16,-1-1 0 15,-2 0 0-15,0 0 0 0,-1 1 0 0,-2 0 0 0,-5-4 0 16,6 6 0 0,-6-6-640-16,3 5-48 0,0 1-16 0,0 0-10448 0,-2 1-2096 0</inkml:trace>
  <inkml:trace contextRef="#ctx0" brushRef="#br1" timeOffset="148809.98">16230 3524 10127 0,'0'0'896'0,"0"0"-704"0,0 0-192 0,0 0 0 15,-5 2 1792-15,-1-2 336 0,6 0 64 0,0 0 16 16,-6 0-528-16,0 0-96 15,6 0-32-15,0 0 0 0,-5 1-240 0,5-1-48 16,0 0-16-16,0 0 0 0,0 0-336 0,0 0-64 0,0 0-16 0,0 0 0 16,0 0-144-16,0 0-48 0,7 2 0 0,3-1 0 15,0-2-96-15,3 0-32 16,4 0 0-16,-2-2 0 0,3 1-144 0,1 0-48 0,0-1 0 0,3 1 0 16,2-2-128-16,0 1-48 0,0 0 0 0,0-1 0 0,0 1-144 0,-1 0 160 15,-1 1-160 1,-1-2 160-16,-1 1-160 0,-2 0 0 0,-4-2 144 0,-2 2-144 0,-2 2 0 0,-2 0-128 15,-2-1 0-15,-6 2 0 32,0 0-512-32,0 0-80 0,0 0-32 0,0 0 0 0,0 0-608 0,-5 4-128 15,-4 0-32-15,-2 2 0 0,-4 2-1744 0,-3 0-336 0</inkml:trace>
  <inkml:trace contextRef="#ctx0" brushRef="#br1" timeOffset="149020.5">16336 3564 6447 0,'0'0'272'0,"0"0"80"0,-6-1-352 0,6 1 0 0,-4-2 0 0,4 2 0 15,0 0 3952-15,0 0 720 0,-4-2 128 0,4 2 48 16,0 0-2160-16,0 0-448 0,0 0-64 0,0 0-32 16,0 0-864-16,0 0-192 0,0 0-16 0,-3 5-16 15,1 2-416-15,1 0-96 0,1 3-16 0,0 2 0 16,-1 4-112-16,0 0-32 0,0 1 0 0,1 0 0 16,0 1-128-16,0 1-16 0,0-2-16 0,0 2 0 0,0 0-224 0,0-1 144 15,0 1-144-15,0-1 128 16,0-1-128-16,0 0 0 0,0-3 0 0,0 0 128 0,0 1-128 0,-1-1 0 15,0-1 0-15,0 0 0 16,1 1-640-16,0-2-176 0,-2-1-16 0,2-1-10480 16,0-2-2080-16</inkml:trace>
  <inkml:trace contextRef="#ctx0" brushRef="#br1" timeOffset="149541.4">16476 4016 28159 0,'0'0'1248'0,"-3"-5"256"0,3 5-1200 0,0-6-304 0,0 6 0 0,3-4 0 16,0-3 656-16,0 2 80 0,2-1 16 0,0 2 0 0,3 0-224 0,1 1-32 15,-1 0-16-15,2 0 0 16,1-1-352-16,1 2-128 0,-1 2 0 0,0-1 144 15,-1 0-144-15,0 1 160 0,0 2-160 0,-1 1 160 16,-2 1-16-16,0 0 0 0,-3 2 0 0,-1 2 0 16,-1 0 96-16,-1 1 16 0,-1 1 0 0,-1 1 0 15,-2 0-80-15,-2 2-16 0,0 0 0 0,-2 3 0 0,0-1-160 0,-1 0 192 16,-1 1-192-16,0-1 192 0,-1 1-192 0,0-3 192 16,1-1-192-16,0-1 192 15,0-2 192-15,1-2 32 0,1 0 16 0,1 0 0 0,3-2 192 0,3-5 32 16,0 0 16-16,0 0 0 0,0 0-224 0,0 0-64 15,0 0 0-15,0 0 0 0,6 6-176 0,1-2-32 16,1-2-16-16,3 0 0 0,3-1-160 0,1-1 128 16,3-1-128-16,-2 0 128 0,2 1-128 0,1-2 0 15,-1 0 0-15,1-1 128 0,0-2-128 16,0 2 0-16,-2 0 144 0,0 0-144 0,-2 1 0 0,-1 0 0 16,0 0 0-16,-2 0 128 0,-2 0-128 0,-3 1 0 0,0 0 128 15,-7 1-128-15,0 0 0 0,0 0 0 0,0 0 0 0,0 0 128 16,0 0-128-16,0 0 0 0,0 0 0 0,0 0 0 31,0 0-512-31,0 0 0 0,0 0-16 0,0 0 0 16,0 0-1648-16,0 0-320 0,0 0-64 0,0 0-12864 0</inkml:trace>
  <inkml:trace contextRef="#ctx0" brushRef="#br1" timeOffset="152830.57">18369 1239 11967 0,'0'0'528'0,"0"0"112"0,0 0-512 0,0 0-128 0,0 0 0 0,0 0 0 0,0 0 592 0,0 0 96 16,0 0 16-16,0 0 0 0,-6-3 176 0,2 2 32 15,4 1 16-15,0 0 0 0,-6-2-128 0,1 0-32 0,0 1 0 0,5 1 0 16,0 0 0-16,-5-1 0 0,-1 0 0 0,6 1 0 15,0 0 48-15,-5-1 0 16,-2-1 0-16,7 2 0 0,0 0-48 0,0 0 0 0,-5-1 0 0,5 1 0 16,0 0-112-16,0 0-16 0,-3-2-16 0,3 2 0 15,0 0-224-15,0 0-32 16,0 0-16-16,0 0 0 0,0 0-64 0,0 0-16 16,0 0 0-16,5-1 0 0,-5 1-80 0,9-1-32 15,1 0 0-15,0 0 0 0,0 1-32 0,1 0 0 0,2-1 0 0,1 0 0 0,1-1 0 0,1 0 0 31,0 0 0-31,2 0 0 0,0 0-128 0,1 1 128 0,3-1-128 0,1 1 128 0,3-2-128 0,0 1 0 16,2 1 0-16,1 0 128 16,2-2-128-16,0 2 0 0,0 1 0 0,0-1 0 0,-1 0 0 0,0-1 0 0,-4 0 0 15,0 0 128-15,-3-1-128 16,0 2 0-16,-1-1 0 0,-1-1 0 0,-2 1 0 16,-2 0 0-16,1 1 144 0,-2 0-144 15,0-1 0-15,-2 0 0 0,-1 0 0 0,-1 1 128 16,0-1-128-16,-1 1 0 0,-2-1 128 0,0 1-128 0,-1 0 0 0,-1 0 128 15,0 1-128-15,-7 0 0 0,0 0 0 0,0 0 144 16,5-1-144-16,-5 1 0 16,0 0-128-16,0 0-144 0,0 0-32 0,0 0 0 15,0 0-496-15,0 0-96 0,0 0-32 0,0 0 0 16,0 0-304-16,0 0-64 16,0 0-16-16,0 0 0 0,0 0-1424 0,0 0-272 0</inkml:trace>
  <inkml:trace contextRef="#ctx0" brushRef="#br1" timeOffset="153248.18">19067 1085 9215 0,'0'0'400'0,"-3"-5"96"0,3 5-496 0,-3-4 0 16,-1-1 0-16,0 1 0 0,1 0 2768 0,-1-1 464 16,2 1 96-16,0-1 0 0,0 0-1472 0,2 5-320 15,0 0-48-15,-1-6-16 0,-2 2-400 0,3 4-96 16,-1-4-16-16,1 4 0 0,0 0-176 0,0 0-32 15,0 0-16-15,0 0 0 0,0 0-224 0,0 0-64 16,0 0 0-16,0 0 0 0,0 0-256 0,0 0-48 0,0 0-16 0,0 0 0 16,0 0-128-16,4 7 0 15,0 1 0-15,0 0 0 0,2-2 0 0,-1 1 0 0,1-2 0 0,1 1 0 16,-1-1 0-16,2 1 0 0,1-1 0 0,-1 1 0 16,2-2 0-16,0 1 0 0,1-1 0 0,1-1 0 15,0 0 128-15,2-1-128 0,-1-1 0 0,0 0 128 16,-1 0-128-16,0 0 0 0,-2-1 144 0,-1 1-144 15,-1-1 0-15,-2 0 144 0,-6 0-144 0,0 0 0 16,0 0 160-16,0 0-160 0,0 0 128 0,0 0-128 0,0 0 208 0,0 0-32 16,0 0-16-16,0 0 0 0,-2 7 64 0,-2 0 16 15,-2-1 0-15,-2 2 0 0,-1 0-48 0,-1 0 0 16,-1 2 0-16,-1 0 0 0,1-1-192 0,0 0 128 16,0-2-128-16,1 1 0 0,0 1 0 0,1-1 0 15,0-2 0-15,0 0 0 0,3-1 0 0,-2 1-288 16,3-1 32-16,-1 1 16 15,2-2-2128-15,-1 1-416 0,1-2-96 0</inkml:trace>
  <inkml:trace contextRef="#ctx0" brushRef="#br1" timeOffset="153833.1">18623 1085 5519 0,'0'0'496'0,"0"0"-496"0,0 0 0 0,0 0 0 15,0 0 2992-15,0 0 496 0,0 0 96 16,0 0 32 0,0 0-1632-16,0 0-336 0,0 0-64 0,0 0-16 0,-6 2-592 15,6-2-112-15,0 0-32 0,0 0 0 0,0 0-320 16,0 0-80-16,0 0-16 0,0 0 0 0,0 0-128 0,5 4-32 15,0 0 0-15,2-2 0 0,1-1-112 0,-3-1-16 0,3 0-128 0,1 0 192 16,-1 0-192-16,-1 0 128 16,0-1-128-16,-1 2 0 0,1-1 128 0,-1 0-128 0,-6 0 0 0,7 0 0 15,0 0 0-15,-7 0 128 0,5 0-128 0,1 0 0 16,-1 0 0-16,-5 0 176 0,0 0-176 0,0 0 160 0,0 0 48 0,0 0 16 16,0 0 0-16,1 6 0 0,-1 1-16 0,-1 0 0 15,0 0 0-15,-2 1 0 0,-1 1 64 0,0 1 16 16,-2 1 0-16,0 0 0 0,-1 0-64 0,1-1-16 31,-1 0 0-31,0-1 0 0,0 1-64 0,2 0-16 0,-2-1 0 0,0 0 0 0,0-1-128 0,1-1 0 16,-1 2 0-1,2 0 0-15,-1-1 0 0,1-1 128 0,-1 0-128 0,2 1 0 16,-1-2-1280 0,1 1-320-16,0-1-80 0,-1-1-12016 0</inkml:trace>
  <inkml:trace contextRef="#ctx0" brushRef="#br1" timeOffset="154666.26">18577 625 10127 0,'0'0'896'0,"0"0"-704"0,0 0-192 0,0 0 0 16,-5 0 2000-16,5 0 368 0,0 0 80 0,0 0 16 16,-5-1-720-16,5 1-144 0,0 0-16 0,0 0-16 15,0 0-352-15,0 0-64 0,0 0 0 0,0 0-16 16,0 0-336-16,9-1-64 0,0-2-16 0,2 2 0 0,3-1 80 0,0-1 16 16,0 1 0-16,3-2 0 0,0 1-288 0,0 0-48 15,3-1-16-15,-3 1 0 0,1-1-224 0,-1-1-48 16,1 1-16-16,0 1 0 0,-2-2-176 0,-3 2 0 15,-2 0 144-15,-1-1-144 0,0 1 0 0,-1 0 0 16,-1-1 0-16,-1 1 128 0,0 0-128 0,0 0 0 16,-2-2 0-16,-5 5-128 15,0 0-272-15,0 0-48 0,0 0-16 0,0 0 0 16,0 0-352-16,0 0-64 0,0 0-16 0,0 0 0 16,0 0-192-16,0 0-64 0,-3 6 0 0,-2-2 0 15,-1 0 160-15,-2 1 32 0,0 0 0 0,1 0 0 16,-2-1 256-16,0 1 48 0,-2 0 16 0,1 1 0 0,-2-2 384 0,2 0 64 15,0 0 32-15,1-2 0 0,1 0 160 0,0 0 0 16,-1 0 0-16,1 1 0 0,2-1 416 0,1 0 16 0,5-2 0 0,-5 2 0 16,5-2 368-16,-4 4 80 0,-1-1 16 15,5-3 0-15,-3 6-64 0,0 1-16 0,-1 1 0 0,2 2 0 16,1 2-96-16,-1 1-16 0,1 1 0 16,-3 3 0-16,2-1-160 0,0 1-32 0,1-1-16 0,0 1 0 15,-1-1-240-15,0 1-32 0,1-2-16 0,0 1 0 16,0-2-208-16,0 0 0 0,0 0 128 0,0 0-128 0,1-1 0 0,0-1 128 15,-1-2-128-15,1 0 0 0,1 0-144 16,-1-2-128-16,0 0-32 0,1 0 0 16,-1-8-2368-16,0 0-464 0</inkml:trace>
  <inkml:trace contextRef="#ctx0" brushRef="#br1" timeOffset="154981.56">18901 889 2751 0,'0'0'256'0,"-5"0"-256"16,5 0 0-16,-7 2 0 0,0-1 4416 0,1 2 848 16,-1 1 176-16,2 0 16 0,-1 2-3424 0,2-1-688 15,1 2-144-15,0-1-32 0,2 1-480 0,1-7-112 0,0 8 0 0,1-1-16 16,2 1-336-16,0-1-64 0,0-1-16 0,2 0 0 16,-1-2 16-16,4-1 0 15,-2 0 0-15,2-2 0 0,0-1 0 0,-2-1 0 0,1-4 0 0,1 1 0 16,-1-1 224-16,0-1 32 0,-3-3 16 15,2-1 0-15,-3-1 48 0,0 0 16 0,0 0 0 0,-2 0 0 16,-1 0 64-16,-1 1 16 0,-2 1 0 0,1 2 0 16,-2 1 96-16,-1 2 32 0,1 1 0 15,-3 1 0-15,0 2-368 0,-1 3-64 0,0-1-16 0,-1 2 0 16,-2 3-256-16,3 1 0 0,-2-1 0 0,1 1 0 16,-1 0-592-16,2 0-32 0,0 1 0 0</inkml:trace>
  <inkml:trace contextRef="#ctx0" brushRef="#br1" timeOffset="162228.75">19843 1987 6447 0,'0'0'576'0,"0"0"-576"0,0 0 0 0,-8-1 0 15,0 1 1344-15,1-2 144 0,1 1 48 0,2 0 0 16,4 1-160-16,-5-1-32 0,2-1 0 0,3 2 0 16,0 0 48-16,0 0 0 0,0 0 0 0,0 0 0 15,-4-2-816-15,4 2-176 0,0 0-16 0,0 0-16 16,0 0 176-16,0 0 32 0,0 0 16 0,0 0 0 16,0 0-160-16,0 0-48 0,0 0 0 0,0 0 0 0,-4-1 0 0,4 1-16 15,0 0 0-15,0 0 0 0,0 0 96 0,0 0 32 16,0 0 0-16,0 0 0 0,0 0 48 0,0 0 16 15,0 0 0-15,0 0 0 0,0 0-48 0,0 0-16 16,0 0 0-16,0 0 0 0,0 0-128 0,0 0-32 16,5-4 0-16,0 2 0 0,1 1-128 0,0 0-16 15,3-1-16-15,1 1 0 0,0 0-16 0,3-1 0 16,1 0 0-16,3 0 0 0,1-1-160 0,1 1 0 16,2-1 0-16,3 1 128 0,3 1-128 0,1 0 0 15,3-1 144-15,2 1-144 0,1 0 0 0,-2-1 128 16,-3 1-128-16,-2 0 0 0,0-1 0 0,-2 1 0 15,-2 0 0-15,-1 0 0 0,-2 1 0 0,-2 0 0 16,-3-1 0-16,-1 1 0 0,0 0 0 0,-1 0 144 0,-1-1-144 0,-1-1 0 16,-2 1 160-16,-2 1-160 0,0 0 128 0,1 0-128 15,-8 0 128-15,0 0-128 0,0 0 0 0,5-1 128 16,-5 1-128-16,0 0 0 0,0 0 0 0,0 0 128 16,0 0-336-16,0 0-80 0,0 0-16 15,7 1 0-15,-7-1-1872 0,0 0-384 0,0 0-80 0</inkml:trace>
  <inkml:trace contextRef="#ctx0" brushRef="#br1" timeOffset="163085.37">19820 1845 10127 0,'0'0'896'0,"0"0"-704"15,4-2-192-15,2-3 0 0,-1 1 1696 0,1-1 304 16,0 1 64-16,0 1 16 0,-1-1-352 0,-5 4-64 0,0 0 0 0,6-3-16 16,-6 3-816-16,0 0-176 0,0 0-16 0,0 0-16 0,0 0-112 0,0 0 0 15,0 0-16-15,0 0 0 16,0 0-64-16,0 0-16 0,0 0 0 0,-5 6 0 16,0-1-64-16,-3 2-16 15,-1-1 0-15,-1 3 0 0,-5 0-144 0,1 1-16 16,-2 0-16-16,1 0 0 0,-1 1-160 0,0-2 192 15,-2 1-192-15,2-1 192 0,-1 0-192 0,2-1 192 16,1-2-192-16,0 1 192 0,2-2 112 0,1 0 16 16,1-1 16-16,3-1 0 0,0 1-336 0,2-1 144 15,0-1-144-15,5-2 0 0,0 0 256 0,0 0-64 16,0 0-16-16,0 0 0 0,0 0 16 0,0 0 16 16,0 0 0-16,0 0 0 0,0 0 112 0,6 5 0 15,-6-5 16-15,7 3 0 0,2-1-64 0,0 0-16 0,0 1 0 16,1-1 0-16,0-1 16 0,0 1 0 0,-1 0 0 0,1 0 0 15,0 1-272-15,0 0 128 0,0 0-128 0,-1 1 0 16,-1-1 128-16,1 0-128 0,-1 0 0 0,0 2 0 0,-3-1 0 0,2 2 0 16,0-1 0-16,-1 0 0 0,-1-1-192 15,-1 2-80-15,1-1-32 0,1 2 0 16,-2-2-704 0,1 0-144-16,-1 0-16 0,1-1-8960 0,-5-4-1792 0</inkml:trace>
  <inkml:trace contextRef="#ctx0" brushRef="#br1" timeOffset="163449.03">20098 1859 11967 0,'0'0'1072'0,"0"0"-864"15,-4-5-208-15,-1 0 0 0,2 2 2944 0,-2 0 560 16,5 3 96-16,-6-3 32 0,-1 2-2032 0,1 0-416 15,0 1-80-15,0 1-16 0,-1 1-400 0,0 2-96 16,1 0-16-16,-1 2 0 0,-1 0-304 0,1 2-64 0,0 0-16 16,-1 2 0-16,2-2-64 0,-1 1-128 15,1-1 176-15,0 0-176 0,1-1 128 0,-1 1-128 0,1 0 0 16,0-1 0-16,2-1 144 0,1 0-144 0,2-6 0 0,-2 6 144 16,2-6 160-16,0 0 16 15,0 5 16-15,0-5 0 0,2 6 176 0,-2-6 48 0,0 0 0 0,4 4 0 16,-4-4-144-16,6 5-32 0,-1-2 0 0,2-1 0 15,-1 0-144-15,1 1-48 0,0-2 0 0,0 1 0 0,2 0-192 16,0 0 128-16,0-1-128 0,-1 1 0 16,1-1 0-16,1 1 0 0,0 0 0 15,2 0 0-15,0 2-192 0,0-1-128 0,0 0-16 16,1 2-16-16,0-1-2144 16,-1 0-416-16,-1 2-96 0</inkml:trace>
  <inkml:trace contextRef="#ctx0" brushRef="#br1" timeOffset="163972.65">19641 2417 17503 0,'0'0'1552'0,"0"0"-1232"0,0 0-320 0,0 0 0 0,0 0 1984 0,0 0 352 16,0 0 64-16,0 0 16 0,0 0-576 15,0 0-112-15,8-2-32 0,1-1 0 0,2 1-704 0,2 0-144 16,4 0-16-16,-1 0-16 15,3-2-176-15,1 1-16 0,1 0-16 0,1-1 0 0,0 0-160 0,0 1-16 0,1-3-16 16,-1 3 0-16,-1-2-240 0,-2 2-48 16,1 0-128-16,0 0 192 0,-1-1-192 0,-2 2 128 15,-2 0-128-15,-2 0 0 0,-1-1-160 0,-2 2-128 0,-1-1-32 0,-3 2 0 16,-6 0-800-16,0 0-160 0,0 0-48 0,0 0 0 16,0 0-1920-16,-6 2-384 0</inkml:trace>
  <inkml:trace contextRef="#ctx0" brushRef="#br1" timeOffset="164205.98">19850 2401 16575 0,'0'0'1472'0,"0"0"-1168"0,0 0-304 0,0 0 0 0,0 0 2160 0,0 0 368 16,-3-3 80-16,3 3 16 0,0 0-336 0,0 0-64 0,0 0-16 0,0 0 0 16,0 0-992-16,0 0-192 15,0 0-32-15,-1 7-16 0,-1 0-464 0,1 2-80 0,0 0-32 0,1 2 0 16,0 1-144-16,0 0-16 15,0 1-16-15,1 2 0 0,-1 0-224 0,1 0 128 16,0 0-128-16,0-2 0 0,0 0 128 0,1 0-128 0,-1 1 0 0,1-1 144 16,-2-1-144-16,1 0 0 0,1-1 0 0,1 0 0 31,-1-1-736-31,2-1-128 0,-4-2-32 0,2 2-10432 0,1-1-2080 16</inkml:trace>
  <inkml:trace contextRef="#ctx0" brushRef="#br1" timeOffset="164635.31">19934 2690 29487 0,'-2'-4'2624'0,"2"4"-2112"16,0 0-512-16,2-6 0 0,-1-2 1360 0,1 1 176 16,-2 7 16-16,4-6 16 0,-1 0-336 0,0 2-64 15,-3 4-16-15,7-3 0 0,1 0-768 0,-4 2-176 16,3 0-16-16,-1 2-16 0,-6-1-176 0,7 4 0 15,-2-1 0-15,2 1 0 0,-4 2 0 0,-3-6 0 0,0 0 0 0,3 7 0 16,-1 2 0-16,-1-1 0 16,-2-1 144-16,-2-1-144 0,1 2 0 0,0 1 144 15,-1-1-144-15,-2-1 0 0,1-1 144 0,1 0-144 16,-1 2 0-16,2 0 144 0,0-2-144 0,0 0 0 16,2-6 0-16,0 0 0 0,1 6 0 0,0 0 0 15,-1-6 0-15,0 0 0 0,5 5-160 0,1 1 160 0,-1-2 0 0,2 1-144 16,-2-1 144-16,3 1 0 0,0 1 0 0,1-1 0 15,-4 2 0-15,2 0 0 0,-1-1 0 0,0 1 0 16,-3-1 0-16,0 1 0 0,-1-1 0 0,-1 0 0 16,-2 1 0-16,-1-2 144 0,-3 0-16 0,1 0-128 15,-1 0 400-15,-1-1-16 0,-2 0-16 0,0 0 0 16,-1-1 128-16,1 0 16 0,-3-1 16 0,1 1 0 0,0-1-224 0,0 0-48 16,1-1-16-16,0 0 0 0,0-1-240 0,2 0 144 15,-2-1-144-15,2 0 128 0,2-1-256 16,0 0-64-16,1-1-16 0,4 3 0 15,-3-3-2496-15,3 3-496 0</inkml:trace>
  <inkml:trace contextRef="#ctx0" brushRef="#br1" timeOffset="165659.9">24259 1566 5519 0,'0'0'240'0,"0"0"64"0,0 0-304 0,0 0 0 0,0 0 0 0,-5 0 0 15,5 0 2352-15,-6 0 400 0,1 2 96 0,-1-1 16 16,1-1-1456-16,-1 0-304 0,1 0-48 0,5 0-16 0,-7 1 160 16,2 0 16-16,-1 0 16 0,1 0 0 0,5-1-80 0,-6 0 0 15,6 0-16-15,-4 1 0 0,4-1-144 0,-6 1-32 16,6-1 0-16,0 0 0 0,-4 1-192 0,4-1-32 16,0 0-16-16,0 0 0 0,0 0-192 0,0 0-32 15,0 0-16-15,0 0 0 0,0 0-112 0,0 0-32 16,0 0 0-16,0 0 0 0,9 0 0 0,2 1 0 15,1-1 0-15,2-1 0 0,3 0-96 0,1 0-32 16,3 0 0-16,2-1 0 0,2 0-208 0,-1 1 176 16,1-2-176-16,1 1 160 0,3 0-160 0,3 0 160 0,-1 0-160 15,1-1 160-15,1 2-160 0,0 0 0 16,1 0 0-16,-1 1 0 0,-1-1 0 0,-3 0 0 16,-2 0 0-16,-3 0 0 0,-2 0 0 0,-3-1 0 0,-1 1 0 0,-1 0 0 15,-3 0 0-15,-1 0 0 16,1-1 128-16,-5 0-128 0,0 1 0 0,-1-1-176 15,0 1 48-15,-4 0 0 16,-4 1-304-16,0 0-48 0,6-2-16 0,-6 2 0 0,0 0-448 16,0 0-80-16,0 0-32 0,0 0-9424 0,0 0-1872 0</inkml:trace>
  <inkml:trace contextRef="#ctx0" brushRef="#br1" timeOffset="166075.95">24849 1418 19343 0,'0'0'848'0,"-3"-4"192"0,-3-1-832 0,1 1-208 0,-1-1 0 0,2 2 0 0,-2 0 2176 0,2-1 400 16,-2 1 80-16,6 3 16 0,0 0-1136 16,0 0-208-16,-5-1-48 0,5 1-16 0,0 0-672 0,0 0-128 15,0 0-16-15,0 0-16 0,0 0-192 0,1 6-48 16,-1-6 0-16,4 7 0 0,3 1 0 0,0 0-16 0,0-2 0 0,2 2 0 15,0-1 16-15,2-1 0 0,1 1 0 0,0-2 0 16,1-1-192-16,0-1 192 16,1 0-192-16,-2-1 192 0,0 1-192 0,0-2 128 15,0 0-128-15,-1 0 128 0,-2 0-128 0,-1 0 0 16,-2-1 144-16,1 0-144 0,-7 0 128 0,0 0-128 0,0 0 160 0,0 0-160 16,0 0 192-16,0 0-64 0,0 0-128 0,0 0 192 0,0 0-16 0,0 0-16 15,-4 6 0-15,-1 0 0 0,-2 2-32 16,1 1-128-16,-3-1 192 0,0 2-64 15,-2 1-128-15,0-1 0 0,-1 0 0 0,1 0 128 16,1 1-128-16,0-1 0 0,1 0 0 0,1 0 0 0,1 0 0 0,0 1 0 16,1-3-224-16,0 1 80 31,2-1-1536-31,1-1-304 0,-1-1-64 0,1 0-13328 0</inkml:trace>
  <inkml:trace contextRef="#ctx0" brushRef="#br1" timeOffset="166472.79">24568 1486 20271 0,'-13'-5'1792'0,"8"2"-1424"0,-2 0-368 0,1 1 0 15,-1 1 1968-15,3 1 320 0,-3 0 64 0,7 0 16 16,-6 0-976-16,6 0-192 0,0 0-48 0,0 0 0 16,0 0-288-16,0 0-64 0,0 0-16 0,5 5 0 15,3 1-400-15,-2-2-96 0,3 1-16 0,2-1 0 16,0-1-272-16,1 1 128 0,0-1-128 0,1 0 0 16,1 1 0-16,-1-1 0 0,-1-1 0 0,0 1 0 15,0 0 0-15,-1-1-144 0,-2-1 144 0,-1 1-192 0,-2-1 192 0,-6-1 0 31,0 0 0-31,0 0 0 0,0 0 0 0,3 6 0 0,-3-6 0 0,0 6 0 16,-1 1 0-16,-1 1 0 0,-2 0 0 0,-2 2 0 16,0-1 0-16,-2 1 176 15,-1 1-48-15,0 1 0 0,-1 0-128 0,-1 0 128 0,0-1-128 0,0 0 128 0,0 0-128 0,0 0 0 16,2 0 0-16,0 0 128 16,0-1-640-1,1 0-144-15,1-1-32 0,0 0-9936 16,0-3-2000-16</inkml:trace>
  <inkml:trace contextRef="#ctx0" brushRef="#br1" timeOffset="166793.99">24692 1841 23951 0,'0'0'1056'0,"0"0"224"0,0 0-1024 0,0 0-256 16,0 0 0-16,0 0 0 0,0 0 2624 0,0 0 480 15,0 0 96-15,0 0 0 0,8-1-1712 0,1 0-336 16,1 1-80-16,3 0-16 0,4 1-592 0,0-1-112 16,1 0-32-16,0 0 0 0,0 0-160 0,1 0-32 15,0 0-128-15,1 0 192 0,0 0-192 0,-1 0 128 16,-1 0-128-16,-3 0 0 0,1 0 0 0,-2-1-336 15,-1 2 48-15,-2 0 16 16,-1 1-848-16,-2-2-160 0,-2 0-48 0,-6 0 0 16,0 0-2432-16,0 0-480 0</inkml:trace>
  <inkml:trace contextRef="#ctx0" brushRef="#br1" timeOffset="167014.73">24857 1889 9215 0,'0'0'400'0,"0"0"96"0,-6-2-496 0,1 0 0 0,0 1 0 0,5 1 0 15,0 0 5312-15,-5 3 960 16,-1 0 192-16,2 1 32 0,-1 1-3968 0,2 1-800 0,0 2-144 0,0 2-48 0,-1 2-624 0,2 1-128 16,1 0-16-16,0 1-16 15,0 0-304-15,0 1-48 0,1 0-16 0,0-1 0 0,-1 1-192 0,1 1-32 16,1-1-16-16,0 0 0 0,-1 0-144 0,1-1 0 16,1 1 144-16,0 0-144 0,0-3 0 0,0 0 0 15,-1 0 0-15,0-1 0 16,1-2-624-16,-1 0-144 0,-1-2-16 0,0-7-16 15,2 8-2880-15,-2-8-576 0</inkml:trace>
  <inkml:trace contextRef="#ctx0" brushRef="#br1" timeOffset="167430.98">24918 2184 23951 0,'0'0'2128'0,"0"0"-1696"0,6-4-432 0,-1 0 0 15,1-2 1920-15,-1 2 288 0,1 1 64 16,0 0 16-16,2 1-656 0,0 1-128 0,-1 1-32 0,1 1 0 16,-1-1-832-16,-1 1-160 15,-6-1-32-15,7 5-16 0,0-2-304 0,-7-3-128 0,4 7 0 0,-1-1 128 16,1 1-128-16,-7-1 128 0,2 2-128 0,-1 0 128 16,-1 0 0-16,-2 0-128 0,1 0 192 0,-2 0-64 15,0-1 0-15,-1 1-128 0,1-1 192 0,-1-1-64 16,2 1 0-16,-1-2-128 0,1 0 192 0,0-1-64 0,1 2-128 0,0-1 0 15,4-5 144-15,0 0-144 0,-1 7 0 0,1-1 0 16,1 0 0-16,2-1 0 16,0 1 0-16,0-1-160 0,2 1 160 0,0-1 0 0,1 1 0 0,0 1 0 15,1-3 160-15,1 1-32 0,-1 1 48 0,0 1 16 16,-1-2 0-16,0 2 0 16,1-1 48-16,-4 0 16 0,0-1 0 0,-3-5 0 0,3 6 0 0,-3-6 0 15,0 0 0-15,0 6 0 0,0-6 64 0,-2 6 32 0,0-2 0 0,-3 1 0 16,-2-2-32-16,0 0 0 15,1-1 0-15,-2 1 0 0,-1-1-144 0,0 1-48 16,2-2 0-16,0 1 0 0,-2 0-128 0,1 0 0 16,-1-1 0-16,0 0 0 15,-1 0-1648-15,2-1-256 0,0 0-48 0,0 0-16608 0</inkml:trace>
  <inkml:trace contextRef="#ctx0" brushRef="#br1" timeOffset="171806.47">18538 2679 4607 0,'0'0'192'0,"0"0"64"0,0 0-256 0,0 0 0 0,0 0 0 0,0 0 0 16,0 0 1792-16,0 0 304 15,0 0 64-15,0 0 16 0,0 0-912 0,0 0-176 0,0 0-48 0,0 0 0 16,-6-2-144-16,6 2-48 0,0 0 0 15,0 0 0-15,0 0-48 0,0 0-16 0,0 0 0 0,0 0 0 16,0 0-48-16,0 0-16 0,0 0 0 0,0 0 0 0,0 0 0 0,0 0 0 16,0 0 0-16,0 0 0 0,0 0 48 0,0 0 16 15,0 0 0-15,0 0 0 0,0 0-192 0,0 0-32 16,0 0-16-16,0 0 0 0,0 0-208 0,0 0-32 16,0 0-16-16,0 0 0 0,0 0 32 0,6-3 16 15,-6 3 0-15,0 0 0 0,2-4-32 0,-2 4-16 16,0 0 0-16,0 0 0 0,0 0-48 0,5-4-16 15,-5 4 0-15,0 0 0 0,3-5-80 16,-3 5-16-16,0 0 0 0,4-4 0 16,2-1-128-16,-2 2 0 0,-4 3 144 0,0 0-144 15,0 0 0-15,7-3 0 0,0-2 0 0,-1 3 0 0,2 0 0 0,1 1 0 16,-1-2 0-16,3 2 0 0,0 0 0 0,2 0 0 16,0 0 0-16,1 0 0 0,1 0 0 0,4 1 0 15,0-1 0-15,1 1 0 0,-1-1 0 0,1 0 0 16,1 1 0-16,1 0 0 0,-2-3 0 0,0 1 0 15,-3 0 0-15,1 1 0 0,-2-1 0 0,2-1 0 0,0 1 0 16,-1 0 0-16,1 1 0 16,-2-2 0-16,-2 0 0 0,0 1 0 0,0 1 0 0,0 0 0 0,1 0 0 15,-2 0 0-15,-2 0 0 0,1 0 0 16,-1 0 0-16,0-1 0 0,-1 1 0 0,0 0 0 0,0 0 0 0,-1 0 128 16,-1-1-128-16,1 0 0 0,0 1 0 0,-1-1 128 15,-1 1-128-15,2 0 0 0,-2 0 0 0,0 1 0 0,-1-1-160 0,1 0-48 16,-7 1-16-16,6 0 0 0,1-1-112 0,-7 1-32 31,0 0 0-31,6 0 0 0,-6 0-320 0,6 1-64 16,-6-1-16-16,0 0 0 15,0 0-688-15,0 0-144 0,0 0-16 0,0 0-6896 16,0 0-1360-16</inkml:trace>
  <inkml:trace contextRef="#ctx0" brushRef="#br1" timeOffset="172289.1">19102 2465 15663 0,'0'0'1392'0,"0"0"-1120"16,0 0-272-16,0 0 0 0,0 0 1328 0,-4-3 208 15,4 3 32-15,0 0 16 0,-4-3 80 0,4 3 32 16,0 0 0-16,0 0 0 0,0 0-688 0,0 0-144 16,0 0-32-16,0 0 0 0,0 0-320 0,0 0-64 15,0 0 0-15,0 0-16 0,-1 5-160 0,2 1-16 0,1-1-16 0,2 1 0 16,0-1-80-16,1 1-16 16,3-2 0-16,-1 0 0 0,1 1 16 0,1-1 0 15,0-2 0-15,0 2 0 0,0-1-160 0,1 0 160 16,0 1-160-16,0-2 160 0,0 0-160 0,-1 0 0 0,-1 0 0 0,-2-1 0 15,1 1 128-15,-2 0-128 0,-5-2 0 0,0 0 128 16,6 1-128-16,-6-1 128 0,0 0-128 0,0 0 128 16,0 0-128-16,0 0 128 0,0 0-128 0,0 0 128 15,2 5 0-15,-2 1 0 0,-2 0 0 0,-2 2 0 16,0 1-128-16,-1 0 160 0,-2 0-160 0,-1 0 160 16,-1 0-32-16,1 1-128 15,-3 1 192-15,1 0-64 0,-1-1-128 0,1 0 160 0,-1 0-160 16,1 0 160-16,1-1-160 0,0-1 0 0,1 0 0 0,0 0 0 15,1-2 0-15,0 1 0 0,1-2-192 0,2 0 192 16,-1-2-1792-16,5-3-256 0,-4 3-32 16,4-3-11856-16</inkml:trace>
  <inkml:trace contextRef="#ctx0" brushRef="#br1" timeOffset="172768.1">18904 2581 13823 0,'0'0'608'0,"-5"-3"128"0,-2 1-592 0,2 0-144 0,5 2 0 0,-6-2 0 16,2 0 1952-16,-2-1 352 0,1 2 80 0,1 0 16 16,4 1-784-16,0 0-144 15,0 0-48-15,0 0 0 0,0 0-672 0,0 0-144 0,0 0-32 0,0 0 0 0,0 0-176 0,0 0-32 32,0 0-16-32,0 0 0 0,0 0 64 0,4 6 16 0,1-3 0 0,2 0 0 15,0 1-80-15,-1-2-16 0,2-1 0 0,0 0 0 16,-2 1-96-16,1-1-32 0,1-1 0 0,-1 0 0 0,-1 0-208 0,0 0 176 15,1 0-176-15,-7 0 160 16,7 0-160-16,-7 0 128 0,0 0-128 0,6 1 128 16,-6-1-128-16,0 0 0 0,0 0 0 0,0 0 128 15,0 0-128-15,0 0 0 0,0 0 144 0,5 7-144 0,-5 0 0 0,0-2 0 16,-3 2 0-16,0-1 0 16,0 1 0-16,-1 1 0 0,0 0 0 0,0 1 0 0,-1-1 0 0,1 1 0 15,-2-2 0-15,1 1 0 0,-1 0 0 0,1 0 0 0,-1-2 0 16,0 2 128-16,-1-2-128 0,1 2-128 0,-2 0 128 15,0 0-192 1,0-2-1552-16,0 1-320 0,0-1-64 0</inkml:trace>
  <inkml:trace contextRef="#ctx0" brushRef="#br1" timeOffset="173401.97">18923 3066 5519 0,'0'0'496'0,"0"0"-496"16,0 0 0-16,0 0 0 0,-4-2 3904 0,4 2 704 0,0 0 128 15,-5-3 16-15,0 1-2448 0,5 2-480 16,0 0-96-16,0 0-32 0,0 0-736 0,0 0-128 0,0 0-48 0,0 0 0 15,0 0-160-15,0 0-48 0,6 1 0 0,1 0 0 16,1-1-32-16,1 0-16 0,2-1 0 16,1 0 0-16,1-1-80 0,2 0-32 0,1 0 0 15,1-1 0-15,2 0-176 0,1 1-48 0,0 1 0 0,-1 0 0 16,2 0-192-16,0-1 128 0,0 0-128 0,-1 0 0 16,0 0 0-16,-4 0 0 0,2-1 0 0,-3 1 0 15,-3 1 0-15,-1 0-336 0,-1-1 48 0,-1 1 16 16,-2 0 272-16,-7 1 0 0,0 0 0 15,0 0-2224-15,0 0-384 0,0 0-80 0,0 0-11040 16</inkml:trace>
  <inkml:trace contextRef="#ctx0" brushRef="#br1" timeOffset="173625.18">19093 3062 10127 0,'0'0'448'0,"0"0"96"16,0 0-544-16,0 0 0 0,-5-3 0 0,5 3 0 0,0 0 4000 0,0 0 688 0,-5-1 144 0,5 1 32 15,-6 1-2592-15,2 1-512 16,4-2-96-16,-4 7-32 0,-1 1-736 0,2 0-128 16,-1 0-48-16,2 2 0 0,0 1-272 0,0 1-64 0,0 1-16 0,0 1 0 15,1 0-176-15,0 0-16 0,1 2-16 0,0-2 0 16,0 0-160-16,1 0 0 0,0 0 0 0,2-1 128 16,0 0-128-16,-1-1 0 15,0-2 0-15,1 0 0 16,-1-1-416-16,0-2-112 0,1 0-32 0,1 0 0 0,-2-2-1840 0,1 1-368 0,-3-6-80 15</inkml:trace>
  <inkml:trace contextRef="#ctx0" brushRef="#br1" timeOffset="174065.14">19228 3308 27071 0,'0'0'1200'0,"0"0"240"0,0 0-1152 0,0 0-288 0,6-2 0 0,-2-2 0 16,1 1 1264-16,2 1 192 0,1 0 32 0,-1-1 16 0,2 2-528 0,0 0-96 15,0 0-32-15,1 1 0 0,-3 2-400 0,2 0-96 0,0 0-16 0,-1 0 0 16,-1 1-176-16,1 0-32 0,-1 2-128 0,-2-1 192 16,-1 1-192-16,0 1 128 0,-3 0-128 15,0-1 0-15,0 1 240 0,-1 0-48 0,-2 1-16 0,1 1 0 16,-3-1-176-16,1 1 192 15,0 0-192-15,1 0 192 0,-1 0-192 0,0 0 0 0,0 0 0 0,0-2 0 32,0 0 0-32,3-1 128 0,0-5-128 0,0 7 0 0,1-1 0 0,2 0 0 15,-3-6 0-15,4 5 0 0,2 1 0 0,-1-1 0 0,2 0-176 0,-1-1 176 16,1-1 0-16,-1 2-128 0,1-1 128 0,0 1 0 16,-2-1 0-1,1 0 0-15,-6-4 0 0,4 5 176 0,-4-5-176 0,0 0 128 0,3 5-128 0,0 1 128 16,-3-6 64-16,0 6 16 0,0-6 0 15,-4 7 0-15,0-1 48 0,-2-1 16 0,1-1 0 16,-2 0 0-16,-2-1-80 0,1 0-32 16,-1 0 0-16,-1-1 0 0,-1-1-384 0,-1 0-80 15,0-1-16-15,0-1 0 0,0-1-1856 0,-3-2-368 0,1 0-80 0</inkml:trace>
  <inkml:trace contextRef="#ctx0" brushRef="#br1" timeOffset="174719.59">18706 2530 7359 0,'0'0'320'0,"0"0"80"0,0 0-400 0,0 0 0 0,0 0 0 0,0 0 0 15,0 0 2208-15,-1-4 352 0,1 4 80 0,0 0 16 16,-1-5-1216-16,1 5-240 0,1-5-48 0,-1 5-16 0,0 0-432 0,0 0-96 16,0 0-16-16,0 0 0 0,0 0-144 0,0 0-16 15,0 0-16-15,0 0 0 0,0 0-96 0,0 0-32 16,0 0 0-16,0 0 0 0,0 0 96 0,0 0 32 15,0 0 0-15,5 4 0 0,-1 2 32 0,1-1 0 16,-2 1 0-16,0-1 0 0,0 2-16 0,2-1 0 16,-1 2 0-16,3 1 0 0,-2 1 16 0,2-1 16 15,0-1 0-15,0 1 0 0,1 1-288 0,1 0-176 16,0 0 192-16,2 0-192 0,-2-1 128 0,4-1-128 16,-1 0 0-16,0-1 0 15,0-2-272-15,0 0-176 0,-3-1-16 0</inkml:trace>
  <inkml:trace contextRef="#ctx0" brushRef="#br1" timeOffset="176054.22">18703 2521 5519 0,'0'0'240'0,"0"0"64"0,0 0-304 0,0 0 0 0,0 0 0 0,0 0 0 16,0 0 1792-16,0 0 288 0,2-4 64 0,-2 4 16 16,0 0-800-16,0 0-144 0,0 0-48 0,0 0 0 15,0 0 32-15,0 0 0 0,0 0 0 0,0 0 0 16,0 0-128-16,0 0-32 16,0 0 0-16,0 0 0 0,0 0-384 0,0 0-80 0,0 0 0 0,0 0-16 15,0 0-560-15,0 0 0 0,5 4 0 0,0 1 0 16,2 0 0-16,1 1 0 0,-1-1 0 0,2 1 0 15,2-1 192-15,-1 1-64 0,0-2 0 0,1 0-128 0,1 1 224 0,-1-1-64 16,2 0-16-16,-2-1 0 16,0-1-144-16,0 1 160 0,-1 1-160 0,-1-1 160 0,-1 0-160 0,0 1 0 15,-1-2 0-15,-2 0 128 0,-5-2-128 16,0 0 0-16,6 4 144 0,-6-4-144 0,0 0 0 0,0 0 0 16,4 6 0-16,0-2 0 0,-4-4 0 0,0 0 0 15,0 0-192-15,2 7 64 0,-2-7-64 0,0 0 0 16,0 0 0-16,0 0 0 0,0 0 48 0,1 6 0 15,-1-6 0-15,0 0 0 0,0 0 144 0,0 0 0 0,0 0 0 16,0 0-128-16,0 0 128 0,0 0 0 16,0 0 0-16,0 0 0 0,0 0 0 0,0 0 0 15,0 0 0-15,0 0 0 0,0 0 0 0,0 0 0 16,0 0 0-16,0 0 0 0,0 0 0 0,0 0 0 0,0 0 0 16,0 7 0-16,0-7 304 0,0 0-16 0,0 8 0 0,-1-2 0 15,-1 1 48-15,-1 0 16 0,0 0 0 0,0 2 0 16,-2-1-32-16,-1-1-16 0,0 2 0 0,0 1 0 15,-1 1-144-15,2 0-32 16,-3 0 0-16,1 0 0 0,1-1-128 0,-1 0 0 0,2-1 0 0,-1 0-9200 16,2-2-1936-16</inkml:trace>
  <inkml:trace contextRef="#ctx0" brushRef="#br0" timeOffset="196687.05">1903 6425 17503 0,'0'0'1552'0,"0"0"-1232"0,0 0-320 0,0 0 0 15,0 0 1472-15,0 0 256 16,0 0 32-16,0 0 16 0,0 0-624 16,0 0-128-16,4-2-32 0,2 0 0 15,2-2 0-15,3-2 0 0,3-2 0 0,2-2 0 16,2-1-304-16,0-1-64 0,0-1-16 0,2-1 0 0,-5-4-224 0,2-1-32 16,-2 1-16-16,1-2 0 15,0-3-96-15,-3 1-32 0,-2 0 0 0,-1 1 0 16,-2 2-208-16,-3 2 144 0,-2 0-144 0,-2 5 128 0,0 2 64 15,-5 3 0-15,-2 2 0 0,-3 3 0 0,1 2 208 16,-3 4 48-16,-3 4 16 0,-2 3 0 16,-3 2-272-16,0 5-64 0,-3 1-128 0,0 5 192 0,0-1-192 15,1 1 0-15,0-1 0 0,4 1 0 0,2 0 0 0,4 1 0 16,3-3 0-16,2-2 0 0,3-1 0 0,2-2-128 16,4-2 128-16,3-2-160 0,2-1 16 0,3-3 0 15,3-1 0-15,2-3 0 0,3-2 144 0,2-2-192 16,3-4 192-16,0 0-192 0,0-2 192 0,3-4 0 15,1-2-144-15,3-2 144 0,0-3 0 0,0-1 0 16,-2-4 0-16,0-2 0 0,0-2 0 0,-2 2 0 0,-4 0 0 0,-3 1 0 16,-4 1-192-16,-3 2 48 15,-6 1 0-15,-2 4 0 0,-3 3 144 0,-2 3 0 0,-2 1 0 16,-4 3 0-16,-3 1 0 0,-3 2 144 0,-1 2-144 0,-2 2 0 16,-1 1 0-16,1 2 0 0,-1-1 0 0,2 1 0 15,-1 2 0-15,2 0 0 16,2 0 0-16,2 0-144 0,2-1 144 0,2 0 0 0,1 0-144 0,4-7 144 15,0 0-192-15,5 7 48 0,-1 1 0 16,3 0 0-16,2-2 16 0,0 2 0 0,1 0 0 0,0 2 0 16,1 0 128-16,0 3 0 0,-3 3 0 0,0 4 0 0,-2 2 0 15,1 1 224-15,-2 2-32 0,0 4 0 16,-2 3 80-16,0 2 16 0,-2 2 0 0,-1 2 0 0,0-1-96 0,0 1 0 16,-1-3-16-16,1-1 0 0,1-2-176 0,-1-4 128 15,0-1-128-15,2-4 128 0,1-3 176 16,-1-4 16-16,1-2 16 0,1-1 0 0,-1-5 16 15,1-1 0-15,-4-7 0 0,6 3 0 0,-6-3-64 16,8-2-16-16,-1-2 0 0,3-5 0 0,2-3-112 16,1-6-32-16,3-4 0 0,0-5 0 0,0-5-128 15,0-6 0-15,3-3 144 0,-1-6-144 0,-2-1 0 0,2 0-208 0,-1 1 16 0,0 3 16 16,-3 4 176-16,-2 3-160 0,-3 5 160 16,0 6-160-16,-2 4 160 0,-1 4 0 0,-2 4 128 0,0 3-128 15,0 3 288-15,-3 3-16 0,-1 1 0 0,0 4 0 16,0 0 48-16,0 0 16 0,-1 5 0 15,-2 4 0-15,1 2-208 0,-3 2-128 0,2 1 128 16,1 1-128-16,-1 1 0 0,2 2 0 16,0-1 0-16,1 1 0 0,1 0 0 0,2-1 0 0,0 0 0 0,1-2 0 15,3-1 0-15,1 1 0 0,-1-2 0 0,2-2-128 16,1-3-16-16,1-3 0 0,2-1 0 0,0-2 0 0,1-4-112 16,1-1 0-16,-1-3-16 0,4-3 0 0,-2-3 128 0,1-3 144 31,-2-1-208-31,1-3 80 0,-1-4 128 0,0-1-160 0,2-1 160 0,-4 1-160 0,-2 2 160 0,-2 3 0 15,-1 1 0-15,-3 4-128 0,0 4 128 0,-2 2 0 16,-2 3 0-16,-1 5 128 0,0 0 80 16,0 0 32-16,0 0 0 0,0 0 0 0,-2 10-112 15,-2 1 0-15,1 2-128 0,0 1 192 0,1 3-192 16,-1-1 0-16,2 1 0 0,1-1 0 0,0 1 0 0,3-2 0 0,0-1 0 0,0-1 0 16,0 1 0-16,3-2 0 0,-1-2 0 0,1-2 0 15,-2-2 0 1,3-2 0-16,1-1 0 0,-1-2 0 0,1-1 0 15,1-3-128-15,2-1 128 0,0-3 0 16,0-1 0-16,0-4 0 0,0-3 0 0,1-1 0 0,0-4 0 0,0-1 0 16,-1-2 0-16,-1 1 0 0,0 1 0 0,-1 3 0 0,-2 3 0 0,0 3 0 0,-3 2 0 0,1 1 0 31,-2 3 0-31,-3 6 0 0,0 0 128 0,0 0 0 0,0 0-128 0,0 0 192 0,0 6-64 0,0 3-128 16,-1 2 176-16,0 1-176 0,0 2 128 0,0 2-128 15,1-1 0-15,1 1 0 0,0-1 0 0,1 0 0 16,0 0 0-16,2-1 0 0,-1-2 160 15,1-1-160 1,2-1 128-16,0-1-128 0,1-1-160 0,1-2-112 0,1-1-32 16,0-2 0-16,2-3-464 0,2-3-80 0,0-3-32 0,1-3 0 31,0-3-2320-31,1-4-448 0</inkml:trace>
  <inkml:trace contextRef="#ctx0" brushRef="#br0" timeOffset="196802.07">3422 5974 12895 0,'-19'-9'1152'0,"10"6"-928"0,-2 0-224 0,0-1 0 15,1 1 3488-15,1 1 656 0,-1 0 128 0,0 1 16 16,-1 0-3392-16,2-2-704 0,0 3-192 0,4 0 0 16,5 0 0-16,0 0 0 0,0 0-128 0,0 0-8272 15,0 0-1648-15</inkml:trace>
  <inkml:trace contextRef="#ctx0" brushRef="#br0" timeOffset="197157.21">3511 5916 10127 0,'0'0'448'0,"0"0"96"0,0 0-544 0,0 6 0 0,-1 0 0 0,-1 2 0 0,-2 2 5040 0,1 2 896 16,-1 1 176-16,0 3 32 0,1 1-3888 0,0 2-784 16,-2 1-144-16,3 4-48 0,-2-1-576 15,0 0-128-15,1 1-32 0,1 1 0 0,1 2-352 0,0-2-64 16,0 0 0-16,0 1-128 0,1-2 160 0,2 0-160 16,2 0 128-16,1-3-128 0,0-1 0 0,2-3 128 15,0-1-128-15,3-3 0 0,1-3-176 0,1-2-112 16,-2-4-32-16,2-1 0 15,2-2-192-15,-1-2-64 0,1-3 0 0,0-5 0 16,2-4 112-16,-1-4 16 0,1-2 0 0,-1-2 0 0,-1-1 64 0,-1 1 32 16,0 2 0-16,-5 3 0 0,-1 1 352 0,-2 4 208 15,0 4-16-15,-2 0-16 0,-1 2 528 0,-2 5 96 0,0 0 32 16,0 0 0-16,0 0-256 0,0 6-32 0,-1 2-16 16,0 2 0-16,0 1-320 0,0 1-64 0,0 1-16 0,1 0 0 15,0 2-128-15,0-1 0 0,0 0 0 0,1-1 128 0,1 1-128 16,1-2 0-16,1-1 0 0,0-1 0 0,2-3-256 15,0 1-96-15,2-4-16 0,1-1 0 16,0-2-1728-16,2-2-336 0,1-4-80 16,2-3-11984-16</inkml:trace>
  <inkml:trace contextRef="#ctx0" brushRef="#br0" timeOffset="197291.98">3918 5914 30287 0,'-10'-14'1344'0,"6"9"272"0,-2-2-1296 0,0 1-320 16,-1-1 0-16,0 1 0 0,1 0 560 0,-2 1 32 0,0-1 16 0,1 2 0 31,2 0-192-31,2 2-32 0,3 2-16 0,0 0 0 0,0 0-368 0,0 0 0 16,0 0 0-16,0 0-192 15,0 0-1728-15,0 0-336 0,0 0-80 0</inkml:trace>
  <inkml:trace contextRef="#ctx0" brushRef="#br0" timeOffset="197654.62">3976 5898 25167 0,'0'0'1104'0,"-1"9"240"0,0 1-1072 0,-1 1-272 0,0 4 0 0,1 2 0 16,-1 0 1168-16,1 3 176 0,-1 2 48 0,1 1 0 16,-1 2-272-16,0-1-48 0,-1 0-16 0,1 1 0 15,0 2-416-15,0 1-96 0,0 0-16 0,-1-2 0 16,1-1-224-16,1 0-48 0,0-3-16 0,0-4 0 16,0-1-112-16,1-3-128 0,-1-2 176 0,1-2-176 15,0-3 272-15,0-7-48 0,0 0-16 0,0 0 0 0,0 0 176 0,0 0 16 16,5-5 16-16,1-2 0 0,0-4 48 0,3-3 16 31,3-2 0-31,0-1 0 0,-1 0-480 0,1 1 0 0,-1 3 0 0,0 2 0 0,0 2 0 0,0 4 0 16,0 2 0-16,0 3 0 0,0 2 0 0,-2 2 0 15,0 2 128-15,0 1-128 16,-3 2 272-16,1 1-32 0,-1 0-16 0,-1 1 0 16,-2 1 144-16,-2-1 16 0,-1 0 16 0,-3 0 0 0,-2 0-400 0,-3-1 128 15,-2 0-128-15,-2-1 0 0,-2-2 304 0,-1 1-32 16,0-1 0-16,-2-2 0 0,0 0 144 0,0-2 32 15,1-1 0-15,-1-1 0 16,2 0-880-16,2-1-160 0,1-1-48 0,1 0 0 16,1-2-2496-16,1-2-496 0</inkml:trace>
  <inkml:trace contextRef="#ctx0" brushRef="#br0" timeOffset="199138.67">4377 6302 25743 0,'0'0'1136'0,"0"0"240"0,0 0-1104 0,0 0-272 0,0 0 0 0,0 0 0 0,0 0 880 0,0 0 112 16,2-6 32-16,2 2 0 0,2-1-208 0,1-2-48 16,3-3 0-16,2-2 0 0,-2-2-304 15,5-3-64-15,0 0-16 0,0-2 0 16,1-2-96-16,-2 2-32 0,-1 1 0 0,-1 1 0 0,-2 2-64 0,-2 1 0 0,-1 2-16 0,-2 4 0 16,-2 1 224-16,-3 7 48 0,0 0 16 0,0 0 0 15,0 0 128-15,0 0 32 0,-3 8 0 0,0 3 0 16,1 3-400-16,-3 1-80 15,2 2-16-15,1 0 0 0,-3 2-128 0,2 0 0 16,1 0 0-16,1-1 128 0,1 0-128 0,1-2 0 0,0-1 0 0,2-1 0 0,2-1 0 0,-1-2 0 16,3-3 0-16,-2-2 0 0,4-1 0 0,0-3 0 15,0-3 0-15,0-1 0 16,4-3 128-16,0-1-128 0,0-3 192 0,5-3-64 0,-4-4 0 0,3-3 0 16,2-4 0-16,-1-1 0 0,-1 1-128 15,-1 0 128 1,-3 1-128-16,-2 2 128 0,-2 4-128 0,-3 3 128 0,0 2-128 15,-2 3 128-15,0 3 64 0,-4 5 16 16,0 0 0-16,0 0 0 0,0 0-48 0,0 6-16 0,-2 3 0 0,0 2 0 0,0 2 64 0,1 3 16 16,-2 0 0-16,-1 2 0 0,1-1-224 0,1 1-208 0,1 1 32 0,1-2 16 31,0 1 160-31,0-2 0 0,1-1 0 0,1-1 0 16,0-1 0-16,3-1 0 15,-1-1 0-15,2-1 0 0,0-2 0 0,3-3-128 0,-1-1 128 0,2-3 0 0,-1-1 0 0,2-3 0 0,3-2 0 0,-1-3 0 16,-1-4 0-16,1-2 0 0,1-4 0 0,1-2 0 15,0 0 0-15,-1-1 0 0,0-1 0 16,-1 1-128 0,-2 1 128-16,0 2 0 0,-3 3 0 0,-2 3 0 0,-1 1 0 0,-2 3 0 0,-1 3 0 0,-2 5 128 31,0 0 80-31,0 0 32 0,0 0 0 0,0 0 0 16,-3 4-48-16,-2 3 0 0,1 1 0 0,0 3 0 0,-2 0-192 0,2 3 0 15,-2 0 128-15,2 1-128 0,-1 2 0 0,2-1 0 16,1 2 0-16,1 0 0 0,0-2 0 0,2-1 0 15,0 1 0-15,1-2 0 0,2-1 0 0,1-2 0 16,-2-2-128-16,5 0 128 0,-2-2-128 0,3-2 128 16,0-2-192-16,1-2 192 0,1-2-272 0,1-2 48 15,2-2 16-15,2-3 0 0,0-3 16 0,2-2 0 16,-1-3 0-16,1-1 0 0,0-3 0 0,-3-3 16 16,-1-1 0-16,1-1 0 0,-3 3 176 0,-1 1-128 15,-2 3 128-15,-3 1-128 0,1 4 128 0,-5 3 0 16,0 4 0-16,-1 1 128 0,-1 5 128 0,0 0 16 0,0 0 16 0,0 0 0 15,-3 7-64-15,1 2-16 0,-3 2 0 0,2 2 0 16,-1 2-208-16,0 3 0 16,2-1 128-16,-1 2-128 0,1-1 0 0,1-1 0 15,-1 0 0-15,2-1 0 0,0 0 0 0,3-2 0 0,0 0 0 0,1-1 0 16,2-2-176-16,2-2-16 0,0-1-16 0,2-3 0 31,1-2-352-31,2-2-64 0,2-2-16 0,0-4 0 0,1-4-320 0,-1-2-64 0,4-3 0 0,-1-2-16 31,1-4-1216-31,0-1-240 0,-2-1-64 0,1 1 0 0,-2 1 1408 16,0 4 288-16,-4 1 48 0,-1 4 16 0,-2 3 608 0,-3 2 192 0,-6 6 0 0,0 0-160 16,0 0 704-16,0 0 144 0,1 8 16 0,-3 2 16 0,-2 1-112 15,-1 1-32-15,0 0 0 0,-1 1 0 0,1 0 0 0,1 1 0 16,0-2 0-16,1-1 0 0,0-1 48 0,-1-2 0 16,2-1 0-16,2-7 0 0,0 0 16 0,0 0 0 15,0 0 0-15,0 0 0 0,0 0-144 0,8-1-32 16,-2-2 0-16,3-3 0 0,2-2-176 0,1-3-32 15,2-2-16-15,1-1 0 0,0-3-32 0,2 1 0 16,2-1 0-16,-4 2 0 0,-1 2-80 0,-2 1-128 16,0 2 176-16,-2 3-176 0,-1 4 240 0,-1 2-64 15,-2 1-16-15,1 2 0 0,-1 1 16 0,-1 3 0 0,-1 0 0 16,0 3 0-16,-1 1-176 0,0 2 160 16,0 1-160-16,-1 1 160 0,0-2-160 0,0 0 0 15,-1-1 144-15,0 0-144 0,0-1 0 0,3-2 128 16,-3 0-128-16,2-2 0 0,-3-6 0 0,6 3 128 15,-1-2-128-15,2-1 0 0,-2-2 192 0,2-3-16 0,-1-1-16 0,2-3 0 16,2-2-32-16,0-2 0 0,1-1 0 0,0 0 0 16,0 2-128-16,1 2 0 0,-1 3 144 0,-1 0-144 15,-2 2 0-15,0 2 128 0,2 3-128 0,-1 3 0 16,-2 0 176-16,-2 3-48 0,0 3 0 16,-1 2 0-16,2 2-128 0,-4 2 128 0,0 0-128 0,0 1 128 0,0 0-128 0,-2-1 0 15,-1 0 144-15,0-1-144 0,0-1 0 0,-1-1 144 16,0-2-144-16,-2-1 0 15,-1-2-224-15,-2-3-160 0,0-2-16 0,-2-1-12192 16,-1-2-2432-16</inkml:trace>
  <inkml:trace contextRef="#ctx0" brushRef="#br0" timeOffset="199312.74">4946 5894 40543 0,'-16'-5'1792'0,"9"4"384"0,0-1-1744 0,-1 0-432 0,0 0 0 0,2 0 0 16,-1 2 0-16,7 0 0 16,-4-2-192-16,4 2 192 0,0 0-304 0,0 0 64 0,0 0 16 0,8 0 0 31,1 0-2016-31,1-1-384 0,2 0-96 0</inkml:trace>
  <inkml:trace contextRef="#ctx0" brushRef="#br0" timeOffset="200435.81">6895 6221 20271 0,'0'0'1792'0,"0"0"-1424"0,4-6-368 0,-1 1 0 0,3-2 992 0,6 0 128 0,8 0 32 0,-2-2 0 16,-3-1 48-16,1 0 16 0,0-2 0 0,-2-1 0 0,0-3-416 0,-3 1-80 15,1-2-16 1,0 2 0-16,-3-1-256 0,0 0-64 16,-2 2-16-16,-2 1 0 0,-2 1-64 0,0 2-16 15,-3 1 0-15,-3 4 0 0,-1 2 496 0,-3 3 112 16,0 2 0-16,-5 3 16 0,-4 1-464 0,-1 4-80 16,-3 2-32-16,-1 4 0 0,0 1-336 0,0 2 0 15,0 2 0-15,2 0 0 0,3 0 0 0,3 0 0 16,2 0 0-16,4-3 0 0,3 0-160 0,3-2 160 15,3 0-192-15,3-2 192 0,3-1-272 0,4-3 48 16,4-2 16-16,3-4 0 0,6-3 16 0,1-3 0 16,1-3 0-16,3-3 0 0,-1-6-32 0,-1-3 0 0,2-3 0 0,0-3 0 15,-1-3 0-15,1-3 0 16,-1-3 0-16,-2-1 0 16,-1-1-448-16,-2 0-96 0,-1 1 0 0,-6 5-16 15,-4 3-96-15,-6 7-16 0,-3 2 0 0,-6 6 0 0,-3 3 896 0,-3 3 128 0,-1 3 64 0,-2 3 0 16,-1 2-192-16,-2 1 128 0,1 4-128 0,1 2 128 15,0 0-128-15,2 1 0 0,1 0 0 0,2 0 0 16,2 2 0-16,2-2 0 16,0 1 0-16,4 0 0 0,2-1 0 0,1 1 0 0,0 2 0 0,3 0 0 15,0 3 0-15,0 0 0 0,1 2 128 0,0 2-128 0,-1 2 560 0,0 2 16 16,-3 1 16-16,0 2 0 0,-3 2 192 0,0-1 48 16,0 2 0-16,0 0 0 0,-3-1-192 0,0 0-16 15,0-3-16-15,-1 1 0 0,1-3-144 0,0-1-16 16,0-3-16-16,1-3 0 0,1-1 16 0,1-3 0 15,0-1 0-15,0-5 0 0,1 0-144 0,1-2-32 16,1-2 0-16,-4-5 0 0,6 0-16 0,2-2-16 16,2-3 0-16,2-3 0 0,-2-3-240 0,3-4 176 15,4-5-176-15,1-4 160 0,3-4-320 0,-1-4-64 16,1-3-16-16,1-5 0 16,1-4-288-16,0-1-64 0,0-1-16 0,-2 2 0 0,-3 4 336 0,-2 5 64 0,-3 3 16 0,-2 6 0 15,-3 3 448-15,0 5 112 0,-3 4 16 16,0 3 0-16,-2 2 304 0,-1 4 64 0,-2 5 16 15,0 0 0-15,0 0-256 0,0 0-32 16,0 0-16-16,-5 5 0 0,-2 3-272 0,1 3-48 0,1 2-16 0,1 1 0 16,-1 3-128-16,1 0 0 0,2 2 0 15,0 1 0-15,0 0 0 0,2 0 0 0,2-1-144 0,0 1 144 16,1-2 0-16,1-1 0 0,2-1 0 0,1-3 0 16,1-2-128-16,0-3 128 0,2-3 0 0,3-2 0 0,-2-3-128 0,2-1 128 15,2-2 0-15,0-4 0 16,3-2-128-16,0-6 128 0,1-1 0 0,1-5 0 15,1-2-256-15,0-3 64 0,-3-1 16 0,1-1 0 16,-1 2 176-16,-3 2-208 0,-3 2 80 0,-2 4 128 0,-2 4 0 0,-3 3 0 16,0 2 0-16,-3 4 0 15,-2 5 160-15,0 0 48 0,0 0 16 0,0 0 0 0,0 0-224 0,-5 6 144 16,1 3-144-16,-1 1 128 0,-1 2-128 0,-1 1 0 16,3 2 0-16,1 0 0 0,-1 1-128 0,2 1 128 15,2-1 0-15,1 1 0 0,2-3 0 0,0-1 0 16,1 1-144-16,3-2 144 0,2-2-240 0,1-2 16 15,1-1 0-15,1-1 0 16,2-3-400-16,2-4-80 0,3-1 0 0,0-2-16 16,3-1-1072-16,2-3-224 0,2-2-32 0,4-4-16 15,2-2-832-15,1 0-176 16,1-3-16-16,-1 2-4864 0,-2-1-976 0</inkml:trace>
  <inkml:trace contextRef="#ctx0" brushRef="#br0" timeOffset="201547.6">8490 6090 15711 0,'5'-10'704'0,"-2"4"128"0,2-3-656 0,0-2-176 0,0 0 0 0,0 0 0 0,-2 0 1680 0,1 0 304 16,-3-1 64-16,-1 1 16 15,-1 0 192-15,-1 3 48 0,-2-1 0 0,0 2 0 16,-2 1-736-16,1 1-144 0,-3 2-16 0,-1 1-16 0,-1-1-528 0,-1 5-96 15,-2 1-32-15,-1 3 0 16,-3 2-320-16,1 2-64 0,-1 1-16 0,-1 2 0 0,0 0-176 0,-1 2-32 16,3 0-128-16,1 3 192 15,1 0-192-15,2 0 0 0,1-1 128 0,4-1-128 0,0-1 0 0,3 1 0 16,0-2 0-16,3-1 0 0,2-1 0 0,1 1 0 0,3-4 0 0,0 0 0 16,4-1-144-16,1-3 144 0,1 0 0 0,1-3-144 15,1-1 16-15,2-1 0 0,-1-3 0 0,1-4 0 0,2-2-64 16,0-3 0-16,-1-4 0 0,-1-3 0 15,0-3 64-15,-1-1 0 0,0-1 0 0,-1 1 0 0,-2 1 128 16,-2 2 0-16,-1 2-144 0,0 3 144 0,-4 2 0 16,-1 3 192-16,-1 3-32 0,0 3 0 0,-2 4 240 0,0 0 48 15,0 0 16-15,0 0 0 0,-7 6-224 16,1 2-48-16,1 2-16 0,-1 2 0 0,2 1-176 0,0 2 0 31,0 0 0-31,0 2 0 0,2 0-128 0,1 0 128 0,1-1 0 0,1 0 0 16,1-1 0-16,2-1 0 15,0-1 0-15,1 0 0 0,1-2-160 0,1-3 160 16,2-1 0-16,0-3-144 0,0-1 144 0,1-3 0 16,1-4-144-16,2-1 144 0,2-3 0 0,0-3 0 15,1-4 0-15,-1-4 0 0,3-3 0 0,1-3 0 16,1-4 0-16,0-4 0 0,4-4 0 0,0-4-192 16,-1-1 32-16,-1-1 16 0,-1-1 0 0,-4 4 0 0,-2 2 0 0,-3 4 0 15,-3 4 288-15,-3 5 64 0,-1 3 16 0,-2 4 0 16,-2 5 208-16,-1 3 32 0,0 3 16 0,-1 1 0 15,1 6-80-15,0 0-16 0,-5 0 0 0,0 6 0 16,-2 2-384-16,1 6 0 0,-2 1 0 0,1 4 0 16,1 3 0-16,-1 3 0 0,0 3 0 0,0 1-176 15,1 3 176-15,3 2-128 0,1 1 128 0,2 0-128 16,0-2 128-16,1-2 0 0,2 0 0 0,3-1 0 0,0-3 0 0,2 0 0 16,1-3 0-16,1-3-128 0,2-2 128 0,0-4 0 15,0-3 0-15,1-3 0 0,1-4-192 16,0-1 64-16,0-4 0 0,2-4 0 0,-1-2 128 0,3-5-192 15,0-5 192-15,2-2-192 0,0-4 48 0,1-4 0 16,0-1 0-16,0-3 0 0,-1-1-64 0,-1 2-16 16,-1 1 0-16,-4 5 0 0,-2 3 224 0,-2 4 0 15,-3 0 0-15,-3 7 0 0,-2 2 320 0,-1 3-32 16,-1 4-16-16,0 0 0 0,0 0-16 0,-6 4-16 16,-2 4 0-16,0 2 0 0,1 3-240 0,-1 1 0 15,1 4 0-15,1 0 0 0,0 1-144 0,2 1 144 16,1-1 0-16,0 0-144 0,2 1 144 0,1-1 0 15,1 0 0-15,3-1-128 0,0-1 128 0,3-1 0 16,4-3-144-16,-3 0 144 0,3-5-192 0,2 0 48 0,0-1 0 0,1-3 0 0,1-2-64 16,3-1-16-16,0-3 0 0,0-3 0 15,-2-4 224-15,1-3-144 0,1-5 144 0,1-1-128 0,0-3 128 0,0-1 0 16,-1 1 0-16,-2 0-128 16,-1 1 128-16,-2 2-160 0,-2 4 160 0,-2 3-160 0,-3 2 160 15,0 3 0-15,-6 6 160 0,0 0-160 0,0 0 208 0,0 0-48 16,0 0-16-16,0 9 0 0,-3 2-144 0,1 0 0 15,0 2 0-15,1 1 0 16,0 0 0-16,1 2 0 0,1-2 0 0,1 0 0 0,0 1-128 16,2-2 128-16,0-1 0 0,2-1 0 0,0-1 0 0,2-1 0 15,1-2 0-15,-1-1 0 0,2-2 0 0,0-2 0 16,0 0 0-16,2-5 0 0,-1-1 0 0,0-3 128 16,1-3 0-16,0-2 0 0,-1-3 128 0,0-3 0 15,-1-1 16-15,-2-1 0 0,-2 0-16 0,-2 1-16 16,-2 1 0-16,-2 0 0 0,-2 3 16 0,-2 0 16 0,-2 2 0 15,-1 1 0-15,-1 2-272 0,-2 2 128 0,-1 3-128 16,-1 2 0 0,0 0-352-16,1 3-176 0,-2 3-48 0,2 0 0 0,2 1-1552 15,0 2-320-15,1 0-64 0</inkml:trace>
  <inkml:trace contextRef="#ctx0" brushRef="#br0" timeOffset="202044.24">9758 6063 25391 0,'0'0'1120'0,"4"9"240"0,2 1-1088 31,0 0-272-31,1-1 0 0,0-1 0 0,-1-1 1600 0,1 0 272 0,0-2 48 16,1 0 16-16,1-2-304 0,-1-1-64 0,0-1-16 0,1-1 0 15,1 0-672-15,1-2-144 0,2-1-32 0,1-1 0 16,-1 0-352-16,1 0-80 0,0-3-16 0,1 0 0 0,-1 1-112 0,0-1-16 16,-1 1-128-16,1 0 192 0,-2 1-192 0,0 1 0 0,-2 1 128 0,2 1-128 15,0 1 0-15,-1 1 0 0,-1 1 0 0,0 0 0 31,-1 0 0-31,0 1 0 0,1-1 0 0,-1 1 0 16,0 1 0-16,1-1-128 0,0 0 128 0,1-1 0 16,1 1 0-16,1-2 0 0,1-2 0 0,-2 0 0 15,-1-1 0-15,0-2 0 0,-1-1-128 0,0-2 128 0,0-2 0 0,-1-1-128 16,0-2 128-16,0-1 0 0,-2-2-160 16,0 1 160-16,-3-1-128 0,1 2 128 0,-3 1-128 0,-1 2 128 15,-1-1-128-15,-3 3 128 16,-1 1-224-16,0 3 32 0,-2 1 16 0,0 3 0 15,0 4-128-15,-1 1-16 0,-1 1-16 0,1 4 0 16,1 2 128-16,0 1 16 0,1 3 16 0,0-1 0 16,2 0 48-16,3 1 0 0,-1-2 0 0,1 1 0 0,1 1 128 15,1 1-192-15,0-2 192 0,2-1-192 0,0 1 192 0,3-1 0 16,-2-3-144-16,1 0 144 0,-1-1 0 0,1-1 0 16,-1-1 160-16,0-2-160 0,-5-5 512 0,0 0-16 15,3 6 0-15,-3-6 0 0,0 0 240 0,0 6 48 16,0-6 16-16,-4 6 0 0,-2-2-160 0,-1 1-48 15,-1-1 0-15,-2 0 0 0,-2-1-400 0,-2-1-192 16,0 0 160-16,0 0-160 16,-2 0-320-16,-1 0-176 0,-2-2-16 0,0-3-16 15,1 0-2592-15,-2-2-512 0</inkml:trace>
  <inkml:trace contextRef="#ctx0" brushRef="#br0" timeOffset="202188.43">9405 5591 34095 0,'-10'-8'1504'0,"10"8"320"0,-5-3-1456 0,5 3-368 0,-3-3 0 0,3 3 0 31,-4-2-832-31,4 2-224 0,-4-1-48 0,4 1-12928 0</inkml:trace>
  <inkml:trace contextRef="#ctx0" brushRef="#br0" timeOffset="202354.76">8900 5805 35935 0,'0'0'3200'0,"0"0"-2560"0,0 0-512 0,0 0-128 0,0 0 160 0,0 0 16 15,0 0 0-15,8-2 0 0,1 0-48 0,5 1-128 0,3-1 192 0,4 1-64 16,4 1-128-16,5 0 160 16,2-1-160-16,5 0 160 15,4-1-2208-15,4-2-448 0</inkml:trace>
  <inkml:trace contextRef="#ctx0" brushRef="#br0" timeOffset="202825.3">12246 5733 32303 0,'0'0'1424'0,"-2"-4"304"0,0-1-1376 0,0 3-352 0,-2 0 0 0,4 2 0 16,0 0 944-16,0 0 112 0,0 0 32 0,-2 7 0 15,1 0-528-15,0 4-112 0,0 4 0 0,0 1-16 16,0 2-224-16,1 3-32 0,0 2-16 0,0 0 0 15,0 0-160-15,0 1 0 16,0-2 144-16,1 1-144 0,0-1 0 0,0-4 0 0,-1 1 0 0,1-1 128 16,-1 1-128-16,1-1-160 0,0-2 160 0,0-1-208 15,0 0-1392 1,2 1-256-16,-1-1-64 0,0-4-8240 0,0-4-1632 0</inkml:trace>
  <inkml:trace contextRef="#ctx0" brushRef="#br0" timeOffset="203240.98">12258 5841 23039 0,'-7'-18'1024'0,"3"11"192"0,1-2-960 0,1 0-256 0,0-2 0 0,2-1 0 15,1-1 2832-15,1 1 528 0,2 1 96 0,3 1 32 0,1 0-2192 0,1 1-432 0,4 1-96 0,0 3 0 16,1-1-512 0,3 3-112-16,0 1-16 0,1 3 0 15,-1 0-128-15,0 1 0 0,-2 2 0 0,0 0 0 0,-4 3 0 0,-3 1 0 16,0 0 0-16,-2 3 0 0,-3 2 0 0,-1 2 0 15,-2 0 0-15,-2 0 0 0,-3 1 0 16,-2 0 0-16,-1 1-176 0,0-1 176 0,1 1-144 16,-1-3 144-16,0 0-160 0,2-1 160 0,0-4 0 15,2 0 0-15,-1-1 0 0,2-1 0 0,3-7 0 0,0 0 0 16,-1 6 0-16,1-6 0 0,0 0 0 0,4 5 0 16,-4-5 128-16,8 3-128 0,1 0 0 0,2 0 0 15,0 1 0-15,1-1 0 0,-1 0 0 16,1 2-144-16,-1 0 144 0,0 2 0 0,-1 2 0 0,1-1 0 15,-2 1 0-15,-2 1 0 0,0 0 0 0,-3 0 192 16,0 1-64-16,-2 0 0 0,-2 0 96 0,-1 0 32 16,0-1 0-16,-3-1 0 0,-1-2 128 0,-2 0 16 15,0-2 16-15,-2 2 0 0,-1-3 32 0,-1 1 16 16,-1-2 0-16,1 0 0 0,1-1-208 0,-1-2-64 0,-1-2 0 16,0 2 0-16,1 0-192 0,1 0 0 15,-1-1 0-15,2-1 0 16,1-2-1552-16,0 0-208 0,2 1-32 0,-1 0-15664 0</inkml:trace>
  <inkml:trace contextRef="#ctx0" brushRef="#br0" timeOffset="203439.79">12882 6108 22111 0,'0'0'1968'0,"5"6"-1584"0,-1-2-384 0,0 2 0 0,1 0 4000 0,-1 3 720 16,0 0 144-16,0 1 16 0,-1 1-3344 0,0 0-688 15,-2 1-128-15,0 0-16 16,-1 0-256-16,0 0-32 0,-1 1-16 0,0 1 0 0,0-2-240 0,-1 1-160 16,-1 0 192-16,-2 0-192 0,0 1 0 0,-2 0 0 15,-1 0 0-15,0 0-144 16,-3 1-1728-16,-1-2-352 0,-4-2-64 0</inkml:trace>
  <inkml:trace contextRef="#ctx0" brushRef="#br0" timeOffset="203954.45">14031 5661 18431 0,'0'0'1632'0,"0"0"-1312"0,0 0-320 0,7 1 0 0,0-1 800 0,-1 0 96 0,-6 0 0 0,7-2 16 16,-1-1 368-16,0 1 80 0,-1 0 16 0,1 0 0 15,-2-3-96-15,-4 5-32 0,5-4 0 0,-2 0 0 0,-1-2-480 0,0 1-80 16,0-1-32-16,-4 1 0 0,1-2 48 15,0 0 0-15,-2 1 0 0,0-1 0 0,-3 1-64 0,1 0-16 16,-2 2 0-16,0 0 0 0,0 1-112 0,-1 1-32 16,0 1 0-16,-3 1 0 15,-2 2-272-15,0 2-48 0,1 2-16 0,0 0 0 0,-4 3-144 16,1 2 0-16,-3 2 144 0,2 3-144 0,-2 0 0 0,1 3 144 16,-1 0-144-16,-1 4 0 0,4-2 144 0,2 0-144 15,2-2 0-15,3 0 144 0,3 0-144 0,2 0 0 0,6-2 0 16,1 0 0-16,1-2 0 0,4 0 0 0,0-1 0 0,3-2 128 15,4-1-128-15,-2-1 128 0,2-2-128 0,4 0 128 16,2-1-128-16,1-2 160 0,0 0-160 0,2-3 160 0,0-2-160 16,0-1 0-1,2 0 0-15,-1-3 128 0,-1 1-336 0,1 0-80 16,-2-1-16-16,-1 0 0 0,-3 0-1488 0,-3-1-320 0,0 1-48 0</inkml:trace>
  <inkml:trace contextRef="#ctx0" brushRef="#br0" timeOffset="205255.91">14722 5850 23951 0,'0'0'2128'0,"0"0"-1696"0,0 0-432 0,0 0 0 16,0 0 1184-16,0 0 160 16,0 0 16-16,0 0 16 0,0 0-1040 0,8 2-208 0,4 1-128 0,0 1 160 0,2-1-32 0,3 0-128 31,-1 1 192-31,3-1-64 0,1 0-128 0,2 0 160 16,1-1-160-16,1-2 160 0,4-2-160 0,0 1 0 0,3-2 144 0,2 0-144 0,1-1 128 15,1 2-128 1,-3 0 128-16,-2 1-128 15,-4 0-1264-15,-2 1-320 0,-6-1-64 0</inkml:trace>
  <inkml:trace contextRef="#ctx0" brushRef="#br0" timeOffset="206068.59">3285 7389 14511 0,'-11'-1'640'0,"6"1"128"0,-1-1-608 0,-2-1-160 0,-2 1 0 0,0 1 0 16,-1 0 1664-16,0 0 288 0,-1 1 64 0,0 1 16 15,1-1 192-15,2 0 32 0,1 1 16 0,2-1 0 16,6-1-672-16,0 0-144 0,0 0-32 16,0 0 0-16,0 0-704 0,5 4-144 0,4 1-16 0,3-2-16 15,3-1-160-15,5 1-48 0,3-2 0 0,5 0 0 16,1 0-160-16,3 1-48 0,1-2 0 0,1 0 0 15,1-1-128-15,-2 0 160 16,0 0-160-16,-3 1 160 0,1 1-160 0,-2 0 0 0,-2 1 144 0,-1 0-144 0,-3 2 0 0,-4 0 0 16,-1 0 0-16,-3 2 0 15,-1-1-928-15,-4 2-96 0,-4 0-32 0,-3 0 0 16,-4 2-2000-16,-3 0-400 0</inkml:trace>
  <inkml:trace contextRef="#ctx0" brushRef="#br0" timeOffset="206388.42">3249 7557 23039 0,'-21'-14'2048'0,"12"7"-1648"16,0-1-400-16,0 2 0 0,0 0 1408 0,1 1 192 16,1-2 32-16,1 3 16 0,3-1-128 0,3 5-32 15,0 0 0-15,0 0 0 0,3-4-768 0,4 2-144 16,1 1-48-16,3 1 0 0,3 1-256 0,2 1-48 0,1 0-16 0,2 2 0 16,-1 0-48-16,0 1-16 0,-1 2 0 0,0 1 0 15,-3-1-144-15,0 3 0 0,-4 1 0 0,-1 1 128 16,-2 1-128-16,-4 0 128 0,-1 1-128 15,-5 3 128-15,-2 2-128 0,-3 3 0 0,-6 3 144 0,-1 0-144 16,-4 0 0-16,-2 0 0 0,-2 1 0 0,0-1-128 16,0-2 0-16,2-2 0 0,1-2 0 0,2-3 0 15,1 0 128-15,3-2 0 0,1-1 0 0,2-1 128 0,2-2 0 16,2 0 0-16,3-1 0 0,1-1 0 16,0-3-128-16,3-5 128 0,3 7-128 0,0-2 128 15,2 0-128-15,3-2 0 0,2-1 0 0,3 0 128 0,2-2-128 0,1 0 0 16,3-2 0-16,2-1 0 0,2-1 0 0,3-2 0 15,3-2-192-15,2-1 64 16,0-2-2416-16,1-3-464 0</inkml:trace>
  <inkml:trace contextRef="#ctx0" brushRef="#br0" timeOffset="206968.15">3846 7610 22111 0,'0'0'976'0,"-6"-2"208"0,-2 1-944 0,2 1-240 0,-1 1 0 0,0 1 0 16,1 1 2640-16,0 3 496 0,1 0 80 0,-1 4 32 15,-3 2-1968-15,3 3-400 0,-1 1-80 0,1 3-16 16,-2 1-368-16,1 0-80 0,2 1-16 0,-1 0 0 16,2 1-320-16,0 0 144 0,0-1-144 0,3 0 0 15,1-1 128-15,0 0-128 0,0-3 0 0,1 0 0 16,1-4 128-16,1-2-128 0,-1-2 192 16,0-2-192-16,-2-7 256 0,0 0-48 15,4 4-16-15,-4-4 0 0,6-4 48 0,-1 0 0 0,2-4 0 16,0-4 0-16,-1-3-32 0,3-4 0 0,-1-4 0 0,2-2 0 15,0-3-208-15,-1 0 144 0,0-1-144 0,2 0 128 16,0 3-128-16,1 3 0 0,-3 3 0 0,0 5 0 0,-1 2 0 0,-2 3 0 16,0 2 0-16,-1 4 0 15,-5 4 0-15,0 0 0 0,6 4 144 0,-2 3-144 0,-1 0 0 0,1 3 0 16,-1 2 0 0,-1 3 0-16,0 1 0 0,-2 2 0 0,0-1 0 0,0 2 0 0,0 1 0 0,0-2 0 15,2 1 0-15,-1 0 0 0,0-3 0 0,1 0 0 16,0-3 0-1,1-1 0-15,0-2 0 0,0-1 0 0,1-4 0 0,1-1 128 0,-5-4 0 0,0 0 0 16,6-2 0-16,1 0 0 0,1-2 64 0,0-4 32 0,1-3 0 0,0-2 0 16,-1-4-96-1,1-2 0-15,0-3-128 0,2-1 192 0,2-4-192 0,0 3 128 16,0 2-128-16,-1 2 0 16,-2 1 0-16,0 4 0 0,0 2 0 0,-1 4 0 0,-3 2 0 0,1 4 0 15,-7 3 0-15,6 1 0 0,-6-1 0 0,6 8 0 0,-2 2 128 16,1 2-128-16,-2 0 0 0,0 3 144 0,1 2-144 15,-1 1 128-15,0-1-128 0,0 2 0 0,1 0 0 16,0 0 0-16,1 2 0 0,-1-2 0 0,1 0 0 0,1-2 0 0,1 0 0 0,-1-1 0 16,3 0 0-16,-1-1 0 0,0-4 0 15,3-1 0-15,-1-1 0 0,2-3 0 16,1 0-384 0,0-3-128-16,0-3 0 0,2-3-16 0,0-4-2672 0,-1-5-512 15</inkml:trace>
  <inkml:trace contextRef="#ctx0" brushRef="#br0" timeOffset="207253.18">4513 7352 33167 0,'0'0'2944'16,"-4"-5"-2352"-16,0-1-464 0,1 1-128 0,1-1 592 0,0 2 112 15,2 4 0-15,0 0 16 0,0 0 304 0,0 0 48 16,0 0 16-16,0 0 0 0,0 0-512 0,6 1-112 0,1 2-16 0,1 3 0 15,0 1-208-15,1 2-48 0,1 4-16 0,1 2 0 16,1 3 0-16,-1 1 0 0,-1 3 0 0,0 3 0 16,-2 2 16-16,-1 3 0 0,-1 1 0 0,-2 3 0 15,0 3 0-15,-3 2 16 0,-2 0 0 0,-3 3 0 0,0 2-16 0,-3 1-16 16,-2 0 0-16,0 2 0 0,-2 0-32 0,-2-2 0 16,0-1 0-16,-1-2 0 0,0-2-144 0,-4 1-176 15,-3-3 48-15,-2 1 0 16,-3-1-1472-16,-2 0-304 0,-5-2-48 0,-4-4-10112 15,-5-3-2016-15</inkml:trace>
  <inkml:trace contextRef="#ctx0" brushRef="#br0" timeOffset="207661.33">3123 7409 27647 0,'-8'-20'1216'0,"6"12"256"0,0-1-1168 0,-1 0-304 0,0 1 0 0,-1-1 0 0,-1 0 752 0,2 1 80 15,-4 1 32 1,1 1 0-16,-1 2 320 0,2 2 64 0,-1 3 16 0,-2 1 0 0,0 2-464 0,-1 3-96 31,-1 3 0-31,-1 4-16 0,-1 5-304 0,-2 5-48 0,-2 5-16 0,-3 4 0 0,1 2 0 0,-2 4-16 16,0 5 0-16,3 4 0 0,-1 1-160 0,3 3-16 15,0 2-128-15,4 1 192 0,2 0-192 0,4 0 0 16,3-1 0-16,3-3 0 0,3-1 0 0,5-3 0 16,2-3 0-16,3-1 0 0,4-2 0 15,3-4 0-15,2-2 0 0,3-3 0 0,1-3 0 0,2-4-320 16,3-4 64-16,4-4 0 15,3-3-1408-15,6-4-288 0,7-4-48 0,3-2-16 0</inkml:trace>
  <inkml:trace contextRef="#ctx0" brushRef="#br0" timeOffset="208034.99">4838 8452 18879 0,'0'-12'832'0,"3"8"192"0,3 1-832 0,-1-3-192 0,-3 0 0 0,-2-1 0 0,-1 0 1856 0,0 2 336 0,0-1 64 0,0 1 16 31,-3 2-240-31,4 3-48 0,0 0-16 0,0 0 0 16,0 0-1040-16,-2 6-208 0,1 3-32 0,0 3-16 0,0 2-416 0,1 3-64 15,-1 0-32-15,1 2 0 0,1 0-160 0,0 1 0 0,0 1 0 0,0-1 128 0,-1 1-128 31,2-1 0-31,-1 0 0 0,2-1 0 16,-1-2-496-16,0-1-16 0,0-1-16 0,2-1 0 0,-2 0-2544 0,0-3-496 0</inkml:trace>
  <inkml:trace contextRef="#ctx0" brushRef="#br0" timeOffset="208463.27">4891 8482 14735 0,'-7'-13'1312'0,"3"6"-1056"15,1 0-256-15,0-2 0 0,1 0 3872 0,-1-1 720 16,2 0 144-16,0 1 16 0,1 2-2768 0,1-1-544 0,2 1-112 0,0 2-32 16,2-1-544-16,2 2-112 15,1 2-32-15,2 0 0 0,-3 1-352 0,3-1-80 0,0 4-16 0,-1 0 0 16,1 1-32-16,-4 1-128 0,1 2 192 0,0 1-64 16,-3 0-128-16,-1 3 0 15,1 1 144-15,-2 0-144 0,-1 0 144 0,-1 0-144 0,0 1 192 0,0 0-192 16,-1 0 144-16,-1 1-144 0,-1-2 0 0,1 0 144 15,0-2-144-15,0 0 0 0,0-1 0 0,0 0 0 16,1-2 0-16,0 1 0 0,1-7 128 0,-2 6-128 16,2-6 0-16,0 0 0 0,0 0 0 0,2 6 128 15,2-1-128-15,0 1 0 16,-4-6 0-16,7 5 0 0,-1 1 0 0,1-1 0 0,0 1-144 0,1-1 144 16,0 2 0-16,0 1 0 0,-2-1-128 0,1 1 128 0,-2 1 0 15,1 0 0-15,-2 0 0 0,-1-1 0 0,-1 1 0 16,-2 0 0-16,-2 0 0 0,0 0 0 0,-2-2 240 0,-2 1 0 15,0 1 0-15,-2-2 0 0,-1 1 80 0,-1-1 32 16,-3 0 0-16,0-1 0 0,-1-2-32 0,0 0 0 16,2-1 0-16,-1-1 0 0,-1 0-96 0,0-1-32 15,0 1 0-15,1-1 0 16,1-1-192-16,0 0 0 0,1-1 0 0,0 1 0 16,1-3-1664-16,1 1-208 0,2-1-48 0,-1 0-15808 0</inkml:trace>
  <inkml:trace contextRef="#ctx0" brushRef="#br0" timeOffset="209019.15">5680 7946 20271 0,'0'0'896'0,"0"0"192"0,0 0-880 0,0 0-208 0,1-4 0 16,-1 4 0-16,0 0 2592 0,0 0 480 16,0 0 80-16,6-3 32 0,-1-1-1504 0,2 1-288 0,2 0-64 0,-1 1-16 15,3-1-512-15,2 1-96 16,1-1-32-16,0 0 0 0,2 0-320 0,1 1-64 16,1-1-16-16,0 1 0 0,1 0-272 0,-1-1 160 15,-2 1-160-15,0 2 128 0,-3 0-128 0,-1 1 0 16,-2 0 0-16,-2 2-176 0,-3-1-1840 0,-5-2-368 0,2 7-80 0,-4 1-12768 0</inkml:trace>
  <inkml:trace contextRef="#ctx0" brushRef="#br0" timeOffset="209160.88">5646 8151 19343 0,'-14'1'1728'0,"8"0"-1392"0,1 1-336 0,5-2 0 16,0 0 2928-16,0 0 512 0,0 0 96 0,0 0 32 15,0 0-1760-15,0 0-336 0,0 0-80 0,10 3-16 0,3-2-352 0,2-1-80 16,3 0-16-16,1-1 0 0,0 0-592 0,3-2-112 15,3 0-32-15,-2 0 0 0,0-1-192 0,0 1 144 16,0-1-144-16,0-1 128 16,0 1-1088-16,0 0-240 0,1 0-32 0</inkml:trace>
  <inkml:trace contextRef="#ctx0" brushRef="#br0" timeOffset="210894.21">7948 7744 17967 0,'0'0'784'0,"-5"1"176"0,0-1-768 0,0 1-192 0,-1 0 0 0,1 0 0 0,-2 1 1600 0,2-1 256 0,-1 1 64 0,2 0 16 15,4-2-192-15,-6 2-32 16,2 0-16-16,4-2 0 0,-4 4-592 0,4-4-112 0,0 0-32 16,0 0 0-16,-4 4-128 0,4-4-48 15,0 0 0-15,0 0 0 0,5 6-272 0,1-1-48 16,2 0-16-16,2-2 0 0,1-1-112 0,2 0-16 15,1-1-16-15,2 2 0 0,0-3-128 0,3-3-32 0,1 2 0 0,1 0 0 16,0-1-16 0,0 1-128-16,-1 0 192 0,2 0-64 0,-1-2-128 0,0 2 192 0,0 0-192 0,-3 0 192 0,-2 0-192 0,0 1 0 31,-3 0 0-31,-2 0 128 0,-2 0-128 0,-3 0 192 0,-6 0-192 0,0 0 192 16,0 0-64-16,0 0 0 15,0 0 0-15,0 0 0 0,0 0-128 0,0 0 0 16,-5 0 0-16,-1 0 0 0,1 1-736 15,-1 0-176-15,-1 0-48 0,1 2-10960 0,-1-1-2208 0</inkml:trace>
  <inkml:trace contextRef="#ctx0" brushRef="#br0" timeOffset="211559.79">8960 7561 14735 0,'0'0'1312'0,"-1"-4"-1056"0,-1-1-256 0,0 0 0 15,0 0 1824-15,1-1 304 0,-2 1 64 0,2-2 16 0,0 0-304 16,1 0-64-16,1-1-16 0,3 0 0 16,-3 1-608-16,2-1-112 0,2-1-16 0,2 0-16 15,0 1-496-15,0-2-80 0,2 1-32 0,1 2 0 16,0 2-80-16,1 0-32 0,0 2 0 0,0 1 0 16,-1 1-48-16,-1 2-16 0,-1 0 0 0,1 4 0 15,-3 4-160-15,-1 2-128 16,0 1 192-16,-3 3-192 0,-1 2 144 0,-2 3-144 0,-2 1 0 0,-3 2 144 0,-2 1-144 0,0 2 0 15,-3 1 144-15,-2 1-144 0,0 0 0 0,-1 1 0 16,-1-3 0-16,-1-1 0 16,2-1 0-16,0-4 0 0,0-1 0 0,4-2 0 0,-1-3 0 0,2-2 0 15,0-2 160-15,2 0-160 16,3-4 480-16,-1-1 0 0,5-5 0 0,0 0 0 0,0 0 32 0,0 0 16 16,0 0 0-16,0 0 0 0,0 0-272 15,0 0-64-15,0 0-16 0,9-2 0 0,3-2-176 16,0 0 0-16,4 0 0 0,0-1 0 0,1 0 144 0,-1 0-144 15,2 0 160-15,-1-1-160 0,2 0 128 0,0 0-128 16,0 1 0-16,-1-1 144 0,1 2-144 0,0 0 0 0,-2 1 0 0,1 0 0 16,-2 0-640-1,0 0-128-15,-2 1 0 0,-2 1-16 16,0 0-2496-16,-3 1-496 0</inkml:trace>
  <inkml:trace contextRef="#ctx0" brushRef="#br0" timeOffset="211891.58">9383 7493 20271 0,'0'0'1792'0,"0"0"-1424"0,-2-3-368 0,2 3 0 15,-2-6 2304-15,2 6 384 0,0-4 64 0,0 4 32 0,4-7-1568 0,2 2-320 16,2-1-64-16,3 2-16 16,3 0-64-16,2-1-16 0,0 1 0 0,3-1 0 0,2 1-96 0,1 0 0 0,0-2-16 15,3 2 0-15,0 0-240 0,2 1-64 0,0-1 0 16,1-1 0-16,-1 1-128 0,0 0-16 0,-2 0-16 0,-2 1 0 16,-2 0-160-16,-2 0 0 15,-4 2 0-15,-1 0 0 0,-1 0 0 0,-4 0 0 0,0 1 0 0,-1 0 0 31,-8 0-608-31,0 0-208 0,5 3-32 0,-5-3-16 0,0 0-2208 0,0 0-432 0,-3 7-80 0</inkml:trace>
  <inkml:trace contextRef="#ctx0" brushRef="#br0" timeOffset="212144.17">9730 7461 21935 0,'-11'-3'960'0,"11"3"224"0,-7-1-944 15,-1 0-240-15,0-2 0 0,2 1 0 0,0 1 1968 0,1 0 336 0,-2 1 80 0,2 0 16 16,-1 0-608-16,6 0-128 0,0 0-32 0,0 0 0 0,-3 6-768 0,1 0-160 31,0 3-16-31,1 1-16 0,1 1-304 0,0 2-64 0,0 2-16 0,0 1 0 0,0 2-48 0,0 0-16 16,0 2 0-16,0 1 0 0,1 0-96 0,1 0 0 15,-1 0-128-15,0 0 192 0,0-2-192 0,0 1 0 16,1-2 0 0,1-2 0-16,0 1 128 0,0-2-128 15,-1 0 0-15,1-1 144 0,1-1-144 0,-1-1-192 0,1-2 32 0,1-1 16 16,-2-1-1712-16,2-2-352 0,0-1-64 0,1-2-13600 0</inkml:trace>
  <inkml:trace contextRef="#ctx0" brushRef="#br0" timeOffset="212460.05">9933 7795 27647 0,'0'0'2448'0,"-4"7"-1952"15,0 1-496-15,0 2 0 0,-1 1 352 0,1 1-32 16,1 0 0-16,-1 0 0 0,2 0 224 0,2 3 32 16,0-3 16-16,2 0 0 0,4-1 80 0,-3 0 16 15,3 0 0-15,0 0 0 0,1-2-304 0,2-2-64 16,-1 0-16-16,3-2 0 0,0 0-48 0,3-3 0 16,-2-3 0-16,0 0 0 0,0-1 32 0,0-3 0 0,-1-1 0 0,-1-3 0 15,-2-1 320-15,-1-2 64 0,1-1 16 0,-3-1 0 16,-2 1-32-16,-1 0 0 15,-2 0 0-15,-1 0 0 0,-1 1-96 0,-2 1-32 16,-1 2 0-16,-2 2 0 0,-1 2-176 0,1 1-32 16,-2 2-16-16,0 2 0 0,-1 1-304 0,0 3 0 15,-1 0 0-15,0 1-144 16,1 3-288-16,1 1-48 0,-1 1-16 0,1 0 0 16,1-1-1904-16,2 0-384 0,-3 2-80 0</inkml:trace>
  <inkml:trace contextRef="#ctx0" brushRef="#br0" timeOffset="213390.66">10631 7586 22111 0,'0'0'976'0,"0"0"208"0,0 0-944 0,0 0-240 0,0 0 0 0,0 0 0 16,-4-4 2112-16,4 4 384 15,-5-1 80-15,5 1 16 0,-4-2-848 0,4 2-160 16,0 0-48-16,0 0 0 0,0 0-832 0,0 0-160 0,7-3-32 0,3-1-16 15,2 2-240-15,3 0-32 0,2-1-16 0,0-1 0 16,2 0 0-16,2 0 0 16,-3 0 0-16,2 0 0 0,0 0 16 0,-1 0 0 0,-2 1 0 0,1 1 0 0,-3 0-224 0,1-1 176 15,-3 1-176-15,-1-1 160 16,-1 1-160-16,-1 1 128 0,-2-1-128 0,-2 2 128 0,0-1-128 0,-6 1 192 16,0 0-192-16,0 0 192 0,0 0-192 0,0 0 0 15,0 0 0-15,0 0 0 16,0 0-448-16,0 0-32 15,0 0 0-15,0 0 0 0,0 0-1504 0,0 0-288 0,5 4-64 0,-5-4-13136 16</inkml:trace>
  <inkml:trace contextRef="#ctx0" brushRef="#br0" timeOffset="214059.93">11631 7292 11967 0,'0'0'1072'0,"0"0"-864"16,0 0-208-16,0 0 0 0,-3-4 4240 0,3 4 816 15,1-5 144-15,2 2 48 0,2 0-3712 0,-1 0-720 16,1 0-160-16,1 1-16 0,3-1-64 0,2 0-16 16,2 0 0-16,3 1 0 0,0 0-112 0,4-2-32 15,1 1 0-15,2-1 0 0,1 0-80 0,1 1-16 0,2 0 0 0,-1-1 0 0,2 1-96 0,-1 0-32 16,0 1 0-16,-1-1 0 0,-2 2-192 15,-2-1 144-15,-2 0-144 0,-2 0 128 0,-3 0-128 0,0 0 0 16,-1 2 0-16,-3 0 0 16,-2 0-672-16,0 2-160 0,-1 0-48 0,-8-2 0 15,0 0-2736 1,0 0-544-16</inkml:trace>
  <inkml:trace contextRef="#ctx0" brushRef="#br0" timeOffset="214281.61">11958 7289 23039 0,'0'0'2048'0,"0"0"-1648"0,-6 0-400 0,1 0 0 16,1 1 1728-16,4-1 272 16,-6 3 48-16,2 3 16 15,-1-2-544-15,2 1-112 0,1 2-32 0,1 1 0 0,0 2-576 0,1 1-112 0,0 2-32 0,1 1 0 16,-2 2-240-16,-1 0-48 0,2 2-16 0,0 0 0 16,-1 1-144-16,0 1-16 15,0 2-16-15,0-2 0 0,0-1-176 0,1 0 0 0,0-1 0 0,0-1 0 16,-1 0 0-16,1-1 128 0,0 0-128 0,1-2 0 31,0-2-448-31,1-1-192 0,0 0-16 0,3-2-10752 0,0-1-2160 0</inkml:trace>
  <inkml:trace contextRef="#ctx0" brushRef="#br0" timeOffset="214475.62">12197 7611 32879 0,'0'0'1456'0,"0"0"304"0,0 0-1408 0,-1 8-352 0,1 2 0 0,-2-1 0 16,1 1 816-16,0 1 80 0,0 1 32 16,0 2 0-16,1 0-48 0,-2 0-16 0,2 2 0 0,0-1 0 15,-1 0-512-15,0 0-96 0,0-1-32 0,1 0 0 0,0 1-224 0,0-2 128 16,-2-1-128-16,4-1 0 0,-1 1 0 16,0-2-256-16,0 0 16 0,1-1 16 31,-2-3-2784-31,1 0-544 0</inkml:trace>
  <inkml:trace contextRef="#ctx0" brushRef="#br0" timeOffset="-214408.32">13015 7415 8287 0,'0'0'736'0,"0"0"-592"15,-5-1-144-15,-1 1 0 0,6 0 4864 0,0 0 960 16,0 0 176-16,0 0 32 0,0 0-3744 16,0 0-752-16,0 0-160 0,6 3-32 0,1 0-576 0,3-2-128 15,1-1-32-15,3-1 0 0,3-1-112 0,3 1-32 16,2 0 0-16,3 0 0 0,3-1 160 0,1 0 16 15,1 0 16-15,2-1 0 0,-1 1-32 0,-1 0-16 16,0 0 0-16,-3 0 0 0,-3 0-304 0,-2 0-64 16,-2 1-16-16,-2 0 0 0,-2 1-224 0,-1 1 144 15,-1 0-144-15,0 0 128 0,-5 0-128 0,1 1 0 0,-2-2-192 0,0 1 192 32,-2 0-832-32,-6-1-32 0,6 2-16 0,-6-2 0 15,0 0-1776-15,0 0-352 0,0 0-80 0</inkml:trace>
  <inkml:trace contextRef="#ctx0" brushRef="#br0" timeOffset="-214153.63">13370 7220 28559 0,'-5'-4'2544'16,"-1"0"-2032"-16,2-2-512 0,0 2 0 0,-4-1 1600 0,2 2 208 0,1 1 48 0,0 0 16 0,5 2-304 0,0 0-64 31,0 0-16-31,-4 4 0 0,-1 2-976 0,1 2-208 0,2 3-48 0,1 3 0 0,1 1-256 0,0 3 128 15,-1 0-128-15,2 2 0 0,0 0 144 0,1 2-144 16,0 1 0-16,1 0 144 0,-1 0-144 0,0 1 128 16,1-1-128-16,1 2 128 0,-2-3-128 0,1-1 0 0,0-2 0 15,1-1 0-15,-2-2 0 0,1 0 128 16,1-1-128-16,-2-2 0 0,1 0 0 0,1-4-272 16,0 0 32-16,-1-2 16 15,-1-2-1584-15,-2-5-320 0,0 0-64 0</inkml:trace>
  <inkml:trace contextRef="#ctx0" brushRef="#br0" timeOffset="-213712.86">14018 7117 14735 0,'0'0'1312'16,"0"0"-1056"-16,0 0-256 0,0 0 0 0,0 0 3376 0,0 0 608 0,0 0 128 0,0 0 32 16,7-3-2384-16,1-2-480 0,0 1-80 0,4 0-32 15,3-1-352-15,1 1-80 0,3-1-16 0,2 2 0 16,1 0-192-16,2 1-32 0,2-1-16 0,3 0 0 16,-1 1-96-16,-2-1-32 15,-1-2 0-15,-1 2 0 0,0 0-176 0,-2-1-48 0,-2 1 0 0,0 1 0 16,-2 0-128-16,-2 0 0 0,-1 1 0 0,-2 0 128 15,-2 0-432-15,-2 0-80 0,-3 0-32 0,-6 1 0 16,0 0-1952-16,0 0-384 0,0 0-64 0,0 0-6896 16,0 0-1360-16</inkml:trace>
  <inkml:trace contextRef="#ctx0" brushRef="#br0" timeOffset="-213521.08">14367 7060 8287 0,'-7'1'736'0,"0"1"-592"15,-2 0-144-15,-2 1 0 0,-1 0 4000 0,1 0 768 0,1 2 160 0,1 1 16 16,-1 2-2544-16,2 2-512 15,3 0-96-15,1 1-32 0,-1 1-576 0,2 2-112 16,1-1-32-16,1 4 0 0,1-1-368 0,1 3-80 16,0 0-16-16,0-1 0 0,2 2-272 0,-1-1-64 15,2-2-16-15,-1 1 0 0,-1 0-224 0,1-1 128 0,-1 1-128 0,1-2 0 16,0 1 0-16,-1-1 0 0,2 1 0 0,-1-2 0 31,1 0-2032-31,1-1-448 0,-2 0-80 0</inkml:trace>
  <inkml:trace contextRef="#ctx0" brushRef="#br0" timeOffset="-213191.96">14484 7546 29487 0,'0'0'1296'0,"0"0"288"0,2-7-1264 0,0 0-320 16,1-1 0-16,1 1 0 0,-1 2 1664 0,-3 5 288 15,5-4 48-15,2 0 16 0,0 2-960 0,-1 1-192 16,2 1-32-16,0 1-16 0,-1 2-608 0,1 2-208 15,0 0 144-15,-2 3-144 0,0 0 0 0,-2 2 128 16,-2-1-128-16,-1 2 0 0,-1 0 0 0,-1 3 0 16,-2 0 128-16,-1 0-128 0,-2 1 0 0,-2-1 128 15,0 1-128-15,-1 0 128 0,-2-2 0 0,1-1-128 16,0 0 192-16,1-1-64 0,0 0 144 0,2-1 32 0,0-1 0 0,1-3 0 16,0 0 160-16,2-1 48 15,4-5 0-15,0 0 0 0,0 0-256 0,0 0-32 16,0 0-16-16,4 5 0 0,-4-5-208 0,9 3 176 15,0-1-176-15,2-1 160 0,2-1-160 0,2 0 0 0,3-1 0 16,-2 0 128-16,2-1-128 0,1 0 128 0,-2-1-128 16,3 1 128-16,1-1-496 15,1-1-96-15,0-2-32 0,1 1 0 0,1-1-2544 16,-2-1-512-16</inkml:trace>
  <inkml:trace contextRef="#ctx0" brushRef="#br0" timeOffset="-212672.28">15247 7272 33167 0,'0'0'2944'0,"0"0"-2352"15,0 0-464-15,0 0-128 16,0 0 336-16,0 0 48 0,7-2 16 0,0 0 0 15,2 0 432-15,2-1 64 0,1 1 32 0,4 0 0 16,1 1-448-16,3 0-96 0,1-1 0 0,-1-1-16 0,1 1-224 0,-1 0-144 16,1-2 192-16,0 1-192 0,0 2 0 0,0 0 0 15,0 1 0-15,-2 1-144 16,-2 0-640-16,-1 2-128 0,-2-1-32 0,-3 0-10144 0,-2 1-2032 0</inkml:trace>
  <inkml:trace contextRef="#ctx0" brushRef="#br0" timeOffset="-212466.8">15349 7415 31791 0,'0'0'1408'0,"-5"1"288"0,5-1-1360 0,0 0-336 15,-6 2 0-15,6-2 0 0,0 0 832 0,0 0 112 0,0 0 16 16,0 0 0-16,7 5-128 0,2-2-32 16,2-1 0-16,2 1 0 0,1-1-384 0,6 0-80 0,2-1-16 15,2-1 0-15,3-1-160 0,2-1-32 0,3-2-128 0,1 1 192 16,1-1-192-16,0-2 128 0,-1 1-128 0,0-2 0 15,0-2-352-15,1 1-160 0,1-2-48 0,0-1 0 32,0 0-2720-32,-1 0-560 0</inkml:trace>
  <inkml:trace contextRef="#ctx0" brushRef="#br0" timeOffset="-212119.54">16260 7213 23039 0,'0'0'2048'0,"0"0"-1648"16,-1 6-400-16,-5 1 0 15,2-2 1152-15,-1 2 160 0,-2 1 32 0,0 3 0 0,1 0-160 0,-1 1-32 16,2 0 0-16,-1 1 0 0,3 0-576 0,0 1-112 0,0 1-16 0,2 0-16 16,1 1-112-16,2-1-32 0,3 1 0 0,0-1 0 15,2-1-16-15,2-1 0 0,2-2 0 0,1-2 0 16,1-2 48-16,2-2 0 16,1 1 0-16,1-3 0 0,2-1 64 0,1-2 0 15,0-2 16-15,0-2 0 0,-1-3 192 0,2-2 48 16,-1-2 0-16,0-2 0 0,-1-1 160 0,-2-4 32 0,0-2 16 0,-3 0 0 15,-1-4-240 1,-2 1-48-16,-3-1-16 0,-3 0 0 0,-2 1-112 0,-3 1-32 0,-4 1 0 0,-2 2 0 16,-3 3 96-16,-3 0 16 0,-3 2 0 0,-1 0 0 0,-2 2-256 0,-1 1-64 15,-1 2 0-15,0 2 0 0,-1 4-192 0,1 2 0 32,0 2-144-32,1 2 144 0,-1 3-384 0,1 1 0 0,2 3 16 0,-1 2 0 15,-1 3-1776-15,3 0-352 0,1 5-80 0,2 2-16112 16</inkml:trace>
  <inkml:trace contextRef="#ctx0" brushRef="#br0" timeOffset="-209608.09">17391 7134 16575 0,'0'0'736'0,"-5"0"160"0,0-2-720 0,-2 2-176 0,2 0 0 0,0 0 0 16,5 0 2128-16,0 0 400 0,0 0 80 0,0 0 16 16,0 0-928-16,0 0-176 0,0 0-48 0,0 0 0 15,0 0-752-15,11 2-144 0,3-1-48 0,2 0 0 0,4-1-176 0,1 0-32 16,2-1-16-16,1-2 0 0,0 0-32 0,2 0 0 16,-1-2 0-16,0 2 0 15,-1 0-112-15,0 0-32 0,-1-1 0 0,-1 2 0 0,-1 0-128 16,-2 1 0-16,-1 0 0 0,-2 1 128 0,0 0-416 0,-3 1-96 15,-1 1 0-15,-2-1-16 16,-3 1-2544-16,-7-2-496 0</inkml:trace>
  <inkml:trace contextRef="#ctx0" brushRef="#br0" timeOffset="-209396.33">17511 7261 15663 0,'-17'0'688'0,"12"0"144"0,-2 0-656 0,1 0-176 0,0 0 0 15,6 0 0-15,0 0 3600 0,0 0 688 0,0 0 144 0,0 0 32 0,0 0-2720 0,0 0-528 16,7 1-128 0,4-1 0-16,0 0-704 0,2 0-128 0,1 1-16 0,3-2-16 0,0 0-224 0,3-1 128 31,1 1-128-31,1-1 0 0,1-1 0 0,-1 1 128 0,1-1-128 0,0 0 0 31,1-1-304-31,1 1-96 0,-1 1-32 0,0 0-10160 16,-1-1-2032-16</inkml:trace>
  <inkml:trace contextRef="#ctx0" brushRef="#br0" timeOffset="-209021.44">17759 7026 6447 0,'-6'-5'576'0,"-3"-1"-576"0,-3-3 0 0,2 2 0 31,1 1 6400-31,-1-1 1184 0,3 2 224 0,-1 0 64 0,2 1-5584 0,1 2-1120 15,5 2-208-15,0 0-64 16,0 0-464-16,0 0-112 0,0 0 0 0,0 0-16 16,0 0-304-16,5 6 0 0,3 1-176 0,2 2 176 15,1-4-176-15,2 2 176 0,1 0-160 0,3 0 160 0,1 0 0 0,0-2 0 16,3 0 0-16,0-1 0 0,1 0 0 0,-1 0 0 16,0-2 0-16,-1-1 0 0,-3 0 0 0,0 0 0 15,-2 0 0-15,-3 0 0 0,-1 0 0 0,-2 1 0 16,-2-1 0-16,-2 0 0 0,-5-1 128 0,5 4-128 15,-5-4 0-15,1 8 0 0,-1 1 0 0,0 2 0 16,-4 3 0-16,0 1 0 0,-3 2 0 0,-1 2 0 16,-3-1 128-16,-3 3-128 0,1 1 336 0,-1 1 16 0,-3 0 0 15,1 0 0-15,-1-2-352 0,2-1 0 16,0 0 0-16,1 0-128 0,2-2 128 0,1-1 0 0,1-2 0 16,2 0 0-16,0-3 0 0,1-1-256 15,2-1 32-15,0-2 16 16,2-1-2544-16,1-1-512 0</inkml:trace>
  <inkml:trace contextRef="#ctx0" brushRef="#br0" timeOffset="-208233.9">18563 6853 4607 0,'0'0'400'0,"0"0"-400"0,0 0 0 0,-3-2 0 0,3 2 5392 0,0 0 1008 16,0 0 192-16,0 0 32 15,0 0-3760-15,0 0-752 0,5-5-160 0,0 2-32 16,3 1-1744-16,2 0-368 0,2 0-64 0,3-1 0 0,3 0 592 0,2 0 128 16,3-1 32-16,2 2 0 0,1-1 16 0,2 0 16 15,-1-2 0-15,1 2 0 0,0 0-64 0,-1-1-16 16,-4 1 0-16,-2 0 0 0,-1-1-176 0,-3 2-32 15,0 0-16-15,-2 1 0 16,-1 0-224-16,0 0 176 0,-3 0-176 0,-1 0 160 0,-2-1-160 0,0 2 0 16,-1-1 0-16,-1 1 0 15,-6 0-464-15,0 0-128 0,6-2-32 0,-6 2 0 0,0 0-512 16,0 0-96-16,3-4-32 0,-3 4 0 0,0 0-272 16,0 0-48-16,-2-5-16 0,-3 1 0 0,0 1 288 15,-3-1 48-15,-2 2 16 0,-1 0 0 0,-1 1 1040 0,0 0 208 0,0 1 0 0,-1 0 0 16,0 0 768-16,1 1 64 15,1 0 32-15,0 1 0 0,-2 0 416 0,4 2 96 0,-1 0 16 0,2 3 0 16,1 0-416-16,2 1-80 16,0 1 0-16,2 1-16 0,0 2-320 0,1 2-64 15,2 0-16-15,0 2 0 0,1 0-128 0,0 2-32 0,0 1 0 16,2-1 0-16,2 2-128 0,-2 1-16 0,0-1-16 0,-1 0 0 0,1-2-160 0,-1 1 192 16,-1-1-192-1,1-2 192-15,0 2-192 0,1-3 0 0,-1-1 144 16,1 1-144-16,-1-2 0 0,0-1-208 15,1-1 16-15,-1 0 16 0,-1 0-2096 0,1 0-416 0,0-1-96 0</inkml:trace>
  <inkml:trace contextRef="#ctx0" brushRef="#br0" timeOffset="-207863.26">19009 7259 31903 0,'0'0'1408'0,"0"-6"304"0,0-2-1376 0,1 0-336 0,1-1 0 0,2 1 0 16,0 1 960-16,0 0 128 0,1 2 32 0,0-1 0 16,1 2-288-16,0 0-48 0,2 3-16 0,1 1 0 15,0 1-576-15,-1 2-192 0,0 0 128 0,0 2-128 16,-4 2 0-16,2 0 0 0,-2 3 0 0,-1 1 0 0,-1 0 176 0,-2 1 80 16,-3 1 0-16,0 1 16 0,0 0-496 0,-3 1-96 15,-3-1-32-15,2 0 0 0,-1 0 352 0,1 0 0 16,1-1 0-16,-1-1 0 0,2 0 0 0,0-2 192 15,0-1-32-15,0 0 0 0,3-3 288 0,0 0 48 16,-1-1 16-16,3-5 0 0,0 6-64 0,0-6-16 16,0 0 0-16,0 0 0 0,0 0-160 0,5 2-16 15,-5-2-16-15,8 1 0 0,1-1-80 0,1-1-16 16,1 0 0-16,1-1 0 0,1 0-16 0,0-2 0 16,1 1 0-16,1 0 0 0,-1-2-128 0,3 2 0 0,0 0 0 0,1-1 0 31,-3 0-400-31,2 1-176 0,0-2-16 0,0 2-16 15,-2-1-2464-15,1 1-480 0</inkml:trace>
  <inkml:trace contextRef="#ctx0" brushRef="#br0" timeOffset="-207379.97">19611 6950 33055 0,'0'0'1472'0,"0"0"288"0,2-6-1408 0,-1 1-352 0,1-1 0 16,1 2 0-16,3-2 512 0,1 2 48 0,0 0 0 0,4-1 0 16,1 1 144-16,3 1 48 0,0-2 0 0,2 2 0 0,1 1-496 0,0-2-80 15,1 1-32-15,-1 1 0 0,0 1-144 0,-2 0 0 16,1 0 0-16,-2-1 0 16,1 1-256-16,-4 1-96 0,1-1-16 0,-2 2 0 15,-2 0-2096-15,-2 2-416 0,-7-3-96 16</inkml:trace>
  <inkml:trace contextRef="#ctx0" brushRef="#br0" timeOffset="-207198.64">19696 7041 30175 0,'0'0'1344'0,"-4"1"256"0,4-1-1280 0,-5 1-320 0,-1-2 0 0,6 1 0 16,0 0 1344-16,0 0 192 16,0 0 32-16,0 0 16 0,0 0-416 0,0 0-80 0,0 0 0 0,8 4-16 15,-1-2-624-15,3-1-112 0,2 0-16 16,3-1-16-16,0-1-144 0,3 0-32 0,-3-1 0 0,2-1 0 0,-2 1-128 15,0 0 0-15,1-1 0 0,-1-1 0 0,1 1-160 16,-2 1-112 0,0 1-32-16,-1 0 0 0,0 0-2144 0,-2-1-432 0,-2 0-96 0</inkml:trace>
  <inkml:trace contextRef="#ctx0" brushRef="#br0" timeOffset="-206013.53">20849 6667 22111 0,'0'0'1968'0,"-3"-3"-1584"0,-1 0-384 0,-1-1 0 0,0 1 1936 0,5 3 304 16,0 0 64-16,0 0 16 15,-4-2-640-15,4 2-128 0,0 0-16 0,0 0-16 0,0 0-624 0,4-5-128 16,1 2-32-16,3 0 0 15,3-1-384-15,3 2-80 0,3-1-16 0,3 1 0 0,2 0-32 0,2-1-16 16,2 1 0-16,3 0 0 0,0 0-32 16,1-2-16-16,0 1 0 0,-3 0 0 0,0 0-160 0,-2 0 192 15,-2-1-192-15,-1 1 192 0,0 0-192 0,-2 1 0 0,-4-1 0 16,-1 2 128-16,-2 1-128 0,-2 0 0 16,-1 1-192-16,-2 0 192 15,-8-1-960-15,0 0-80 0,0 0-16 0,0 0 0 16,0 0-1984-16,0 7-400 0</inkml:trace>
  <inkml:trace contextRef="#ctx0" brushRef="#br0" timeOffset="-205782.95">21132 6675 24879 0,'0'0'1088'0,"0"0"256"0,-4-2-1088 0,4 2-256 0,-6-1 0 0,0 1 0 16,1 1 1744-16,5-1 304 0,-5 2 48 0,1 2 16 0,2 2-736 15,1 1-144-15,-1 1-16 0,1 2-16 16,0 1-592-16,1 2-112 0,0 3-32 0,0 1 0 15,0 1-176-15,1 1-32 0,0 0-16 0,0 0 0 16,-1 0-112-16,1-1-128 0,1 1 176 0,0 0-176 0,0 0 144 0,0-1-144 16,1 1 0-16,1-3 144 0,-1-1-144 0,0-2 0 15,1-1 0-15,1-1 0 16,0 0-896-16,1 0-48 0,-1-3-16 0,3-2 0 16,-1 0-2688-16,0-3-528 0</inkml:trace>
  <inkml:trace contextRef="#ctx0" brushRef="#br0" timeOffset="-205576.65">21329 6911 11967 0,'0'0'528'0,"0"0"112"15,0 0-512-15,0 0-128 0,0 0 0 0,0 0 0 0,0 0 4960 0,-1 8 960 16,-1-1 192-16,-1 1 32 0,2 1-3968 0,0 1-816 0,0 2-144 0,1 0-48 16,0 2-640-16,1 0-128 0,0 1-16 0,0 1-16 15,1 0-368-15,0 1 144 0,0-1-144 16,0 2 0-16,0-3 128 0,2 1-128 0,-1-1 0 0,0-3 0 15,3 0-208-15,-3-1-112 0,1-1 0 0,1 0-16 16,0-2-2288 0,1-2-448-16,-6-6-80 0</inkml:trace>
  <inkml:trace contextRef="#ctx0" brushRef="#br0" timeOffset="-205275.71">21754 6667 36863 0,'0'0'3264'0,"-3"-8"-2608"0,3 1-528 0,-2-1-128 16,1 0 560-16,0 3 80 0,1 5 0 0,0 0 16 0,0 0 160 0,0 0 16 15,0 0 16-15,0 0 0 0,0 0-560 0,4 3-112 0,0 3-32 0,1 1 0 16,0 1-144-16,-1 3 0 0,-1 1 0 0,1 2 128 15,-1 3-128-15,0 1 0 0,0 0 0 0,1 1 128 16,-2 0-128-16,0-1 0 0,-1 2 0 0,0 0 0 16,0-2 0-16,1-1 128 0,0 0-128 0,-1-1 128 15,0 0-128-15,0-1-192 0,0-1 32 0,0-1 16 16,0-2-1456-16,-1-1-272 0,0-1-64 0,1-1-9552 16,-1-8-1904-16</inkml:trace>
  <inkml:trace contextRef="#ctx0" brushRef="#br0" timeOffset="-205083.2">21715 6882 20271 0,'-9'-9'1792'0,"7"4"-1424"0,-1 0-368 0,1-1 0 16,0 0 3616-16,2 0 656 16,0 0 128-16,3 0 16 0,0 2-3328 0,2-1-688 15,2 2-128-15,3 0-16 0,2 0-128 0,3 0 0 16,3 1-128-16,2 1 192 15,3 0-192-15,-1 0 0 0,2 0 0 0,1 1 0 16,2-1 0-16,-1 1 0 0,0 1 0 0,-1-1 0 31,-1 0-2320-31,0 0-368 0,-2 0-64 0</inkml:trace>
  <inkml:trace contextRef="#ctx0" brushRef="#br0" timeOffset="-204704.36">22244 6689 15663 0,'-4'-16'1392'0,"3"9"-1120"0,2-1-272 0,-1 0 0 0,1-1 4128 0,1 1 768 15,1 0 160-15,1 2 16 0,0 0-3424 0,2 3-688 16,0 1-144-16,2 1-32 0,1 0-400 0,1 2-96 16,-1 1-16-16,2 2 0 0,-2 2-272 0,1 1 0 15,-1 2 0-15,-1 2 0 0,-1 0 0 0,-1 1 128 16,-4 0-128-16,-1 3 0 0,-2-1 160 0,-1 3-160 15,-4 1 128-15,-1 1-128 0,-3 0 144 0,-1-1-144 0,-2 1 160 0,-2 0-160 16,1-2 128-16,1-1-128 0,2-2 0 0,0-1 0 16,1-1 160-16,1-2-160 0,0-1 160 0,3-1-160 15,0-2 400-15,3 0-16 0,0-1 0 0,3-5 0 16,0 0-48-16,0 0-16 0,5 7 0 16,-1-3 0-16,-4-4-112 0,8 3-16 0,2-2-16 0,1-1 0 15,2 0-32-15,2 0 0 16,0-1 0-16,1-1 0 0,2 0-144 0,0 0 192 15,-1-1-192-15,3-1 192 0,-2 2-192 0,0 0 0 0,0 0 0 0,0-1 128 16,-2-1-560-16,-1 0-112 0,1-1-32 0,-1 1 0 31,-3 0-2880-31,2-2-576 0</inkml:trace>
  <inkml:trace contextRef="#ctx0" brushRef="#br0" timeOffset="-204386.53">22657 6602 23951 0,'0'0'2128'0,"-4"-4"-1696"15,2-2-432-15,1 2 0 0,1 4 1280 0,0 0 192 0,0-6 16 16,0 6 16-16,0 0 32 0,0 0 0 0,4-5 0 15,3 1 0-15,0 0-512 0,0 2-80 16,3 0-32-16,1 1 0 0,4 0-304 0,-1 1-64 16,2 0-16-16,3 1 0 0,2 0-208 0,1-1-32 15,1 0-16-15,0-1 0 0,1 0-144 0,1 1-128 0,0-1 192 0,-2-1-192 0,-1 1 144 0,-2 0-144 32,-2 0 0-32,0 0 144 0,-1 0-144 0,-3 1 0 0,-1-1 0 0,-2 1-176 15,-1 0-1360-15,-2 0-256 0,-2 0-64 0,-6 0-9280 16,0 0-1840-16</inkml:trace>
  <inkml:trace contextRef="#ctx0" brushRef="#br0" timeOffset="-204164.86">22961 6574 25567 0,'0'0'1136'0,"-4"1"224"0,-2 0-1088 0,6-1-272 0,-5 4 0 0,2 0 0 16,-3 0 1616-16,3 0 272 0,-2 2 48 0,1 0 16 15,0 2-432-15,-1 2-96 0,2 0-16 0,0 2 0 0,-1 1-576 0,0 2-112 0,1-1-16 0,0 1-16 16,2 1-240-16,0 0-32 0,0 2-16 0,0-2 0 15,1 2-192-15,0-1-32 0,0 2-16 0,1-1 0 0,0-2-160 16,0 1 0-16,0-3 0 16,2 0 0-16,-1 0 0 0,0-2 0 0,2-1-224 0,0-1 80 15,-1-2-1760-15,1 0-336 0,1-1-80 0,1-3-13904 16</inkml:trace>
  <inkml:trace contextRef="#ctx0" brushRef="#br0" timeOffset="-203880.95">23119 6908 26319 0,'0'0'1152'0,"-4"6"256"0,0 0-1120 0,1 1-288 15,-1 0 0-15,2 1 0 0,-2 1 496 0,0 0 32 16,2 0 16-16,1-1 0 0,0 2 624 0,2-1 128 0,0-1 32 0,1-1 0 16,2 1-512-16,1-1-112 15,2-2 0-15,1 0-16 0,0-1-160 0,2-1-16 16,1 0-16-16,0-2 0 0,1-2-48 0,0-2 0 0,2 0 0 0,-2-1 0 15,0-2 192-15,-1-2 16 0,-1-3 16 16,0-1 0-16,-2-1 32 0,0 1 16 0,-6-3 0 0,2 1 0 16,-4 2-112-16,0 1-32 15,-4 3 0-15,0 0 0 0,-2 1-192 0,0 2-32 0,-3 0-16 0,-1 2 0 16,-1 2-336-16,-1 1 0 0,0 1 0 0,0 1-192 16,0 3-192-1,0-1-64-15,-2 2 0 0,3 0 0 0,-1 1-1680 16,4 0-352-16,0 0-64 0,1 0-15040 0</inkml:trace>
  <inkml:trace contextRef="#ctx0" brushRef="#br0" timeOffset="-202907.13">23741 6655 4607 0,'0'0'400'0,"0"0"-400"0,0 0 0 0,0 0 0 0,0 0 3440 0,0 0 592 16,-4-2 128-16,-1 1 32 0,1 0-1968 0,0 0-400 0,4 1-80 0,0 0-16 31,0 0-304-31,0 0-64 0,0 0-16 0,0 0 0 0,0 0-368 0,0 0-80 16,0 0 0-16,5-2-16 0,3 1-224 0,3 1-32 0,3 0-16 0,4 1 0 0,3-1-112 0,2-1-32 15,3-1 0-15,2 0 0 0,1-2-48 16,3-1-16-16,1 1 0 0,2-1 0 0,4 1-32 16,3 1-16-1,2 0 0-15,2 1 0 0,0-2-144 0,0-2-16 16,-1 1-16-16,1-1 0 0,-1 2-176 0,-1 1 160 0,-1-1-160 0,-2 2 160 0,0 0-160 0,-2 0 160 15,-4 1-160 1,-3-2 160-16,-3 2-160 0,-2-1 160 16,-3 0-160-16,-4 0 160 0,-5 1-160 0,-1-2 128 0,-1 1-128 15,-4 0 128-15,0 1-128 0,-2 0 0 0,-2-1 0 16,-5 2 0 0,0 0-1632-16,0 0-304 0,0 0-64 0,0 0-9280 15,0 0-1856-15</inkml:trace>
  <inkml:trace contextRef="#ctx0" brushRef="#br0" timeOffset="-202644.7">25072 6442 32255 0,'0'0'2864'0,"0"0"-2288"0,0 0-576 0,0 0 0 16,0 0 576-16,0 0 0 0,0 0 0 0,0 0 0 15,0 0 112-15,0 0 16 0,0 0 16 0,0 0 0 16,0 5-528-16,0 4-192 0,0 2 144 0,1 2-144 0,-1 1 0 0,0 3 128 16,-1-1-128-16,0 2 0 0,1 0 0 0,-1 0 0 15,0 0 0-15,0 1 0 0,0-2 128 0,0 1-128 16,0-2 0-16,-1 0 128 0,1-2-128 0,1-2 0 16,0-1-160-16,0-1 160 15,0-1-1680-15,0-1-240 0,0-8-64 0</inkml:trace>
  <inkml:trace contextRef="#ctx0" brushRef="#br0" timeOffset="-202168.78">25047 6357 9215 0,'-4'-8'816'0,"-2"2"-656"0,1 0-160 0,-1 0 0 15,-2-3 4800-15,3 2 912 0,-2 1 192 0,1 0 48 0,-1 2-4160 0,2 0-832 16,-1 2-176-16,-1 1-16 16,0 1-160-16,-1 2-32 0,0 3 0 0,0 1 0 15,-1 1-384-15,0 4-64 0,-1 1-128 0,0 3 176 0,-1 3-176 0,0 1 192 16,0 0-192-16,1 3 192 0,-2 4-64 0,0 1 0 16,0 1 0-16,0 1 0 0,1 0-128 0,1 0 0 15,0 0 144-15,2 0-144 0,2-3 160 0,1 2-32 16,2-1-128-16,2 0 192 0,2-2-48 0,1-1-16 15,3-1 0-15,1-2 0 0,3-2 32 0,2 0 0 16,1-4 0-16,1-2 0 0,2-1 32 0,1-2 0 16,1-2 0-16,2-3 0 0,3-1-16 0,2-3 0 15,-1-2 0-15,2-3 0 0,1 0-16 0,2-4 0 0,0-2 0 0,2-3 0 16,1-1 16-16,0-5 0 0,0-3 0 16,-3-3 0-16,-1-4-176 0,-2-1 128 0,-2-5-128 0,-3 1 128 15,-3-1-128-15,-2 0 0 0,-3 0 0 16,-5 1 0-16,-2 2 0 0,-4 1 208 0,-2 2-48 0,-4 2-16 15,-3 0 304-15,-3 3 48 16,-1 1 16-16,-3 2 0 0,-1 3-320 0,-3 2-64 0,-2 2-128 0,-2 3 192 16,-2 1-192-16,-2 2 0 15,1 3-192-15,1 1 192 16,-1 3-448-16,2 4 32 0,0 1 0 0,1 4 0 16,0 2-2256-16,1 1-448 0</inkml:trace>
  <inkml:trace contextRef="#ctx0" brushRef="#br0" timeOffset="-199770.12">3461 9601 9215 0,'0'0'816'0,"0"0"-656"16,0 0-160-16,0 0 0 0,-6 0 2176 0,-1 0 416 16,2 0 80-16,-3 0 16 0,1 0-688 0,-2 0-128 15,0 0-16-15,-1 0-16 0,2 0-432 0,-2 1-64 16,3 0-32-16,0 0 0 0,0 1-544 0,7-2-128 16,0 0 0-16,0 0-16 0,0 0-304 0,0 0-64 15,0 0-16-15,0 0 0 0,5 6-80 0,2-1-16 16,6 0 0-16,0-2 0 0,1-2-16 0,3-1 0 15,1-1 0-15,3 0 0 0,1-1-128 0,2-1 0 0,2-1 144 0,-1 1-144 16,0 0 0-16,2 0 128 16,-1 0-128-16,2 1 0 0,-1 0 0 0,1 0 128 15,-2-1-128-15,-1 2 0 0,-3 0 0 0,-2 1 0 16,-3 0 0-16,-4 0 0 0,-1 1 0 0,-3 0 0 16,-4 2 0-16,-5-3-128 15,0 0-800-15,1 6-160 0,-3 1-16 0,-5 2-13104 0</inkml:trace>
  <inkml:trace contextRef="#ctx0" brushRef="#br0" timeOffset="-199311.23">3417 9690 23039 0,'-5'-5'2048'0,"1"-1"-1648"16,0 2-400-16,2-1 0 0,-1 0 1456 0,1-1 208 15,0 2 32-15,2 4 16 0,0 0-768 0,4-5-160 16,0 1-16-16,3 1-16 0,-1 1-432 0,2 0-96 15,0 1-16-15,1 1 0 0,2 0-208 0,0 0 144 16,1 1-144-16,3 2 128 0,0 0-128 0,1 0 0 16,-2 1 0-16,2 0 0 0,-1-1 0 0,0 3 0 0,1-1 0 0,-2 1 0 15,-1 0 0-15,0 2 0 16,0-1 0-16,-2 1 0 0,-2 2 0 0,0-1 0 16,-2 2 0-16,-1 1 0 0,-1 1 128 15,-3 2-128-15,-3-1 0 0,-2 1 128 0,-3 1-272 0,-3 1-64 0,-3 2-16 16,-1 1 0-1,-6-1-256-15,0 0-48 0,-3 1-16 0,-3 0 0 0,1 0 224 0,0-1 32 0,0-2 16 0,0 1 0 16,-2-2 272-16,2 1 0 16,1-2 176-16,2 1-176 0,2-4 416 0,2-1-32 0,0-1 0 0,4-2 0 15,2 0-32-15,2 0-16 0,4-2 0 0,1 0 0 16,4-6 0-16,0 0 0 0,6 5 0 0,2 0 0 16,3-1 0-16,2-2 0 15,3-1 0-15,3-1 0 0,1-1 0 0,1-2 0 0,1-1 0 0,2-1 0 0,-1 0 32 16,1-1 0-16,2 1 0 0,-1-1 0 0,0 2-64 0,0 1-16 15,1-1 0-15,-1 2 0 0,-1 1-288 0,-1 0 128 16,0 0-128-16,-1 1 0 0,-2 0-192 16,-1 1-160-16,0 1-32 0,-3-1-10784 15,0 0-2160-15</inkml:trace>
  <inkml:trace contextRef="#ctx0" brushRef="#br0" timeOffset="-198507.57">4178 9753 17503 0,'-4'-13'768'0,"3"6"176"0,-1-1-752 0,0 1-192 15,0-1 0-15,-1 1 0 0,1 2 3328 0,2 5 624 0,-2-5 128 0,2 5 16 16,0 0-2192-16,0 0-448 0,0 0-96 0,-2 6-16 15,0 2-880-15,-3 4-176 0,2 4-32 0,0 3-16 16,-1 2-240-16,1 2 0 0,0 1 0 0,0 0 0 0,1 0 0 0,0 2 0 16,0-1 0-16,0 0 0 0,-1-2 0 0,2 1 0 15,0-2 0-15,1-3 0 0,0-1 0 0,0-3 0 16,0-1 0-16,0-3 0 16,0-3 160-16,1 0-16 0,-1-8 0 0,0 0 0 0,0 0 160 15,0 0 16-15,0 0 16 0,0 0 0 0,3-8 176 0,0-3 48 0,0-2 0 16,0-2 0-16,1-3-272 0,-1-3-48 0,1-3-16 0,2-2 0 31,1-4-96-31,-3 0-128 0,5 1 176 0,0 0-176 16,-1 1 128-16,1 3-128 0,0 2 0 0,0 3 0 0,-2 4 128 15,1 4-128-15,-1 1 144 0,-2 2-144 16,1 2 192-16,-2 4-64 0,-4 3-128 0,0 0 192 0,6 3-192 0,-2 4 0 16,0 2 0-16,0 3 0 0,-1 2 0 0,0 3 0 15,1 0 0-15,-1 2-160 0,1 1 160 0,1 1 0 16,-2 1 0-16,1 1-128 0,2-1 128 0,1 0 0 15,-1-1 0-15,1-3 0 0,0 0 0 0,1-3 0 16,2 0 0-16,-1-2 0 0,0-3 0 0,-1-3 0 16,2-1 0-16,0-2 0 0,0-3 128 0,0-2-128 15,0-2 160-15,0-3-160 0,-1-1 208 0,1-4-48 16,-1-2-16-16,1-5 0 0,1-1 32 0,0-3 0 0,0-4 0 0,0-3 0 16,0 1-176-16,0-1 0 0,-1 2 0 0,-1 0-176 15,-1 3 176-15,-2 3 0 16,1 5 0-16,-2 1 0 0,0 4 0 0,-2 2 0 0,0 3 0 15,-3 6 0-15,0 0 0 0,0 0 0 0,0 0 0 0,0 0 0 16,2 9-160-16,-1 1 160 16,-1 3-192-16,0 2 192 0,-1 2-176 0,-1 0 176 0,1 2-160 15,0 1 160-15,2 2 0 0,2 0-144 0,-1-2 144 0,1 0 0 16,0 1 0-16,1-1 0 0,-1-1 0 0,2-2 0 0,1-1-288 0,2-2 32 16,0-1 0-16,2-1 0 15,0-2-1200 1,1-1-224-16,1-2-48 0,4-2-9936 0,0-3-1984 0</inkml:trace>
  <inkml:trace contextRef="#ctx0" brushRef="#br0" timeOffset="-198202.01">4908 9469 33695 0,'0'0'736'0,"0"0"160"0,5-7 16 0,-7 2 48 0,1-2-768 0,0 2-192 0,1 5 0 0,0 0 0 16,0 0 1024-16,0 0 192 16,0 0 16-16,0 0 16 0,7-1-720 0,-7 1-144 15,6 2-16-15,1 2-16 0,-1 3-224 0,1 0-128 0,1 2 128 0,-1 2-128 16,1 3 128-16,1 2-128 0,-1 3 128 16,-1 4-128-16,0 2 160 0,0 3-32 0,-2 0-128 0,-1 5 192 0,-1 4-16 15,-3 2-16 1,-1 3 0-16,-2 1 0 0,-3 0 16 0,-1 1 0 0,-1 1 0 0,0 1 0 15,-3-2-48-15,-1-1-128 0,-1-1 192 0,-2-2-64 0,-3 0-272 0,0-4-64 16,-3-3-16-16,-2-1 0 31,-4-1-1600-31,-2-2-320 0,-4-4-64 0</inkml:trace>
  <inkml:trace contextRef="#ctx0" brushRef="#br0" timeOffset="-197791.1">3129 9455 10127 0,'-7'-17'448'0,"3"10"96"0,1 0-544 0,-1 0 0 0,-1 1 0 0,0 0 0 0,-1 2 5264 0,1 0 944 15,-2 3 192-15,0 2 48 16,0 3-4800-16,0 2-960 0,-3 4-192 0,1 4-48 0,-2 4-208 0,0 5-48 31,3 5-16-31,-3 4 0 0,-1 3-48 0,-1 4 0 0,1 5 0 0,0 4 0 0,-1 0-128 0,3 3 0 16,0 3 144-16,3 1-144 0,1 1 0 0,3-1 0 15,2 0 0-15,4-5 128 0,1-1-128 0,3-3 0 16,2-2 0-16,3-2 128 16,1-3-128-16,1-2 0 0,2-3 0 0,2-3 0 0,3-3 0 0,1-1-256 15,3-5 32-15,1-4 16 16,4-3-1664 0,4-4-336-16,5-4-64 0</inkml:trace>
  <inkml:trace contextRef="#ctx0" brushRef="#br0" timeOffset="-197188.99">5240 10389 12895 0,'0'0'576'0,"0"0"112"16,0 0-560-16,0 0-128 0,7-2 0 15,-2 1 0-15,-5 1 2432 0,0 0 448 0,6-3 80 0,-6 3 32 16,4-4-912-16,-4 4-176 0,3-5-48 0,-3 5 0 0,3-6-528 0,-1 0-112 15,-2 6-32-15,0-6 0 0,0 0-288 0,0 6-48 16,-2-5-16-16,2 5 0 0,-4-4-144 16,-1 2-48-16,-3 1 0 0,0 1 0 0,-3 2-256 0,0 3-48 15,-1 1-16-15,-2 3 0 16,-2 2-320-16,-2 3 0 0,-2 3 0 0,3 1 128 0,0 1-128 0,2 2 0 16,1 1-128-16,0 0 128 0,3 0 0 0,1 0 0 0,3 0 0 0,1 0 0 15,2-2 0-15,3-1 0 16,2-3 0-16,1-1-128 0,1 0 128 0,3-2 0 15,1-1 0-15,3-1 0 0,1-2 0 0,4-3 0 16,2 1 0-16,4-3 0 0,0-1 0 0,2-2 0 16,1-2 0-16,3-2 0 15,-3-3-496-15,2-3-112 0,3-3-32 0,1-2-11088 16,-1-4-2224-16</inkml:trace>
  <inkml:trace contextRef="#ctx0" brushRef="#br0" timeOffset="-196637.4">5730 9824 16575 0,'0'0'1472'0,"-5"-2"-1168"0,5 2-304 0,0 0 0 0,0 0 3824 0,0 0 704 16,0 0 144-16,0 0 16 15,0 0-3424-15,0 0-688 16,5-3-144-16,0-1-32 0,4 1 96 0,0 0 16 0,2 0 0 0,2-1 0 16,1 1-304-16,2 1-48 0,-1 0-16 0,2-2 0 0,-2 2-144 0,1 1 0 15,1 0 0-15,-2 1 0 16,-1 1-1664-16,-2 0-384 0,0 0-64 0</inkml:trace>
  <inkml:trace contextRef="#ctx0" brushRef="#br0" timeOffset="-196408.74">5658 10016 18431 0,'0'0'816'0,"-4"-1"160"0,4 1-784 16,0 0-192-16,0 0 0 0,0 0 0 0,0 0 3040 0,0 0 560 0,0 0 112 0,0 0 32 15,7-2-2704-15,2 0-528 0,2 0-128 0,1 1 0 16,3-1-176-16,-1 0-16 0,2-2-16 0,3 1 0 0,1 0-176 0,0-2 0 16,-4 2 144-16,3-1-144 31,1-1-1184-31,1 1-304 0,-3-1-64 0,1 1-12016 0</inkml:trace>
  <inkml:trace contextRef="#ctx0" brushRef="#br0" timeOffset="-194959.27">7324 9624 9215 0,'0'0'400'0,"0"0"96"0,0 0-496 0,-6 0 0 16,1-1 0-16,-2 0 0 0,0 0 3264 0,1 0 544 0,-2 0 112 0,1 1 32 0,2 1-1776 16,-1 0-368-16,1-1-64 0,5 0-16 0,-6 2-640 0,6-2-144 0,0 0-32 0,0 0 0 31,0 0-272-31,0 0-64 0,0 0-16 0,0 0 0 0,5 5-192 0,1 0-48 15,3-1 0-15,3 0 0 0,3-2-16 0,4 0-16 0,2-2 0 0,4 0 0 32,1 0 32-32,1-2 16 0,2-2 0 0,0 0 0 0,-1 0 16 15,0-1 0-15,-1 1 0 0,0-1 0 0,-3 1-144 0,-1 0-16 0,-2 0-16 0,-2 1 0 16,-2 1-176-16,-4 0 128 0,1-1-128 16,-3 1 128-16,-2 1-128 0,-1 0 192 0,-1 0-192 0,-1 0 192 15,-6 1-192-15,0 0 160 0,0 0-160 0,0 0 160 16,0 0-160-16,0 0 128 0,0 0-128 0,0 0 128 15,0 0-464 1,0 0-112-16,0 0 0 0,0 0-16 0,0 0-1552 16,0 0-304-16,0 0-64 0,0 0-12848 15</inkml:trace>
  <inkml:trace contextRef="#ctx0" brushRef="#br0" timeOffset="-194566.3">8157 9293 15663 0,'0'0'688'0,"-6"-3"144"0,1-1-656 0,5 4-176 0,-4-2 0 0,4 2 0 0,0 0 3664 0,0 0 704 15,0 0 144-15,0 0 32 16,0 0-2816-16,0 0-576 0,8-2-96 0,2-1-32 0,2-1-576 0,2 2-128 16,4 0-32-16,2 1 0 0,1 0-32 0,4 0-16 15,0-2 0-15,2 0 0 0,1 0 16 0,-1-1 16 16,0 0 0-16,-1 1 0 0,-2-1-272 15,1 2 128-15,-2 0-128 0,-1 0 0 0,-3 0 144 0,0 1-144 16,-2-1 0-16,-3 2 144 0,-2 0-144 16,-1 2 0-16,-2 0 0 0,-3 0 0 15,-6-2-752-15,0 0-176 0,0 0-32 0,0 0-9984 16,0 0-2000-16</inkml:trace>
  <inkml:trace contextRef="#ctx0" brushRef="#br0" timeOffset="-194338.83">8432 9304 16575 0,'-5'-1'1472'0,"-1"0"-1168"16,0 0-304-16,-2 1 0 0,-2-2 2800 0,2 2 496 0,0 0 96 16,1 2 32-16,2 1-1392 0,0 1-288 0,1 1-48 0,0 1-16 0,1 2-944 0,1 2-192 15,1 1-32 1,0 2-16-16,1 1-128 0,1 3-32 0,0 3 0 0,1 1 0 0,-1 1-128 16,3 1-16-16,-2-1-16 0,1 1 0 15,0 0-176-15,1 0 160 0,-1 0-160 0,1 0 160 0,1-1-160 0,-2-1 0 16,1-2 144-16,-1 1-144 0,0-2 0 15,0 0 0-15,1-3 0 0,0 0 0 16,0-2-1696-16,1-1-304 0,0-1-64 0,2-1-13168 16</inkml:trace>
  <inkml:trace contextRef="#ctx0" brushRef="#br0" timeOffset="-193902.26">8575 9792 15663 0,'-1'-11'1392'0,"1"6"-1120"0,0-1-272 0,1 0 0 16,2-2 3536-16,0 1 656 0,1 1 128 0,0-1 32 0,0 1-2288 0,1 0-448 0,1 1-80 16,1 1-32-16,0 1-656 0,2 1-128 0,0 0-16 0,0 2-16 15,-1 3-496-15,1 0-192 0,-1 1 176 0,0 1-176 16,-2 3 0-16,-1 2 0 0,-2 0 0 0,-1 1 0 16,-1 1 128-16,-2 1-128 0,-2 0 0 0,-2 1 0 15,0 3 128-15,-2-1-128 16,0 0 0-16,-2-1 0 0,0-1 128 0,0-1-128 0,0-1 0 0,2 0 0 0,-1 0 192 0,1-1-64 31,1-2-128-31,1-2 192 0,1 1 144 0,2-1 32 0,2-7 0 0,0 0 0 16,-1 5-80-16,1-5-16 15,0 0 0-15,4 5 0 0,3-2-112 0,-2 0-32 0,2-1 0 0,1-1 0 0,0-1-128 0,3 0 128 16,1-1-128-16,1 0 128 0,0 0-128 0,2-1 160 16,2 1-160-1,-2-1 160-15,0-1-32 0,0 1 0 0,-2 0 0 0,-1 0 0 16,0 0-128-16,0 1 128 0,-2-1-128 0,-1 2 128 15,-1-1-128-15,-2 1 0 0,-6 0 0 0,6 0 0 0,-6 0 0 0,0 0 0 16,0 0 128-16,0 0-128 0,0 0 0 0,0 0 0 16,0 0 0-16,0 0-176 0,0 0-176 0,0 0-32 15,0 0-16 1,0 0 0-16,0 0-496 0,0 0-80 0,0 0-32 0,0 0-11024 0,0 0-2224 16</inkml:trace>
  <inkml:trace contextRef="#ctx0" brushRef="#br0" timeOffset="-183145.88">9462 9291 13823 0,'0'0'608'0,"-2"-6"128"16,0 1-592-16,-1-1-144 0,1 0 0 0,0-1 0 16,0-1 2896-16,0 2 560 0,-1-1 96 0,1 0 32 0,0 2-1328 0,0-1-256 15,1 1-48-15,0 1-16 0,1 4-704 16,0 0-144-16,0 0-16 0,0 0-16 16,0 0-560-16,0 0-112 0,0 0-32 0,1 8 0 15,1 2-80-15,0 1-16 16,-1 4 0-16,0 2 0 0,0 3-16 0,2 2-16 0,-3 1 0 0,1 1 0 15,1 3-96-15,0-1-128 0,1-1 176 0,0 1-176 0,-1 0 128 0,1 1-128 0,0-3 0 0,0 0 0 16,-1 0 0 0,0-2 128-16,0-1-128 0,0-2 0 0,1-3 128 0,-1 0-128 0,0-4 0 15,-1-1 0 17,-1-1-320-32,0-3-112 0,-1 0-16 0,1-7-16 15,0 0-1408-15,0 0-288 0,-6-1-48 0,1-2-13104 0</inkml:trace>
  <inkml:trace contextRef="#ctx0" brushRef="#br0" timeOffset="-182921.94">9152 9557 27183 0,'-11'-3'1200'0,"11"3"256"0,-5-3-1168 0,5 3-288 16,0 0 0-16,0 0 0 0,0 0 1088 0,0 0 144 16,0 0 48-16,0 0 0 0,0 0-464 0,9 0-96 15,2 0-16-15,3 2 0 0,3-2-256 0,3 0-48 16,3 0-16-16,1-2 0 0,4 2 80 0,-3-2 16 15,1-1 0-15,2 0 0 0,-1-1-96 0,1 1 0 16,-2-3-16-16,1 2 0 0,-1-1-224 0,-1 0-144 16,-1 1 192-16,0-1-192 0,-1 1 0 0,-2 0 0 15,-3-2 0-15,0 2-192 16,-3 0-704-16,-2 0-128 0,1 0-16 0,-3-1-16 16,-3 1-2224-16,-1-1-448 0</inkml:trace>
  <inkml:trace contextRef="#ctx0" brushRef="#br0" timeOffset="-182626.43">9865 9286 30927 0,'0'0'1360'0,"0"0"304"0,0-5-1344 0,0 5-320 0,3-5 0 15,0 0 0-15,2-2 784 0,2 2 96 16,3 0 16-16,3 1 0 0,2-2-256 0,2 2-32 16,3 0-16-16,2 0 0 0,2 1-288 0,3 0-64 15,1-1-16-15,2 0 0 0,0 0-96 0,-1 0-128 0,1 1 176 0,-1 1-176 16,-3-1 128-16,-1 0-128 16,-3 2 0-16,-1 0 0 0,0 1 0 0,-2 0 0 15,-4 1 0-15,0 0 0 16,-3 2-1696-16,-2-1-352 0,-2 1-64 0,-1 0-12400 0</inkml:trace>
  <inkml:trace contextRef="#ctx0" brushRef="#br0" timeOffset="-182436.79">10198 9240 27983 0,'0'0'1232'0,"-6"1"272"0,1-1-1200 0,-1 2-304 0,1 1 0 0,-1 0 0 15,2 2 1280-15,0 2 208 0,-1 1 48 16,2 3 0-16,0 1-576 0,-1 2-128 0,1 3 0 0,2 0-16 0,-2 2-352 0,0 2-64 31,1 1-16-31,1 1 0 0,0-1-192 0,1 1-64 0,0-1 0 0,0 0 0 0,1 0-128 16,2-1 0-16,-2 0 144 0,4 0-144 0,-4-1 0 0,2-3-208 15,2 0 16-15,0-2 16 16,1-3-2320-16,0-1-480 0</inkml:trace>
  <inkml:trace contextRef="#ctx0" brushRef="#br0" timeOffset="-182152.87">10373 9580 26319 0,'-10'7'1152'0,"8"-2"256"0,1 3-1120 0,-2 2-288 0,-1 2 0 0,1 0 0 15,-1 1 640-15,2 0 64 0,0-1 0 0,1 1 16 16,1-1 32-16,1 1 0 16,1 0 0-16,3-1 0 0,1-2-304 0,2-1-64 0,0-1-16 0,1-2 0 15,2-3-48-15,2 1-16 0,0-3 0 0,0-2 0 16,1-3 144-16,-1-1 16 0,1-3 16 0,-2-1 0 0,0 0 224 0,-1-2 32 15,-1-3 16-15,-3 0 0 0,-1-2-160 0,-1 0-16 32,-3 2-16-32,-2 1 0 0,-2-1 64 0,-3 3 16 0,-2 3 0 15,-1 0 0-15,-2 1-320 0,-2 3-48 0,-1 1-16 0,1 2 0 0,-1 2-256 0,0 1 0 16,1 1-208-16,0 3 80 16,1-1-1232-16,0 2-240 0,0 0-64 0,2 1-10176 15,3 0-2032-15</inkml:trace>
  <inkml:trace contextRef="#ctx0" brushRef="#br0" timeOffset="-181234.3">10940 9380 19343 0,'0'0'1728'0,"-3"-2"-1392"15,3 2-336-15,0 0 0 0,0 0 1696 0,0 0 272 0,0 0 48 0,0 0 16 0,0 0-352 0,0 0-64 16,7-4-16-16,1 1 0 16,2 1-704-16,4 0-160 0,1-1-32 0,3 2 0 15,1-1-144-15,3 0-48 0,3 0 0 0,0-1 0 0,1-1-96 0,2 0-32 16,-1-1 0-16,1 1 0 0,-2 1-128 0,1-1-48 16,-1 0 0-16,-1 1 0 0,0 0-208 15,-2 1 176-15,-2 1-176 0,-3 0 160 0,-1 0-160 0,-2 1-176 16,-2 1 48-16,-1 0 0 15,-2 1-1744-15,-2-1-352 0,-2 0-64 0,-6-1-7808 16,0 0-1552-16</inkml:trace>
  <inkml:trace contextRef="#ctx0" brushRef="#br0" timeOffset="-180981">11268 9164 30175 0,'0'0'1344'0,"-5"-3"256"0,-2 0-1280 0,1 0-320 0,-1 1 0 0,0 1 0 15,2 1 1296-15,-2 2 192 0,7-2 48 0,-4 6 0 16,-1 0-736-16,2 3-144 0,1 2-16 0,0 3-16 16,1 1-448-16,0 2-176 0,1 5 128 0,0 1-128 15,1 1 0-15,0 1 128 0,0 1-128 0,1 2 0 16,0-2 0-16,0 1 0 0,1 0 128 0,0-2-128 16,0-2 0-16,2 1 0 0,-1-3 0 15,0-2 128-15,1 0-128 0,-1-1 160 0,0-3-160 0,0-2 160 0,0-1-384 0,1-2-80 16,-1-2-16-1,-2-3 0-15,-2-5-2224 0,0 0-448 0,0 0-80 0</inkml:trace>
  <inkml:trace contextRef="#ctx0" brushRef="#br0" timeOffset="-180656.41">11720 9134 14735 0,'0'0'1312'0,"0"0"-1056"0,0 0-256 0,-4-2 0 0,0 0 2880 0,4 2 528 16,0 0 112-16,0 0 0 0,0 0-1280 0,0 0-272 0,0 0-48 0,0 0-16 0,0 0-896 0,0 0-176 31,0 0-48-31,7 2 0 0,2 0-192 0,2 0-32 0,2-1-16 0,3-1 0 0,2 0-96 0,3 0 0 31,1-1-16-31,2-1 0 0,3 0-112 0,0 0-32 16,1 0 0-16,0-1 0 0,1-2-160 0,0 1-128 15,-3-1 192-15,-1 2-192 0,-2-1 128 0,1 0-128 16,-2 0 0-16,-3 1 0 16,-1 0-448-16,-3 1-208 0,-1 0-48 0,-2 1 0 15,-2 0-2448-15,-3 1-496 0,-7 0-112 0</inkml:trace>
  <inkml:trace contextRef="#ctx0" brushRef="#br0" timeOffset="-180443.49">12001 9108 23039 0,'-12'-1'1024'0,"6"1"192"0,-1 0-960 0,-1 0-256 0,0 1 0 0,-1 1 0 16,-1 0 2240-16,4 2 384 0,0 0 96 0,2 4 16 16,0 0-1184-16,0 1-224 0,1 2-48 0,2 3-16 15,0 0-512-15,2 2-112 16,-1 2 0-16,1 1-16 0,-1 2-320 0,2 0-64 0,0-1-16 0,2 2 0 15,1 2-224-15,-2-1 144 0,1 0-144 0,-1 0 128 16,0-1-128-16,0 0 0 0,-1 0 0 0,0 0 128 0,-1-3-336 0,0-1-80 16,0-1-16-16,0-2 0 15,0 0-2096-15,1-2-416 0,0-1-96 0</inkml:trace>
  <inkml:trace contextRef="#ctx0" brushRef="#br0" timeOffset="-180012.87">12123 9508 34895 0,'0'0'1536'0,"2"-5"336"0,1 0-1488 0,2 0-384 0,0 0 0 0,2 0 0 16,1 2 768-16,0 1 64 16,2 0 32-16,1 0 0 0,-1 2-320 0,1 3-64 15,0 0-16-15,1 0 0 0,-2 2-336 0,0 0-128 0,-2 2 0 0,-2 0 144 16,0 2-144-16,-2 1 0 0,-1-2 0 15,-2 2 0-15,-2 0 0 0,-2 1-144 0,0 0 144 0,-1 1-208 16,-2 0 32-16,0 0 16 0,-1 0 0 0,1-1 0 0,2 0 160 0,0-1-160 16,0-1 160-1,0-2-160-15,3 0 160 0,1-7 0 0,-2 6 0 0,2-6 0 0,0 0 0 0,0 0 0 16,2 5 0-16,-2-5 128 16,5 4-128-16,2 1 0 0,0-2 0 0,0 0 128 0,3 0-128 15,-2 0 0-15,2 1 0 0,0 2 0 16,0-3 0-16,-1 3 0 0,1-1 0 0,0 1 0 0,-3 0 192 0,-1 1-48 15,-1-1 0-15,-2 0 0 0,-3-6 80 0,1 7 16 16,-2-1 0-16,-2 1 0 0,-2-2 128 0,-1 0 16 16,-1-1 16-16,-3 0 0 0,0 1 0 0,-2-1 0 15,-1 1 0-15,1-2 0 0,0 0-208 0,-2 2-32 0,-1-3-16 0,0 0 0 32,2 0-144-32,1-1 0 0,0-1 0 0,1 0 128 0,0-1-384 15,1-1-96-15,0 0-16 0,2-1 0 0,0-1-2624 16,2 0-528-16</inkml:trace>
  <inkml:trace contextRef="#ctx0" brushRef="#br0" timeOffset="-179428.28">12936 9195 24879 0,'0'0'2208'0,"-6"-1"-1760"16,2 0-448-16,4 1 0 0,0 0 1328 0,0 0 176 15,0 0 32-15,0 0 16 0,0 0-96 0,0 0-32 16,9 3 0-16,0-1 0 0,0-1-608 0,2 0-128 15,2 1-32-15,1-1 0 0,1-1-336 0,3 0-80 16,1 0-16-16,1 0 0 0,1-3-96 0,1 2-128 0,0 1 176 0,0-1-176 16,0 0 0-16,-1 0-144 15,-1 1-16-15,-3 0 0 16,0-1-2032-16,-3 0-416 0,0 0-80 0,-4 1 0 0</inkml:trace>
  <inkml:trace contextRef="#ctx0" brushRef="#br0" timeOffset="-179228.4">12962 9352 30399 0,'-15'1'1344'0,"9"0"288"0,1 2-1312 0,-1-1-320 16,2 0 0-16,4-2 0 0,-4 4 1248 0,4-4 176 15,0 0 48-15,1 7 0 0,-1-7-464 0,5 6-96 16,3-1-16-16,2-1 0 0,2 0-400 0,1-1-96 16,2-1-16-16,2-1 0 0,1-1-112 0,1 0-16 15,2-1-16-15,1-1 0 0,1-1-240 0,0-2-160 16,1 0 32-16,0-1 0 15,0 1-2400-15,1-2-480 0</inkml:trace>
  <inkml:trace contextRef="#ctx0" brushRef="#br0" timeOffset="-178340.46">13950 9029 8287 0,'0'0'736'0,"0"0"-592"0,1-8-144 0,-1 2 0 0,0-1 3136 0,-1 0 608 15,0 2 112-15,0 0 32 16,1 5-1392-16,0 0-288 0,0 0-48 0,0 0-16 0,0 0-896 16,0 0-176-16,-5 5-48 0,-2 1 0 15,0 3-496-15,-1 3-96 0,0 4-32 0,-2 1 0 0,-2 2-64 0,1 2-16 16,1 3 0-16,0 1 0 0,0 1-128 0,2 0-48 16,2 1 0-16,1-2 0 0,2 0-144 0,2-1 192 15,1-1-192-15,2-1 192 0,1-2-192 0,3 0 160 16,2 0-160-16,0-3 160 0,4-2 32 0,1-3 0 0,-1-3 0 0,1-2 0 15,1 0 64-15,2-4 0 0,-2-2 16 0,2-3 0 16,4-2 80-16,-1-4 16 0,-2-3 0 0,1-3 0 16,-1-4 160-16,-1-3 48 0,-1-2 0 0,0-2 0 15,-3-3 0-15,-2-1 0 0,-3-4 0 16,-1 0 0-16,-3 1-224 0,-6 2-32 0,-1 1-16 16,-3 4 0-16,-2 0 32 0,-2 4 16 0,-1 3 0 15,-2 4 0-15,-3 1-352 0,0 4 0 0,-1 2 0 0,-1 5 0 0,1 2-176 0,-2 4-48 31,-1 2-16-31,-1 3 0 0,-1 3-544 0,1 2-112 0,0 2-32 0,2 1 0 16,0 2-2432 0,2 1-480-16</inkml:trace>
  <inkml:trace contextRef="#ctx0" brushRef="#br0" timeOffset="-177504.66">15002 9152 14735 0,'0'0'1312'0,"0"0"-1056"16,-6-3-256-16,2-1 0 0,4 4 2688 0,0 0 464 15,0 0 112-15,0 0 0 0,0 0-1120 0,0 0-224 16,0 0-64-16,0 0 0 0,0 0-960 0,6-3-192 0,3 0-32 0,2 1-16 16,2 1-304-16,4-2-64 0,4 1-16 0,1 0 0 15,1 0-48-15,2 1-16 0,2 0 0 0,-1-1 0 16,0 0-80-16,-1 1-128 0,-3 0 176 0,-2 2-176 16,0-2 0-16,0 1 0 0,-2 0 0 0,-3 0 0 31,-3 1-1600-31,-3 0-368 0,-2 0-80 0,-2 0-12608 0</inkml:trace>
  <inkml:trace contextRef="#ctx0" brushRef="#br0" timeOffset="-177299.9">15032 9274 11055 0,'-14'-9'976'0,"9"6"-784"16,-1 0-192-16,2 1 0 0,4 2 4976 0,0 0 944 15,0 0 192-15,0 0 32 16,0 0-4032-16,0 0-832 0,0 0-144 0,6 1-48 0,4 2-560 0,2 0-112 15,2-1-32-15,3 2 0 0,4-2-144 0,2 0-48 16,1-1 0-16,2 0 0 0,0 0-64 0,0 1 0 16,0-4-128-16,0 1 192 0,-2 0-192 0,1 0-288 15,-1-1 64-15,0 1 16 16,-1-1-2544-16,-1-1-512 0</inkml:trace>
  <inkml:trace contextRef="#ctx0" brushRef="#br0" timeOffset="-176932.28">15349 9035 6447 0,'-17'-15'272'0,"10"8"80"15,-1-1-352-15,0 0 0 0,-1 0 0 0,0 2 0 16,1 0 6656-16,1 2 1280 0,0 0 240 0,1 1 48 16,6 3-5840-16,0 0-1168 15,0 0-224-15,0 0-48 0,0 0-720 0,0 0-224 0,6 8 128 0,-2 1-128 16,3 1 0-16,2 1 0 0,2 1 0 0,-1-1 0 0,2 0 0 0,3 0-144 15,3 0 144-15,-1-1 0 16,0-2 0-16,2 0 0 0,0-1 0 0,2-2 0 0,0 0 0 0,1-1 0 16,0 0 0-16,-1 0 0 0,0-2 0 0,-1 0 0 15,-3-1-128-15,-1 0 128 0,-2 0 0 0,-2 2-128 16,-3-1 128-16,-2 0 0 0,-7-2 0 0,0 0 0 16,0 0 0-16,1 7 0 0,-4 0 0 0,-1 3 0 15,-4 2 0-15,-2 3 0 0,-3 0 0 0,-1 3 0 16,-4-1 0-16,1 3 0 0,-2 1 128 0,0 1 16 0,1 1 0 15,-2 1 0-15,0 0 0 0,1-1 0 0,1 1 0 0,0-2 0 16,3-3-144-16,-2 1 0 0,3-1 144 0,1-3-144 16,1 0 0-16,2-3 0 15,1-1-192-15,1-1-11744 0,2-1-2336 16</inkml:trace>
  <inkml:trace contextRef="#ctx0" brushRef="#br0" timeOffset="-176315.53">16709 8869 26143 0,'0'0'1152'0,"0"0"256"0,0 0-1136 0,0 0-272 16,0 0 0-16,0 0 0 0,0 0 1440 0,0 0 224 0,0 0 64 0,0 0 0 16,0 0-480-16,9-2-96 15,1 0 0-15,2 0-16 0,2 0-400 0,1-1-80 16,6 1-16-16,0 1 0 0,3-1-64 0,4 0-32 0,4-2 0 0,1 0 0 16,1 0-112-16,0-2-32 0,0-1 0 0,1 3 0 15,-1 0-208-15,-2-1-32 0,-2 1-16 0,-6 2 0 16,1-1-144-16,0 2 0 0,-2-1 0 15,-1 1 128-15,-1 1-128 0,-4 0 0 0,-1 0 0 0,0 1-176 16,-2 0-368 0,-3 1-80-16,-3 1-16 0,-8-3 0 15,0 0-560-15,0 0-112 0,-3 5-32 0,-2 2 0 0,-2-1-2176 0,-3 1-432 16</inkml:trace>
  <inkml:trace contextRef="#ctx0" brushRef="#br0" timeOffset="-176092.28">17081 8921 12895 0,'-12'-1'1152'0,"12"1"-928"16,-7 0-224-16,0 0 0 0,1-1 2416 0,0 0 432 15,0 0 96-15,0 0 0 0,1-1-368 0,5 2-80 16,0 0 0-16,0 0-16 0,0 0-880 0,0 0-160 16,0 0-32-16,-4 6-16 0,2 1-624 0,0 0-112 15,1 2-16-15,1 2-16 0,0 3-192 0,0 3-48 16,0 0 0-16,0 2 0 0,0 1-112 0,0 1-16 16,0-1-16-16,-2 1 0 0,1 1-96 0,2 2-16 15,-1-1 0-15,0-1 0 0,0 0-128 0,0-1 0 0,2 0 0 0,-2-2 128 16,1-1-128-16,0-1 0 15,2-2 0-15,-2 0 128 0,3-3-640 16,0-1-128-16,1-1-16 0,0-1-11584 0,2-1-2320 16</inkml:trace>
  <inkml:trace contextRef="#ctx0" brushRef="#br0" timeOffset="-175650.82">17250 9389 35007 0,'0'0'3120'0,"0"-7"-2496"15,3 1-496-15,1 0-128 0,0-1 448 0,2 2 64 0,0 0 0 0,3 0 16 0,1-1 176 0,1 2 48 16,0 2 0-16,1 1 0 0,1 0-448 0,0 1-96 0,1 1-16 0,-1 1 0 16,-1 1-192-16,-1 2 0 15,-2 0 0-15,-1 2 0 0,-2-1 0 0,-2 2 0 16,-1 1 0-16,-2 1 0 0,-1 0 0 0,-3 2 0 15,-1 1 144-15,-3 0-144 0,0 0 0 0,-2 0 0 16,-2 1 0-16,0 0 0 0,-1 0 0 0,1 0 0 16,0-2 0-16,0-1 0 0,1 0 0 0,2-1 0 0,1-2 128 0,0 0-128 15,1-1 224-15,2-2 16 16,1 0 0-16,3-5 0 0,0 0 32 0,0 0 16 16,1 5 0-16,2-1 0 0,-3-4-64 0,7 4-16 0,2-2 0 0,0 0 0 0,4-2-80 15,2 0-128-15,3 0 176 0,1-1-176 16,1-1 224-16,1-1-64 15,1-1-16-15,0 1 0 0,-1 0-144 0,0 0 192 0,-1 0-192 16,-3 0 192-16,1 0-192 0,-1 0 0 0,-3 1 144 16,-1 0-144-16,-1 1 0 0,-1 0 0 15,-1 0 0-15,-2 0 128 0,-2-1-128 0,-6 2-256 0,0 0 64 0,0 0 0 16,0 0-384-16,0 0-96 0,0 0-16 0,0 0 0 16,0 0-1552-16,0 0-304 0,-5 0-64 0,5 0-13216 0</inkml:trace>
  <inkml:trace contextRef="#ctx0" brushRef="#br0" timeOffset="-175012.43">18314 9010 12895 0,'0'0'1152'0,"0"0"-928"15,0 0-224-15,0 0 0 0,0 0 4112 0,4-5 784 16,-1 1 160-16,3 0 16 0,2 0-2736 0,2 0-544 16,1 0-128-16,2 1 0 0,3 0-736 0,2 2-144 15,-1 0-16-15,3 0-16 0,-1 0-464 0,1 2-96 16,0-1 0-16,-1-1-16 0,1 0-176 0,-2 0 0 16,0 1 0-16,-1-1 0 15,-2 1-352-15,0 0-160 0,-2 0-16 0,-2 1-11168 16,-2-1-2224-16</inkml:trace>
  <inkml:trace contextRef="#ctx0" brushRef="#br0" timeOffset="-174843.37">18376 9162 23951 0,'-11'1'1056'0,"11"-1"224"16,0 0-1024-16,0 0-256 0,0 0 0 0,0 0 0 16,0 0 3296-16,0 0 608 0,0 0 112 0,0 0 16 15,8 0-2496-15,2-1-512 0,1 0-112 0,2 0-16 16,3 0-448-16,1 0-112 0,1-2-16 0,2 1 0 15,-1 0-320-15,2 0 0 0,0-2 0 0,2 1 0 16,0-1-1824-16,3-1-336 0,-2 0-64 16</inkml:trace>
  <inkml:trace contextRef="#ctx0" brushRef="#br0" timeOffset="-174319.17">19559 8707 27647 0,'-3'-3'2448'15,"-1"0"-1952"-15,2 0-496 0,2 3 0 0,0 0 1088 0,0 0 112 16,0 0 16-16,0 0 16 0,7-6-240 0,3 2-48 16,1 1-16-16,4 1 0 0,4 0-432 0,4 0-96 15,2 0-16-15,4 0 0 0,2-2 32 0,2 1 0 0,2-1 0 0,-1-2 0 16,0 2-80-16,-7-1-16 0,3 1 0 0,1 0 0 0,-2 0-160 0,0 0-32 15,0 1-128-15,-3-1 192 0,-2 2-192 16,-3 0 0-16,-2 1 0 0,2-1 0 16,-3 0-688-16,-4 2-80 0,-5 0 0 0,-9 0-16 15,0 0-2416-15,0 0-464 0,0 0-112 0</inkml:trace>
  <inkml:trace contextRef="#ctx0" brushRef="#br0" timeOffset="-174127.05">19915 8690 23439 0,'0'0'1024'0,"0"0"240"0,-5 0-1008 0,5 0-256 15,0 0 0-15,-6 1 0 0,1 0 1856 0,5-1 336 16,-5 5 64-16,2 0 16 0,0 2-720 0,1 2-144 16,-1 0-16-16,2 5-16 0,0 0-576 0,0 2-112 15,0 1-32-15,0 2 0 0,1 2-336 0,0 1-80 16,0 0-16-16,0 0 0 0,0 0-224 0,0 0 176 0,0 0-176 16,1-2 160-16,0-1-160 0,1 0 0 15,2-2 0-15,1 0 0 16,0-3-1104-16,0-1-304 0,2-2-64 0,0-1-9520 15,1-3-1888-15</inkml:trace>
  <inkml:trace contextRef="#ctx0" brushRef="#br0" timeOffset="-173843.07">20217 8976 26719 0,'0'0'1184'0,"-6"3"240"0,0 2-1136 0,-1 0-288 0,0 3 0 0,1 0 0 0,-1-1 912 0,2 2 128 15,-2 0 32-15,4 1 0 16,3 0-272-16,0 0-48 0,0 0-16 0,2-1 0 0,4 0-384 15,0 0-80-15,3-2-16 0,2-1 0 0,1-1 64 16,1-2 0-16,0-1 0 0,2-2 0 16,-1-1 96-16,-1-1 32 0,-1-3 0 0,1-1 0 15,-3-3 208-15,0-1 48 0,0-2 16 0,-2-1 0 0,-1-1 16 0,-3-2 0 0,-1 1 0 0,-1-1 0 16,-3 2-224-16,-1 3-32 16,-1 1-16-16,-1 1 0 0,-3 2-144 0,0 0-48 15,0 2 0-15,-1 1 0 0,-1 2-272 16,1 1 0-16,1 0-128 0,-2 2 128 15,0 1-432-15,1 1 16 0,2 1 0 0,-2 0 0 16,4 1-608-16,1-1-128 0,3-4-32 0,0 0-10848 0,0 5-2176 0</inkml:trace>
  <inkml:trace contextRef="#ctx0" brushRef="#br0" timeOffset="-173569.58">20726 8659 35935 0,'-1'-11'1600'0,"1"11"320"0,-2-7-1536 0,1-1-384 0,0 1 0 0,0 2 0 0,1 5 1008 0,0 0 128 15,0 0 16-15,0 0 16 0,0 0-512 0,0 0-96 16,-5 4-32-16,2 3 0 16,1 0-400-16,-1 4-128 0,2 3 0 0,1 1 0 0,0 3 0 0,1 3 0 15,1-1 0-15,-1 2 0 0,0 0 0 0,-1 2 0 16,0-1 0-16,0 0 0 15,0-1 0-15,0-1 0 0,0-2 0 0,0-1 0 16,1-1 128-16,0-2-128 0,1 0 0 0,-1-1 0 16,0-3-512-16,0-3-176 0,2 0-16 0,-1-2-16 15,-2-6-2528 1,0 0-496-16</inkml:trace>
  <inkml:trace contextRef="#ctx0" brushRef="#br0" timeOffset="-173368.06">20555 8867 24879 0,'-5'-5'2208'0,"1"-1"-1760"0,-1 2-448 0,2-2 0 16,1 1 2768-16,2 5 480 0,0-6 80 0,0 6 32 15,3-5-1888-15,4 0-384 16,3 1-80-16,3 2-16 0,2-2-608 0,4 1-112 16,3-1-16-16,1 0-16 0,0 2-240 0,1-1 128 0,-1 1-128 15,2-2 0-15,-2 1 0 0,1 0 0 0,-1 0 0 0,1 0 0 31,2 1-816-31,-2 0-48 0,0-1-16 0,0-1-10832 0,0 1-2176 0</inkml:trace>
  <inkml:trace contextRef="#ctx0" brushRef="#br0" timeOffset="-173083.05">21166 8586 34095 0,'-15'-14'3024'0,"9"9"-2416"0,1-1-480 0,-1 1-128 16,2 0 496-16,1 2 80 0,0-1 0 0,3 4 16 16,0 0 48-16,0 0 16 0,0 0 0 0,9-4 0 15,2 2-272-15,2 0-48 0,3 1-16 0,1 1 0 16,3 0-48-16,3 1-16 0,3-2 0 0,0 0 0 0,1-1-64 16,2-2 0-16,0 1-16 0,0 1 0 15,2 0-176-15,-1-1 128 0,-2 1-128 0,0 0 128 0,-3 0-128 0,-1 0 0 16,-3 1 144-16,-2-1-144 0,-4 1-192 0,-1 0-96 15,-3 0-32-15,-3 0 0 16,-1 1-848-16,-7 0-176 0,0 0-48 0,0 0 0 16,0 0-2000-16,0 0-416 0,0 0-80 0</inkml:trace>
  <inkml:trace contextRef="#ctx0" brushRef="#br0" timeOffset="-172910.28">21516 8507 21135 0,'-11'0'928'0,"5"2"208"0,0-2-912 0,-1 1-224 0,1 1 0 0,-1 1 0 15,0 0 1936-15,2 2 352 0,-2-1 64 16,2 2 16-16,-1 1-592 0,2 2-112 0,0 1-32 15,-1 1 0-15,1 0-608 0,-1 2-112 0,1 2-16 0,1 0-16 16,-1 2-432-16,2 1-96 16,0 2-16-16,0 0 0 0,1 1-208 0,0 0-128 0,-1-2 128 0,1 2-128 0,0 1 0 0,1 0 128 15,0-1-128-15,0 0 0 32,0-2-384-32,0-2-160 0,1 0-32 0,0-2-11008 0,1-1-2192 0</inkml:trace>
  <inkml:trace contextRef="#ctx0" brushRef="#br0" timeOffset="-172495.7">21607 8906 5519 0,'-4'-16'496'0,"3"10"-496"16,1-2 0-16,1 0 0 0,1 3 6848 0,2-1 1280 16,1 1 256-16,1-1 64 0,2 1-6032 0,0 0-1200 15,1 2-256-15,1 0-32 0,-1 1-320 0,2 0-64 16,2 2-16-16,-1 0 0 0,0 2-240 0,0 0-48 0,0 1-16 0,-1 1 0 31,-2 2-224-31,-2 1 144 0,0-1-144 0,-3 2 128 0,-1 1-128 0,-1-1 128 16,-1 1-128-16,-1 1 128 0,-3-1-128 0,-2 1 0 0,0 0 0 15,-1 1 0-15,0 0 0 0,-1 0 0 0,0-1 0 0,2 1 0 16,1-5 0-16,-1 1 0 16,3-1 128-16,-1 0-128 0,0-1 0 0,2 1 0 0,1-2 0 0,1 2 0 15,2-1 0-15,0 1 0 0,1-1 0 0,2 1 0 16,0-1 0-16,2 1 0 0,1-1 0 0,0 1 0 15,-2-1 0-15,1 1 0 16,0-1 0-16,-2 1 0 0,1-1 0 0,-3 1 0 0,0 0 0 0,-2 2 0 16,-2-8 0-16,0 7 0 0,-3-2 128 0,-1 1-128 0,-1-1 400 0,-3 1 0 15,-3-2 0-15,-3 1 0 16,0-2 48-16,-2 0 0 0,1 2 0 16,-1-2 0-16,2 0-256 0,0 0-32 15,-2 2-16-15,2-2 0 0,0-2-144 0,1 0 0 16,0 2 0-16,2-2 0 0,3-1-1232 0,0-1-288 0,1 2-48 0,3-4-17408 15</inkml:trace>
  <inkml:trace contextRef="#ctx0" brushRef="#br0" timeOffset="-171843.96">22476 8644 26831 0,'0'0'1184'0,"0"0"256"0,-3-6-1152 0,1 2-288 0,2 4 0 0,0 0 0 0,-2-4 1280 16,2 4 208-16,0 0 48 0,0 0 0 16,0 0-384-16,0 0-64 0,0 0 0 0,4-5-16 0,1 2-544 0,4 2-96 15,2 0-32-15,2 0 0 0,3 1-16 0,3 0 0 16,3-2 0-16,3 2 0 0,2-1-64 0,5 0 0 15,3-2-16-15,5 1 0 0,5 0-64 0,0-1-16 16,4 1 0-16,1-1 0 0,-1 0-80 0,0 0-16 16,2-1 0-16,3 0 0 0,3-3-128 0,1 1 160 15,3 1-160-15,-2-1 160 0,-1 2-160 0,-2 0 0 16,-5-1 0-16,-1 2 0 0,-3 0 0 0,-2 0 0 16,-3 1 128-16,-4 1-128 0,-5 0 0 0,-3 0 0 0,-3 0 144 0,-5-1-144 15,-4-1 160-15,-5 1-32 16,-1 1-128-16,-5 0 192 0,-7 1-192 0,0 0 0 0,0 0 0 0,0 0 0 31,0 0-656-31,0 0-32 0,-7 0 0 0,0 2 0 0,-1 0-1968 0,0 3-400 16,-3-1-80-16</inkml:trace>
  <inkml:trace contextRef="#ctx0" brushRef="#br0" timeOffset="-171466.54">24133 8401 28799 0,'9'-10'1280'0,"-3"4"256"0,4 0-1232 0,0-1-304 15,2 1 0-15,4 0 0 0,-2 2 1216 0,2-1 176 16,-2 1 32-16,1 1 16 0,0 0-336 16,2 1-64-16,-1 1-16 0,0 1 0 0,-2 1-496 15,-1 0-96-15,-1 0-32 0,-1 2 0 0,-2 0-80 0,-1 1-32 16,-2 3 0-16,-1-2 0 0,-2 2-160 0,-1 1-128 15,-2 0 192-15,-2 2-192 0,0 2 144 0,-4 2-144 0,-1-1 0 16,-3 1 144-16,-2 0-144 0,-1 1 0 16,-1-1 0-16,1 1 0 0,0 3 0 0,2-1 0 15,2-3 0-15,0 0 0 0,2-1 0 0,0-1 128 0,3-1-128 16,0 0 0-16,3-3 0 0,2 0 128 0,4-2-128 0,0 0 0 16,3-2 160-16,2 1-160 0,3-2 192 0,5 0-192 15,0 0 128-15,2-1-128 16,0-1 0-16,1-1 0 0,0-1 0 0,1 1-176 15,0 0 32-15,0 0 0 16,-2 0-752-16,-2-1-128 0,-1 0-48 0,-2 1-10384 0,-1 0-2064 16</inkml:trace>
  <inkml:trace contextRef="#ctx0" brushRef="#br0" timeOffset="-170928.65">24579 8218 24879 0,'-3'-5'2208'0,"0"-2"-1760"0,0-1-448 0,-3 2 0 0,1-2 832 0,-2 1 96 16,0 1 16-16,0-1 0 0,-2 1 208 0,-1-2 64 0,-1 1 0 0,0 2 0 15,0 0-384-15,0 2-80 0,0 1-16 0,-3 1 0 16,-1 1-176-16,-1 2-48 0,-4 1 0 0,-2 3 0 15,0 3-192-15,-2 2-32 0,-3 3-16 0,0 1 0 16,-2 3-128-16,1 3-16 16,-2 3-128-16,1 2 192 0,1 2-192 0,0 3 128 15,2 2-128-15,2 2 0 0,1 0 0 0,2 3 0 0,1 1 0 0,2 0 0 0,3-3 0 0,3 1 0 32,1 1 0-32,3-1 0 0,4 1 144 0,2-2-144 0,2-1 128 0,3-1-128 0,1-2 192 15,3-2-32 1,1-2-16-16,1-1 0 0,4-4-16 0,1-2 0 15,1-3 0-15,4-1 0 0,2-3 16 0,3-2 0 0,2-1 0 0,4-4 0 16,3-2-144-16,2-1 160 16,2-4-160-16,0-2 160 0,2-3-32 0,-2-1 0 0,-1-5 0 0,1-3 0 15,0-2 16-15,-1-3 0 16,1-4 0-16,0-2 0 0,1-4 16 0,1-3 0 0,-2-3 0 0,0-2 0 16,-3-3 32-16,-5-1 16 15,-3 0 0-15,-5-1 0 0,-5 0 384 0,-4 1 80 16,-5 2 16-16,-4 1 0 0,-4 10 0 0,-3-2 0 15,-5 0 0-15,-3 2 0 0,-4 0-368 0,-2 2-64 0,-5 2 0 0,-3 2-16 16,-9-4-240-16,0 4 0 0,-1 4 0 0,0 3-160 16,1 4 32-16,-1 5 0 0,0 3 0 0,-2 3 0 15,0 4-400 1,-2 1-80-16,0 2-16 0,2 3 0 0,2 2-2240 16,-1 3-448-16,2 3-80 0</inkml:trace>
  <inkml:trace contextRef="#ctx0" brushRef="#br0" timeOffset="-157632.64">3323 11529 26831 0,'-11'-10'1184'0,"8"6"256"0,-1-2-1152 0,2 0-288 0,1-2 0 0,1-2 0 0,1-1 464 0,2 0 48 15,2 0 0-15,1 0 0 16,3-1 272-16,1 0 64 0,1 0 16 0,3 1 0 0,-2-1-288 0,1 3-64 16,0 0-16-16,3 2 0 15,1 0-112-15,0 1 0 0,1 2-16 0,0 1 0 0,-3 3-80 0,4 1-16 16,-5 2 0-16,-1 4 0 0,-1 0-128 0,-2 2-16 15,-2 3-128-15,-3 3 192 0,0 0-192 0,-3 2 128 16,-2-1-128-16,-2 2 0 16,-3 0 160-16,0 2-160 0,-2 1 160 0,1-1-160 0,0-1 0 0,-2-3 0 15,2-1-128-15,0-1 128 16,1-3 0-16,0-3 0 0,4 0 0 0,-1-1 0 0,4-1 0 0,-2-6 0 16,0 0 0-16,0 0 0 0,6 6 0 0,-1-1 0 0,1 0 0 0,-1-1 0 15,2 2-128-15,1 0 128 0,-1 1 0 0,2 1 0 16,1 0 0-16,0 2 0 15,0 1 0-15,0 1 0 0,-1 2 0 0,-2-1 0 16,1-1 192-16,-3 0-48 0,0-1 80 0,-3 1 16 0,-1-1 0 0,-1 0 0 16,-1-1 272-16,-4 0 64 0,-2-1 16 0,-2-1 0 15,-1 1 112-15,-4-1 32 0,2-1 0 0,-4-2 0 0,-1 1-352 0,-1-1-80 16,2-2-16-16,0 1 0 16,1-3-288-16,1 0 160 0,0-1-160 0,3-1 128 15,2-4-656-15,-1 1-144 0,2-3-32 0,2 0-11808 31,4-2-2368-31</inkml:trace>
  <inkml:trace contextRef="#ctx0" brushRef="#br0" timeOffset="-157232.83">4070 11517 31327 0,'0'0'1392'0,"0"0"272"0,0 0-1328 0,0 0-336 0,-4 7 0 0,0 0 0 15,0 3 768-15,-2 2 96 0,0 2 16 0,0 1 0 16,1 2-384-16,0 1-80 15,1 2-16-15,0 1 0 0,1-1-256 0,1 0-144 0,1-1 160 0,2 1-160 16,0-1 128-16,2-2-128 0,1 0 0 0,0-1 144 16,2-1-144-16,1-2 0 0,1-2 144 0,1-2-144 15,1-2 192-15,0-2-48 0,1-4 0 0,0-2 0 16,1-2 16-16,0-3 0 0,0-3 0 0,0-3 0 16,0-1 96-16,1-4 32 0,0-3 0 15,1-4 0-15,-1-2-32 0,0 0-16 16,-1 0 0-16,-1 3 0 0,-2 1-240 0,-1 4 0 0,-2 3 0 0,0 2 0 0,-3 3 0 15,-1 2 128-15,-2 8-128 0,0 0 192 16,0 0 32-16,0 0 0 0,0 0 0 0,0 10 0 0,0 1-224 16,0 3 0-1,-2 1 0-15,1 3 0 0,0 0 0 0,1 2 0 0,0 1 0 0,2 0 0 0,0-1 0 0,2-1 0 16,-1 0 0-16,1-1 0 16,2-2-176-16,1-1-80 0,2-2 0 0,1-2-16 15,0-4-1584 1,2-1-304-16,0-4-64 0,3-2-16 0,0-6-560 0,0-2-112 0,2-3-32 0</inkml:trace>
  <inkml:trace contextRef="#ctx0" brushRef="#br0" timeOffset="-156958.33">4577 11622 4607 0,'0'0'192'0,"0"0"64"0,0 0-256 0,-2 5 0 0,-2 3 0 0,1 3 0 16,0 2 4512-16,-2 1 864 0,0 1 160 0,-1 0 32 16,1 2-3600-16,0 0-736 0,1 0-144 0,0-2-16 15,-1-1-496-15,2 1-80 0,0-2-32 0,0-2 0 16,2-1 272-16,1-3 48 0,0-1 16 0,0-6 0 0,0 0 160 15,0 0 16-15,0 0 16 0,7-2 0 16,0-4-64-16,0-1-16 0,2-3 0 0,1-4 0 16,1-1-304-16,1-4-64 0,1 0-16 0,0-3 0 15,2-2-288-15,0 4-64 0,1 1-16 0,-2 3 0 0,-2 3-160 16,0 3 0-16,-1 2 0 0,0 2 0 0,-1 4 0 16,0 2 0-16,0 2 0 0,1 4 0 0,-1 0 0 0,-2 3 0 15,0 2 0-15,0 1 0 0,0 1 128 0,-1 2-128 16,0 0 128-16,1 1-128 0,-4 1 0 0,3-2 0 15,-1 1 0-15,1-2 0 0,0-2-192 0,1-1 48 16,1-2 0-16,0-2 0 16,1-3-1328-16,0-2-256 0,-2-3-48 0,2-2-16 15,1-4-1280-15,0-3-272 0,0-4-48 0</inkml:trace>
  <inkml:trace contextRef="#ctx0" brushRef="#br0" timeOffset="-156559.17">5108 11239 31327 0,'0'0'2784'0,"-4"-2"-2224"0,-2 1-560 0,6 1 0 15,0 0 608-15,-5 3 16 0,0 0 0 16,1 3 0-16,1 0 144 0,0 4 16 0,-1 3 16 0,2 3 0 0,-1 0-304 16,0 5-64-16,1 0-16 0,-1 3 0 15,0 3-32-15,-1 0-16 0,1 3 0 0,0 2 0 16,-3-1-160-16,2 0-16 16,-1 1-16-16,1-2 0 0,1-1-176 0,-1-3 128 0,1-3-128 0,1-3 128 0,2-4 0 0,-2-1-128 15,2-4 192-15,2-1-64 0,-2-4 96 16,0-6 16-16,0 0 0 0,0 0 0 15,6-2-112-15,1-3 0 0,1-5-128 16,2-5 192-16,-2-2-192 0,6-3 144 0,1-2-144 0,2-1 128 0,-2-1-128 0,0 2 0 16,0-1 0-16,-1 2 0 15,-1 2 0-15,-1 5 0 0,-2-1 0 0,-1 3 0 0,-1 2 0 0,-5 3 0 16,-3 7 0-16,0 0 128 0,0 0 144 0,0 0 32 0,0 0 0 16,0 0 0-16,-3 4-160 0,-2 3-16 0,0 3-128 0,-2 1 192 15,-2 2-192-15,2 1 0 0,-1 1 128 0,0 1-128 16,1-1 0-16,0 0 0 15,3 1 0-15,0 1 0 0,2-1 0 16,0 1 0-16,3-2 0 0,2-1 0 0,2-1 0 0,0-2 0 16,2-1 0-16,3-2-160 15,3-1-640-15,1-4-128 0,4-2-32 0,0-2 0 16,1-3-2032-16,2-4-400 0,2-3-96 0</inkml:trace>
  <inkml:trace contextRef="#ctx0" brushRef="#br0" timeOffset="-156213.39">5507 11507 17503 0,'0'0'1552'0,"-4"1"-1232"15,-1 0-320-15,0 3 0 0,0 0 2560 0,-1 3 464 0,1 0 96 16,-1 2 16-16,-2 1-1488 0,2 1-304 0,-1 0-48 0,2 2-16 0,-3 1-528 0,3 0-112 16,-1 1-32-16,1 1 0 0,0-2-160 0,1-1-16 15,0-1-16-15,1-1 0 16,1-1-48-16,1-2-16 0,0-3 0 0,1-5 0 0,0 0 16 0,0 0 0 16,0 0 0-16,7 1 0 0,-1-2-16 0,2-3 0 15,0-3 0-15,1-3 0 0,2-3 80 0,2-3 16 16,1-2 0-16,0-1 0 0,1 0-256 15,2-1-64-15,-2 1 0 0,2 5 0 0,-3 1-128 0,-2 3 128 16,-2 1-128-16,-1 3 128 0,1 3 192 16,-4 2 48-16,1 2 0 0,-2 2 0 15,1 3-128-15,1 2-32 0,-3 0 0 0,1 3 0 0,1 2-208 16,-1 0 128-16,0 1-128 0,0 1 0 0,1 0 0 16,0 0 128-16,1 1-128 0,0-1 0 0,-1-1 0 15,1-1 0-15,1 0 0 0,-1-2 0 0,2-3 0 0,1 0-192 0,-2-2 16 0,3-3 0 31,1-2-1552-31,-1-2-320 0,2-2-64 0,1-3-16 0,1-4-160 16,-1-2-16-16,0-2-16 0,0-3 0 0,0-1-752 0,0-3-128 0</inkml:trace>
  <inkml:trace contextRef="#ctx0" brushRef="#br0" timeOffset="-155801.52">5993 11473 27231 0,'0'0'1216'0,"0"0"240"0,0 0-1168 0,-5 3-288 16,1 2 0-16,-1 1 0 0,0 3 1328 0,-2 1 208 16,0 2 32-1,-1 3 16-15,0 0-560 0,2 3-128 16,-2-1 0-16,1 2-16 0,1 1-240 0,-1-1-64 0,2 1 0 15,0 0 0-15,2 0-128 0,1-1-16 0,2-2-16 0,1 1 0 16,1-3-160-16,2-1-48 0,3-1 0 0,-2-2 0 16,4-3 48-16,1 0 0 0,1-2 0 0,1-2 0 15,3-3 48-15,-2-2 16 0,2-3 0 0,1-3 0 0,-1-2 192 0,0-3 32 16,1-4 16-16,0-3 0 16,1-3-224-16,-2-1-32 0,1-3-16 0,-3 2 0 0,-2 0-160 0,-1 3-128 0,-3 2 144 0,0 3-144 31,-3 2 128-31,0 3-128 0,-2 2 0 0,-1 2 144 15,-1 7-16-15,0 0 0 16,0 0 0-16,0 0 0 0,0 0-128 0,0 0 0 0,-6 0 144 0,0 1-144 16,-2 3 0-16,0 0 0 0,1 2-160 0,0-1 160 15,2 1-240-15,0 0 64 0,1 0 16 0,1-1 0 16,3-5-48-16,-3 7-16 0,3-7 0 0,0 0 0 0,0 0 32 16,0 0 0-16,0 0 0 0,0 0 0 0,0 0 192 15,0 0 0-15,1-7-160 0,1-2 160 0,-1-1 0 0,1-1 0 16,-3-1 128-16,-1 0-128 0,-2 0 128 0,0 2-128 15,-1 1 0-15,-1 2 128 0,-2 1-128 0,-2 2 0 16,-1 1 0-16,-2 1 0 0,-1 4 0 16,-3 1-144-16,-1 1 144 0,-1 4-208 0,0 2-96 0,0 2-16 15,1 1 0-15,-1 3 0 16,1 0-320-16,4 4-80 0,2 1-16 0,1 2 0 16,0-1-2336-16,2 1-448 0</inkml:trace>
  <inkml:trace contextRef="#ctx0" brushRef="#br0" timeOffset="-155254.81">6409 11553 29487 0,'2'-6'2624'0,"-2"-1"-2112"0,0 0-512 0,1 0 0 0,-1 7 1600 15,0-6 224-15,0 6 32 0,0 0 16 0,0 0-720 0,0 0-160 16,0 0-32-16,-6 6 0 0,1 2-688 0,-2 3-144 15,-1 2-128-15,1 2 192 0,-1 3-192 0,0 2 0 16,1 2 0-16,-1 0 0 0,1 0 0 0,1 1 0 16,0 0 0-16,2-1 0 0,0-1 0 15,2-1 0-15,1-2 0 0,2 0 0 0,1-3 0 0,2-2 0 16,0-2 0-16,2-2 0 0,0-3 0 0,2-2 128 16,1-2-128-16,1-3 128 0,1-2 32 0,1-3 0 0,1-1 0 0,1-3 0 15,3-3 0-15,0-2 0 16,2-2 0-16,1-4 0 0,0-2 96 0,-1-3 0 15,0 1 16-15,-2 2 0 0,-2 4-144 0,-2 2-128 16,-2 2 144-16,-2 3-144 0,-2 2 320 0,-2 3-16 0,-2 1-16 0,-3 6 0 16,0 0 32-16,0 0 0 15,0 0 0-15,0 0 0 0,0 7-320 0,0 2 0 16,-1 1 0-16,0 2 0 0,0 1-128 0,1 1 128 0,1 0 0 0,0 2-144 0,0-1 144 16,2 0 0-16,-1-2 0 15,1-1-128-15,2-2 128 0,0-1 0 0,2-2 0 0,-1-1 0 0,2-3 0 16,1-1 0-16,0-1 0 0,0-2 0 0,2-2 128 15,2-3-128 1,-4-1 160-16,2-3-160 0,0-2 448 0,0-4-16 0,-1-1 0 0,0-4 0 16,-1-2 16-16,-1-3 16 0,-1 1 0 0,-1 0 0 15,-3 0-256-15,-1 1-48 16,0 4-16-16,-4 2 0 0,0 1-144 0,-1 2-272 0,-3 4 64 0,2 2 16 31,-4 3-1264-31,2 2-240 0,-1 3-48 0,1 3-11376 0,-1 3-2288 0</inkml:trace>
  <inkml:trace contextRef="#ctx0" brushRef="#br0" timeOffset="-154712.74">6989 11791 33231 0,'0'0'1472'0,"0"0"304"0,-1 6-1424 0,0-1-352 0,1-5 0 0,-1 7 0 16,-1-2 1600-16,2-5 256 0,0 0 64 0,0 0 0 31,0 0-656-31,0 0-128 0,0 0-32 0,0 0 0 0,0 0-592 0,0 0-128 15,7-1-32-15,3-2 0 0,2-3-64 0,0-1-16 0,4-3 0 0,-2-2 0 16,2-5-96-16,0-1-32 0,1 0 0 0,-1-1 0 0,-1 0-144 0,1 2 160 16,-2 1-160-16,-2 4 160 0,-2 2-160 0,-1 3 0 15,-1 1 0-15,-2 3 0 16,-6 3 0-16,0 0-224 0,0 0 80 0,5 6 16 0,-2 2-112 0,-1 2-16 31,-1 1 0-31,-1 1 0 0,0 0 16 0,0 1 0 0,0 0 0 0,1 0 0 0,3-1 16 16,-1-1 0-16,1-1 0 0,2-1 0 0,0-3 64 0,2-1 16 15,1-3 0-15,2-1 0 0,1-2 144 0,1-3 0 16,0-1 0-16,3-3-128 0,-2-2 128 0,3-2 0 31,-1-3 0-31,2-1 0 0,-1-1 192 0,2-3-16 0,1-2-16 0,1-2 0 0,0-3-32 0,-2 1-128 16,0 1 192-16,-2 2-64 0,-3 2-128 0,-4 3 0 31,0 4 0-31,-4 2 0 0,-1 3 0 0,-2 2 0 0,-3 7 0 16,0 0 0-16,0 0 0 0,0 0-176 0,0 0 16 0,-3 8 0 15,-2 2-192-15,1 1-32 0,0 1-16 0,-1 2 0 16,2 2 128-16,0 1 16 0,0 0 16 0,2-1 0 16,2 1 0-16,2-2 0 0,0 1 0 0,1-2 0 15,2 0 240-15,0-1-176 0,2 0 176 0,0-4-160 0,-1 0 160 16,2-1 0-16,0-1 0 0,-1-3 0 0,-2-1 576 16,-6-3 64-16,0 0 0 0,0 0 0 0,0 0 336 15,0 0 80-15,0 0 16 0,0 0 0 0,-5-1-352 16,-4 1-64-16,-2 1-16 0,-1 0 0 0,-2 2-448 0,-2 0-192 15,0 1 128-15,-1 3-128 16,0 2-1024-16,0 2-272 0,3-1-64 0,2 1-16 16,2 0-1520-16,2 0-304 0</inkml:trace>
  <inkml:trace contextRef="#ctx0" brushRef="#br0" timeOffset="-154166.73">9218 11709 39615 0,'0'0'3520'0,"0"0"-2816"0,0-7-560 0,1 1-144 16,-1 6 352-16,3-4 32 0,-3 4 16 0,0 0 0 15,0 0 144-15,0 0 32 16,0 0 0-16,0 0 0 0,5 9-256 0,-2 2-32 0,-2 2-16 0,0 1 0 15,-1 2-96-15,-1 0-32 0,-1 2 0 0,0 1 0 16,-3 0-144-16,0 1 160 0,-2 0-160 0,0 0 160 0,0 2-160 16,-3-2 160-1,-2-1-160-15,-1 1 160 16,-3-1-560-16,1-2-112 0,-2 0-32 0,0-2 0 16,-1-1-2432-16,-6 1-480 0</inkml:trace>
  <inkml:trace contextRef="#ctx0" brushRef="#br0" timeOffset="-153672.11">10986 11205 31327 0,'-9'-15'1392'0,"5"8"272"0,1-3-1328 0,1-2-336 16,-4-4 0-16,3 1 0 0,0 1 944 0,1-1 112 15,3-1 32-15,2-1 0 0,1 1-192 0,3 0-48 16,1 1 0-16,2 2 0 0,2 1-464 0,-1 2-80 15,1 2-32-15,1 3 0 0,4 1 48 0,-2 5 16 0,-1 4 0 0,-2 4 0 16,-2 4-208-16,-2 4-128 0,-3 2 128 0,-2 2-128 16,-4 2 128-16,-3 1-128 15,-2 2 128-15,-4 0-128 0,-3 2 144 0,-3 0-144 0,-1 1 192 0,-3-1-192 16,-2 0 128-16,0-2-128 0,0 0 0 0,1-3 0 16,1-4 0-16,2-1 128 0,3-4-128 0,2-2 0 15,2-2 448-15,1-2-32 0,2-2 0 0,2-2 0 16,-1-1 960-16,7-3 192 0,0 0 32 0,0 0 16 15,0 0-1920 1,0 0-384-16,8 1-80 0,5-1 0 0,2 0 624 0,3 1 144 0,2-2 0 0,3 0 0 0,3-1 0 0,3 0 0 16,2 0 0-16,-1-1 0 0,2-1-320 0,1-1 0 15,-1-2-16-15,1 0 0 16,0 0-2480-16,0-1-480 0,32-11-96 0,-11 10-32 0</inkml:trace>
  <inkml:trace contextRef="#ctx0" brushRef="#br0" timeOffset="-151756.83">11913 11260 30399 0,'-7'0'2704'0,"1"0"-2160"0,-2-1-544 0,0 0 0 16,2 1 400-16,0-2-16 0,6 2-16 0,0 0 0 15,0 0 448-15,0 0 80 0,0 0 32 0,5-5 0 16,1-3-336-16,5 1-64 0,5-1-16 16,1-2 0-16,-1 0 48 0,2 0 0 0,3-3 0 0,-3-1 0 0,-2-2-176 0,0 2-48 15,-3-3 0-15,-2 2 0 0,-2 1-96 0,-2 1-32 16,-1 0 0-16,-4 4 0 0,-2 1 48 16,-1 2 0-16,-2 1 0 15,-3 2 0-15,-3 1 32 0,-2 5 16 0,-2 1 0 0,-2 4 0 16,-3 2-304-16,1 2 0 0,-2 1 0 0,1 2 0 0,2 3 0 0,-1 1 0 15,3-1-176-15,2 2 176 16,2-1 0-16,3 1 0 0,3-2 0 0,2 0 0 16,1-2-192-16,3 0 64 0,3-3 128 0,3-1-208 0,2-2 64 0,3-2 16 15,4-3 0-15,1 0 0 16,4-3 128-16,3-2-160 0,0-2 160 0,0-4-160 0,0-2 160 0,1-1 0 16,0-5 0-16,-1-1 0 0,-1-3 0 0,-2-1 0 15,-2-3 0-15,1-2 0 0,-4 1-192 0,-3 0-16 16,-3 0 0-16,-2 2 0 15,-4 3-176 1,-1 2-48-16,-2 3 0 0,-5 2 0 0,-1 3-16 0,0 3 0 0,-3 1 0 0,0 3 0 0,-2 1 128 0,0 3 32 16,-1 0 0-16,2 3 0 0,0 1 64 0,-1 1 16 0,-1 1 0 0,0 0 0 15,2 2 208-15,1 0-176 16,0 0 176-16,2 2-160 0,1 0 160 0,0 1 0 16,1 0-144-16,0 3 144 0,2 2 0 0,1 1 0 0,0 2 0 0,0 2 0 0,0 0 320 15,0 1 64-15,1 1 32 0,0 2 0 16,2-1 16-16,-1 2 0 15,0 0 0-15,0-1 0 0,-1 1-192 0,2-1-48 16,0-1 0-16,0-1 0 0,-1 0-192 0,2-3 144 0,-1-2-144 0,1-3 128 0,0-1 0 0,0-3-128 16,-2-2 192-16,2-2-64 0,0-2 48 0,0-3 0 31,-4-5 0-31,8 1 0 0,1-2-48 0,1-4-128 0,0-3 192 0,2-4-64 16,2-5-128-16,3-2 0 0,1-4 0 0,4-5-176 0,0-4-160 0,4-2-48 31,-1-6 0-31,0 0 0 15,0-2-64-15,-1 0 0 0,-4 1-16 0,-1 4 0 0,-1 3 336 0,-4 3 128 0,-3 4 0 0,-2 4-144 16,-3 3 720-16,0 3 160 0,-2 3 32 0,0 3 0 16,-2 2 128-16,-1 3 48 0,-1 6 0 0,0 0 0 15,0 0-432-15,0 0-64 0,0 0-32 0,0 0 0 16,-1 6-416-16,1 3 0 0,-1 2 128 0,1 2-128 16,0 3 0-16,0-1 0 0,0 1 0 0,0 2 128 15,1 0-128-15,2-1 0 0,-2 1 0 0,3-2 0 16,-1-1 0-16,2-2 0 0,1 0 0 0,2-2-176 15,1-1 176-15,2-2 0 0,-1-3 0 0,1-2 0 0,1-1-192 0,1-4-16 16,-1-2 0-16,0-1 0 0,1-4 80 0,0-3 128 16,1-3-208-16,0-1 80 0,-1-2 128 0,0-2 176 15,0-2-48-15,0 0 0 0,0 2-128 0,-2 1 0 16,-3 1 0-16,0 3 0 0,-2 2 128 0,-2 2 64 16,0 2 0-16,-1 2 0 0,-3 2 192 0,0 5 64 15,0 0 0-15,0 0 0 0,0 0-304 0,0 0-144 16,-5 6 160-16,1 2-160 0,0 1 0 15,1 2 0-15,0 1-128 0,2 2 128 0,2 2-128 0,1 0 128 0,1 1 0 16,3-1 0-16,2 1-400 0,1-2 16 0,4-2 16 16,1-1 0-1,2-1-448-15,3-2-80 0,2-3-32 0,2-3 0 16,1-2-1280-16,3-2-256 0,1-3-48 0,3-3-16 16,1-3 1424-16,0-3 272 0,0-3 64 0,0-1 16 0,-2-3 432 0,-1 0 64 15,-4-1 32-15,-3-1 0 0,-3-1 224 0,-6 1 240 0,-3 1-48 16,-2 3-16-16,-3 1 832 0,-5 3 160 15,-4 2 48-15,-3 3 0 0,-3 1 368 0,1 3 80 0,-6 0 0 0,0 4 16 16,-3 1-912-16,1 2-176 0,-2 2-32 0,1 1-16 0,0 3-384 0,0 2-160 16,2 1 128-16,0 1-128 0,2 0 0 0,2 1 0 15,2 0 0-15,2 1 0 0,2-1 0 0,1 0 0 16,3-1 0-16,1 0 0 0,0-1 0 0,2-1-176 16,3-3 176-16,3-1-128 15,1-1 128-15,1-2 0 0,2-1 0 0,3-2-128 0,0-3 128 0,1-1 0 16,2-2 0-16,-1-1 0 0,1 1 0 15,-1 0 0-15,-1 2 0 0,-2 1-128 0,-2 0 128 16,-1 2 0-16,-1 1 0 0,-2 1 0 0,-7-1 0 0,7 5 0 16,1 0 0-16,-3 3 0 0,1 1-128 0,0 0 128 15,2-1-128-15,0 2 128 0,-1 0 0 0,2-1 0 0,3-1 0 0,-1-2 0 16,1-1-128-16,3-3 128 16,-1-1-128-16,1-3 128 15,1-3-528-15,-1 0-32 0,4-2 0 0,-2-3 0 0,-1-3 208 0,0-3 32 0,0-3 16 16,-1-2 0-16,-1-2 304 0,1-2 224 15,-2-3-32-15,0-4-16 0,0-3 112 0,0 0 32 0,1-1 0 16,-2 0 0-16,-1 1 192 0,-2 3 32 16,-3 3 16-16,0 2 0 0,-2 5 256 0,-1 4 48 0,0 1 16 0,-2 4 0 15,-1 2-192-15,-1 2-48 0,-2 4 0 0,3 5 0 0,0 0-432 0,0 0-80 16,-5 2-128-16,-1 2 176 0,1 5-176 16,-1 4-176-16,0 5 48 0,-1 4 0 0,1 3 128 0,0 3-208 15,-1 1 80-15,2 3 128 0,1 2-176 0,0 0 176 16,2 0-128-16,1 1 128 15,1-4 0-15,2 0 0 0,1-1 0 0,3-4-128 0,1-1-16 0,1-5 0 16,3-1 0-16,1-2 0 16,2-4-256-16,1-3-48 0,0-4-16 0,2-2 0 15,1-4 32-15,0-3 16 0,1-1 0 0,0-4 0 0,-2-3 176 0,0-4 48 16,-1-5 0-16,2-3 0 16,-2-2 192-16,1-3 0 0,-2 1 0 0,-2-1 0 15,0 2 0-15,-5 3 0 0,0 1 0 0,-1 4 0 0,-3 4 176 0,-1 3-32 16,0 2 0-16,-2 4 0 0,-1 5 192 0,0 0 48 0,0 0 0 0,0 0 0 15,-4 8-384-15,1 3 0 0,1 4 0 0,-1-1-128 32,-2 2 128-32,1 2-160 0,0 0 160 0,2 0-160 0,0 0 160 0,1 1 0 15,1-2 0-15,2 2 0 0,1 0 0 0,2-2 0 16,-2-1 0-16,3-2 0 0,1-2 0 0,2-2 0 16,2-3 0-16,1-2 0 0,1-1-144 15,2-1 0-15,-1-2 0 0,3-5 0 0,0-2 144 0,2-3-192 0,0-1 192 0,0-2-192 16,0-2 192-16,1-3 0 0,0-1 128 0,1-3-128 15,-3 0 144-15,-1 0-144 0,-4 1 192 0,-1 2-192 16,-2 3 176-16,-2 3-176 16,-3 2 160-16,1 2-160 0,-4 3 256 0,-2 5-64 15,0 0 0-15,0 0 0 0,0 0-192 0,0 8 0 16,0-1 0-16,0 2 0 0,0 1 0 0,0 1 0 0,0 1 0 0,1 1 0 0,1 0 0 0,3 1 0 16,-2-2 0-16,2-1 0 0,1-1-160 0,0-2 160 15,2 0-128 1,1-1 128-16,1-2 0 0,1-1 0 15,0-2 0-15,0-3 0 0,0 0 0 0,0-3 0 0,-1-1 0 0,-1-3 0 16,-1-1 336-16,0-3 0 16,-1-2 0-16,-2-2 0 0,-2 0 48 0,0-1 16 0,-4 0 0 0,-2-2 0 0,-3 0-208 0,-1 3-32 15,-2 2-16-15,-2 2 0 0,-3 1-144 0,0 3 0 16,-3 2 0-16,2 4-176 16,-1 2-416-16,2 1-96 0,0 4-16 0,0 1 0 15,0 2-1536-15,1 2-304 0,4 2-64 0,1 1-14496 0</inkml:trace>
  <inkml:trace contextRef="#ctx0" brushRef="#br0" timeOffset="-151269.45">14585 11121 20271 0,'0'0'1792'0,"6"3"-1424"16,1 0-368-16,0-1 0 0,0 0 1904 0,1 0 304 0,0 0 64 0,-1 0 16 0,1-1-48 0,1 0 0 16,0-1 0-16,1 0 0 15,-2 0-896-15,3-1-192 16,1-2-48-16,2 1 0 0,0-1-512 0,2 0-96 0,1-2-32 0,-2 2 0 0,0 0-240 0,-1 0-48 31,0 2-16-31,1 1 0 0,-4 1-160 0,1 1 0 16,-1-1 0-16,-1 2 0 0,-1 1 0 0,1 1 0 15,0-1 0-15,0 2 0 0,-1-1 0 0,0 1 0 16,0 0 0-16,-1 0 0 0,2-1 0 0,0-1 0 16,0-1 0-16,0-2 0 0,1-1 0 0,0-1 128 0,0-1-128 15,0-2 128-15,1-1 128 0,0-2 32 16,0 0 0-16,0-3 0 0,2-2 16 0,0-2 0 15,-1-1 0-15,-1 0 0 0,0-3-160 0,-1-1-16 16,-2-1-128-16,-1 2 192 0,-3 0-192 0,-1 2 0 0,-2 1 0 16,-1 4 0-16,-1 1-336 0,-1 3 32 0,0 1 16 15,1 6 0-15,-6-1-16 0,6 1 0 0,-4 1 0 0,-1 4 0 16,0 1 48-16,2 3 16 0,-3 1 0 0,3 1 0 16,1 2 112-16,0 0 128 0,2 2-208 0,2-1 80 15,0 0 128-15,1-1-128 0,3 2 128 0,-2-2-128 16,3-2 128-16,0 0 0 0,1-1 0 0,2 0 0 0,-2-1 0 0,-1-2 0 15,0 0 160-15,-2-2-160 0,1 0 464 0,-6-5 0 16,0 0 0-16,0 0 0 0,-5 5 64 0,-1 0 16 16,-2-2 0-16,-2 0 0 0,-2-1-208 0,-2 1-32 15,-3-2-16-15,1 0 0 0,-2-1-288 0,2 1 0 16,-1 0 128-16,2 0-128 16,-1 0-304-16,1 0-112 0,0-1-32 0,-1 0 0 15,1-1-1920-15,-1-3-384 16,1-1-64-16</inkml:trace>
  <inkml:trace contextRef="#ctx0" brushRef="#br0" timeOffset="-151126.27">14231 10654 37775 0,'-24'-16'1664'0,"16"11"368"15,-1-1-1632-15,0 2-400 0,0-1 0 0,0 1 0 0,1 0 0 0,0 1-272 0,0 2 32 0,1 1 16 31,0 0-2496-31,-1 1-496 0</inkml:trace>
  <inkml:trace contextRef="#ctx0" brushRef="#br0" timeOffset="-150967.7">13613 10838 39615 0,'0'0'1760'0,"0"0"352"0,-2-3-1680 0,2 3-432 15,0 0 0-15,4-5 0 0,2 0 320 0,4 1-32 16,3 1 0-16,7-1 0 15,5 1-288-15,6-1-176 0,5-2 32 0,5-1 0 16,2 0-2368-16,2-2-480 0</inkml:trace>
  <inkml:trace contextRef="#ctx0" brushRef="#br0" timeOffset="-150511.02">16126 10961 34959 0,'0'0'1536'0,"0"0"336"0,0 0-1488 0,0 0-384 0,13-3 0 0,-2 1 0 16,-3 0 432-16,-1 1 16 0,2 0 0 0,2-1 0 0,1-1-16 0,4 1 0 16,2 0 0-16,3 0 0 0,2 0-96 0,3-1-16 15,0 1 0-15,2 0 0 0,-1 0-192 0,2 1-128 0,-2 0 128 0,1 1-128 32,-2 0 0-32,-2 0-208 0,-3 0 16 0,-2 1 16 15,-3 0-2208-15,-2 0-448 16,-4 0-96-16</inkml:trace>
  <inkml:trace contextRef="#ctx0" brushRef="#br0" timeOffset="-150330.11">16143 11094 17503 0,'-5'0'1552'0,"-2"0"-1232"16,2 0-320-16,5 0 0 0,0 0 3824 0,0 0 704 16,0 0 144-16,0 0 16 0,0 0-3184 0,0 0-640 15,9 4-128-15,3-1-32 0,2 0-256 0,3-1-48 16,1-1-16-16,3-1 0 0,2-2-96 0,3 1-32 0,1-1 0 0,2 1 0 15,0 0-256-15,2-2 0 0,2-1 0 0,2-1-144 32,2 0-2224-32,-1-2-432 0,-3-2-80 0</inkml:trace>
  <inkml:trace contextRef="#ctx0" brushRef="#br0" timeOffset="-150032.93">16522 10837 16575 0,'-19'-11'736'0,"11"7"160"0,-1 0-720 0,-2-1-176 16,1 0 0-16,1 0 0 0,1 1 3968 0,2-1 752 0,0 2 144 0,6 3 48 16,0 0-3248-16,0 0-656 0,0 0-128 0,0 0-32 15,0 0-528-15,7 2-128 0,1 2 0 0,5 0-16 0,2-2-176 0,3 2 0 16,1-1 0-16,3 1 0 0,1 1 0 0,1-1 0 16,-1 0 0-16,1 1 0 0,0-1 0 0,-2 1 0 15,0 0 0-15,1 1 0 0,-4-1 0 0,0 2 0 16,-3-1 0-16,-2 2 0 0,-2 1 0 0,-3 1 0 15,-3 0 0-15,-3 1 0 0,-3 3 0 0,-5 0 128 16,-3 3-128-16,-4 0 128 0,-3 2 240 0,-1 1 32 16,-3 0 16-16,-2 1 0 0,-1 2-64 0,-1-1-16 0,-1-1 0 15,1-2 0-15,1 0-208 0,1-1-128 0,1-1 128 0,2 0-128 16,1-2 0-16,4-1-128 0,0 0 0 16,3-2-11984-1,2-1-2400-15</inkml:trace>
  <inkml:trace contextRef="#ctx0" brushRef="#br0" timeOffset="-149352.58">18070 10735 19343 0,'0'0'1728'0,"-6"-1"-1392"0,-1 0-336 0,1 0 0 15,-1-1 1296-15,0 0 192 16,0 0 48-16,-2 1 0 0,0 0-144 16,-3-1-32-16,-1 0 0 0,0-2 0 0,0 1-416 0,-1 0-96 0,0-2-16 0,1 1 0 15,1-2 48-15,0 0 0 0,0-2 0 0,2 0 0 16,1 0-80-16,1-1-16 0,2-2 0 0,0-1 0 0,3-1-256 0,3-2-48 16,2-1-16-16,1-1 0 0,2-1-176 0,1 0-32 15,3 1-16-15,2 2 0 0,-1 1-240 0,2 1 176 16,0 2-176-16,1 2 160 0,1 1-160 0,-1 3 0 15,-1 1 0-15,0 3 0 0,-1 2-144 16,-1 3 144 0,0 1 0-16,-1 5 0 0,-1 2-144 0,0 5 144 0,-1 1 0 15,-1 4-144-15,0 2 144 0,-2 4 0 0,0 1 0 0,-1 1 0 0,0 2 0 0,-2-1 0 16,-2-2 0-16,-1-1 0 0,1 1 0 0,-2-2 0 16,-3-1 128-16,1-1-128 0,0-3 144 0,0-1-144 15,-1-4 192-15,1 0-192 0,-2-3 192 0,2-2-192 16,-1-2 192-16,1-1-192 15,0-2 208-15,0-3-64 0,-1-1-16 0,6-3 0 0,-6 1 0 0,6-1 0 32,-6-2 0-32,1-1 0 0,-1-1-128 0,2-2 192 0,0-1-192 15,2 1 192-15,0-1-192 0,1 0 0 0,0-2 0 0,0 1 128 0,0 1-128 0,-1 1 0 0,1-1 0 0,1 2 0 32,0 5-192-32,0 0 48 0,3-5 0 0,-3 5 0 15,0 0-224 1,0 0-32-16,0 0-16 0,5-2 0 0,2 1-368 0,-1 1-80 0,1 0-16 0,1 1 0 15,-3 0-2128-15,2 1-416 0</inkml:trace>
  <inkml:trace contextRef="#ctx0" brushRef="#br0" timeOffset="-148943.7">18214 10793 33407 0,'4'-13'1472'0,"-2"9"320"0,-2 4-1440 0,5-5-352 16,0 1 0-16,-5 4 0 0,0 0 848 0,6-1 112 15,-6 1 0-15,0 0 16 0,5 4-544 0,0 3-112 0,-3 2-32 0,-1 2 0 16,-1 1-288-16,0 1 0 16,-2 1 0-16,-1 2 0 0,1-1 144 0,-1 0-144 0,0 1 0 0,-1-2 144 15,1-1-144-15,0 2 0 0,1-4 0 0,-1-1 128 16,3-3-128-16,-1 0 160 15,0-2-160-15,1-5 160 0,0 0 112 0,0 0 32 0,0 0 0 0,0 0 0 16,0 0 160-16,3-6 48 0,1-4 0 0,1-2 0 16,2-1-96-16,1-3-16 0,0 0 0 0,3-3 0 0,3-2-208 15,1 0-64-15,0 0 0 0,2 3 0 16,-1 1-128-16,-1 3 0 0,1 1 0 0,-2 2 0 0,2 3 144 16,-3 1 0-16,-1 2 0 0,0 1 0 15,-3 2 48-15,0 2 16 0,-1 2 0 0,-1 3 0 0,1 1-208 16,-1 3 144-16,-1 2-144 0,1 1 128 15,-3 0-128-15,-1 3 0 0,1-1 0 0,-1 1 0 16,-1 2-192-16,0-1 0 0,1 2-16 0,-1-1 0 16,1-2-1520-16,2 0-288 0,1-1-64 0,0-2-16 15,1-2-1488-15,4-4-288 0</inkml:trace>
  <inkml:trace contextRef="#ctx0" brushRef="#br0" timeOffset="-148545.66">18961 10666 21183 0,'-3'-10'1888'0,"3"10"-1504"0,-4-6-384 15,-2 2 0-15,0-2 2640 0,-1 3 464 0,-3 1 96 0,-2 1 0 16,-1 1-1280-16,-1 1-256 0,-3 1-48 0,0 3-16 16,-3 0-736-16,0 3-160 15,0 2-16-15,0 0-16 0,2 2-400 0,1 1-80 16,2 1 0-16,2 3-16 0,1 0-176 0,1 1 0 0,2-2 144 16,2 2-144-16,1-3 0 0,2 2 0 0,3-2 0 0,2 0 0 15,3-3 0-15,1-1 0 0,3-1 0 0,2-3 0 16,2-1 0-16,1-3 0 0,1-1 0 0,3-2 128 0,1-2-128 15,2-3 0-15,0-3 0 0,0-3 0 0,1-3 0 16,-3-4 0-16,0-3 0 0,-1-2 0 0,-2-2 0 16,-1-3 176-16,-1-2-16 0,0 1 0 0,-1-3-32 15,-1 0-128-15,-1 0 192 0,-2 2-64 16,-1 3 80-16,-2 3 16 0,-1 1 0 0,-2 4 0 16,-1 3 320-16,0 4 64 0,-1 1 16 0,-1 4 0 0,0 1-64 0,1 6-16 15,0 0 0-15,0 0 0 0,-6 1-416 16,2 4-128-16,0 2 0 0,-1 3 0 0,1 2 0 0,-1 4 0 15,1 1 0-15,1 2 0 0,1 1-144 0,-2 1 144 0,2 2-128 16,1 0 128-16,1 1 0 0,1 0-128 0,0 1 128 0,4-1 0 31,-2 0-416-31,2-2 0 0,1-2 0 0,3-3 0 16,2 0-1504-16,1-3-320 0,0-1-48 0,1-3-16 16,4-2-1856-16,0-4-368 0</inkml:trace>
  <inkml:trace contextRef="#ctx0" brushRef="#br0" timeOffset="-148072.39">19280 10797 23775 0,'0'0'1056'0,"0"0"224"0,0 0-1024 0,0-6-256 16,0 6 0-16,1-5 0 0,0-1 1616 0,0 2 288 0,-1 4 48 0,2-6 16 16,1 0-704-16,1 0-144 0,0 0-32 0,2-1 0 0,0 0-416 0,2 1-96 15,1-2 0-15,2-1-16 16,-3 0-144-16,1 0-32 16,-1-1 0-16,0-2 0 0,-2-1 0 0,0 2-16 0,-2 2 0 0,-1 0 0 0,0 1 80 0,-2 1 0 31,-1 2 16-31,0 5 0 0,0 0 192 0,0 0 48 0,0 0 0 0,-7 1 0 0,-1 1-416 0,0 3-80 15,-1 1-16-15,-1 3 0 16,0 1-192-16,0 1 0 0,-1 1 128 0,1 1-128 16,3 0 0-16,-2 0 0 0,1 1 0 0,3 0 0 15,-1-1 0-15,3 1 0 0,1-1-128 16,2 0 128-16,2-1 0 0,0-1 0 0,3-1 0 16,3 0 0-1,3-1-576-15,1-3 0 0,4-1 0 0,0-3 0 16,1-2-688-16,1-2-144 0,1-4-16 0,1-2-16 0,1-1-1248 0,1-5-256 0,0-3-64 0,1-3 0 15,-3-1 1248-15,1-3 240 0,-1-4 48 0,-2-1 16 16,1-2 512-16,-5 0 112 0,0-1 0 0,-2 2 16 16,-2 3 2256-16,-3 4 448 0,-3 1 96 0,-1 3 0 0,-2 2 672 0,-2 1 128 0,-2 4 32 0,-1 2 0 0,0 1-832 15,-1 2-144 1,1 2-48-16,0 3 0 0,4 2-912 0,0 0-192 0,-4 3-48 16,0 3 0-16,0 2-384 0,1 1-64 0,0 4-32 0,1 1 0 0,0 2-160 15,1 3 160 1,0 2-160-16,0 1 160 0,1 2-160 0,0 0 0 0,-1 2 0 0,1 0 0 15,0 0 0-15,0 1 0 0,0 0 0 0,1 1 0 0,0-3 0 16,1-2 0-16,1 3-160 16,0-4 160-16,0-2-1840 0,2-1-272 0,-1-3-48 0</inkml:trace>
  <inkml:trace contextRef="#ctx0" brushRef="#br0" timeOffset="-147898.75">19531 10731 18431 0,'-9'-11'816'0,"4"5"160"0,1 0-784 0,0-1-192 16,1 0 0-16,2 1 0 0,0-1 4752 0,2 2 912 16,2-2 176-16,4 2 48 0,2-1-4560 0,3 2-912 0,4-1-176 15,4 2-48-15,2 2-192 16,2 0 0-16,3 0-144 0,2 0 144 16,0 1-304-16,-1 0 48 0,-3 0 0 0,0 1 0 15,-1 2-2368-15,-2-1-448 0,-2 1-112 0</inkml:trace>
  <inkml:trace contextRef="#ctx0" brushRef="#br0" timeOffset="-147613.85">19984 10705 25791 0,'0'0'1152'0,"4"-5"224"16,-1-4-1104-16,2-1-272 0,0-1 0 0,2 0 0 0,-2-1 1536 0,2 1 256 15,-2-1 64-15,1 1 0 0,-2 0-272 0,0 0-48 16,-1 1-16-16,-1 1 0 0,-1 2-480 0,-1 0-80 15,-1 1-32-15,1 6 0 0,0 0-352 0,0 0-80 16,-5-1-16-16,-1 1 0 0,-1 3-288 0,0 2-48 16,-2 3-16-16,-1 1 0 0,0 2-128 0,1 2 0 15,1-1 0-15,0 2 0 0,0 2 0 0,3 0 0 16,0 1 0-16,2-1 0 0,1-3-128 0,2 2 128 16,3 0 0-16,0-2 0 0,1-1 0 0,1-1 0 15,2-2 0-15,3-1 0 0,1-4-336 0,3 1 48 0,2-2 16 0,4-1 0 31,4-1-1744-31,2-1-352 0,2-1-64 0,1-2-13888 0</inkml:trace>
  <inkml:trace contextRef="#ctx0" brushRef="#br0" timeOffset="-147296.85">20328 10585 32015 0,'-9'-12'1408'0,"6"8"320"0,-1-2-1392 0,1 0-336 0,0-1 0 0,0 1 0 0,-1-1 1472 15,2 2 240-15,0-1 32 0,2 6 16 0,0 0-752 0,0 0-160 16,0 0-16-16,0 0-16 0,0 0-640 15,3 6-176-15,2 0 0 0,0 3 0 16,2 1 0-16,-1 2 0 0,2 1 0 0,-1 3 0 0,-1 1 0 0,2 1 0 16,-4-2 0-16,1 2 0 0,-2 1 0 15,0-1 0-15,-2 0 0 0,-1-1 0 0,0-1 144 0,-1-2-144 16,0-3 192-16,0-1-192 0,-1-2 224 0,2-8-64 16,0 0-16-16,0 0 0 0,0 0 64 0,0 0 16 15,0 0 0-15,0 0 0 0,0 0 272 0,0-6 48 0,0-1 16 16,2-3 0-16,1-4-32 0,3-1 0 15,0-3 0-15,2 0 0 0,1-2-256 0,-1 0-48 0,2 0-16 0,0 3 0 16,1 0-208-16,0 3 0 16,1 0 0-16,-2 2 0 0,-1 2 0 0,0 1-240 0,0 1 80 0,-1 2 16 31,-1 0-1184-31,1 2-224 0,1 0-48 0,0 3-16 16,0 0-1024-16,0 1-208 0,1 1-32 0</inkml:trace>
  <inkml:trace contextRef="#ctx0" brushRef="#br0" timeOffset="-146240.86">20802 10529 26719 0,'0'0'2368'0,"0"0"-1888"16,0 0-480-16,0 0 0 0,-2 8 1344 0,1 0 192 15,0-1 16-15,0 2 16 0,-2 1-304 0,1 2-64 0,0 0-16 0,0 2 0 32,1 0-544-32,-3 0-96 0,3 0-32 0,-1 1 0 0,0-2-96 0,1-1-32 15,0 0 0-15,1-1 0 0,0 0-64 0,1-2-32 16,0-2 0-16,-1-7 0 0,0 0-32 0,0 0-16 0,0 0 0 0,0 0 0 15,9-2 112-15,-4-1 32 16,2-2 0-16,-1-3 0 0,1-2 0 0,0-2 0 0,-1-3 0 0,3-2 0 16,1-1-192-1,0-1-48-15,-1-2 0 0,-1 0 0 0,2 1-144 16,0 1 0-16,-1 3 0 0,0 2 128 16,-2 3-128-16,1 2 0 0,-1 2 0 0,-1 3 0 0,0 2-192 0,-6 2 192 0,0 0-192 0,5 5 192 15,0 2-176-15,-1 1 176 0,-1 3-128 16,1 3 128-16,-1-1-144 15,-1 1 144-15,0 0-160 0,1 1 160 0,-1-1 0 0,1 1 0 16,0 1 0-16,1-3 0 0,-1-1 0 0,1-2 0 16,1-1 0-16,0-3 0 0,2 0 0 0,2-2 0 0,-2-1 128 0,3-2-128 15,0-1 160-15,0-3-32 16,0-2 0-16,1-2 0 0,1-1 0 0,0-3-128 0,1-3 192 16,2 0-64-16,0-1-128 0,1-3 192 0,-1-2-192 0,0 0 192 15,0 1-192-15,0 0 192 0,-4 2-192 0,0 3 192 0,-2 2-192 16,-1 3 192-16,-2 2-192 0,0 0 192 0,-2 4 0 15,-4 3 16-15,0 0 0 16,0 0 0-16,0 0-208 0,0 0 0 0,2 8 128 0,-1 2-128 0,-1 2 0 0,-1 2 0 16,0 0 0-16,0 2-160 0,0 0 160 15,1-1 0 1,0 1 0-16,1 0 0 0,0 0 0 0,1-1 0 16,2 0 0-16,1 0 0 0,0-4 0 0,1 0 0 0,2-1 0 0,1-2 0 15,1-1 0-15,2-3-160 0,1 0 160 0,1-2-160 16,0-2-400-1,3-2-80-15,-1-2 0 0,3-1-16 0,1-2-112 16,1-3-32-16,0-2 0 0,0-2 0 0,2-4 0 16,-1-1 0-16,-1-3 0 0,-2 0 0 0,0-2 240 0,-1 5 48 0,-4 2 16 0,-2 3 0 0,-2 3 336 0,-2 3 160 15,-3 3-160-15,0 0 160 0,-5 5 128 0,0 0 112 16,0 0 16-16,0 0 16 0,-3 7-144 0,1 2-128 16,-2 2 192-16,1 1-192 0,-2 1 0 0,1 1 0 15,-1 2 0-15,1-1 0 0,-2 0 144 0,2 1-144 16,3-1 0-16,-1 1 144 0,1-1-144 0,1-1 0 15,3-2 0-15,-1-2 0 0,1-1 128 0,3-1-128 16,-1-3 192-16,3-1-64 0,0-2 144 0,1-2 32 16,1-2 0-16,1-3 0 0,0 0 16 0,2-3 16 15,0-3 0-15,0-2 0 0,-1-1-16 0,0-3-16 16,2-1 0-16,-1-1 0 0,1-3-128 0,0 1-32 0,0 0 0 16,-1 2 0-16,-2 4-144 0,-1 2 128 0,-2 3-128 0,-1 2 128 15,-4 2 128-15,-3 6 32 0,0 0 0 0,0 0 0 16,0 0-80-16,0 0-16 0,-2 8 0 0,0 2 0 15,0 1-192-15,0 1 0 0,-3 1 0 0,2 2 0 16,-2-1 0-16,1 0-128 0,-3 1 128 0,3-2 0 16,1 0 0-16,1-1 0 0,0-1 0 0,2-2 0 15,0-1 0-15,3-3 0 0,-3-5 0 0,5 3 0 16,-5-3 160-16,7 0-16 0,-2-1 0 0,1-1 0 16,-3-2 48-16,3-2 0 0,2-2 0 0,3 0 0 0,-2-3-64 0,1-3-128 15,2-1 192-15,-1-1-64 0,2-2-128 0,2 0 0 16,-1 2 144-16,0 2-144 0,2 1 0 0,-1 4 0 15,-5 1 0-15,0 2 0 0,-1 3 0 0,-2 1 0 16,0 2 0-16,0 1-192 0,-2 1 192 16,1 3 0-16,-2 0 0 0,0 3 0 0,1 2 0 0,-1 1 0 15,1 2 0-15,-2 0-128 0,-1 0 128 0,0 0 0 0,0 1 0 0,1-1 0 16,0-1 0-16,-2 0 0 16,0 0 0-16,2 0 0 0,-1-1 0 0,0-1 0 0,-1-2 0 15,0-2 0-15,-1-6-160 0,0 0-96 16,0 0-32-16,0 0 0 15,0 0-2016-15,-6-2-416 0,1-3-80 0</inkml:trace>
  <inkml:trace contextRef="#ctx0" brushRef="#br0" timeOffset="-146077.6">21760 10252 18431 0,'-19'-21'816'0,"11"12"160"0,-2-2-784 0,0 0-192 15,1 0 0-15,0 2 0 0,-1 0 4768 0,2 0 912 0,1 1 176 0,1 2 32 0,3 0-4224 16,3 6-864-16,0 0-160 0,0 0-48 0,0 0-448 0,8-2-144 15,2 2 0 1,3 1 0 0,3 2-1072-16,4 2-320 0,3 1-64 0,3 2-16 0,0 2-1216 0,3 2-256 0,1 1-64 0</inkml:trace>
  <inkml:trace contextRef="#ctx0" brushRef="#br0" timeOffset="-145265.72">22643 10458 30399 0,'0'0'1344'0,"0"0"288"0,2-6-1312 0,-1 1-320 16,-1 5 0-16,0-7 0 0,-3 2 1792 0,1-1 304 16,-2 1 48-16,-2 1 16 0,-1 1-944 0,-2 1-176 15,-1 1-32-15,-3 2-16 0,-3 1-624 0,0 3-128 16,-2 0-32-16,1 2 0 0,-1 0-208 0,2 2 0 0,-1 1 0 16,1 2 0-16,-2 1 144 0,3 3-144 0,1-1 128 0,3 1-128 15,3-2 0-15,1-1 0 0,1 0-144 0,3-1 144 16,2 0 0-16,1-1 0 0,2-2 0 0,4 0 0 15,1-1 0-15,3-3 0 0,2 0 0 16,2-2 0-16,0-1 176 0,1-3-176 0,2-2 192 0,2-3-192 16,0 0 192-16,0-3-64 0,0-3 0 0,-1-4-128 15,1-1 0-15,0-3 0 0,0-1 0 0,-3 1 0 0,1 2 128 16,-2 0-128 0,-2 3 0-16,-2 1 0 0,-3 3 128 0,0 3-128 0,-6 1 192 0,-2 7-192 15,1-4 272-15,-1 4-48 16,0 0-16-16,0 0 0 0,-6 3-208 0,0 2 0 0,-1 2 0 0,1 2-160 15,-1 1 160-15,0 1-192 16,2 1 192-16,0 1-192 0,2 1 192 0,1-1 0 0,2 1 0 0,1-2 0 0,1-1 0 16,2-1 0-16,1-2 0 0,3 0 0 0,1-2 0 0,2-2 0 15,1-2 0-15,1-2 0 0,1 0 0 16,2-2 0-16,1 0 128 16,4-4-128-16,2-2 128 0,1-5-128 0,1-2 160 0,-1-3-160 0,2-1 0 15,2-3 128-15,-2-4-128 0,2-1 0 0,-2-2 0 0,0-2 0 16,-1-2 0-1,-3 3 0-15,-5 1 0 0,-1 3 0 0,-3 1 0 0,-3 5 0 0,-2 1 336 0,-2 3 32 16,-3 3 0-16,-3 3 0 0,-2 3-80 0,0 1-16 0,0 2 0 16,-4 2 0-16,-3 2-272 0,-1 2 0 15,2 2 0-15,-3 4 0 0,-3 1-192 0,1 4 48 0,1 3 16 0,0 2 0 0,0 1 128 0,0 0-192 16,0 1 192-16,1 1-192 0,1 1 192 0,3 1 0 16,1 1-144-1,2 0 144-15,3-4 0 0,2 1 0 16,2-2 0-16,4 1 0 0,-1-1 0 0,3-2 0 15,2 0 0-15,2-3 0 0,1-2 0 0,1-2 0 16,2-2 0-16,2-3 0 0,0-2 0 0,2-1 0 16,1-4 144-16,3-1-144 0,0-5 0 0,2-1 0 15,2-5-160-15,0-1 160 0,-3-2-192 0,0 0 192 16,0-1-192-16,-4 1 192 0,-4-1 0 0,-2 3 0 16,-5 1 0-16,-2 3 0 0,-4 2-128 0,-1 1 128 15,-6 1 0-15,-1 3 0 0,0 1-176 0,-5 1 176 0,-3 4-160 0,-1 1 160 16,-1 2-208-16,-2 3 48 15,0 3 16-15,0 2 0 0,-2 2 144 0,2-1-192 0,0 1 192 0,3 2-192 16,3 0 192-16,1 2-128 0,1 1 128 0,2-1-128 16,1-2 128-16,3 1 0 0,1-2 0 15,2 1 0-15,3-1 0 0,1 0 0 0,3-3 0 0,2-1 0 16,3-1 0-16,2-1 144 0,0-2-144 0,2-2 0 16,1-3 0-16,2 0 0 15,2-2-192-15,-2-3 48 0,-2-4-1504 16,2-3-288-16,1-3-64 0,-1-4-15392 0</inkml:trace>
  <inkml:trace contextRef="#ctx0" brushRef="#br0" timeOffset="-145047.71">23376 10284 10127 0,'-20'-15'448'0,"11"8"96"0,1-1-544 0,-2 0 0 16,0-2 0-16,1 0 0 0,2 1 5888 0,1 0 1056 16,3-2 224-16,0 2 32 0,3 2-4576 0,4 0-928 15,1 0-176-15,4 2-48 0,3-1-912 0,2 2-192 0,3-1-48 16,3 0 0-16,1 1-160 0,3-2-32 0,1 1-128 0,-1-1 192 15,-2 0-48-15,1-1-16 0,2 2 0 0,-3-1 0 16,-3 1-128-16,-1 0 160 0,-3 1-160 0,-3 0 160 16,-1 2-160-16,-4 0 160 0,-1 0-160 0,-6 2 160 15,0 0-160-15,0 0 0 16,0 0 0-16,0 0 0 16,-6 4-2224-16,-1 3-416 0,-5 3-96 0</inkml:trace>
  <inkml:trace contextRef="#ctx0" brushRef="#br0" timeOffset="-128064.43">1947 12871 26783 0,'-7'-10'1184'0,"7"10"240"0,-2-5-1136 0,-2-1-288 16,1-1 0-16,0 0 0 0,-1 2 1328 0,0 0 208 15,2 1 32-15,2 4 16 0,-2-4-208 0,2 4-32 0,0 0-16 0,0 0 0 16,0 0-688-16,0 0-144 0,1 10-32 16,1 2 0-16,0 3-208 0,2 2-64 15,-1 2 0-15,1 3 0 0,2 2-48 0,-3 3-16 16,2 0 0-16,-1 2 0 0,0 0-128 0,0 0 0 0,-1 2 0 0,1 0 0 15,1-1 144-15,-2 0-144 0,0-1 160 0,0-2-160 16,0-1 0-16,-1-2 0 0,-2-2-176 0,0-2 176 16,0-2-656-16,0-1-16 0,-1-4 0 0,-1-1 0 31,0-2-1632-31,-2-1-320 0,0-3-64 0</inkml:trace>
  <inkml:trace contextRef="#ctx0" brushRef="#br0" timeOffset="-127681.41">1679 13235 29487 0,'-9'-5'2624'0,"0"0"-2112"0,1 1-512 0,8 4 0 0,-5-5 944 0,5 5 80 16,0 0 0-16,0 0 16 0,5-9-416 16,4 1-96-16,2 3-16 0,0 0 0 0,4 1-512 15,5-3 0-15,4 2 0 0,4-2-192 0,1 0 192 0,4 1 0 16,3-1 0-16,0 1 0 16,0 1 0-16,-1 2 0 0,-4 1 0 0,-2 1 0 0,-3 1 0 0,-2 3 0 0,-3 2 0 15,-3 4 0-15,-4 3 0 0,-2 3 0 0,-3 1 0 0,-1 2 0 16,-4 0 0-16,0 2 208 15,-2-1-32-15,-1 1-16 0,0-2 0 0,0 0 0 0,-1-1 0 16,1-3 0-16,0-1 96 0,1-2 32 0,2-1 0 0,-1-2 0 16,1-3 128-16,2 0 32 0,1-3 0 0,0-1 0 15,1-2-112-15,2-3-16 0,-1-1 0 0,-1-2 0 16,1-1 112-16,1-5 16 0,-1-2 0 0,0-3 0 16,-3 0 128-16,-1-3 48 0,-2-3 0 0,-1-1 0 15,-2 1-288-15,-2 3-48 0,-1 3-16 0,-3 1 0 16,-3 4 48-16,-2 1 0 0,-1 3 0 15,-3 2 0-15,0 4 0 0,-1 2 16 0,0 1 0 16,-1 3 0-16,0 3-336 0,0 0-240 16,3 3 48-16,-3 1 0 0,3 1-656 0,2 2-128 0,2 2-32 0,2 1 0 15,2 3-2064 1,2 1-432-16,2-3-80 0</inkml:trace>
  <inkml:trace contextRef="#ctx0" brushRef="#br0" timeOffset="-127363.85">2467 13032 35583 0,'0'0'1584'0,"0"0"320"0,0 0-1520 0,0 0-384 0,0 0 0 0,0 0 0 0,7 3 512 0,-1 3 48 15,1 0 0-15,2 3 0 0,-2 1-192 0,1 2-48 0,0 1 0 0,-1 3 0 16,0-1-128-16,0 2-48 16,-2 0 0-16,1 2 0 0,-3 0 16 0,0 0 0 0,-1 0 0 0,1 0 0 15,-3-2-32-15,-1-1 0 16,-1-2 0-16,1-1 0 0,-1-3 32 0,0-2 0 0,0-3 0 0,2-5 0 31,0 0 288-31,0 0 64 0,0 0 16 0,-5-5 0 0,3-3 80 0,-1-2 16 0,0-2 0 0,1-3 0 16,2-3-288-16,0-2-48 0,2-2-16 0,1 1 0 0,1 2-272 0,1 0 128 15,-1 2-128 1,2 2 0-16,0 2 0 0,3 2 0 0,0 1 0 0,1 2-192 31,1 1-320-31,0 1-64 0,2 3-16 0,2 1 0 16,2-1-1840-16,0 2-352 0,2 1-80 0,1 1-8352 0,1 2-1680 0</inkml:trace>
  <inkml:trace contextRef="#ctx0" brushRef="#br0" timeOffset="-126631.68">3048 13052 18431 0,'0'0'1632'0,"-2"-7"-1312"16,1-1-320-16,-3 1 0 0,-1 0 3136 0,-2 0 544 16,-1 2 112-16,1 2 32 0,-2 2-1392 0,-1-1-288 15,-3 2-48-15,-1 3-16 0,-1 1-992 0,0 4-192 0,-1 1-32 0,1 3-16 16,1 2-592-16,-1 1-112 0,1 1-16 0,1 0-128 15,1 1 0-15,3-2 0 0,0 1 0 0,4 0 0 16,0 1 0-16,3-1 0 0,1-1 0 0,2 0 0 16,1-3 0-16,2 0 0 0,0-3 0 0,3-2 0 15,0 0 0-15,3-4 0 0,1-2 0 0,2-2 0 0,2-1 176 0,0-2-176 16,-1-5 160-16,1-3-160 0,-2-2 176 0,0-2-176 16,0-3 192-16,1 1-192 0,-2-1 192 0,-1 1-64 15,-3 2 0-15,0 2-128 0,-1 3 208 0,-3 3-64 16,-1 2-16-16,-3 6 0 0,0 0 192 0,0 0 16 15,0 0 16-15,0 9 0 0,-1 3-160 0,-1 4-48 16,-2 4 0-16,-1 3 0 0,1 2-144 0,-2 4 128 16,1 0-128-16,-2 4 128 0,0 1-128 0,-1 2 0 15,-1 0 0-15,0 1 0 0,1 1 0 0,1-2 0 16,0-1 0-16,2-1 0 0,-1-2 0 0,3-4 0 0,2-3 128 0,1-4-128 16,-2-4 0-16,4-2 0 15,-1-5 0-15,2-3 128 0,2-1 0 0,0-4-128 0,3-2 192 16,0-4-64-16,0-4-128 0,3-3 160 15,2-6-160-15,1-3 160 16,2-7-480-16,3-4-112 0,2-5-16 0,2-4 0 16,2-4-352-16,0-1-80 0,0-1-16 0,-1 2 0 15,-1 1 128-15,-1 4 0 0,-4 3 16 0,-2 6 0 0,-3 2 576 0,0 6 176 16,-5 3 0-16,0 4 0 0,-2 3 176 0,-3 2 144 0,-1 2 16 0,-1 4 16 16,-1 4 160-16,0 0 16 0,0 0 16 0,0 0 0 15,-3 5-192-15,-2 3-32 0,1 1-16 0,0 3 0 0,-1 1-176 0,2 5-128 16,0 2 144-16,2 1-144 0,-2 1 0 15,2 0 0-15,1 1 0 16,2-1 0-16,2-1 0 0,1-2 0 0,0 0 0 0,1-1 0 0,2-3 0 0,1-2 0 16,1-2 0-16,1-2 0 0,1-2 0 0,3-4 0 15,-1-2 0 1,2-3 0-16,-2-3 128 0,2-3-128 0,-1-4 0 0,0-4 0 0,2-3 0 0,-1-3 0 16,1-2 0-16,-1-4 0 0,-2-4 0 15,-1 1 0-15,0 2-144 0,-2 3 144 0,-1 0 0 0,-2 4 0 16,-2 3 0-16,0 3 0 0,-2 4 256 0,-2 4 80 0,-1 1 32 15,-1 7 0-15,0 0 32 0,0 0 16 16,0 0 0-16,0 0 0 0,-3 5-416 0,0 3 128 16,-1 3-128-16,2 2 0 0,-1 1 128 0,1 1-128 0,1 3 0 15,1 0 128-15,0 1-128 0,1 0 0 0,0-1 144 16,1 1-144-16,1 0 0 0,2-2-256 16,-1 0 32-16,3-2 16 15,-1 0-544-15,2-3-96 0,1-2-32 0,2-2 0 16,1-1-2112-16,3-3-416 0,4-3-96 0,4-2-16 0</inkml:trace>
  <inkml:trace contextRef="#ctx0" brushRef="#br0" timeOffset="-126306.6">3948 13195 27647 0,'0'0'1216'0,"0"0"256"0,0 0-1168 0,0 0-304 15,0 0 0-15,0 0 0 16,-6 1 1200-16,6-1 176 0,0 0 32 0,0 0 16 0,0 0-336 16,0 0-80-16,0 0-16 15,0 0 0-15,0 0-496 0,8 0-112 0,1-2 0 0,1-1-16 0,1-1-48 0,0-2-16 16,0 0 0-16,1-4 0 0,0 0-32 0,0-2 0 15,0-2 0-15,-1-2 0 16,0 0 48-16,-2-2 0 0,-2-1 0 0,-1 2 0 0,-3 1-64 0,-2 2 0 16,-2 1 0-1,-2 1 0-15,-1 2 368 0,-3 2 64 0,-1 2 16 0,-1 2 0 0,-2 3-144 0,-1 2-32 16,-1 4 0-16,-2 1 0 0,-2 3-400 0,1 3-128 0,-1 4 0 16,3 0 0-1,0 2 128-15,0 0-128 0,1 1 0 0,1 1 0 0,2 0 0 16,3 0 0-16,3 0 0 0,2 0 0 0,1 0 0 0,3 0 0 15,1-3 0-15,5 2 0 0,-2-2 0 0,2-2 160 16,3-2-160-16,3-1 128 0,1-1-128 0,3-2 128 0,0-2-128 0,4-4 128 16,3-2-288-16,1-2-64 15,1-2-16-15,5-4 0 0,5-4-2960 16,3-5-608-16</inkml:trace>
  <inkml:trace contextRef="#ctx0" brushRef="#br0" timeOffset="-125871.89">5061 12669 6447 0,'2'-6'576'16,"0"0"-576"-16,0-2 0 0,1 0 0 0,-2 0 6400 15,2 0 1152-15,1 1 256 0,-1 2 32 0,-3 5-5424 0,0 0-1088 16,-3-5-224-16,3 5-32 0,-7 1-96 0,-1 4-16 15,0 1 0-15,1 7 0 0,-4 2-448 0,-1 6-80 16,-2 4-32-16,0 4 0 0,-1 4-160 0,-2 6-48 16,0 4 0-16,-2 5 0 0,-1 3 16 0,0 4 0 15,-2 1 0-15,-1 2 0 0,0 1-208 0,-1-2 0 16,0-1 128-16,1-2-128 0,2-1 0 0,1-2 128 16,2-6-128-16,4-5 0 0,1-2 0 0,2-3 0 15,2-4 0-15,1-4 0 16,3-4-320-16,1-4-176 0,3-4-16 0,2-1-16 15,2-6-2000-15,3-3-400 0,5-4-80 0</inkml:trace>
  <inkml:trace contextRef="#ctx0" brushRef="#br0" timeOffset="-125571.58">6034 12816 36863 0,'-12'-4'1632'0,"6"3"336"0,-3-3-1584 0,0 2-384 0,2 0 0 0,2 0 0 0,-2 1 640 0,1 1 32 15,0 1 16-15,1 2 0 0,-1 0 192 16,2 4 32-16,1 2 16 0,-1 3 0 0,2 3-608 16,0 5-112-16,1 3-16 0,-3 4-16 0,2 2-48 0,1 3-128 15,-1-1 192-15,1 2-64 0,0 0 0 0,0 0 0 16,-2 1 0-16,2-1 0 0,-1-1-128 0,0 0 0 15,1-1 0-15,0-2 0 0,-1 0 0 0,-1-4 0 16,0-2 0-16,2-1 0 16,1-2-656-16,0-3-64 0,0-3-16 0,0-3 0 15,-2-2-2336-15,2-9-448 0</inkml:trace>
  <inkml:trace contextRef="#ctx0" brushRef="#br0" timeOffset="-125040.33">5788 13211 33167 0,'-13'-4'1472'0,"6"2"304"0,1-1-1424 0,-1 1-352 0,0 1 0 16,7 1 0-16,0 0 1152 0,0 0 144 0,-3-4 48 0,3 4 0 16,3-5-704-16,4 0-144 0,3-1-32 0,3 1 0 0,4-2-464 0,3 1 0 15,7-2 0-15,-1 0 0 16,5 0 0-16,2 1 0 0,2-1 0 0,0 0 0 0,1 2 0 0,-3 0 0 16,-4 3-160-16,-1 1 160 15,-3 2 0-15,-3 2 0 0,-2 1 0 0,-4 3 0 0,-2 0 0 0,-4 1-128 16,-3 3 128-16,-1 1 0 0,-3 1 0 0,-1 1 0 15,-2 1 0-15,-1 1 0 0,-1-1 0 16,0 0 176-16,0 2-176 0,0-3 192 16,2-2-192-16,0-1 0 0,0-1 144 0,3-2-144 0,0 0 192 0,0-3-16 15,-3-4-16-15,7 4 0 0,-1-2-16 16,2-2 0-16,0-3 0 0,2-2 0 0,0-1-16 0,1-3-128 16,1-2 192-16,0-4-64 0,0-1 96 0,0-3 16 15,0-2 0-15,0 0 0 0,-1 2 32 0,-1 0 16 0,-1 0 0 0,-2 4 0 16,-2 2-64-16,1 3-16 15,-2 2 0-15,-1 3 0 16,-3 5 176-16,0 0 48 0,0 0 0 0,0 0 0 16,0 0-272-16,0 0-160 0,5 6 192 0,-1 2-192 0,0 1 0 0,1 1 0 0,0-1 0 15,3 4 0-15,-1-1 0 0,1 0 0 0,2 0 0 0,2-1-144 0,2 0 144 0,2-1 0 16,-2-3 0-16,3 1 0 16,-2-3 0-16,1-3 0 0,-2-1 0 0,0-3 0 0,2-3 0 0,-2-1 144 15,-1-2-16-15,-1-2-128 0,0-2 288 0,-2-1-48 16,-1-3-16-16,-2-1 0 0,-3-4 144 15,-1 0 16-15,0 0 16 0,-2 1 0 0,-1 0-208 0,-2 3-64 16,-3 0 0-16,0 3 0 16,-1 1-128-16,1 2 0 0,-1 2 0 0,1 2 0 15,-1 3-880-15,6 4-208 0,0 0-32 0,0 0-16 16,0 0-1856 0,0 0-368-16,0 7-80 0,2 0-16 0</inkml:trace>
  <inkml:trace contextRef="#ctx0" brushRef="#br0" timeOffset="-124866.68">6974 13057 23951 0,'0'0'1056'0,"0"0"224"0,-1 8-1024 0,0-2-256 0,-1 1 0 0,1 1 0 15,0-1 3296-15,0 1 608 0,0 0 112 0,-1 0 16 16,0 0-2640-16,1 1-544 0,1 0-96 0,0 0-32 16,0 1-528-16,2-2-192 0,1 1 144 0,1-1-144 15,2 0 0-15,-1-2 0 0,2 1 0 0,2-2 0 16,1-1-1136-16,1-3-304 0,1-3-64 0,0-3-16 15,-1-3-1952-15,0-3-400 0,8-17-80 16,-6 0-16-16</inkml:trace>
  <inkml:trace contextRef="#ctx0" brushRef="#br0" timeOffset="-124777.77">7013 12796 18431 0,'-12'-7'1632'0,"-2"-1"-1312"16,-3 0-320-16,1 2 0 0,1 0 1072 0,1 2 144 16,2-1 16-16,3 3 16 15,4 0-2016-15,5 2-416 0</inkml:trace>
  <inkml:trace contextRef="#ctx0" brushRef="#br0" timeOffset="-124472.37">7322 12826 19343 0,'0'0'1728'0,"0"0"-1392"15,0 0-336-15,0 0 0 0,-4 3 3056 0,-3 1 528 16,-1-1 128-16,-3 1 0 0,-4 2-1504 0,-1 1-304 16,-2 0-64-16,0 2-16 0,-2 0-1120 0,2 1-208 0,1 1-48 0,1 0-16 15,3 1-432-15,3-2 0 0,1 0 128 0,5 0-128 16,1-1 0-16,1 1 0 0,4-1 0 0,1 0 0 15,2 0 0-15,4 0-144 0,2-2 144 0,2 1 0 16,2-1-128-16,1-2 128 16,2-3 0-16,-1 2 0 0,2-2 0 0,-1 0 0 0,-1 0 0 15,0 0 0-15,-3-1 0 0,-1 3 0 0,-1-1 0 0,-2 0 0 16,-3 2 0-16,-3-1 0 0,-4-4 0 0,0 7 0 16,-2-1 496-16,-3 1 48 0,-4 1 16 0,-1-1 0 0,-4 1-48 0,-1 0-16 15,-2-1 0-15,1 2 0 16,-2 0-368-16,0 0-128 0,1 0 0 0,3-1 0 15,1 0-400-15,2-1-176 0,4-3-48 0,2-1 0 16,5-3-1872-16,0 0-368 0,0 0-80 0</inkml:trace>
  <inkml:trace contextRef="#ctx0" brushRef="#br0" timeOffset="-124273.39">7592 12762 36287 0,'0'0'1600'0,"0"0"336"0,0 0-1552 0,0 0-384 16,0 0 0-16,0 0 0 0,0 0 1648 0,0 0 240 15,0 0 48-15,0 0 16 0,3 7-1072 0,-2 0-224 0,2 1-32 0,-1 2-16 16,-1 2-288-16,1 3-64 16,-1 1-16-16,0 2 0 0,0 0-240 0,0 2 176 15,1 0-176-15,-1 1 160 0,0 1-160 0,0 0 0 0,0 0 0 16,0 0 0 0,-1-1-672-16,1 0-160 0,-1-3-48 0,1-1 0 15,0-3-2464-15,0-2-496 0</inkml:trace>
  <inkml:trace contextRef="#ctx0" brushRef="#br0" timeOffset="-124108.27">7437 12942 34095 0,'-18'-10'3024'0,"11"5"-2416"0,-2 1-480 0,0 0-128 0,0-1 1648 0,3 2 304 16,1 0 64-16,5 3 16 16,0 0-1248-16,0 0-240 0,0 0-48 0,11-2-16 15,3 2-480-15,5 2 0 0,3-1-176 0,2 0 176 0,2-1-224 0,2 0 80 16,3-1 16-16,2 0 0 15,2-2-2720-15,3 1-544 0</inkml:trace>
  <inkml:trace contextRef="#ctx0" brushRef="#br0" timeOffset="-121688.58">8725 13163 21471 0,'0'0'960'0,"0"0"192"0,0 0-928 0,0 0-224 15,0 0 0-15,0 0 0 0,0 0 1776 0,0 0 304 16,0 0 64-16,0 0 16 0,0 0-560 0,0 0-128 0,4-6 0 0,1 1-16 0,1-2-432 0,2 1-64 15,1-2-32-15,1-1 0 16,0-1-160-16,0-1-16 0,-2-1-16 0,2-1 0 16,2-1-448-16,-2-2-96 0,-1 0 0 0,-1-1-16 0,-1 0-48 0,-1 0-128 15,-3 1 192-15,2 0-64 0,-3 3-128 16,-1 2 0 0,-2 3 0-16,-2 1 0 0,-2 1 0 0,1 3 0 15,-3 1 0-15,-3 3 0 0,0 3 0 0,0 3 0 16,-2 3 0-16,0 2-176 0,-1 2 48 0,0 2 0 15,0 4 0-15,2 1 0 0,0 0 128 0,2 0 0 0,2 1 0 0,3-1-128 0,2-1 128 16,2-2-160-16,3 0 160 0,2-2-160 16,3 0 160-16,3-2-192 0,2-1 192 0,5-2-192 0,1-3 192 15,0-1 0-15,3-3-144 0,2-3 144 0,-1-3 0 0,2-2 0 16,2-3 0-16,0-2 0 0,-2-3 0 0,0-1 0 16,0-1 0-16,-1-3 0 0,-1-3 160 0,-2-2-160 15,-1-3 192-15,-3-1-192 0,1-2 128 0,-4 2-128 16,-2-2 0-16,-3 3 0 0,-2 2 192 0,-3 3-64 15,-3 3 0-15,-3 4-128 0,-2 1 0 0,-3 3 0 16,-1 3 0-16,-2 1 0 0,-2 2 0 0,-1 3 0 0,-1 3 0 16,-2 4 0-16,1 2 0 0,1 2-176 0,0 1 176 0,2 1-208 15,2 1 208-15,1 2-192 16,2-1 192-16,1 1-192 0,3 0 0 0,0-1 16 0,3 1 0 0,3-2 0 16,3-2-64-16,0 0-16 15,3-1 0-15,0-1 0 0,2 0 256 0,0 0 0 16,0-1-160-16,0 2 160 0,-1 0 0 0,-1 1 0 15,-2 1 0-15,0 3 0 0,-2 1 0 0,0 3 240 0,-3 1-48 0,-1 2 0 16,-1 2 128-16,0 3 32 16,-1-2 0-16,1 3 0 0,-1-1-160 0,0 1-16 0,1 0-16 0,0-1 0 0,0 0-160 0,0-3 0 15,1-3 0-15,1-1 0 16,1-1 128-16,0-4-128 0,0-2 128 0,1-1-128 16,1-4 256-16,0-1-16 0,1-2-16 0,1-3 0 0,2-2-16 15,2-1 0-15,-1-3 0 0,1-4 0 0,1-3-208 16,1-3 176-16,2-2-176 0,0-5 160 15,2-5-160-15,-1-5 0 0,2-3 0 16,-1-6 0-16,1-4 0 0,-1-2 0 0,1-2 0 0,-3 2 0 0,0 1 0 0,-3 3 0 16,-3 4 0-16,-2 2 0 0,-2 4 0 0,-1 4 0 15,-1 4 128-15,0 4-128 0,-2 3 448 16,-1 3 0-16,0 2 0 0,-1 2 0 0,0 3-48 0,1 6 0 16,0 0 0-16,0 0 0 0,-5 1-272 0,5-1-128 15,-4 6 128-15,-1 3-128 0,1 3 0 0,1 1 0 0,2 2-224 0,-2 1 80 16,2 2 144-1,1 0-128-15,4 1 128 0,-2 0-128 0,1 0 128 0,1-2 0 0,4 1 0 0,1-2-128 16,1-1-128-16,1-2-32 0,3-2 0 0,2-2 0 31,0-3-400-31,2-3-80 0,1-1 0 0,3-5-16 16,3-2 16-16,-1-4 0 0,0-3 0 0,-1-3 0 16,-1-4 96-16,-1-2 32 0,-1-2 0 0,-1-1 0 0,-6-2 400 0,0 2 96 0,-3 3 16 15,-1 3 0-15,-3 1 288 0,-1 4 64 0,-1 2 16 0,-2 2 0 16,-1 1 464-16,-1 8 112 0,0 0 16 0,0 0 0 0,0 0-448 0,0 0-64 15,-1 7-32 1,0 2 0-16,0 1-288 0,1 1 0 16,1 1 0-16,1 1 0 0,2-1 0 0,0 1 0 0,2 0 0 0,0 2 0 15,3-2 0-15,1-1 0 0,2-2 0 0,2-1 0 16,1-3-400-16,0 1-48 0,4-3 0 0,2 0 0 16,2-3-640-16,3-2-128 0,2-2-16 0,0-2-16 15,1-3-240 1,0-3-48-16,0-2-16 0,-1-2 0 0,-3-5 880 0,-3 0 176 0,-2 0 48 0,-4 0 0 0,-3 1 448 0,-3 0 128 0,-3 1 16 0,-4 2 0 15,-2 3 1072-15,-4 1 192 16,-3 1 64-16,-1 2 0 0,-3 2 176 0,-2 2 32 16,-1 1 16-16,-2 4 0 15,-2 3-896-15,-1 0-176 0,-1 2-48 0,1 3 0 0,-1-1-384 0,1 1-192 0,2 1 160 16,2 2-160 0,1 0 0-16,2 1 0 0,2 2 0 0,1-1 0 0,1 1 0 0,3-1 0 0,2-1 0 15,1-1 0-15,3-1 0 0,2-1-128 0,2-2 128 0,2-1 0 16,3 0 0-1,4-2 0-15,0-2 0 0,3-2 0 0,-2-3 0 16,1-2 0-16,0-2 0 0,1-3 0 0,0-2 0 0,-2-2 0 0,-2-2 0 0,1 1 0 16,-3-1 144-16,-1 3-144 0,-2 1 128 15,-2 2-128-15,0 1 128 0,-3 5-128 16,-4 4 128-16,0 0-128 0,0 0 144 0,0 0-144 0,0 0 160 0,1 7-160 16,0-1 0-16,2 4 0 0,-2 2 0 0,0 1 0 15,1 1 0-15,0-1 0 0,2-1 0 0,0 0 0 16,1-1 0-16,3-1 0 0,2-1 0 0,1-3 0 0,2-1 0 0,0-2 0 15,3-2 0-15,0-2 0 0,1-2-160 0,0-4 160 16,2-1-128-16,0-3 128 0,0-3 0 16,-1-3-160-16,0-3 160 0,-2-3 0 15,1-3 0-15,-1-3 0 0,0-4 0 0,-2-4 0 0,-1-1 160 0,-1-1-160 16,-1 1 160-16,-3 2-160 16,-2 3 304-16,-2 3-48 0,-2 5 0 15,-1 3 0-15,-2 4 448 0,-1 4 96 0,-1 3 16 0,-2 2 0 0,1 3-400 16,-2 3-80-16,6 3-16 0,-5 2 0 0,-3 3-320 0,2 2 0 0,-1 5 0 0,1 3-128 15,1 3 128-15,1 3-208 16,0 4 80-16,2 1 128 16,0 3-176-16,1 1 176 0,1 2-128 0,1 1 128 15,0 0 0-15,3-1 0 0,1-1 0 0,1-2-128 16,2-3 128-16,1-1 0 0,3-2-144 0,0-2 144 0,1-3-256 0,0-3 0 16,1-3 16-16,0-3 0 0,1-3-48 0,1-4-16 15,0-3 0-15,1-3 0 0,-3-2 304 0,0-5 0 16,1-6 0-16,0-2 0 0,0-3-176 0,1-4 32 15,-1-2 0-15,0-2 0 0,-2 0 144 0,-1 2-128 16,-1 1 128-16,-2 4-128 0,-3 3 128 0,1 4 0 16,-5 3 0-16,0 3 0 0,1 2 128 0,-3 4 64 15,0 4 16-15,0 0 0 0,0 0-208 0,-5 6 0 16,0 3 0-16,-1 2 0 0,2 2 0 0,-1 3 0 16,1-1 0-16,1 2 0 0,-1-1-128 0,2 2 128 15,1 0 0-15,1 0 0 0,2-2-128 0,2 1 128 16,-1-3 0-16,2-1 0 0,3 0-128 0,2-2 128 15,1-4 0-15,1 0 0 0,2-4-144 0,2-1 144 16,-1-2 0-16,1-1-144 0,0-2 144 0,1-3 0 16,0-1 0-16,-1-4 128 0,-1-4-128 0,1-1 176 0,-1-4-176 0,-2 1 192 15,0 0-192-15,-1-1 0 0,-2 1 144 16,-1 3-144-16,-4 1 0 0,1 3 0 0,-2 3 0 16,0 3 0-16,-4 6 0 0,0 0 128 0,0 0-128 0,0 0 0 15,0 0 0-15,-1 6 0 0,-1 3 0 0,2 1-192 16,2 1 192-16,-2 1-192 0,1 1 192 0,0 1-192 15,1 0 192-15,1 0 0 0,3 1 0 0,1-2 0 0,1-1 0 16,2-1-160-16,0-3 160 0,1-1 0 0,1-1 0 16,0-3-128-16,1-2 128 0,-1-1 0 0,-1-2 0 0,0-2 0 15,-1-3 128-15,-1-2-128 0,0-3 288 0,-1-2-32 16,-3-3-16-16,-2 0 0 0,0-3 32 16,-3 0 16-16,-1-1 0 0,-4 1 0 0,-3 2-128 0,0 1-32 15,-2 2 0-15,-1 2 0 0,-2 2-128 0,-1 2 0 16,1 1-160-16,0 4 160 15,-2 0-704-15,1 3-64 0,3 2 0 0,1 3 0 16,2 0-1696-16,1 3-352 0,3 0-64 0,0 4-13472 0</inkml:trace>
  <inkml:trace contextRef="#ctx0" brushRef="#br0" timeOffset="-121214.56">11523 12854 21183 0,'0'0'1888'0,"4"6"-1504"15,-1 2-384-15,1 0 0 0,2 0 1792 0,-3 0 272 0,1-1 64 0,-1 0 16 16,2 0-272-16,2 0-48 0,0-1-16 0,0 1 0 15,2-3-624-15,1 1-128 0,1-2-32 0,2-2 0 16,1-1-256-16,2-1-64 0,0-1-16 0,3-2 0 0,1-1-240 0,0-1-32 31,1 0-16-31,1-3 0 0,0-2-160 0,1-1-48 0,-1-2 0 0,1-2 0 0,0 0-64 0,-2 0 0 16,-3 2-128-16,-1 1 192 0,-3 0-192 0,-2 2 144 16,-2 2-144-1,-2 1 128-15,-1 3-128 0,-2 0 0 0,-5 5 144 0,0 0-144 0,0 0 0 16,0 0 0-16,0 0 0 0,0 0 128 0,0 0-128 0,0 7 0 15,-1-1-128-15,1 1 128 0,0 0 0 0,1-1-128 16,1 1 128-16,-1-1 0 0,3 0 0 0,0-2-128 16,3 0 128-16,1-3 0 15,3-2-176-15,-1-2 176 0,0 0-208 0,2-2 80 16,-2-3-256 0,1-2-32-16,-1-1-16 0,0-2 0 0,-1-1-96 0,0-1-32 0,-2 0 0 0,1 2 0 0,-2-1 272 0,-2 2 48 15,-1 2 16-15,-1 2 0 0,0 1 224 0,-2 2 0 16,0-1 0-16,0 6-144 0,0 0 144 0,0 0-160 15,0 0 160-15,-5 6-160 0,1-1 160 0,0 3 0 16,2 1-144-16,1 0 144 0,1 2 0 0,1 0-144 16,0 2 144-16,3 0 0 0,-1 0 0 0,1 1 0 15,2-1 0-15,0 1 0 0,2-1 128 0,1 0 128 0,-1-2 16 0,-2 0 16 0,0-1 208 16,-2-1 32-16,-2-2 16 0,-2 1 0 0,-1-1 48 16,-2-1 16-16,-3 0 0 0,-1-1 0 0,-3 0-16 15,-1-1 0-15,0 1 0 0,-3-1 0 0,-3-1-352 0,1 2-80 16,-2-1-16-1,0 0 0-15,0-2-144 0,-1-1-224 16,0-2 48-16,1-1 16 0,-2 0-1664 0,0-2-336 0,0-2-64 0</inkml:trace>
  <inkml:trace contextRef="#ctx0" brushRef="#br0" timeOffset="-121055.61">11162 12366 39503 0,'-14'-12'1744'16,"9"8"368"-16,-1-1-1680 0,2 1-432 0,2 0 0 0,2 4 0 0,0 0 0 0,0 0 0 0,0 0-224 0,0 0 80 31,4-5-1840-15,1 2-384-16,-5 3-64 0,0 0-12480 0</inkml:trace>
  <inkml:trace contextRef="#ctx0" brushRef="#br0" timeOffset="-120928.7">10853 12476 16575 0,'0'0'1472'0,"0"0"-1168"15,-5-1-304-15,5 1 0 0,0 0 4144 0,0 0 768 16,0 0 144-16,5-3 48 0,4 0-3632 0,4 0-736 16,6 1-144-16,5 0-16 0,6 1-576 0,4-1 0 15,6 1 0-15,-1 0 0 16,0-2-1040-16,-2 3-320 0,-1-1-64 0</inkml:trace>
  <inkml:trace contextRef="#ctx0" brushRef="#br0" timeOffset="-119993.77">2512 14069 21183 0,'-20'2'1888'0,"6"2"-1504"0,-5-3-384 0,4 1 0 15,2 1 1472-15,1 1 208 16,0-1 48-16,4 0 16 0,3 0-1296 0,5-3-272 0,0 0-48 0,2 8-128 16,-2-8 256-16,11 7-64 0,1-2-16 0,4-1 0 15,3-2-48-15,4-2 0 0,3-1 0 0,3 0 0 16,0-2 208-16,5 2 48 0,5-2 0 0,3-1 0 16,5-2-96-16,5 1-16 0,6-1 0 0,1-1 0 15,-2 0-64-15,3-1-16 0,3 0 0 0,3 2 0 0,4 0-64 0,2 0-128 16,-1-1 176-16,2 0-176 0,0 2 160 0,3-1-160 15,2 1 128-15,1-1-128 0,0 0 0 0,0-1 0 16,-1 1 128-16,5 0-128 16,3 1 0-16,-1-1 0 0,0 1 0 0,-2-1 0 0,-4 0 0 0,7 0 0 0,3 2 0 0,-1-2 0 31,-2 1 0-31,0-1 128 0,5 0-128 0,-2 0 128 0,0 1 0 0,0-1 0 16,1-1 0-16,5 1 0 15,3 0-128-15,0 1 0 0,-3-2 0 0,5 1 0 0,4-1 0 16,-1 0 128-16,-3 0-128 0,5 0 0 0,3 2 0 0,-1-1 0 0,0 0 128 0,4-1-128 15,2 0 0-15,0 2 0 16,-3-4 0-16,2 1 0 0,1 1 0 0,3-1 0 0,-3-2 0 0,4 2 0 16,4 3 0-16,-3-3 128 0,-5-1-128 0,4 2 128 15,5 0 16-15,-2-1 0 0,-4 0 0 16,5 0 0-16,5 0-16 0,-1 0 0 0,-9 1 0 0,5 0 0 0,6 1-128 0,-3 0 192 16,-3 1-192-16,2-1 192 15,5 1-64-15,-4 0-128 0,-4 1 192 0,0-2-64 0,-1 3-128 16,-3 0 192-16,-2 0-192 0,-1 1 192 0,-1-1-192 0,-2 1 192 15,-4 0-192-15,-1-1 192 0,2 1-192 0,-5 0 128 16,-6-1-128-16,1 0 128 0,1 1-128 0,-4-1 160 16,-5 1-160-16,-5 0 160 0,-6 0-32 0,-2 1-128 0,1 0 192 15,-8 0-64-15,-7 0-128 0,-5-1 0 0,-7 0 0 0,-2 1 0 16,-8-1 128-16,-5 0-128 0,-7 0 192 0,-4-1-64 31,-7-2-512-31,-7 2-96 0,-10 3-32 0,0 0 0 16,-9-5-2176-16,-6 0-448 0,-17 1-96 0,-7 3-9392 0</inkml:trace>
  <inkml:trace contextRef="#ctx0" brushRef="#br0" timeOffset="-119630.14">3012 14254 17503 0,'-15'1'1552'0,"5"-1"-1232"0,-2 0-320 0,1 1 0 15,-2 1 496-15,1 2 32 0,-1-1 16 0,0 0-6048 16,-2 1-1216-1</inkml:trace>
  <inkml:trace contextRef="#ctx0" brushRef="#br0" timeOffset="-118920.95">2696 14313 8287 0,'-8'1'736'0,"-1"2"-592"0,-1-1-144 0,1-1 0 0,-1 0 2720 0,1 0 512 16,3-1 96-16,6 0 32 0,-5 2-1680 0,5-2-336 16,0 0-64-16,0 0 0 0,0 0-640 15,0 0-128-15,0 0-32 0,0 0 0 0,0 0-480 0,12 7 128 16,2-3-128-16,3 0 0 0,1-2 0 0,6-2 0 15,2-2 0-15,6-1 0 0,3 0 0 0,5 0 0 16,3-2 0-16,1 0 0 0,0-2 0 16,3 1 0-16,3-1 0 0,7 1 0 0,3 0 0 15,5-3 0-15,4 0 128 0,-2 1-128 0,-2-1 0 0,2 1 0 0,3 2 128 0,4-2-128 16,6 0 0-16,-4 0 0 16,-4 1 0-16,3 1 0 0,0 2 0 0,3-1 0 15,2 0 0-15,-2 1 0 0,-4-1 0 0,1 2 0 0,-2 1 0 0,6-1 144 16,2 0-16-16,-2 0-128 0,-3 0 192 0,2 0-64 15,1 1-128-15,3 0 0 0,-2 0 144 0,0 0-144 16,-3-1 128-16,4 0-128 0,1 1 128 16,2 0-128-16,-2-1 128 0,1 0-128 0,-2 0 128 0,5 1-128 15,4-1 128-15,-3 1-128 0,-4-1 160 0,-1 0-160 0,3-1 224 16,3 2-48-16,3 0-16 0,-2-1 0 0,-1-2 16 0,2 2 0 16,4 0 0-16,-1-1 0 0,-1 1 16 0,0-1 0 15,2-1 0-15,2 1 0 0,3-1-16 0,-1 1 0 16,-2 0 0-16,3 0 0 0,3 1-48 0,-3-1-128 15,-5-2 192-15,1 1-64 0,4 0 0 0,-1 2 0 16,-2 0 0-16,0 0 0 0,-3 1 64 0,1 0 0 16,-1-1 0-16,-3 1 0 0,-2-1-16 0,2 1 0 15,1 0 0-15,-2 0 0 0,-1-2-176 0,-3 1 0 16,-3-1 0-16,4 0 128 0,3 0-128 0,-3 0 192 0,-4-3-192 0,0 2 192 16,2-1 32-16,2 2 16 0,-2-2 0 0,-5 1 0 15,-1-1-48-15,0 2 0 16,1-1 0-16,1 1 0 0,0-2-16 0,-2 2-16 0,-3-1 0 0,1 0 0 15,1 1-160-15,-1 0 128 0,-1 0-128 0,-4 1 128 16,-2-1-128-16,1 1 0 0,0 0 0 0,3-2 128 16,-1 2-128-16,-4 0 0 0,-3-2 0 0,-2 2 0 15,0 0 0-15,-1 0 128 0,1-2-128 0,-3 1 0 16,-5-2 192-16,-5 1-32 0,-6-1-16 0,-3 2 0 16,-3-1 400-16,-2 1 80 0,-5 0 16 0,-1 0 0 15,-5 0-128-15,-1 1 0 0,-5-2-16 0,0 2 0 16,-4 0-160-16,-4-1-16 0,-3 1-16 0,-8 3 0 15,7-3-112-15,-7 3 0 0,0 0-16 0,0 0 0 0,4-6-48 0,-4 6 0 16,-2-7 0-16,2 7 0 0,-7-6-336 16,1 2-80-16,-1-1-16 0,-1 1 0 15,0 1-1424-15,1-1-272 0,-3 0-64 0,1 1-9120 16,-1-2-1808-16</inkml:trace>
  <inkml:trace contextRef="#ctx0" brushRef="#br0" timeOffset="-118795.89">12713 13747 32255 0,'0'0'2864'0,"0"0"-2288"0,0 0-576 0,0 0 0 32,0 0-256-32,0 0-144 0,0 0-48 0</inkml:trace>
  <inkml:trace contextRef="#ctx0" brushRef="#br0" timeOffset="-114495.33">2218 14822 9215 0,'0'0'816'0,"5"-5"-656"16,-2 0-160-16,0-1 0 0,1 1 3488 0,0-1 672 16,-2 1 128-16,2 0 16 15,-4 5-2080-15,0 0-432 0,0 0-64 0,0 0-32 16,0 0-464-16,0 0-80 0,0 0-32 0,0 0 0 0,-6 10-448 0,0 1-96 16,-3 2 0-16,-1 3-16 0,-1 2-336 0,-1 2-64 15,-1 2-16-15,-1 1 0 0,2 4-144 0,-1-2 128 0,1-1-128 0,0 2 128 16,2-1-128-16,-1-1 0 15,-1-1 0-15,2-2 128 0,1-1-128 0,1-4 0 16,2-1 0-16,0-3 0 0,2-2 0 0,1-3 0 16,0 0 144-16,3-7-144 0,0 0 192 0,0 0-48 0,6-1 0 0,1-4 0 15,-1-2 32-15,3-4 0 0,2-4 0 0,0-3 0 16,1-5-32-16,2-3 0 0,2-2 0 0,0-3 0 16,-1-2-144-16,1 1 128 0,1-1-128 0,-1 2 128 15,-1 2-128-15,0 2 128 0,-2 4-128 0,-1 4 128 16,-1 3 96-16,-2 4 16 0,-3 3 0 0,2 3 0 15,0 3-48-15,0 2-16 16,-2 2 0-16,1 4 0 0,-1 0-176 0,2 4 0 0,0 2 0 0,1 0 0 16,-1 2-144-16,3 2 144 0,0 3 0 0,1 0 0 15,-1-2 0-15,2 2 0 0,-1-1 0 0,2 2 0 16,-1 0 0-16,0-1 0 0,-1 2 0 0,2-2 0 0,-3-2 0 16,1 0 0-1,-2-3 0-15,0-1 0 0,-2-1 0 0,0-1 0 0,0 0 0 0,-3-2 0 0,0-2 0 16,-3 1 0-1,-2-7 0-15,0 0 0 0,-3 5 192 0,-2 1-48 0,-3-2-16 0,0 1 0 0,-6-2 16 16,-1 0 0 0,-4 0 0-16,-4 2 0 0,-2-2 0 0,-3 0 0 0,0 1 0 0,0-1 0 15,0-1-144-15,-3 3 128 0,0-1-128 0,3 0 128 16,0 1-128-16,1-2 0 0,0-1 0 0,3 1 0 0,3-1-160 0,0 0-16 16,1 0 0-16,5-1 0 15,1-1-336-15,2 0-64 0,2 0 0 0,3 0-16 16,7 0-1616-16,0 0-320 0,0 0-64 0,0 0-12768 0</inkml:trace>
  <inkml:trace contextRef="#ctx0" brushRef="#br0" timeOffset="-114113.33">3003 14913 27647 0,'0'0'2448'0,"0"0"-1952"31,0 0-496-31,0 0 0 0,0 0 752 0,0 0 48 0,0 0 16 0,-5-2 0 0,0 2 400 0,-4 1 96 31,-2 3 16-31,-1 2 0 0,-1 1-752 0,-3 3-160 0,-2 3-32 16,1 3 0-16,-2 1-160 0,3 1-32 15,1 0-16-15,0 0 0 0,2 1-176 0,3 0 0 16,2-2 0-16,4 1 128 0,3-3-128 0,2 2 0 16,2-2 0-16,5 0 0 0,3-3 0 0,3 0 0 15,5-2 0-15,3-2 0 0,1-1 0 0,2-3 192 16,2-2-192-16,1-4 192 0,3-1-16 0,1-1 0 15,1-3 0-15,1-3 0 0,1-2 128 0,1-1 16 0,-2-2 16 0,-2-3 0 16,-3-1 48-16,-2 1 16 0,-4-4 0 0,-4 0 0 0,-4 1-80 16,-4 0 0-16,-4 1-16 0,-4 2 0 0,-3 2 208 15,-3 2 32-15,-5 0 16 0,-3 2 0 0,-3 2-160 0,-5 2-16 16,-3 0-16-16,-2 2 0 0,-2 3-368 0,-1 2 0 16,-3 3 0-16,-13 3 0 15,3 2-368-15,3 3-80 0,5 1-32 0,3 2 0 16,-2 2-352-16,4 0-64 15,4 0 0-15,4 2-16 0,0-1-1776 0,5 1-368 0,3-1-64 0</inkml:trace>
  <inkml:trace contextRef="#ctx0" brushRef="#br0" timeOffset="-113806.71">3127 14628 30399 0,'-3'-7'2704'0,"-1"1"-2160"0,1-1-544 0,0 1 0 16,0-1 1264-16,-1 3 144 0,4 4 16 0,0 0 16 15,-4-3-240-15,4 3-48 0,0 0-16 0,-3 6 0 16,-1 2-864-16,2 4-272 0,1 3 160 0,1 4-160 16,-2 3 256-16,1 4-48 0,0 5 0 0,-1 1 0 15,1 1 32-15,0 3 0 0,-1 2 0 0,0-1 0 16,1 1-48-16,-1 5 0 0,-2 0 0 0,1 0 0 15,0-1-192-15,-1-1 176 0,2-3-176 0,-2-2 160 16,0-3-160-16,2-1 128 0,0-3-128 16,0-3 128-16,0-1-128 0,1-3 0 0,-1-2 0 0,1 7 0 15,0-8-480-15,2-4-176 0,0-4-48 0,2-4-11552 16,-1-1-2320-16</inkml:trace>
  <inkml:trace contextRef="#ctx0" brushRef="#br0" timeOffset="-113574.08">3388 15264 22111 0,'0'0'976'0,"0"0"208"0,0 0-944 0,0 0-240 0,-4 5 0 16,1 2 0-16,0-1 3728 0,1 5 704 0,-1 2 144 0,1 1 32 16,1 0-3088-16,0 4-624 0,1 0-112 0,0 1-16 0,-1 1-256 0,-1 0-64 15,0-2 0-15,0 1 0 0,1-2-256 0,1-1-64 16,-2 1-128-16,0-1 192 0,0-2-192 0,0 0 0 15,0-3 0-15,1 2 0 16,0-3-1152-16,1-10-336 0,0 0-64 0,0 0-16208 16</inkml:trace>
  <inkml:trace contextRef="#ctx0" brushRef="#br0" timeOffset="-113038.5">4008 14934 36863 0,'0'0'3264'0,"0"0"-2608"0,0 0-528 0,0 0-128 15,6-5 192-15,1 2 16 16,0 0 0-16,4 1 0 0,2-1 96 0,3 1 16 0,0 0 0 0,4 1 0 16,2 0-144-16,11-1-32 0,-3-1 0 0,-10 2 0 15,4-1-144-15,-1 0 0 16,0 1 144-16,9-1-144 0,-6-1-1536 0,-11 2-384 0,1 0-80 0,-2 0-13520 16</inkml:trace>
  <inkml:trace contextRef="#ctx0" brushRef="#br0" timeOffset="-112874.91">4059 15044 28559 0,'-7'-1'2544'0,"1"0"-2032"16,0-1-512-16,6 2 0 15,0 0 1920-15,0 0 304 0,0 0 48 0,0 0 16 0,0 0-1248 0,0 0-240 16,0 0-48-16,10 4-16 0,2-2-464 0,10 1-80 16,0 1-32-16,6-1 0 0,0 0-32 0,-4-3-128 0,2-1 192 0,2 0-64 15,4-2-368-15,0-1-80 0,0-1 0 0,0-2-17328 16</inkml:trace>
  <inkml:trace contextRef="#ctx0" brushRef="#br0" timeOffset="-112429.21">5498 14477 9215 0,'0'0'816'0,"0"0"-656"0,0 0-160 0,0 0 0 16,0 0 5008-16,0 0 976 0,2-4 192 0,2 1 32 16,2-1-4320-16,2 3-864 0,3-1-192 0,4 0-16 0,1 0-176 0,4-1-48 31,2 1 0-31,1 1 0 0,1 0-176 0,2 0-32 0,0 0-16 0,0 1 0 15,1-1-176-15,0 1-16 16,1-1-16-16,-1 1 0 0,0-2-160 0,-1 2 128 16,-1-1-128-16,1 0 128 0,-5 0-128 0,1 0 0 15,-1-1 0-15,-4 0 0 16,-3-1-1984-16,-1 1-288 0,-5 0-48 0,-2-1-16 0</inkml:trace>
  <inkml:trace contextRef="#ctx0" brushRef="#br0" timeOffset="-112239.14">5727 14461 26831 0,'0'0'1184'0,"-6"2"256"0,-2 1-1152 0,3 2-288 0,-3 0 0 0,2 2 0 16,2 2 944-16,1 2 128 0,1 1 16 15,0 2 16-15,2 2-16 0,3 2 0 16,-1 1 0-16,2 2 0 0,1 1-384 0,-1 2-64 0,0-1-32 0,1 0 0 16,-2-1-288-16,0 0-48 0,1 0-16 0,-1 0 0 0,-1 0-128 0,0-1-128 15,1-2 192-15,-1-1-192 0,-1-1 0 0,0-3-272 16,0-2 16-16,1-2 16 15,1-1-2080-15,1-1-432 0,-2-3-64 0</inkml:trace>
  <inkml:trace contextRef="#ctx0" brushRef="#br0" timeOffset="-112018.47">6035 14738 8287 0,'0'0'736'0,"0"0"-592"16,0 0-144-16,0 0 0 0,0 0 5952 0,0 0 1168 15,0 0 240-15,0 0 32 0,0 0-5168 0,0 8-1040 0,0-1-208 0,0 3-32 16,3 2-368-16,-3 2-64 16,1-1 0-16,-1 1-16 0,0 0-352 0,1 1-144 0,0-1 128 0,1-1-128 15,-1-1 0-15,0 0 128 16,2-1-128-16,-1 0 0 0,0-1 0 0,1-1 0 0,-1-1-192 0,1-2 192 31,-1 1-1888-31,-2-7-256 0,4 4-48 0,2-1-13392 0</inkml:trace>
  <inkml:trace contextRef="#ctx0" brushRef="#br0" timeOffset="-111702.99">6359 14495 6447 0,'0'0'272'0,"-2"-6"80"0,-1 1-352 15,1-1 0-15,2 6 0 0,0 0 0 0,-1-5 6480 0,1 5 1232 16,0 0 240-16,0 0 48 0,0 0-5712 0,0 0-1152 15,0 0-240-15,0 6-32 0,0 3-608 0,-1 2-112 16,0 4-16-16,-1 0-128 0,0 3 208 0,-1-1-64 16,1 1-16-16,1 0 0 0,0 2-128 0,0 0 0 15,1-1 0-15,-2-1 0 0,1 1 0 0,1 0 0 16,0-2 128-16,1 0-128 0,1-3 0 0,1-1 0 16,0-2 144-16,2-1-144 0,0-2 304 0,2 0-16 0,1-3 0 15,-2 0 0-15,2-2 32 0,1 0 16 16,1-1 0-16,2 1 0 0,0-2-128 0,2-1-16 15,2 0-16-15,0 0 0 0,-2-2-176 0,3-1 0 16,0 1 144-16,2 0-144 0,0 0-192 0,-2-2-128 0,0 0 0 0,-2-1-16 31,2-1-2576-31,-2 1-512 0,0-1-96 0</inkml:trace>
  <inkml:trace contextRef="#ctx0" brushRef="#br0" timeOffset="-111492.87">6834 14660 32367 0,'0'0'1424'0,"0"0"304"0,0 0-1376 0,0 0-352 0,0 0 0 0,0 0 0 0,0 0 1312 0,0 0 192 31,0 0 32-31,0 0 16 0,0 8-672 0,-1 0-144 0,0 2-32 0,1 2 0 16,0 2-384-16,0 1-64 0,0 1-32 0,0 2 0 0,0-1-224 0,0 0 176 16,1 1-176-16,0-1 160 0,0 0-160 0,1-1 0 15,1-1 144-15,-2-1-144 16,0-2-128-16,0 0-112 0,-1-1-16 0,0-1-11968 15,0 0-2384-15</inkml:trace>
  <inkml:trace contextRef="#ctx0" brushRef="#br0" timeOffset="-110918.55">5384 15281 21183 0,'-14'1'1888'0,"7"-1"-1504"0,-1 0-384 0,-5 2 0 16,2-2 1344-16,2 1 208 0,0 0 48 0,9-1 0 15,-9 1-160-15,9-1-32 0,0 0 0 0,0 0 0 16,0 0-400-16,0 0-96 0,0 0-16 0,0 0 0 15,0 0-304-15,11 2-64 0,4-1-16 0,4 0 0 16,4-4-176-16,6 0-32 0,3-1-16 0,7 0 0 16,7-2-16-16,-8 3 0 0,6-1 0 0,5 0 0 15,4-2-112-15,7-1-32 0,4 0 0 0,33-3 0 16,-3 1-128-16,-28 3 0 0,3 1 0 0,7-1 0 16,5 2 0-16,3-3 0 0,1 0 0 0,-2 0 0 0,1 0 0 0,-2 2 0 15,-1 1 0-15,-5-1 0 0,-5 0 0 0,-5-1 0 16,-4 3 128-16,-6 1-128 0,-6-2 0 0,-2 2 0 15,-4 0 0-15,-6 1 0 0,-5 0 128 0,-5 0-128 16,-4 0 0-16,-4-1 128 0,-7 0-128 0,-3 1 0 16,-4 0 0-16,-6 1 0 15,0 0-576-15,0 0-112 0,-8-1-16 0,-5 2 0 16,-1 1-1664-16,-5 2-352 0,-1-1-64 0</inkml:trace>
  <inkml:trace contextRef="#ctx0" brushRef="#br0" timeOffset="-110292.95">6174 15501 27183 0,'0'-10'1200'0,"1"4"256"0,0-3-1168 0,0 0-288 16,0 0 0-16,-2 2 0 0,-2-1 1040 0,-1 3 160 15,-2 0 16-15,1 3 16 0,-4 0 160 0,-2 1 16 0,-2-2 16 0,-2 5 0 16,0 1-784-16,-5 2-144 15,-1 3-48-15,0 2 0 0,-1 2-192 0,0 1-32 16,0 4-16-16,0 1 0 0,1 3-208 0,3 0 0 0,0 0 0 0,4 1 0 16,1 0 0-16,3 0 0 15,2-1 0-15,3 0 0 0,1-1 0 0,3 0 0 0,3-2 0 0,4 0 0 16,-1-3 0-16,4 0 0 0,2-2 0 0,2-1 0 16,3-1 0-16,1-2 0 15,2-3 0-15,2 0 0 0,2-3 0 0,1-1 0 16,2-2 0-16,-2-1 144 0,0-2-144 0,-4-2 0 0,0 0 0 0,-4-2 128 15,-2 1-128-15,-2-2-144 0,-1 0 144 0,-2 0-208 16,-2-3 208-16,-2 0 0 0,-1 0 0 0,-3 1 0 0,-1 0 0 0,-1 2 0 31,-2 0 0-31,0 3 0 0,-1-1 0 0,-2 2 0 0,0 1 0 0,-2 0 0 0,0 2 0 0,-1 2 256 16,1 2-48-16,-1 0-16 0,1 4-192 0,0 1 0 16,2 3 128-16,0 1-128 0,2 3 0 0,1 0 0 0,2 4 0 0,1 0 0 15,0 0 176-15,2 2-16 0,1 1 0 0,1 0 0 16,0 0-160-1,0 0 128-15,2-1-128 0,-2 1 128 0,-1-2-128 0,2-1 0 16,-2-3 144-16,0 1-144 0,0-1 0 0,-1 0 128 16,1-1-128-16,-2 5 0 0,-1-6 0 0,1-2 0 15,0-1-192-15,2-2 64 16,-3-9-608-16,0 0-112 0,5 9-32 0,-5-9-10576 0,0 0-2112 16</inkml:trace>
  <inkml:trace contextRef="#ctx0" brushRef="#br0" timeOffset="-109755.27">6414 15567 30399 0,'-2'-3'2704'0,"2"3"-2160"16,1-4-544-1,-1 4 0-15,5-6 1680 0,2 3 240 0,1 1 32 16,1-1 16-16,4 2-1392 0,3 0-288 0,1 0-48 0,2 0-16 15,3 0-80-15,1 0-16 0,3-1 0 0,-3-1 0 0,0 1 0 0,1-1 0 16,-1 0 0-16,1-2 0 0,1 1-128 0,-2-2 128 31,-1 2-128-31,0 0 128 0,-2-2-128 0,-2 1 0 0,-2 0 0 0,3-1 0 32,-4 0-832-32,-5 1-64 0,-10 5 0 0,5-5 0 0,-2 1-640 0,-3 4-144 0,-1-6-32 0,-2 2 0 15,-4 1-592-15,0 0-128 0,-3 1-32 0,0 2 0 31,-2 1-80-31,1 0-16 0,-5-1 0 0,7 3 0 0,-2 0 1984 0,0 0 384 0,0 0 192 0,0 2-192 16,0-1 2304-16,1 2 448 0,2 0 112 0,-3 2 16 16,2 1-704-16,1 1-144 0,1 1-32 0,0 2 0 15,2 0-576-15,1 3-112 0,1-1-32 0,1 3 0 16,0 1-256-16,1 1-48 0,1 1-16 0,1 0 0 16,0-1-208-16,1 1-48 0,1 1-16 0,1-3 0 15,-1 0-128-15,2 0-32 0,0-3 0 0,-1 1 0 16,2-2-48-16,-2 0-16 0,0-2 0 0,0-2 0 0,-1-1-48 15,0-2-16-15,-2-1 0 0,-1-7 0 0,0 6 80 0,0-6 16 16,0 0 0-16,0 0 0 0,0 0 272 0,0 0 48 16,-6 1 16-16,-2-1 0 0,0 0-144 0,2-3-32 15,-3 0 0-15,0 0 0 0,-1 0-256 0,-1-1-48 16,0 0-16-16,0-1 0 0,0 2-144 0,-1 0 0 16,1 1 0-16,-4-2-176 15,3 1-336-15,1 1-64 0,3 0 0 0,8 2-16 16,0 0-1568-16,0 0-304 0,0 0-64 0,0 0-8480 15,0 0-1680-15</inkml:trace>
  <inkml:trace contextRef="#ctx0" brushRef="#br0" timeOffset="-109525.71">6955 15758 21183 0,'0'0'1888'0,"0"0"-1504"0,0 0-384 0,0 0 0 0,0 0 3136 0,0 0 544 15,3 7 112-15,0 0 32 0,-2 1-1840 0,0 0-384 16,-1 2-64-16,0 2 0 0,0 2-736 0,0 1-144 15,1-1-16-15,-1 2-16 0,2 0-288 0,-2 1-48 16,0-1-16-16,0 0 0 16,0-1-144-16,0-1-128 0,0 1 144 0,0-2-144 0,1 0 0 0,0-1 128 15,0-2-128-15,0 3 0 16,2-3-1184-16,0-2-288 0,-3-8-48 0,0 0-16496 0</inkml:trace>
  <inkml:trace contextRef="#ctx0" brushRef="#br0" timeOffset="-79069.39">8587 14915 28383 0,'0'0'1264'0,"0"0"256"0,0 0-1216 0,0 0-304 16,0 0 0-16,0 0 0 0,0 0 640 0,0 0 80 16,0 0 16-16,0 0 0 0,0 0 32 0,0 0 0 0,0 0 0 15,11 0 0-15,2 0-384 0,-1 0-64 0,0 1 0 16,3 0-16-16,3 0-48 0,-6-1-16 0,1 0 0 15,9 0 0-15,1 0-112 0,-2 0-128 0,-2-1 176 0,-1 0-176 16,1 0 0-16,-1 0 0 0,-2 0 0 0,0 0 0 31,-4 0-1472-31,-1 1-416 0,-2 0-80 0,-9 0-7536 16,0 0-1504-16</inkml:trace>
  <inkml:trace contextRef="#ctx0" brushRef="#br0" timeOffset="-78888.45">8673 15051 25391 0,'-12'4'1120'0,"7"-2"240"15,-1-1-1088-15,1 1-272 0,5-2 0 0,0 0 0 16,-6 2 1696-16,6-2 288 0,0 0 48 0,0 0 16 0,0 0-880 0,2 7-160 16,2-1-48-16,1-1 0 15,3 1-448-15,2-2-112 0,1 0-16 0,2 1 0 0,3-3-96 0,2-1-32 0,2-1 0 0,1-1 0 16,0-1-112-16,1 0-16 16,1-3-128-16,10-4 192 15,-6-1-1792-15,0-2-352 0,-2-3-80 0</inkml:trace>
  <inkml:trace contextRef="#ctx0" brushRef="#br0" timeOffset="-78256.42">10576 14211 11967 0,'0'0'528'0,"-3"-2"112"0,-3-1-512 0,6 3-128 15,0 0 0-15,0 0 0 0,0 0 2624 0,0 0 512 16,0 0 80-16,0 0 32 0,0 0-1376 0,0 0-272 15,5-4-48-15,1 2-16 0,4 1-576 0,1 0-128 16,1-1-32-16,4 1 0 0,1 1 0 0,3-2 0 16,-1 0 0-16,1 0 0 0,2-1-208 0,0-1-32 15,1 1-16-15,0 0 0 0,0 0-208 0,1-1-32 16,0 1-16-16,1 1 0 0,-2 0-144 0,-1-2-16 16,0 1-128-16,0 1 192 0,-1 0-192 0,-4-1 128 0,0 2-128 0,-2-1 0 15,-2-1 0-15,0 1 0 16,-4-1-128-16,-1 2 128 15,-8 1-2016-15,0 0-288 0,0 0-64 0</inkml:trace>
  <inkml:trace contextRef="#ctx0" brushRef="#br0" timeOffset="-78018.36">10842 14157 23775 0,'0'0'1056'0,"0"0"224"0,0 0-1024 0,-5 2-256 0,-1 1 0 0,2 0 0 15,4-3 1472-15,-3 5 240 0,-2 2 48 0,2 2 16 0,1 2-672 0,0 1-128 16,1 1-16-16,1 2-16 0,0 2-240 0,0 3-32 15,0 2-16-15,0 0 0 0,0-1-144 0,0 1-48 16,2 0 0-16,-2 0 0 0,0 0-240 0,1 0-48 16,0-1-16-16,1-1 0 0,-1 1-160 15,1-1 0-15,1-2 144 0,-1-2-144 0,-1 1 0 0,0-3 144 16,0-1-144-16,1-1 0 16,-1-1-320-16,2-2-192 0,-1-1-16 0,-2-8-16 15,4 5-2624-15,-4-5-528 0</inkml:trace>
  <inkml:trace contextRef="#ctx0" brushRef="#br0" timeOffset="-77834.43">11108 14523 30351 0,'0'0'1344'0,"0"0"272"0,0 0-1296 0,0 0-320 0,0 0 0 16,-1 7 0-16,-3 0 944 0,3 0 112 0,-1 2 32 0,1 1 0 15,0 1-160-15,1 1-32 0,0 1 0 16,0 2 0-16,0-1-496 0,0 1-96 0,0 1-32 0,0-1 0 0,0-1-272 0,0 1 160 15,0-2-160-15,0-1 128 0,-1-1-128 0,1 0-224 16,0 0 48-16,0 0-11200 31,0-1-2240-31</inkml:trace>
  <inkml:trace contextRef="#ctx0" brushRef="#br0" timeOffset="-77100.62">12082 14083 15135 0,'0'0'672'0,"0"0"144"0,0-6-656 0,0-1-160 0,1 1 0 0,0-1 0 15,1 2 960-15,-1-1 176 0,0-1 16 0,1 2 16 16,0-2 128-16,-1 2 32 0,3-1 0 0,-4 6 0 0,2-4 32 16,-2 4 16-16,3-4 0 0,-3 4 0 15,3-5-176-15,-3 5-48 0,0 0 0 0,0 0 0 0,0 0-448 0,0 0-112 16,0 0-16-16,0 0 0 0,5 6-256 0,-3 1-48 16,-1 2-16-16,0 3 0 0,0 3-80 0,-1 0-32 15,-2 1 0-15,0 2 0 16,0 1-16-16,-1-1-128 0,0 2 192 0,2 0-64 15,-1-1-128-15,0-2 0 0,-1 0 0 0,2-2 128 0,0 1-128 16,1-3 0-16,0 0 144 0,0-3-144 0,0-1 304 0,1-2-16 16,2 1 0-16,0-2 0 0,-3-6 96 0,0 0 0 15,5 5 16-15,3 0 0 0,-1-3-32 0,0 0-16 16,2-1 0-16,0 0 0 0,0-1-96 0,1 0-32 16,1 0 0-16,0 0 0 0,0 0-224 0,0-1 144 0,0 0-144 0,0 0 128 15,0-1-128-15,1-1 0 16,0 1 0-16,-1 1 0 0,1 0 0 0,-2-1-256 15,1 2 64-15,0 0 16 16,0 0-768-16,0 0-144 0,-1-1-48 0,1 1 0 16,1 0-2464-16,-1-1-496 0</inkml:trace>
  <inkml:trace contextRef="#ctx0" brushRef="#br0" timeOffset="-76776.38">12516 14097 8287 0,'0'-6'736'0,"0"0"-592"16,1-2-144-16,-1 1 0 0,-1 0 3520 15,0 1 688-15,-1 1 128 0,2 0 16 0,0 1-1920 0,0 4-384 16,0 0-64-16,0 0-32 0,0 0-800 0,0 0-144 16,0 0-48-16,0 0 0 0,0 0-384 0,0 6-64 15,-1 3-32-15,0 3 0 0,0 4-80 0,-1 1-16 16,-2 3 0-16,-1 1 0 0,1 1-144 0,-2 2-48 15,1 1 0-15,-2 2 0 0,-1-1-64 0,1 4 0 16,-2 0-128-16,0-1 192 0,0 1-192 0,2-1 128 0,-2-2-128 0,1 1 0 16,-1-2 128-16,2-1-128 15,0-2 0-15,2-1 144 0,-1-1-144 0,1-2 0 16,0-1 0-16,2-2 0 16,0-2-432-16,0-1-160 0,1-5-48 0,1 1-10560 15,1-1-2112-15</inkml:trace>
  <inkml:trace contextRef="#ctx0" brushRef="#br0" timeOffset="-76419.11">12655 14408 31151 0,'0'0'1376'0,"0"0"288"0,4-4-1328 0,0 0-336 15,-4 4 0-15,0 0 0 16,7-2 464-16,-1 1 32 0,-6 1 0 0,9 1 0 0,-2 1 48 0,0 2 16 15,-1-1 0-15,0 1 0 0,0 3-240 16,-2-1-64-16,0 1 0 0,-1 1 0 0,-1 1-64 0,-1 0-32 16,-1 1 0-16,-1 2 0 15,-2-1-160-15,-2 2 192 0,0-1-192 0,-2 0 192 0,0 0-16 0,1 0 0 16,0-1 0-16,0 0 0 0,-2-2 48 0,1-2 16 0,0 1 0 0,2-1 0 16,1-2 144-16,0 0 48 0,1-1 0 15,3-4 0-15,0 0-160 0,0 0-16 0,1 7-16 16,-1-7 0-16,6 4-112 0,-1-1 0 0,0 1-128 0,2-2 192 15,0-1-192-15,3 0 144 0,1-1-144 0,0 0 128 16,1-1-128-16,3 1 0 0,0 0 0 0,-2-1 0 16,2 0 0-16,0 0 0 15,0 0 0-15,1-1 0 16,-1 1-528-16,1 1-192 0,-2-2-48 0,1 0-11040 0,-1-1-2208 0</inkml:trace>
  <inkml:trace contextRef="#ctx0" brushRef="#br0" timeOffset="-76046.4">13151 14004 17503 0,'-2'-7'1552'0,"0"-2"-1232"0,0 0-320 0,1 0 0 0,0 1 2720 0,0 1 480 15,-1 0 112-15,2 2 16 0,0 5-1840 0,0 0-352 16,0 0-80-16,4-5-16 0,-4 5-272 0,5-3-48 16,-1 1-16-16,1 1 0 0,1 1 48 0,0 1 0 0,1 1 0 0,2 2 0 15,-3 2-192-15,2 2-48 0,1 0 0 0,-2 4 0 16,1 2-80-16,0 2-32 0,-2 2 0 0,1 3 0 16,0 3-176-16,-2 2-32 0,-2 3-16 0,0 1 0 15,-2 1-176-15,-2 4 160 0,-2 1-160 0,0 3 160 16,-1 1-160-16,-2 1 160 0,0-1-160 0,-3 1 160 15,-1 1-160-15,-1-2 128 0,-1-1-128 16,-1-1 128-16,-1-2-128 0,-1-2 0 0,-2-1 0 0,0-2 0 16,-2-3-496-16,-1-1-128 0,-2-3-16 0,-2-1-16 15,-3-3-720-15,-3-3-144 0,-1-1-16 0,0-3-15072 16</inkml:trace>
  <inkml:trace contextRef="#ctx0" brushRef="#br0" timeOffset="-75517.38">11921 13982 17503 0,'0'0'1552'0,"0"0"-1232"16,0-5-320-16,0-1 0 0,0 1 1456 0,0-1 224 15,0 6 48-15,-2-4 16 0,1-1 16 0,1 5 0 16,-2-4 0-16,2 4 0 0,-3-3-640 0,0-1-128 16,3 4-32-16,-6-1 0 0,1 1-288 0,-1 4-64 15,-1 0-16-15,1 3 0 0,-2 1-128 0,0 5-16 16,0 1-16-16,-1 5 0 0,-1 3-240 0,-1 3-64 0,0 3 0 0,1 4 0 15,0 4-128-15,0 1 0 16,1 4 0-16,1 0 0 0,-1 2 0 0,1-1 208 16,3 1-48-16,0-1-16 0,3 0-144 0,1-1 0 15,2 2 0-15,1-2 0 0,2-2 0 0,1-2 0 16,4-1 0-16,1 1 128 0,2-2-128 0,1-3 128 0,1-2-128 0,3-1 128 16,2-1-128-16,0-3 128 0,3-3-128 0,1-2 128 15,3-3-1648-15,1-4-336 0,4-3-64 0</inkml:trace>
  <inkml:trace contextRef="#ctx0" brushRef="#br0" timeOffset="-74153.65">10814 15196 8287 0,'0'0'736'0,"0"0"-592"15,0 0-144-15,0 0 0 0,0 0 1728 0,0 0 320 0,0 0 64 0,0 0 16 0,-7-3-944 16,7 3-192-16,-7 0-32 16,7 0-16-16,0 0-128 0,-8 1-32 0,8-1 0 0,-8 3 0 15,8-3-96-15,-8 2-32 0,8-2 0 0,0 0 0 16,-7 3-80-16,7-3 0 0,-8 1-16 0,8-1 0 15,0 0 48-15,0 0 16 0,-8 5 0 0,8-5 0 0,0 0 32 16,0 0 16-16,-6 4 0 0,6-4 0 0,0 0-160 0,0 0-16 0,0 0-16 0,0 0 0 16,0 0-224-1,0 0-32-15,-1 9-16 0,1-9 0 16,0 0 0-16,6 9 0 0,3-3 0 0,3 0 0 16,0-3-48-16,6 0-16 0,3 0 0 0,4-1 0 15,5 0 16-15,4-1 0 0,5 0 0 0,8 0 0 16,2-1-16-16,5 2 0 0,0 1 0 0,7-2 0 15,1 0-144-15,8 0 0 0,5 1 0 0,5 0 0 16,2-1 0-16,6-1 0 0,3 0 0 0,5 0 0 16,4 2 144-16,0-2-144 0,-1 0 160 0,5 0-160 15,5-2 128-15,-3 1-128 0,-6 0 0 0,6 0 144 16,1 0-144-16,-2 0 0 0,-5 0 0 0,1 0 0 0,-1 1 128 0,-2 0-128 16,-1 0 0-16,-3 0 128 0,-4 0-128 0,1 0 0 15,3 0 0-15,-5-1 128 0,-6 0-128 0,-1-1 0 16,-1 0 0-16,0 0 0 0,-4 0 128 0,-5 1-128 15,-5-1 0-15,-4-1 128 0,-5 0-128 0,0 1 160 16,-3 0-160-16,-4-1 160 0,-3 0-160 0,-7 1 128 0,-4 1-128 16,-9-1 128-16,-3-1-128 0,-5 1 192 0,-2 1-192 0,-3 0 192 15,-2 0-192-15,-4-1 0 0,-9 2 0 0,0 0 0 32,0 0-736-32,0 0-32 0,-9-5 0 0,-1 2 0 15,-1 2-2240-15,-7 0-464 0</inkml:trace>
  <inkml:trace contextRef="#ctx0" brushRef="#br0" timeOffset="-73162.77">11684 15744 8287 0,'0'0'368'0,"7"-4"80"0,-2-1-448 0,-5 5 0 15,7-8 0-15,-2 1 0 16,0 0 2240-16,0-1 352 0,1 0 80 0,-1 0 16 0,0 1-896 0,0-1-160 16,2 0-32-16,-2 1-16 0,-2-1-128 0,1 1-32 15,0 1 0-15,-4 6 0 0,1-9-400 0,0 2-96 16,-1 7-16-16,-1-7 0 0,1 7-288 0,-1-7-64 16,-5 2-16-16,0 0 0 0,-1 2-96 0,0 2 0 15,-2 0-16-15,-1 1 0 0,-1 2-48 0,0 1 0 16,-3 2 0-16,-1 1 0 0,-1 3-384 0,-3 2 0 0,-3 1 0 0,-1 5 0 0,0 2 0 15,-1 2 0-15,0 0 0 0,1 2 0 0,2 1 0 16,1 1 0-16,1-1 0 0,3 1 0 0,1 0 0 16,3 0 0-16,2-1 0 0,3-1 0 0,1-1-144 15,5 0 144-15,-1-2 0 0,4-2 0 0,2 0 0 0,2 0-128 16,3-2 128-16,3 1 0 0,-1-2 0 16,3-2 0-1,2-2 0-15,2-1 0 0,4-1 0 0,0-2 0 0,0-3 0 0,1-1 0 0,0-2 144 0,-1-1-144 16,-1-2 128-16,-2 0-128 0,-2-2 160 0,-3-2-160 15,-1-2 192-15,-2 0-192 0,-2-3 192 0,-3 0-192 0,-1-2 192 16,-3 1-192 0,-2 1 0-16,0 1 0 0,-2 1 0 0,0 0 0 0,-3 1 0 0,1 1 0 0,-2 2-176 0,1-1 176 31,-2 1-128-31,1 2 128 0,6 3 0 0,-8-1 0 16,0 1 0-16,8 0 0 0,-7 3 0 0,0 1 0 15,1 1 0-15,2 1 0 0,0 2 0 0,0 1 0 16,1 1 0-16,1 3 0 0,0 3 0 0,1 3 0 15,-1 3 192-15,2 2-16 0,2 2 0 0,0 0 0 16,-1 0 16-16,1 3 16 0,1 0 0 0,0-2 0 16,-1 1-32-16,0-1-16 0,0-1 0 0,0 1 0 15,1-3-160-15,-2-2 192 0,0-2-192 0,0-3 192 0,-2 0-192 16,1-3 128-16,-1-1-128 0,0 0 128 0,-1-4-128 0,2-1 0 16,0-8 0-16,0 0-11776 15,0 0-2400-15</inkml:trace>
  <inkml:trace contextRef="#ctx0" brushRef="#br0" timeOffset="-68021.76">12791 15675 4607 0,'0'0'192'0,"0"0"64"0,0 0-256 0,5-4 0 15,-5 4 0-15,6-7 0 0,-6 7 3296 0,4-6 608 0,-4 6 128 0,3-7 32 16,-3 7-2000-16,0 0-400 16,5-8-64-16,-5 8-32 0,3-7-352 0,-3 7-80 15,0 0-16-15,0 0 0 0,6-7-336 0,-6 7-64 0,0 0-16 16,0 0 0-16,0 0-224 0,0 0-48 0,0 0-16 0,0 0 0 0,0 9-160 0,-2 4-48 15,0 5 0-15,-3-1 0 0,-1 0-64 0,-1 1-16 16,-2 1 0-16,0 1 0 0,0-1-128 0,0-1 128 0,-1 0-128 16,1-1 128-16,0 2-128 0,1-3 0 0,0-2 0 0,2-2 128 31,-1-1-128-31,3 0 0 0,0-4 0 0,4-7 0 16,0 0 0-16,0 0 160 0,0 0-160 0,0 0 160 0,0 0 16 0,0 0 0 0,0 0 0 0,0 0 0 15,3-9 80 1,3-2 0-16,1-2 16 0,2-3 0 0,-1-1 16 15,3-2 0-15,0 0 0 0,2-2 0 16,0-2-144-16,1 1-16 0,0 2-128 0,1 2 192 16,-1 0-192-16,-1 4 0 0,-2 3 128 0,-1 2-128 15,-1 2 192-15,-3 4-16 0,-6 3 0 0,0 0 0 0,9 0 96 16,-9 0 32-16,0 0 0 0,6 11 0 16,-2 2-160-16,-1-1-16 0,1 0-128 0,-2 3 192 0,0 1-192 0,1 1 128 15,-1-1-128-15,0 2 0 0,-1-2 0 0,1 2 128 16,0 0-128-16,2-1 0 0,-1 1 0 0,0-1 0 15,0 0 128-15,2-3-128 0,-1-1 0 0,1 1 0 16,-1-3 0-16,-1 0 0 0,0-3 0 0,-1 0 0 16,-2-8 0-16,1 8 0 0,-1-8 128 0,0 0-128 15,0 0 0-15,0 0 144 0,0 0-144 0,0 0-144 16,0 0 144-16,0 0-208 16,0 0-720-16,0 0-144 0,0 0-16 0,0 0-10176 15,-7-8-2048-15</inkml:trace>
  <inkml:trace contextRef="#ctx0" brushRef="#br0" timeOffset="-67688.1">12708 15671 15663 0,'0'0'1392'0,"-5"-2"-1120"0,5 2-272 0,-8-3 0 0,0 1 1728 15,8 2 272-15,0 0 64 0,0 0 16 0,-9-2-1408 0,9 2-288 16,0 0-48-16,0 0-16 0,0 0 368 0,0 0 64 15,0 0 16-15,-1-8 0 0,1 8-128 0,4-6-32 16,-4 6 0-16,8-7 0 0,2 2 160 0,0-1 48 16,2 2 0-16,0-1 0 0,3 1-144 0,1-1-32 15,3 1 0-15,1 1 0 16,3-1-128-16,1 1-16 0,1 1-16 0,2 0 0 0,-1 0-64 0,-1-1-16 16,-1 2 0-16,0-1 0 0,-2 0-160 0,-2 1-48 0,-4 0 0 15,2 0 0-15,-1-1-192 0,-2 1 128 0,-4 1-128 16,-2 0 0-16,0-1 176 0,-9 1-176 0,0 0 192 15,0 0-192-15,0 0 192 0,0 0-64 16,0 0 0-16,0 0-128 0,0 0 0 0,0 0-144 16,0 0-16-16,-2 8 0 15,-2-1-816-15,-2 0-176 0,0 1-16 0,-3 1-9584 0,-1 0-1920 16</inkml:trace>
  <inkml:trace contextRef="#ctx0" brushRef="#br0" timeOffset="-67275.7">12556 16135 15951 0,'0'0'704'0,"0"0"144"0,-6 4-672 0,6-4-176 0,-7 6 0 0,1-2 0 0,-1 0 1936 0,7-4 368 16,0 0 64-16,0 0 0 0,0 0-416 0,0 0-96 0,0 0 0 0,0 0-16 15,0 0-640-15,0 0-128 0,7 5-32 0,1-2 0 32,3-3-192-32,1 0-32 0,4-1-16 0,1-1 0 0,5-1-112 0,-2 1-32 15,1-1 0-15,1 0 0 0,1 0-112 0,3-2-32 16,-1 1 0-16,1 0 0 0,1 0-240 0,-1 1-48 0,-2 0-16 15,-1-1 0-15,0 1-208 0,1 1 144 0,-4-1-144 0,-1 0 128 16,-2 2-128-16,-4 0 0 0,-2 0 0 0,-1 0 0 16,-1-1 0-16,-9 2 0 15,9 0 0-15,-9 0 0 0,0 0-400 0,0 0-64 16,0 0-16-16,0 0 0 0,0 0-528 16,0 0-96-16,0 0-32 0,0 0 0 0,0 0-2192 0,-1 12-432 0,-3 0-80 0</inkml:trace>
  <inkml:trace contextRef="#ctx0" brushRef="#br0" timeOffset="-66806.7">12641 16443 28559 0,'0'0'1264'0,"-9"0"272"0,0-1-1232 0,9 1-304 0,-7-2 0 0,7 2 0 15,-7-3 1360-15,7 3 224 0,0 0 32 0,0 0 16 16,-2-6-560-16,2 6-112 0,2-9-32 0,3 1 0 15,1 2-400-15,3-1-80 0,2-1 0 0,1 0-16 16,1 2-112-16,0 1 0 0,2-1-16 0,-3 2 0 16,0 0-80-16,0 1-16 0,-2 1 0 0,-1 2 0 15,-9 0-80-15,0 0-128 0,7 4 176 0,-7-4-176 16,5 9 160-16,-4 1-160 0,-2 1 128 0,-2 1-128 0,-2 2 0 0,-4 3 0 16,-1 1 0-16,-1 0 0 15,-1 1 0-15,1 1 0 0,0 1-160 0,-1-2 160 0,-3 0-176 0,2-1 176 16,1-1-192-16,1 0 192 0,0-2-128 0,1 0 128 15,2-2 0-15,0-2 0 0,2-5 0 0,6-6 0 16,-5 7 128-16,5-7-128 0,0 0 352 0,0 0-32 16,0 0 0-16,0 0 0 0,0 0-64 0,10 5 0 15,-2-2-16-15,4-3 0 0,2-1-32 0,2-2 0 16,1 0 0-16,1-1 0 0,2-2 16 0,-1 1 0 0,2-4 0 16,1 2 0-16,0 1-32 0,0 0-16 0,-1 1 0 15,0 0 0-15,-2 1-176 0,-2-1 128 0,0 1-128 0,-4 0 128 16,-1-2-128-16,-2 2 0 0,-1 0 144 0,-9 4-144 15,0 0 0-15,0 0 0 0,8-4 0 0,-8 4 0 16,0 0-208-16,0 0-112 0,0 0-32 16,0 0 0-1,0 0-1072-15,-5-4-224 0,-1 1-32 0,6 3-10528 0,-8-1-2096 0</inkml:trace>
  <inkml:trace contextRef="#ctx0" brushRef="#br0" timeOffset="-62307.22">14114 15700 11455 0,'0'0'512'0,"0"0"96"0,0 0-480 0,0 0-128 0,0 0 0 0,0 0 0 0,0 0 1152 0,0 0 192 16,0 0 64-16,0 0 0 0,9 3 128 0,-9-3 16 15,0 0 16-15,9-1 0 0,-9 1-192 0,0 0-32 16,7-5-16-16,-7 5 0 0,6-6-416 0,-6 6-80 15,2-8 0-15,1 0-16 0,-1 2-176 0,-2 6-16 0,0 0-16 16,0-9 0-16,-2 1-192 0,0 0-32 0,0 1-16 0,-1-1 0 16,-1-1-32-16,-2 1 0 0,0 2 0 0,0 0 0 15,-2 2-16-15,-1 1-16 0,-1-1 0 0,-1 2 0 16,-1 0 16-16,-1 2 16 0,0 3 0 0,-3 2 0 16,0 0-176-16,0 3-32 15,1 1-128-15,1 1 192 0,-1 1-192 0,1 1 0 0,1 2 0 0,1 0 0 16,0-1 0-16,2 2 0 0,1 1 0 0,2 0 0 15,0-1 0-15,2-2 0 0,3 0 0 0,2 0 0 16,1-1 0-16,4-1-128 0,-1-1 128 0,3-2 0 0,1 1 0 16,2-2 0-16,1-2 0 0,1 0 0 0,0-2 0 0,2-2 0 15,0-2 176-15,1 0-176 0,3-2 272 0,-3-3-48 16,0-3-16-16,-1-1 0 0,0-1 176 16,1-2 16-16,-1-2 16 0,-1-5 0 0,-2-2 48 0,1-1 16 15,0-4 0-15,1 0 0 16,1-2-144-16,-2 0-16 0,-2-2-16 0,0 1 0 0,-1 0-176 15,1 3-128-15,-5 1 144 0,-1 4-144 0,-1 2 176 0,0 3-176 16,-3 3 192-16,-1 2-192 0,-1 3 304 0,2 9-48 16,-3-7-16-16,3 7 0 0,0 0-64 0,0 0-16 0,-6 0 0 15,6 0 0 1,-8 5-160-16,1 3 0 0,1 1 0 0,0 4 0 0,2 2-192 0,-1 4 192 16,0 2-192-16,-1 1 192 15,2 1-144-15,0 1 144 0,-1 2 0 0,1 2 0 0,0-2-128 0,2 1 128 16,-1-1 0-16,1 0 0 0,1 0 0 0,1-2 0 15,2-2 0-15,0-1 0 0,0-4 0 0,-1 1 0 0,4 0 0 0,-3-3 0 16,1-2-240-16,2-1 64 16,-1-1 16-16,2-2 0 0,-6-9-576 15,6 8-112-15,-6-8-32 0,10 5 0 0,-1-3-1920 0,1-2-384 0,1-3-80 16,2-2 0-16</inkml:trace>
  <inkml:trace contextRef="#ctx0" brushRef="#br0" timeOffset="-62023.76">14499 15625 22111 0,'0'0'976'0,"0"0"208"0,0 0-944 0,2-8-240 0,-2 8 0 0,0 0 0 0,0 0 2544 0,0 0 464 16,0 0 80-16,0 0 32 15,0 0-1712-15,0 0-320 0,-6 4-80 0,-2 5-16 0,-1 3-560 0,0 4-112 0,0 1-32 0,1 2 0 16,-2 0-96-16,-1 3-32 15,0 1 0-15,-1 0 0 0,-2 0 0 0,0 3 0 0,-1 2 0 0,-2-1 0 32,-4 1-160-32,2 0 0 0,-1 1 144 0,-1-2-144 15,-1 1 0-15,1-1 144 0,0 0-144 0,3 0 0 16,1 0 128-16,0-1-128 0,2 1 0 0,1-3 0 16,0-3-480-16,1 0-160 15,1-2-16-15,1 1-16 0,1-2-2592 0,3-3-512 0</inkml:trace>
  <inkml:trace contextRef="#ctx0" brushRef="#br0" timeOffset="-61675.27">14360 16160 13823 0,'6'-12'1216'0,"-1"4"-960"16,0 0-256-16,1-1 0 0,2 1 3968 0,1 3 736 0,1-1 160 0,0 2 16 15,-2-1-3088-15,1 3-608 0,-9 2-128 0,10-1-32 16,-1 1-336-16,-9 0-80 0,10 3-16 15,-2 3 0-15,-8-6-304 0,5 9-64 16,-3 1-16-16,-2-1 0 0,-2 1-64 0,-1 1-16 0,-3 0 0 0,-1 3 0 16,-2 1-128-16,-1 0 128 0,0 0-128 0,-1-1 128 15,-1 1-128-15,1 0 0 0,-1-2 144 0,1 0-144 16,0-1 160-16,2 0-32 0,0-2-128 0,3-1 192 16,0-1 256-16,2-2 32 0,4-6 16 0,0 0 0 15,0 0-96-15,0 0-16 0,10 8 0 0,-2-5 0 16,2-2-144-16,2-2-48 0,-1-1 0 0,4-1 0 0,0-2-32 15,2 1-16-15,1 1 0 0,0-2 0 0,-2 0-144 16,0 0 160-16,-2 2-160 0,-1 0 160 0,-1-1-160 16,-1 1-256-16,-1 0 64 0,-1 0 16 15,-9 3-592-15,9-5-112 0,-1 0-16 0,-8 5-16 16,5-5-1952-16,-5 5-384 0,6-6-80 0</inkml:trace>
  <inkml:trace contextRef="#ctx0" brushRef="#br0" timeOffset="-61237.99">14782 15631 10127 0,'-4'-14'448'0,"3"4"96"0,2 0-544 0,0-2 0 0,-1 0 0 0,3-1 0 16,-1-1 3136-16,1 2 528 0,0 1 112 0,0 3 0 0,-2-3-1616 16,1 1-336-16,0 1-64 0,1 1-16 15,1 0-160-15,-4 8-48 0,1-7 0 0,-1 7 0 0,0 0-240 0,0 0-48 16,2-8-16-16,-2 8 0 0,0 0-416 16,0 0-96-16,0 0-16 0,0 0 0 0,0 0-336 0,8 6-80 15,-1 0-16-15,0 5 0 16,0 1-80-16,-1 5-32 0,2 1 0 0,1 6 0 15,0 2-160-15,-1 5 0 0,0 4 144 0,0 3-144 0,-1 2 0 0,0 3 0 16,-3 3 0-16,0 1 128 0,-3 3-128 16,-2 2 0-16,-3 2 128 0,-1-1-128 0,-4 0 144 0,-2-1-144 0,-1-4 192 15,-2 1-192-15,-2-3 192 16,-2-2-64-16,-3-3 0 0,-5-5-128 0,0-4 0 0,-4-2 0 0,0-3-192 0,-1-2 48 16,0-3-176-1,1 0-16-15,2-1-16 0,-2-2 0 16,2-3-192-16,3 1-32 0,2-4-16 0,1-3 0 15,0-1-1680-15,1-3-336 0,0-2-64 0,0-4-13040 16</inkml:trace>
  <inkml:trace contextRef="#ctx0" brushRef="#br0" timeOffset="-60819.71">13811 15607 17503 0,'0'0'1552'0,"-1"-8"-1232"0,1 1-320 0,0 7 0 15,0-8 2016-15,0 8 352 0,-1-8 64 0,1 8 0 0,0 0-736 0,0 0-160 16,0 0-16-16,0 0-16 16,0 0-592-16,0 0-112 0,-9 8-32 0,1 3 0 0,-1 4-208 0,-1 6-48 15,-2 6-16-15,0 4 0 0,0 6-144 0,0 2-32 16,-1 3 0-16,1 3 0 0,0 1-176 0,0 2-144 0,1 0 192 0,2 2-192 31,2-1 192-31,0-2-64 0,2 0 0 0,2-3-128 16,2-3 0-16,3 0 0 0,2-1 0 0,1-4 0 0,3-3 0 15,1-2 160-15,1-3-160 0,2-2 128 0,1-3-128 16,3-4 192-16,2-4-192 0,3-2 192 0,1-3-192 0,4-3 0 16,5-3 0-16,1-4 0 15,0-2-2560-15,2-6-384 0</inkml:trace>
  <inkml:trace contextRef="#ctx0" brushRef="#br0" timeOffset="-60279.29">15052 15324 23951 0,'0'0'2128'0,"0"0"-1696"16,1-7-432-16,-1 7 0 0,0 0 816 0,0 0 80 0,0 0 0 0,0 0 16 16,0 0-256-16,0 0-48 0,0 0-16 0,-7 4 0 15,-1 1-352-15,0 2-80 0,3 1-16 0,-2 1 0 16,1 0-144-16,-1 1 192 0,-1 1-192 16,3 0 192-16,0 0-192 0,1-1 128 0,1 0-128 15,0 0 128-15,2-1 1056 0,1-9 208 0,0 0 32 16,0 9 16-16,0-9-1440 0,0 0-224 0,6 6-80 0,-6-6-16 15,9 5 688-15,1-2 128 0,-3 1 16 16,4-1 16-16,0-3-224 0,0 0-48 16,0-2-16-16,1 2 0 0,2 0-240 0,-1 0 144 0,0-2-144 0,2 1 128 0,1 0-128 15,-2-1 0-15,-1-1 0 0,0 0 0 16,0 2-496-16,-2-1-128 0,-3-1-16 0,0-1-16 16,-8 4-2048-1,0 0-416-15,8-5-80 0</inkml:trace>
  <inkml:trace contextRef="#ctx0" brushRef="#br0" timeOffset="-60051">15236 15310 20271 0,'0'0'1792'0,"-3"-7"-1424"0,-3 1-368 0,6 6 0 16,0 0 2240-16,-4-6 368 0,4 6 80 0,0 0 0 0,0 0-1152 0,0 0-224 16,0 0-48-16,0 0-16 0,-5 8-816 0,3 1-176 0,2 2-16 0,-1 0-16 15,0 1-48-15,1 1-16 16,0 2 0-16,0 3 0 0,0 0-32 0,0 1-128 15,0 1 192-15,0-1-64 0,-1 0-128 0,0-2 0 0,1 0 144 0,0-1-144 16,-1 0 0-16,1-3 0 16,0-2 0-16,0-1 0 0,0-10-1200 0,0 10-304 0,0-10-64 0,0 0-13056 15</inkml:trace>
  <inkml:trace contextRef="#ctx0" brushRef="#br0" timeOffset="-59341.31">15056 15311 5519 0,'0'0'496'0,"0"0"-496"0,0 0 0 0,0 0 0 16,2-7 1936-16,-2 7 304 0,0 0 48 0,0-6 16 16,0 6-720-16,0 0-144 0,0 0-32 0,0 0 0 0,0 0-272 0,0 0-64 0,0 0-16 15,0 0 0-15,0 0-416 0,0 0-64 16,0 0-32-16,0 0 0 0,0 0-320 0,0 0-64 0,0 0-16 15,0 0 0-15,-6 5-144 0,6-5 0 16,-4 9 0-16,-1-2-11120 0</inkml:trace>
  <inkml:trace contextRef="#ctx0" brushRef="#br0" timeOffset="-57813.43">16239 14401 17503 0,'0'0'1552'0,"0"0"-1232"0,-4-3-320 0,4 3 0 16,-5-3 1408-16,5 3 208 0,0 0 48 0,0 0 16 15,0 0-112-15,0 0-32 0,0 0 0 0,0 0 0 16,0 0-496-16,0 0-96 0,0 0-32 0,0 0 0 16,7 1-288-16,0 0-64 0,0-1-16 0,3 1 0 15,2 0-96-15,1 0 0 0,1-1-16 0,0 0 0 16,0 0-144-16,2 0-32 0,0 0 0 0,2 0 0 0,-1-1-64 0,1 1 0 15,0-1-16-15,-1 0 0 0,1 0-176 0,-2 0 0 16,-1 1 144-16,-1 0-144 0,0 0 0 0,-2 0 0 16,-2 0-160-1,-1 0 160-15,-1 1-2048 0,-8-1-288 0,5 2-64 0</inkml:trace>
  <inkml:trace contextRef="#ctx0" brushRef="#br0" timeOffset="-57563.92">16202 14629 19343 0,'0'0'1728'16,"0"0"-1392"-16,0 0-336 0,0 0 0 0,0 0 2256 0,0 0 384 0,0 0 80 0,0 0 16 15,0 0-1616-15,5 6-320 0,2-3-64 0,2-1-16 16,2-1 32-16,2-2 0 0,3 1 0 0,2-1 0 16,-2 0-176-16,4 0-16 0,2-1-16 0,1-1 0 15,0 1-208-15,2 0-32 0,1 0-16 0,-1 0 0 0,0-1-160 0,-2 0-128 16,0 0 192-16,-2-1-192 0,-2 2 128 15,-2 0-128-15,-3 0 0 0,-2 0 0 16,-2-1 0-16,-2 2 0 0,-1 0-192 0,-7 1 48 31,0 0-656-31,0 0-128 0,0 0-32 0,0 0 0 0,0 0-2048 16,0 0-400-16</inkml:trace>
  <inkml:trace contextRef="#ctx0" brushRef="#br0" timeOffset="-56127.94">12942 16367 3679 0,'0'0'320'16,"0"0"-320"-16,5-7 0 0,-1 2 0 0,-4 5 2800 0,5-7 480 16,-5 7 112-16,0 0 0 0,0 0-1536 0,0 0-304 15,0 0-64-15,0 0-16 0,0 0-64 16,0 0-32-16,0 0 0 0,-5 10 0 0,0 2-704 0,-4 5-144 15,-4 2-16-15,-3 4-16 0,0 4-176 0,-4 2-48 16,-2-1 0-16,-2 6 0 0,1 4-16 0,1-1 0 0,-1 1 0 0,1 2 0 16,2 1-128-16,2-2-128 0,2-4 144 15,0-1-144-15,1-2 128 0,2-3-128 0,1-1 0 0,2-2 0 16,0-3 0-16,1-2 0 0,1-3 0 0,1-3 0 16,1-1 0-16,1-3 0 15,0-3 0-15,2-1 0 16,3-7-864-16,0 0-64 0,0 0-16 0,0 0 0 0</inkml:trace>
  <inkml:trace contextRef="#ctx0" brushRef="#br0" timeOffset="-55245.55">12942 14297 7359 0,'0'0'320'0,"0"0"80"0,0 0-400 0,0 0 0 16,0 0 0-16,0 0 0 0,3-8 1648 0,-3 8 240 0,0 0 48 0,0 0 16 16,0 0-768-16,0 0-160 15,0 0-16-15,0 0-16 0,0 0-256 0,0 0-48 0,0 0-16 0,0 0 0 16,-8 3-224-16,0 4-32 0,-1 3-16 0,0 4 0 0,-2 5-96 0,0 4-32 15,-2 3 0-15,1 3 0 0,-2 1-112 0,-4 4-32 16,1 4 0-16,-2 3 0 0,0 1-128 0,1 2 0 16,-2 0 0-16,2 0 128 0,0-3-128 0,0-2 0 15,-2-1 0-15,3-2 0 16,1-2 0-16,2-2 0 0,1-2 0 0,1-4 0 0,2-2 0 0,1-2-144 16,1-3 0-16,2 0 0 31,0-3-528-31,1-3-96 0</inkml:trace>
  <inkml:trace contextRef="#ctx0" brushRef="#br0" timeOffset="-53269.4">18467 13708 14735 0,'0'0'1312'0,"0"0"-1056"0,2-5-256 0,-1-1 0 16,0 1 1376-16,0-1 224 15,0 2 32-15,0-2 16 0,2 1 272 0,-3 1 64 16,1-1 16-16,-1 5 0 0,2-5-480 0,-2 5-112 16,0 0 0-16,0 0-16 0,0 0-416 0,0 0-80 0,0 0 0 15,0 0-16-15,0 0-352 0,3 7-64 0,-1 2-16 0,-1 2 0 16,1 2-128-16,-2 4-48 0,0 2 0 0,0 1 0 0,0 1-112 0,0 1-32 15,-2 1 0-15,2 2 0 0,0-1-128 0,0 1 0 16,2-1 0-16,-1-1 128 0,1-1-128 0,0-1 0 16,0 0 0-16,2-2 0 0,-1 0 128 0,0-2-128 15,0-1 0-15,1-2 128 0,-1-2-128 0,0 0 0 16,1-3 144-16,-1-1-144 16,-1-2-384-1,-2-6-128-15,0 0-48 0,0 0 0 0,0 0-2576 16,0 0-512-16</inkml:trace>
  <inkml:trace contextRef="#ctx0" brushRef="#br0" timeOffset="-52810.42">18950 13681 25391 0,'1'-11'1120'0,"-1"11"240"0,0-8-1088 31,-1 2-272-31,-1-2 0 0,1 1 0 0,-1 2 1216 0,-1-1 192 0,0 2 48 0,-1 1 0 16,-1 0-416-16,0 2-80 0,0 0 0 0,-1 2-16 16,0 1-368-16,-1 2-80 0,-1 0-16 0,0 5 0 15,-2 2-192-15,0 2-32 0,-1 3-16 0,-1 1 0 16,0 2-48-16,-3 2 0 16,1 2 0-16,1 1 0 0,0 0-192 0,1 2 128 15,1 1-128-15,2-1 0 0,1 2 128 0,3-2-128 16,1 0 0-16,4-1 0 0,1 0 0 0,3-1 0 15,0-2 0-15,4-1 0 0,2-1 224 0,1-1-48 16,2-4-16-16,1 0 0 0,2-2-160 0,-2-2 192 16,2-2-192-16,1-4 192 0,-2-2 0 0,1-2 0 0,-2-1 0 0,-1-3 0 15,-2-3 112-15,1-3 16 0,-2-1 16 0,0-2 0 16,-3-4 144-16,-1 0 32 0,0-3 0 0,-2 2 0 16,-3 0-80-16,-1 1-16 0,-2-1 0 0,-2 3 0 15,-3 1 48-15,-1 2 16 0,0 1 0 0,-3 3 0 16,-4 2-272-16,0 1-48 0,-3 3-16 0,1 2 0 15,-5 3-144-15,1 0-144 0,-3 3 144 0,2 0-208 16,2 1-368 0,1 1-64-16,3 1 0 0,1 1-16 0,3 0-1520 15,0 1-320-15,3 0-48 0,4-1-14112 0</inkml:trace>
  <inkml:trace contextRef="#ctx0" brushRef="#br0" timeOffset="-52295.61">19304 13714 13823 0,'0'0'1216'0,"-6"-2"-960"16,2-1-256-16,4 3 0 15,-5-2 3472-15,5 2 656 0,0 0 128 0,0 0 32 16,0 0-2368-16,0 0-480 0,0 0-96 0,0 0 0 0,6-4-544 0,3 1-96 16,2-1-32-16,2 0 0 0,2-1 0 0,4 0 0 15,2-1 0-15,2 1 0 0,1-1-144 0,3 1-16 16,1-3-16-16,2 3 0 15,1-1-144-15,0 2-32 0,-2 1 0 0,0-1 0 0,-2 2-176 0,-1 0-144 0,-3 0 192 0,-2 1-192 16,-3-1 128-16,-2 2-128 16,-4 0 0-16,-3 0 0 0,-2 2-192 0,-7-2-112 0,0 0-16 0,0 0 0 15,0 0-688 1,0 6-144-16,-2 1-16 0,-2 0-16 0,-4 1-1888 16,-2 0-384-16,-2 0-80 0</inkml:trace>
  <inkml:trace contextRef="#ctx0" brushRef="#br0" timeOffset="-52040.04">19507 13701 14735 0,'0'0'640'0,"0"0"160"0,0 0-640 0,0 0-160 0,0 0 0 0,0 0 0 16,0 0 3616-16,0 0 688 16,0 0 144-16,0 0 32 0,0 0-2560 0,0 0-496 0,0 0-96 0,0 0-32 15,4 6-480-15,-2 3-112 0,-1 3 0 0,0 1-16 16,0 3-288-16,0 0-48 0,-1 4-16 0,0 2 0 0,0 0-160 0,1 1-48 15,-1-1 0-15,0 0 0 0,0 1-128 0,1-1 0 0,0 0 144 0,1-1-144 16,-1-1 0-16,0-1 144 0,0-2-144 0,0 0 0 16,1-2 160-16,0-1-160 15,2-1 128-15,-3-4-128 0,1 0-128 16,0-1-128-16,0-1 0 0,1-2-16 16,-3-5-1936-16,0 0-384 0,5 3-80 0</inkml:trace>
  <inkml:trace contextRef="#ctx0" brushRef="#br0" timeOffset="-51796.84">19821 13999 23951 0,'0'0'2128'0,"0"0"-1696"15,0 0-432-15,0 0 0 16,0 0 2320-16,0 0 384 0,0 0 80 16,0 0 16-16,0 0-1424 0,-5 6-288 0,2 2-48 15,0 2-16-15,1 2-640 0,-1 2-128 0,1 2-16 0,0 2-16 16,1 0-224-16,0 1 128 0,0-1-128 0,1 1 0 15,0-1 0-15,0 0 128 16,0-1-128-16,2-1 0 0,0 0 0 0,-1-3 0 0,0-1 128 0,0-2-128 16,2-1 0-16,-1 0 144 15,-1-4-144-15,-1-5 128 0,0 0-272 0,0 0-64 16,0 0-16-16,0 0 0 16,0 0-1696-16,0 0-320 0,0 0-80 0</inkml:trace>
  <inkml:trace contextRef="#ctx0" brushRef="#br0" timeOffset="-51108.02">20205 13664 11967 0,'0'0'1072'0,"2"-6"-864"0,1-2-208 15,0 0 0-15,0 1 1968 0,0-1 336 0,0-1 80 0,1 1 16 16,0 2-352-16,-1 0-80 0,1 1-16 0,0-1 0 0,0 2-288 0,1 0-64 31,-1 0-16-31,-4 4 0 0,0 0-576 0,0 0-112 0,0 0-32 16,0 0 0-16,0 0-224 0,0 0-64 0,0 0 0 0,0 0 0 0,0 0-256 0,5 7-48 15,-2 1-16 1,-2 1 0-16,-2 2-64 0,0 4-32 0,-4 0 0 0,2 3 0 0,0 0-32 0,-2 2-128 16,0 0 192-16,-1 1-64 0,2 0-128 0,0 0 0 15,-1-1 0-15,1-2 0 0,0 1 0 0,2 0 0 16,0-1 128-16,1 1-128 16,0-2 0-16,1-2 0 0,2-1 144 0,-1-1-144 0,0 0 0 0,0-1 144 15,0-2-144-15,2-2 0 16,-1 0 176-16,0 0-176 0,-1-2 160 0,2 0-160 0,0-2 176 0,-3-4-176 0,4 4 192 15,3-1-192-15,-2-1 176 0,2 0-176 16,-2-1 160-16,2 0-160 0,1-2 192 0,0 0-48 16,1 0-16-16,1-1 0 0,2-1-128 0,1-1 128 15,2 0-128-15,0 0 128 0,2 0-128 0,1 1 160 16,2 0-160-16,1-1 160 0,1 2-160 0,1-1 0 16,0 1-160-16,1 1 160 0,1 1 0 0,-1-2 0 0,-2 1-128 0,-2 1 128 15,-2 0-272-15,1 0-16 0,-2 0 0 16,-2 0 0-16,-1 0-464 0,-2 1-80 0,-1 1-32 0,-1 0 0 15,-1 0-2080-15,-2 0-432 16</inkml:trace>
  <inkml:trace contextRef="#ctx0" brushRef="#br0" timeOffset="-50363.6">18312 14666 9215 0,'0'0'816'0,"0"0"-656"16,0 0-160-16,-5 2 0 0,0-4 2032 0,5 2 368 0,-5 0 80 0,5 0 16 0,-5-1-576 0,-1 0-96 31,2 0-32-31,4 1 0 0,-5-2-160 0,5 2-32 0,0 0-16 0,0 0 0 16,0 0-272-16,0 0-48 15,0 0-16-15,0 0 0 0,0 0-416 0,0 0-96 16,0 0-16-16,0 0 0 0,0 0-160 0,0 0-48 15,0 0 0-15,0 0 0 0,6-3-128 0,1-1-16 16,0 2-16-16,2 0 0 0,1-1-64 0,2 2-16 0,2-2 0 0,2 1 0 16,4-1-48-16,0 0-16 15,2-1 0-15,4 0 0 0,2-1-16 0,5 0-16 0,7-1 0 0,5 1 0 16,7 1 0-16,4-2 0 0,4 1 0 0,6-2 0 16,3 0-176-16,5 2 128 0,7 0-128 0,1 1 128 0,2-3-128 15,3 2 0-15,3-1 0 0,1 2 0 0,2-1 0 16,0-1 0-16,1 1 0 0,1-1 0 0,4 2 0 0,-3 0 0 15,-5-1 0-15,3 0 0 0,0 1 0 0,-1 0 128 16,-7-2-128-16,-4 1 0 0,-4-1 0 0,-3 1 0 16,-2 0 128-16,-3 0-128 0,-3-1 0 0,-5 0 0 15,-7-1 0-15,-5 0 0 0,-2 1 0 0,-5-1 0 16,-5 1 128-16,-3-1-128 0,-3 0 0 0,-3 1 0 16,-7 1 0-16,-1 1 0 0,-5 0-176 0,-3 0-64 15,-6 2-16-15,-2 1 0 16,-5 1-384-16,0 0-96 0,0 0-16 0,0 0 0 15,-9 1-1344-15,-4 0-272 0,-2 3-48 0,-5 1-8112 16,-2 2-1632-16</inkml:trace>
  <inkml:trace contextRef="#ctx0" brushRef="#br0" timeOffset="-49712.84">19028 15183 23951 0,'0'0'2128'0,"0"-8"-1696"15,2-1-432-15,0 1 0 16,1 2 1696-16,-3 6 256 0,0-9 48 0,0 9 16 16,0-9-272-16,0 9-48 0,0 0-16 0,0 0 0 0,0 0-784 0,0 0-176 15,0 0-16-15,0 0-16 0,0 0-400 0,-5 13-80 16,-3 1-16-16,3 0 0 0,-1 1-64 0,-3 10 0 16,-3 0-128-16,5-7 192 0,-2 3-192 0,-4 10 176 15,0-4-176-15,4 0 160 0,-1-1-160 0,1 0 0 16,1-2 0-16,0-2 0 0,0 0 128 0,1-4-128 15,0-1 0-15,2-4 128 0,2-1-128 0,-1-3 0 16,4-9 144-16,0 0-144 0,0 0 176 0,0 0-48 0,0 0 0 0,0 0 0 16,0 0 32-16,11-4 0 15,0-3 0-15,1-5 0 0,-1-5 32 0,2-3 16 16,1-6 0-16,1-1 0 0,1-3-80 0,0 1 0 16,3 1-128-16,-7 9 192 0,-1 0-192 0,1 1 0 15,-1-2 0-15,0 2-160 0,-2 3 160 0,4-4 176 16,-3 5-48-16,-5 7 0 0,0 2 160 0,-5 5 32 0,0 0 0 0,0 0 0 15,0 0-64-15,0 0-16 0,9 9 0 0,-6-1 0 0,0 3-240 16,1 7 0-16,-4-1 0 0,1 0 0 0,0 3 0 0,0-6 0 16,0 2 0-16,2 8 0 0,1-1 0 0,-2 0 0 31,0 0 0-31,1-3 0 0,2-2 0 0,-2-6 0 0,-1 1 0 0,3 7 0 16,0-4 0-16,-1-2 0 0,2 0 0 0,-1-4 0 0,1-4 0 0,-6-6 0 15,5 6 0-15,-5-6 0 16,0 0-160-16,0 0-128 0,0 0-32 0,9 0 0 15,-9 0-368-15,0 0-80 0,0 0 0 0,6-8-16 16,-6 8-1296-16,2-9-256 0,-2 0-48 0,-1 3-8624 16,-1-2-1728-16</inkml:trace>
  <inkml:trace contextRef="#ctx0" brushRef="#br0" timeOffset="-49371.03">18841 15192 19343 0,'0'0'1728'0,"-9"-2"-1392"0,9 2-336 0,-6-1 0 15,6 1 1760-15,0 0 288 16,0 0 48-16,0 0 16 0,0 0-880 0,0 0-160 16,0 0-48-16,6-2 0 0,4 1-256 0,5-3-64 0,2 1-16 0,-4 1 0 0,2-1 96 15,12-3 32-15,-2-1 0 0,2 2 0 0,3-1-32 0,-7 3 0 16,4 0 0-16,14-2 0 15,0 1-208-15,-13 2-64 0,0 0 0 0,14-2 0 16,-5 2-256-16,-13 1-64 0,-5 0-16 0,8 1 0 16,-5-2-176-16,-11 2 192 0,-1 0-192 0,2 0 192 0,-3 0-48 0,-9 0 0 0,0 0 0 15,0 0 0 1,0 0-144-16,0 0 160 0,0 0-160 0,0 0 160 16,0 0-160-16,-5 7-272 0,0-1 64 0,-1-1 16 15,6-5-432-15,-8 7-80 0,1-1 0 0,7-6-16 16,-5 4-2208-16,-1 3-432 0</inkml:trace>
  <inkml:trace contextRef="#ctx0" brushRef="#br0" timeOffset="-48721.06">19903 15056 12895 0,'0'0'1152'0,"4"-3"-928"16,-1-4-224-16,2 0 0 0,1 2 2624 0,-6 5 496 0,8-6 80 0,-2 2 32 15,-6 4-1504-15,0 0-320 16,5-3-48-16,-5 3-16 0,0 0-416 0,0 0-96 15,0 0 0-15,0 0-16 0,0 0 64 0,-7-4 16 0,-1 3 0 0,-2 5 0 16,-1 0-224-16,-1 3-32 16,-1 1-16-16,3 0 0 0,-2 2-320 0,-2 2-64 0,-4 0-16 0,-1 2 0 15,1 2 16-15,-11 7 0 16,4-3 0-16,8-6 0 0,1 0-96 0,-6 9-16 0,2 1 0 16,9-9 0-16,-1 1-128 0,2 2 0 0,2 0 0 0,3-1 128 15,0 0-128-15,3 5 0 0,2-4 0 0,4-1 0 16,1-2 0-16,4 0 0 0,1-2 0 0,3 0 0 15,3-2 0-15,2-1 0 0,0-2 128 0,0-3-128 16,3 0 0-16,1-3 0 0,-1-2 0 0,-1-1 128 0,-2-3-128 0,-3 0 0 16,0-3-192-16,-3-1 192 0,-2-3-304 0,-2-2 64 15,0 1 16-15,-3-2 0 0,0 0 224 0,-2-1 0 16,-2 0-160-16,-1 1 160 0,-1 2 0 0,0 1 0 16,-2 1 0-16,-1 1 0 0,1 1 0 0,-3 3 0 15,-1 0 128-15,0 2-128 0,7 3 224 0,-9-3-32 16,1 2-16-16,0 2 0 0,8-1 0 0,-8 4 0 15,0 1 0-15,3 0 0 0,5-5-176 0,-3 11 128 16,0 0-128-16,3 1 128 0,3 1 0 0,-1 4 0 16,1-1 0-16,0 3 0 0,2 2 144 0,-2 0 32 15,2 1 0-15,-2 1 0 0,0-1-32 0,0 1 0 16,1 0 0-16,-1 0 0 0,-1-1-128 0,-1-1-16 16,0 0-128-16,-1-1 192 0,0-1-192 0,0-2 128 15,0 0-128-15,0-2 0 0,-1-1 128 0,0-2-128 16,0-2 0-16,1 0 144 0,0-10-272 0,0 0-64 0,0 0-16 0,0 0 0 15,0 0-1648-15,0 0-320 16,0 0-64-16,0 0-14720 0</inkml:trace>
  <inkml:trace contextRef="#ctx0" brushRef="#br0" timeOffset="-48095.57">20390 15367 25167 0,'0'0'1104'0,"3"-6"240"0,2 0-1072 0,-1-1-272 0,-2-1 0 0,1 0 0 16,2-1 576-16,-1 0 48 0,1-1 16 0,1 1 0 0,-2-1 400 0,1 0 96 0,-2 0 16 16,-1-2 0-16,-1 1-64 0,-1 1 0 15,-1 2 0-15,-1 0 0 0,-1 1 64 0,-2 0 0 16,0 2 0-16,-2 0 0 0,1 1-448 0,-2 1-96 15,-1-1-16-15,-1 3 0 0,-1 1-256 0,0 1-48 16,-1 3-16-16,-1 0 0 0,-1 3-80 0,-1 1 0 0,1 3-16 0,-1 3 0 16,-1 0-176-16,1 2 128 15,-2 2-128-15,4 1 128 0,2-2-128 0,2 1 0 0,0-2 0 0,3 1 0 16,1-1 0-16,2 1 0 16,3-2 0-16,3 1 0 0,3-2 0 0,2-1 0 0,-3-1 0 15,5 0 0-15,1-2 0 0,1-3 0 0,1-3 0 16,3-2 0-16,-3 0 0 0,1-4 0 0,0-2 0 0,-1-1 0 0,2-3 0 0,-2-2 0 15,0-3 0-15,2-3 0 0,-1-2 0 0,-2-2 0 16,-1-1 0 0,0-2 0-16,1-5 0 0,0-1 192 0,-1-2-192 0,0-2 192 15,0 1-192-15,-1 0 0 0,-1 0 0 0,-2 4 128 0,-1 0 0 16,-1 4 0-16,-2 1 0 0,-1 3 0 0,-1 2 16 0,-1 3 0 16,-1 3 0-1,0 2 0-15,-1 1 288 0,0 3 48 0,-2 0 16 0,4 6 0 0,-4-3-240 0,4 3-64 16,-7-1 0-16,7 1 0 0,-7 5-192 0,-1 4 176 15,1 2-176-15,1 2 160 0,-2 4-160 0,0 1-192 16,2 1 32-16,-1 4 16 0,2 4 144 0,0-1 0 16,1 0 0-16,3 2-128 0,-2 2 128 0,3-3 0 0,0-1 0 15,3 0 0-15,-1-1 0 0,2-1 0 0,2-2 0 16,2-1 0-16,-1-1 0 0,2-1 0 16,1-2 0-16,1-2 0 0,0-3 0 0,0-2 0 0,1-3 0 15,0-1 0-15,0-2 0 16,0-1-256-16,1-3 32 0,0-1 16 15,-1-1-432-15,0-2-64 0,0-4-32 16,0-1 0-16,-2-1-1264 0,-1-2-256 0,-3-2-48 0,2-1-14912 16</inkml:trace>
  <inkml:trace contextRef="#ctx0" brushRef="#br0" timeOffset="-47673.28">20814 14640 26719 0,'1'-4'2368'0,"1"-2"-1888"0,1 0-480 15,0 0 0-15,0 1 1504 0,-3 5 208 16,0 0 32-16,0 0 16 0,5-5-544 0,-5 5-96 0,0 0-32 0,0 0 0 15,0 0-560-15,0 0-112 0,0 0-32 0,0 0 0 16,0 7-80-16,0 0-32 0,-1 1 0 0,-3 5 0 16,1 2-80-16,-1-4-32 0,0 0 0 0,-1 6 0 15,-2 1-160-15,3-6 192 0,-1-1-192 0,0 8 192 0,-1-2-192 0,4-5 0 16,0-1 0-16,0 4 0 16,0-3 128-16,2-2-128 0,1 0 0 0,2-2 128 0,-3-8 0 0,4 7-128 15,2-2 192-15,0 0-64 0,2-1 64 0,1 0 0 16,2-2 0-16,-1-1 0 0,1-1-64 0,1 0 0 15,0 0 0-15,1-1 0 0,0 0-128 0,1 0 0 16,-1-1 144-16,-2 1-144 0,1-1-192 0,1-1-96 16,-3 1-32-16,2-1 0 15,0 1-1344-15,-1-1-288 0,-3 0-48 0,1-1-16 16,-3 0-1232-16,2 0-240 0,6-6-48 0,-6 3-16 0</inkml:trace>
  <inkml:trace contextRef="#ctx0" brushRef="#br0" timeOffset="-47466.6">21021 14664 24879 0,'0'0'2208'0,"-2"-3"-1760"0,-2-3-448 0,2 2 0 16,2 4 1680-16,0 0 256 0,-4-4 48 0,4 4 16 15,0 0-432-15,0 0-96 0,0 0 0 0,-6 1-16 16,1 2-720-16,0 3-144 0,2 1-16 0,1 2-16 0,2 2-144 16,-2 2-32-16,0 2 0 0,-1 1 0 0,1 3-32 0,1-1-16 15,1 1 0-15,-1 2 0 0,0 0-208 0,0 0-128 16,0 0 128-16,0-1-128 0,-1-1 0 15,1 1 0-15,-1-1 0 0,-1 4 128 16,0-4-480-16,-1-3-96 0,1-3 0 0,0-1-11776 16,-1 1-2368-16</inkml:trace>
  <inkml:trace contextRef="#ctx0" brushRef="#br0" timeOffset="-43804.32">22623 14143 8287 0,'0'0'368'0,"0"0"80"0,0 0-448 0,0 0 0 0,-6 0 0 0,6 0 0 0,0 0 3008 0,-4 0 528 16,-2-1 112-16,6 1 0 15,0 0-1584-15,0 0-320 0,-5-2-64 0,5 2-16 16,0 0-416-16,-6-2-96 0,6 2 0 0,0 0-16 0,0 0-208 0,0 0-32 16,-4-3-16-16,4 3 0 0,0 0-112 15,0 0 0-15,0 0-16 0,0 0 0 0,0 0-176 16,0 0-48-16,4-4 0 0,2-1 0 0,0 1-176 15,4 1-32-15,3-1-16 0,4 1 0 0,0 0 0 16,5-1 0-16,4 1 0 0,5 0 0 0,3 0-64 0,4-1-16 16,5 0 0-16,1-1 0 0,1 0-224 0,2 1 0 0,3-1 0 0,4 1 0 31,2 0 0-31,2 1 128 0,3 0-128 0,-3 1 0 0,-2-1 0 0,-1 1 0 0,-1 0 0 0,-1 1 0 16,0 1 0-16,-5 0 0 15,-1-1 0-15,-3 0 0 0,-3 1 0 0,-5-1 0 16,-4-2 128-16,-4 1-128 0,-4 0 0 0,-4 0 144 15,-4 0-144-15,-3-1 128 0,-2 1 0 0,-2 0-128 0,-2 0 192 0,-2 0-64 16,-5 2-128-16,0 0-272 0,0 0 64 0,0 0 16 31,0 0-288-31,0 0-48 0,0 0-16 0,0 0 0 0,0 0-1456 16,0 0-304-16,0 0-48 0,-4-1-13296 0</inkml:trace>
  <inkml:trace contextRef="#ctx0" brushRef="#br0" timeOffset="-43238.33">24203 13884 27359 0,'0'0'1216'0,"5"-5"240"0,1-1-1168 0,1 1-288 0,1-1 0 0,-1 1 0 16,1-1 1344-16,1 3 192 0,1-2 64 0,0 0 0 16,-2 1-384-16,1 0-80 0,1 2-16 0,1-1 0 15,-1 1-432-15,0 0-96 0,0 0-16 0,1 1 0 0,-2 1-224 0,-1 1-48 16,1 2-16-16,0-1 0 0,-1 1-96 0,-2 0-32 16,1 2 0-16,-2-1 0 0,0 2-160 0,-1 0 192 15,-1 1-192-15,0 0 192 16,-3-1-192-16,0 2 0 0,-4 1 0 0,1-1 128 15,-1 1-128-15,-1 0 0 0,-1 1 0 0,-3-2 0 0,-1-1 0 0,0 1 0 16,0 0 0-16,0-1-176 0,-1 1 176 0,2 0 0 16,2 0 0-16,0-3-128 0,3 1 128 0,0-1 0 15,2 1 0-15,1-1 0 0,1 1 0 0,0-6-160 16,3 5 160-16,2 1 0 0,-1 0 0 0,2-1 0 16,0-2 0-16,2 0 0 0,2 0 0 0,-1 2 0 15,1-1 0-15,0 1 0 0,1 0 0 0,0 0 0 16,0 0 0-16,1 1 0 0,-4 0 0 0,1 1 0 0,-1-2 144 0,-1 2-144 15,-2-2 192-15,-1 2-64 0,1-2 0 0,-5-5 0 16,0 6 112-16,-1-1 16 0,1-5 0 0,-4 7 0 16,-1-1 80-16,-1-1 32 0,0-1 0 0,-3 1 0 15,-2 0-112-15,0-1-32 0,0-1 0 0,-1 0 0 16,-1-1-96-16,1 1-128 0,0-1 176 0,-2 0-176 16,2-1 128-16,1 0-128 0,-1 0 0 0,1-1 0 15,0 0 0-15,1 0 0 0,0-1-176 0,3 0 176 16,-2-1-768-16,2 0-32 0,2-2-16 15,0 0 0-15,1 0-2304 0,1-2-464 0</inkml:trace>
  <inkml:trace contextRef="#ctx0" brushRef="#br0" timeOffset="-42716.03">24458 13712 22111 0,'-7'-11'1968'0,"3"5"-1584"16,2-2-384-16,-1 0 0 0,-1-2 1568 0,-1 0 224 16,0 1 64-16,-1 0 0 0,1 0-192 0,-2 2-48 0,0 0 0 0,1 1 0 15,0 0-512-15,1 2-96 0,-2 0-32 16,1 2 0-16,-1 0-432 0,2 1-96 16,-3 1 0-16,1 1-16 0,-2 1-208 0,2 3-32 0,-5 1-16 0,1 3 0 0,-1 1-176 0,-1 3 192 15,-1 4-192-15,-1 0 192 16,-2 2-192-16,1 2 160 15,-1 3-160-15,0 3 160 0,-2 3-160 0,1 2 0 0,1 2 144 0,0 1-144 0,3 2 0 0,0 1 0 16,-1 2 0 0,4-1 0-16,-1 0 0 0,5-1 0 15,0 1 0-15,3-2 0 0,1 0 0 0,3-3 0 0,4-1 0 0,0-3 128 0,3 0 0 0,1-2 0 16,3-3 0-16,4-2 0 0,1-2 16 0,4-1 16 16,4-2 0-16,4 0 0 0,0-5 32 0,3-3 16 15,1-2 0-15,2-3 0 0,-2-4 112 0,0-3 32 16,-1-3 0-16,1-4 0 0,0-2 96 0,1-4 0 15,-2-3 16-15,2-4 0 16,-1-3-112-16,0-5-32 0,-2-3 0 0,-1-4 0 16,-2-4-80-16,-3-3-32 0,-4-1 0 0,-2 0 0 0,-3 0 48 15,-3-1 16-15,-3 1 0 0,-6 2 0 0,-4 3 256 0,-1 0 48 16,-6 2 16-16,-2 1 0 0,-3 2-288 0,-3 1-64 0,-3 2-16 0,-2 4 0 16,-3 0-224-16,1 4 0 15,-4 3 0-15,2 2 0 0,0 5-224 0,-1 3 16 16,1 3 0-16,0 4 0 0,1 2-384 0,-1 3-80 0,1 3-16 0,0 4 0 15,0 2-1680 1,-1 3-320-16,-1 3-80 0,0 4-15952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2:05:22.42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3837 1020 32255 0,'-3'-2'2864'0,"1"-1"-2288"15,0 1-576-15,2 2 0 0,0 0-128 0,0 0-144 16,-12 6-32-16,-1 1 0 0,-1 7 688 0,0 0 128 15,-1 2 16-15,-2 4 16 0,1 3-288 0,-1 0-48 0,-1 3-16 0,1-1 0 16,1 1-64-16,-2 0-128 0,1-1 176 0,4-2-176 16,0 0 208-16,2-1-64 0,0-3-16 0,2-3 0 15,2-1 240-15,2-3 32 0,1-2 16 0,0-5 0 16,4-5 240-16,0 0 48 0,0 0 16 0,0 0 0 0,2-6-160 16,0-4-48-16,2-5 0 0,3-2 0 0,2-5-336 0,3-5-176 15,1-5 160 1,2-3-160-16,3-5 0 0,3-4-128 0,1-4-16 0,1 2 0 0,2 3-48 0,-3 5 0 15,-1 2 0 1,0 7 0-16,-2 5 192 0,-3 5 0 0,-3 3 0 0,-1 5 0 0,1 5 208 0,-5 3 32 16,0 1 0-16,-1 6 0 15,-2 2 160-15,1 4 48 0,-1 3 0 0,3 3 0 0,-2 1-256 16,1 3-32-16,0 1-16 0,-1 2 0 0,1 3-144 0,1 0 0 16,0 0 0-16,1 1 0 0,-1 0 0 0,1 0 0 0,1-1 0 0,-3-1 0 15,2-2 0-15,0-1 0 0,-1-2 0 0,-2-2 0 16,0-3 128-16,-2-2-128 15,-1-2 0-15,0-2 128 0,-2-1-128 0,0-1 192 16,-1-7-192-16,0 0 192 16,-6 3 16-16,0 0 16 0,-2 0 0 0,-1 1 0 0,-2 0-16 15,-2-1 0-15,-2 2 0 0,-1 0 0 16,-1 1 32-16,-3 2 0 0,-3 0 0 0,-2 1 0 0,-2 2-112 0,-2 1 0 0,-1 1-128 0,0 1 192 16,1-1-64-16,3 0 0 15,2-1-128-15,2 0 192 0,3-1-448 0,4 0-112 0,2-2-16 0,6-1 0 16,1-2-1936-16,6-6-400 0,0 0-80 0,6 5-14416 0</inkml:trace>
  <inkml:trace contextRef="#ctx0" brushRef="#br0" timeOffset="374.44">4587 1206 19343 0,'0'0'848'0,"4"-5"192"0,-4 5-832 0,3-4-208 15,0-1 0-15,-3 5 0 0,0-4 2432 0,-3 0 432 16,-1-1 80-16,-1 3 32 0,-3 0-1008 0,-1 2-208 16,-1 1-32-16,-2 2-16 0,-2 2-704 0,-1 1-144 0,0 4-32 0,-1 0 0 15,-1 2-368-15,2 2-80 0,-1 2 0 0,3 3-16 16,0-1-240-16,2 2-128 0,3 0 160 0,4 0-160 16,-1 1 0-16,4-2 0 0,3 1 0 0,3-1-160 15,1 0 160-15,4-2 0 0,4 0 0 0,1-3 0 16,3-2 0-16,0-2 0 0,3-2 0 0,3-3 0 15,1-2 176-15,2-1-48 0,4-4 0 0,0-1 0 16,-1-2 0-16,1-3-128 0,-2-4 192 0,-3-2-64 0,-2-3 64 0,-3-2 0 16,-2-2 0-16,-2 1 0 0,-4-2 16 0,-3-2 16 15,-4 4 0-15,-1 0 0 0,-3 2-16 0,-2 3 0 16,-3 0 0-16,-3 3 0 0,-2 2 144 0,0 3 32 16,-3 0 0-16,-5 3 0 0,-4 2-192 0,-2 0-48 0,1 2 0 0,-4 0 0 15,0 3-400-15,1 0-96 16,2 0-16-16,2 2 0 15,2-1-1296-15,-2 3-272 0,3-1-48 0,1 1-15744 0</inkml:trace>
  <inkml:trace contextRef="#ctx0" brushRef="#br0" timeOffset="643.62">4712 872 40543 0,'-5'-2'3600'0,"0"0"-2880"16,1 1-576-16,4 1-144 0,-5-2 0 0,5 2 160 0,-6 1-160 0,0 1 160 0,2 1 416 0,0 3 64 16,0 3 32-16,1 2 0 15,0 1-240-15,0 4-48 0,1 4-16 0,0 3 0 16,0 5 64-16,0 2 16 0,-2 4 0 0,0 5 0 16,-2 3-224-16,0 4-32 0,-1 2-16 0,0 4 0 15,-1 3-176-15,0 0 160 0,2-2-160 0,-1-3 160 16,1-1-160-16,-1-2 0 0,1 0 144 0,1-1-144 15,-1-4 0-15,1-1 0 0,0-1 0 0,1-3 128 0,1-4-432 0,-1-3-80 16,2-4 0-16,0-2-16 16,0-3-2544-16,1-3-496 0,1-3-96 0</inkml:trace>
  <inkml:trace contextRef="#ctx0" brushRef="#br0" timeOffset="979.69">4844 1821 36287 0,'0'0'1600'0,"3"-7"336"0,2 0-1552 0,1 1-384 15,2-1 0-15,1 2 0 0,1-1 624 0,0 2 32 0,0 2 16 16,1 0 0-16,1 1 160 0,0 1 16 0,0 1 16 0,0 1 0 0,-1 1-448 16,-1 1-96-16,-2 2 0 0,-3 0-16 0,-2 2-112 0,-1 0 0 15,0 1-16-15,-3 0 0 16,-3 2-32-16,-2 2 0 15,-2 0 0-15,-1 1 0 0,0 0-144 0,0 1 160 0,0-1-160 0,-3 0 160 0,2-1-160 0,1 0 0 16,1-4 144 0,2-1-144-16,0-1 144 0,2-2-144 0,2 1 192 0,2-6-192 0,0 0 256 0,0 0-64 0,5 3-16 15,2-1 0-15,1-1-176 0,1-1 0 16,3-1 144 0,4-1-144-16,0-1 0 0,4-2 0 0,1-1 0 0,4-1-192 15,4-1-224-15,2 1-48 0,-1-2-16 0,0 0 0 31,0-1-2640-31,-4 0-528 0</inkml:trace>
  <inkml:trace contextRef="#ctx0" brushRef="#br0" timeOffset="1234.23">5517 1363 27647 0,'-4'-10'2448'0,"4"10"-1952"16,-1-5-496-16,1 5 0 0,3-6 3392 0,0 2 576 15,2-1 112-15,1 1 16 0,2-1-3104 0,3 1-624 16,3 1-128-16,1-2-32 0,0 2-208 0,4-1 144 16,2-1-144-16,0 1 128 0,0-1-128 0,-1 1-144 0,2-1 144 15,2-1-208 1,-4 2-1632-16,1-1-320 0,-2 1-64 0,-2 1-14656 0</inkml:trace>
  <inkml:trace contextRef="#ctx0" brushRef="#br0" timeOffset="1401.04">5564 1473 23951 0,'-6'2'2128'0,"6"-2"-1696"0,-5 2-432 0,5-2 0 0,0 0 3232 0,0 0 560 16,0 0 112-16,0 0 32 0,0 0-2352 0,6 5-480 15,3-2-80-15,2 0-32 16,2 1-448-16,5-1-96 0,-3-2 0 0,4-1-16 15,1-1-208-15,1 0-32 0,2-1-16 0,-1-2 0 32,2 0-2576-32,-1-2-512 0</inkml:trace>
  <inkml:trace contextRef="#ctx0" brushRef="#br0" timeOffset="2083.55">7388 636 36623 0,'0'0'1616'0,"0"0"352"0,0 0-1584 0,13-3-384 16,7-3 0-16,-1 2 0 15,-6-1 208-15,-2 0-32 0,1-1-16 0,2 1 0 0,0-2 256 0,-2 4 48 0,1-3 16 0,3 1 0 31,1-1-224-31,3 0-32 0,1 0-16 0,2 2 0 0,1-1-208 0,7 1 0 0,-2 1 0 0,-2 1 0 0,0-1 0 0,-4 2 0 32,-2 1-176-32,-2 0 176 0,-4 1-992 0,-2 0-80 0,-3 1-16 0,-3-1 0 31,-7-1-976-31,0 0-208 0,0 0-32 0,0 0-16 0,-8 3-96 0,-1 0-16 16,-2-1 0-16,-2 1 0 15,-2-1 1376-15,1 0 272 0,-1 0 48 0,-2 0 16 0,3 1 2272 0,-5 0 464 16,2-1 96-16,1 0 0 0,2 2 576 0,2 0 96 0,1 2 32 0,1 0 0 0,0 3-1024 0,1 1-208 15,1 1-48-15,2 1 0 16,-1 2-656-16,2 4-144 0,0-1-32 0,3 3 0 16,-2 1-256-16,0 1-64 0,2 0-16 15,0 1 0-15,0 3-240 0,1-2-128 16,1 1 128-16,-1 0-128 0,0 0 0 0,1 0 0 16,0-1 0-16,1-1 0 15,0 0-1520-15,1-2-368 0,-1-2-80 0,2-2-15216 0</inkml:trace>
  <inkml:trace contextRef="#ctx0" brushRef="#br0" timeOffset="2355.37">7842 948 23951 0,'0'0'1056'16,"0"0"224"-16,1-5-1024 0,-1 5-256 0,5-4 0 0,1 0 0 0,-1 0 2640 0,1 0 480 16,-1 2 80-16,2 1 32 0,1 1-1808 0,0 1-352 15,1 1-80-15,0 2-16 0,-1-1-464 0,-2 2-112 16,0 2-16-16,-2 2 0 0,-1 1-96 0,-1 1-32 15,-2 0 0-15,-2 2 0 0,-1 1 0 0,-2 2 0 16,-2 0 0-16,-1 0 0 0,0-1-96 0,-1-1-32 16,0-1 0-16,-2 1 0 0,3-2 208 0,-1-1 48 15,2-2 0-15,1-2 0 0,2 0-48 0,2-2 0 16,2-5 0-16,0 0 0 0,0 0-144 0,5 5-16 16,3-2-16-16,2-1 0 0,1-2-160 0,2-1 0 15,3-1 0-15,1-1-176 16,1-3-896-16,0 1-176 0,2-2-32 0,1-1-16 15,0 0-1968-15,0-2-384 0</inkml:trace>
  <inkml:trace contextRef="#ctx0" brushRef="#br0" timeOffset="2737.94">8469 580 31327 0,'-10'-17'2784'0,"8"11"-2224"0,0-1-560 16,1 0 0-16,0 0 1424 0,0 0 176 0,0 1 48 0,1 0 0 0,0 1-560 0,0 0-128 15,0 5 0-15,0 0-16 0,0 0-176 0,0 0-48 16,0 0 0-16,0 0 0 16,0 9-320-16,0 1-64 0,-2 2-16 0,1 3 0 0,0 3-32 0,0 2-16 0,-2 1 0 0,-1 3 0 15,0 1-80-15,-5 8 0 16,-1-1-16-16,1 0 0 0,1-3-48 0,2-2-128 15,0-2 192-15,3 1-64 0,-1-4-128 0,0-3 128 16,2-1-128-16,1-3 128 0,1 0 64 0,1-3 16 16,1-1 0-16,2-2 0 0,0-3 96 0,3 0 16 0,1-1 0 0,1-1 0 15,0-2-64-15,1-1 0 16,1-1 0-16,2-1 0 0,-1-3-128 0,4 0-128 16,0-1 144-16,2 0-144 0,-2 1 0 0,2-1 0 0,-2 0-128 15,2 0 128 1,-1 1-1472-16,1 0-176 0,-1 0-32 0,-2 2-16 15,-2 1-1472-15,1 1-288 0,-1 0-64 0</inkml:trace>
  <inkml:trace contextRef="#ctx0" brushRef="#br0" timeOffset="3016.54">8889 868 23039 0,'0'0'1024'0,"0"0"192"0,0 0-960 0,0 0-256 0,0 0 0 0,0 0 0 0,0 0 2656 15,0 0 480-15,0 0 112 0,0 0 16 0,0 0-1664 0,4 7-336 16,0-2-64-16,-1 2-16 16,-1 0-496-16,-1 2-112 0,-1 0 0 0,0 0-16 0,-1 0-64 0,-1-1-16 15,0 1 0-15,-2 0 0 0,1 1-48 16,-1 1-16-16,-1 0 0 0,1-1 0 0,1-3-96 0,-1 0 0 16,1 1-16-16,1-2 0 0,0 0 48 0,2-6 16 15,0 0 0-15,3 5 0 0,1 0-176 0,3-2-16 16,2-2-16-16,3-1 0 0,0-1-160 0,3-1 0 15,3-1 0-15,2-2 0 16,1 0-1168-16,2-2-224 0,3-1-32 0,3 2-16 16,8-4-1904-16,-1 2-384 0</inkml:trace>
  <inkml:trace contextRef="#ctx0" brushRef="#br0" timeOffset="3558.82">7230 1572 35135 0,'-16'-1'1552'0,"9"1"320"0,-1 0-1488 0,1 0-384 0,-1 0 0 0,0 0 0 16,2-1 1296-16,-1 1 192 15,7 0 48-15,0 0 0 0,0 0-560 0,0 0-96 16,0 0-32-16,0 0 0 0,8 1-480 0,5-2-112 0,6-1 0 0,7-1-16 16,7 0-32-16,9 0 0 0,8-3 0 0,9 0 0 15,2-3-208-15,12 0 0 0,9 0-192 0,9-2 192 0,4-2 0 16,6 0 0 0,6 0 0-16,6-2 0 0,4 1-208 0,4 1 64 0,4 1 16 0,-2 1 0 15,-7 1-240 1,-3 2-32-16,-25 4-16 0,2 0 0 0,-5 1 144 0,-3 0 16 0,-7 0 16 0,-5 0 0 0,-5 2 240 0,-7 0 0 15,-6 0 0-15,4-1-144 0,-10 2 144 0,-10-1 128 16,-8-3-128-16,-7 3 176 0,-6 0-176 16,-4-1 0-16,-5 0 0 0,-6 2 0 15,0 0-1536-15,-10-2-176 0,-6-1-32 0,-4 2-15264 16</inkml:trace>
  <inkml:trace contextRef="#ctx0" brushRef="#br0" timeOffset="4125.46">8045 1953 29999 0,'-1'-13'1328'15,"1"7"272"-15,1-2-1280 0,-1-2-320 0,0-1 0 0,0-1 0 0,-1 0 528 0,-1 0 48 16,-3 0 0-16,0 1 0 0,-2 1 720 0,-1 2 160 16,-2 2 16-16,-4 1 16 0,-2 3-304 0,-3 2-64 15,-1 2-16-15,-2 3 0 0,-3 2-480 0,0 4-112 16,-2 4 0-16,1 2-16 0,2 1-496 0,1 3 128 15,1 0-128-15,2 1 0 0,1-1 0 0,5 1 0 0,4 0 0 0,2 0 0 16,2 0 0-16,1-2 0 0,3 0 0 0,4-1-160 16,2 0 160-16,3-2 0 15,2-1 0-15,3-2-128 0,3-1 128 0,1-2-192 16,3-1 192-16,1-3-192 0,2-3 0 0,0-1-16 0,-2-3 0 0,2-2 0 16,0-3 16-16,-1-4 16 0,-2-2 0 15,-1-1 0-15,-2-4 176 0,0 0 0 0,-4-2 0 0,-2 2 0 16,-2 1 0-16,-3 3 0 0,-1 2 0 0,-1 3 128 15,-1 0 80-15,-2 7 32 0,0 0 0 0,0 0 0 0,0 0 208 16,-6 3 64-16,1 3 0 0,-1 4 0 16,-1 3-368-16,1 4-144 0,-1 0 128 0,1 3-128 0,-3 2 128 0,0 2-128 15,0 3 128-15,2 0-128 0,-1 2 0 16,1 0 0-16,2 1 128 0,-2 0-128 0,-2-3 0 0,3 0 0 16,-1-1 0-16,2-1 0 15,-1 1 0-15,1-2 0 0,-1-2 0 0,2-1 0 0,2-4 0 0,-1 0-192 16,2-2 0-16,1-2 16 15,1-3-1616-15,3-1-320 0,1-2-64 0,1-3-9536 16,2-2-1920-16</inkml:trace>
  <inkml:trace contextRef="#ctx0" brushRef="#br0" timeOffset="4631.64">8284 1971 4607 0,'0'0'400'0,"0"0"-400"0,-2-5 0 0,3 0 0 16,5 1 7840-16,1 1 1488 0,1-2 288 0,2 2 64 16,2 0-7488-16,4-1-1488 0,4 1-320 15,2 0-48-15,0-1-160 0,2 0-48 16,0 0 0-16,3-1 0 0,-3 1-128 0,2-1 0 0,1 2 0 0,-2 0 0 16,-1 0 0-16,-1 0 128 0,0 1-128 0,-2 1 0 15,-2 1 0-15,-2 0-192 0,-4 1 0 0,-2 0 16 31,-5-1-768-31,-6 0-144 0,0 0-48 0,0 0 0 16,0 0-464-16,-6 0-112 0,-3-1-16 0,-2 1 0 16,-1-1 240-16,-2-1 32 0,-2 2 16 0,0 0 0 0,-1-1 1056 0,1 1 224 0,0 1 160 0,1 1-208 15,-1 0 1088-15,1 4 208 0,1-1 64 0,3 2 0 16,0-1 160-16,1 2 32 0,1 2 16 0,1 1 0 0,2 2-448 16,-1 0-80-16,2 2-32 0,2 1 0 0,1 2-192 0,1 2-32 15,0 2-16-15,1 2 0 0,1-1-288 0,1 1-48 16,1 3-16-16,-1-1 0 0,0 0 32 0,0 1 0 0,1-1 0 0,0 1 0 15,-1-3 48-15,0-1 16 0,-1-2 0 0,1-1 0 16,-2-5 64-16,0-2 16 0,0-2 0 0,-1-2 0 16,-1-2 208-16,-1-2 48 15,3-5 16-15,-5 3 0 0,-2-2-32 0,-1-1-16 0,-1-1 0 0,0 0 0 16,-1-3-272-16,-1-1-48 0,-1 0-16 0,-1-2 0 16,-3 1-272-16,1-1 0 0,3 1 0 0,1-1 0 15,0 0-640-15,2 1-16 0,2-2-16 16,2 4 0-16,0-1-2160 0,2 2-432 0,-3 1-96 0,6 2-16 0</inkml:trace>
  <inkml:trace contextRef="#ctx0" brushRef="#br0" timeOffset="4901.58">8694 2322 27231 0,'0'0'1216'0,"10"2"240"0,0 1-1168 0,2 0-288 0,2 0 0 0,0 2 0 16,-2-1 1696-16,-1 1 288 15,0 1 48-15,-1 1 16 0,-2-2-304 0,0 3-48 0,-2 1-16 0,0-2 0 16,-3 1-784-16,0 0-144 16,-2 0-48-16,-1 1 0 0,-1-1-256 0,-3 1-48 0,-1 1-16 0,-1 0 0 0,-1-1-160 0,-1 2-32 15,-2 0-16-15,0-1 0 16,-1 0-32-16,2 0 0 0,3 0 0 0,0-1 0 16,0-1 176-16,0-2 48 0,3 1 0 0,3-7 0 0,0 0-16 15,1 5 0-15,2 1 0 0,2-2 0 16,1-2-96-16,2 1-32 0,4-2 0 0,5-1 0 15,-2-1-224-15,5-1 0 0,0-1 0 0,0-1 0 16,2 0 0-16,-1 0-288 0,1-3 64 0,3 1 16 16,-2-1-2224-16,1 0-448 0,0 1-96 0</inkml:trace>
  <inkml:trace contextRef="#ctx0" brushRef="#br0" timeOffset="5552.96">10652 1228 36975 0,'0'0'1632'0,"0"0"352"0,0 0-1600 0,0 0-384 16,5-4 0-16,1 0 0 0,0 1 272 0,2-1-16 15,3 0-16-15,3 1 0 0,-1-2 256 0,2 2 48 16,2 0 16-16,3 0 0 16,-1 0-416-16,3 1-144 0,1-1 0 0,2-1 144 15,-2 2-480-15,1 0-112 0,1 0 0 0,-2 1-11136 16,-1-2-2240-16</inkml:trace>
  <inkml:trace contextRef="#ctx0" brushRef="#br0" timeOffset="5710.4">10728 1393 35935 0,'0'0'1600'0,"0"0"320"0,0 0-1536 0,0 0-384 0,0 0 0 0,0 0 0 15,0 0 896-15,0 0 96 0,0 0 32 0,0 0 0 0,8-1-256 16,3-1-32-16,3 0-16 0,5 1 0 0,-1-3-464 0,4 0-80 16,3 1-32-16,0 0 0 15,3 0-1424-15,1-2-304 0,6 1-48 0</inkml:trace>
  <inkml:trace contextRef="#ctx0" brushRef="#br0" timeOffset="6534.68">12830 480 21183 0,'-11'-5'944'0,"11"5"192"0,-4-2-912 0,-1 1-224 0,0 0 0 0,1 0 0 0,4 1 2192 0,0 0 400 16,0 0 80-16,0 0 16 0,0 0-1072 0,7-1-208 15,4 1-32-15,6-3-16 0,3 1-416 0,2 0-96 16,2 0-16-16,2-1 0 0,3-2-128 0,3 1-16 16,2-2-16-16,2 2 0 0,3-1-224 0,-6 3-64 0,0-1 0 0,0 0 0 15,1-1-160-15,-2 2-32 16,-2-1-16-16,-2-2 0 0,-3 1-176 0,3-1 128 15,-5 0-128-15,-2 3 128 0,-5-1-368 0,-2-1-80 0,-5 2 0 0,-2 1-16 16,-7 1-720 0,0 0-144-16,0 0-16 0,0 0-16 15,0 0-2016-15,-7 4-400 0,-2 2-64 0</inkml:trace>
  <inkml:trace contextRef="#ctx0" brushRef="#br0" timeOffset="6722.26">13173 429 12895 0,'-5'-1'1152'0,"-1"1"-928"16,1 0-224-16,-1 0 0 0,1 0 3648 0,-1 1 672 0,2-1 144 0,4 0 16 15,-4 1-1680-15,4-1-352 16,-6 3-64-16,6-3-16 0,-3 6-1024 0,1 3-192 0,1 1-64 0,1 2 0 16,0 2-368-16,0 0-80 0,1 3 0 0,0 3-16 15,0 1-336-15,-1 1-64 0,0-2-16 0,0 2 0 0,0 0-208 0,0 6 0 16,0-1 128-16,0 0-128 0,0-3 0 0,0 0-128 16,-1-1 128-16,1-1-208 15,1 0-720-15,0-1-144 0,0-2-16 0</inkml:trace>
  <inkml:trace contextRef="#ctx0" brushRef="#br0" timeOffset="7039.62">13402 825 30399 0,'0'0'1344'0,"0"0"288"15,0 0-1312-15,5-4-320 0,0-2 0 0,-2 2 0 0,3 2 1648 0,-1 0 256 0,2 2 48 0,0 2 16 16,-1 1-960-16,1 1-192 15,-1 1-48-15,0 1 0 0,-1 2-464 0,0 1-112 0,-1 2 0 16,-2 0-16-16,0 1-48 0,-2 0 0 0,-3 0 0 0,0 0 0 16,-1 0 0-16,-2 0 0 0,0 2 0 0,-2-1 0 15,0 0 32-15,0-1 0 0,0-2 0 0,0 0 0 0,1-2 160 16,2-1 48-16,-1 0 0 0,4-2 0 16,2-5-48-16,0 0 0 15,0 0 0-15,3 6 0 0,-3-6-96 0,8 4-32 0,2-2 0 0,0 0 0 16,1-2-48-16,1-2-16 0,2 0 0 0,2 0 0 15,-1 0-128-15,1 0 0 0,-1-1 0 0,0 1 0 16,-3-1 0-16,3 1-256 16,-2 0 48-16,0 0 0 0,-1 1-2448 15,-1-1-480-15,11 0-112 0,-4 3-16 0</inkml:trace>
  <inkml:trace contextRef="#ctx0" brushRef="#br0" timeOffset="7704.39">14784 367 11055 0,'1'-15'976'0,"0"10"-784"0,0-2-192 0,0 0 0 16,0 1 3712-16,-3 0 704 0,-1 3 144 0,3 3 32 15,0 0-2176-15,0 0-432 0,0 0-96 0,0 0-16 0,0 0-864 0,-1 5-176 16,0 3-48-16,0 2 0 16,-1 2-368-16,1 1-80 0,0 1-16 0,0 0 0 0,0 0-160 0,0 0-32 15,0 1-128-15,1 0 192 0,0-1-64 0,0 2 0 16,0-1-128-16,1 1 192 16,1-2 64-16,0 0 0 0,2-1 0 0,-1 0 0 0,1-4 224 0,2 0 48 15,-1-1 16-15,2-1 0 0,3-1 32 0,1-1 16 16,1-3 0-16,1-2 0 0,1 0-144 0,1-1-48 15,-1-2 0-15,3 1 0 0,-2-1-240 0,1 0-160 16,1-1 192-16,-4 2-192 0,0-1 0 0,1 0 0 16,-1-1-160-16,-1 2 160 15,-1 0-1520-15,0-1-176 0,0 1-32 0,2 0-16 16,0 1-1200-16,0 0-224 0,-2 0-48 0</inkml:trace>
  <inkml:trace contextRef="#ctx0" brushRef="#br0" timeOffset="7909.66">15248 399 11055 0,'0'0'976'0,"-2"-5"-784"32,0-2-192-32,-1 1 0 0,0-1 5248 0,0 2 1024 0,1 0 192 0,2 5 32 0,-4-4-3744 0,4 4-736 15,0 0-160-15,0 0-16 0,-6 2-1008 0,0 2-208 16,1 4-48-16,-1 1 0 16,0 1-304-16,-1 2-64 0,-1 2-16 0,0 2 0 15,-2 1-48-15,1 1-16 0,-2 2 0 0,1 4 0 0,-1 3-128 0,-1 2 128 16,-1-1-128-16,1 1 128 15,-2 2-128-15,-1 6 0 0,1-3 0 0,0-1 0 16,1-1 0-16,2-1-192 0,1-5 0 0,2 0 16 16,0-3-1376-16,2-3-288 0,2-5-48 0</inkml:trace>
  <inkml:trace contextRef="#ctx0" brushRef="#br0" timeOffset="8320.15">15290 669 35711 0,'0'0'1584'0,"-5"4"320"0,1 1-1520 0,-1 1-384 0,-2 1 0 0,1 2 0 16,-1 2 656-16,1 2 64 0,1-1 16 15,0 2 0-15,2 2-240 0,1 0-48 16,0 0-16-16,-1-1 0 0,6 1-432 0,-2 1 128 0,2-1-128 0,3 0 0 0,0-3 0 0,1-1 0 16,0-1 0-16,2-1 0 0,1-2 0 0,0-2 0 15,0-2-192 1,1-2 192-1,1-2-480-15,1-2 32 0,2-3 0 0,-3-1 0 0,-1-4 240 0,0-2 48 0,0-3 16 0,0-1 0 0,0-3 144 16,0 0 0-16,0 0 0 16,-3 0 0-16,0-1 0 0,-1 3 144 0,-3-1-144 0,-1 4 0 0,0 2 496 0,-1 2-16 15,-2 0 0-15,0 3 0 0,0 7 544 0,0 0 128 16,0 0 0-16,0 0 16 0,0 0-512 0,0 0-96 0,0 0-32 0,-5 7 0 16,2 2-272-16,0 2-48 0,0 2-16 0,0 1 0 15,1 1-192 1,0 3 0-16,0 0 0 0,1 1 0 0,0 1 0 0,-1 2 0 15,1 0 0-15,1 0 0 16,0-1 0-16,-1 0 0 0,1-1 0 0,1 0 0 0,0-2 0 0,2 0 0 0,-1-2 0 0,0 0 0 31,1-3-400-15,2-2-176-16,-1-1-48 0,1-2 0 0,-1-3-2336 16,-4-5-480-16,7 3-80 0</inkml:trace>
  <inkml:trace contextRef="#ctx0" brushRef="#br0" timeOffset="8668.15">15736 363 14735 0,'-5'-10'640'0,"3"4"160"0,-2-3-640 0,2 1-160 16,3 0 0-16,-1 2 0 0,0-2 4672 0,1 3 896 15,2 0 176-15,-3 5 32 0,4-4-3584 0,-1 0-720 0,3 3-128 0,0 1-48 16,1 0-480-16,1 1-112 16,1 1 0-16,-1 1-16 0,2 2-112 0,0 2-32 15,1 1 0-15,2 4 0 0,1 1-128 0,-1 1-32 16,-1 1 0-16,-3-2 0 0,-1 3-48 0,0 4-16 0,-1 3 0 0,-2 6 0 16,-3 6-128-16,-2 1-48 0,-1 4 0 0,-2 3 0 15,-4 3-16-15,0 2-128 0,-3 3 192 0,-4 14-64 16,-4-4-128-16,-2-2 0 0,-1-4 144 0,-2-4-144 15,-2 0-256-15,-2-5-112 0,-3-4-16 0,-3-2-16 16,-4-5-1184-16,1-2-224 0,-1-2-48 0,-2-3-16 16,1-1-240-1,0-3-64-15,1-1 0 0,-2-3-13488 0</inkml:trace>
  <inkml:trace contextRef="#ctx0" brushRef="#br0" timeOffset="9000.94">14367 345 9215 0,'-9'-18'816'0,"6"9"-656"16,0-1-160-16,-2 1 0 0,1 2 5552 0,-1-1 1072 0,1 1 224 0,0 3 32 15,-1-1-4576-15,1 4-928 16,-2 1-176-16,1 4-48 0,-1 3-400 0,1 4-96 0,-4 4-16 0,1 3 0 16,-1 4-208-16,0 4-48 0,-5 0-16 0,4-2 0 15,-2 8 16-15,1 4 16 0,0 5 0 0,-1 4 0 16,2 3-224-16,3 1-48 0,0 1-128 0,0 11 192 16,2-3-192-16,3-3 0 0,2-4 0 0,3-4 0 15,3-4 0-15,1-3 0 0,3-4 0 0,2-3 0 16,4-1-288-16,3-6-96 0,5-4-32 0,2-2 0 15,1-5-2864-15,4-4-576 16</inkml:trace>
  <inkml:trace contextRef="#ctx0" brushRef="#br0" timeOffset="9674.27">12890 1550 24879 0,'0'0'2208'0,"-4"-1"-1760"0,-3 0-448 0,0 0 0 0,-2 0 1488 0,4-1 224 16,-1 1 32-16,6 1 16 16,0 0-240-16,0 0-48 0,0 0-16 0,0 0 0 15,0 0-752-15,0 0-160 0,12 0-32 0,3 1 0 0,2-1-320 0,6 0-64 16,4 0 0-16,5-1-128 0,5-1 288 0,6-1-48 15,9-2-16-15,7 1 0 16,8 0-48-16,6-3-16 0,4 0 0 0,6 0 0 16,10-1-160-16,5 0 128 0,4 0-128 0,8-1 128 15,9 0-128-15,3 0 0 0,0 0 0 0,2 2 0 0,3 0 0 0,-3 3 0 16,-2 0 0-16,-1 2 128 0,-2-1-128 0,-6 1 0 16,-6 1 0-16,-5 1 0 0,-3 0 0 0,-7 0 0 15,-10-2 0-15,-7 1 0 0,-6 1 0 0,-6 1 0 16,-6 1 128-16,-5-2-128 0,-5 0 0 0,-5 0 0 15,-4 0 144-15,-6 0-144 0,-5-2 144 0,-6 1-144 16,-5 0 192-16,-3 0-192 0,-4 0 0 0,-3 0 0 16,-6 1 0-16,0 0 0 15,-6-2-448-15,-3 1-80 0,-3 0-32 0,-3 1 0 16,-6 0-2560-16,-2 3-512 0</inkml:trace>
  <inkml:trace contextRef="#ctx0" brushRef="#br0" timeOffset="10330.5">13936 1969 23951 0,'1'-13'1056'0,"-1"7"224"0,-1 0-1024 0,1-1-256 16,0 1 0-16,-1-1 0 0,-2-1 1920 0,0 2 336 15,-1 0 64-15,-3 2 16 0,-3-1-736 0,-2 4-128 0,-3 0-48 0,-3 2 0 16,-3 4-688-16,-2 0-144 15,-2 4-16-15,-2 3-16 0,0 2-368 0,-1 2-64 16,0 1 0-16,0 2-128 0,1 2 0 0,0 3 0 16,2 3 0-16,1 1 0 0,3 3 0 0,2 0 0 15,3-2 0-15,4 2 0 0,1-1 0 0,3 0-144 0,3-2 144 16,1-1-128-16,4-2 128 0,4-2-128 0,1-2 128 0,3-3-128 0,2-3 128 16,2-1 0-1,2-1 0-15,3-2 0 0,0-2-160 0,2-2 160 0,2-2-192 0,1 0 192 0,1-3-352 16,1-2 32-16,0-1 16 0,0-4 0 15,1 0-128-15,-3-2-16 0,0-1-16 0,-3-2 0 0,-2-1 112 16,-3 0 32-16,-2-3 0 0,-3 2 0 0,-2 0 128 0,-4 1 48 16,-2 0 0-16,-2 2 0 15,-1 2 336-15,-1 1 64 0,-5 2 0 0,0 1 16 0,-1 0 368 0,-1 3 64 16,-2 1 0-16,1 4 16 0,1 0-208 0,-1 4-64 16,2 2 0-16,0 3 0 0,2 1-256 0,2 0-48 15,-1 3-16-15,3 2 0 16,0 2 128-16,0 2 0 0,1 0 16 0,1 1 0 0,0 3-16 0,0-1 0 0,1 1 0 0,0-1 0 15,0 1-80 1,0-1-32-16,-1 2 0 0,0-2 0 0,-2 0-144 16,2-2 160-16,1-2-160 0,-3-1 160 0,0-2-160 0,-1-1 0 0,1-2 144 0,1-1-144 31,0-2-272-31,0-2-128 0,-1 0-32 0,1-3 0 16,-1-2-2752-16,3-7-544 0,-11 4-112 0,11-4-32 0</inkml:trace>
  <inkml:trace contextRef="#ctx0" brushRef="#br0" timeOffset="11091.06">15018 2044 27183 0,'0'0'1200'0,"0"0"256"0,-3-3-1168 0,-2-2-288 0,1 0 0 0,-1 0 0 16,-2 1 592-16,-1-1 64 0,2 0 16 0,-3 1 0 15,-1-1 544-15,0 1 96 16,-2 0 32-16,0 1 0 0,0 0-528 0,0 2-112 16,-4 0 0-16,1 1-16 0,-1 0-240 0,1 1-32 0,-3 1-16 0,0 2 0 15,-1 1-224-15,1 1-48 0,-2 1-128 0,0 2 192 0,3 2-192 0,2 1 128 16,1 1-128-16,3 0 0 0,0 2 0 0,3-1 0 15,2-1 0-15,3 1 0 16,1 2-160-16,2-1 160 0,3-1-128 16,2 0 128-16,0-2-160 0,3-1 160 0,2-2-192 0,2-1 192 0,1-1-208 0,2-3 64 31,3-1 16-31,3-3 0 0,-2-4 128 0,0-1-208 0,1-2 80 0,0-4 128 0,-1-2-192 0,-1-1 192 31,1-2-160-31,-1-1 160 0,-3-1 0 0,0 0 0 0,-4 2 0 16,2 1 160-16,-4-1-160 0,0 3 128 15,-2 1-128-15,-3 3 128 0,0 1-128 0,-2 2 0 0,-2 0 144 0,0 6-144 0,0 0 352 0,0 0 0 0,0 0 0 0,0 0 0 16,0 0-160-16,0 0-16 0,0 0-16 0,0 0 0 31,-5 4-160-31,5-4 0 0,-3 5 0 0,1 1 0 16,0-1 0-16,2-5 0 0,0 0-128 0,0 0 128 16,-1 7 0-16,1-7 0 0,0 0 0 0,0 0 0 15,0 0-224-15,0 0 32 0,0 0 0 0,0 0 0 16,0 0-128-16,0 0-32 0,0 0 0 0,0 0 0 15,0 0 208-15,0 0 144 0,0 0-192 0,0 0 192 16,0 0 0-16,0 0 0 0,0 0 0 0,0 0 0 16,0 0 0-16,0 0 0 0,0 0 0 0,0 0 0 0,0 0 0 0,0 0-128 15,0 0 128-15,0 0 0 0,0 0-128 0,0 0 128 16,0 0-192-16,0 0 192 16,0 0-784-16,0 0-48 0,0 0-16 0,0 0-14576 0</inkml:trace>
  <inkml:trace contextRef="#ctx0" brushRef="#br0" timeOffset="12058.46">14823 2060 20031 0,'0'0'896'0,"0"0"176"0,2-5-864 0,-2-1-208 15,0 6 0-15,0-4 0 0,0 4 2096 16,0 0 368-16,-2-4 80 0,2 4 16 0,0 0-656 0,0 0-128 31,0 0-32-31,-5 0 0 0,-2 2-960 0,1 3-192 0,-1 3-32 0,-1 2-16 0,1 1-192 0,-2 2-32 0,-2 1-16 0,0 2 0 16,0 0-80-16,-1 2-16 0,0 1 0 0,2-1 0 31,-2 1-80-31,3 0 0 0,1-2-128 0,1 0 192 0,-1-1-192 0,1 0 176 0,2-3-176 16,0 0 160-16,2-2-32 0,1-2 0 15,1-1 0-15,-3-2 0 0,4-6-128 0,0 0 160 0,0 0-160 0,0 0 160 0,0 0 0 0,0 0 0 16,0 0 0-16,6-4 0 0,2-4-32 16,0-2 0-1,1-1 0-15,1-3 0 0,1-4-128 0,2-2 0 0,-1-2 0 0,4-2-176 0,-2 4 48 0,0 0 0 16,0-1 0-16,-1 0 0 0,-1 0 128 0,-1 2 0 31,-1 3 0-31,-1 1 0 0,2-1 128 0,-3 3 96 0,0 3 32 16,-1 2 0-16,-2 3 256 0,2 1 48 0,-7 4 16 15,0 0 0-15,5 1-128 0,2 2 0 0,-2 1-16 0,1 3 0 0,-2 0-192 0,2 2-48 16,-1 1 0-16,1 2 0 16,-1 1-192-16,1 3 176 0,0-3-176 0,0 1 160 15,-3 2-160-15,2 0 0 0,-1 1 0 0,2-1 128 16,-1 1-128-16,-1-2 0 0,1 0 0 0,-2 0 0 0,2-3 0 0,-2 0 128 15,0-1-128 1,2-1 0-16,-1-1 0 0,0-2 0 16,-1 1 0-16,-3-8 0 0,0 0-208 0,0 0-128 0,0 0-32 15,0 0 0 1,0 0-1312-16,0 0-272 0,0 0-48 0,0 0-10288 16,-4-3-2064-16</inkml:trace>
  <inkml:trace contextRef="#ctx0" brushRef="#br0" timeOffset="12356.76">14590 2080 37311 0,'0'0'1664'0,"0"0"320"16,0 0-1584-16,0 0-400 0,0 0 0 0,0 0 0 0,4-5 768 0,2 0 80 16,2 2 16-16,4 0 0 0,3-2-224 0,3 2-64 15,2 1 0-15,3 0 0 0,3-2-96 0,3 2-32 16,-1-1 0-16,1-1 0 0,0 1-224 0,-1 0-48 15,0-2-16-15,-1 2 0 0,1 0-160 0,-2 0 0 16,-2-2 144-16,-3 3-144 0,-1 0 0 0,-2 0 0 16,-3-1 0-16,-3 2 128 0,-3 0-320 0,-2 0-64 15,-7 1-16-15,0 0 0 16,0 0-544-16,0 0-96 0,-6 2-32 0,-2 2 0 16,-3 0-1760-16,-1 3-368 0,-2-2-64 0,-1 3-11728 0</inkml:trace>
  <inkml:trace contextRef="#ctx0" brushRef="#br0" timeOffset="12617.29">14448 2512 30399 0,'0'0'2704'0,"-6"2"-2160"16,6-2-544-1,0 0 0-15,0 0 1680 0,0 0 240 0,0 0 32 0,0 0 16 0,0 0-816 0,4 4-144 16,4 0-48-16,2 0 0 0,2-1-432 16,2-1-80-16,4-1-32 0,3 0 0 0,2-1 32 0,2-1 0 15,1 0 0-15,2-1 0 16,1-1-32-16,-1 0 0 0,1 1 0 0,-2 1 0 0,-1-1-416 0,-2 0 0 16,-2 0 0-16,-1 2 0 0,-3 0-224 15,-1 1 80-15,-2 0 16 0,2 8 0 31,-6 4-1472-31,-5 2-304 0</inkml:trace>
  <inkml:trace contextRef="#ctx0" brushRef="#br0" timeOffset="12945.99">14684 2804 19343 0,'0'0'1728'0,"0"0"-1392"16,-5-2-336-16,2-2 0 0,3 4 3120 0,-2-5 544 0,0-1 112 0,2 1 32 15,3-1-1792-15,1 1-352 0,1-1-80 16,1 2-16-16,2 0-704 0,2 0-144 0,2 2-16 15,-1 0-16-15,1 1-320 0,0 1-64 0,1 0-16 0,-3 2 0 0,-1 2-160 0,-1 1-128 32,0 0 144-32,-3 3-144 0,-3 1 0 0,0 1 0 0,0 1 0 0,-4 2 0 15,-2 1 0-15,-1 1 128 0,-2-1-128 16,-3 1 0-16,-2 1 0 0,-1 0 144 0,0 0-144 16,-2-1 128-16,1 0-128 0,0 0 0 0,0-3-160 0,3-1 160 0,2-1 0 0,1-2 0 15,2-1 0-15,2 0 0 0,2-2 336 16,2-5-32-16,0 0-16 0,0 0 0 15,6 5-32-15,3-3-16 0,1-1 0 0,2-1 0 0,2 0-80 16,4-1-16-16,3 0 0 0,0-3 0 16,0 1-16-16,1 0 0 0,-1-2 0 0,1 2 0 0,0-1-128 0,-1-1 128 15,-3 2-128-15,1 0 128 16,-1-2-368-16,-1 2-80 0,1 0 0 0,-2-3-16 16,0 2-1760-16,-2 0-336 0,-2 2-80 0</inkml:trace>
  <inkml:trace contextRef="#ctx0" brushRef="#br0" timeOffset="14134.78">16069 2100 23951 0,'0'0'1056'0,"-6"-4"224"0,-8-1-1024 0,4 0-256 15,4-1 0-15,3 1 0 0,0-2 1024 0,1 0 128 0,-1 0 48 0,1-1 0 16,0 0-112-16,0 1-32 0,-1-1 0 0,-1 0 0 16,-1-1-208-16,-1 1-32 15,0-2-16-15,-2 1 0 0,-1 0 160 0,-1 1 48 0,0 2 0 0,-1 1 0 16,-1 1-384-16,-2 2-80 0,0 1-16 0,-1 2 0 0,1 2-128 0,-1 3-16 16,-2 2-16-16,2 2 0 15,-1 0-192-15,1 2-48 0,0 2 0 16,1 0 0-16,2 0-128 0,0 2 0 0,1 0 0 0,2 1 0 0,2-2 0 0,1 0 0 31,2 0 0-31,2-2 0 0,2-1 0 0,2 0 0 0,3-1-144 0,1-1 144 16,0-2 0-16,2-2 0 0,2 0 0 0,2-3 0 0,0-2 0 15,2-2 0 1,3-2 0-16,-1-3 0 0,0-1 0 0,0-3-160 0,1-2 160 16,-2-3-128-16,2-2 128 0,-2-3 0 0,1-1 0 0,-2-2 128 15,-1 0-128-15,-1-1 0 16,-2-3 128-16,-1 1-128 0,0-1 128 0,-4 2-128 0,1 2 128 0,-3 3-128 15,1 3 240-15,-1 1-32 0,-3 3 0 0,-2 2 0 16,2 1 368-16,-1 2 80 0,-1 3 16 16,2 5 0-16,0 0-144 0,0 0-16 0,0 0-16 0,0 0 0 15,-4 6-352-15,0 4-144 0,1 0 128 0,0 5-128 16,-2 2 0-16,2 2 0 0,0 1 0 0,0 1 0 16,-1 1 0-16,1 0 0 0,0-2 0 0,0 2 0 15,1 0 0-15,0 0 0 0,1-1 0 0,0 0 0 0,0-1 0 0,1 0 0 16,1 0-192-16,1-2 192 15,1 0-1552-15,2-3-192 0,0-1-48 0,2-2 0 16,2-2-1920-16,2-3-400 0</inkml:trace>
  <inkml:trace contextRef="#ctx0" brushRef="#br0" timeOffset="14356.86">16329 1947 35007 0,'0'0'3120'0,"0"0"-2496"16,0 0-496-16,0 0-128 0,0 0 928 0,0 0 160 15,-3 7 48-15,-2-1 0 0,-1 2-48 0,1 2-16 16,-1 0 0-16,-1 2 0 0,0 2-672 0,-1 2-128 16,0 1-16-16,0 1-16 0,-1 0-112 0,0 3 0 15,-1 1-128-15,0 4 192 0,0-1-192 0,0 1 0 16,-2 1 128-16,3-4-128 0,1 1 0 0,-2 1 0 0,0 1 0 0,1-2 0 31,0-2-512-31,0 1-80 0,2-2-32 0,-2-1 0 0,0 3-1824 16,1-2-368-16,1 0-80 0,1-4-12880 0</inkml:trace>
  <inkml:trace contextRef="#ctx0" brushRef="#br0" timeOffset="14672.26">16259 2449 32591 0,'0'0'1440'0,"0"0"304"0,7-6-1392 0,-1 1-352 0,0 0 0 0,-1 1 0 0,2 1 1072 0,-3 0 144 16,3 3 16-16,-1 1 16 0,0 3-464 0,-1-1-80 15,-5-3-32-15,8 6 0 0,-4-1-368 0,1 2-80 16,-3 1-16-16,-1 2 0 0,-2 1-64 0,-1 1-16 16,-1 1 0-16,-2 0 0 0,1 0-128 0,-3 0 0 15,-1 0 144-15,0 2-144 0,-2-2 128 0,-1 0-128 16,3 0 160-16,-1 0-160 0,-1-3 240 0,2-1-48 16,1 0-16-16,1 0 0 0,3-3 112 0,1 0 32 15,2-6 0-15,0 4 0 0,0-4-144 0,3 6-32 0,3-3 0 0,1-1 0 16,3 0-144-16,1 1 0 0,1-2 0 15,3-1 0-15,-1 0 0 0,3-1 0 0,0 0 0 0,2-2 0 16,0 1-432-16,1 0 48 0,1 0 0 0,1 0 0 16,1-2-1664-1,1 1-336-15,-2 0-64 0,0-3-13728 0</inkml:trace>
  <inkml:trace contextRef="#ctx0" brushRef="#br0" timeOffset="15003.26">16627 1986 34095 0,'-2'-7'3024'0,"-3"-1"-2416"0,0-1-480 0,2 1-128 16,2-1 1136-16,1 0 208 0,1 0 32 0,0 2 16 15,1 0-112-15,3 1 0 0,-2 1-16 0,1 2 0 0,2 0-576 0,1 2-112 16,0 1-32-16,2 3 0 0,1 2-176 0,1 2-48 15,0 0 0-15,1 3 0 0,0 1-64 0,0 2-32 16,-1 3 0-16,0 3 0 0,0 1-16 0,-1 4 0 0,0 2 0 0,-1 4 0 16,-3 3-80-16,0 5-128 15,-4 5 176-15,-2 3-176 0,-2 2 192 0,-2 2-192 0,-3 2 192 16,-1 0-192-16,-2-2 128 0,-1 0-128 0,-3-3 0 0,0-1 0 16,-4 0-304-16,-2-3-112 0,-3-2-32 0,-2-4 0 15,-4-3-480-15,-1-2-96 16,-6-2-32-16,1-4 0 0,0-1-1264 0,1-4-256 0,0-3-48 0,0 0-14144 15</inkml:trace>
  <inkml:trace contextRef="#ctx0" brushRef="#br0" timeOffset="15350.57">15507 1990 19343 0,'-2'-8'1728'15,"0"-2"-1392"1,0-1-336-16,-2 1 0 0,0 1 2560 0,1-1 448 0,1 0 96 0,-1 1 16 0,-2 1-1072 0,2 3-224 16,-2 0-32-16,1 2-16 0,1 2-784 0,-4 2-160 15,2 1-16-15,-2 4-16 0,0 3-272 0,0 3-48 0,-2 2-16 0,0 2 0 16,1 4-144-16,0 3-16 0,-2 4-16 0,-1 4 0 15,-1 4 16-15,2 3 0 0,-1 5 0 0,1 4 0 16,1 4-176-16,1 0-128 16,3-2 144-16,0 1-144 0,4-2 0 0,0-2 0 0,2-3 0 0,3-2 0 15,1-2 0-15,4 0 0 0,1-4 0 16,2-2 0-16,0-2-256 0,3-5-64 0,3-3 0 16,2-3 0-16,3-2-1488 0,0-4-304 0,3-2-64 15,5-4-9152 1,4-3-1840-16</inkml:trace>
  <inkml:trace contextRef="#ctx0" brushRef="#br0" timeOffset="15874.86">16923 1659 21183 0,'-2'-12'1888'0,"2"7"-1504"0,1 0-384 0,0 0 0 15,0 1 2112-15,-1 4 336 0,0-4 80 0,0 4 16 0,0 0-688 16,0 0-144-16,0 0-32 0,0 0 0 0,-5 3-848 15,1 4-192-15,-1 2-16 0,1 2-16 0,0 2-448 0,2 0-160 16,0 0 0-16,0 1 144 0,1 2-144 0,1 0 0 16,1-2 0-16,1 1 0 15,1-3 0-15,2 1 0 0,0-2 0 0,3-1 0 0,-1-2 0 0,1-2 160 16,2 0-160-16,1-2 160 0,-2-2 48 0,1-2 16 16,0-1 0-16,0-2 0 0,1-1 0 0,1-3 0 15,-2-3 0-15,1-1 0 0,0-1-64 0,-1-2-16 0,-2-3 0 0,1 1 0 16,0-1-144-16,-2 2 128 15,-2-1-128-15,0 3 128 0,-2 2-128 0,-1 2 160 16,-1 2-160-16,0 1 160 0,-1 2 336 0,0 4 64 16,0 0 16-16,0 0 0 0,0 0-192 0,0 0-48 15,-2 9 0-15,0 0 0 0,0 2-336 0,-1 3 0 16,1 1 0-16,2 4 0 0,-1 1 0 0,0 0 0 16,0 1 0-16,1 1 0 0,1 0 0 0,-1 1 0 0,0 1 0 15,1-2 0-15,0-2-192 0,0 0-16 0,0-2 0 0,2-3 0 16,-1 0-1552-16,0-2-304 0,-1-1-64 0,0-2-15344 15</inkml:trace>
  <inkml:trace contextRef="#ctx0" brushRef="#br0" timeOffset="16461.45">15909 1441 10127 0,'0'0'896'0,"0"0"-704"0,0 0-192 0,-5-1 0 16,-1 0 2432-16,6 1 448 0,0 0 80 0,0 0 32 16,-5-2-800-16,5 2-144 0,0 0-48 0,0 0 0 0,0 0-720 0,0 0-128 15,0 0-48-15,6-3 0 0,2 1-352 0,3 0-80 16,2 0-16-16,3 0 0 16,2-1-80-16,3 1 0 0,2 0-16 0,5 0 0 0,1 0-80 0,2-2-16 15,0 1 0-15,2-1 0 0,1-1-128 0,2 2-16 0,1 0-16 0,0-1 0 16,3 1-144-1,-1 1-32-15,1 0 0 0,-2 1 0 0,-2-1-128 0,-3 0 0 0,-4 0 144 0,-2 0-144 32,-6 0 128-32,-3-1-128 0,-2 2 160 0,-2 0-160 0,-4 0 208 0,-1 0-48 15,0 0-16-15,-4 0 0 0,-5 1-16 0,0 0-128 0,0 0 192 0,0 0-64 0,0 0-256 16,0 0-64 0,0 0-16-16,0 0 0 15,0 0-1456-15,0 0-272 0,0 0-64 0,0 0-13904 0</inkml:trace>
  <inkml:trace contextRef="#ctx0" brushRef="#br0" timeOffset="19030.93">18437 1410 33055 0,'-9'-5'1472'0,"9"5"288"0,0 0-1408 0,-4-4-352 0,0 2 0 0,4 2 0 16,0 0 896-16,0 0 128 0,2-5 0 0,-2 5 16 0,6-5-64 15,3 2-16-15,2 0 0 0,2-1 0 16,3 0-640-16,3 1-128 15,4 1-16-15,2 0-16 0,-1 1-160 0,2 0 0 0,1 0 0 0,2 1 0 32,2 0-1104-32,1 1-256 0,-1 0-48 0,-1 0-16 15,-3 1-1728-15,-2-1-352 0</inkml:trace>
  <inkml:trace contextRef="#ctx0" brushRef="#br0" timeOffset="19206.75">18471 1608 31327 0,'-10'-2'2784'0,"10"2"-2224"15,-6-2-560-15,0 1 0 0,6 1 1552 0,0 0 208 0,0 0 32 0,0 0 16 16,0 0-624-16,0 0-128 16,0 0-32-16,8-4 0 0,1 2-592 0,3 0-128 0,3 0-32 15,4 0 0-15,-1 1-128 0,6-2-16 0,1 1-128 0,2 0 192 16,2 1-352-16,2-1-80 0,1-2-16 0,1 1 0 31,0-1-2928-31,-1-2-592 0</inkml:trace>
  <inkml:trace contextRef="#ctx0" brushRef="#br0" timeOffset="20031.63">20442 869 26031 0,'-15'8'1152'0,"7"-4"240"0,-1 1-1120 0,-2 1-272 15,-1 2 0-15,1 1 0 0,-2 1 320 0,1 2 0 0,0 2 0 0,1 0 0 16,1 1 288-16,3 0 64 0,1 0 16 0,-1 5 0 16,4-1-304-16,1 0-64 0,2-3-16 0,2-1 0 15,3 0-160-15,1-2-16 0,2-1-128 0,2-1 192 16,0-1-16-16,2-3-16 0,1-1 0 0,-1 0 0 15,2-1-160-15,3 0 160 16,-1-3-160-16,2-1 160 0,-2-1-160 0,5-1 0 0,0-1 0 0,-3-2 0 16,-3-1 0-16,-1-2 0 0,0-1 0 0,-5-1 0 0,-2-2 0 0,-3-2 0 15,0-1 0-15,-5-1 0 16,-2-2 0-16,-1 0 0 0,-4-2 0 0,0 2 0 0,-3 1 0 0,-2 1 160 16,-1-1-160-16,-2 2 160 15,-2 1 144-15,0 1 16 0,1 1 16 0,-1 0 0 0,1 0 128 16,0 0 32-16,3 3 0 0,0 0 0 0,-1-1-32 0,2 1 0 15,1 0 0-15,2-1 0 0,1 0 96 0,3 0 16 16,1 1 0-16,1-4 0 0,2 1-192 0,3 1-48 16,1 1 0-16,2 1 0 0,2 0-208 0,1 1-128 15,2-1 128-15,1 1-128 0,1 2 0 0,0-2 0 16,1 3 0-16,0 1 128 0,1 0-128 0,-3 2 192 0,0 1-64 16,0 1 0-16,-2 1-128 0,0 2 192 15,-2 1-64-15,0 3 0 0,-2 0-128 0,1 3 128 0,-5 1-128 0,0 0 128 16,0 1-128-16,-4 0 0 0,1 2 128 0,-1-1-128 15,-3 1-128-15,0 1-112 0,1-1-16 0,-1 0 0 32,4-3-688-32,0-1-144 0,-2 0-16 0</inkml:trace>
  <inkml:trace contextRef="#ctx0" brushRef="#br0" timeOffset="20521.72">20761 772 36863 0,'-7'-11'1632'0,"7"11"336"31,-3-4-1584-31,1-1-384 0,2 5 0 0,0-5 0 0,0 5 416 0,4-6 0 0,0 1 0 0,4 1 0 0,2 0 144 0,3 2 16 0,4 0 16 15,2 0 0-15,2 1-208 0,1-1-32 16,2 2-16-16,3-1 0 0,0 1-96 0,2 1-32 0,0 1 0 0,1-1 0 16,0 0-208-16,-3-1 144 0,0-1-144 0,-2 1 128 15,-4-1-128-15,-2 1 0 0,-3-2 0 0,-2 2 0 16,-2 0-496-16,-2 0-16 0,-2 0-16 0,-1 0 0 16,-7 0-720-16,0 0-144 0,0 0-16 0,0 0-16 15,0 0-1504-15,-6 4-288 0,-2-1-64 16,0 0-16-1,-3 1 1392-15,-1-1 288 0,-2-1 48 0,0 0 16 16,-2 2-16-16,0-2 0 0,2 0 0 0,0 0 0 0,-1-1 2848 0,2 0 560 0,1 1 112 0,2-1 32 16,1 0 736-16,0 0 160 0,2 1 16 0,0 1 16 15,2 2-944-15,0 0-192 0,0 1-48 16,0 1 0-16,2 2-624 0,1 1-128 0,0 1-16 0,-1 2-16 0,2 2-368 0,0 0-80 16,0 2-16-16,1-1 0 0,0 2-240 0,0 1-48 15,0 2-16-15,1 1 0 0,1 1-176 0,0-1 0 16,-1-1 144-16,1 0-144 0,0-1 0 0,0 0 0 15,0-1 0-15,2-1 0 16,-3-1-1360-16,3-2-304 0,1 1-48 0,-1-2-9744 0,2-1-1936 0</inkml:trace>
  <inkml:trace contextRef="#ctx0" brushRef="#br0" timeOffset="20837.54">21241 1123 11055 0,'0'0'480'0,"1"-5"112"0,-1-1-464 0,0 6-128 16,2-5 0-16,-2 5 0 0,5-5 5376 0,0 2 1040 16,-5 3 224-16,6-2 32 0,0 2-4560 0,1 1-928 0,-1 1-176 0,2 1-48 15,-2 2-608-15,-1 0-128 16,0 1-32-16,-2 0 0 0,-1 3-16 0,-1 1-16 16,0 0 0-16,-3 1 0 0,-1 0-32 0,-3 0-128 15,0 0 192-15,-2 0-64 0,0 0 32 0,1-1 0 16,1-2 0-16,1 0 0 0,-1 0 80 0,1 0 16 15,0-1 0-15,2 0 0 0,0 0 16 0,0-3 16 16,1 0 0-16,2-4 0 0,0 0-96 0,2 5 0 16,2-2-16-16,1 0 0 0,3 0-48 0,3-1-128 15,1-1 192-15,1-1-64 0,-1-1-128 0,3 0 0 16,1 0 0-16,3 0 0 0,-3-2-256 0,4 1-96 16,-2-1-16-16,1 0 0 15,1-1-736-15,0 1-160 0,1 0-16 0,-3-1-10544 0,0 1-2096 0</inkml:trace>
  <inkml:trace contextRef="#ctx0" brushRef="#br0" timeOffset="21265.34">21785 854 6447 0,'6'-17'576'0,"-4"9"-576"16,1 0 0-16,2-1 0 0,0-1 4864 0,2 0 880 16,-3 0 160-16,2 0 48 0,-1 1-3264 0,1 1-656 15,-1 0-128-15,1 1-32 0,-2 2-464 0,0-1-80 16,0 2-32-16,0 1 0 0,-4 3-416 0,0 0-96 16,0 0-16-16,0 0 0 0,0 0-304 0,0 0-64 15,5 4-16-15,-1 3 0 0,-3 0-112 0,-1 2-16 16,0 1-16-16,-1 2 0 0,-1 1-240 0,0 2 176 0,-2 0-176 0,1 2 160 15,-1 5-160-15,0 0 0 0,2 0 0 0,-1 0 128 16,1 0-128-16,0-3 0 0,0 0 0 16,1-2 128-16,1 0-128 0,0-1 0 0,1-2 0 0,1 0 0 15,0-3 0-15,1-2 128 16,0-1-128-16,3-2 0 0,-1 0 160 0,3-1-160 0,-1-1 192 0,1-2-192 16,2-1 192-16,4 0-192 0,0 1 192 0,3-2-192 15,1-1 0-15,3 1 0 0,-1-1 0 0,7 0-144 16,-1 1-272-1,-1 0-48-15,-1 0-16 0,0 0 0 16,0 2-1888-16,0 0-384 0,-4 0-80 0,0 2-13728 0</inkml:trace>
  <inkml:trace contextRef="#ctx0" brushRef="#br0" timeOffset="21788.13">20219 1650 26431 0,'-33'-3'1168'0,"20"2"240"0,-3-2-1120 0,0 1-288 0,-1 0 0 0,1-1 0 16,0 1 1248-16,2 0 192 0,1 1 32 0,0 0 16 0,3 1 112 0,2 0 32 15,3 1 0-15,5-1 0 16,0 0-800-16,0 0-176 0,0 0-16 0,0 0-16 16,6 6-336-16,4-1-64 0,4 1-16 0,2-1 0 0,5 1 64 0,2-1 16 15,7 1 0-15,1-4 0 16,5-1 16-16,1-1 0 0,4-2 0 15,7 0 0-15,8-2-96 0,8 1-16 0,3-1 0 0,5-1 0 0,0-1-192 0,9 0 176 16,7 1-176 0,2-2 160-16,0-1-160 0,5 2 0 0,5-1 144 15,1 1-144-15,-2-2 0 0,1 1 0 0,0 1 0 16,0 0 0-16,-1 2 0 0,-4-1-128 0,-7 2 0 16,-3 0 0-16,-4 2-32 0,-4 0 0 0,-6 1 0 15,-6 0 0-15,-7 0 160 0,-7 0-192 0,-3 0 192 0,-7 0-192 0,-7 0 192 0,-3-1-208 0,-5-1 80 0,-4 1 128 31,-5-1-496-31,-3 0 32 0,-4 1 0 16,-3-1 0-16,-7 2-1392 16,0 0-256-16,0 0-64 0,-9-3-13632 0</inkml:trace>
  <inkml:trace contextRef="#ctx0" brushRef="#br0" timeOffset="22366.5">20679 2222 29487 0,'0'0'1296'0,"-1"-4"288"0,-1-2-1264 0,-2 2-320 0,4 4 0 0,-4-4 0 16,4 4 1568-16,-6-1 256 0,2 4 48 0,-4 0 16 16,-1 2-880-16,0 4-176 0,-1 2-48 0,-4 3 0 15,0 3-512-15,0 3-96 0,-2 2-32 0,2 1 0 0,-1 1-144 0,-1-1 0 16,2 0 0-16,0-1 0 0,1-2 128 15,2 1-128-15,1-1 0 0,0-3 128 0,2 0-128 0,1-3 0 16,2-2 0-16,1-2 0 0,1-3 0 0,3-7 128 16,0 0-128-16,0 0 128 0,0 0 32 0,0 0 0 15,0 0 0-15,8-5 0 0,2-3-32 0,1-5 0 16,0-1 0-16,2-2 0 0,1-3-128 0,3-3 0 16,1-3 0-16,0-2 0 0,2-1 0 0,-2-1 0 0,0 4 0 0,-1 2 0 15,-3 2 0-15,2 4 128 16,-3 3-128-16,-2 2 0 0,-2 1 288 0,-2 3-32 0,0 5 0 0,-1 0 0 15,0 0 96-15,-1 3 16 16,1 3 0-16,-2 2 0 0,0 2-16 0,0 3 0 16,-2 1 0-16,2 3 0 0,-2 1-176 0,0 3-48 15,0 1 0-15,0 0 0 0,1 2-128 0,-1 0 128 0,0 0-128 16,0-2 128-16,0-2-128 0,1 1 0 16,-2 0 0-16,1-2 0 0,0-1 0 0,0 1 0 0,0-3 128 15,1-1-128-15,-1-1-176 0,0-2-64 0,0-1-16 0,-1-3 0 16,-1-5-1536-16,0 0-320 0,0 0-64 0,0 0-9760 15,0 0-1952-15</inkml:trace>
  <inkml:trace contextRef="#ctx0" brushRef="#br0" timeOffset="22576.95">20415 2217 39503 0,'-7'-10'1744'0,"7"10"368"0,1-6-1680 0,0 1-432 0,3-1 0 0,1 2 0 16,3-1 0-16,4 2 0 0,2 0 0 0,5-1 0 16,4 2 192-16,6 1 144 0,0-1 48 0,3 0 0 15,1 0-160-15,-1 0-32 0,-1 0 0 0,1 0 0 16,-1-1-192-16,1 1-240 0,0 0 48 0,2 2 16 16,1-1-1968-16,2 2-400 0,2 3-80 0,-2-2-12832 0</inkml:trace>
  <inkml:trace contextRef="#ctx0" brushRef="#br0" timeOffset="23017.2">21602 2121 19343 0,'0'0'1728'0,"2"-5"-1392"0,-3-1-336 0,0-1 0 0,-1 1 1920 0,-2-1 304 31,-2 0 64-31,-1 3 16 0,-1 0 144 0,-2-1 48 16,-1 2 0-16,-2 1 0 0,-2 0-1024 0,-2 0-192 0,0 4-32 0,-2 1-16 15,0 1-560-15,0 4-112 16,-2 2-32-16,1 1 0 0,1 1-240 0,-1 3-48 15,1 3-16-15,1 1 0 0,-1 0-224 0,4 2 176 0,-1 0-176 16,3 0 160-16,2 2-160 0,2 1 0 16,2 0 0-16,1-1 0 0,4 0 0 0,2-1 0 0,0-4 0 15,2 0 0-15,3-1 0 0,1-3-176 16,3-1 176-16,2-1-128 0,2-2-160 0,3-1-32 0,-1-3 0 0,3 0 0 31,0-3-128-31,3-2-16 0,1-2-16 0,0-1 0 16,1-1-96-16,-2-3 0 0,0-1-16 0,-1-2 0 0,-5 0 144 0,1-1 48 0,-3-1 0 0,-3 0 0 15,-2 0 400-15,-3 1-128 0,-2-1 128 16,0 2 0-16,-2 2 192 0,-2 0 112 0,-2 2 16 0,0-1 16 0,3 6 432 0,-4-2 96 16,-2 1 16-16,1 2 0 0,0 1-352 0,0 4-64 15,-1 0-16-15,-1 3 0 0,0 1-272 0,0 2-176 16,2 1 192-16,-2 3-192 0,1 0 192 0,0 3-192 16,1 1 192-16,-1 0-192 0,1 1 144 0,-1 0-144 15,2 0 0-15,-1 1 144 0,1-1-144 0,0 0 0 16,0 0 0-16,2-1 0 0,0-2 0 0,1 1 0 15,0-1 0-15,1-2 0 0,1-2-240 0,1 0-128 16,0-3-16-16,3-1-16 16,0-3-2912-16,2 0-576 0</inkml:trace>
  <inkml:trace contextRef="#ctx0" brushRef="#br0" timeOffset="23618.64">22172 2372 31039 0,'-4'-11'1376'0,"3"5"288"0,-1-2-1344 0,-1 1-320 0,-2-2 0 0,1 0 0 0,-1-1 1200 0,0 1 160 16,-3 1 48-16,2 0 0 0,-1 0-256 15,0 2-64-15,0-1 0 0,-1 2 0 0,-1-1-560 0,0 2-112 16,0 1-32-16,-2 1 0 0,-2 1-64 0,0 2-32 15,-2 1 0-15,-2 2 0 16,0 0-112-16,-1 2-32 0,-1 1 0 0,1 3 0 0,-2 2-144 0,2 2 0 0,1 1 144 0,1 1-144 16,1 1 0-16,2-1 0 15,1 2 0-15,2-3 0 0,2 1 0 0,1-1 0 16,3 0 0-16,2-1 0 0,1-1 0 0,2 0 0 16,2-2 0-16,3 0 0 0,0 0-144 0,3-2 144 0,2-2-160 0,2-2 160 15,2-2-304-15,0 0 48 16,3-3 0-16,1-4 0 0,2-1 112 0,1-3 144 15,0-4-208-15,0-2 80 0,1-3 128 0,0-3 0 0,-2-3 0 16,1-3 0-16,-3-4 0 0,1-2 0 0,-3 0 0 16,0 1 0-16,-2-2 0 0,0 2 0 0,-4 2 0 0,-3 3 0 15,-1 0 0-15,-1 3 256 0,-3 4-64 0,-1 2-16 16,-1 2 352-16,0 1 80 0,1 2 16 0,-2 2 0 16,-2 3-32-16,0 1 0 0,0 2 0 0,2 4 0 15,-3-5-224-15,3 5-48 0,0 0-16 0,0 0 0 0,-6 3-304 0,1 2 0 16,0 3 0-16,2 2 0 0,0 2 0 15,0 2 0-15,1 3 0 0,0 1 0 0,1 3 0 0,0 2 0 32,-1 2 0-32,0 0 0 0,1 0 0 0,0 3 0 0,1 0 0 15,0 1 0-15,0-3 0 0,1 1 0 0,0-2 0 0,2-2 0 0,0-1 0 0,0-1 0 0,1-1 0 16,0-2 0-16,1 0 0 0,2-3 0 16,-3 0 0-16,1-2 0 15,-2-3-512-15,2-1-16 0,-1-2 0 0,1 0 0 16,1-2-1408-16,-1-1-288 0,-5-4-48 0,0 0-9808 15,7 0-1952-15</inkml:trace>
  <inkml:trace contextRef="#ctx0" brushRef="#br0" timeOffset="23978.61">22475 1918 26719 0,'0'0'1184'0,"3"-4"240"0,0-1-1136 0,0 0-288 16,-3 5 0-16,4-5 0 0,1 0 1280 0,-5 5 192 16,4-3 32-16,-4 3 16 0,0 0-176 0,0 0-16 15,0 0-16-15,0 0 0 0,0 0-560 0,1 8-112 16,-2 0-32-16,-2 2 0 0,-2 1-304 0,0 0-64 15,-1 1-16-15,-1 1 0 0,-1-1-96 0,0 0 0 0,1 0-128 16,1-1 192-16,-2-1-192 0,4 1 0 0,0 0 128 0,1-1-128 16,2-2 0-16,1 1 0 0,1 0 128 0,2-2-128 15,0-2 160-15,2 1-16 16,3-1 0-16,0 1 0 0,2-3 32 0,1-1 0 0,1-1 0 0,2-1 0 16,0-1-320-16,2-1-64 0,-1-1-16 0,1 0 0 31,0 0-704-31,0-1-144 0,-2-2-16 0,0 0-16 15,0-1-2800-15,-1-1-544 0</inkml:trace>
  <inkml:trace contextRef="#ctx0" brushRef="#br0" timeOffset="24180.3">22648 1973 26655 0,'0'0'1184'0,"0"0"240"0,-3-4-1136 0,-1 0-288 0,2-1 0 0,2 5 0 0,-3-3 2112 0,3 3 352 16,0 0 80-16,0 0 16 0,0 0-1024 0,0 0-192 15,0 0-32-15,0 0-16 0,-4 5-656 0,1 2-144 16,1 1-32-16,0 2 0 0,0 1-160 0,0 2-48 15,1 2 0-15,1 3 0 0,0 1-112 0,0-1-16 16,1 2-128-16,1 0 192 0,-2 1-192 0,1-1 0 16,-1-1 128-16,1 0-128 0,-1 0-176 0,0-3-80 15,-1 0 0-15,1-2-16 16,0-1-2608-16,0-2-512 0</inkml:trace>
  <inkml:trace contextRef="#ctx0" brushRef="#br0" timeOffset="25356.45">23192 1415 6447 0,'0'0'576'0,"-6"-1"-576"0,-1 1 0 0,1-2 0 0,-1 1 4288 0,1 0 768 15,2-1 128-15,0-1 48 0,0 1-2688 0,4 2-544 16,0 0-96-16,0 0-32 0,0 0-656 0,0 0-144 16,0 0-32-16,8-3 0 0,2 1-496 0,5 1-96 15,4-1-32-15,6 0 0 0,6-1-96 0,5 1-32 16,4-1 0-16,1 0 0 0,1-1-96 0,2-1-32 15,3-1 0-15,5 1 0 0,3-1 64 0,2 2 16 16,4 0 0-16,-5-1 0 0,-2-3-48 0,-1 2 0 16,0-1 0-16,0 3 0 0,-3 1-192 0,0-1 0 15,-2 1 128-15,-3 0-128 0,-4-1 0 0,-6 1 176 16,-4 0-176-16,-5-1 160 0,-2 0-160 0,-5 1 128 16,-2-1-128-16,-3 2 128 0,-2 0-128 0,-3 0 0 0,-2 1-192 0,-7 1 192 31,5-1-896-31,-5 1-48 0,0 0-16 0,0 0-10528 0,0 0-2112 15</inkml:trace>
  <inkml:trace contextRef="#ctx0" brushRef="#br0" timeOffset="25676.78">24934 1091 28559 0,'0'0'2544'0,"-1"-4"-2032"15,1 4-512-15,0 0 0 0,0 0 1168 0,0 0 144 16,0 0 32-16,0 0 0 16,-6 0-976-16,2 1-192 0,-3 1-48 0,0 3 0 0,0 1-128 0,-1 2 0 15,-1 1 0-15,0 1 128 16,2 1-128-16,-2 2 0 0,-1 0 0 0,1 0 0 0,0 0 0 0,2 1 0 16,-1-2 0-16,3-1 0 0,0-1 0 0,2-2 0 0,1 0 0 15,1 1 0-15,1-4 320 0,1 1 0 16,1-1-16-16,3 1 0 0,1-1 0 0,0 1 0 15,2-2 0-15,2 1 0 0,1-3-304 0,0 0 160 0,2-1-160 0,2 0 128 16,0 0-352-16,1 2-80 0,1-5-16 16,-1 1 0-1,1-1-384-15,-1 1-96 0,0-1-16 0,-1 0 0 16,0-2-1888-16,-2 1-384 0</inkml:trace>
  <inkml:trace contextRef="#ctx0" brushRef="#br0" timeOffset="25887.79">25150 1168 15663 0,'0'0'1392'0,"0"0"-1120"15,0-5-272-15,-1-1 0 0,0 2 2944 0,-1-1 544 0,0 2 96 0,2 3 32 0,-4-2-1168 0,4 2-224 16,0 0-48-16,0 0-16 0,-5 2-1088 0,-2 0-224 16,3 4-32-16,-2 0-16 0,2 3-400 0,0 2-80 15,-2 4 0-15,2-1-16 16,-1 1-128-16,1 3-32 0,1 1 0 0,-3 0 0 0,2 1-144 0,0 0 128 16,1 1-128-16,0 0 128 15,0 1-128-15,-1 0 0 0,0-1 0 0,1 0 128 0,-1-2-128 0,1 0 0 16,0-2 0-16,0-2 0 31,1-2-704-31,1-1-80 0,-1-2-16 0,1-1 0 0,0-1-2640 0,0-2-528 16</inkml:trace>
  <inkml:trace contextRef="#ctx0" brushRef="#br0" timeOffset="26419.19">24924 1042 12895 0,'-10'-19'576'0,"7"10"112"0,-2-2-560 0,1 0-128 0,-1 0 0 0,1 0 0 15,0 1 3472-15,0 2 672 0,1 0 128 0,1 1 16 0,0 2-2304 16,-1-1-480-16,1 2-96 0,0 1 0 0,2 3-624 0,0 0-112 31,-4-3-32-31,4 3 0 0,-6-1-160 0,1 2-32 0,-1 0-16 16,-1 3 0-16,0 0-176 0,-2 2-48 15,-2 1 0-15,-1 3 0 0,-1 3-32 0,-1 3-16 0,0 1 0 0,-1 4 0 0,-3 1-16 0,1 3 0 16,0 0 0-16,1 2 0 0,0 2-144 0,2 1 192 16,2 2-192-16,0-1 192 0,1 2-64 0,1 0-128 15,1 2 192-15,2 0-64 0,3 1-128 0,1 0 0 16,2-2 0-16,2-1 0 0,2-2 0 0,2-1 128 16,2-1-128-16,3-1 0 0,2-1 128 0,2-2-128 15,2-2 128-15,2-1-128 0,3-3 144 0,2-3-144 31,2-2 160-31,0-3-160 0,0-2 192 0,2-2-64 0,-2-3-128 0,2-3 192 0,2-2-16 0,1-2-16 0,1-4 0 0,-1-1 0 16,1-2 16-16,2-4 0 16,1-1 0-16,0-5 0 0,-1-2-32 0,-1-5 0 15,-1-4 0-15,-1-4 0 16,-3-5-144-16,0-3 0 0,-4-2 0 0,-2-1 0 16,-3 0 0-16,-2 1 0 0,-4 0-160 0,-6 2 160 15,-1 1 0-15,-4 3 256 0,-4 1-16 0,-2 2-16 16,-2 1 288-16,-2 4 64 0,-3 3 16 0,0 3 0 15,-5 3-272-15,-1 0-48 0,-1 3-16 0,-3 4 0 16,0 1-256-16,-3 3 0 0,-1 0 0 0,0 5 0 0,-2 1-128 16,4 4-48-16,-2 2 0 0,1 3 0 15,1 2-1488-15,2 3-320 0,0 3-48 0</inkml:trace>
  <inkml:trace contextRef="#ctx0" brushRef="#br0" timeOffset="28721.6">2212 5202 14735 0,'2'-13'640'0,"0"6"160"0,0-1-640 0,1 0-160 0,0-2 0 0,1 0 0 15,0 0 1872-15,-1 0 352 0,0 0 64 0,1 1 16 0,-2 2-544 0,0 0-96 16,0 0-32-16,-1 3 0 0,-1 4-480 0,0 0-80 16,0 0-32-16,0 0 0 0,0 0-400 0,-2 8-64 15,-2 1-32-15,-2 3 0 0,-2 3-368 0,0 4-176 16,-3 2 160-16,-1 2-160 0,-3 0 0 0,2 1 0 16,-2 1 0-16,0 1 0 0,1-1 128 0,0 0-128 15,1-2 0-15,0-1 144 0,2-1-144 0,0-2 0 16,2-3 0-16,1-1 0 0,2-4 0 0,2-1 0 15,1-4 0-15,3-6 0 0,0 0 144 0,0 0-144 0,0 0 160 16,0 0-160-16,8-3 176 0,2-6-176 16,0-5 192-16,2-4-192 0,3-3 144 0,1-4-144 0,1-5 0 15,0-2 144-15,-1-3-144 0,0 0 0 0,0-1 0 0,-1 1 128 16,-2 0-128-16,-1 2 0 0,-1 5 144 0,-1 3-144 16,-2 3 496-16,0 4 16 0,-2 5 16 0,1 3 0 15,-2 1-80-15,1 5-32 0,-6 4 0 16,7 2 0-16,0 3-224 0,0 4-64 0,-1 2 0 0,1 3 0 15,-1 4-128-15,1 1 0 0,1 1 0 0,1 0 0 0,-1 2 0 0,1 2 0 16,0 0 0-16,1 0 0 0,2 1 0 0,-1-1 0 31,-1 0 0-31,0-2 0 0,-1 0 0 0,-2-2 0 0,0-1 0 0,-1-2 0 0,1-3 0 0,0-1 0 16,-3-1 0-16,2-2 0 0,-2-2 0 16,-1-2 0-16,1 1 0 0,-4-7 0 0,0 0 0 0,0 0 128 0,0 0-128 15,-7 4 128-15,-1-1 64 0,-1-1 16 16,-2-1 0-16,-2 0 0 0,-3 0-80 15,-4 0-128-15,-1 0 176 0,-2 0-176 0,-1 3 128 16,-2-1-128-16,0 0 0 0,0 1 0 0,0 0 0 0,0-1 0 16,-2 1 0-16,3-1 0 0,4 0 128 0,-2 1-128 0,1-2 0 15,3 0 0-15,4 0 160 0,0-1-160 16,0 0 128-16,4 0-128 16,3 1-320-16,0-2-160 0,1 0-32 0,7 0 0 15,0 0-2656-15,0 0-544 0,0 0-96 16,19-10-32-16</inkml:trace>
  <inkml:trace contextRef="#ctx0" brushRef="#br0" timeOffset="29102.48">2940 5123 16575 0,'-9'-7'1472'0,"9"7"-1168"0,0 0-304 0,0 0 0 0,-3-3 3904 0,-1 1 704 15,-3 1 160-15,-1-1 32 0,-2 2-3392 0,-2 2-656 31,-2 0-144-31,-3 1-32 0,0 3-64 0,-1 2-32 0,0 3 0 0,-2 3 0 16,1 0-304-16,1 1-176 0,2 2 192 16,2 0-192-16,2 2 0 0,2 0 0 0,2-1 0 0,2 1 0 15,2-1 0-15,3-1-144 0,2 1 144 0,3-2-128 0,4 0 128 0,2-1 0 16,3-2 0-16,3 0 0 16,1-5 0-16,3 0 176 0,3-1-176 0,2-3 192 0,2-2-192 0,1-2 192 15,2-2-192 1,1-2 192-16,-2-2-192 0,1-2 192 0,1-1-192 0,-1-4 192 0,-3-1 0 0,0-2 16 0,-2-3 0 0,-2 1 0 15,-3 0 112 1,-2-1 0-16,-4-1 16 0,-3 0 0 16,-2 1-16-16,-4 0-16 0,-5 1 0 0,0 2 0 0,-5 1 80 0,-3 2 0 0,-2 1 16 0,-2 2 0 31,-3 1-192-31,-2 3-32 0,-2 1-16 0,-2 3 0 0,-1 2-352 0,-2 1-80 0,1 3-16 0,-2 1 0 16,-4 1-528-16,1 1-96 0,0 2-32 15,1 2 0 1,0 0-2016-16,4 1-416 0,3 0-80 0</inkml:trace>
  <inkml:trace contextRef="#ctx0" brushRef="#br0" timeOffset="29404.14">3079 4854 36223 0,'-10'-11'1600'0,"5"8"336"0,1 0-1552 0,-2-1-384 16,2 2 0-16,-1 0 0 0,-1 0 592 0,2 1 48 16,4 1 0-16,0 0 0 0,-4 4-80 0,-1 3-16 0,2 3 0 0,-1 3 0 15,1 2-416-15,0 4-128 0,0 3 0 0,1 4 0 16,-1 5 128-16,0 2-128 0,-2 3 144 16,3 3-144-16,-2 3 208 0,-1 2-48 0,0 1-16 0,0 1 0 15,1 0-144-15,0 0 0 0,-2 0 144 16,3-4-144-16,1-1 0 0,-1-1 0 0,1-3 0 0,1-1 128 15,1 1-128-15,0-4 0 0,0-1 128 0,-1-4-128 16,0-1-256-16,1-2-128 0,2-3-32 0,0-2 0 16,-1-2-3168-16,2 0-624 0</inkml:trace>
  <inkml:trace contextRef="#ctx0" brushRef="#br0" timeOffset="29864.61">3169 5663 16575 0,'-2'-5'1472'16,"1"0"-1168"-16,2-1-304 0,3-1 0 16,3 0 4736-16,0 2 880 0,2-1 176 0,2 1 32 15,1 0-4352-15,0 2-896 0,0 1-160 16,1 1-32-16,0 1 16 0,1 1 16 0,0 2 0 0,-2-1 0 15,-2 2-128-15,-2 0-32 0,-2 0 0 0,-2 2 0 16,-3 0 0-16,-1 2-16 0,-2 1 0 0,-3 1 0 16,1-1-96-16,-1 2-16 0,-2-1 0 0,0 1 0 0,-3 0-128 0,2 0 0 15,1-2 0-15,2 1 0 16,-1-1 0-16,2-1 0 0,-1-3 128 0,3 1-128 0,2-6 0 0,-1 5 0 16,1-5 0-16,0 0 0 0,5 6 0 15,2-2 0-15,1 1 0 0,1-1 0 0,0-1 0 0,2 2 0 16,0-3-176-16,2 0 176 0,-2 1 0 0,1 1-128 15,0-1 128-15,0 0 0 16,-1 1 0-16,-1 0 0 0,-1 2 0 0,-3-1 0 16,-6-5 0-16,0 0 0 0,1 8 0 0,-2 1 0 15,-2-1 0-15,-3 1 224 0,-1 0-48 0,-4 0-16 16,-3-4 16-16,-1 2 0 0,-1-1 0 0,-1 1 0 0,-2-1-48 16,3-1-128-16,0 1 192 0,2-3-64 0,0-1-128 0,1 0 0 0,1-1 0 0,1 0 0 15,0-1 0-15,2-1-320 0,0-1 48 16,2-1 16-16,3-2-2240 15,2-2-448-15,2-5-96 0</inkml:trace>
  <inkml:trace contextRef="#ctx0" brushRef="#br0" timeOffset="30117.83">3796 5143 33167 0,'-9'-11'1472'0,"9"11"304"0,-2-6-1424 0,2 6-352 15,0 0 0-15,4-4 0 0,-2-2 1536 16,4 2 224-16,3-1 48 0,2 2 16 16,2 0-1312-16,2-1-256 0,3 1-48 15,1 0-16-15,0 0-192 0,3 0 0 0,-2 1 128 0,1 1-128 16,-1 0 0-16,-1 1-240 0,-3 0 48 0,-2 1 16 31,-1 1-2480-31,-5 2-496 0</inkml:trace>
  <inkml:trace contextRef="#ctx0" brushRef="#br0" timeOffset="30290.59">3666 5358 34095 0,'-11'-1'3024'0,"11"1"-2416"0,0 0-480 0,-7 0-128 15,7 0 1008-15,0 0 176 0,0 0 32 0,0 0 16 0,0 0-48 0,0 0-16 16,0 0 0-16,8 1 0 0,1-1-624 0,4 0-128 15,4 0-32-15,2 0 0 16,5-1-192-16,1 1-32 0,1-2-16 0,3 0 0 0,-2-2-144 0,1 1 0 16,-1 0-160-16,1-1 160 15,-1 0-2800-15,0 1-464 0</inkml:trace>
  <inkml:trace contextRef="#ctx0" brushRef="#br0" timeOffset="31037.33">5435 4352 3679 0,'0'0'320'0,"0"0"-320"0,0 0 0 0,0 0 0 16,0 0 4656-16,0 0 848 0,0 0 192 0,0 0 16 0,0 0-2688 16,0 0-528-16,0 0-128 0,0 0 0 15,0 0-960-15,0 0-192 0,8-5-48 0,4 2 0 16,1 2-320-16,4-1-64 0,3-1-16 0,3 0 0 0,4 0-128 0,1-2-16 16,3-1-16-16,1-1 0 0,-1 2-208 0,1-2-32 0,0-1-16 0,0 1 0 15,1 0-160-15,-3 1-48 16,2-1 0-16,-1 1 0 0,-2 2-144 0,-3 1 0 0,-2-2 0 0,-2 2 0 15,-4 0-224-15,-3 1-128 16,-3 0-32-16,-2 1 0 0,-2 1-1376 0,-3 1-288 16,-5-1-48-16,0 0-9184 0,0 0-1840 15</inkml:trace>
  <inkml:trace contextRef="#ctx0" brushRef="#br0" timeOffset="31258.78">5732 4352 18431 0,'0'0'1632'0,"0"0"-1312"0,0 0-320 0,0 0 0 15,0 0 2560-15,0 0 432 0,0 0 80 16,0 0 32-16,-5 3-1072 0,5-3-224 16,-2 5-32-16,1 2-16 0,-1-1-864 0,2 2-192 0,0 3-16 0,1 3-16 0,1 1-208 0,0 1-32 15,1 2-16-15,-1 1 0 16,0 1-192-16,0-1-32 0,0 3-16 0,2 0 0 0,-1 0-176 0,0 0 0 0,1-1 144 0,-2 0-144 16,0 0 0-16,1 1 144 15,1-2-144 1,-2 0 0-16,0-2 0 0,0 1-192 15,2-2 0-15,-2-2 0 16,0-1-1872-16,0-1-368 0,0 0-80 0</inkml:trace>
  <inkml:trace contextRef="#ctx0" brushRef="#br0" timeOffset="31670.9">5958 4699 38703 0,'-2'-11'3440'0,"2"11"-2752"0,2-5-560 0,2-1-128 0,0 1 0 0,3 0 128 16,2 2-128-16,2 1 128 0,-2 0 240 0,2 1 32 15,2 1 16-15,-1 1 0 0,0 1-240 0,-1 2-48 16,-1 1-128-16,-2 0 192 0,0 2-192 0,-1 0 0 16,-2 2 0-16,-1 2 0 0,-4 1-320 0,0 0 64 15,-3 3 0-15,1-1 0 0,-1-1 96 0,-2-1 32 16,0 0 0-16,-1 1 0 0,2-2 128 0,-1-3 0 15,-2 0 0-15,3-1 0 0,0-1 0 0,2 0 0 16,2-6 0-16,0 0 128 0,0 0-128 0,0 0 0 16,0 0 0-16,0 0 0 0,7 4 128 0,0 1-128 0,2-2 128 15,2-1-128-15,-1 0 0 0,1 0 0 0,1 2 0 0,0-1 0 16,-1 0 0-16,-1 1 128 0,-1 0-128 16,-1 0 0-16,-2 1 0 0,0 0 144 15,-2 2-144-15,-2-2 0 0,-2-5 256 0,0 7-64 0,-1 0-16 0,-1-1 0 16,-3 1 64-16,-3-1 16 0,-2 0 0 0,-1 1 0 15,1-1-64-15,-3 1-16 0,0-2 0 0,1 0 0 0,1 0-176 16,0 0 0-16,-2-2 0 0,1-1 0 16,2 0-1296-16,2-2-240 0,-4-2-64 15,2-3-15536-15</inkml:trace>
  <inkml:trace contextRef="#ctx0" brushRef="#br0" timeOffset="31973.69">6404 4345 30399 0,'0'0'2704'0,"1"-5"-2160"16,-1 5-544-16,6-4 0 0,-2 0 1600 0,-4 4 224 15,5-3 32-15,-5 3 16 0,0 0-1152 0,0 0-224 16,6 4-48-16,-2 3-16 0,-1 1-176 0,-1 4-48 0,-1 3 0 0,-1 1 0 16,-1 4-208-16,-1 1 128 0,-1 1-128 0,0 1 0 15,0 0 0-15,-1 2 128 16,1 2-128-16,0-2 0 0,0-1 0 0,0-1 0 0,2-2 0 0,0-2 0 15,1-1 128-15,2-3-128 0,2-1 0 0,-1-2 0 16,1 1 240-16,2-5-48 0,0 0-16 0,2-1 0 0,1-2 144 16,1-2 48-16,3-1 0 0,-1-1 0 0,2 0-112 0,3 1 0 15,-1-2-16-15,0-1 0 0,-1 0-240 0,2-1 0 32,-3-1 0-32,0 2 0 0,0 1-528 0,0 0-208 0,1 0-32 0,0 0-16 15,-1-1-2576-15,0 0-512 0</inkml:trace>
  <inkml:trace contextRef="#ctx0" brushRef="#br0" timeOffset="32389.88">6826 4645 28559 0,'0'0'2544'0,"-2"-5"-2032"0,1-1-512 0,1 6 0 16,2-6 1616-16,0 0 240 0,3 1 32 0,-2 0 16 0,3 1-704 0,0 1-144 15,2-1-32-15,1 2 0 0,1 1-512 0,1 1-128 16,1 2 0-16,-1 0-16 0,1 2-192 0,-2 0-48 16,-4 2 0-16,2 0 0 0,1 1-128 0,-4-1 160 15,-2 2-160-15,-1 0 160 0,-1 1-160 0,-2-1 192 0,-1 3-192 0,-2-1 192 16,1 0-192-16,-1 1 0 16,-1 0 144-16,0 0-144 0,-1-1 0 0,2 0 0 15,-1-1 0-15,2 1 128 0,0-4-128 0,3-6 0 16,0 6 0-16,0-6 0 0,1 5 0 0,3 1 0 0,4-2 0 15,-1 0 0-15,-2-1 0 0,2-1 0 16,1-1 0-16,2 1 0 0,0 2 0 0,0-1 0 16,1 0 0-16,-1 2-128 0,0-3 128 0,-1 0 0 15,-2 1 0-15,0 2 0 0,-3 0 0 0,1 0 0 16,-5-5 0-16,2 5 0 0,-2-5 192 0,-1 7-16 16,0-2-16-16,-2 1 0 0,-2 0 96 0,0-1 32 0,-1-1 0 15,-4 1 0-15,0-1-64 0,-2 0-16 16,-1-1 0-16,-1 0 0 0,-1-1-208 0,1 0 176 0,1 0-176 0,0 1 160 31,-2-1-480-31,1 1-80 0,0 0-32 0,-2 1 0 16,-1-2-2288-16,-1 2-464 0,1 2-80 0</inkml:trace>
  <inkml:trace contextRef="#ctx0" brushRef="#br0" timeOffset="32791.19">5502 5284 36447 0,'-18'-8'1616'0,"11"5"336"0,-1 1-1568 0,0 0-384 15,2 0 0-15,-1 1 0 0,2-3 944 0,0 2 96 0,5 2 32 0,0 0 0 16,0 0-208-16,0 0-32 15,8-2-16-15,3 0 0 0,3-1-528 0,6 0-96 16,4 1-32-16,7 1 0 0,6-1-16 0,4-1 0 0,2-2 0 0,4 0 0 16,5-2-16-16,5 0 0 0,5 1 0 15,4-1 0-15,3 0-128 0,1-1 0 16,2-1 144-16,2 0-144 0,0 2 0 0,3-1 0 16,2-1 0-16,-2 0 0 0,0 0 0 0,-3 2 0 0,0 0 0 0,-4 1 128 0,-4-1-128 0,-4 0 0 15,-8 1 128-15,-5-1-128 0,-5 1 0 16,-5 0 144-16,-5-1-144 0,-4 3 0 15,-5 0 0-15,-4-1 0 16,-5 2 0-16,-2 0 0 0,-4-1-368 0,-4 1-16 0,-6 3-16 0,0 0 0 16,0 0-1152-16,0 0-240 0,-8 0-32 0,-4 2-15792 15</inkml:trace>
  <inkml:trace contextRef="#ctx0" brushRef="#br0" timeOffset="33397.17">6225 5597 1839 0,'0'0'0'0,"2"-7"160"0,-1-2-160 0,0 1 0 0,1 0 0 16,-1-1 0-16,0 0 6464 0,-1 1 1248 0,-1-1 256 0,-1 1 48 15,-1 0-4816-15,-2 2-960 0,0 0-192 0,-2 3-32 16,0 0-816-16,-2 2-176 16,-2 1-16-16,-2 3-16 0,-2 2-544 0,1 3-96 0,-5 1-32 0,2 2 0 15,-5 1-320-15,1 3 0 0,0 2 0 0,1 2 0 0,3 1 0 0,0 1 0 16,2 0 0-16,1 1 0 0,2 2 0 0,2 0 0 15,3-1 0-15,1-1-128 0,2 0 128 0,3-1 0 16,1-2-144-16,3 0 144 0,1-1 0 0,3-3 0 31,2-2-144-31,1-1 144 0,1-2-192 0,3-1 0 0,3-2 16 0,0-2 0 0,2-2 0 0,1-1 0 16,1-2 0-16,-1-2 0 0,0-1-80 0,0-1-32 16,-1-2 0-16,-2-1 0 0,-2-3 48 0,-2-1 16 15,-1 0 0-15,-2 0 0 0,-2-3-32 0,-3 2 0 16,-2 0 0-16,0 1 0 0,-3 1 64 0,-2 2 0 0,1-1 0 15,-1 1 0-15,-1 3 352 0,-2-1 80 0,1 2 16 0,4 4 0 16,-5-3 192-16,-1 3 32 16,2 2 16-16,-3 0 0 0,3 2-240 0,0 3-64 15,1 0 0-15,0 4 0 0,-1 3-192 0,2 1 144 0,0 3-144 0,1 1 128 16,0 2-128-16,-1 1 192 0,1 0-192 0,1 1 192 16,1 2-64-16,1-1-128 0,0 0 192 0,1 1-64 15,-2 0-128-15,2-2 128 0,-1-2-128 0,0-1 128 16,-1 1-128-16,0-1 0 15,0-1 144-15,0-3-144 0,1-1 128 0,-1-3-128 0,1-1 128 0,1-1-128 16,-2-3-256-16,1 0-128 0,2-2-32 0,-4-5 0 16,0 0-1968-16,6 3-400 0,2-3-80 0</inkml:trace>
  <inkml:trace contextRef="#ctx0" brushRef="#br0" timeOffset="33697.58">6647 5624 27647 0,'0'0'1216'0,"-3"-4"256"0,-2-3-1168 0,2 1-304 0,1 0 0 0,1 1 0 16,1 5 2864-16,3-5 512 0,1 1 96 0,3 0 32 15,2 0-2432-15,2 1-496 0,2 0-80 0,2-1-32 16,3 2-208-16,3 1-32 0,0 0-16 0,2 0 0 15,0 0-80-15,1 0-128 0,2 0 176 0,-1-1-176 0,2 1 144 0,1 0-144 16,-1 0 0-16,-1 0 144 0,-3 0-144 0,-1 0 0 16,-1-1 0-16,-3-1 0 0,-1 1-240 15,-2 1-128-15,-5 0-16 0,1 0-16 16,-3 0-736-16,-2 1-144 0,-6 0-16 0,0 0-16 16,0 0-1824-16,0 0-352 0,0 0-80 0</inkml:trace>
  <inkml:trace contextRef="#ctx0" brushRef="#br0" timeOffset="33977.44">6963 5586 5519 0,'-18'8'496'0,"12"-5"-496"15,-3 1 0-15,0 1 0 0,0-1 4160 0,0 0 720 0,2 2 160 16,-1 1 16-16,1 1-2176 0,2 1-432 16,-1 1-80-16,2 1-32 0,0 1-816 0,0 1-176 15,1 3-16-15,1-1-16 0,0 3-608 0,0-1-128 16,1 1-32-16,1 1 0 0,1 0-224 0,2 1-32 0,-1 1-16 0,0 0 0 16,1-1-16-16,1 0-16 15,-1-2 0-15,1 0 0 0,0-2 144 0,-1 0 16 16,-1-3 16-16,0 0 0 0,-1 0-48 0,1-3-16 0,-1-2 0 0,-1-1 0 15,-1-2-32-15,1-5 0 0,0 0 0 0,0 0 0 16,0 0-80-16,-5 3-32 0,5-3 0 0,-6 3 0 16,-1-2-16-16,0-1-16 0,0-2 0 0,-1 0 0 15,-1 0-48-15,0-1 0 0,-1 0 0 0,1-1 0 16,-1 1-128-16,0 0 0 0,0-1 0 0,0 2 0 16,0 0-320-16,0 0-112 15,0 1-16-15,0 0 0 16,2 1-2080-16,0 0-416 0,1 0-96 0</inkml:trace>
  <inkml:trace contextRef="#ctx0" brushRef="#br0" timeOffset="34401.04">7135 5964 31327 0,'0'0'1392'0,"0"0"272"0,0 0-1328 0,5-4-336 15,-1-1 0-15,2 2 0 0,-1 1 2112 0,2 1 368 16,2 1 64-16,-1 0 16 0,1 0-1392 0,1 1-272 15,-2 1-48-15,2 1-16 0,0 2-496 0,0 0-96 16,-1 1-32-16,0-1 0 0,-1 1-208 0,-1 0 0 16,-1 0 0-16,0 1 0 0,-2-1 160 0,0 1-160 0,0 0 160 0,-1 0-160 15,-3 0 0-15,0-1 0 0,0-6 0 0,0 8 0 16,-2 0 0-16,1-1 0 0,0 1 0 0,0-1 0 16,-1-2 0-16,2-5 128 0,0 6-128 0,0-1 0 15,2 1 0-15,0 0 0 0,-2-6 0 0,3 6 0 16,1-2 0-16,2 1 0 0,-1-1 0 15,1 1 0-15,-1 1 0 0,2-1 0 16,0 0 128-16,-1 0-128 0,1 0 192 0,-1-1 0 0,0 1 0 0,1 1 0 0,-1 0 128 0,1-1 0 16,-1 1 16-16,1-1 0 15,-4 0 0-15,2-1 0 0,-5-4 0 0,4 5 0 0,-1 2-128 0,1-1-16 16,-4-6-16-16,2 6 0 16,-2-6-176-16,0 0 192 0,0 0-192 0,0 0 192 15,-3 6 64-15,-4-2 0 0,-2-1 16 0,-2 0 0 16,-1-2-16-16,0 0 0 0,-2-1 0 0,-1 1 0 0,0 0-256 0,0 1 0 15,0 0 0-15,2 1 0 0,0-2 0 0,1 0-320 16,2-1 32-16,1 0 16 16,1 0-2064-16,3 0-416 0,-1 0-64 0</inkml:trace>
  <inkml:trace contextRef="#ctx0" brushRef="#br0" timeOffset="35240.81">7788 4993 36111 0,'0'0'1600'0,"0"0"320"0,0 0-1536 0,0 0-384 0,0 0 0 0,-1-6 0 0,2 0 704 0,2 0 64 15,4 2 16-15,3-2 0 0,3 2-224 0,3 1-48 16,2-1-16-16,1 2 0 0,1-1-272 0,2 1-48 16,0 0-16-16,0-1 0 0,-2 0-160 0,-1 1 0 15,-1 1 0-15,-1 0 0 16,1 0-464-16,-3 1-128 0,-1 1-32 0,0 2 0 15,-4-1-2448-15,-3 3-480 0,-1 0-96 0</inkml:trace>
  <inkml:trace contextRef="#ctx0" brushRef="#br0" timeOffset="35422.12">7938 5097 29487 0,'-17'2'1296'0,"9"-1"288"0,0 0-1264 0,2 0-320 0,0 0 0 0,2 0 0 16,-3 0 1952-16,7-1 336 0,0 0 64 15,0 0 16-15,0 0-928 0,0 0-176 0,0 0-48 0,0 0 0 16,7 2-656-16,3 1-144 0,2-2-32 0,2-1 0 15,3 0-112-15,0-1-16 0,2-2-16 0,1 1 0 16,0-1-240-16,1-2 144 0,1 0-144 0,0-1 128 16,-2 1-1056-16,2 1-224 0,0-2-32 0,2 2-11392 15,-4-2-2272 1</inkml:trace>
  <inkml:trace contextRef="#ctx0" brushRef="#br0" timeOffset="36066.94">9638 4082 12895 0,'-4'-2'1152'0,"0"-1"-928"0,1 0-224 0,-1 1 0 31,-1-1 3856-31,5 3 736 0,0 0 144 0,0 0 16 0,0 0-2640 0,0 0-512 0,6-4-128 0,4 0 0 16,3 2-656-16,3-1-128 0,3-1-32 0,3 1 0 15,3 0-80-15,2-2-32 0,0 1 0 0,2 0 0 16,0-2-160-16,4 2-16 0,-4-1-16 0,1 1 0 0,-2 1-192 0,-1-1-32 15,-2 2-128-15,-1 1 192 0,-2 0-192 0,-2 0 0 16,-2 1 128-16,-3 1-128 0,-2 0-240 0,-1 0-80 16,-5 0-32-16,0 1 0 31,-7-2-1488-31,0 0-288 0,0 0-64 0,-5 7-8368 16,-1-1-1680-16</inkml:trace>
  <inkml:trace contextRef="#ctx0" brushRef="#br0" timeOffset="36275.12">9866 4081 27071 0,'0'0'1200'0,"0"0"240"0,0 0-1152 0,0 0-288 0,0 0 0 16,-5 1 0-16,5-1 1664 0,0 0 256 0,0 0 64 0,0 0 16 15,-2 9-608-15,1 0-128 16,1-2-32-16,0 2 0 0,0 2-400 0,1 2-96 0,0 3-16 0,0 0 0 16,0 2-208-16,0 1-64 15,1 0 0-15,-1 3 0 0,-1-1-240 0,0 0-48 16,0 0-16-16,1 0 0 0,-1 0-144 0,1 0 0 15,-1 0 0-15,1 1 128 0,1-2-128 0,1-2 0 0,0 0 0 0,0-2 0 16,0 1-1312-16,2-2-192 0,-1-2-32 0,2 0-10400 16,0-2-2080-16</inkml:trace>
  <inkml:trace contextRef="#ctx0" brushRef="#br0" timeOffset="36583.15">10085 4433 34095 0,'0'0'3024'0,"0"0"-2416"16,4-4-480-16,0-1-128 0,1 1 592 0,0 1 112 16,3 0 0-16,1 2 16 0,1 1-32 0,0 1-16 15,-1 3 0-15,1 0 0 0,1 2-496 0,-2 0-176 16,-1 3 0-16,0 2 144 0,-2 0-16 0,-1 0-128 16,-3-1 192-16,-1 2-64 0,-2 2-128 0,-1 1 192 15,-4-1-192-15,1 1 192 0,-2 1-192 0,-1-1 160 16,2-1-160-16,-3 0 160 0,1-2-160 0,2-1 128 15,-1-3-128-15,1 0 128 0,2-1 96 0,2-2 16 0,2-5 0 0,0 0 0 16,0 0-32-16,0 0 0 0,5 5 0 0,1-1 0 16,0-1 0-16,3-2 0 15,2-1 0-15,1 2 0 0,2-4-208 0,0 1 144 0,1-1-144 0,2 0 128 16,-2 0-256-16,3 1-64 0,-1-2-16 0,2 1 0 31,0-1-1872-31,-2 0-368 0,0-1-80 0</inkml:trace>
  <inkml:trace contextRef="#ctx0" brushRef="#br0" timeOffset="37118.41">11049 4033 21183 0,'0'0'944'0,"-3"-7"192"0,-1-2-912 0,0 0-224 0,3 2 0 0,1-1 0 0,-1 1 2688 15,0 2 512-15,1 5 80 0,0 0 32 0,0 0-1568 0,0 0-304 16,0 0-64-16,0 0-16 16,0 0-912-16,0 0-192 0,0 0-48 0,-3 9 0 15,1 1-208-15,-1 1 0 0,0 1 0 16,0 1 0-16,-1 1 0 0,2 2 0 0,0 0 0 0,0 0 0 15,0-1 0-15,1 0 0 0,2 0 0 0,0-1 0 16,0-2 144-16,1-1-16 0,1-1 0 0,2-1 0 16,-1-2 96-16,1 0 16 0,0 0 0 0,2-3 0 15,-1 0 208-15,1 0 64 0,1-2 0 0,0 0 0 16,2-1-192-16,0 0-48 0,1-1 0 0,1 1 0 0,4-1-272 0,-3-1 160 16,-1 0-160-16,0 0 128 0,0-1-128 0,0 2 0 15,-1-2 0-15,1 1 0 16,0-2-560-16,1 2-192 0,-1-1-32 0,0 1-16 15,1-1-2192 1,-1 0-432-16,0-2-96 0</inkml:trace>
  <inkml:trace contextRef="#ctx0" brushRef="#br0" timeOffset="37383.65">11497 3937 34783 0,'-8'-10'1536'0,"8"10"320"0,0 0-1472 16,0 0-384-16,-4-3 0 0,4 3 0 15,-4-2 1232-15,4 2 176 16,-6 0 48-16,6 0 0 0,-4 4-928 0,-1 4-176 16,0 3-32-16,-1 3-16 0,1 1-304 0,-1 4 128 0,0 2-128 15,0 2 0-15,-3 3 160 0,2 3-160 0,-1 1 128 0,-1-1-128 16,0 2 192-16,-1 0-32 0,1 1-16 0,-1 0 0 16,0 0-144-16,0 0 192 15,0 0-192-15,1-2 192 0,1-1-192 0,1-3 0 0,0-1 0 0,1-2 0 16,-2-2-192-16,2-3-128 0,2-1-32 0,2-3 0 31,0-1-2144-31,2-3-416 0,2-2-96 0,1-3-12272 0</inkml:trace>
  <inkml:trace contextRef="#ctx0" brushRef="#br0" timeOffset="37795.55">11643 4235 31327 0,'0'0'1392'0,"0"0"272"0,-4-3-1328 0,4 3-336 0,-4 0 0 0,-2 1 0 0,-1 1 1216 0,1 1 160 15,-1 2 32-15,2 2 16 0,-1 4-688 0,2 3-144 16,1 1-16-16,-1 3-16 0,1-2-432 0,2 1-128 16,2-1 0-16,1 2 0 0,0-1 0 0,3 1 0 15,-1-2 0-15,3-1 0 0,0-3 0 0,2-1 0 16,0-1 0-16,1-3 0 0,0 0 224 0,0-1-64 0,0-3-16 0,1-1 0 16,0-2-144-16,0-2 192 15,0-3-192-15,0-1 192 0,0-2-192 0,0-2 160 16,-1-2-160-16,-3-2 160 0,1 0-160 0,0-2 192 15,-2-1-192-15,2-1 192 0,-4 0-192 0,1 1 0 16,-1-1 144-16,-1 3-144 0,-1-1 128 0,-1 4-128 16,-1 2 160-16,-1 3-160 0,-1 0 512 0,1 2 16 0,1 5 0 15,0 0 0-15,0 0-16 0,0 0-16 0,0 0 0 16,-4 4 0-16,0 4-304 0,-1 2-64 0,3 2-128 0,-2 1 192 16,-1 2-192-16,2 3 0 0,0 1 0 15,-1 1 0-15,1 1 0 0,1 2 0 0,1 2 0 0,0-1 0 16,1 0 0-16,-2-1 0 0,1-1 0 0,0 0 0 15,2-1 0-15,0-1 0 16,-1-1 0-16,2-3 0 16,-1-1-320-16,1-2-128 0,0-2 0 0,0-3-16 0,0 0-1840 15,1-1-352-15,-3-7-80 0,0 0-13600 0</inkml:trace>
  <inkml:trace contextRef="#ctx0" brushRef="#br0" timeOffset="38222.17">10997 3848 17967 0,'0'0'784'0,"0"0"176"0,0 0-768 0,2-6-192 0,-2 2 0 0,0-2 0 0,0 1 1792 0,0 5 304 16,0-6 64-16,0 6 16 0,0-4-464 0,0 4-96 16,0 0-16-16,0 0 0 0,0 0-656 0,0 0-144 15,0 0-32-15,0 0 0 0,-6 4-480 16,3 3-96-16,2 2-32 0,0 2 0 0,0 2-160 0,0 1 0 16,1 2-160-16,-2 0 160 15,2 1-464-15,0 0 0 0,2 2 0 0,-1-1-9520 16,-1-2-1888-16</inkml:trace>
  <inkml:trace contextRef="#ctx0" brushRef="#br0" timeOffset="39097.49">10978 3894 5519 0,'0'0'496'0,"0"0"-496"0,0 0 0 0,0-5 0 15,0-1 2736-15,0 6 448 0,0 0 80 0,0-4 32 16,-1-2-1632-16,1 2-320 0,0 4-64 0,0 0 0 0,0 0-64 0,0 0 0 15,0 0 0-15,0 0 0 0,0 0-352 0,0 0-80 16,0 7-16-16,-2 3 0 0,-1 1-320 0,0 1-80 16,0 2-16-16,-1 0 0 0,2 0-160 0,0 2-16 15,0-1-16-15,1 0 0 0,0 1-160 0,1-1 0 16,0 0 0-16,0 0 128 0,1 1-128 0,1-1 0 16,0-2-160-16,1-1 160 15,1 0-2000-15,-1-1-304 0</inkml:trace>
  <inkml:trace contextRef="#ctx0" brushRef="#br0" timeOffset="39580.78">12115 3773 27647 0,'0'0'1216'0,"0"0"256"0,0-7-1168 0,0 2-304 16,1-1 0-16,-1 2 0 0,1-1 1936 0,-1 5 336 15,3-6 64-15,0 1 16 0,0 0-960 0,-3 5-192 0,6-3-48 0,-1 1 0 16,2 1-624-16,-1 1-128 16,3 2-16-16,-1 2-16 0,1 2-176 0,0 1-16 15,-1 2-16-15,2 3 0 0,0 3 0 0,0 2 0 0,-1 4 0 16,-1 2 0-16,-1 2 80 0,0 4 16 15,-3 2 0-15,0 4 0 0,-3 5-64 0,-2 0 0 0,-3 2 0 0,-1 4 0 16,-3 1-48-16,-1 1-16 0,-4 1 0 0,-1 2 0 16,-2 1-128-16,-1 1 128 0,-2 0-128 0,-1-1 128 15,-2-2-592 1,-3-3-128-16,-3-2-32 0,-1-2 0 0,-3-2-1584 16,-1-2-320-16,-1-5-64 0,0-1-8528 15,1-2-1696-15</inkml:trace>
  <inkml:trace contextRef="#ctx0" brushRef="#br0" timeOffset="39974.73">10870 3762 28799 0,'0'0'1280'0,"-6"-4"256"0,2-1-1232 0,0 1-304 0,-2 1 0 16,1 1 0-16,-2 1 880 0,0 2 112 0,1 3 32 0,-1 1 0 31,0 4-272-31,-1 3-48 0,-3 5-16 0,1 4 0 0,-2 4-256 0,-1 5-48 0,-1 1-16 0,0 5 0 15,-1 1 32-15,0 4 16 0,-1 6 0 0,3 3 0 0,0 1-176 0,2 0-48 16,3-1 0-16,0 1 0 0,3 0-192 0,1-1 0 16,3 0 0-16,2-3 0 0,3-3 128 0,2-2-128 15,3-1 0-15,3-3 144 0,5-2-144 0,-2-2-224 16,3-3 48-16,1-4 16 31,2-4-1504-31,4-2-320 0,1-6-48 0,4-3-12864 0</inkml:trace>
  <inkml:trace contextRef="#ctx0" brushRef="#br0" timeOffset="40619.92">9832 5136 23039 0,'0'0'1024'0,"-5"-1"192"0,-1-2-960 0,-1-1-256 15,0 2 0-15,-1 0 0 16,0-1 1664-16,0 0 272 0,2 1 64 0,-2 1 16 15,1 0-512-15,3 0-96 16,4 1-32-16,0 0 0 0,0 0-656 0,0 0-128 16,0 0-16-16,0 0-16 0,0 0-400 0,6 3-160 0,3-1 128 0,2 1-128 15,4-2 0-15,2-1 0 16,3 0 0-16,3-1 0 0,3-1 192 0,6 0-64 0,5 0 0 16,6-1 0-16,5-1 128 0,5 1 0 0,4 0 16 0,5-2 0 15,2 1-80-15,9 0-32 0,7-1 0 0,5 1 0 16,3-2-160-16,8 2 0 0,4-2 0 0,1 2 128 15,4-1-128-15,2-1 0 0,3 1 0 0,2-1 0 16,-2 1 0-16,-2-1 0 0,0-1 0 0,-4 2 0 16,-4 1 0-16,-7-1 0 0,-6 1 128 0,-4-1-128 15,-4 1 0-15,-7-2 0 0,-6 2 144 0,-6 2-144 0,-10 0 160 0,-4-1-32 16,-7 1-128-16,-5 1 192 0,-5 0-64 0,-4 0 0 16,-5 0-128-16,-5 0 192 0,-3 1-192 0,-3 0 0 15,-3 0 0-15,-6 0 0 16,0 0-480-16,0 0-144 0,0 0-16 0,-7 5-16 15,-2 0-2384-15,-2 0-480 0</inkml:trace>
  <inkml:trace contextRef="#ctx0" brushRef="#br0" timeOffset="41349.25">10206 5641 26719 0,'-8'-10'1184'0,"5"6"240"0,-1-3-1136 0,-1 0-288 16,-2 1 0-16,-1 0 0 0,0 2 1232 0,-1 1 192 0,-1-1 48 16,-1 2 0-16,0 0-320 0,-1 1-48 15,-1-1-16-15,-2 3 0 0,1 2-512 0,-1 2-128 16,-3 3 0-16,-1 2-16 0,1 2-240 0,-3 2-32 15,-1 2-16-15,0 3 0 0,0 3-16 0,-1 2 0 16,2 1 0-16,0 0 0 0,0 0-128 0,1 0 0 0,1 1 0 0,4 2 0 16,2-1 0-16,3 0 0 0,2-2 0 0,4-1 0 15,2-1 0-15,3-1 0 0,2 0 0 0,5-2 0 16,2-2 0-16,2-2 0 0,1-2 0 0,1-1 0 16,2-2 0-16,1-3 0 0,3-2 0 0,1-2 0 15,1-2 0-15,1 0 0 0,1-2 0 0,0-2 0 16,1-1 0-16,-2-1 0 0,-2-3 0 0,-2-1 0 0,-1 0 0 15,-3-2-176-15,-1 0 48 0,-4-1 0 0,-3-2-16 0,-1 1 0 16,-3-1 0-16,-2 2 0 0,-1 2 0 0,-2 0 0 16,-2 1 0-1,-1 1 0-15,-1 2 144 0,-1 1 0 0,-1 0-144 0,1 2 144 0,-2 0 0 16,1 1 208 0,-1 2-16-16,2 1-16 0,0 1-48 0,1 3-128 15,-1 0 192-15,0 3-64 0,3 2 16 0,0 4 0 0,1 2 0 16,1 2 0-16,1 0 128 0,0 1 32 0,1 4 0 0,0 0 0 0,0 0 16 0,0 1 16 15,1 1 0-15,0-1 0 16,0 0-144-16,1-1-48 0,-1 1 0 0,2-2 0 0,-1-1-144 0,0-1 128 16,0-2-128-16,0 0 128 0,-1-1-128 0,2-2 0 15,-1 0 0-15,0-2 128 16,0-2-1376 0,3 0-288-16,-1-3-48 0,0-1-16 0,1-1-1856 0,0-1-384 0</inkml:trace>
  <inkml:trace contextRef="#ctx0" brushRef="#br0" timeOffset="41778.25">11061 5713 37599 0,'0'0'1664'0,"0"0"352"0,-3-3-1616 0,-1 0-400 16,-2 0 0-16,1 3 0 0,-2 0 176 0,-1 1-48 15,0 2-128-15,0 2 192 0,-2 3 16 0,0 4 0 0,0 1 0 0,-1 2 0 16,0 0-208-16,1 2 0 0,0 0 0 0,2 2 0 16,-2 2 0-16,2-1 0 15,0-3 0-15,1 0 0 0,0-1 0 0,1-1 0 16,1-3 128-16,3-2-128 0,-2-3 0 0,2 0 128 0,2-7-128 0,0 0 0 16,0 0 224-16,0 0-48 0,0 0-16 0,0 0 0 0,2-8 32 0,3-2 0 15,0 0 0-15,3-4 0 0,1-6-192 16,1-1 0-16,2-1 144 0,1-1-144 15,0-1 0-15,1 1 0 0,-1 1 0 0,0 1 0 16,0 2 0-16,-1 3 0 0,-1 4 0 0,-1 1 0 16,-2 2 240-16,-2 2 16 0,1 2 16 0,-1 2 0 15,-6 3 192-15,0 0 48 0,6 2 0 0,1 2 0 16,-3 3-304-16,1 2-48 0,-1 0-16 0,-1 4 0 16,2 1-144-16,-4 1 0 0,0 2 144 0,2 0-144 0,0 2 0 0,1 1 0 15,-3 1 0-15,0 0 128 0,2 0-128 0,1-1 0 16,-2 0 0-16,0-1 0 0,0-1 0 0,0-2 0 15,1-1 0-15,1-1 0 16,-2-3-320-16,1-1-144 0,0-2-32 0,0-1 0 16,-3-7-2000-16,0 0-384 0,0 0-96 0</inkml:trace>
  <inkml:trace contextRef="#ctx0" brushRef="#br0" timeOffset="42016.76">10826 5735 32255 0,'-12'-14'1424'0,"7"9"304"0,1-3-1392 0,2 0-336 16,-1 2 0-16,1-1 0 0,2 0 1408 0,3 2 224 15,0-1 32-15,2 1 16 0,4-1-864 0,2 1-176 0,1-1-48 16,4 2 0-16,1 0-336 0,4 0-64 0,1 2 0 0,3 0-16 0,1-1-176 0,0 2 160 16,1-1-160-16,-1 1 160 15,-1 1-160-15,1 1 0 0,-2-1 0 0,-2 2 0 16,-2-1-528-16,-2 1-96 15,0 0-16-15,-3 1 0 16,-1 3-2608-16,-2 0-528 0</inkml:trace>
  <inkml:trace contextRef="#ctx0" brushRef="#br0" timeOffset="42257.86">10776 6239 31327 0,'-13'-2'2784'0,"9"2"-2224"0,4 0-560 0,0 0 0 0,0 0 1472 0,0 0 192 0,0 0 48 0,0 0 0 16,0 0-720-16,0 0-144 15,0 0-16-15,10 1-16 0,2-1-352 0,4 0-64 0,4-1-16 0,2-1 0 16,2-1-176-16,3-1-32 16,1 1-16-16,3 0 0 0,2 0-160 0,-1 1 0 0,-1 0 0 0,0 0 0 15,-2 1-224-15,-1 0-128 0,-4 1-32 0,-3 1 0 31,-2 1-2320-31,-3 2-480 0,-3 2-80 0</inkml:trace>
  <inkml:trace contextRef="#ctx0" brushRef="#br0" timeOffset="42566.45">11066 6388 25791 0,'-2'-11'2304'0,"4"6"-1856"0,-1 0-448 0,2-1 0 16,2 1 1216-16,-1-1 128 0,0 1 48 0,3 0 0 15,2 0-192-15,0 1-48 0,1 0 0 0,1 3 0 16,1 1-464-16,0 1-112 0,0 3 0 0,-2 0-16 16,-1 1-304-16,-2 2-48 0,0-1-16 0,-3 1 0 15,0 2 0-15,-2 1-16 0,-2 1 0 0,-1 1 0 16,-4 0-176-16,0 1 0 0,-4 2 0 0,-2-1 0 16,-2 0 176-16,0 1-48 0,-1-1-128 0,0 1 192 15,-1 0-64-15,0-2-128 0,3-2 176 0,2 0-176 0,2-2 496 0,1-2-16 16,1-1 0-16,3-2 0 0,3-4 48 0,0 0 16 15,0 0 0-15,7 5 0 0,0-2-128 0,3-1-32 16,2 0 0-16,3-2 0 0,1-2-256 0,3 0-128 16,0 0 128-16,2-2-128 0,-1 1 0 0,2 0 128 15,0-2-128-15,3 1 0 0,-4 0-208 0,2-2-128 16,0 1-32-16,0-1 0 16,-1 1-2368-16,0-2-464 0</inkml:trace>
  <inkml:trace contextRef="#ctx0" brushRef="#br0" timeOffset="43354.37">12088 5728 24879 0,'0'0'2208'15,"0"0"-1760"-15,2-6-448 0,1 1 0 0,-2-3 688 0,-3 3 48 16,-9-3 16-16,3 2 0 0,3 1 416 0,2-1 96 0,-1 0 16 0,-1 0 0 15,-1 0-240-15,0 0-32 16,-2 1-16-16,1 0 0 0,-1 3-336 0,-3 2-64 0,-3 0-16 0,0 2 0 0,-1 0-288 16,-2 3-64-1,0 0-16-15,-1 2 0 0,-1 2-208 0,2 1 176 0,-1 1-176 0,2 1 160 0,0 0-160 0,3 1 0 32,1 0 0-32,2 2 0 0,1-1 0 0,3 0 0 15,2 0-160-15,2 0 160 0,0-2 0 0,1 0 0 16,2-1-128-16,2-1 128 0,2-3 0 0,1 1 0 0,2-1 0 0,2-3 0 15,1-2 0-15,2-3 0 0,1-1 0 16,2-2 0-16,-1-2 0 0,4 0 0 0,0-3 192 0,-1-2-192 16,1-2 208-16,0-4-64 0,-2-1-16 0,1-4 0 0,-1-3 64 0,0-1 0 15,-3-3 0-15,-1-1 0 0,-2 1-192 0,-1-1 128 16,-1 0-128-16,-1 2 128 0,-2 0-128 0,0 3 160 0,-3 2-160 16,-1 3 160-1,0 2 304-15,-1 3 64 0,-2 0 16 0,-1 4 0 16,0 2 112-16,0 2 32 0,-1 3 0 0,3 4 0 15,0 0-320-15,-5 1-64 0,1 2-16 0,0 3 0 16,-1 1-288-16,1 6 0 0,-1 1-128 0,1 3 128 0,0 3 0 0,0 1-144 0,1 1 144 0,1 1 0 16,1 1 0-16,2 2-128 15,-1-1 128-15,1 1 0 0,1 0 0 0,0-2 0 16,0-1 0-16,2 0 0 0,-1 0-160 0,0-1 160 16,1-1-192-16,-1-2 192 15,1-2-1632-15,1 0-224 0,-1-1-32 0,2 0-16 16,-1-3-1488-16,1-2-288 0,4 6-64 0,-10-17-16 0</inkml:trace>
  <inkml:trace contextRef="#ctx0" brushRef="#br0" timeOffset="43579.31">12467 5566 35935 0,'0'0'1600'0,"-2"-4"320"0,-1-1-1536 0,-1 2-384 16,4 3 0-16,-3-3 0 0,3 3 768 0,0 0 96 15,-5 0 16-15,-1 3 0 0,-2 2-272 0,1 3-48 0,0 2-16 0,-3 3 0 16,0 3-368-16,-1 1-176 0,-1 2 160 0,0 3-160 0,1 2 0 0,-1 4 128 16,-1-3-128-16,1 4 0 15,0 1 0-15,-2 3 0 0,1-2 0 0,1 0 0 0,1-1 0 16,-2 0 0-16,0 1-144 0,0 0 144 16,-1-1-960-16,2-1-80 0,1-2-32 0,0-2-10464 15,0-2-2096-15</inkml:trace>
  <inkml:trace contextRef="#ctx0" brushRef="#br0" timeOffset="43883.7">12389 6032 23039 0,'0'0'1024'0,"0"0"192"0,6-5-960 0,0-1-256 16,3 2 0-16,0 0 0 0,1 0 2832 0,0 2 528 15,-2 1 96-15,3 1 32 0,-2 1-2128 0,0 2-416 0,-1 1-96 0,-1 0-16 16,0 3-368-16,-1-1-80 15,-2 2 0-15,-1 2-16 0,-3 2-160 0,-2 1-16 16,-1 3-16-16,-3-1 0 0,-1 0-176 0,-2 1 192 16,0 1-192-16,-1 1 192 0,0-1-192 0,-2-1 0 15,0-2 144-15,0 1-144 0,0-3 0 0,1 0 128 16,4-1-128-16,2-2 0 0,1-1 128 0,2 0-128 0,1-1 128 0,1-7-128 16,4 6 192-16,2 1-48 0,1-3 0 15,1 0 0-15,3-2-144 0,1 0 160 0,2-1-160 16,1-1 160-16,3-2-160 0,0 0 0 0,0 0 0 0,1-2 0 15,-1 1-752 1,1-3-16-16,0 0-16 0,-1-3-11200 0,1-1-2240 16</inkml:trace>
  <inkml:trace contextRef="#ctx0" brushRef="#br0" timeOffset="44207.86">12780 5492 38175 0,'-4'-15'1696'0,"4"8"352"0,1-1-1648 0,1-1-400 0,-1-1 0 15,2 2 0-15,-2 2 736 0,3 0 64 16,-1 2 16-16,1-1 0 0,0 2-80 0,3 1-16 16,0 1 0-16,1 2 0 0,2 1-400 0,1 2-64 0,1 4-32 15,1 2 0-15,-2 2-224 0,1 3 128 0,2 4-128 0,-1 2 0 0,0 2 192 0,-1 5-48 16,-1 2-16-16,-1 3 0 0,-3 3 0 0,-3 3-128 15,-1 3 192-15,-3 3-64 0,-4 4 16 0,-1 0 0 16,-3 1 0-16,-2 1 0 0,-2 1-144 0,-1-1 192 31,-3-3-192-31,0-1 192 0,-3-2-192 0,1-2-144 16,-2-3 144-16,0-4-208 16,0-2-240-16,-1-2-32 0,0-3-16 0,-1-2 0 0,0 0-416 15,0-4-96-15,-2-2-16 0,1 0 0 0,0-3-1936 0,-5 1-400 0,-1-4-80 0</inkml:trace>
  <inkml:trace contextRef="#ctx0" brushRef="#br0" timeOffset="44538.95">11704 5457 31327 0,'-2'-9'2784'0,"-2"2"-2224"0,1 0-560 0,0 2 0 16,-1 0 768-16,1 2 32 15,3 3 16-15,-5 0 0 0,-1 2 64 0,1 5 16 16,-2 3 0-16,-1 5 0 0,0 6-512 0,-1 4-112 16,0 4-16-16,-2 5 0 0,0 4-128 0,0 4-128 0,1 3 192 0,0 4-192 15,1 1 224-15,2 2-64 0,0 1-16 0,4 2 0 0,2 0-144 0,2-1 0 16,1-3 0-16,3-2 0 0,2-2 128 0,1-4-128 15,1-2 0-15,2-4 128 0,2-2-128 0,0-3 128 32,0-3-128-32,3-2 128 0,0-4-128 0,2-2-272 0,1-1 64 0,2-5 16 15,0-4-2112-15,2-3-400 0,3-3-96 0</inkml:trace>
  <inkml:trace contextRef="#ctx0" brushRef="#br0" timeOffset="45059.14">12442 5047 11055 0,'0'0'976'0,"-7"-3"-784"15,0-1-192-15,-2 1 0 0,0 0 1472 0,0-1 256 16,0 1 64-16,2 0 0 0,1-1 128 0,1 1 16 15,-1-1 16-15,2-1 0 0,2 1-416 0,2 4-96 16,0-6-16-16,2 2 0 0,1 0-608 0,3 0-128 16,1 1-32-16,5 0 0 0,4-1-256 0,3 2-48 15,1 0-16-15,5 0 0 0,1-1 144 0,3-2 32 16,1 0 0-16,5-1 0 0,0 0 80 0,3 0 32 16,3 2 0-16,5-1 0 0,4 0-224 0,0-1-32 15,1 0-16-15,-1-1 0 0,1 2-176 0,-1-1-48 0,-1 2 0 16,-1 0 0-16,1 0 0 0,-4 1-128 15,-3 0 192-15,-4 0-64 0,-4-1 32 0,-4 0 0 0,-5 1 0 0,-4 1 0 16,-3 0-32-16,-5 1 0 0,-2 0 0 0,-3-1 0 16,-8 2-128-16,0 0 0 0,0 0 0 0,0 0 0 15,0 0-640-15,-4 8-176 0,0 0-16 0,-5 1-16 16,-3-1-2000-16,-3 2-400 0,-4 1-80 0</inkml:trace>
  <inkml:trace contextRef="#ctx0" brushRef="#br0" timeOffset="45475.34">12966 5103 23951 0,'0'0'2128'0,"0"0"-1696"16,0 0-432-16,0 0 0 0,0 0 1536 0,0 0 208 15,0 0 48-15,0 0 16 0,0 0-320 0,0 0-64 16,0 0-16-16,0 5 0 0,-2 4-1008 0,1 1-208 0,1 2-32 0,0 3-16 15,0 0-144-15,1 0 128 16,2 2-128-16,0-1 128 0,1 1-128 0,2-1 160 0,-1 0-160 0,2-2 160 16,1-1-160-16,-1-1 0 15,1-2 144-15,1-2-144 0,1-1 240 0,0-3-32 16,-2-1 0-16,2-2 0 0,0-2 64 0,0-1 16 0,0-3 0 0,-1-2 0 16,-1-2-48-16,1-1-16 0,-1-2 0 0,1-1 0 15,-1 0-32-15,-1-2 0 16,1 1 0-16,-1 0 0 0,-2 0-192 0,1 0 176 0,-2 3-176 0,2 1 160 0,-4 2 112 0,0 1 32 15,-2 7 0 1,0 0 0-16,0 0 144 0,0 0 48 0,0 0 0 0,0 0 0 0,0 0-352 16,-2 9-144-16,0 2 128 0,-3 1-128 0,2 1 0 0,0 3 0 15,-1 1 0-15,1 3 0 16,0 2 0-16,-1 1 0 0,2 1-144 0,0 0 144 0,1 0 0 0,0 0 0 16,0-1-128-16,1 0 128 15,0-3-1440-15,0-2-224 0,1 0-64 0,0-3-15664 0</inkml:trace>
  <inkml:trace contextRef="#ctx0" brushRef="#br0" timeOffset="46285.6">14310 4435 35007 0,'0'0'3120'0,"0"0"-2496"0,0 0-496 0,0 0-128 0,5-4 336 0,2-2 48 15,2 1 16-15,1-1 0 16,-1 2 304-16,4 0 48 0,1 0 16 0,1 1 0 0,2-1-448 0,0-1-64 15,3 2-32-15,2 2 0 0,0-3-224 0,1 3 0 16,0 1 0-16,0 0 0 16,-1 1-1936-16,0 2-336 0,0-1-64 15,-3 0-13056-15</inkml:trace>
  <inkml:trace contextRef="#ctx0" brushRef="#br0" timeOffset="46470.1">14413 4594 11967 0,'-15'1'528'0,"9"0"112"0,0-1-512 0,0 1-128 15,6-1 0-15,-5 1 0 0,5-1 6144 0,0 0 1184 0,0 0 240 0,0 0 48 16,0 0-5296-16,0 0-1056 16,0 0-224-16,0 0-32 0,8 2-544 0,5-2-96 0,1-1-32 0,2 0 0 15,3-1-112-15,2-1-32 0,1-1 0 0,1 0 0 16,2-2-192-16,-2 2-256 0,3-3 48 0,0 2 16 31,1-1-2320-31,-1 1-464 0,-1 0-96 0</inkml:trace>
  <inkml:trace contextRef="#ctx0" brushRef="#br0" timeOffset="48811.16">16329 4122 31327 0,'0'0'1392'0,"-6"0"272"0,-4 1-1328 0,-1 0-336 15,-1 2 0-15,-3 3 0 0,2 1 160 0,0 6-32 16,1 1-128-16,0 3 192 0,1 0-16 0,1 2-16 0,0 0 0 0,1 3 0 0,0 0-160 0,4 2 0 16,2-2 0-16,2 0 0 0,-1-3 0 15,4 1 0-15,1-2 144 0,2-1-144 16,1 0 192-16,2-3-16 0,0-2-16 0,2-1 0 0,2-2-32 0,2 0 0 15,0-3 0-15,1 0 0 16,2-2-128-16,-1-1 0 0,0-3 0 0,0-2 0 16,1 0 0-16,-1-1 0 0,1-1 0 0,-1-3 0 0,-2-1 176 0,0-1-48 15,-4-3-128-15,-1 0 192 0,0-1 16 0,-1-1 0 16,-4-2 0-16,-1 1 0 0,-5-4-16 16,0-1 0-16,-3-2 0 0,-4 2 0 0,-2-1 64 0,0 1 16 15,-3 0 0-15,-1 0 0 0,1 0 128 16,0 3 32-16,1-1 0 0,-3 2 0 0,-1-2 0 15,1 1 0-15,2 0 0 0,1 2 0 0,-1-1-80 0,3 2-16 16,2 0 0-16,0-1 0 0,2 1 64 16,2 1 16-16,-1-1 0 0,4 0 0 0,1 2-64 0,1 2-16 0,3 2 0 0,3-1 0 15,-1 1-176-15,2 1-32 16,0 1-128-16,4 1 192 0,4 3-192 0,-1 1 0 0,0 1 0 16,1 2 0-16,0 2-128 0,-2 1 128 15,0 3 0-15,0 2 0 0,-4 2 0 0,0 2 0 16,-1 2 0-16,-3-1 0 0,0 3 0 0,-3 1 0 0,-2 3 0 0,-2 0 0 15,-3 0 0-15,0 1 0 0,-3 2 0 0,-1 0 0 16,1-1-224-16,-1 0-32 0,0 1-16 16,1-3 0-16,2 0-1264 0,0-4-240 15,4-1-48-15,-2-2-16 0,1-1-1424 16,2-1-272-16</inkml:trace>
  <inkml:trace contextRef="#ctx0" brushRef="#br0" timeOffset="49095.61">16757 3958 2751 0,'-12'-6'128'0,"7"4"16"0,-1 0-144 0,6 2 0 0,0 0 0 0,0 0 0 15,0 0 6720-15,0 0 1328 0,0 0 256 0,0 0 48 16,0 0-5936-16,7-1-1200 15,2 0-224-15,3 0-48 0,3-2-368 0,4 1-80 16,3 0-16-16,2 1 0 0,6 0 48 0,0-1 16 16,2-1 0-16,1 0 0 0,1-1-160 0,-2-1-48 15,-1 1 0-15,-1 0 0 0,-2 0-208 0,-1 1-128 16,-2 1 128-16,-2 0-128 0,-2 0-208 0,-1 1-112 0,-2 1-32 0,-4 0 0 16,-3 0-1888-16,-2 0-368 0,-3 1-80 0,-6-1 0 31,0 0-608-31,0 0-112 0</inkml:trace>
  <inkml:trace contextRef="#ctx0" brushRef="#br0" timeOffset="49275.31">17154 3922 23551 0,'-11'4'1040'0,"11"-4"224"0,-6 0-1008 0,-2 0-256 15,0 0 0-15,1 1 0 0,-1 1 2256 0,0 2 416 0,1-1 80 0,0 2 0 16,1 1-1072-16,1 0-208 16,-1 2-64-16,2 2 0 0,1 2-640 0,-1 1-144 15,1 3-32-15,0 0 0 0,1 2-288 0,1-1-64 16,1 4-16-16,0 1 0 0,1 3-224 0,0-1 128 0,1-1-128 0,0 0 0 15,-1 0 0-15,1 0 0 0,1 0 0 0,-1 0 0 32,0 2-496-32,1-3-192 0,2-2-32 0,-1-1-11184 0,1-2-2240 0</inkml:trace>
  <inkml:trace contextRef="#ctx0" brushRef="#br0" timeOffset="49671.96">17262 4332 3679 0,'-1'-13'160'0,"1"7"32"0,1 0-192 0,-1 0 0 16,1-1 0-16,1 2 0 0,2-1 7328 16,0 1 1424-16,2-1 272 0,1 2 64 0,2 2-6560 0,0 1-1312 15,1 1-272-15,1 1-48 0,1 1-624 16,-1 1-112-16,-1 2-32 0,-1 1 0 0,-2 2-128 0,0 1 0 16,-2 0 0-16,-1 1 0 0,-3 1 160 0,-1 0-160 15,-2 0 192-15,-1 1-192 0,0 0 0 0,-2-1 0 16,-1 0 0-16,1 0 0 0,-1 1 128 0,2-1-128 15,-1-2 0-15,2-2 0 0,1 0 0 0,2-7 0 16,1 7 0-16,-1-7 0 0,4 6 0 0,2-1 0 16,0-1 0-16,4 0 0 0,2 0 0 0,2-1 0 0,0-1 0 0,0 0 0 15,2 2 0-15,-1-1 0 0,-1 0 0 16,1 1 0-16,-2-1 128 0,-2 0-128 0,-2 0 144 0,-2 1-144 16,-1-1 416-16,-6-3-16 0,3 4 0 0,-3-4 0 15,2 7 240-15,-3 1 64 16,-3-2 0-16,-3 0 0 0,-2-2-240 0,0 1-32 0,-2-1-16 0,-2 0 0 15,0 1-224-15,0-1-64 0,0 2 0 0,0-2 0 0,-1-1-128 0,1 0 0 16,0-1 0-16,1-1 0 16,1-1-432-16,1 0-112 0,2-1-32 0,0-1 0 15,1-2-2016 1,1-1-416-16,3-3-64 0</inkml:trace>
  <inkml:trace contextRef="#ctx0" brushRef="#br0" timeOffset="49971.96">17905 3985 36111 0,'6'-12'1600'0,"-6"12"320"0,5-5-1536 0,-1 0-384 15,-4 5 0-15,5-3 0 0,0-1 768 0,-5 4 80 16,0 0 16-16,0 0 0 0,0 0-320 0,5 7-64 16,-1 3-16-16,-3 2 0 0,-1 3-272 0,-1 0-64 0,-3 0-128 0,1 4 192 15,-1 2-192-15,-1 2 144 0,0 1-144 0,-1-1 128 16,1-1-128-16,0 0 160 0,2-1-160 0,1 0 160 15,0 0-160-15,2-1 192 0,2-1-192 0,1-4 192 16,2-2 80-16,0-1 32 0,3-2 0 0,2-1 0 16,1-1 192-16,2-2 32 0,2 1 16 0,1-4 0 15,0-2-192-15,3-1-32 0,2-1-16 0,1-1 0 16,0-1-304-16,1-1 128 0,0 1-128 0,1 1 0 16,0 0-224-16,-2 0-160 0,0-1-16 0,-1 2-16 15,0 1-2032-15,-2 1-416 0,-3 0-80 0</inkml:trace>
  <inkml:trace contextRef="#ctx0" brushRef="#br0" timeOffset="50476.58">16087 4885 20271 0,'-7'-1'1792'0,"-2"0"-1424"16,-1 0-368-1,0 0 0-15,1 0 1760 0,2 0 288 16,-1-1 48-16,1 2 16 0,3 0-16 0,4 0 0 0,0 0 0 0,0 0 0 15,0 0-976-15,0 0-192 0,0 0-32 0,0 0-16 0,6 0-384 0,4 2-80 16,4-2-16-16,3 0 0 0,1 0-64 0,4-2-16 16,2 0 0-16,3-1 0 0,2 0 16 0,4-2 0 15,4 1 0-15,6-1 0 16,5-1-80-16,7 0-32 0,6-1 0 0,5-1 0 16,5-1-224-16,7 0 176 0,6 2-176 0,7-2 160 0,3-2-160 0,10 0 0 15,7-2 0-15,3 1 0 0,1-1 0 0,4 2 0 16,7 0 0-16,-2 2 0 0,-3-2 0 0,0 2 0 15,0 2 0-15,-5 3 0 0,-10 0 0 0,-3 3-192 16,-4 0 64-16,-9 1 128 0,-8 0 0 0,-7 1 0 16,-6 0 0-16,-8 1 0 0,-6-1 0 0,-7 0 0 15,-3-1 0-15,-6 0 0 0,-6-1 0 0,-4 0 160 0,-5-1-160 0,-4 1 160 16,-5-1-160-16,-3 1-176 0,-3 0 48 0,-9 1 0 31,0 0-608-31,0 0-112 0,-6-2-32 0,-2 1-11344 0,-5 1-2256 0</inkml:trace>
  <inkml:trace contextRef="#ctx0" brushRef="#br0" timeOffset="51095.02">16946 5392 30399 0,'-4'-2'2704'0,"-1"0"-2160"0,-1 1-544 0,-1 2 0 15,2 1 1184-15,-4 1 128 0,0 3 32 0,-2 4 0 0,-1 3-896 16,0 3-160-16,-2 3-32 0,0 2-16 0,-3 1-80 0,2 2-16 16,-1 0 0-16,0 2 0 15,0-1-16-15,2 0 0 0,1 0 0 0,1-2 0 0,2-2 64 0,1-1 16 16,1-2 0-16,3-3 0 0,-2-1 160 0,4-3 16 15,1-3 16-15,1-2 0 0,1-6 128 0,0 0 32 16,0 0 0-16,0 0 0 16,4-4-32-16,3-4 0 0,0-4 0 0,3-3 0 0,1-1-208 0,2-3-64 0,2-4 0 0,1-3 0 15,2-1-256-15,1 0 160 16,-1-3-160-16,2 2 128 0,0-2-128 0,-4 5 0 16,1 3 0-16,-3 3 0 0,0 2 128 0,0 4-128 15,-3 3 0-15,-1 4 128 0,-3 0 48 0,0 4 0 16,-7 2 0-16,8 2 0 0,-1 3-32 0,0 2 0 0,-2 3 0 15,0 2 0-15,-1 1-144 0,1 2 0 16,0 3 0-16,-1 0 128 0,1 0-128 0,0-1 0 0,1 1 0 0,0-1 0 16,1 1 0-16,0 0 0 0,-1-2 0 0,1 0 0 15,-1-2 0-15,1 0 0 0,0-2 0 0,-2-1 0 0,0-1-224 0,-1-1-128 32,1-1-32-32,0-2 0 0,-2 1-1552 15,0-2-320-15,-3-5-64 0,0 0-9472 0,0 0-1904 16</inkml:trace>
  <inkml:trace contextRef="#ctx0" brushRef="#br0" timeOffset="51284.42">16689 5451 38703 0,'-2'-8'3440'0,"-3"2"-2752"0,3 2-560 16,2 4-128-1,0-4 256-15,0 4 32 0,7-6 0 0,1 2 0 0,4-2 32 0,4 1 0 16,4-1 0-16,4 1 0 0,5-1-176 0,4 2-16 15,4-2-128-15,3 2 192 0,0-2-192 16,1 2 0-16,-1 0 128 0,-1-1-128 16,1 0-384-16,0 0-128 0,-2 1-32 0,3 1 0 15,-1 0-3024-15,2 2-592 0</inkml:trace>
  <inkml:trace contextRef="#ctx0" brushRef="#br0" timeOffset="51724.94">17901 5249 20271 0,'0'0'896'0,"-3"-5"192"16,-3-2-880-16,0 2-208 0,-2-1 0 0,-3 1 0 0,-1-1 2800 0,-1 1 512 0,-3 0 96 0,1 2 32 16,-4 3-1408-16,1 1-288 0,-2 2-48 0,-1 3-16 15,-2 2-944-15,0 1-192 0,0 5-32 0,1 2-16 16,0 3-128-16,-1 2-32 16,-1 0 0-16,2 2 0 0,0 1-144 0,3 1-48 0,0 3 0 0,2-1 0 0,4 1-144 0,2-1 0 31,2 1 0-31,4-2 0 0,3-1 0 0,3 0 0 0,3-3 0 0,4-3 0 0,3 0 0 0,2-1 0 15,1-3 0-15,3-1-176 0,4-4-64 0,0-2-16 16,0-2 0-16,1-3 0 16,1-2-192-16,0-2-64 0,0-1 0 0,-1-3 0 15,-1-1-208-15,-1-2-48 0,-4-1-16 0,0-1 0 16,-3-1 224-16,-2-1 48 0,-2-1 16 0,-3 1 0 0,-1 0 320 0,-3 0 176 16,-1 1-192-16,-2 0 192 0,0 3 288 0,-2 2 160 0,0 1 48 0,0 2 0 15,0-1 272-15,3 4 48 16,-7-1 16-16,1 2 0 0,1 2-368 0,1 2-64 15,-2 3-16-15,1 2 0 0,-1 2-192 0,1 2-32 16,-1 1-16-16,1 3 0 0,-1 1-16 0,1 2-128 0,0 1 192 0,0 1-64 16,0 2-128-16,2 0 0 0,0 1 0 0,0-1 0 15,1-1 0-15,0 0 0 0,1 1 0 0,0-3 0 16,1-3 0-16,1 0 0 0,0 0-144 0,1-1 144 16,2-2-1952-16,0-2-288 0,1-1-48 15,3-2-8496 1,1-3-1696-16</inkml:trace>
  <inkml:trace contextRef="#ctx0" brushRef="#br0" timeOffset="52219.62">18383 5592 11055 0,'-4'-6'976'0,"-2"-2"-784"0,0-1-192 15,-2 1 0-15,-2-2 5696 0,-1 1 1088 16,-1 0 208-16,-1 1 48 0,-3 2-4464 0,1 0-896 0,-2 2-176 0,1 2-32 15,-2 2-800-15,1 2-160 0,-1 1-16 0,0 4-16 16,1 0-288-16,0 3-64 16,1 1-128-16,0 3 192 0,1 1-192 0,2 3 0 15,1 1 0-15,2 1 0 0,1 0 0 0,4 0 0 0,0 1 0 0,1-2 0 16,3 0 0-16,1-1 0 0,2-3 0 0,1-1 0 16,2 0-128-16,1-2 128 15,2-1 0-15,2-2 0 0,1-3-240 0,-1-1 64 0,1-3 16 16,2-1 0-16,1-3-32 0,2-2-16 0,0-1 0 0,1-3 0 15,-1-1 208-15,2-3 0 0,-1-2 0 0,2-5 0 16,0-2 0-16,-1-3-144 0,1-2 144 0,-4-3 0 0,2-1-128 0,-1 0 128 16,-1-2-128-16,-2-1 128 0,-1 1 0 0,-2 2 0 15,-1 4 144-15,-3 2-144 0,-2 2 272 0,-2 2-48 16,-1 2-16-16,0 2 0 0,-1 1 352 0,-1 3 64 16,0 2 16-16,-1 3 0 0,-1 1-144 0,1 2-32 15,2 4 0-15,0 0 0 0,-5 0-272 16,-1 3-64-16,1 4-128 0,0 3 192 0,0 3-192 0,0 1 0 15,1 4 0-15,0 3-160 0,0 3 160 0,2 2 0 16,-2 3-144-16,2 0 144 0,-1 1 0 0,1 1 0 16,1 2 0-16,1-2 0 0,-1-3 0 0,1 1 0 0,1 0 0 15,0-3 0-15,0-2 0 0,0-2 0 16,2-2 0-16,0-2 0 0,0-3-256 0,0-2 0 0,2-1 16 0,-1-2 0 31,2-1-1552-31,0-2-320 0,1-3-64 0,1-3-16 16,0-2-1152-16,1-3-240 0</inkml:trace>
  <inkml:trace contextRef="#ctx0" brushRef="#br0" timeOffset="52739.27">18561 5064 16575 0,'0'0'1472'0,"0"-4"-1168"15,0 4-304-15,5-5 0 0,-3 0 3984 0,-2 5 752 16,0 0 128-16,0 0 48 0,0 0-3232 0,0 0-640 16,0 0-128-16,6 6-16 0,-2 0-448 0,-2 2-64 15,-1 1-32-15,-1 1 0 0,-2 1-160 0,-1 2-48 16,-2 0 0-16,1 1 0 0,-1 2-144 0,0 0 128 16,-1 1-128-16,1 0 128 0,0-1-128 0,2-2 0 15,-1 0 144-15,2 0-144 0,-1-2 0 0,2-1 0 16,2-1 0-16,2-2 128 0,-1 0-128 0,2-1 128 0,2-2-128 0,1 0 128 15,2-2-128-15,2 0 0 16,0-2 128-16,2 0-128 16,3 0-288-16,0-1-128 0,2 0-32 0,-1-1 0 0,2-1-736 15,0-1-160-15,-2 0-16 0,1-2-16 0,-3 0-1920 16,0-1-384-16,-3 0-80 0,-2-2-16 16,4-9-512-16,-4 3-128 0,-7 7 0 0,1 0-16 0,-2-2 2864 15,-1-2 576-15,-1-1 112 0,0 0 32 0,-1 0 4256 0,0 2 864 0,-2 1 160 16,1 0 48-16,0 0-1136 0,0 2-208 0,-1 0-64 15,-1 2 0-15,2 0-496 0,2 5-96 0,-4-3-32 0,4 3 0 16,0 0-1040-16,0 0-192 0,0 0-64 0,0 0 0 16,-5 4-544-16,1 3-112 0,1 2-32 0,0 2 0 0,1 2-128 0,0 2-16 15,1 2-16-15,0 0 0 0,0 2-32 16,1 1 0-16,0 2 0 0,0 0 0 0,0-1-272 0,0 0 160 16,0 1-160-16,0-1 128 0,0-1-128 0,1-1 0 15,0 0 0-15,-1 0 0 16,-1-4-1408-16,1-2-320 0,0-1-64 0,0-2-16432 0</inkml:trace>
  <inkml:trace contextRef="#ctx0" brushRef="#br0" timeOffset="53797.2">20249 4510 24303 0,'-12'-4'1072'0,"12"4"224"0,-6 0-1040 0,-1-1-256 16,-5-2 0-16,4 1 0 0,0 0 1664 0,1 0 288 16,2 0 48-16,0 0 16 15,2 0-496-15,3 2-112 0,0 0 0 0,0 0-16 16,0 0-528-16,0 0-96 0,7-1-32 0,1 0 0 0,2 0-176 0,4 0-48 15,1-1 0-15,5-1 0 0,3 0-16 0,0 0-16 16,7 0 0-16,5-2 0 0,6 1-192 0,6-1-32 16,6 0-16-16,3-2 0 0,1 0-112 0,19-3-128 0,2 1 176 0,2 1-176 15,4 2 128-15,-3-1-128 16,-1 0 0-16,1 2 0 0,3 2 0 0,-1 0 0 0,0 1 0 16,-5 0 0-16,-5-1 0 0,-1 0 0 15,-2 2 0-15,-1 1 0 0,-5 0 0 0,-4 0 0 16,-5-2 0-16,-7 0 0 0,-6-2 176 0,-5 0-176 0,-4 0 160 0,-4 1-160 15,-5 0 0-15,-5 1 0 16,-3 0 0-16,-1 0 0 0,-4-2-224 0,-2 2-144 0,-2 0-16 0,-7 2-16 31,0 0-448-31,6 0-96 0,-6 0-16 0,0 0 0 0,0 0-2432 0,0 0-512 16</inkml:trace>
  <inkml:trace contextRef="#ctx0" brushRef="#br0" timeOffset="54161.1">23028 4156 34143 0,'0'0'1520'15,"0"0"304"-15,-2-5-1456 0,2 5-368 0,-4-4 0 0,-2 1 0 0,0 1 832 0,-2 0 112 16,-1 2 16-16,0 4 0 0,1-1-480 0,-2 3-96 0,0-1 0 0,1 2-16 16,1 0-368-16,1 1 0 0,0 0 0 0,2 1 0 15,0-1 0-15,2 1 0 16,1 0 0-16,2 0 0 15,1-2 0-15,2 1 192 0,1 0-64 0,3-2 0 0,1 1 192 0,2-1 64 16,0-1 0-16,2 1 0 0,1-2-16 0,1-1 0 0,0-1 0 0,1 2 0 16,-1-1-128-16,0 1-32 0,0 0 0 0,-1 1 0 15,0 0-208-15,0-1 176 0,-2 0-176 16,0 2 160-16,-2 1-160 0,-1 0 128 0,-2 2-128 0,0 0 128 16,-2 1 0-16,-2 0 0 0,-1 1 0 0,-2 0 0 0,-2 1 16 15,-2 0 0 1,-3 1 0-16,-1-1 0 0,-1-1-144 15,-1 1 160-15,0-1-160 0,-1 0 160 0,-2-2-160 0,-1 0 160 0,0 0-160 16,0-2 160-16,-2 0-384 0,1-2-80 0,-1-1-16 0,2-2 0 16,0-1-1632-16,1-1-336 0,0-2-64 0</inkml:trace>
  <inkml:trace contextRef="#ctx0" brushRef="#br0" timeOffset="54351.4">22894 4198 34031 0,'4'-14'1504'0,"0"10"320"0,5-1-1456 31,2-1-368-31,2-1 0 0,3 2 0 0,3-1 128 0,1 2-128 0,2 0 128 0,1 0-128 0,1 1 176 0,2 1-48 0,0 0 0 16,1-1 0-16,0 1-368 0,-1 1-80 16,0-1 0-16,0-1-14784 0</inkml:trace>
  <inkml:trace contextRef="#ctx0" brushRef="#br0" timeOffset="54747.94">23134 3952 27359 0,'-25'0'1216'0,"13"3"240"0,-4 0-1168 0,-2 2-288 16,-4 3 0-16,-5 2 0 0,0 0 1344 0,-3 2 192 15,-3 2 64-15,-1 5 0 0,0 5-512 0,1 4-80 16,1 1-32-16,0 4 0 0,0 4-624 0,2 1-128 15,3 3-32-15,2 1 0 0,3 1-64 0,3-2-128 16,2 0 176-16,4 0-176 0,2-1 208 0,5 0-64 16,3-1-16-16,4-3 0 0,3-1 112 0,2-1 16 15,3-3 0-15,3-2 0 0,3-3 16 0,2-3 16 16,4-1 0-16,3-2 0 0,3-4 48 0,5-1 16 16,4-1 0-16,5-4 0 0,3-2-80 0,1-4-16 0,1-3 0 0,-1-3 0 15,0-3 32-15,0-2 0 0,0-2 0 0,1-3 0 16,2-2 160-16,-1-5 48 15,-1-4 0-15,-2-4 0 0,-2-2-160 0,-2-5-16 0,-4-5-16 0,0-3 0 16,-4-4-96-16,-3-3-16 0,-4-3 0 0,-3 0 0 16,-5 0-32-16,-5 3-16 0,-6 1 0 0,-4 4 0 15,-5 1 176-15,-5 2 48 0,-4 2 0 0,-4 3 0 16,-4 2-96-16,-4 2-16 0,-4 5 0 0,-2 4 0 16,-5 2-256-16,-3 3 0 0,-3 2 0 0,-2 2 0 0,0 3-144 15,1 4 16-15,-1 3 0 0,2 5 0 16,2 5-320-16,-1 3-64 0,-2 3-16 0,0 5 0 15,-1 4-2336-15,1 4-464 0,2 2-80 0</inkml:trace>
  <inkml:trace contextRef="#ctx0" brushRef="#br0" timeOffset="84803.07">2674 8538 15663 0,'0'0'1392'0,"1"-5"-1120"0,-1-4-272 0,1-1 0 16,1-1 1664-16,0 0 288 15,0-2 48-15,-1 0 16 0,0-1-448 0,-1 1-96 0,-1 0 0 0,-2 1-16 16,0 0 80-16,0 1 32 0,-2 1 0 0,1 1 0 16,-4 1-320-16,1 4-64 0,-2 0-16 0,0 0 0 15,-3 2-384-15,-1 3-80 0,0 3 0 0,-2 1-16 16,-1 3-432-16,-1 2-64 16,-1 2-32-16,-1 3 0 0,0 2-160 0,-1 1 0 0,1 2 0 0,1 2 0 0,1 1 0 0,4 3-176 15,1 0 176 1,3 0-128-16,3 1 128 0,2-1-160 0,4-2 160 0,4 1-160 15,2-1 160-15,3-2-160 0,2-1 160 0,2-3-160 0,5-1 160 0,-2-3 0 16,4-2 0-16,-2-1 0 0,3-2 0 16,0-1 0-16,1-5 0 0,-1-3 0 0,-1-3 0 15,2-4 144-15,-1-1-16 0,1-3-128 0,1-2 256 0,-1-2-64 16,-1-3-16-16,-3 1 0 0,-3-1 16 0,-3 2 16 16,-2 1 0-16,-1 3 0 0,-2 2 32 0,-2 1 0 15,-4 3 0-15,-1 6 0 0,0 0 80 0,0 0 0 16,0 0 16-16,0 0 0 0,-1 9-336 0,1 1 0 15,0 1 0-15,0 2 0 0,1 1 0 0,3 1 0 16,0 1-160-16,3-1 160 16,0 0-192-16,3-1 192 0,2 0-192 0,0-1 192 15,3-1-128-15,0-3 128 0,1-2 0 0,0-3 0 0,3-3 0 0,-3-3 0 0,-1-2 0 0,-1-3 144 0,0-1 96 16,-1-4 16-16,-1-3 0 0,-1-3 0 16,-1-1 224-16,-2-3 48 15,-1-2 16-15,-2 0 0 0,-5 0-208 0,-4 2-32 16,2 3-16-16,-5 2 0 0,-2 0 32 0,0 4 16 15,-3 3 0-15,0 4 0 0,-2 2-208 0,-2 3-128 0,0 3 160 16,-2 3-160-16,1 0-144 0,0 3-128 0,1 2-32 0,1 1 0 16,3 2-592-1,0 1-112-15,2 0-16 0,3 0-16 0,1 1-1712 0,5 2-352 0,1 0-64 0</inkml:trace>
  <inkml:trace contextRef="#ctx0" brushRef="#br0" timeOffset="85645.86">3212 8681 24879 0,'0'0'1088'0,"0"0"256"0,-5 5-1088 0,0-1-256 16,-1 3 0-16,1-1 0 0,-2 2 2160 0,1 1 368 0,-1 1 80 0,0 0 16 0,1 1-1520 0,0 0-288 15,2-2-64-15,1 1-16 0,0 0-368 0,3-1-80 16,-1-2-16-16,1-1 0 0,0-6-48 0,0 0-16 16,0 0 0-16,0 0 0 0,6 2 224 0,0-2 32 0,1-3 16 0,1-3 0 15,-1-4-32-15,2-2 0 0,0-4 0 0,0 0 0 16,1-2-80-16,0 2-32 0,-2 1 0 0,1 2 0 31,-1 1-16-31,0 3 0 0,-2 1 0 0,1 3 0 0,-2 2-128 0,2 2-48 0,0 1 0 0,0 2 0 16,-1 1-144-16,0 3 0 0,2-1 0 0,0 3 0 15,-1-1 0-15,3 2 0 16,0 1-144-16,2 0 144 0,-1 1 0 0,1-2 0 0,1-1 0 0,-1-2 0 31,-1 0 0-31,1-3 0 0,1-2 0 0,1-1 0 16,-3-3 0-16,2-3 0 0,3-3 128 0,-2 0-128 0,-1-2 240 0,1-2-48 15,-2-1-16-15,0-2 0 0,0-1 96 0,-1 2 32 16,-1-1 0-16,-1 2 0 0,-1 1-160 0,0 2-16 16,-2 3-128-16,-1 3 192 0,-1 1-192 0,-4 4 0 15,0 0 0-15,7 1 0 0,-1 4-176 0,-1 0 176 0,-2 3-160 16,3 2 160-16,-1 1-160 0,1 1 160 0,-1 0-160 16,2 1 160-16,0 1-192 0,0 0 48 15,1 0 16-15,1-1 0 16,1-1-320-16,2 1-48 0,2-4-16 0,0 0 0 15,2-2-288-15,0-3-64 0,2-4-16 0,-1-2 0 0,1-2-64 0,-1-4-16 16,0-2 0-16,-4-2 0 0,1-1 672 0,-1-3 128 0,-1-1 32 0,-2-3 0 16,-1-1 352-16,-2-1 80 0,1 0 16 0,-1 1 0 15,-3 1 576-15,-1 3 128 0,-2 1 32 0,2 4 0 16,-3 2 160-16,0 3 16 0,0 1 16 0,0 6 0 16,0 0-672-16,0 0-128 0,0 0-16 0,0 0-16 15,-4 10-416-15,1 3 128 0,0 5-128 0,0 2 0 16,1 2 0-16,0 3 0 0,0 5 0 0,-1 4 0 0,-1 3 0 15,0 5 0-15,-2 1 0 0,1 1 0 0,-2 0 0 0,1 1 0 16,0 0 0-16,2-2 0 0,0-3 0 0,1-4 0 16,0-2 0-16,1-4 0 0,-1-4 0 15,2-3 0-15,0-5 0 0,2-5 0 0,-1-3 128 0,0-2-128 16,0-8 128-16,0 0-128 16,0 0 272-16,0 0-16 0,1-11-16 0,1-4 0 0,-1-2 32 15,1-6 16-15,0-6 0 0,2-4 0 0,0-6-160 0,1-2-128 16,2-4 144-16,-1-1-144 0,3 0 0 0,0 1 0 15,2 2 0-15,0 5 0 0,0 3 0 0,1 4-160 0,1 3 160 0,-2 4-128 16,1 4 128-16,2 3-160 0,-4 2 160 0,3 3-160 16,-1 2 160-16,1 4-128 15,0 2 128-15,0 1-128 0,1 2 128 0,0 2-160 16,0 1 160-16,-1 3-160 0,-2 0 160 0,-1 2 0 0,-1-1 0 16,-3 2 0-16,-4 1 0 0,-1 1 0 0,-2 0 128 15,-4 1-128-15,-3 1 176 0,-3 0-48 0,-3 0 0 0,-1 1 0 16,-4 0-128-16,0 2 0 0,-1-1 0 0,1 0-176 15,0 1-480-15,3-3-112 0,0-1 0 0,3-2-16 16,3-2-1648-16,2-1-336 0,2-3-64 0,6-3-9344 16,0 0-1872-16</inkml:trace>
  <inkml:trace contextRef="#ctx0" brushRef="#br0" timeOffset="86398.26">4603 8461 31327 0,'0'0'2784'0,"0"0"-2224"0,0 0-560 0,0 0 0 15,0 0 1616-15,-6 0 224 0,-2 1 32 0,-2 2 16 0,0 0-416 0,-2 2-96 16,-2 3-16-16,-1 2 0 0,0 2-816 0,0 1-160 0,-2 3-48 16,2-1 0-16,-1 2-336 0,2 0 0 0,1 1 0 0,2 0 0 15,1 1 0-15,2 0 0 16,2 0 0-16,2-2-128 0,4 0 128 0,1-2-192 16,2 0 192-16,1-2-192 15,3-5-176-15,0-1-32 0,3-3-16 0,2-1 0 0,0-5 192 0,2-2 32 16,-1-4 16-16,1-3 0 0,2-3 176 0,-2-2 0 15,-1-4 160-15,-1 0-160 0,0-2 224 0,-2 0-48 16,-1 1-16-16,-1 3 0 0,-2 4 224 0,-1 2 32 16,-2 2 16-16,-1 2 0 0,-1 3 80 0,-1 5 0 0,0 0 16 0,0 0 0 0,0 0-400 0,-3 7-128 15,1 0 0-15,1 3 0 0,1 1 0 16,0 1 0-16,1 3 0 0,1-1-144 0,1 0 144 0,3-1 0 16,-1 1 0-1,3-2-128-15,1 0 128 0,2-1 0 16,1-2-144-16,1-3 144 0,2-1 0 0,3-3 0 0,1-3 0 0,-1-3 0 15,2-1 0-15,0-3 0 0,0-3 128 0,-1-3-128 0,-1-5 176 16,1-6-48-16,0-3-128 0,-2-5 192 0,0-3 0 0,-1-5-16 16,1-3 0-1,-2-1 0-15,-1 0 0 0,0 1 0 0,-4 6 0 0,-2 4 0 16,-2 4 176-16,-2 5 32 0,-2 3 16 16,0 4 0-16,-2 3-16 0,-2 4 0 15,1 2 0-15,-1 4 0 0,2 5-192 0,0 0-64 0,-6 4 0 0,-1 2 0 0,0 3-128 0,1 4 0 0,-1 4-192 16,1 4 192-16,-2 3-192 15,0 4 192-15,-1 5-192 0,1 3 192 0,-1 2-176 16,2 3 176-16,3 1-128 0,2-1 128 16,0-1 0-16,2-3-160 0,2 0 160 0,2-2 0 0,1-3-256 0,3-2 64 15,2-3 16-15,1-4 0 0,2-3-176 0,2-4-32 0,0-2-16 0,1-4 0 16,3-4 80-16,0-4 32 0,1-3 0 0,-1-5 0 16,2-6 288-16,1-4 0 15,0-4 0-15,-1-3 0 0,0-2 0 0,-1-3 0 16,-2-1 0-16,-3 0 144 0,-2 3-144 15,-2 3 160-15,-1 3-160 0,-2 3 160 0,-4 3 240 0,-1 3 48 16,0 3 16-16,-2 3 0 0,-1 5-240 0,0 0-48 0,0 0-16 0,0 0 0 0,0 0-160 16,-1 10 0-16,-2 2 0 0,3 3 0 0,-2 2 0 0,1 0 0 15,0 0 0-15,1 0 0 0,0 2 0 16,1 0 0-16,1 0 0 0,2-1 0 0,0 0-144 0,2-1 144 16,0-1 0-16,2-1 0 0,1 0 0 0,2-3-128 15,3-2 128-15,-1-2 0 16,0-1-512-1,2-3-64-15,0-3 0 0,2-3 0 0,-2-3-1488 0,1-6-304 0,0-5-64 0,0-6-15920 0</inkml:trace>
  <inkml:trace contextRef="#ctx0" brushRef="#br0" timeOffset="86509.11">5487 8179 33983 0,'-25'-15'1504'0,"14"10"304"16,-3-1-1440-16,-2 1-368 0,-4-2 0 0,0 2 0 15,1 1 432-15,1 0 16 0,1-2 0 0,1 2 0 16,0 1-208-16,3 1-48 0,0 0 0 0,1 4 0 15,1 1-416-15,1 1-96 0,1 1 0 0,-1 0-15488 16</inkml:trace>
  <inkml:trace contextRef="#ctx0" brushRef="#br0" timeOffset="86667.22">4880 8437 35935 0,'-14'-4'3200'0,"9"1"-2560"15,-1 0-512-15,2 0-128 0,4 3 864 0,0 0 160 16,0 0 16-16,0 0 16 0,0 0-256 0,2-5-48 15,3 1-16-15,6 1 0 0,5-2-576 0,4 1-160 16,4 1 0-16,4-1 0 0,4 1 0 0,6-1-160 16,4-2 16-16,4 0 0 15,-2-2-1760-15,2-2-336 0,0-3-80 0,-1-2-8704 16,-2 0-1744-16</inkml:trace>
  <inkml:trace contextRef="#ctx0" brushRef="#br0" timeOffset="87045.52">5659 8125 27759 0,'-1'-12'1216'0,"0"7"272"0,-2 0-1184 0,-2-1-304 16,1 1 0-16,-3 0 0 0,-1 2 2176 0,0 1 384 15,0 0 80-15,0 2 16 0,2 1-1600 0,-1 2-320 0,1 1-64 0,-2 4-16 16,0 4-16-16,2 4 0 0,0 1 0 16,1 3 0-16,-1 1-464 0,2 4-176 0,0 3 0 0,3 1 144 15,-1 2-144-15,0 1 160 0,0 1-160 0,0 0 160 16,0-1-160-16,1 0 0 0,1 0 0 0,1-3 128 16,2-2-128-16,-1-3 128 0,0-2-128 0,1-3 128 15,2-5 64-15,0-3 16 0,1-2 0 0,0-4 0 0,1-1 192 16,0-4 48-16,-1-3 0 0,2-2 0 15,0-5 192-15,1-3 64 16,2-5 0-16,3-2 0 0,0-3-320 0,1 0-48 0,2 0-16 16,-3 2 0-16,0 0-320 0,1 3 144 0,0 1-144 0,-1 5 0 15,0 2 0-15,0 5 0 0,2 1 0 0,-1 3 0 0,-2 2-192 0,0 4 48 16,-1 0 16-16,0 4 0 0,-1 1 128 0,0 1-160 16,-2 1 160-16,-1 1-160 0,-3 0 160 0,-1 2 0 15,-3-2 0-15,-1 0 0 0,-4 0 0 0,-1-1 176 16,-3-1-48-16,-1 0 0 0,-2-1 64 0,-1-1 0 15,-3-1 0-15,0 0 0 0,-1-1-192 0,1 0 0 16,-1-2 144-16,4-1-144 16,0-2-384-16,1-1-128 0,2-1-48 0,2-2 0 15,0-2-2096-15,5-1-416 0,3-3-96 0</inkml:trace>
  <inkml:trace contextRef="#ctx0" brushRef="#br0" timeOffset="87219.62">6112 8317 33855 0,'0'0'1504'0,"0"0"304"15,4 9-1440-15,-3 0-368 0,-1 0 0 16,0 0 0-16,-1 2 1216 0,0 2 192 0,-2-1 16 0,1 1 16 0,0 1-272 0,0 2-48 31,1-1-16-31,1 0 0 0,-2 1-592 0,2-1-112 0,2 1-16 0,0-1-16 0,2 1-368 16,2 0 0 0,-1-3 0-16,1 1 128 0,-1 0-1344 15,1-3-256-15,0-3-48 0,1-1-10704 0,0-4-2160 0</inkml:trace>
  <inkml:trace contextRef="#ctx0" brushRef="#br0" timeOffset="87361.75">6097 8121 35935 0,'-8'-4'3200'0,"1"-2"-2560"16,-1 1-512-16,1 1-128 0,1 0 320 0,0 1 32 16,1 1 16-16,5 2 0 0,0 0-368 0,0 0-208 15,0 0 16-15,9 4 16 16,3 2-2176-16,5-1-432 0</inkml:trace>
  <inkml:trace contextRef="#ctx0" brushRef="#br0" timeOffset="87572.82">6528 8071 36623 0,'0'0'1616'0,"0"0"352"0,-4 3-1584 0,-2-1-384 15,0 2 0-15,0 1 0 0,2 4 704 0,-1 2 64 0,1 2 16 0,0 2 0 16,-2 3-80-16,2 1 0 15,-1 2-16-15,2 1 0 0,0 1-336 0,2 2-64 0,-3 1-16 0,2 2 0 16,0 1-272-16,1 0 0 0,0 1 128 0,2 1-128 0,2 0 0 0,3-2-192 31,0 0 16-31,3-2 16 16,3-2-1920-16,4-5-384 0,0-3-80 0,4-5-8496 0,3-3-1696 0</inkml:trace>
  <inkml:trace contextRef="#ctx0" brushRef="#br0" timeOffset="87758.5">6846 8393 29999 0,'0'0'1328'0,"0"0"272"0,0 0-1280 0,0 0-320 0,0 0 0 0,0 0 0 16,0 0 1984-16,0 0 320 0,0 0 64 0,0 0 0 0,-3 6-1168 16,1 1-240-16,-1 2-64 0,1 2 0 0,0 0-384 0,1 2-64 0,0 0-32 15,1 3 0-15,0-1-240 0,0 2-48 0,0-1-128 0,1 1 192 16,0-1-192-16,0 0 0 16,0-1 0-16,1-1 0 0,2 1 0 0,1-3-128 15,1-1-16-15,1-2 0 16,3-2-1872-16,2-1-368 0,3-4-80 0,1-2-8864 15,3-3-1760-15</inkml:trace>
  <inkml:trace contextRef="#ctx0" brushRef="#br0" timeOffset="87947.91">7206 8208 15663 0,'-3'-7'1392'16,"-2"-2"-1120"-16,0 0-272 0,-1 0 0 0,1 0 4864 0,-2 2 928 16,-1-1 176-16,3 1 48 0,-2 2-3280 0,2 0-656 15,-1 2-128-15,6 3-32 0,-4-2-976 0,4 2-208 16,0 0-32-16,-5 3-16 0,2 3-512 0,2 1-176 15,-1 3 0-15,1 1 144 0,0 3-144 0,1 1 0 16,0 3 0-16,0 1 0 0,0 3-144 0,0 1 144 16,0 1 0-16,0 1 0 0,-1 2-128 0,1 1 128 15,-2-1 0-15,1 2 0 16,0 0-544-16,1-2 0 0,1 1 0 0,2-3 0 16,-1-2-1840-16,2-2-368 0,2-2-80 0,0-5-14112 0</inkml:trace>
  <inkml:trace contextRef="#ctx0" brushRef="#br0" timeOffset="88262.25">7153 8421 31439 0,'0'0'1392'0,"0"0"288"0,0 0-1344 0,0 0-336 16,0 0 0-16,0 0 0 0,0 0 832 0,7 0 112 0,0-2 16 0,3 1 0 15,0-1-448-15,3 1-64 16,2 0-32-16,0 0 0 0,2-1-224 0,1 1-32 15,-2-2-16-15,1 1 0 16,1-1-528-16,-2 0-96 0,0-1-32 0,-1 1-10112 0,-3 0-2048 0</inkml:trace>
  <inkml:trace contextRef="#ctx0" brushRef="#br0" timeOffset="88514.96">6826 8196 33167 0,'-12'-2'2944'0,"12"2"-2352"0,-5 1-464 0,5-1-128 16,0 0 336-16,-5 2 48 0,5-2 16 0,0 0 0 16,0 0 112-16,0 7 32 0,0-7 0 0,6 8 0 0,2-1-128 15,1 0-32-15,4-2 0 0,0 0 0 0,2-2-64 0,1-1 0 16,1-1-16-16,-1-1 0 0,-3-2 64 0,-1-1 16 16,-1-2 0-16,-2 0 0 0,-2-2 0 0,-1 0 0 15,-3-2 0-15,-2 0 0 0,-3-1-64 0,-1 1-16 16,-2 2 0-16,0 0 0 15,-4 3-688-15,0 1-128 16,0 2-16-16,0 2-16 0,-2 5-2048 0,1 3-416 0,2 2-64 0</inkml:trace>
  <inkml:trace contextRef="#ctx0" brushRef="#br0" timeOffset="89021.96">7500 8469 23039 0,'0'0'1024'0,"0"0"192"0,-6 1-960 0,6-1-256 0,0 0 0 0,-5 3 0 0,-1 2 2736 16,2-1 496-16,-1 2 96 0,2-1 32 0,0 1-2368 0,2 0-480 16,1 2-80-16,1 1-32 0,2 1-208 0,2 0-32 15,3 1-16-15,2-2 0 16,1-1 48-16,1-1 0 16,0-2 0-16,1 0 0 0,1-3 0 0,0-1 16 0,0-2 0 0,2-2 0 15,-1-3 80-15,0-2 16 0,-1-3 0 0,-1-3 0 0,-1-1 336 0,-1-3 64 16,0-2 0-16,-1 0 16 0,-2 1 176 0,-2 0 48 15,0 1 0-15,-2 3 0 0,-1 1-96 0,-2 2-16 16,-1 1 0-16,0 2 0 16,-1 2-368-16,1 7-80 0,0 0 0 0,0 0-16 0,0 0-368 0,0 0 0 15,-3 5 0-15,0 2 0 0,-1 4 0 0,1 5-160 16,1 2 160-16,0 7-208 0,0 2 80 0,-1 4 128 16,0 2-208-16,0 3 80 0,-2 4 128 15,0 3-160-15,-2 3 160 0,0 3-160 0,-2 3 160 16,0 2 0-16,0 0 0 0,1-1-128 0,1-3 128 0,-1 0 0 0,1-2 0 0,1-1 0 15,-1-4 0-15,2-3 0 0,0-4 0 16,2-4 0-16,-1-4 0 16,0-6 0-16,0-3 0 0,0-3 128 0,-2-4 48 0,1-4 16 0,-1-4 0 0,-2-3 0 15,-2-4 336-15,-1-5 80 16,-2-4 16-16,-1-6 0 0,-1-5-176 0,-1-6-48 16,0-8 0-16,0-3 0 0,2-5-256 0,3-1-144 0,3 2 160 0,4 3-160 15,3 2 0-15,4 2-192 0,4 4 16 0,3 3 0 16,2 6-272-1,4 2-48-15,5 2-16 0,3 4 0 0,2 2-1584 0,2 6-320 16,3 1-64-16,2 5-16 0,0 4-1328 0,0 3-272 16</inkml:trace>
  <inkml:trace contextRef="#ctx0" brushRef="#br0" timeOffset="89666.71">3365 9325 12895 0,'-26'-5'1152'0,"14"4"-928"0,-4 0-224 0,-1 0 0 0,1-1 2368 0,-1 2 448 31,2 0 64-31,1 0 32 0,0-1-432 0,2-1-96 0,2 0-16 15,0 2 0-15,3 0-704 0,1 2-128 16,6-2-48-16,0 0 0 0,0 0-480 0,0 0-112 16,0 0 0-16,8 1-16 0,3-1-496 0,4 0-112 15,5 0-16-15,2 0 0 0,7 0-64 0,4 0 0 16,4-3-16-16,7 0 0 0,3-1-48 0,10 0 0 16,6 2 0-16,8-1 0 0,5-1-128 0,5-1 192 15,6 1-192-15,6-1 192 0,6 2-192 0,5-2 0 0,1-2 0 16,8-2 128-16,2 0-128 0,5 1 0 0,3-2 0 0,3 0 128 15,2-1-128-15,2 2 0 0,1 1 144 0,0 1-144 16,-1-1 0-16,-2 1 0 0,-1 2 0 0,-6 0 128 16,-7 1-128-16,-5 1 0 0,-4 0 0 0,-6 0 0 15,-5 0 0-15,-3 0 128 0,-5-1-128 0,-4 1 0 16,-6 0 0-16,-5-1 128 0,-4 0-128 0,-4 0 0 0,-5-1 192 16,-4 1-48-16,-4 0 0 0,-5 1 0 15,-3 1 96-15,-6 0 16 0,-3 1 0 0,-3 1 0 0,-4 0-96 16,-3 0-16-16,-4 1 0 0,-4 0 0 15,-3 0-16-15,-2 0-128 0,-2 0 192 0,-8-1-64 0,0 0-128 16,0 0 0-16,0 0 0 0,0 0 0 16,-7 3-768-16,-4 2-48 0,-3-1 0 0,-2 1 0 15,-3 1-2448-15,-3 2-512 0</inkml:trace>
  <inkml:trace contextRef="#ctx0" brushRef="#br0" timeOffset="90213.12">3625 9600 22111 0,'-7'-3'1968'0,"-2"-1"-1584"0,-1 0-384 0,1-1 0 15,0 1 1104-15,2 0 144 0,-2 0 32 0,1 0 0 0,2 0 624 0,0 0 128 16,1 2 16-16,5 2 16 16,0 0-752-16,0 0-160 0,0 0-16 0,0 0-16 15,6-2-640-15,5 1-128 0,1 1-32 0,6 0 0 0,4 0-176 0,6-1-144 16,5 0 192-16,6-1-192 0,5 1 288 0,3 0-48 15,3-2-16-15,5 1 0 0,4-2-48 0,8 2-16 16,7-1 0-16,3 0 0 0,2-1-160 0,6 1 128 16,5-1-128-16,5 0 128 0,3 0-128 15,4-2 0-15,5 0 0 0,1-1 0 0,1 1 128 0,1-2-128 16,1-2 0-16,1 0 128 0,-1 0-128 0,0 1 128 0,-3 2-128 16,-4-1 128-16,-3 0-128 0,-5 2 0 15,-6-1 144-15,-4 2-144 0,-4 0 0 0,-6 1 128 0,-5-1-128 0,-9 1 0 16,-5 0 224-16,-5-1-32 15,-7 0 0-15,-4 0 0 0,-6 2 160 0,-3 0 32 0,-4 0 0 0,-3 1 0 16,-3 0-64-16,-3 0 0 16,-4 0 0-16,-2-1 0 0,-2 2-80 0,-3 0-32 0,-2 0 0 0,-6 1 0 15,0 0-16-15,0 0-16 16,0 0 0-16,0 0 0 0,0 0-176 0,0 0-144 0,0 0 144 0,-7 5-208 16,-1-1-1760-1,-1-1-336-15,1 2-80 0,0-2-15776 0</inkml:trace>
  <inkml:trace contextRef="#ctx0" brushRef="#br0" timeOffset="90380.25">7327 9391 33167 0,'0'0'2944'0,"0"0"-2352"16,0 0-464-16,0 0-128 0,0 0 1536 0,0 0 304 0,-5-2 48 0,5 2 16 0,-5-3-880 15,5 3-192-15,-6-1-16 0,6 1-16 0,0 0-672 0,-5 0-128 0,5 0 0 0,0 0 0 31,-7-1-2592-31,2 0-480 0</inkml:trace>
  <inkml:trace contextRef="#ctx0" brushRef="#br0" timeOffset="106952.41">11901 8439 23039 0,'-7'-13'1024'0,"5"9"192"0,-1-1-960 0,-1 1-256 16,-1-1 0-16,-1 1 0 0,-1 1 1328 0,-2-1 208 16,-2 2 64-16,-1 1 0 0,-1 1-528 15,-2 1-112-15,-1 1 0 0,-1 4-16 16,0 2-352-16,-2 2-64 0,0 2-16 0,2 2 0 0,1 2-160 0,0 0-32 31,-1 0-16-31,3 2 0 0,1 2-304 0,2 0 0 0,1-2 128 0,2 0-128 16,3-1 0-16,2 1 0 0,6-3 0 0,0 1 0 0,4-2 0 0,2-1 0 15,2-1 0-15,4 1 0 16,2-4 256-16,4 0 80 0,3-1 32 0,4-1 0 16,4-4-112-16,3-1-32 0,4-1 0 0,0-2 0 15,2-3-96-15,-2-3-128 0,0-2 176 0,-2-2-176 0,-1-2 304 16,-3-2-48-16,-4-3-16 0,-1-2 0 0,-4-2 80 0,-3 1 0 15,-5 0 16-15,-4 2 0 0,-4 1 48 0,-3 2 0 0,-3 1 0 0,-4 1 0 16,-4 1 64-16,-4 2 32 0,-3 2 0 0,-2 1 0 16,-3 3-352-16,-1 1-128 0,-2 1 0 15,-2 2 0-15,-2 1-512 0,0 2-208 16,-2 0-48-16,0 3 0 16,-1 0-576-16,3 1-112 0,1 0-16 0,3 2-9536 0,1 0-1888 0</inkml:trace>
  <inkml:trace contextRef="#ctx0" brushRef="#br0" timeOffset="107228.89">12087 8207 27647 0,'-4'-8'2448'0,"0"1"-1952"0,0-1-496 0,-1 0 0 15,0 2 1504-15,1-1 208 16,-1 2 32-16,-1 1 16 0,2 2-512 0,4 2-96 15,-6 0-32-15,2 1 0 0,4-1-528 0,-4 7-96 16,-2 3-32-16,1 2 0 0,-1 2-224 0,1 5-48 16,-1 4-16-16,1 4 0 0,0 5 16 0,-1 4 16 0,-1 2 0 0,0 3 0 15,-1 3-208-15,-2 2 0 0,1 1 128 0,0 1-128 16,0 0 0-16,1-1 0 0,-1 1 128 16,0-3-128-16,0-2 0 0,1-2 0 0,1 0 0 0,0-2 0 15,2-2-320 1,-2-3-176-16,2-2-16 0,1-3-16 0,1-3-2736 0,2-2-528 0</inkml:trace>
  <inkml:trace contextRef="#ctx0" brushRef="#br0" timeOffset="107621.99">12222 8857 29487 0,'0'0'2624'0,"0"0"-2112"15,0 0-512-15,-4 7 0 0,-1 1 1920 0,2 1 256 16,0 2 64-16,-2 2 16 0,0 1-1552 0,-1 1-320 15,0 2-64-15,-1 0-16 0,-1 3-48 0,-1 1 0 16,2 0 0-16,0 0 0 0,1-1-256 0,-1-1 0 0,0 0 128 0,3 0-128 16,-2-2 0-16,2 0 0 0,2-2 128 0,0-1-128 15,1-5 0-15,-1-1 160 16,1-1-160-16,1-7 128 0,0 0-128 0,0 0 0 16,3-6 0-16,1-3 0 0,0-3 0 0,3-3 0 15,-3-3 0-15,3-3 0 0,1-3 128 0,0-2-128 0,2-2 0 0,0 2 128 16,-1 1-128-16,-1 3 0 0,-2 3 0 0,1 4 0 15,0 0 256-15,-2 4 80 0,1 1 16 0,-1 4 0 16,1 1-48-16,-6 5-16 0,6 0 0 0,1 3 0 16,-7-3-32-16,7 5 0 0,1 2 0 0,0 1 0 15,0 2 0-15,-2 2-16 0,0 2 0 0,0 0 0 0,0 2-64 16,-1 2-16-16,0 0 0 0,-1-1 0 0,0 2-160 0,0-1 128 16,-1-1-128-16,0 1 128 0,0-1-128 0,-1 1 0 15,0-2 0-15,0 1-176 16,-1-2-560-16,0-1-112 0,-1-2-32 0,0-1 0 15,0-1-2672-15,0-4-544 0</inkml:trace>
  <inkml:trace contextRef="#ctx0" brushRef="#br0" timeOffset="107778.79">12172 9118 34095 0,'0'0'1504'0,"-3"-1"320"0,-2-2-1456 0,5 3-368 15,0 0 0-15,0 0 0 0,0 0 624 0,0 0 48 0,0 0 16 0,0 0 0 16,10-2-160-16,1 1-16 15,0 0-16-15,3 0 0 0,2 0-352 0,2 0-144 16,3-1 128-16,3-3-128 16,2 2-1024-16,4-2-304 0,0-2-48 0,1-1-14384 0</inkml:trace>
  <inkml:trace contextRef="#ctx0" brushRef="#br0" timeOffset="108106.68">12973 8523 29487 0,'0'0'1296'16,"0"0"288"-16,0 0-1264 0,0 0-320 0,0 0 0 0,0 0 0 16,0 0 1072-16,7-1 144 0,-1 0 48 0,1 0 0 0,0-1-368 15,1 1-80-15,2-1-16 0,1 0 0 0,0-1-480 0,3-1-112 16,1 1-16-16,0-1 0 0,0-1-192 0,0 1-128 0,0-2 128 0,1 2-208 31,-3-2-864-31,0 2-160 0,-1 0-48 0,-2 1 0 16,-2 2-2192-16,-8 1-448 0</inkml:trace>
  <inkml:trace contextRef="#ctx0" brushRef="#br0" timeOffset="108267.64">13006 8598 8287 0,'-5'1'736'0,"-1"1"-592"0,1 0-144 0,-1 1 0 15,6-3 4832-15,0 0 928 16,0 0 192-16,0 0 48 0,0 0-3712 0,0 0-752 16,0 0-128-16,0 0-48 0,8 0-448 0,2 2-80 0,3-2-32 15,2-2 0-15,3 0-528 0,4 0-96 16,1-1-32-16,2-2 0 0,3 1-144 0,2-2-272 0,0 0 64 0,3-1 16 15,3 1-672-15,0-2-128 0,1 0-32 0,2-1 0 16,0 1-1968-16,-1-3-400 0,-1-1-64 0</inkml:trace>
  <inkml:trace contextRef="#ctx0" brushRef="#br0" timeOffset="108550.99">13846 8379 11967 0,'0'0'1072'0,"4"-2"-864"0,-4 2-208 0,0 0 0 16,0 0 2752-16,0 0 512 0,0 0 112 0,0 0 16 0,0 0-896 0,-7 0-192 0,0 0-16 0,-2 3-16 15,0 2-1120-15,0 3-208 16,-3 3-48-16,2 0-16 0,1 1-496 0,0 1-112 15,1 2-16-15,1 0 0 0,3-1-16 0,2 3-16 16,2-1 0-16,0 1 0 0,3 0 16 0,2 0 0 16,2-2 0-16,2 0 0 0,2-2-32 0,2-2 0 15,1-2 0-15,3-2 0 0,2-1 112 0,-2-3 0 16,2-3 16-16,1-3 0 0,-1-3-16 16,3-1-16-16,-2-4 0 0,-1-4 0 0,-1-4 208 0,-2-5 64 15,-1 0 0-15,0-2 0 0,-3-3-112 16,-2 1-16-16,-5 1 0 0,-3 3 0 0,-3 1 256 0,-3 2 64 0,-3 2 0 0,0 2 0 15,-4 1-128-15,-3 3 0 0,-2 3-16 0,-1 3 0 0,0 1-496 0,-2 2-128 16,0 1 0-16,1 3 0 16,-2 3-400-1,0 2-112-15,0 2 0 0,1 3-16 16,-1 0-2304-16,-1 4-464 0</inkml:trace>
  <inkml:trace contextRef="#ctx0" brushRef="#br0" timeOffset="112785.09">4303 10367 17503 0,'0'0'768'0,"0"0"176"0,0 0-752 0,0 0-192 0,0 0 0 0,0-6 0 15,0 6 864-15,1-4 144 0,-2-1 16 0,1 5 16 16,-2-4 384-16,2 4 80 0,-4-5 16 0,0 2 0 0,-4 1-448 16,2 1-96-16,-2 1-16 0,-1 2 0 15,-2 0-224-15,-2 4-48 0,-2 1-16 0,-5 3 0 0,0 2-272 0,-1 3-48 16,-2 0-16-16,-1 3 0 0,1 0 32 0,1 2 0 16,1 1 0-16,2 0 0 0,0 0-176 0,3-1-16 15,2 1-16-15,3-3 0 0,3 0-160 0,4 1 128 16,1-4-128-16,4-1 128 0,3 0-128 0,3-2 0 15,6 0 0-15,1-1 0 0,2-2 192 16,5-2 0-16,2 0 0 0,4-2 0 0,2 0-64 0,3-3 0 0,2-2 0 16,3-1 0-1,-1 0 16-15,0-3 0 0,0-1 0 0,-3-3 0 0,1-1 208 0,-4 0 32 16,1-2 16-16,-4-2 0 0,-3 0-16 0,-3 0 0 0,-5 0 0 0,0 1 0 16,-4 0 80-16,-3 0 16 0,-4-2 0 0,-1 2 0 15,-6-2 160-15,1 2 16 16,-2 0 16-16,-3 1 0 0,-2 0-304 0,-2 1-64 0,-5 1-16 15,0 1 0-15,0 2-464 0,-3 0-80 16,-3 3-32-16,1 1 0 16,-3 1-672-16,0 1-128 0,-2 1-16 0,-2 2-16 15,0 1-2176-15,-2 2-432 0</inkml:trace>
  <inkml:trace contextRef="#ctx0" brushRef="#br0" timeOffset="113099.03">4425 10153 37599 0,'-13'-10'1664'0,"8"7"352"0,1 0-1616 0,0-2-400 0,-2 2 0 0,2 1 0 0,4 2 336 0,-5-1-16 16,5 1 0-16,0 0 0 0,0 0 128 0,-4 6 0 0,1 2 16 0,-1 3 0 15,1 3-160 1,1 4-48-16,0 4 0 0,-1 3 0 0,0 3 32 0,0 4 0 0,1 2 0 0,-1 3 0 15,0 2-96-15,0 1-32 16,-2 3 0-16,1 0 0 0,0 0-160 0,0-1 160 0,2-2-160 0,-1-1 160 16,0-2-160-16,0 0 0 0,1-3 144 15,0-2-144-15,0-4 128 0,1-1-128 0,0-2 128 16,1-3-128-16,-2-1 128 0,2-4-128 0,0-1 160 0,0-3-160 16,0-3-304-1,3-1-144-15,-3-3-48 0,0-6-12224 0,0 0-2448 16</inkml:trace>
  <inkml:trace contextRef="#ctx0" brushRef="#br0" timeOffset="113529.39">4772 10902 31151 0,'0'0'1376'0,"0"0"288"0,0 0-1328 0,1-5-336 16,-1-1 0-16,0 6 0 0,0 0 1216 0,0 0 160 15,0 0 32-15,0 0 16 0,0 0-192 0,0 0-32 16,0 0-16-16,-3 8 0 0,3 2-448 0,0 3-96 16,-1 1 0-16,0 2-16 0,0 1-400 0,1 2-80 15,1 0-16-15,-1 1 0 0,0-1-128 0,-1 2 128 16,0-1-128-16,0 0 128 0,0-1-128 0,1-2 0 15,0 0 0-15,0-2 0 16,0 0-256-16,0 0-128 0,0-2-16 0,1-2-16 16,1-1-2000-16,0-2-400 0,-1-2-64 0,-1-6-32 0</inkml:trace>
  <inkml:trace contextRef="#ctx0" brushRef="#br0" timeOffset="113945.44">4821 10952 29487 0,'-9'-10'1296'0,"6"5"288"0,-1 0-1264 0,-1-1-320 0,1 1 0 0,0-1 0 16,3 0 2224-16,1 0 384 0,0 1 80 0,1-1 0 16,3 2-1568-16,1 0-320 0,2 0-64 0,2 1-16 15,2 1-592-15,1 1-128 0,2-2 0 0,0 3 0 16,1 2 0-16,-2 0 0 0,0 1 0 0,-1 1 0 16,-1 1 0-16,-1 0 0 0,-2 1 0 0,-2-1 0 15,0 3 0-15,-4 1 0 0,-1 1 0 0,-2 1 0 16,-2 1 0-16,-2 0-128 0,0 0 128 0,-1 0-208 0,0-1 208 0,-1 0 0 15,-2-2 0-15,3 1 0 0,-3-2 192 16,2-2-192-16,1 0 192 0,1-2-192 0,1 0 176 0,4-4-176 16,0 0 160-16,0 0-160 0,0 0 0 0,0 0 128 15,0 0-128-15,0 0 0 0,7 4 0 0,0-1 0 16,1-1 0-16,2 3 0 0,1-3-128 0,1 2 128 16,1 1-192-16,0-1 192 0,1 2 0 0,-1 1 0 15,-2 1 0-15,1 2 0 0,-3-1 0 0,-2-1 176 16,0 2 0-16,-3 0 0 0,0 0 16 0,-3 0 0 0,-2 0 0 0,-3 0 0 15,-1-2 0-15,-3-1 0 0,-2 3 0 16,-2 0 0-16,-3 0 16 0,-1-1 16 16,0 0 0-16,-1-1 0 0,0 0-96 0,-1-1 0 15,2-2-128-15,-1 0 192 0,2-2-192 0,0-1 0 16,2-1 0-16,2-1 0 0,0-1-1392 16,1 0-160-16,0-3-48 0,4-2-10736 0,0-1-2144 0</inkml:trace>
  <inkml:trace contextRef="#ctx0" brushRef="#br0" timeOffset="114451.47">5518 10467 28911 0,'0'0'1280'0,"-4"-1"256"0,4 1-1216 0,0 0-320 0,0 0 0 0,0 0 0 0,0 0 1504 0,0 0 240 31,0 0 48-31,0 0 16 0,0 0-400 0,0 0-96 16,10-2-16-16,1 1 0 0,3 0-784 0,3 0-176 0,0 0-16 0,4 0-16 0,3 1-176 0,1-1-128 0,-1 0 192 0,0-1-192 16,1-1 320-16,1 0-64 15,-2 0 0-15,-1-1 0 16,-1 1-960-16,-1 1-192 0,-4 1-32 0,0 0-16 31,-4-1-2576-31,-3 2-512 0</inkml:trace>
  <inkml:trace contextRef="#ctx0" brushRef="#br0" timeOffset="114617.22">5555 10631 38463 0,'-16'-2'1712'0,"16"2"336"0,-4 0-1632 16,4 0-416-16,0 0 0 0,0 0 0 15,0 0 768-15,0 0 80 0,0 0 16 0,8 3 0 0,-1-2-208 0,7 0-32 32,2 0-16-32,4-1 0 0,4 0-352 0,1-1-80 15,1-1-16-15,1-2 0 0,3 0-160 0,0-2-256 0,-1 1 64 0,2-1 16 16,1 1-1984-16,1-2-400 0,0 1-64 0</inkml:trace>
  <inkml:trace contextRef="#ctx0" brushRef="#br0" timeOffset="115156.08">7436 10301 28559 0,'-6'1'2544'0,"0"-1"-2032"0,-4 0-512 0,0 0 0 0,0 1 896 0,-2 1 96 15,1 2 16-15,0 2 0 0,3-2 208 0,-1 4 32 16,-3 1 16-16,0 1 0 0,-2 1-624 0,2 2-112 16,0-1-16-16,1 2-16 0,1 1-304 0,2-1-64 15,1 0-128-15,2 5 192 0,2-2-192 0,3 1 128 16,2 1-128-16,3-3 0 0,3 0 128 0,2-2-128 15,2-2 0-15,3-1 0 0,4-1 160 0,3-1-160 16,1-4 160-16,4 0-160 0,-1-3 192 0,2-2-64 0,0-2-128 0,2-4 192 16,-3-3-64-16,2-2-128 15,0-3 176-15,-3-1-176 0,-1-4 304 0,-2 0-48 16,-1-1-16-16,-2 0 0 0,-2-2 64 0,-4 1 16 16,-3 1 0-16,-3 0 0 0,-4 1 64 0,-4 2 32 0,-3 1 0 0,-4 2 0 15,-3 1 176-15,-3 2 48 0,-3 1 0 0,-3 2 0 16,-2 3-400-16,-2 1-80 0,-2 3-16 0,-3 1 0 15,-2 0-480 1,0 3-112-16,-1 0 0 0,0 2-16 0,1 1-464 16,3 2-96-16,2 0 0 0,3 2-16 0,2 3-2336 0,3 0-464 15</inkml:trace>
  <inkml:trace contextRef="#ctx0" brushRef="#br0" timeOffset="115441.18">7616 9986 20271 0,'-4'-10'1792'0,"-2"-1"-1424"15,0 0-368-15,-1 0 0 0,0 1 3456 0,1 0 640 16,-1 0 112-16,1 2 16 0,0 1-2048 0,2 3-400 16,4 4-96-16,0 0-16 0,0 0-880 0,0 0-176 15,-5 4-32-15,1 3-16 0,0 1-352 0,1 6-64 16,1 3-16-16,2 5 0 0,-2 2 64 15,1 5 0-15,-1 3 0 0,-1 4 0 0,0 3-32 0,-2 2 0 16,-2 2 0-16,0 4 0 0,0 2-160 0,-1 1 160 0,0-1-160 0,2-2 160 16,-2 0-160-16,0-5 0 0,1-1 0 0,0-2 128 15,2-4-256-15,0-1-64 0,0-2-16 0,1-2 0 32,3-3-688-32,1-2-144 0,0-3-32 0,2-3-11600 0,2-2-2304 0</inkml:trace>
  <inkml:trace contextRef="#ctx0" brushRef="#br0" timeOffset="115827.9">7872 10648 38127 0,'0'0'1680'0,"0"0"368"0,0 0-1648 0,-4 5-400 16,0 0 0-16,-1 3 0 0,1 2 416 0,-2 1 0 16,0 1 0-16,-1 2 0 0,-1 1 144 0,1 1 16 15,-2 1 16-15,2 2 0 0,0-1-400 0,0-1-192 16,0 1 160-16,1 0-160 0,1-3 0 15,2-1 0-15,0-1 0 0,0-2 0 0,0-1 128 0,2-2-128 16,1-8 0-16,0 0 144 16,0 0-144-16,0 0 0 0,0 0 0 0,0 0 0 15,4-7-192-15,1-2 192 0,1-5-192 0,0-3 192 0,4-5 0 0,-1-2 0 0,3-3 0 0,1 0 0 16,0-1-160-16,3 2 160 0,-3 3 0 0,-1 1-144 16,-1 2 144-1,0 3 0-15,0 3 128 0,-1 2-128 0,-1 2 336 0,-2 3 0 0,0 3 0 0,0 2 0 0,-1 2-16 0,1 1 0 16,-2 1 0-16,1 3 0 0,-1 1 0 0,1 2 0 15,0 1 0-15,0 2 0 16,-1 2-64-16,0 1-32 16,-1 2 0-16,1 0 0 0,0 2-96 0,-3 0-128 15,2 2 176-15,-1 0-176 0,-1 0 0 0,0 0 0 16,1-1 0-16,-1 1 0 16,0-2-352-16,0-2-176 0,-1-1-48 0,0-3 0 15,0 0-2080-15,-1-1-416 0,-1-4-96 0</inkml:trace>
  <inkml:trace contextRef="#ctx0" brushRef="#br0" timeOffset="115996.3">7793 10792 31327 0,'-2'-3'2784'0,"-2"0"-2224"0,4 3-560 0,0 0 0 16,0 0 1248-16,0 0 144 0,0 0 16 0,5-5 16 16,2 2-672-16,4 0-144 15,4-1-32-15,4 2 0 0,2 0-448 0,3 0-128 0,1 1 0 0,2 0 0 16,-1-2 0-16,2 1 0 0,0 0 0 0,3-2 0 15,-2-1-2016-15,1 0-416 0</inkml:trace>
  <inkml:trace contextRef="#ctx0" brushRef="#br0" timeOffset="116251.82">8578 10206 31327 0,'-3'-4'2784'0,"2"-1"-2224"16,0 0-560-16,1 5 0 0,0 0 2096 0,0 0 304 0,0 0 64 0,0 0 16 16,0 0-1088-16,0 0-224 15,0 0-32-15,0 0-16 0,0 0-624 0,5 8-128 0,-1 5-32 0,-1 1 0 16,1 2-336-16,-1 3 144 16,-1 2-144-16,0 1 0 0,0-1 128 0,1 1-128 0,-2 2 0 0,0 0 0 15,-1-1-192-15,0 2-80 0,-1-1-32 0,1 0 0 31,0-1-1648-31,0-1-336 0,0-2-64 0,0-4-15120 0</inkml:trace>
  <inkml:trace contextRef="#ctx0" brushRef="#br0" timeOffset="116409.3">8451 10397 35007 0,'-2'-3'3120'0,"2"3"-2496"0,-1-5-496 0,1 5-128 0,1-7 1232 0,-1 7 240 16,5-4 32-16,3 0 16 0,2 2-944 0,5 0-192 15,2-1-48-15,4-1 0 16,2 1-336-16,3 0 128 0,4-1-128 0,1 0 0 0,4 0-224 16,1-2-112-16,2 1-32 0,0-1-11792 15,1-1-2368-15</inkml:trace>
  <inkml:trace contextRef="#ctx0" brushRef="#br0" timeOffset="117017.49">9758 10128 31439 0,'0'0'1392'0,"0"0"288"0,0 0-1344 0,-5 1-336 31,5-1 0-31,-5 4 0 0,-1 2 1152 0,0 2 176 0,-2 0 16 0,-1 4 16 16,-1 3-544-16,-3 1-112 15,0 2-32-15,0-1 0 0,-1 3-352 0,-2 1-64 0,1 2 0 0,-1-1-16 0,1-2-80 16,2 1-16-16,-4-1 0 0,4-3 0 0,1-1 48 0,2-3 16 31,1-3 0-31,3-1 0 0,-1-4 144 0,3 0 32 0,4-5 0 0,0 0 0 16,0 0 80-16,0 0 32 0,1-7 0 0,1-3 0 0,2-3-224 0,3-4-32 15,3-2-16-15,2-5 0 0,2-3-224 16,3-3 0-16,1-2 0 0,2-1 0 0,1 0 0 0,-1 3 0 16,-1 1 0-16,-2 4 0 15,-1 3 0-15,-2 4 0 0,0 4 0 0,-2 4 0 0,-2 2 0 0,0 4 0 16,1 0 0-16,-2 4 0 0,-1 3 128 0,-1 1-128 0,1 3 0 0,0 3 0 16,1 3 144-16,-1 1-144 15,2 1 128-15,0 3-128 0,0 1 0 0,1 1 0 16,0 0 0-16,0 2 0 0,-1 0 0 15,0 2 0-15,-1-1 0 0,-1-1 0 16,1-3 0-16,-1 1 0 0,0-1 0 0,-2-3 0 16,0 0-272-16,-2-3 64 0,-2-2 16 0,-1-2 0 15,-2-3 192-15,-2-1-192 0,0-1 192 0,-4 1-192 0,-2-1 192 0,-4-1 128 16,-4 0 0-16,-4-1-128 0,-2 0 192 0,-4 0-64 16,-1 0 0-16,-4 1-128 0,-2-1 192 0,-2 0-64 15,2 0 0-15,1 1-128 0,2 1 0 0,4-1 0 16,2-1 0-16,4 2 0 0,3-2 0 0,5 0-320 15,3 0 32-15,5-1 16 16,5-1-2160-16,0 0-416 0,8-1-96 0,8-2-13760 0</inkml:trace>
  <inkml:trace contextRef="#ctx0" brushRef="#br0" timeOffset="117379.9">10682 10175 30399 0,'0'0'2704'0,"0"0"-2160"0,-5-2-544 0,-1 0 0 15,-2 1 1632-15,-4 0 224 16,-1-1 32-16,-3 2 16 0,-2 2-576 0,-1 0-112 0,-1 0-32 0,0 3 0 16,1 3-576-16,-1 2-112 0,0 2-32 0,2 1 0 15,2 3-224-15,3 0-48 0,3 1-16 0,2 0 0 16,3 2-176-16,1 0 0 0,2-2 0 0,3 1 0 0,3-2 0 0,2 1 0 16,4-2 0-16,2 0 0 0,2-3 0 0,4-1 0 15,2-1 0-15,4-2 128 16,4-1-128-16,0-1 160 0,2-3-160 0,1-3 160 0,2-2-160 0,-1-4 192 15,-2-2-192-15,0-3 192 0,-2-3 0 0,-2-1 16 16,-3-2 0-16,-2 0 0 0,-5-2-16 16,-1 0 0-16,-4 1 0 0,-4-1 0 0,-1 2 128 0,-4 2 0 15,-3 3 16-15,-3-1 0 0,-4-1 32 16,-2 2 0-16,-2 0 0 0,-3 2 0 0,-4 2-368 0,-2 1 0 0,0 1 0 0,-2 3 128 16,0 1-400-16,-2 1-80 15,-2 0-16-15,2 2 0 16,-2 0-240-16,2 1-48 0,1 3-16 0,3 0 0 15,2 1-1488-15,3 0-288 0,2 2-64 0,1 0-14896 0</inkml:trace>
  <inkml:trace contextRef="#ctx0" brushRef="#br0" timeOffset="117677.03">10778 9917 35935 0,'-10'-14'1600'0,"6"9"320"0,0-2-1536 0,0 1-384 0,-1-1 0 0,1 3 0 0,0-1 1152 0,4 5 176 16,-4-3 16-16,4 3 16 0,0 0-496 0,0 0-96 15,-3 4-32-15,-2 3 0 0,2 3-352 0,1 2-80 16,0 2-16-16,1 4 0 0,-2 3 0 0,2 3 0 16,-1 4 0-16,0 1 0 0,0 4-32 0,-2 4-16 0,0 1 0 0,-4 3 0 31,1 3-48-31,-1 1-16 0,-1 1 0 0,0 1 0 0,0-2-176 0,2-1 0 15,0-1 0-15,2-2 128 0,0-1-128 0,2-3 0 16,1-2 144-16,1-2-144 0,0-2 0 0,2-3-192 16,2-4 32-16,1-2 0 15,2-4-1264-15,-1-1-256 0,3-4-48 0,3-3-11088 0,1-2-2224 16</inkml:trace>
  <inkml:trace contextRef="#ctx0" brushRef="#br0" timeOffset="117866.99">11003 10514 23039 0,'0'0'2048'0,"0"0"-1648"0,0 0-400 0,-4 4 0 16,-1 2 3648-16,1 0 640 0,0 3 128 0,-1 2 16 15,2 2-2688-15,0 2-528 16,-1 2-128-16,2 2 0 0,2 1-288 0,-1 1-48 0,1 1-16 0,0 0 0 16,0 1-496-16,0 0-112 0,1-1 0 0,0-1-128 0,-1 0 0 0,1-3 0 15,-1 0-192-15,1-3 48 16,2-1-2928-16,0-3-592 0</inkml:trace>
  <inkml:trace contextRef="#ctx0" brushRef="#br1" timeOffset="122229.84">6816 11362 7359 0,'0'0'656'0,"0"0"-528"0,-5 6-128 0,-2-1 0 0,1 2 1040 0,-1-1 176 0,2 1 48 16,-1-2 0-16,1 1 80 0,-1-2 0 0,2 1 16 16,4-5 0-16,0 0-240 0,0 0-48 15,0 0-16-15,0 0 0 16,0 0-384-16,0 0-80 0,0 0-16 15,0 0 0-15,5-7 288 0,1-1 48 0,1-3 16 0,2-2 0 16,3-2-96-16,3-5 0 0,1-3-16 0,6-5 0 0,3-4-304 0,7-3-48 16,4-5-16-16,1-6 0 0,1-2 128 0,5-4 32 0,6-4 0 0,4-2 0 15,4-4-176-15,3 0-48 0,3-3 0 0,-1-2 0 32,-2 0-192-32,2-1-64 0,1 0 0 0,3 2 0 15,-1 4-128-15,-2 2 160 0,-6 3-160 0,-2 5 160 16,-2 4-160-16,-6 5 0 0,-2 4 144 0,-3 6-144 15,-4 5 0-15,-4 3 144 0,-5 3-144 0,-3 3 0 16,-4 3 192-16,-4 3-64 0,-3 1 0 0,-4 2-128 16,-2 0 176-16,-2 4-176 0,-2 0 160 0,-5 6-160 0,0 0 192 0,0 0-64 15,0 0-128-15,0 0 192 0,0 0-192 0,-7 0-288 16,-2 1 64-16,-3 3 16 16,0-1-336-16,1 2-64 0,0 1-16 0,0-1 0 15,0 1 16-15,1 1 0 0,-1-1 0 0,3-1 0 0,1-3 208 0,-2 0 32 16,0 0 16-16,-2 0 0 0,0-1 160 0,-1 1 48 0,1-2 0 15,-1-2 0-15,1 1 144 0,-1-3 0 16,-1-2-144-16,2 1 144 0,-1-1 0 0,1 1 0 16,0-1 128-16,0 1-128 0,1 1 432 0,1-2 0 0,-1 1 0 0,2 0 0 15,2 2 32-15,6 3 16 0,-6-3 0 0,6 3 0 16,0 0-240-16,0 0-48 16,0 0-16-16,3-5 0 0,3 2-176 0,4-2 0 15,3 1-160-15,4-1 160 0,3-1 0 0,6-2 0 16,2 1 0-16,2 0 0 0,1 3 0 0,0 0 0 0,1 3 0 0,-3 2 0 15,-1 4 0-15,-3 1 0 0,0 2 0 0,-6 3 0 16,-1 1 0-16,-3 5 0 0,-3 1 0 0,-2 3 0 16,-3 1 0-16,-4 2 0 0,-3 3 0 0,-3 0 0 0,-3 2 208 15,0 0-64-15,-3 0-16 0,-2 0 0 0,-2-1-128 0,0 0 0 16,-1-2 0-16,-6 10 0 31,2-8-704-31,1-4-64 0,3-2 0 0,2-4-16 0,1-2-1856 0,2-2-368 0</inkml:trace>
  <inkml:trace contextRef="#ctx0" brushRef="#br1" timeOffset="122614.79">8523 9227 24879 0,'-3'-7'2208'0,"-1"0"-1760"16,-2-1-448-16,1 2 0 0,-1 2 512 0,1 2 32 0,-1 1 0 0,0 3 0 16,-1 1-176-16,1 4-48 0,-1 2 0 0,-3 6 0 15,1 1-320-15,2 4 0 0,-1 4 0 0,2-2-128 16,2-1 128-16,2 0-160 16,1-1 160-16,3 0-160 0,1-1 160 0,3-2 0 0,1 0 0 0,3-2-128 15,1-4 272-15,1-1 64 16,2-3 16-16,1-3 0 0,0-4 224 0,2-3 64 0,1-5 0 0,0-2 0 0,1-3 272 0,1-5 64 15,1-4 16-15,-4-3 0 0,0-3 32 0,-4-2 0 16,-3-1 0-16,-4-3 0 0,-1-3-320 0,-5 2-48 16,-5 2-16-16,-3 1 0 0,-6 6-64 0,-1 4 0 15,-5 3-16-15,0 6 0 0,0 3-80 0,-4 7-16 16,-1 3 0-16,-1 5 0 0,-1 3-336 0,2 6 0 16,2 5 0-16,1 3-192 15,2 3-480-15,4 5-96 0,1 3-32 0,7 3 0 16,3 1-2640-16,7-1-528 0</inkml:trace>
  <inkml:trace contextRef="#ctx0" brushRef="#br0" timeOffset="126616.3">12429 10138 2751 0,'0'0'256'0,"0"0"-256"0,-6-1 0 0,1 0 0 15,5 1 3216-15,-6-2 608 16,2 1 112-16,4 1 32 0,-5-2-1344 0,5 2-272 15,0 0-48-15,0 0-16 0,0 0-496 0,0 0-112 0,0 0-16 0,0 0 0 16,0 0-768-16,8-1-144 16,3 0-48-16,0 1 0 0,3-1 16 0,3 0 0 15,1-1 0-15,0 0 0 0,2-1-176 0,0 0-32 0,2-2-16 0,0 2 0 16,0-1-192-16,0 0-48 16,0 1 0-16,-1 0 0 0,-3 0-256 0,0-1 0 0,0 1 128 0,-3 1-128 15,-2 1-176-15,-1 1-80 0,-3 0-32 16,0 1 0-16,-9-1-2064 0,0 0-400 0,0 0-96 0</inkml:trace>
  <inkml:trace contextRef="#ctx0" brushRef="#br0" timeOffset="126805.58">12368 10339 30287 0,'-11'0'1344'0,"11"0"272"0,0 0-1296 0,0 0-320 16,0 0 0-16,0 0 0 15,0 0 1152-15,0 0 144 0,0 0 48 0,10 0 0 0,1 0-208 0,2-1-48 16,5-1 0-16,1 0 0 15,3 0-448-15,1-1-112 0,2-1-16 0,1 0 0 16,1 0-256-16,-1 0-48 0,1-1-16 0,-1 1 0 16,0-1-192-16,0 1 128 0,-3 1-128 0,0-1 0 15,-1 1-512-15,-1 0-192 0,-1 2-32 0,-4 0-16 16,-2 0-3088-16,-1-1-608 16,4 0-128-16,-17 2-32 0</inkml:trace>
  <inkml:trace contextRef="#ctx0" brushRef="#br0" timeOffset="127977.62">14525 9984 24415 0,'-1'-11'1088'0,"1"11"208"0,-1-7-1040 0,1 2-256 16,0 0 0-16,0 5 0 0,-1-4 1184 0,-1 2 176 15,0-1 48-15,-2 3 0 0,0 2-432 16,0 1-80-16,-1 2 0 0,-1 3-16 0,-4 4-544 0,-2 4-96 0,-2 0-32 0,1 5 0 16,-1 1-32-16,0 1-16 0,-1 0 0 0,1 1 0 15,0 1-160-15,0-2 160 0,-1 0-160 0,1-1 160 16,1-2-160-16,2-2 128 0,0-1-128 0,1-3 128 15,0-1-128-15,2-2 0 0,1-1 0 0,2-2 0 16,1-3 256-16,4-5 32 0,0 0 0 0,0 0 0 16,0 0 128-16,0 0 32 0,4-6 0 0,3-3 0 15,2-2-64-15,2-4-16 0,5-4 0 0,0-3 0 0,2-6-208 16,1-2-32-16,0-5-128 0,2 1 192 16,1 0-192-16,-1 1 0 15,-1 1 0-15,-1 3 0 0,-3 3 128 0,0 4-128 0,-2 4 0 0,-1 2 0 16,-1 3 320-16,-1 3-48 15,0 2 0-15,0 4 0 0,0 1-144 0,-1 3-128 0,1 3 144 0,0 3-144 16,1 1 0-16,0 3 0 0,-1 0 0 16,0 2 0-16,1 4 0 0,1-1 0 0,-2 1 0 0,-2 1 0 0,1 1 0 0,0 0 0 15,0 0 0 1,-1 1 0-16,-1 0 0 0,0 0 0 16,0 0 0-16,-1-1 0 0,-2-1 0 0,1-2 0 0,-2-1 0 0,3-1 0 0,-4-1 0 0,0-1 0 0,1-2 0 15,-2-2 0-15,-1 0 128 0,-1 0-128 0,-1-1 0 0,0 0 0 16,1-6 128-16,-6 5-128 15,-1 0 0-15,-2-1 0 0,-2 0 176 0,-2 1-176 0,-4-1 192 0,-3 2-192 32,-1-2 144-32,-2 2-144 0,-1-1 0 0,0 1 144 15,-1-3-144-15,-1 2 0 0,1 1 0 0,2-1 128 16,-1 0-128-16,3-1 0 0,0 1 0 0,2-2 128 0,2 0-128 16,1-1 0-16,3 1 0 0,2-2 0 15,2 0-144-15,1 0-64 0,2-1-16 0,6 0 0 16,0 0-2224-16,0 0-448 0,3-7-96 0</inkml:trace>
  <inkml:trace contextRef="#ctx0" brushRef="#br0" timeOffset="128383.45">15477 9939 29487 0,'12'-9'1296'0,"-5"6"288"0,-7 3-1264 0,5-4-320 16,3 2 0-16,-3 0 0 0,-5 2 384 0,0 0 0 0,0 0 16 0,0 0 0 15,0 0 496-15,0 0 112 16,-6 0 16-16,-1 2 0 0,-5 2-384 0,0 3-80 16,-4 3-16-16,0 1 0 0,-1 1-96 0,1 2 0 0,-3 1-16 0,2 0 0 15,0 2-176-15,3 0-48 16,1 2 0-16,2-2 0 0,2 0-208 0,2-1 144 0,3 1-144 0,3-2 128 16,2 1-128-16,3-2 0 0,3-1 0 15,4-1 0-15,2-2 0 0,4-1 0 0,1-1 0 0,4-2 128 16,4 0-128-16,2-2 160 0,3-2-160 0,2 0 160 15,3-4-160-15,2 0 192 16,0-3-192-16,0-4 192 0,-5-2-32 0,-2-2 0 0,0 0 0 0,-3-3 0 16,-4 0 64-16,-1-1 16 0,-5-2 0 0,-3 1 0 0,-3-1 0 0,-2 1 0 15,-3 2 0-15,-6 1 0 0,-2-1 96 0,-3 2 32 16,-2 1 0-16,-3 1 0 0,-3 1-176 16,-4 1-16-16,-1 1-16 0,-2 1 0 0,-1 0-160 15,-3 3-256-15,-2 1 64 0,-1 1 16 16,-2 1-272-16,1 2-48 0,-1 1-16 0,2 1 0 15,0 1-352-15,3 2-80 0,2 1-16 0,2 1-10784 16,2 2-2160-16</inkml:trace>
  <inkml:trace contextRef="#ctx0" brushRef="#br0" timeOffset="128715.92">15786 9737 27647 0,'-8'-21'2448'0,"6"13"-1952"16,-1-2-496-16,-1-1 0 0,1 0 960 0,1 0 112 15,-2 0 16-15,1 1 0 0,1 2 384 0,0 2 96 16,1-1 16-16,1 7 0 0,0 0-736 0,0 0-144 0,0 0-16 0,0 0-16 0,0 0-368 0,0 0-80 16,2 7-16-16,0 2 0 0,-2 5-64 15,0 2-16-15,0 3 0 0,0 4 0 16,-2 3 64-16,-1 4 0 0,-2 1 0 0,0 5 0 15,-3 4-32-15,-1 2 0 0,-1 0 0 16,1 4 0-16,-1-2-160 0,0 0 0 0,0-2 0 0,1-1 128 0,-2-2-128 0,2-1 0 16,0-2 144-16,2 0-144 0,0-3 128 0,1 0-128 15,0-5 160-15,2-1-160 0,0-2 0 16,2-2 0-16,0-2 0 0,2-2 0 16,0-4-656-16,0-1-32 0,2-2 0 0,0-2 0 15,2-2-2352-15,1-2-480 0,2-1-80 0</inkml:trace>
  <inkml:trace contextRef="#ctx0" brushRef="#br0" timeOffset="128911.82">15905 10357 33231 0,'0'0'1472'0,"0"0"304"0,0 0-1424 0,0 0-352 16,0 0 0-16,7 3 0 0,-1 0 1088 0,-1 3 160 15,1 0 32-15,-2 3 0 0,1 3-336 0,-2 1-64 0,-1 3-16 16,0 0 0-16,0 2-464 0,0 1-80 0,-2 0-32 0,0 2 0 15,0 0-160-15,-1 0-128 0,-2-1 192 0,2 0-192 0,0-2 0 0,0 2 0 16,-1-2 0-16,1-1 0 16,1 0-1472-16,-1-2-256 0,0-1-64 0,0-3-15152 0</inkml:trace>
  <inkml:trace contextRef="#ctx0" brushRef="#br0" timeOffset="134118.32">16827 10017 38703 0,'0'0'3440'0,"0"0"-2752"15,0 0-560-15,0 0-128 0,6-4 0 0,0 2 192 0,0 1-192 0,2-1 192 0,1 0 176 0,2 1 32 0,1 0 16 0,1-1 0 32,2 1-288-32,3 0-128 0,1 0 0 0,2-1 128 15,-2 0-272-15,1-2-64 0,1 2-16 0,-1 0 0 16,-1 0-640-16,-2 1-128 0,0 0-32 0,-3 2 0 15,-2 0-2128-15,-2 1-432 0</inkml:trace>
  <inkml:trace contextRef="#ctx0" brushRef="#br0" timeOffset="134276.96">16938 10159 19343 0,'-9'2'1728'0,"-1"0"-1392"16,-3 0-336-16,1 2 0 0,2-2 3152 0,1 0 560 16,1 1 128-16,3-1 0 0,5-2-1776 0,0 0-352 15,0 0-80-15,0 0-16 0,0 0-864 0,4 7-176 16,3-1-48-16,3-1 0 0,3-1-96 0,3 0-32 15,5-1 0-15,1-2 0 0,2-1-80 0,2-2 0 16,-1-1-16-16,1-1 0 16,2-1-576-16,-3-1-112 0,3-1-32 0,0-1 0 15,3-1-2128-15,1-1-416 0</inkml:trace>
  <inkml:trace contextRef="#ctx0" brushRef="#br0" timeOffset="134765.42">18285 9248 23951 0,'-1'-7'2128'0,"0"-1"-1696"15,0 1-432-15,1-1 0 0,1 1 1536 0,0 2 208 0,-1-1 48 0,1 2 16 16,0 0 48-16,0-1 0 16,-1 5 0-16,0 0 0 0,0 0-736 0,0 0-144 0,0 0-16 0,0 0-16 15,4 7-480-15,-1 2-80 0,-1 3-32 0,0 1 0 16,-1 1-128-16,-1 3-32 0,0 1 0 0,-1 2 0 16,0 2-192-16,0 0 144 0,0 0-144 0,1 1 128 15,-1 0 64-15,0 2 0 16,0-1 0-16,0-1 0 0,0-1-384 0,-1 0-64 0,2-3 0 15,2-1-16-15,0 0-496 0,1-1-112 0,0-2-16 0,3-2 0 16,4-1-2624-16,0-3-512 0</inkml:trace>
  <inkml:trace contextRef="#ctx0" brushRef="#br0" timeOffset="135096.6">18852 9175 35935 0,'-15'-6'3200'0,"8"3"-2560"16,-3 0-512-16,-1 2-128 0,-2 0 400 0,-3 2 64 15,0 1 16-15,-2 3 0 0,0 2 400 0,0 3 80 16,-1 2 0-16,0 1 16 0,0 1-464 0,1 2-112 16,3 3-16-16,0 3 0 0,1-1-96 0,2 2-32 15,3 0 0-15,2 2 0 0,2 1-256 0,2-1 0 16,2-1 0-16,3 0 0 0,3-1 0 0,1-1 0 0,1-2 0 0,1-1 0 16,4-3 0-16,3 0-304 0,1-3 64 0,2-2 16 15,1-3-16-15,2-3 0 0,1-4 0 0,0-1 0 16,0-2 96-16,-1-2 16 15,-5-4 0-15,-1-2 0 0,-2-1 288 0,-1-2 64 0,-4-2 16 0,-4-2 0 16,-2 0 224-16,-5 2 48 0,-2 1 16 0,-3 1 0 16,-3-1 160-16,-1 3 16 0,-2 4 16 0,-2 1 0 15,0 2-496-15,-3 3-96 0,2 2-128 0,-1 1 176 16,0 2-176-16,2 2-224 0,0 0 48 0,2 2 16 16,2 0-368-16,1 1-80 0,2 1-16 0,3-1 0 15,1 1-1328-15,3 1-272 0,2-1-48 0,2 0-9456 16,2-2-1904-16</inkml:trace>
  <inkml:trace contextRef="#ctx0" brushRef="#br0" timeOffset="135405.6">19065 9181 36575 0,'-10'-8'800'0,"7"5"160"0,3 3 48 0,-3-3 16 0,0-1-816 0,3 4-208 0,0 0 0 0,0 0 0 15,5-2 288-15,2-1 16 0,4 0 0 0,4 0 0 16,1 2 128-16,5-1 16 0,4 1 16 0,3 0 0 16,3-2-32-16,1 1-16 0,2 0 0 0,-2 0 0 15,0 0-272-15,-1-1-144 0,2 1 160 0,-4 0-160 16,-1 0 0-16,-2 0 0 0,-1-1 0 0,-1 2 0 15,-2 0-240 1,-2 0-144-16,-3 1-16 0,-4 0-16 0,-4 0-2336 0,-9 0-480 0,0 0-96 0</inkml:trace>
  <inkml:trace contextRef="#ctx0" brushRef="#br0" timeOffset="135586.32">19364 9155 24879 0,'0'0'2208'0,"0"0"-1760"0,-6 0-448 0,0 3 0 16,2 1 1856-16,-1 1 304 0,1 1 48 15,1 3 16-15,3 2-768 0,0 1-160 0,0 1-16 0,1 2-16 0,1 4-384 0,1 1-80 16,1 1-16-16,-1 1 0 0,-1 0-272 16,0 1-64-16,2 0-16 0,-2 1 0 0,0 0-256 0,-1 1-48 0,0-1-128 0,-1-1 192 31,-2 0-192-31,1-2 144 0,0 0-144 0,1-1 128 16,0-3-128-16,2 0-192 0,1-2 32 0,2-2 16 31,-1-2-1712-31,2-2-352 0,0-2-64 0</inkml:trace>
  <inkml:trace contextRef="#ctx0" brushRef="#br0" timeOffset="135812.46">19662 9392 37311 0,'0'0'832'0,"0"0"160"0,0 0 32 0,0 0 16 0,0 0-832 0,0 0-208 15,0 0 0-15,0 0 0 0,0 6 768 0,0 2 96 16,-2 0 32-16,2 2 0 0,0 2-416 0,0 1-80 15,0 0-16-15,2 3 0 0,-2 0-240 0,1 1-144 16,1 0 160-16,-1-1-160 0,1-1 0 0,-2 2 128 16,1-1-128-16,1 1 0 0,1 0-160 0,1-1-80 0,0-3-16 0,1 0 0 31,0-2-1664-31,2-2-352 0,-1-3-64 0,3 0-13696 0</inkml:trace>
  <inkml:trace contextRef="#ctx0" brushRef="#br0" timeOffset="136155.18">20164 9083 33167 0,'2'-7'2944'16,"0"1"-2352"-16,-1-1-464 0,2 0-128 15,0 2 512-15,-3 5 96 0,0 0 16 0,0 0 0 16,0 0 400-16,0 0 96 0,0 0 16 0,0 0 0 0,3 8-608 0,1 1-112 15,-3 2-32-15,0 3 0 0,-1 2-160 0,-1 3-32 16,-2 1-16-16,0 2 0 0,1 0-176 0,-1 3 160 16,-1-1-160-16,1 0 160 0,1 1-160 0,-1-1 0 15,3-1 144-15,1-1-144 0,1-2 128 0,-1-2-128 16,3 1 160-16,2-2-160 0,0-3 400 0,2-2-16 16,2-1 0-16,1-2 0 0,2-3 64 0,2 0 16 15,0-3 0-15,4-1 0 0,-3-2-128 0,3-1-16 16,3-1-16-16,-1 0 0 0,3-1-304 0,1-1 0 15,3 1 0-15,-2 0 0 16,9-2-448-16,-2 2-192 0,-2 1-32 0,-2 1-16 16,-3 1-2176-16,-3 1-432 0,-3 0-96 0</inkml:trace>
  <inkml:trace contextRef="#ctx0" brushRef="#br0" timeOffset="136711.26">18089 10086 28559 0,'-10'-4'1264'0,"10"4"272"0,-7-3-1232 0,-1 0-304 0,0 0 0 0,1 1 0 0,1 1 1264 0,0-1 192 0,6 2 32 0,0 0 16 15,0 0-352-15,0 0-80 0,0 0-16 0,0 0 0 16,0 0-560-16,0 0-112 0,0 0-32 0,6 2 0 15,3-2-144-15,4 0-16 0,5 0-16 0,5-2 0 16,5-1 112-16,8 1 32 0,5 0 0 0,6 0 0 16,3-3-192-16,5 0-128 15,4-2 192-15,7 0-192 0,8 1 192 0,7-1-192 0,3 1 192 0,9-1-192 0,7-1 144 0,4 1-144 32,3-2 0-32,5 0 144 0,5 0-144 0,1 0 0 0,-2 2 0 0,3-1 0 15,3 0 0-15,-3 1 0 0,-5 0 128 0,-2 2-128 0,0 0 0 0,-8 2 0 16,-7 1 0-1,-5-2 128-15,-3 2-128 0,-6 1 128 0,-5 0-128 0,-6 1 128 0,-6 0-128 0,-7 0 128 16,-7 0-128 0,-6 0 128-16,-4 1-128 0,-5-1 160 0,-5-1-160 15,-5 0 160-15,-2-1-160 0,-6 1 160 0,-3-1-160 0,-3 1 160 16,-2-2-352-16,-4 2-80 0,-7 1-16 16,0 0 0-16,0 0-1312 0,0 0-272 0,-8 1-48 0,-4 1-14784 0</inkml:trace>
  <inkml:trace contextRef="#ctx0" brushRef="#br0" timeOffset="137424.93">18936 10636 11055 0,'0'0'480'0,"3"-5"112"16,-1-2-464-16,-2 1-128 0,0 1 0 0,0 5 0 0,0 0 4240 0,0 0 832 15,0 0 176-15,0 0 16 0,0 0-3280 0,0 0-640 16,-6 2-144-16,1 4-32 0,-2 2-640 0,-2 5-128 16,-1 1-16-16,-4 2-16 0,0 2 48 0,-2 1 16 15,0 2 0-15,-2 1 0 0,-1 1-176 0,-1 0-16 16,1-1-16-16,1 0 0 0,2-1-96 0,2-2-128 16,0 0 176-16,3-2-176 0,3-3 272 0,0-1-48 15,2-2-16-15,3-2 0 0,1-1-16 0,2-8 0 16,0 0 0-16,0 0 0 0,0 0 64 0,7-1 16 0,0-5 0 0,3-2 0 15,2-3-32-15,1-3-16 0,5-5 0 0,1-3 0 16,1-3-224-16,-1-1 144 16,2-2-144-16,2 3 128 0,-3-2-128 0,-2 3 160 0,-3 2-160 15,-1 2 160-15,-1 3 192 0,-2 5 32 0,-3 2 16 0,0 2 0 16,-1 3-16-16,-1 2-16 16,0 5 0-16,-1 2 0 0,0 4-128 0,0 2-32 15,1 2 0-15,-2 3 0 0,-1 3-208 0,1 1 0 0,0 3 0 0,-1 2 0 16,1 0 128-16,-1 0-128 0,0 0 0 0,-1 0 0 15,1 1 128-15,-2-2-128 0,0 0 0 0,0-1 0 0,0-2 0 0,0-3 0 16,0-1 0 0,0-2 0-16,0 0-736 0,1-3-32 0,-1-2-16 15,-1-2 0 1,0-1-1760-16,0-6-336 0,0 0-80 0</inkml:trace>
  <inkml:trace contextRef="#ctx0" brushRef="#br0" timeOffset="137600.96">18578 10787 27647 0,'0'0'2448'0,"0"-6"-1952"16,0-1-496-16,1-1 0 0,1 1 2048 0,2 1 320 0,3-2 64 15,4 1 16-15,3 1-2032 0,5 0-416 16,4 1 0-16,5 0-144 0,4 1 144 0,2 1 224 0,1 0-48 0,0 0-16 16,-1-1-160-16,0 0 0 15,1 1 0-15,1-1-176 16,-1-1-2064-16,2 2-400 0,1 1-96 0</inkml:trace>
  <inkml:trace contextRef="#ctx0" brushRef="#br0" timeOffset="138040.95">19754 10528 20271 0,'0'0'896'0,"-1"-5"192"0,-5-2-880 0,1 1-208 0,-3-1 0 0,0-1 0 15,-2 3 3568-15,-2-1 656 0,-3 1 144 0,-2 0 32 16,2 2-2544-16,-2 2-512 0,-1 1-112 0,-1 3-16 0,-1 3-576 0,-1 3-112 15,0 2-16-15,2 4-16 0,0 3-192 0,-2 1-48 16,1 2 0-16,1 2 0 0,3 3-256 0,1 0 0 16,-1 0 128-16,2 1-128 0,2 0 0 0,1 1 0 15,2 0 0-15,2 1 0 0,3-1 0 0,2-3 0 16,3-1 0-16,2-1 0 0,4-1 0 0,0-1 0 31,3-1-144-31,1-4 144 0,3-1-256 0,1-4 16 0,3-3 16 0,0-1 0 16,2-3-352-16,1-1-64 0,0-3 0 0,0-3-16 0,0 0 384 0,-2-3 80 15,-1-3 0-15,1-2 16 0,-4-1 176 0,1-2 0 16,-2 0 0-16,-1 0-128 0,-2 1 128 0,-2-1 0 16,-4 2 128-16,0 2-128 0,-3 2 336 0,0 0 0 0,-2 2 0 0,0 6 0 0,-2-4 352 15,2 4 64 1,-4 0 16-16,-1 2 0 0,0 3-464 16,-1 1-96-16,0 4-16 0,-2 2 0 0,0 3-192 0,2 1 176 15,-2 4-176-15,1 0 160 0,1 1-160 0,-1-1 128 16,0 2-128-16,2 0 128 0,-1 0-128 0,1 0 0 15,1-1 0-15,-1 0 0 0,2-1 0 0,0-1 0 16,0-2 0-16,1-1 0 16,2-4-480-16,1 0-32 0,1-1 0 0,3-2 0 15,1-2-2896-15,3-1-592 0</inkml:trace>
  <inkml:trace contextRef="#ctx0" brushRef="#br0" timeOffset="138783.54">20374 10758 33167 0,'-2'-13'1472'0,"0"6"304"0,-2 0-1424 0,1-2-352 0,-1-1 0 0,-1 0 0 15,-1 0 1216-15,-2 1 192 0,-1 2 16 0,-1-1 16 16,-1 1-352-16,0 2-80 16,-1 0-16-16,-1 3 0 0,0 2-528 0,-3 1-96 0,1 3-32 0,-4 0 0 15,2 3-208-15,-1 0-128 0,-1 3 160 0,1 1-160 16,0 1 0-16,2 2 0 0,0 3 0 0,3 0 0 15,2-2 0-15,1 0-160 0,2 1 160 0,3 0-128 16,0 0 128-16,3-1 0 0,2-2 0 0,1-1 0 16,3 1-176-16,0-4 176 0,3-1-208 0,1-1 80 0,3-2-224 0,4-1-32 15,0-2-16-15,4-2 0 16,1-2-16-16,-1-3 0 0,1-1 0 0,0-3 0 0,0-3 416 16,-1-3 0-16,-2-1 0 0,0-3 0 0,-1-4 0 0,0-1 0 15,-2-1 0-15,0-2 128 0,-2 0-128 0,-1 0 128 16,-1 1-128-16,-1 2 128 0,-1 1 80 0,-3 1 32 15,-1 1 0-15,-2 2 0 0,-1 2 400 0,-1 3 96 16,-1 1 16-16,-1 1 0 0,-2 1-176 0,1 2-16 16,0 1-16-16,-1 3 0 0,2 0-288 0,2 5-64 0,0 0-16 0,0 0 0 15,0 0-176-15,0 0 0 16,0 0 0-16,0 0 0 0,0 0 0 0,-4 4 0 16,-1 0 0-16,2 2 0 0,3-6-160 0,-1 8 160 15,0 1 0-15,1 0-144 0,0-1 144 0,1-1 0 0,1 1 0 0,-1 0 0 16,-1-2 0-16,1 1-128 15,3 1 128-15,-2-3 0 0,-2-5-160 0,0 0 160 0,3 6-192 0,1-2 192 16,-4-4-160-16,0 0 160 0,0 0-128 0,0 0 128 0,0 0 0 0,0 0 0 31,0 0 0-31,0 0 0 0,0 0 0 0,0 0 0 0,0 0 0 0,0 0 0 0,0 0 0 16,0 0 0-16,0 0 0 0,0 0 0 0,0 0 0 16,0 0-128-16,0 0 128 0,0 0-128 15,0 0 128-15,0 0 0 0,0 0 0 0,0 0-128 0,5-3 128 0,-1 1 0 16,-4 2 0-16,0 0 0 0,4-5 0 0,-4 5 0 15,0 0 0-15,0 0 0 0,0 0 0 0,4-3-128 16,-4 3 128-16,0 0 0 0,0 0 0 0,0 0 0 16,0 0 0-16,0 0 0 0,0 0 0 0,1 7 0 15,-1 0 0-15,0 3 0 0,-1 1 0 0,-1 3 0 16,0 2 0-16,-1 3 0 0,1 0 0 0,0 3 0 0,0 0 0 0,1 1 0 31,1 1 0-31,1-1 0 0,0-2 0 0,2-1 0 0,2 1 0 0,-1 0 0 0,0-1 0 0,2-2 0 16,1-2 0-16,2-2 0 0,1 0 0 0,2-3 0 15,2-3 0-15,-1 0-192 16,1-1 32-16,3-5 0 16,0-2-544-16,1-3-96 0,-1-2-32 0,2-2 0 15,1-3-1600-15,-1-4-336 0,-2-3-64 0</inkml:trace>
  <inkml:trace contextRef="#ctx0" brushRef="#br0" timeOffset="139207.48">20601 10210 11967 0,'4'-14'528'0,"-2"7"112"32,-1-1-512-32,2-1-128 0,1 1 0 0,-1 0 0 0,1 1 4800 0,-2 0 912 0,2 2 192 0,-4 5 48 0,0 0-3584 0,0 0-704 0,0 0-128 0,0 0-48 15,0 0-896-15,0 0-176 16,0 0-32-16,-1 6-16 16,-1 2-192-16,-1 2-48 0,-3 1 0 0,1 2 0 0,-2 1 16 0,0 1 0 0,1-1 0 0,-2 0 0 0,3 1-144 0,0-1 128 15,1-2-128-15,2 1 128 16,2-2-128-16,1 0 160 15,1 0-160-15,1-1 160 0,3-2 32 0,0-2 0 0,1-1 0 0,2-1 0 0,1-1 0 16,1 0 0-16,0-3 0 16,2-1 0-16,0-2-192 0,2 0 0 0,2-2 0 0,-1-2 0 31,0-1-320-31,-1-2-160 0,0-1-32 0,-1-1 0 0,-1 1-2064 16,-1 0-432-16,-1 0-64 0,-1 0-12128 15</inkml:trace>
  <inkml:trace contextRef="#ctx0" brushRef="#br0" timeOffset="139371.16">20815 10147 12895 0,'0'0'1152'0,"0"0"-928"16,-4-5-224-16,4 5 0 0,-3-3 2944 0,3 3 528 0,-5-2 112 0,2 1 32 16,-2-1-992-16,5 2-192 15,-3 3-32-15,-1 0-16 0,-1 4-960 0,1 0-192 0,0 4-32 0,0 1-16 16,2 4-480-16,0 0-112 0,1 2-16 16,0 1 0-16,0 0-160 0,1 1-32 0,0 1-16 0,0-1 0 15,1-1-208-15,0-1-32 0,0 1-128 0,1 0 192 16,0-3-192-16,2 0-240 0,-1-3 48 15,1-1-12304 1,3-1-2480-16</inkml:trace>
  <inkml:trace contextRef="#ctx0" brushRef="#br0" timeOffset="148207.46">22190 9766 20271 0,'0'0'1792'0,"0"0"-1424"0,0 0-368 0,0 0 0 16,0 0 560-16,0 0 32 0,0 0 16 0,0 0 0 15,0 0 304-15,0 0 64 0,0 0 16 0,2-4 0 16,3-1-208-16,1 2-32 0,1 2-16 0,3 0 0 16,3-2-128-16,4 1-32 0,4 1 0 0,4 0 0 15,3 0 16-15,5 0 0 16,5 0 0-16,1-1 0 0,2-2-112 0,1 1-32 0,2-1 0 0,4-2 0 16,5 1-80-16,4-1-32 0,5-2 0 0,0 1 0 15,-2-3-144-15,2 0-16 0,-2 0-16 16,-2 1 0-16,1 1-160 0,-3 2 0 0,-2-1 0 0,-5 1 128 15,-5 0-128-15,-4 1 0 0,-6-1 144 0,-2 2-144 0,-4 0 160 0,-1 1-32 16,-4 0-128-16,-3 0 192 0,-3-1-192 0,-1 2 176 16,-3-1-176-16,-1 1 160 0,-2-1-160 0,-1 2 0 15,-2 0 0-15,-1 0 0 16,2 1-704-16,-8 0-32 0,5-1 0 0,-5 1-9824 16,7 1-1952-16</inkml:trace>
  <inkml:trace contextRef="#ctx0" brushRef="#br0" timeOffset="148729.76">24540 9352 14735 0,'0'0'1312'0,"0"0"-1056"16,-1-5-256-16,0-1 0 16,1 6 1952-16,-3-5 336 0,0-1 64 0,3 6 16 15,0 0-848-15,-3-5-176 16,-3 1-16-16,1 3-16 0,-3 1-224 0,0 3-32 0,1 0-16 0,-5 2 0 0,-2 4-208 0,0 2-64 31,-1 1 0-31,-3 1 0 0,-1 3-400 0,1 0-96 16,-1 3-16-16,3 1 0 0,0 2-256 0,3-1 0 15,1 0 128-15,3 1-128 0,2 0 176 0,3 0-32 16,1 0 0-16,3 0 0 0,3-2 128 0,1-2 32 0,2-1 0 0,2-1 0 16,0 1-144-16,5-4-32 0,0-2 0 0,1-1 0 15,1-1-128-15,1-3 128 0,0-1-128 0,1-3 128 16,-1-1-128-16,1-1 192 0,0-3-192 15,1-3 192-15,0-2-48 0,-2 0 0 0,0-2 0 0,-2 0 0 16,-1-1-16-16,-4 2-128 0,0-2 192 0,-2 0-64 0,-1 0 16 0,-2 1 0 16,-2 0 0-16,-2 1 0 0,-2 1 112 0,-2 0 32 15,-3 1 0-15,-2 2 0 0,0-1-288 0,-4 3 160 16,0 0-160-16,-1 2 128 0,0 0-128 0,-4 1 0 16,2 1-192-16,-1 2 192 15,2 1-480-15,0 2 32 0,2-2 0 0,1 3 0 16,0 1-576-16,2 0-128 0,2 1 0 0,2 0-16 15,0 0-1776-15,3 0-336 0</inkml:trace>
  <inkml:trace contextRef="#ctx0" brushRef="#br0" timeOffset="149924.15">24629 9137 4607 0,'0'0'400'0,"0"0"-400"0,0-5 0 0,0 5 0 0,-3-5 1632 0,0 0 240 16,1 1 48-16,2 4 16 0,-3-4-464 0,0 0-112 0,-1 0-16 0,0 1 0 15,1-2-336-15,-2 2-80 0,0 1-16 0,-1-1 0 16,1 2-256-16,-1 0-48 0,0-1-16 0,-1 1 0 16,-1 1-80-16,0 1-32 0,-2 0 0 0,-1 1 0 0,-3 1 112 0,0 1 32 31,0 0 0-31,-2 3 0 0,-1 1-112 0,-1 0 0 16,-2 2-16-16,0 2 0 0,-2 3-160 0,-2 1-16 15,0 1-16-15,0-1 0 0,-1 2-32 0,3 1 0 16,-1-1 0-16,1 2 0 0,0 1 0 0,1 1 0 15,2 1 0-15,3 0 0 0,0 1-80 0,2 1-32 16,1-1 0-16,1 0 0 0,2 1 96 0,1 1 0 0,1-1 16 0,3 1 0 16,1 1 96-16,2-1 16 15,2-2 0-15,2 2 0 0,3-1 128 0,0 0 16 0,3-1 16 0,2 0 0 16,1-2-272-16,2 0-48 0,1 0-16 16,4-3 0-16,2-1-208 0,3-2 128 0,4 0-128 0,2-1 0 15,0-2 160-15,-1-2-160 0,1-2 160 0,-1-2-160 0,1-2 176 16,1-1-176-16,-1-3 192 0,-1-1-192 15,-2-2 192-15,-4-2-192 0,1 0 192 0,2-2-192 16,-2 0 240-16,0-3-64 0,0-3-16 0,1-2 0 16,0-1 224-16,2 0 64 0,-4-3 0 0,1 0 0 0,-1-4-448 0,-1-2 128 15,-3 1-128-15,-1-1 0 0,-2-1 320 0,2-8 0 16,-4 1-16-16,-2 1 0 0,-2 0 16 0,-3 1 16 16,-1 1 0-16,-3 0 0 0,-2 1-16 0,-2 0-16 15,-1 2 0-15,0 2 0 0,-2-1-48 0,-1 2 0 16,0 1 0-16,0 2 0 0,-2 2-80 0,1 0-32 15,-3 1 0-15,0 0 0 0,0 2-144 0,0 0 0 16,-1 2 0-16,0 1-176 0,-2 2-16 0,3 4 0 0,-1-1 0 0,-1 1 0 31,-1 1-560-31,-3 1-112 0,0 0-32 0,-3 3 0 16,-2 0-1792-16,-6 2-384 0,-1 4-64 0</inkml:trace>
  <inkml:trace contextRef="#ctx0" brushRef="#br0" timeOffset="153433.51">2732 12490 2751 0,'0'0'256'0,"0"0"-256"0,7-5 0 0,-2 1 0 0,1-2 2144 0,-2 2 384 16,1-1 80-16,-1 0 16 0,1-1-1024 16,1 1-208-1,-2-1-48-15,1 1 0 0,-1-1-128 0,-1 1-48 0,1 1 0 0,-2-1 0 0,1 1-112 0,-3 4-32 16,0-5 0-1,0 5 0-15,0-4-208 0,0 4-48 0,-5-4-16 0,0 0 0 0,-1 2-64 0,-2 1-16 16,-2 1 0 0,-2 1 0-16,-2 2-16 0,-2 3 0 0,-1 0 0 0,-2 4 0 15,-1 2-288-15,0 2-64 0,0 0-16 0,-1 2 0 16,0 1-160-16,1 1-128 0,1 1 192 0,2 0-192 0,-3-1 208 16,1 0-64-16,4 1-16 0,2-1 0 0,0-2-128 15,4 0 128-15,2-2-128 0,0-1 128 0,4 0-128 16,2-1 0-16,2 0 0 0,2 1 128 15,4-2-128-15,2-2 0 0,1 0 0 0,3 0 128 16,3 0 0-16,4-1-128 0,-2-3 192 0,3-1-64 16,3 0-128-16,2-2 0 0,3-1 0 0,2 0 0 0,1-1 0 15,2-2 0-15,1-1 0 0,1-2 0 0,0 1 160 16,-1-3 0-16,-4 0 0 0,-1-3 0 0,-5-1 80 16,-1-1 16-16,-4-1 0 0,-3 1 0 0,-4 0 48 0,-2-1 16 15,-2 1 0-15,-6 0 0 16,-2 1 176-16,-3 0 32 0,-2 1 16 0,-1-1 0 0,-6 0-80 0,-2 1-16 15,-1 0 0-15,-5 1 0 0,-4 2-448 0,-2 0 0 16,-3 2 0-16,-1 0 0 0,-2 2-256 0,2 0 0 16,1 1 0-16,1 2 0 15,2 2-272-15,2-1-48 0,2 1-16 0,3 0 0 16,3 0-1632-16,1 2-320 0,0-1-64 0</inkml:trace>
  <inkml:trace contextRef="#ctx0" brushRef="#br0" timeOffset="153784.2">2823 12178 35007 0,'-8'-12'3120'0,"3"7"-2496"15,-1-3-496-15,1 1-128 16,0 1-608-16,0-1-144 0,2 1-16 15,0 1-16-15,1 1 1264 0,2 4 256 0,0 0 48 0,0 0 16 16,0 0-96-16,-3 4-32 0,1 4 0 0,0 3 0 0,0 3-176 0,0 5-48 16,-2 2 0-16,1 5 0 15,-1 5-96-15,-1 3-32 0,-1 3 0 0,-1 5 0 0,0 3-96 0,-1 5-32 16,-2 0 0-16,0 3 0 0,0 1-192 0,1-1 144 16,0-2-144-16,2-2 128 0,-1-2-128 0,2 0 0 15,2-3 144-15,0-3-144 0,-1-3 128 0,1-4-128 16,-1-2 128-16,2-3-128 0,1-2 128 0,0-4-128 15,-2-3 128-15,2 4-128 0,2-5 0 0,-1-6 0 16,-2-3 0-16,3-10 0 16,0 0-608-16,0 0-192 0,0 0-32 0,0 0-11056 15,0 0-2192-15</inkml:trace>
  <inkml:trace contextRef="#ctx0" brushRef="#br0" timeOffset="155111.12">3250 13172 4607 0,'0'0'400'0,"0"0"-400"0,0 0 0 0,0 0 0 0,0 0 2432 0,0 0 384 16,0 0 96-16,7 3 16 0,-7-3-1216 0,0 0-240 16,6 2-64-16,1-1 0 0,-7-1-224 0,7 0-48 15,-1 0-16-15,0 0 0 0,-6 0-320 0,6-1-64 16,0 0-16-16,-1 0 0 0,1 0-144 0,-6 1-16 15,5 0-16-15,-5 0 0 0,0 0-128 0,0 0-32 16,0 0 0-16,0 0 0 0,0 0 0 0,0 0-16 0,0 0 0 0,0 0 0 16,0 0-144-16,0 0-32 0,0 0 0 0,0 0 0 15,0 0-192-15,0 0 128 16,0 0-128-16,0 0 0 0,0 0 128 0,0 0-128 16,0 0 0-16,0 0 0 0,0 0 128 0,0 0-128 0,0 0 0 0,0 0 144 0,0 0-144 0,0 0 0 15,0 0 0-15,0 0 0 0,0 0 0 0,0 0 0 16,0 0 0-1,0 0 0-15,0 0 0 0,0 0 0 0,0 0 0 0,0 0 0 16,0 0 0-16,0 0 0 16,0 0 0-16,0 0 0 0,0 0 0 0,0 0 0 0,0 0 0 0,0 0 128 0,0 0-128 0,0 0 0 15,0 0 0-15,0 0 0 0,0 0 0 0,0 0 0 16,0 0 0-16,0 0 0 0,0 0 0 0,0 0 0 0,0 0 0 0,0 0 0 16,0 0 0-16,0 0 0 15,0 0 0-15,0 0 0 16,0 0-144-16,0 0 144 0,0 0 0 0,0 0 0 0,0 0 0 0,0 0 0 0,0 0 0 0,6-4 0 15,-6 4 0-15,0 0 0 0,5-4 0 0,0 0 144 16,-5 4-16-16,0 0 0 0,2-6 0 0,-2 6 0 16,1-5 80-16,0-1 16 15,-1 6 0-15,1-5 0 0,-1 5 48 0,0-6 16 16,-1 1 0-16,1 5 0 0,-2-5-32 0,2 5-16 16,-3-4 0-16,3 4 0 0,-4-5-80 0,1 2-16 15,-1 1 0-15,4 2 0 0,-6-2-144 0,0 1 192 16,-2 0-192-16,1 1 192 0,0 1-16 0,-1 1 0 15,0 0 0-15,0 1 0 0,0 2 16 0,-2 0 0 16,-1 3 0-16,1 1 0 0,-1 1-16 0,0 2 0 16,0 2 0-16,0 1 0 0,1 2-176 0,0-1 0 15,0 1 0-15,1 1 128 0,1-1-128 0,1 1 0 16,0 0 0-16,3 0 0 0,1 0 0 0,0-2 0 0,2 1 0 16,1-1 0-16,1 0 128 0,3-2-128 15,-1-1 0-15,3-1 128 0,1-1 64 0,0-1 16 16,2-1 0-16,2-1 0 0,1-3-64 0,1 1-16 15,2-3 0-15,2-1 0 0,-1-1-128 0,3-1 0 16,1-1 144-16,1-1-144 0,0-3 160 0,0 1-32 0,-1-1-128 0,1-1 192 16,-3-2-64-16,-2 1 0 15,-1-1-128-15,-3 1 192 0,-2 1-192 0,-1 0 144 16,-2 3-144-16,-1-1 128 0,-6 4 0 0,0 0-128 16,0 0 192-16,0 0-64 0,0 0-128 0,0 0 128 15,0 0-128-15,0 0 128 0,0 0-416 0,0 0-96 0,-6-4 0 0,6 4-16 16,0 0-1216-16,0 0-240 0,-5 0-64 0,5 0-14256 15</inkml:trace>
  <inkml:trace contextRef="#ctx0" brushRef="#br0" timeOffset="155884.98">3882 12543 13823 0,'0'0'1216'0,"0"0"-960"0,0 0-256 0,0 0 0 16,0 0 2560-16,0 0 480 16,0 0 96-16,0 0 0 0,0 0-1216 0,0 0-256 0,0 0-64 0,0 0 0 15,8 4-576-15,1-3-128 0,0 0-32 0,1 0 0 16,1-2-208-16,3 1-32 16,3 0-16-16,-1 0 0 0,1-1-352 0,1 0-80 0,2 0-16 0,1 0 0 15,-2-2-160-15,1 1 0 0,-1 0 0 0,1 0 128 16,0 0-432-16,-2 0-80 15,-2 1-32-15,0 0 0 0,-3 0-2144 0,-2 1-416 0,-2 1-96 0</inkml:trace>
  <inkml:trace contextRef="#ctx0" brushRef="#br0" timeOffset="156065.21">3917 12722 33119 0,'0'0'1472'0,"0"0"288"0,0 0-1408 0,0 0-352 0,0 0 0 0,0 0 0 16,0 0 272-16,0 0-16 15,0 0 0-15,0 0 0 0,0 0 80 0,0 0 16 16,10 2 0-16,1-2 0 0,1-2-352 0,4 1 128 16,2-2-128-16,2 0 0 0,2 0 0 0,2-1 0 15,1 0 0-15,4-1-10560 0,2-1-1984 16</inkml:trace>
  <inkml:trace contextRef="#ctx0" brushRef="#br0" timeOffset="156733.42">5985 12415 18431 0,'-6'-8'816'0,"4"6"160"0,-2 0-784 0,2-2-192 16,-2 3 0-16,1 0 0 0,-5 1 1520 0,-1 1 256 15,-2-1 48-15,-1 2 16 0,-2 2-560 0,0 1-96 16,1 3-32-16,-6 2 0 0,-1 2-368 0,1 1-80 0,1 1 0 0,0 1-16 15,4 0-240-15,-2 1-64 0,4-1 0 0,2 0 0 16,2 2-192-16,2-2-32 0,3-2-16 0,1 1 0 16,2-1-144-16,2 0 0 0,2-1 0 0,4-1-176 15,1-1 176-15,4 0 0 0,3-3 0 0,4 0 0 16,3 0 0-16,3-2 128 0,1-1-128 0,5-2 176 16,2-2-176-16,2 0 0 15,3-1 144-15,-3-1-144 0,0-3 320 0,1-1-16 0,-1-3 0 0,-2-2 0 0,-2-1 80 16,-1-3 0-16,-3-1 16 0,-1-1 0 0,-4 0-80 15,-3-1-32-15,-4 1 0 0,-3 0 0 0,-4 1 176 0,-3 0 48 16,-4 1 0-16,-3 2 0 0,-4-1 0 0,-2 2 16 16,-4 1 0-16,-4 2 0 0,-2 2-224 15,-4 1-48-15,-2 3-16 0,0 2 0 0,-5 2-240 0,2 2-160 16,-2 2 32-16,0 0 0 16,-2 2-384-16,1-1-64 0,2 2 0 0,1 0-16 15,2-1-1616-15,5 1-320 0,1 0-64 0,3 0-12336 0</inkml:trace>
  <inkml:trace contextRef="#ctx0" brushRef="#br0" timeOffset="157066.89">6205 12068 23039 0,'-5'-11'1024'0,"3"6"192"0,0-2-960 0,0 1-256 0,0-1 0 0,-1 1 0 0,1 1 1984 0,2 5 336 16,-2-6 80-16,2 6 16 0,0 0-816 0,0 0-144 16,0 0-48-16,0 0 0 15,0 0-560-15,0 0-112 0,-4 5-32 0,0 3 0 16,1 3-144-16,-1 3-48 0,-1 3 0 0,0 5 0 0,-2 5-128 0,-1 3-48 16,1 3 0-16,-2 4 0 0,-1 4-64 0,0 3-16 15,-1 2 0-15,0 1 0 0,0 3-96 0,1-1-32 16,0 0 0-16,0-2 0 0,2-1-128 0,0-1 0 15,0-2 0-15,2-1 0 0,0-3 0 0,1 0 0 16,0-2 0-16,2-1 0 0,0-5-256 0,0-1-96 16,1-1-16-16,2-4 0 15,0-3-1584-15,1-2-320 16,2-3-64-16,0-2-14176 0</inkml:trace>
  <inkml:trace contextRef="#ctx0" brushRef="#br0" timeOffset="157333.96">6473 12899 9215 0,'0'0'400'0,"0"0"96"0,-5-1-496 0,0 1 0 15,5 0 0-15,0 0 0 0,-6 3 5616 0,0 1 1024 0,1 3 208 0,0 1 32 0,0 0-4624 0,0 2-912 16,1 1-192-16,1 1-48 0,-1 1-560 0,1 0-112 16,1 2-32-16,0 1 0 0,0-3-256 0,-1 2-144 15,2 1 160-15,0-2-160 0,1-1 0 0,0 0 0 16,0-1 0-16,0-1 0 16,0-1-1520-16,1 0-336 0,0-1-80 0</inkml:trace>
  <inkml:trace contextRef="#ctx0" brushRef="#br0" timeOffset="157766.01">6372 12985 32255 0,'-13'-11'2864'0,"7"6"-2288"0,1 0-576 0,0-2 0 0,2 0 1152 0,2 1 128 15,0-1 32-15,2 2 0 0,1-1-672 0,3 1-128 0,0 0-16 0,4 1-16 31,1 1-336-31,2-1-144 0,2 1 128 0,3 1-128 16,0 1 0-16,1 1 0 0,0 0 0 0,-1 1 0 16,-1 0 0-16,-2 2 0 0,0 2 0 0,-2-1 0 0,-3 2 0 0,-2 0 0 15,-3 1 144-15,-1 2-144 0,-2-1 0 0,-3 3 0 16,-2 0 0-16,-2 3 0 0,-1 0-128 0,-2 0 0 16,-1 0 0-16,0 0 0 0,0-1 128 0,0-1 0 15,0-1 0-15,3-1-128 0,0-2 128 0,3-1 0 16,0-1 0-16,4-6 128 0,0 0-128 0,0 0 128 15,0 0-128-15,0 0 128 0,6 6-128 0,2-1 144 16,1-2-144-16,2 0 160 0,3 0-160 0,0-1 0 16,1 0 0-16,1 0 0 0,-2 0 0 0,1 1 0 15,0 0 0-15,-5 0 0 0,0 2 0 0,-2-1 0 16,0 0 144-16,-8-4-16 0,2 6 144 0,0-1 48 0,-2-5 0 0,-1 7 0 16,-2 0 128-16,-2-2 48 0,-3-1 0 15,-1 2 0-15,-4-1-160 0,-1 1-16 16,-4-3-16-16,0 2 0 0,0-1-304 0,-1 0 0 0,-1 0 0 0,1-2 0 31,1-1-544-31,0-1-16 0,1 0 0 0,0-2 0 16,2-3-2224-16,0 1-448 0,3-3-96 0</inkml:trace>
  <inkml:trace contextRef="#ctx0" brushRef="#br0" timeOffset="158002.63">7100 12332 39743 0,'-7'-9'1760'0,"7"9"352"0,-5-4-1680 0,5 4-432 16,0 0 0-16,-3-2 0 0,3 2 336 0,0 0-16 15,-6 0 0-15,6 0 0 0,-4 4 208 0,2 3 48 16,1 2 0-16,0 3 0 0,-1 0-304 0,1 2-48 16,0 2-16-16,0 1 0 0,0 2-80 0,0 0 0 15,1 0-128-15,-2 1 192 0,0 0-192 0,-1 1 0 16,1 0 0-16,0 1 0 15,-1 1-448-15,-1-1-144 0,1-2-32 0,0-1 0 16,-1 0-2960-16,1-1-576 0</inkml:trace>
  <inkml:trace contextRef="#ctx0" brushRef="#br0" timeOffset="158181.47">6858 12582 29487 0,'-10'-12'1296'0,"7"7"288"0,-1 2-1264 0,0 0-320 0,4 3 0 0,0 0 0 15,0-6 2320-15,3 1 416 0,0 0 80 0,2 2 0 16,3 0-2112-16,4 1-448 16,2-1-64-16,4 1-32 0,4 1-160 0,3-1 0 0,4 0-192 0,1 0 192 15,-2-1-208-15,3 0 80 0,2 0 128 0,1-2-208 32,2 1-2480-32,3-2-512 0</inkml:trace>
  <inkml:trace contextRef="#ctx0" brushRef="#br0" timeOffset="158811.57">8444 12244 28559 0,'0'0'2544'0,"-4"-3"-2032"0,-3 0-512 16,1 2 0-16,-1-1 1024 0,7 2 128 15,0 0 0-15,-5 5 16 0,-3 1-144 0,-1 2-48 16,-2 3 0-16,-1 3 0 0,-1 5-400 0,-2 1-96 0,-2 1-16 0,-1 1 0 0,1 1-160 0,-1 1-48 16,1 0 0-16,0 1 0 0,0-1-16 0,0 0-16 15,2-1 0-15,0-1 0 0,2-2-32 0,1-3-16 31,2 0 0-31,2-3 0 0,2-2-48 0,1-3-128 0,1-1 192 0,1-3-64 16,3-5 128-16,0 0 0 0,0 0 16 0,0 0 0 0,0-5-64 0,1-4-16 0,2-1 0 16,2-4 0-16,1-4-192 0,3-4 0 15,3-3 0-15,2-5 0 16,3-3 0-16,0-2-192 0,3-1 192 0,0 1-160 16,-1 2 160-16,-1 4-160 0,-1 5 160 0,-1 4-160 15,-1 5 160-15,-1 2 0 16,-1 5-144-16,-1 3 144 0,-1 3 0 0,1 3 0 0,-3 2 0 0,1 4 0 15,-1 1 0-15,-1 2 0 0,-2 2 0 0,1 2 128 16,-2 1-128-16,1 2 0 0,-2-1 144 0,1 2-144 0,-1 2 0 0,-1 0 0 16,1-1 0-16,-1 2 128 0,-1-1-128 0,1 0 0 15,0 0 0-15,-1 0-128 0,0-3 128 0,1 0 0 16,-2-3 0-16,2-1-128 0,-2-1 128 0,0-2 0 16,-1-1-144-16,0-2 144 0,0-7 0 0,-2 6 0 15,-2-1 0-15,0-1 0 0,-2-1 224 0,-1 1-32 16,-3-2-16-16,-3 0 0 0,-4 0-48 0,-2 0 0 15,-3 2 0-15,-1-1 0 0,-2-1-128 0,0 1 128 16,-1 1-128-16,2-1 128 0,0-1-128 0,1-1 0 16,1 2 0-16,2-1 0 0,3 0-192 0,1 0 48 15,3 0 0-15,3 1 0 16,-1-2-1328-16,3 0-272 0,8-1-48 0,0 0-9680 16,0 0-1936-16</inkml:trace>
  <inkml:trace contextRef="#ctx0" brushRef="#br0" timeOffset="159217.12">9255 12325 28959 0,'0'0'1280'16,"0"0"272"-16,0 0-1232 0,-1-5-320 0,-1 1 0 0,-1-1 0 16,-3 2 1088-16,-2 0 144 0,-2-3 48 0,-1 4 0 15,-4 0-80-15,0 2-16 0,-3 1 0 0,-1 2 0 16,0 3-496-16,-2 1-112 0,-1 3 0 0,0 2-16 0,0 2-160 0,1 1-16 15,2 2-16-15,1 0 0 0,2 3-368 0,2-1 128 16,2-1-128-16,2 1 0 0,3-1 0 0,2-1 0 16,1 2 0-16,4-1-128 0,2-2 128 0,4 1-192 15,2-2 192-15,3-1-192 0,2-2-32 0,3-1-16 16,3-1 0-16,4-1 0 0,1-2 240 0,4-4-192 16,2-1 192-16,3-2-192 0,3-2 192 0,0-2 0 0,0-4 0 0,0-2 0 15,-6-2 0-15,1-2 160 16,-2-3-160-16,-4-2 128 0,-2 0-128 0,-5 0 160 0,-3 0-160 0,-3 2 160 15,-4 0 32-15,-2 2 0 16,-4-1 0-16,-3 2 0 0,-6 1 112 0,-3 1 16 16,-2 1 16-16,-3 2 0 0,-3 2-176 0,-2 1-32 0,-2 0-128 15,-4 2 192-15,-2 0-192 0,-2 3-160 0,0 1 32 0,2 1 0 32,2 2-240-32,1 0-32 0,0 1-16 0,3 3 0 15,2 0-608-15,2 1-128 0,1 1-32 0,5 0-10096 16,4-1-2032-16</inkml:trace>
  <inkml:trace contextRef="#ctx0" brushRef="#br0" timeOffset="159507.64">9363 12020 33167 0,'-8'-13'1472'0,"4"7"304"0,-2 1-1424 0,0-1-352 0,0 1 0 0,1 0 0 0,-2 1 1216 0,1 1 192 15,0 0 16-15,1 2 16 0,-2 1-592 0,1 4-112 16,1 1-32-16,1 3 0 0,-4 3-256 0,0 2-48 16,0 3-16-16,1 4 0 15,-2 4 16-15,0 5 0 0,0 3 0 0,-1 3 0 0,1 4-128 0,-1 2-16 0,-1 2-16 16,1 2 0-16,0 2-240 16,1 0 144-16,1 0-144 0,0-1 128 0,1 0-128 0,0-2 0 15,2-2 0-15,-1 0 0 0,2-2 0 0,0-3 128 0,-1 1-128 0,2-3 0 16,0-1-288-16,0-2-144 15,1 0-16-15,0-1-16 0,0-3-2400 0,2-1-464 0,0-3-112 16</inkml:trace>
  <inkml:trace contextRef="#ctx0" brushRef="#br0" timeOffset="159808.94">9286 12953 34095 0,'2'-15'3024'0,"0"10"-2416"0,2-2-480 0,0 2-128 16,2-2 0-16,0 2 0 16,2-1 0-16,0 2 0 0,-1 0 576 0,1 3 64 0,1 0 0 0,0 1 0 15,-2 2-256-15,2 3-32 0,0 0-16 0,-1 3 0 16,-3 0-160-16,1 1-48 0,-1-1 0 0,-1 2 0 16,-1 1 32-16,-2 0 0 0,-2-1 0 0,-2 2 0 15,-1 3 0-15,-1-2 0 0,-2 0 0 0,-1 0 0 0,-1 1-160 0,0 1 128 16,-1-2-128-16,0-2 128 0,1-1-128 0,1-1 0 15,2-2 0-15,0 0 128 0,3-2 16 0,3-5 0 16,0 0 0-16,0 0 0 0,0 0 16 0,5 5 0 16,3-3 0-16,1-1 0 0,1-2-160 0,2 0 0 15,2-1-160-15,4-2 160 16,2 0-704-16,0-1-64 0,4 0 0 0,1 1-10752 16,2-2-2144-16</inkml:trace>
  <inkml:trace contextRef="#ctx0" brushRef="#br0" timeOffset="160139.23">10153 12366 35935 0,'0'0'3200'0,"0"0"-2560"0,0 0-512 0,0 0-128 16,0 0 160-16,6-2 16 0,9 0 0 0,-3 0 0 0,-1 1-176 16,2 0 0-16,1-1 144 0,3 0-144 0,1 0 0 0,3-1 0 15,2-1 0-15,1 1 0 31,-1-1-288-31,0 2-128 0,1-1-32 0,-1 2-15424 0</inkml:trace>
  <inkml:trace contextRef="#ctx0" brushRef="#br0" timeOffset="160282.32">10247 12535 24879 0,'-12'-3'2208'0,"12"3"-1760"15,0 0-448-15,0 0 0 0,0 0 2832 0,0 0 496 16,0 0 80-16,0 0 32 0,0 0-2528 0,7 5-496 0,1-2-96 15,1 0-32-15,5 0-288 0,0-1 0 0,5-1 0 0,2 0 0 16,2-1-288-16,3-1-16 0,4-1 0 0,1-2-10832 31,3 2-2160-31</inkml:trace>
  <inkml:trace contextRef="#ctx0" brushRef="#br0" timeOffset="161229.57">12543 12122 12895 0,'0'0'576'0,"-1"-5"112"0,0-1-560 0,1 6-128 16,0-5 0-16,0 5 0 0,0 0 3696 0,0 0 704 0,-6-3 144 0,1 5 16 16,-3 0-2528-16,-1 2-512 0,-2 5-112 0,-2 3 0 15,-1 3-880-15,-3 4-160 0,0 1-48 0,-2 2 0 16,-1 1 0-16,1 1-16 0,-1 2 0 0,1-1 0 0,0 0-64 0,2-1-16 15,0 1 0-15,3-2 0 0,2-2-224 0,1-3 128 0,2-1-128 0,1-3 0 16,3-2 208-16,0-2-48 0,2-2-16 0,2-2 0 16,1-6 112-16,0 0 0 15,0 0 16-15,7-3 0 16,1-4-112-16,3-2-32 0,3-6 0 0,1-2 0 0,3-5-128 0,1-6-176 16,5-6 48-16,1-4 0 15,2-5-64-15,1-1-16 0,2-3 0 0,-4 3 0 0,-3 0 80 0,-1 5 128 16,-5 5-208-16,-2 6 80 0,-2 6 320 0,-2 5 64 0,-2 3 0 0,-2 6 16 15,-1 3-80-15,-6 5-32 0,7 1 0 0,-2 4 0 16,1 2-160-16,-1 6 0 0,1 2 144 0,-1 5-144 16,1 0 192-16,-1 3-16 0,1 2-16 0,-1 2 0 0,1 1-160 15,0 1 0 1,1-1 0-16,0 2 0 0,0 0 0 0,1-2 0 0,-1 0 0 0,-1-2 0 0,2-1 0 16,0 0 0-16,-2-3 0 0,1-4 0 0,-2-1 0 0,1-4 0 15,-2-2 0-15,-1-2 0 0,-1-3 0 0,-2-6 0 16,0 0 0-16,0 0 0 0,-5 1 0 0,-4-2 0 15,1 0 0-15,-5-2 0 16,-1-1 0-16,-1-1 0 0,-5 1 0 0,-1-1 0 0,-1 2 0 16,-2 1 0-16,-3 0 0 0,-1 1 0 0,-3 1 0 0,-4 1 0 15,-1 1 0-15,0 2 0 0,2 1 0 0,1 0 128 16,2 2-128-16,4-1 0 0,1 2 0 0,4 0 0 16,3-2 0-16,1 1-176 15,6 0-208 1,2-1-32-16,3 0-16 0,2-1 0 0,5-5-2352 15,0 0-480-15,0 0-80 0</inkml:trace>
  <inkml:trace contextRef="#ctx0" brushRef="#br0" timeOffset="161637.82">13441 12165 28559 0,'-6'-2'2544'0,"0"1"-2032"15,-3 0-512-15,-1 0 0 0,-2 1 768 0,-1 1 48 16,-2-1 16-16,-2 3 0 0,-3 1 288 0,-2 4 64 16,-1 1 16-16,0 2 0 0,-1 1-560 0,0 1-128 15,1 1 0-15,4 3-16 0,1 2-288 0,4-2-48 16,2 1-16-16,2 1 0 0,2-2-144 0,5 2 0 0,3-2 0 0,2 1 0 16,2-1-128-16,5-2 128 0,3-2 0 0,4-1 0 15,1-1 0-15,5-1 0 16,3-1 0-16,5-1 0 0,1-5 0 0,2-1 0 15,1-2 0-15,-1-3 128 0,-1-3-128 0,-1-1 160 16,-2-5-160-16,0-3 160 0,-4-2-32 0,-2-2 0 16,-2-1 0-16,-3-1 0 0,-3-1 64 0,-3 0 0 0,-5 0 0 0,-3 2 0 15,-4 2 48-15,-2-1 16 0,-3 3 0 0,-3 1 0 16,-2 2 192-16,-2 2 64 0,-3 1 0 0,-3 2 0 16,-2 2-352-16,-1 0-160 0,-1 3 160 0,-2 1-160 15,-1 1 0-15,1 1-208 0,-3 1 16 0,3 2 0 31,1 0-448-31,1 4-64 0,2 1-32 0,1 2 0 0,3 0-2512 0,2-1-496 0</inkml:trace>
  <inkml:trace contextRef="#ctx0" brushRef="#br0" timeOffset="161938.51">13527 11891 32655 0,'-9'-17'1440'0,"4"10"304"0,0-1-1392 0,0 2-352 16,0-1 0-16,1 0 0 0,-1 1 640 0,2 1 64 15,0 2 16-15,3 3 0 0,-4-2 48 0,4 2 0 16,0 0 0-16,0 0 0 0,-3 7-336 0,0 2-64 16,-1 4-16-16,1 3 0 0,-1 4 0 0,-1 4 0 0,0 2 0 0,-2 4 0 15,-1 2-16-15,0 3 0 0,-2 4 0 0,0 1 0 16,0 1-128-16,0 1-16 15,0 1-16-15,0 0 0 0,1-1-176 0,1-1 0 0,-2-2 0 0,1-1 128 16,1 0-128-16,1-2 0 0,0-2 144 0,1-3-144 16,2-1 0-16,1-3-128 0,-2-3 0 0,4-1 0 15,0-2-1216-15,1-2-256 16,1-2-32-16,1-3-9888 0,1-2-1968 16</inkml:trace>
  <inkml:trace contextRef="#ctx0" brushRef="#br0" timeOffset="162145.32">13681 12578 28559 0,'0'0'1264'0,"0"0"272"0,0 0-1232 0,0 0-304 0,0 0 0 0,-4 6 0 16,2 1 1920-16,0 2 336 0,1 2 64 0,0 1 16 16,-2 1-944-16,1 1-192 0,1 2-48 0,-1 1 0 0,1 1-592 0,-1 0-128 15,-1 1-32-15,2 2 0 0,-1-2-272 0,0 1-128 0,0-2 128 0,0 2-128 16,-1-1 0-16,2-1 0 0,1 0-144 0,0 1 144 31,0-4-1920-31,0-2-288 0,0-1-48 0,1-2-14336 0</inkml:trace>
  <inkml:trace contextRef="#ctx0" brushRef="#br0" timeOffset="162462.2">14600 12024 23039 0,'0'0'2048'0,"-5"-1"-1648"31,-3-1-400-31,2 2 0 0,2 2 2592 0,4-2 432 0,-3 5 96 0,-1 0 16 16,0 3-2048-16,0 2-384 0,-1 3-96 0,1 1-16 0,1 3 144 0,-1 0 32 16,0 2 0-16,1 7 0 15,0 1-320-15,0 0-64 0,0 1-16 0,1-1 0 16,-1 1-240-16,2-1-128 0,0-1 160 0,-1-2-160 16,0-2 0-16,0-1 0 0,-1-2 0 0,1 0 0 15,0-1-1488-15,0-3-304 0,0-1-48 0,-1-1-14400 16</inkml:trace>
  <inkml:trace contextRef="#ctx0" brushRef="#br0" timeOffset="162658.9">14333 12391 26719 0,'0'0'2368'0,"0"0"-1888"16,-5-4-480-16,5 4 0 0,0 0 2064 0,0 0 320 15,2-5 64-15,2 0 16 0,3 2-1632 0,0 1-336 16,4 0-64-16,4-1-16 0,1 1-416 0,4 0 0 15,3 0 0-15,4 0 0 0,3-2 128 0,4 2-128 0,3 0 0 16,2 0 128-16,4-2-400 0,0 1-96 16,0-1-16-16,1-2-10432 15,-1-1-2080-15</inkml:trace>
  <inkml:trace contextRef="#ctx0" brushRef="#br0" timeOffset="163171.54">15452 12146 21183 0,'0'0'1888'0,"0"0"-1504"0,-6-2-384 0,-1 0 0 15,0 1 2496-15,-1 1 416 0,3 2 96 0,-4 1 0 0,-3 2-1040 0,-2 2-224 16,0 4-32-16,-1 3-16 0,-2 1-768 16,1 3-160-16,-1 1-16 0,0 2-16 0,-2 2-384 15,0 1-80-15,2 0-16 0,-1-1 0 16,2-1 32-16,-1 0 0 0,2-2 0 0,1-1 0 0,2-1-288 0,0-3 0 16,1-1 0-16,2-3-144 0,2-3 144 0,0-1 144 15,2-3-16-15,5-4-128 0,0 0 256 0,0 0-48 16,-5-2-16-16,2-2 0 0,2-4-192 0,1-2-160 15,1-3 32-15,2-2 0 0,3-5 128 0,3-4 0 16,2-5-144-16,2-2 144 0,2-2-176 0,2-1 48 16,1-1 0-16,1 1 0 0,0 1 128 0,-2 4-208 15,-1 5 80-15,-3 3 128 0,-1 4-144 0,-1 2 144 16,-1 4 0-16,0 4 0 0,-2 1 0 0,-1 3 0 16,1 2 0-16,0 2 0 0,-2 1 0 0,1 2 176 15,1 3-176-15,0 1 160 0,1 2-160 0,-1 2 0 16,1 2 144-16,2 1-144 0,-3 2 0 0,2 0 0 15,1 1 0-15,0 1 128 0,0 1-128 0,0 0 0 0,0 1 0 0,0 0 0 16,-1 2 0-16,0-2 0 16,-1-1 0-16,0-1 0 0,-2-1 0 0,1-1 0 0,-1-2 0 15,-3-1 0-15,-1-2 0 0,0-1-192 0,-2-3 64 16,-1 0 0-16,-1-1 128 0,-2-1 0 0,-2-1 0 0,-3-2-128 16,-2-1 128-16,-2 0 0 15,-1 0 128-15,-6-1-128 0,0-1 192 0,-3 0-48 0,-2 2 0 0,0-1 0 0,0 0 0 16,-1 0 0-16,-1 1 0 0,1 1 0 0,1-2-144 0,-1 1 192 15,0-1-192-15,3 0 192 16,3 0-192-16,0 0 0 0,2 0 0 0,4 0 0 16,1 1-256-16,3-1-96 0,3 0-16 0,6-1 0 15,0 0-3008-15,0 0-592 16,6 0-128-16</inkml:trace>
  <inkml:trace contextRef="#ctx0" brushRef="#br0" timeOffset="163553.07">16201 12240 34431 0,'0'0'1536'0,"0"0"304"0,0 0-1472 0,0 0-368 15,0 0 0-15,-5-3 0 0,1-1 1312 0,-3 2 192 16,1 0 32-16,-4 1 16 0,-2 1-592 0,-3 1-128 0,0 0-32 16,-3 2 0-16,-1 2-432 0,-2 0-96 0,0 2-16 0,1 2 0 15,1 0-96-15,2 2-32 0,0 2 0 0,3 0 0 16,3 1-128-16,2 1 0 15,2-1 0-15,3 0 0 0,3 0 0 0,1 2-144 16,2-2 144-16,4 0-160 0,1 1 32 0,4-2 0 16,3-1 0-16,2-1 0 0,4-1 0 0,3-3 0 0,1 0 0 15,3-3 0-15,0 0 128 0,2-3 0 0,-1 0 0 0,2-3 0 16,1-4 0-16,-2-1 0 0,0-2 0 16,-1-3 0-16,-2-3 0 0,-2 1 0 0,-2-1 0 0,-3 0 128 15,-4 1-128-15,-3 0 0 0,-2 1 0 0,-3-1 128 0,-5 1 48 0,-3 0 16 16,-3 1 0-16,-3 0 0 0,-3 1 64 0,-2 1 0 31,-5 0 16-31,1 2 0 0,-3 1-272 0,-2 1 0 0,-1 2 0 0,-1 0 0 16,0 2-208-16,0 2-48 0,0 0-16 0,-1 2 0 31,0 2-1504-31,-1 0-288 0,2 0-64 0,3 2-9600 0,4 1-1920 0</inkml:trace>
  <inkml:trace contextRef="#ctx0" brushRef="#br0" timeOffset="163875.35">16346 11984 9215 0,'-8'-21'400'0,"5"13"96"0,0-1-496 0,-1-1 0 16,2 0 0-16,-1 2 0 0,1 0 6192 0,-1 0 1136 15,1 3 224-15,2 5 64 0,0 0-5280 0,0 0-1056 16,0 0-192-16,0 0-64 0,0 0-432 0,0 0-80 15,-3 5-32-15,0 4 0 0,-1 1-176 0,1 3-48 16,0 4 0-16,-1 2 0 0,1 4 0 0,0 4-16 16,-2 4 0-16,1 2 0 0,-2 2-32 0,1 2 0 15,-1 2 0-15,2 1 0 0,-3 2-32 0,1 1-16 16,0 1 0-16,1 0 0 0,-1-1-160 0,2 0 0 16,1-1 0-16,-2-2 128 0,1-1-128 0,1-2 0 0,0 0 0 0,1-3 128 15,0-3-128-15,1-3 0 0,0 0 0 0,0-4 0 31,1-1-736-31,0-3-80 0,-1-3-16 0,1-1-12080 16,1-4-2416-16</inkml:trace>
  <inkml:trace contextRef="#ctx0" brushRef="#br0" timeOffset="164234.76">16393 12714 13823 0,'9'-10'1216'0,"-5"7"-960"0,2-2-256 0,0 3 0 0,2-2 4064 0,2 0 768 16,0 2 160-16,2 0 16 0,1 1-3120 0,0 1-624 16,1 0-128-16,-1 1-32 0,0 2-288 15,-1 2-64-15,-1 0-16 0,0 2 0 0,0 2-320 0,-3-2-64 16,-2 2-16-16,0 1 0 0,-4 0-16 0,0 1-16 16,-3 1 0-16,-2 0 0 0,-3-1 48 0,-1 1 16 15,0 1 0-15,-3 0 0 0,-2-2-160 0,1 1-16 16,0-1-16-16,1 0 0 0,0-3 16 0,2 0 16 0,2 0 0 0,-2-2 0 15,3-1 240-15,5-5 64 0,0 0 0 16,0 0 0-16,0 0-128 0,3 4 0 0,2 0-16 0,2-2 0 16,3 0-192-16,3-2-48 0,3-1 0 0,2 0 0 15,4-1-128-15,3 0 0 16,-1 1 0-16,2 0-176 0,1 0 0 0,-1 0 0 0,-1 0 0 0,0 0 0 16,-3 0-256-16,-2 1-48 0,-1 0-16 15,-3 0 0-15,-3 0-1216 0,-1 1-240 0,-4-1-48 16,-2 0-15776-16</inkml:trace>
  <inkml:trace contextRef="#ctx0" brushRef="#br0" timeOffset="166305.47">5479 14376 5519 0,'0'0'496'0,"0"0"-496"16,0 0 0-16,0 0 0 0,1-5 2832 0,-1 5 480 15,0-6 80-15,0 1 32 0,-1-1-1584 0,1 6-320 16,-2-5-64-16,2 5-16 0,0 0-144 0,0 0-16 15,-4-5-16-15,0 3 0 0,0 0-208 0,-2 1-32 16,-1 0-16-16,0 2 0 0,-2 2-208 0,-1 2-32 16,-2 3-16-16,-1 1 0 0,-2 1-320 0,0 2-64 15,-1 1-16-15,0 1 0 0,0 3-16 0,0-1 0 16,1 2 0-16,1 0 0 0,0 0-144 0,1 2-16 16,1-1-16-16,1-2 0 0,1 1-160 0,5-1 0 0,-1-2 0 15,4 0 128-15,3 0-128 0,3-2 0 0,4-1 0 0,2 1 0 16,1-3 160-16,2-1-160 0,3-1 192 15,2-1-192-15,3-1 336 0,2-2-32 0,2-1-16 0,2 0 0 16,3-2-288-16,1-1 160 0,2 0-160 0,-2-1 128 16,2-3-128-16,2 0 192 0,-4-2-192 0,0-2 192 0,-3-3 0 15,-3-3 16-15,-2-1 0 16,-1 0 0-16,-2-2-16 0,-2-2 0 0,-4-1 0 0,-2-1 0 0,-2-1 32 16,-4 1 0-16,-2 0 0 0,-4 1 0 0,-4 0 48 15,-2 3 16-15,-4 0 0 0,-3 2 0 16,-4 0-64-16,-4 3-16 0,-4 2 0 15,-4 3 0-15,-4 0-560 0,-3 5-112 0,-1 3-32 0,-1 3 0 16,1 2-464-16,1 3-80 0,2 1-32 0,3 2 0 16,3 1-1040-16,4-1-192 0,3 2-64 0,4 0-7312 15,2-2-1472-15</inkml:trace>
  <inkml:trace contextRef="#ctx0" brushRef="#br0" timeOffset="166563.35">5650 14184 16575 0,'-2'-7'1472'0,"0"-2"-1168"16,-1-2-304-16,1 0 0 0,-1-1 2864 0,0 0 512 0,0 2 96 0,-2 1 32 15,2 2-1088-15,0 0-224 16,-1 1-32-16,1 2-16 0,0 1-960 0,3 3-192 16,0 0-32-16,0 0-16 0,-6 2-528 0,2 5-96 0,1 2-32 0,-1 5 0 15,0 2-80-15,0 5-16 0,-1 2 0 0,1 4 0 16,0 1 112-16,-2 5 16 0,-2 6 0 0,2 1 0 0,-1 2-80 15,0 4-16-15,1 2 0 0,-1 0 0 16,-1 0-224-16,2 1 0 0,-1-2 128 16,2-1-128-16,0-2 0 0,1-2 0 0,0-2 0 0,-1-2 0 15,3-1-544-15,0-2 0 0,1-3 0 0,1-2 0 16,0-2-2128-16,2 8-416 0,1-8-96 0</inkml:trace>
  <inkml:trace contextRef="#ctx0" brushRef="#br0" timeOffset="166896.01">5957 14971 25791 0,'0'0'2304'0,"6"-3"-1856"16,-3-2-448-16,2 1 0 15,-1-1 448-15,0-1-16 0,0 1 0 0,-1-1 0 0,-1-1 512 16,-1 2 96-16,-1-1 32 0,-1 1 0 15,0-1-128-15,-1 1-32 0,0 1 0 0,-2 0 0 16,-1 0 16-16,-2 2 0 0,0-2 0 0,-1 4 0 0,-2 1-192 0,-1 4-32 0,-2 0-16 0,-3 4 0 0,0 2-368 0,-2 2-64 31,1 4 0-31,-1 2-16 0,2 0 16 0,-2 2 16 16,1 0 0-16,3 1 0 0,1 2-144 0,3-2-128 16,1-1 192-16,3 0-192 0,0 1 176 0,4-2-176 15,1-1 160-15,3-2-160 0,1 1 144 0,3-2-144 16,2-1 128-16,3-1-128 0,1-2 128 0,2-2-128 15,2-1 128-15,11 0-128 16,0-5-256-16,2-3-128 0,1-4-16 0,-8-3-16 16,4-1-1568-16,17-10-304 0,1-3-64 0</inkml:trace>
  <inkml:trace contextRef="#ctx0" brushRef="#br0" timeOffset="167388.99">6672 14508 32767 0,'0'0'1456'0,"0"0"288"0,0 0-1392 0,0 0-352 16,0 0 0-16,0 0 0 0,0 0 768 0,7-2 96 0,0 0 16 0,1-1 0 16,3 1-128-16,3 0-32 15,-1 0 0-15,2 0 0 0,3-1-336 0,-1 0-64 0,2 0 0 0,1 0-16 0,0-1-304 0,-1 1 160 16,2 0-160-16,-1 0 128 31,-1 1-1392-31,-2 0-272 0,-1 0-64 0,-2 1-14512 0</inkml:trace>
  <inkml:trace contextRef="#ctx0" brushRef="#br0" timeOffset="167554.51">6647 14710 35935 0,'0'0'3200'0,"0"0"-2560"0,0 0-512 0,0 0-128 16,0 0 704-16,0 0 128 0,0 0 32 15,0 0 0-15,8 2-272 0,4-2-48 0,1 0-16 0,5 0 0 16,-1-2-368-16,5 1-160 0,4 0 128 0,1 0-128 16,3-1 0-16,1 0 0 0,3 0-224 0,1-1 80 31,0-1-2128-31,-1 0-416 0,-1-1-96 0</inkml:trace>
  <inkml:trace contextRef="#ctx0" brushRef="#br0" timeOffset="168438.35">8805 13907 23039 0,'-3'-4'2048'0,"1"0"-1648"16,2 4-400-16,-2-5 0 0,-2 1 2272 16,4 4 368-16,0 0 80 0,0 0 16 0,-3-2-1136 0,3 2-208 0,0 0-48 0,0 0-16 15,-2 6-560-15,1 3-128 0,0 2 0 16,1 3-16-16,1 4-144 0,0 1-32 0,0 2 0 0,0-1 0 15,0 1-80-15,1 2-32 0,-1 2 0 0,0 0 0 16,2-1-208-16,-1 1-128 0,0-1 160 16,0-1-160-16,3 0 128 0,-2-2-128 0,1 0 0 0,-1-3 0 15,-1 2 0-15,1-2-288 16,0-2 32-16,2 0 16 0,0-3-2304 16,3-1-464-16,2-1-80 0</inkml:trace>
  <inkml:trace contextRef="#ctx0" brushRef="#br0" timeOffset="168802.26">9308 13869 36863 0,'-18'-7'3264'0,"11"5"-2608"0,-2 0-528 0,-1 1-128 0,-1 1 0 0,-1 1 0 0,-2 1 0 0,-2 3 0 15,1 0 336-15,-1 5 144 0,0 3 32 0,0 3 0 0,0-1-192 0,3 3-16 16,0 1-16-16,2 2 0 0,1 1-288 0,2 1 0 15,2 2 128-15,3-1-128 0,2 0 0 0,3 0 0 16,2-1 0-16,3 1 0 0,0-2 0 0,3-2 0 16,1-1 0-16,2-3 0 0,0-1 0 0,1-3 0 15,2-2 0-15,0-1 0 0,2-4 0 0,0-1 0 0,-2-2 0 16,1-2 0-16,-2-3 0 0,-1 0 0 0,-1-1 0 0,0-5 160 16,-2-1 32-16,-4 0 0 0,-1-3 0 0,-3 0 0 0,-2-2 16 0,-2 2 16 15,-2 2 0-15,-4 0 0 0,-2 1 128 0,-3 1 32 16,-2 3 0-16,-3 1 0 0,-2 2-192 0,-1 2-16 15,1 1-16-15,0 2 0 0,2 2-336 0,0 1-64 16,1 2-16-16,0 0 0 16,4 1-496-16,2 1-96 0,3 0-32 0,1 1 0 15,3-1-2256-15,2 1-448 0</inkml:trace>
  <inkml:trace contextRef="#ctx0" brushRef="#br0" timeOffset="169071.96">9557 13934 34095 0,'-13'-6'3024'0,"7"3"-2416"16,0 0-480-16,6 3-128 0,-4-5 656 0,4 5 112 0,0 0 32 0,0 0 0 15,0-6 96-15,2 0 32 16,4 2 0-16,2 1 0 15,3-1-544-15,4 2-128 0,3-1 0 0,6-1-16 16,3 1-112-16,3 0-128 0,1 1 176 0,0-1-176 16,0 0 144-16,0 1-144 0,0 1 0 0,-3-1 144 0,0-1-144 0,-2 1 0 15,0 0 0-15,-3 1 0 16,-3 1-512-16,-3 0-128 0,-4 1-16 0,-1 0-16 16,-4 0-2016-16,-8-1-416 0,0 0-80 0</inkml:trace>
  <inkml:trace contextRef="#ctx0" brushRef="#br0" timeOffset="169277.64">9813 13883 16575 0,'0'0'736'0,"0"0"160"0,-5-1-720 0,5 1-176 15,-4-1 0-15,4 1 0 0,-4 0 4032 0,4 0 784 0,0 0 160 0,0 0 16 16,-4 7-2992-16,2 1-592 16,1 2-128-16,1 2-32 0,0 4-400 0,1 0-80 0,1 2 0 0,1 2-16 15,-2 0-112-15,0 2-32 0,0 1 0 0,0 0 0 16,0 0-336-16,0 0-64 0,1 1-16 0,-1-2 0 15,-1 0-192-15,2-1 0 0,-1 0 128 0,0-2-128 16,0-2 0-16,1 0-208 0,0-2 32 0,0-2 16 16,2-1-1408-16,-1-1-288 0,1-1-48 0,2-2-10048 15,-1-2-2000-15</inkml:trace>
  <inkml:trace contextRef="#ctx0" brushRef="#br0" timeOffset="169504.9">10111 14146 33855 0,'0'0'1504'0,"0"0"304"0,0 0-1440 0,0 0-368 16,0 0 0-16,0 0 0 0,-1 6 832 0,0 0 80 15,0 3 32-15,0 1 0 0,1 1 112 0,-3 1 32 16,3 1 0-16,-1 0 0 0,-1 2-608 0,0-1-112 16,0 3-32-16,1-1 0 0,-2-2-208 0,2 2-128 15,0-1 160-15,0 1-160 0,-1-2 0 0,1 0 0 16,0-1 0-16,1 1-160 15,1-3-1360-15,1-2-272 0,1-1-48 0,2-1-9600 0,0-3-1920 16</inkml:trace>
  <inkml:trace contextRef="#ctx0" brushRef="#br0" timeOffset="169885.33">10554 13846 34031 0,'0'0'1504'0,"0"0"320"0,0 0-1456 0,0 0-368 0,0 0 0 0,0 0 0 0,0 0 528 0,0 0 48 16,0 0 0-16,0 0 0 0,0 0 112 0,0 0 16 16,2 8 16-16,1 1 0 0,-2 2-48 0,-1 3-16 15,0 0 0-15,0 2 0 16,0 3-192-16,1 1-32 0,-1 0-16 0,1 1 0 0,0-2-96 0,0 2 0 15,1 0-16-15,1-1 0 0,0 0-48 0,0-3 0 0,0 0 0 0,2-1 0 16,0-1 112-16,1-2 16 0,2-1 0 0,-3-1 0 16,2-2-64-16,1-1-16 15,5-2 0-15,1 2 0 0,0-4-112 0,0 1-32 0,3-2 0 0,1-1 0 16,-1 0-160-16,2-2 160 0,2-1-160 0,1-1 160 16,-1 0-160-16,1 0 0 0,-1 1 0 0,-1-1 0 15,0 2 0-15,-2 0 0 0,-2-1 0 0,0 1 0 16,-3 1-368-1,-1 2-48-15,0-1-16 0,-1 1 0 0,-2 0-1504 16,0 2-304-16,0-2-64 0,-2 2-15968 0</inkml:trace>
  <inkml:trace contextRef="#ctx0" brushRef="#br0" timeOffset="170521.44">8561 14911 15839 0,'0'0'704'0,"0"0"128"0,0 0-656 0,-5 0-176 16,0 1 0-16,0-1 0 0,-1 1 1392 0,1-1 240 16,5 0 48-16,-6 0 16 0,1 0 288 0,5 0 64 15,0 0 16-15,-6 0 0 0,1 0-512 0,5 0-96 16,0 0-32-16,0 0 0 0,-6 0-272 0,6 0-64 16,0 0-16-16,0 0 0 0,0 0-336 0,0 0-64 15,0 0-16-15,7-1 0 0,4-1-336 0,4-1-64 0,4 1 0 0,5-1-16 16,6-2-32-16,9 1 0 15,5-1 0-15,10 0 0 0,1 0-208 0,7-1 0 0,5 1 0 16,4-1 0-16,10 0 0 0,11 0 0 0,2 1 0 0,6-1 0 16,8-1 0-16,4 2 0 0,0-3 0 0,5 2 0 0,4-1-128 15,-13 3 128-15,0 0 0 0,14 0 0 0,-1 0-192 16,-15-1 192-16,-6 1-192 0,10 0 192 0,-5 1-128 0,-15 0 128 16,-7 0 0-1,-3-1 0-15,-6 1 0 0,-3 0 0 0,-6 0 0 0,-5 1 0 0,-5-1 0 0,-5 1 0 16,-6-2 0-16,-8 1 0 0,-7-1 0 0,-5-1-128 15,-4 1 128-15,-6 0-208 16,-3-1-224-16,-8 1-32 0,-3 4-16 0,-5-6 0 16,-4 2-1568-16,-9 2-304 0,-7 1-64 0</inkml:trace>
  <inkml:trace contextRef="#ctx0" brushRef="#br0" timeOffset="171059.12">9884 15308 29487 0,'0'0'1296'0,"-1"-5"288"0,1 5-1264 0,0 0-320 16,0 0 0-16,0 0 0 0,0 0 848 0,0 0 112 15,-5 5 32-15,-1 2 0 0,0 4-96 0,-1 3 0 0,-1 0-16 0,1 4 0 0,-5 2-544 0,-1 4-96 16,1 2-32-16,-3-1 0 0,0-1 32 0,0 1 0 16,0-1 0-1,1 0 0-15,-2-2 16 0,2-1 0 16,0-1 0-16,1-3 0 0,2 1-48 0,3-4 0 0,0-2 0 0,1-1 0 16,1-3 48-16,1-1 16 0,5-7 0 0,0 0 0 0,0 0-80 0,0 0 0 15,0 0-16-15,6-7 0 0,2-3-176 0,1-3 0 16,4-4 0-16,3-3 0 0,3-6 0 0,3-2 0 15,1-3 0-15,0-1 0 16,0-4-144-16,-1 2 144 0,0 2 0 0,-2 4 0 0,-1 3 0 0,-4 4 0 16,-4 4 0-16,0 4 0 0,-2 3 272 0,-2 4 64 15,0 1 16-15,-7 5 0 0,0 0-80 0,0 0-16 16,8 6 0-16,-3 2 0 0,-1 3 96 0,-1 2 16 16,0 1 0-16,-1 3 0 0,1 1-208 0,-1 2-32 15,0 1-128-15,0 0 192 0,0 1-192 0,1 1 0 0,-1-1 128 0,0 0-128 16,0-1 0-16,0-2 0 0,1-1 0 0,1 5 0 15,-1-4 0-15,2-4 0 0,-2-6 0 0,1 0 0 16,-4-9-656 0,0 0-80-16,0 0-16 0,0 0 0 0,0 0-1808 15,0 0-352-15,8-7-80 0,-2-2-12736 0</inkml:trace>
  <inkml:trace contextRef="#ctx0" brushRef="#br0" timeOffset="171242.78">9562 15301 31327 0,'-14'-8'2784'0,"8"5"-2224"0,2 0-560 16,4 3 0-16,0 0 1504 0,0 0 192 0,0 0 32 0,0 0 16 0,6-3-1232 0,3 0-240 0,2 1-48 0,6 1-16 31,1-1-16-31,6 0 0 0,2 1 0 0,4-1 0 16,0 1 0-16,1 0 0 0,-1 1 0 0,1-2 0 0,1 0-192 0,1 0 0 15,-4-2 0-15,14 0 0 31,-3 0-1664-31,-2 0-368 0,-1 1-80 0,-1 0-13424 0</inkml:trace>
  <inkml:trace contextRef="#ctx0" brushRef="#br0" timeOffset="171795.63">10592 15292 21711 0,'0'0'960'0,"1"-4"192"0,-1-3-912 0,0 1-240 16,-1-2 0-16,1 0 0 0,-1 0 224 0,-1-1 0 16,1 0 0-16,0 1 0 0,-1-1 640 0,0 2 128 0,-1-1 32 0,-2 1 0 15,1 1 512-15,-2 0 96 0,-1 1 32 0,-1 2 0 16,-1 0-128-16,-1 2-32 15,-1 0 0-15,-2 3 0 0,-2 3-688 0,-3 1-144 0,-2 4-32 0,0 3 0 16,-1 3-240-16,1 0-48 0,-1 4-16 0,1 1 0 16,1 1-80-16,0 2-32 15,3 2 0-15,1 0 0 0,0 0-224 0,4 2 0 0,1-2 0 0,4 0 0 16,1-1 0-16,3 0 0 0,2-3 0 0,3-1 0 16,3-2 0-16,2-1 0 0,2-1-128 0,2-3 128 15,1-2-176-15,3-1 32 0,3-1 0 0,0-2 0 16,1-4-96-16,0-1-16 0,2-3 0 0,0-3 0 15,-1-2-96-15,0-2-32 16,-2 0 0-16,0-2 0 0,-7-1 192 0,1-2 48 16,-2 0 0-16,-2-2 0 0,-3-1 144 0,-1 1 0 0,-3 1 0 0,-1 0 0 0,-2 2 160 0,-2 2-32 15,-2 1-128-15,1 1 192 0,-2 3 80 0,0 1 16 16,0 0 0-16,1 3 0 0,-3 3 48 0,1 0 16 16,1 3 0-16,-1 3 0 0,1 2-208 15,-1 5-144-15,0 1 192 0,2 2-192 0,-1 2 144 0,1 1-144 16,1 2 0-16,0 1 144 0,1 1-144 0,0-1 0 15,0-1 0-15,2 0 0 0,0 1 0 0,1-2 0 0,1-1 0 0,2-3 0 16,-1 0 0-16,1-2 0 16,0-2 0-16,2 3 0 15,0-5-576-15,2-2-64 0,-3-1 0 0,4-4 0 16,-8-6-1744-16,12 4-368 0,0-3-64 0</inkml:trace>
  <inkml:trace contextRef="#ctx0" brushRef="#br0" timeOffset="172430.75">11201 15533 27647 0,'0'0'2448'0,"0"0"-1952"15,0 0-496-15,0 0 0 0,0 0 256 0,-1-7-32 16,-2-2-16-16,2 2 0 15,-2 1 352-15,1-1 64 0,0 1 16 0,-1 0 0 0,-1 0 144 0,1 1 48 16,0-2 0-16,0 2 0 0,-1 0 96 0,-1 0 32 16,-2-1 0-16,-1 2 0 15,0 0-352-15,-2-1-64 0,-1 1-16 0,-1 0 0 0,-2 2-16 0,1 2 0 16,-2 1 0-16,-1 2 0 0,1 0-144 0,-4 2-48 0,2 3 0 0,-1 1 0 31,1 2-96-31,-1 1-32 0,0 1 0 0,2 1 0 0,-1 2-192 0,3 0 144 16,3 2-144-16,0 0 128 0,0-1-128 0,3 0 0 15,2-1 0-15,1 2 0 0,2-3 0 0,2-1 0 0,2 1 0 0,2-2 0 16,2-3-176-16,1 0 176 0,3-1-128 0,2-3 128 16,1 0 0-16,1-2 0 0,1-2 0 0,1-3 128 0,0-1-128 15,2-5-208 1,1 0 48-16,0-3 16 0,2-3 144 0,0-4 0 0,-1-1 0 16,-1-4 0-16,1-3 0 0,0-3 0 0,-2-3 0 15,0-2 0-15,-3-2-144 0,-2-1 0 0,-1 3 0 0,-2 1 0 0,-2 2 144 0,-2 1 0 16,-1 3 128-16,0 3-128 0,-1 3 352 0,-3 2 0 15,0 4 0 1,0 3 0-16,-2 1 80 0,1 2 16 0,-1 3 0 0,2 5 0 0,0 0-64 0,0 0-16 16,0 0 0-16,-7 2 0 0,1 2-112 0,1 4 0 15,-1 3-16 1,2 3 0-16,-1 4-112 0,-1 3-128 0,2 1 176 0,-1 2-176 0,2 1 0 0,1 2 0 16,0-1-192-1,0 1 48-15,2 0 144 0,2-1 0 0,-1 1 0 0,0-2 0 0,1-1 0 16,0-3 0-16,1 0 0 0,1-1 0 0,1-1-368 15,2-1 16-15,-2-1 0 0,4 3 0 16,-1-7-560-16,1-3-112 0,-2-3-32 0,2-1 0 16,-9-6-1456-1,12 1-304-15,-1-3-48 0,0-3-12832 0</inkml:trace>
  <inkml:trace contextRef="#ctx0" brushRef="#br0" timeOffset="172727.99">11419 14993 31727 0,'0'0'1408'0,"0"0"288"0,0 0-1360 0,0 0-336 0,0 0 0 0,0 0 0 0,0 0 640 0,0 0 64 16,0 0 16 0,0 0 0-16,0 0-64 0,0 0-16 15,0 0 0-15,3 9 0 0,-2 0-192 0,-1 1-64 0,-1 0 0 0,-1 1 0 16,-1 1 64-16,-1 1 0 15,0 1 0-15,0 0 0 0,-1 3-272 0,2-2-48 16,-3 0-128-16,2-1 192 0,0-1-192 0,0-1 0 0,1-1 128 0,1-1-128 16,1-1 160-16,1-1-16 0,0-1 0 0,2 0 0 15,-2-7 48-15,5 4 16 0,-5-4 0 0,9 5 0 16,1-2-208-16,1-1 0 0,1-2 0 0,4-1 0 31,1-1-464-31,3-1-48 0,1-2 0 0,1 0 0 16,0-1-1488-16,0 0-304 0,-1-2-64 0,-1 0-16 15,-4 1-656-15,-2-1-128 0</inkml:trace>
  <inkml:trace contextRef="#ctx0" brushRef="#br0" timeOffset="172925.9">11672 15025 13823 0,'0'0'1216'0,"0"0"-960"0,-4-2-256 0,-2 1 0 0,1 0 3376 0,5 1 624 16,-7 2 128-16,1 0 32 0,1 1-1968 0,1 2-384 16,1 0-80-16,0 3 0 0,-1 3-672 0,-1 1-128 15,1 1-32-15,1 2 0 0,1 0-144 0,1 1-48 16,-1 2 0-16,0 1 0 0,1 2-176 0,0 0-32 15,0-1-16-15,1 1 0 0,-1 0-256 0,1-1-48 16,0-1-16-16,0-3 0 0,-2 0-160 0,2-2 0 16,0-2 0-16,0 3-176 15,0-4-1552-15,0-11-320 0,3 9-64 0,-3-9-14784 0</inkml:trace>
  <inkml:trace contextRef="#ctx0" brushRef="#br0" timeOffset="173664.44">12920 14186 26943 0,'0'0'1200'0,"0"0"240"0,0-6-1152 0,2 1-288 0,-2 5 0 0,0 0 0 15,0-6 1984-15,0 6 320 0,0 0 80 16,0 0 16-16,0 0-736 0,0 0-128 0,0 0-48 0,0 0 0 16,-3 7-784-16,1 2-176 0,0 3-16 0,1 1-16 15,1 2-240-15,1 2-64 16,-1 0 0-16,2 2 0 15,-2 1-192-15,1 0 144 0,0 0-144 0,2 0 128 0,-1 1-128 0,-1-1 0 16,0-1 0-16,0-2 0 0,-1 1-144 0,0-1-112 16,0-1-32-16,-1-1 0 15,-1 1-1696-15,1-2-320 0,-2-2-80 0,2-1-14192 16</inkml:trace>
  <inkml:trace contextRef="#ctx0" brushRef="#br0" timeOffset="173868.2">12702 14388 30399 0,'0'0'2704'0,"0"0"-2160"16,-4-5-544-16,3-1 0 0,1 6 1264 0,1-5 144 15,-1 5 16-15,5-6 16 0,2 2-688 0,5 0-144 16,4 1-32-16,3 1 0 0,4 0-128 0,3 1-48 16,4 2 0-16,2 0 0 0,1 0-64 0,0 0-16 0,-3 0 0 0,1 1 0 15,-1-1-320-15,0-1 144 16,-2-1-144-16,1-1 0 15,-2 0-304-15,0 0-160 0,-2 0-48 0,-2-1 0 16,-1 0-2240-16,-1 1-448 0,-2 0-80 0</inkml:trace>
  <inkml:trace contextRef="#ctx0" brushRef="#br0" timeOffset="174533.91">15222 13931 27647 0,'-6'1'2448'0,"0"1"-1952"15,-2 0-496-15,-1 2 0 0,-1 2 1024 0,2 2 96 0,3-1 32 0,-2 2 0 16,-3 0 32-16,-2 2 16 0,0 2 0 0,1 1 0 16,0 2-592-16,2-1-112 0,0 2-32 0,-1 4 0 15,2-2-208-15,2 0-64 0,3 0 0 0,3-2 0 16,2 0-64-16,3-2 0 0,1 1-128 0,2-3 192 15,2-1-16-15,2 0-16 0,2-3 0 0,3-1 0 16,0-3-160-16,2 0 0 0,0-1 144 0,0-2-144 16,0-2 0-16,-1-2 0 0,-2 0 0 0,0-3 0 15,-3-1 0-15,-1-2 0 16,-2-2-192-16,-2-2 64 0,-3-1-96 0,-1-4-16 0,-3 0 0 0,-2-2 0 16,-4-1 32-16,-1 0 0 0,-3 0 0 0,-2 0 0 15,-2 0 208-15,-4 1 0 0,-2-1 0 0,1 2 160 0,-3-2 160 0,0 0 16 16,-1 1 16-16,1 2 0 0,0-1-32 0,2 2 0 15,3 0 0-15,2 2 0 0,-1 1 64 0,5 0 16 16,3-1 0-16,2 2 0 0,3 0 0 0,2 0 0 16,2 2 0-16,3 1 0 0,2 2-400 0,3-1 0 15,3 1 0-15,3 2 0 0,3 1 0 0,0 2 0 16,2 1 0-16,1 1 0 0,-1 1 0 0,-1 3 0 16,0 0 128-16,-4 3-128 0,-1 0 176 0,-2 3-48 15,-2 4-128-15,-2-1 192 0,-3 2-64 0,-1 1 0 16,-3 0-128-16,-2 2 192 0,-1 0-192 0,-3 2 144 0,0 0-144 15,-2 1 128-15,0-1-272 0,-1 1-64 0,1-4-16 0,-1 1 0 32,0-2-400-32,0-1-80 0,1-2 0 0,2-1-16 15,3-2-2352-15,1-1-448 0</inkml:trace>
  <inkml:trace contextRef="#ctx0" brushRef="#br0" timeOffset="174861.45">15624 13838 24879 0,'-11'-5'2208'0,"7"1"-1760"0,-2 0-448 0,2 0 0 16,0 0 2064-16,1 0 336 0,2-1 64 0,1 5 16 15,0 0-848-15,5-4-160 0,1 0-48 0,4 0 0 16,2 1-592-16,4 1-128 0,1 1-32 0,3 0 0 0,1-2-144 0,1 2-16 15,1 0-16-15,2 0 0 0,2 0-256 0,-2 0-48 16,3 0-16-16,-1 0 0 0,-1 0-176 0,0 0 128 16,-2-1-128-16,-1 2 128 0,-1 0-128 0,-2 0 0 15,-3-1-160-15,-2 1 160 16,-4 0-896-16,-2 1-64 0,-3 1-32 0,-6-2 0 16,0 0-2000-16,0 0-400 0,-4 3-64 0,-5-1-10896 15</inkml:trace>
  <inkml:trace contextRef="#ctx0" brushRef="#br0" timeOffset="175002.15">15818 13807 12895 0,'-6'0'1152'0,"1"0"-928"0,-2-1-224 16,2 1 0-16,-3 1 3520 0,1 0 672 16,1 1 128-16,0 0 32 0,2 0-1824 0,-2 2-352 15,3 1-80-15,0 0-16 0,1 2-752 0,1 1-160 0,1-1-16 0,0 3-16 0,-2 1-384 0,2 3-80 16,0 2-16-16,0 1 0 0,2 2-224 0,-1 1-48 16,0 0-16-16,0 0 0 0,1-1-368 15,0 1 144-15,0 1-144 0,1 0 0 0,-2-1 0 0,1 0-224 16,0-2 16-16,0 2 0 15,1-1-1824-15,1-1-352 0,-1-1-80 0,1-2-14288 16</inkml:trace>
  <inkml:trace contextRef="#ctx0" brushRef="#br0" timeOffset="175307.22">16007 14164 26719 0,'0'0'2368'0,"0"0"-1888"16,0 0-480-16,0 0 0 0,0 0 1728 15,7-4 240-15,-1 3 48 0,1 0 16 0,-1 1-800 0,2 2-144 16,0 2-48-16,-2 0 0 0,2 1-512 16,-3 0-96-16,-2 2-32 0,0 0 0 0,2 3-208 0,-3 0-32 0,-2 0-16 0,-1 0 0 15,0 1 48-15,-2 0 16 0,-1 0 0 0,0 0 0 16,-1-1 80-16,0 1 16 0,-2-1 0 0,2-1 0 16,-1-2 16-16,2 1 16 0,-1-1 0 0,2-1 0 15,3-6 0-15,0 0 0 0,0 7 0 0,0-7 0 16,0 0-48-16,5 4-16 0,3 1 0 0,1-3 0 15,0-1-272-15,2-1 128 0,2-1-128 0,3 0 0 16,2-4-144-16,1 1-144 16,-1-1-32-16,2 0 0 15,0-3-1616-15,1 2-336 0,1-1-64 0,0-1-14880 0</inkml:trace>
  <inkml:trace contextRef="#ctx0" brushRef="#br0" timeOffset="175760.68">16654 13620 22111 0,'0'0'1968'0,"0"0"-1584"0,0 0-384 0,0 0 0 31,0 0 1600-31,0 0 256 0,4-4 32 0,-4 4 16 0,0 0 64 0,0 0 16 0,0 0 0 0,0 0 0 32,0 0-784-32,0 0-160 0,0 0-16 0,0 0-16 0,6 4-352 0,-3 2-64 0,1 2-16 0,-2 0 0 0,-2 3-128 0,0 3-16 15,-2 0-16-15,1 2 0 0,-1 3-192 0,0 1-32 31,0 1-16-31,1 0 0 0,-2 0-176 0,1-1 0 16,1 2 0-16,0-1 0 0,1 0 0 0,1-1 0 16,0 0 0-16,1-1 0 0,2-3 192 0,0-1-32 15,1-2-16-15,0-2 0 0,2-2 112 0,-1 0 32 16,2-1 0-16,1-1 0 0,2-2-64 0,1-1-16 16,0 0 0-16,2-2 0 0,2-2-208 0,1 0 176 15,1 0-176-15,2 0 160 0,1-1-160 0,1 0 0 16,0-1-160-16,0 0 160 15,0 1-512-15,0 0-16 0,0 1 0 0,-2 1 0 16,1 0-1200-16,-3 2-256 0,0-1-32 0,-2 1-15696 0</inkml:trace>
  <inkml:trace contextRef="#ctx0" brushRef="#br0" timeOffset="176338.18">14685 14696 20895 0,'-17'1'928'0,"10"0"192"0,-2-1-896 0,0 1-224 0,1 2 0 0,2-1 0 16,-1-1 960-16,1 0 160 15,1 0 32-15,5-1 0 0,0 0 96 0,0 0 32 16,0 0 0-16,0 0 0 0,0 0-192 0,0 0-16 15,9 1-16-15,2 0 0 0,2 0-352 0,4-2-80 0,0-1-16 0,4 0 0 16,1-1-48-16,5-1-16 0,0 1 0 0,3-1 0 16,3-1-128-16,4 1-32 0,5-2 0 15,7 3 0-15,6 0-256 0,5-1-128 0,4-3 128 16,4 1-128-16,2 1 0 0,8-1 0 0,8 2 128 0,-3-1-128 0,2-1 0 16,8 0 0-16,7 1 0 0,3-1 0 0,2 0 0 0,5-1 0 15,3 1 0-15,0-1 0 16,-1-1 0-16,0 2 128 0,1 0-128 0,-2 0 0 0,-3 0 0 0,-2 1 0 15,-2 0 128-15,-4 2-128 16,-4 0 0-16,-5 0 0 0,-3 1 0 0,-2 0 0 0,-2 1 0 0,-6 0 0 16,-6 0 0-16,-4 0 0 0,-4-2 0 0,-7 1 0 0,-2 0 0 0,-4-1 128 15,-5-1-128-15,-4 2 0 16,-5 0 144-16,-5 0-144 0,-5-3 0 0,-6 2-320 0,-5 1 64 16,-3 0 16-1,-7-2-1344-15,-6 4-272 0,-6-2-48 0,-9 1-13472 16</inkml:trace>
  <inkml:trace contextRef="#ctx0" brushRef="#br0" timeOffset="176965.56">15547 15222 29375 0,'0'0'1296'0,"6"-9"272"0,-1 1-1248 0,-5 8-320 0,7-5 0 0,-7 5 0 16,9-3 624-16,-9 3 64 0,0 0 16 0,0 0 0 0,3 11-16 0,-4 1 0 0,-5 3 0 0,-1 4 0 31,-3 2-32-31,-1 2 0 0,-2 1 0 0,-2 2 0 0,2 1-400 0,-3 0-64 0,0 0-32 0,1-2 0 16,-1 0-160-1,2-2 192-15,0-2-192 0,3 0 192 16,2-1-192-16,0-3 160 0,1-4-160 0,3-2 160 0,2-2-160 0,3-9 192 15,-3 6-192-15,3-6 192 0,0 0-64 0,0 0-128 16,0 0 192-16,8-5-64 0,0-4-128 0,2-3 128 16,1-6-128-16,3-3 128 0,1-3-128 0,3-3 0 15,1-5 0-15,-1-2 0 0,2-2 0 0,1 1 0 16,1 0 0-16,-1 3 0 0,-1 2 0 0,-3 6 0 16,0 7 0-16,-3 2 0 0,-2 5 288 0,-2 3 80 15,-3 2 16-15,-7 5 0 0,0 0-64 0,9 2 0 0,-2 3 0 0,0 0 0 16,-2 4-128-16,0 3-16 15,-3 3-16-15,0 2 0 0,0 3 80 0,1 1 16 0,-1 1 0 16,0 1 0-16,0 1-96 0,0 1-16 0,2 0 0 0,-2 0 0 16,-1 0-144-16,1-1 0 0,0 1 0 0,1-4 128 15,-2-3-128-15,1 0 0 16,0-2 0-16,0 0 128 0,3-4-128 0,-3-1-192 0,0-3 32 0,-2-8 16 16,0 0-656-16,0 0-128 0,0 0-32 0,0 0 0 15,0 0-2240-15,0 0-448 0</inkml:trace>
  <inkml:trace contextRef="#ctx0" brushRef="#br0" timeOffset="177162.34">15340 15207 37951 0,'0'0'1680'0,"0"0"352"0,0 0-1632 0,0 0-400 15,8-7 0-15,2 1 0 16,1 0-256-16,4 1-144 0,4 2-32 0,5 0 0 0,4-2 432 0,4 1 0 0,2 0 0 0,3 1 0 15,2-1 0-15,-2 1 0 16,-2-1 0-16,-1 0 128 0,-2 0-128 0,-1 0-160 0,-2 1 160 0,-2 1-208 31,0 1-2352-31,-1 0-448 0</inkml:trace>
  <inkml:trace contextRef="#ctx0" brushRef="#br0" timeOffset="177837.39">16538 15072 6447 0,'8'-5'576'0,"0"-3"-576"16,-1 0 0-16,2 0 0 0,0-2 3344 0,-2 1 560 0,-2 0 128 15,-2 1 0-15,0 1-1872 0,-3 0-384 16,-3 1-80-16,3 6-16 0,-5-6-80 0,-2 1 0 0,-3 0-16 15,1 3 0-15,-1 1-176 0,-1 2-48 0,-3 2 0 0,-1 3 0 16,-1 1-784-16,-3 4-144 16,-2 3-48-16,0 2 0 0,0 2-64 0,0 2-32 15,0 2 0-15,2 1 0 0,0 2-96 0,2 1-32 0,2 1 0 0,2-1 0 0,1 1-160 16,3-1 0-16,2 0 0 0,4 1 0 16,0-3 0-16,3-1 0 0,1-2 0 0,3-1 0 15,3-2 0-15,0-1 0 0,1-3 0 0,2-2 0 0,1-1-240 0,2-1 32 16,2-3 0-16,0-2 0 15,0-1-208-15,1-4-32 0,-1-1-16 0,-2-4 0 16,-1-1 0-16,1-4 0 0,-2-2 0 0,-2-3 0 16,0 0 32-1,-1-3 16-15,-3-2 0 0,0 3 0 0,-3 0 160 0,-2 1 16 16,-1 0 16-16,-1 2 0 0,-3 2 384 0,0 2 80 0,-4 1 16 0,2 3 0 0,1 1 320 0,0 3 64 16,6 2 0-16,-8 0 16 15,1 1-64-15,1 5-16 0,1 0 0 0,1 5 0 16,0 3-256-16,1 2-48 0,0 2-16 0,2 3 0 15,-1 3 16-15,2 1 0 0,3 1 0 0,-2 1 0 0,0-2-48 0,1 0-16 0,0 2 0 16,0-2 0 0,0-1-208-16,-1-1 176 0,1-2-176 0,-1 0 160 15,-1 0-160-15,1-2 0 0,0-3 0 0,-1 0 128 16,0-3-128-16,1-1 0 0,-1-3 0 0,0-9 0 16,0 0-1392-16,4 8-256 0,-4-8-48 15,0 0-16-15,0 0-1616 0,0 0-320 0</inkml:trace>
  <inkml:trace contextRef="#ctx0" brushRef="#br0" timeOffset="178360.42">16904 15312 26719 0,'0'-11'1184'0,"-2"3"240"0,0 1-1136 0,0 0-288 15,2 7 0-15,-5-6 0 0,-3 0 2096 0,0 1 352 0,-1-1 80 0,1 2 16 16,-2 1-1232-16,0 3-240 15,-2 3-48-15,-2 1-16 0,0 2-608 0,0 1-112 16,1 3-32-16,-3 2 0 0,0 3 48 0,0 0 0 0,2 1 0 0,2 1 0 16,0-1-32-16,1 2 0 0,2 1 0 0,1-1 0 15,1 1-272-15,1-1 128 0,2-2-128 0,2 1 0 16,0-3 128-16,4-1-128 0,0-1 0 0,1 0 0 16,0-2 0-16,2-1 0 0,1-2 0 0,3-3 0 0,1-1 0 0,1 0 0 15,1-3 0-15,1-1-192 0,3-4 48 0,-1-1 16 16,2-3 0-16,0-4 0 15,1-3 128-15,1-4-160 0,-1-3 160 0,0-3-160 0,-2-5-64 0,1-3-16 16,-2-2 0-16,2-3 0 0,0-2 64 16,-1 2 16-16,-4 0 0 0,-1 3 0 0,-2 2 160 15,-3 2 176-15,-4 3-48 0,-2 4 0 0,0 3 480 0,-1 5 96 16,-1 0 0-16,1 5 16 0,-4 1-80 0,1 3 0 16,1 3-16-16,3 5 0 0,0 0-208 15,0 0-32-15,0 0-16 0,-8 4 0 16,2 3-112-16,1 4 0 0,0 3-16 0,0 4 0 0,1 3-240 0,0 2 144 15,0 1-144-15,1 2 128 0,0 3-128 0,0 1 0 16,2-1 0-16,1 3 0 0,1 0 0 0,2 1 0 16,0-1 0-16,1-1 0 0,2-2 0 0,0 0 0 15,1 0 0-15,1-2 0 0,-1-4 0 0,3-1 0 16,-2-1 0-16,1-2 0 0,0-3-176 0,-1-2-16 0,2-3 0 16,0-3 0-1,0 0-576-15,1-4-112 0,-3 0-16 0,1-4-16 16,1-2-1232-16,-2-2-240 0,0-3-48 0,1-4-14656 0</inkml:trace>
  <inkml:trace contextRef="#ctx0" brushRef="#br0" timeOffset="178694.74">17287 14708 36287 0,'0'0'1600'0,"0"0"336"0,0 0-1552 0,0 0-384 0,0 0 0 0,0 0 0 0,0 0 256 0,0 0-16 0,0 0-16 0,7 0 0 32,-7 0 48-32,6 6 16 0,-2-1 0 0,-1 2 0 15,-1 1 80-15,0 1 16 0,-4 2 0 0,1 4 0 0,-2 0 32 0,0 1 16 16,-2-1 0-16,1 1 0 0,-2 1-272 0,1-1-160 16,-1 0 192-16,1-2-192 0,-1-1 192 0,1 1-192 15,1-2 192-15,0-1-192 0,2-3 320 0,1 1-32 0,1-1-16 0,1-1 0 31,-1-7 16-31,3 5 0 0,2 1 0 0,1-1 0 16,2-2-160-16,1 0-128 0,0-2 192 0,2 0-192 0,1-1 0 16,1 0 0-16,1-1 0 0,3 0-144 15,1-2-240-15,1 0-64 0,1 0 0 0,-1-2 0 16,0 1-1488-16,1-2-304 0,-1 1-64 0,-3-1-16 0,-1 1-752 0,-2-2-128 0</inkml:trace>
  <inkml:trace contextRef="#ctx0" brushRef="#br0" timeOffset="178900.02">17544 14776 5519 0,'-5'-9'496'0,"5"9"-496"16,-5-5 0-16,0 1 0 0,2-1 5248 0,3 5 944 0,-4-4 192 0,4 4 32 0,0 0-3520 0,0 0-704 0,0 0-144 0,0 0-16 15,0 0-832-15,0 0-176 16,-4 5-16-16,3 3-16 16,-1 2-288-16,2 3-64 0,-1 2-16 0,2 2 0 15,1 3-80-15,-1 1-16 16,1 0 0-16,-1 1 0 0,0 1-320 0,0 1-64 0,1-1-16 0,-2 8 0 15,-1-4-128-15,1-2 0 16,1-4 0-16,-2-2 0 16,-1-1-544-16,1-3-96 0,0 0 0 0,-1-3-12032 0,1-1-2384 0</inkml:trace>
  <inkml:trace contextRef="#ctx0" brushRef="#br0" timeOffset="181459.54">19512 14398 3679 0,'0'0'320'0,"0"0"-320"0,0 0 0 0,0 0 0 16,0 0 2336-16,0 0 400 0,0 0 80 0,0 0 0 16,0 0-1472-16,0 0-320 0,0 0-48 0,0 0-16 15,0 0 384-15,0 0 80 0,0 0 16 0,0 0 0 16,0 0-304-16,0 0-64 0,0 0-16 0,0 0 0 16,0 0-208-16,0 0-32 0,0 0-16 0,0 0 0 0,0 0-256 0,0 0-48 15,0 0-16-15,0 0 0 0,0 0-96 16,0 0-32-16,0 0 0 0,11-1 0 0,-3-2-32 0,1 0 0 15,0 2 0-15,2 0 0 0,1 0-64 0,4-1-32 16,2 0 0-16,5-2 0 0,5 0-48 0,4 0-16 16,4 0 0-16,1 0 0 0,1-3-32 0,5 2-128 15,4 2 192-15,8-1-64 0,6-1-128 0,6 0 0 16,5 2 144-16,0 0-144 0,-4-1 0 0,6 1 0 16,6 1 0-16,0-1 0 0,0 0 0 0,-5 1 0 15,-4-1 0-15,-1 0 0 0,2-1 0 0,-2 1 128 16,-1-1-128-16,-6-1 0 0,-7-1 0 0,-5 1 144 0,-5-1-144 15,-3 0 0-15,-3 1 144 0,-6 0-144 0,-4 0 0 0,-1 0 144 16,-3 1 64-16,-2 0 16 0,-4-2 0 0,-1 2 0 16,-3-1-64-16,-2 1-16 0,-1-1 0 15,-4 2 0-15,-1-1-144 0,-8 4 0 0,6-5 144 0,-6 5-144 32,0 0-480-32,6-5-160 0,-6 5-48 0,0 0-9936 0,0 0-2000 0</inkml:trace>
  <inkml:trace contextRef="#ctx0" brushRef="#br0" timeOffset="181942.05">22390 13946 2751 0,'0'0'256'0,"0"0"-256"0,0 0 0 16,0 0 0-16,-6-1 4928 0,6 1 960 16,0 0 176-16,0 0 32 0,0 0-4560 0,0 0-896 0,0 0-192 0,0 0-48 15,0 0 288-15,0 0 48 0,6 8 16 0,4-2 0 16,2 0 224-16,4-2 48 0,1-1 16 0,4 1 0 15,2-2-528-15,2 0-96 0,-2-1-32 0,1 0 0 16,-1-3-208-16,1 1-48 0,-1-1-128 0,0 0 192 16,-1-2-192-16,0 0 176 0,-1-1-176 0,-2 2 160 15,-4 0 32-15,-1 1 0 0,-3-1 0 0,-3 2 0 0,-8 1 384 0,0 0 64 16,0 0 32-16,0 0 0 0,0 0 0 16,0 0 0-16,0 0 0 0,2 14 0 0,-4 0-208 0,-1 1-32 15,-2 1-16-15,-1 1 0 16,-2 2-288-16,2 1-128 0,-2 2 128 0,2-1-128 0,0 0 128 0,1-1-128 15,-1-1 128-15,3 0-128 0,-1 0 0 0,1-1 0 16,1-2 128-16,0-3-128 16,0-1 0-16,2-2 0 0,-3-1 0 0,3-1 0 15,0-8-320-15,0 0-32 0,3 10-16 0,-3-10 0 16,0 0-1488-16,0 0-288 0,0 0-64 0,0 0-13744 0</inkml:trace>
  <inkml:trace contextRef="#ctx0" brushRef="#br0" timeOffset="182525.63">22725 13744 14735 0,'0'0'1312'0,"-5"-4"-1056"15,0 0-256-15,1-1 0 0,-4 0 1136 0,1 2 160 0,0-1 48 0,-1 1 0 0,1 0-480 16,-2 1-96-16,1 0 0 0,-1 2-16 16,-1 0 336-16,0 2 80 15,-1-1 16-15,1 1 0 0,-3 1 48 0,0 2 16 0,-2 0 0 16,0 2 0-16,-1-1-224 0,-2 2-64 16,-1 2 0-16,-7 5 0 0,1 1-368 0,12-6-80 0,0 1 0 15,-1 2-16-15,-1 3-176 0,-2 3-48 16,-1 2 0-16,1 2 0 0,-2 1-144 0,-14 21-128 0,7-5 192 0,4-3-192 15,3 0 144-15,4-3-144 0,1-1 0 16,3 0 144-16,3-1-144 0,1-2 128 0,2 0-128 0,1 0 128 16,3-2 0-16,2 0 0 15,1-1 0-15,5 0 0 0,2-2 0 0,2-1-128 0,2 0 192 0,4 1-64 0,1-3-128 0,4-1 192 0,5-3-192 0,1 1 192 32,3-1-192-32,2-2 128 0,3-1-128 0,0-1 128 15,0-6-128-15,-14-3 0 0,4-3 0 0,3-1 0 16,2-2 0-16,3-2 0 0,2-3 0 0,4-1 0 15,1-3 0-15,38-13 0 0,-11-7-224 0,-11-1 80 16,-11-2-160-16,-4-2-16 0,-5-3-16 0,-4-1 0 16,-4 0 144-16,-7 1 48 0,-2-1 0 0,-5 2 0 0,-4 1 288 0,-3 0 64 15,-5 1 16-15,-3 0 0 0,-3 1 256 0,-4 0 48 16,-2 0 16-16,-2 0 0 0,-2 1 32 0,-4 2 0 16,-3 1 0-16,-2 3 0 0,1 1-48 0,-1 5 0 15,-1 3 0-15,-2 2 0 0,-4 3-304 0,-2 3-64 16,-2 3-16-16,-2 2 0 0,0 2-144 0,1 3 0 15,-2 2 0-15,2 2 0 0,1 3-304 0,1 3-32 16,2 2-16-16,0 1 0 16,-1 0-1664-16,-1 3-336 0,-4-1-64 0,0 1-14368 0</inkml:trace>
  <inkml:trace contextRef="#ctx0" brushRef="#br0" timeOffset="199528.67">3335 16899 9215 0,'0'0'816'0,"9"-4"-656"0,-2-1-160 0,3 0 0 15,-1 3 1664-15,0-2 288 0,-2-2 64 0,-7 6 16 0,6-4-480 16,-6 4-80-16,7-6-32 0,-7 6 0 16,5-5-544-16,-5 5-128 0,0 0 0 0,0 0-16 0,0 0 16 15,0 0 16-15,-1-8 0 0,1 8 0 0,-4-6-192 0,4 6-32 16,-7-1-16-16,-2 1 0 0,2 1-288 0,-2 2-48 0,-1 0-16 0,-1 2 0 15,-2 4-16-15,-2 1-16 0,-1 1 0 0,1 2 0 16,0 1-32-16,2 0-128 16,0 1 192-16,2 1-64 0,0 1 48 0,1 1 0 0,3-2 0 0,3 1 0 15,1-2 720-15,2 0 160 0,1 1 32 0,3 1 0 16,2-2-1648-16,5-1-320 0,2 1-64 0,4-1-16 16,4 0 800-16,2-2 160 15,2 0 0-15,3-3 0 0,3-1 176 0,0-3-16 0,-2-1 0 0,3-3 0 0,0-2 64 0,1-2 16 16,1 0 0-1,1-1 0-15,0-3 80 0,1-1 32 16,0-1 0-16,-2-1 0 0,-3-2 32 0,-2-2 16 0,-3 1 0 16,-3-3 0-16,-2-3-80 0,-4-1-32 0,-3 0 0 0,-2 1 0 15,-3-2 96-15,-4 1 0 0,-1 0 16 0,-4 2 0 0,-3 2 160 0,-2 1 16 16,-4 0 16-16,-5 2 0 0,-2 2-32 0,-4 1-16 16,-2 1 0-16,-5 3 0 0,-2 1-352 0,-1 2-64 15,-1 0 0-15,-1 3-128 0,0 3 0 16,0 1 0-16,1 2 0 0,3 2 0 0,2 0-336 0,0 2-32 0,1 0 0 15,2 0 0 17,0 1-464-32,4 0-80 0,3-1-32 0,6 1 0 15,1-1-1824-15,7 0-368 0,3-10-80 0</inkml:trace>
  <inkml:trace contextRef="#ctx0" brushRef="#br0" timeOffset="199855.8">3636 16601 31327 0,'-16'-17'2784'0,"7"5"-2224"16,0-4-560-16,2 0 0 0,0-1 336 0,0 2-32 16,2 1-16-16,0 1 0 0,1 2 336 0,2 2 64 15,0 0 16-15,2 9 0 0,-1-8-192 0,1 8-16 16,0 0-16-16,0 0 0 0,0 0-192 0,0 0-32 0,3 12-16 0,0 5 0 15,-1 4-240-15,1 4 128 0,-1 6-128 0,1 3 0 16,0 4 176-16,3 5-176 0,-2 4 192 0,1 3-192 16,-1 2 128-16,0 0-128 15,-1 3 0-15,-1 3 0 0,-2 1 128 0,0 2-128 0,-1 0 0 0,-1-3 0 16,-1 0 128-16,1-2-128 0,1-3 144 16,0-3-144-16,1-3 128 0,-1-3-128 0,0-5 0 15,0-4 0-15,0-2 0 0,-1-4 0 0,2-3-208 0,0-3 64 31,-2-4-560-31,1-3-96 0,0-2-32 0,0-2-9968 0,1-3-2000 0</inkml:trace>
  <inkml:trace contextRef="#ctx0" brushRef="#br0" timeOffset="200187.7">4018 17485 26831 0,'-8'-9'1184'0,"3"2"256"0,-2 0-1152 0,2 0-288 16,-1 1 0-16,6 6 0 0,0 0 832 0,0 0 128 0,0 0 0 0,0 0 16 16,0 0-176-16,0 0-32 15,0 0-16-15,0 0 0 0,0 0-304 0,6 10-48 16,-1 1-16-16,1 3 0 0,-2 0 64 0,1 2 16 0,-1 2 0 0,1 0 0 15,0 0-176-15,1 1-32 0,0-1-16 0,-1 0 0 16,0 1-240-16,-1 0 128 0,1-1-128 0,-1-1 0 16,-1-2 0-16,0 0 0 0,-1-1-128 0,-1-1 128 15,0-1-1792 1,-1-2-256-16,0-1-64 0,0-9-12128 0</inkml:trace>
  <inkml:trace contextRef="#ctx0" brushRef="#br0" timeOffset="200457.39">3927 17446 32367 0,'-7'-13'1424'0,"4"5"304"0,1 1-1376 0,2 7-352 0,0-10 0 0,2 2 0 0,-2 8 160 0,8-9-32 16,1 3-128-16,5 0 192 16,2 2 32-16,4 0 0 0,2 2 0 0,3 1 0 15,4 1 112-15,1 3 32 0,-1 2 0 0,2 0 0 0,1 3 128 0,-2 1 16 16,-2 0 16-16,-2 2 0 15,-4 1-80-15,-4 2-32 0,-2 2 0 0,-4 1 0 0,-2 1-240 0,-3-1-48 0,-2 1-128 16,-3-1 192-16,-3 1-64 0,-1 0 0 16,-5 0-128-16,-4 0 192 0,-4-2-192 0,-3 0 144 0,-2-1-144 0,-6-2 128 15,-2-2-128-15,0-1 0 16,-2-1 144-16,1 0-144 0,2 0 0 0,1-1 0 0,-1 1 0 0,2 1 0 31,1 1-544-31,2-1-128 0,2-1-32 0,3-1-10560 0,4-2-2112 0</inkml:trace>
  <inkml:trace contextRef="#ctx0" brushRef="#br0" timeOffset="200851.96">4550 17056 26719 0,'0'0'2368'0,"-6"-5"-1888"0,-1 1-480 0,7 4 0 0,0 0 1248 0,0 0 160 16,0 0 16-16,0 0 16 0,0 0-368 0,0 0-80 0,0 0-16 0,9-6 0 16,1 2-592-16,3 0-128 0,4-1-32 0,4 2 0 0,2 0-64 15,3-2-16-15,2 0 0 0,-1 0 0 0,-1 2-144 16,-1 1 0 0,-2 0-160-16,-2-2 160 0,-2 1-1040 0,-1 0-112 0,-4-1-32 0,-2 2-8912 31,-2 1-1776-31</inkml:trace>
  <inkml:trace contextRef="#ctx0" brushRef="#br0" timeOffset="201013.42">4557 17119 27231 0,'-19'2'1216'0,"8"-1"240"0,0 0-1168 0,3 1-288 0,0-2 0 0,8 0 0 16,0 0 1536-16,0 0 256 0,0 0 64 16,0 0 0-16,0 0-976 0,8 8-192 0,1-3-48 0,5 0 0 15,2-1-384-15,5-2-96 0,3 0-16 0,5-1 0 16,3 1 48-16,2-4 16 0,2 1 0 0,0-1 0 31,-3-2-528-31,0 0-96 0,2-1-32 0,-1-2-10384 0,-2 0-2096 0</inkml:trace>
  <inkml:trace contextRef="#ctx0" brushRef="#br0" timeOffset="201483.93">5935 16778 17503 0,'-4'-8'1552'0,"0"1"-1232"15,-2 3-320-15,6 4 0 0,-5-5 3280 0,5 5 608 16,-7-2 112-16,-2 2 32 0,9 0-2784 0,-10 4-544 0,0 1-128 0,-1 3 0 15,0 1-384-15,-1 4-192 0,-1 0 192 0,0 2-192 16,0 4 192-16,2-2-64 0,1 1 0 0,2 0-128 16,1-1 128-16,3 0-128 15,2-1 0-15,2 2 0 0,2 1 0 0,2-2 0 16,2-1 0-16,3-2 0 0,2-2 0 0,3 0 0 0,3-1 128 16,2 0-128-16,4-2 128 0,4-1-128 15,3-4 192-15,3-2-192 0,3-2 240 0,2-2-64 0,3-2-16 0,-1-4 0 16,-3-3 32-16,-1 0 0 0,0 0 0 0,-3-3 0 15,-5-5 0-15,0-1 16 0,-3-1 0 0,-3-1 0 16,-4-2 48-16,-4 1 16 0,-5-1 0 0,-6 1 0 16,-3 1 0-16,-4 0 0 0,-6 1 0 0,-5 2 0 0,-3 4 48 15,-2 1 0-15,-4 3 0 0,-2 4 0 0,-1 2-320 16,-2 3 0-16,1 1 0 0,-3 3 0 16,0 4 0-16,-2 0 0 0,1 1-192 0,2 2 48 15,3 2-528-15,2 2-96 0,2 0-32 0,-1 1 0 16,4 2-2304-16,2-1-464 0</inkml:trace>
  <inkml:trace contextRef="#ctx0" brushRef="#br0" timeOffset="201799.96">6177 16499 22111 0,'-5'-10'1968'16,"-2"-2"-1584"-16,0-1-384 0,1 2 0 0,1 2 3264 0,0 2 560 0,1 2 112 0,4 5 32 16,0 0-2624-16,0 0-528 15,0 0-112-15,0 0 0 0,0 0-704 0,-5 12 0 0,1 3 0 0,2 4 0 16,0 2 0-16,0 5 0 0,2 4 0 0,0 5-176 16,0 5 176-16,2 4 0 0,0 2 0 0,0 4 128 0,1-1-128 0,1 1 0 15,-3-1 128-15,0 3-128 0,-1 2 0 16,0-3 0-16,-1 0 0 15,1-3 128-15,0 0-128 0,0-5 176 16,-1-4-176-16,1-1 192 0,-4-5-192 0,2-3 128 0,-1 0-128 0,-1-1 128 16,1-3-320-16,0-2-80 0,1-4-16 0,-1-2 0 15,1-4-2752-15,1-3-544 16</inkml:trace>
  <inkml:trace contextRef="#ctx0" brushRef="#br0" timeOffset="202132.88">6558 17284 19343 0,'0'0'1728'0,"7"-4"-1392"16,-2 0-336-16,-5 4 0 0,9-6 2256 0,-3 2 384 16,-1-2 80-16,-5 6 16 0,5-5-1632 0,-5 5-320 0,5-7-64 0,-5 7-16 15,-2-8-160 1,2 8-32-16,-5-6-16 0,0 0 0 0,-2 2 96 0,-2 1 32 15,0 2 0-15,0 2 0 0,-4 1-16 0,0 2 0 16,-1 4 0-16,-1 2 0 0,-2 1-240 0,1 1-48 16,-1 0-16-16,3 1 0 0,-1 2-304 0,3-1 0 0,1 0 0 0,3-1 0 0,-1 1 208 0,4-2-64 15,2-1-16-15,2-1 0 16,2-1-128-16,-1-9 0 16,7 13 0-16,1-5 0 0,3-2 0 0,3-1 128 0,1 0-128 0,5-2 0 0,4-2 0 0,0-1 0 15,3-2 0 1,1-1 0-1,4-2-1408-15,0 1-304 0,-2-4-64 0</inkml:trace>
  <inkml:trace contextRef="#ctx0" brushRef="#br0" timeOffset="202493.96">7355 16827 28559 0,'-3'-7'2544'15,"0"0"-2032"-15,0-2-512 0,0 0 0 0,2 0 1584 0,0 1 208 16,1 8 64-16,-1-6 0 0,1 6-336 0,-1-7-64 16,1 7-16-16,0 0 0 0,0 0-800 0,0 0-144 15,0 0-48-15,0 0 0 0,3 12-320 0,-1 2-128 16,1-1 0-16,-1 2 0 0,0 3 0 0,-1 0 0 16,0 1 0-16,-1 0 0 0,0 1 0 0,-1-2 128 0,-1 0-128 0,0 1 0 15,0 0 0-15,-1-1 0 0,2-3 0 0,-1 1 0 31,0 0-528-31,-1 0-160 0,-1-1-16 0,1-3-16 16,0-2-2864-16,-2-2-576 0</inkml:trace>
  <inkml:trace contextRef="#ctx0" brushRef="#br0" timeOffset="202667.08">7165 16989 34095 0,'0'0'3024'0,"-10"-4"-2416"0,1 1-480 0,9 3-128 16,-7-2 624-16,7 2 96 0,0 0 32 0,0 0 0 15,0 0-432-15,0 0-64 0,10-2-32 0,4 2 0 16,4-2-224-16,5 1 0 0,4-1-144 0,7 0 144 0,1 0 0 0,8 0 0 16,5-2 0-16,1 0 0 15,3-2-1280-15,0 1-144 0,-1-2-48 0,3 0-13632 16</inkml:trace>
  <inkml:trace contextRef="#ctx0" brushRef="#br0" timeOffset="203263.06">8704 16728 35007 0,'0'0'3120'0,"-4"-7"-2496"0,4 7-496 0,0 0-128 15,0 0 176-15,-8-1 16 0,8 1 0 0,-9 7 0 16,0 2 32-16,1 3 16 0,-1 4 0 0,-3 3 0 16,-3 1-112-16,1 2-128 0,-2 1 176 0,1 0-176 15,1 0 224-15,0-1-64 0,-1-1-16 0,2 0 0 16,2 1 0-16,-1-4 0 0,1-3 0 0,1-1 0 16,1-1-144-16,3-1 192 0,-1-3-192 0,2-2 192 15,5-7 0-15,0 0 16 0,0 0 0 0,0 0 0 16,0 0 176-16,-3-9 16 0,3 0 16 0,4-3 0 15,0-6-112-15,3-2-32 0,0-2 0 0,3-4 0 0,2-2-272 0,3-3 0 16,2-1 0-16,1-2 0 0,-2-1 0 0,1 3 0 16,-1 3 0-16,0 4 0 0,-2 4 0 0,-1 6 0 15,-2 1 0-15,0 6 0 0,1 2 0 0,-2 6 0 16,-1 3 0-16,1 3 0 0,1 3 0 0,1 3 0 16,0 1 0-16,1 3 0 0,1 2 0 0,-1 2 0 15,0 1 0-15,1 0 0 0,2 1 0 0,-1-1 0 16,1-3 0-16,-1 2 0 0,1 0 0 0,-1-3 0 15,-3 0 0-15,0-1 0 0,0 1 0 0,0-1 0 16,-1 0 0-16,-1-2 0 0,-1-2-128 0,-1-1 128 0,-2-2 0 16,-6-9-144-16,0 0 144 0,0 0 0 0,0 0 0 15,0 0 0-15,-5 9 0 0,-3-4 0 0,-2 0 128 16,-4-2-128-16,-4-1 160 0,-3 0-32 0,-5 1-128 0,-2-1 192 16,-4-1-192-16,-2 1 144 0,-3-1-144 0,0 1 128 15,0 1-128-15,2 0 0 0,2 1 0 0,0 2 128 16,2-1-128-16,3 2 0 0,1 0 0 0,3-1 0 31,2 1-464-31,2-2-32 0,3 0 0 0,3 0 0 16,6 1-1872-16,8-6-368 0,0 0-80 0</inkml:trace>
  <inkml:trace contextRef="#ctx0" brushRef="#br0" timeOffset="203658.07">9422 16806 32191 0,'-21'-8'1424'0,"7"5"304"0,-3 1-1392 0,-4 1-336 15,-2 0 0-15,-3 4 0 0,0 3 224 0,-2 1-32 16,1 0 0-16,2 1 0 0,1 3 0 0,4 4 0 16,0 0 0-16,3 1 0 0,3 0-192 0,3 2-256 15,3 0 48-15,-1 1 16 0,6 1 192 0,2-1-144 16,3-2 144-16,4 0-128 0,3-4 256 0,2 1 48 15,3 2 16-15,5-2 0 0,3-2 16 0,3-2 16 0,3-4 0 0,4-1 0 16,2-3 80-16,3-2 16 0,-1-2 0 0,1-3 0 16,-1-1 0-16,-1-3 0 0,-1-3 0 0,-1 0 0 15,-1-1-80-15,-2-3-16 0,-4-1 0 0,-2-3 0 16,-3 2 64-16,-3 0 16 0,-2-2 0 0,-5 1 0 16,-4-1-32-16,-5 3 0 0,-4-1 0 0,-6 3 0 15,-3 0 176-15,-4 3 16 0,-6 1 16 0,-1 1 0 16,0 2-336-16,-2 1-144 15,-3 4 128-15,0 2-128 0,-2 3 0 0,0 2-304 0,2 3 48 0,-2 2 16 32,0 2-784-32,-1 0-144 0,-1 0-48 0,0 1-10032 0,1 1-2000 0</inkml:trace>
  <inkml:trace contextRef="#ctx0" brushRef="#br0" timeOffset="203989.16">9452 16509 34095 0,'-4'-10'3024'0,"-1"0"-2416"0,2 2-480 16,0 0-128-16,-2 0 656 0,5 8 112 0,0 0 32 0,0 0 0 16,-4-6-32-16,4 6-16 0,0 0 0 0,0 0 0 31,0 0-560-31,-2 14-192 0,-1 0 0 0,2 5 144 0,0 3-16 0,0 3 0 0,1 1 0 0,-1 6 0 15,-1 3 48-15,0 7 0 0,-1 0 0 16,1 2 0-16,-1 0-176 0,0 2 0 0,-2-1 144 0,1 2-144 16,-2 0 0-16,1 0 144 0,0 0-144 0,1 0 0 15,1-3 128-15,-1-1-128 0,2-5 0 0,0-1 0 16,1-2 144-16,0-4-144 0,0-1 0 0,0-2 144 16,0-2-144-16,1-1 0 0,1-3 0 0,0-3 128 15,-1-4-560-15,1-1-112 0,0-3-32 0,1-3-11424 16,-2-8-2288-16</inkml:trace>
  <inkml:trace contextRef="#ctx0" brushRef="#br0" timeOffset="204619.73">9593 17337 24879 0,'0'0'1088'0,"0"0"256"0,8-5-1088 0,-2-2-256 15,2-1 0-15,1 2 0 0,-1-1 1264 0,3 2 192 16,3-1 32-16,0 1 16 0,0-1-416 0,2 1-64 16,-1-1-32-16,0 3 0 0,1-1-224 0,-1 0-64 15,0 1 0-15,-2 1 0 0,-1 1 0 0,-1 0-16 16,-2 2 0-16,-2 1 0 0,-7-2-112 0,7 4 0 15,-7-4-16-15,5 6 0 0,-5-6-272 0,3 9-48 0,-3-1-16 16,-4 1 0-16,1 0-224 0,-2 0 0 16,-2 0 128-16,-1-1-128 0,2 1 0 0,-2-1 0 0,0 0 0 0,1-1 0 15,0-1 0-15,3 0 0 0,4-6 0 0,0 0 0 16,0 0 0-16,0 0 0 0,0 0 0 0,0 0 0 16,0 0 0-16,1 9 0 0,-1-9 0 0,7 7 0 15,-7-7 0-15,10 5 0 0,-1 0 0 0,0-1 0 16,-9-4 0-16,11 6-128 0,-1-1 128 0,0 1 0 15,-2-1-128-15,1 2 128 0,0-3 0 0,-1 4 0 16,-3 1 0-16,1 0 0 0,-2 2 0 0,1-2 0 16,-5-9 0-16,1 9 0 0,-1-9 0 0,-3 10 0 15,0-2 192-15,3-8 0 0,-9 6 0 0,1-1 0 16,-3-3 224-16,0 0 32 0,-3-1 16 0,-1-1 0 16,-2 0-144-16,0-1-48 0,-2 0 0 0,2 0 0 0,-1-1-272 15,1-1 160-15,1 1-160 0,-1 0 128 16,-1-1-512-16,0-2-96 0,1 2-32 0,1 0-19040 15</inkml:trace>
  <inkml:trace contextRef="#ctx0" brushRef="#br0" timeOffset="206379.72">10764 16784 17503 0,'0'0'768'0,"0"0"176"0,0 0-752 0,0 0-192 0,-4-4 0 0,4 4 0 16,-2-7 2688-16,2 7 512 15,0 0 112-15,3-8 16 0,-3 8-1712 0,8-6-336 0,1 0-64 0,2 2 0 0,3-1-592 0,2 1-112 16,2-2-32-16,2 2 0 16,3 1-224-16,2-1-32 0,2 0-16 0,1 1 0 0,1-1-208 0,-1 1 128 15,-1 0-128-15,-1 0 0 0,1 0-176 0,-4 1-128 16,-5 0-16-16,-1 1-16 15,-4 1-2000 1,-3 2-400-16,-10-2-80 0</inkml:trace>
  <inkml:trace contextRef="#ctx0" brushRef="#br0" timeOffset="206521.21">10820 16942 30287 0,'0'0'1344'0,"-7"3"272"0,7-3-1296 0,0 0-320 0,0 0 0 0,0 0 0 0,0 0 960 16,0 0 112-16,0 0 16 0,9 2 16 15,3-2-768-15,2 0-144 0,5-1-48 0,4 0 0 0,3-3-16 0,4 2 0 0,2-1 0 0,3-1 0 32,2-1-464-32,2-2-112 0,-2 0 0 0,1-1-9728 0,-2 0-1920 0</inkml:trace>
  <inkml:trace contextRef="#ctx0" brushRef="#br0" timeOffset="207161.08">12856 16545 33167 0,'0'0'1472'0,"-8"-4"304"0,0-3-1424 0,0 5-352 0,8 2 0 0,-8 2 0 16,-2 2 208-16,-1 5-16 0,-2 6-16 0,-1 3 0 16,1 3-176-16,-2 4-176 0,-2 1 48 0,1 4 0 15,-1-1 128-15,2 2-128 0,-2-2 128 0,3-1-128 16,0 0 128-16,2-3 0 0,2-2 0 0,0-2 0 16,1-2 0-16,2-4 0 0,2-3 128 0,1-2-128 15,0-1 224-15,4-9-32 0,0 0 0 0,0 0 0 16,0 0 256-16,0 0 64 0,0 0 0 0,7-10 0 15,-2-3 96-15,4-4 32 0,2-2 0 0,3-3 0 16,0-5-432-16,3-5-80 0,1-4 0 0,2-4-128 0,1 0 0 0,1-2 0 16,-2 1 0-16,0 7 0 0,0 4 0 0,-1 6 0 15,-3 6 0-15,0 2 0 0,-2 4 0 0,-2 4 0 16,-1 3 0-16,-2 4 0 0,-9 1 0 0,10 5 160 16,-3 3 0-16,1 3 0 0,-1 1-160 0,-1 3 0 15,1 3 0-15,-2 1 0 0,1 1 0 0,1 2 0 16,-1 2 0-16,2-1 0 0,1 0 0 0,-1-2 0 15,0 0 0-15,1 0 0 0,-1 0 0 0,-1-4 0 0,1-1 0 16,0-2 0-16,-1-1 0 0,0-1 0 0,1-3 0 16,-3-2 0-16,-5-7-176 0,4 6 176 0,-4-6-128 15,0 0 128-15,0 0 0 0,0 0 0 0,-7 7 0 0,-2-2 0 16,-3 0 144-16,-2-1-144 0,-3 2 192 16,-3-2-192-16,-2-1 144 0,-4 1-144 0,-5 0 0 15,-1-1 144-15,-1 1-144 0,0-1 128 0,0 0-128 0,3 0 128 16,1 2-128-16,1-2 0 0,0-1 0 0,3 2 0 15,3 0 0-15,3-2 128 0,2 0-128 0,3 1 0 0,3-2 0 16,2 0 0-16,2 0-144 0,7-1 144 31,0 0-1936-31,0 0-288 0,0 0-48 0,13-7-12896 0</inkml:trace>
  <inkml:trace contextRef="#ctx0" brushRef="#br0" timeOffset="207519.32">13707 16539 34495 0,'-17'-3'1536'0,"5"1"304"0,-2 0-1472 0,-2 2-368 15,-4 1 0-15,-3 2 0 0,-3 3 432 0,1 3 16 16,0 0 0-16,-1 2 0 0,2 0-208 0,0 3-48 16,0 2 0-16,5 1 0 0,2-1-192 0,3 2 0 15,2 1 0-15,5-1 0 0,3 0 0 0,4 0 0 0,4 0 0 0,3-1 0 16,3-2 0-16,4 1 0 0,5-4 0 15,0-2 0-15,1-4 0 0,3 0 0 0,1-4 144 0,3-1-144 16,3-2 128-16,2 0-128 16,2-4 0-16,0 0 128 0,0-2-128 0,2-3 160 0,-1-4-160 15,-2-4 160-15,-5 0 64 0,-2-1 16 16,-5-3 0-16,-5 0 0 0,-3 0 16 0,-4 0 16 0,-5 1 0 0,-1 2 0 0,-3 3 176 0,-7 1 48 16,-2 1 0-16,-4 3 0 0,-3 1-192 0,-3 3-48 15,-3 0 0-15,-2 2 0 0,-4 1-432 0,1 3-80 16,-2 1-32-16,2 4 0 15,-1 0-496-15,3 0-112 0,-1 4 0 0,3 1-16 16,0 0-1680-16,2-1-336 0,4 1-64 0</inkml:trace>
  <inkml:trace contextRef="#ctx0" brushRef="#br0" timeOffset="207788.94">13797 16385 15663 0,'0'-25'688'16,"0"9"144"-16,-1-2-656 0,-1 2-176 0,-1 2 0 0,0 0 0 16,1 4 4496-16,-1 3 880 0,0 1 160 0,3 6 32 0,0 0-3632 15,0 0-720-15,0 0-160 0,-8 5-32 0,2 2-640 0,1 7-128 0,-2 3-16 0,2 4-16 16,-1 3-96-16,0 5 0 16,-1 3-128-16,0 2 192 0,1 0-48 0,0 3-16 0,0 5 0 0,-1 3 0 15,1 3-128-15,-1 0 160 0,0 0-160 0,2 0 160 0,-2-4-160 0,2-3 0 31,-2-1 0-31,3-4 0 0,-1-3-160 0,1 0 160 0,1 0-208 16,-1-4 80-16,1-3-448 0,2-3-64 16,0 1-32-16,1-6 0 0,0-2-2608 0,2-4-528 0,0 0-96 15,-2-12-9264-15</inkml:trace>
  <inkml:trace contextRef="#ctx0" brushRef="#br0" timeOffset="207994.27">14000 16929 23951 0,'0'0'2128'0,"-5"-8"-1696"0,2 1-432 0,3 7 0 16,0 0 2816-16,0 0 464 16,0 0 112-16,0 0 0 0,0 0-2112 0,0 0-416 0,0 0-96 0,0 0 0 31,0 0-464-31,-1 13-96 0,2 1-16 0,-1 3 0 16,0 0-192-16,0 1 0 0,0 0 0 0,0-1 0 15,0 0 0-15,0 0 128 0,-1 1-128 0,1-1 0 16,0 0-128-16,0-2-80 0,-1-1-16 0,1-2 0 15,1 0-2208-15,1-2-448 16,1-4-96-16</inkml:trace>
  <inkml:trace contextRef="#ctx0" brushRef="#br0" timeOffset="208278.05">14694 16503 37775 0,'-7'-6'3360'0,"-2"-1"-2688"15,2 2-544-15,0 0-128 0,7 5 352 0,0 0 32 0,0 0 16 16,-8 1 0-16,2 3-80 0,1 2 0 16,2 4-16-16,1 3 0 0,-2 4-160 0,2 4-16 15,0 3-128-15,2 2 192 0,1 3-48 0,1 1-16 0,1 4 0 0,0-1 0 16,1 0-128-16,2-2 0 0,-2-4 0 0,2 0 0 15,-1-3 0-15,1 0 0 0,-2-4 0 0,-1-2 0 32,0-1-1440-32,-2-3-272 0,-2-2-48 0,-1-2-14752 0</inkml:trace>
  <inkml:trace contextRef="#ctx0" brushRef="#br0" timeOffset="208483.83">14475 16763 36623 0,'-7'-13'1616'0,"7"13"352"0,-2-7-1584 0,2 7-384 0,2-7 0 0,-2 7 0 0,7-6 0 0,3 2 0 16,2-1-144-16,4 3 144 0,5 1-160 0,3 1 160 15,2 0-128-15,6 1 128 0,4 1-224 0,2-2 32 16,3-2 16-16,3 0 0 16,-3 0-3008-16,1-3-592 0,18-6-128 0,-4 2-32 0</inkml:trace>
  <inkml:trace contextRef="#ctx0" brushRef="#br0" timeOffset="208985.69">15591 16464 25791 0,'-10'-5'2304'0,"2"3"-1856"16,0 2-448-16,-1 4 0 0,-2 0 1808 0,0 3 272 15,-1 2 48-15,-1 5 16 0,0 2-1504 0,-2 4-288 0,0 2-64 0,-1 2-16 16,0 1-80-16,1 1 0 0,-2 1-16 0,3 2 0 15,1-2-48-15,0 2-128 0,2-3 192 0,3-1-64 16,-2 0-128-16,1-4 128 0,2-4-128 0,2-1 128 16,0-3 0-16,2-3 0 0,3-10 0 0,0 0 0 0,0 0 128 0,0 0 32 15,0 0 0-15,0 0 0 16,0 0 208-16,5-9 32 0,1-3 16 0,3-1 0 16,3-5-160-16,2-5-16 0,3-4-16 0,2-4 0 15,-2-1-352-15,4-2 0 0,1-4 0 0,0 3 0 0,-2 0 0 16,-1 5 0-16,-2 4 0 0,1 4 0 15,-2 2 0-15,-3 5 0 0,-3 6 0 0,-1 3 0 16,-2 2 208-16,-7 4 32 0,0 0 0 0,9 5 0 16,-3 3-240-16,1 2 144 0,-2 1-144 0,1 2 128 15,-1 3-128-15,1 0 0 0,0 1 0 0,2 2-176 0,0 3 176 0,2 0 0 16,1 2 0-16,2-1 0 0,-3 1 0 0,1-2 0 16,-1-1 0-16,0 0 0 0,-1-2 0 0,2-2 0 15,-1-3 0-15,-2 1 0 0,-2-4 0 0,-2-3 0 16,-4-8 0-16,0 0 0 0,0 0 0 0,0 7-192 15,0-7 192-15,-7 5-192 0,-3 0 192 0,-1-1 0 0,-3-2 128 0,-5 2-128 16,-4-2 128-16,-2 0-128 0,-2-1 128 0,-2 0-128 16,-1 0 0-16,2 1 144 15,-3-1-144-15,2 1 0 0,2 0 144 0,0 1-144 0,2-2 0 16,2 2 144-16,3 0-144 0,3-1-256 16,0 0 64-16,5-1 16 15,2 1-592-15,2-2-112 0,8 0-16 0,0 0-10752 0,0 0-2128 0</inkml:trace>
  <inkml:trace contextRef="#ctx0" brushRef="#br0" timeOffset="209330.37">16281 16506 32255 0,'0'0'1424'0,"-6"-4"304"0,-1 1-1392 0,-2 1-336 15,-2 1 0-15,-2 2 0 16,-4 2 880-16,-3 2 96 0,-4-1 32 0,-1 4 0 15,-1 2-464-15,-2 3-96 0,-1 2 0 0,3 3-16 16,3 0-432-16,3 2 0 0,4 1 128 0,2 0-128 16,3 1 0-16,4 0 0 0,2 0 0 0,5 0-176 15,1 0 176-15,4-1 0 0,1-5 0 0,4-1 0 16,2-2 0-16,6 0 0 0,2-2 128 0,3-2-128 16,2-4 144-16,3-1-144 0,1-2 192 0,1-3-192 0,-1-4 144 0,-1-1-144 15,1-3 0-15,-2-2 144 0,1-1 0 0,-2-5 0 0,-1-2 0 0,-3-3 0 16,-3-4 64-16,-3 1 16 15,-5 0 0-15,-4-2 0 0,-1 1 32 0,-6 3 0 16,-3 1 0-16,-4 3 0 0,-4 4 80 0,-2 0 32 16,-4 2 0-16,-1 2 0 0,-2 5-368 0,-1 1 144 15,0 3-144-15,-1 3 0 0,-1 2-160 0,-2 2-144 16,-2-1-16-16,2 4-16 16,-1 1-736-16,0 0-144 0,2 2-16 0,1 0-10032 15,0 0-2016-15</inkml:trace>
  <inkml:trace contextRef="#ctx0" brushRef="#br0" timeOffset="209587.96">16267 16242 35423 0,'-7'-12'1568'0,"7"12"320"0,-4-8-1504 0,4 8-384 0,-8-6 0 0,8 6 0 0,-8-2 816 0,8 2 80 16,-9 5 32-16,2 2 0 0,1 2-592 15,0 4-112-15,-1 4-32 0,0 5 0 0,1 3 0 0,-1 4-16 16,0 1 0-16,0 5 0 0,0 0-48 0,1 2-128 16,-1 3 192-16,-1 2-64 0,2 0-128 0,0 4 0 15,0 2 0-15,0-2 0 0,0-1 0 0,-1-3 0 16,-1-2 0-16,1-4 0 16,0-4-448-1,3-1-160-15,-1-2-32 0,2 1-16 0,1-1-2592 0,2-2-512 0</inkml:trace>
  <inkml:trace contextRef="#ctx0" brushRef="#br0" timeOffset="209902.95">16272 16976 35535 0,'0'-16'1568'0,"0"7"336"0,1-1-1520 0,1 1-384 0,2 1 0 0,0 0 0 16,-4 8 304-16,10-7-16 0,0 3 0 15,0 2 0-15,0 2-160 0,0 1-128 0,0 1 192 0,1 2-192 16,-2 2 144-16,1 1-144 0,-1 0 0 16,-2 3 144-16,-2 1-144 0,-1 1 192 0,-3 0-192 0,-1 2 192 0,-3 0-192 0,0-1 0 15,-6-1 144-15,1 0-144 0,-2 1 144 0,1 1-144 16,-1-2 192-16,2-1-192 0,3-2 160 0,0-1-160 16,2 0 128-16,3-8-128 0,-2 7 336 0,2-7-16 15,0 0 0-15,3 6 0 16,-3-6-80-16,10 6-32 0,1-4 0 0,1-2 0 0,2-2-208 0,3 1 0 15,1-3 0-15,2 0 0 32,4-2-336-32,2 0-176 0,3-1-16 0,2 1-16 0,2-2-2080 15,-1 0-432-15,-1 1-80 0</inkml:trace>
  <inkml:trace contextRef="#ctx0" brushRef="#br0" timeOffset="210163.36">17106 16429 35935 0,'-11'-17'3200'0,"4"7"-2560"0,1 0-512 0,0 3-128 0,2 0 704 0,4 7 128 16,-6-4 32 0,6 4 0-16,0 0-864 0,0 0 0 15,0 0 0-15,-3 10 0 0,2-1 0 0,2 4 0 0,1 0 0 0,2 3 0 0,0 3 0 16,1 2 0-1,2-1 144-15,0 2-144 0,-2 2 128 0,1 0-128 0,-1-1 0 0,1 0 0 0,0 1 0 0,-2 1-272 32,-1-1 16-32,0-1-11216 0,0 0-2256 0</inkml:trace>
  <inkml:trace contextRef="#ctx0" brushRef="#br0" timeOffset="210333.15">16937 16654 16575 0,'-5'-11'736'0,"5"11"160"0,-3-9-720 0,2 3-176 0,1 6 0 0,4-7 0 16,2 2 4240-16,2 0 816 0,3 1 176 0,5 1 16 15,1-1-4288-15,5 2-960 0,4 0 0 0,0 1 0 16,1-1-288-16,0-1 64 0,2 0 16 0,3 0 0 31,2-1-2272-31,2 1-448 0</inkml:trace>
  <inkml:trace contextRef="#ctx0" brushRef="#br0" timeOffset="210895.51">18303 16299 26719 0,'-11'-8'2368'0,"3"5"-1888"0,0 1-480 0,1 2 0 16,-2 2 2176-16,1 2 320 0,0 3 80 0,-1 4 16 15,-2 2-2096-15,-2 4-496 16,-1 1 0-16,0 4 0 0,-2 1 0 0,2 3 144 0,0 0-144 16,0 2 160-16,-1-1-160 0,1 1 128 0,1-1-128 0,0 3 128 15,-1-3-128-15,3 0 0 0,3-2 0 0,0-1 128 16,1-3-128-16,2-3 0 0,0-5 144 0,3-1-144 16,0-3 192-16,1-3-48 0,1-6 0 0,0 0 0 15,0 0 48-15,0 0 0 0,8-8 0 0,0-1 0 16,1-3-192-16,2-5 0 0,1-4 0 0,4-4 0 15,0-4 0-15,4-1-176 0,0-6 176 0,3 1-128 0,1-3 128 0,-1-1 0 16,1 1-144-16,1 2 144 0,-2 5 0 0,-2 3 0 16,-4 4-144-16,-3 4 144 0,-1 6 0 0,-2 3 224 15,-3 3-32-15,0 4-16 0,-8 4 64 0,0 0 16 16,9 1 0-16,-9-1 0 0,10 9-256 16,-1 0 0-16,-3 2 0 0,1 2 0 0,0-1 0 0,0 2 0 15,1 1 0-15,1 2 0 0,-1-1 0 0,1 2 0 16,0 0 0-16,0 0 0 0,0 2 0 0,-3-1 0 0,1-3 0 0,-1 2 0 15,1-2 0-15,-2 1 0 0,0-3 0 0,-1-1 0 16,1-2 0-16,-2-1 0 0,0-1 0 0,-3-9 0 16,-1 10 0-16,-2-2 0 0,-2-2 0 0,-2 0 0 15,-3-1 0-15,-3 0 0 0,-4 0 0 0,-4 0 0 16,-3-1 0-16,-2 0 0 0,-2 1 0 0,-3 0 0 16,2 1 0-16,-1-1 128 0,1 1-128 0,1-1 0 15,0 1 208-15,2-1-48 16,2 0-16-16,1 0 0 0,2 2-144 0,2-3 0 0,1 1 0 0,4-2-176 0,4-1 176 0,0 0 0 31,3 0 0-31,7-2-128 0,0 0-1888 0,0 0-368 0,0 0-80 0</inkml:trace>
  <inkml:trace contextRef="#ctx0" brushRef="#br0" timeOffset="211259.32">19129 16344 32991 0,'-20'-12'1472'0,"6"4"288"0,-2 0-1408 0,-2 3-352 0,-2 1 0 0,-2 2 0 0,0 2 352 0,0 5 0 0,-1 1 0 16,-1 4 0-16,0 4-144 0,0 1-16 16,1 0-16-16,3 2 0 15,2-2-176-15,2 4-144 0,3 2 144 0,4 0-208 0,3-3 208 0,3 1 0 16,6-1-160-16,2 0 160 0,4 3 144 15,3-2 112-15,2-2 0 0,4-3 16 16,1-1-112-16,3-2-32 0,2-2 0 0,0-3 0 0,0-1 64 16,2-3 0-16,0-3 0 0,0 0 0 0,0-4-16 0,0-2 0 15,-1-3 0-15,0-2 0 0,-3-3 64 0,-2-2 16 16,1-2 0-16,-1-1 0 0,-1-2 16 0,-4-1 16 16,-4-2 0-16,-3 2 0 0,-4 1-80 0,-4 1-16 15,-4 1 0-15,-4 1 0 0,-4 2 64 0,-3 1 16 16,-4 2 0-16,-2 3 0 0,1 1-272 0,-3 3 0 15,0 2 0-15,0 3-144 16,-1 1-368-16,1 4-80 0,1 2-16 0,1 1 0 16,1 3-2032-16,4 1-416 0,-3 1-80 0</inkml:trace>
  <inkml:trace contextRef="#ctx0" brushRef="#br0" timeOffset="211575.09">19140 16021 25791 0,'-3'-14'2304'0,"-1"2"-1856"0,1 0-448 0,0 1 0 16,0 1 2016-16,3 10 304 0,-3-7 64 0,3 7 16 16,0 0-1296-16,0 0-256 0,0 0-48 0,0 0-16 15,0 0-528-15,-5 9-128 0,-1 4 0 0,2 3-128 0,-2 4 192 0,2 4-192 16,-2 6 192-16,1 3-192 0,-2 3 240 0,3 4-64 15,-1-1-16-15,-1 4 0 0,-2 2-160 0,0 1 160 16,0 4-160-16,0-2 160 0,0 0-160 0,1-2 128 16,-1-2-128-16,2-1 128 0,0 0-128 0,0-4 128 15,1-2-128-15,0-3 128 0,1-5-128 0,0-1 192 16,0-2-192-16,2-4 192 16,1-3-640-16,0-1-128 0,0-5-32 0,1-2-16416 0</inkml:trace>
  <inkml:trace contextRef="#ctx0" brushRef="#br0" timeOffset="212067.74">19121 16794 21183 0,'0'0'944'0,"6"-7"192"0,-1 2-912 16,3 0-224-16,1 0 0 0,3 0 0 0,1 3 1920 0,2-1 352 15,2-1 64-15,0-1 16 0,2 1-1072 16,0 0-192-16,0 0-64 0,-2 0 0 16,0 1 0-16,-2 2-16 0,-2 0 0 0,-1 2 0 0,-3 2-208 0,-9-3-32 15,9 2-16-15,-9-2 0 16,4 7-320-16,-4-7-64 0,0 10-16 0,-2 1 0 0,-1 3-224 0,-3-3-128 0,0-2 128 0,-2 2-128 15,0 0 0-15,-2-1 0 0,1-1 0 0,0 1 0 16,1 1 0-16,0-1 0 16,1-2 0-16,1-1 0 0,2 0 0 0,4-7 0 0,0 0 0 0,0 9 0 15,0-9 0-15,3 9 0 0,-3-9 0 0,7 7 0 16,-1 0 0-16,3-2 0 0,0 0 0 0,1-1 0 16,0 2 0-16,0-2 0 0,-1 0 0 15,0 1 0-15,-9-5 0 0,9 5 0 0,-1 2 0 0,-8-7 0 16,4 9 0-16,-1 0 0 0,-3-9 0 0,-1 8 0 0,1-8 208 15,-7 8-16-15,-3-1-16 0,-3-2 0 16,-5 0 176-16,-3-1 32 0,-2-1 16 16,-1 1 0-16,-6-2-224 0,4 0-48 0,0-1-128 0,4 0 192 0,-1 0-192 15,3 1-160-15,2 0 32 0,0-2 0 16,4 0-1744-16,0 0-352 16,-1 0-64-16</inkml:trace>
  <inkml:trace contextRef="#ctx0" brushRef="#br0" timeOffset="-203651.13">20065 16422 14735 0,'0'0'640'0,"0"0"160"0,-9-2-640 0,9 2-160 16,0 0 0-16,0 0 0 0,0 0 2624 0,0 0 512 0,0 0 80 0,0 0 32 15,0 0-2352-15,0 0-448 0,11-1-112 0,2 1-16 16,5 0 256-16,3 0 64 15,2-2 0-15,3-1 0 0,2 1-32 0,0 0 0 0,-1-1 0 0,-2-1 0 16,-1 1-288-16,2 1-64 0,0-1-16 0,2 0 0 16,0 0-240-16,1 1 128 0,-1 0-128 0,1 1 0 15,-1-2 128-15,-2 2-128 16,-1 1 0-16,-3-1 0 0,-3 0 0 0,-1 0 0 16,-3 1 0-16,-2 1 0 0,-3 0-448 0,-1 0-16 0,1-1-16 0,-10 0 0 15,0 0-752-15,0 0-160 0,5 6-16 16</inkml:trace>
  <inkml:trace contextRef="#ctx0" brushRef="#br0" timeOffset="-203406.72">20272 16607 35935 0,'-11'-5'1600'0,"11"5"320"0,-10 0-1536 0,2 2-384 0,8-2 0 0,-8 2 0 31,8-2-528-31,0 0-176 0,0 0-48 0,0 0 0 0,0 0 752 0,0 0 0 0,6 10 160 0,2-2-32 16,2-1 0-16,2 0 0 0,1-2 0 0,6 1 0 16,3-1 64-16,1 0 16 0,0-2 0 0,3-2 0 0,3-1-208 0,2 0 144 15,-3-2-144-15,4 0 128 0,1-2-336 0,1 0-80 16,-1-3-16-16,-1 2 0 16,-3-2-352-16,-2 2-80 0,-3-2-16 0,0 3 0 15,-2-1-1616-15,0 0-320 0,5-4-64 0,-3 2 0 0</inkml:trace>
  <inkml:trace contextRef="#ctx0" brushRef="#br0" timeOffset="-202851.19">21381 16274 20495 0,'0'0'896'0,"0"0"208"0,0 0-880 0,-3-8-224 0,3 8 0 0,-2-7 0 0,-1 2 912 0,3 5 144 15,-6-6 32-15,6 6 0 0,-8-4 192 0,1 1 64 16,7 3 0-16,-10 0 0 0,2 1-224 0,1 1-32 15,-1 1-16-15,0 2 0 16,1 1-384-16,-1 3-80 0,0 2-16 0,1 3 0 0,-2 2-208 0,1 1-32 16,0 2-16-16,3 2 0 0,-4-2-80 0,4 1-32 15,-1 2 0-15,4 0 0 0,0-2-96 0,2 0-128 16,2 0 176-16,1 0-176 0,0-3 192 16,3 1-64-16,2-1 0 0,2 0-128 0,-1-3 240 15,2-2-64-15,2-1-16 0,0-2 0 0,1-2 32 0,1-3 0 0,2-2 0 0,-1-1 0 16,2-1-32-16,-1-3 0 0,0-3 0 0,2-3 0 15,-2-2 16-15,1-1 0 0,0-3 0 0,-2-1 0 16,1-2 48-16,-1-2 16 16,0-2 0-16,-4-1 0 0,-1-1 32 0,-3-3 16 0,1-2 0 0,-4 0 0 15,-3 1 80-15,-2 1 16 0,-2 2 0 0,-2 3 0 16,-2 2 256-16,-3 4 48 0,-1-3 16 16,-2 3 0-16,-2 0-96 0,-3 4-16 0,-3 2 0 0,1 1 0 15,-2 0-336-15,0 2-80 0,-2 3-16 16,2 1 0-16,2 3-288 0,0 3-64 0,2 1-16 0,1 4 0 15,2 2-944-15,2 4-192 0,0 3-48 0,2 2 0 32,-1 2-1824-32,2 2-368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2:09:18.793"/>
    </inkml:context>
    <inkml:brush xml:id="br0">
      <inkml:brushProperty name="width" value="0.05292" units="cm"/>
      <inkml:brushProperty name="height" value="0.05292" units="cm"/>
      <inkml:brushProperty name="color" value="#FF0000"/>
    </inkml:brush>
  </inkml:definitions>
  <inkml:trace contextRef="#ctx0" brushRef="#br0">3027 1163 22111 0,'2'-8'1968'0,"1"-2"-1584"0,-1 1-384 0,0 1 0 0,1-2 1360 16,1 2 192-16,-1 1 48 0,-1 1 0 0,0 2-32 0,-2 4 0 15,0 0 0-15,0 0 0 16,0 0-544-16,1 11-96 0,-4 3-32 0,-3 2 0 0,2 4-240 0,-3 2-48 16,-4 3-16-16,1 3 0 15,-2 1-288-15,-1 1-64 16,-3-1-16-16,-1 0 0 0,0 1-32 0,0-1-16 16,2-2 0-16,-1-1 0 0,2-4-48 0,1-4-128 0,3-3 192 0,1-3-64 0,1-4 240 0,3-1 32 15,-1-4 16-15,6-3 0 0,0 0 96 16,-3-4 32-16,2-4 0 0,2-4 0 0,2-3-416 15,3-6-128-15,2-4 0 0,3-4 0 0,1-4 0 0,2-3 0 16,2-4-208-16,3 2 80 0,1 1-16 0,-4 4 0 16,1 5 0-16,-1 5 0 0,0 4 144 15,-2 3-160-15,-2 7 160 0,1 2-160 0,1 5 160 16,-2 2 128-16,-2 3-128 0,-2 3 176 0,2 1-176 0,0 2 0 16,1 3-192-16,0 2 192 0,0 2 0 0,1 1 0 15,0 2 0-15,1 2 0 0,-1 1 0 0,0 1 0 0,1 1 0 16,-1 1 0-16,0-2 0 0,-1 0 0 0,-2-2 0 15,-1-3 0-15,0-1 0 0,-3-4 0 0,-2-2 0 0,-2-2 128 16,-3-3 64-16,-1 0 16 0,-3-3 0 0,-1-2 0 16,-3-1 32-16,-4-1 0 0,-2-2 0 15,-2-1 0-15,-4-1-16 0,-1 2 0 0,-2 1 0 0,0 1 0 16,-3 2 32-16,0 0 16 0,-2 1 0 0,0 1 0 16,0 1-272-16,3 0 0 0,-1 1 128 0,3 1-128 15,2-1 0-15,3 1-176 0,5-2 32 0,3 1 0 16,2-2-1232-16,4 0-240 0,6-3-48 0,0 0-11056 15,7 1-2192-15</inkml:trace>
  <inkml:trace contextRef="#ctx0" brushRef="#br0" timeOffset="346.8">3732 1238 31327 0,'-10'-5'1392'0,"10"5"272"0,-8 1-1328 0,2 0-336 0,-2-1 0 0,-1 1 0 0,-5 2 1328 0,-1 0 192 15,-3 2 32-15,-1 2 16 0,0 1-416 0,-1 2-96 16,0 3-16-16,3 1 0 0,2 2-528 0,1-1-128 16,2 0 0-16,2 1-16 0,2 0-368 0,4 1 128 0,3 0-128 0,3 1 0 15,2-2 0-15,5 2 0 0,4-3 0 0,1 0 0 16,2-3 0-16,3-1 0 0,3-2 0 16,4-3 0-16,4-2 0 0,3-2 0 0,2-2 0 15,1-2 0-15,2-3 0 0,-2-3 128 0,-2-3-128 0,-2-2 0 0,-4-3 160 0,-2-2-32 31,-5-2-128-31,-5-1 192 0,-4 1 16 0,-3 0 0 0,-5 0 0 0,-2 2 0 0,-6 2 112 0,-2 2 32 16,-5 1 0 0,-3 4 0-16,-2 1 96 0,-3 2 0 0,-1 3 16 0,-4 2 0 0,-2 1-320 15,-2 0-144-15,0 1 128 0,1 1-128 16,2 0-256-16,2 2-144 0,1 0-32 0,4 1 0 31,1-1-528-31,4 1-128 0,3 2 0 0,2-1-11600 0,4-1-2320 16</inkml:trace>
  <inkml:trace contextRef="#ctx0" brushRef="#br0" timeOffset="595.49">3962 941 20271 0,'-3'-3'1792'0,"-2"-1"-1424"0,-4-2-368 0,4 3 0 16,-1 1 4336-16,1 1 784 0,1 1 176 0,4 0 16 15,-6 2-3520-15,2 4-704 0,-2 1-128 16,1 5-48-1,-1 4-464-15,2 4-80 0,-2 3-32 0,1 4 0 16,-1 3-80-16,1 3 0 0,-1 2-16 0,-1 5 0 0,-2 1-16 0,-1 5 0 16,-1 2 0-16,0 1 0 0,1 1-96 0,0-2-128 15,-1 0 176-15,1-3-176 0,0-1 128 0,1-2-128 16,1-2 0-16,0-1 0 0,1-4 0 16,2-1-304-16,0-1 48 0,2-2 0 15,1-4-1744-15,1-2-352 0,1-6-64 0</inkml:trace>
  <inkml:trace contextRef="#ctx0" brushRef="#br0" timeOffset="786.61">4146 1575 41119 0,'0'0'896'0,"0"0"192"0,-3 6 48 0,0-1 16 0,1 2-912 0,-1 2-240 15,-1 1 0-15,1 1 0 0,-1 1 688 0,0 3 80 0,1-1 32 0,-1 3 0 16,-1 2-352-16,1 0-64 0,-1 1 0 0,1 1-16 15,1 0-368-15,1 0 0 0,0 1 0 0,2-1 128 16,-2 0-704 0,4-3-128-16,0-1-16 0,2-3-16 0,1-2-2688 15,4-4-544-15</inkml:trace>
  <inkml:trace contextRef="#ctx0" brushRef="#br0" timeOffset="993.67">4626 1233 37775 0,'-4'-2'3360'0,"0"0"-2688"16,4 2-544-16,0 0-128 0,0 0 1280 0,0 0 240 16,-7 3 32-16,4 0 16 0,-2 2-752 0,2 1-160 15,1 2-16-15,1 3-16 0,0 1-192 0,1 2-48 16,0 3 0-16,2 1 0 0,1 0-256 0,0 3-128 16,0 2 0-16,0 1 128 0,1 2-128 0,-3-1 0 15,2-1 0-15,-1 2 0 16,0-2-1728-16,0-1-256 0,0-2-64 0,2 0-16832 0</inkml:trace>
  <inkml:trace contextRef="#ctx0" brushRef="#br0" timeOffset="1148.63">4478 1453 42159 0,'-5'-10'1856'0,"5"10"400"0,-1-5-1808 0,0-1-448 15,1 1 0-15,1-1 0 0,2 1 480 0,1 0 0 16,3 1 0-16,1 0 0 0,6-1-336 0,2 2-144 0,3 0 128 0,4 0-128 15,2 0 0-15,6 1 0 0,5 0 0 0,2-1 0 32,-1-1-2784-32,2 0-544 0</inkml:trace>
  <inkml:trace contextRef="#ctx0" brushRef="#br0" timeOffset="1828.23">6758 1037 30575 0,'0'0'1344'0,"0"0"304"0,-4 3-1328 0,-2 1-320 16,-1 1 0-16,-2 3 0 0,-1 2 896 0,-1 2 96 0,0 4 32 0,-1 0 0 15,-1 2-320-15,-1 3-48 16,0-1-16-16,1 5 0 0,-3-2-304 0,1 0-64 0,2 1-16 0,-3-2 0 15,3-1-16-15,1 0-16 0,1-2 0 0,0-2 0 0,1-1 0 0,0 0 0 16,3-2 0-16,0-4 0 0,2-3 224 0,1-4 64 16,4-3 0-16,0 0 0 0,-3-3-64 0,1-4-16 15,1-2 0-15,1-4 0 16,1-3-304-16,4-11-128 0,3-3 128 0,3-6-128 16,1-4 0-16,6-5 0 0,3-3-224 0,2 2 80 0,0 1 16 15,-3 3 0-15,0 5 0 0,0 6 0 0,-1 7 128 0,-3 4 0 0,-1 7 0 16,-2 4 0-16,-1 6 0 0,-1 4 0 15,-1 3 192-15,0 4-64 0,0 4-128 0,-1 2 0 0,0 5 0 0,1 2 128 16,1 2-128 0,0 2 144-16,0 3-144 0,0-1 160 0,-1 2-160 0,0-1 0 0,-2 2 0 15,1 0 0-15,-1-2 0 0,1 1 0 16,-2-3 0-16,-2-1 128 16,-2-4-128-16,-2-3 160 0,-1-1-160 0,-3-4 160 0,-1-2-160 0,-1-2 192 0,-2-3-192 0,-4-1 192 0,-2-3-64 0,-4-2-128 15,-1-2 192-15,-3-2-64 0,-1 0-128 0,-3 1 0 16,-2-2 0-16,1 1 0 0,-3 1 0 0,-2-1 0 15,-1 3 0-15,-1 0 0 0,-2 1 0 0,3 0 160 16,1 1-160-16,3 0 160 0,2 0-160 16,7 2 0-16,0 0 0 0,5 0 0 31,2-1-368-31,4 2-48 0,2-1-16 0,6-3 0 0,0 0-3536 0,12 4-720 0</inkml:trace>
  <inkml:trace contextRef="#ctx0" brushRef="#br0" timeOffset="2175.86">7635 1089 18431 0,'0'0'816'0,"0"0"160"0,0 0-784 0,-6-3-192 16,0 1 0-16,-2 0 0 0,-1 2 4384 0,-2 2 832 0,-4 0 160 0,-2 1 48 16,-1 1-3552-16,-3 3-704 0,-3 2-144 0,-2 2-16 15,1 2-528-15,0 2-96 0,-1 2-32 0,3 1 0 16,2 0-208-16,3 0-144 0,1-1 192 0,4 1-192 15,4 0 0-15,1-1 0 0,4 1 0 0,3-2 0 16,4 0 0-16,3-2 0 0,0-1 0 0,5 0 0 16,4 0 0-16,3-4 0 0,5 0 0 0,3-1 0 15,1-3 0-15,3-1 0 0,1-2 0 0,2-3 0 0,2-4 0 16,0-1 0-16,0-4 0 0,1-2 0 0,-3-2 0 0,-3-2 0 16,-2-3 0-16,-3 1 0 0,-2-2 0 0,-4-1 0 15,-4-1 0-15,-6 2 0 0,-4 3 192 0,-5 0-192 16,-5 2 192-16,-4 0-192 0,-3 2 352 0,-3 2-32 15,-4 1-16-15,-2 3 0 0,-4 1-112 0,-1 3 0 16,-3 1-16-16,0 2 0 0,1 1-336 0,0 2-64 16,-3 3-16-16,3 1 0 15,0 2-240-15,3 1-48 0,1 1-16 0,2 0 0 16,2 0-2272-16,5 1-464 0,1-1-96 0</inkml:trace>
  <inkml:trace contextRef="#ctx0" brushRef="#br0" timeOffset="2445.87">7710 794 41583 0,'-15'-16'1840'0,"9"10"384"0,-1 2-1776 0,1-2-448 0,0 2 0 0,1 1 0 16,-2 2 464-16,1 2 16 0,1 1 0 0,-1 3 0 0,2 3-16 15,0 4 0-15,-1 1 0 0,3 5 0 16,-2 3-176-16,0 4-32 0,1 3-16 0,0 4 0 15,-2 4-16-15,3 2 0 0,-2 4 0 0,-1 1 0 0,-1 2-64 0,0 1-16 16,0 3 0-16,0 1 0 0,2 1-144 0,-2 1 0 16,3-3 144-16,0-2-144 0,0-3 0 0,2-1-128 15,1 0 0-15,0-3 0 16,3-3-1424 0,-2-2-288-16,0 0-48 0,1-5-10848 0,0-2-2176 0</inkml:trace>
  <inkml:trace contextRef="#ctx0" brushRef="#br0" timeOffset="2712.21">7800 1661 19343 0,'0'-13'848'0,"1"7"192"0,1 0-832 0,3-2-208 0,1 3 0 15,2-1 0-15,1 1 4608 0,1 0 864 16,-2 2 176-16,2 1 48 0,2 1-4032 0,0 1-816 0,2 2-144 0,-1 1-48 16,0 1-368-16,-1 3-80 0,-2 2-16 0,1 0 0 15,-5-1-192-15,-2 3 176 0,-2 0-176 0,-2 3 160 0,-1-2 0 0,-4 1 0 16,-4 0 0-16,-2 0 0 0,-2 1 80 0,-2-2 16 15,0 0 0-15,-1 1 0 0,1-2-64 0,2-1-16 16,1-1 0-16,2-2 0 0,2 0-32 0,3-2 0 16,1 1 0-16,4-6 0 0,0 0-144 15,0 0 0-15,9 4 0 16,4-1 128-16,3-3-128 0,5-2-144 0,3-1 144 16,3-2-208-16,3-3-1104 0,1-1-224 0,3-1-32 0,4-2-17104 15</inkml:trace>
  <inkml:trace contextRef="#ctx0" brushRef="#br0" timeOffset="2949.01">8733 1087 40543 0,'-3'-5'3600'0,"0"1"-2880"0,3 4-576 15,0 0-144-15,0 0 144 0,0 0 0 16,0 0 0-16,0 0 0 0,0 0 208 0,-3 7 32 0,1 1 16 0,3 5 0 15,0 0-144-15,1 1-16 16,-1 3-16-16,1 1 0 0,1 4-224 0,-1 2 144 0,0 1-144 0,0-1 128 16,-1 0-128-16,-1 1 0 0,-1 1 0 0,0 0 0 15,-1 4-1088-15,-1-2-256 0,0 0-64 0,-1-3-16528 16</inkml:trace>
  <inkml:trace contextRef="#ctx0" brushRef="#br0" timeOffset="3112.02">8532 1332 42383 0,'-8'-12'3776'0,"4"7"-3024"16,2-3-608-16,0 1-144 0,2 1 0 0,2-1 0 15,-1 3 0-15,6-2 128 16,1 1-128-16,4-1 0 0,3 2 144 0,6 2-144 0,4 0 0 0,6 4 0 16,4 0 0-16,6 1-128 0,4-1-64 0,1-1-16 15,2-1 0-15,-1 0-12256 16,0 0-2448-16</inkml:trace>
  <inkml:trace contextRef="#ctx0" brushRef="#br0" timeOffset="3835.12">11001 883 27647 0,'0'0'1216'0,"0"0"256"0,-4-2-1168 0,-4 0-304 0,-3 1 0 0,1 1 0 16,2 2 2432-16,0 4 416 0,0 2 96 0,0 2 0 16,-3 3-1776-16,-1 4-352 0,0 2-80 0,-4 2-16 15,1 2-384-15,-2 1-80 0,0 1 0 0,0 3-16 16,1-3-240-16,-1 1 144 0,1 2-144 0,0-2 128 15,1 0-128-15,1-4 0 0,-1-3 144 0,2-1-144 16,1-3 144-16,1-3-144 0,2-1 192 0,3-4-192 16,-1-3 448-16,7-4-32 0,0 0 0 0,0 0 0 15,0 0-64-15,0-7-16 0,1-4 0 0,5-4 0 16,1-3-336-16,4-5 0 0,5-6 0 0,1-5 0 16,2-5-176-16,3-3-48 0,2-4-16 0,4 1 0 0,-4 2 0 0,1 5 0 15,0 6 0-15,-3 6 0 0,-3 4 240 0,-1 4 0 16,-3 5-160-16,-2 5 160 0,-1 5 0 0,-1 2 0 15,-1 4 0-15,-1 3 0 0,1 2 0 0,-1 3 0 16,-1 4 0-16,1 1 0 0,-2 1 0 0,1 1 0 16,1 3 128-16,-3 2-128 0,1 2 0 0,0 0 0 15,-1 1 0-15,1 2 0 0,-1-2 0 0,1 1 0 16,0-2 0-16,-1 0 0 0,2-1 0 0,-5-2 128 0,2-3-128 0,-2-2 0 16,-2-3 128-16,0-2-128 0,-2-3 0 15,-1-2 128-15,-1-2-128 0,-4-2 160 16,-3-1-160-16,-1-1 160 0,-4-1 32 0,-4-1 0 15,-3-1 0-15,-2 0 0 0,-3 0 32 0,0 1 16 0,-3 0 0 0,-1 1 0 16,0 1 112-16,1 1 32 0,-1 1 0 0,1 0 0 16,2 1-240-16,0-1-144 0,1 0 192 0,2 1-192 15,7-1 0-15,-2 0 0 16,4 1 0-16,5-2 0 0,5 0-1072 0,6-2-272 0,0 0-48 0,0 0-16 16,10 0-2240-16,6-1-464 0</inkml:trace>
  <inkml:trace contextRef="#ctx0" brushRef="#br0" timeOffset="4184.14">11820 978 37775 0,'0'0'3360'0,"-7"-1"-2688"16,-2 0-544-16,-1 1-128 0,-1 1 272 0,-3 1 32 16,-4 1 0-16,-2 3 0 0,1 0 656 0,-5 2 128 0,0 1 16 0,-2 2 16 15,1 3-592 1,3 1-112-16,0 0-32 0,2 1 0 15,3 1-384-15,4 1 0 0,3 1 0 0,4 0 0 0,3 0 0 0,3-1 0 16,5 2 0-16,4-2 0 0,3-2 0 0,3 0 0 16,5-1 0-16,2-3 0 0,1-3-144 0,3 0 144 15,4-4 0-15,3 0 0 0,1-3 0 0,2-1 0 0,2-1 0 0,1-2 0 16,3-4 0-16,-2-2 0 16,-3-6 0-16,-3-2 0 0,-4-3 0 0,-5-1 224 0,-5 1-64 0,-3-1-16 0,-5 0 32 0,-5 1 0 15,-2 2 0-15,-5 0 0 16,-3 1 16-16,-4-1 0 0,-4 3 0 0,-6 1 0 15,0 2-192-15,-6 2 0 0,-3 1 0 0,0 3 0 16,-1 0-304-16,0 2-80 0,-1 3-32 0,2 0 0 16,2 1-224-16,2 1-32 15,3 3-16-15,2 0 0 0,-1 2-2064 0,4 0-400 0</inkml:trace>
  <inkml:trace contextRef="#ctx0" brushRef="#br0" timeOffset="4438.25">11929 776 38879 0,'-11'-24'1728'0,"7"15"336"0,-3-2-1648 0,1 1-416 0,-2-1 0 0,1 2 0 0,0 1 1248 0,1 2 160 16,1 1 48-16,0 2 0 0,5 3-544 0,0 0-96 0,0 0-32 0,-3 8 0 16,-1 1-560-16,1 6-224 15,0 2 176-15,1 5-176 0,0 0 128 0,0 5-128 0,-2 2 0 0,1 6 144 31,0 3-144-31,-2 3 0 0,-2 2 144 0,-1 1-144 0,0 1 128 16,0 2-128-16,0 0 128 0,0 2-128 16,1 0 0-16,1 1 128 0,-1-2-128 0,2-1 0 0,0-3-192 15,1-2-128-15,1-2 0 0,0-2-16 16,2-5-2064-16,2-2-416 0,0-3-64 0</inkml:trace>
  <inkml:trace contextRef="#ctx0" brushRef="#br0" timeOffset="4819.28">12010 1460 27647 0,'-7'-18'1216'0,"5"10"256"0,-1-1-1168 0,1-1-304 15,2 1 0-15,3 0 0 0,-1 0 3280 0,2 2 608 16,2 0 112-16,1 1 32 0,3 2-2688 0,2 2-512 0,1 1-128 0,0 1 0 16,-1 2-560-16,0 1-144 0,0 2 0 0,-1 1 0 15,-1-1 0-15,-1 2 0 16,-2 2 0-16,0 1 0 0,-3 1 0 0,0 1 128 0,-3 1-128 0,-1-1 0 0,-1 1 0 0,-3 0 0 15,0 0 0-15,0-1 128 0,-2-1-128 16,2 0-192-16,-1 0 64 16,2 0 0-16,0-1 0 0,1 0 0 0,2-1 0 0,1 1 0 0,2-3-64 15,0 1 0-15,2 0 0 0,0-2 0 16,2 1 48-16,0-1 0 0,2 1 0 0,0 0 0 0,0-1 144 16,0 0 0-16,-3-1 0 0,1 2 0 0,-1-2 0 15,0 1 0-15,-1 0 144 0,0 0-144 0,0-1 560 0,-5 1 0 16,0-6 0-16,0 5 0 0,-3 1 80 0,1-1 32 15,-6 1 0-15,0 1 0 0,-1-3-128 0,-2 0-32 16,0 2 0-16,0-1 0 0,0 1-320 0,0-2-192 16,0 1 192-16,0 0-192 0,0 0-144 0,-2-1-144 0,1-1-32 15,0-1 0 1,-1 0-2816-16,0-1-576 0</inkml:trace>
  <inkml:trace contextRef="#ctx0" brushRef="#br0" timeOffset="5169.58">12984 1231 19343 0,'0'0'848'0,"0"0"192"0,0 0-832 0,-2-3-208 0,1-3 0 0,1 6 0 15,0 0 4704-15,7-4 896 16,0-1 176-16,3 2 48 0,2 0-4480 0,0 1-896 15,2-1-192-15,2 1-16 0,3-1-240 0,2 1-160 0,0-1 32 0,1 2 0 32,-2 1-2192-32,1 1-432 0,-2-1-96 0</inkml:trace>
  <inkml:trace contextRef="#ctx0" brushRef="#br0" timeOffset="5315.64">12977 1411 32255 0,'-11'3'1424'0,"11"-3"304"0,-6 1-1392 0,6-1-336 0,0 0 0 0,0 0 0 15,0 0 1520-15,0 0 224 0,0 0 48 16,8 4 16-16,2-1-912 0,2 0-192 0,1-2-48 0,5 0 0 16,2-2-416-16,5 0-96 0,0-2-16 15,4 1 0-15,2-1-384 0,4-2-64 0,3 1-32 16,4-1 0-16,2-2-2576 16,-1-2-512-16,-1-1-96 0</inkml:trace>
  <inkml:trace contextRef="#ctx0" brushRef="#br0" timeOffset="5800.78">14094 1034 3679 0,'0'0'320'0,"0"0"-320"0,6-3 0 0,0 1 0 0,1-1 256 0,-1 1-32 0,2-1 0 16,0 0 0-16,-2 0-96 0,3 1 0 15,0-1-128-15,0 0 192 0,-1-2 1456 0,-1 2 272 16,1-2 64-16,0 1 16 0,-1 0 688 0,-2-1 128 16,-1 1 16-16,-1-1 16 0,-3 5-192 0,0 0-32 15,2-5-16-15,-2 5 0 0,0 0-688 0,-5-3-144 16,0-1-32-16,-2 3 0 0,-1 2-736 0,0 3-160 16,-2 2-16-16,-1 3-16 0,-1 1-272 0,-1 2-48 15,0 2-16-15,2 2 0 0,-1 1-192 0,1 1-32 16,1 1-16-16,1-1 0 0,3 2-112 0,0 1 0 15,4 0-128-15,1 2 192 0,2-2-192 0,2 0 0 0,3 0 0 16,2 0 0-16,0-2 0 0,5 1 128 0,0-4-128 16,3-2 0-16,1-2 224 0,1-3-48 15,3-3-16-15,1 0 0 0,0-4 16 0,3-3 0 16,-1-2 0-16,0-4 0 0,-2-3 48 0,-1-4 16 16,0-5 0-16,-4-3 0 0,-1-4 32 0,-2-3 16 0,-2-2 0 0,-3 0 0 15,-4-1 0-15,-2 1 0 16,-6 1 0-16,-1 3 0 0,-4 0 176 0,-3 4 48 15,-2 3 0-15,-2 3 0 0,-4 2-368 0,-1 3-144 16,-2 1 128-16,-1 4-128 0,-1 2 0 0,0 4-272 0,1 2 32 0,0 4 16 16,-1 1-1488-16,2 6-288 0,0 4-64 0,0 2-17872 15</inkml:trace>
  <inkml:trace contextRef="#ctx0" brushRef="#br0" timeOffset="8668.28">2585 2684 23039 0,'0'0'2048'0,"-1"-5"-1648"0,0-2-400 0,-1 0 0 16,0 1 1280-16,0-1 160 0,0 2 32 0,2 5 16 15,0 0 624-15,0 0 128 0,0 0 32 0,0 0 0 16,0 0-1120-16,0 0-208 0,-1 7-48 0,0 3-16 0,1 3-432 0,0 4-96 31,0 3-16-31,0 3 0 0,0 3-80 0,0 2 0 0,1 0-16 0,0 1 0 16,-1 0-64-16,0 0-16 0,0 2 0 0,-1-1 0 15,0-1-160-15,0 0 0 0,-1 0 144 0,1-3-144 0,-1-2 0 0,0-1 144 16,1-2-144-16,1 0 0 0,-2-1-208 0,2-2-160 16,0-4-16-16,1-2-16 15,1-2-2240-15,2-4-448 0,1 0-96 0</inkml:trace>
  <inkml:trace contextRef="#ctx0" brushRef="#br0" timeOffset="9022.37">2969 2695 31327 0,'0'0'2784'0,"0"0"-2224"16,0 0-560-16,-5-2 0 0,-4 1 1120 0,2 1 112 0,-2 0 32 16,0 2 0-16,-2 1-64 0,0 4-16 0,0 1 0 0,-2 3 0 15,0 2-592-15,-2 3-112 0,1 3-32 0,0 2 0 16,0 1-256-16,-1 2-64 0,3 0-128 0,2 2 192 16,1 0-192-16,4 0 0 0,-1 1 0 0,4-1 0 0,1 1 0 0,3-2 0 15,5-1-128-15,0-2 128 0,1-2 0 0,3-1-160 16,3-3 160-16,1-2-128 0,3-2 128 0,0-2-192 15,2-2 192-15,1-4-192 0,0 0 192 0,-1-4 0 16,-3-2-144-16,0-3 144 0,-3 0 0 0,-2-3 0 16,-1-2 0-16,-3 0 0 0,-3-3 224 0,-1 0-32 15,-3 1-16-15,-2 0 0 0,-4-1 80 0,1 4 32 16,-3 1 0-16,-3 0 0 0,-3 3 160 0,-1 0 48 16,-3 2 0-16,1 2 0 0,-2 2-304 0,2 1-48 15,-1 3-16-15,1 0 0 0,0 2-128 0,3 0-272 16,1 1 64-16,1 1 16 15,2 1-576-15,4 1-96 0,1 0-32 0,3 0 0 16,1-1-2688-16,4-2-528 0</inkml:trace>
  <inkml:trace contextRef="#ctx0" brushRef="#br0" timeOffset="9284.85">3117 2814 38703 0,'0'0'3440'0,"-4"-3"-2752"0,4 3-560 0,0 0-128 15,0 0 256-15,0 0 32 0,0 0 0 0,0 0 0 16,3-5 32-16,4 2 0 0,1 0 0 0,6-1 0 16,2 1-64-16,4 1-16 0,3 1 0 0,2 0 0 15,3-1-96-15,3 0-16 0,1 0 0 0,-1 0 0 0,-2-1-128 0,1-1 0 16,-4 1 144-16,-1 1-144 0,0 0 0 0,-3-1 0 15,-3 1 0-15,-1 1 128 32,-4 0-560-32,-2 1-96 0,-2 0-32 0,-2 1 0 0,-8-1-2320 0,0 0-448 0,0 0-112 0</inkml:trace>
  <inkml:trace contextRef="#ctx0" brushRef="#br0" timeOffset="9501.79">3380 2815 23039 0,'-13'-2'1024'0,"8"2"192"0,0 0-960 0,-2 0-256 0,0 1 0 0,-1 0 0 0,2 1 2944 0,2 1 528 31,0 2 112-31,0 1 32 0,1 2-1824 0,0 2-352 0,1 1-80 0,0 1-16 0,2 2-592 0,-1 2-128 16,2 1-32-16,1 3 0 0,-1 1-144 0,0 1-16 16,1-1-16-16,0 1 0 0,-1 2-240 0,1-1-48 15,2-1-128-15,-1 0 192 16,-1-1-192-16,0 0 0 0,2 0 0 16,-1 0 0-16,1-2 0 0,2-2-256 0,-1 0 16 15,1-3 16 1,1-2-2608-16,0-2-528 0,0-3-96 0</inkml:trace>
  <inkml:trace contextRef="#ctx0" brushRef="#br0" timeOffset="9673.79">3574 3053 7359 0,'0'0'656'0,"0"0"-528"16,0 0-128-16,0 0 0 0,0 0 6400 0,0 0 1264 15,0 0 240-15,0 0 48 0,1 6-5520 0,0 3-1088 0,1 1-240 0,-1 2-32 16,-1-2-336-16,0 2-64 0,0 1-16 0,-1 1 0 15,1 2-416-15,1 0-96 0,-1 2-16 0,0 0 0 16,0-2-128-16,1 1 0 0,0-1 0 0,2-1 128 16,-1 1-480-16,1-2-96 0,1-2-32 0,1-1 0 15,0-2-2848-15,2-2-560 0</inkml:trace>
  <inkml:trace contextRef="#ctx0" brushRef="#br0" timeOffset="9972.94">3991 2784 38175 0,'-8'-11'1696'0,"6"8"352"0,2 3-1648 0,0 0-400 16,0 0 0-16,0 0 0 0,0 0 0 0,0 0 0 16,-1 6 0-16,-1 3 0 0,1 2 368 0,1 2 80 15,-1 2 32-15,0 0 0 0,-1 2-480 0,0 1 128 16,1 2-128-16,-2 1 0 0,2 0 128 0,-1 0 0 15,0-1-128-15,0 2 192 0,1-1-64 0,1-2 0 16,2 0-128-16,0-1 192 0,1-3-32 0,1-1-16 16,0-3 0-16,3-1 0 0,0-1 192 0,2-2 48 0,0-2 0 0,1-2 0 15,1 0-128-15,2-2 0 0,2-1-16 16,3-1 0-16,2-3-240 0,2-1 0 0,3 0 0 0,3 1 0 31,1 0-608-31,2-1-224 0,0 3-32 0,-2-1-11488 0,-3 1-2304 0</inkml:trace>
  <inkml:trace contextRef="#ctx0" brushRef="#br0" timeOffset="10367.61">2545 3670 15663 0,'-14'-6'1392'0,"5"4"-1120"16,-3 1-272-16,2-1 0 0,-2-1 3440 0,2 1 624 16,1 1 128-16,-2 0 32 0,2 1-2160 0,4 0-416 15,5 0-96-15,0 0-16 0,0 0-352 0,0 0-80 16,0 0-16-16,10 1 0 0,2 0-720 0,6 0-160 0,4-1-16 0,6 1-16 15,7 1-176-15,9-4 128 0,9-1-128 0,9 0 128 16,6 1-128-16,7-2 0 16,3-1 0-16,8 0 128 0,6 1-128 0,4 0 0 0,1-1 0 0,4 1 0 0,4-2 0 0,0 1 0 15,0-1 0-15,0 1 0 0,-2-1 0 0,-4 2-320 16,-5 1 48-16,-7-1 16 16,-6 0-240-16,-5 0-32 15,-7 2-16-15,-5 1 0 0,-6-1-144 16,-6-1-16-16,-6 0-16 0,-7-1 0 0,-8 1-1520 0,-6 0-320 0,-5-2-48 15</inkml:trace>
  <inkml:trace contextRef="#ctx0" brushRef="#br0" timeOffset="10893.75">3446 4209 30927 0,'0'0'1360'0,"-4"3"304"0,-2 0-1344 0,3 3-320 0,2 0 0 0,-3 4 0 15,-4 3 624-15,-3 3 48 16,-3 3 16-16,-1 1 0 0,-3 2 224 0,1 0 48 0,-1 0 16 0,1 0 0 16,-2 0-528-16,2 0-96 15,2-1-32-15,1-1 0 0,2 0-320 0,1-1 0 0,1-3 0 0,2-2 0 16,1-1 0-16,2-4 256 0,2-1-64 0,0-2-16 16,3-6 16-16,0 0 16 0,0 0 0 0,0 0 0 0,3-7 96 0,0-3 16 15,1-3 0-15,3-2 0 16,1-4-176-16,0-3-16 0,3-3-128 0,2-4 192 15,1-1-192-15,1 1 0 0,1-1 0 0,-2 2 0 0,0 3 0 0,1 4 0 16,-2 5 0-16,-2 4 0 0,-1 2 0 0,0 3 176 16,-1 3-176-16,0 3 160 0,1 2 48 15,-2 3 16 1,-2 3 0-16,1 3 0 0,0 3-16 0,-2 1 0 0,0 3 0 0,-1 0 0 0,0 2-80 0,1 2 0 0,0 2-128 0,0 0 192 16,-1-1-192-16,2 0 0 0,-2 0 0 0,0 0 0 15,1 0 0-15,-1-1 128 0,1-1-128 0,-1-3 0 31,0-1-272-31,1-3-112 0,-1-2 0 0,-1-2-16 16,0-3-2176-16,-3-6-432 0,0 0-96 16</inkml:trace>
  <inkml:trace contextRef="#ctx0" brushRef="#br0" timeOffset="11081.57">3146 4337 18431 0,'-16'-8'816'0,"10"3"160"0,-1 0-784 0,2-1-192 15,0 2 0-15,3-1 0 0,1 0 4352 0,1 5 816 16,3-7 160-16,3 3 48 0,3-1-3968 0,4 2-768 16,3-1-176-16,5 0-16 0,3 2-288 0,4 0-160 15,3 0 192-15,2 0-192 0,2-2 128 0,1 1-128 16,0 0 0-16,1-1 0 0,-2 1-256 0,1 0-128 16,2 0 0-16,-1-2-11152 15,2 1-2224-15</inkml:trace>
  <inkml:trace contextRef="#ctx0" brushRef="#br0" timeOffset="11542">4273 4111 17503 0,'-4'-5'1552'0,"-3"0"-1232"16,-2 0-320-16,1 1 0 0,-1-1 4112 0,-2 0 768 16,-3 2 160-16,0 1 16 0,1 2-2848 0,-1 1-576 15,-3 1-112-15,0 2-32 0,-2 5-672 0,0 1-144 16,-2 1-32-16,2 3 0 0,-4 3-336 0,2 2-80 15,1 0-16-15,2 1 0 0,1 2-208 0,0 0 144 16,3 1-144-16,1 1 128 0,2 1-128 0,1 0 0 16,0-2 0-16,3-1 0 0,6-1 0 0,1-1 0 15,2-2 0-15,3 1 128 0,0-2-272 0,3-1-64 16,2 0-16-16,2-3 0 0,1-3-48 16,4-2-16-16,2 1 0 0,2-3 0 15,0-4-112-15,1-1-32 0,1-2 0 0,-2-3 0 16,0-4-112-16,0 0-32 0,0-2 0 0,-1-1 0 15,-3-2 48-15,-2 0 0 0,-3 0 0 0,-2-2 0 0,-3 1 336 0,-1 1 64 0,-4 3 128 16,0 0-208-16,-1 1 528 0,-2 2 96 16,-3 0 32-16,-1 3 0 0,2 0 320 0,-3 2 64 0,-3 1 0 0,0 2 16 15,-1 2-272-15,1 3-64 0,0 2-16 0,1 3 0 16,-2 3-288-16,2 2-48 16,1 3-16-16,2 3 0 0,-1 1-144 0,2 1 0 0,1 2 0 0,-1 0 0 15,1-1 0-15,1 2 0 0,1-2 0 16,1 0 0-16,1 1 0 0,0-2 0 0,0 0 0 0,1-2 0 15,-1 1 0-15,1-3 0 0,0-2 0 0,0-2 0 16,1-2-1520-16,-2-2-336 0,0-2-64 0,2-2-15568 16</inkml:trace>
  <inkml:trace contextRef="#ctx0" brushRef="#br0" timeOffset="12189.85">4525 3611 21711 0,'0'0'960'0,"0"0"192"0,0 0-912 0,0 0-240 0,0 0 0 0,0 0 0 16,0 0 1568-16,0 0 272 15,0 0 48-15,0 0 16 16,3 7-624-16,3-2-112 0,3 0-16 0,3-1-16 16,3 2-496-16,5-3-112 0,4 0-16 0,7 1 0 0,3-2-16 0,2-1-16 15,2-1 0-15,1 0 0 0,3 0-32 0,1 0-16 16,0-2 0-16,2 0 0 0,2-1-256 0,2 2-48 15,-2 1-128-15,-3 0 192 0,-5-2-192 0,-4 0 128 16,-2 3-128-16,-5-1 0 0,-3-2 128 0,-4 1-128 16,-4 4 0-16,-3-1 0 15,-3-3-368-15,-2 2-160 0,-9-1-48 0,0 0 0 16,0 0-1680-16,1 9-352 0,-3 1-64 0</inkml:trace>
  <inkml:trace contextRef="#ctx0" brushRef="#br0" timeOffset="12758.89">4855 4475 30399 0,'-3'-5'2704'0,"0"1"-2160"15,0-1-544-15,-1-1 0 16,2-2 1104-16,-3 0 112 0,1-2 32 0,0 0 0 0,-1-1-576 0,1 0-112 15,-1-2-32-15,0-2 0 0,-2-1-192 0,0 0-32 16,-2 1-16-16,-3 1 0 0,-2-1 16 0,1 3 0 16,-1 1 0-16,0 4 0 0,-4-1-80 0,-1 3-16 15,1 3 0-15,-1 4 0 16,0 2-16-16,1 2-16 0,0 3 0 0,0 3 0 0,2 3-176 0,0 0 0 16,3 1 0-16,1 3 0 0,2 1 0 15,3 0 0-15,1-2 0 0,3 1 0 0,2-3-176 0,2 0 176 16,2 2-128-16,3-3 128 0,0-3 0 0,2-1-160 15,3 1 160-15,1-3 0 0,2-3 0 0,2-2 0 16,0-1 0-16,3-2 0 0,2-3 0 0,-3-2 144 16,1-3-144-16,1-2 128 0,0-2 0 0,1-1-128 0,-3-3 192 0,0-4-64 15,-4-4 16-15,-1-2 0 16,0-3 0-16,-2 1 0 0,-3-5-144 0,1 1 160 0,-1 0-160 16,-3 3 160-16,0 0-160 0,-2 3 128 0,-2 1-128 0,1 4 128 15,-4 2 272-15,1 4 48 16,0 2 16-16,0 4 0 0,-1 4 128 0,2 4 32 0,-5-4 0 15,5 4 0-15,0 0-304 0,-5 6-48 16,-1 4-16-16,1 3 0 0,-1 1-256 0,2 4 0 0,-1 2 0 0,1 2 0 0,1 1 0 16,-1 1 0-16,1 1 0 0,1 1 0 0,1 0 0 0,2 0 0 15,-1 1 0-15,0-2 0 0,1 0 0 16,0-3 0-16,2-1 0 0,0-2 0 0,0-1-176 16,1-2 176-16,2-2-192 0,-1 0 192 15,2-2-704-15,1-3-16 0,-1-4-16 0,2-2 0 16,1 0-1504-16,2-5-320 0,2-3-48 0,1-4-13984 0</inkml:trace>
  <inkml:trace contextRef="#ctx0" brushRef="#br0" timeOffset="13154.47">5031 3860 24879 0,'0'0'2208'0,"-3"-3"-1760"0,-2-2-448 0,2 2 0 16,0 0 2176-16,3 3 336 0,0 0 80 0,0 0 16 15,0 0-1008-15,0 0-208 16,0 0-48-16,-2 5 0 0,1 3-720 0,-2 1-160 16,1 1-16-16,0 2-16 0,1 0-256 0,0 1-48 0,0 1-128 0,1 2 192 15,0 0-192-15,1 1 0 0,1-2 0 0,0-1 0 0,0 1 0 0,4-2 0 32,-2-1 0-32,3-1 0 0,-1-3 0 0,3-1 128 0,1 0-128 0,0-2 0 0,0-2 0 0,1-2 128 15,1-1-128 1,1-2 0-16,2-4 0 0,-1-1 0 0,-1 0 0 15,0-3-160-15,-1-2 160 0,-1-4 0 0,0-1 0 0,-1-1-128 0,0-1 128 16,-2 2 0-16,-2-1 0 0,-1 3 128 0,-2-1-128 0,0 3 144 16,-1 2-144-16,-1 4 160 0,-1 0 288 0,0 7 64 15,0 0 16-15,0 0 0 0,0 0-80 0,0 0 0 0,-3 5-16 0,0 3 0 16,0 2-240-16,-2 2-64 16,1 1 0-16,0 3 0 0,-2-1-128 0,2 2 0 15,0 0 144-15,1 2-144 16,0 0 0-16,1-1 0 0,1 1 0 0,1 0 0 0,0-2 0 0,1 1 0 0,0-2 0 15,0 0-128 1,0-2-1200-16,1-2-224 0,0-1-48 0,2-2-10848 0,-4-9-2160 0</inkml:trace>
  <inkml:trace contextRef="#ctx0" brushRef="#br0" timeOffset="13692.73">6420 2984 24879 0,'-3'-11'1088'0,"3"11"256"0,0-6-1088 0,-2 0-256 0,-1 2 0 0,3 4 0 0,-4-5 2304 0,4 5 384 16,0 0 96-16,0 0 16 0,0 0-816 0,0 0-144 15,0 0-48-15,0 0 0 0,0 7-1024 0,0 3-192 16,-1 3-64-16,0 1 0 0,0 2-256 0,0 1-48 15,1 2-16-15,0 2 0 0,-2 1-192 0,1 1 0 16,-2 0 0-16,1 0 0 0,1 0 128 0,0 2-128 16,0-2 0-16,0-1 0 0,0-1 0 0,0-2-192 15,0-1 16-15,1 0 0 16,0-3-1616-16,0-2-320 0,-2-1-64 0,2-2-14960 0</inkml:trace>
  <inkml:trace contextRef="#ctx0" brushRef="#br0" timeOffset="13868.59">6240 3245 32255 0,'-4'-4'2864'0,"-1"-1"-2288"16,1 1-576-16,1-1 0 0,3 5 1920 0,0 0 288 15,0 0 48-15,0 0 16 0,3-5-1184 0,3-1-224 16,3 2-48-16,2 1-16 0,2-2-432 0,4 1-96 0,2 1-16 0,3-1 0 0,3 1-112 16,2 0-16-16,2-1-128 0,2 1 192 15,2-1-192-15,2 0 0 0,-1 0 0 0,-2 0 0 16,1-2-1360-16,0 1-320 0,1-1-64 0</inkml:trace>
  <inkml:trace contextRef="#ctx0" brushRef="#br0" timeOffset="14535.19">8573 2874 27871 0,'0'0'1232'0,"-5"3"256"0,-2 0-1184 16,-2 1-304-16,-1 2 0 0,-1 3 0 0,-1 0 384 0,1 6 32 0,0-1 0 0,1 3 0 0,0 0 64 0,2 1 16 0,0 2 0 0,2-2 0 31,2 0-256-31,-1-1-48 0,2 1-16 0,4-1 0 16,1-1 32-16,1-2 16 0,2 0 0 0,2-3 0 0,1-2-80 0,2-1-16 15,1-2 0-15,3-1 0 16,1-2 16-16,1 0 0 0,-2-3 0 0,1-1 0 0,2-3-16 16,-1-1 0-16,0-2 0 0,-2-1 0 0,-1 0 0 0,-1-2-128 15,-3-2 192-15,-1-3-64 0,-4-1-128 0,-2-2 0 0,-2-2 144 16,-3-2-144-16,-2-1 0 0,-3 0-192 0,-2-1 32 0,-2 0 0 0,-3 1 160 16,0 0 0-16,1 0 128 15,-3-2-128-15,-1 1 400 0,-1 1 16 0,1 2 0 0,1 1 0 16,0 1 288-16,1 0 48 0,2 1 16 0,1 1 0 0,2 0-144 0,3 3-32 31,-1 0 0-31,3-1 0 0,3 2-112 0,4 1-32 0,2 0 0 0,3 2 0 0,1 1-256 0,2 1-48 16,2 2-16-16,2 1 0 0,0 2-128 0,2 2 0 15,4 2 0 1,-2 2-176-16,-1 3 176 0,-1 3 0 16,0 1 0-16,-2 2 0 0,-1-1 0 0,-3 3 0 15,-2 1 0-15,-1 2 128 0,-2-1-128 0,0 3 144 16,-7 0-144-16,1 2 160 0,-2 0-160 0,-2 0 0 15,0-2 0-15,-2 1 0 16,0 0-432-16,-1-2-160 0,-2-2-48 0,0-1 0 16,2-1-1312-16,0-2-272 0,1-1-48 0,1-1-13536 0</inkml:trace>
  <inkml:trace contextRef="#ctx0" brushRef="#br0" timeOffset="14788.64">8963 2674 35007 0,'-6'-11'3120'0,"6"11"-2496"0,0 0-496 0,-2-4-128 16,1-1 368-16,1 0 48 0,2-1 16 0,2 2 0 0,2 0 160 0,3-1 48 16,4 3 0-16,2 0 0 0,3 0-256 0,3-1-64 15,1 2 0-15,2 0 0 0,1 0-96 0,2 2-32 16,-1-1 0-16,-1 1 0 0,1 0-192 0,-2-1 128 15,0-1-128-15,-1 1 0 0,-2 0 0 0,-3 0-256 16,-3-1 16-16,-2 1 16 16,-2 0-1824-16,-2 1-384 0,-9-1-64 0,0 0-7872 15,0 0-1568-15</inkml:trace>
  <inkml:trace contextRef="#ctx0" brushRef="#br0" timeOffset="14976.45">9216 2625 12895 0,'-15'-4'1152'0,"9"3"-928"0,-3 0-224 0,-2 1 0 15,-1-1 3392-15,0 3 640 0,1 2 128 0,1 0 32 16,1 0-1328-16,1 3-272 15,2 1-48-15,0 2-16 0,1 2-1120 0,0 2-240 16,1 2-32-16,1 3-16 0,-1 1-416 0,2 2-96 0,0 1-16 0,1 0 0 16,1 1-288-16,0 1-64 0,0-1-16 0,1 1 0 15,0 1-224-15,0 0 0 0,1-2 0 0,0 0 0 16,0 0 0-16,-1-1-208 0,1-1 16 0,1-2 0 16,2-2-1840-16,0-3-352 15,1 0-80-15,0-3-14368 0</inkml:trace>
  <inkml:trace contextRef="#ctx0" brushRef="#br0" timeOffset="15248.54">9366 3031 18431 0,'0'0'816'0,"4"-6"160"0,-3-1-784 0,2 1-192 0,2-2 0 0,-1 2 0 16,0 0 3776-16,1 3 720 0,0-1 144 0,2 2 32 0,-1 2-2960 0,2 0-592 0,0 1-112 0,-1 3-32 15,0 1-608-15,0 2-128 16,-2-1-32-16,-1 2 0 0,0 0-80 0,-3 1-128 0,-3 0 176 0,-2 2-176 15,0 3 192-15,0 0-64 0,-4 0 0 0,0-1-128 16,0 1 240-16,1-1-64 0,-1-1-16 0,0 0 0 16,2 0-16-16,0 0 0 15,1-1 0-15,1-1 0 0,2 0 64 0,1-1 16 0,1-3 0 16,1 0 0-16,-1-6-32 0,6 5-16 16,1 0 0-16,2-2 0 0,2-1-176 0,1-1 0 0,4-2 0 15,0-1 0-15,0-1-320 0,1-3-32 0,3 0-16 0,1-2 0 16,1-1-2256-16,3-1-464 15</inkml:trace>
  <inkml:trace contextRef="#ctx0" brushRef="#br0" timeOffset="15593.82">9946 2630 12895 0,'0'0'1152'0,"-1"-4"-928"0,0-2-224 0,1 6 0 16,0-4 5648-16,0 4 1088 0,0 0 224 0,0 0 32 16,0 0-4832-16,0 0-976 0,0 0-192 0,0 0-32 0,0 0-448 15,0 0-96-15,5 5-16 0,0 4 0 16,-2 2-208-16,0 2-64 0,-1 3 0 0,0 1 0 0,-1 1-128 0,-1 2 128 16,-1 3-128-16,-1 1 128 15,0 0-128-15,0 2 160 0,0-3-160 0,0 0 160 0,-1-1-160 0,2 0 0 16,0-1 144-16,0-2-144 0,2-2 0 0,-1-2 144 0,0-1-144 15,1-1 0-15,2-4 256 0,0-2-64 0,1-1-16 0,2-1 0 16,0-1 64-16,3-1 16 0,1-1 0 16,1-1 0-16,2-2-96 0,3-1-16 0,0-1 0 15,4-1 0-15,2 1-144 0,1 0 0 16,0-2 0-16,1 2 0 0,-2 1-752 0,1 0-80 0,-4-1 0 0,0 3-16 16,-2 1-2992-16,-2 2-576 0</inkml:trace>
  <inkml:trace contextRef="#ctx0" brushRef="#br0" timeOffset="16055.63">8320 3541 20271 0,'-14'-2'1792'0,"-3"0"-1424"15,0-2-368-15,0 1 0 16,0-1 2144-16,1 2 352 0,1 1 80 0,3 0 16 0,2-2-720 0,3 1-144 16,2 0-16-16,5 2-16 0,0 0-576 0,0 0-112 15,0 0-32-15,0 0 0 16,9 0-512-16,3-2-96 0,3 0-32 0,5 2 0 0,4 0-16 15,6 0-16-15,5-1 0 0,3-1 0 0,3-2 16 0,4-1 16 16,6 0 0-16,6 0 0 0,7 2-48 0,5 0-16 16,5-2 0-16,5 1 0 0,5-2-272 0,5 1 160 15,5-2-160-15,4 1 128 0,1-2-128 0,6 0 0 16,4-1 0-16,-4 2 0 0,1-2 0 0,1 0 128 16,3-1-128-16,-6 1 0 0,-5 0 0 0,-2 1 128 15,-3 0-128-15,-4 3 0 0,-8 0 0 0,-6 1 0 16,-7-2 128-16,-5 3-128 0,-8 0 0 0,-5 1 0 15,-5-2 0-15,-4 2 128 0,-4 1-128 0,-4 0 128 16,-3-1-128-16,-4 1 128 0,-5-2-128 0,-4 1 0 0,-3 0 0 0,-4 1 0 31,-3 0-384-31,-2 1-96 0,-6 0-32 0,0 0 0 16,0 0-1936-16,-8 1-400 0,-3 1-80 0</inkml:trace>
  <inkml:trace contextRef="#ctx0" brushRef="#br0" timeOffset="16638.38">9157 4030 20271 0,'-4'-13'896'0,"5"8"192"0,2-2-880 0,2 1-208 16,-1-1 0-16,0 3 0 16,-4 4 2816-16,0 0 528 0,0 0 112 0,0 0 0 0,0 0-1760 0,-4 4-352 15,-3 3-80-15,0 2-16 0,-3 2-672 0,0 6-128 0,-2 3-16 0,-1 2-16 16,-2 2-208-16,1 1-32 15,1 2-16-15,-3-1 0 0,-1 0-160 0,0 2 160 16,2-2-160-16,2 0 160 0,-2-2-160 0,2-2 0 0,2-2 0 0,1-3 0 16,2-1 128-16,2-3-128 0,1-3 128 0,1-3-128 15,0-1 256-15,4-6-16 0,0 0-16 0,0 0 0 16,0 0 96-16,4-7 0 0,0-3 16 0,2-3 0 16,4-3-144-16,1-4-48 0,1-3 0 0,2-2 0 0,2-3-144 0,-1-3 0 15,2-3 0-15,-1 1 128 0,2 0-128 0,-2 6 0 16,0 2 0-1,-2 5 128-15,-2 2 0 0,-1 5 0 0,-1 3 0 16,-1 3 0-16,-1 3 128 0,-1 3 0 0,0 2 16 0,-1 3 0 0,-2 2-128 0,1 3-16 0,1 3-128 16,-2 2 192-16,-1 4-192 0,1 1 0 15,-1 2 128-15,0 1-128 0,0 0 0 0,0 1 128 16,0-1-128-16,0 1 0 0,0 1 0 0,0-2 0 16,2-3 0-16,0 0 0 15,-2-1 0-15,0-2 128 0,1-2-128 0,1 0 0 0,0-2-208 0,-1-3-96 0,-1-2-16 0,1 0 0 16,0-2-592-1,-1 0-128-15,-3-5-32 0,0 0 0 0,0 0-2096 16,0 0-416-16</inkml:trace>
  <inkml:trace contextRef="#ctx0" brushRef="#br0" timeOffset="16843.71">8912 4055 34095 0,'-6'-4'3024'0,"1"1"-2416"31,5 3-480-31,0 0-128 0,-3-5 528 0,3 5 96 0,0 0 16 0,2-6 0 0,3 1-64 0,5 0 0 32,2 1 0-32,5-1 0 0,3 1-352 0,3 1-80 0,3 0-16 0,1 1 0 0,1-1 32 0,2 1 0 31,2 1 0-31,0 0 0 0,1-1-160 0,-1 1 0 16,-1-1 0-16,0 0 0 0,-2-1-1264 15,-2-1-272-15,0 2-64 0,-1 0-14352 0</inkml:trace>
  <inkml:trace contextRef="#ctx0" brushRef="#br0" timeOffset="17319.27">9994 3959 18431 0,'0'0'816'0,"1"-6"160"0,-1 6-784 0,-1-6-192 0,-2 0 0 0,-1 1 0 0,-2 0 3904 0,0 1 720 16,-2 1 160-16,-1 1 16 0,-1-2-2864 15,-1 3-576-15,-2 2-112 0,-2 3-32 0,-2 1-544 16,2 3-112-16,-3 3-32 0,-1 2 0 16,-2 1-256-16,1 3-48 0,-1 0-16 0,0 2 0 15,0 1-64-15,1 1-16 0,1 0 0 0,2 2 0 0,4 1-128 0,2-1 0 16,2-1 0-16,4 0 0 0,1 0 0 0,2 0 0 16,2-1 0-16,3 0 0 0,3-1 0 0,0-1 0 15,2-2-128-15,3-2 128 0,3-1-192 0,2-2 16 16,0-2 16-16,3-2 0 0,1-2-160 0,-1-3-48 15,1-2 0-15,-2-1 0 16,-2-1-80-16,0-2 0 0,-2-3-16 0,-1 0 0 0,-1-2 160 0,-1-2 48 16,-1-1 0-16,-2-1 0 0,-3-2 256 0,0 2 0 0,-3 0 0 0,-2 1 0 15,-1 0 224-15,-1 3 48 16,-2 1 16-16,0 2 0 0,-2-1 288 0,0 3 64 16,0 2 16-16,0 1 0 0,-1 2-208 0,1 2-32 0,-1 2-16 0,0 2 0 15,1 0-224-15,-1 3-48 0,2 3-128 0,-1 2 192 16,1 1-192-16,0 0 144 0,1 2-144 0,-1 1 128 15,3 0-128-15,-1-1 0 16,1 1 0-16,0 0 0 0,0 1 0 0,2 0 0 0,-1-1 0 0,1-1 0 16,3 0-128-16,-1-2-64 0,0-3-16 0,2-2 0 15,1-1-1392-15,1-2-288 0,2-2-48 0,2-1-16 16,1-3-1600-16,2-2-320 0</inkml:trace>
  <inkml:trace contextRef="#ctx0" brushRef="#br0" timeOffset="17775.49">10401 4210 25791 0,'-1'-11'2304'0,"1"5"-1856"16,-1 0-448-16,-1-1 0 0,-1-1 2016 0,-4 2 304 15,-3-2 64-15,2 1 16 0,-3 2-656 0,0 2-128 0,0 0-16 16,-1 2-16-16,0 1-592 0,-2 3-112 16,-1 0-32-16,-2 3 0 0,-1 3-480 0,2 2-112 0,1 1 0 0,0 2-16 15,2-1-240-15,1 2 0 0,1 2 0 0,1 2 0 16,2 0 0-16,3 1 0 0,3-1 0 0,-1-1-160 0,2 0 160 0,2-2 0 15,2 0 0-15,1-2-128 16,2-1 0-16,0-2 0 0,2-1 0 0,2-1 0 0,1-2-96 16,1-3-16-16,1-2 0 0,1-2 0 0,0-2 16 15,-1-2 0-15,0-3 0 0,0-3 0 0,0-2 224 0,1-3 0 16,0-4-160-16,0-3 160 0,0-3 0 16,-1-3 0-16,-2 0-144 0,0-4 144 0,0-1 0 0,0-3 0 15,-2-1 0-15,0 2 0 0,-1 2 0 0,-1 2 0 16,-4 1 0-16,0 5 0 0,-1 3 512 15,-2 3 48-15,-1 3 16 0,0 3 0 16,-1 2 32-16,0 2 16 0,0 2 0 0,-1 3 0 0,3 4-240 0,0 0-32 16,0 0-16-16,-4 4 0 0,0 3-336 0,-1 3 144 15,1 2-144-15,0 3 0 0,1 4 0 0,0 3 0 16,2 2 0-16,-3 3 0 0,3 0 0 0,0 2 0 16,1 0-128-16,1 0 128 0,0-2 0 0,1 1 0 15,0-1 0-15,0 0 0 0,1-2 0 0,2-2 0 16,-1-2 0-16,2-1 0 0,-1-2-320 0,2-3 0 0,-1-2-16 15,2-1 0 1,0-1-688-16,-1-2-128 0,2-2-16 0,0-3-16 16,0-3-2432-16,1-2-480 0</inkml:trace>
  <inkml:trace contextRef="#ctx0" brushRef="#br0" timeOffset="18259.83">10602 3654 26719 0,'-7'-14'2368'0,"6"8"-1888"0,1 1-480 0,1-1 0 15,-1 0 1344-15,0-1 160 0,0 2 32 0,0 5 16 16,1-6-400-16,1 2-96 0,-2 4-16 0,0 0 0 16,0 0-208-16,0 0-32 0,0 0-16 0,0 0 0 15,0 0-400-15,0 0-64 0,0 0-32 0,0 0 0 16,0 8 32-16,-1 0 0 0,0 2 0 0,-1 1 0 0,0 1-144 0,1 0-32 15,1 1 0-15,1 0 0 0,-1 0-144 0,1 0 128 16,0-1-128-16,1-1 128 0,4 0-128 0,-2 0 0 16,3-2 144-16,0-1-144 0,1-3 160 0,2 1-32 15,2-2-128-15,3-1 192 0,-1-1-192 0,-1-1 0 16,0-2 0-16,0-2 0 0,0 0-208 0,1-1-144 16,-1-3-32-16,0-2 0 15,-1-2-128-15,0-1-48 0,-1-2 0 0,0-2 0 0,-1-1 176 0,-1 0 48 16,-3 2 0-16,0 2 0 0,-2 0 336 0,0 0 0 15,-2 2 0-15,-1 2 0 0,-1 0 208 0,-1 1 176 16,-1 1 16-16,-1 3 16 0,3 4 224 0,0 0 64 16,-5-2 0-16,5 2 0 0,-7 1-256 0,2 2-64 0,-1 3 0 0,1 1 0 15,0 3-384-15,1 4 0 0,1 0 128 16,-1 1-128-16,1 2 0 0,2 1 0 0,0 3 0 0,1-1 0 16,0 0 0-16,0 1 0 0,0-1 0 0,1-1 0 15,0 0 0-15,4-1 0 0,-2-2 0 0,1 1 0 31,1-3-544-31,0-1-96 0,1-2 0 0,-3-1-17920 0</inkml:trace>
  <inkml:trace contextRef="#ctx0" brushRef="#br0" timeOffset="18819.73">12248 2664 28559 0,'0'0'2544'0,"0"-4"-2032"16,0-3-512-16,0 7 0 0,0 0 1600 0,0 0 208 15,0 0 48-15,0 0 16 0,0 0-352 0,0 0-80 16,0 0-16-16,-3 6 0 0,0 3-848 0,1 3-192 15,-1 2-16-15,1 2-16 0,0 3-352 0,0 1 128 0,1 1-128 0,0 1 0 16,-1 0 0-16,2 0 128 0,-1 0-128 16,1 0 0-16,0 0 0 0,0 0 0 0,0 1 0 0,1-3 128 15,1-2-128-15,-1 0-192 0,0-1 64 16,0-1 0 0,-1-2-1936-16,0 0-384 0,0-1-80 0</inkml:trace>
  <inkml:trace contextRef="#ctx0" brushRef="#br0" timeOffset="19012.3">12087 2921 30399 0,'0'0'2704'0,"-3"-5"-2160"0,1 0-544 0,2 5 0 0,2-6 1408 0,-2 6 192 16,5-5 16-16,1 0 16 0,5 2-1056 0,2 0-192 16,2-1-64-16,4 1 0 0,2 0 48 0,2-1 0 15,2 1 0-15,1 1 0 0,1 1-176 0,0 0-48 16,2 0 0-16,1 0 0 0,0-1-288 0,1 2-64 15,0-1-16-15,-1 1 0 16,-3 0-2800-16,0 0-560 0</inkml:trace>
  <inkml:trace contextRef="#ctx0" brushRef="#br0" timeOffset="19749.12">14073 2521 26719 0,'-3'-6'1184'0,"3"6"240"0,0 0-1136 0,0 0-288 0,0 0 0 0,0 0 0 16,-3 4 1184-16,-2 2 176 0,0-1 48 0,-1 2 0 15,-1 1-752-15,-1 2-144 16,0 4-16-16,-1 0-16 0,-2 6-208 0,5-5-32 0,0 2-16 0,2-1 0 16,2-1-224-16,1 1 0 15,-1-1 0-15,4 2 0 0,1-2 0 0,2 4 0 0,3-3 128 0,1-2-128 0,1-5 0 16,1 0 176 0,1-2-176-16,2-2 160 0,3-2-160 0,-3-1 192 15,4-2-192-15,0-2 192 0,0-3-192 0,1 1 0 0,-2-2 144 0,0 0-144 16,-5-3 0-16,0-1 0 0,-1-2 0 0,-2 0 0 0,-7-3 0 0,-1 0-192 15,-2-1 192-15,-4-4-192 0,-3-2 48 0,-2-1 0 16,-2-3 0-16,-2 2 0 16,-1 0 144-16,-1 3 192 0,-2 0-32 0,0 2-16 0,1 2 416 0,-1-1 80 15,2 2 0 1,-2-1 16-16,2 1 48 0,-1-1 0 0,1 1 0 0,1-1 0 0,3 1-144 16,2 0-32-16,3 2 0 0,1 1 0 0,3 1-80 15,3 1 0-15,1 1-16 0,2 0 0 0,3 1-432 0,1 1 128 16,2 2-128-16,2 0 0 15,1 1 0-15,3 2 0 0,-1 1 0 0,0 4 0 0,0 0-128 16,0 3 128-16,-2 2 0 0,-1 2 0 0,-2 2 0 0,-1 2 0 16,-1 2 0-16,-3 1 0 0,-1 1 0 0,-3 2 0 15,-2 1 0-15,-1 1 0 0,-1-3-160 0,-3 1 160 0,-1 0 0 0,1 1-144 16,-1-2-304-16,0 0-48 0,1-3-16 16,-1 0 0-16,1-3-496 15,1-2-96-15,0-1-32 0,2-1-10304 0,1-2-2064 0</inkml:trace>
  <inkml:trace contextRef="#ctx0" brushRef="#br0" timeOffset="20198.52">14415 2240 42383 0,'-3'-4'3776'0,"1"0"-3024"16,1-2-608-16,1 1-144 16,0-1-784-16,0 6-192 0,5-5-48 0,3-1 0 0,3 1 1328 0,4-1 256 0,3 2 48 0,3 0 16 15,3 0-240-15,4 2-32 0,2 1-16 0,2 0 0 16,1-1-128-16,1 0-16 0,2-1-16 0,-2 1 0 16,-4 0-48-16,0 0 0 0,-2 0 0 0,-3 0 0 15,-1-1-128-15,-2 2 0 0,-1 0 0 0,-3 1 0 31,-3 1-320-31,-2 0-80 0,-2 0-32 0,-2 0 0 16,-9-1-784-16,0 0-176 0,0 0-16 0,0 0-16 16,0 0-1728-16,-4 3-352 0,-4-1-64 0,-1-1-16 15,-2 0 1344-15,-1 0 272 0,-1 0 48 0,-1 0 16 0,-1 0-144 0,1 0-16 0,0-1-16 0,0 2 0 0,0-2 3504 0,0 1 704 16,0 0 144-16,0 0 32 0,1-1 608 0,1 1 128 16,1 0 32-16,1 1 0 0,2 2-784 0,0 1-160 15,1 2-16-15,2 0-16 0,-1 2-864 16,2 2-160-16,-1 0-48 0,2 5 0 0,0 1-480 0,0 3-96 15,2 2-32-15,1 1 0 0,1 1-160 0,1 2-16 16,-1-2-16-16,1 0 0 0,0 1-224 0,1 1 144 16,1-1-144-16,-1-1 128 0,-1-1-128 0,1 0 0 15,1-2 0-15,-1 0 0 16,0 0-1376-16,2-1-352 0,1-4-80 0,2 0-15264 0</inkml:trace>
  <inkml:trace contextRef="#ctx0" brushRef="#br0" timeOffset="20600.93">14970 2584 35759 0,'0'0'1584'0,"0"0"336"0,2-7-1536 0,1 1-384 0,2 0 0 0,-1 1 0 16,2-1 928-16,0 2 112 0,1-1 32 0,2 2 0 16,-1 1-432-16,2 2-96 0,-1 0-16 0,1 2 0 15,-1 3-352-15,1-1-176 0,-4 0 160 0,1 3-160 16,-2 1 0-16,-1-1 0 0,-2 1 0 0,-2 1 0 15,-1 2 128-15,-3 0-128 0,-1-1 0 0,-2 0 144 16,0 0-144-16,-1-2 0 0,0 1 0 0,2 0 0 0,0 0 128 0,1-2-128 16,0 1 0-16,2-1 128 0,3-7-128 15,-1 6 0-15,1 1 0 0,0-7 0 16,4 7 0-16,3-3 0 0,1 1 0 0,1 1 0 0,2-2 0 0,2 2 0 16,0-2 0-16,0 2 0 0,0-1 0 0,-1 1 0 15,-1-1 0-15,-1 1 0 0,-2-2 0 0,0 2 0 0,-3-1 0 0,1 2 192 16,-3-1 48-16,-1 1 16 0,-2 0 0 15,-1 0 0-15,-1 0-32 0,-2-1 0 0,0 2 0 16,0-1 0-16,-2-1-80 0,-2 1-16 0,-1 0 0 0,0-1 0 16,-3 0-128-16,1-2 128 0,0-1-128 0,0 1 128 15,0-1-128-15,1-1-192 16,1-1 32-16,0-1 16 0,0-1-640 16,2-1-128-16,0-1-32 0,0-3-11600 0,2 0-2336 0</inkml:trace>
  <inkml:trace contextRef="#ctx0" brushRef="#br0" timeOffset="20893.38">15476 2254 35007 0,'0'0'3120'0,"2"-6"-2496"16,0 1-496-16,-2 5-128 0,3-6 448 0,-3 6 80 16,0 0 16-16,0 0 0 15,6-2 128-15,-6 2 32 0,0 0 0 0,7 5 0 0,-5 1-512 0,1 4-192 16,-2 2 128-16,0 4-128 0,-1 1 128 0,0 4-128 15,-1 0 0-15,0 1 128 0,1 1-128 0,0 0 0 16,-3-1 0-16,2 1 128 0,0-1-128 0,1 1 0 0,1-3 0 0,1-1 0 16,0-1 0-16,1-2 128 0,2 1-128 0,0-4 128 31,2-1 112-31,1-2 16 0,1-3 0 0,4 0 0 0,1 0 144 0,2-3 48 0,3 0 0 0,3-1 0 16,2-2-176-16,2-2-16 15,-1-3-16-15,1 1 0 0,0 2-240 0,-1-1 128 16,0 0-128-16,-1 0 0 0,-1 2-160 0,-1 2-128 15,-1 0-32-15,-2 1 0 0,-2 1-1664 0,-2 1-352 0,-3 0-64 16,-2 2-14160-16</inkml:trace>
  <inkml:trace contextRef="#ctx0" brushRef="#br0" timeOffset="21442.36">13739 3108 23951 0,'-14'-4'1056'0,"8"3"224"0,-1 0-1024 0,1 0-256 0,-2 0 0 0,2 1 0 0,-1 0 2096 0,3 0 352 15,4 0 80-15,0 0 16 0,0 0-1184 0,0 0-224 16,0 0-48-16,0 0-16 0,8 5-608 0,6 1-112 15,3-2-32-15,6-2 0 0,6 0 128 0,4-2 32 16,3-2 0-16,4-1 0 16,3-2-32-16,3-1-16 0,4 2 0 0,9-1 0 0,7 0-64 0,3-3-16 15,1-2 0-15,7 1 0 0,7 2-224 0,3-3-128 16,3-1 160-16,3-1-160 0,3-1 128 0,3-1-128 16,4 0 0-16,-1 1 144 0,-2 1-144 0,1 1 0 0,3 2 0 15,-5 1 128-15,-7 1-128 0,-3 1 0 0,-3 3 0 0,-5 1 0 16,-5 0 0-16,-6 1 0 15,-8 0 0-15,-5 0 0 0,-4 0 0 0,-3 1 0 16,-7 0 0-16,-4 1 0 0,-2-1 0 0,-4 1 128 0,-4-1-128 0,-2 0 0 16,-5 0 0-16,-3 0-144 0,-3 0 0 0,-4 0 0 31,-2-1-416-31,-4 1-80 0,-6 0 0 0,0 0-11680 0,0 0-2336 16</inkml:trace>
  <inkml:trace contextRef="#ctx0" brushRef="#br0" timeOffset="22136.58">14493 3676 10127 0,'2'-13'448'0,"-1"9"96"0,0-3-544 0,0 0 0 15,1 0 0-15,0 0 0 16,2 2 4480-16,-2-2 768 0,-2 7 176 0,0 0 16 0,3-5-2720 0,-3 5-544 31,0 0-128-31,0 0 0 0,0 0-1120 0,-2 8-224 0,-1 4-32 16,-3 3-16-16,-1 0-256 0,-1 4-48 0,-2 3-16 0,-2 0 0 0,0 0-144 0,-1 0-48 15,-1 1 0-15,1 1 0 0,1-1-144 0,1-1 128 16,-1-2-128-16,1 1 128 0,-1-2-128 0,1-3 0 16,1-3 144-16,2-1-144 15,1-1 144-15,2-2-144 0,1-2 192 0,-1-2-192 0,5-5 240 0,0 0-64 16,0 0-16-16,0 0 0 0,0 0 32 0,3-4 16 16,4-5 0-16,1-3 0 15,-1-2-32-15,3-4-16 0,1-3 0 0,3-2 0 0,-1-2-160 16,2-2 0-16,2 1 144 0,0 1-144 0,0 1 0 0,-1 3 0 0,1 3 0 0,-4 3 0 31,1-1 192-31,-1 6-16 0,-2 4-16 0,-1 1 0 0,0 3-160 16,-1 3 0-16,0 3 0 0,-3-1 128 0,2 2-128 0,-1 4 160 0,-1 2-160 15,1 1 160-15,0 1-160 0,-1 3 0 0,0-1 144 16,-1 2-144-16,1-1 0 0,-2 2 0 16,0-1 0-16,2 1 128 0,1 0-128 0,-1-2 0 15,0 1 0-15,-1-2 0 0,0-1 0 0,-1 1 0 16,-1-4-128-16,1 0 128 15,-1-1-624-15,-1-2-32 0,-2-1-16 0,0-2 0 16,0-5-1440-16,0 0-272 0,-5 4-64 0</inkml:trace>
  <inkml:trace contextRef="#ctx0" brushRef="#br0" timeOffset="22347.66">14381 3641 37775 0,'-3'-12'1664'0,"2"8"368"16,1-2-1632-16,0 1-400 0,1-1 0 0,1 1 0 0,1-1 368 0,3 1-16 0,2-1 0 0,3 1 0 16,3 0-48-16,4 1-16 0,1-1 0 0,3 2 0 15,3 1-160-15,1 1-128 0,1 1 192 0,1 0-192 16,-1 0 0-16,2 1 0 0,1 0 0 0,-1 1 0 16,0 0-512-16,0 1-224 0,-3-1-32 0,-2 1-10752 15,-1 0-2128-15</inkml:trace>
  <inkml:trace contextRef="#ctx0" brushRef="#br0" timeOffset="22965.84">15438 3639 24879 0,'0'0'2208'0,"0"0"-1760"0,-1-7-448 0,0 1 0 16,-1-1 1744-16,0 0 272 15,-3 2 48-15,0-1 16 0,-1 0-672 0,0 0-144 0,-2 1-32 0,-1 2 0 16,-2 0-416-16,0 2-96 0,-1 2-16 15,-1 2 0-15,-2 1-352 0,-3 3-80 0,-1 0-16 0,-2 4 0 16,-2 2-96-16,-1 4-32 0,0 1 0 0,0 2 0 16,1 2-128-16,1 3 128 0,1-3-128 0,2 1 128 15,2 0-128-15,3 0 0 0,2 0 0 0,3-1 128 0,3 0-128 0,1 0 0 16,3 1 0-16,2-2 0 0,2-2 0 0,5-2 0 16,-2 0 0-16,5-3 0 0,2-2-256 0,3-1 64 15,1-2 0-15,4-2 16 0,2-2 32 16,1-2 0-16,-1-3 0 0,0-1 0 0,0-2 144 0,-1-1 0 15,-2-3 0-15,-2-2-128 0,0-3 128 0,-2 1-160 0,-2-2 160 0,-1-1-160 16,1-1 160-16,-4 1 0 16,-1 1 0-16,-1 0 128 0,-3 2-128 0,-1 0 192 15,-1 0-64-15,-4 2 0 0,0 1 336 0,-1 2 80 16,0 0 16-16,-2 2 0 0,1 1-48 0,4 3 0 0,-8 0 0 0,2 4 0 16,-1 1-272-16,0 4-64 15,1 2-16-15,-1 3 0 0,2 1-160 0,-1 1 0 16,2 3 0-16,-1 1 0 0,2 1 0 0,0 1 128 0,-1 1-128 0,2 0 192 15,0 0-192-15,0 1 0 16,1-1 0-16,0-1 0 0,1-1 0 0,0-1-144 0,-1-3 144 0,1 1-208 0,0-1 208 0,1-3 0 16,0-1 0-16,1-1 0 15,0-1-320-15,0-1-80 0,1-1-16 0,0-3 0 32,-1 1-1552-32,-2-7-304 0,4 4-64 0,2-1-8928 15,-6-3-1792-15</inkml:trace>
  <inkml:trace contextRef="#ctx0" brushRef="#br0" timeOffset="23616.49">15844 3886 19583 0,'0'0'864'0,"0"0"176"0,5-4-832 0,-1 0-208 0,-1-1 0 0,1 1 0 15,-1-1 1456-15,0 0 240 0,1-1 48 0,-2 1 16 16,0-1-144-16,-1 0-16 0,0-1-16 0,-1 2 0 0,-1-1-320 0,-1 1-64 16,-1-1-16-16,-1 1 0 0,1-1-224 0,-1 1-64 15,-3-1 0-15,0 2 0 0,0 0-256 0,-2 2-64 16,-1 0-16-16,-1 1 0 0,-1 1-224 0,0 2-32 15,-3 3-16-15,0 0 0 0,-3 3-96 0,0 2-32 0,-2 1 0 16,1 2 0-16,1 1-160 0,0 2 0 16,0 0 144-16,2 1-144 0,2-2 0 0,1 0 0 15,2 0 0-15,3 0 0 0,1 0 0 0,3 0 0 16,-1-1 0-16,4-2 0 0,3-1 0 0,3-1-160 16,0-3 160-16,3-1 0 0,2 1-192 0,2-2 192 0,1-1-192 15,3-3 192-15,0-1 0 0,2-2-128 0,0-2 128 16,1-1 0-16,-1-2 0 0,-1-3 0 0,1-3 0 0,-2-2 0 15,1-2 0-15,-1-4 0 0,1-2 0 16,-1-2 0-16,0-2 0 0,-1 1 0 0,-1-3 0 0,0 1 0 16,-2-1 0-16,-1 1 0 0,-1-2 128 0,-2 2-128 15,-2 3 128-15,-1 2 0 0,-1 3-128 0,-2 2 192 0,-1-1 256 16,-1 2 32 0,-1 4 16-16,0 2 0 0,-1 1-64 0,-1 3-16 0,1 1 0 0,2 6 0 0,-3-4-160 0,3 4-16 15,0 0-16-15,0 0 0 16,-6 5-224-16,1 3 0 0,-1 2 0 0,2 3 0 0,0 2 0 0,-1 4 0 15,1 2 0-15,-1 1-160 16,2 1 160-16,0 1 0 0,0 0-144 0,0 2 144 0,2-1 0 0,-1 0 0 16,0 3 0-16,1-3 0 0,0-2 0 0,1-1 0 15,0-1 0-15,1-1 0 0,1 0 0 0,0-2 0 16,1-1-160-16,2-2 160 16,-1-1-720-16,2-3-48 0,-1-3-16 0,1 0 0 15,-1-2-1456-15,2-2-272 0,-1-2-64 0,2-3-8752 16,0-2-1760-16</inkml:trace>
  <inkml:trace contextRef="#ctx0" brushRef="#br0" timeOffset="24032.78">16094 3209 20271 0,'-3'-16'1792'0,"2"11"-1424"31,-2-1-368-31,1 1 0 0,0-1 2032 0,0 2 336 16,-2 1 64-16,4 3 0 0,0 0-736 0,0 0-160 0,-5 1-16 0,1 2-16 16,0 3-848-16,1 1-160 0,0 3-48 0,-1 3 0 0,0 2-288 0,2 0-160 15,2 2 160-15,0-1-160 16,1 1 0-16,1-3 0 0,1 0 0 0,2 0 0 0,0 1 128 0,2-1-128 16,1-1 0-16,-1-2 144 0,1-2 48 0,1-1 0 15,1-2 0-15,2-2 0 0,-2-2 32 0,1-2 16 16,-1-2 0-16,1-2 0 15,0-1 16-15,-2-3 0 0,1-2 0 0,0-2 0 16,0-1-64-16,-1-1 0 0,-1-3 0 0,-1 1 0 0,1-2-16 0,-1 2-16 16,-3-1 0-16,-1 2 0 15,0 1 192-15,-1 3 32 0,-1 2 16 0,-1 0 0 0,0 3 112 16,0 6 32-16,0 0 0 0,0 0 0 0,0 0-288 0,-6 5-64 16,0 2-16-16,-1 3 0 0,1 2-176 0,-1 4 0 15,0 1 0-15,2 1 0 0,-1 1 0 0,2 0 0 0,0 2-144 0,0 1 144 16,2 1 0-16,1 1 0 0,0-2 0 0,1-2 0 15,1 1-192-15,2-1 32 0,-1-1 0 0,2-2 0 16,-1-1-1264 0,0-2-256-16,1-2-48 0,1-2-15888 0</inkml:trace>
  <inkml:trace contextRef="#ctx0" brushRef="#br0" timeOffset="24536.7">17206 2481 29487 0,'0'0'2624'0,"0"0"-2112"16,0 0-512-16,0 0 0 0,7-4 1088 0,-2 1 96 16,1 0 32-16,0-1 0 0,3 2 96 0,2 0 32 15,2 1 0-15,4-1 0 0,1-1-688 0,4 1-128 16,3 0-16-16,0 0-16 0,0 1-304 0,2 1-48 0,-1-1-16 0,-1 1 0 15,0-1-128-15,-3 1-176 0,-3 0 48 0,0 0 0 32,-4 1-2176-32,-1 1-416 0,-4 1-96 0</inkml:trace>
  <inkml:trace contextRef="#ctx0" brushRef="#br0" timeOffset="24697.78">17237 2675 23951 0,'0'0'1056'0,"-5"2"224"0,1 2-1024 0,4-4-256 0,0 0 0 0,0 0 0 15,0 0 2080-15,0 0 352 0,0 6 80 0,3 1 16 16,4-2-1168-16,4 0-224 0,1-3-48 0,5 1-16 0,2 1-416 0,4-2-80 16,5-1 0-16,2 0-16 0,0-1-320 0,2 0-64 15,1-1-16-15,0-1 0 16,-1-2-544-16,1 1-128 0,1-1 0 0,2-1-10880 16,-1 0-2176-16</inkml:trace>
  <inkml:trace contextRef="#ctx0" brushRef="#br0" timeOffset="25119.44">18458 2437 22911 0,'0'0'1024'0,"0"0"192"0,0 0-960 0,0 0-256 15,-7 2 0-15,2 1 0 0,-1 1 832 0,-1 2 112 0,-1 2 16 0,-1 0 16 16,0 5-128-16,0 0-16 15,0 1-16-15,-1 1 0 0,0 1-304 0,0 0-64 0,0 1-16 0,3 0 0 16,1 1-176-16,1 0-16 0,3-1-16 0,2 0 0 16,2-2 160-16,3-1 16 0,1 0 16 0,1-1 0 15,3 0 48-15,2-1 16 0,1-1 0 0,3-1 0 16,1-1 96-16,1-1 0 0,-1-3 16 0,2-2 0 0,0 0-32 0,1-3-16 16,0-2 0-16,1-1 0 15,-1-2-80-15,0-3-16 0,0-2 0 0,0-2 0 0,-2-1 32 0,1-2 0 16,-3-2 0-16,1-3 0 15,-1-1-32-15,0-2-16 0,-3 1 0 0,-2-3 0 16,-2-2-32-16,-3 2 0 0,-2 1 0 0,-3 2 0 16,-2 2 112-16,-4 1 0 0,-2 2 16 0,-3-1 0 0,-1 3-176 15,-2 2-32-15,-2-1-16 0,0 3 0 0,-4 1-304 0,2 3 0 16,-2 1 128-16,-1 2-128 0,-2-1 0 16,-1 5 0-16,0 4-128 0,-1 0 128 15,-1 2-656-15,0 1-48 0,0 3 0 0,-2 1 0 16,1 2-2384-16,0 0-496 0</inkml:trace>
  <inkml:trace contextRef="#ctx0" brushRef="#br0" timeOffset="29035.8">4446 2659 8287 0,'0'0'368'0,"0"0"80"0,0 0-448 0,3-5 0 0,-2 0 0 0,-1 5 0 0,1-6 1552 0,-1 6 240 16,0 0 32-16,0 0 16 0,0 0-720 0,0 0-144 16,0 0-16-16,-6 4-16 15,-3 3-704-15,-1 4-240 0,-2 3 144 0,-2 4-144 16,-4 4 0-16,-2 5 0 0,-2 2 0 0,0 3 0 0,-1 2 0 0,-2 4 128 16,-3 0-128-16,0 3 0 0,-2 2 128 0,2 3-128 15,-3 2 128-15,0 3-128 0,0-4 0 0,1 2 128 16,2-2-128-16,1-1 0 0,3-3 128 0,0-3-128 15,2-5 128-15,3-3-128 0,3-5 0 16,2-1 128-16,1-4-128 0,5-1 0 0,2-3 0 0,3-1-272 16</inkml:trace>
  <inkml:trace contextRef="#ctx0" brushRef="#br0" timeOffset="29623.39">5393 3821 5519 0,'0'0'240'0,"4"-3"64"0,-1 0-304 0,-1-2 0 0,0 1 0 0,0 0 0 16,-2 4 1232-16,0 0 192 15,0 0 48-15,0 0 0 0,2-4-144 0,-2 4-32 16,0 0 0-16,0 0 0 0,0 0-272 0,0 0-64 0,-6 3-16 0,-2 0 0 0,-3 1-528 16,-2 4-96-16,-1 2-32 0,-4 2 0 0,-3 2-128 0,-6 3-32 15,-6 1 0-15,-5 4 0 16,-5 2 128-16,-3 3 0 0,-2 2 16 0,-5 5 0 0,-5 3 160 0,-6 3 16 31,-5-1 16-31,-2 4 0 0,2 2-272 0,-6 7-64 0,1 1-128 0,0-3 192 16,-3 0-192-16,3-3 0 0,3-2 128 0,5-2-128 15,4-2 0-15,2 0 0 0,2-2 128 16,1-1-128-16,2-3 0 0,2-2 0 16,4-3 128-16,3-3-128 0,6-2 0 0,3 0 0 0,3-5 128 0,6 0-128 0,4-2 0 15,4-3 144-15,3-3-144 0,3-1 128 0,2-2-128 16,3-1 0-16,2-3 144 0,1 0-144 16,6-5-512-1,0 0-160-15,0 0-32 0,0 0-9392 0</inkml:trace>
  <inkml:trace contextRef="#ctx0" brushRef="#br0" timeOffset="31026.68">10395 2511 4607 0,'0'-7'400'0,"0"-3"-400"0,1-1 0 0,-1 1 0 15,-1 0 1824-15,0 1 288 16,0 0 48-16,-1 2 16 0,0 0-640 0,-1 0-112 0,0 2-16 16,-1 1-16-16,0 0-608 0,4 4-112 0,-6-2-32 0,1 2 0 15,-2 2-304-15,-1 3-64 0,-2 0-16 0,-1 3 0 16,-3 3-256-16,-1 4 160 0,-4 4-160 0,-2 2 128 16,-1 2-128-16,-3 2 0 0,-2 3 0 0,-1 0 128 15,0 1-128-15,-1 2 0 16,1 2 0-16,2 0 128 0,2 0-128 0,-1-1 128 15,-2-2-128-15,3 1 128 0,1 1-128 0,3-3 0 0,2-3 0 0,4-2 128 16,2-3-624-16,3-2-128 0,4-3-16 0</inkml:trace>
  <inkml:trace contextRef="#ctx0" brushRef="#br0" timeOffset="31457.84">11239 3373 6447 0,'0'0'576'0,"0"0"-576"0,2-6 0 16,-1 1 0-16,-1-1 2304 0,0 6 336 15,1-6 80-15,-1 6 16 0,-1-6-1072 0,1 6-192 16,-3-4-64-16,-2 0 0 0,2 3-368 0,-5 0-80 0,0 0 0 0,-1 2-16 0,-5 1-496 0,-2 4-112 16,-4 2-16-16,-2 1 0 0,-3 2-112 0,-3 3-16 15,-3 0-16-15,-2 2 0 0,-1 3 0 0,-3 3 0 16,-3 5 0-16,-4 1 0 0,-4 4-48 0,-5 3-128 16,-3 5 192-16,-34 20-64 0,11-6 0 0,3 3 0 15,0 2 0-15,-3-2 0 0,-6-1-128 16,2 2 0-16,4 3 0 0,1 0 128 0,-1 1 64 0,1-5 16 15,1-3 0-15,3 1 0 0,6 0-208 0,4 0 176 16,5-2-176-16,-1-4 160 0,0-1-160 0,3-4 0 16,0-2 0-16,7-2 0 0,4 0 128 0,4-3-128 15,3-2 128-15,5-2-128 0,3-2 0 0,4-2 0 0,1-2 0 0,4-2-176 32,3-5-1600-32,5-2-320 0</inkml:trace>
  <inkml:trace contextRef="#ctx0" brushRef="#br0" timeOffset="32180.34">15702 1949 9215 0,'0'0'400'0,"6"-4"96"0,-2-2-496 0,2 2 0 0,0 2 0 0,-6 2 0 16,0 0 2048-16,0 0 304 15,0 0 64-15,0 0 16 0,-5 4-1248 0,-3 3-240 0,-2 2-48 0,-2 3-16 16,-1 2-576-16,-1 4-112 0,-3 4-32 0,0 1 0 15,-2 3-160-15,0 4 0 0,0 3 0 0,1 4 0 16,-1 4 0-16,-1 2 0 0,-1 0 0 0,0 1 128 16,-1 1-128-16,0 0 0 0,0 0 0 0,0-1-9632 15</inkml:trace>
  <inkml:trace contextRef="#ctx0" brushRef="#br0" timeOffset="32640.08">16528 3148 3679 0,'0'0'320'0,"0"0"-320"0,3-5 0 0,-1-2 0 16,1 2 3392-16,-3 5 624 16,0 0 112-16,-3-6 32 0,0 2-2288 0,-3 0-448 15,-2 2-80-15,-2 1-32 0,1 0-656 0,-5 2-128 0,-1 2-16 0,-3 4-16 16,1 2-176-16,-5 3-48 0,-5 2 0 0,-2 4 0 0,-5 3 32 15,-5 4 0-15,-4 1 0 0,-4 4 0 0,-9 2-48 0,-3 2 0 16,-3 1 0-16,-4 4 0 16,-5 3-128-16,-3 2-128 0,-6 2 192 0,0 0-192 15,0-1 144-15,-2 1-144 0,-1 1 0 0,0-3 144 16,2-3-144-16,2 1 128 0,2 0-128 16,1-2 128-16,-1-3-128 0,2-1 0 0,2-2 144 0,4-1-144 0,6-1 128 0,6-2-128 15,4-1 160-15,4-3-160 0,0 0 0 0,7-1 0 0,4-2 0 0,4-2 0 16,5-4 0-16,5 0 0 15,6-3-208-15,3-1-8432 16,4-1-1696-16</inkml:trace>
  <inkml:trace contextRef="#ctx0" brushRef="#br0" timeOffset="39257.14">7846 6494 23039 0,'-8'-14'1024'0,"7"8"192"0,0-3-960 0,2-1-256 16,0-1 0-16,3-1 0 0,0 0 1056 0,3-2 160 0,0 1 48 0,3-1 0 15,1 0-304-15,2-1-48 0,2 2-16 0,1 1 0 16,0 2-304-16,0 1-64 0,0 2-16 0,0 1 0 16,-2 3-320-16,1 2-192 0,-1 1 192 0,-1 3-192 15,-2 4 192-15,0 3-192 0,-1 2 192 16,-2 2-192-16,-3 2 0 0,-1 4 0 0,-4 2 0 0,-3 2 0 16,-1 3 0-16,-3 3 0 0,-1 1 0 0,-3 4 0 15,-3 1 160-15,0 0-160 16,-4-1 128-16,-1 1-128 0,-2-2 0 0,0-2 128 0,1-4-128 15,1-3 0-15,2-4 192 0,1-2-64 0,2-4 0 16,2 0 0-16,1-6 496 0,3-1 80 16,3-1 32-16,1-2 0 0,4-5-160 0,0 0-48 0,4 6 0 0,2-2 0 0,4-1-288 15,2-2-64-15,3 0-16 0,3-2 0 16,4-2-32-16,1 1-128 0,2-1 192 0,0-1-64 0,1-2-128 0,2-1 128 16,-1 1-128-16,1 0 128 0,-1 1-128 0,1-1 0 15,-1 1 0-15,1-1 128 16,0 2-624-16,1 0-128 0,-1-1-16 0,-1 1-16 15,-1-2-2976-15,-1 1-592 0</inkml:trace>
  <inkml:trace contextRef="#ctx0" brushRef="#br0" timeOffset="39683.72">8568 6391 35935 0,'-7'-11'1600'0,"5"7"320"0,-1-3-1536 0,1 2-384 0,2 5 0 0,3-6 0 16,-1 1 336-16,1 0 0 0,0 1 0 16,3 0 0-16,3 2-128 0,3 0-16 0,2 0-16 0,4-3 0 15,2 2-176-15,3 0 128 0,2 0-128 0,2-1 128 16,2 2-128-16,-1 0 0 0,1 0 144 0,0-1-144 16,-1 1 0-16,-2 0 144 0,-3-1-144 0,0 1 0 0,-1 0 0 0,-2 2 0 15,-4 0-240-15,-1 0 80 16,-3 0-720-16,-2 0-144 0,-3 0-16 0,-7 0-16 31,0 0-576-31,0 0-112 0,0 0-32 0,0 0 0 0,0 0-128 16,0 0-16-16,-9 0-16 0,1 0 0 0,-6 0 944 0,3 0 192 0,2 0 32 0,-2 0 16 0,0 0 960 0,1 0 192 15,0 2 48-15,1-1 0 0,1 0 1184 0,-1 0 240 32,1 0 48-32,0 1 16 0,0 1-272 0,1 3-48 0,-1 1-16 0,1 0 0 0,2 1-576 15,-1 2-128-15,0 1-32 0,0 3 0 0,1 3-304 0,-1 0-64 16,1 2-16-16,-1 2 0 15,1 3-288-15,1 2-48 0,-1 2-16 0,0 1 0 0,0-1-128 0,-1 2 0 16,1-2 0-16,1 1 0 0,-1 0 128 16,1-2-128-16,-1 0 0 0,3-2 128 0,1-2-128 0,1-2 0 15,0-1-192-15,2-3 192 16,2 0-2176-16,0-3-304 0,3-1-64 0</inkml:trace>
  <inkml:trace contextRef="#ctx0" brushRef="#br0" timeOffset="39873.01">9073 6797 24879 0,'0'0'2208'0,"0"0"-1760"0,0 0-448 0,0 0 0 16,-2 9 1744-16,1 0 272 15,0 0 48-15,1 2 16 0,0 0-912 0,-1 3-176 16,0 0-32-16,0 2-16 0,1 3-192 0,-1 1-48 0,0 0 0 0,0 0 0 16,0-1-384-16,-1 2-96 0,1 1-16 0,0 1 0 15,0-1-208-15,-1 0 128 0,0-1-128 0,1-1 0 16,1 1-848-16,-1-2-272 0,-1-4-48 0</inkml:trace>
  <inkml:trace contextRef="#ctx0" brushRef="#br0" timeOffset="40411.31">9927 6256 23039 0,'-3'-6'2048'16,"0"0"-1648"-16,-2-2-400 0,3-1 0 0,0-1 2144 0,1 1 352 0,1 1 64 0,0 1 0 15,2 3-432-15,-2 4-80 0,0-5-32 0,0 5 0 16,0 0-1072-16,0 0-224 0,0 0-32 0,0 8-16 16,0 1-480-16,0 4-192 0,0 8 128 0,1 2-128 0,0 2 160 0,0 2-160 15,0-1 192-15,0 2-192 0,1 0 0 0,-1 1 0 16,0-1 0-16,-1 2 0 0,0-1 0 0,0 0 128 15,-1 1 0-15,0-1-128 16,-1-2 208-16,1 1-64 0,0-2-16 0,0-1 0 0,0-3-352 0,0-2-80 16,0-2-16-16,0-2 0 15,-3-1-1968-15,2-3-400 0,0-4-64 0</inkml:trace>
  <inkml:trace contextRef="#ctx0" brushRef="#br0" timeOffset="40660.94">9624 6641 38015 0,'0'0'1680'0,"-1"-5"352"0,1 0-1632 0,1-1-400 0,-1 6 0 16,5-5 0-16,4 2 320 0,2-2 0 15,3 1-16-15,4-1 0 0,2 0 16 0,3-1 0 0,2 1 0 16,3-1 0-16,0 1-16 0,2-1 0 16,0 2 0-16,1 0 0 0,1-1-160 0,1 2-16 15,1 0-128-15,1 0 192 0,-1 1-192 0,-2 1 0 0,-3 0 0 0,-1 1 0 16,-2 0 0-16,-3 0-320 0,-3 0 64 0,-3 0 0 31,-4 1-592-31,-2 0-112 0,-2 0-32 0,-4 0 0 16,2 0-1600-16,-7-1-320 0,0 0-64 0</inkml:trace>
  <inkml:trace contextRef="#ctx0" brushRef="#br0" timeOffset="41226.15">10988 6245 8287 0,'0'0'736'0,"-6"-4"-592"0,0 2-144 0,1-1 0 32,3-1 4320-32,1 1 832 0,-1 0 160 0,1 1 48 0,0 0-2912 0,1 2-576 15,0 0-112-15,0 0-32 0,0 0-704 16,7-3-160-16,3 2-32 0,3 0 0 0,7 1-400 0,3-1-96 0,3 0-16 0,1 0 0 15,3 0-48-15,1-1-16 0,0-1 0 0,1 0 0 32,-1 0-32-32,2 1-16 0,-1-1 0 0,0 1 0 0,0 1-208 0,0 1 176 0,0 0-176 0,-3 1 160 15,-1-1-160-15,-3 0-224 0,-2 1 48 0,-3 2 16 32,-5-1-2032-32,-2 1-416 0,-5 0-80 0,-3 2-12096 0</inkml:trace>
  <inkml:trace contextRef="#ctx0" brushRef="#br0" timeOffset="41393.14">11262 6259 22111 0,'-8'1'1968'0,"0"0"-1584"16,-2-1-384-16,2 1 0 0,0 3 1696 0,1-1 256 15,2 0 48-15,0 3 16 0,2-1-368 0,-1 3-80 16,1 3-16-16,3 1 0 0,0 1-848 0,2 3-160 16,-1 1-32-16,3 3-16 0,-2 1-304 0,3 1-64 15,0 1-128-15,1 1 192 0,-1 2-192 0,1 0 0 0,-2 0 0 0,2 2 0 16,-3-1 128-16,0 1 0 0,0-1-128 15,1 1 192 1,-2-1-864-16,0-1-176 0,0-3-48 0,2-1-14896 0</inkml:trace>
  <inkml:trace contextRef="#ctx0" brushRef="#br0" timeOffset="41694.36">11416 6694 28559 0,'0'0'1264'0,"2"-7"272"0,1-1-1232 16,2 2-304-16,1 0 0 0,2 0 0 0,1 0 1728 0,1 2 304 15,-1 0 48-15,2 2 16 16,2 1-864-16,-1 1-160 0,1 1-48 0,0 2 0 0,-3 2-816 0,0 0-208 16,1 3 0-16,-5 1 0 0,0 0 0 0,-3 1 0 15,-2 1 0-15,-2 1 0 16,-2 0 0-16,-3 1 176 0,0 1-48 0,-4 2-128 0,0-1 192 0,0 0-192 16,1 1 192-16,-1-2-192 15,1-1 160-15,0 1-160 0,0-5 128 0,2-1-128 16,2-1 256-16,0-1-16 0,2 0-16 0,3-6 0 0,0 0 32 0,0 0 0 15,0 0 0-15,8 3 0 0,1-1-112 0,1-1-16 16,2-1 0-16,2-1 0 0,2-1-128 0,2 0 0 16,0 0 0-16,1-2 128 0,0 1-128 0,1-1 0 0,0-1-160 0,1 1 160 31,1-2-1680-31,1 1-240 0,0-2-64 0,2 0-15024 0</inkml:trace>
  <inkml:trace contextRef="#ctx0" brushRef="#br0" timeOffset="41947.69">12403 6327 40255 0,'-7'-15'1792'0,"6"8"352"0,3-2-1712 0,0 1-432 0,0 0 0 0,-1 0 0 16,-1 1 640-16,0 1 32 0,0 6 16 0,0 0 0 0,0 0-48 0,0 0 0 15,0 0 0-15,0 0 0 0,0 0-464 0,5 6-176 16,-1 1 0-16,1 4 144 15,-1 2-144-15,0 4 0 0,1 1 0 0,-1 2-176 16,1 2 176-16,-2 2 0 0,0 0 0 0,0 1 0 16,0 1 0-16,0 1 0 0,-3-1 0 0,1 0 0 0,1-2 0 0,0 0 0 15,-2-1 0-15,3-1 0 16,0-2-496-16,-1-3-112 0,-1-1-32 0,1-2 0 16,1-1-2144-16,-2-2-432 0,-2-3-96 0</inkml:trace>
  <inkml:trace contextRef="#ctx0" brushRef="#br0" timeOffset="42143.56">12218 6574 20271 0,'-8'-4'1792'0,"0"0"-1424"31,0 0-368-31,2-1 0 0,0 2 4384 0,2 0 800 16,1-2 176-16,3 5 16 0,0 0-3616 0,0 0-736 0,6-4-128 16,4-1-48-16,2 1-496 0,6 0-96 15,3 0-32-15,5 1 0 0,5 0-224 0,2-1 144 0,2 1-144 0,1-1 128 0,1-1-128 0,-1 1 0 16,0-2 0-16,1 1 0 31,-1-1-1760-31,0 0-288 0,1-1-48 0,0-1-15184 0</inkml:trace>
  <inkml:trace contextRef="#ctx0" brushRef="#br0" timeOffset="42537.67">13198 6180 30399 0,'0'0'2704'0,"0"0"-2160"15,5-5-544-15,2 2 0 0,0 0 672 0,10 2 32 0,9-1 0 16,0-2 0-16,-7 1 352 0,2 0 80 16,0 0 16-16,1 1 0 0,1-1-448 0,3 0-96 15,-1 0-16-15,0 1 0 0,2 0-320 0,0-1-64 0,2-1-16 0,-1 2 0 16,0 0-192-16,-2 0 144 15,1 0-144-15,-2 1 128 0,-1 1-336 0,-2-2-80 16,-1 1-16-16,-2 0 0 16,-3 0-1968-16,-1 0-400 0,-3 0-80 0</inkml:trace>
  <inkml:trace contextRef="#ctx0" brushRef="#br0" timeOffset="42709.05">13574 6134 23039 0,'-13'2'2048'0,"6"0"-1648"0,-1 0-400 0,1 3 0 16,-1 1 1136-16,0 2 144 0,1 1 16 0,0 2 16 0,0 2 400 15,2 2 80-15,-1 1 0 0,2 2 16 16,1 3-768-16,2 1-144 0,-1 1-48 0,1 3 0 16,1 1-480-16,1 1-112 0,1-1 0 0,0 2-16 15,-1 1-240-15,1 0 176 0,-1-1-176 0,1 0 160 0,-1-1-160 0,1 1 0 16,-1-1 0-16,0 0 0 16,-1-3-2112-16,0-1-336 0,0-1-80 0</inkml:trace>
  <inkml:trace contextRef="#ctx0" brushRef="#br0" timeOffset="43105.47">13720 6659 39615 0,'2'-11'1760'0,"-1"6"352"0,2-2-1680 0,0 1-432 0,1-1 0 0,3 2 0 16,1-1 416-16,0 2 0 15,2-1 0-15,0 2 0 0,1 1-16 0,0 1 0 0,0 2 0 16,1 2 0-16,-1 0-400 0,-1 2 128 15,-2 0-128-15,-1 3 0 0,-2 0 0 0,-1 1 0 0,0 2 0 0,-3 0 0 16,-3 0 0-16,-3 1 0 0,0 0 0 16,-1 0 0-16,0 0 0 0,-2 0-176 0,0 1 176 0,2-1-128 15,-1-2 128-15,2 1 0 0,1-1 0 0,0 0 0 0,2-1 0 0,2-1 0 16,1-1 0-16,1 0 0 16,1-1 0-16,2 1 0 0,0 0 0 0,3-2 0 15,2 1 0-15,2-1 0 0,-1 1 0 0,1 0 0 0,1 0 0 0,0-1 0 16,2 1 0-16,-4-1 0 0,-1 1 0 15,-1 0 0-15,0 1 0 0,-2 0 0 0,-1-1 208 0,-2 0-16 0,-4-6-16 16,0 6 0-16,-2 1 144 0,-2-2 16 16,-1 1 16-16,-2-1 0 15,-3 2 32-15,-1-2 16 0,-3 1 0 0,0-1 0 0,-4 1-176 16,0-2-32-16,1 1-16 0,-2-2 0 0,0 0-176 16,1 0 0-16,-1-1 0 0,3-1 0 15,0 0-512-15,3-1-128 0,1 0-16 0,1-2-12672 0,1 1-2544 16</inkml:trace>
  <inkml:trace contextRef="#ctx0" brushRef="#br0" timeOffset="43424.52">14618 6424 28559 0,'0'0'2544'0,"0"0"-2032"16,0 0-512-16,0 0 0 0,7-1 560 0,2 0 16 0,1 2 0 0,0-1 0 15,0-1 496-15,2 0 96 0,1 0 32 0,2 0 0 16,0-1-256-16,4 1-48 0,-2 0-16 0,6-1 0 15,-1 1-352-15,-1 0-64 0,1 0-16 0,-1 0 0 16,-1 1-320-16,-1 0-128 0,-3 0 0 0,-4 0 144 16,1 1-336-16,0 0-64 0,-2 1 0 0,0 0-16 15,-2 2-3072-15,-1-1-624 0</inkml:trace>
  <inkml:trace contextRef="#ctx0" brushRef="#br0" timeOffset="43629.98">14788 6576 32943 0,'0'0'1456'0,"0"0"304"0,0 0-1408 0,0 0-352 16,0 0 0-16,-1 5 0 0,1-5 928 0,2 8 112 16,3 0 32-16,0-2 0 0,3 1-368 0,2-2-64 15,1 1 0-15,2-2-16 0,1 2-272 0,4-2-48 16,2 1-16-16,1-2 0 0,4-1-144 0,0-1-16 16,3-1-128-16,4-1 192 0,2-1-416 0,3-4-96 15,4 1 0-15,0-3-16 16,-1-2-1536-16,0-2-304 0,-2-1-64 0,0-2-16 15,-3-3-720-15,-1 0-144 0,-1 1-16 0</inkml:trace>
  <inkml:trace contextRef="#ctx0" brushRef="#br0" timeOffset="43961.98">15712 6342 7359 0,'0'0'656'0,"2"-5"-528"0,1 0-128 0,-2-1 0 15,-1 1 3680-15,-1 0 704 16,-2 1 144-16,1-1 16 0,2 5-1760 0,-4-2-352 0,4 2-80 0,-6-1-16 0,-1 1-928 16,-1 2-176-16,0 3-32 0,1 2-16 0,-2 4-720 0,0 3-144 15,1 2-16-15,-1 3-16 0,2 1-288 0,-2 1 128 16,2 1-128-16,2 2 0 0,0 0 144 0,4 1-144 15,1-2 0-15,4 0 144 0,-2-1-144 0,2-1 160 16,3-1-160-16,3-2 160 0,-1-2 48 16,3-1 16-16,3-4 0 0,-1-3 0 15,3-1 160-15,0-3 16 0,2-1 16 0,1-3 0 0,-1-3 288 0,0-1 64 16,2-4 16-16,0-2 0 0,-1-2-96 0,0-2-32 16,0-1 0-16,-3-4 0 0,0-2-144 0,-2-2-48 15,-2-4 0-15,-2 1 0 0,-2-1-80 0,-3-1-32 16,-4 2 0-16,-3 0 0 0,-4 2 144 0,-1 1 16 15,-4 1 16-15,-2 2 0 0,-3 3-224 16,0 1-48-16,-1 3-16 0,-2 2 0 0,-2 2-240 0,0 4 0 0,1 1 0 16,-1 4 0-16,0 3-224 0,-2 0 64 15,-1 1 16-15,0 3 0 16,2 1-240-16,-1 3-32 0,0 2-16 0,1 2 0 16,0 1-1520-16,2 2-304 0,2 2-64 0,1 1-10816 0,3 0-2160 0</inkml:trace>
  <inkml:trace contextRef="#ctx0" brushRef="#br0" timeOffset="49068.02">18378 6248 13823 0,'0'0'1216'0,"-7"0"-960"0,-3-2-256 0,0 1 0 0,-2 0 1648 0,1 0 272 16,0-1 64-16,0 1 16 0,1 0-192 0,0 0-32 15,1 0-16-15,2 0 0 0,-1 0 80 0,1 0 16 16,2-1 0-16,1 0 0 0,4 2-608 0,0 0-112 15,0 0-32-15,0 0 0 0,0 0-512 0,0 0-96 16,0 0-32-16,8-1 0 0,3 0-224 0,4 1-48 16,2 0-16-16,6-1 0 0,4-1 0 0,4 0 0 15,4-3 0-15,14-1 0 0,3-3 0 0,5 0 0 16,5 0 0-16,2-1 0 0,2-1-16 0,3-1 0 16,-1-1 0-16,6 0 0 0,4 0-160 0,-2 0 0 15,-3-1 0-15,0 3 128 0,0 1-128 0,-2 2 0 0,0 1 0 16,-5 2 0-16,-5 0 0 0,-7 2 0 0,-7 0 0 0,-6-1 128 15,-6 2 128-15,-4 0 0 0,-5 1 16 0,-5 0 0 16,-4 0-272-16,-4 1 0 0,-3-2 0 0,-2 2 0 16,-8 0 0-16,0 0 0 0,0 0 0 0,0 0 160 15,0 0-448-15,0 0-96 0,0 0 0 0,0 0-16 32,0 0-2544-32,6 4-496 0,3-2-96 0</inkml:trace>
  <inkml:trace contextRef="#ctx0" brushRef="#br0" timeOffset="49591.69">21189 5860 17503 0,'0'0'1552'0,"-5"1"-1232"0,-1 1-320 16,2 2 0-16,1 2 3712 0,-1 1 704 15,-1 1 128-15,-1 2 16 0,1 0-3392 0,-2 2-672 16,-3 3-144-16,0-1-32 0,0 1-32 0,1 1-16 0,0 0 0 15,1 1 0-15,1 0-272 0,3 1 0 16,3-1 0-16,1 1 0 0,2 0 0 0,3-2 0 0,1 0 0 0,3-2 0 16,1 0 0-16,2-2 0 15,3-2 0-15,3-1 160 0,-5 0-160 0,3-4 192 16,0 0-192-16,2-4 192 0,-3-2-48 0,2-2 0 0,0 0 0 0,0-2 0 16,-2-3 80-16,-2 0 16 0,-2-1 0 0,-1 0 0 15,-3-2 16-15,-3-3 16 16,-3-2 0-16,-2-2 0 0,-4 1-272 0,-3-1 0 0,-3 0 0 0,-1 2 0 0,-1-1 0 0,-3 1 128 15,-2-2-128-15,-1 2 0 16,1 0 272-16,-2 1-48 0,-3-1-16 0,4 0 0 16,1 2 112-16,0 0 32 0,1-1 0 0,2 2 0 0,3 0 32 0,2 0 0 15,2-2 0-15,1 2 0 0,0 1-80 16,5 0-16-16,4-1 0 0,3 0 0 16,0-1-144-16,3 1-16 0,3 0-128 0,1 1 192 15,1 1-192-15,3 1 0 0,0 0 0 0,1 2 0 16,-2 1 0-16,1 1 0 0,-1 3-128 0,-1 2 128 0,-1 1 0 0,1 2 0 15,-1 1 0-15,-2 4 0 16,-2 1 0-16,-3 3 0 0,0 3 0 16,-2 3 0-16,-4 4 0 0,-3 4 0 0,-3 0 0 0,-1 3 0 0,-3 2-320 0,0 1 32 15,-2 0 16-15,2-2 0 16,2 0-832-16,0-1-176 0,2-3-16 0,1-2-16 16,3-1-1632-16,1-6-320 0,0-2-64 0</inkml:trace>
  <inkml:trace contextRef="#ctx0" brushRef="#br0" timeOffset="50083.09">21279 5515 4607 0,'-12'-13'400'0,"6"8"-400"16,-4-2 0-16,0 1 0 15,-1-2 4848-15,-1 1 880 0,-2 2 176 0,-1 1 48 16,-1 0-3568-16,-1 2-704 0,0 0-144 0,-2 3-16 0,-1 1-80 0,-1 3-16 15,-1 2 0-15,0 3 0 16,1 3-608-16,-1 3-128 0,0 1-32 0,0 5 0 0,-1 5-272 0,1 3-64 16,2 4-16-16,1 5 0 0,0 4-304 0,2 3 0 15,2 2 128-15,2 3-128 16,1-1 0-16,3 0 0 0,3 1 0 16,2 0 0-16,1-1 0 0,3-1 0 0,3-1 0 15,3-3 0-15,0-2 0 0,3-3 128 0,2-2 0 0,2-2-128 16,0-1 256-16,4-3-48 0,2-3-16 0,3-2 0 15,3 0-16-15,2-5-16 0,3-2 0 0,2-3 0 16,4-3 32-16,1-3 0 0,-2-4 0 0,1-4 0 16,0-3 0-16,1-4 16 0,0-3 0 0,2-4 0 15,1-4 240-15,2-5 32 0,2-5 16 0,0-6 0 16,-1-5-96-16,-1-8-16 0,-2-7 0 0,0-9 0 16,-3-9-192-16,0-4-64 0,-3-6 0 0,-4-4 0 0,-3-3-320 0,-5 3-80 15,-7 3-16-15,-5 6 0 0,-4 7 288 16,-7 5 0-16,-8 6 176 0,-3 4-176 0,-5 4 352 0,-4 5-32 15,-4 5-16-15,-5 5 0 0,-3 4-144 0,-5 2-32 16,-7 4 0-16,-2 3 0 0,-3 7-128 0,1 6 0 16,0 3 0-16,4 5 0 0,2 5 0 0,0 3 0 15,3 4-176-15,1 4 176 0,3 3-192 0,-1 3 32 16,0 2 16-16,1 4 0 16,-1 3-1616-16,6 2-320 0,2 1-64 0,5 2-16512 0</inkml:trace>
  <inkml:trace contextRef="#ctx0" brushRef="#br0" timeOffset="70268.11">8986 8040 31327 0,'0'0'2784'0,"0"0"-2224"16,0 0-560-16,0 0 0 0,0 0 320 0,0 0-32 15,0 0-16-15,0 0 0 0,0 0 176 0,7-2 16 16,3 0 16-16,2-1 0 0,3 1 64 0,1 0 16 0,4 0 0 0,2 1 0 0,2 0-176 0,3-2-16 15,1 1-16 1,3-1 0-16,0-2-96 0,0 1 0 16,-2 0-16-16,0-1 0 0,-2 0-240 0,0-1 176 0,-1 1-176 0,-3 0 160 0,-3 2-160 0,-1 0 0 15,-2 1 0 1,-3-1 0 0,-3 2-448-16,-3 0-192 0,-1 1-16 0,-7 0-16 15,0 0-1952-15,0 0-400 0,0 0-80 0,-7 2-16 16,-3-1 1072-16,-1 2 192 0,-1-1 64 0,-3 0 0 15,0 0-400-15,0 2-80 0,1-2-16 0,0 1 0 0,-2 0 2800 0,2 1 544 16,0-1 112-16,-1 1 32 0,1 1 1232 0,1 0 256 16,2 1 64-16,0 0 0 0,0 1-512 0,1 2-80 0,2 1-32 0,1 2 0 15,-1 2-800-15,1 1-176 0,2 4-16 16,0 2-16-16,2 1-528 0,0 1-96 0,-1 1-32 0,2 2 0 16,1 0-256-16,0 2-48 0,0-2-16 0,0-1 0 15,1 1-144-15,0-1 0 0,0-1 144 0,0 0-144 16,-1-1 0-16,1-1 0 0,1 0 0 0,0-1 0 15,0-1-1280-15,1-1-336 0,2-3-64 0,0 0-8704 16,0-3-1744-16</inkml:trace>
  <inkml:trace contextRef="#ctx0" brushRef="#br0" timeOffset="70569.12">9414 8496 23951 0,'0'0'1056'0,"0"0"224"0,-2-6-1024 0,4 0-256 15,-2 6 0-15,4-4 0 0,-2 0 2448 0,-2 4 432 16,5-5 96-16,0 2 16 0,3 0-1296 0,1 1-256 0,-2 0-48 0,2 2-16 15,0 2-928-15,1 2-176 16,1 0-32-16,0 3-16 0,-1 0-80 0,-2 2-16 16,1 3 0-16,-2 3 0 0,-1 0-128 0,-2 0 192 15,-1 1-192-15,-2 0 192 0,-2 2-192 0,-1 0 128 16,-3-1-128-16,-2 1 128 0,-1-1-128 0,0 1 128 16,1-2-128-16,-1 1 128 0,0-2-128 0,2-1 128 0,-2-2-128 15,1-2 128-15,-1-2 176 0,2-1 16 0,2-2 16 0,0 1 0 16,4-6 64-16,0 0 16 0,0 0 0 0,0 0 0 15,0 0-208-15,0 0-32 0,8 2-16 0,0-1 0 16,2-1-160-16,1-1 0 0,1 0 0 0,2 0 0 16,1 0 0-16,2 0-256 0,-1-1 48 0,3 0 0 15,0 1-1648-15,1 0-320 0,1-1-64 0,-1 0-15312 16</inkml:trace>
  <inkml:trace contextRef="#ctx0" brushRef="#br0" timeOffset="70806.72">10053 8348 42383 0,'0'0'3776'15,"1"-6"-3024"-15,2 1-608 0,3-1-144 0,0 1 0 0,2-1-256 16,1 1 64-16,1 1 16 0,1-1 176 0,2 2 192 0,2-3-32 0,2 2-16 15,1 0-144-15,1 0 0 16,1 2 0-16,-1-1 0 16,-1-1-576-16,1 1-80 0,0 0-32 0,-2 1 0 15,0 1-2704-15,-2-1-560 0</inkml:trace>
  <inkml:trace contextRef="#ctx0" brushRef="#br0" timeOffset="70952.22">10083 8514 36911 0,'0'0'1632'0,"0"0"352"0,0 0-1600 0,0 0-384 16,0 0 0-16,0 0 0 0,0 0 912 0,0 0 112 0,7 2 0 0,2 2 16 0,1-1-272 0,2-1-64 31,2-1-16-31,4-1 0 0,3 0-336 0,1 0-64 16,0-1-16-16,2 0 0 0,0-1-1104 0,2-2-208 0,2-1-48 0,1-1-17424 0</inkml:trace>
  <inkml:trace contextRef="#ctx0" brushRef="#br0" timeOffset="71737.37">11378 7929 35871 0,'0'0'784'0,"-6"0"176"0,6-7 16 0,1-2 48 0,0 2-832 0,1-3-192 16,0 1 0-16,2-1 0 0,0 0 640 0,3 0 64 15,1 0 32-15,3 1 0 0,3-1-288 0,0 0-64 16,3 2-16-16,5-1 0 0,-1 2-240 0,0 1-128 15,-1 3 160-15,0 2-160 0,-5 3 0 0,1 2 0 16,-4 2 0-16,-1 4 0 0,-2 3 0 0,-4 4 0 16,-1 3 0-16,-2 4 0 0,-4 2 0 0,-2 1 0 0,-3 2 0 0,-2 2 0 15,-5-1-208-15,0 2 64 0,-4-1 16 16,1-1 0-16,-1-3 128 0,1-2-208 16,-1-5 80-16,2-2 128 0,1-3 0 0,2-1 0 0,1-3 0 0,1-1 0 15,1-4 432-15,2 1 0 16,3-2 0-16,0-1 0 0,5-4-48 0,0 0-16 15,0 0 0-15,0 0 0 0,0 0-176 0,9 2-48 0,1-1 0 16,1-1 0-16,2 0 16 0,3-1 0 0,-1-1 0 0,3 0 0 0,-3-1-32 0,3 0-128 16,-1 0 192-16,0-1-64 0,-1 2-128 0,0 0 0 15,-2-1 0-15,-1 0 128 16,-1 1-128-16,-1 1 0 0,-1 0 0 0,-1 1 0 31,0 0-320-31,-3 0-112 0,-6 0-16 0,7 1 0 16,-7-1-768-16,0 0-144 0,0 0-48 0,0 0 0 15,0 0-2176-15,0 0-448 0</inkml:trace>
  <inkml:trace contextRef="#ctx0" brushRef="#br0" timeOffset="74192.06">10499 7992 21359 0,'0'0'944'0,"0"0"208"0,-4-4-928 0,4 4-224 0,-5-3 0 0,5 3 0 15,0 0 1344-15,0 0 240 16,-3-1 32-16,3 1 16 0,0 0-176 0,0 0-48 0,0 0 0 0,0 0 0 0,0 0-640 0,10-2-128 16,0 1-16-1,1-1-16-15,2 2-96 0,3 0 0 0,0 0-16 0,3 0 0 0,1 0-176 0,0-1-16 16,1-1-16-16,0 1 0 16,-2-1-160-16,0 1-128 0,-2-3 144 0,1 2-144 15,-2 0 0-15,0 1 0 0,-1 0 0 0,-2 0 0 16,-3 0-672-16,-1 2-128 0,-2-1-32 0,-7 0 0 31,0 0-976-31,0 0-208 0,0 0-32 0,0 0-16 0,-6 4-368 0,-2 1-80 16,-1-1-16-16,-2 0 0 15,-3 1 240-15,1-1 48 0,0-1 16 0,0 1 0 0,-4-1 2096 0,3-1 400 0,-3 0 96 0,3 1 16 16,0-2 1696-16,1 0 352 0,1 1 64 0,2-1 0 0,2 1-176 0,1 1-32 0,2-1-16 0,5-2 0 16,-3 4-912-16,0 3-176 15,2-1-32-15,1 3-16 0,1 2-640 16,3 2-128-16,0 3-32 0,0 1 0 15,2 1-160-15,-1 1-48 0,1 0 0 0,1 1 0 0,-1-1-128 0,1 0 0 0,-1 0 0 16,1 2 128-16,-2-1-128 0,1 0 160 16,-3-1-160-16,1-2 160 0,-1 0-352 0,-1-2-80 0,0-1-16 0,2 0 0 15,-2-2-2048-15,0-2-416 0,-1 0-64 0,1-4-32 0</inkml:trace>
  <inkml:trace contextRef="#ctx0" brushRef="#br0" timeOffset="74377.13">10769 8349 17503 0,'0'0'768'0,"0"0"176"0,0 0-752 0,0 0-192 0,0 0 0 0,0 9 0 0,-2-1 2400 0,-1 0 448 31,1 3 96-31,1 1 0 0,0 2-1712 0,0 0-336 16,0 0-80-16,1 1-16 0,0-2-512 0,0 0-96 16,0 0-32-16,0 0 0 0,0 1-160 0,1-1 160 15,0 0-160-15,0-2 160 0,0-2-160 0,1-2-176 16,1 0 48-16,-3-7 0 15,0 0-2368-15,0 0-448 0,11 7-112 0,-11-7-7840 0</inkml:trace>
  <inkml:trace contextRef="#ctx0" brushRef="#br0" timeOffset="74636.25">10948 8109 31327 0,'-3'-10'2784'0,"3"10"-2224"0,-1-4-560 0,1 4 0 0,-2-4 496 0,2 4-16 16,0 0 0-16,0 0 0 0,0 0 432 0,0 0 96 16,0 0 16-16,0 0 0 0,-3 7-704 0,2 2-128 15,0 1-16-15,0 2-16 16,1 2-160-16,0 3 0 0,0-1 0 0,1 1 128 0,0-1-128 0,0 1 0 16,2 0 0-16,-1 2 0 0,-1-2 0 0,1-1 0 15,0 0 0-15,0-1 0 16,2-2-448-16,-2-1-112 0,0-1-16 0,0 0-16 15,1-1-2624-15,-2-2-528 0</inkml:trace>
  <inkml:trace contextRef="#ctx0" brushRef="#br0" timeOffset="74796.78">10886 8262 28559 0,'0'0'2544'0,"0"0"-2032"0,0 0-512 0,0 0 0 15,-1-5 1136-15,1 5 128 16,1-6 16-16,2 1 16 0,1 0-448 0,4 1-80 0,-2 1-32 0,5-1 0 15,3 1-416-15,0 0-96 0,2-2-16 0,4 1 0 16,2-1-464-16,1 1-80 0,0 0-32 0,2-1 0 31,-1 1-2352-31,0-2-480 0</inkml:trace>
  <inkml:trace contextRef="#ctx0" brushRef="#br0" timeOffset="75297.97">11935 7860 19343 0,'-8'-5'1728'0,"0"1"-1392"0,2-1-336 0,0 2 0 0,2 0 3184 15,1 1 560-15,3 2 112 0,0 0 32 16,0 0-2032-16,0 0-416 0,0 0-80 0,5-5-16 16,2 1-656-16,3 0-144 0,2 1-32 0,2 0 0 0,1 0-256 15,4-1-48-15,2 1-16 0,1 1 0 0,-1-2-192 0,0 1 128 0,0 0-128 0,0 1 0 31,0-1 0-31,-3 2 0 0,0 0 0 0,-2 1 0 16,-1 1-624-16,-2 0-64 0,-2 2-16 0,-1-1 0 16,-3 0-1728-16,-1 1-336 0,-6-3-80 0,0 0-6752 0,-1 6-1344 0</inkml:trace>
  <inkml:trace contextRef="#ctx0" brushRef="#br0" timeOffset="75483.96">12110 7856 15663 0,'0'0'1392'0,"-6"0"-1120"0,6 0-272 0,-6 0 0 15,0 0 3008-15,0 0 528 0,6 0 112 0,0 0 32 0,-6 1-1248 16,6-1-240-1,-2 6-48-15,0 0-16 0,-1 2-1136 0,2 0-224 16,0 1-64-16,2 1 0 0,0 1-256 0,1 1-64 16,-1 2-16-16,0 2 0 0,0 2-80 0,0 1-16 15,0 1 0-15,0-1 0 0,0 2-144 0,0 1-128 16,-1 0 192-16,0 1-192 0,3 0 128 0,-2-1-128 16,0-1 0-16,0 1 0 0,0-2 0 0,1 0-144 15,0-1 16-15,3-2 0 16,-1-2-1808-16,2-1-368 0,-1-3-64 0,4-3-13632 0</inkml:trace>
  <inkml:trace contextRef="#ctx0" brushRef="#br0" timeOffset="75749.11">12359 8199 13823 0,'0'0'1216'0,"0"0"-960"0,-3 6-256 0,0 1 0 16,-2 0 3680-16,1 2 688 0,1 2 144 0,-2 0 32 15,2 1-3152-15,1 0-624 0,1 1-128 16,1 1-32-16,1-1-96 0,1 0 0 0,1-1-16 0,2 0 0 15,0 0-48-15,2-2-16 0,1-1 0 0,0-1 0 0,2-2 16 0,2-1 0 16,-2-3 0-16,1-2 0 0,0-2 304 0,1-3 64 16,-2-2 16-16,-1-2 0 0,-1-2 96 15,-1-3 32-15,0-3 0 0,-3 1 0 0,-1 0-384 0,-2 1-80 16,-1 0-16-16,-2 3 0 0,-3 1-32 16,0 3 0-16,-2 1 0 0,0 3 0 0,-2 0-448 0,-2 3 0 15,-2 2 0-15,0 3 0 16,-1-1-976-16,0 3-304 0,-1 3-48 0,3 2-11824 0,1 2-2368 0</inkml:trace>
  <inkml:trace contextRef="#ctx0" brushRef="#br0" timeOffset="76847.64">14463 7941 25503 0,'0'0'1136'0,"0"0"224"0,0 0-1088 0,0 0-272 16,0 0 0-16,0 0 0 0,0 0 832 0,0 0 96 0,0 0 32 16,0 0 0-16,0 0-192 0,7-3-48 0,1-1 0 0,4 2 0 15,4-1-176-15,1 2-32 0,5 1-16 0,6 0 0 16,5 0 16-16,3 0 16 0,4-1 0 16,1-2 0-16,4 0-224 0,1 0-48 0,3 0-16 0,4 0 0 15,4 1-80-15,2 0-16 0,3-1 0 0,0-1 0 16,-1 0-144-16,-1 1 192 0,-3-1-192 0,0 1 192 15,0 0-64-15,-1-1 0 0,-2 1 0 0,-4-1 0 16,-6-1 64-16,-2 1 0 0,-5-2 0 0,-3 2 0 16,-4 0-64-16,-4 0-128 0,-3 1 192 0,-2 0-64 0,-3-2 0 0,-3 2-128 15,-2 1 192-15,-1 0-64 0,-2-1-128 16,0 1 0-16,-1 0-192 0,0 1 192 16,0 0-848-16,-1 0-48 0,1-1-16 0,1 2-9968 15,1 0-2000-15</inkml:trace>
  <inkml:trace contextRef="#ctx0" brushRef="#br0" timeOffset="77101.53">16563 7634 27647 0,'0'0'1216'0,"0"0"256"0,0-7-1168 0,-3 2-304 0,1-1 0 0,0 2 0 15,2 4 1424-15,-3-4 240 16,3 4 32-16,-5-4 16 0,5 4-624 0,0 0-128 0,0 0-32 0,0 0 0 15,-4 4-608-15,1 1-112 0,-1 3-16 0,2 3-16 16,1 2-176-16,1 4 0 0,0 1 0 16,1 1 0-16,0 1 0 0,-1 0 0 15,0-1 0-15,1 1 0 0,0 1 0 0,0-1 0 16,-1-1 0-16,2-1 0 0,0 0 0 0,1-3 0 0,-1 1 144 0,0-3-144 16,2 0-320-1,0-1-128-15,-3-2-16 0,1-1-10496 0,1-1-2096 0</inkml:trace>
  <inkml:trace contextRef="#ctx0" brushRef="#br0" timeOffset="77561.53">16563 7510 28383 0,'-14'-13'1264'0,"8"7"256"0,-1-1-1216 0,-2 0-304 0,-1-2 0 0,1 0 0 0,-4 1 672 0,1 2 80 15,0-2 16-15,1 2 0 0,-2 1 192 0,1 2 32 16,1 1 16-16,-1 2 0 0,1 2-496 0,0 1-80 0,-1 3-32 0,0 1 0 16,0 2-272-16,-2 3-128 15,0 4 128-15,-1 1-128 0,0 4 0 0,1 3 0 0,1 3 0 0,0 0 0 16,1 3 0-16,1 1 0 0,1 1 0 0,1 1 0 16,1 1 0-16,3 1 0 0,0-1 0 0,3 0 0 15,2-2 0-15,2-1 0 0,2 0 0 16,1-2 0-16,2 0 192 0,1-2 0 0,2-1 0 0,2-2 0 15,3-3 0-15,1-2 16 0,2-3 0 0,2-2 0 0,2 1 64 0,2-4 16 16,1-3 0-16,4-2 0 0,3-3 160 0,1-3 48 16,0-2 0-16,0-3 0 0,1-4 48 0,-1-3 16 15,-1-4 0-15,-2-4 0 16,0-4-128-16,-1-3-32 0,-3-4 0 16,-1-3 0-16,-1-2-32 0,-5-3-16 0,-2-1 0 0,-4 1 0 0,-4 0 96 0,-5 1 32 15,-2-1 0 1,-3 3 0-16,-3 1-32 0,-4 2 0 0,-3 1 0 0,-2 3 0 0,-2 2-320 15,-3 3-128-15,-2 3 0 0,-1 2 144 0,-1 4-144 0,1 3 0 16,1 2-192-16,-2 4 192 16,-2 3-512-1,2 3 0-15,2 2 16 0,-1 4 0 0,-1 1-1808 16,0 4-384-16,-1 2-64 0,1 3-15264 0</inkml:trace>
  <inkml:trace contextRef="#ctx0" brushRef="#br0" timeOffset="85886.18">9410 9398 6447 0,'0'0'576'0,"0"0"-576"16,0 0 0-16,-7-2 0 0,0 1 3328 0,7 1 544 15,-6 0 112-15,6 0 32 0,-5 0-2048 0,5 0-416 16,0 0-80-16,0 0 0 0,0 0-576 0,0 0-96 15,0 0-32-15,5 1 0 0,3-1-32 0,4 0-16 0,4-1 0 0,1 1 0 16,2-2 64-16,3 0 16 0,3 0 0 0,3-1 0 16,1 1-208-16,2-1-32 0,1 0-16 0,1-2 0 15,0 0-160-15,-2-1-16 0,-2 1-16 0,-3 0 0 16,0 2-160-16,-3-1-16 0,-1 0-16 0,-3 1 0 16,-3 1-160-16,-2 0 0 0,-2 0 144 0,-1 2-144 0,-2 0-176 15,-3 2-96 1,-6-2-32-16,0 0 0 0,0 0-816 15,0 0-160-15,0 0-48 0,3 6 0 0,-7 1-1504 0,1-1-304 0,0 0-64 0</inkml:trace>
  <inkml:trace contextRef="#ctx0" brushRef="#br0" timeOffset="86282.82">9791 9400 4607 0,'0'0'192'0,"0"0"64"0,-7-3-256 0,2 1 0 0,-1 0 0 0,6 2 0 16,-6-1 3792-16,0 0 720 0,6 1 144 0,-5-1 16 15,-1 0-2832-15,6 1-576 0,0 0-112 0,0 0-32 0,0 0-432 0,0 0-96 0,0 0-16 0,0 0 0 16,0 0-272-16,0 0-64 0,0 0-16 16,0 0 0-16,0 0-48 0,0 0-16 0,0 0 0 0,0 0 0 15,0 0-160-15,0 0 0 0,0 0 0 0,0 0 0 16,0 0 0-16,-2 6 0 16,2-6 0-16,0 0 128 0,0 0-128 0,0 0 0 15,1 6 0-15,-1-6 0 0,0 0 192 0,0 0 0 16,0 0 0-16,0 0 0 0,0 0 544 0,0 0 112 0,0 0 32 0,0 0 0 15,0 0 128-15,0 0 16 0,0 0 16 0,0 0 0 0,0 0-272 0,0 0-48 16,0 0-16-16,0 0 0 0,0 0-288 0,0 0-64 31,0 0-16-31,1 10 0 0,-1 3-208 0,2 1-128 16,-2 3 160-16,0 1-160 0,0 4 192 0,1 1-64 16,2 2-128-16,-1 0 192 0,0 2-64 0,1 2 0 0,0-3-128 0,-1 2 192 15,0 1-192-15,1-2 144 0,1-1-144 16,-2 0 128-16,0-3-128 0,1-1 0 15,-2 0 144-15,0 0-144 0,1-2 0 0,0-2 128 16,0 0-128-16,0-2 0 0,0 0-1440 16,1-3-352-16,-1-1-80 0,0-2-14928 0</inkml:trace>
  <inkml:trace contextRef="#ctx0" brushRef="#br0" timeOffset="86586.94">9945 9967 30399 0,'-3'-10'2704'0,"3"10"-2160"0,1-5-544 0,0-1 0 0,1 1 1120 0,1-1 112 16,1 2 32-16,1 1 0 0,1-1-112 0,0 2 0 16,2 1-16-16,1 0 0 15,1 0-592-15,-1 2-112 0,1 1-32 0,0 1 0 0,-1 2-224 16,-1 1-48-16,-1 3-128 0,0 0 192 0,-1 1-192 0,-3 1 128 16,-2 0-128-16,-1 0 0 0,-2 1 144 0,-3 1-144 15,-1 0 128-15,-2 2-128 0,1 0 144 0,-2-1-144 16,-1 1 160-16,1-2-160 0,1-2 128 0,0-1-128 15,1-1 0-15,1-2 144 0,1 0 48 0,1 0 16 16,3-2 0-16,1-5 0 0,0 6 64 0,0-6 16 16,3 4 0-16,1-1 0 0,3 1-144 0,0-2-16 15,3 0-128-15,2-1 192 0,4 0-192 0,-1-2 0 16,2 0 128-16,1-1-128 0,2 0 0 0,1-1 0 0,0 0-192 16,0 0 192-1,1-3-2096-15,0 0-304 0,0-2-64 0</inkml:trace>
  <inkml:trace contextRef="#ctx0" brushRef="#br0" timeOffset="86787.85">10664 9624 40543 0,'-12'-18'1792'0,"9"12"384"31,1-2-1744-31,1 2-432 0,3-1 0 0,1 1 0 0,0 1 0 0,5 1 128 0,1-1-128 0,3 2 0 15,1 0 0-15,1 0 0 0,2 1 128 0,1 0-128 16,3-1 0-16,0 2-224 0,0-2 48 0,1 2 16 31,1 0-2272-31,0 0-448 0,-1 0-80 0</inkml:trace>
  <inkml:trace contextRef="#ctx0" brushRef="#br0" timeOffset="86976.21">10715 9785 37263 0,'-14'1'1648'0,"9"0"336"0,0 1-1584 0,5-2-400 0,0 0 0 0,0 0 0 16,-4 4 816-16,4-4 80 16,0 0 0-16,5 7 16 0,2 0-256 0,0-1-48 15,3 0-16-15,2-2 0 0,1-1-144 0,4 0-48 16,0-3 0-16,3 0 0 0,1-1-272 0,3-2-128 0,2-1 0 0,1 0 128 16,2-1-2272-16,1 0-464 0,2-2-80 0,4 0-32 0</inkml:trace>
  <inkml:trace contextRef="#ctx0" brushRef="#br0" timeOffset="87406.56">12084 9220 27647 0,'-6'-3'2448'0,"-2"0"-1952"31,-1 0-496-31,2 2 0 0,1 0 928 0,0 0 96 0,-3-1 0 16,4-1 16-16,5 3 336 0,0 0 64 0,0 0 16 15,10-1 0-15,5-1-672 0,3 2-128 0,4-1-16 0,1 0-16 16,0 0-144-16,6 0-32 0,4-1 0 0,2 0 0 0,2-2-224 0,1 1-48 16,1 0-16-16,-1-1 0 0,-2 1-160 0,-2-1 0 31,-2-1 0-31,-2 1 128 0,-4 0-256 0,0 0-64 15,-4 1-16-15,-4 2 0 0,-3-1-1696 16,-4 1-336-16,-4-1-64 0,-7 2 0 0,0 0-640 16,0 0-128-16,0 0-32 0</inkml:trace>
  <inkml:trace contextRef="#ctx0" brushRef="#br0" timeOffset="87568.74">12487 9176 14735 0,'-5'2'1312'0,"-4"2"-1056"16,-1-1-256-16,0 1 0 0,0 2 2464 0,0 1 432 15,0 0 96-15,1 2 16 0,2 1-752 0,0 3-144 0,1 3-16 0,0 0-16 16,1 3-736-16,0 1-128 0,1 0-48 0,0 2 0 15,2 3-480-15,1 0-112 0,1 0 0 0,0 2-16 0,0-1-320 0,0 0-64 16,1 1-16-16,0-2 0 0,0 1-160 0,2-2 0 16,0-2 0-16,-1-1 0 0,0-2-224 0,2-1-128 15,1-1-32-15,2-3 0 16,0 0-2880-16,3-4-592 16</inkml:trace>
  <inkml:trace contextRef="#ctx0" brushRef="#br0" timeOffset="87836.28">12681 9597 26831 0,'0'0'1184'0,"-4"5"256"0,1 3-1152 0,0 2-288 16,2 2 0-16,-2 0 0 0,1 1 688 0,1 0 80 15,1 0 0-15,1 2 16 0,0-1 48 0,2 0 0 16,0 0 0-16,2-1 0 0,3-1-176 0,-1-2-16 0,1 0-16 0,1-3 0 16,3 0 0-16,-1-3 0 0,1-1 0 0,2-2 0 15,0-2 64-15,0-1 16 0,1-2 0 0,-2-4 0 16,-2-3 128-16,-1-1 16 0,-3-2 16 0,-1-3 0 15,-2-1-144-15,-2-2-16 0,-3-1-16 0,-2 0 0 16,-4 1-288-16,0 3-48 0,-2 1-16 16,-1 4 0-16,-1 2-64 0,0 2-16 15,-1 1 0-15,0 3 0 0,0 1-256 0,-1 3 0 0,-1 0 0 0,3 4-144 16,-2 0-448-16,4 2-96 0,1 0-16 0,-1 2 0 16,1 1-2256-16,1-1-464 0,3 0-96 0</inkml:trace>
  <inkml:trace contextRef="#ctx0" brushRef="#br0" timeOffset="88295.41">13490 9111 28559 0,'0'0'2544'0,"-1"-4"-2032"0,-1-2-512 15,0 1 0-15,0 1 1104 0,2 4 128 16,0 0 32-16,0 0 0 0,0 0 32 0,0 0 16 0,0 0 0 0,-4 5 0 0,2 4-768 0,1 2-160 0,0 3-16 0,1 3-16 16,0 1-80-1,1 4-16 1,0 0 0-16,1 1 0 0,0 1-128 0,1 0-128 0,0 0 144 0,0 0-144 15,-1 0 128-15,1 1-128 0,-1-1 0 0,0-1 0 16,0-2 0-16,0-1 0 0,0-1-176 0,-1-1 176 16,2-3-1568-1,-2-1-192-15,-1-2-32 0,0-2-14208 0</inkml:trace>
  <inkml:trace contextRef="#ctx0" brushRef="#br0" timeOffset="88474.13">13269 9416 35007 0,'0'0'3120'0,"-3"-4"-2496"31,3 4-496-31,0 0-128 0,0 0 208 0,1-6 32 0,-1 6 0 0,8-5 0 0,2 0 208 0,4 1 32 31,3-2 16-31,4 1 0 0,5-1-48 0,1 2 0 16,1-2 0-16,-2 1 0 0,3-2-224 0,-1 2-48 16,1-1-16-16,-1 1 0 15,2-1-1040-15,2 2-208 0,1 0-32 0,2 0-15456 0</inkml:trace>
  <inkml:trace contextRef="#ctx0" brushRef="#br0" timeOffset="88763.2">14123 9153 35007 0,'-13'-12'1552'15,"8"8"320"-15,1-1-1488 0,-1 1-384 0,1-1 0 0,1 2 0 0,3 3 864 0,0 0 96 16,0 0 32-16,0 0 0 0,6-3-448 0,4 1-96 16,3-1 0-16,4 2-16 0,3 0-176 15,4 1-48-15,3 1 0 0,4-1 0 0,1 0-80 0,1-1 0 0,1 0-128 0,-1 0 192 16,0-1-192-16,0 1 144 0,-1 0-144 16,-1 0 128-16,-1-1-128 0,-1 1 0 0,-2 1 0 0,-3 0 0 15,-3-1-192-15,-3 1-128 0,-3 0-32 16,-3 0 0-1,-3 0-672-15,-3 0-128 0,-6 0-16 0,0 0-16 16,0 0-2272-16,-6 0-448 0,-4 0-80 0</inkml:trace>
  <inkml:trace contextRef="#ctx0" brushRef="#br0" timeOffset="88954.41">14501 9096 5519 0,'0'0'496'0,"-5"0"-496"16,-1-1 0-16,0 1 0 0,-3 0 4512 0,1 0 800 0,0 1 176 16,1 0 16-16,0 0-2528 0,2 1-512 15,5-2-96-15,-7 4-32 0,1 0-784 0,1 2-144 16,2 0-48-16,-1 3 0 0,1 2-560 0,0 2-112 0,2 4-32 0,-3 0 0 15,2 2-208-15,1 2-64 0,0 3 0 0,0 0 0 0,0 0-144 0,0 2-48 0,0 1 0 0,-1 1 0 32,0-1-16-32,0 1-16 0,1 0 0 0,-1-1 0 0,1-3-160 0,0 0-176 31,1 0 48-31,0 0 0 16,1-2-1184-16,2-3-224 0,-1-2-64 0,3-2-10240 0,0 0-2064 0</inkml:trace>
  <inkml:trace contextRef="#ctx0" brushRef="#br0" timeOffset="89411.88">14616 9605 37775 0,'-4'-12'1664'0,"4"12"368"0,1-6-1632 0,2-1-400 0,0 2 0 0,2-2 0 16,0 0 1024-16,1 2 128 0,3-1 32 0,1 1 0 15,0 0-432-15,1 1-96 0,0 1-16 0,1 0 0 0,1 2-368 16,0 1-80-16,2 0 0 0,0 3-16 15,-1-1-176-15,-1 2 0 0,-2 1 0 0,-3 0 0 16,0 1 0-16,-2 0 128 0,-2 1-128 0,0-1 0 0,-3 2 0 0,-1 1 0 16,-1 1 128-16,-1 1-128 0,-1-1 0 0,0 1 0 15,-1 0 0-15,1-1 0 0,-3 0 0 0,1-2 0 16,1 1 0-16,-1-1 0 0,2 0 0 0,0-1 0 16,-1 0 0-16,2-1 0 0,2 1 0 0,0 0 0 15,1-1 0-15,2 0 0 0,2 0 0 0,0 1 0 16,2-2-176-16,2 2 176 0,-3-1 0 0,3-1 0 15,0 1 0-15,1 0-128 0,1 1 128 0,0-1 0 16,0 1 0-16,-2 0 0 0,3-1 0 0,-2 2 128 16,-2-2-128-16,-1 2 176 0,-1 0 96 0,-2 0 32 0,-1-2 0 0,-3-6 0 15,2 7 96-15,0-1 32 0,-2-6 0 0,-2 7 0 16,-3 0-16-16,-1-1 0 16,1 0 0-16,-2-2 0 0,0-1-96 0,-4 0-32 0,-1 0 0 0,-1 1 0 15,0 0-96-15,-1 0 0 0,-1-1-16 0,-1 1 0 16,0-1-176-16,0 0 128 0,1-1-128 0,1 1 128 15,-2-2-400-15,2 0-96 16,0 0-16-16,0 0 0 0,1 0-2288 0,1-1-464 16,1 0-80-16</inkml:trace>
  <inkml:trace contextRef="#ctx0" brushRef="#br0" timeOffset="90894.39">16146 9249 5519 0,'0'0'240'0,"-6"3"64"0,0-1-304 0,1 3 0 16,1-3 0-16,4-2 0 15,0 0 2720-15,-5 4 480 0,-3 1 112 0,-2-1 16 16,-1 1-1248-16,0-1-240 0,-1 0-48 0,-1 0-16 0,0-1-64 0,1 0-16 16,1-1 0-16,1 1 0 0,1-1-304 0,2 0-64 15,-1-1-16-15,3 2 0 0,0 2-480 0,5-5-112 16,-3 4-16-16,3-4 0 0,0 0-256 0,0 0-64 16,5 7-16-16,4-2 0 0,4-1-48 0,5-1 0 15,4-1 0-15,3 0 0 0,5-3-32 0,1-1-16 16,3-1 0-16,2-1 0 0,3 0-112 0,4 1-32 15,4-1 0-15,5 1 0 0,3 0-128 0,2 0 0 16,-2-3 144-16,0 1-144 0,0 0 0 0,0 2 0 16,-1 0 0-16,0-1 128 0,1 2-128 0,-6 0 0 15,-4-1 0-15,-3-1 0 0,-5 1 0 0,-3 0 0 0,-4-1 0 16,-5 1 128-16,-6 1-128 0,-2 0 128 0,-4 1-128 0,-3-1 128 16,-4 1 32-16,-6 1 16 0,0 0 0 15,0 0 0-15,0 0-16 0,0 0 0 0,0 0 0 0,0 0 0 16,-7 0-336-16,-1 1-64 0,0 2-16 15,2-2 0 1,-1 0-1440-16,2 1-288 0,0 0-64 0,5-2-14592 0</inkml:trace>
  <inkml:trace contextRef="#ctx0" brushRef="#br0" timeOffset="92701.92">18216 9202 19343 0,'0'0'1728'0,"-6"-3"-1392"0,4 1-336 0,-3-1 0 0,-1 0 720 0,6 3 80 15,-3-4 16-15,1 1 0 0,-1-1 496 0,1-1 96 32,0 1 32-32,1 0 0 0,0 0-320 0,1 0-64 0,1-1-16 0,1-1 0 0,3-1-384 0,0 2-80 15,1-1 0-15,2 1-16 0,3-2-208 0,1 1-32 0,3 1-16 0,0-1 0 16,3 1-48-16,-1 1 0 16,0-1 0-16,-1 3 0 0,1 1 128 0,-1 1 32 15,-1 1 0-15,-2 2 0 16,0 2 112-16,-3 1 32 0,-3 1 0 0,-3 3 0 15,-1 2-240-15,-2 3-32 0,-2 3-16 0,-3 2 0 16,-3 2-96-16,-2 2-32 0,0 1 0 0,-6 2 0 16,-1-1-144-16,-2 1 160 0,-1 0-160 0,1-2 160 0,-1 0-160 0,1-3 160 0,1-1-160 15,1-1 160-15,0-1-160 0,2-3 160 0,0-1-160 0,3-3 160 16,2-2 240 0,1-1 48-16,2-3 16 0,2 0 0 0,4-6-288 0,0 0-176 0,0 0 192 0,0 0-192 15,0 0 192-15,9 4-64 0,1-1 0 0,1-3-128 16,2 0 144-16,3 0-144 0,3 0 0 0,2-2 144 0,1-1-144 15,1 0 0-15,-1-1 0 0,1 1 0 0,0 0 128 16,0-1 0-16,-3 0 0 0,0 0 0 16,0-1-400-16,0 2-96 0,-1-1-16 15,0 2 0 1,-4-1-640-16,2-1-128 0,-2 0-16 0,1 1-16 0,-2-1-2464 0,-1-2-512 0</inkml:trace>
  <inkml:trace contextRef="#ctx0" brushRef="#br0" timeOffset="93302.9">18473 8866 21935 0,'-9'-15'960'0,"5"8"224"0,-1 0-944 0,-2 0-240 0,-1-2 0 0,-3 1 0 15,0 1 512-15,0-1 48 0,-1 1 16 0,0 2 0 16,-1-1 592-16,0 2 128 0,-1 1 32 0,0 0 0 16,0 2-288-16,-2 2-48 0,2 0-16 0,0 3 0 15,-2 1-272-15,1 2-48 0,0 1-16 0,-1 0 0 16,1 2-128-16,-2 2-16 0,3 2-16 0,-1 1 0 0,-3 3-32 0,0 0 0 16,0 3 0-16,0 2 0 0,1 1-112 0,1 3-16 15,-5 0-16-15,3 2 0 0,0 1-112 0,0 2-32 16,-1 2 0-16,0 1 0 0,1 1-160 0,1 0 160 15,0 1-160-15,3 0 160 0,2 3-160 0,1-1 128 16,3 0-128-16,4-1 128 0,1 0-128 0,3-1 192 16,4 0-192-16,2-1 192 0,3-1-192 0,3-1 192 15,3-1-192-15,0-2 192 0,3-2-192 0,1-2 160 16,3-1-160-16,3-1 160 0,0-3-32 0,1-3 0 16,3-1 0-16,3-3 0 0,3-1 48 0,2-4 0 15,3-3 0-15,1-2 0 0,0-3 80 0,1-4 0 16,-1-4 16-16,0-3 0 0,-1-3-80 0,1-3-32 0,-2-5 0 0,0-4 0 15,1-4 96-15,2-2 32 0,-4-6 0 0,1-3 0 16,-3-5-64-16,-2-2-16 0,-3-2 0 0,-4-1 0 16,-4-1-16-16,-4 1-16 0,-4 0 0 15,-4 2 0-15,-3 2 128 0,-5 2 16 0,-3 1 16 0,-3 3 0 0,-3-1 144 16,-5 1 32-16,-4 3 0 0,-2 1 0 16,-3 2-256-16,-3 1-32 0,-6-1-16 0,-1 3 0 0,0 2-208 0,-3 1 176 15,-1 3-176-15,1 3 160 16,-3 3-160-16,4 2 0 0,-3 3 0 0,1 3 0 0,-2 2 0 0,-2 4 0 15,-1 1 0-15,-1 3 0 0,0 2-240 0,0 2 80 16,1 2 16-16,3 1 0 16,3 2-304-16,1 2-48 0,1 1-16 0,4 3 0 15,3 0-1152-15,1 2-224 0,2 0-48 0,0 2-11040 16,2 1-2192-16</inkml:trace>
  <inkml:trace contextRef="#ctx0" brushRef="#br0" timeOffset="111765.26">1692 11289 23951 0,'0'0'2128'0,"-4"-4"-1696"0,4 4-432 0,0 0 0 16,0 0 1136-16,0 0 144 0,-5-2 16 0,5 2 16 15,0 0-368-15,-7 9-80 16,1 2-16-16,1 3 0 0,0 2-176 0,-1 4-32 15,2 2-16-15,-2 4 0 0,3 2-384 0,-1 2-80 0,0 1-16 0,0 1 0 16,-1-2-144-16,1 1 128 16,2 0-128-16,-1-2 128 0,-1-3-128 0,2-2 0 0,1-2 0 0,-1-3 0 0,1-2 144 0,-2-3-144 15,1-4 160 1,1-2-160-16,1-8 512 0,0 0 16 16,0 0 0-16,0 0 0 0,-5-2 224 0,-2-4 32 15,0-5 16-15,2-4 0 0,-1-3-448 0,1-7-96 0,-1-2 0 0,3-7-16 0,1-7-240 0,0-4 0 16,0-5 0-16,2-1-160 0,1-2 160 0,1 1-208 15,2 4 80-15,3 3 128 16,-1 3-128-16,2 6 128 0,-1 4 0 0,0 4 0 16,1 5 0-16,1 2 160 0,-1 6-16 0,0 3 0 0,1 2-144 0,-1 3 192 0,2 3-192 15,0 3 192 1,0 2-192-16,0 1 0 16,-1 4 0-16,0 1 0 0,-1 3 128 0,-3 1-128 15,1 2 128-15,-2 2-128 0,-1 0 0 0,-3 4 0 0,-3 1 0 0,0 3 0 16,-2 2 0-16,-3 2 0 0,-2 3 0 0,0-1 0 15,-1-2-192-15,0 0 192 0,0-3-160 0,0-3 160 16,1-3 0-16,0-1 0 0,-2-3 0 0,1-2 0 16,2-1 0-16,2-1 192 0,-2-1-16 0,1-1 0 15,3-1 64-15,0 2 16 0,2 0 0 0,2 1 0 16,3 1-96-16,1 1-16 0,3 1 0 0,0 3 0 16,2-2 0-16,3 1 0 0,0 1 0 0,1 0 0 0,0 1-16 0,4-1-128 15,-2 1 192-15,1-2-64 0,-1-1-128 0,-2-1 0 16,1-1 144-16,1 0-144 15,-1-2-336-15,1-2-144 0,-1-1-32 0,0-1 0 16,-1-4-2112-16,0-1-448 0,-1-3-64 0</inkml:trace>
  <inkml:trace contextRef="#ctx0" brushRef="#br0" timeOffset="113964.17">1981 11669 27647 0,'0'0'2448'0,"0"0"-1952"0,0 0-496 0,0 0 0 15,0 0 1568-15,6-3 224 16,1-1 32-16,1 0 16 0,1-2-752 0,0 0-160 0,1-2-32 0,0-2 0 16,0-2-496-16,0-2-96 0,0-3-32 0,0-1 0 15,-1-2-48-15,1-3-16 0,-2 0 0 0,-1 0 0 16,-2-1-64-16,0 2-16 0,-3 4 0 0,-1 3 0 16,-1 3 128-16,-1 2 0 0,-2 4 16 0,-1 1 0 15,0 2 240-15,-1 3 64 0,-4 3 0 0,0 4 0 16,0 2-224-16,-1 3-32 0,-2 2-16 0,0 4 0 15,1 2-304-15,1 2 0 16,-1 1 0-16,3 0 0 0,4 0 0 0,0 0 0 0,4 0-144 0,2-2 144 0,1-2-160 16,4-1 160-16,3 0-192 0,1-3 192 0,1-2-208 0,2-4 64 15,3-1 16-15,2-2 0 0,3-5-80 0,4-3-16 16,2-5 0-16,2-1 0 0,1-3 96 0,1-3 128 16,0-3-208-16,-2-3 80 0,0-5 128 0,-2-1 0 15,-2-4 0-15,-3-2 0 0,-3 0 0 0,-5 2 0 16,-3 2 0-16,-3 4 0 0,-2 3 128 0,-6 3 0 15,-4 3 0-15,-4 4 0 0,0 2 448 0,-3 4 112 16,-3 1 16-16,-2 6 0 0,-4 1-336 0,-1 2-64 16,-1 2-16-16,1 3 0 0,-2 2-288 0,2 2 0 15,1 3 0-15,3 0 0 0,1 2 0 0,3 0 0 16,1-1 0-16,3 2 0 0,3 0-256 0,2-1 32 0,0-2 16 16,5 1 0-16,1-3 80 0,2 1 128 0,3-3-208 15,1-1 80-15,3-3-192 0,0-3-16 0,2-2-16 0,3-3 0 16,0-3 112-16,2-4 32 0,2-3 0 0,-1-2 0 15,-1-2 208-15,-1-3 0 0,1-4 0 0,-3 0 0 16,-1-3 0-16,-2 1 128 0,-1 0-128 0,-4 1 0 16,-1 2 192-16,-1 4-192 0,-2 2 192 0,0 2-192 15,-2 4 400-15,-2 7-16 0,0 0-16 0,0 0 0 0,0 0 0 16,-3 5 0 0,-2 2 0-16,2 3 0 0,1 4-240 0,-2 2-128 0,0 0 160 0,1 2-160 0,-2 2 0 0,3 0 0 31,2-1 0-31,2 1 0 0,-1 0 0 0,3-1 0 15,-1-2 0-15,1 0 0 0,2-2-160 0,2-1 160 0,0 0-128 0,1-3 128 16,1-3-240-16,2-2 48 0,0-3 0 0,3-2 0 0,-3-3 16 0,2-3 16 16,0-3 0-16,2-3 0 0,0-3 160 0,1-4 144 15,-1-2-16-15,1-1-128 0,-1-3 128 0,-3 0-128 16,2 0 0-16,-3 0 0 0,-1 0 0 0,-1 5 0 16,-3 1 128-16,0 4-128 0,-3 2 128 0,0 3-128 0,-1 2 144 0,-3 7-144 15,0 0 256-15,0 0-32 16,0 0-16-16,0 0 0 0,-2 9 32 0,-2 3 0 0,1 2 0 0,0 2 0 15,0 0-240-15,-1 2 0 0,1 0 128 0,0 0-128 16,0 2 0-16,2 0 0 16,0 1 0-16,2-1 0 0,2-3 0 0,1 1 0 0,1-1 0 0,3-1 0 15,2-4-256-15,1-1 16 0,1-2 0 0,1-3 0 16,3-2-192-16,0-2-32 0,2-2-16 0,-2-5 0 0,1-2 320 16,-1-3 160-16,0-2-160 0,-1-4 160 0,1-2 0 0,-1-3 0 15,0-2 208-15,-3-1-64 0,1 5-144 16,-4 0 0-1,-1 2 0-15,-1 4 0 0,-2 2 0 0,-1 4 240 16,-3 1-64-16,-1 6-16 0,0 0 96 0,0 0 32 16,0 0 0-16,0 0 0 0,1 8-80 0,-1 1-16 15,0 0 0-15,0 4 0 0,0 0-192 0,2 1 0 16,-1 0 0-16,3 2 0 0,0-1 0 0,1 1 0 0,2 0 0 0,1-1 0 16,1-1-160-16,2-2 32 0,4-1 0 0,0-2 0 31,3-2-256-31,3-2-32 0,2-2-16 0,2-3 0 0,1-3 160 0,2-3 16 0,-2-2 16 0,0-1 0 15,-2-4 240-15,-1-2 0 0,-2-4-160 16,-1-3 160-16,-3-3 0 0,0-2 0 0,-3-4 128 16,-3 0-128-16,-2 0 0 0,-1 5 128 15,-4 3-128-15,-2 3 0 0,-3 3 176 0,-3 4-48 0,-4 2-128 0,-2 3 192 16,0 3 16-16,-2 3 0 0,-2 3 0 0,-3 2 0 16,0 2-208-16,-2 1-128 0,-1 2 128 0,1 2-208 15,2 2 32-15,0 1 16 0,0 0 0 0,2 3 0 0,3 0 0 16,4 2 0-16,2-2 0 0,3 1 0 15,2-1-256-15,3 0-48 0,4-3-16 0,1-1 0 16,1-2-16-16,1-2 0 0,2-3 0 0,2-2 0 0,1-2 304 0,0-1 48 16,1-2 16-16,-2 0 0 0,-1 0 272 0,-2-1 64 15,-1-1 16-15,-2 3 0 0,0 1 176 0,-2 2 48 16,-5-2 0-16,6 7 0 0,-1 0-48 0,-1 1 0 16,-3 3 0-16,0 1 0 0,-1 2-80 0,0-1 0 15,0 0-16-15,0 0 0 0,1 0-176 0,0 0-128 16,0-2 144-16,3-2-144 0,0-1 0 0,3-1 0 15,0-2 0-15,3-1 0 0,1-3-192 0,2-1 0 0,2-3 16 0,1-1 0 16,3-3-80-16,2-1 0 0,1-3-16 16,0-3 0-16,1 0 96 0,1-2 32 15,1-2 0-15,1-2 0 0,-2-2 144 0,-1 0-160 0,1 1 160 0,-4 2-160 16,-4 1 0-16,-1 4 0 16,-3 0 0-16,-2 5 0 0,-3 1 160 0,-1 2 0 0,-2 2 0 0,-4 4 0 15,0 0 0-15,0 0 0 16,0 0 0-16,0 0 0 0,0 0 0 0,0 0 0 15,0 0 128-15,0 0-128 0,-2 5 0 0,0 1 0 0,-1-1 0 0,0 1-128 16,3-6 128-16,-2 7 0 0,-1-2-144 0,3-5 144 16,-1 6 0-16,1-6 0 0,0 0 0 0,0 0 0 15,0 0-256-15,0 0 80 0,0 0 16 0,0 0 0 0,0 0-16 16,0 0 0-16,0 0 0 0,0 0 0 16,0 0 176-16,0 0 0 0,0 0 0 0,0 0 0 0,0 0 0 15,0 0-128-15,0 0 128 0,0 0 0 0,0 0 0 0,0 0 0 16,0 0 0-16,0 0 0 0,0 0 0 15,0 0-128-15,0 0 128 0,0 0 0 16,0 0 0-16,0 0 0 0,0 0 0 0,0 0 0 0,0 0 0 16,0 0-208-16,0 0 48 0,0 0 16 15,0 0-128-15,0 0-32 0,0 0 0 0,0 0 0 16,0 0 32-16,0 0 0 0,0 0 0 0,0 0 0 0,0 0 272 0,3-6-160 0,-3 1 160 0,0 0-128 16,0 5 128-16,0-5 0 0,0 0 0 15,0 5 0-15,0 0 256 0,0 0 64 0,0 0 32 16,0 0 0-16,0 0 224 0,-4 8 32 0,0 2 16 15,-1 1 0-15,-1 2-192 0,1 2-48 0,-1 2 0 0,1 1 0 16,-2-1-160-16,2 0-32 0,-2-1-16 0,2 0 0 0,0-1 32 16,1-1 16-16,-2-1 0 0,3-3 0 0,1-1-48 15,2-9-16-15,0 0 0 0,0 0 0 16,0 0 208-16,0 0 32 0,0 0 16 0,5-5 0 0,2-4-208 0,1-2-32 16,2-1-16-16,1-5 0 15,0-3-160-15,1-2 0 16,1-2 0-16,0-1 128 0,1-1-128 0,1 0 0 0,-1 2 0 0,0 5 0 0,1 3 0 15,-3 4 0-15,-1 3-160 0,-1 2 160 16,-2 4-144-16,2 3 144 0,-2 3-128 0,1 3 128 16,-1 2-144-16,0 1 144 0,1 2-160 0,0 3 160 0,0 0-128 0,0 1 128 15,-1 1 0-15,2-1-144 0,1 1 144 16,-1-2 0-16,2-1 0 0,3-1 0 0,-2-1 0 16,2-3-128-16,2-3 128 0,0-1 0 15,2-3-144-15,0-2 144 0,-1-2-160 0,1-2 160 0,-4-3-128 0,0-3 128 16,-2-2 0-16,-1-2-144 0,-1-4 144 0,-1-1 176 0,-1-2-48 0,-3-1 0 15,0 0-128-15,-3 2 160 16,-2 3-160-16,-2 3 160 0,-1 2 80 16,-1 2 16-16,-4 1 0 0,-1 4 0 15,-2 3 32-15,-1 2 16 0,-2 2 0 0,0 4 0 0,-1 1-912 16,-1 3-176-16,2 1-48 0,-1 2 0 0,2 0 1040 0,1 2 208 16,1 3 32-16,2 0 16 0,3 0-464 0,1-1 0 0,2 1 0 0,2-2 0 15,2 0-192-15,3-2 192 0,3-1-192 0,-1-2 192 0,2-2-256 0,2-4 64 16,2-2 16-16,2-2 0 15,-2-3 176-15,0-3 0 16,0-2 0-16,1-2-128 0,-1-4 128 0,-1 0 144 16,0-2-16-16,0-1-128 0,-3-2 272 0,-1 4-48 15,0 2-16-15,-1 2 0 0,-2 2 192 0,0 4 48 16,-5 5 0-16,0 0 0 0,0 0 16 0,0 0 16 16,-1 7 0-16,-1 5 0 0,1 5-192 0,-2 4-32 15,-1 3-16-15,-1 6 0 0,1 0-240 0,-1 5 144 16,1 3-144-16,0 4 128 0,-2 2-128 0,1 3 0 0,-1 4 144 0,-2 4-144 15,0 4 128-15,-1 2-128 0,-2 1 160 16,1 2-160-16,0-2 128 0,0-4-128 0,0-3 0 0,0-4 0 16,0-5 128-16,3-4-128 0,-2-5 0 0,1-5 0 15,1-5 176-15,0-3-176 0,1-6 192 0,1-5-192 0,-1-3 0 0,2-3 0 16,0-4 0-16,4-3 0 16,-3-11-1472-16,3-5-208 15,3-7-48-15,2-7-12320 0,4-9-2464 0</inkml:trace>
  <inkml:trace contextRef="#ctx0" brushRef="#br0" timeOffset="114273.32">4563 11690 31151 0,'0'0'1376'0,"5"-3"288"0,2-2-1328 0,1 1-336 0,5-1 0 0,0 0 0 0,1-1 864 0,3 0 96 0,0-1 32 0,1 1 0 16,0-1 32-16,0-2 16 15,0-2 0-15,-2-1 0 0,0-1-336 0,-1-4-64 16,-1 0 0-16,-1-2-16 0,0 0-256 0,-4 2-48 0,0-1-16 0,-2 4 0 15,-2 2 80-15,-2 2 32 16,-2 1 0-16,-2 2 0 0,-2 3 16 0,-1 2 0 0,-3 1 0 0,0 4 0 16,-3 4-48-16,-2 3-16 15,-4 2 0-15,-1 3 0 0,-2 4-368 0,-1 1 0 16,0 2 0-16,1 1 0 0,-2 1 0 0,2 1 0 0,4 2 0 0,1-1 128 16,3-1-128-16,4 1 0 15,1-2 0-15,3-1 0 0,1-1 0 0,3-1 0 16,1-3 0-16,3 0 128 0,4-3-128 0,2-1 0 0,4-3 0 0,2-3 0 15,5-2-320-15,5-5-64 0,2-3-32 0,4-5 0 32,4-5-2688-32,2-4-544 0</inkml:trace>
  <inkml:trace contextRef="#ctx0" brushRef="#br0" timeOffset="114588.15">6272 11337 21183 0,'-7'-8'1888'0,"3"5"-1504"15,-2-2-384-15,1 2 0 0,-1 0 3648 0,2 1 640 0,4 2 144 0,0 0 32 16,-4 1-2288-16,-2 1-464 16,-2 3-96-16,1 4-16 0,-1 2-512 0,-1 3-128 0,-1 5 0 0,0 2-16 15,-1 2-560-15,2 2-96 0,-4 3-32 16,4 2 0-16,0-2-128 0,2 1-128 0,2-1 192 0,1 2-192 15,2 0 0-15,2 1 0 0,3-4 0 0,2 0 0 16,3-3 0-16,0-2 0 0,2-2 0 0,1-3 0 16,0-3 0-16,2-3 0 15,2-3 0-15,0-2 0 0,3-4-144 0,0-3-48 0,1-5 0 0,1-3 0 16,1-2-448 0,1-4-112-16,1-5-16 0,-1-3 0 0,0-3-1872 0,0-3-384 0,-1-1-80 0,-2 0-8096 15,-5-1-1600-15</inkml:trace>
  <inkml:trace contextRef="#ctx0" brushRef="#br0" timeOffset="114760.79">6380 11372 23551 0,'-32'-7'1040'0,"18"5"224"0,-4-1-1008 0,-2 0-256 0,-1-2 0 0,1 1 0 0,2-1 2368 0,1 1 448 16,3 0 64-16,2-1 32 15,3 1-944-15,4 0-192 0,5 4-48 0,0 0 0 0,3-4-1040 0,5 0-224 32,4-1-32-32,2 1-16 0,6-2-416 0,4 1 0 0,3-1-144 0,3 2 144 0,1-2-240 0,0 3 64 15,0 0 16-15,-3 1 0 16,-1-1-736-16,-3 2-160 0,-2 0-32 0,-4 2 0 15,-2 2-2656-15,-4-1-544 0</inkml:trace>
  <inkml:trace contextRef="#ctx0" brushRef="#br0" timeOffset="115251.07">6182 11527 32879 0,'-16'3'1456'0,"10"0"304"0,-2-1-1408 0,1 0-352 16,1 0 0-16,6-2 0 0,0 0 896 0,0 0 96 0,2 6 32 0,5-1 0 15,1 0-480-15,6-2-96 0,2-1 0 0,5-1-16 0,4-1-432 0,4 0 0 16,5-2 0-16,3 1 0 15,4 0-288-15,2-1-32 0,1-2-16 0,-1-1 0 16,-1-2-608-16,0-1-112 0,-4-1-32 0,-1 0 0 31,-1-1-288-31,-6 1-64 0,-1 0-16 0,-5 2 0 0,-4-1 1072 0,-7 2 224 0,-4 1 160 0,-3 0-208 16,-6 5 1536-16,0 0 304 0,-7-3 64 0,-3 3 16 16,-3 1-272-16,-4 4-48 0,0 1-16 15,-5 3 0-15,0 1-480 0,0 4-112 0,0 1-16 0,1 0 0 16,1 1-304-16,-1 1-64 0,6-1-16 0,-2 1 0 0,3 1-192 0,4-2-32 15,3 1-16-15,3-1 0 16,1 1 48-16,3-1 16 0,3-1 0 0,3 0 0 0,2-2 80 0,4-2 16 31,4-1 0-31,0-2 0 0,3-5-48 0,2-1-16 0,2-2 0 0,1-2 0 0,-1-1-96 0,2-4-16 0,-1-2 0 0,0-2 0 16,-1-1-128-16,-1 0 160 16,-2 1-160-16,-4 1 160 0,-2 2-160 15,-5 3 160-15,-1 2-160 0,-8 3 160 16,0 0 48-16,0 0 16 0,0 7 0 0,-2 4 0 0,-5 4 160 0,-1 3 48 0,-5 4 0 0,0 4 0 15,-1 1-192 1,-1 3-48-16,-1 1 0 0,1 3 0 0,-1 2-192 16,2 1 0-16,0 3 128 0,1 1-128 15,-1-1 0-15,3 0 0 0,4-2 0 0,1 0 0 16,1-3 0-16,2-2 0 0,3-4 0 0,3-5 0 0,-1-3 0 0,3-4 0 16,4-2 128-16,0-4-128 0,0-1 0 0,3-6 128 15,2-4-128-15,4-4 0 0,4-3 0 0,3-4-256 16,3-3 16-16,3-5 16 15,5-3-480-15,1-2-80 0,2-3-32 0,1-2 0 16,2-3-2368-16,4-1-464 0,3 0-112 0</inkml:trace>
  <inkml:trace contextRef="#ctx0" brushRef="#br0" timeOffset="115713.55">8119 11568 31327 0,'-11'0'2784'0,"4"1"-2224"0,-3 1-560 15,-3 2 0-15,-1 2 1248 0,-2 2 144 0,1 2 16 0,-1 1 16 16,-4 1-32-16,0 2-16 0,-1 2 0 0,2 2 0 16,1-1-608-16,2 1-112 0,3 2-16 0,3-1-16 15,2-2-496-15,5 2-128 0,3-1 0 0,3-1 0 16,3 1 0-16,5-2 144 0,-1-1-144 0,4-2 160 0,4-2-160 0,0-1 160 16,1-5-160-16,2-1 160 15,1-3-160-15,0-1 128 0,-1-5-128 0,-1 0 128 0,1-3-128 0,-2-3-144 16,0-3 144-16,-2-4-208 0,-2-2 208 0,-1-3-192 15,-3-3 192-15,-2-3-192 0,-3 0-112 0,-4-1-16 16,-3 0 0-16,-4 2 0 0,-2-1 320 0,-4 1 0 16,-4 3 0-16,0 1 0 15,-3 0 0-15,0 1 256 0,-3 1-32 0,0 1 0 0,0 0 48 16,1 1 16-16,1 1 0 0,2 1 0 0,0-1 32 0,4 2 16 16,1 2 0-16,3 1 0 0,4-1-64 0,3 2-16 15,0 1 0-15,5 2 0 0,1 3-256 0,3 0 160 16,1 3-160-16,3 0 128 0,2 2-128 0,0 3 0 15,0 2 0-15,0 3 0 0,0 1 0 0,1 1 0 16,-2 3 0-16,-1 3 0 0,-3 0 192 0,-2 2 16 16,-3 1 0-16,-2 0 0 0,-2 2-16 0,-2 1 0 15,-3 0 0-15,1 1 0 0,-3 1-192 0,-1-1-192 0,0-2 48 0,-1 1 0 16,0 0-1344 0,1-2-272-16,1-3-48 0,3-1-16 0,-3-3-1440 0,1-2-304 0</inkml:trace>
  <inkml:trace contextRef="#ctx0" brushRef="#br0" timeOffset="116189.75">8067 11137 11055 0,'-3'-9'976'0,"-2"-1"-784"0,0-1-192 0,-3-1 0 15,2-1 4528-15,-2-1 848 0,0 0 192 0,1 1 16 0,-1 1-3184 16,0-1-640-16,-1 0-128 0,-1 4-32 0,1 0-480 0,-2 1-96 15,-3-1-32-15,0 4 0 0,0 1-192 0,-3 4-32 16,0 3-16-16,-3 2 0 0,0 4-304 0,-2 3-64 16,-1 1-16-16,-1 6 0 0,-2 3-128 0,1 4-32 15,-1 4 0-15,0 4 0 0,1 5-32 16,2 4-16-16,-1 2 0 0,3 4 0 0,2 3-160 0,2 1 0 0,1-1 0 16,3 1 0-16,3 0 0 0,4 0 0 15,3-1 0-15,4-2 0 0,4 1 0 0,3-4 0 16,3-2 0-16,4-2 0 0,1-3 0 0,5-2 0 15,4-2 0-15,2-3 0 0,4-4 256 0,5-5-48 16,2-3 0-16,4-3 0 0,5-5-32 0,0-4-16 0,1-5 0 0,3-5 0 16,-2-3-32-16,3-7-128 0,2-6 192 0,-2-5-64 15,2-5 16-15,-3-6 0 16,-1-8 0-16,-2-6 0 0,-3-7-16 0,-3-7 0 16,-3-1 0-16,-5-2 0 0,-5 0-128 0,-4 1 0 0,-8 3 0 0,-6 4 0 0,-6 2 144 0,-6 5-144 15,-7 5 160-15,-5 3-160 16,-7 1 336-16,-4 4-16 0,-6 3-16 0,-6 2 0 15,-6 2-176-15,-4 4-128 0,-4 2 192 16,-2 3-192-16,2 4 0 0,-1 1 0 0,2 4 0 0,0 4 0 0,3 2-208 0,0 4 0 16,1 3 0-16,1 4 0 31,4 3-1216-31,4 3-240 0,4 3-64 0,3 4-11904 16,5 4-2400-16</inkml:trace>
  <inkml:trace contextRef="#ctx0" brushRef="#br0" timeOffset="116648.1">9361 11628 31215 0,'0'0'1376'0,"-7"-1"288"0,2 0-1328 0,-3-1-336 15,0-1 0-15,3 0 0 0,5 3 1664 0,0 0 256 16,0 0 48-16,0 0 16 0,0 0-768 0,7-3-160 0,4 1-32 0,5 0 0 16,4-2-512-16,4 2-96 0,4 0-32 0,7 0 0 15,5 1-144-15,6 1-48 0,5 0 0 0,3 0 0 16,2 0-32-16,0 0-16 0,0 0 0 0,1 1 0 16,2 0-144-16,-3 0 0 0,-3 1 144 0,-5 0-144 0,-4-1 128 15,-4 2-128-15,-7-2 160 0,-5 0-160 16,-2-1 128-16,-9 1-128 0,-4-1 0 0,-3 1 144 15,-3-1-144-15,-7 0 192 0,0 0-192 0,0 0 192 16,0 0-512-16,-6 0-80 0,-1 0-32 0,-1 0 0 16,0-1-1648-16,2 1-336 0,-1-1-64 0</inkml:trace>
  <inkml:trace contextRef="#ctx0" brushRef="#br0" timeOffset="117309.29">14114 10809 4607 0,'0'0'192'0,"0"0"64"15,-6-2-256-15,0-1 0 0,0 2 0 0,1-1 0 0,-2 0 4064 0,2 0 768 0,-2-1 160 0,7 3 16 16,-6-2-1920-16,0 0-384 16,6 2-80-16,0 0 0 0,0 0-720 0,0 0-144 15,0 0-32-15,0 0 0 0,3-4-688 0,5-1-144 16,3 2-16-16,4 1-16 0,4 0-224 0,6-1-64 0,4 1 0 0,4 0 0 16,2-1-160-16,3 0-32 0,-1 2-16 15,2 1 0-15,0-2-112 0,3 1 0 16,0 0-16-16,-3 1 0 0,2 0-112 0,-2 0 0 15,-2 0-128-15,-2 0 192 0,-2 0-192 0,-2 1 128 0,-4-1-128 0,-2 1 0 0,-4 0 0 0,-4 0 0 16,-1 0 0-16,-5-1 0 16,-4 0-624-16,-7 0-64 0,0 0-16 0,0 0 0 31,0 0-1520-31,0 0-304 0,-9 4-64 0,-4-1-8736 0,-4 0-1760 0</inkml:trace>
  <inkml:trace contextRef="#ctx0" brushRef="#br0" timeOffset="117531.57">14430 10771 12895 0,'0'0'1152'0,"0"0"-928"15,-6 0-224-15,6 0 0 0,-4-1 3376 0,4 1 624 16,-6 0 128-16,6 0 32 0,-4 4-1552 0,2 1-304 16,-2 3-64-16,3 1-16 0,1 2-800 0,0 2-144 15,2 3-48-15,1 3 0 0,-2 1-208 0,0 2-64 16,0 2 0-16,0 1 0 0,1 3-384 0,-1-1-64 16,0 1-32-16,-1-1 0 15,0 1-288-15,0 0-64 0,0 1-128 0,2-2 192 0,-4 0-192 0,1-2 0 16,0 0 128-16,0-1-128 0,0-2 0 0,0-2-288 0,0-1 64 15,0-1 16-15,0-3-1648 0,1-1-320 16,1-1-64-16</inkml:trace>
  <inkml:trace contextRef="#ctx0" brushRef="#br0" timeOffset="117949.7">14640 11255 27647 0,'0'0'2448'0,"2"-6"-1952"0,1-1-496 0,3 1 0 0,0 1 2320 0,3 1 368 0,2-1 80 0,0 2 16 16,0 1-1392-16,1 1-288 15,1 1-48-15,1 1-16 0,0 1-432 0,-2 4-96 0,0-1 0 0,0 2-16 16,-3 0-288-16,-1 1-48 0,-3 1-16 0,0 1 0 16,-3 1-144-16,-1 0 192 0,-2 1-192 0,-1 1 192 15,-2-1-192-15,1 1 160 0,-4 1-160 0,1-1 160 16,-2 0-160-16,0 0 0 15,0-1 0-15,0 1 0 0,2-2 0 0,1-1 0 0,1-2 0 0,0-1 0 16,2-2 0-16,1 1 0 0,1-6 0 0,0 0 0 16,3 6 0-16,3-1 0 0,-1-2-144 0,2 0 144 15,1-1 0-15,0 1 0 0,2-1 0 0,1 1 144 16,0 0-144-16,1 1 128 0,2 1-128 0,0 0 128 0,0-1 32 16,0 3 0-16,0-1 0 0,-2 2 0 0,-3 0 48 0,-2 0 16 15,0 0 0-15,-3 0 0 0,-2 0 0 0,-2-1 0 16,0 1 0-16,-3 0 0 0,-3-1 128 0,-2 1 32 15,-2-1 0-15,-1-1 0 0,-2 1-176 0,-2-2-16 16,1 1-16-16,-1-2 0 0,-2 0-176 0,1-2 128 16,-1 0-128-16,2 0 128 0,-1-1-128 0,2-1-192 0,-1-1 32 15,3-1 16 1,1-1-1072-16,1-2-224 0,3 1-32 0,3-4-12016 16,3 0-2384-16</inkml:trace>
  <inkml:trace contextRef="#ctx0" brushRef="#br0" timeOffset="118164.25">15479 11188 11967 0,'0'0'528'16,"1"-6"112"-16,-1 0-512 0,0 1-128 0,0 5 0 0,2-6 0 16,2 1 6368-16,0 0 1248 0,2 2 240 0,2 1 48 15,3 0-5856-15,3 0-1184 0,1 2-224 0,4 0-64 0,0 3-432 0,3-2-144 16,2 0 0-16,-1-1 0 0,-1 0 0 0,0 1-192 15,-1-1 0-15,-2 1 0 16,0-1-1872-16,-1 1-368 0,-2-1-80 0,-3 1-13616 0</inkml:trace>
  <inkml:trace contextRef="#ctx0" brushRef="#br0" timeOffset="118323.83">15514 11283 35007 0,'-5'1'3120'0,"5"-1"-2496"16,0 0-496-16,-4 3-128 0,4-3 784 0,0 0 144 15,0 0 32-15,2 6 0 16,1-1 240-16,5 1 48 0,3-2 16 0,4 1 0 0,4-1-704 0,3-2-144 16,2-1-32-16,2 0 0 0,2-1-160 0,-2-1-32 0,1 0-16 0,-1 0 0 15,-1 0-432-15,1-1-96 16,0-2-16-16,-1 1 0 16,-1 0-2768-16,1 0-576 0</inkml:trace>
  <inkml:trace contextRef="#ctx0" brushRef="#br0" timeOffset="119163.62">17127 11106 17615 0,'0'0'768'0,"0"0"192"0,0 0-768 0,0 0-192 0,-3 1 0 0,-1 0 0 0,0 0 2240 16,-1-1 432-16,1 1 80 0,-1-1 0 0,-1 0-432 15,6 0-80-15,-5 0-32 0,5 0 0 16,0 0-720-16,0 0-144 0,0 0-16 0,0 0-16 15,0 0-432-15,0 0-96 0,0 0-16 0,8-1 0 16,3 0-192-16,4 0-32 0,2 0-16 0,3 0 0 0,1 0-272 0,2-1-48 16,2 1-16-16,2 1 0 15,0 0-192-15,-1 0 0 0,0 0 128 0,0 1-128 0,0 1 0 0,-3-2 0 16,-2 0 128-16,-3 0-128 0,-1 0 0 0,-2 0 0 16,-3 0 128-16,-2 0-128 0,-2 0 128 0,-1 0-128 15,-7 0 176-15,0 0-176 0,0 0 208 0,0 0-64 16,0 0-16-16,0 0 0 0,0 0-128 0,0 0 0 15,0 0 0-15,0 0 0 16,0 0-464-16,0 0-32 0,-6-2 0 0,6 2 0 16,0 0-1216-16,-5-1-240 0,-1 0-48 0,6 1-15920 0</inkml:trace>
  <inkml:trace contextRef="#ctx0" brushRef="#br0" timeOffset="120034.41">18538 10887 11055 0,'0'0'976'0,"0"0"-784"0,-4-3-192 0,4 3 0 0,0 0 2752 0,0 0 512 0,-1-9 112 0,0 2 16 15,-1 1-880-15,1-1-160 16,1-1-48-16,0 1 0 0,1-2-976 0,2 0-208 0,0 0-32 0,1-1-16 15,2-1-448-15,0 0-96 16,1 0-16-16,2 0 0 0,1 0-80 0,1 1-32 16,0 3 0-16,1 0 0 0,0 3 64 0,0 1 16 0,-1 3 0 0,-1 0 0 15,0 3-160-15,-1 2-48 16,-3 3 0-16,-1 2 0 0,-2 2 48 0,-2 2 0 0,-2 2 0 16,-1 1 0-16,-3 3-112 0,-1 1-16 0,-3 1 0 15,-2 0 0-15,-1 1-192 0,0 1 176 16,-1 0-176-16,-1-1 160 0,2-1-160 0,0-1 0 15,-2-2 144-15,1-1-144 0,2-2 0 0,0 0 128 16,2-4-128-16,1-2 0 0,2-3 176 0,1 1-48 0,1-3 0 16,4-5 0-16,0 0 192 0,0 0 48 0,0 0 0 0,0 0 0 0,0 0-64 0,6 4-16 15,3-2 0-15,1-1 0 0,2 0-144 16,0-1-16-16,0 0-128 0,3 0 192 0,0-1-192 0,2 1 0 16,-1-1 128-16,2 0-128 0,-1 0 0 0,1 0 0 15,-1 0 0-15,2-2 0 16,0 0-384-16,0 0-112 0,-1-1-16 0,1 1-16 15,0 0-1808-15,0-2-352 0,-1 1-80 0,-1 0-14576 0</inkml:trace>
  <inkml:trace contextRef="#ctx0" brushRef="#br0" timeOffset="120457.42">18983 10772 39103 0,'0'0'1728'0,"1"-4"368"0,0-3-1680 0,2 2-416 0,3-1 0 0,2 1 0 0,0 1 640 0,5-1 32 15,4 1 16-15,4 0 0 0,2 2-240 0,3 0-32 16,3 1-16-16,0 1 0 16,1 0-224-16,0 0-48 0,1 1-128 0,-3-1 192 0,-1 0-192 0,-2 0 0 15,-1 0 128-15,-1 0-128 0,-1 0-144 0,-2 1-80 16,-5-1-16-16,0 1 0 15,-3 0-1312-15,-1-1-272 0,-3 1-48 0,-8-1-16 16,0 0 288-16,0 0 48 0,0 0 16 0,0 0 0 16,0 0-1856-16,0 0-352 0,-9 3-80 0,-1-1-16 15,-2-1 1648-15,0-1 320 0,0 0 64 0,1 0 16 0,0-1 2176 0,0 1 432 0,1-1 80 0,1 0 32 16,-1 0 1680-16,0-1 336 0,0 1 64 0,1 0 0 16,2 2-384-16,0-1-64 15,0 1-32-15,2 1 0 0,-1 0-720 0,2 1-144 0,0 1-16 0,-1 3-16 16,2 2-480-16,0 2-112 0,-1 1-16 0,2 4 0 15,1 3-224-15,-1 2-48 0,0 1-16 0,-1 3 0 16,1 1-288-16,0 0-64 0,0 2-16 0,1-1 0 16,-3 2-240-16,3-2-128 0,1 1 160 0,0-2-160 15,0 0 0-15,1-1 128 0,1-4-128 0,0-1 0 16,-1 0-192-16,3-1-96 0,1-1-16 0,0-3 0 16,1-2-1856-16,1-2-368 0,2-2-80 0,2-4-9488 15,0-2-1920-15</inkml:trace>
  <inkml:trace contextRef="#ctx0" brushRef="#br0" timeOffset="120663.86">19578 11110 33695 0,'0'0'1488'0,"0"0"304"0,0 0-1424 0,0 0-368 15,0 0 0-15,0 0 0 0,0 0 1952 0,0 0 320 16,1 8 64-16,-1 1 16 0,1 1-976 0,0 1-192 16,0 2-32-16,0 2-16 0,-1 2-560 0,0 0-96 15,0 2-32-15,0 0 0 0,-1-1-224 0,0 2-48 0,0-1-16 16,0 0 0-16,0-1-160 0,0 0 0 15,-1-2 0-15,2 1 128 0,0-2-320 0,2 0-64 16,-2-2 0-16,1-1-16 16,1-3-2032-16,0-2-416 0,1-1-80 0,-3-6-15520 0</inkml:trace>
  <inkml:trace contextRef="#ctx0" brushRef="#br0" timeOffset="121178.58">20285 10972 33567 0,'0'0'1488'0,"-4"-2"304"0,-2-1-1424 0,1 0-368 15,0 0 0-15,5 3 0 0,0 0 1552 0,0 0 240 16,0 0 64-16,0 0 0 0,0 0-736 0,5-5-144 0,0 2-16 0,4 0-16 0,2 0-560 0,3 1-128 16,3-1 0-1,3 2-16-15,2 0-48 0,2 1-16 16,3 0 0-16,2 0 0 0,-1 0-176 0,2 0 0 16,-1 0 144-16,-2 0-144 0,-1 0 0 0,-3 0 144 15,-2 0-144-15,-3 1 0 0,-2 0 144 0,-3-1-144 16,-3 0 0-16,-3 0 144 0,-1 0-144 0,-6 0 160 15,0 0-160-15,0 0 160 0,0 0-160 0,0 0 0 16,0 0 0-16,0 0 128 16,0 0-448-16,0 0-80 0,0 0-32 0,0 0 0 15,0 0-528-15,0 0-128 0,0 0 0 0,0 0-16 16,0 0-2544-16,0 0-496 0</inkml:trace>
  <inkml:trace contextRef="#ctx0" brushRef="#br0" timeOffset="121740.74">21207 10694 19343 0,'0'0'848'0,"0"0"192"0,0 0-832 0,0 0-208 16,0 0 0-16,0 0 0 0,0 0 2448 0,0 0 448 15,0 0 96-15,0 0 16 0,6-3-1248 0,3 0-240 0,1 1-48 0,3-1-16 16,3 1-400-16,1 0-80 0,2 0-16 0,3 1 0 16,2 0-368-16,3-1-80 0,1 1 0 0,3 0-16 15,1 2-240-15,0-1-64 16,-1 0 0-16,-3-1 0 0,-2 0-192 0,-2 0 144 0,-2 0-144 15,-1 0 128-15,-3 0-128 0,-1 0 0 0,-3 0 0 0,-3-1 128 16,-3 2-128-16,0 0-256 0,-2 0 64 0,-6 0 16 31,0 0-592-31,0 0-112 0,0 0-16 0,0 0-16 0,0 0-640 16,-6-1-128-16,-2 2-32 0,-2 1 0 0,-1-2-32 16,0 1-16-16,-1 1 0 0,0-1 0 15,0 0 992-15,-2 0 192 0,1 0 32 0,1-1 16 0,0 0 960 0,0 0 192 0,1 0 32 0,0 1 16 16,1 0 688-16,-2 1 144 0,1 0 32 0,1 1 0 0,1 0-112 15,2 2-16-15,-1-2 0 0,1 3 0 16,1 1-304-16,-1 2-64 0,2 2-16 0,0 2 0 0,1 3-240 0,-1 0-48 16,1 3-16-16,0 2 0 0,-1 1-240 0,1 0-48 15,0 0-16-15,2 1 0 16,0 0-240-16,0 0-48 0,0-1-128 0,1 0 192 0,1-1-192 16,0-1 0-16,1 0 0 0,0-2 0 0,1 0 0 0,1-2-192 15,1 0 16-15,0-3 0 16,0-1-1680-16,2-2-352 0,-1-1-64 0,1-3-15008 0</inkml:trace>
  <inkml:trace contextRef="#ctx0" brushRef="#br0" timeOffset="122201.91">21660 11090 33167 0,'0'0'2944'0,"1"-5"-2352"0,0-2-464 16,1 1-128-16,0-1 512 0,2 2 96 0,0 0 16 0,2 1 0 15,0 0 368-15,2 2 80 0,1 1 16 0,3 0 0 16,-2 1-544-16,1 0-96 0,0 2-32 0,0 3 0 16,0-1-160-16,2 3-48 0,-3 0 0 0,1 2 0 0,-1 1-208 15,-3 1 144-15,-1-1-144 0,-1 2 128 0,-3 0 0 0,-1 0 0 16,-2 0 0-16,-3 2 0 0,-1 0 0 16,-1 1-128-16,1-2 192 0,-4 2-64 15,0-2 0-15,2 0 0 0,1-1 0 16,-2-1 0-16,2-1-128 0,-1-1 0 15,1-1 0-15,0-2 0 0,1 0 128 0,0-2 112 0,5-4 16 16,0 0 0-16,0 0 16 0,0 0 16 0,0 0 0 0,0 0 0 0,0 0-80 0,0 0-16 16,8 3 0-16,0 1 0 0,-1-2-192 0,3 0 176 0,2-1-176 0,4-1 160 15,0 0-160-15,4 0 0 0,1-1 0 16,2 0 0-16,1 0 0 0,2 1 0 0,0-1 128 0,1 1-128 16,-1-1 0-16,-1 1 0 15,-2-1 0-15,1 0 128 0,-3-1-128 0,-1 1 0 0,-2-2 0 16,-2 2 128-16,-2 0-128 0,-1 0 0 15,-5 0 0-15,-1 0 128 0,-7 1-128 0,0 0 192 0,0 0-192 0,0 0 192 16,5-3-32-16,-5 3 0 0,0 0 0 0,0 0 0 0,0 0-160 16,-3-2 192-16,-2 0-192 0,-1 1 192 0,1 0-464 0,0 0-96 15,5 1-16-15,-5 0 0 16,-1 0-2432 0,2 1-480-16</inkml:trace>
  <inkml:trace contextRef="#ctx0" brushRef="#br0" timeOffset="129846.83">12307 12875 17439 0,'0'0'768'0,"0"0"176"0,0-6-752 0,0-1-192 0,1 2 0 0,0-2 0 16,1 0 848-16,1-1 144 0,1 0 32 0,0-1 0 0,0 0 304 15,1-2 64-15,0 0 16 0,1-2 0 16,-1 1-496-16,1-1-80 15,0 0-32-15,1-1 0 0,-1-1-240 0,-1 0-48 0,-2-2-16 16,1 0 0-16,-2-1-176 0,-1 1-16 0,-2-1-16 0,-1 2 0 16,-3-1 32-16,0 2 16 0,-2 0 0 0,-1 3 0 15,1 1 384-15,-1 2 80 0,0 2 16 0,1 1 0 16,-2 3-176-16,0 2-48 0,0 1 0 0,0 3 0 16,1 3-272-16,-1 4-48 0,-1 4-16 0,2 2 0 15,1 5-256-15,-1 3 0 0,1 3 128 0,3 3-128 0,-1 3 160 0,2 2-32 16,1 1 0-16,1 3 0 0,1 0-128 0,1 2 0 15,0 0 144-15,2-2-144 0,0 0 0 0,0-3 0 16,1-1 0-16,1-1 128 0,-1-2-128 0,0-1 128 16,1-1-128-16,0-4 128 0,0-2-128 0,-1-2 176 15,2-2-176-15,-3 0 192 0,-1-4-192 0,0-1 128 16,-1-3-128-16,1-2 128 16,-2-2-496-16,-2-1-96 0,2-7-32 0,0 0 0 15,0 0-2880-15,-6 1-576 0</inkml:trace>
  <inkml:trace contextRef="#ctx0" brushRef="#br0" timeOffset="130004.66">12117 13156 30399 0,'0'0'2704'0,"-2"-5"-2160"0,0 0-544 15,1 0 0-15,1-1 864 0,2 1 64 0,1-1 16 0,3 0 0 16,-1-2-368-16,5 1-80 0,2 0-16 0,3-1 0 16,0 0-304-16,4 1-176 15,3 0 192-15,0 0-192 0,2 0 128 0,2-1-128 0,2 0 0 0,-1 2 0 16,2-1-512-16,0 0-176 0,0 2-16 0,-1-1-9520 15,-2 1-1888-15</inkml:trace>
  <inkml:trace contextRef="#ctx0" brushRef="#br0" timeOffset="130305.46">12630 12897 11967 0,'-10'-9'528'0,"6"4"112"0,-1 1-512 0,1-2-128 0,-2 1 0 0,2 1 0 0,0 0 4176 15,4 4 816-15,0 0 144 0,0 0 48 16,0 0-2976-16,0 0-592 0,0 0-112 0,0 0-32 15,5 4-800-15,2 1-160 0,2 3-48 0,0 2 0 16,-1 2-80-16,1 1-32 0,-1 1 0 0,-1 2 0 0,0 0-160 0,0 2-16 16,-2-1-16-16,-1 1 0 0,0 0-32 0,-1-2-128 15,-3-2 192-15,0 2-64 0,0-2-128 0,0-2 160 16,-2-3-160-16,1-1 160 0,-1-3-16 0,2-5 0 16,0 0 0-16,0 0 0 0,0 0 48 0,0 0 0 15,0 0 0-15,-3-6 0 0,2-4 128 0,1-2 48 0,1-5 0 16,2-2 0-16,0-4-368 0,2-1 128 0,2 0-128 15,1 0 0-15,-1-2 0 0,4 3-208 16,-2 3 16-16,2 2 16 16,1 1-464-16,0 3-80 0,2 1-32 0,0 2 0 15,1 0-1808-15,3 1-384 0,-1 1-64 0,2 1-6848 16,0 2-1392-16</inkml:trace>
  <inkml:trace contextRef="#ctx0" brushRef="#br0" timeOffset="130542.28">13021 12773 14735 0,'0'0'1312'0,"-5"9"-1056"0,4 1-256 0,-4 1 0 0,-1 1 2256 0,-1 1 400 16,0 2 80-16,-2 0 16 15,1 2-656-15,-2 0-128 0,0 0-32 0,-1-1 0 0,3 1-912 0,-1-1-176 16,1 1-32-16,3-1-16 0,1 0-272 0,2-2-48 16,2 0-16-16,2-1 0 15,2-2-128-15,1-1-16 0,3-1-16 0,1-2 0 16,1-2 160-16,1-3 48 0,1-2 0 0,1-3 0 0,0-2-160 0,0-3-32 16,2-2 0-16,-2-2 0 15,0-4 0-15,0-2 0 16,-1-3 0-16,-2-1 0 0,-2-2 32 0,-3-1 0 0,0 1 0 0,-2 1 0 0,-1 2-160 0,-2 1-48 0,-3 2 0 0,-1 1 0 15,-3 4-144-15,-2 2 0 16,-1 2 0-16,-1 4 0 16,-2 1-496-16,0 3-128 0,-1 1-16 0,-1 5-16 15,0 1-1968-15,-1 4-384 0,1-1-64 0</inkml:trace>
  <inkml:trace contextRef="#ctx0" brushRef="#br0" timeOffset="130984.29">13062 13045 21183 0,'0'0'944'0,"4"7"192"0,-1-1-912 0,1 1-224 16,2-1 0-16,0 1 0 0,2 0 2576 0,-1-1 480 16,-3 0 80-16,1-1 32 0,-5-5-1296 0,5 5-256 0,-5-5-48 0,7 3-16 15,-7-3-736-15,7 1-160 16,0-2-16-16,0-1-16 0,0-3-192 0,-1-1-48 0,1-3 0 0,1-2 0 0,0-1-144 0,1-2-48 16,1-3 0-1,1-1 0-15,0 1-192 0,0 0 128 16,-2 1-128-16,1 2 0 0,-1 1 0 0,0 5 0 0,-1 1 0 0,0 2 0 15,-2 1 0-15,1 3 0 0,-1 2 0 0,0 3 0 16,-2 0 0-16,0 1 0 0,2 3-128 0,-3 0 128 0,1 1 0 0,-1-1 0 16,-1 2 0-16,0 0 0 0,0 1 0 0,2 0 0 15,-2-1 0-15,1-3 0 0,1-1 0 0,0 0 0 16,1-3 0-16,2-1 0 16,1-2 144-16,-1-1-16 15,2-3 0-15,1-3 0 0,1 0 64 0,-2-3 0 0,2-1 0 16,0-3 0-16,0-1 32 0,0 0 16 0,1-1 0 0,-1 0 0 0,-1 0-112 0,0 3-128 0,-1 3 176 0,-1 3-176 15,-1 1 256-15,0 3-48 0,-2 1-16 0,-5 2 0 16,0 0-64-16,6 3 0 16,-1 2-128-16,0 3 192 0,-2 2-192 0,1 2 0 0,0 0 0 0,0 1 0 0,-1 1 0 0,2 0-256 15,-2 0 48-15,1-2 16 32,2 0-352-32,0-1-64 0,1 0-16 0,1-2 0 0,-2-3-1296 0,4-2-256 0,2-1-48 0,2-2-16 15,1-3-880-15,3-3-176 0,1-3-32 0</inkml:trace>
  <inkml:trace contextRef="#ctx0" brushRef="#br0" timeOffset="131254.57">13964 12749 11967 0,'7'-21'528'0,"-3"12"112"0,2 0-512 0,-1-2-128 15,1-2 0-15,-1 1 0 0,2 1 4112 0,0 1 800 0,-3 1 144 0,3 1 48 16,-1 1-2576-16,1 3-512 16,-1 1-96-16,2 1-32 0,0 2-928 0,-1 2-192 15,1 2-48-15,0 1 0 0,0 2-272 0,-2 2-64 16,0 1-16-16,-2 1 0 0,0 0 0 0,-2 2 0 0,-1 0 0 0,-2 1 0 15,-3 0-16-15,0 0 0 0,-2 1 0 0,0 0 0 16,-3-1-112-16,-1 0-32 16,0 2 0-16,0 0 0 0,1-3-64 0,2 1-16 0,-1-2 0 0,4-1 0 15,-1-3-128-15,4 0 0 0,2-2 0 0,1-1 0 16,-2-5 0-16,5 5 0 0,0-2 128 0,4-1-128 0,3 0 0 16,1 0 0-16,3 0 0 0,1-2 0 0,4 0 0 0,2 0 0 15,1 0-144-15,1-2 144 16,1-1-832-16,2 0-64 0,-1-2-16 0,0 1-11792 15,-3-3-2352-15</inkml:trace>
  <inkml:trace contextRef="#ctx0" brushRef="#br0" timeOffset="131653.54">14091 12375 18431 0,'-11'-4'1632'0,"-1"-1"-1312"16,0 2-320-16,0 2 0 0,-1 1 4032 0,0 2 720 15,0 4 160-15,-1 1 16 0,-1 5-3504 0,0 4-704 0,0 3-144 0,-2 3-16 16,1 2 16-16,-3 3 16 0,1 3 0 0,-1 3 0 16,1 2-144-16,0 4-48 0,2 0 0 0,2 2 0 15,1 2-224-15,2-1-48 0,3-1-128 16,2 0 192-16,4-1-192 0,2-1 128 0,3-1-128 0,3-3 0 16,3-2 176-16,2-2-176 0,2-3 192 15,3-1-192-15,1-2 224 0,3-3-64 16,2-4-16-16,3-3 0 0,1-4 112 0,3-2 32 0,3-4 0 0,0-2 0 15,2-3-96-15,2-4 0 0,3-2-16 0,-1-5 0 16,1-6 16-16,-1-3 16 0,-1-3 0 0,-2-4 0 0,-2-6 0 0,-3-6 0 16,-2-4 0-16,-4-4 0 0,-2-4-16 0,-4-2 0 15,-5-2 0-15,-5 1 0 0,-5 1-16 0,-5 2-16 16,-6 2 0-16,-5 3 0 16,-6 3 208-16,-4 5 32 0,-5 5 16 0,-5 4 0 0,-5 1-224 0,-2 5-64 31,0 4 0-31,0 4 0 0,0 4-128 0,2 3-144 0,1 5 144 0,1 3-208 15,3 3-192-15,3 5-48 0,0 2 0 0,2 3 0 16,3 2-1552-16,2 5-320 0,3 2-64 0,5 2-10272 16,3 3-2048-16</inkml:trace>
  <inkml:trace contextRef="#ctx0" brushRef="#br0" timeOffset="132679.46">18481 12389 9215 0,'0'0'816'0,"0"0"-656"15,0 0-160-15,0 0 0 0,0 0 2512 0,-4-2 480 16,-2 1 80-16,2 0 32 0,4 1-608 0,-6-2-128 0,2 0-32 0,4 2 0 16,-5-3-352-16,5 3-80 15,0 0-16-15,0 0 0 0,0 0-608 0,0 0-128 0,5-4-32 16,2 1 0-16,2-1-352 0,4 1-80 0,3 0-16 0,4 0 0 16,2-1-288-16,3 1-48 0,4 0-16 0,0-1 0 15,2 0-112-15,1 1-16 16,0-1-16-16,0 2 0 0,-1-1-48 0,-3 0-128 15,0-1 192-15,-3 1-64 0,-2 0-128 0,-2-1 0 0,-2 1 144 0,-3 0-144 0,-2 1 0 0,-1-2-208 16,-4 3 16-16,-1 0 16 16,-1 0-640-16,-7 1-128 0,0 0-16 0,0 0-16 31,0 0-2112-31,0 0-432 0,0 0-64 0</inkml:trace>
  <inkml:trace contextRef="#ctx0" brushRef="#br0" timeOffset="132894.79">18746 12337 16575 0,'0'0'736'0,"-5"-1"160"0,-1 1-720 0,-1 0-176 0,1 0 0 0,-1 0 0 16,2 0 3056-16,-1 1 576 0,1 1 112 0,5-2 32 16,-5 3-1536-16,1 2-288 0,1 0-64 0,0 3-16 15,1 1-784-15,1 2-144 0,0 2-48 0,1 2 0 0,1 3-128 0,0 0-48 0,0 2 0 0,0 1 0 16,1 1-288-16,-1 1-64 0,-1-1-16 0,0 2 0 16,1 1-192-16,-1-2-32 0,0-1-128 0,1 0 192 15,0 0-192 1,0-1 0-16,0-2 0 0,1 0 0 0,1-2 0 0,-1-2-128 0,0-1 128 0,1 0-208 15,2-2-1216-15,0 0-240 0,2-1-64 0,-1-2-10272 16,1-2-2064 0</inkml:trace>
  <inkml:trace contextRef="#ctx0" brushRef="#br0" timeOffset="133301.42">19046 12806 35583 0,'0'0'1584'0,"4"-5"320"0,1 2-1520 0,2-2-384 16,0 1 0-16,2-1 0 0,1 4 928 0,0 0 112 16,0 1 32-16,0 1 0 0,-1 1-304 0,1 1-48 31,-3 0-16-31,0 0 0 0,-2 2-448 0,-1 0-80 16,-4-5-32-16,1 7 0 0,-2-1-144 0,-2 2 128 0,0 1-128 0,-1 1 128 0,-2-1-128 0,0-1 0 15,-2 2 0 1,1 0 0-16,1-1 0 0,-1-1 0 0,3-1 0 15,-2 0 0-15,3 0 0 0,1-1 0 0,2-6 0 0,0 0 0 0,1 7 0 16,-1-7 0-16,4 5 0 0,2 1 0 16,1-1 0-16,2 0 0 0,2-2 0 0,1 1 192 15,2 2-192-15,0-2 192 0,0 1-192 0,3-1 192 16,-3 0-192-16,0 2 0 0,-2 1 0 0,-1-1 0 0,-1 1 192 16,-2-1-64-16,-4 1 0 0,0 0 0 0,-4-7 192 15,1 7 48-15,-2 0 0 0,-3-1 0 0,-2 0-96 16,-4 1-16-16,0-2 0 0,-2 2 0 0,-2-2-128 15,-1 1-128-15,0-2 192 0,-1 0-192 0,0 0 0 0,-1-1 0 16,1-1 0-16,1-1 0 16,0-1-256-16,3 0-176 0,1-1-16 0,1-1-16 15,0-1-1456-15,2-3-304 0,0 0-48 0,2-2-15312 0</inkml:trace>
  <inkml:trace contextRef="#ctx0" brushRef="#br0" timeOffset="133491.18">19715 12630 36863 0,'-4'-12'3264'0,"4"12"-2608"0,-1-5-528 0,2-1-128 15,1 0 960-15,1-1 176 0,2 2 16 0,0 0 16 0,4 0-640 0,1 1-128 16,2 1-16-16,2 1-16 0,2 0-368 0,0-2 0 16,1 2 0-16,-1 2 0 15,2 1 0-15,-1 0-240 0,0 0 48 0,-1 1 0 16,0-1-1856-16,-2 0-384 0,-2-1-64 0</inkml:trace>
  <inkml:trace contextRef="#ctx0" brushRef="#br0" timeOffset="133670.32">19668 12736 24879 0,'-6'0'2208'0,"1"0"-1760"16,-1 1-448-16,6-1 0 0,0 0 2688 0,0 0 448 15,0 0 80-15,0 0 32 0,0 0-1680 0,3 6-336 16,0-1-64-16,5 1-16 0,3-2-448 0,2 0-112 15,2 0-16-15,4-2 0 0,3-1-224 0,1 0-48 0,-1-2-16 0,1 0 0 16,0-1-288-16,0-1 0 16,0 1-176-16,-1-1 176 15,-1 0-1792-15,1 0-240 0,-2 1-48 0</inkml:trace>
  <inkml:trace contextRef="#ctx0" brushRef="#br0" timeOffset="135177.51">20854 12415 14735 0,'-5'-2'1312'0,"1"-2"-1056"0,0 1-256 0,4 3 0 15,0 0 3648-15,0 0 656 0,0-4 144 0,0 4 32 0,1-4-2464 0,1 1-480 16,1 0-112-16,4-1-16 0,0 1-640 0,7-1-128 16,7 0-16-16,4 1-16 0,1 1-192 0,6-1-32 15,2-1-16-15,3 1 0 0,0 1-16 0,-1-2 0 16,1 0 0-16,-2 0 0 0,-2 0-64 0,-1 1-16 15,-2-1 0-15,-1 1 0 0,-1 1-272 0,-2 0 0 16,-2 1 0-16,-2 0 0 16,-3-1-224-16,-4-1-160 0,-4 2-16 0,-3 0-16 15,-8 1-1712-15,0 0-352 0,0 0-64 0,-4-1-7840 0,-6 1-1584 0</inkml:trace>
  <inkml:trace contextRef="#ctx0" brushRef="#br0" timeOffset="135381.91">21167 12351 22175 0,'-14'-1'976'0,"7"1"208"0,0-1-944 0,-1 1-240 15,1 0 0-15,2 1 0 0,-1 0 1920 0,1 1 320 16,-1 0 80-16,6-2 16 0,-4 6-608 0,1 0-112 0,2 4-16 0,1 1-16 16,0 1-720-16,1 3-144 0,0 1-16 0,1 2-16 0,1 1-160 15,2 0-16-15,-1 3-16 0,0 1 0 16,0-1-304-16,0 3-64 16,-2-1-128-16,3 0 192 0,-2 0-192 0,0-1 128 0,0 0-128 0,0-1 0 0,-2 0 0 15,1 0 0-15,0-2-176 0,1-1 176 16,-2 0-1680-16,2-3-224 0,-2 0-32 0,2-2-14208 15</inkml:trace>
  <inkml:trace contextRef="#ctx0" brushRef="#br0" timeOffset="135666.97">21345 12801 23951 0,'0'0'1056'0,"4"-6"224"0,1-1-1024 0,0 0-256 15,0 0 0-15,2 2 0 0,-1-1 2256 0,2 2 400 0,0 0 80 0,1 0 16 16,0 1-1216-16,1 3-224 15,-1 1-48-15,0 1-16 0,0 2-704 0,0 1-144 16,-2 2-16-16,0 0-16 0,-2 2-208 0,-2 2-32 16,-3 0-128-16,-3 2 192 0,-1 1-192 0,-3 0 144 0,-1 0-144 0,-2 1 128 15,-2-1-128-15,-1 0 0 16,0 0 144-16,0 0-144 0,0-1 0 0,1-1 144 16,1 0-144-16,1-1 0 0,2-1 224 0,3-2-64 0,0-2-16 0,2 0 0 15,3-6 160-15,0 0 16 0,0 0 16 0,3 5 0 16,3 0-96-16,1-2-32 0,3-1 0 0,4 0 0 15,0-1-208-15,2-1 0 0,2-1 128 16,2-1-128-16,1 0-384 0,1 0-112 0,1-2-16 0,0 2-16 16,-1-1-2400-16,1 0-464 0</inkml:trace>
  <inkml:trace contextRef="#ctx0" brushRef="#br0" timeOffset="136014.56">21870 12650 25791 0,'0'0'2304'0,"-5"-3"-1856"0,0 1-448 0,1-2 0 0,1 1 1664 0,3 3 256 0,0 0 32 0,0 0 16 31,0 0-272-31,0 0-48 0,0 0-16 0,0 0 0 0,6-4-528 0,3 0-96 0,3 1-32 16,5 1 0-16,2 0-448 0,4-1-80 16,3 1-32-16,1 1 0 0,3 0-192 0,0 0-32 0,-1 0-16 15,-1 0 0-15,-1-1-176 0,1-1 128 16,-1 1-128-16,-1 1 128 0,-2-1-128 0,-3 0 0 0,-3-1 144 16,-1 2-144-16,-4 0 0 0,-3 0 144 0,-2 0-144 0,-3-1 0 15,-5 2 0-15,0 0 0 0,0 0 0 16,0 0-192-16,0 0-480 15,0 0-96-15,-5-2 0 0,-2 1-16 0,1-1-1616 0,-1 4-320 0,0-1-64 0</inkml:trace>
  <inkml:trace contextRef="#ctx0" brushRef="#br0" timeOffset="136482.01">22702 12353 17503 0,'0'0'768'0,"0"0"176"0,0 0-752 0,0 0-192 16,0 0 0-16,0 0 0 0,0 0 2880 0,0 0 560 0,0 0 96 0,0 0 32 15,4-4-1728-15,4-1-352 16,2 1-64-16,2 2-16 0,3-2-640 0,3 2-128 15,2-1-16-15,4 1-16 0,2 1-160 0,3-2-16 16,-3 1-16-16,2-1 0 0,-3 0-208 0,-1-1-32 0,-2 1-16 0,-2 0 0 16,-1-1-160-16,-2 2 128 15,-1-1-128-15,-2 0 128 0,-2-1-128 0,-1 2 0 0,-2 0 0 0,-2 0 0 16,-2-2-656-16,-5 4-176 0,0 0-16 0,0 0-16 16,0 0-2032-16,1-4-416 0,-1 4-80 0,-4-3 0 15,-3 1-448-15,2-1-96 0</inkml:trace>
  <inkml:trace contextRef="#ctx0" brushRef="#br0" timeOffset="136665.34">23033 12268 8287 0,'0'0'736'0,"-6"3"-592"0,1-2-144 0,-1 1 0 16,1 1 3552-16,-1 1 672 0,1-2 144 0,0 1 32 0,5-3-1872 0,-4 7-368 16,0-1-80-1,-1 3-16-15,3 0-560 0,-2 1-112 0,-1 0-32 0,1 2 0 0,1 0-384 0,-1 2-80 16,0 3 0-16,-1-1-16 0,2 2-304 0,1 0-64 16,-1 1-16-16,0 1 0 0,1 0-256 15,1 0-48-15,1 2-16 0,-2 0 0 0,1 1-176 0,0-1 0 16,0-1 0-16,0-2 128 0,-2-1-128 15,2-2-144-15,1 0 144 0,1-2-208 16,0 0-1200-16,1-1-256 0,0-4-32 0,2 1-9648 16,2-1-1936-16</inkml:trace>
  <inkml:trace contextRef="#ctx0" brushRef="#br0" timeOffset="136940.82">23175 12717 21183 0,'0'0'944'0,"-4"6"192"0,2-1-912 0,-2 2-224 0,2 1 0 0,-2 0 0 15,1 1 1840-15,0 0 320 0,1-1 64 16,-1 0 16-16,1 1-944 0,1 0-176 0,1-1-32 0,1-1-16 0,1 0-240 16,2 0-64-16,0-1 0 15,2 1 0-15,1-3 16 0,2 1 0 0,1-2 0 0,2-1 0 0,0-2-240 0,1-1-48 32,1-2-16-32,-1-2 0 0,0-1 176 0,0-1 48 0,0-4 0 0,-1-2 0 15,-2-1 112-15,-2-2 16 0,-2 1 16 0,-3-1 0 16,-3 1-224-16,-2 2-48 0,-4 1-16 0,-2 1 0 15,0 2-144-15,-3 1-32 0,-1 3 0 0,-3 1 0 16,0 2-384-16,-2 3 0 0,0 3-192 0,-1 1 192 16,-1 2-1888-16,2 2-256 0,0 2-48 0,2 1-17392 15</inkml:trace>
  <inkml:trace contextRef="#ctx0" brushRef="#br0" timeOffset="152210.79">23580 10825 14735 0,'-5'-1'1312'0,"0"0"-1056"16,-1-1-256-16,1 1 0 0,-1-1 1232 0,2 0 192 16,-1-1 48-16,5 3 0 0,0 0 96 0,0 0 32 15,0 0 0-15,0 0 0 0,6-3-448 0,3 1-64 0,2-1-32 0,4 2 0 16,6 0-528-16,-1 1-96 15,3 0-32-15,3 1 0 0,6 0 144 0,3 1 32 0,3-1 0 16,0 0 0-16,2-1-64 0,10 0-16 0,1 0 0 0,-1 0 0 16,0 0-176-16,0 0-48 0,-3-1 0 0,-1 1 0 15,-2 0-144-15,-4 0-128 0,-4 0 192 0,-3 0-192 32,-2 0-320-32,-3-1-160 0,0-1-32 0,-3 1-9920 0,-2-1-1968 15</inkml:trace>
  <inkml:trace contextRef="#ctx0" brushRef="#br0" timeOffset="152435.21">24797 10684 22111 0,'8'-8'1968'0,"-8"8"-1584"15,8-6-384-15,-2 2 0 16,0 0 640-16,0 3 64 0,1 1 0 0,-7 0 0 0,5 3 448 0,0 1 80 16,-1 0 32-16,0 3 0 0,-1 1-432 0,-1 0-96 15,0 2-16-15,0 1 0 0,1 1-224 0,-2 2-48 16,0 1-16-16,-1 2 0 0,0-1-192 0,-1 1-48 15,0-1 0-15,0-1 0 0,-1 0-192 0,1-2 144 16,0-1-144-16,1 0 128 0,1-2-384 0,2-1-96 16,-1-3-16-16,1 0 0 15,-3-6-736-15,7 1-160 0,-1-2-16 0,2-2-16 16,0-3-1152-16,0-2-240 0,1-1-32 0</inkml:trace>
  <inkml:trace contextRef="#ctx0" brushRef="#br0" timeOffset="153036.67">24892 10724 7359 0,'0'0'320'0,"0"0"80"0,0 0-400 0,0 0 0 0,0 0 0 0,0 0 0 16,0 0 1568-16,0 0 224 0,0 0 64 0,-6-1 0 15,2 0-848-15,4 1-176 0,-6 0-16 0,6 0-16 16,-5 0-128-16,5 0-32 0,0 0 0 0,0 0 0 0,-6 0 192 0,6 0 16 16,-5-1 16-16,5 1 0 15,0 0 32-15,0 0 0 0,-4-4 0 0,4 4 0 16,-4-4-160-16,1 0-32 0,1-2 0 0,2 6 0 16,-2-6-160-16,-1-1-32 0,1-2-16 0,0 0 0 15,0 1-32-15,-2 0 0 0,0-1 0 0,1 1 0 0,-4 2-16 0,1-1-16 0,-1 1 0 0,-1 0 0 16,-1 2-48-16,0 0-16 15,-2 1 0-15,-2 2 0 0,0 2-192 0,-1 0-48 16,-1 0 0-16,-1 1 0 0,0 3-128 0,0 0 0 16,3 2 0-16,1 1 0 0,1 2 0 0,-1-1-144 0,2 2 144 0,2 0 0 15,3 0-128-15,1-1 128 0,2 0 0 16,2 0 0-16,2-1 0 0,2 1 0 16,1-1 0-16,2-1 0 0,2-1 0 0,-1-1 224 15,5-2-16-15,1-1 0 0,2-2 64 0,1-1 16 16,-1-2 0-16,2 0 0 0,1-1-48 0,-1-3-16 15,1 0 0-15,-1-2 0 0,-2 0 32 0,0-1 0 16,-3 1 0-16,-1-1 0 0,-1 1 16 0,-2 1 16 0,-2 2 0 16,-1 1 0-16,-6 4 16 0,0 0 0 15,0 0 0-15,0 0 0 0,3 5-112 0,-1 4-32 16,-2 3 0-16,-1 3 0 0,-2 4-160 0,0 2 128 16,-1 1-128-16,1 2 128 0,0-1-128 0,-1 1 0 15,1 2 0-15,0 0 128 0,0 1-128 0,0-2 0 16,1-2 0-16,0 0 0 0,0-2 0 0,1-1 0 0,0-2 0 0,1-1 0 15,0-3 0-15,0-2 0 0,0-1-224 0,0-2 80 32,0-2-560-32,0-7-128 0,0 0 0 0,0 0-16 15,0 0-2112-15,0 0-432 0</inkml:trace>
  <inkml:trace contextRef="#ctx0" brushRef="#br0" timeOffset="153442.1">24885 10511 17503 0,'-10'-25'1552'0,"6"14"-1232"15,-2-2-320-15,1 0 0 16,-2-1 2272-16,0 1 400 0,-3-1 80 0,0 2 0 0,-1 2-1216 16,0 2-240-16,1 1-48 0,-2 4-16 0,1 0-352 0,-1 6-80 15,-1 2-16-15,-2 5 0 0,-1 3-496 0,-2 5-96 16,-3 3-32-16,0 4 0 0,-1 5 0 0,-1 4 0 16,-1 3 0-16,2 4 0 0,1 2-160 0,1 2 0 15,1 0 0-15,1 0 0 0,4-1 0 0,2-1 0 16,1-1 0-16,3-1 0 0,2-4 0 0,3-1 0 15,2-2 0-15,2-2 0 0,1-2 144 0,3-3-144 16,1-1 160-16,4-3-160 0,2-3 400 0,4-3-16 0,0-2 0 0,4-4 0 16,3-4 112-16,2-2 16 0,3-4 0 0,2-5 0 15,3-3-32-15,1-5 0 16,1-5 0-16,0-4 0 0,-1-5-96 0,-1-5-32 0,-1-4 0 0,-1-5 0 0,-5-2-96 0,-6 7-32 16,-1-2 0-16,-4-2 0 15,-4 0 48-15,-2-1 16 0,-5-1 0 0,-3 4 0 0,-5 1 144 16,-6-5 16-16,-4 6 16 0,-4 5 0 0,-2 5-464 0,3 9 0 15,-2 3 0-15,-2 3 0 16,-2 4-448-16,0 2-176 0,-1 4-32 0,-1 3-16 16,-2 2-1328-1,-5 5-272-15,4 3-48 0,1 4-16 0,4 3-976 0,2 2-192 0</inkml:trace>
  <inkml:trace contextRef="#ctx0" brushRef="#br0" timeOffset="153797.18">24037 12420 28271 0,'0'0'1248'0,"0"0"272"0,-1-5-1216 0,1 5-304 0,0-6 0 0,0 6 0 16,0 0 896-16,1-5 128 0,-1 5 32 16,2-6 0-16,2 2-144 0,0 1-16 0,2-1-16 0,2 2 0 15,0 0-400-15,3 1-80 0,2-1-16 0,3 0 0 0,1 2-160 0,2 2-32 16,1-2-16-16,0 0 0 0,0 0-176 0,1 0 128 15,-1-2-128-15,0 1 128 16,1 0-256-16,-1 0-64 0,-2 0-16 0,1 0 0 16,-1-1-640-16,-2 1-128 0,1 0-32 0,-1-1-9280 15,1 1-1856 1</inkml:trace>
  <inkml:trace contextRef="#ctx0" brushRef="#br0" timeOffset="154602.5">24808 12278 23039 0,'0'0'1024'0,"0"0"192"0,0-4-960 0,0 4-256 15,0 0 0-15,0 0 0 0,0 0 1360 0,0 0 240 0,0 0 32 0,0 0 16 16,0 0-272-16,0 0-48 15,0 0-16-15,0 0 0 0,0 0-688 0,-1 9-144 0,0 1-32 0,0 1 0 16,0 2-176-16,0 1-32 0,0 0-16 0,0 2 0 16,-2-1-96-16,2 1-128 0,0-1 176 0,1 0-176 15,0 1 0-15,0-1 0 0,-1 0 0 0,1-2 0 16,0-2 0-16,1 0-304 0,0-1 48 0,0-2 0 16,-1-1-448-1,0-7-96-15,0 0-16 0,3 7 0 0,-3-7-1968 0,0 0-400 0</inkml:trace>
  <inkml:trace contextRef="#ctx0" brushRef="#br0" timeOffset="155092.39">24887 12251 14735 0,'0'0'1312'0,"0"0"-1056"0,0 0-256 0,0 0 0 0,0 0 1216 15,0 0 176 1,0 0 32-16,0 0 16 0,7 1-272 0,-7-1-48 16,0 0-16-16,4 8 0 0,0 2-256 0,-2 2-48 15,0 2-16-15,-1 2 0 0,-1 1-304 0,0-1-64 0,0 2-16 0,1 0 0 16,-1 0-272-16,0 0-128 0,1-3 128 0,1 1-128 16,0-2 0-16,0-2 128 0,0-1-128 0,1-1 0 0,2-1 0 0,0-1-144 15,3-2 0-15,0-1 0 0,-2-2-48 0,1-1-16 16,1-1 0-16,0-1 0 15,1-1 208-15,0-1 0 0,0-1 0 16,0-1 0-16,-2 0 0 0,1-2 0 0,-1 0 0 0,-1-1 0 0,0 1 0 0,-2-2 0 16,1 0 0-16,-2-1 160 0,0 1-160 0,-1-2 0 15,1 0 144 1,-1 0-144-16,-1 0 320 0,1 0 0 0,0 0 0 0,-1-1 0 0,-1-1 272 0,0-1 48 0,0 0 16 0,-1 1 0 16,0-2 16-16,0 2 0 0,-1 1 0 0,-1 1 0 15,-2 2 48-15,2-1 16 16,-3 1 0-16,0 1 0 0,0 0-160 0,0 1-48 0,-1 2 0 15,-2 1 0 1,2 0-128-16,-2 2-16 0,-1 2-16 0,0 2 0 0,0-1-368 0,0 2 0 16,-1 2 0-16,-1 0 128 0,-1 3-128 0,1 1 0 0,0 2 0 0,0 1-128 15,-1 2 128-15,2 0 0 0,2-2 0 0,0 1-128 32,2 0-416-32,2-1-80 0,-1 0-16 0,3 0 0 15,2-1-2096-15,2 0-416 0,1-1-96 0</inkml:trace>
  <inkml:trace contextRef="#ctx0" brushRef="#br0" timeOffset="155598.44">24995 12064 23551 0,'-5'-13'1040'0,"3"7"224"0,-1 0-1008 0,1-1-256 16,-1-1 0-16,1 1 0 0,-1-1 896 0,0 1 128 16,-1 1 16-16,-1 0 16 0,1 2 32 0,-4 0 16 0,1 3 0 0,-1 0 0 15,0 1-320-15,-1 2-64 0,-2 2-16 0,-1 2 0 16,-1 3-256-16,-1 2-48 0,-3 2-16 0,0 2 0 16,-3 0-80-16,0 4-32 0,-1 3 0 0,0 2 0 15,-1 2-80-15,1 3-32 0,2 1 0 16,-1 2 0-16,2 1-160 0,2 2 0 15,2-1 0-15,1 1 128 0,2-1-128 0,5 1 0 0,-2 1 0 0,4-1 0 0,1-2 0 0,3-1 0 16,3 0 0-16,1-2 0 0,4 0 0 16,-1-1 128-16,3-3-128 0,3 0 0 0,1-2 192 15,3-4-32-15,2-1-16 0,1-2 0 0,2-3 80 0,1-2 16 16,2-4 0-16,0-3 0 0,1-3-16 0,1-3 0 16,2-3 0-16,1-4 0 0,-1-2 80 0,3-5 16 15,1-4 0-15,1-3 0 0,1-4-64 0,1-5 0 16,-2-4 0-16,-2-3 0 0,0-2 0 0,-5-3 0 15,-3-2 0-15,-4 0 0 0,-5 0 192 0,-2 1 16 16,-6 1 16-16,-2 1 0 0,-5 1 240 0,-3 3 48 16,-2 0 16-16,-5 4 0 0,-4 2-304 0,-3 3-64 15,-1 1-16-15,-3 3 0 0,-4 1-400 0,1 2 0 0,-1 2 0 0,0 3 0 32,-2 3-400-32,2 3-64 0,0 2-16 0,2 4 0 15,-3 2-1520-15,3 6-304 0,1 2-64 0,0 5-15888 0</inkml:trace>
  <inkml:trace contextRef="#ctx0" brushRef="#br0" timeOffset="158287.56">4043 14830 23039 0,'-10'-3'1024'0,"10"3"192"0,-9-2-960 0,0 1-256 0,-1 0 0 0,2 1 0 0,8 0 1856 0,0 0 320 16,-5 1 64-16,5-1 0 15,0 0-1024-15,0 0-192 0,0 0-64 0,0 0 0 16,0 0-448-16,0 0-80 0,3 5-32 0,5 2 0 0,-1-3 112 0,4 0 32 16,5-1 0-16,1-1 0 0,4 0 16 0,3 0 0 0,2-2 0 15,2 0 0-15,3-1-256 0,2 0-48 0,-1-1-16 0,0 1 0 16,-2-1-96-16,-11 1-16 0,2 0 0 0,0 1 0 16,-1-2 0-16,-1 2-128 0,-2 0 192 0,-1 0-64 15,-4 0-128-15,-1 0 160 0,-2 0-160 0,-3 2 160 16,-6-2-32-16,0 0-128 0,0 0 192 0,0 0-64 15,0 0-304-15,0 0-64 16,0 0-16-16,0 0 0 0,-9 4-1456 16,2-1-288-16,7-3-64 0,-8 4-14320 0</inkml:trace>
  <inkml:trace contextRef="#ctx0" brushRef="#br0" timeOffset="159061.22">5166 14805 20271 0,'0'0'896'0,"-6"-3"192"0,0-1-880 0,2 1-208 0,0 0 0 0,-3-2 0 0,3 0 1216 16,-1-1 192-16,1 1 32 0,0-1 16 16,2 1 176-16,1-2 32 15,1 0 16-15,1-1 0 0,1-1-512 0,3-1-96 0,1 0-32 0,3 0 0 0,2 1-528 0,1-1-128 0,3-1 0 0,0 2-16 16,3 0-240-16,-3 1-128 0,0 2 160 0,1 0-160 16,-2 3 256-16,-1 2-32 0,-1 1-16 15,1 3 0-15,-5 4-64 0,1 3-16 0,-1 3 0 0,-4 3 0 16,-2 4-128-16,0 3 192 15,-4 3-192-15,-2 14 192 0,-4-1-192 16,2-13 0-16,-2 2 0 0,-1 2 128 16,-2 3-128-16,-1 0 0 0,0-1-160 0,-7 10 160 0,2-8-192 0,6-15 48 0,-1-1 16 0,1-3 0 15,2-2 128 1,0-2 0-16,1-3 160 0,0-2-160 0,1-1 576 16,3-2 0-16,4-3 16 0,0 0 0 0,0 0 0 0,0 0 0 15,0 0 0-15,0 0 0 0,0 0-192 0,6 2-32 16,3-2-16-16,7-1 0 0,2-1-128 0,-4 0-32 15,3-1 0-15,2-2 0 0,1 1-192 0,12-3 128 16,-3 2-128-16,-2 0 0 0,1 1 0 0,-2-1 0 16,1 0 0-16,-3-1 0 15,0 1-368-15,0 1-64 0,2-1-16 0,-3 0 0 16,0-2-2160-16,-6 2-432 0,3-3-96 0</inkml:trace>
  <inkml:trace contextRef="#ctx0" brushRef="#br0" timeOffset="159300.14">5694 14696 39327 0,'0'0'1744'0,"0"-4"368"0,2-2-1696 0,0 1-416 0,2-1 0 0,2 1 0 16,-1 0 0-16,5 1 128 0,2-2-128 0,4 2 0 0,2 0 208 0,3-1-32 15,1 1-16-15,2 1 0 0,3-1-160 0,1 2 0 16,1-1 0-16,1 1 128 0,-1 0-128 0,0 0 0 15,-2-1 0-15,0 1 128 16,-1-2-464-16,-2 2-112 0,-3 0 0 0,6 0-16 16,-7 2-1920-16,-4 0-384 0,-4 0-80 0,-12 0-6864 15,0 0-1360-15</inkml:trace>
  <inkml:trace contextRef="#ctx0" brushRef="#br0" timeOffset="159477.84">6079 14638 20383 0,'-20'-1'896'0,"11"1"192"0,-3 0-864 0,-2 0-224 16,1 0 0-16,1 1 0 0,1 1 1952 0,1 0 352 15,3 0 64-15,-2 3 0 0,2 0-576 0,2 3-128 16,-1 1-32-16,3 2 0 0,2 3-736 0,-1 3-128 0,0 1-48 0,2 13 0 16,2-2-160-16,0-8-48 0,0 3 0 0,1 1 0 15,1 0-240-15,-1 2-48 0,1 1-16 0,0 2 0 16,-2-2-208-16,0-1 0 0,0 0 128 0,0-2-128 31,1-1-320-31,-1-1-96 0,-1-2-32 0,2 7 0 16,-1-9-2384-16,1-7-496 0</inkml:trace>
  <inkml:trace contextRef="#ctx0" brushRef="#br0" timeOffset="159648.01">6249 15082 20271 0,'0'0'896'0,"0"0"192"0,0 0-880 0,0 0-208 0,0 0 0 0,-5 7 0 0,1 3 3408 0,3-3 640 16,1 2 128-16,-2 7 32 15,1-1-2464-15,0 2-480 0,-1 0-112 0,2 3 0 16,-1 2-704-16,1-8-128 0,0 2-16 0,-1 8-16 0,0-1-288 15,0-1 128-15,0-3-128 0,0-1 0 0,0-1 0 16,0-1-352-16,0 0 48 0,1-3-11600 16,0-1-2304-16</inkml:trace>
  <inkml:trace contextRef="#ctx0" brushRef="#br0" timeOffset="160077.78">6747 14922 30687 0,'0'0'1360'0,"0"0"288"0,0 0-1328 0,0 0-320 0,0 0 0 0,0 0 0 0,0 0 1120 0,0 0 160 16,6-4 16-16,1 1 16 0,2 1-352 0,3 0-80 0,3-1-16 0,1 1 0 15,4 1-464-15,1-1-80 16,3 0-32-16,1 1 0 0,3-2-128 0,-2 1-32 16,3-1 0-16,-1 0 0 15,-1-1-736-15,-1 0-160 0,-1 0-16 0,2-1-10608 16,-2 1-2112-16</inkml:trace>
  <inkml:trace contextRef="#ctx0" brushRef="#br0" timeOffset="160533.75">7695 14595 30399 0,'-2'-2'2704'0,"-3"1"-2160"15,5 1-544-15,-5-1 0 0,5 1 528 0,0 0 0 0,0 0 0 0,0 0 0 16,0 0-80-16,0 0-32 15,8 2 0-15,2 0 0 0,3 0 160 0,2 0 48 16,3 1 0-16,4-1 0 0,3 0-240 0,3-1-32 16,0-1-16-16,2 0 0 0,0-1-208 0,0-1-128 0,-1-2 128 0,0 2-128 15,-1 0 0-15,0 0 0 16,-5 0 0-16,-1-1 0 0,0 2-320 0,-4 0-144 0,-3 0-32 0,-2 0 0 31,-2 0-704-31,-3 0-144 0,-8 1-16 0,0 0-16 0,0 0-400 0,0 0-80 16,-4-2 0-16,-3-1-16 0,-3 2 144 15,-1-1 48-15,0 0 0 0,-2 1 0 0,-3 1 1216 0,1 0 240 0,1-1 48 0,-1 1 16 16,0 1 1472-16,0 0 288 0,0 0 64 0,1 1 16 16,0 0 352-16,1 2 64 0,-1-1 16 0,3 0 0 15,-1 1-624-15,2 1-112 0,2 2-32 0,1 2 0 0,0 0-480 0,2 5-96 16,0 1-32-16,2 3 0 0,2 0-208 0,0 2-32 16,1 2-16-16,1 2 0 0,1 2-128 0,0 0-32 15,1 2 0-15,-1 0 0 0,0 0-192 0,0 1-128 16,0 0 160-16,3-2-160 0,-3 0 128 0,1-2-128 15,0-1 0-15,-1-1 0 16,0 1-272-16,0-5-160 0,1-1-16 0,1 5-16 16,-1-5-2352-16,-1-8-480 0</inkml:trace>
  <inkml:trace contextRef="#ctx0" brushRef="#br0" timeOffset="160896.73">8151 15102 35759 0,'0'-10'1584'0,"0"10"336"0,0 0-1536 0,3-5-384 0,1-1 0 0,2 1 0 16,-1-1 704-16,2 3 64 0,0 0 0 0,1 0 16 15,2 2-144-15,1 1-48 0,1 1 0 0,1 3 0 16,-1 0-384-16,-1 2-80 0,0 0 0 16,0 2-128-16,-3 1 144 0,0-1-144 0,-2 3 0 0,-2 2 144 0,-2-1-144 0,-2 0 0 15,-2-1 0-15,-3 2 0 0,-5 1 0 0,-1 2 0 16,-1 1 0-16,-2 1 0 0,0-2 0 0,0 1 0 15,-1-2 0-15,2-2 0 0,1 0 192 0,1-2 16 16,1-2 0-16,3 0 0 0,0-2 352 0,4-1 64 16,3-6 16-16,0 0 0 0,0 0-224 0,3 7-32 15,1-3-16-15,4 0 0 0,1-2-112 0,3 0-32 16,3-1 0-16,3-1 0 0,3-1-224 0,2 0 144 16,1-1-144-16,1 0 128 0,1-2-128 0,-1 2 0 15,-1-1 0-15,-1 1 0 0,-2-1 0 0,-1 2 0 16,-5-1 128-16,0 1-128 0,-3 0-144 0,-1 0-64 15,-2-1-16-15,1-1 0 16,-10 3-624-16,0 0-128 0,0 0-32 0,0 0-12016 0,0 0-2400 0</inkml:trace>
  <inkml:trace contextRef="#ctx0" brushRef="#br0" timeOffset="162203.65">9197 14912 20271 0,'-11'-5'896'0,"11"5"192"0,-6-2-880 0,6 2-208 0,-4-2 0 0,4 2 0 16,-4-1 2560-16,4 1 480 15,0 0 96-15,0 0 0 0,0 0-1472 0,0 0-320 16,0 0-48-16,7-1-16 0,2 0-464 0,2 1-112 16,2 1 0-16,3-1-16 0,1 0-240 0,2 0-32 0,1 0-16 0,1-1 0 15,1 0-112-15,1 1-32 0,-1-3 0 0,0 1 0 16,0 0-96-16,1 0-32 15,-1 0 0-15,0-1 0 0,-2 1-128 0,-2 0 0 16,0 0 144-16,-2 0-144 0,-1 0 128 0,-3 1-128 0,-3 0 128 0,-2 0-128 0,0 0 0 0,-7 1 0 16,0 0 0-16,0 0 0 15,0 0-592-15,0 0-48 0,0 0 0 0,0 0 0 16,0 0-1504-16,-4 0-304 0,-2 1-64 0,-3 1-12496 0</inkml:trace>
  <inkml:trace contextRef="#ctx0" brushRef="#br0" timeOffset="167609.35">10010 14628 14735 0,'0'0'640'0,"0"0"160"0,-4-2-640 0,4 2-160 15,-4-2 0-15,4 2 0 0,0 0 1344 0,-4-3 256 0,4 3 32 0,0 0 16 0,0 0-608 0,0 0-112 16,0 0-32-16,0 0 0 0,0 0-224 0,6 0-48 16,2 0-16-16,2 0 0 15,2-1 208-15,2 1 32 0,4 0 16 0,1 0 0 16,0-1-224-16,3-1-64 0,0 0 0 0,1-2 0 15,-1 1-96-15,0 0-32 16,-1 0 0-16,0 0 0 0,0-1 0 0,-1 1 0 0,0-1 0 0,-2 1 0 0,-1 1-288 0,-1 0-160 16,-2-1 160-16,-2 2-160 0,-1 0 160 0,-1-1-160 15,-2 2 160-15,-1 0-160 0,-7 0 0 0,0 0 128 16,0 0-128-16,0 0 0 16,0 0-512-16,0 0-128 0,0 0-48 0,0 0 0 15,0 0-464-15,0 0-112 0,-5 4-16 0,-2 0 0 16,-2-1-448-16,0 0-112 0,1 1-16 0,-2-1 0 15,-1 0-304-15,0 1-64 0,0-1-16 0,1-1 0 16,-1 0 944-16,0 0 176 0,1 0 32 0,0-1 16 0,-1-1 1296 0,0 0 256 16,0 0 48-16,0-1 16 0,1-1 1104 0,0 1 208 0,1 0 64 0,1 0 0 15,-1-1 32-15,1 1 16 0,0-1 0 0,3 1 0 0,-1-1-272 16,6 2-48 0,0 0-16-16,0 0 0 0,0 0-704 0,0 0-144 0,0 0-16 0,-2 6-16 0,1 1-176 0,0 1-16 15,0 2-16-15,1 3 0 16,1 4-96-16,-1 1-32 0,0-1 0 0,1 2 0 0,0 3-128 0,0 1-32 15,-1 0 0-15,1 1 0 16,0 0-80-16,2 1-32 16,-2-2 0-16,1 0 0 0,1 0-144 0,-1-2 0 0,1-1 144 0,-1-1-144 0,-1-1 0 15,1-1 144-15,1-1-144 16,-1-3 0-16,0-1 128 0,0-1-128 0,1-1 0 0,-1-2 0 0,1-1-192 0,-1-1-160 16,-2-6-32-16,3 8 0 15,-3-8-1504-15,0 0-304 0,0 0-64 0,6 2-7632 0,-1-2-1520 16</inkml:trace>
  <inkml:trace contextRef="#ctx0" brushRef="#br0" timeOffset="168006.16">10406 15087 24879 0,'0'0'2208'0,"0"0"-1760"16,3-6-448-16,3 1 0 0,-1-1 1328 0,1 1 176 15,-1 0 32-15,2 1 16 0,-1-1-112 0,2 2-32 16,0 0 0-16,0 0 0 0,1 0-640 0,1 2-144 16,0 0-32-16,0 2 0 0,-1 1-320 0,1 2-64 15,0-1-16-15,-2 1 0 0,1 2-192 0,-1 1 128 16,2-1-128-16,-6 2 0 0,1 1 0 0,-2-1 128 16,-1 0-128-16,-2 1 0 0,-1 1 0 0,-2 0 0 0,-3-1 128 15,2 0-128-15,-5 1 0 0,1 0 144 16,-1 0-144-16,1-1 128 0,-1 0 0 0,1-2-128 15,2 1 192-15,0 0-64 0,2-2 176 0,-2 0 16 16,2 1 16-16,0-2 0 0,4-5-16 0,-2 6 0 0,2-6 0 0,0 0 0 16,0 0-32-16,0 0-16 15,0 0 0-15,0 0 0 0,8 4-144 0,0-1-128 16,-1-1 192-16,3 0-192 0,3-2 224 0,0 0-64 16,1-3-16-16,0 1 0 0,2 0-144 0,-1 0 0 0,0 0 0 0,2-2 0 0,-4 1-256 15,2 0-64-15,-1-1-32 0,3 1 0 16,-2 0-1632-16,-7 1-320 0,2-1-64 0,2 0-14032 15</inkml:trace>
  <inkml:trace contextRef="#ctx0" brushRef="#br0" timeOffset="168790.28">11422 14675 6447 0,'0'0'272'0,"0"0"80"0,1-6-352 0,-1-2 0 16,-1 0 0-16,1 2 0 0,0-2 4000 0,0 0 736 15,0 2 128-15,0-1 48 0,0 0-2240 0,0 2-448 16,0-1-96-16,0 6-16 0,0 0-640 0,0 0-128 16,0 0-16-16,0 0-16 0,0 0-336 0,0 0-64 0,0 0-16 0,0 0 0 15,0 10-336-15,0 4-80 0,0 1-16 0,0 3 0 16,-1 1-224-16,0 3-48 0,0 1-16 0,0 2 0 16,1 0-176-16,0 0 0 0,1 2 144 0,1-2-144 15,1-1 0-15,1 0 0 16,0 1 0-16,-2-2 0 0,3-1 0 0,1-3 0 0,-1 0 0 0,-1-1 128 15,1-4-304-15,-1-2-48 0,0-1-16 0,0-2 0 32,-2-1-1424-32,0-2-304 0,-2-6-48 0,0 0-9008 0,0 0-1808 0</inkml:trace>
  <inkml:trace contextRef="#ctx0" brushRef="#br0" timeOffset="168965.58">11204 14893 31327 0,'-6'-2'2784'0,"-1"-1"-2224"15,1 0-560-15,0 1 0 0,1-1 800 0,5 3 48 0,0 0 16 0,0 0 0 16,0 0 96-16,4-3 0 0,3-1 16 16,1 2 0-16,5-1-464 0,2 1-112 0,5-2-16 0,1 2 0 15,2-1-176-15,2-2-32 0,1 2-16 0,3 0 0 16,2-2-160-16,2 1 0 0,1-2 0 16,2 0 128-1,2-1-1648-15,-2 0-336 0,0-2-64 0</inkml:trace>
  <inkml:trace contextRef="#ctx0" brushRef="#br0" timeOffset="169441.71">12251 14588 31327 0,'0'0'2784'15,"-6"-1"-2224"-15,2 0-560 0,4 1 0 0,0 0 688 0,0 0 16 0,0 0 16 16,0 0 0-16,0 0-96 0,6 1-32 0,4-1 0 0,3 1 0 16,5-1-32-16,1 0-16 15,4 0 0-15,3 0 0 0,2-1-336 16,2 1-64-16,1-2-16 0,-1 0 0 0,-3 0-128 0,1-2 0 0,-1 1 0 0,-1 0 0 16,-2 1-240-16,-1-1-128 15,-2 0-16-15,-2 1-16 16,-4 0-576-16,-3-1-112 0,-3 2-32 0,-2-1 0 15,-7 2-320-15,0 0-64 0,0 0-16 0,-4-3 0 16,-1-2 80-16,-2 2 16 0,-3 1 0 0,-1 0 0 0,-2 0 944 0,0 0 192 16,0 2 32-16,-1 0 16 0,1 0 848 0,-1 0 160 15,0 0 48-15,0 2 0 0,2 0 720 0,-2 1 128 16,1 0 48-16,1 2 0 0,1 0-288 0,2 2-48 16,1 2-16-16,-1 1 0 0,2 1-448 0,1 2-80 15,2 3-32-15,-1 2 0 0,2 2-272 0,1 1-48 16,-1-1-16-16,2 4 0 0,-1 1-160 0,1 1-48 15,1 2 0-15,0-1 0 0,0 0-256 0,0-1 0 16,1-1 128-16,1 1-128 0,0-1 0 0,0-1 0 16,0 0 128-16,1-3-128 15,0-1-336-15,1-2-128 0,3-3-32 0,4 5 0 16,1-6-2320-16,-3-6-480 0,2-3-96 0,2-2 0 0</inkml:trace>
  <inkml:trace contextRef="#ctx0" brushRef="#br0" timeOffset="169724.81">12792 15006 27759 0,'-11'4'1216'0,"5"-1"272"0,0 1-1184 0,-1 2-304 16,-1 0 0-16,1 3 0 0,-1 1 816 0,1 1 96 0,2 1 32 0,0 1 0 15,1 1-144-15,1 0-32 0,1-2 0 0,0 0 0 0,4-1-272 0,0 1-64 16,1-1-16-16,3 0 0 16,0-1 160-16,2-2 16 0,1-2 16 0,1-1 0 0,2-2-16 0,2-1 0 15,-1-1 0-15,3-2 0 0,-1-2-160 0,0-1-48 16,0-3 0-16,-2-2 0 0,-1-2 176 0,-1-2 16 15,-2-3 16-15,-3-1 0 0,-1 1 0 16,-3-2 0-16,-2 0 0 0,-3 2 0 16,-3 0-144-16,0 2-16 0,-4 1-16 0,-1 2 0 0,-3 2-160 15,1 3-48-15,-1 0 0 0,0 3 0 0,-1 2-336 0,1 2-80 16,0 0-16-16,1 2 0 16,2 0-464-16,-3 3-80 0,4-1-32 0,4 1 0 15,6-6-1664-15,0 0-336 0,0 0-64 0,5 7-8416 0,4-3-1696 16</inkml:trace>
  <inkml:trace contextRef="#ctx0" brushRef="#br0" timeOffset="170057.79">13750 14775 19343 0,'0'0'1728'0,"0"0"-1392"0,0 0-336 0,9-1 0 15,1 0 2192-15,1 0 368 0,0 0 80 0,1 0 16 0,2 0-704 0,1 1-144 16,3-2-16-16,0-1-16 0,-1 1-816 0,1 0-176 15,0-1-16-15,2 0-16 0,-1 1-432 0,-1 0-96 16,-2 0-16-16,1 0 0 16,-2-1-208-16,0 2-128 0,-3 0 128 0,6 0-208 15,-5 0-2048-15,-2 1-416 0,-2 1-80 0</inkml:trace>
  <inkml:trace contextRef="#ctx0" brushRef="#br0" timeOffset="170255.62">13872 14919 35135 0,'-11'0'1552'0,"11"0"320"0,-7 2-1488 0,2-1-384 0,5-1 0 0,0 0 0 16,0 0 704-16,0 0 64 15,0 0 0-15,1 6 16 0,2 0 80 0,5-1 16 0,3 0 0 0,1-1 0 16,2-1-336-16,3 0-64 0,2-1-16 0,3-1 0 0,2-1-320 0,1-1-144 16,3-1 128-16,12-3-128 15,-2 1-384-15,0-2-144 0,3 0-48 0,1-2 0 31,-1-2-2416-31,0-1-480 0,-3-2-112 0</inkml:trace>
  <inkml:trace contextRef="#ctx0" brushRef="#br0" timeOffset="170673.27">15073 14631 28559 0,'-10'-5'1264'0,"10"5"272"0,-7-2-1232 0,-1-2-304 0,-1 3 0 0,0 1 0 0,-1 1 1024 15,-1 4 160-15,-1 2 32 0,1 2 0 0,1 2-544 16,-1 2-96-16,-1 2-32 16,1 1 0-16,2 2-208 0,1 0-32 0,0 2-16 0,2 0 0 0,2-1 96 0,2 1 32 31,1-1 0-31,2 1 0 0,1-3-16 0,4-1 0 15,1 0 0-15,1-2 0 0,1-1 0 0,1-1 0 16,2-2 0-16,1-2 0 0,2-3 64 0,2 0 16 16,2-3 0-16,-1-2 0 0,2-2-192 0,1-4-32 15,1-2-16-15,0-1 0 0,-2-4 64 0,0-3 16 16,-1-4 0-16,0-3 0 0,-1-2 192 0,-3-2 32 16,-2-1 16-16,-2-1 0 0,-3-1-64 0,-1 3-16 15,-4-1 0-15,-2 2 0 0,-2 1-48 0,-4 1-16 16,-2 2 0-16,-3 2 0 0,-1 2-144 0,-2 2-16 15,-2 1-16-15,-1 2 0 0,-5 1-240 0,-1 3 0 0,-2 3-192 0,0 0 192 32,-2 3-512-32,1 3 0 0,-1 2 0 0,-1 2 0 15,1 3-1792-15,-1 3-336 0,2 3-80 0,-11 12-15872 0</inkml:trace>
  <inkml:trace contextRef="#ctx0" brushRef="#br0" timeOffset="174433.17">6930 16315 13823 0,'-7'-3'1216'0,"2"0"-960"0,5 3-256 15,-8-4 0 1,0 2 1856-16,2 0 320 0,0-1 64 0,6 3 0 0,-8-2-608 0,8 2-128 0,0 0-32 0,0 0 0 16,0 0-384-16,0 0-96 15,0 0-16-15,0 0 0 0,0 0-304 0,0 0-64 0,0 0-16 0,17 2 0 16,1 0 96-16,2-2 16 0,4-1 0 0,2 0 0 16,3-1-64-16,0-1-16 0,0-1 0 0,2 1 0 0,1-5-304 0,-1 4-48 31,0-1-16-31,-1 1 0 0,-1 0-96 0,-3 2-32 15,-2 0 0-15,-1 0 0 0,-2 0-128 0,-2 1 0 16,-3-1 0-16,-2 2 0 16,-3 0-272-16,-3 2-144 0,-8-2-32 0,0 0 0 15,0 0-1840-15,6 6-368 0,-6-6-80 0,2 8-16 16,-5 0-432-16,-3-2-80 0</inkml:trace>
  <inkml:trace contextRef="#ctx0" brushRef="#br0" timeOffset="174645.4">7275 16347 19695 0,'0'0'864'0,"-9"-2"192"0,1 0-848 0,-1 0-208 0,0-1 0 15,1 1 0-15,1 1 1664 0,7 1 272 0,-8-2 64 0,0 1 16 16,-1 1-112-16,1 1-32 0,-1 1 0 0,2 3 0 16,2 0-688-16,-1 3-144 0,1 3-16 0,1 2-16 0,1 3-544 0,2 5-96 15,-1 5-32-15,0 1 0 16,0 1-192-16,2 1-144 0,3 1 192 0,-1 2-192 0,-2 2 0 0,2-1 0 16,1-1 0-16,1 1 0 0,0 0 128 15,2-3-128-15,-1-5 0 0,1-1 0 0,-2 0 0 0,0-3 0 16,1-3-208-16,-1-1 80 15,-2 0-528-15,3-4-112 0,-1-3 0 0,2-2-16 16,-6-8-2720-16,10 5-528 0</inkml:trace>
  <inkml:trace contextRef="#ctx0" brushRef="#br0" timeOffset="174835.71">7485 16752 22111 0,'0'0'1968'0,"0"0"-1584"0,0 0-384 0,0 0 0 15,-7 2 2288-15,1 3 368 0,6-5 80 0,-4 12 16 16,-1 2-1152-16,1 1-240 0,-1 2-32 0,2 1-16 15,1 1-576-15,0 1-112 0,0-1-32 0,-1 2 0 16,0-1-336-16,1-2-64 0,0 0 0 0,-1 1-16 16,1-2-176-16,2 2 192 0,-3-2-192 0,2 1 192 15,0 0-192-15,0-3 0 0,0-3-192 0,1-2 192 32,0-10-1616-32,4 9-208 0,-4-9-32 0,9 4-13840 0</inkml:trace>
  <inkml:trace contextRef="#ctx0" brushRef="#br0" timeOffset="175095.31">7938 16525 30399 0,'0'-11'2704'0,"-1"4"-2160"16,-2-3-544-16,2 1 0 0,3 1 1920 16,-2 1 256-16,-1-1 64 0,1 8 16 0,0 0-928 0,0 0-192 15,0 0-48-15,0 0 0 0,0 0-448 0,0 0-112 16,-2 9-16-16,0 3 0 15,-1 3-352-15,1 4-160 0,0 2 128 0,-1 3-128 16,-1 2 0-16,2 3 0 0,1 2 128 0,-1 2-128 0,1 0 0 0,-1 1 0 0,-1-2 0 0,2-2 0 16,0-4 0-16,-1 0 0 0,0-3 0 0,0-1-176 31,1-3-288-31,1-2-64 0,0-3-16 0,0-2 0 0,0-3-1424 0,0-9-272 0,1 9-64 0,-1-9-14224 16</inkml:trace>
  <inkml:trace contextRef="#ctx0" brushRef="#br0" timeOffset="175264.32">7714 16751 38351 0,'-11'-11'1696'0,"6"5"352"0,0 1-1632 0,0 1-416 0,5 4 0 0,0 0 0 0,0 0 464 0,0 0 16 16,0 0 0-16,6-7 0 15,4 1-256-15,3 2-48 16,4 1-16-16,3-1 0 0,3 1-160 0,4 0 0 0,4-2 0 0,2 1-176 15,2 0-480 1,0-1-112-16,0-2 0 0,-1-2-10752 0,0 0-2128 0</inkml:trace>
  <inkml:trace contextRef="#ctx0" brushRef="#br0" timeOffset="175613">8444 16443 30399 0,'-7'-2'2704'0,"-2"0"-2160"15,1-1-544-15,8 3 0 0,0 0 1088 0,0 0 96 16,-7 0 32-16,7 0 0 0,0 0-976 0,0 0-240 15,0 0 0-15,9 6 0 0,4-1 256 0,3 0 0 16,1-2 0-16,3-1 0 0,5-2 320 0,2 0 80 16,3 0 16-16,3-1 0 0,3 0-288 0,3 0-64 15,2 0-16-15,-2 0 0 0,-2 1-304 0,-1-1 160 16,-5 0-160-16,-2-1 128 0,-5-1-304 0,-2 1-64 16,-3-1-16-16,-3 0 0 15,0 1-640-15,-4 1-128 0,-3 0-16 0,-9 1-16 16,0 0-736-16,0 0-128 0,0 0-48 0,0 0-11504 0</inkml:trace>
  <inkml:trace contextRef="#ctx0" brushRef="#br0" timeOffset="175772.11">8806 16410 12895 0,'-13'-1'1152'0,"-1"1"-928"0,-2 1-224 0,3 1 0 15,-2 0 2992-15,3 2 544 0,0-1 112 0,1 2 32 16,1 1-1504-16,1 3-288 0,2 1-64 0,2 2-16 0,-1 1-688 0,1 5-144 16,2 2-16-16,0 2-16 0,3 0-368 0,-2 5-80 15,2 1-16-15,2 2 0 0,-1 2-288 0,2 0-64 16,-1-1-128-16,1-2 192 0,-1 0-192 0,1-1 128 15,-1-1-128-15,-1-2 0 0,-1-2-192 0,0-1-128 16,0-1-16-16,1-2-16 16,0-2-2896-16,1-2-576 0</inkml:trace>
  <inkml:trace contextRef="#ctx0" brushRef="#br0" timeOffset="176148.69">9001 16935 38703 0,'0'0'1712'0,"0"0"352"16,0-8-1648-16,0 8-416 0,3-8 0 0,-3 8 0 0,0 0 464 0,7-6 16 15,-2 0 0-15,-5 6 0 0,0 0-224 0,9 0-64 16,-9 0 0-16,10 3 0 0,-1 1-192 0,-9-4 0 16,7 7 0-16,-2 2 0 0,-2 1 0 0,0 2 0 15,-5 1 0-15,0 3 0 0,-1-1 0 0,-3 1 0 16,-1-2 0-16,-2 1 0 0,-1 3 0 15,0 0-128 1,-1-1 128-16,0-1 0 0,0-3 0 0,2 0 0 0,2-2 0 0,0-1 0 0,2-1 272 16,1-2 64-16,4-7 16 0,-1 8 0 0,1-8 160 0,0 0 48 31,5 8 0-31,-1-3 0 0,-4-5-224 0,10 5-32 0,1-3-16 0,1-1 0 0,1-1-128 0,4-1-32 16,-1-1 0-16,2-1 0 0,0 1-128 0,1 0 128 15,0-1-128-15,-2 1 128 0,0 0-320 0,-2 0-80 16,-1 0-16-16,-2 0 0 15,0 0-1456-15,0-1-304 0,-1 1-48 0,0 0-9936 16,-2 0-2000-16</inkml:trace>
  <inkml:trace contextRef="#ctx0" brushRef="#br0" timeOffset="177897.7">9855 16585 17503 0,'0'0'1552'0,"0"0"-1232"16,-7-7-320-16,7 7 0 0,0 0 2304 0,-4-5 384 16,-2 0 96-16,6 5 16 0,0 0-1264 0,0 0-240 15,0 0-48-15,0 0-16 0,0 0-400 0,0 0-96 0,0 0-16 0,9-3 0 16,0 0-240-16,1 2-48 0,1 0-16 0,3-1 0 16,4 0 96-16,0 0 0 15,1-2 16-15,1 0 0 0,1 1-288 0,-2 1-64 16,1-1-16-16,-1 0 0 0,0 0-160 0,-2 1-224 0,1 1 48 0,-3 0 16 15,-2 1-448-15,0 0-96 0,-5 1 0 0,-8-1-16 16,0 0-1792-16,0 0-368 0,0 0-64 0</inkml:trace>
  <inkml:trace contextRef="#ctx0" brushRef="#br0" timeOffset="178096.97">9835 16786 23951 0,'0'0'2128'0,"-8"0"-1696"0,0 1-432 0,8-1 0 15,-7 4 1440-15,7-4 208 0,0 0 32 0,0 0 16 0,0 0-912 0,0 0-176 16,0 0-32-16,0 0-16 0,0 0-16 0,9 4 0 16,0-2 0-16,5 0 0 0,1-2-96 0,3-1-32 15,3-1 0-15,1-1 0 16,1-1-208-16,2 1-32 0,2-1-16 0,1-1 0 16,1 1-688-16,0 0-144 0,3-1-32 0,1 1-9568 0,0 0-1920 0</inkml:trace>
  <inkml:trace contextRef="#ctx0" brushRef="#br0" timeOffset="179350.61">11659 16371 21599 0,'0'0'960'0,"0"0"192"0,-9-6-928 0,2 1-224 16,7 5 0-16,0 0 0 0,-8-5 1392 0,8 5 224 16,0 0 48-16,0 0 16 15,-5-7-80-15,5 7 0 0,0 0-16 0,6-5 0 16,0-1-736-16,3 2-144 0,2 2-16 0,3 0-16 0,3-2-160 0,3 2-48 15,3-1 0-15,3 1 0 0,2 0-144 0,0 1-16 16,0-1-16-16,1 2 0 0,2 0-288 0,0 0 160 16,0 0-160-16,-3 1 128 0,1 1-128 0,-6 0 0 15,-1-4 144-15,-3 2-144 0,-3 2 0 0,-1 0-320 16,-3-1 64-16,-2 0 16 16,-10-1-688-16,0 0-144 0,0 0-16 0,0 0-16 15,0 0-752-15,0 0-160 0,0 0-32 0,-1 9 0 16,-5-3-1712-16,-2 1-336 0</inkml:trace>
  <inkml:trace contextRef="#ctx0" brushRef="#br0" timeOffset="179541.16">12035 16370 6447 0,'-10'0'576'16,"-2"0"-576"-16,0 0 0 0,0-1 0 0,0-1 2928 0,1 1 464 0,0 0 112 0,1 0 16 16,1 0-944-16,1 0-176 15,1 1-32-15,7 0-16 0,-9 3-736 0,2 1-144 0,1 2-16 0,0 3-16 16,1 0-592-16,0 5-112 16,1 1-32-16,0 3 0 0,1 1-160 0,1 3-32 0,0 2-16 0,1 0 0 15,1 1-240-15,0 3-32 0,1 1-16 0,1 0 0 0,0-2-208 0,1 2 0 16,2 1 128-16,-1-4-128 0,1-2 0 0,-1-2 0 15,-1-4 0-15,2-3 0 16,0 1-496 0,3-4-144-16,0-3-16 0,2-2-16 0,1 0-2208 0,2-3-448 0,2-5-96 0</inkml:trace>
  <inkml:trace contextRef="#ctx0" brushRef="#br0" timeOffset="179809.87">12233 16657 15663 0,'0'0'688'0,"0"0"144"0,-7-1-656 0,7 1-176 16,-8 5 0-16,-1 0 0 0,-1 3 2656 0,1 2 496 0,0 2 112 0,0 1 0 15,1 3-1920-15,0 0-384 0,1 2-64 0,3-1-32 16,0 1-528-16,1-3-96 16,1-2-32-16,2 1 0 0,0-2 128 0,2-1 32 0,2-1 0 0,0-2 0 15,2 2 176-15,1-3 32 16,1-4 16-16,2-1 0 0,3 0 48 0,-2-5 16 0,0-1 0 16,1-2 0-16,0-1-96 0,0-2-32 0,0-3 0 0,-1-1 0 15,-1-2-96-15,-1-2-32 0,-1-3 0 0,-2-1 0 16,-1 1-32-16,-3 0-16 0,-2 3 0 15,-2 1 0-15,-1 4-16 0,-3 2 0 16,-2 2 0-16,0 2 0 0,-3 3-192 0,1 3-144 16,-2 2 192-16,-1 4-192 0,1 0-464 0,-2 3-208 0,1 1-32 0,2 3-16 15,1 1-1856-15,2 2-368 0,1-1-80 0</inkml:trace>
  <inkml:trace contextRef="#ctx0" brushRef="#br0" timeOffset="180192.81">12970 16290 31615 0,'-8'-26'1408'0,"4"10"272"0,1 2-1344 0,-1 0-336 0,2-1 0 0,1 4 0 32,0 1 368-32,0 3 0 0,-1 0 0 0,2 7 0 0,0 0 480 0,0 0 112 15,0 0 0-15,0 0 16 0,0 0-368 0,-5 14-80 16,0 3-16-16,-2 4 0 0,0 3-80 0,-1 6-32 16,-3 3 0-16,-3 4 0 0,0 1-112 0,-2 3-32 15,-3 3 0-15,0 7 0 0,-1 5-128 0,0 5-128 16,-4 5 144-16,0-3-144 0,0-1 128 0,2 0-128 15,-3-2 0-15,3 2 144 0,0-3-144 0,1-3 0 16,0-2 0-16,3-6 0 0,-3-2 0 0,3-7-144 16,0-4 0-16,1-1 0 0,-1-3-96 0,1-2-16 15,2-3 0-15,1-2 0 16,-1-3-1200-16,4-2-240 0,2-4-48 0,2-2-14160 0</inkml:trace>
  <inkml:trace contextRef="#ctx0" brushRef="#br0" timeOffset="180710.98">13006 17283 5519 0,'-4'-12'240'0,"2"2"64"0,-1-3-304 0,2 1 0 16,1-1 0-16,3-1 0 0,-1-1 6496 0,1 1 1248 15,1 0 240-15,3-1 48 0,-1 2-6032 0,0 1-1200 16,2 0-240-16,1 1-48 0,-1 1-48 0,0 1 0 16,1 3 0-16,0 1 0 0,-2 3-16 0,3 2-16 15,0 2 0-15,-1 4 0 0,-2 3-240 0,0 3-32 16,0 1-16-16,0 2 0 0,-2 2 32 0,-1 1 0 16,-1 3 0-16,-2 1 0 0,-2 0-48 0,-2 1-128 15,-1-1 192-15,-1 2-64 0,-1-1-128 0,-2 0 0 0,-2-1 0 16,1-2 0-16,-1-3 0 0,1-1 0 0,1-3 128 0,0-1-128 15,2-2 128-15,0-1-128 0,2-2 192 0,4-7-64 0,-3 7 256 16,3-7 64-16,0 0 0 0,0 0 0 0,0 0-160 0,0 0-32 16,6 5 0-16,3-1 0 0,0-2 32 0,3-2 0 15,2-1 0-15,3 0 0 0,1-2-112 16,4 0-32-16,2-1 0 0,1 0 0 0,1 1-144 0,2 1 192 16,-1 0-192-1,1 0 192-15,-1 0-192 0,0 1 0 16,-3 0 0-16,-2 0 0 0,-2 0 0 0,-4 1 0 0,-2 0 0 0,-1 0 0 15,-1 0 128-15,-4-1-128 0,-8 1 0 0,0 0 128 16,0 0-128-16,0 0 0 0,0 0 0 0,0 0 0 0,0 0-240 0,0 0-128 16,0 0-16-1,0 0-16 1,-6-2-1552-16,-2 1-304 0,-1 0-64 0,-2 1-15280 0</inkml:trace>
  <inkml:trace contextRef="#ctx0" brushRef="#br0" timeOffset="190644.36">7348 17773 3679 0,'0'0'320'0,"0"0"-320"0,0 0 0 0,0 0 0 31,0 0 2592-31,0 0 448 0,0 0 96 0,0 0 0 0,0 0-1440 0,0 0-288 16,0 0-64-16,0 0-16 0,0 0-464 0,0 0-96 0,0 0 0 0,0 0-16 16,0 0-240-16,0 0-64 0,4 3 0 0,3 0 0 15,2 1 192-15,0-2 16 0,2 0 16 0,4-1 0 16,2 0 304-16,3-1 64 0,18-1 16 0,-4-1 0 16,-1-1-304-16,-1-1-64 0,-2 0-16 0,1 0 0 0,0-1-160 0,-1 1-16 15,-2-2-16-15,1 2 0 16,-2 2-336-16,-2 0-144 15,-3-2 128-15,-3 1-128 0,-2 0 128 0,-3-1-128 0,-2 1 128 16,-2 1-128-16,-10 2 0 0,8-3 0 0,-8 3 0 0,0 0 0 16,0 0-736-16,0 0-80 0,0 0-16 0,0 0 0 15,0 0-496-15,0 0-96 0,-11-2-32 0,1 2 0 16,-4 3-656-16,-2-1-144 0,-2 0-32 0,1 0 0 16,2 0 256-16,-1 2 48 0,2-2 16 0,1-1 0 31,1 1 1008-31,1 0 208 0,1 3 48 0,1-3 0 0,-2-1 1536 0,2-1 304 15,1-1 64-15,1 1 16 0,-1 0 784 0,8 0 176 0,0 0 16 0,-8 2 16 16,1 0-608-16,7-2-128 0,-9 4-32 0,1 0 0 16,3 1-480-16,-1 1-80 0,2 3-32 0,-1 2 0 15,2 1-320-15,-1 2-64 0,0 2-16 0,2 1 0 16,0 2-48-16,1 3-16 0,-1 1 0 0,1 1 0 16,1-1-384-16,0-1 0 0,1 0 128 0,-1-1-128 15,0 0 0-15,1 0 160 0,1 0-160 0,0-1 160 16,0-1-160-16,1-2 0 0,-1-1 0 0,1-2 0 15,-2-1-160-15,1 0-112 0,1-1-32 0,-1 0 0 16,0-1-2176-16,0-2-432 16</inkml:trace>
  <inkml:trace contextRef="#ctx0" brushRef="#br0" timeOffset="190975.16">7853 18310 23039 0,'0'0'2048'0,"0"0"-1648"16,5-7-400-16,-5 7 0 0,5-8 1392 0,0 3 192 15,1-1 32-15,-6 6 16 0,9-3-368 0,0 1-80 0,-9 2-16 0,11-1 0 16,0 0-528-16,0 2-96 0,-11-1-32 0,10 5 0 16,0 1-304-16,-1-1-64 0,-1 1-16 0,-2 0 0 15,-1 2-128-15,-1 1 0 0,-1 0 144 0,-2-1-144 16,-2 1 0-16,0 1 0 0,-1 0 0 0,-1 0 0 16,-2 1 0-16,0 1-320 0,-3 1 64 0,3-5 16 15,0 1 48-15,1 0 0 0,-2-1 0 0,2 1 0 16,-1-1 192-16,3 0 0 0,-2-2 0 15,-1 5 0-15,2-3 0 0,3-8 208 0,0 0-32 0,0 0-16 16,0 0 160-16,5 9 48 0,-5-9 0 0,8 5 0 0,2-2-160 16,1 0-16-16,0-3-16 0,1 0 0 0,0 0-176 15,3-1 0-15,0-3 144 0,2 1-144 16,-1 0 0-16,3-1-240 0,0 0 48 0,0 0 0 16,1-1-704-1,0 1-144-15,1-2-32 0</inkml:trace>
  <inkml:trace contextRef="#ctx0" brushRef="#br0" timeOffset="191247.27">8451 18191 33167 0,'-3'-12'1472'0,"3"12"304"16,-2-8-1424-16,2 8-352 0,0 0 0 0,0 0 0 0,3-8 496 0,-3 8 16 0,0 0 16 16,9-3 0-16,-1 1-528 0,2 1 0 15,1 0 0-15,0 1 0 0,1 0 0 0,2 1 0 0,-1 0 0 0,2 0 0 16,1-1 128-16,-1 0-128 0,2 0 0 0,-1-1 0 16,2 0 0-16,0-1 0 0,-1-1 0 0,-1 2 0 31,1-1-800-31,-2 1-64 0,-2-1-16 0,0 0 0 15,-2-1-1824-15,-3 1-368 0</inkml:trace>
  <inkml:trace contextRef="#ctx0" brushRef="#br0" timeOffset="191576.53">8967 17833 24879 0,'0'0'2208'0,"-4"-4"-1760"16,4 4-448-16,0 0 0 0,-6-3 448 0,6 3 16 0,0 0 0 0,0 0 0 16,0 0-16-16,0 0-16 15,0 0 0-15,0 0 0 0,10 0 112 0,1 0 32 0,1 0 0 0,2 0 0 16,1 0 112-16,3 1 16 0,2 0 16 15,3-1 0-15,1 0 16 0,4 1 0 0,1 0 0 0,1-1 0 16,1 0-368-16,1 0-80 16,0 0-16-16,-2-1 0 0,-2-1-272 0,-1 0 128 15,-3-1-128-15,-1 1 0 0,-1 0 0 0,-3 0-256 16,-4 1 32-16,-2 0 0 0,-1-2-736 0,-2 2-160 0,-10 1-32 0,9-1-8752 16,-9 1-1744-16</inkml:trace>
  <inkml:trace contextRef="#ctx0" brushRef="#br0" timeOffset="191814.21">9262 17832 23903 0,'-12'-1'1056'0,"4"1"224"0,0 1-1024 0,1 0-256 0,-1 2 0 0,1-1 0 0,1 1 896 16,6-3 144-16,-7 7 32 0,7-7 0 0,-3 8-368 0,-2 3-64 16,2 2 0-16,2 1-16 0,2 0-160 0,1 3-16 31,0-1-16-31,1 2 0 0,-1 0 144 0,0 1 48 0,-1 0 0 0,1 0 0 15,1 0-240-15,-1 2-64 0,0 0 0 0,-1 0 0 16,0-1-192-16,0 0-128 0,1-2 160 0,0 0-160 0,-1-2 128 0,1 0-128 16,-1-2 0-16,0-1 144 0,0-2-288 0,1-1-64 15,-2-10-16-15,3 10 0 16,-3-10-2496-16,0 0-496 0</inkml:trace>
  <inkml:trace contextRef="#ctx0" brushRef="#br0" timeOffset="192019.59">9540 18237 24879 0,'0'0'1088'0,"0"0"256"0,0 0-1088 0,0 0-256 0,0 0 0 16,0 0 0-16,0 0 1520 0,-3 8 240 0,-1 1 48 15,2 0 16-15,-1 1-784 0,2 2-144 0,1 2-48 0,-1 1 0 16,-3 2-336-16,2 0-64 0,0 2 0 0,0 1-16 16,0 1-176-16,-2-9-48 0,2 1 0 0,0 1 0 15,0 2-80-15,0-1-128 0,-1-1 176 0,1 1-176 16,0-2 0-16,-1 8 0 0,-1-6 0 0,3-3-192 31,1-3-576-31,0-9-96 0,4 8-32 0,-4-8 0 16,0 0-1744-16,9 2-368 0</inkml:trace>
  <inkml:trace contextRef="#ctx0" brushRef="#br0" timeOffset="192355.8">10454 18120 32255 0,'0'0'2864'0,"0"0"-2288"16,0 0-576-16,0 0 0 0,0 0 752 0,0 0 32 0,0 0 16 0,10-3 0 16,1 1-800-16,4 2-144 0,3 1-48 0,2 0 0 15,2 0 192-15,1 1 0 0,0 0 0 0,1-1 0 16,0-1-160-16,1 0 0 0,-4-1 0 0,-2-1 0 16,0 0-368-16,-2 1-80 0,-2 0-16 0,-2 0 0 31,-1 1-1680-31,-2 1-320 0,-10-1-80 0</inkml:trace>
  <inkml:trace contextRef="#ctx0" brushRef="#br0" timeOffset="192558.14">10534 18288 23039 0,'-15'2'2048'0,"6"0"-1648"15,0-1-400-15,9-1 0 16,-7 3 1360-16,7-3 192 0,0 0 48 0,0 0 0 0,-5 7-272 16,5-7-48-16,0 0-16 0,4 9 0 0,1-3-672 15,4 1-128-15,2-3-16 0,3 1-16 0,3-2-112 0,3 0-32 0,2 1 0 0,2-2 0 16,2-2-112-16,2-1-32 15,-2-2 0-15,2-2 0 16,1-1-752 0,2-1-160-16,2 0-16 0</inkml:trace>
  <inkml:trace contextRef="#ctx0" brushRef="#br0" timeOffset="193118.69">12048 17981 28559 0,'2'-9'2544'15,"2"0"-2032"-15,0 0-512 0,2 1 0 0,0-1 0 0,2 1 0 0,0 0 0 0,0 3-160 16,2 0 160-16,1 1 0 0,0 1 128 0,0 2-128 0,0 1 288 0,0 2-16 0,-1 1 0 0,0 3 0 16,-2 1 48-16,-2 4 0 31,-1 3 0-31,-2 1 0 0,-1 3-176 0,-2 1-16 0,-2 2-128 0,-2 2 192 0,-3 0-192 0,-2 2 0 16,-1 0 128-16,-2 0-128 0,-2-2 0 0,-1 0 0 15,-1 1 0-15,2-2 0 0,0-2 0 0,0-1 0 16,3-1 0-16,1-3 0 0,1-2 0 0,1-2 0 15,2-1 0-15,4-5 0 0,1-1 624 0,-2 0 16 16,3-4 16-16,0 0 0 0,0 0-48 0,3 5-16 16,-3-5 0-16,8 6 0 0,1-1-192 0,2-3-32 15,1-3-16-15,-5 0 0 0,3 0 16 0,3-1 0 16,3-2 0-16,0 1 0 0,2 0-176 0,1-1-16 0,-1 1-16 16,18-4 0-16,-7 2-160 0,-1 1 0 0,-3-1-160 15,-1 2 160 1,-3 0-768-16,1-1-48 0,0 1-16 0,0 0 0 15,-1-1-2176-15,0 0-432 0</inkml:trace>
  <inkml:trace contextRef="#ctx0" brushRef="#br0" timeOffset="193462.33">12706 18050 22911 0,'0'0'1024'0,"0"0"192"0,0 0-960 0,0 0-256 0,0 0 0 0,0 0 0 0,0 0 384 0,0 0 16 0,0 0 16 0,9 3 0 15,1 1 384-15,1-2 80 16,1 0 16-16,2 0 0 0,1 0 128 0,3 0 16 15,1-2 16-15,2 0 0 0,0 0-208 0,1 0-32 0,2-2-16 0,-1 0 0 16,-1 0-320-16,0 0-64 0,-1-1-16 0,-3-1 0 16,0 0-256-16,0-1-144 0,-2 1 160 0,0 1-160 15,-2-1 0-15,-2 1 0 0,-1 0 0 0,-1 1 0 32,-2-1-720-32,-8 3-96 0,0 0-16 0,0 0 0 15,0 0-1984-15,0 0-416 0</inkml:trace>
  <inkml:trace contextRef="#ctx0" brushRef="#br0" timeOffset="193667.7">12917 18048 17503 0,'-9'2'1552'0,"2"1"-1232"0,-2 2-320 0,0 0 0 0,0 2 1808 0,2-1 304 15,-1 2 64-15,1 2 16 0,2 1-784 0,0 2-144 16,1 2-48-16,1 1 0 0,-1 2-320 0,2 0-80 16,1 2-16-16,1 1 0 0,0 0-176 15,1 1-48-15,0 0 0 0,0-1 0 0,2-1-240 16,-1-1-48-16,-1 1-16 0,0-9 0 15,0 1-112-15,1 2-32 0,0-1 0 0,1 0 0 16,-1-1-128-16,0-1 0 0,1-1-160 0,3 5 160 16,-3-5-832-16,-3-10-64 0,5 8 0 0</inkml:trace>
  <inkml:trace contextRef="#ctx0" brushRef="#br0" timeOffset="193965.32">13116 18372 13823 0,'0'0'1216'15,"0"0"-960"-15,-5 8-256 0,-1 1 0 0,0 1 2560 0,2-4 480 0,-1 2 96 16,-1 2 0-16,0 1-1984 0,-1 1-416 0,1 0-80 0,0 0-16 16,2 0-240-16,-4 10-48 15,2-3-16-15,3-4 0 0,2-2 256 0,2-4 48 0,-1-9 16 0,5 8 0 0,-5-8 208 16,8 6 32 0,2-4 16-16,2-2 0 0,2-3-112 0,1-3-32 0,1-2 0 0,2-3 0 0,0-2-80 0,-1-2-32 31,1-4 0-31,-9 8 0 0,1-3-48 0,-1-2-16 0,1 0 0 0,-1-1 0 15,-2 1 80-15,-2 0 16 0,-1 2 0 16,-2-8 0-16,-4 7-80 0,-3 4-16 0,-3 3 0 0,0 5 0 16,-4 1-416-16,-3 3-176 0,0 2 128 15,-2 2-128 1,0 2-288-16,-1 2-144 0,1 1-16 0,0 1-16 16,3 1-1168-16,2 1-224 0,1-1-64 0,6-5 0 15,2 0-1104-15,0 1-240 0,0 0-32 0</inkml:trace>
  <inkml:trace contextRef="#ctx0" brushRef="#br0" timeOffset="195142.55">14404 15951 21247 0,'4'-11'944'0,"-4"11"192"0,4-9-912 0,2 0-224 16,1-1 0-16,2 1 0 0,0 0 752 0,3 0 96 15,3 0 32-15,2 3 0 0,2 0 80 0,-2 2 32 0,4 0 0 0,1 1 0 16,1 3-288-16,1 3-48 16,3 0-16-16,-1 2 0 0,1 2-208 0,-2 1-48 0,0-1-16 0,-2 3 0 15,-1 0-112-15,-2 1 0 16,-3 0-16-16,-3 3 0 0,-3 2-96 0,-2 1-16 15,-4 2 0-15,1 2 0 0,-3 2-128 0,-2 4 160 0,-2 1-160 0,-2 3 160 16,-2 1-160-16,1 0 160 0,-1-1-160 0,1 2 160 16,0 0-160-16,0-2 0 0,2-1 0 0,0 0 0 15,1 0 0-15,1-3 128 0,0-2-128 0,1 0 0 16,0-2 224-16,1-1-32 0,2 0-16 0,0 0 0 0,1 0-16 16,4 0 0-16,1-1 0 0,0-4 0 15,1 0-16-15,2-2 0 0,4-2 0 0,-2-1 0 0,1 0 80 0,0-3 16 16,-1-2 0-16,1-2 0 0,-2-1 80 0,-1-2 0 15,-1-2 16-15,-1-2 0 0,-2-2-16 0,-2-1-16 16,-2-2 0-16,0 1 0 0,-5 6 96 0,2-8 32 16,-2 1 0-16,0 7 0 0,-4-6-32 0,-2 1 0 15,-3 1 0-15,-1 2 0 0,-1 1-176 0,-3 1-32 16,-2 1-16-16,-1 2 0 16,-2 3-176-16,0 1 0 0,-2 1 0 0,1 3 0 0,-1 2 0 0,1 3 0 0,3-1 0 15,-2 3 0 1,0-2-128-16,0 2 128 0,3-1 0 0,1 2 0 0,-1 1 0 0,1 0-176 0,3-1 176 0,1 3-128 15,2 0 128-15,0 4 0 0,2 1 0 0,2 3 0 16,1 2 0-16,0 2 0 0,2 2 0 16,1 2 0-16,2 0 0 0,1 2-128 15,0-1 128-15,3 3 0 0,0-1 0 0,0 3 0 0,1 2 0 0,-2 1-128 16,2 1 128-16,1-1 0 16,-2-2 0-16,1 1 0 0,-2-3 0 0,1 0 0 0,-2 0 0 15,0 0 0-15,1 1 0 0,-2-1 0 16,0-5 0-16,0-2 128 0,-1-1-128 0,0-4 0 0,-1-2 0 0,-1-1 128 0,-2-2 96 0,0-2 32 15,-2-1 0-15,0-3 0 0,-1-2 64 0,1-3 32 16,-3-2 0-16,-1 0 0 0,-1 0 48 0,-1-4 16 16,1 0 0-16,1-2 0 0,-1-2-48 0,0 0-16 15,0-2 0 1,0 0 0-16,0 0-80 0,0-3-16 0,-1-2 0 0,1 1 0 16,0-1-128-16,0 0-128 0,1-2 192 0,-1-1-192 0,1 0 144 0,-2-1-144 15,1 1 0-15,0-1 144 0,0 0-272 0,0-1-64 16,0 0-16-16,2 2 0 15,-1-2-1248-15,2 2-240 0,2-1-48 0,5 6-16 32,-6-6-1136-32,6 6-240 0,0 0-32 0</inkml:trace>
  <inkml:trace contextRef="#ctx0" brushRef="#br0" timeOffset="198910.36">16656 16029 11103 0,'0'0'496'0,"0"0"96"0,0 0-464 0,0 0-128 16,0 0 0-16,0 0 0 0,0 0 896 0,0 0 144 15,0 0 48-15,0 0 0 0,0 0 80 0,0 0 32 16,-4 7 0-16,4-7 0 0,0 0-240 0,0 0-64 0,0 0 0 0,0 0 0 0,-3 5-48 0,3-5-16 0,-2 5 0 15,2-5 0 1,0 0-144-16,0 0-48 0,0 0 0 0,0 0 0 0,0 0-64 0,0 0 0 0,0 0-16 0,0 0 0 16,0 0-48-16,0 0 0 0,0 0 0 0,0 0 0 15,-7-1 0-15,7 1 0 0,0 0 0 16,0 0 0 0,-4-10 160-16,2 1 32 0,1 0 0 0,2 0 0 15,1 0-80-15,2-2-16 0,-1-2 0 0,0 2 0 16,0-2-224-16,4 0-32 0,-1-1-16 0,1-1 0 15,2 0-96-15,1 2-32 0,1 1 0 0,2 1 0 16,1 0-32-16,2 1-16 0,-1 2 0 0,2 2 0 16,0 0 0-16,2 3 0 0,0 1 0 0,-2 2 0 15,0 1-16-15,-2 3 0 0,0 0 0 0,-3 4 0 16,-2 2-144-16,-1 2 0 0,1 4 0 0,-2 2 0 0,-4 3 0 16,-1 2 0-16,-2 1 0 0,-2 3 0 0,-4-1 0 15,0 2 0-15,-3-1 128 0,-2 3-128 0,-1 1 0 16,-1 1 0-16,-1-2 0 0,0-3 0 0,-1-3 0 0,1-1-144 15,0 0 144-15,0-3 0 0,1-2 0 0,1-3 0 16,1-4 0-16,1-2 0 0,2-1 144 0,2-1-144 16,-2-2 128-16,7-5-128 0,-4 5 144 0,4-5-144 15,0 0 160-15,0 0-160 0,0 0 160 0,0 0-160 0,0 0 160 0,0 0-160 16,0 0 144-16,0 0-144 0,12 0 128 0,1-1-128 16,3-1 144-16,1 1-144 0,2 0 160 0,2 0-160 15,-1-3 144-15,3 3-144 16,1-1 128-16,1 0-128 0,1-2 0 0,-1 1 128 0,0-1-128 0,-1 0 0 15,-1 1 0-15,-1-1 0 16,-1-1 0-16,-2 2 0 16,-1 0-272-16,-1 1-144 0,1-2-32 0,-3 1 0 15,-2 1-1920-15,0-2-400 0,-2 1-80 0,-3 0-7888 0,-8 3-1568 0</inkml:trace>
  <inkml:trace contextRef="#ctx0" brushRef="#br0" timeOffset="199353.78">17345 15930 19343 0,'-9'-6'848'0,"3"2"192"0,0 0-832 0,0 0-208 0,6 4 0 16,-7-5 0-16,0 1 3392 0,7 4 640 15,-6-5 128-15,6 5 32 0,0 0-2400 0,0 0-496 16,0 0-80-16,0 0-32 0,7-4-608 0,4 2-112 15,2 2-16-15,5 0-16 0,4 0-112 0,3 0 0 0,4 0-16 0,0 0 0 16,4-1-16-16,-1 1 0 0,-1-1 0 0,0 0 0 0,1-1-160 0,-1 2-128 16,-2 0 192-16,0 0-192 15,0 0 144-15,-3-1-144 0,-1 1 0 0,-2 1 144 16,-2-1-144-16,-3 2-256 0,-5-2 64 0,-2 1 16 16,-11-1-592-16,0 0-128 0,0 0-32 0,0 0 0 15,0 0-1776-15,-5 6-368 0,-6 0-64 0,-4-1-6496 16,0-1-1312-16</inkml:trace>
  <inkml:trace contextRef="#ctx0" brushRef="#br0" timeOffset="199577.44">17566 15942 15663 0,'0'0'1392'0,"0"0"-1120"0,0 0-272 0,0 0 0 0,0 0 2448 0,0 0 432 16,0 0 96-16,0 0 16 16,0 0-752-16,0 0-160 0,0 0-32 0,0 0 0 0,0 0-704 0,0 0-160 0,0 0-32 15,4 7 0-15,-1 2-496 0,1 2-96 0,-1 1-32 0,1 4 0 16,-2 2-192-16,1 2-32 0,-1 1-16 0,0 2 0 15,-2 1-80-15,1-1-16 16,-1 0 0-16,0 0 0 0,0 2-64 0,0-2-128 0,0-1 176 0,1 0-176 0,1 0 128 16,-1 0-128-16,0-1 0 0,2-2 0 0,-1 0-176 15,0-1-80 1,1-2-32-16,-1 1 0 0,-1-2-1744 16,2-2-336-16,-1-2-80 0,2-2-13296 0</inkml:trace>
  <inkml:trace contextRef="#ctx0" brushRef="#br0" timeOffset="199970.37">17781 16463 17503 0,'0'0'1552'0,"3"-8"-1232"0,-3 8-320 0,4-8 0 32,1 1 4336-32,2 1 800 0,0 2 176 0,0 0 16 0,2 1-3616 15,3 1-736-15,4 0-144 0,-1 2-16 0,2 2-368 0,-2 1-64 0,1-1 0 0,-1 2-16 31,1 0-192-31,-4 2-48 0,-1-1 0 0,-1 3 0 16,-1 1-128-16,-2 1 0 0,-3-1 0 0,-2 2 0 16,-2 0 0-16,0 2 0 0,-2-1 0 0,-2 1 128 15,-4 0-128-15,-1 1 128 0,-2 1-128 0,-1 0 128 16,-2 0-128-16,-1 0 160 0,1-1-160 0,1-2 160 16,1-1 16-16,1-1 0 0,-1-2 0 0,2-2 0 15,4 1 80-15,6-7 32 0,-5 7 0 0,5-7 0 16,0 0-32-16,0 0 0 0,0 0 0 0,6 6 0 0,1-1-112 0,3-1-16 15,3-2-128-15,-1 0 192 0,3 1-192 0,1-5 128 16,1 0-128-16,1 0 0 0,0 1 0 0,-2-1 128 16,1-3-128-16,-2 3 0 0,0-1 0 0,-2 0 0 15,-1-1 0-15,1 1 0 0,-1-1 0 0,0 0 0 16,-1 1-208-16,-2 0 64 16,-9 3-480-16,7-6-80 0,-7 6-32 0,5-6 0 15,-2-3-1888-15,-3 9-384 0,3-8-80 0</inkml:trace>
  <inkml:trace contextRef="#ctx0" brushRef="#br0" timeOffset="201023.42">18568 16100 30463 0,'0'0'1344'0,"0"0"288"0,0 0-1312 0,0 0-320 0,0 0 0 0,0 0 0 16,0 0 1072-16,0 0 144 0,0 0 16 0,0 0 16 16,6-6 32-16,-6 6 16 0,9-4 0 0,1 1 0 15,2 0-560-15,0 1-112 0,4 1-32 0,1 0 0 16,2 0-240-16,1 0-48 0,0 0-16 0,2 0 0 16,1-1-288-16,-1 1 0 0,-1-1 128 0,0 1-128 15,-1-1 0-15,-1 0 0 0,-2 1 0 0,-4-1 0 16,-3 1-304-16,-1 0-160 0,-9 1-48 0,0 0 0 15,0 0-1712-15,0 0-336 0,0 0-80 0,0 0-7952 16,0 0-1584-16</inkml:trace>
  <inkml:trace contextRef="#ctx0" brushRef="#br0" timeOffset="201226.53">18547 16310 34095 0,'0'0'3024'0,"0"0"-2416"0,0 0-480 15,0 0-128-15,-3 5 688 0,3-5 112 0,0 0 32 0,0 0 0 16,0 0 160-16,0 0 32 15,3 10 16-15,4-4 0 0,1-2-464 0,4-1-80 0,3 1-32 0,2-2 0 16,4-1-160-16,3-1-48 0,2-1 0 0,2 0 0 16,4-1-128-16,1-1-128 0,-3 0 144 0,2 0-144 15,-2 0 0-15,-3-1 128 16,-3 0-128-16,-2 1 0 0,-2-1-128 0,-2 1-80 0,-2 0-16 0,-3 0 0 31,-1 1-608-31,-4 1-112 0,-8 1-16 0,0 0-16 16,0 0-2064-16,0 0-416 0,0 0-64 0</inkml:trace>
  <inkml:trace contextRef="#ctx0" brushRef="#br0" timeOffset="203154.85">19964 15673 2751 0,'0'0'256'0,"0"0"-256"0,0 0 0 0,0 0 0 0,5-6 2528 0,-5 6 464 15,0 0 80-15,6-4 32 0,-6 4-1104 0,0 0-208 16,0 0-64-16,0 0 0 0,0 0-128 0,0 0-48 16,0 0 0-16,0 0 0 0,0 0-384 0,0 0-80 15,0 0 0-15,-8 6-16 0,0 1-384 0,0 2-80 16,-3 1-16-16,2 0 0 0,1 0-272 0,1 1-48 0,1 1-16 15,0 0 0-15,2-1 0 0,0 1-16 16,0-3 0-16,3 0 0 0,1-9 336 0,1 8 64 0,-1-8 0 0,4 9 16 31,-4-9 32-31,6 7 0 0,-6-7 0 0,10 4 0 0,0-2-176 0,1 2-16 0,1-3-16 0,1-1 0 16,0-1-96-16,3 0-32 0,-1 0 0 16,2 1 0-16,0 1-96 0,1 1-32 0,-2 1 0 15,1 2 0-15,-3 1-64 0,1 2-16 0,-1 1 0 16,-2 2 0-16,-2 1-144 0,-1 2 0 0,-2 0 0 0,0 2 0 15,-2-1 128-15,0 2-128 16,-2-1 0-16,0 2 128 0,0-2-128 0,-2 0 0 0,-1-2 0 0,0-1 128 16,-1-1-128-16,-2-2 0 0,-1 0 0 0,0-2 128 0,4-8-128 0,-7 9 192 15,-2-3-192-15,0 1 192 0,-2-2-48 0,-2 1 0 16,-2-1 0 0,-1 0 0-16,1-1 16 0,-1 0 0 0,-1 0 0 0,-1-1 0 0,0 0-160 0,0 1 0 15,1-1 0-15,-2 0-176 0,-1-1-32 0,2 1-16 16,3-1 0-16,1-1 0 15,1-1-368-15,2 0-80 0,2 0-16 0,2-1 0 16,7 1-1632-16,-5-2-336 0,5 2-64 0,0 0-12800 0</inkml:trace>
  <inkml:trace contextRef="#ctx0" brushRef="#br0" timeOffset="203394.67">19977 15775 31327 0,'0'0'2784'0,"-4"-5"-2224"0,-1-1-560 16,5 6 0-16,-4-6 384 0,4 6-16 15,-2-6-16-15,2 6 0 0,0 0-64 0,0 0-16 16,5-5 0-16,4 0 0 0,1 1-16 0,2-1 0 0,1 2 0 0,6-1 0 0,3-1 128 0,3 2 0 16,3 0 16-16,0-1 0 0,2 1-128 0,-3 1-16 31,2 1-16-31,-3-1 0 0,-3-2-432 0,1 2-96 15,-5 0-16-15,-1 0 0 16,-3 0-1520-16,1 0-304 0,-2 1-64 0,-3-1-11472 0</inkml:trace>
  <inkml:trace contextRef="#ctx0" brushRef="#br0" timeOffset="204581.8">20602 15726 24015 0,'0'0'1056'0,"0"0"224"0,-7-4-1024 0,3 1-256 0,-3-1 0 0,7 4 0 15,-5-5 1472-15,5 5 224 0,0 0 48 0,0 0 16 0,0 0-432 0,0 0-96 16,0 0-16-16,0 0 0 0,5-5-544 0,3 0-112 16,1 2-32-16,2 1 0 0,2 1-208 0,3 0-32 15,2 0-16-15,2 0 0 0,1-1 48 0,0 1 0 16,0 0 0-16,-1 0 0 0,0 0-64 0,2 0 0 15,1-1 0-15,-2 1 0 0,-2-2-128 0,0 1-128 16,-2 0 192-16,1 1-192 0,-6 0 128 0,0 0-128 16,-2-1 0-16,-10 2 0 0,10-2 0 0,-10 2-144 15,0 0 16-15,0 0 0 16,0 0-624-16,0 0-112 0,0 0-32 0,0 0 0 16,0 0-1744-16,-3 8-368 0,-5 0-64 0,-2-2-5856 0,-1 0-1184 15</inkml:trace>
  <inkml:trace contextRef="#ctx0" brushRef="#br0" timeOffset="205039.6">20813 15760 19455 0,'0'0'864'0,"0"0"176"0,0 0-832 0,0 0-208 0,0 0 0 0,0 0 0 16,0 0 1776-16,-8 3 304 0,8-3 64 0,-6 6 16 15,0 0-496-15,1 4-112 0,0-1-16 0,2 3 0 16,-1 2-640-16,-1 4-128 0,1 2-16 0,1 2-16 0,-1 1-224 16,1 0-32-16,0 1-16 0,2 0 0 15,-1-1-208-15,2 1-64 0,-1-2 0 0,2-2 0 0,-1-1-192 0,2 0 128 16,-1 0-128-16,1-3 0 0,0-2 0 0,1 0-128 15,1-3-16-15,0-2 0 16,2 0-656-16,0-3-128 16,3-3-32-16,0-2 0 15,1-2-672-15,1-2-144 0,2-3-16 0,0-1-16 0,-1-1-1648 0,1-2-336 0,1-2-64 0,-2-1-16 16,-1-1 2304-16,-1 3 464 0,-2 2 80 0,-1 1 32 0,-7 8 1952 0,0 0 384 16,0 0 64-16,0 0 32 0,0 0 576 0,0 0 112 15,-3 10 32-15,-2 3 0 0,1 1-768 0,-4 2-160 0,3-2-16 16,-1 1-16-16,1 2-464 0,1-2-96 15,2-2 0-15,1 1-16 0,-1 0 80 0,4-2 32 0,-1-1 0 0,2 0 0 16,2-1 96-16,1-1 32 0,1-4 0 0,3 1 0 16,1-2-192-16,0-3-32 0,0-3-16 0,1-1 0 15,1-3-48-15,2-3-16 0,-1-2 0 0,1-2 0 16,-2-2 112-16,0-4 32 0,-4-2 0 0,-1-2 0 16,-2-2-192-16,-2 1-16 0,-1 1-16 0,-4 2 0 15,-2 2-272-15,-1 4-48 0,-1 0-16 0,0 4 0 16,-4 2-144-16,0 4 0 0,-1 1 0 0,0 1 128 31,-2 3-448-31,0 3-112 0,0 0-16 0,1 2 0 0,0 3-400 0,0 1-96 0,0 0-16 16,2-1 0-16,1 2-1680 0,2 1-352 15,0 0-64-15,3 0-11344 0</inkml:trace>
  <inkml:trace contextRef="#ctx0" brushRef="#br0" timeOffset="205372.15">21479 15849 29999 0,'4'-21'1328'0,"0"8"272"0,1-1-1280 0,-1-3-320 0,1 2 0 0,-2 0 0 0,0 3 1344 0,-1 2 192 16,-1 2 32-16,-1 0 16 15,0 8-304-15,0 0-64 0,0 0-16 0,0 0 0 16,0 0-576-16,0 0-112 0,0 0-32 0,-7 4 0 0,0 3-224 0,-2 5-64 0,-1 3 0 0,-1 4 0 15,-1 3 48-15,0 4 0 16,-3 5 0-16,-1 2 0 0,-1 2-112 0,-2 6-128 0,-1 3 176 0,-2 2-176 16,-2 3 128-16,2 0-128 0,-1 1 0 15,2-1 0-15,0 0 0 0,3-3 0 0,-1-1 0 0,-1-4 0 0,0-4 160 16,3-2-160 0,0-2 128-16,2-1-128 0,-2 0 0 0,3-2-256 0,2-5 48 0,1-1 0 15,-1-2-496-15,2-4-112 16,2-4-16-16,3-1 0 15,0 1-2336-15,3-7-480 0,2-7-80 0</inkml:trace>
  <inkml:trace contextRef="#ctx0" brushRef="#br0" timeOffset="205730.42">21402 16404 40543 0,'4'-11'1792'0,"-4"11"384"0,5-8-1744 0,2 0-432 0,-7 8 0 0,9-4 0 31,0 1 272-31,-1 2-16 0,1 2-16 0,0 2 0 16,1 2-240-16,1 1 176 0,-2 3-176 0,0 2 160 15,-2 2-160-15,0-1 0 0,-3 1 0 0,0 2 0 16,-4 1 0-16,-2 0 0 0,0 0 0 0,-5 0 0 16,-3 1 144-16,0-1-144 0,-1 1 160 0,0 0-160 15,0 1 176-15,1-1-176 0,0 0 192 0,1-2-192 16,1 1 192-16,2-4-192 0,0 0 192 0,3-3-192 0,3-9 480 0,-2 8-16 15,2-8 0-15,0 7 0 0,0-7 64 0,5 7 16 16,2-3 0-16,3 0 0 0,1-1-256 0,5-3-48 16,4-1-16-16,3-1 0 0,4 1-224 0,2-2 144 15,4-2-144-15,-2 2 128 0,-2 1-128 0,-2 0 0 16,-1 0 144-16,-2 1-144 0,-1 1 0 0,-4 1 0 16,-2-1 0-16,-4 1-128 15,-2 0-512-15,-2 0-112 0,-9-1-16 0,0 0 0 16,0 0-2352-16,0 0-464 0,0 0-112 0</inkml:trace>
  <inkml:trace contextRef="#ctx0" brushRef="#br0" timeOffset="207230.68">18217 17413 2751 0,'0'0'256'0,"0"0"-256"0,0 0 0 0,0 0 0 16,0 0 2432-16,0 0 448 0,0 0 96 0,0 0 16 16,-7-3-1072-16,7 3-192 0,0 0-64 0,0 0 0 0,-5-3-48 0,5 3-16 0,0 0 0 0,0 0 0 15,0 0-560-15,0 0-112 16,0 0-32-16,0 0 0 0,0 0-80 0,0 0-32 16,0 0 0-16,0 0 0 15,11-4-160-15,2 2-48 0,5 0 0 0,3 1 0 16,4-1-64-16,3-1-32 0,3 1 0 0,2-1 0 0,0 1 16 15,1-3 0-15,2 0 0 0,0 1 0 0,0 1-96 16,-1 1-16-16,-1 0 0 0,1 1 0 0,-2 1-256 0,-2 0-128 16,-2 0 0-16,-4 1 128 0,-3-1-128 0,-2 0 0 15,-3 0 0-15,-4 1 128 0,-2-1-128 0,-1 2-176 16,-10-2 48-16,0 0 0 16,0 0-480-16,0 0-96 0,0 0 0 0,0 0-16 15,0 0-576-15,-6 6-112 0,-1-2-32 0,-2 1 0 16,-3-2-1600-16,-3 0-320 0,-3-1-64 0</inkml:trace>
  <inkml:trace contextRef="#ctx0" brushRef="#br0" timeOffset="207427.77">18620 17388 19519 0,'0'0'864'0,"-6"-3"176"0,1-2-832 0,5 5-208 0,0 0 0 15,-6-5 0-15,2-1 1952 0,4 6 352 0,0 0 64 16,0 0 0-16,0 0-784 0,0 0-176 0,0 0-16 0,0 0-16 16,0 0-688-16,0 0-144 0,-5 12-32 0,2 1 0 15,1 4-208-15,1 2-48 0,0 3-16 0,1 2 0 16,1 1-96-16,0 2-16 0,0-1 0 0,1 1 0 15,1 1-128-15,1-2 0 0,0 1 0 0,2-1 0 16,-2-2 0-16,1 1 0 0,1-2 0 0,-1-1 0 0,0 1 0 16,-1-3-256-16,1-2 48 0,0 1 0 15,1 1-944-15,-1-3-176 0,1 1-32 0</inkml:trace>
  <inkml:trace contextRef="#ctx0" brushRef="#br0" timeOffset="207744.21">18793 18007 11967 0,'0'0'1072'16,"4"-6"-864"-16,-1-2-208 0,1 0 0 0,2 2 3584 0,-1-1 656 16,1 1 144-16,2 1 32 0,0-1-2576 0,1 2-512 15,1 0-112-15,1 0 0 0,0 2-480 0,1 1-96 16,-3 1 0-16,-9 0-16 0,10 2-288 0,-1 2-48 0,-9-4-16 0,8 6 0 16,-2 1-272-16,-2 2 0 0,-1 0 128 0,-3 1-128 15,-2 1 0-15,0 0 128 16,-2 0-128-16,-2 0 0 0,-1 0 0 0,-2 1 0 0,-1 1 0 0,0-1 0 15,-1 1 0-15,1 0 0 0,0-1 0 0,3-1 0 16,-1-1 0-16,2-1 0 0,2-4 0 16,4-5 0-16,0 0 336 0,0 0-32 0,0 9-16 0,0-9 0 15,0 0 48-15,11 6 16 0,1-3 0 0,2-2 0 16,2-2-208-16,-1 0-144 0,1-1 192 0,0-1-192 0,2 0 144 16,0 0-144-16,2 0 0 0,-1-1 144 15,-3 1-464-15,1 0-80 0,0 0-32 16,1 1 0-16,0-1-1584 0,-1 1-320 0,1 0-64 0</inkml:trace>
  <inkml:trace contextRef="#ctx0" brushRef="#br0" timeOffset="207966.39">19443 17738 39615 0,'0'0'3520'0,"2"-8"-2816"0,-2 8-560 0,3-7-144 16,-3 7-208 0,9-5-80-16,1 2-16 0,1 0 0 0,-2 1 176 0,5 1 128 0,1 0-192 0,0 1 192 31,2-1-544-31,-1 1 0 0,-1 1 0 0,-1 0 0 16,-1-1-1808-16,-1 1-352 0,-1 0-80 0</inkml:trace>
  <inkml:trace contextRef="#ctx0" brushRef="#br0" timeOffset="208132.41">19414 17871 29487 0,'0'0'2624'0,"0"0"-2112"0,0 0-512 0,-7 4 0 15,7-4 864-15,0 0 64 0,0 0 16 0,0 0 0 0,0 0 112 0,0 0 32 16,0 0 0-16,0 0 0 0,10 5-528 0,2-2-112 16,1-2 0-16,3-1-16 0,0-1-304 15,3-1-128-15,2-3 0 0,2 1 128 16,2-3-592-16,1 2-128 0,1-1-32 0,2 0 0 15,3-1-2416-15,-1-1-480 0</inkml:trace>
  <inkml:trace contextRef="#ctx0" brushRef="#br0" timeOffset="-210324.38">20856 17183 29247 0,'0'0'1296'0,"0"0"272"0,0 0-1248 0,0 0-320 0,0 0 0 0,0 0 0 16,0 0-160-16,-2 10-96 0,-2 0 0 0,-1 3-16 15,-2 3 272-15,0 0 0 0,-1 2 0 0,0-1 0 16,1 1 0-16,-1 0 0 0,0-1 0 0,3 0 0 16,-3-4 0-16,2-1 0 0,2-1 0 0,1-2 144 15,3-9 432-15,-2 9 64 0,2-9 32 0,0 0 0 0,0 0 176 0,0 0 48 16,0 0 0-16,0 0 0 0,8 2-144 15,3-3-32-15,1-2 0 0,2 0 0 0,1-2-272 0,0 0-48 16,1 1-16-16,0 1 0 0,1 0-192 0,-1 1-64 16,1 2 0-16,-2 2 0 0,-2 2-128 15,0 1 128-15,-1 2-128 0,-1 0 128 0,0 2-128 0,-3 3 0 16,0 2 0-16,0 1 0 0,0 1 128 0,-2 1-128 16,-1 1 0-16,-1-1 128 0,-1 0-128 0,-1-2 0 15,-2-2 0-15,0-1 0 0,-1-2 128 0,-2-1-128 16,-1-1 128-16,-1-2-128 0,1 0 192 0,-2-2-32 0,0 1-16 15,-2-3 0-15,-1-1-16 0,-1-1 0 16,0 0 0-16,-1-1 0 0,-2-1-384 0,-1-1-64 0,-1 0-32 16,-1 0 0-1,0 0-1408-15,-1-1-288 0,2 0-48 0,-1-2-13136 0</inkml:trace>
  <inkml:trace contextRef="#ctx0" brushRef="#br0" timeOffset="-210143.64">20926 17176 28559 0,'5'-13'1264'0,"0"6"272"0,2-2-1232 0,3 1-304 0,2 1 0 0,3 0 0 0,2 0 1072 15,0 3 144-15,2 0 48 0,1 0 0 0,0 1-960 0,1 1-304 16,1 0 160-16,0 0-160 0,0 1 0 0,-4 1 0 16,0 0 0-16,-2 1-176 31,1 1-432-31,-1 0-96 0,0 0 0 0,-1 1-8656 0,-1 2-1728 0</inkml:trace>
  <inkml:trace contextRef="#ctx0" brushRef="#br0" timeOffset="-209723.15">20624 17870 8287 0,'0'0'736'0,"0"0"-592"0,0 0-144 0,0 0 0 0,0 0 4784 0,0 0 912 15,5-7 192-15,-5 7 48 0,7-5-4144 16,2 0-832-16,1 2-176 0,2 0-16 15,3-1 80-15,2 2 32 0,1-1 0 0,3-2 0 0,1 1-112 0,1 0-32 16,3-1 0-16,2 1 0 0,4 0-288 0,0 2-64 16,0 0-16-16,0 1 0 0,0 1-224 0,0 0-144 0,-3 0 192 0,-1 0-192 15,-2 1 128-15,-3-1-128 16,-3 0 0-16,-3 2 0 0,-4 0 0 0,-1 1-192 0,-2-1 16 0,-2 1 16 31,-8-3-528-31,6 7-96 0,-6-7-32 0,3 9 0 16,-3-9-1232-16,-1 11-256 0,-2-2-64 0,-2 1-6992 15,-4 0-1408-15</inkml:trace>
  <inkml:trace contextRef="#ctx0" brushRef="#br0" timeOffset="-209366.38">20909 17964 26719 0,'0'0'2368'16,"0"0"-1888"-16,0 0-480 0,-8-2 0 0,8 2 624 0,0 0 16 31,-9 4 16-31,2 3 0 0,-1 2-272 0,2 1-64 15,1 1-16-15,2 2 0 16,0 0-304-16,1 3 128 0,1-1-128 0,-1 0 0 0,-1 1 160 0,1-1-160 16,6-2 128-16,-2-1-128 0,2-1 304 0,3-1-32 15,0-3 0-15,1-2 0 0,2 0 80 0,1-2 16 0,1-1 0 0,2-2 0 16,-1-3 112-16,2-1 32 0,-1-2 0 0,3-2 0 16,-2-3 32-16,1-2 16 15,-2-1 0-15,0 0 0 0,1-3-176 0,-3 3-16 0,-2 2-16 0,0 2 0 16,-2 1 0-16,-2 2 0 0,-6 7 0 0,0 0 0 15,0 0 224-15,0 0 64 0,0 0 0 0,0 0 0 16,-2 11-336-16,-2 4-64 0,0 1-16 0,0 5 0 16,-3 2-224-16,0 1 0 0,0 1 0 0,1 0 0 15,2 1 0-15,-1 0 0 0,2-2 0 0,-2 0 0 16,0 1 0-16,4-10 0 0,0 0 0 0,0 2 0 0,0-1 0 0,1 1 0 16,0-1 0-16,0-1 0 0,0-1 0 0,2 8 0 15,0-6 0-15,1-4 0 16,1-3-544-1,-1-2-48-15,-3-7-16 0,6 4 0 0,-6-4-608 0,8 2-128 0,-8-2-32 0</inkml:trace>
  <inkml:trace contextRef="#ctx0" brushRef="#br0" timeOffset="-208994.01">21584 17504 23951 0,'0'0'2128'0,"0"0"-1696"0,0 0-432 0,0 0 0 0,0 0 1264 0,0 0 160 0,0 0 48 0,0 0 0 15,10-1-496-15,0-1-80 0,3 0-32 0,-1 0 0 0,1-2 288 0,4 2 48 16,2 1 16-16,2 0 0 0,2-2-368 0,1-1-64 16,-2 1-16-16,3-1 0 15,2-2-432-15,0 2-80 0,-1-1-32 0,1 2 0 0,-2 1-224 0,-2 0 128 16,-2-2-128-16,0 2 0 16,-2 0 0-16,-3 1-192 0,-3 0 16 0,-2 1 0 15,-1 0-400-15,-10 0-64 0,0 0-32 0,0 0 0 16,0 0-720-16,0 0-144 0,0 0-16 0,-5 8-16 15,-4-2-2016-15,-3 0-416 16,-1-2-80-16</inkml:trace>
  <inkml:trace contextRef="#ctx0" brushRef="#br0" timeOffset="-208811.96">21886 17475 7359 0,'-13'-2'320'0,"5"0"80"0,-2 1-400 0,0 1 0 0,0 0 0 0,0 1 0 15,0 1 3808-15,1 1 672 0,1 1 144 0,0 2 32 16,1-1-2496-16,2 4-496 16,0 2-112-16,1 3-16 0,-2 3-400 0,1 2-96 15,-2 0-16-15,2 3 0 0,2 1-240 0,-2 2-48 0,0 0-16 0,0 0 0 16,2 1-272-16,0 0-48 0,-1-2-16 0,3-1 0 15,-1-2-192-15,2 1-64 16,-2-2 0-16,1 0 0 0,1 0-128 0,0-3 0 0,1-3 0 0,1-3 0 16,0-2-448-16,-2-9-192 15,6 9-16-15,-6-9-16 16,0 0-2048-16,14 0-416 0,1-3-64 0,2-6-32 0</inkml:trace>
  <inkml:trace contextRef="#ctx0" brushRef="#br0" timeOffset="-208543.44">21978 17811 15663 0,'0'0'1392'0,"-9"7"-1120"15,-1 2-272-15,3 1 0 0,0 0 2032 0,0 1 336 16,0 0 80-16,0 0 16 0,2 2-1408 16,0 0-288-16,2-1-48 0,0-1-16 0,1 0 112 0,4-2 16 15,-2-9 0-15,4 11 0 0,0-2 32 0,-4-9 16 16,10 7 0-16,1-1 0 0,1-3-32 0,2-3 0 16,1-1 0-16,-2-3 0 0,0-3 160 15,1-2 16-15,-1-2 16 0,-1-2 0 0,-2-3-272 0,-1 0-48 16,-3 1-16-16,-3 0 0 0,-4 3 16 15,-2 1 0-15,-1 3 0 0,-4 0 0 0,-2 2-240 0,-4 3-48 0,-1 1-16 0,0 2 0 16,-3 3-416-16,1 2-224 0,-1 0 32 0,2 4 0 31,0 1-1216-31,1 1-224 16,3-1-48-16</inkml:trace>
  <inkml:trace contextRef="#ctx0" brushRef="#br0" timeOffset="-207691.29">17858 17165 29487 0,'0'0'2624'16,"0"-8"-2112"-16,1 0-512 0,-1 8 0 0,0 0 0 0,0 0-192 0,0 0 0 0,0 0 0 0,0 0 192 0,0 0 0 15,0 0 0-15,8 11 0 16,-2 2 192-16,-1 5-32 0,-4 3 0 0,0 2 0 0,0 2 48 0,-2 4 16 16,-1 2 0-16,-1 2 0 0,-2 2 16 0,1 6 0 15,-1 6 0-15,-1 5 0 0,1 3-48 0,-3 2-16 16,-2 1 0-16,0 4 0 0,0 3 80 0,0 1 0 16,0 0 16-16,0 0 0 0,1 1-112 0,-1-2-32 0,0-3 0 15,6-27 0-15,0 5 0 0,1 2 0 0,-1 1 0 16,1 0 0-16,1 0 112 0,0-3 16 0,1-2 0 15,0 24 0-15,1-12-64 0,0-8-16 0,1-6 0 0,0-17 0 16,0 0-32-16,0 0 0 0,0-1 0 0,0-2 0 16,-1-1-400-16,1-3-64 0,-1-2-32 0</inkml:trace>
  <inkml:trace contextRef="#ctx0" brushRef="#br0" timeOffset="-206869.8">17961 17391 22687 0,'-6'-12'1008'0,"3"5"208"0,0 0-976 0,-1-1-240 0,1 0 0 0,0 1 0 32,0-1-592-32,3 8-176 0,0-8-16 0,0 8-16 0,0 0 592 0,0 0 208 0,0 0-144 0,6-6 144 0,-6 6 0 0,0 0 0 0,11-4 144 0,-2 3-144 15,-9 1 208-15,11-2-64 0,0 0-16 0,0 0 0 16,0-2 64-16,0 2 16 0,1-1 0 0,2 0 0 31,0-1 96-31,4 0 16 0,2-1 0 0,3 1 0 0,3 0 144 0,5-1 48 0,3 2 0 16,6 0 0-16,5-2 32 0,3-1 16 15,0-3 0-15,2 0 0 0,1 0-160 0,5 0-16 16,4 1-16-16,9 0 0 0,5-1-176 0,3 0-48 0,0-2 0 16,3-1 0-16,5 1-144 0,3 1 0 0,4 0 0 0,1-1 128 0,1-2-128 15,6 1 0 1,7-2 0-16,-2 3 0 0,-4 1 160 0,8 0-160 0,6 0 192 0,-5-1-192 0,-7 2 176 0,6 1-176 16,4-1 160-16,-4 2-160 15,-8 1 128-15,4 0-128 0,1 1 0 0,-4-1 0 0,-5 2 0 0,-2 0 128 16,1 1-128-16,-1 1 0 0,-2 0 0 0,-4-1 0 15,-7 0 128-15,-2 1-128 0,1 1 0 0,0 0 0 16,-1-3 128-16,-4 2-128 0,-4 1 0 16,-1 1 176-16,-2 1-176 15,-1 1 160-15,-2 1-16 0,-6-1 0 16,-6-1 0-16,-6 1 0 0,-3 0-144 0,-2 2 192 0,-3-1-192 0,-3 1 192 0,-3 1-32 0,0-1 0 0,-2-1 0 16,-2 2 0-16,-3-1 160 0,-4 1 16 0,1-3 16 15,-4 1 0-15,-2 2 16 0,-3-2 0 0,-2-1 0 0,-1 1 0 16,-2 1 48-16,-4-1 16 0,-6-3 0 0,8 3 0 15,-8-3-48 1,8 4-16-16,-8-4 0 0,0 0 0 0,6 3 64 16,-6-3 16-16,7 4 0 0,-7-4 0 0,0 0-128 15,5 6 0-15,-5-6-16 0,6 7 0 16,-6-7-176-16,4 11-128 0,-1 2 192 0,2 0-192 0,-2 1 128 0,-2 1-128 16,0 3 0-16,3 2 0 15,-3 2 0-15,1 2 0 0,-1 4 0 0,0 0 0 0,1 2 0 0,-2 4 0 16,0 3 128-16,-1 5-128 0,0 4 0 0,-1 4 0 15,1 5 128-15,-1 1-128 0,-3 1 0 0,4 3 0 16,-3-2 128-16,0 1-128 16,2 3 0-16,0 1 0 0,0 1 0 0,1 0 0 0,0-2 0 0,1-2 0 15,0 0 0-15,0-27 0 0,0 4 160 0,0 3-160 16,1 0 128-16,0 0-128 0,0-1 144 0,0-3-144 16,0-2 160-16,0 24-160 0,-2-13 192 0,0-6-64 15,-2-6-128-15,1-16 192 0,-2 3-192 0,-1-1-128 16,-2-1 128-16,1-2-208 15,-2-2-2288-15,-1 0-464 0,-2-2-96 0</inkml:trace>
  <inkml:trace contextRef="#ctx0" brushRef="#br0" timeOffset="-205869.22">17936 18944 20271 0,'0'0'1792'0,"0"0"-1424"0,0 0-368 0,0 0 0 15,0 0 1088-15,0 0 128 0,0 0 48 0,0 0 0 0,0 0-1264 0,0 0 0 16,0 0-176-16,9-2 0 0,1 1 176 0,-1 0 0 16,-9 1-144-16,10 1 144 0,-1 0 0 0,-9-1 0 15,10 1-144-15,-2 0 144 0,-8-1 0 0,11 3 0 16,-1-1 0-16,1 0 0 0,-1-1 0 0,1 1 224 16,1 0-32-16,3 1-16 0,0-2 336 0,4 0 64 15,2 0 0-15,3-1 16 16,3 0-144-16,5 0-48 0,2 0 0 0,4 0 0 0,1-1-96 0,0 1-32 15,-2 0 0-15,2 0 0 0,-1 0-16 0,6 0 0 0,3 0 0 0,6 0 0 16,4-1-64-16,3 0 0 0,-2 1-16 0,0 0 0 16,-4 1-48-16,5-1-128 0,7 0 192 0,2-1-64 15,6 0-128-15,-4-1 0 0,-4 1 144 0,2 0-144 16,4-1 0-16,5 0 128 16,3 0-128-16,-3 0 0 0,-7-1 0 0,4 1 0 0,4-1 0 15,5-1 0-15,2 2 160 0,-5 0-32 16,-8 0-128-16,3 1 192 0,4 0-48 0,4 0-16 15,2 1 0-15,-7 0 0 0,-7-1-128 0,4 1 0 0,3-2 0 16,2 2 0-16,2 0 0 0,-7 0 0 0,-5-1 0 0,4 0 0 0,3 1 0 0,1 0 0 16,-1 1 144-16,-6 2-144 0,-7-1 304 0,2 0-16 15,2-1 0-15,2 1 0 16,1 0 96-16,-3 2 32 0,-2-1 0 0,-3 0 0 0,3 0-240 16,1 0-48-16,1-1-128 0,0 1 192 0,-3-1-192 15,-5 1 144-15,-6-1-144 0,-2 0 128 0,1-1-128 16,0 0 0-16,0-1 144 0,-4 0-144 0,-5 0 0 0,-3 0 144 15,-2-1-144-15,-8 1 0 0,-4-1 192 16,-5 0-192-16,-5-1 192 0,-1 0-192 0,-3-2 336 0,-2 2-32 16,-2-1-16-16,-9 3 0 0,8-3 160 0,-8 3 48 0,0 0 0 15,0 0 0-15,0 0-80 0,0 0-16 0,0 0 0 16,0 0 0-16,0 0-400 0,0 0 0 16,0 0 0-16,0 0 0 31,0 0-544-31,0 0-144 0,3 8-16 0,-3-8-16 0,1 10-2128 0,-1-10-416 15,1 9-96-15</inkml:trace>
  <inkml:trace contextRef="#ctx0" brushRef="#br0" timeOffset="-205760.84">23136 18909 34095 0,'0'0'3024'0,"-1"-5"-2416"0,0-2-480 16,0 2-128-16,0-1 384 0,0 2 64 15,1 4 16-15,0 0 0 16,0 0-1328-16,0 0-272 0,2 5-48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2:13:17.375"/>
    </inkml:context>
    <inkml:brush xml:id="br0">
      <inkml:brushProperty name="width" value="0.05292" units="cm"/>
      <inkml:brushProperty name="height" value="0.05292" units="cm"/>
      <inkml:brushProperty name="color" value="#FF0000"/>
    </inkml:brush>
  </inkml:definitions>
  <inkml:trace contextRef="#ctx0" brushRef="#br0">4526 900 3679 0,'0'0'160'0,"0"0"32"0,-2-7-192 0,0 3 0 0,2 4 0 0,-3-6 0 0,0 1 2960 0,-1 0 560 16,4 5 96-16,0 0 32 0,-3-5-1328 0,-1 1-256 15,4 4-48-15,0 0-16 16,0 0-256-16,0 0-48 0,-3-4-16 0,3 4 0 0,0 0-368 16,0 0-80-16,0 0-16 0,0-3 0 15,1-1-480-15,2-1-96 0,4 0-32 0,3 0 0 0,2 2-176 0,3 0-48 16,4-1 0-16,3 1 0 15,5 0 64-15,3-1 16 16,3-1 0-16,1-1 0 0,2-1-336 0,-1 0-128 16,0-1 0-16,1 2 144 0,2-1-144 0,-2 1 0 0,-1 0 144 0,2 2-144 15,-1 0 0-15,-1 1 128 16,-2 0-128-16,-3 0 0 0,-2-1-128 0,-3 2-112 16,-6 1-16-16,-2 0 0 15,-5 2-1632-15,-2 0-336 0,-2 0-64 0</inkml:trace>
  <inkml:trace contextRef="#ctx0" brushRef="#br0" timeOffset="220.98">4874 843 14735 0,'-13'-5'640'0,"13"5"160"15,0 0-640-15,-5-1-160 0,1 0 0 0,4 1 0 0,-5 0 3040 0,5 0 576 16,0 0 112-16,0 0 32 0,0 0-1664 0,-1 7-336 16,-2-1-64-16,3 3-16 0,1 2-528 0,1 2-128 15,2 3 0-15,0 1-16 0,0 2-256 0,1 1-48 16,0 1-16-16,1 2 0 0,-2 0-304 0,1 1-48 15,-2-1-16-15,0 1 0 0,1 1-144 0,-1 0-48 16,0-1 0-16,0 1 0 0,1 0-128 0,-1 1 0 16,-1-1 144-16,2-1-144 0,-2-2-128 0,0 0-112 0,-1-4-16 15,1 0 0 1,-1-1-1792-16,2 0-384 0,-1-3-64 0</inkml:trace>
  <inkml:trace contextRef="#ctx0" brushRef="#br0" timeOffset="426.73">5225 1330 34095 0,'0'0'1504'0,"0"0"320"0,0 0-1456 0,-5 4-368 0,3 2 0 0,0 0 0 15,0 1 896-15,1 1 128 0,1 1 0 0,-4 2 16 0,2 2-96 0,1 1-32 16,1 3 0-16,0 0 0 16,0 1-592-16,0-1-112 0,0 1-16 0,1 1-16 0,1-2-176 15,2 1 0-15,-1-1 0 0,1 1 0 16,1-1-320-16,-2-1-128 0,0-1-48 0,4-1 0 15,1-2-2448-15,-1-2-480 0</inkml:trace>
  <inkml:trace contextRef="#ctx0" brushRef="#br0" timeOffset="746.81">5692 1146 18431 0,'0'0'1632'0,"-2"-4"-1312"0,2 4-320 0,0 0 0 0,1-6 4160 15,-1 6 752-15,5-3 144 0,0 0 48 16,2-1-3312-16,0 1-672 0,2 0-128 0,2 1-32 15,2-1-448-15,3 0-80 0,1 1-32 0,2 0 0 16,0 0-272-16,1-1-128 0,-1 0 128 0,2 1-128 16,-1 0 0-16,0-1-192 0,1 0 0 0,-5 1 16 31,-1 0-1744-31,-3 1-368 0,-2 0-64 0,-3 1-13632 0</inkml:trace>
  <inkml:trace contextRef="#ctx0" brushRef="#br0" timeOffset="900.59">5696 1283 33855 0,'-14'0'1504'0,"14"0"304"0,0 0-1440 0,0 0-368 16,0 0 0-16,0 0 0 0,0 0 1088 0,0 0 160 16,0 0 32-16,0 0 0 0,0 0-128 0,8 3-32 15,3-1 0-15,2-1 0 0,3-1-608 0,1 0-128 16,3-1-32-16,1 0 0 0,1 0-208 0,1-1-144 0,2-2 192 0,2 1-192 31,0 0-912-31,3 0-304 0,1-2-48 0,0 1-17056 0</inkml:trace>
  <inkml:trace contextRef="#ctx0" brushRef="#br0" timeOffset="1456.95">7474 987 34495 0,'0'0'768'0,"-2"-8"144"0,-6 8 48 0,2-1 0 0,6 1-768 0,0 0-192 0,0 0 0 15,0 0 0-15,0 0 1088 0,5-1 192 0,4-1 48 16,2 1 0-16,1-2-592 0,4 2-112 0,1 0-32 0,2 0 0 16,1-1-176-16,1 0-32 0,2-2-16 15,1 1 0-15,0-1-176 0,0 0-16 0,-1 1-16 0,0 0 0 16,1 1-160-16,-4-1 128 0,-1 0-128 0,-1 1 128 15,-1 0-128-15,-3 1 0 0,-3-1 0 0,-2 2 128 16,-1 0-400-16,-1 0-96 0,-7 0-16 0,0 0 0 16,0 0-2064-16,5 5-432 0,-5-5-64 0</inkml:trace>
  <inkml:trace contextRef="#ctx0" brushRef="#br0" timeOffset="1929.92">8229 639 37775 0,'6'-13'3360'0,"-1"6"-2688"15,0-1-544-15,5-2-128 0,1 1-224 0,1 1-80 16,3 0-16-16,0 1 0 0,2 0 720 0,-1 1 144 0,1 0 32 0,-1 2 0 16,1 0-304-16,2 2-48 15,-1 1-16-15,-4 2 0 0,-1 2-208 0,0 2 128 16,-2-1-128-16,-2 3 0 0,0 2 144 0,-3 1-144 15,-2-1 128-15,-2 6-128 0,-3-1 144 0,-2 1-144 16,-3 2 160-16,0-2-160 0,-3 2 176 0,1-2-176 16,0 0 192-16,-2-1-192 0,0-1 160 0,1-2-160 0,0-1 128 0,3-1-128 15,2-2 240-15,0 0-48 0,2 0 0 0,2-7 0 16,2 5-64-16,2 1 0 0,2-2-128 16,0-1 192-16,2 1-192 0,3-1 144 0,-1-1-144 15,3 1 128-15,0 2-128 0,3-1 0 0,0 1 144 0,0 0-144 16,-4 1 176-16,-1 0-48 15,-1 2 0-15,-2 0 0 0,-1-1-128 0,-3 1 128 0,0 1-128 0,-3 0 128 0,-2-1 16 0,-1 2 0 32,-2 0 0-32,-5 0 0 0,-2-1 48 0,-2 0 0 0,-2 0 0 0,-3-2 0 0,-2 0 80 0,0-1 32 15,-4 0 0-15,2-2 0 0,-1-1 0 16,2-2 0-16,-1-1 0 0,3-1 0 16,0-1-176-16,1 0-128 0,3 0 192 0,2-1-192 15,2-1 0-15,2 1-176 0,1 0 0 0,1-2 0 16,1 3-1600-16,2 0-320 0,4 2-64 0</inkml:trace>
  <inkml:trace contextRef="#ctx0" brushRef="#br0" timeOffset="2195.36">7935 1318 40543 0,'-19'-7'1792'0,"13"5"384"16,0 0-1744-16,6 2-432 0,0 0 0 0,0 0 0 0,0 0 896 0,0 0 112 16,8-3 16-16,3-1 0 0,6 1-368 0,3 0-64 15,5-2-16-15,3 1 0 0,4-2-256 0,4 1-48 0,4-1-16 0,4 2 0 16,2 0-128-16,3-1-128 16,0 1 192-16,2-2-192 0,-2 1 144 0,-1 0-144 0,-2 1 0 15,-1 1 144-15,-3-2-144 0,-1 3 0 16,-1 1 0-16,-4 1 0 0,-3 0-320 15,-3 1-80-15,-4 1-32 0,-2 0 0 0,-6 2-1744 16,-2 0-336-16,-5 3-80 0,-5 0-15328 0</inkml:trace>
  <inkml:trace contextRef="#ctx0" brushRef="#br0" timeOffset="2597.05">8422 1494 37151 0,'-14'0'1648'0,"8"1"336"0,-1 1-1600 0,1 1-384 0,0 2 0 0,0 1 0 0,1 1 464 16,0 2 16-16,2 2 0 0,1 0 0 0,1 2 176 0,2 0 48 16,1 2 0-16,1 0 0 0,3 0-496 0,2 1-80 15,0-2-128-15,3 1 176 16,2 0-176-16,0-2 0 0,1-2 144 0,1-1-144 16,1-1 144-16,0-3-144 0,0-1 192 0,0-3-192 15,0-2 192-15,-1-2-64 0,0-3 0 0,1-1-128 16,-1-2 176-16,1-2-176 0,-2-1 160 0,-1-2-160 0,0-3 176 0,-3 0-176 15,0-2 192-15,-1 2-192 0,-2 2 160 0,-2 0-160 16,-1 3 128-16,0 3-128 0,-2 0 320 0,-1 2-32 16,0 2 0-16,-1 4 0 0,0 0 80 0,0 0 16 15,0 0 0-15,-3 5 0 0,-2 3-256 0,1 3-128 16,-1 3 128-16,0 3-128 0,0 3 0 0,0 2 0 16,1 1 0-16,1 3 128 0,-3 2-128 0,3 0 0 15,1 0 0-15,-1 2 0 0,3 0 0 0,-2 0 0 16,1-2 0-16,1-3 0 0,0-2 0 0,1-1 0 15,1-2 0-15,-2-3 0 0,1-2 0 0,2-3 0 16,-1-2 0-16,1-2 0 16,-1-1-448-16,-2-7-144 0,5 6-48 0,-5-6 0 15,0 0-1312-15,7-3-272 0,1-1-48 0,0-5-15008 0</inkml:trace>
  <inkml:trace contextRef="#ctx0" brushRef="#br0" timeOffset="2862.97">9340 914 41183 0,'0'0'1824'0,"-1"-4"368"0,0-2-1744 0,2 1-448 0,1-1 0 0,2 0 0 15,2-1 560-15,0 2 16 0,2-2 16 0,2 1 0 0,1 1-32 0,3 1-16 16,4-1 0-16,2 1 0 0,1-1-336 0,2 0-64 15,2 2-16-15,1-1 0 0,1 2-128 0,0 0 0 16,2 1 0-16,-2-1 128 0,0-1-128 0,-1 1 0 16,0 0 0-16,-4 1 0 15,-3 0-304-15,-1 2-80 0,-3-1-32 0,-1 0 0 16,-3 1-1648-16,-2 0-336 0,-2-1-64 0</inkml:trace>
  <inkml:trace contextRef="#ctx0" brushRef="#br0" timeOffset="3068.37">9624 873 23039 0,'-6'-1'2048'16,"0"1"-1648"-16,-1 1-400 0,0 3 0 0,1 0 1888 0,-1 3 288 0,1 0 64 0,-1 2 16 16,0 1-160-16,1 3-48 0,-1 3 0 15,1 1 0-15,0 2-688 0,1 1-144 0,-1 1-16 0,2 1-16 0,-1 0-416 0,2 0-64 32,1 1-32-32,1 1 0 0,-2 0-352 0,2-1-80 0,1-1-16 0,0 0 0 0,1 0-224 0,2-1 176 15,0 1-176-15,0-2 160 0,1-1-160 0,0-3 0 16,0 0 0-16,2-1 0 31,0-2-1728-31,2-1-320 0,1-2-64 0,1-3-10304 0,0-3-2080 0</inkml:trace>
  <inkml:trace contextRef="#ctx0" brushRef="#br0" timeOffset="3307.13">9824 1324 28559 0,'0'0'1264'0,"0"0"272"0,-3 9-1232 0,-1 0-304 0,1 0 0 0,0 0 0 16,-1 1 928-16,0-1 128 0,2 2 32 0,1 2 0 0,0-1 272 0,2 1 64 15,1-1 16-15,1 1 0 16,2-1-480-16,0 0-80 0,2-1-32 0,1-1 0 16,2-2-240-16,2-3-48 0,-1 0-16 0,2-3 0 0,0-1-96 0,1-3 0 0,0-2-16 0,1-3 0 0,-2-3 16 0,0-2 16 15,-1-3 0-15,-2-3 0 16,0 0-80-16,-2 1-32 0,-3-1 0 0,-2 2 0 16,0-1-48-16,-6 3-16 0,1 1 0 0,-2 1 0 15,-3 2-112-15,0 2-32 0,-3 1 0 0,-2 3 0 16,-3 2-144-16,0 3-224 15,-1 2 48-15,0 4 16 0,-2 0-1760 0,1 3-368 0,-1 1-64 0</inkml:trace>
  <inkml:trace contextRef="#ctx0" brushRef="#br0" timeOffset="4020">5171 3174 26719 0,'-6'-3'2368'0,"0"2"-1888"16,0 2-480-16,2-2 0 16,4 1 1088-16,0 0 128 0,0 0 32 0,0 0 0 15,0 0 352-15,0 0 64 0,3-4 0 0,5-1 16 0,4 2-736 0,6 0-160 16,2-2-16-16,5 1-16 0,2-1-208 0,4-2-32 15,3-1-16-15,-4 3 0 0,4-1-144 0,3 2-32 0,1 1 0 0,0-3 0 16,1 1-128-16,-3-1-16 16,-1 1-16-16,7-2 0 0,-5 3-160 0,-3 0 0 15,-4 1 144-15,-3 1-144 0,-4 0 0 0,-2 0-160 16,-5 2 16-16,-2 4 0 16,-3-3-736-16,-2 2-144 0,-3 2-16 0,-6-5-16 15,1 6-1968-15,-2 1-400 0,-4-1-80 0,1 0-10448 0</inkml:trace>
  <inkml:trace contextRef="#ctx0" brushRef="#br0" timeOffset="4215.45">5718 3156 6447 0,'-14'-2'576'0,"7"2"-576"16,-3 0 0-16,-2 1 0 0,0 0 3984 0,-2 0 688 0,3 0 144 0,0 1 32 15,-1 1-2032-15,2 0-416 16,3 0-80-16,0 4-16 0,0 0-784 0,2 3-176 0,-1 2-16 0,2 3-16 16,1 2-352-16,1 2-80 0,-1 1-16 0,2 2 0 0,0 2-256 15,0 2-48-15,2 2-16 0,-1 2 0 16,0-2-288-16,0 2-48 0,0 0-16 0,0 0 0 15,0 1-192-15,-2 0 0 16,1 1 128-16,-1-1-128 0,-2 0 0 0,2-4 0 0,1-2 0 0,0 1 0 31,0-2-1264-31,0-1-288 0,0-1-64 0,-2-1-15776 0</inkml:trace>
  <inkml:trace contextRef="#ctx0" brushRef="#br0" timeOffset="4657.21">5729 3835 39215 0,'2'-10'1728'0,"0"5"384"0,0-1-1696 0,3-1-416 0,0 1 0 0,3-1 0 15,1 0 448-15,2 1 0 0,2-1 0 0,0 3 0 16,-1 0 112-16,1 2 16 0,2 0 16 0,-2 2 0 16,0 1-400-16,-1 1-64 0,-1 1-128 0,-1 0 176 15,-2 2-176-15,-2 2 0 0,-1 0 0 0,-2-1 128 16,-2 3-128-16,-4 1 0 0,-2 0 0 0,1 2 0 0,-4 0 0 0,1 1 0 15,0 0 0-15,-2 2 0 16,0-3 0-16,1 0 0 0,-1-1 0 0,1 0 0 16,1 1 0-16,2-1 0 0,1-3 128 0,-1-1-128 0,2 0 0 0,3-7 0 31,0 0 0-31,2 8 0 0,2-1 0 0,2 0 0 16,1-2 0-16,1 0 0 0,2-1 0 0,1 1 0 0,1 0 0 0,2 1 0 15,-1-1 0-15,0 3 0 0,0 1 0 0,-1-2 0 16,-3-1 0-16,0 3 128 0,-1 2-128 15,-1-1 128-15,-1-3-128 0,-2 2 128 0,-2 0-128 0,-3 0 128 0,-3-2 80 0,-2 1 16 0,-1 0 0 16,-2-1 0 0,-2 1 160-16,-1-1 16 0,-1-2 16 15,-2 1 0-15,0-2-160 0,-1 2-16 0,2-3-16 0,-1 0 0 16,-1-2-224-16,2 0 144 0,1 1-144 0,1-2 128 16,1-2-128-16,1 0 0 0,1-1 0 15,1 0 0 1,2-3-688-16,1 0-16 0,4-3 0 0,1 0-8368 15,2-1-1680-15,4-3-320 0</inkml:trace>
  <inkml:trace contextRef="#ctx0" brushRef="#br0" timeOffset="5004.79">6648 3453 27647 0,'0'0'1216'0,"0"0"256"0,-2-4-1168 0,2 4-304 0,0 0 0 0,0 0 0 0,0-5 2608 0,0 5 464 15,0 0 80-15,3-4 32 16,2 0-1632-16,1 1-320 0,3 1-64 0,2 1-16 16,2 1-672-16,3 0-144 0,1 0-16 0,3 1-16 15,0 0-304-15,1 1 0 0,-1-1 0 0,2 2 0 32,0-1-992-32,-2 1-304 0,1 1-64 0,-1 1-10976 0,-2-1-2192 0</inkml:trace>
  <inkml:trace contextRef="#ctx0" brushRef="#br0" timeOffset="5180.06">6602 3678 30399 0,'-7'0'2704'0,"2"2"-2160"0,5-2-544 0,-6 1 0 15,1 1 1968-15,5-2 272 0,0 0 64 0,0 0 16 16,0 0-1136-16,5 3-224 0,4 2-64 16,3-2 0-16,1 0-144 0,3-1-48 15,0-1 0-15,3 1 0 0,1-2-496 0,1 0-208 0,1-2 176 0,2 1-176 31,-1-1-736-31,3-2-240 0,2-1-48 0,-1 1-11632 0,2 0-2320 0</inkml:trace>
  <inkml:trace contextRef="#ctx0" brushRef="#br0" timeOffset="5672.46">8799 2860 34271 0,'-4'-12'1520'0,"5"6"304"0,2 1-1456 0,-6-1-368 0,-3 1 0 0,0-1 0 0,6 6 1104 16,0 0 160-16,0 0 16 0,0 0 16 0,0 0-368 0,6 4-80 31,-1 1-16-31,0 4 0 0,-1 2-512 0,1 3-128 16,-2 3 0-16,0 3-16 0,0 2-176 0,1 2 192 0,-3 0-192 0,0 1 192 16,-1 2-192-16,-1-1 0 15,-1 1 0-15,-1 0 0 0,2 1 0 0,-1-1 0 16,2-1 128-16,0 1-128 15,0-3-304-15,0-1-80 0,0-3-32 0,0-1 0 16,2-3-2064-16,-2-2-400 0,-2 0-96 0</inkml:trace>
  <inkml:trace contextRef="#ctx0" brushRef="#br0" timeOffset="5910.3">8452 3497 31327 0,'0'0'2784'0,"0"0"-2224"16,0 0-560-16,0 0 0 0,0 0 1312 0,0 0 160 15,0 0 16-15,0 0 16 0,3-4-288 0,5-1-48 16,3 1-16-16,6-2 0 0,2 1-464 0,6 0-112 16,2 1 0-16,4 0-16 0,3-2-192 0,3 1-48 15,3-1 0-15,2 2 0 0,0-2-192 0,-2 1-128 16,-1-1 160-16,-1 2-160 0,1-1 0 0,-1 1 128 16,-1 1-128-16,-2 0 0 0,0 5-256 0,-1 0-112 15,-2 0-16-15,-3 1 0 16,-3 3-1840-16,-4 0-368 0,-4 1-80 0,-4 1-13760 0</inkml:trace>
  <inkml:trace contextRef="#ctx0" brushRef="#br0" timeOffset="6329.7">8719 3806 33167 0,'-6'1'2944'0,"-2"1"-2352"0,0 1-464 0,1 1-128 15,0 3 512-15,1-1 96 0,-2 2 16 16,1 1 0-16,2 2-320 0,0 1-64 16,3 1-16-16,1 1 0 0,2 1-224 0,1-1 0 0,1 1 0 0,1 1 0 15,0-1 0-15,3 0 0 0,2 0 0 0,1-3 0 0,1-1 176 0,2-3-176 16,1-3 192-16,2-1-192 16,-1 0 208-16,1-3-64 0,2-2-16 15,1-3 0-15,-3 0 48 0,0-3 0 0,-2 0 0 0,-1-4 0 16,-2-2-176-16,-1-2 160 0,-1-1-160 0,-1-1 160 0,-1 1-32 0,-2-1 0 15,-1 1 0-15,-1 1 0 0,0 2 128 16,-2 2 32-16,-1 2 0 0,0 3 0 16,0 0 416-16,0 6 64 0,0 0 32 0,0 0 0 0,0 0-352 0,0 0-64 15,-3 7 0-15,0 1-16 0,0 2-144 0,0 2-32 0,-1 2 0 0,0 4 0 16,1 1-32-16,-1 2-16 16,2 2 0-16,0 0 0 0,-1 1-144 0,0 0 0 15,2 2 0-15,1 2 0 0,-3-2 0 0,2-1 0 16,1-2 0-16,0-1 0 0,0-1 128 0,1 0-128 0,1-3 0 15,1-2 128-15,1-1-128 0,0-2-224 0,-1-2 48 16,2-2 16 0,0-3-768-16,1 0-160 0,-1-3-16 0,2-1-11440 15,0-2-2272-15</inkml:trace>
  <inkml:trace contextRef="#ctx0" brushRef="#br0" timeOffset="6658.38">9670 3097 35759 0,'0'0'1584'0,"0"0"336"0,0 0-1536 0,0 0-384 0,0 0 0 0,5-4 0 0,0 0 720 16,1 1 80-16,2 0 16 0,2 1 0 16,2 0-80-16,3 0-16 0,4 0 0 0,1-2 0 0,1 1-304 0,3-1-64 15,2 0-16-15,2 0 0 0,1-1-144 0,-1 1-48 16,1 1 0-16,0 1 0 0,3 0-144 0,-1 1 0 16,-1 0 144-16,0 0-144 0,-4 1 0 0,1-1-288 0,-1 0 48 0,-4 0 16 31,-4 1-1616-31,-2 1-320 0,-3 0-64 0,-3 1-8976 15,-2 0-1808-15</inkml:trace>
  <inkml:trace contextRef="#ctx0" brushRef="#br0" timeOffset="6874.17">10006 3141 20271 0,'-12'-3'896'0,"7"3"192"0,-1 1-880 0,0 2-208 16,-1-1 0-16,2 1 0 0,-1 0 3104 0,1 2 576 15,1-1 112-15,1 3 32 0,-1 2-1728 0,0 3-352 16,1-1-64-16,0 2-16 0,-1 1-704 0,2 3-160 15,0 0-32-15,1 3 0 0,1 2-320 0,0 1-80 0,1 3-16 16,1-1 0-16,2-1-208 0,-1 0-144 0,-1 2 192 0,0 0-192 16,2 0 128-16,-2 1-128 0,0-2 0 15,0 0 0-15,1 0 0 0,1-3 0 0,-2-3 0 0,1-1-144 32,1-3-1328-32,0-1-256 0,1-3-48 0,2-3-10256 0,0-1-2048 0</inkml:trace>
  <inkml:trace contextRef="#ctx0" brushRef="#br0" timeOffset="7127.08">10235 3568 30463 0,'0'0'1344'0,"0"0"288"0,0 0-1312 0,-4 5-320 16,1-1 0-16,-1 2 0 0,1-1 704 0,-1 3 80 15,-2 1 16-15,2 0 0 0,1 0 96 0,-1 2 0 16,2 2 16-16,1-1 0 16,1 0-400-16,2 1-64 0,1-1-32 0,3 0 0 0,1-1 0 0,2-1 0 15,1-2 0-15,1-3 0 0,0 0 16 0,1-2 0 16,0-2 0-16,0-2 0 0,2-1 96 0,-2-3 32 15,-1-2 0-15,0-2 0 0,0-2 64 0,0-2 16 0,-1-3 0 16,-2 0 0-16,-1-2-240 0,-3 2-32 16,-2 0-16-16,-2 3 0 0,-4 2 32 0,0 1 0 15,-3 1 0-15,1 3 0 0,-3 1-384 0,-1 2 144 0,-1 2-144 0,-1 2 0 32,-1 3-224-32,-1 2-160 0,1 2-16 0,-1-1-16 15,0 3-2352-15,0 1-480 0</inkml:trace>
  <inkml:trace contextRef="#ctx0" brushRef="#br0" timeOffset="21138.86">1302 6017 26719 0,'0'0'2368'0,"0"0"-1888"0,1-7-480 16,1 1 0-16,2-2 288 0,-3-1-32 0,1-1-16 0,0-1 0 0,0 0 288 15,1-1 64-15,-2-1 16 0,0-1 0 16,0-2-256-16,-1 0-48 16,-1-2-16-16,-3 2 0 0,0-1 176 0,-3 2 48 0,0 0 0 0,-3-3 0 0,3 6 96 0,-4 4 32 15,-3 4 0-15,0 5 0 0,2 4-336 0,-2 4-64 16,-1 3-16-16,1 5 0 0,0 1-224 0,2 4 0 15,-2 3 0-15,2-2 0 16,1-1 0-16,2 0 0 16,3 0 0-16,2-2 0 0,2-2 0 0,3-1 0 15,2-2 0-15,2-2 0 0,-2-1 0 0,4-1 0 16,2-3 0-16,0-3 144 0,0-3-144 0,2-2 192 16,-1-5-192-16,1-2 192 0,-1-3 0 0,1-2 16 15,1-4 0-15,0-1 0 0,-2-3 32 0,1-2 0 0,-1 0 0 0,-3 5 0 16,-3-1 0-16,-2-1 0 0,2 0 0 15,-1 4 0-15,-2 2-64 0,0 3-16 0,-1 2 0 16,0 8 0-16,0 0 160 0,0 0 16 0,0 0 16 0,0 9 0 16,0 3-352-16,0 1 0 0,1 3 0 0,0 0 0 15,1 2-160-15,2-1 160 0,-1 2-192 0,1 0 192 16,2-2-176-16,2 0 176 0,0-2-160 0,2-1 160 16,2-1-832-16,2-4-64 0,-1-1 0 0,1-3-16 15,2-4-2304-15,-1-5-464 0</inkml:trace>
  <inkml:trace contextRef="#ctx0" brushRef="#br0" timeOffset="21357.16">1521 5586 31727 0,'0'0'1408'0,"0"0"288"0,0 0-1360 0,0 0-336 16,3 5 0-16,1 2 0 0,1 1 576 0,3 0 32 16,-3 2 16-16,3 2 0 0,1 3 0 0,0 1 0 15,-1 3 0-15,1 2 0 0,-1 1-384 0,0 2-80 16,-2 2-16-16,-1 3 0 0,-3 2-144 0,-1 2 192 15,0 2-192-15,-3 0 192 0,-4 3-48 0,0-2 0 16,-2 0 0-16,-1-1 0 0,-2-2-144 0,-1-1-272 16,-1-3 64-16,-2-3 16 15,-2-4-528-15,-1-4-112 0,1-3 0 0,0-3-16 16,2-3-2176-16,0-3-432 0</inkml:trace>
  <inkml:trace contextRef="#ctx0" brushRef="#br0" timeOffset="21550.33">1023 5646 37775 0,'-25'-11'3360'0,"12"7"-2688"0,1 1-544 0,0 2-128 0,0 2 0 16,-1 3 0-16,0 4 144 0,2 2-144 0,-3 0 192 0,3 4-48 15,0 3 0-15,3 5 0 0,0 5-144 0,1 4 0 16,1 4 0-16,1 3 128 0,2 3-128 0,2 0 0 16,3-1 0-16,2 3 0 15,2 1 0-15,3 1 0 0,3 1 0 0,3-2 0 0,3-2-144 0,2 0 144 16,4-2-192-16,0-5 192 15,4-4-1904-15,2-7-272 0,3-5-48 0,4-7-12480 0</inkml:trace>
  <inkml:trace contextRef="#ctx0" brushRef="#br0" timeOffset="21978.91">3017 5694 36223 0,'-7'-18'1600'0,"6"10"336"0,0-2-1552 0,2-1-384 16,0-1 0-16,3 0 0 0,2 0 352 0,3-1-16 15,1 1 0-15,3 1 0 16,2 1-16-16,2 1 0 0,2 0 0 0,3 3 0 15,2 1-112-15,1 3-16 0,1 2-16 0,-1 3 0 0,0 2-176 0,-1 1 0 0,0 2 0 0,-2 2 0 0,-2 0 0 0,1 3 0 16,-4 1 0-16,-1 3 0 16,-2 1-592-16,-2 0-160 0,-2 1-16 15,-2 1-16 1,0-2-2640-16,-2-1-528 0</inkml:trace>
  <inkml:trace contextRef="#ctx0" brushRef="#br0" timeOffset="22185.26">3284 5576 15663 0,'-10'-2'1392'0,"-1"1"-1120"16,-3-2-272-16,1 5 0 0,0 0 3824 0,1 3 704 0,-2 2 144 16,2 3 16-16,1 2-2976 0,1 2-608 15,2 3-112-15,1 2-32 0,0 3-560 0,3 4-112 0,0 1-32 0,0 3 0 16,3 1-256-16,-1 1 128 0,2 0-128 0,2 1 0 16,-1-2 128-16,3 1-128 0,-1 0 0 0,2-1 0 15,2-2 144-15,2-2-144 16,-1-2 0-16,1-1 144 0,1-5-144 0,2-1-256 15,2-2 64-15,0-2 16 16,2-6-816-16,4-2-160 0,2-2-48 0,2-5-13968 0</inkml:trace>
  <inkml:trace contextRef="#ctx0" brushRef="#br0" timeOffset="22926.92">3554 5992 27871 0,'0'0'1232'0,"-3"5"256"0,3-5-1184 0,-5 7-304 0,1 1 0 0,-1 0 0 15,1 3 1056-15,0 3 160 0,-1 0 16 0,2 1 16 16,0 2-288-16,-1 0-64 0,3 2-16 0,0 0 0 15,0-1-464-15,1 0-96 0,1 0 0 16,0-2-16-16,0 0-112 0,1-2 0 0,2-1-16 0,0-2 0 0,-1-1 80 0,2-2 32 16,-1-4 0-16,-4-4 0 0,0 0 176 0,6-1 48 15,-1-2 0-15,1-4 0 0,-1-2-48 0,1-3 0 16,0-3 0-16,1-3 0 0,0-2-208 0,0 1-64 16,1-2 0-16,0 2 0 0,-1 1-192 0,0 3 0 15,-2 2 0-15,1 3 0 0,-1 2 0 0,0 3 0 16,-5 5 0-16,0 0 0 0,6 0 0 0,-6 0-192 15,7 6 192-15,-1 2-208 0,-2 1 208 0,1 1-144 16,0 1 144-16,-1 1-128 0,1 0 128 0,-1 1 0 0,-1 0 0 16,2 2 0-16,-1-3 0 0,2-1 0 15,-1-3 0-15,1 0 0 0,-1-1 0 0,2-2 0 0,-7-5 0 0,6 4 0 16,1-4 176-16,1-2-48 0,-2-1 0 0,2-2 0 16,0-3 192-16,-1-2 48 0,3-2 0 0,-1-1 0 15,2 0 16-15,1-3 0 0,-1-1 0 0,-1 1 0 16,0 4-384-16,-1 2 128 0,-2 1-128 0,1 3 0 15,-1 1 0-15,-1 4 0 0,1 1 0 0,0 4-128 16,-2 1 128-16,2 3-192 0,-2 1 192 0,2 0-192 16,-1 1 192-16,1 1-128 15,0 3 128-15,1-1-128 0,1 0-224 0,1-1-32 0,0-1-16 0,1-1 0 16,-2-1-1424-16,2-2-288 0,1 0-48 0,2-4-16 16,3 0-768-16,-2-2-176 15,2-4-16-15,0-1-16 0,1-1-432 0,0-4-96 0,1-2-16 0,-2-1 0 16,-4-3 2496-16,0 0 496 0,-1-3 112 0,-3 1 16 0,-4 0 1856 0,0 2 384 15,-3 1 80-15,-2 1 16 16,-2 4 1248-16,-3 1 256 0,-2 2 64 0,0 3 0 0,-2 2-912 0,1 1-176 16,-2 2-48-16,-1 3 0 0,1 0-1264 0,0 3-256 15,0 1-48-15,1 0-16 0,0 2-384 0,3 2-80 16,0-1-16-16,1 1 0 0,0 0-128 0,2 0 0 16,1 0 0-16,2 0 0 0,0-2 128 0,1-2-128 0,1 0 0 0,1-1 128 15,-3-8 16-15,5 5 0 16,0 0 0-16,2-3 0 0,1-2 48 0,0-2 16 15,1-3 0-15,1-1 0 0,2-3-32 0,-2-2-16 0,0-2 0 0,0-1 0 16,0-2-32-16,0 1-128 0,-1-1 192 0,-1 2-64 16,-1 2-128-16,0 2 0 0,-2 2 0 0,1 3 128 15,-2 2-128-15,-4 3 0 0,0 0 0 0,0 0 0 16,5 3 0-16,0 2 0 0,0 2 0 16,0 2 0-16,-1 1 0 0,-1 1 0 0,1 0 0 15,0 1 0-15,1 0-128 0,0 1 128 0,1 0 0 0,0 0 0 16,1-2-752-1,-1-1-80-15,2-1 0 0,2-1-16 0,0-3-2160 0,1 0-448 0,1-3-64 16</inkml:trace>
  <inkml:trace contextRef="#ctx0" brushRef="#br0" timeOffset="23235.96">4517 6115 17503 0,'0'0'1552'16,"0"0"-1232"-16,0 0-320 16,0 0 0-16,0 0 3104 0,0 0 560 0,0 0 112 0,0 0 32 15,0 0-2144-15,0 8-416 16,2-1-96-16,0 1 0 0,2 0-672 0,2-1-128 0,0 1-32 0,2 2 0 0,2 0-32 0,0 0-16 15,1-1 0-15,0-2 0 0,2 0-16 0,1-2 0 16,-2 0 0-16,3-2 0 0,0-1-32 0,0-2-16 16,1-2 0-16,-2-1 0 0,-1 0-32 0,-1-2-16 15,-2-1 0-15,-1-1 0 0,-3-3 32 0,-2 0 16 16,-1 0 0-16,0 0 0 0,-2 2-80 0,-2 0 0 0,-3 2-128 0,-1 2 192 16,-3 1 64-16,-1 0 16 0,0 2 0 0,1 2 0 15,-3 4-64-15,0 1-16 0,-1 2 0 0,-1 2 0 16,1 1-192-16,0 1 0 0,1 0 0 0,0 4 0 15,0 0 0-15,2 2-128 0,2 0 128 0,0 1 0 16,1 0-416-16,0-2 32 0,3 1 0 16,1 0 0-16,0-2-864 15,4-2-160-15,-1-1-48 0,2-4-9760 0,2-2-1968 0</inkml:trace>
  <inkml:trace contextRef="#ctx0" brushRef="#br0" timeOffset="23561.02">4962 5541 24879 0,'1'-6'2208'0,"1"1"-1760"15,0-2-448-15,1 1 0 0,0-2 1712 16,1 0 256-16,1 0 48 0,0 1 16 0,3 0-224 0,0 2-32 0,0-1-16 15,0 2 0 1,1-1-688-16,1 3-144 0,0 2-32 0,1 1 0 0,0 1-448 0,1 4-112 16,1 3-16-16,-1 2 0 0,-1 3-176 0,1 3-144 15,-1 2 192-15,0 4-192 0,-1 5 176 0,-2 2-176 16,-2 3 160-16,-3 4-160 0,-3 5 224 16,-3 5-48-16,-3 5-16 0,-4 3 0 0,-3 2 0 15,-3 2 0-15,-2 0 0 0,-3-1 0 16,-1-1-160-16,-3-2 0 0,1-3 144 0,-1-4-144 15,-3-1-416-15,0-3-160 0,-1-2-16 0,-4-1-16 16,-2-3-1744-16,-3-4-336 0,-4-4-80 0,-1-2-13424 0</inkml:trace>
  <inkml:trace contextRef="#ctx0" brushRef="#br0" timeOffset="23920.76">2955 5499 24879 0,'-6'-9'2208'15,"-2"1"-1760"-15,-1 1-448 0,1-2 0 0,-2-1 1616 0,0 2 240 16,0 2 64-16,0 0 0 15,0 2-384-15,0 3-80 0,1 2-16 0,-1 3 0 16,1 3-640-16,-2 3-128 0,0 4-32 0,-2 4 0 0,1 4-240 16,-1 4-48-16,0 5-16 0,1 5 0 0,0 5-176 15,1 4-32-15,1 4-128 0,1 4 192 16,2 2-192-16,3 1 0 0,2 2 0 0,3 0 0 0,3 0 0 0,2 0 0 16,4 1 0-16,3-5 0 0,3-4 0 0,5-2 0 15,5-4 0-15,3-3-160 16,4-3-432-16,3-5-96 0,1-5-16 0,3-5-10912 15,4-4-2192-15</inkml:trace>
  <inkml:trace contextRef="#ctx0" brushRef="#br0" timeOffset="24355.84">5443 6503 20271 0,'-4'-12'896'0,"3"7"192"0,0-2-880 0,0 0-208 0,0 1 0 15,0-1 0-15,-1 1 3136 0,0 0 576 0,0 1 112 16,2 5 16-16,0 0-1696 0,0 0-352 16,0 0-64-16,0 0 0 0,0 0-1104 0,0 0-224 0,0 7-32 0,1 3-16 15,0 2-352-15,-1 4 144 16,0 1-144-16,0 4 0 0,0 0 144 0,-1 2-144 15,0 1 0-15,0 2 144 0,-1-2-144 0,0 2 192 0,0 2-192 0,-1-2 192 16,1-2-192-16,0 0 0 0,0-4 0 0,1-1 0 16,0-2-576-16,2-3-32 0,0-2-16 0,1-2 0 15,1-3-2752-15,-3-7-544 0</inkml:trace>
  <inkml:trace contextRef="#ctx0" brushRef="#br0" timeOffset="24706.54">6051 5913 34095 0,'-10'-6'1504'0,"10"6"320"0,-3-4-1456 0,-1-1-368 0,2 1 0 0,2 4 0 0,0 0 1216 0,0 0 160 16,1-6 32-16,4 2 16 0,-2 0-608 0,4 0-128 15,1 2-32-15,4 0 0 16,3-1-496-16,2 0-160 0,3 1 0 0,1 1 0 0,-1 0 0 15,2 0 0-15,0 0 0 0,0-1 0 16,-2-1-1584-16,-2 2-272 0,0 1-48 0,-3 1-14624 0</inkml:trace>
  <inkml:trace contextRef="#ctx0" brushRef="#br0" timeOffset="24861.07">6028 6160 34095 0,'-19'-3'3024'0,"14"3"-2416"0,0-1-480 0,5 1-128 16,-5 0 576-16,5 0 112 0,0 0 16 0,0 0 0 15,0 0 432-15,0 0 80 0,0 0 32 0,0 0 0 16,7 2-704-16,4-1-144 0,4 0-16 0,2-1-16 16,3 0-192-16,3-1-48 0,1-1 0 0,3-2 0 15,-1 0-128-15,2 0 0 0,0-1 0 0,0 2 0 32,-2-1-1600-32,-1-1-336 0,1 1-80 0</inkml:trace>
  <inkml:trace contextRef="#ctx0" brushRef="#br0" timeOffset="25959.36">8472 5170 17503 0,'0'0'768'0,"0"0"176"0,-3-1-752 0,3 1-192 0,0 0 0 16,0 0 0-16,0 0 2048 0,0 0 368 16,0 0 80-16,0 0 0 0,0 0-928 0,0 0-192 15,0 0-32-15,7 2-16 0,2-1-464 0,2 0-96 0,2-1 0 0,3 0-16 16,0-1-80-16,3 0-16 16,3-1 0-16,2 0 0 0,3 0-160 0,0-1-48 0,2 1 0 0,1-1 0 15,-2-2-144-15,1 1-48 0,-3 0 0 0,-1-1 0 16,-1 2-128-16,0 0-128 0,-4 0 144 0,0 1-144 15,-4 0 0-15,-2 1 0 0,-1 0 0 0,-3 1 0 16,-1 0-496-16,-3 0-192 0,-6 0-32 0,0 0-16 16,0 0-2080-16,0 0-432 0,0 0-80 0</inkml:trace>
  <inkml:trace contextRef="#ctx0" brushRef="#br0" timeOffset="26182.77">8715 5184 23039 0,'0'0'2048'0,"-5"-1"-1648"0,-1 0-400 0,1 1 0 0,-1 1 1152 0,6-1 160 16,-4 4 32-16,-1 1 0 16,2 1 64-16,1 1 32 0,0 2 0 0,0 2 0 0,2 2-704 0,0 3-144 15,0 1-16-15,0 3-16 0,0 0-176 0,2 3-48 16,-1 1 0-16,1 1 0 0,1 0-128 0,-2 0-16 16,1 0-16-16,1 1 0 0,-1-2-176 15,0 0 0-15,-1 0 144 0,1-1-144 16,-1 0 144-16,1-1-144 0,-1-2 192 0,0-1-192 0,1-3-192 0,-1 0-128 15,0-3-48-15,0-2 0 16,1-1-1904-16,1-1-384 0,-1-4-80 0</inkml:trace>
  <inkml:trace contextRef="#ctx0" brushRef="#br0" timeOffset="26387.43">8936 5528 14735 0,'0'0'1312'0,"0"0"-1056"31,0 0-256-31,0 0 0 0,0 0 4368 0,0 0 816 16,0 0 176-16,-1 7 16 0,0 2-3568 0,1 2-720 0,0 1-128 0,0 2-48 16,0 1-560-16,0 0-112 0,0 3-32 0,0-1 0 0,0 1-208 0,0 0 0 31,0-1 128-31,1 1-128 0,1-1 0 0,2 0 128 0,-3-2-128 0,0 0 0 31,1-1-400-31,0-1-176 0,3 0-48 0,-4-3-15856 0</inkml:trace>
  <inkml:trace contextRef="#ctx0" brushRef="#br0" timeOffset="28732.08">8481 6227 14511 0,'0'0'640'0,"0"0"128"0,0 0-608 0,-6 0-160 16,1 0 0-16,5 0 0 0,0 0 848 0,-6 0 144 0,6 0 32 0,0 0 0 0,-5-1-336 0,5 1-64 16,0 0-16-16,0 0 0 0,0 0-144 0,0 0-16 15,0 0-16-15,0 0 0 16,0 0-16-16,0 0 0 16,0 0 0-16,0 0 0 0,0 0 80 0,0 0 16 15,0 0 0-15,0 0 0 0,0 0-256 0,0 0-32 0,0 0-16 16,0 0 0-16,0 0-48 0,0 0-16 0,0 0 0 0,0 0 0 0,-5 3-144 0,5-3 0 15,0 0 0-15,0 0 128 16,0 0-128-16,0 0 0 0,0 0 0 16,0 0 0-16,0 0 0 0,0 0 0 0,0 0 0 0,3 6 0 31,-3-6-464-31,0 0-128 0,0 0-32 0,9 11 0 0</inkml:trace>
  <inkml:trace contextRef="#ctx0" brushRef="#br0" timeOffset="46229.85">10066 5193 11055 0,'0'0'480'0,"0"0"112"0,0 0-464 0,0 0-128 0,0 0 0 0,0 0 0 0,0 0 1152 0,0 0 224 15,0 0 32-15,4-4 16 0,-4 4-64 0,4-6-16 16,-2 1 0-16,0-1 0 0,0-1-400 0,-1 0-96 15,0 0-16-15,0 1 0 0,-1-2-128 0,0 0-16 16,-1 1-16-16,0-1 0 0,-1-1-96 0,-1 0-32 16,-2-1 0-16,1 1 0 0,-3-1 0 0,1 0 0 0,-2 1 0 0,1 2 0 15,-2 2-64-15,0 0-16 0,0 2 0 0,0 1 0 16,-2 0-208-16,0 2-32 16,0 0-16-16,0 2 0 0,-1 2-80 0,0 3-128 0,-1 2 176 15,0 2-176-15,2 1 0 0,0 1 0 16,1 0 0-16,1 0 0 0,1 1 0 0,2-1 0 15,-1 1 0-15,4 0 0 0,-2 2 0 0,3-2-144 16,1-1 144-16,2-1 0 0,0-1 0 0,1-1-160 0,2-2 160 16,0 0 0-16,2-2 0 0,0 1 0 0,2-4 0 0,1-1 0 15,2-2 0-15,0-1 0 0,1-1 0 0,-2-1 0 16,1-3 128-16,1-2-128 0,1-2 176 0,0-1-176 0,0-3 240 16,1 0-64-16,-1-2-16 0,-1-2 0 15,0-1 96-15,-1 0 32 0,-1-3 0 0,-1-2 0 0,-1 0-32 16,0 0-16-16,-1-1 0 0,-2 2 0 15,1 2 64-15,-2 1 16 0,1 0 0 0,-4 3 0 0,0 0 128 0,0 3 16 16,-2 2 16-16,1 2 0 0,0 2-96 0,-1 1-32 16,0 2 0-16,1 5 0 0,0 0-160 0,0 0-48 15,0 0 0-15,0 0 0 0,0 0-144 0,-5 5 0 16,1 2 0-16,0 2 0 0,2 2-176 0,0 2 176 16,1 1-128-16,-1 2 128 0,0-2 0 0,0 4-128 15,1 0 128-15,1 1 0 0,0-1 0 0,0 0 0 0,0 1 0 16,1-1 0-16,1-2 0 0,0 0 0 15,1-2 0-15,0 0 0 0,1-1 0 0,0 1 0 16,3-2 0-16,-2-1 0 0,0-1-144 0,-1-2-48 0,1 0-16 16,1 0 0-1,-1-2-1632-15,1 1-320 0,1-4-64 0,-2 1-8016 16,2-2-1600-16</inkml:trace>
  <inkml:trace contextRef="#ctx0" brushRef="#br0" timeOffset="48723.68">10685 4936 15663 0,'0'0'1392'0,"6"-6"-1120"15,0 0-272-15,0-1 0 0,-2 0 1376 0,1 1 224 16,-1-1 32-16,-1 1 16 0,-2-1 336 0,-1 7 80 0,0 0 16 0,0 0 0 16,0 0-736-16,0 0-160 15,0 0-32-15,0 0 0 0,0 0-464 0,0 0-112 16,-4 6 0-16,-2 0-16 0,1 3-176 0,-3 2-48 0,-3 1 0 0,0 5 0 16,-1 3-80-16,-3 5-32 0,-2 2 0 0,-1 2 0 15,-2 2-96-15,-1 2 0 16,-1 2-128-16,0 3 192 0,0 2-192 0,1 1 128 0,0 0-128 0,1 1 0 15,3-4 128-15,-2-2-128 16,0-1 0-16,2-1 144 0,1-1-144 0,2-1 0 0,1 0 144 0,0-2-144 16,2-3 0-16,0 0-240 0,0-1 48 0,0-3 0 15,1-1-1632-15,1-2-320 0,0-1-64 0,2-3-12240 0</inkml:trace>
  <inkml:trace contextRef="#ctx0" brushRef="#br0" timeOffset="49103.45">10602 5567 14735 0,'0'-12'1312'0,"1"7"-1056"0,1-1-256 0,0 2 0 16,1-3 4848-16,1 2 912 16,-1-2 176-16,1 3 32 0,1 0-4736 0,0 2-944 0,2 1-288 15,-1 2 128-15,-6-1 0 0,10 3 0 0,2 1 0 0,-2 1 0 16,-3 2-128-16,0-1 0 15,0 2 0-15,1 1 0 0,-5 1 0 0,1 1 0 0,-3 1 0 0,0 2 0 16,-5 2 0-16,0 1 0 0,0 1 0 0,-4-1 0 0,-2 1 0 16,-2-2 128-16,-1 1-128 0,0-2 0 15,2 1 0-15,0-2 0 0,-2-2 0 16,4-2 0-16,0-2 0 0,3-3 0 0,1 0 0 0,0-2 128 0,1 0 48 0,4-3 0 16,0 0 0-16,0 0 0 15,0 0 144-15,0 0 16 0,0 0 16 0,0 0 0 16,9 0-176-16,2 0-48 0,1-1 0 0,2 0 0 0,0-1-128 0,4-1 0 15,2-1 0-15,-1 1 128 16,-2 0-128-16,1 0 0 0,-1 1 0 0,2 0 0 0,-1-1 0 0,-1-1 0 16,0 1 128-16,-1 1-128 15,0 0-1136-15,-1 1-256 0,-2 0-48 0,0-1-9456 16,-1 0-1904-16</inkml:trace>
  <inkml:trace contextRef="#ctx0" brushRef="#br0" timeOffset="49641.49">11226 4825 24767 0,'0'0'1088'0,"0"0"240"0,0 0-1072 0,0-6-256 0,-1 0 0 0,0 0 0 15,0 1 928-15,1 5 128 0,0 0 32 16,-2-6 0-16,1 1 112 0,1 5 16 16,0 0 16-16,0 0 0 0,0 0-368 0,0 0-80 0,0 0-16 0,0 0 0 15,2-6-112-15,-2 6-16 0,0 0-16 0,4-4 0 0,-4 4-192 0,0 0-48 16,6-3 0-16,-6 3 0 0,7 0-64 0,-1 2-32 16,-6-2 0-16,7 3 0 0,-7-3-96 0,7 5-32 15,1 2 0-15,1 2 0 0,0 3-160 16,1 3 0-16,-2 4 0 0,1 2 0 15,0 3 0-15,0 5 0 0,0 3 0 0,-1 3 0 0,0 3 0 0,-2 4 0 16,-2 2 0-16,-2 3 0 0,-2 4 0 0,-2 1 0 16,-2 5 0-16,-3-1 0 0,-2-2 0 0,-2 0 160 15,-2-1-160-15,-2-1 160 0,-4 1-160 0,-1-1 0 16,-4-5 144-16,-1-2-144 16,-4-2-320-16,-3-3-128 0,-3-5-16 0,1-2-16 15,0-2-368-15,1 0-80 0,-1-4-16 0,1-2 0 16,1-2-1872-16,0-1-368 0</inkml:trace>
  <inkml:trace contextRef="#ctx0" brushRef="#br0" timeOffset="50396.67">9758 4817 13535 0,'0'0'592'0,"0"-6"128"0,0 6-576 0,-1-5-144 16,1 1 0-16,0-2 0 0,-1 1 1376 0,1-1 240 0,0 1 48 0,0 0 16 15,0 5-240-15,0 0-48 0,-1-5-16 0,1 5 0 16,0 0-240-16,-3-4-48 16,0 1-16-16,3 3 0 0,-5 0-400 0,-1 3-80 0,-1 2-16 15,1 2 0-15,-3 3-240 0,-1 4-48 0,-2 1-16 0,-1 5 0 16,-1 3-16-16,-1 5 0 0,0 4 0 0,-1 4 0 15,0 2-48-15,1 4-16 0,0 1 0 0,2 3 0 16,0 1-64-16,2 2-128 0,2 0 176 0,4 0-176 0,0-3 192 0,4-1-64 16,2-2 0-16,4-1-128 0,0-2 320 0,3-1-64 15,2-3 0-15,1-3 0 0,0-2 0 0,3-3-16 16,1-1 0-16,3-2 0 0,0-1-16 0,0-4 0 16,2-2 0-16,1-3 0 0,1-1-96 0,3-1 0 15,-3-4-128-15,2-1 192 16,1-5-2448-16,-1-3-496 0</inkml:trace>
  <inkml:trace contextRef="#ctx0" brushRef="#br0" timeOffset="61578.28">8612 6375 10591 0,'0'0'464'0,"0"0"112"0,0 0-576 0,0 0 0 0,0 0 0 0,0 0 0 16,0 0 928-16,0 0 80 15,-4-3 16-15,4 3 0 0,-4-2-192 0,4 2-16 0,-4-1-16 16,4 1 0-16,0 0-208 0,-5-2-32 0,5 2-16 0,0 0 0 15,0 0-64-15,0 0-16 0,-5-2 0 0,0-1 0 16,1 2-80-16,4 1-32 16,0 0 0-16,-5-1 0 0,5 1-32 0,0 0-16 0,0 0 0 0,0 0 0 15,0 0 16-15,-4-2 0 0,4 2 0 0,-5-2 0 16,-1 1 64-16,6 1 32 0,0 0 0 0,-7-2 0 16,1-1 80-16,0 1 16 15,1 1 0-15,5 1 0 0,-6-2 32 0,1 0 16 0,5 2 0 0,0 0 0 16,-6-3 16-16,6 3 16 15,0 0 0-15,-5-2 0 0,5 2-128 0,0 0-16 0,0 0-16 0,0 0 0 0,0 0-144 0,0 0-32 16,0 0 0-16,0 0 0 16,0 0-256-16,0 0 128 0,0 0-128 0,0 0 0 15,8 4 128-15,-1-1-128 0,1 0 0 0,3-1 0 0,3-1 144 0,4 1-16 0,3-1-128 16,5 0 192-16,5-1-32 16,6-1-16-16,6 0 0 0,5-2 0 0,-1 0 0 0,8-1 0 15,2-3 0-15,8 0 0 0,6-1-144 0,5-2 192 0,2-2-192 16,5 1 192-1,4 1-192-15,3 0 160 0,2-2-160 0,2 1 160 16,-2 0-160-16,3 0 0 0,4 1 0 0,-3 0 0 16,-4-1 0-16,-1 2 128 0,1 3-128 0,-8-1 0 15,0-1 0-15,-7 2 0 0,-6-1 128 0,-2 2-128 0,-6 0 0 16,-3 2 0-16,-3 0 0 0,-6 0 0 0,-6 2 0 0,-6 0 160 16,-3-1-160-16,-6 0 160 0,-2-2-32 0,-7 1-128 15,-2-1 192-15,-5 2-64 0,-3-1 64 0,-2 2 0 16,-3 1 0-16,-6 0 0 0,0 0-64 0,0 0-128 15,0 0 192-15,0 0-64 16,0 0-496-16,0 0-96 0,0 0-32 0,-5 4 0 16,-2 0-2240-16,-1 1-448 0</inkml:trace>
  <inkml:trace contextRef="#ctx0" brushRef="#br0" timeOffset="62763.65">9482 6673 4607 0,'0'0'192'0,"0"0"64"0,0 0-256 0,-5-1 0 0,5 1 0 0,-6 0 0 0,-1-2 3504 0,2 2 656 0,5 0 128 0,0 0 16 31,-7-1-2320-31,7 1-480 0,0 0-96 0,0 0 0 0,-5-1-352 16,5 1-64-16,0 0-16 0,0 0 0 0,0 0-352 15,0 0-80-15,0 0-16 0,7 2 0 0,1 0-96 0,2-1-32 0,3 0 0 0,2 0 0 16,2-1-16-16,3 0 0 0,3-1 0 0,2 0 0 15,4 0-64-15,2-2-32 0,-1-1 0 0,1 1 0 16,1-2-96-16,-1 2 0 0,0-3-16 0,-2 2 0 0,0-1-176 0,-2 0 128 16,1 0-128-16,-4 1 128 15,-1 2-128-15,-1 0 0 0,-2 0 0 0,-2 0 128 0,-4-1-128 0,-1 1 192 16,-1 1-192 0,-2 0 192-16,-3 1-192 0,-7 0 160 15,0 0-160-15,0 0 160 0,0 0-160 0,0 0 0 0,0 0-192 0,0 0 192 16,-6-1-544-16,-1 0 16 0,-3 0 0 0,0 1 0 15,-1 0-64-15,-1 1-16 0,1 1 0 0,-3 0 0 16,2 0 128-16,1 1 32 0,-1 0 0 0,1-1 0 0,-1 0 208 0,1 0 48 16,1 1 16-1,0-2 0-15,0-1 176 0,2 0 0 0,-1-1 0 0,0 1 0 0,1 0 0 0,2 0 0 0,6 0 0 0,-6-1 0 16,0-2 320-16,0 1-16 16,1 0 0-16,-1 0 0 15,6 2 80-15,-6 0 32 0,-1-1 0 0,7 1 0 0,-7-1-144 0,1 1-16 0,1 1-16 0,0 1 0 0,-1 1-112 0,2 2 0 31,0 0-128-31,0 2 192 16,1 1-192-16,0 2 0 0,0 2 0 0,2 3-160 0,0-1 160 16,2 3 0-16,2 2 0 0,0 3 0 15,5 1 0-15,-3 1-128 0,2-1 128 0,0 1 0 0,0 1 0 16,1 2 0-16,0-2 0 0,1-1 0 0,-2-1 0 0,-1 0 0 16,1-2 0-16,-1-1 0 15,-1-2 0-15,-1-3 0 0,-1-1 0 0,-2-2 0 0,-1-1 192 16,-1-1-16-16,-3-2-16 0,1-1 0 0,-1-2 80 0,-2-2 16 15,1 1 0-15,-4-3 0 0,2-1 144 0,-2-1 48 16,-2 0 0-16,-1-3 0 0,0 0-128 0,0-1 0 16,0 1-16-16,0 0 0 0,0-2-176 0,0 2-128 15,0-1 192-15,0 1-192 0,-1 0 0 0,2 0 0 16,0 1 0-16,2 1 0 16,0-2-432-16,1 3-144 0,3 1-16 0,0 1-16 15,5-1-1760-15,0 0-368 0,-3 6-64 0</inkml:trace>
  <inkml:trace contextRef="#ctx0" brushRef="#br0" timeOffset="63032.31">10059 7101 14735 0,'-1'-6'1312'0,"1"1"-1056"0,0 5-256 0,0-6 0 16,0 6 3392-16,0 0 640 0,0 0 112 15,0 0 16-15,0 0-2384 0,0 0-496 0,0 0-80 0,0 0-32 16,0 0-512-16,1 10-96 0,-1 2-32 0,0 1 0 16,0 2-144-16,0 2-48 0,0 2 0 0,0 1 0 0,0 1-96 0,1 1-32 15,2 0 0-15,-3 0 0 0,0-2-48 0,0 1-16 16,0-1 0-16,0 2 0 0,-2-1-144 0,1-1 128 16,0-1-128-16,0-2 128 0,1-1-128 0,-1-2 0 15,0 0 144-15,0-1-144 16,1 1-1584-16,-1-2-384 0,0-1-80 0</inkml:trace>
  <inkml:trace contextRef="#ctx0" brushRef="#br0" timeOffset="65763.42">12260 5831 35007 0,'-3'0'3120'0,"0"0"-2496"15,3 0-496-15,0 0-128 0,0 0 480 0,0 0 80 16,0 0 16-16,0 0 0 0,0 0 432 0,0 0 80 0,0 0 32 16,0 0 0-16,10-2-592 0,0 0-112 15,4 1-32-15,0 0 0 0,4 1-256 0,2 1-128 16,2-2 0-16,1 1 128 0,0-2-128 0,1 2 0 16,2-2 0-16,-2-1-176 15,-2 1-592-15,-2-2-128 0,0 1-32 0,-1 1 0 16,-1-1-2800-16,-4-1-560 0</inkml:trace>
  <inkml:trace contextRef="#ctx0" brushRef="#br0" timeOffset="65953.31">12326 6002 23951 0,'-16'2'1056'0,"9"-1"224"0,0 0-1024 0,0 1-256 0,2 2 0 0,5-4 0 16,0 0 2880-16,0 0 512 15,0 0 96-15,0 0 32 0,0 5-2000 0,4 1-400 16,0-1-80-16,5 1-16 0,2-2-528 0,3 0-112 15,4 1-32-15,3-1 0 0,1-1-96 0,2 0 0 0,1-2-16 0,1-1 0 32,-1-2-624-32,3-2-112 0,0-1-16 0,1-2-17840 0</inkml:trace>
  <inkml:trace contextRef="#ctx0" brushRef="#br0" timeOffset="66511.47">14517 4923 37151 0,'0'0'1648'0,"-4"-3"336"0,4 3-1600 0,-2-3-384 0,2 3 0 0,0 0 0 0,0 0 432 0,3-7 0 16,3 1 0-16,4 1 0 15,2 2 80-15,0 0 32 0,4 1 0 0,5-1 0 16,4 0-240-16,2 2-48 0,2-2-16 0,3-1 0 0,-2 0-240 0,2-1 144 0,-2-1-144 0,1 1 128 16,-2-1-128-16,0-1 0 0,-3 3 0 0,0 0 0 15,-3 0 0-15,-2 1-144 16,-1-1 0-16,-4 1 0 16,-1 2-816-16,-2 0-144 0,-4 0-48 0,-2 0 0 15,-7 1-2208-15,0 0-448 0,0 0-96 0</inkml:trace>
  <inkml:trace contextRef="#ctx0" brushRef="#br0" timeOffset="66712.42">14898 4858 24015 0,'-12'5'1056'0,"8"-2"224"0,-2 1-1024 0,0 1-256 16,-1 1 0-16,2-1 0 0,-2 2 1776 0,1-1 288 0,2 2 64 0,0 2 16 0,0 1-608 0,2 0-128 15,1 1-32-15,2 2 0 16,-1 3-528-16,1 1-96 0,3-1-32 16,-3 2 0-16,1-2-272 0,1 2-48 15,0-1-16-15,1-1 0 0,-2 1-240 0,0 0-144 0,0-1 160 0,1 1-160 0,-1-2 0 0,-1 1 0 16,0-2 0-16,1-1 0 15,0 0-1584-15,-1-1-400 0,1-1-96 0,-1-2-14032 16</inkml:trace>
  <inkml:trace contextRef="#ctx0" brushRef="#br0" timeOffset="66853.64">15051 5119 36399 0,'0'0'1600'0,"0"0"352"0,0 0-1568 0,0 7-384 0,1 1 0 0,-1 1 0 0,0 0 640 0,0 2 64 0,0 2 0 15,0 0 0 1,0 0 112-16,0 0 16 0,0 0 16 0,2 3 0 0,0-1-592 0,-2 1-112 16,0-2-16-16,1-1-128 0,-1 0 0 0,1-1-144 0,0 0-16 0,1-1 0 31,0-1-2656-31,3-2-544 0</inkml:trace>
  <inkml:trace contextRef="#ctx0" brushRef="#br0" timeOffset="67513.36">16376 4752 16815 0,'0'0'736'0,"0"0"160"0,5-2-704 0,1-3-192 0,0 1 0 0,-1 0 0 15,-1-2 1024-15,0 1 160 0,0-3 32 0,-1 0 16 16,-1-1 144-16,-1 1 32 0,-1-2 0 0,-1-1 0 15,-2-1-208-15,-2 0-48 0,0-1 0 0,-2 2 0 0,-1 2 144 0,-3 0 32 16,-3 1 0-16,1 3 0 16,0 0-240-16,-2 3-64 0,-5 2 0 0,0 2 0 15,-1 3-448-15,0 1-112 0,0 4-16 0,-1 1 0 0,-1 2-224 0,2 2-48 16,3-1-16-16,-1 1 0 0,1 3-160 0,3-1 0 16,2 1 0-16,3 0 0 0,2-1 0 0,3-1 0 15,2-1 0-15,2-1 0 0,2 0 0 0,4-1 0 16,0-1 0-16,3-1 0 0,2-3 0 0,2-3 0 15,2-1 0-15,3-1 0 0,0-3-176 0,3-3 176 16,-1-2-128-16,1-3 128 0,-1-4 0 0,1-2 0 16,-1-3 0-16,0-2-128 0,-2-5 128 0,0-2 0 15,-1-1 0-15,1-2 0 0,-2-3 0 0,-2 1-128 0,-2 2 128 16,-2 1-128-16,-2 4 128 0,-2 3 176 16,-1 3-48-16,-2 3 0 0,-1 2 320 0,-1 2 64 0,-1 2 16 0,0 2 0 15,-3 3 64-15,4 4 16 0,0 0 0 0,-4 1 0 16,-2 1-336-16,1 4-64 0,-1 1-16 0,2 3 0 15,-1 2-192-15,0 4 0 0,2 0 0 16,-2 2 0-16,2 1 0 0,0 0 0 0,1 1 0 0,1-1 0 16,-1 2 0-16,2 0 0 15,0 0 0-15,2 0 0 0,-1-2 0 0,1 1 0 0,1 1 0 0,2-3 0 0,-1-2 0 16,1-2 0-16,2 1 0 0,1-1 0 16,1-1-1312-16,0-1-208 0,2-1-32 0,3-2-16 15,1-1-1440-15,2-3-304 16</inkml:trace>
  <inkml:trace contextRef="#ctx0" brushRef="#br0" timeOffset="67979.62">16905 4474 19343 0,'0'0'1728'0,"3"-6"-1392"0,-3 6-336 0,2-4 0 0,0-2 2208 0,1 1 368 31,-3 5 80-31,0 0 16 0,0 0-416 0,0 0-80 0,0 0 0 0,0 0-16 16,0 0-992-16,-6 1-192 0,-1 2-32 0,0 5-16 0,-2 2-336 0,-2 4-64 15,-2 5-16-15,-3 3 0 0,0 2-176 0,-2 4-32 16,1 0-16-16,-3 4 0 0,-1 2-112 0,-2 2-32 15,2 3 0-15,-1-1 0 0,-1 1-144 0,0-1 0 16,1 0 144-16,0-3-144 0,3-2 0 0,1-2 0 0,2-3 0 0,2-1 0 31,0-3-352-31,2-2-144 0,1-1-16 0,3-2-16 16,1-2-2224-16,3-1-432 0,0-3-80 0</inkml:trace>
  <inkml:trace contextRef="#ctx0" brushRef="#br0" timeOffset="68296.75">16893 4908 33167 0,'0'0'2944'16,"5"-4"-2352"-1,3-1-464-15,1 2-128 0,-1 0 576 0,2 1 112 16,0 1 16-16,0-1 0 0,-1 2 304 0,0 2 64 0,-1 2 16 0,1 0 0 0,-1 2-512 0,-1 0-80 16,-2 1-32-16,-1 1 0 0,1 1-128 0,-4-1-16 0,0 1-16 0,-3 2 0 31,-3 1-80-31,0 1-16 0,-1 2 0 0,-1-1 0 15,-3-1-48-15,-1 2-16 0,0-2 0 0,0 0 0 16,1-2-144-16,1 0 160 0,1-1-160 0,3-1 160 16,-3-3-160-16,4 1 0 0,1-2 144 0,3-5-144 15,0 0 0-15,0 0 128 0,3 7-128 0,2-2 0 16,3 0 0-16,2-2 0 0,1-1 0 0,3-1 0 0,2 1 0 0,1-2-160 0,2-2 160 16,1 1-160-16,0-1-48 0,0-1-16 0,1-2 0 0,0 1 0 31,1 0-1552-31,-1-1-304 0,0 0-64 0,0-2-14816 0</inkml:trace>
  <inkml:trace contextRef="#ctx0" brushRef="#br0" timeOffset="68578.6">17466 4401 38351 0,'-4'-11'1696'0,"4"11"352"0,0-6-1632 0,1 0-416 16,1 1 0-16,0 0 0 0,-2 5 384 0,5-3-16 16,1 1 0-16,0 2 0 0,1 0 368 0,2 2 80 15,1 2 16-15,2 4 0 0,-1 2-384 0,0 3-64 16,0 4 0-16,1 1-16 0,0 3-96 0,-2 4-16 16,1 4 0-16,-1 3 0 0,-3 1-48 0,-1 4-16 15,-3 4 0-15,-4 5 0 0,-2-6-16 0,-4 5-16 16,-5 3 0-16,-2 3 0 0,-4 1-160 0,-3 0 160 0,-4 2-160 0,-4-1 160 31,-8 10-496-31,-3-6-112 0,0-4 0 0,0-5-16 16,3-3-1456-16,-2-3-304 0,-1-4-48 0,-4-5-9632 0,-4-5-1920 0</inkml:trace>
  <inkml:trace contextRef="#ctx0" brushRef="#br0" timeOffset="68880.8">15923 4385 35935 0,'-2'-8'3200'0,"0"0"-2560"16,0 1-512-16,0 0-128 0,-2 1 0 0,4 6 176 15,-4-3-176-15,4 3 192 0,-7 2 736 0,0 4 160 16,-1 2 16-16,0 5 16 0,-1 7-608 0,0 4-128 15,-5 4-32-15,2 5 0 0,1 5-144 0,-1 4-16 16,0 0-16-16,2 5 0 0,1 2-176 0,3 3 160 0,0 1-160 0,4-2 160 16,4 1-160-16,2-4 0 15,1-2 0-15,4-4 0 0,2 0 0 0,2-4 0 0,1-3 0 16,4-2 0-16,1-2 0 0,3-3 0 0,3-2 0 16,7-4 0-1,3-4-2240-15,6-3-368 0,4-3-80 0</inkml:trace>
  <inkml:trace contextRef="#ctx0" brushRef="#br0" timeOffset="69547.05">14790 5862 6447 0,'-16'-1'576'0,"10"1"-576"16,-1-1 0-16,-1 1 0 0,-2-1 3792 0,0 1 656 0,3-1 128 15,-1 1 32-15,-1 0-1984 0,1 0-384 0,2 0-64 0,0-2-32 0,2 1-416 0,4 1-96 16,-5-1-16-16,5 1 0 0,0 0-592 0,0 0-112 15,0 0-16-15,0 0-16 16,7 0-400-16,3 0-80 0,1 0-16 0,4 0 0 0,5 0-64 0,2-1 0 16,1-1-16-16,6 0 0 15,3-2 32-15,6 1 16 0,6-1 0 0,9-2 0 0,10 1-160 0,4-2-16 32,5-1-16-32,9 0 0 0,7-1-160 0,7 0 0 15,9-1 144-15,8 0-144 0,6-1 0 0,6 0 0 0,5-2 0 0,4-1 0 0,3 2 0 16,2 0 0-16,-1-2 0 15,-1 3 0-15,-6 1 0 0,-1 2 0 0,-27 1 0 0,0 0 0 16,-3 1 0-16,-3-1 0 0,-1 1 0 0,-5 0 0 16,-4 0 0-16,-7 1 0 0,-7 0 0 0,9-2 0 15,-13 0 0-15,-9 1 0 0,-9-1 0 0,-8 1 128 16,-5 0-128-16,-5 2 0 0,-5-1 0 0,-5 1 0 0,-5 0 0 16,-3 0 0-16,-5 1-128 0,-2-1 128 15,-7 4-496-15,0 0-16 0,0 0 0 0,-4-2 0 16,-3 4-1280-16,-3 0-256 0,-3 2-48 0,-4 2-14544 0</inkml:trace>
  <inkml:trace contextRef="#ctx0" brushRef="#br0" timeOffset="70126.5">15677 6435 30351 0,'0'0'1344'0,"0"0"272"0,2-7-1296 0,0 3-320 0,1-1 0 0,-3 5 0 0,0 0 1280 16,0 0 176-16,0 0 32 0,0 0 16 0,0 0-416 0,0 0-64 16,0 0-32-16,-5 7 0 15,0 2-528-15,-2 1-96 0,-3 1-32 0,1 2 0 0,0 3-128 0,-2 0-16 16,-2 2-16-16,1-1 0 0,0 1-176 16,0-2 0-16,1 1 144 0,1-2-144 0,0 0 0 0,2-2 0 0,0-2 0 0,1-2 128 15,2-2-128-15,0 1 176 16,5-8-176-16,0 0 192 0,0 0-16 0,0 0 0 0,0 0 0 0,-2-6 0 15,2-1-48-15,2-3-128 0,2-2 192 0,1-4-64 16,3-3-128-16,2-3 0 0,2-3 0 0,0 0 128 16,3-1-128-16,1 0 0 0,-1 2 0 0,3 3 0 15,-3 3 0-15,1 2 0 0,-2 4 0 0,-1 3 0 16,-2 3 304-16,-1 2 16 16,-1 4 16-16,-2 3 0 0,1 0 48 0,0 3 16 0,-2 3 0 0,1 3 0 15,0 2-208-15,-1 0-32 0,0 1-16 16,-1 3 0-16,1 1-144 0,-1 1 160 0,1 0-160 0,-2 0 160 0,1 0-160 0,-1 0 0 15,1-1 0-15,0 0 128 0,-2 0-128 16,2-2 0 0,0-1 144-16,-2-2-144 0,1-2 0 0,-1-1 0 0,-1-2-160 0,0-1 160 31,-2-8-832-31,0 0-64 0,0 0-16 0,0 0 0 0,0 0-2704 0,0 0-544 0</inkml:trace>
  <inkml:trace contextRef="#ctx0" brushRef="#br0" timeOffset="70315.64">15467 6439 29487 0,'-17'-9'2624'0,"11"4"-2112"0,0 0-512 0,2 0 0 15,1 1 2448-15,3 4 384 0,0 0 80 0,3-6 16 0,-3 1-1856 0,5-1-368 16,4 2-80-16,4 1-16 0,4-2-160 0,3 2-16 0,3 0-16 0,2-1 0 16,3 1-176-1,1 0-48-15,3-2 0 0,-1 1 0 0,-3-2-192 0,0 1 0 0,1-1 0 0,-2 1 0 31,-1-1-320-31,-2 1-96 0,-1 1-32 0,0-2 0 0,-1 3-2096 0,-2 1-416 0,-4 0-96 0</inkml:trace>
  <inkml:trace contextRef="#ctx0" brushRef="#br0" timeOffset="70546.62">15328 7016 30399 0,'-11'0'2704'0,"11"0"-2160"16,0 0-544-16,0 0 0 0,0 0 2304 0,0 0 336 15,0 0 80-15,0 0 16 0,0 0-1648 0,0 0-336 16,8 3-64-16,3-1-16 0,4-2-64 0,3-1-16 0,1 0 0 0,2 0 0 16,2 1-320-16,2-1-64 0,3-2-16 0,0-2 0 15,5 2-320-15,1 0-80 0,-1-1-16 0,-1 1 0 31,-3 1-1264-31,-2 1-256 0,0 1-48 0,-4 1-10368 0,0 2-2080 0</inkml:trace>
  <inkml:trace contextRef="#ctx0" brushRef="#br0" timeOffset="70864.59">15692 7192 29487 0,'0'0'2624'0,"-3"-3"-2112"15,-1-3-512-15,0 1 0 0,4-2 1152 0,0 0 112 16,0 1 16-16,3 0 16 0,2 1-112 0,3-2-32 15,-3 3 0-15,3 0 0 0,1 1-640 0,1 2-144 16,1 1-32-16,0 1 0 0,0 1-176 0,1 2-32 16,0 0-128-16,-2 4 192 0,-1-1-192 0,-3 2 144 15,0 2-144-15,-3 0 128 0,-3 1-128 0,-2 3 192 16,-3 0-192-16,-1 2 192 0,-3 0-192 0,-1 1 0 16,-2 0 144-16,0 2-144 0,-1-1 0 0,-2 0 144 15,1-2-144-15,0 0 0 0,0-2 128 0,0-1-128 0,3-1 0 0,3-2 0 16,1-2 208-16,3 0-64 0,0-2-16 15,4-7 0-15,2 5 48 0,4-1 0 16,2-2 0-16,3-1 0 0,2-1-176 0,3-1 192 0,2-1-192 16,3-3 192-16,3-1-192 0,1-1 0 0,0-1 0 15,2 0 0-15,2-2-256 16,3-1-128-16,2-3-16 0,2 2-16 0,1-1-2848 16,2 0-560-16</inkml:trace>
  <inkml:trace contextRef="#ctx0" brushRef="#br0" timeOffset="71514.13">17192 6400 22463 0,'0'0'992'0,"1"-7"208"16,2 2-960-16,-2-3-240 0,-3-2 0 0,1 0 0 15,0 0 448-15,0 0 64 16,-3-1 0-16,1 0 0 0,0 0 928 0,-5 3 192 0,0-1 32 0,0 1 16 0,-3 2 0 0,0 1 0 31,-3 2 0-31,-1 2 0 0,-1 1-480 0,-3 2-112 16,0 1 0-16,-2 3-16 0,0 0-560 0,0 4-128 15,1 2 0-15,1 3-16 0,2 0-224 0,2 0-144 0,1 2 192 0,3-1-192 16,2 2 0-16,2-1 0 16,3-3 0-16,1 1 0 0,1 0 0 0,4-1 0 0,2-2 0 15,1 0 0-15,3-1 0 0,1-2 0 0,3-1 0 0,0-2 0 16,1-1 0-16,3-2 0 0,1-1 0 0,2-3 0 0,1-5 0 0,0-1-144 31,-1-3 144-31,1-2 0 0,0-3 0 0,-1-2 0 0,-1-5 0 16,1-3 0-16,0-4 0 0,0-3-256 0,-1-2 64 15,0-1 0-15,-2-2 32 0,0 2 0 0,-3 0 0 0,-2 2 0 0,-2 3 160 0,-4 5 128 0,-3 4-128 0,1 4 176 32,-3 1 272-32,-3 4 64 0,1 1 16 0,-1 4 0 0,-1 2 208 15,-3 2 32-15,1 0 16 0,1 5 0 16,-1 1-368-16,1 3-80 0,-3 2-16 0,2 3 0 0,-1 3-320 0,2 3 0 15,1 1 0-15,0 1 0 16,-1 3 0-16,2 4 0 0,1-1 0 0,0 1-128 0,0 2 128 0,0-1 0 16,2 0 0-16,2-2 0 0,0-1 0 0,0-1 0 15,0-1 0-15,0-1 0 16,2-1 0-16,1-1-160 0,1-4 160 0,1 1-160 16,3-3-1504-16,2-2-288 0,2-2-64 0,1-3-10448 15,4-1-2080-15</inkml:trace>
  <inkml:trace contextRef="#ctx0" brushRef="#br0" timeOffset="71719.21">17621 6267 32255 0,'0'0'1424'0,"0"0"304"0,-5-1-1392 0,5 1-336 0,0 0 0 0,0 0 0 16,-5 0 1728-16,-1 1 288 0,1 1 48 0,-1 1 16 16,2 2-688-16,0 0-144 0,-2 3-32 0,2 2 0 15,-1 1-688-15,1 2-144 0,-2 0-16 0,1 3-16 16,0 0-208-16,2 1-144 0,-2 0 192 0,0 0-192 15,3-2 0-15,0 2 0 16,0-2 0-16,1 1 0 0,1 0 0 0,0-1 0 0,0-2 0 0,1 1 0 31,1-3-560-31,1-1-64 0,2-3-16 0,-1 0 0 16,1-1-2608-16,1-1-528 0,-1-3-96 0</inkml:trace>
  <inkml:trace contextRef="#ctx0" brushRef="#br0" timeOffset="72400.35">17705 6245 8287 0,'0'0'736'0,"2"-6"-592"15,-1 0-144-15,1 0 0 0,-1 1 2464 0,1-1 464 16,-2 6 80-16,0-5 32 16,0-1-544-16,0 1-96 0,0 5-32 0,0 0 0 15,0 0-592-15,0 0-128 0,-2-6-32 0,2 6 0 0,-1-4-576 16,1 4-112-16,0 0-32 0,0 0 0 0,0 0-240 0,-6 2-48 0,1 1-16 0,-1 3 0 15,0 3-176-15,-1 0-32 16,3 2-16-16,-4 4 0 0,-1 0 0 16,-1 4 0-16,2 3 0 0,-3 1 0 0,-3 1 0 0,1 3 0 0,0 0 0 0,0 2 0 15,0 3-160-15,-2-2-16 0,0 1-16 0,-1-1 0 16,2-2-176-16,0 1 128 0,0-3-128 0,0-1 128 16,0-2 32-16,1-1 0 0,1 0 0 0,1-2 0 15,1-2 48-15,0-1 16 0,1-1 0 0,-1-1 0 16,1-2-96-16,2-1 0 0,0-1-128 0,1-2 192 0,0-3-64 15,1 1-128-15,0-3 176 0,1 1-176 0,4-5 192 0,0 0-192 16,0 0 192-16,0 0-192 0,0 0 160 16,0 0-160-16,0 0 128 0,0 0-128 0,0 0 0 0,0 0-320 15,0 0 48-15,0 0 16 16,0 0-512 0,-2-5-80-16,0 1-32 0,2-1 0 0,2 0-1968 0,0-1-400 0,1 1-80 0</inkml:trace>
  <inkml:trace contextRef="#ctx0" brushRef="#br0" timeOffset="72859.57">17665 6675 12895 0,'0'0'1152'0,"1"-6"-928"16,-2-1-224-16,2-1 0 0,1-1 4192 0,1 0 800 0,1-1 144 0,0 2 48 0,2 0-3008 0,0 0-576 31,2 1-128-31,2-1-32 0,0 1-592 0,1 2-112 16,1 0-32-16,0 2 0 0,0 2-320 0,0 1-80 15,0 0-16-15,0 2 0 0,-1 1-64 0,0 2-16 16,0 0 0-16,-1 3 0 0,-2 1 48 0,-2 2 0 16,-1 2 0-16,-3 0 0 0,-2 2-32 0,-2 0 0 0,-3-1 0 15,-1 2 0-15,-2-1-64 0,-2-1-16 16,-2 3 0-16,0-1 0 0,-1 0-16 0,1-1-128 16,0-1 192-16,1 0-64 0,-1-2-128 0,3-1 160 0,0-2-160 0,3-1 160 15,1-1 48-15,2 0 16 0,3-7 0 0,0 0 0 16,0 0-96-16,0 0-128 0,3 6 176 0,2-1-176 15,3-1 0-15,1-1 0 0,2 1 0 0,2-2 0 16,1-1 0-16,3-1 0 0,2 0 0 0,2 0 0 16,-1-1 0-16,2 1-192 0,0-2 48 0,2-2 16 15,-2 0-1264 1,1-3-240-16,-1 0-48 0,0-2-10512 0,0-1-2096 16</inkml:trace>
  <inkml:trace contextRef="#ctx0" brushRef="#br0" timeOffset="73192.55">18143 6069 31327 0,'1'-20'1392'0,"2"12"272"0,-2-1-1328 0,2 1-336 0,2-1 0 0,1 0 0 15,1-1 1424-15,-1 1 224 16,2 2 32-16,0 0 16 0,-1 2-144 0,1 1-16 15,0 1-16-15,0 2 0 0,1 1-624 0,0 2-112 16,1 1-16-16,1 3-16 0,0 2-272 0,0 3-48 0,0 2-16 0,1 3 0 16,2 3-176-16,-2 3-48 0,-1 3 0 0,0 5 0 15,-1 2-32-15,-1 2-16 0,-2 2 0 16,-4 6 0-16,-2 4-144 0,-1 3 128 0,-2 1-128 0,-4 2 128 0,-1 0-128 0,-3 0 128 31,-2 0-128-31,-3-1 128 0,-2 0-128 0,-2-2 128 0,-2-3-128 0,-2-2 128 16,-2-2-320-16,-3-1-64 0,1-3 0 0,-3-2-16 15,0 0-1264-15,-1-3-240 0,-4-5-48 0,-2-1-16 16,-4-3-656 0,-2-4-144-16,-1-2-32 0</inkml:trace>
  <inkml:trace contextRef="#ctx0" brushRef="#br0" timeOffset="73551.78">17039 5918 31327 0,'-16'-13'2784'0,"11"7"-2224"0,-1 1-560 16,0-1 0-16,-1 1 1616 0,2 2 224 15,0 0 32-15,0 3 16 0,-3 3-1184 0,0 2-224 0,0 4-48 0,-2 3-16 16,-2 4 32-16,0 4 16 0,-1 2 0 0,1 5 0 15,0 3-320-15,1 5-144 0,0 1 128 0,0 3-128 16,0 3 128-16,2 3-128 0,1 3 0 16,1 0 128-16,2 2-128 0,1-1 0 0,3-2 0 15,2 0 0-15,1-2 0 0,3-1 0 16,0-1 0-16,3-3 0 0,2-2 0 0,2-2 0 0,1-3 0 0,4-2 0 0,0-4 128 16,4-1-128-16,2-4 0 0,3-3 128 31,1-1-592-31,3-4-128 0,2-2-32 0,2-3 0 0,1-4-2464 0,2-4-496 0</inkml:trace>
  <inkml:trace contextRef="#ctx0" brushRef="#br0" timeOffset="74124.61">18589 5705 23951 0,'0'0'2128'0,"0"0"-1696"31,0 0-432-31,0 0 0 0,0 0 768 0,0 0 80 0,0 0 16 0,0 0 0 0,0 0-240 0,0 0-48 16,-2 5-16-16,-1 2 0 16,0 0-208-16,2 2-32 15,1 0-16-15,0 1 0 0,1 1-176 0,0 0-128 16,1-1 144-16,-1-1-144 0,1-2 192 0,0 1-48 0,0-1-16 0,1-1 0 15,2 0 64-15,-5-6 0 16,6 3 0-16,1 0 0 0,-7-3 128 0,8 1 16 16,-1-2 16-16,1-1 0 0,0-2 0 0,-1-1 0 15,1 0 0-15,0-3 0 0,-1-1 64 0,1-1 16 16,0-2 0-16,-2 0 0 0,2 1 48 0,-2 0 16 0,-1 1 0 16,1 2 0-16,-3-1 192 0,0 2 32 0,-1 2 16 0,-2 5 0 15,0 0-48-15,0 0-16 0,0 0 0 0,0 0 0 16,0 0-384-16,0 0-80 0,-3 7-16 0,0 3 0 15,1 2-192-15,-1 4 0 0,0 0 0 0,1 2 0 0,0-1 0 16,1 3 0-16,1 0 0 0,0 0 0 0,0 0 0 0,0-1 0 16,0 0 0-16,1-1 0 0,0-1 0 0,1-1 0 15,-1-2 0-15,0 0 0 16,0 1 0-16,0-2 0 0,1 0 0 0,-1-1 0 16,-1-2-2288-16,0-1-496 0</inkml:trace>
  <inkml:trace contextRef="#ctx0" brushRef="#br0" timeOffset="75002.42">19423 5198 27647 0,'0'0'2448'0,"-4"-4"-1952"0,2 0-496 0,2 4 0 16,-3-5 1792-16,3 5 272 16,0 0 48-16,0 0 16 0,0-4-720 0,0 4-128 0,4-4-48 0,2 0 0 15,0 2-448-15,4 0-80 16,3 0-32-16,3 0 0 0,-1-1-320 0,2 1-64 0,1 1-16 0,2 0 0 15,1 1-272-15,1 0 128 16,1-1-128-16,0 1 0 0,0-1-128 0,0 1-144 0,-2 0-32 0,-2 0 0 16,0 0-1680-16,-4 0-320 0,-2 2-80 0,-3 0-13984 15</inkml:trace>
  <inkml:trace contextRef="#ctx0" brushRef="#br0" timeOffset="75148.25">19426 5374 30399 0,'-10'2'1344'0,"10"-2"288"0,-6 0-1312 0,2 1-320 0,4-1 0 0,0 0 0 16,0 0 1840-16,0 0 288 0,0 0 64 0,0 0 16 16,0 0-992-16,0 0-208 0,7 4-48 0,3 0 0 15,3-2-384-15,-1 0-96 0,3-1-16 0,3 0 0 16,2 0-160-16,1-1-48 0,1-1 0 0,2 0 0 16,1 0-256-16,1-1 128 0,1-2-128 0,0 1 0 31,2 0-448-31,-2 0-208 0,0-1-48 0,-2 0-12080 0,-2-1-2416 0</inkml:trace>
  <inkml:trace contextRef="#ctx0" brushRef="#br0" timeOffset="75755.23">21447 4393 28271 0,'0'0'1248'0,"1"-6"272"0,0-3-1216 0,0 1-304 0,1 1 0 0,-2-1 0 0,1-1 1648 0,0 1 272 0,2 2 48 0,-2 0 16 16,-1 6-432-16,0 0-80 15,0 0 0-15,0 0-16 0,0 0-784 0,0 0-160 0,0 7-16 0,0 2-16 16,1 2-224-16,-1 4-32 15,-4 4-16-15,2 2 0 0,1 1-208 0,-2 2 0 0,0 2 0 0,-1 3 0 16,1 1 0-16,0-1 0 16,0 1 0-16,2-1 0 0,0-2 0 0,0 0 0 0,0-2 0 0,1-1 0 15,1-1 0-15,0 1 0 0,1-3 0 0,2-2 0 16,-2-4-336 0,1 0-112-16,1-3-32 0,0 0 0 15,1-1-2736-15,3-2-560 0</inkml:trace>
  <inkml:trace contextRef="#ctx0" brushRef="#br0" timeOffset="76153.88">21968 4356 32255 0,'-14'-13'2864'0,"7"7"-2288"0,-1 0-576 0,0 0 0 0,-3 2 832 0,0 1 64 0,-1 0 16 0,-1 3 0 15,0 1-144-15,0 3-48 0,-1 1 0 0,-1 4 0 0,1 2-352 0,0 3-80 16,0 3-16-16,0 3 0 0,2 2-272 15,2 2 0-15,-1 0 0 0,3 4 0 0,0 0 0 0,1 2 0 16,3 0 0-16,1-2 0 0,1 1 0 0,4-3 0 16,0-1 0-16,2 1 0 0,1-4 0 0,1-2 0 0,3-2 0 15,1-2 0 1,0-2 144-16,2-2-16 0,2-2-128 0,-1-2 192 16,3-3-64-16,-1 0 0 0,1-4-128 0,-1-1 192 0,-1-3 0 15,1-1-16-15,-3-3 0 0,-1 1 0 0,-1-4 32 16,-3-1 16-16,-1-2 0 0,-3-2 0 0,-3 1 48 0,-1-1 16 15,-3 2 0-15,-3 0 0 0,-2 4 176 0,-1 0 48 0,-2 1 0 0,0 1 0 16,-4 3-320-16,1 1-48 16,-2 2-16-16,0 1 0 0,2 2-128 0,0 1 0 0,1 0-192 0,2 2 192 15,1 0-320-15,1 2 64 0,2 0 16 0,3-1 0 16,1 2-1424-16,2 0-272 0,2-1-64 0,3 0-9680 16,1-1-1936-16</inkml:trace>
  <inkml:trace contextRef="#ctx0" brushRef="#br0" timeOffset="76508.11">22254 4316 28959 0,'0'0'1280'0,"-3"-3"272"0,-1-1-1232 0,4 4-320 15,-3-5 0-15,3 5 0 16,0 0 1408-16,0 0 240 0,0 0 32 0,0 0 16 0,2-5-288 0,3 0-64 16,0 1-16-16,3 1 0 0,2 1-480 0,2 0-80 15,2 0-32-15,5 0 0 0,3 0-128 0,2 1-32 16,1 0 0-16,3-2 0 0,1 1-208 0,-1 0-48 15,1 0-16-15,-2 0 0 0,1-1-128 0,-2 1-32 16,-1 0 0-16,0 1 0 0,-2 0-144 0,-1 1 0 16,-1 0 0-16,-3 0 128 0,-1 0-128 0,-3 0 0 15,-1 1 0-15,-2 1-176 16,-2 0-448-16,-1 1-80 0,-8-3-32 0,0 0 0 16,0 0-1840-16,0 0-368 0,-1 6-80 0,-4 1-13232 0</inkml:trace>
  <inkml:trace contextRef="#ctx0" brushRef="#br0" timeOffset="76718.85">22605 4318 29199 0,'0'0'1280'0,"0"0"288"0,0 0-1248 0,0 0-320 15,-3-3 0-15,3 3 0 0,0 0 1504 0,0 0 240 0,-5 3 48 16,1 1 16-16,1 1-432 0,0 2-96 16,1 1 0-16,1 2-16 0,0 2-480 0,0 1-80 0,0 3-32 0,1 2 0 0,0 1-144 0,0 1-16 15,0-1-16-15,0 3 0 16,-1 3-368-16,1-1-128 0,0 0 0 0,0-1 144 0,1-1-16 0,0-1 0 15,0-1 0-15,0-2 0 0,0-1-128 0,0-1-176 16,1-1 48-16,1-1 0 16,-1-2-1184-16,0-1-224 0,1-1-64 0,2-2 0 15,0-2-1856-15,1 0-368 0</inkml:trace>
  <inkml:trace contextRef="#ctx0" brushRef="#br0" timeOffset="76901.5">22885 4610 28559 0,'0'0'1264'0,"0"0"272"0,0 0-1232 0,0 0-304 16,0 0 0-16,0 0 0 0,0 0 2192 0,0 0 384 0,0 0 80 16,5 7 16-16,-2-1-1296 0,0 2-256 0,1 1-48 0,-2 2-16 15,2 1-608-15,-3 0-128 0,1 1-32 0,-1 4 0 16,-1-1-288-16,1 1 0 0,0-1 128 0,1 1-128 16,-1-2 0-16,0 1 0 0,0-2-176 0,2 0 176 15,-1 0-2112-15,-1 0-304 0,0-2-64 0</inkml:trace>
  <inkml:trace contextRef="#ctx0" brushRef="#br0" timeOffset="77437.08">21334 5167 4607 0,'-12'-2'400'0,"12"2"-400"0,-6-2 0 0,-1 0 0 16,1 0 3520-16,-1 0 608 0,-1 0 128 0,1 1 32 31,0 1-1216-31,3-2-224 0,-2 1-48 0,6 1-16 0,0 0-704 0,0 0-144 0,-5-2-16 0,5 2-16 16,0 0-656-16,0 0-128 0,0 0-32 0,0 0 0 0,0 0-448 0,0 0-80 15,7-2-32-15,4 1 0 0,2 0-128 0,6-1-16 16,6-1-16-16,5 1 0 0,6 0 64 0,6-1 16 31,3-2 0-31,6 0 0 0,3-2-192 0,5 1-16 0,6-1-16 0,7-1 0 16,2 1-224-16,5-2 144 0,1 0-144 0,6 0 128 15,5-1-128-15,2 0 0 16,3 3 0-16,1-3 0 0,0 0 0 0,0 0 0 16,-2 4 128-16,-5 1-128 0,-4-2 0 0,-4 2 0 0,-5 0 0 15,-5 2 0-15,-4 1 0 0,-6 0 0 16,-7 0 0-16,-5-1 0 0,-5 0 128 0,-6 0-128 0,-5-1 128 0,-4 2-128 16,-4-1 128-16,-4 0-128 15,-3-1 0-15,-2 1 128 0,-5 0-128 0,-3-1-272 16,-3 1 64-16,-6 3 16 0,0 0-304 15,0 0-48-15,-3-5-16 0,-4 1 0 16,-2 2-1408-16,-4 1-272 0,-2 1-64 0,-5 2-9520 0,-3 3-1888 0</inkml:trace>
  <inkml:trace contextRef="#ctx0" brushRef="#br0" timeOffset="77986.28">21985 5599 19343 0,'0'0'1728'0,"0"0"-1392"16,0 0-336-16,0 0 0 0,0 0 2448 0,0 0 432 0,0 0 64 0,0 0 32 15,0 0-1232-15,-4 7-240 16,1-1-48-16,-3 3-16 0,1 2-480 0,-2 1-80 16,0 1-32-16,-1 2 0 0,-1-1-224 0,0 1-48 0,-1 2-16 0,-1 0 0 15,0 1-272-15,0 0-48 0,0-1-16 0,0 1 0 16,0-2-224-16,0 1 144 0,2-3-144 0,0 0 128 16,1 0-128-16,1-4 192 0,1-3-192 0,1-1 192 15,2-2-32-15,3-4 0 16,0 0 0-16,0 0 0 0,0 0 64 0,0 0 16 0,0-9 0 0,2-1 0 15,3-1-48-15,1-3 0 0,2-3 0 0,2-4 0 0,2-2-192 0,1-2 144 16,2 0-144-16,-1 0 128 0,0-1-128 0,-1 3 0 16,2 2 0-16,-2 4 0 15,-1 1 0-15,-1 3 160 0,-2 2-160 0,-2 2 160 16,1 3 96-16,-1 1 32 0,-2 2 0 0,-5 3 0 16,8 1 16-16,-3 1 0 0,0 3 0 0,-1 1 0 15,1 2-304-15,-1 3 128 0,0 3-128 0,1 3 0 16,-1-1 0-16,1 2 0 0,-1 1 0 0,0 2 0 0,1 0 0 0,0-1 0 15,-1 0 0-15,0-1 0 0,-1-1 0 0,2-1 0 0,-1 1 0 16,1-3 0-16,-1-2 0 0,0-1 0 0,1-2 0 0,-1-1 0 31,1-2-432-31,-1-2-144 0,-4-5-16 0,0 0-16 16,0 0-1280-16,0 0-256 0,0 0-48 0,3-5-9648 16,-1-3-1920-16</inkml:trace>
  <inkml:trace contextRef="#ctx0" brushRef="#br0" timeOffset="78166.02">21783 5596 34431 0,'-11'-13'1536'0,"8"8"304"0,1 1-1472 0,0-2-368 15,0 1 0-15,1-1 0 0,0 1 736 0,2-1 80 0,2 1 16 0,1 0 0 0,4 2-304 0,3 0-48 16,2-1-16-16,3 2 0 0,5 0-336 16,1 1-128-1,4 0 0-15,1 1 144 0,3 0-288 0,1 1-64 16,-1 0-16-16,1 0 0 15,-1 1-1840-15,0 1-368 0,-1 0-80 0,-1 1-12064 0</inkml:trace>
  <inkml:trace contextRef="#ctx0" brushRef="#br0" timeOffset="78656.49">22604 5612 18431 0,'0'0'1632'0,"0"-5"-1312"16,-1-2-320-16,0 2 0 0,-2-1 2720 15,1 1 480-15,-1-1 80 0,-1 1 32 0,-3-1-912 0,0 2-176 16,0-1-48-16,-2 3 0 15,-2-1-960-15,0 1-192 0,-1 2-32 0,-1 1-16 0,-2-1-448 0,0 3-80 16,-2 3-32-16,0 0 0 0,-1 2-96 0,1 1-32 16,-1 2 0-16,1 1 0 0,2 1-64 0,1 0-16 0,-1 0 0 0,3 2 0 0,2-1-208 0,2 2 176 15,1 1-176-15,2-1 160 16,1 0-160-16,3-2 0 0,2-1 0 0,3 1 0 0,0-2 0 0,3-1 0 31,2-1 0-31,1-2 0 0,1 1 0 0,3-3 0 0,0-2 0 0,2-2-176 31,1-1-208-31,0-2-64 0,1-2 0 0,1-3 0 0,1-1 160 0,-1-4 32 16,0-4 0-16,-1-1 0 0,-2-5 256 0,1-2-160 16,-2-2 160-16,-1-2-128 0,0 0 128 0,-1 0 0 0,0 3 0 0,-2 1-128 15,-2 0 128-15,-2 2 0 16,-1 2 128-16,-2 3-128 0,-3 2 512 0,1 0 16 16,-2 3 16-16,-2 3 0 0,-1-1 160 0,0 2 48 15,-2 3 0-15,1 0 0 0,0 2-416 0,-2 1-80 0,1 2 0 0,-1 3-16 16,1 2-240-16,-1 2 0 15,0 2 0-15,1 3 0 0,-3 2 0 0,3 3 0 16,-1 1 0-16,2 2 0 0,1 1-144 0,1 1 144 0,-1 0 0 16,3 0-144-16,0-1 144 0,0 0 0 0,3 0 0 0,0-1 0 15,1 0 0-15,2-2 0 0,0 0 0 0,3-1 0 16,-2-2-240-16,2 0-16 0,0-3 0 0,2-2 0 16,2-1-672-16,-2-3-144 0,0-1-16 0,1-3-16 15,1-2-1872 1,2-3-368-16,1-2-80 0</inkml:trace>
  <inkml:trace contextRef="#ctx0" brushRef="#br0" timeOffset="79257.33">22878 5218 31727 0,'-2'-13'1408'0,"2"8"288"0,0-1-1360 0,2 0-336 0,0-1 0 0,2 2 0 0,1-2 1264 0,1 1 176 16,2 1 32-16,2 1 16 0,0 0-592 0,2 2-128 15,1 0-32-15,0 0 0 0,1 1-288 0,-2-1-48 16,0 2-16-16,-1 3 0 16,-2-1-16-16,-2 1-16 0,0 0 0 0,-2 2 0 15,0 0-192-15,-2 2-32 0,-1 0-128 0,-1 0 192 16,-1 1-192-16,-1 1 144 0,0 1-144 0,-2-2 128 15,0 1-128-15,-3 0 128 0,1-1-128 0,-1-1 128 0,1 1-128 0,-1 0 0 16,1-3 144-16,1 1-144 0,-1-1 0 0,5-5 128 16,0 0-128-16,0 0 0 0,0 0 0 0,0 0 128 0,0 0-128 0,0 0 0 15,0 0 0-15,3 6 0 0,1-2 0 16,2 1 128-16,1-1-128 0,0 2 0 16,1-1 0-16,0 1-128 0,-1-2 128 0,2 1 0 0,0 1 0 15,-1-1 0-15,-2 1 0 0,1 1 0 0,1 0 0 16,-2 0 0-16,-6-7 0 0,2 8 0 0,2-1 0 0,-4 1 128 15,0-8 64-15,-4 7 32 0,2 0 0 0,-4 0 0 16,-1-2 32-16,-2 1 16 0,0-2 0 16,-3 1 0-16,0-2-32 0,-1 0-16 0,-2-1 0 0,0 2 0 15,-2-2-224-15,1 0 176 0,1-1-176 16,-1 0 160-16,0 0-160 0,1 1 0 0,-2-2 0 0,3-2-176 16,-1 0-1984-16,3-1-400 15,0 1-64-15</inkml:trace>
  <inkml:trace contextRef="#ctx0" brushRef="#br0" timeOffset="80411.06">5421 8796 18431 0,'-9'-6'816'0,"9"6"160"0,-7-2-784 0,2-1-192 16,-1-2 0-16,2 1 0 0,-1-2 1632 0,1 1 288 16,1-2 48-16,-1 1 16 0,1-1-80 0,1-1-16 15,2 1 0-15,1-2 0 0,0 0-560 0,3-1-112 16,2-1-32-16,2-1 0 0,0-2-544 0,5-1-96 15,1 0-32-15,2-1 0 0,4-1-192 0,2 2-32 16,1 0-16-16,1 1 0 0,3 1-80 0,-2 2-32 16,-2 2 0-16,0 2 0 0,-1 2-32 0,-2 2 0 15,-1 0 0-15,-3 3 0 0,0 3-128 0,-3 1 0 0,-1 3 144 16,-1 1-144-16,0 2 0 0,1 1 0 0,-1 1 0 0,-1 2 0 16,-2-2-304-16,-2 2-16 0,0 1-16 0,-2 2 0 31,1-1-1328-31,-1 1-256 0,-1-2-48 0,0 1-16 15,0-3-1056-15,-3-1-224 0</inkml:trace>
  <inkml:trace contextRef="#ctx0" brushRef="#br0" timeOffset="80645.53">5741 8614 18431 0,'-12'-5'1632'0,"6"2"-1312"0,-2 0-320 0,1 1 0 0,-2 0 2176 0,-1 1 352 0,-1 1 80 0,1 2 16 0,-1 2-992 0,1 3-192 15,0 1-32-15,0 1-16 16,-1 4-752-16,1 1-160 0,1 2-32 0,0 3 0 0,0 2-176 0,0 1-32 15,1 1-16-15,2 2 0 0,-1 2-48 0,2 0-16 16,0 2 0-16,3-1 0 0,0 1-160 0,2-1 0 16,1-1 0-16,1-1 0 0,3 0 0 0,0-2 128 15,1-2-128-15,1-1 0 0,2-2 176 0,1-3-48 16,1-2-128-16,2 0 192 16,3-1-1344-16,2-3-288 0,1-4-48 0,1-1-16 15,0-3-1216-15,1-4-240 0</inkml:trace>
  <inkml:trace contextRef="#ctx0" brushRef="#br0" timeOffset="81105.97">5940 9057 17503 0,'0'0'1552'0,"0"0"-1232"0,-4 6-320 0,-1-1 0 16,-1 2 2128-16,0 1 368 15,-1 1 80-15,1 0 16 0,-1 2-1248 0,0 2-240 16,1 0-48-16,0 1-16 0,1 3-320 0,-1-2-64 16,2-1-16-16,1 1 0 0,-1-1-256 0,2-1-64 0,1-1-16 0,0-1 0 15,1-1 16-15,1-1 0 0,0-3 0 0,1 0 0 0,-2-6 32 0,0 0 16 16,6 3 0-16,-1-3 0 15,2-2 144-15,0-1 48 0,-1-3 0 0,1-1 0 16,-1-3-192-16,2-1-48 16,1-3 0-16,0 0 0 0,1-2-192 0,-2 0-128 0,1 2 160 0,0 2-160 15,-1 1 0-15,-1 3 0 0,1 3 0 0,-1 1 0 0,-2 1 0 0,-5 3 0 16,0 0 0 0,8 3-160-16,-4 3 16 0,2 3 0 0,-1 1 0 0,0 2 0 15,-1 0 144-15,0 1 0 0,0 1 0 16,-1 1 0-16,0-2 0 0,2 0 0 0,-1-1 0 0,1-1 0 15,-1-1 0-15,1-1 0 0,1 0 0 0,-1-3 0 16,2-1 0-16,0-2 144 0,-1-2-16 0,2-1-128 16,0 0 432-16,0-2-32 0,1-3 0 0,0-2 0 15,0-3-32-15,1 0-16 0,0-2 0 0,0-3 0 0,-1-1-112 16,2-1-32-16,0 2 0 0,-1 1 0 0,-1 1-208 0,0 2 144 0,0 1-144 16,-2 2 128-16,0 2-128 15,-1 2 0-15,-6 4 0 0,0 0 0 0,6 0 0 0,-6 0 0 0,0 0 0 16,7 4 0-16,-2 3 0 0,1 1 0 0,-1 1-176 15,1 0 176-15,-1 1-192 0,1 0 32 0,-1 0 16 0,2 0 0 16,-1 0-448 0,2-1-96-16,0 0-16 0,1-3 0 0,-1 1-1792 0,2-2-352 15,2 0-80-15,2-3-16 16,0-2-16-16,2-2-16 0,3-2 0 0</inkml:trace>
  <inkml:trace contextRef="#ctx0" brushRef="#br0" timeOffset="81445.09">6610 9109 7359 0,'3'-13'656'0,"-3"9"-528"0,-2-2-128 0,-2 1 0 16,1 0 3984-16,-1 2 768 15,-2 0 160-15,0 1 16 0,-3 1-2016 0,-1 2-416 16,-1 2-64-16,1 1-32 0,0 2-1328 0,-1 0-272 16,0 2-48-16,-1 2-16 0,0 1-352 0,0 1-80 0,1 0-16 0,1 0 0 15,2 2-160-15,2 1-128 0,-1-1 192 0,4 0-192 16,-2-2 144-16,3 0-144 0,1-2 0 0,1 0 144 16,2-1 32-16,2-1 0 15,0-2 0-15,1-1 0 0,2-2-176 0,0-1 0 0,0-2 0 0,1-1 128 16,0-2 64-16,1-2 0 0,-1-1 0 0,1-3 0 15,0-2-16-15,0-2 0 0,-2-3 0 0,1 1 0 0,0 0-16 16,0 0 0-16,-2 3 0 0,1 1 0 0,-3 1-160 0,2 3 160 16,-3 1-160-16,-3 6 160 0,0 0 16 15,0 0 0-15,0 0 0 0,0 0 0 0,0 0-176 0,4 5 128 16,1 0-128-16,-1 3 128 0,1 2-128 0,0 1 0 16,-1 0 0-16,1 1 0 0,-1 1 0 0,2 0 0 15,-1 0-144-15,1-1 144 0,0 1 0 0,2-2-160 16,0 0 160-16,-1-2-128 15,1 0-528-15,1 0-112 0,1-1 0 0,1-4-16 16,1-2-2064-16,1-1-416 0,0-1-64 0,2-2-6080 16,-1-2-1200-16</inkml:trace>
  <inkml:trace contextRef="#ctx0" brushRef="#br0" timeOffset="81740.1">6899 9137 24303 0,'0'0'1072'0,"0"0"224"0,0 0-1040 0,0 0-256 15,0 0 0-15,-4 3 0 0,-1 0 1424 0,2 2 240 0,0 0 32 0,0 2 16 16,2-1-896-16,1 2-176 15,0 0-48-15,1 1 0 0,2 0-256 0,0 1-48 16,1 0-16-16,4 0 0 0,-1 0 176 0,0-1 16 0,2-3 16 0,1 1 0 16,2-1 48-16,0-1 16 0,0-1 0 0,1 0 0 0,0-3-224 0,0-2-64 15,0-1 0-15,0-2 0 16,-4 0-48-16,0-2-16 0,-2 0 0 0,0-2 0 0,0-1 64 0,-3-2 16 16,-1-1 0-16,0 1 0 15,-3 1-16-15,-3 1-16 0,0 1 0 0,-1 1 0 0,-2 2 208 0,-2 1 64 16,-1 3 0-16,-2 2 0 0,-3 3-224 0,1 2-32 15,-1 2-16 1,-2 2 0-16,1 2-240 0,0 1 0 0,-1 0 0 0,1 4-160 0,1 0 160 0,1 1 0 16,2-2-144-16,2 2 144 15,0 0 0-15,2 0 0 0,2-1 0 0,0 0 0 16,3 0-656-16,2-2-16 0,1-1 0 0,0-3 0 16,4-1-2192-16,0-4-432 0,3 0-96 0</inkml:trace>
  <inkml:trace contextRef="#ctx0" brushRef="#br0" timeOffset="82091.33">7297 8460 19343 0,'0'0'1728'0,"1"-8"-1392"15,0 1-336-15,2-1 0 0,0 0 2928 0,1 2 512 32,2 0 96-32,-1 2 32 0,0-1-1648 0,0 2-336 0,1 2-64 0,1 2-16 0,2-1-480 15,0 1-112-15,2 1-16 0,0 3 0 16,0 1-304-16,1 3-64 0,0 1-16 0,1 1 0 0,3 2-144 0,-1 2-48 16,-1 2 0-16,2 4 0 15,-2 3-96-15,0 3-32 0,-1 0 0 0,-1 5 0 16,-2 2-32-16,-1 5-16 0,-1 3 0 0,-3 5 0 0,-4 5-16 0,-5 4 0 15,-2 3 0-15,-3 3 0 0,-4 1-128 0,-5 3 192 16,-4 2-192-16,-4-4 192 16,-4 0-576-1,-2-3-96-15,-2-4-32 0,-1-3 0 0,-1-3-1920 16,-2-3-384-16,0-2-64 0</inkml:trace>
  <inkml:trace contextRef="#ctx0" brushRef="#br0" timeOffset="82561.53">5274 8374 23951 0,'-3'-4'2128'0,"-1"-2"-1696"0,-1 1-432 0,0 1 0 15,-2-1 1008-15,0 3 112 0,1 0 32 0,-2 2 0 16,-1 2 208-16,-1 1 48 0,-1 3 16 0,-1 6 0 16,1 5-864-16,-3 7-176 0,-1 4-48 0,-2 7 0 15,0 8-160-15,-2 7-48 0,-1 5 0 0,0 6 0 16,0 8-128-16,3 4 128 0,0 4-128 0,3 2 128 16,3 2-128-16,3-2 0 0,4-2 0 0,4-4 128 15,3-5-128-15,5-6 0 0,4-3 144 0,3-5-144 0,3-4 128 16,3-2-128-16,2-5 160 0,3-4-160 0,4-5 144 0,1-4-144 15,2-4 128-15,1-3-128 16,0-3-1920-16,1-4-448 0</inkml:trace>
  <inkml:trace contextRef="#ctx0" brushRef="#br0" timeOffset="83291.58">7821 9598 14735 0,'0'0'1312'0,"0"0"-1056"15,-2-6-256-15,0 1 0 0,1-1 2096 0,0 1 352 0,0-1 80 0,1 6 16 0,0 0-224 0,0 0-32 16,0 0-16-16,0 0 0 0,0 0-800 15,0 0-176-15,0 0-16 0,0 0-16 16,0 0-672-16,1 9-128 0,0 2-16 0,2 3-16 0,0 4 16 16,-1-1 16-16,1 2 0 0,-2 0 0 15,1 1-176-15,-1 1-32 0,0-1-16 0,0 1 0 0,-1-1-240 0,1 1 144 16,0-1-144-16,0 0 128 0,0-2-128 16,0 0 0-16,0-2 144 0,1 0-144 0,-1-2 128 0,0-1-128 15,0-2 128-15,0-1-128 0,0-2-192 0,0-1-128 16,-1-7 0-16,0 0-16 0,0 0-1920 15,0 0-384-15,-9-4-80 0,2-5-16 0</inkml:trace>
  <inkml:trace contextRef="#ctx0" brushRef="#br0" timeOffset="84161.16">8728 9076 21183 0,'0'0'1888'0,"0"0"-1504"15,-5 0-384-15,5 0 0 0,0 0 1760 0,0 0 288 16,0 0 48-16,0 0 16 0,0 0-400 0,0 0-80 16,0 0-16-16,0 0 0 0,5 3-624 0,3 1-128 15,2-1-32-15,1 0 0 0,1 0-384 0,3-1-64 16,3 0-32-16,1-1 0 16,0-1-32-16,1 0 0 0,0 0 0 0,1-1 0 0,0 0-192 0,0 0-128 15,0 0 160-15,-2 0-160 0,-1-1 0 0,0 1 0 16,-4 0-176-16,0 1 176 0,-2 0-2752 15,-2-1-416-15</inkml:trace>
  <inkml:trace contextRef="#ctx0" brushRef="#br0" timeOffset="84391.38">8652 9328 33167 0,'-13'0'1472'0,"13"0"304"0,0 0-1424 0,0 0-352 16,0 0 0-16,0 0 0 0,0 0 992 0,0 0 128 0,0 0 32 0,0 0 0 0,6 3-368 0,2 2-64 15,3-1-16-15,4 1 0 16,1-1-256-16,3 0-64 0,3 0-16 0,2 0 0 0,3-2-128 0,-2 0-32 31,1-2 0-31,1 0 0 0,-2-1-208 0,1 0 176 0,1-1-176 0,-3 1 160 16,-3-1-160-16,-2 1-256 0,-2-2 64 0,-1 2 16 31,-3 1-1472-31,-2 0-288 0,-4-1-64 0,-7 1-9120 0,0 0-1808 0</inkml:trace>
  <inkml:trace contextRef="#ctx0" brushRef="#br0" timeOffset="87434.91">10719 8663 4607 0,'0'-7'400'0,"-1"-3"-400"15,0 0 0-15,1-1 0 0,-1 0 2304 16,0 0 368 0,1 0 80-16,1 1 0 0,2-1-704 0,-1 2-160 0,0 0-32 0,-1 1 0 15,-1 1 16-15,1 2 0 16,-1-2 0-16,0 2 0 0,0-2-256 0,0 3-48 0,0 4-16 0,0 0 0 15,0 0-208-15,0 0-64 0,0 0 0 0,0 0 0 0,0 0-576 0,0 0-128 16,0 0-32-16,-4 10 0 0,2 2-304 0,-1 3-64 16,1 3-16-16,0 1 0 15,0 2-160-15,2 2 0 0,-1 3 144 0,0 0-144 16,1 2 0-16,0-1 0 0,1 1 0 0,2 0 128 16,0 0-128-16,0-2 176 0,-1-2-176 0,2 1 192 0,-1-2-192 0,1-1 0 31,1-1 0-31,-1-4 0 15,-1-1-576-15,1-3 16 0,-1-2 0 0,1-1 0 0,2-3-2736 0,1-1-544 16,4-3-128-16,1-7 0 0</inkml:trace>
  <inkml:trace contextRef="#ctx0" brushRef="#br0" timeOffset="87784.33">11178 8522 31327 0,'-4'-4'2784'0,"-3"1"-2224"0,-1-1-560 0,0 2 0 0,-2 0 944 0,0 2 80 15,0 2 0-15,0 0 16 0,-1 2-176 0,0 4-32 16,0 2-16-16,0 3 0 0,0 2-576 0,0 3-112 16,1 1-128-16,0 0 176 0,2 1-176 0,2 1 0 0,1 1 0 15,3 1 0-15,1 1 0 0,2 1 0 0,1 0 0 16,3-1 0-16,0-1 0 0,3-2 0 16,1-1 0-16,1-2 0 0,1-3 0 0,1-1 0 15,1-3 0-15,1-2 0 0,1-2 0 0,0-2 0 16,0-2 176-16,0-1-176 0,-2-5 256 0,-1-1-64 0,-1 0 0 0,0-4 0 15,-3-2 192-15,-1-2 48 16,-1-1 0-16,-2-2 0 0,-3 0 16 0,-1 1 0 16,-2 2 0-16,-1-1 0 0,-4 1 48 0,-1 2 16 0,-3 3 0 0,-2 2 0 15,-1 2-272-15,-1 1-48 0,-3 2-16 0,-1 2 0 16,0 1-176-16,0 2-192 0,0-1 32 0,2 3 16 31,1 0-304-31,3 2-64 0,1 1-16 0,4 0 0 16,3 0-1648-16,3 0-320 0,0 0-64 0,5 0-13760 0</inkml:trace>
  <inkml:trace contextRef="#ctx0" brushRef="#br0" timeOffset="88606.73">10401 9357 12895 0,'-11'-4'576'0,"6"3"112"0,-3-1-560 0,0 0-128 0,-3 0 0 0,0-1 0 0,0 2 2752 0,0 0 528 15,0 0 112-15,2 0 0 16,0 1-1600-16,-1 1-320 0,1 0-64 0,1 0 0 16,2-1-480-16,0 0-96 0,1 1 0 0,5-1-16 15,0 0-224-15,0 0-32 0,0 0-16 0,0 0 0 0,0 0-224 16,0 0-32-16,0 0-16 0,6 5 0 15,2-2-48-15,2-1-16 0,3 1 0 0,4-2 0 16,2 0 112-16,6-1 0 16,3-1 16-16,5 0 0 0,6-2 16 0,6 1 0 0,5-1 0 0,4-2 0 15,1-1-176-15,7-1-48 0,1 2 0 0,3-1 0 16,4 0-128-16,2-1 0 0,-2-1 144 0,2 2-144 16,-1 0 0-16,2 2 128 0,0 1-128 0,-1-1 0 15,-2-1 0-15,-4-1 128 0,-3 2-128 0,-4 1 0 16,-3-1 0-16,-3 2 144 0,-3-1-144 0,-6-1 0 0,-6 1 160 0,-3 0-160 15,-3-2 128-15,-6 1-128 16,-7 1 192-16,-3-1-32 16,-4 1-16-16,-3 0 0 0,-3-2-144 0,0 1 0 0,-6 4 0 0,0 0 0 15,0 0-880 1,-7-2-48-16,-3 1-16 0,-3 2-10608 0,-4 2-2128 0</inkml:trace>
  <inkml:trace contextRef="#ctx0" brushRef="#br0" timeOffset="89148.79">10534 10104 18431 0,'0'0'1632'0,"0"0"-1312"0,0-6-320 16,0 6 0-16,0 0 2112 0,0 0 368 16,0 0 64-16,0 0 16 0,0 0-832 0,-7 5-176 0,-1 1-16 0,0 3-16 15,1 3-912-15,-3 1-176 16,0 2-48-16,-1 1 0 0,-1 3-160 0,-1-1-32 0,2 3-16 0,-3 1 0 15,4 1-176-15,-1-1 0 0,0-1 144 0,0-1-144 16,0 0 128-16,2-2-128 0,1-3 128 0,1-2-128 0,2-3 128 0,0-2-128 16,2-2 128-16,3-6-128 0,0 0 256 15,0 0-32-15,0 0 0 0,0 0 0 16,3-8 144-16,4-5 16 0,2-1 16 0,0-5 0 0,0-4-80 0,1-2 0 16,5-2-16-16,-2-3 0 0,1-1-160 15,-1 1-16-15,1 3-128 0,-2 2 192 0,-1 1-16 0,-1 6-16 16,-3 2 0-16,0 4 0 0,-2 2 192 0,0 5 32 15,-5 5 16-15,0 0 0 0,0 0-96 0,6 6-32 16,-1 4 0-16,-1 2 0 0,1 3-272 0,-1 1 0 16,-1 3 0-16,2 1 0 0,-1 0 128 0,0 0-128 15,0 2 0-15,-1-1 0 0,1 1 0 16,1 0 0-16,-1-1 0 0,2 0 0 0,-2 1 128 0,2-3-128 16,-1-3 0-16,1 0 0 0,-2-3-176 0,2-2-144 0,-4-2-16 15,0-2-16 1,-2-7-2080-16,0 0-432 0,0 0-80 0</inkml:trace>
  <inkml:trace contextRef="#ctx0" brushRef="#br0" timeOffset="89353.5">10342 10152 28559 0,'-12'-7'2544'0,"7"4"-2032"31,0-1-512-31,1 0 0 0,1 0 1888 0,3 4 288 16,0 0 48-16,0 0 16 0,0 0-1536 0,4-4-288 0,1 0-64 0,4 1-16 0,3 0-128 0,2 1-16 15,3-1-16-15,3 1 0 0,2 1-176 0,2 0 0 16,1 1 0-16,4-1 128 16,2 0-688-16,3 0-144 0,1 0-16 0,0-2-10272 15,0 1-2048-15</inkml:trace>
  <inkml:trace contextRef="#ctx0" brushRef="#br0" timeOffset="89824.43">11133 10174 25791 0,'0'0'2304'0,"-3"-3"-1856"0,-1-2-448 0,1 1 0 0,0 0 896 0,-1-2 64 0,0-1 32 0,-1 1 0 16,-2-1 448-16,-1 1 96 15,-2-2 0-15,0 1 16 0,-1 0-368 0,-1 1-80 0,-2 2-16 0,0 0 0 16,-3 2-464-16,1 2-112 16,-2 1 0-16,0 4-16 0,-1 2-240 0,0 3-32 0,0 1-16 0,1 3 0 15,-2 1-80-15,1 3-128 0,1-1 176 16,3 2-176-16,2 1 128 0,2 1-128 0,1-2 0 0,2 2 0 15,3-1 0-15,1 0 0 0,3-1 0 0,2-1 0 16,3 0 0-16,1-3 0 0,3-2 0 16,3 0 0-16,1-2 0 0,2-3 0 0,1-1 0 0,1-4 0 0,2-2 0 0,0-1-144 15,1-3 144-15,0-2-192 0,0-3 192 0,-1-4 0 16,2-3 0-16,-1-2 0 0,0-4 0 16,-2-1 0-16,0-2 144 0,-1-3-144 15,0-2 160-15,-1-2-160 0,-2 0 128 0,-1-1-128 16,-2-1 0-16,-1 2 128 0,-1 3-128 15,-3 1 0-15,0 3 128 0,-2 3-128 0,-2 3 128 0,-2 2-128 0,-1 3 480 0,-2 4 16 0,0 1 0 0,0 3 0 16,-1 2 16-16,5 3 16 0,-6 0 0 0,0 2 0 16,1 2-400-16,-1 4-128 15,-1 3 0-15,1 3 0 16,0 2 0-16,1 2 0 0,0 3 0 0,2 2 0 0,0 2-128 0,1 0 128 16,1 0 0-16,1 2-144 15,0 0 144-15,1-1 0 0,0 1 0 0,1-1 0 0,0 1 0 0,1-2 0 0,2-1 0 0,1-1 0 16,2-2 0-16,-1-2 0 0,0-3 0 0,2-1-128 15,1-3-544 1,1-1-96-16,-1-4-32 0,1 0 0 16,0-3-2016-16,1-2-384 0,0-4-96 0</inkml:trace>
  <inkml:trace contextRef="#ctx0" brushRef="#br0" timeOffset="90269.12">11279 9843 27647 0,'-6'-18'2448'0,"5"11"-1952"0,2-1-496 0,1-1 0 16,1-1 1856-16,2 0 288 16,0-1 48-16,2 3 16 0,0-1-1168 0,2 1-224 15,2-1-48-15,1 3-16 0,0 0-112 0,2 3-32 16,-2 0 0-16,0 3 0 0,0 1-384 0,-1 1-80 15,-1 0-16-15,-1 1 0 0,-2 2-128 0,-1 0 0 0,-6-5 0 0,4 8 128 16,-1 0-128-16,-1 0 128 0,-2 1-128 0,-2 0 128 16,1-1-128-16,-1-1 160 0,-1 0-160 15,0 0 160-15,-2-1-160 0,2 1 0 0,0-1 144 0,0 1-144 16,1-1 0-16,2-6 0 0,-2 5 0 0,2-5 128 16,0 0-128-16,1 7 0 0,2-2 0 0,2 1 0 0,0-2 0 0,2 2 0 15,1-1 0-15,0 2 0 16,2 0-144-16,0 0 144 0,-1-2-160 0,2 2 160 0,-2 1 0 15,-2-1 0-15,-1 1 0 0,-2 0 0 0,0-2 0 0,-2 1 0 16,-2 0 0-16,-2-2 0 0,-3 1 0 16,-1-1 0-16,-3 0 176 0,-2-1-48 0,-2 0 16 0,-2 1 16 15,1-2 0-15,-1 0 0 0,-1 0-160 0,2-1 160 16,0-1-160-16,0-1 160 0,1 0-160 0,2-1 0 16,0-3-160-16,2 1 160 15,2 0-1584-15,-1-3-208 0,3 0-64 0,0-3-15120 0</inkml:trace>
  <inkml:trace contextRef="#ctx0" brushRef="#br0" timeOffset="91155.88">12691 8493 13823 0,'-6'-6'608'0,"4"2"128"0,-1 1-592 0,0 0-144 16,3-2 0-16,-1 1 0 0,-1 1 2320 0,0-1 432 15,-1 0 96-15,-2 1 16 0,2-2-1376 0,0 1-272 16,-1 2-48-16,1-2-16 0,0 1-528 0,-2-1-112 0,1-1-32 0,-2 2 0 15,1 1-128-15,-2-1-32 0,1 2 0 0,-2 0 0 16,-1 0 0-16,0 0 0 0,1 1 0 0,-2 0 0 16,-2 1-80-16,-1 0-32 0,0-1 0 0,0 1 0 15,-1 2 32-15,-1-1 0 0,2 0 0 0,0 0 0 16,1 0-48-16,0 2 0 0,1-3 0 0,0 2 0 16,1-1 128-16,1 0 32 0,1 1 0 0,2-1 0 0,0 1-96 0,2 0 0 15,4-3-16-15,-4 4 0 0,4-4 0 0,-4 3 0 16,1 1 0-16,3-4 0 0,-2 7-48 0,2-7 0 15,-1 7 0-15,0 0 0 0,1 1 32 0,1 0 0 16,1 1 0 0,0-1 0-16,0 1 32 0,0 1 0 0,1 1 0 0,0 1 0 0,0 1-64 0,1 2 0 15,-1 0 0-15,0 2 0 0,-1 1-16 0,1 2-16 16,-2 1 0-16,0 3 0 0,1 3-160 16,-1 0 160-16,-1 3-160 0,0 2 160 15,0 3-160-15,0 3 192 0,0 2-192 0,0 1 192 0,0 0-192 0,0 1 160 0,0 1-160 0,1 0 160 16,0 1 0-16,-1-1 0 15,0 0 0-15,0 0 0 0,0-1-160 0,0-1 0 16,-1 0 0-16,0-1 0 0,1-2 0 0,-1-1 0 16,0-2 144-16,0-3-144 0,0-3 256 0,0 0 0 15,-2-3-16-15,3 0 0 0,-2-4 64 0,1-1 16 0,-1-2 0 0,1-1 0 0,0-2-96 16,0 1-16 0,-1-2 0-16,2-1 0 0,-1-3-16 0,1 1 0 0,-1-2 0 0,2-2 0 15,2 1-192-15,-1-1 176 0,0-2-176 0,2 1 160 16,-1-1-32-16,1-1-128 0,0-1 192 0,2 0-64 0,-1-1 64 15,4-2 0-15,-1-1 0 0,2-1 0 16,0-1 16-16,1 0 16 0,1-2 0 0,1 0 0 16,1 1-224-16,1-2 144 0,0 0-144 0,0 0 128 0,1 1-128 0,-1 0 0 31,2-2-192-31,-1 2 192 0,0-2-576 0,-1 2 0 0,-1-2 0 0,1 1 0 16,-1-1-1584-16,0 1-304 0,-2-1-64 0,1 2-15568 0</inkml:trace>
  <inkml:trace contextRef="#ctx0" brushRef="#br0" timeOffset="92330.19">13112 8900 21247 0,'0'0'944'0,"0"0"192"0,0 0-912 16,-6-2-224-16,0 0 0 0,0 1 0 0,6 1 1856 0,-4 0 320 0,-2 0 64 0,6 0 0 15,0 0-576-15,0 0-128 16,0 0-32-16,0 0 0 0,0 0-576 0,0 0-112 0,0 0-32 0,0 0 0 0,8-1-304 0,1-1-64 31,1 1-16-31,2 0 0 0,3 1 16 0,3 0 0 16,1-1 0-16,1 1 0 0,2-1-16 0,0 0 0 16,2 1 0-16,-1 0 0 0,0 0-208 0,-2-1-32 15,0 0-16-15,-3 0 0 0,0 1-144 0,-3 0 0 16,-2-1 144-16,1 1-144 0,-4 1 128 0,-3-1-128 0,0 1 128 0,-2-1-128 15,-5 0-144-15,0 0-112 16,0 0 0-16,0 0-16 16,0 0-624-16,0 0-112 0,0 0-16 0,0 0-10784 0,4 4-2144 15</inkml:trace>
  <inkml:trace contextRef="#ctx0" brushRef="#br0" timeOffset="92802.81">13740 8587 30399 0,'2'-16'1344'0,"1"10"288"0,2-2-1312 0,0 0-320 0,2 2 0 0,1-1 0 0,0 0 896 0,2 1 128 15,1 0 0-15,3 3 16 0,1 0-64 0,3 1-16 16,-3-1 0-16,0 3 0 0,1 0-464 0,-1 3-112 16,-1-1 0-16,0 2-16 0,-2 4-176 0,-1 0-16 15,-2-1-16-15,-2 2 0 0,1 0-32 0,-3 1-128 16,-2 1 192-16,-2 1-64 0,-1 1-128 0,-1 2 0 0,0 0 144 0,-3-1-144 15,0 0 0-15,-2 0 144 16,1-2-144-16,-1 0 0 0,0 0 160 0,0-1-160 16,1-2 128-16,1-1-128 0,0 0 128 0,0 0-128 0,4-8 0 15,-4 5 128-15,4-5-128 0,0 0 128 16,0 6-128-16,0-6 128 0,0 0 16 0,5 4 0 0,0 0 0 0,4-1 0 16,-1 0-144-16,2 0 192 0,0 1-192 0,1-1 192 15,1 0-192-15,0 1 128 0,-1 0-128 0,0 3 128 16,0 0-128-16,-1 1 128 0,-3 1-128 15,0 1 128-15,-3 1-128 0,0 1 0 0,-3 0 144 0,-1 0-144 0,-1-1 144 16,-5 1-144 0,1-1 192-16,-3 0-192 0,-2 0 208 0,-2 0-64 0,-2 0-16 0,-2-1 0 0,0-1 64 15,-1-3 16-15,-1-1 0 0,-1-2 0 0,-2 0 32 16,2 1 0-16,1-2 0 0,0 0 0 0,3-1-112 0,-1-1-128 16,3 0 176-16,2-1-176 0,2 0 0 0,1 0 0 15,3-1 0-15,5 2 0 16,0 0-976-16,0 0-304 0,0 0-64 0,0 0-16 15,0 0-1552-15,0 0-304 0,8 0-64 0</inkml:trace>
  <inkml:trace contextRef="#ctx0" brushRef="#br0" timeOffset="93111">13562 9269 35583 0,'-12'-1'1584'0,"12"1"320"0,0 0-1520 0,0 0-384 0,0 0 0 0,0 0 0 16,0 0 896-16,0 0 128 0,0 0 0 15,7 1 16-15,4 0-384 0,6-1-80 0,3-1 0 0,4 2-16 16,3 0 16-16,4 0 16 0,3 0 0 16,4-2 0-16,1-1-208 0,1-2-64 0,-1 0 0 15,2 0 0-15,0-1-128 0,0 1-48 0,-2 1 0 0,1-1 0 16,-3 2-144-16,-1 1 0 0,0 0 144 15,-4 0-144-15,-4 1 0 0,-1 0 0 0,-3 0 0 0,-3 1 128 16,-5 0-128-16,-2 1-208 0,-1 0 48 0,-4 2 16 16,-1-1-624-16,-2 1-112 0,-3 2-16 0,-1 0-16 15,-3 2-1088-15,-1 2-224 0,-4 1-32 0,-2 2-13952 0</inkml:trace>
  <inkml:trace contextRef="#ctx0" brushRef="#br0" timeOffset="93545.6">13948 9515 20271 0,'0'0'1792'0,"0"0"-1424"0,-2-2-368 0,2 2 0 0,-3-3 2496 0,3 3 416 15,0 0 96-15,0 0 0 0,0 0-1392 0,0 0-272 0,0 0-64 0,0 0-16 16,-2 7-768-16,2 3-160 0,0-1-16 0,-1 1-16 16,0 1-112-16,0 1 0 0,1 2-16 0,0 1 0 15,-1 0 112-15,1 0 32 0,0 2 0 0,1-2 0 16,0 0 16-16,1-1 16 15,2-1 0-15,0 0 0 0,1-1-128 0,2-1-32 0,1-1 0 0,1-2 0 16,2-1 48-16,1-2 0 0,-1-2 0 0,1-1 0 16,1-2-16-16,1-3 0 15,2-1 0-15,-1-2 0 0,0 0-48 0,1-2-16 16,-2-2 0-16,-1-1 0 0,-1-1-32 0,-1-2 0 0,2-2 0 0,-5 1 0 0,0 0 0 0,-1-1-128 16,-2 2 192-16,0 2-64 0,-3 2 112 0,0 1 16 15,-1 1 0-15,-1 2 0 0,-2 1 336 0,2 5 80 31,-2-4 16-31,2 4 0 0,0 0-352 0,0 0-64 16,0 0-16-16,-4 6 0 0,0 0-256 0,-2 3 0 16,2 2 0-16,0 2 0 0,0 3 0 0,1 1 0 15,0 1 0-15,1 2 0 0,-1 0 0 0,1 2 0 16,1-1 0-16,1 0 0 0,0-1 0 0,0 0 0 16,1-3 0-16,0 0 0 0,3 1 0 0,-2-2 0 0,0-2 0 0,1 0 0 15,-1-2-176-15,3-2-80 0,-1-2-32 0,1-1 0 31,-1-2-1584-31,-4-5-320 0,7 2-64 0,-1-4-10288 0,1-2-2064 0</inkml:trace>
  <inkml:trace contextRef="#ctx0" brushRef="#br0" timeOffset="93876.5">14739 8795 36911 0,'-5'-11'1632'0,"5"11"352"0,0 0-1600 0,1-6-384 16,2 1 0-16,-3 5 0 0,5-5 352 0,2 1-16 0,2-1 0 0,2 2 0 16,2 1 352-16,1 0 64 15,3 1 16-15,0-1 0 0,4 2-272 0,1-1-48 16,1 0-16-16,1 1 0 0,1 0-192 0,0 0-48 15,0 0 0-15,0-2 0 0,2 0-192 0,-1 1 128 0,0-1-128 0,-2 0 0 16,-1 1 0-16,-3 1 0 0,-3 0 0 0,1 0 0 31,-4 0-736-31,-2 0-96 0,-2-1 0 0,-2 0-16 16,-8 1-1808-16,0 0-352 0,0 0-80 0,0 0-6928 16,0 0-1376-16</inkml:trace>
  <inkml:trace contextRef="#ctx0" brushRef="#br0" timeOffset="94057.48">15081 8738 21359 0,'0'0'944'0,"-7"2"208"0,1-2-928 0,-3 1-224 0,1 0 0 0,0 1 0 0,2 2 2176 0,-3 1 384 15,2 0 64-15,1 2 32 0,0 1-720 0,1 0-144 16,-1 2-16-16,1 1-16 16,0 1-608-16,1 4-128 0,0 0-32 0,-1 3 0 0,1 1-256 0,1 3-48 15,-1 3-16-15,1 1 0 0,1-1-304 0,1 0-64 16,-2 1-16-16,2-1 0 0,1 1-288 0,0-2 0 16,1-1 128-16,2-1-128 0,-1-2 0 15,0-2 160-15,1-2-160 0,2 0 128 0,-1-3-384 0,3-1-96 16,0-2-16-16,2-2 0 15,0-2-1984-15,2-3-400 0,1 0-64 0,2-4-8320 0,1-4-1648 0</inkml:trace>
  <inkml:trace contextRef="#ctx0" brushRef="#br0" timeOffset="94322.42">15276 9106 17503 0,'0'0'1552'0,"0"0"-1232"0,0 0-320 0,0 0 0 16,0 0 2448-16,0 0 432 16,-5 4 96-16,1 3 16 0,0-1-1328 0,1 3-272 0,0 1-48 0,0 1-16 15,0 1-464-15,2 0-96 0,-1 3 0 16,2-1-16-16,1 0-176 0,1-1-16 0,1 0-16 0,0-1 0 15,1-1-32-15,2-1 0 0,0-3 0 0,2 1 0 0,0-1-128 0,1-2-16 16,0-1-16-16,1-2 0 0,-1-4 160 0,1 0 16 16,1 0 16-16,0-2 0 15,-1-4-32-15,0-1 0 0,-1-1 0 0,-2-2 0 0,0-2-128 0,-2 0-16 16,0-3-16-16,-3 2 0 16,-1-1-160-16,0 2-16 15,-2 1-16-15,-2 2 0 0,-3 1-160 0,1 1 192 0,-2 1-192 0,0 2 192 16,-1 0-192-16,0 2 0 0,0-1 0 0,2 2 0 15,-1 1-448-15,1 1 0 0,-1-1-16 0,2 2 0 32,-1 0-1712-32,6 0-352 0,0 0-64 0</inkml:trace>
  <inkml:trace contextRef="#ctx0" brushRef="#br0" timeOffset="94924.29">15654 8185 13823 0,'-4'-11'608'0,"4"11"128"16,-2-5-592-16,1-1-144 0,1 1 0 0,0-1 0 0,-1 1 2944 0,1 0 576 16,0 5 96-16,1-6 32 0,0-1-1600 0,2 2-320 15,-3 5-64-15,4-6-16 0,2 2-688 0,0-1-128 16,2 0-16-16,1 0-16 0,2 1-304 0,1 1-64 0,0-1-16 16,0 1 0-16,1-1-64 0,0 0-16 0,1 1 0 0,0 0 0 15,0-1 0-15,0 1 0 0,1 2 0 0,-1 0 0 16,0 0 16-16,1 0 0 0,-2 1 0 0,0 0 0 15,-1 0 16-15,0 1 0 0,-1 1 0 0,0 1 0 16,-1 2-96-16,1 0-16 16,-2 2 0-16,0 2 0 0,-2 3-80 0,1 1-32 0,-1 2 0 0,-2 4 0 15,0 1-144-15,-1 3 0 0,-1 2 0 0,-2 4 0 16,-1 3 0-16,-1 5 0 0,-2 4 0 0,-1 5 0 0,-2 4 0 0,-2 2 0 16,0 3 0-16,-1 0 0 0,-1 3-128 0,0 0 128 15,0 2 0 1,1 0 0-16,1-3 0 0,1-3 0 0,-2-2 0 0,3-3 0 15,0-3 0-15,2 0 0 0,-1-2 0 0,3-2 0 0,-1-3 0 0,2-2 0 16,-2-2 128-16,2-3-128 0,0-4 192 0,0-2-32 16,0-5-16-16,0-2 0 0,0-4 48 0,0-2 0 15,0-3 0-15,-2 1 0 0,1-4 32 0,1-2 16 16,-1 0 0-16,-2-2 0 0,-2 0-48 0,-1 0-16 16,0-1 0-16,-2 0 0 0,-1-2-176 0,-3 1 128 15,0-1-128-15,-2 1 128 16,0 0-576-16,-3 0-112 0,-3 2-16 0,-1-1-16 15,-2 0-2320-15,-3 1-464 0,-3 2-80 0</inkml:trace>
  <inkml:trace contextRef="#ctx0" brushRef="#br0" timeOffset="95365.4">14397 9562 30399 0,'0'0'2704'0,"0"0"-2160"15,-1-5-544-15,1 5 0 0,-4-4 656 0,4 4 32 0,0 0 0 0,-7 2 0 16,-3 2 112-16,-4 5 32 0,-2 3 0 0,-3 5 0 15,-3 7-432-15,-2 1-80 16,-6 1 0-16,0 5-16 0,-2 4-48 0,-1 3-16 0,-3 1 0 0,1 3 0 16,-1 0-240-16,-1 2 176 0,-5 1-176 0,0-1 160 15,0 0-160-15,0-1-176 0,1-1 48 0,0 0 0 16,1-2-2656-16,3 0-528 0</inkml:trace>
  <inkml:trace contextRef="#ctx0" brushRef="#br0" timeOffset="95862.4">11167 8465 20271 0,'7'-7'1792'0,"-3"4"-1424"16,-2-3-368-16,3 1 0 0,-2-1 1472 0,0 2 208 15,-1-1 48-15,-2 5 16 0,0 0-32 0,0 0-16 16,0 0 0-16,0 0 0 0,-3 7-800 0,-3 5-176 0,-5 1-16 0,-4 6-16 15,-1 4-256-15,-6 5-48 0,-5 2-16 0,0 4 0 16,-4 3-144-16,-2 2-32 0,-1 4 0 0,-2 3 0 16,-3 6-192-16,-1 4 176 0,-2 1-176 15,-2 1 160-15,-4-1-304 0,2 0-64 16,-1-1-16-16,4-1 0 0,2-3-2112 0,3-3-416 16,2-2-96-16</inkml:trace>
  <inkml:trace contextRef="#ctx0" brushRef="#br0" timeOffset="96573.55">10284 8359 26719 0,'0'0'1184'0,"0"-6"240"0,-1 1-1136 0,1 5-288 15,0 0 0-15,0 0 0 0,-6-1 608 0,1 3 64 0,-2 1 16 0,-1 4 0 16,-3 1-304-16,-1 3-48 15,-2 2-16-15,0 2 0 0,-1 2-192 0,-1 0-128 16,-1 1 160-16,2 1-160 0,-3 2 128 0,3-1-128 0,1 1 0 0,0-1 0 16,3-2 192-16,3-1-64 0,-1-1-128 0,3-3 192 15,2-1 320-15,2-2 48 0,1-1 16 0,2-2 0 16,-1-7 96-16,4 7 32 0,2-1 0 0,0-2 0 16,2-1-192-16,2-1-16 0,1 0-16 0,1-1 0 15,1 0-288-15,2-1-48 0,2 0-16 16,2 0 0-16,-1-1-128 0,2-2 0 0,1 0 0 0,-1 0 0 15,-1 0-1344-15,-1-2-336 0,0 1-80 0,-2-1-16 16,-2 0-880-16,-1-1-176 0</inkml:trace>
  <inkml:trace contextRef="#ctx0" brushRef="#br0" timeOffset="96732.35">10339 8528 25279 0,'0'0'1120'0,"0"0"224"0,-5-2-1072 0,1 1-272 0,-1 0 0 0,5 1 0 16,-5 1 1488-16,5-1 240 0,-3 3 64 0,0 4 0 15,1 2-1088-15,2 2-192 0,0 1-64 0,1 2 0 16,2 3-112-16,0-1-16 0,0 2-16 0,2 0 0 16,-1 3-176-16,0 1-128 0,2 1 192 0,-1 1-192 15,1-1 128-15,-1 1-128 0,2 1 0 0,-2 0 0 16,0 1 0-16,-1-1 0 0,1-1-160 0,-3 0-15264 16</inkml:trace>
  <inkml:trace contextRef="#ctx0" brushRef="#br0" timeOffset="98041.09">17018 8676 18431 0,'0'0'1632'0,"0"0"-1312"0,0 0-320 15,-3-2 0-15,3 2 2176 0,-5-3 352 0,5 3 80 16,0 0 16-16,0 0-640 0,0 0-112 0,0 0-16 0,0 0-16 16,5-4-880-16,2 1-192 0,0 0-16 0,3 1-16 15,2 0-272-15,1 1-48 0,1 0-16 0,2 0 0 16,0 0-144-16,2 0-48 0,1-1 0 0,-1 1 0 0,0 0-208 0,0 1 0 16,-1 0 128-16,1 1-128 15,-1-2-640-15,0 2-160 0,-2 0-32 0,-2 1-16 31,-2 0-2768-31,-1 0-544 0</inkml:trace>
  <inkml:trace contextRef="#ctx0" brushRef="#br0" timeOffset="98218.01">17051 8867 29487 0,'0'0'2624'0,"-6"1"-2112"0,6-1-512 0,-5 0 0 0,5 0 1488 0,0 0 192 15,0 0 48-15,0 0 0 0,0 0-576 0,0 0-128 16,7 2 0-16,1 1-16 15,2-1-512-15,2-1-112 0,3-1 0 0,1 0-16 16,2 0-64-16,0-1-16 0,3-1 0 0,1-1 0 0,1 0-288 16,3 0-304-16,-1-2 64 0,1 2 16 15,3-1-2448-15,-3-1-480 0</inkml:trace>
  <inkml:trace contextRef="#ctx0" brushRef="#br0" timeOffset="98726.79">19002 8526 28559 0,'0'0'1264'0,"-5"-2"272"0,5 2-1232 0,0 0-304 16,2-4 0-16,-2 4 0 0,0 0 1472 16,3-4 224-16,2 1 48 0,-1 0 16 0,1-1-592 0,2 1-112 15,6-1-32-15,3 0 0 0,3 1-288 0,1 1-64 16,2 0-16-16,4-1 0 0,0 1-256 0,2 1-48 16,-2 0-16-16,2 0 0 0,0 0-208 0,-1 1-128 15,-5-2 128-15,0 1-128 0,-2-2 0 0,0 2 128 16,-2 0-128-16,-3 0 0 0,-3 0 128 0,-1 0-128 15,-3 0 128-15,-1 2-128 0,-7-1 0 0,0 0 144 0,0 0-144 0,0 0 0 32,0 0-224-32,0 0-160 0,0 0-16 0,0 0-16 15,0 0-304-15,0 0-64 0,-5 0-16 0,5 0 0 16,-5-2-2000-16,5 2-400 0,0 0-64 0</inkml:trace>
  <inkml:trace contextRef="#ctx0" brushRef="#br0" timeOffset="99354.81">20320 7828 22335 0,'0'0'992'0,"0"0"208"0,1-5-960 0,0 0-240 0,1-1 0 0,-1 1 0 0,-1 5 1872 0,1-6 336 16,-1 1 64-16,0 5 16 0,0 0-416 0,0 0-80 31,0 0 0-31,0 0-16 0,0 0-736 0,0 0-144 16,0 0-16-16,0 0-16 0,0 0-400 0,0 0-80 0,0 7 0 0,-1 3-16 0,0 2-112 0,-1 4-32 16,1 1 0-16,0 2 0 15,1 1-64-15,0 2-16 0,1 2 0 0,2 1 0 0,-2 2 0 0,2 0 0 31,-1-4 0-31,1 2 0 0,0-2-144 0,0 1 0 0,0 0 0 0,1-1 0 0,-1 0 0 0,0-2 0 0,1-1 128 0,1 0-128 16,-1-3 0-16,1 0 0 16,-2-1 0-16,2 1 0 15,0-3-880-15,-1-2-96 0,1-2-32 0,-1-1 0 16,0-3-2384-16,-4-6-464 0</inkml:trace>
  <inkml:trace contextRef="#ctx0" brushRef="#br0" timeOffset="99720.24">20538 7967 27647 0,'-3'-21'1216'0,"3"12"256"0,2-4-1168 0,1 0-304 16,2 0 0-16,1 0 0 0,3 1 1856 0,1 2 304 16,1 1 64-16,2 2 16 0,1 3-1264 0,2 0-240 15,-1 1-48-15,1 5-16 0,-2 1-464 0,-1 2-80 16,0 4-128-16,-2 3 176 0,-1-1-176 0,-1 2 0 15,-3 2 0-15,-2 1 0 0,-1 3 128 0,-2 1-128 16,-2 1 128-16,-1 0-128 0,-3-1 144 0,-1 2-144 16,-3 2 160-16,0-1-160 0,0-1 128 0,-2-1-128 15,0-2 0-15,1-1 144 0,-1-2-144 0,0 0 128 16,1-3-128-16,1-2 128 0,1-2 80 0,2-1 16 0,1-2 0 0,2 0 0 16,3-6 208-16,0 0 32 0,-1 5 16 0,1-5 0 15,0 0-112-15,4 3-32 0,2 0 0 0,4-2 0 16,-2-1 0-16,2 1 0 0,0-1 0 0,2-1 0 15,2-3-80-15,0 2-32 0,-1 0 0 0,0 0 0 16,0 0-224-16,2-1 0 0,-1 1 0 0,1 0 0 16,-1 0-432-16,0 1-176 0,1 0-32 15,0 0-16-15,-2-1-2240 0,0 1-448 16,0-1-96-16</inkml:trace>
  <inkml:trace contextRef="#ctx0" brushRef="#br0" timeOffset="100028.93">21105 7858 27647 0,'-17'-13'2448'0,"10"8"-1952"16,1-2-496-16,0 1 0 0,1-1 1232 0,2 0 160 0,0 3 16 0,3 4 16 15,0 0-320-15,0 0-64 0,6-4-16 0,-1 1 0 0,2 2-384 16,3 0-96-16,2 0-16 0,3 0 0 15,3 1-16-15,2-2-16 0,1 1 0 0,1 0 0 16,2-1-48-16,1 1-16 16,0 0 0-16,2 0 0 0,0-1-176 0,1 1-48 15,-2-1 0-15,1 1 0 0,-1-1-208 0,-2 2 0 16,-2-1 128-16,-1 1-128 0,-2 0 0 0,-3 0-208 0,-1-1 32 0,-2 1 16 16,0 1-800-16,-2 0-176 0,-2-1-16 0,-3 0-16 31,-6 0-1792-31,0 0-368 0,0 0-64 0,0 0-5760 0,0 0-1152 15</inkml:trace>
  <inkml:trace contextRef="#ctx0" brushRef="#br0" timeOffset="100211.96">21471 7786 21023 0,'0'0'928'0,"-7"1"192"0,0-1-896 0,-1 0-224 0,0 0 0 0,0 0 0 15,1 1 2048-15,-1 1 384 0,0 0 64 0,1 3 0 0,0-1-704 0,0 3-128 0,0 1-48 0,0 1 0 16,-1 2-656-16,2 3-144 16,-1 0-32-16,2 1 0 0,-3 2-320 0,3 2-64 15,0-1-16-15,2 3 0 0,1 2-128 0,-1 1-48 16,2 1 0-16,0-1 0 0,1-1-208 0,0-1 176 0,2-1-176 0,-2 0 160 15,0-3-160-15,2 1 128 0,-1-2-128 0,1-1 128 16,1-2-128-16,0 0-192 0,1-1 32 0,0-2 16 16,3-2-2096-1,-2-2-400-15,2 1-96 0</inkml:trace>
  <inkml:trace contextRef="#ctx0" brushRef="#br0" timeOffset="100496.58">21648 8202 13823 0,'0'0'1216'0,"0"0"-960"16,0 0-256-16,-6 7 0 0,3 0 3472 0,0 2 656 16,0 0 128-16,-1 0 32 0,2 1-2512 0,1 1-496 15,0 0-112-15,3 1-16 0,0 1-320 0,2-2-80 16,0-2-16-16,1 1 0 0,2-1-224 0,1-1-64 0,1-2 0 0,0 0 0 0,2-4 16 0,2-1 0 16,0-1 0-16,0-1 0 0,1-1 272 0,1-1 48 0,-2-3 16 0,-1-2 0 15,0-1 16-15,-1-2 0 16,0-3 0-1,-3 0 0-15,-2-1-176 0,0 0-48 16,-3 1 0-16,-3 0 0 0,-1 1-128 0,-1-1-16 0,-3 3-16 0,0 1 0 0,-3 2-176 0,0 1-16 0,0 0-16 0,-2 3 0 16,-2 1-224-16,0 1-208 15,-1 0 32-15,1 2 16 16,0 2-416-16,1 0-96 0,-1 1-16 0,1 1 0 0,1 2-1808 0,-2 1-384 16,0-1-64-16</inkml:trace>
  <inkml:trace contextRef="#ctx0" brushRef="#br0" timeOffset="101175.96">19914 8819 17503 0,'0'0'1552'0,"-5"-2"-1232"16,0-2-320-16,1 1 0 0,0 1 2480 0,-2 0 432 15,2-1 96-15,4 3 0 0,-6-2-960 0,6 2-192 16,0 0-32-16,0 0-16 0,-5-1-672 0,5 1-144 15,0 0-32-15,0 0 0 0,0 0-544 0,0 0-112 16,8 1-32-16,3 0 0 0,4 0 0 0,3 0 0 16,6 1 0-16,4-1 0 0,6 0 192 0,6 0 48 15,3-1 0-15,4-1 0 0,-6-1-128 0,5-1-32 16,1 0 0-16,8 0 0 0,8-2-160 0,4 1-48 16,1-2 0-16,4 0 0 0,21-3-144 0,-18 2 0 15,5 0 144-15,5-1-144 0,4-1 0 0,0 2 144 16,4-1-144-16,-3 0 0 0,-3 0 128 0,23 0-128 15,-5 0 0-15,-25 2 0 0,-3 2 0 0,-4 0 0 16,-3-1 0-16,-4 1 0 0,-3-1 144 0,-3 2-144 0,-4 0 0 16,8 0 144-16,-8-2-144 0,-8 2 128 0,-7 0-128 0,-6-1 128 15,-5 1-128-15,-5 1 192 0,-3-2-192 16,-4 1 192-16,-4 0-192 0,-1 1 192 0,-5-1-192 0,-3 1 192 0,-5 2-192 0,0 0 0 16,0 0-160-16,0 0 160 15,0 0-528 1,-7-2-16-16,-4 2 0 0,-2 1 0 0,-2 1-1456 0,-2 4-304 15,-6 0-48-15,-2 2-9040 0,-1 1-1792 0</inkml:trace>
  <inkml:trace contextRef="#ctx0" brushRef="#br0" timeOffset="101714.22">20968 9530 11055 0,'0'0'480'0,"0"0"112"0,2-4-464 0,-2 4-128 0,1-6 0 0,1 0 0 16,-2 6 4208-16,0 0 816 0,0 0 160 0,0 0 48 15,0 0-2992-15,0 0-608 16,-6 3-112-16,-1 5-32 0,0-1-816 0,-3 4-160 15,-3 1-48-15,-2 2 0 0,0 3 32 0,0 1 0 0,0 2 0 0,1 1 0 0,-1 0-176 0,1 2-48 16,0-1 0-16,1-1 0 0,0 0-144 0,1-1-128 16,1-3 192-16,0 0-192 0,1-2 160 0,1-1-160 31,3-3 128-31,3-2-128 0,-1-3 208 0,4-6-32 0,0 0-16 0,0 0 0 0,0 0 64 0,0 0 16 16,0 0 0-16,5-6 0 0,1-3 160 0,0-2 48 15,2-4 0 1,2-3 0-16,-1-3-160 0,4-3-32 15,1-2 0-15,0-1 0 0,0 0-128 0,-1 1-128 0,-1 0 192 0,0 3-192 0,0 1 288 0,-1 3-48 0,-1 4-16 16,-1 3 0-16,0 3 112 0,-2 1 32 16,0 3 0-16,0 2 0 0,-2 0-112 0,-5 3 0 0,7 1-16 0,-1 3 0 15,1 1-240-15,-1 3 0 16,1 1 128-16,0 2-128 0,0 1 0 0,1 2 0 16,-1 2 0-16,-1 1 0 0,2 3 0 0,1-1 0 15,-4-2 0-15,2 1 0 0,-2 0 0 0,1-1 0 16,-1 1 0-16,1-2 0 0,-1-3 0 0,1 1 0 15,0-2 0-15,0-1 0 0,-1-2-176 0,1-2-80 16,-2 0 0-16,2-2-16 16,-6-5-560-16,0 0-128 0,0 0 0 0,0 0-16 15,0 0-1920-15,0 0-384 0,0 0-80 0</inkml:trace>
  <inkml:trace contextRef="#ctx0" brushRef="#br0" timeOffset="101918.52">20748 9474 33167 0,'-6'-11'2944'0,"6"11"-2352"0,-2-5-464 0,2 5-128 0,-1-6 1040 0,1 6 192 16,0 0 48-16,0 0 0 15,5-4-1136-15,1 2-144 0,3 1-176 0,2 1 48 0,1-1 128 16,3 1 192-16,1 0-32 0,3-2-16 16,-1 1-144-16,3 0 192 0,2 0-192 0,4 0 192 0,0-2-192 0,3 1 0 15,0-1 0-15,2 1-176 16,1 0-1680-16,0 1-320 0,-3 0-80 0,0 0-12336 15</inkml:trace>
  <inkml:trace contextRef="#ctx0" brushRef="#br0" timeOffset="102423.68">21680 9588 27647 0,'0'0'2448'0,"0"0"-1952"0,0 0-496 0,-1-6 0 0,1 6 1024 0,-1-5 96 16,0-1 32-16,-2 2 0 0,0 1-128 15,0-2 0-15,-1 1-16 0,0 0 0 0,-3 1-48 0,2 1 0 16,-4 0 0-16,0 0 0 0,1 0-352 0,-2 2-80 16,-1 0-16-16,-1 3 0 0,-2 0-160 0,-1 0-32 15,-2 1-16-15,0 1 0 0,-2 3 0 0,0 1 0 16,1 0 0-16,0 2 0 0,2 2-160 0,1-1-16 16,0 0-128-16,3 0 192 0,1 1-192 0,2 0 0 15,2 2 0-15,3-1 0 0,1 0 0 0,2-1 0 16,1-1 0-16,3-1 0 0,1 0 0 0,3-1 0 0,2 0 0 15,1-2 0-15,1-1 0 0,2-3 0 16,0-1 0-16,2-1 0 0,2-2-272 0,1-1 48 16,-1-3 16-16,0-3 0 0,-1-1 208 0,1-5 0 15,0-2 0-15,1-1 0 0,-4-4 144 0,2-3-16 0,-1-3-128 0,-1 0 192 16,-2-2-192-16,0 0 0 16,-1-1 128-16,-1-1-128 0,-1 1 0 0,-2 1 144 15,-2 2-144-15,0 3 128 0,-1 0 224 0,-3 3 32 0,-1 2 16 0,0 3 0 16,0 1 240-16,-1 3 32 0,-1 3 16 0,0 2 0 15,-2 2-208-15,4 4-32 0,-4-1-16 0,0 2 0 16,-2 3-432-16,2 4 0 0,-1 2 0 0,1 2 0 16,-1 1 0-16,2 4 0 0,1 1-192 0,0 3 192 15,0 0-160-15,0 1 160 0,2 1 0 0,2 1-144 16,0-1 144-16,0-1 0 0,0 0 0 0,1 0-128 0,1-1 128 16,1-1 0-16,-1-3 0 0,1-2 0 0,-1 0-256 15,2-2 0-15,2 0-16 0,-2-1 0 16,2-1-1440-16,0-1-272 0,-1-1-64 0,4 0-16 15,-3-2-1008-15,0-2-208 0,1-3-48 16</inkml:trace>
  <inkml:trace contextRef="#ctx0" brushRef="#br0" timeOffset="103312.29">21994 9033 29375 0,'0'0'1296'0,"-2"-7"272"0,0-2-1248 0,0 0-320 0,0 0 0 0,1 1 0 16,1 1 848-16,1 0 112 0,1 1 32 0,0 0 0 16,1 1 16-16,2-1 0 0,0 2 0 0,3-1 0 15,0 2-432-15,2 0-64 16,1 0-32-16,2 1 0 0,-2 1-320 0,0 1-160 15,-1 0 160-15,-2 1-160 0,0 0 0 0,-1 2 0 0,-2-1 0 0,1 2 0 16,-3 2 192-16,-1 0-48 0,-1 1-16 0,-1 1 0 0,-1 0-128 0,-1 2 160 16,-1-1-160-16,-1 0 160 0,1 0-160 0,-2-1 160 15,-1 1-160-15,1 0 160 16,-1 0-160-16,1 0 0 0,-1-1 0 0,1 0 0 0,0-1 0 0,2 0 0 16,1 0 128-16,1 0-128 0,1-7 0 0,2 5 0 15,-2-5 0-15,5 6 0 0,1-2 0 0,-1 2 0 16,1-1 0-16,-1-1 128 0,1 0-128 0,0 0 0 15,0 1 144-15,-1-1-144 0,1 1 0 0,-2 0 128 0,0-1-128 0,-2 2 0 16,-2-6 0-16,0 0 144 16,2 6-144-16,-2 1 0 0,-2 0 224 15,0-2-64-15,-2 1-16 0,-1-1 0 16,-2-2 160-16,-2 1 16 0,-2-1 16 0,-1 0 0 0,-1 1-16 0,-1-1 0 0,0-1 0 0,-1 0 0 16,1-1-176-16,0 2-144 15,0-1 192-15,0 1-192 0,2-2 128 16,0 1-128-16,0-1 0 0,1 1 0 0,2-1-848 15,2 1-288-15,2 0-48 0,5-2-17024 0</inkml:trace>
  <inkml:trace contextRef="#ctx0" brushRef="#br0" timeOffset="112864.93">10542 1086 3679 0,'0'0'320'0,"0"0"-320"0,-8-1 0 0,8 1 0 15,0 0 1056-15,-6-4 144 0,-1 2 16 0,7 2 16 16,-5-3-528-16,5 3-96 0,-6-3-32 0,6 3 0 16,0 0 64-16,0 0 16 0,-5-5 0 0,5 5 0 15,0 0 0-15,0 0 0 0,0 0 0 0,0 0 0 16,0 0-80-16,0 0 0 0,-7 3-16 0,7-3 0 0,0 0-272 0,-2 9-48 16,2-9-16-16,0 10 0 0,2-1-224 0,-2-9 144 15,3 9-144-15,-3-9 128 16,5 9-128-16,0-1 192 0,-5-8-192 0,8 7 192 15,0-3 176-15,-8-4 32 0,9 4 16 0,-2-2 0 16,-7-2 64-16,11 0 16 0,-1-1 0 0,-1-1 0 16,0-2-48-16,-2 1-16 0,1 0 0 0,1-2 0 0,-1 0-64 0,-2-1-16 15,1 0 0-15,1-2 0 0,0 0-112 0,2-1-32 16,2 1 0-16,0-4 0 0,1-2 0 16,0 0 0-16,0-1 0 0,2-2 0 0,2-3-16 0,3-1-16 0,1-1 0 0,2-3 0 15,2-5-32-15,1 1 0 16,3-1 0-16,1-2 0 0,0-1-144 0,2 0 160 0,0 0-160 0,0 0 160 15,-2 0-160-15,-16 16 0 0,1-2 0 0,-1 0 128 16,-1 0-128-16,-2 3 0 0,0 1 0 0,-1 1 128 16,-1 3-256-16,3-4-64 0,-6 4-16 0,-2 5 0 31,-4 6-848-31,0 0-160 0,0 0-48 0</inkml:trace>
  <inkml:trace contextRef="#ctx0" brushRef="#br0" timeOffset="113505.7">10490 1007 16527 0,'0'0'720'0,"0"0"176"0,-6 0-720 15,6 0-176-15,0 0 0 0,0 0 0 0,0 0 656 0,0 0 112 16,0 0 0-16,0 0 16 0,0 0-576 0,0 0-208 16,0 0 144-16,0 0-144 0,0 0 0 0,0 0 0 15,0 0 128-15,0 0-128 0,0 0 0 0,2 8 0 0,-2-8 0 0,2 10 0 16,-2-10 0-16,2 11 192 0,1 0-64 0,-3-1 0 16,0-1-128-16,0 0 0 0,0 0 0 0,0 0 128 15,-1 1 16-15,-1 0 0 0,1 0 0 16,1-1 0-16,1 1-144 0,1-1 192 0,1-1-192 0,-1 0 192 0,-2-8-192 0,4 10 128 15,1-2-128-15,-5-8 128 16,8 6 160-16,-2-1 32 0,1-3 0 0,0-2 0 16,-7 0 496-16,11-1 96 0,-1-2 32 0,2-3 0 0,-1-2-144 15,2 0-32-15,-1-3 0 0,2-2 0 16,2-1-224-16,3-2-48 0,2-5-16 0,1-2 0 16,2-4 0-16,3-4 0 0,1-4 0 0,2-3 0 15,1-4-32-15,4-1-16 0,0 0 0 0,3 0 0 16,0 0-144-16,0 2-32 0,-1 0 0 0,-18 20 0 15,-2-3-96-15,2 1-32 0,0 1 0 0,-2 1 0 16,1 1-128-16,-2 2 160 0,0 2-160 0,9-9 160 16,-7 4-160-16,-5 6 192 0,-3 4-192 0,-3 4 192 15,-1 1-192-15,-6 6 160 0,0 0-160 0,0 0 160 16,0 0-160-16,0 0 0 0,0 0 0 0,0 0 0 16,0 0-800-16,0 0-32 0,-9 3-16 0</inkml:trace>
  <inkml:trace contextRef="#ctx0" brushRef="#br0" timeOffset="130696.26">11004 11577 15663 0,'-9'-10'1392'0,"6"5"-1120"0,1-1-272 0,1-3 0 16,0 0 3312-16,2-2 592 15,1 0 128-15,1-2 32 0,3-3-2352 0,2-1-480 0,0-3-80 0,4-1-32 0,3-1-192 0,3-1-32 16,2-2-16-16,3-1 0 0,3 1-432 16,0 0-96-16,2 0-16 15,0 1 0-15,1 4-336 0,-1 2 0 0,1 4 0 16,-3 2 128-16,1 2-128 0,-2 3 0 0,-1 3 128 0,-1 3-128 16,-2 2 0-16,-1 1 128 0,-2 1-128 0,-3 3 0 0,-1 0 0 0,0 2 0 15,-2 1 0-15,-1 2 0 16,-1 2-432-1,-3 1-48-15,0 2-16 0,-3 0 0 0,-2 3-1776 0,0 1-352 0,-2-1-80 0,-2 1-16 16,-2 0-656-16,0-2-128 0,-2-3-16 0,0-3-16 16,-2-3 2144-16,0-5 432 0,0-3 96 0,1-2 16 0,-2-2 2016 0,0-2 416 0,0-4 80 0,1-1 0 15,-1 0 192-15,-1-2 16 16,0 0 16-16,1 0 0 0,1 0-480 0,0 1-80 16,-1 1-32-16,1 2 0 0,0 2 160 0,2 2 16 0,-1 1 16 15,1 3 0-15,-1 1-512 0,0 3-96 0,2 3-32 0,-1 3 0 16,0 3-592-16,-1 2-128 0,0 3-128 0,0 3 176 15,-1 2-176-15,3 2 0 16,-2 2 0-16,2 0 0 0,-1 2 0 0,2 0 0 16,0 3 0-16,2-1 0 0,1-1 0 0,1-2 0 0,1 1 0 0,3-3 0 0,0 0 0 0,3-4 0 15,0-4 0-15,3-1 0 16,2-3-400-16,3-4-64 0,2-2-16 0,2-4 0 31,3-3-576-31,3-3-112 0,3-4-32 0,1-5 0 16,1-5-144-16,-1-3-48 0,-3-4 0 0,-1-1 0 0,0-1 688 0,-3 1 128 15,-2 1 16-15,-2 3 16 0,-4 3 720 0,-2 4 144 0,-3 3 16 0,-2 2 16 0,-2 4 704 16,-5 4 144 0,0 0 16-16,0 0 16 0,1 7-400 0,-1 1-96 0,-1 3-16 0,-1 3 0 15,-2 1-1152-15,-1 2-224 0,0-1-48 0,-1 2-16 16,2 0 1488-16,-2 1 320 0,1-1 48 0,1-1 16 16,-1 0-784-16,2-2-160 0,0-2-16 0,0-1-16 0,2-3 128 0,2-2 16 15,-1-7 16-15,0 0 0 16,0 0 208-16,0 0 32 0,0 0 16 0,8-5 0 0,0-1-64 0,1-4-16 15,0-3 0-15,1-3 0 0,-1-2-144 0,1-2-48 16,2 0 0-16,-2-1 0 0,2-2-144 0,-1 3-48 16,-1 4 0-16,0 3 0 0,-2 3-128 0,-2 2 0 15,2 4 0-15,-1 1 128 0,-7 3-128 16,6 3 0-16,0 1 0 0,-1 1 0 0,1 3 0 0,-1 2 0 0,0 2 0 16,-1 1 0-16,-1-1 0 0,2 2 0 15,-1-1 0-15,3 0 0 0,-2 0 0 0,1-1 0 16,-1-2 0-16,2-1 0 0,-1-2 0 0,2-2 0 0,1 0 0 0,0-2 128 0,1-3 0 0,1-1-128 31,0-3 192-31,1-2-64 0,0-3 32 0,2-2 0 16,-2-2 0-16,1-1 0 0,-1-2-32 0,1 2 0 15,-2 0 0-15,0 1 0 0,-2 2-128 0,0 3 0 16,-1 1 0-16,-3 3 0 0,1 0 0 0,1 3 0 16,-7 1 0-16,0 0 0 0,6 4-176 0,1 1 176 15,-1 3-128-15,0-1 128 0,-1 2 0 0,2 1 0 16,0 0 0-16,-1 0-128 0,0-1 128 0,0 0-192 15,1-1 192-15,1 0-192 16,0 0-1168-16,3-2-240 0,0-1-64 0,3-1 0 16,-1-1-1360-16,2-1-288 0,2-4-48 0,0-1-16 0</inkml:trace>
  <inkml:trace contextRef="#ctx0" brushRef="#br0" timeOffset="131330.35">12490 11602 13823 0,'0'0'1216'0,"0"0"-960"16,-6-5-256-16,-2 2 0 0,0 1 3168 0,0 1 592 15,-2 0 112-15,-1 2 32 0,-1 0-1904 0,-2 2-368 16,0 2-80-16,1 1-16 15,-1 2-896-15,0 1-176 0,2 0-32 0,0 2-16 0,0 1-256 0,3 0-160 16,0 1 192-16,3 0-192 0,0-1 176 16,2 1-176-16,1 0 160 0,2-1-160 0,1 0 0 15,2-2 128-15,1-2-128 0,1 0 0 16,2-2 128-16,2-2-128 0,-1-1 176 0,3-2-176 0,0-2 176 0,2-1-176 16,1-2 160-16,1-4-160 0,-2-2 0 0,0-1 128 15,1-2-128-15,-1-2 0 0,-1-3 144 0,-1 0-16 0,0 1 0 16,-2 2 0-16,-1 4 64 0,0 3 0 0,-2 0 0 15,0 2 0-15,-1 2 160 0,-4 4 32 0,0 0 16 16,0 0 0-16,0 0-208 0,7 3-64 0,-2 3 0 0,1 0 0 16,-1 2-128-16,0 2 0 0,-1 1 0 0,3 1 128 15,-3 0-128-15,2 0 0 0,-1 0 0 0,2 1 0 16,-1-1 0-16,2-2 0 16,0-2 0-16,-1 0 0 0,3-1-208 0,0-2-128 15,1 0-32-15,2-3 0 0,-2-1-1792 0,2-1-352 0,-1-2-80 0,0-2-16 16,-1-1 704-16,0-3 144 15,-1-2 32-15,-3-1 0 16,-1-2-656-16,-1 1-128 0,0-1-32 0,-2 0 0 0,-1-1 1264 0,-1 3 256 0,-2 3 64 16,-1 1 0-16,0 1 3136 0,0 2 624 0,2 4 128 0,-4-1 16 15,4 1-944-15,-6 1-192 0,1 2-32 0,1 3-16 0,1 0-928 0,2 3-192 16,-1 0-48-16,2 1 0 0,2 0-256 16,-1 0-48-16,0 1-16 0,2-1 0 0,1 0 464 0,2-2 96 15,2 0 0-15,-1 0 16 0,2-2-272 16,2 0-48-16,-1-1-16 0,1-1 0 0,1 0 0 0,0-3 0 15,0-1 0-15,0-1 0 0,-1-1-144 0,0-1-48 16,-1-3 0-16,-1-2 0 0,-1-2 32 0,-2-2 0 0,0 0 0 16,-2-1 0-16,0-1-96 0,-3 1 0 15,-1-1-16-15,-1 3 0 0,-2 3-16 0,0 0 0 16,-2 1 0-16,-2 3 0 0,-1 2 32 0,0 3 0 16,-3 1 0-16,-2 3 0 0,0 5-256 0,0 2 0 0,-1 2 0 0,-1 0 0 15,1 2 0-15,0 1-192 0,1 1 192 0,1 0-160 16,1 1 160-16,1 2-192 0,2-1 192 0,1-1-192 15,2 0-560 1,0-1-112-16,1-1-32 0,1 0 0 0,1-3-1520 0,0-2-304 16,2-1-64-16</inkml:trace>
  <inkml:trace contextRef="#ctx0" brushRef="#br0" timeOffset="131654.73">13084 11174 22111 0,'-1'-19'1968'0,"1"10"-1584"0,1-2-384 0,2-1 0 16,-1-2 2000-16,2 1 320 0,2 0 64 0,-1 1 16 0,1 2-880 16,-1 1-176-16,2 2-48 0,0 2 0 15,1 0-224-15,0 2-48 0,0 1-16 0,0 2 0 16,2 1-480-16,1 3-80 15,0 3-32-15,0 2 0 0,1 3-208 0,2 2-32 0,-1 3-16 0,1 4 0 16,0 2-32-16,0 4-128 0,-3 3 192 0,0 3-64 16,-3 3-128-16,-1 5 160 0,-5 4-160 0,-3 4 160 0,-4 5-32 0,-5 5 0 15,-4 4 0-15,-3 2 0 0,-4 0 0 0,-3 0-128 16,-4-4 192-16,0-3-64 16,-2-2-432-16,-1-4-80 0,0-5-32 0,-2-3 0 15,-5-4-336-15,-2-4-64 0,-2-2-16 0,0-4 0 16,-1-4-1792-16,0-4-384 0</inkml:trace>
  <inkml:trace contextRef="#ctx0" brushRef="#br0" timeOffset="131972.03">11008 10962 23951 0,'-7'-7'2128'0,"0"0"-1696"0,1 1-432 0,-1 0 0 15,1 2 2384-15,0 1 400 16,-1 2 80-16,1 2 16 0,-1 2-1728 0,1 4-352 0,-2 1-64 0,0 4-16 0,-1 4-400 0,-1 5-96 16,-2 3-16-16,0 6 0 0,1 5-64 0,0 4-16 15,0 5 0-15,1 6 0 16,0 5-128-16,2 4 0 0,0 3 0 0,0 33 0 0,8-10 0 0,4-7 0 15,3-5 0-15,1-26 0 0,2 2 128 16,3 0-128-16,5 2 0 0,16 19 128 0,1-9-128 0,6-8 0 16,5-7-192-16,5-8 192 15,4-6-656-15,-15-13-16 0,9-4 0 0,10-3-10192 16,10-3-2032-16</inkml:trace>
  <inkml:trace contextRef="#ctx0" brushRef="#br0" timeOffset="132280.28">13905 11923 23039 0,'-6'-4'2048'0,"0"-3"-1648"15,-1-2-400-15,0 2 0 0,-1 0 2144 0,0 0 352 0,0 0 64 0,1-1 0 16,-1 2-480-16,1 2-96 0,3 0-32 0,0 0 0 15,4 4-752-15,0 0-160 0,0 0-16 0,-5 5-16 16,2 1-624-16,0 4-128 0,0 1-32 0,2 4 0 16,0 1-32-16,1 3-16 0,-2 2 0 0,1 1 0 15,1 0-176-15,-1 1 160 0,0 0-160 0,-1 1 160 0,0 1-160 0,1 1 0 16,0-1 144-16,0-1-144 0,0-2 0 0,1-1 0 16,1-1 0-16,1-3-128 15,-1 0-1088-15,2-3-224 16,0-2-32-16,1-3-10864 0,2-1-2160 0</inkml:trace>
  <inkml:trace contextRef="#ctx0" brushRef="#br0" timeOffset="132541.71">14715 11347 37151 0,'-10'-14'1648'16,"6"10"336"-16,2-1-1600 0,0-1-384 16,1 1 0-16,0-1 0 0,0 1 720 0,1 0 64 0,1 1 16 15,-1 4 0-15,4-5-240 0,4 2-48 16,-3 0-16-16,4 1 0 0,2 0-496 0,5 1 0 0,0 0 0 0,2 0 0 16,0 0 0-16,2 0 0 0,2 0-176 0,0 0 176 15,-1-1-1008-15,0 2-80 0,-1 1 0 0,-3 0-10528 16,0 1-2096-16</inkml:trace>
  <inkml:trace contextRef="#ctx0" brushRef="#br0" timeOffset="132700.14">14621 11569 35935 0,'0'0'3200'0,"0"0"-2560"0,0 0-512 0,0 0-128 15,0 0 640-15,0 0 128 0,0 0 0 16,0 0 16-16,9 2-32 0,2 0-16 0,3 0 0 0,4 2 0 15,2-2-416-15,3 0-64 0,4-1-32 0,2 0 0 16,0-1-224-16,3-2 0 0,2-2 0 0,3-1 0 31,1 0-1792-31,4-1-384 0,2 1-96 0</inkml:trace>
  <inkml:trace contextRef="#ctx0" brushRef="#br0" timeOffset="133045.34">16242 11012 33167 0,'-4'-2'2944'0,"-1"-1"-2352"0,0-1-464 0,2 1-128 16,3 3 1008-16,0 0 176 16,0 0 32-16,0 0 16 0,0 0-32 0,0 0-16 0,8-3 0 15,3 1 0-15,4 1-656 0,0-1-128 16,4 2-16-16,4-1-16 0,2 2-112 0,3-1 0 16,1 0-16-16,0 0 0 0,2-1-240 0,0 0 0 0,0 0 0 0,-2-1 0 15,-1 0 0-15,-2 0 0 16,-2 0-176-16,-2 1 176 15,-2 0-1744-15,-2 0-240 0,-3 1-32 0,-2 0-15392 0</inkml:trace>
  <inkml:trace contextRef="#ctx0" brushRef="#br0" timeOffset="133351.53">17174 10567 35935 0,'-6'-12'1600'0,"3"6"320"0,1 0-1536 0,0-1-384 15,0 0 0-15,1 1 0 0,-2 0 304 0,3 6-16 16,-1-5 0-16,1 5 0 0,0 0 624 0,0 0 128 16,0 0 32-16,0 0 0 0,0 0-496 0,5 5-112 15,0 2-16-15,0 3 0 0,-2 1-176 0,0 4-32 16,1 2-16-16,-1 2 0 0,-3 2-224 0,1 4 176 15,0 1-176-15,-1 3 160 0,-1 0-160 0,0 1 0 0,1 0 0 0,-2-1 128 16,-2 3-128-16,2-1 0 16,1-1 0-16,1-1 128 15,-1-1-544-15,1-2-112 0,1 1-32 0,1-3 0 16,0-2-2576-16,3-2-512 0</inkml:trace>
  <inkml:trace contextRef="#ctx0" brushRef="#br0" timeOffset="133677.21">17572 10665 35935 0,'-2'-20'3200'0,"2"12"-2560"0,1 2-512 0,0-2-128 0,2 0 368 0,1 0 48 15,-2 2 16-15,1 0 0 16,1 2 352-16,-4 4 80 0,6-3 16 0,1 2 0 0,0 2-560 0,0 2-128 16,0 2 0-16,1 3-16 0,-2 2-176 0,1 2 0 15,-2 1 0-15,0 3 0 0,-1-1 0 0,-2 3 0 0,-3 0 0 0,-1 2 128 16,-2 0-128-16,-2 1 0 15,-2 0 144-15,0 1-144 0,-2 0 0 0,-1-1 128 16,-1-1-128-16,1-2 0 0,0 0 0 0,1-2 0 16,1-2-160-16,1-3 160 0,0-3 0 0,3 0 0 15,1-2 0-15,0-2 0 0,4-4 160 0,0 0-16 16,0 0 0-16,0 0 0 0,7 3 48 0,-1-1 0 16,2 0 0-16,2-2 0 0,1-2-64 0,4 0-128 0,1 1 192 15,3-1-64-15,1 0-128 0,4-3 0 0,1 2 0 0,1 0 0 16,2-2-256-16,1 1-128 0,2-2-16 0,1 1-12144 15,0-2-2432-15</inkml:trace>
  <inkml:trace contextRef="#ctx0" brushRef="#br0" timeOffset="133917.13">17939 10579 37775 0,'-6'-11'3360'0,"6"11"-2688"0,1-7-544 0,3 2-128 0,0-1 192 0,3 2 0 16,1-1 0-16,4 1 0 16,2 1 240-16,2-1 48 0,3 1 16 0,3 1 0 0,1 0-112 0,3 0-32 15,2-1 0-15,2 2 0 0,-2 0-160 0,3 0-48 16,0 1 0-16,0-1 0 0,-1 0-144 0,0-1 128 16,-2-1-128-16,-3 2 128 0,-1-1-128 0,-2 1-192 15,-2 0 32-15,-4 0 16 16,-1 1-1648-16,-3 0-336 0,-2 0-64 0,-3 0-16 15,-7 0-1440-15,0 0-304 0</inkml:trace>
  <inkml:trace contextRef="#ctx0" brushRef="#br0" timeOffset="134104.54">18367 10508 11055 0,'-13'-2'976'0,"8"2"-784"15,-2 0-192-15,-3 1 0 0,1 0 2704 0,0 2 496 16,1-1 112-16,0 1 16 0,1 2-592 0,0 0-112 0,2 2-32 16,1 0 0-16,-1 3-1088 0,1 1-224 15,1 2-32-15,0 3-16 0,1 0-544 0,-1 3-112 16,1 0-32-16,1 2 0 0,1 2-224 0,1 1-64 0,1 0 0 0,1 1 0 15,0 2-256-15,0-2 160 0,1-1-160 16,0 1 128-16,-1-1-128 0,2-1 0 0,0 0 0 0,2-2 0 31,0-2-1984-31,2-3-288 0,1-1-48 0,2-4-16 0</inkml:trace>
  <inkml:trace contextRef="#ctx0" brushRef="#br0" timeOffset="134341.07">18546 10898 24879 0,'0'0'2208'0,"0"0"-1760"0,-2 6-448 16,-3 2 0-16,2 3 768 0,0 0 80 0,-1 1 16 0,2 0 0 16,1 0 128-16,1 1 32 0,0-1 0 0,2-1 0 0,2-3-16 0,0 1 0 15,1-1 0-15,2-1 0 16,2-2 32-16,0-2 16 0,1 0 0 0,-1-3 0 0,1-3-144 0,0 0-16 0,0-2-16 0,0-2 0 16,-1-2-48-16,-1-2-16 0,-2-2 0 0,0-1 0 0,-2-3-304 15,-1 2-64-15,-2-1-16 0,-2 2 0 16,-1 1-240-16,-1 1-32 0,-3 1-16 0,0 2 0 15,-2 2-144 1,0 4 0-16,0 1 0 0,-3 3 0 16,-3 3-1168-16,0 4-176 0,-1 2-16 0,-1 4-16 15,0 5-1856-15,-2 3-368 0,-21 26-80 0,9-7-16 0</inkml:trace>
  <inkml:trace contextRef="#ctx0" brushRef="#br0" timeOffset="134769.45">16431 11264 32591 0,'-18'-6'1440'0,"11"3"304"0,0 1-1392 0,-1 1-352 0,1 0 0 0,2 1 0 0,5 0 1088 15,0 0 128-15,0 0 48 0,0 0 0 0,0 0-688 0,9 4-128 16,4 1-16-16,7 0-16 0,6 1-112 0,7-1-32 16,7 0 0-16,5-1 0 15,5-1 80-15,9 1 16 0,7-1 0 0,7-1 0 0,9 0 112 0,6-1 32 16,6 1 0-16,8-2 0 0,2 0-320 0,7-2-64 15,7 0-128-15,1 0 192 0,-3-1-16 0,3-2-16 16,2 1 0-16,-2 1 0 0,-4-1-160 0,-1 0 160 16,-4 0-160-16,-6 0 160 0,-6 1-160 0,-6 0 0 15,-8 0 0-15,-7 1 0 0,-5 0 128 0,-5 1-128 16,-9 0 128-16,-5 1-128 0,-7 0 0 0,-6 0 0 16,-5 1 0-16,-8 0 0 15,-6 0-576-15,-7 0-192 0,-5 0-32 0,-9-1-16 16,0 0-2304-16,-10 5-464 0</inkml:trace>
  <inkml:trace contextRef="#ctx0" brushRef="#br0" timeOffset="135213.14">17626 11948 35583 0,'0'0'1584'0,"0"0"320"0,-4-1-1520 0,4 1-384 0,-6 0 0 0,1 2 0 0,-1 3 0 0,1 3 0 16,-2 3 0-16,1 2-192 15,-2 2 192-15,-1 2 144 0,-1 0-16 0,-1 3-128 0,0 1 160 0,-1 0-160 16,0-1 128-16,0-1-128 0,-1 1 160 0,1-1-160 0,1-1 192 0,0-3-192 31,0-2 256-31,1-2-64 0,1 0-16 0,3-3 0 0,-1-2 208 16,2-1 64-16,5-5 0 0,0 0 0 15,0 0 16-15,0 0 16 0,3-8 0 0,1-3 0 0,4-2-176 0,2-5-48 16,2-3 0-16,3-3 0 0,3-3-64 0,0-2 0 0,1-1-16 0,0 2 0 16,-2 1-176-16,1 4 192 0,-2 2-192 15,-1 5 192-15,-2 4-16 0,0 3 0 0,-1 2 0 0,-2 5 0 16,-3 2 0-16,-1 4 0 0,1 1 0 0,-2 4 0 16,0 2-176-16,0 3 0 15,-2 3 0-15,0 2 128 0,0 2-128 0,-1 1 0 0,1 0 0 0,-1 0 0 0,1-1 0 16,0 1 0-16,0 0 0 0,0 0 128 15,0-1-128-15,0-1 0 0,2-1 0 0,-1-2 0 0,1-1 0 0,-1-3 0 16,2-3-224-16,-1-1 80 16,-1-3-1376-16,-4-6-272 0,0 0-48 0,0 0-9856 15,6-4-1968-15</inkml:trace>
  <inkml:trace contextRef="#ctx0" brushRef="#br0" timeOffset="135405.09">17394 11953 34095 0,'-6'-7'3024'0,"-1"1"-2416"16,1-2-480-16,2 0-128 0,1 3 272 0,1-2 48 0,2-2 0 0,3 3 0 0,2 0 112 0,4 1 16 0,4 0 16 15,5 1 0-15,1-1-336 0,4 1-128 0,3 0 0 0,4 0 144 16,1 1-144-16,3 0 0 0,1-1 0 0,2 2 0 31,3 1-704-31,3 1-32 0,2 0 0 0,0 1-9760 16,0 1-1968-16</inkml:trace>
  <inkml:trace contextRef="#ctx0" brushRef="#br0" timeOffset="135845.88">18354 11927 31439 0,'-12'-9'1392'0,"5"4"288"0,-2 0-1344 0,-3-2-336 16,-3 2 0-16,-1 0 0 0,-2 0 1408 0,0 1 192 15,-3 1 64-15,0 3 0 0,0 2-752 0,-1 4-144 16,-2-1-16-16,1 4-16 0,1 3-400 0,1 2-80 15,0 3 0-15,2 1-16 0,2 0-240 0,0 2 128 16,2 1-128-16,1 0 0 0,5 1 0 0,1 0 0 0,1-1 0 0,4 0 0 16,2 0 0-16,2-3 0 15,2 0 0-15,4-2 0 0,1-1 144 0,3-3-144 0,1-2 128 0,1-3-128 16,1-1 192-16,3-4-64 0,0-2 0 0,2-3 0 16,-1-3 64-16,1-4 16 0,2-3 0 0,1-3 0 15,0-3-80-15,0-4-128 16,0-5 176-16,1-2-176 0,0-3 272 0,-1-2-48 0,-2 0-16 15,-1-2 0-15,0-2-208 0,-3 1 0 0,-3 3 0 0,-1 3 0 16,-2 1 0-16,-3 3 192 0,-3 4-16 0,0 4-16 16,-2 4 432-16,-1 3 96 0,-1 1 16 0,-2 4 0 0,-2 2-368 15,4 6-64-15,-4-1-16 0,0 2 0 16,-2 3-256-16,0 3 0 0,-1 4 0 0,0 4 0 16,0 2 0-16,-1 3 0 0,-2 1-128 0,1 3 128 15,0 4 0-15,1 1-144 0,-1 2 144 0,1 1-128 16,3 2 128-16,-1 0 0 0,2 0 0 0,0 1 0 0,3-1 0 15,1-1-160-15,1-3 160 0,3-1 0 16,1-3-640-16,3 0 0 0,1-2-16 0,1-3 0 16,2-2-1296-16,1-3-256 0,1-2-48 0,3-5-15264 0</inkml:trace>
  <inkml:trace contextRef="#ctx0" brushRef="#br0" timeOffset="136275.23">18574 11615 31327 0,'0'-7'2784'0,"0"0"-2224"0,3-2-560 0,0 0 0 16,1-1 672-16,2 1 32 16,0 1 0-16,3 1 0 0,2-1 144 0,1 1 48 0,2 0 0 0,-2 2 0 15,1 1-288-15,1 2-48 0,0 0-16 0,1 2 0 16,-1 0-96-16,-2 1-32 0,0 1 0 15,-1 1 0-15,-2 2-224 0,-1 0-32 0,-3 2-16 16,-1 1 0-16,-3-1-144 0,-2 2 160 16,-2 1-160-16,-1 1 160 0,-3 0-32 0,0 1-128 0,-1 0 192 0,0 1-64 15,2 1-128-15,-1-2 0 0,2-1 0 0,1 0 128 0,2-2-128 0,1-1 0 16,0 0-160-16,2-1 160 0,2-2 0 16,2 1 0-16,0-1 0 0,3 1 0 0,1-2-128 0,1 2 128 15,1-2 0-15,0-1-144 0,0 1 144 16,0-1 0-16,-2 0 0 0,2 0 0 0,-1 1 0 0,-4 0 0 15,-6-4 0-15,0 0 0 0,0 0 256 0,0 0 96 0,0 0 16 0,-6 5 0 32,-1-2 128-32,-7 0 16 0,-3 0 16 0,-1 1 0 0,-2-1-224 0,0 1-48 15,-1 1-16-15,1-1 0 16,0 1-240-16,2-1 0 0,2 0 0 0,2 1 0 0,0-2 0 0,3 0-336 16,2 1 48-16,-1-2 16 0,1 0-2336 0,1-1-464 0,-5-1-80 0,13 0-32 15</inkml:trace>
  <inkml:trace contextRef="#ctx0" brushRef="#br0" timeOffset="137048.04">10452 10791 19695 0,'0'0'864'0,"0"0"192"0,0 0-848 0,0 0-208 0,0 0 0 0,0 0 0 16,0 0 160-16,0 0-16 0,0 0 0 0,0 0 0 0,-1 12-144 15,0 5 160-15,-1 4-160 0,-1 4 160 0,0 4 64 0,1 6 16 16,0 5 0-16,-2 10 0 0,-1 5 272 0,0 11 48 15,0 9 16-15,1 7 0 0,0 7-80 16,3 8-16-16,-2 4 0 0,2 3 0 0,1-1-288 0,1 3-64 16,1 3-128-16,1-6 192 0,2-5 16 0,-1-1 0 15,1-5 0-15,-1-5 0 0,0-6 128 0,1-5 32 16,-1-4 0-16,-1-3 0 0,1-5-64 0,-1-5-16 16,0-4 0-16,1-5 0 0,0-6-96 0,0-6-32 15,1-4 0-15,-1-3 0 0,1-4-16 0,-1-6 0 16,-1-6 0-16,2-4 0 15,0-2-1952-15,-5-9-400 0,7-5-80 0,1-11-16 0</inkml:trace>
  <inkml:trace contextRef="#ctx0" brushRef="#br0" timeOffset="137888.47">10331 10897 11967 0,'0'0'528'0,"3"-7"112"0,2 1-512 0,-1 0-128 0,5 1 0 0,1 0 0 16,2 2 272-16,4-3 32 0,5-1 0 0,5-1 0 15,2-1 416-15,7 0 96 0,6-1 16 0,4 1 0 16,5-2 240-16,2-3 48 0,1-1 16 0,4 0 0 0,5 1-272 0,6 1-48 16,6 1-16-16,2-1 0 0,0-1-416 15,5 0-96-15,4 3-16 0,4 0 0 0,5 0-272 0,2 0 0 0,1-1 0 0,5 1 0 16,6 0 0-16,3-1 0 0,0-1 128 0,6-1-128 16,4-2 0-16,0 1 0 0,0-1 0 0,2 1 0 15,6 0 0-15,1 1 128 0,2 1-128 0,0-1 0 16,1-1 240-16,3 0-64 15,5 2-16-15,-2 1 0 0,-4-1 80 0,5 1 16 16,2 1 0-16,-2 0 0 0,-2-1-128 0,-3-1-128 16,0 1 176-16,1 0-176 0,2 1 144 0,-1 0-144 0,-3 0 0 0,1-3 144 0,3-4-144 0,1 3 128 15,4 0-128 1,-3-1 128-16,-2-1-128 0,-1 1 0 0,4 3 144 0,-7 1-144 0,-5-1 128 0,-3-1-128 16,0 2 128-16,-3 1-128 15,-2 1 224-15,-3 2-32 0,-8-3 0 0,-4 2 0 0,-3 1 128 0,-3 3 32 16,-2-1 0-16,-6 1 0 0,-7-2-224 0,-1 2-128 0,-1 0 160 15,-1 2-160 1,-3 0 144-16,-6 0-144 0,-3 0 128 0,-4 1-128 0,-4 2 128 0,1 0-128 0,-5-1 128 16,-2 0-128-16,-3-2 0 0,-6 1 0 15,-4-1 0-15,-5 1 0 0,-5 0 0 16,-4-1 160-16,-3 1-160 0,-3 0 160 0,-6 0 160 16,-2 1 16-16,-3-2 16 0,-2 2 0 0,-4-1 160 0,-6 2 16 0,0 0 16 15,0 0 0-15,7 0-32 0,-7 0 0 16,0 0 0-16,8 3 0 15,-2 2-368-15,-6-5-144 0,7 6 0 0,-1 2 144 16,0 1-144-16,1 0 0 0,-2 0 0 0,1 3 0 0,-1 2 0 16,3 4 0-16,-2 1 0 0,1 3 0 0,1 0 0 0,0 4 0 15,-1 3 0-15,0 5 0 0,-1 3-160 0,3 5 160 16,-1 5 0-16,-1 2-144 0,1 3 144 0,3 5 0 16,1 6 0-16,1 3 0 0,1 4-128 0,1 4 128 15,0 1-128-15,1 3 128 0,0 1 0 0,1 3 0 16,-1 2 0-16,0 0 0 0,-1-3 0 0,1 2 0 15,0-1 0-15,-1-1 0 0,0-3 0 0,0-4 0 16,1 0 0-16,-1-3 0 0,-1-3 0 0,1-2 176 16,-2-4-176-16,0-2 192 0,-2-5-192 0,-1-1 0 15,0-4 0-15,-3-1-176 0,-1-3 176 0,-2-2 0 0,-3-3 0 0,-1-3 128 16,0 0-128-16,-1-3 192 0,-3-2-64 16,1-4 0-16,-3-3-128 0,0-2 192 0,-2-1-64 15,-1 0 0 1,-1-1-2624-16,-4 0-512 0</inkml:trace>
  <inkml:trace contextRef="#ctx0" brushRef="#br0" timeOffset="138765.42">10775 13230 16063 0,'-16'-8'704'0,"6"4"160"0,0-1-688 0,0 1-176 0,1-2 0 0,2 2 0 0,7 4 832 16,-8-3 144-16,8 3 32 0,0 0 0 0,0 0-240 0,0 0-32 16,0 0-16-16,0 0 0 0,9-4-512 0,3 2-208 15,1 0 176-15,5 0-176 0,3 0 224 16,4-1-48-16,0 1-16 0,7 0 0 0,4 0 96 0,5 0 32 0,5-2 0 0,4 1 0 31,4 0-64-31,1-1-16 0,3-1 0 0,4 1 0 0,3-1 112 0,7 1 0 0,7-2 16 0,2 0 0 16,-1-2 0-16,7 1 0 0,3 1 0 15,7-3 0-15,3-1 48 0,3 0 16 16,4 1 0-16,3 1 0 0,3-1-128 0,2 0-16 16,0-1-16-16,3 1 0 0,2 0-16 0,3 0 0 15,2-2 0-15,1 1 0 0,-2-1-96 0,4 2 0 0,4 1-128 0,-2-1 192 16,-4 1-192-16,3 0 128 0,3 0-128 0,-1 0 0 15,1 1 224-15,-3-3-48 16,0-1-16-16,1 0 0 0,0 2-160 0,-2-2 0 16,-2-1 0-16,0 3 128 0,3 1 64 0,-4 1 16 15,-1-3 0-15,0 0 0 0,4 1-48 0,-4-1-16 16,-2 0 0-16,1-1 0 0,1-1-144 0,2 0 128 0,-2 0-128 0,-2 1 128 16,1 0-128-16,1 3 160 15,-2 0-160-15,-1-1 160 0,-2-1 16 0,-2 0 0 0,0 1 0 16,-4-1 0-16,-4 0 32 0,-3 0 16 0,-1 1 0 0,-5-1 0 0,-3 1-16 0,-6 1 0 15,-6 0 0-15,-1 0 0 16,-2-2-48-16,-3 2-16 0,-8 1 0 0,-4 1 0 0,-7-1-16 16,-3 2-128-16,-5-1 192 0,0 1-64 0,-4-1-128 0,-4 3 160 15,-6 1-160-15,-5 0 160 16,-3-3-160-16,-5 2 192 0,-6-2-192 0,-5 2 192 0,-4 0-192 0,-3 0 0 0,0-1 0 0,-7 4 0 31,2-5-1840-31,-2 5-288 0,0 0-64 16</inkml:trace>
  <inkml:trace contextRef="#ctx0" brushRef="#br0" timeOffset="139352.07">20452 11377 28559 0,'-7'-24'2544'0,"3"9"-2032"0,1-4-512 0,0 2 0 16,0 1 432-16,2 2-16 0,2 2 0 0,2 5 0 16,-1 2-80-16,-2 5-16 0,5-4 0 0,-5 4 0 15,8 1-320-15,2 4 0 0,-1-2 0 0,-2 6 0 16,0 4 0-16,1 3 0 0,-1 1 0 15,1 3 128-15,0 2-128 0,-2 2 0 0,1 3 128 0,1-1-128 16,-1-1 128-16,1 2-128 0,0-1 160 0,1-2-160 16,1-2 0-16,1-2 0 0,0-1 0 0,1-4 0 0,1-4 0 0,2-2 192 15,2-4-48-15,3-2-16 16,0-4 752-16,7-4 144 0,1-4 16 0,5-6 16 0,6-7-224 16,3-4-32-16,6-3-16 0,5-3 0 0,2-4-352 0,3-5-80 15,4-5-16-15,4-7 0 0,5-5-144 0,6-4-48 16,7-2 0-16,1-2 0 0,0-2-144 0,0 4 0 15,-2 4 0-15,-4 7 128 0,-2 6-128 0,-9 8 0 0,-7 6 0 16,-8 8 0-16,-2 6-240 0,-5 5-16 16,-3 6-16-16,-1 6 0 15,0 3-1376-15,-4 5-272 0,-4 2-48 0,-2 2-13600 0</inkml:trace>
  <inkml:trace contextRef="#ctx0" brushRef="#br0" timeOffset="141006.93">1998 14377 24879 0,'-3'-14'1088'0,"3"4"256"0,3-3-1088 0,2-3-256 15,0 0 0-15,5-4 0 0,5-3 1360 0,-1 0 224 16,0-2 32-16,-2 6 16 0,4-2-544 0,2-1-128 15,3-1 0-15,2 0-16 0,2 2-416 0,1 1-80 0,1 2 0 0,1 3-16 16,-1 3-160-16,1 3-16 0,-1 3-16 0,0 2 0 16,-5 4-240-16,1 2 144 0,-1 3-144 0,-2 3 128 15,-3 3-128-15,-2 2-144 0,-2 2 144 16,-2 3-208-16,-3 0-512 0,-1 2-112 0,0 1 0 16,-2 1-16-1,-1 1-2064-15,-1-1-416 0</inkml:trace>
  <inkml:trace contextRef="#ctx0" brushRef="#br0" timeOffset="141226.37">2536 14179 19455 0,'-7'-15'864'0,"2"8"176"0,0-1-832 0,-1 0-208 0,0-1 0 0,-3 1 0 15,-2 2 2096-15,1 0 368 0,0 3 80 0,0 3 16 0,0 2-864 16,0 3-160-16,0 4-48 16,1 2 0-16,-1 4-944 0,0 1-192 0,-1 4-32 0,1 2-16 0,1 1-304 0,1 2 0 15,1 3 0-15,0 0 0 0,2 1 0 16,0 0 0-16,1-2 0 0,0 1 0 0,3 0 0 0,0 1 0 15,1-2 0-15,1 1 0 0,2-2 0 0,2-1 0 16,-2-1 128-16,4-2-128 0,1-3 0 0,0-2-224 16,3-3 32-16,3-3 16 15,2-2-1088-15,1-4-208 0,2-1-64 0,3-4-7792 0,3-5-1552 0</inkml:trace>
  <inkml:trace contextRef="#ctx0" brushRef="#br0" timeOffset="141987.96">2755 14498 5519 0,'0'0'496'0,"0"0"-496"0,0 0 0 0,0 0 0 0,0 0 4864 0,-3 6 864 31,-1 0 176-31,-2 3 48 0,1 2-3856 0,-2 1-768 0,-1 0-160 16,1 3-16-16,0-1-512 0,0 1-112 0,0 2-16 0,1-1 0 0,2 2-144 0,-1-2-48 16,1 1 0-16,2-2 0 0,0 1 16 0,0-2 0 15,2-1 0-15,2-1 0 0,-1-1-16 0,1-2 0 16,1-2 0-16,2-2 0 16,-5-5 0-16,0 0-16 0,7 0 0 0,1-2 0 15,1-2 144-15,0-4 16 0,0-2 16 0,1-3 0 0,1-3-32 0,1 0 0 16,2-2 0-16,-1 1 0 15,-1 0-240-15,0 2-48 16,-1 2-16-16,0 2 0 0,-4 2-144 0,0 3 0 16,0 3 144-16,-2 2-144 0,-5 1 128 0,7 3-128 0,-1 2 160 0,-2 1-160 15,-1 2 0-15,1 2 0 0,0 1 0 0,0 0 0 16,1 0 0-16,-1 0 0 0,1 0 0 0,0 0 0 16,1-1 0-16,-1-2 0 0,2 1 0 0,0-1 0 0,3-1 128 15,-1-3-128-15,-1-2 0 0,1-1 0 16,0-1 176-16,1-2-176 0,0-2 192 0,1-2-192 0,1-3 256 0,0-1-64 15,1-2-16-15,0-1 0 16,1-2 32-16,-2 0 16 0,-1-1 0 0,0 3 0 16,-1 1-96-16,-1 3 0 0,-1 2-128 0,-2 3 192 15,0 1-192-15,-6 3 0 0,6 2 0 0,0 2 0 0,-2 2 0 0,1 2 0 16,-2 5 0-16,-1 0 0 0,0 1 0 0,2 1 0 16,-1 1 0-16,0-1 0 15,2-2-352-15,0 2-64 0,1-3-16 0,1 0 0 16,1-2-480-16,1-1-112 0,1-3 0 0,1-1-16 15,3-5-1680-15,2-1-336 0,2-3-64 0,1-1-16 16,-1-2 1376-16,1-1 272 0,-2 0 48 0,-1-3 16 16,-2-1 528-16,-1-2 96 0,-4-2 32 0,-1-1 0 0,-1 2 640 0,-3 1 128 15,-1 0 0-15,-3 3 0 0,-2 2 1168 0,-1 2 192 16,-3 1 48-16,-1 3 0 0,-4 2 240 0,-1 2 48 0,-2 2 16 0,1 3 0 16,0 1-960-16,1 0-192 0,-1 2-48 15,1 1 0-15,0 0-304 0,1 1-64 0,1-2-16 0,2 1 0 16,0-2 0-16,4 1 0 0,1 0 0 15,1 0 0-15,2-2 64 0,0 0 16 0,0-7 0 0,6 6 0 16,1-3 48-16,1 0 16 0,2-2 0 0,1-2 0 16,1-1-80-16,2-2 0 0,0-2-16 15,2-1 0-15,-1-1-48 0,-1-3-128 0,-2 0 192 0,0-1-64 0,-2-2 64 0,0 2 0 16,-2 1 0-16,-2 1 0 0,0 3 64 0,-1 1 0 16,-1 2 16-16,-4 4 0 0,0 0 80 0,0 0 16 15,0 0 0-15,2 5 0 0,0 3-368 16,-1 1 0-16,0 2 0 0,0 0 128 0,0 1-128 15,0 0 0-15,1-1 0 0,0 1 0 16,1 0 0-16,0-1 0 0,2-1 0 0,0-1 128 16,1-1-128-16,1-1 0 0,1 0 0 0,1-3 0 15,1-2-720-15,2 0-64 0,-1-4-16 0,1-1 0 16,0-1-2448-16,2-2-480 0,-1-1-112 0,0-1-4688 0,-1-2-944 0</inkml:trace>
  <inkml:trace contextRef="#ctx0" brushRef="#br0" timeOffset="142272.71">3696 14640 19919 0,'0'0'880'0,"0"0"192"0,-5-1-864 0,5 1-208 0,-5-1 0 0,-1 1 0 15,1 1 1536-15,5-1 272 0,-6 2 48 0,2 3 16 16,1 0-736-16,-1 1-160 0,2 0-16 0,1 2-16 16,1 0-160-16,1 0-16 0,1 1-16 15,2 1 0-15,0 0 160 0,2 0 48 0,0-1 0 0,2-1 0 16,1 0-144-16,2 0-32 0,1 0 0 0,2-2 0 16,0-1-160-16,1-2-48 0,0-2 0 0,0-1 0 15,1-2-192-15,-2-2-64 0,0 0 0 0,0-1 0 16,-2-3-64-16,-1-1 0 0,-2-1-16 15,-2-1 0-15,1-1-48 0,-4 0 0 0,-1 0 0 16,-1 1 0-16,-1 1 0 0,-2 3 0 0,-3 1 0 0,0 1 0 16,-3 3-64-16,-1 2-128 0,-3 2 176 0,-3 4-176 0,-1 3 0 0,0 2 0 15,-2 2 0-15,0 1 0 0,-2 3 0 16,1-1 0-16,2 3 0 0,1 1 0 0,1-1 0 0,2 2 0 16,1-1 0-16,2-1 0 15,3-2-640-15,0 0-16 0,3-2-16 0,1 0 0 16,1-3-1568-16,2-1-304 0,1-2-64 0</inkml:trace>
  <inkml:trace contextRef="#ctx0" brushRef="#br0" timeOffset="142605.1">4072 13938 37151 0,'1'-14'1648'0,"0"8"336"0,0 1-1600 0,1-1-384 0,3 2 0 0,-1 1 0 16,-4 3 480-16,7-1 16 15,1 2 0-15,0 2 0 0,2 1-96 0,2 4-16 16,2 3 0-16,0 3 0 0,1 3 16 0,2 3 0 0,-2 2 0 0,2 4 0 16,-5 3-80-16,0 3-32 0,-1 2 0 0,-1 2 0 0,-3 4-80 0,-2 3-16 15,-5 3 0-15,-1 4 0 16,-4 2 32-16,-3 2 0 0,-5 1 0 0,-3 0 0 0,-3 0-64 0,-2 0-16 31,-2 0 0-31,-12 22 0 0,2-13-144 0,-1-7 128 0,0-6-128 0,-1-4 128 16,1-3-512-16,6-16-96 0,-5-1-32 0,-22 15 0 31,-1-5-672-31,0-5-144 0,2-6-16 0,1-3-10640 0,-1-1-2128 0</inkml:trace>
  <inkml:trace contextRef="#ctx0" brushRef="#br0" timeOffset="142936.38">2237 13868 33167 0,'-12'-20'1472'0,"7"11"304"0,-2-1-1424 0,1 0-352 15,1 2 0-15,-3 0 0 0,-2 1 576 0,-1 2 32 16,0 2 16-16,-1 1 0 0,-2 5 64 0,-1 3 16 16,-3 2 0-16,-1 3 0 0,-2 3-400 0,2 6-80 15,-3 4-16-15,-9 19 0 0,3 2-48 0,4 4-16 16,3 1 0-16,2 5 0 0,2 4-16 0,4 5-128 16,2 4 192-16,4 0-64 0,3 0-128 0,3 1 0 0,4 1 0 0,5-2 0 15,3-1 0-15,5-2 0 0,5-5 0 0,4-3 0 31,5-4-416-31,4-2-64 0,3-5-16 0,4-6 0 16,0-6-1200-16,5-5-240 0,5-2-48 0</inkml:trace>
  <inkml:trace contextRef="#ctx0" brushRef="#br0" timeOffset="143396.16">4388 15220 27583 0,'0'0'1216'0,"0"0"256"0,4-10-1168 0,3 1-304 15,-1 0 0-15,2-1 0 0,0-2 1280 0,2 0 208 16,1 0 48-16,-4 4 0 0,2 0-336 0,5-6-64 16,0 2-16-16,-6 6 0 0,2 0-336 0,2 2-64 0,-3 0-16 0,7 2 0 15,-3 1-304-15,-6 2-64 16,0 3-16-16,0 1 0 0,-1 3-192 0,2 5-128 0,-4-1 128 0,-1 3-128 16,-3 2 0-16,-3 1 128 0,0 1-128 0,-1 2 0 0,-2 0 0 15,0 0 128-15,-3 1-128 0,0-1 0 16,-1 1 0-16,0-3 128 0,0-2-128 0,1 0 0 15,1-3 0-15,1-2 128 16,2-2-128-16,1 0 0 0,1-2 128 0,3-8-128 0,0 0 160 0,0 7-160 16,0-7 256-16,3 7-32 0,-3-7-16 0,9 4 0 0,0 0-16 0,2-1-16 15,1-2 0-15,1 0 0 0,1-1-176 0,2-1 160 16,-1-1-160-16,4 0 160 0,2-1-160 0,0 0 0 16,1-1 0-16,1-1 0 15,0 1-1408 1,1 0-272-16,-2-2-48 0,-1 1-15840 0</inkml:trace>
  <inkml:trace contextRef="#ctx0" brushRef="#br0" timeOffset="144157.85">5254 14544 25791 0,'0'0'2304'0,"0"0"-1856"0,0 0-448 0,0 0 0 0,0 0 1424 0,0 0 192 16,4-4 48-16,0 0 0 16,2 0-608-16,1 0-112 0,2 1-32 0,2-1 0 0,2 1-384 0,2 1-80 15,1-2 0-15,2 1-16 16,0 0-208-16,1 1-32 0,1-1-16 0,0 1 0 16,0 0-176-16,-1 0 0 0,0 1 0 0,-2 1 0 31,-2 0-1664-31,-2 1-256 0,-3 1-48 0,-3 1-12560 0</inkml:trace>
  <inkml:trace contextRef="#ctx0" brushRef="#br0" timeOffset="144327.15">5220 14759 19343 0,'-4'1'1728'0,"4"-1"-1392"16,-7-1-336-16,7 1 0 0,0 0 3328 0,0 0 608 16,0 0 112-16,0 0 32 0,0 0-2544 0,8 4-512 15,1 1-112-15,3-2-16 0,3 1-272 0,2 0-64 16,2-2-16-16,3-1 0 0,0 0-160 0,2-2-48 15,1-1 0-15,1-2 0 0,2 0-336 0,3-1-160 16,2-2 16-16,1 1-11760 16,0 0-2336-16</inkml:trace>
  <inkml:trace contextRef="#ctx0" brushRef="#br0" timeOffset="145259.95">7340 13987 9215 0,'0'0'816'0,"-3"-5"-656"0,-1 1-160 0,0-1 0 0,0 0 1776 15,-2-1 320-15,1 1 64 0,0-2 16 0,0 1 0 16,0-2 16-16,2-1 0 0,-2 0 0 0,0 1-272 0,2-2-48 16,1-1-16-16,-1-1 0 0,2 0-480 0,1-1-96 15,3 0-32-15,0 0 0 0,0 1-384 0,4 0-80 0,0 0-16 16,3 1 0 0,1 1-352-16,3 1-80 0,0 0-16 0,0 4 0 15,3-1-160-15,-2 3-32 0,-1 2-128 0,2 2 192 16,-1 2-192-16,-1 3 0 0,1 3 0 0,-3 2 0 15,-1 3 0-15,-5 2 0 0,0 3 0 0,-4 3 0 0,-3 2 0 0,-2 3 0 0,-3 1 0 0,0 3 0 16,-4 0 128-16,-2 3-128 0,-3 0 0 0,0-1 144 16,-2-2-144-16,2-1 0 0,-3-4 0 15,2-2-176-15,1-3 176 0,0-2 0 16,2-4 0-16,2-3 0 0,1-2 0 0,2-1 0 0,2-2 160 0,1-1-160 16,1-1 336-16,4-5-16 15,0 0-16-15,0 0 0 0,0 0-32 0,0 0 0 0,6 2 0 0,2-1 0 0,2-2-16 0,3 0-16 16,4-2 0-16,3 1 0 0,1-2-48 15,4 1-16-15,0-1 0 0,1 0 0 16,-1-1-176-16,-1 1 192 16,0 0-192-16,-1 0 192 0,-1 1-192 0,0 0 0 0,-2 1 144 0,0-1-144 0,-1 2 0 0,-2 1-240 15,-1 0 48-15,-2 1 0 32,-1 0-672-32,-1 1-128 0,-2-1-32 0,-1 1 0 0,0 0-2144 0,-3 0-432 0,-6-2-96 0,0 0-16 0</inkml:trace>
  <inkml:trace contextRef="#ctx0" brushRef="#br0" timeOffset="145671.92">8001 13905 23039 0,'-2'-7'2048'0,"0"-1"-1648"15,0 1-400-15,-1 1 0 0,0-1 1728 0,0 2 272 16,-2 0 48-16,1 2 16 0,1 0-864 0,-2 1-176 15,-1 2-48-15,0 2 0 0,1 0-528 0,-2 2-96 16,-1 4-32-16,1 1 0 16,-1 4-320-16,0 3 144 0,2 4-144 0,-1 0 0 0,2 1 128 15,0 2-128-15,1 2 0 0,0 2 0 0,3 0 128 0,1 1-128 16,0-2 0-16,3 0 0 0,1-1 128 0,0-1-128 16,3-2 0-16,1-2 0 0,2-3 256 0,1 0-16 15,2-3 0-15,1-2 0 0,-2-1 144 0,2-2 48 16,1-2 0-16,0-3 0 0,-1-2-48 0,2-3-16 15,1-2 0-15,-1-4 0 0,-1-2 96 0,-2-3 32 16,1-3 0-16,-2-2 0 0,0-2 0 0,-2-2 0 16,-3-2 0-16,0-2 0 0,-3-1-144 0,-2 0-32 0,-4-1 0 15,-1 2 0-15,-1 1-176 0,-3 2-144 0,-2 1 192 0,1 3-192 16,-3 2 160-16,-3 2-160 0,0 3 128 0,0 3-128 16,-1 0 0-16,1 4 0 0,0 0-144 0,-2 3 144 15,1 2-624 1,0 3-16-16,-1 0 0 0,3 3 0 15,2 1-1856-15,1 2-368 0,4 0-80 0,2 0 0 0</inkml:trace>
  <inkml:trace contextRef="#ctx0" brushRef="#br0" timeOffset="146020.47">8309 13832 18431 0,'-13'-3'816'0,"13"3"160"0,-4-2-784 0,4 2-192 0,0 0 0 0,0 0 0 16,0 0 2624-16,0 0 464 16,0 0 112-16,0 0 0 0,6-2-1664 0,2 0-320 15,1 0-80-15,2 0-16 0,2 0-176 0,3 0-48 0,4 0 0 0,1-1 0 16,1-1-96-16,1 1-32 15,1-1 0-15,2-1 0 0,-1 1-208 0,1 0-48 0,1 2-16 0,-1 1 0 16,-2 0-176-16,1 0-48 0,-1 0 0 0,-1 0 0 16,-1 0-272-16,-1 0 0 0,-3 1 0 15,0 0 0-15,-1 0 0 0,-3 0-304 0,-2-2 64 0,-2 2 16 16,-1 2-640 0,-3-1-128-16,-6-1-32 0,0 0 0 0,0 0-1808 0,0 0-368 0,0 0-80 15,-7 3-10448-15</inkml:trace>
  <inkml:trace contextRef="#ctx0" brushRef="#br0" timeOffset="146226.25">8598 13800 22047 0,'0'0'976'0,"-5"1"208"0,5-1-944 0,-7 2-240 16,1 0 0-16,-1 1 0 0,1 1 1808 15,0 0 320-15,1 2 64 0,1 1 16 0,3 1-800 0,-1 2-144 0,0 2-48 0,1 1 0 16,1 2-320-16,0 1-80 16,1 2-16-16,0 0 0 15,1 1-272-15,2 2-48 0,-1-1-16 0,1 1 0 0,-1 1-240 0,0 0-48 16,-1 0-16-16,0 0 0 0,-1-1-160 0,1-2 0 0,-1 1 0 0,2-1 128 15,-2-3-128-15,0 0 128 16,0-2-128-16,1-2 128 16,0-1-544-16,-1-1-112 0,2-2-32 0,-1-2 0 0,-2-6-3024 0,4 6-624 15,-4-6-112-15,14 2-32 0</inkml:trace>
  <inkml:trace contextRef="#ctx0" brushRef="#br0" timeOffset="146493.48">8804 14254 19343 0,'0'0'1728'0,"0"0"-1392"0,0 0-336 16,-1 7 0-16,2 0 672 0,0 0 64 16,0-1 16-16,-1-6 0 0,0 0 656 0,4 9 144 0,0-2 32 15,2-1 0-15,0 0-336 0,1-2-64 16,0 0-16-16,2-2 0 0,1-1-320 0,1-1-64 0,-1-1-16 0,0-1 0 0,0-2 0 0,0 0-16 16,0-2 0-16,-2-1 0 0,0-4 0 0,-1 0 0 15,-2-1 0-15,0-2 0 0,-1 0-16 0,-2 0 0 16,-1 1 0-16,-1 1 0 0,-1 1-192 0,-1 1-32 15,-1 1-16-15,-2 2 0 16,2 2-192-16,-4 1-48 0,0 1 0 0,-1 2 0 0,-1 2-256 0,-2 2 0 16,-2 4 0-16,0 1-144 15,0 1-416-15,-1 0-80 0,1 2 0 0,2 0-16 16,1 4-2912-16,3-2-576 0</inkml:trace>
  <inkml:trace contextRef="#ctx0" brushRef="#br0" timeOffset="147155.39">7272 14615 16575 0,'0'0'1472'16,"-6"-2"-1168"-16,1-1-304 0,-2 1 0 0,1 1 1536 0,-1 0 256 16,-1 0 64-16,2 0 0 0,-1 0-16 0,2 0 0 15,-1-1 0-15,6 2 0 0,0 0-496 0,0 0-80 16,0 0-32-16,0 0 0 15,0 0-352-15,0 0-80 0,0 0-16 0,0 0 0 0,7 2-224 0,2-1-48 0,3-1-16 0,3 1 0 16,4-1-48-16,3 0 0 0,3 0 0 0,5 0 0 16,3-1-32-16,3 0-16 0,4-2 0 0,4 1 0 15,3-1-144-15,5 0-48 0,5 0 0 16,6 1 0-16,4-1-208 0,4-2 144 16,0 1-144-16,4 0 128 0,6-1-128 0,2 2 0 15,0-3 0-15,-1 1 0 0,2-2 0 0,1 3 128 16,0 1-128-16,-2-2 0 0,-6 1 0 0,-2-1 0 0,-2 0 128 0,-2 1-128 0,-2 0 0 0,-5 1 0 15,-6-1 0-15,-5 0 0 16,-7-1 128-16,-5 0-128 16,-6 1 128-16,-2 0-128 0,-4-2 144 0,-4 2-144 15,-4-1 160-15,-3 2-160 0,-5 0 176 0,-2-1-176 16,-4 1 192-16,-1 1-192 0,-6 2 144 0,0 0-144 16,0 0 0-16,0 0 144 15,-4-5-528-15,-1 3-128 0,-1 1 0 0,-3 1-16 16,-3 2-1312-16,0 2-256 0,-3-1-48 0,0 4-14544 0</inkml:trace>
  <inkml:trace contextRef="#ctx0" brushRef="#br0" timeOffset="147727.42">8023 15249 5519 0,'0'-11'496'0,"0"0"-496"16,1 0 0-16,1 0 0 0,2 0 4416 0,-1 2 768 16,0 0 176-16,1 1 16 0,-1 1-2944 0,-3 7-576 15,0 0-128-15,0 0-32 0,0 0-448 0,0 0-96 16,0 0 0-16,0 0-16 0,0 0-624 0,-3 9-112 15,-2 2-16-15,0 5-16 0,-2 1-112 0,-1 3-32 0,-1 1 0 0,-2 1 0 16,-2 2-224-16,1 0 144 16,-1-1-144-16,1 1 128 0,2-1-128 0,0 0 0 0,-1 0 144 0,2-3-144 15,1-3 0-15,0-1 128 0,2-3-128 16,2-1 0-16,1-2 0 0,3-10 144 16,0 0-144-16,0 0 0 0,0 0 256 0,0 0-64 15,0 0-16-15,0 0 0 0,7-7 96 0,2-3 32 16,0-4 0-16,2-4 0 0,0-5-64 0,2-3-16 0,0-3 0 0,2-1 0 15,-1-2-96-15,0-2-128 0,-2 1 176 0,-1 3-176 16,2 3 224-16,-1 4-64 0,-1 2-16 0,-1 5 0 16,-2 4 192-16,0 2 48 0,-1 2 0 0,-7 8 0 0,8-3-48 15,-8 3 0-15,0 0 0 0,9 5 0 16,-2 3-336-16,-3 2 128 0,-2 2-128 0,0 5 0 0,0 1 0 16,1 2 0-16,-3 1 0 0,2 1 0 15,0 1 0-15,1 0 0 0,0 0 0 0,0 0 0 0,1 1 0 0,0-1 0 16,0-1 0-16,1-1 0 0,-1-4 0 0,2 0 0 15,-2-2 0-15,0-2 0 0,2-1 0 16,-1-2 0-16,0-2 0 0,-5-8 128 0,6 8-128 16,-6-8-128-16,0 0 128 0,0 0-192 15,0 0-512-15,0 0-128 0,0 0 0 0,9-5-16 16,-3-1-1936-16,-4-3-384 0,-2-1-80 0</inkml:trace>
  <inkml:trace contextRef="#ctx0" brushRef="#br0" timeOffset="147928.07">7901 15199 36623 0,'-19'-10'1616'0,"11"4"352"0,2 1-1584 0,2-1-384 0,4 6 0 0,0 0 0 15,-3-7 304-15,3 7-32 0,5-7 0 0,3 2 0 16,1 1 0-16,7 0 0 0,3-2 0 0,3 1 0 0,2-1-80 0,1 1 0 31,0-2-16-31,2 2 0 0,-1-1-176 0,2 2 0 0,0-3 0 0,2 2 128 16,2-2-672-16,2 2-144 0,-2 1-16 0,1 1-10528 15,1 0-2096-15</inkml:trace>
  <inkml:trace contextRef="#ctx0" brushRef="#br0" timeOffset="148530.12">8809 15332 30399 0,'0'0'2704'0,"0"0"-2160"16,0 0-544-16,0 0 0 0,0 0 384 0,0 0-48 15,-7 4 0-15,7-4 0 0,-7 4-336 0,7-4 0 0,0 0 0 0,0 0 0 16,0 0 384-16,0 0 16 16,-7-4 0-16,7 4 0 0,-5-7 112 0,1-2 0 0,-2-1 16 0,2-1 0 0,-2-2-16 15,1 0-16-15,-1-2 0 0,-1 1 0 0,-2 1-48 0,0 0 0 31,-1-1 0-31,0 2 0 0,-1 1 16 0,-2 2 0 0,-3 3 0 0,1 1 0 16,-3 2-112-16,1 3-32 0,1 2 0 0,-2 4 0 0,-3 3-192 0,1 3-128 31,1 2 128-31,0 3-128 0,2 0 0 0,1 4 0 0,-1 1 0 0,4 0 0 0,0-1 0 0,3 1 0 16,1-1 0-16,4-1 0 0,1-3 0 0,3 1 0 16,2-1 0-1,4 0 0-15,1-4 0 0,3-2 0 0,1-2 0 16,1-2-128-16,1-3 128 0,4-2 128 0,2-3-128 0,-1-1 176 15,2-4 0-15,-1 0 0 0,1-3 0 0,2-3 0 16,0-4 0-16,-1-1 0 0,-1-3 0 0,1-2 0 0,0-2 0 0,-1-4 0 16,0-2 0-16,-3-2 0 15,0-2-48-15,0-1-128 0,-2 1 192 0,-2 1-64 0,-2 0-128 0,-2 4 128 0,-2 1-128 0,-3 4 128 16,-1 2 96-16,-1 4 16 16,-2 4 0-16,0 3 0 0,-2 2 144 0,2 4 48 15,1 5 0-15,-6-4 0 0,-1 4-240 0,1 4-64 16,-1 0 0-16,-1 5 0 0,1 2-128 0,-2 4 0 0,-1 3 0 0,1 3 0 15,1 2-192-15,3-5 192 0,-1 1-160 0,0 14 160 16,0 0 0-16,3 0-144 16,1-1 144-16,2 1 0 0,0-1 0 15,2-2 0-15,-1-2 0 0,3 1-128 16,0-1 128-16,2-2 0 0,2-2 0 0,0-1 0 16,1-3 0-16,0-2-192 0,4-2 192 0,0-2-192 15,-1-3-496-15,1-2-96 16,1-2-32-16,1-2 0 0,-2-5-1680 0,1-2-352 0,0-2-64 0</inkml:trace>
  <inkml:trace contextRef="#ctx0" brushRef="#br0" timeOffset="149014.43">8986 14899 20271 0,'0'0'1792'0,"1"-8"-1424"16,1 0-368-16,1 0 0 0,1 0 1552 0,0 0 240 15,3 1 64-15,-1 2 0 0,1-1-128 0,-1 0-32 0,2-1 0 0,1 2 0 16,1 0-496-16,0 1-112 0,0-1 0 0,-1 2-16 16,0 1-288-16,0-1-48 0,0 2-16 0,-9 1 0 15,10 2-208-15,-10-2-32 0,0 0-16 0,9 6 0 0,-9-6-288 0,3 7-176 16,-1 1 192-16,-1 4-192 15,-2 0 144-15,-1 0-144 0,-1 0 0 0,-2 1 144 16,0 0-144-16,-1 1 0 0,1-1 0 0,-1 0 0 0,2-2 0 16,0-1 0-16,1 0 0 0,1-1 0 0,2-9 0 0,-1 8 0 15,1-8 128-15,0 0-128 0,0 0 0 0,4 8 0 16,-4-8 0-16,8 7 128 0,0-3-128 0,-1 1 0 16,1-2 0-16,2 0 0 0,0 0 0 0,1 1 0 15,-1 0 0-15,1 1 0 0,0-2 0 0,0 1 0 16,0 2 0-16,-2-1 0 0,-3 1 0 15,-6-6 0-15,0 0 0 0,6 7 0 0,-6-7 0 0,0 0 128 16,-3 7-128-16,-1 0 128 0,-3-3 208 0,1-1 48 16,-3 0 0-16,-6 0 0 0,-1 0-16 0,1-1 0 15,-2-1 0-15,1 2 0 0,-1 0-368 0,2 0 144 0,0 1-144 16,0-1 0-16,2 0 0 0,1 0 0 0,0 0 0 0,2-1 0 31,1 0-1040-31,9-2-272 0,-8 3-48 0,8-3-11136 0,0 0-2224 16</inkml:trace>
  <inkml:trace contextRef="#ctx0" brushRef="#br0" timeOffset="150003.53">13342 14006 32255 0,'-5'-12'1424'0,"4"7"304"0,0-3-1392 0,1-1-336 0,1 1 0 0,-1-1 0 16,-1 1 1088-16,1 0 128 0,1 2 48 0,0-1 0 0,0 1-544 16,2 0-96-16,-1 1-32 0,1 0 0 0,-1 0-432 0,2 0-160 15,-4 5 0-15,4-3 144 16,-4 3-144-16,0 0 0 0,6-3 0 0,-6 3 0 0,6-1-304 0,-6 1-32 16,8 2-16-16,1 2 0 15,-3 2-2752-15,1 0-544 0</inkml:trace>
  <inkml:trace contextRef="#ctx0" brushRef="#br0" timeOffset="150209">13458 14241 16575 0,'0'0'736'0,"0"0"160"16,1 10-720-16,3 1-176 0,-1 1 0 0,1-1 0 0,1 2 3120 0,0 1 592 0,1 3 112 0,-1 1 16 16,1 1-1664-16,-1 2-320 0,0 0-80 0,-1 1-16 15,1 0-1008-15,-2 0-208 16,-1 2-32-16,-1-2-16 0,-1 0-192 0,-1 0-48 15,-1 0 0-15,-1 0 0 0,-5 0-64 0,-1 0 0 0,-1 0-16 0,-2 0 0 0,-2-1-176 0,-3 0 0 16,0 1 0-16,-10 8 0 16,1-5-1696-16,1-4-368 0,-2-2-80 0</inkml:trace>
  <inkml:trace contextRef="#ctx0" brushRef="#br0" timeOffset="150665.74">15720 13728 13823 0,'-9'-13'1216'0,"6"7"-960"0,2 1-256 0,0-3 0 15,0-2 4944-15,1-1 944 0,1 0 192 0,2 0 48 16,2 0-4368-16,3 0-864 0,1 0-192 16,4 1-16-16,1-1-192 0,4 2-48 0,3-1 0 0,2 0 0 0,1 1-224 0,3 1-48 15,-1 1-16-15,2 1 0 0,0 2-160 0,1 0 0 16,-3 2 144-16,-1 1-144 0,1 1 0 0,-2 1 0 16,-1 1 0-16,-2 2 0 31,-2-1-512-31,-4 1-192 0,-2 2-16 0,-2-1-16 15,-2 1-2176-15,-2-1-432 0,-3 2-96 0,-2 0-10000 0</inkml:trace>
  <inkml:trace contextRef="#ctx0" brushRef="#br0" timeOffset="150886.34">16063 13613 7359 0,'-9'-3'656'0,"-1"1"-528"0,-2 0-128 15,-1 0 0 1,0 0 3648-16,0 1 704 0,1-1 144 0,0 2 32 0,-1 2-1584 0,1 0-304 0,0 1-64 0,0 5-16 16,0 2-1152-16,0 2-224 15,0 2-48-15,1 5-16 16,0 1-624-16,0 2-128 0,0 2-32 0,0 2 0 0,1 1-48 0,1 0-16 0,1 2 0 0,2 0 0 15,-1 1-48-15,3-1-16 0,2-2 0 0,1 1 0 16,1-1-208-16,2-3 176 16,3-1-176-16,1-2 160 0,0-2-32 0,3-2-128 15,0-3 192-15,3 0-64 0,2-2-128 0,3-2 192 0,0-1-192 16,3-2 192-16,2-3-768 0,4-2-128 0,1-2-48 0,16-3 0 16,-2-4-2448-16,-4-2-512 0,-5-6-80 0</inkml:trace>
  <inkml:trace contextRef="#ctx0" brushRef="#br0" timeOffset="151334.71">16294 13982 18431 0,'0'0'1632'0,"-4"1"-1312"32,-2 3-320-32,1 0 0 0,-1 2 2032 0,1 0 336 0,-2 2 64 0,1 2 0 15,-1 1-976-15,0 1-208 0,2 2-32 16,-1 0-16-16,1 1-528 0,-1 0-96 0,2-1-32 0,0 1 0 16,0-2-80-16,1 0-16 15,1-1 0-15,1-2 0 0,0-1 64 0,2-1 0 0,-1-1 0 0,0-7 0 16,0 0 0-16,0 0 16 15,0 0 0-15,0 0 0 0,0 0-16 0,6-2-16 16,0-2 0-16,0-4 0 0,1-1-16 0,1-2 0 16,-1-3 0-16,1-1 0 0,2-2-208 0,-2 2-32 0,0-1-16 0,0 3 0 15,-1 1-224-15,-1 3 0 0,1 1 0 0,-2 3 0 16,-5 5 0-16,0 0 0 0,0 0 0 0,7 2 0 0,-1 3-192 0,-1 0 192 16,-1 3-192-16,1 2 192 0,-1 1-144 0,1 1 144 15,-1 0 0-15,0-1-144 0,1 0 144 16,-1 0 0-16,0-1 0 0,0 0 0 0,0-2 0 15,1 0 0-15,-1-2 0 0,2-2 0 0,-1-1 0 0,2 0 0 16,-1-1 128-16,2-2-128 0,0-2 224 0,1-2-32 16,0-1 0-16,2-2 0 15,0-2 64-15,0-1 16 0,0-1 0 0,2-1 0 0,-2 0-48 0,-2 0-16 16,0 1 0-16,0 2 0 0,-1 2-208 0,-2 2 0 16,0 2 0-16,-1 2 0 0,-5 1 0 0,8 2 0 15,-2 1 0-15,-1 3 0 0,-1 2-176 0,2 0 176 16,-1 1-160-16,1 1 160 0,-1 0 0 0,1 0 0 0,1-1-128 15,0-1 128 1,0 1-384-16,1-1-16 0,0-1-16 0,2-3 0 16,0-1-1440-16,1-1-304 0,1 0-48 0,1-4-9248 15,2 0-1840-15</inkml:trace>
  <inkml:trace contextRef="#ctx0" brushRef="#br0" timeOffset="151511.01">16888 13981 13823 0,'0'0'1216'0,"-4"0"-960"16,-3-2-256-16,1 1 0 0,-1 1 3280 0,-1 1 624 15,1 0 112-15,-1 1 16 0,1 2-2480 0,1 0-496 16,-1 0-96-16,2 2-32 16,0-1-592-16,2 2-112 0,0 0-32 0,0 0 0 15,2 1-192-15,1 1 128 0,0 0-128 0,2-1 0 0,1 1 0 0,0 0 0 16,1-1 0-16,2-1 0 0,0 0-208 0,2 1-144 16,0-3-32-16,1 0 0 15,-1-3-2240-15,2-1-464 0</inkml:trace>
  <inkml:trace contextRef="#ctx0" brushRef="#br0" timeOffset="151960.29">17063 14033 26543 0,'0'0'1168'0,"0"0"256"0,-1-6-1136 0,1 6-288 16,-2-5 0-16,-2-1 0 0,-1 1 1280 0,-1-1 208 0,1 1 48 0,-1-1 0 15,0 2-576-15,-2 0-96 0,-1 0-32 0,1 2 0 16,-1 0-176-16,-2 1-32 0,-2 2-16 16,-1 1 0-16,0 1-160 0,0 3-16 0,-1 0-16 0,1 3 0 15,0 0-144-15,1 2-16 0,1 1-16 0,1 1 0 16,0 1-240-16,2-1 144 0,1 2-144 0,1-2 128 16,2-1-128-16,2-1 0 0,0-1 0 15,3 0 0-15,0-1 128 0,3-1-128 0,0-1 128 0,2 0-128 16,2-3 160-16,1 0-160 0,1-2 192 0,0-2-192 0,2 0 160 15,0-3-160-15,2-2 128 0,-1 0-128 0,1-3 128 0,0-2-128 16,-1-1 0-16,0-2 128 0,-1-1-128 16,0-2 0-16,0 1 0 0,-2 1 0 0,-2-1 0 0,-2 3 128 15,0 2-128-15,-2 1 128 0,-1 2 64 0,0 1 0 16,-2 6 0-16,0 0 0 16,0 0 32-16,0 0 16 0,0 0 0 0,0 0 0 0,0 7-240 15,1 2 0-15,0 3 128 0,1 1-128 0,-2-1 0 0,1 0 0 0,1 1-144 16,-1 2 144-16,3-3 0 0,0 0 0 15,-1-1 0-15,1 0 0 0,2-2-304 16,0-1 48-16,2 1 0 0,-1-2 0 16,2-2-1456-16,-1 0-272 0,1-3-64 0,1-1-16 15,1-2-1520-15,0-1-288 0</inkml:trace>
  <inkml:trace contextRef="#ctx0" brushRef="#br0" timeOffset="152264.47">17215 14058 9215 0,'0'0'816'31,"0"0"-656"-31,-5 1-160 0,5-1 0 0,-4 4 3632 0,4-4 688 0,-4 5 144 0,0 2 16 15,2 0-2784-15,2 2-560 0,1 0-112 0,1 1-32 16,1-1-224-16,0-1-32 0,1 1-16 0,1 0 0 16,0-1-80-16,2-1 0 0,-1 1-16 0,2 0 0 15,1-2-176-15,0 0-16 0,1-2-16 0,0 0 0 16,-1-3-160-16,1-1-48 0,0-1 0 0,0-2 0 16,-1 0 0-16,-1-2 0 0,-2-2 0 0,1-1 0 15,-4 0 112-15,2-2 0 0,-2-2 16 16,-1 1 0-16,-2 0-16 0,-1 1-16 0,0 0 0 15,-2 3 0-15,-2 2 144 0,0 1 48 0,-2 3 0 16,-1 2 0-16,-2 3-208 0,-1 2-32 0,-1 3-16 0,0 2 0 0,-2 1-240 16,1 2 0-16,1 2 0 0,0 0 0 0,-1 2 0 0,2 0 0 31,2-1 0-31,1 1 0 0,2-2 0 0,1 1 0 16,-2-1 0-16,4 0 0 0,1-1-672 0,1-2-32 0,1-3 0 0,1-1 0 15,1-2-2576-15,-2-7-528 0</inkml:trace>
  <inkml:trace contextRef="#ctx0" brushRef="#br0" timeOffset="152581.96">17589 13524 38703 0,'-5'-22'1712'0,"5"12"352"0,2-2-1648 0,0 1-416 15,1 1 0-15,1 1 0 0,2 1 320 0,1 3-32 16,1 0 0-16,2 3 0 0,2 2 144 0,2 2 16 16,-1 3 16-16,0 2 0 0,1 3-144 0,1 3-16 0,0 4-16 0,0 3 0 15,0 3-128-15,-2 3-32 16,-1 5 0-16,0 2 0 0,-1 1-128 0,-2 4 128 0,-4 1-128 0,-1 3 128 16,-3 2 16-16,-3 2 0 15,-3 1 0-15,-1 4 0 0,-7 1-16 0,-2-1-128 0,-4 1 192 0,-2 0-64 16,-2 0-128-16,-2-4 160 0,0-2-160 0,-3-3 160 15,0-6-416-15,-4 0-96 0,-3-3-16 0,-3-2 0 32,-3-5-400-32,0-3-96 0,-2-2-16 0,-1-1 0 15,0-1-2208-15,-2-4-448 0</inkml:trace>
  <inkml:trace contextRef="#ctx0" brushRef="#br0" timeOffset="152910.4">15837 13364 32255 0,'-6'-7'2864'0,"-1"1"-2288"16,1-1-576-16,-1 2 0 0,0 1 640 0,-1 3 0 15,0 2 16-15,-1 4 0 0,-1-1-112 0,1 4-32 16,-2 3 0-16,-3 4 0 0,-1 4-192 0,-2 4-32 15,1 5-16-15,-2 4 0 0,1 2 112 0,0 3 0 16,2 5 16-16,-1 1 0 0,1 2-48 0,1 2-16 0,2 3 0 0,-6 26 0 16,6-8-160-16,4-3-48 0,3-3 0 15,3 0 0-15,2-5-128 0,3-3 0 0,1-3 0 0,5-2 128 16,2-3-128-16,2-4 0 0,3-4 0 16,3-4 0-16,6-2-256 0,5-4-128 0,3-3-16 0,5-4-16 15,3-4-1744-15,6-3-336 0,8-4-80 16,8-2-16-16</inkml:trace>
  <inkml:trace contextRef="#ctx0" brushRef="#br0" timeOffset="153451.76">17749 14448 22111 0,'0'0'1968'0,"3"-7"-1584"0,-2-2-384 0,3 0 0 15,3-1 1872-15,-1 1 304 0,1 0 48 16,2 0 16-16,1 0-416 0,1 1-80 15,0 0-16-15,1 1 0 0,0 2-704 0,0 0-128 0,0 2-48 0,-2 2 0 16,-1 0-464-16,-2 2-80 16,0 1-32-16,-1 2 0 0,-2 2-272 0,1 0 0 0,-2 0 128 0,-2 1-128 15,-1 1 0-15,-1 2 0 0,-2 1 0 0,0 0 0 16,-1 0 0-16,-1 0 0 16,0-1 128-16,-1 0-128 0,1-1 0 0,-1-1 128 0,2-1-128 0,0 1 0 15,0-1 128-15,2-2-128 0,2-5 0 0,-1 6 0 16,1-6 0-16,2 5 0 0,1 1 0 0,3-2 0 0,1 0 0 15,1 0 0-15,3-1 0 16,-1 0 0-16,-1 2 144 0,1-1-144 16,0-1 0-16,0 3 144 0,0-1 48 0,-2 1 0 0,-1-2 0 0,0 1 0 15,-3-1 0-15,-4-4 16 0,3 4 0 0,-3-4 0 16,0 0 176-16,0 6 48 16,0-6 0-16,-3 5 0 0,-2 0-48 0,-3-2 0 0,-1-1 0 0,-1-1 0 15,-2 1-128-15,-1-1-48 0,-1-1 0 0,-2-1 0 16,1-2-208-16,-1 0 0 0,1 0 128 0,0-2-128 15,0-1-192-15,2-1-96 0,0-2-16 0,2 1 0 32,1-3-1232-32,1 0-256 0,1-2-64 0,3 1-10432 0,2 0-2112 0</inkml:trace>
  <inkml:trace contextRef="#ctx0" brushRef="#br0" timeOffset="153737.43">18495 13890 35071 0,'0'0'1552'0,"1"-6"320"0,-1 6-1488 0,4-5-384 0,0-2 0 0,2 2 0 15,0-1 384-15,2 2 0 0,0-1 0 16,1 2 0-16,4 1-48 0,-1 0 0 16,0 0 0-16,1 0 0 0,1 1-336 0,-2 1 128 0,2 0-128 0,-2 1 0 31,-1 1-336-31,-1 0-144 0,-2 0-32 0,-3 1 0 16,-5-3-2640-16,3 6-544 0</inkml:trace>
  <inkml:trace contextRef="#ctx0" brushRef="#br0" timeOffset="153896.1">18405 14075 14735 0,'-10'-1'1312'0,"10"1"-1056"16,0 0-256-16,0 0 0 0,0 0 3968 0,0 0 720 16,0 0 160-16,0 0 16 0,0 0-2928 0,0 0-592 0,7 0-112 0,2 0-16 15,2-2-384-15,2 1-80 16,2-1-16-16,1 0 0 0,0 0-352 16,3 0-80-16,-1-2-16 0,2 1 0 0,-1 0-288 0,1-1 0 15,-2 1 0-15,1 0 0 16,-2 1-1888-16,-2-1-384 0,-2-1-80 0</inkml:trace>
  <inkml:trace contextRef="#ctx0" brushRef="#br0" timeOffset="155913.96">20355 13133 20271 0,'8'-12'896'0,"-5"6"192"0,0-1-880 0,1-1-208 0,3-2 0 0,-1 1 0 16,1 1 2848-16,-3 1 528 0,-2 0 96 0,1 2 32 15,-3 5-1840-15,0 0-352 16,0 0-80-16,0 0-16 0,0 0-768 0,0 0-144 15,1 9-48-15,-2 2 0 0,-3 0-128 0,1 2-128 0,-5 2 144 0,1 3-144 16,-1 2 192-16,0-1-64 0,-1 2-128 0,0 0 192 16,-1 0-64-16,2 0-128 0,-2 0 176 0,2-1-176 15,1 0 192-15,0-3-192 0,3-1 192 0,-1-2-192 16,2-2 272-16,2-2-48 0,1 0-16 16,1-3 0-16,2 1 160 0,2-1 16 0,0-3 16 0,4 1 0 15,1-2-144-15,2-1-16 0,-1-1-16 0,3 0 0 0,3-1-80 0,0-1-16 0,3-2 0 0,0 0 0 16,1-1-128-16,0 2 0 15,0 0 0-15,0-1 0 16,-1-1-352-16,0 0-96 0,-2 1-32 0,-2-1 0 31,1 2-400-31,-3-1-80 0,-2-2 0 0,-2 2-16 0,-3-1-464 0,-1-1-96 0,1 0 0 0,-5-1-16 16,-1 0-352-16,-1-2-64 0,0-1-16 0,0-1 0 16,-1 0 800-16,0-1 160 0,0 0 16 0,-2 0 16 0,0 0 1136 0,1 1 240 0,-1 1 32 0,1 1 16 15,-2-1 848-15,1 1 160 0,1 2 32 0,-1 0 16 16,-1 2 224-16,4 4 32 0,0 0 16 0,0 0 0 15,-4 3-736-15,1 3-160 0,-1 0-32 16,2 3 0-16,0 1-352 0,0 2-80 0,0 2-16 0,0 2 0 16,2 1 0-16,-1 2-16 15,0 1 0-15,0 1 0 0,0 1-208 0,1 0-32 0,0 0-128 0,-1 0 192 16,0 0-192-16,1-1 0 0,0-2 128 0,1 1-128 16,0-1 0-16,1-1 0 0,3-2 128 15,-1-1-128 1,0 0-400-16,2-2-128 0,1-3-32 0,0-2 0 0,3-2-2352 0,0-3-480 0,2-3-80 0</inkml:trace>
  <inkml:trace contextRef="#ctx0" brushRef="#br0" timeOffset="156361.04">20823 13189 24879 0,'-6'-10'1088'0,"4"5"256"0,0-2-1088 0,1 2-256 0,1 5 0 0,1-6 0 16,1 1 2960-16,2 0 544 0,1 1 96 0,3 1 32 0,2-1-2384 0,4 1-480 16,2 1-80-16,4 0-32 15,2-1-272-15,4 1-64 0,1 1-16 0,1 0 0 0,-1 0-128 16,1 0-32-16,0 0 0 0,0 0 0 0,-2-1-144 0,-2 1 0 16,-1-1 0-16,-2 1 0 15,-3 0 0-15,-2 0-304 0,-1 0 48 0,-3 1 16 16,-2 0-656-16,-3 0-128 0,-7 0-16 0,0 0-16 15,0 0-1392-15,0 0-288 0,0 0-48 0,0 0-16 16,-6 1 944-16,-3 0 176 0,-1 0 32 0,-2 0 16 16,-1 0-160-16,-2 0-48 0,1 0 0 0,-1-1 0 0,-1 0 1840 0,2 0 272 15,1 0 112-15,1 2 0 0,-1-1 1728 0,2 1 320 16,0 0 80-16,1 1 16 0,1 2-320 0,0 0-64 16,1 1-16-16,2 1 0 0,-1 3-736 0,2 1-160 15,1 3-16-15,1 1-16 0,-1 1-384 0,0 2-80 16,1 0-16-16,0 1 0 0,1 2-336 0,0 1-64 0,0-1 0 0,0 1-16 15,1-1-304-15,0 1 160 16,-1 1-160-16,1 0 128 0,-1-1-128 0,2-1 0 16,0 0 0-16,2-2 128 0,0-2-272 0,1-1-64 15,1-2-16-15,2-2 0 0,1-1-2144 0,0-3-448 0,3-3-64 0,3-1-12208 16</inkml:trace>
  <inkml:trace contextRef="#ctx0" brushRef="#br0" timeOffset="156618.65">21337 13480 23951 0,'0'0'2128'0,"0"0"-1696"0,-4 7-432 0,0 0 0 16,-3 1 896-16,3-1 112 0,-3 1 16 0,2 1 0 0,-1 0-32 0,2-1 0 15,1 0 0-15,0 1 0 16,1-1-272-16,2-1-48 0,2 0-16 0,2 1 0 0,0-3 112 0,2 1 0 16,0-3 16-16,2-1 0 0,1-1-160 0,1-1-48 15,2-1 0-15,-2-1 0 0,1-3 144 0,-1-1 32 16,-1-2 0-16,0-2 0 0,0-1-80 0,0-1-16 15,-4-2 0-15,-1 1 0 0,-2 1-272 0,-1-1-48 16,-1 2-16-16,-2 3 0 0,-3 1-128 0,0 2-16 16,-2 0-16-16,0 3 0 0,-3 2-160 0,-2 2-176 15,-3 3 48-15,0 0 0 16,-3 3-656-16,2 1-128 0,-1 2-32 0,2 1 0 16,-1 0-2880-16,1 0-576 0</inkml:trace>
  <inkml:trace contextRef="#ctx0" brushRef="#br0" timeOffset="156985.15">20325 13971 30927 0,'-17'-5'1360'0,"11"3"304"0,-2 0-1344 0,-1 0-320 0,-1 0 0 0,1-1 0 16,1 1 928-16,0 0 112 0,2 1 32 0,6 1 0 0,0 0 128 0,0 0 16 16,0 0 16-16,0 0 0 0,7 0-656 0,3 0-128 15,5-1-16-15,4 0-16 16,4 0-96-16,6-1-32 0,5-1 0 0,6-1 0 0,8 0 80 0,5 1 16 16,3-1 0-16,1 1 0 0,0-1 32 0,5-1 16 0,3 0 0 15,3-2 0-15,2 2-208 16,-3 0-32-16,-3 3-16 0,-2 0 0 15,-3 1-176-15,-4-2 0 0,-4 1 144 0,-4 0-144 0,-3 0 0 0,-6 1 0 0,-5 0 0 0,-3 0 128 0,-3-1-304 0,-7 2-48 16,-3 0-16-16,-4 0 0 16,-3 0-592-1,-3 2-128-15,-7-2-32 0,0 0 0 16,-6 6-1504-16,-3 2-320 0,-6 1-48 0,-4 1-12528 0</inkml:trace>
  <inkml:trace contextRef="#ctx0" brushRef="#br0" timeOffset="157455.38">20725 14439 35071 0,'-7'-9'1552'0,"7"9"320"0,-3-4-1488 0,-1 0-384 0,-1 2 0 0,0 2 0 16,-1 1 352-16,1 2 0 15,-2 3 0-15,0 3 0 0,-1 2-96 0,-2 3-32 0,-1 3 0 0,0 2 0 16,0 4-224-16,0 2 0 0,-1 0-192 0,1 1 192 16,0 0 0-16,1-1 0 0,0-1 0 0,1-1 0 0,0-2 0 0,2 0 0 15,-2-1 0-15,2-3 144 0,1-1 192 0,0-3 48 16,2-3 0-16,1-2 0 0,-1-3 128 0,4-5 48 16,0 0 0-16,0 0 0 0,0 0-160 0,4-4-16 15,0-4-16-15,3-3 0 0,0-3-144 16,3-3-32-16,2-3 0 0,4-2 0 0,1-3-192 0,2-2 0 15,2-2 0-15,1-1-160 0,1-2 160 0,-4 3 0 16,-2 1 0-16,0 3-128 0,-3 2 128 0,-2 4 0 16,-2 3 0-16,-1 4 0 0,-1 2 160 0,-2 3 64 15,-1 4 16-15,-5 3 0 0,0 0-48 0,3 5-16 16,0 3 0-16,-2 2 0 0,-1 2-176 0,0 3 0 0,0 3 0 16,0 2 0-16,0 1 0 0,0 2 0 15,2-1 128-15,1 2-128 0,-3 0 0 0,0 0 0 16,3 1 0-16,-1-2 0 0,-1-1 0 0,1 0 0 15,1 0 0-15,-1-3 0 0,0-2 0 0,1-3 0 0,1-1 0 0,-1-2 0 32,1-2-576-32,1-2-128 0,-5-7-48 0,5 3 0 15,-5-3-2240-15,7-1-448 0,-4-2-80 0</inkml:trace>
  <inkml:trace contextRef="#ctx0" brushRef="#br0" timeOffset="157661.35">20553 14464 37663 0,'-11'-11'1664'0,"7"7"352"0,0-2-1616 0,1 1-400 15,2-1 0-15,1 6 0 0,1-5 192 0,4-1-64 0,1 2 0 0,4-1 0 0,5 1 64 0,2 0 16 16,4-1 0-16,1 3 0 0,1-1-208 0,0 0 144 16,0 1-144-16,2 0 128 15,0 0-512-15,1 0-96 0,0-1-32 0,1 1 0 16,2 0-1616-16,0 0-336 0,-1 0-64 0,2 1-6992 0,0-2-1392 0</inkml:trace>
  <inkml:trace contextRef="#ctx0" brushRef="#br0" timeOffset="158151.72">21299 14504 4607 0,'0'0'192'0,"0"0"64"0,0 0-256 0,-1-6 0 15,-1 0 0-15,0 0 0 0,-2 1 5488 0,1-1 1040 0,-1-1 224 0,-1 2 32 16,0-1-4160-16,-2 2-832 0,0 0-160 15,-1 0-32-15,-2 2-448 0,0 1-96 0,0 2-16 0,-2 1 0 16,-2 3-352-16,-2 0-80 0,-1 3-16 0,-1 2 0 16,1 2-144-16,-2 1-16 0,-1 3-16 0,1 0 0 15,3 1-208-15,0 0-32 0,3 0-16 0,0 0 0 0,3 1-160 0,2-1 0 32,3 0 0-32,1-2 0 0,1 1 128 0,3-2-128 0,3-1 0 15,1-1 128-15,3-1-128 0,1-1 0 0,4-4 144 0,3-1-144 16,0 0 128-16,2-3-128 0,0-1 160 15,1-2-160-15,-1-4 0 0,1 0 128 0,0-4-128 0,-1-2 0 16,0-3 0-16,-2-4 0 0,1-3 0 0,-1-2 0 16,-1-3 0-16,1-2 0 0,0-4 0 0,-2-1 0 15,-1 0 0-15,-1 0 0 0,-1-2 0 0,-1 2 0 0,-1 0 0 0,-2 2 0 0,0 4 144 16,-4 2-144-16,-1 3 512 0,-1 3 32 0,-1 2 0 0,-1 5 0 16,0 2-80-16,-2 4-16 15,0 1 0-15,4 5 0 0,-7 0-272 0,1 2-176 16,-2 0 192-16,0 5-192 0,1 3 0 0,-1 4 0 15,0 1 0-15,2 4 0 0,-1 2 0 0,1 3 0 0,1-1 0 16,1 1-144-16,-1 1 144 0,2 2 0 0,1-2 0 16,1 3 0-16,1-2 0 0,0 0 0 0,1 0 0 0,1-1 0 15,1-1 0-15,0-1-160 16,2-1 160-16,-1-2 0 16,2-2-528-16,0-3 0 0,3-2 0 0,-2-2 0 0,0-2-1216 0,2-2-240 0,1-2-64 0,1-3-10096 15,1-2-2016 1</inkml:trace>
  <inkml:trace contextRef="#ctx0" brushRef="#br0" timeOffset="158610.13">21568 14024 28559 0,'2'-7'2544'0,"1"0"-2032"16,2-2-512-16,1 0 0 0,2 0 736 0,2 1 48 0,0-1 16 0,1 1 0 15,0 1 400-15,0 2 80 0,0-1 0 0,0 3 16 16,0 0-384-16,-1 1-80 0,-1 1 0 0,0 1-16 16,0 1-336-16,-1 1-64 0,-2 1-16 0,0 2 0 15,-1-1-240-15,1 1-160 0,-4 2 192 0,1 0-192 0,-3 0 128 0,0 1-128 16,-2 1 0-16,0 0 0 0,-1-1 128 0,-1 2-128 15,0 1 0-15,1 0 0 0,-3 0 128 0,1-1-128 16,0-1 0-16,1-1 0 16,-1-1 0-16,2 0 0 0,1-1 0 0,2-6 0 0,0 5 128 0,0-5-128 15,3 6 0-15,-3-6 0 0,5 4 0 0,0 0 0 16,1 0 0-16,0-1 0 0,3 0 0 0,0 1 0 16,-3 0 0-16,1 0 0 0,0 0 128 0,-3 0-128 15,-4-4 0-15,2 6 0 0,-2-6 384 0,1 6 0 16,-1-6 16-16,-1 7 0 0,-2-1-16 0,-3 0-16 15,-1-1 0-15,-2 0 0 0,-1-1-32 0,-2 1 0 0,-1-1 0 0,0 0 0 16,-1 2-192-16,0-2-144 16,-1 0 192-16,0-1-192 0,2-1 128 0,2 0-128 15,-2-1 0-15,2 0 0 16,0 1-448-16,1-2-128 0,1 0-48 0,0 0-12560 0,2 0-2496 0</inkml:trace>
  <inkml:trace contextRef="#ctx0" brushRef="#br0" timeOffset="159546.15">15314 13284 11967 0,'-4'-12'528'0,"1"3"112"0,2-1-512 0,-1-1-128 15,0 0 0-15,0 0 0 0,2 0 1824 0,-2 1 336 16,-1 1 64-16,2 2 16 0,0-1-752 0,1 8-144 15,-2-8-16-15,2 8-16 0,-2-6-608 0,2 6-128 0,0 0-32 0,-5-6 0 16,5 6-32-16,0 0 0 16,0 0 0-16,0 0 0 0,0 0-48 0,-7 2-16 15,7-2 0-15,-6 9 0 0,1 2-224 0,-1 4-48 0,1 5-16 0,0 3 0 0,1 5-32 0,1 3 0 16,-1 3 0-16,2 4 0 0,0 4-128 0,0 5 128 31,2 8-128-31,-3 3 128 0,3 2-128 0,3 4 0 0,-3 1 0 0,2 4 128 16,0 6-128-16,1 3 0 15,0 3 0-15,0 2 0 0,0 2 0 0,2 4 0 16,-1 0 0-16,1 2 0 0,-2 0 0 0,1 1 128 16,-1-2 0-16,2-2 0 0,0-1 192 0,1-5 48 0,-2-1 0 15,1-6 0-15,0-2-176 0,2-4-16 0,-1-4-16 0,0-3 0 16,-1-5-32-16,1-3 0 0,-2-2 0 0,1-5 0 16,-1-4 0-16,0-5 0 0,2-4 0 0,-2-3 0 15,0-3 0-15,-1-4-128 0,0-3 192 0,0-5-64 16,0-1-128-16,0-5 0 0,-3-10 0 0,0 0-176 15,0 0-1504 1,0 0-304-16,0 0-64 0,5-8-7056 0,0-9-1408 0</inkml:trace>
  <inkml:trace contextRef="#ctx0" brushRef="#br0" timeOffset="160828.68">15436 13174 21183 0,'-9'-13'1888'0,"4"5"-1504"0,0 0-384 0,2 3 0 15,3 5 1072-15,0 0 144 0,0 0 16 0,0 0 16 0,7-7-1120 16,3 3-128-16,2-1-192 0,4 1 32 16,3 1 160-16,5-2-128 0,6-1 128 0,3-1-128 0,5-1 448 0,4-1 112 15,1-2 16-15,2 3 0 16,2 0 48-16,4 0 16 16,4 1 0-16,6-1 0 0,5-1-320 0,-2 2-64 0,0 2-128 0,2-2 192 0,2 0-192 0,7 0 0 15,7 0 0-15,1 1 0 16,1-3 0-16,4 2 0 0,3 1 0 0,4-3 0 0,3 0 0 0,3-2 0 15,3-2 128-15,6 0-128 0,5-1 0 0,5 0 0 16,2 1 0-16,1-1 0 0,-1-2 336 16,2 2-16-16,1 1-16 0,-2 0 0 0,-1-3-128 0,4 3-32 15,5 1 0-15,-4 0 0 0,-4 0-144 0,2 1 0 16,5 2 0-16,-3 1 0 16,-6 1 128-16,2 0-128 0,5 0 0 0,-4 2 128 0,-3-1-128 0,0 2 0 15,1 0 0-15,-3-1 0 0,-3 0 0 0,-1-1 0 16,-2 1 0-16,-3-2 128 0,-6 1-128 0,0-2 0 15,3 0 0-15,-6 0 0 0,-5 1 0 0,-3-3 128 16,2-2-128-16,-6 2 128 0,-7 1-128 0,-2-2 0 0,-3 0 144 0,-2 1-144 16,1 1 288-16,-4 1-16 0,-6-2 0 0,-3 1 0 15,-6 1 112-15,-4 2 32 0,-6 1 0 0,0 2 0 0,0 1-16 0,-4-1 0 16,-4 0 0-16,-4 0 0 0,-2-2-48 0,-5 3-16 16,-5 0 0-16,-2 1 0 0,-2 0-128 0,-4 0-16 15,-2 1-16-15,-1 0 0 16,0 1-16-16,0 1 0 0,-2 1 0 0,-1 2 0 15,-3 1-160-15,3 1 192 0,-3 1-192 0,0 2 192 16,0 1-192-16,-1 3 160 0,1 2-160 0,-2 3 160 0,0 1-160 0,0 3 0 16,-2 2 0-16,0 4 0 0,1 1 0 0,-1 5 160 0,-2 3-160 15,0 5 160-15,0 3-160 0,0 6 0 0,1 5-160 16,-1 3 160 0,0-1 0-16,0 5 0 0,0 3 0 0,-1 6 0 0,0 5 0 15,1 3 0-15,1 0 0 0,1 3 0 16,0 0 0-16,1 0 0 0,2 2 0 0,-2 0 0 0,2-2 0 0,-1 0 0 0,-2 3 0 0,0-2 0 15,-1-3 0-15,2-2 0 0,-3-1 0 0,-1 0 0 16,-2-2 0-16,2-4 192 16,-1-5-16-16,-1-3 0 0,-2-3 240 15,0-2 48-15,-1-3 16 0,0-3 0 0,-2-2-176 0,3-5-48 16,-3-2 0-16,0-4 0 0,-2-4-64 0,-1-3-32 16,-1-3 0-16,1-2 0 0,3-5-32 0,-1-3-128 0,1-4 192 15,0-2-64-15,0-6 0 0,3-1-128 0,5-8 192 0,-6 5-64 16,6-5 0-16,-7 0 0 0,7 0 0 0,-8-4 0 15,0-1-128-15,2 0 0 0,-1 0 0 0,1-2 128 16,-2 0-128-16,0 0 0 0,-1 0 144 0,1 1-144 0,0-2 0 0,-1 3 0 16,-1-1 0-16,-1 2 0 0,-1-1 0 0,-3 2 0 31,-4 0 0-31,-3 0 0 0,-6 1 0 0,-2 1 0 0,-3 1-128 0,-5 2 128 0,-4 2-192 0,-5 1 64 0,-5 3 0 16,-5 0 0-16,-8-3 128 15,-1 2 0-15,-2-1-144 0,-1 2 144 16,-2 1 0-16,-6 0 0 0,-6-2 0 0,-1 0 0 15,0-1 0-15,-1 3 0 0,0 2 0 0,-3-1 0 16,-4-4 0-16,3 1 0 0,2 3 0 0,-3-2 0 16,-6-1 0-16,0-2 0 0,2 1 0 0,0-1 0 15,0 2 0-15,-2-2 0 0,-6-2 0 0,1 1 0 16,1 0 0-16,-5 1 0 0,-7-1 0 0,4 1 0 16,2 1 0-16,-5 1 0 0,-9-1 0 0,2 1 0 15,3-2-208-15,-5 2 16 0,-7 1 16 0,1-2 0 16,-2 0-32-16,1-2-16 0,-3-1 0 0,-1 1 0 15,-1-2 224-15,3 0-176 0,4 0 176 0,-3 0-160 0,-3 0 160 16,6 0 0-16,6 0 0 0,1 0 0 16,1 0 0-16,5 1 0 0,6-1 0 0,1 0 0 0,0-1 0 0,4 1 0 15,5 0 0-15,5 1 0 0,3-1 0 0,3-1 0 16,2-1-144-16,9 1 144 0,7-1 0 0,7 0 0 16,7 0 0-16,7 0 0 0,5 0 0 0,6-1 0 15,4 0 0-15,7 0 0 0,7 1 0 0,2 0 0 16,7 0 0-16,8 0 0 0,0 0-368 0,0 0 48 15,0 0 16-15,0 0 0 16,13 6-336-16,2 0-80 0,3-2-16 0,4 0 0 16,4-1-1232-16,2 0-240 0,-1-1-48 0,1-1-16 0</inkml:trace>
  <inkml:trace contextRef="#ctx0" brushRef="#br0" timeOffset="161682.92">1267 13641 32255 0,'-7'-20'2864'0,"5"11"-2288"0,2 0-576 0,0 9 0 16,0 0-464-16,0 0-208 0,0 0-32 0,0 0-16 0,0 0 320 0,0 0 64 15,0 0 16-15,6 10 0 0,-3 2 80 0,0 4 32 16,2 4 0-16,-1 3 0 0,1 5 208 0,1 4-176 16,-1 4 176-16,1 6-160 0,-1 4 160 0,2 7 0 15,0 4 0-15,-1 8-128 0,1 6 128 0,-1 8 0 0,1 7 0 16,0 8 0-16,-1 3 0 0,1 6 0 0,-2 7 128 0,2 3-128 15,1 1 0-15,-1 0 0 16,1 0 0-16,0-3 128 0,2-2 0 0,0-5 0 0,-2-3 0 16,2-3 0-16,1-7 144 0,1-4 48 0,-3-4 0 0,0-3 0 0,0-4 160 0,-1-6 32 15,-2-5 16-15,1-3 0 16,-1-2-256-16,0-5-48 0,-2-5-16 0,3-3 0 0,-2-4-80 16,2-2 0-16,0-4-128 0,0-4 192 15,0-4-64-15,2-6-128 0,1-4 176 0,-3-3-176 31,-1-3-448-31,-1-5-192 0,-5-8-32 0,11-1-16 0,-2-4-1872 0,1-9-384 16</inkml:trace>
  <inkml:trace contextRef="#ctx0" brushRef="#br0" timeOffset="162534.85">1157 13724 18431 0,'-13'-18'1632'0,"5"8"-1312"15,0-1-320-15,4 2 0 0,1 2 2768 0,1 0 496 16,2 7 80-16,6-5 32 0,4 0-2928 0,2 2-448 15,1 0-336-15,4 0 48 0,4 2 80 0,3 0 16 16,4 0 0-16,5 1 0 0,7 1 192 0,6 0-144 16,8 0 144-16,3 1-128 0,2-2 128 0,2 0-208 15,5-2 80-15,7 1 128 0,5 0 0 0,4-2 0 16,4-4 0-16,4 1 0 0,5-2 0 0,5-1 0 16,8-2 0-16,3 1 0 0,1-1 0 0,5-1 0 15,4-1 0-15,2 0 0 0,-1 0 0 0,2 1 0 0,3 1 0 0,3-2 0 16,1 0-144-16,0 1 144 0,-2 1 0 0,6 0 0 15,5 1 0-15,-1-1 0 0,-3 0 0 0,5-1 0 16,4-2 0-16,4 2 0 0,3 1 0 0,-6 2 0 16,-5-1 0-16,1-1 0 0,6-1 0 0,1 3 0 15,-2 3 0-15,-5-1 0 0,-6-3 0 0,3 0 0 16,1 4 0-16,-6 0 0 0,-5 1 0 0,-4 0 0 16,-1 1 0-16,-3 2 0 0,-5-1 0 0,-4 2 0 15,-2 1 0-15,-6-1 0 0,-3 0 0 0,-1 1 0 16,2 2 128-16,-5-2-128 0,-8-1 0 0,1 2 0 0,-2 3 128 0,-2-2-128 15,-4-3 0-15,-4 1 144 0,-5 0 48 0,0 2 0 16,-1 1 0-16,-1 0 0 0,-3 0-48 0,-7-1 0 16,-6-2 0-16,-3 1 0 15,-2 0-16-15,-5 2 0 0,-5 3 0 0,-2-1 0 0,-3 0 0 0,-3-2-128 16,-3 1 192-16,-4 1-64 0,-4 0 192 0,-4 1 16 16,-1-3 16-16,-4 3 0 0,-2 0 32 0,-1 3 0 15,-2 0 0-15,0 1 0 0,-2-1-128 0,0 0 0 16,-2 2-16-16,4 3 0 0,-2-1-240 0,2 3 144 0,-1 3-144 15,2 2 128-15,1 0-128 0,3 1 0 0,0 0 0 16,1 1 0-16,2 1 0 0,1 1 0 0,-1 3 0 0,1 2 0 16,-1-3 0-16,2 5 0 15,0 3 0-15,1 2 0 0,-2 0 0 0,2 5 0 0,0 4 0 16,-1 2 0-16,2 3 0 0,-1 4 0 0,-2 3 0 0,-1 4 0 16,2 3 0-16,-1 5 0 0,1 4 0 0,-1 4 0 15,1 4 0-15,-3 4 0 0,-2 3 0 0,0-1 0 16,-1 1 0-16,-1-1 0 0,0-2 0 0,-1-3 128 15,-1-3-128-15,-1-4 0 0,-1-2 144 0,-1-5-144 16,-1-4 176-16,-1-4-48 0,0-1 0 0,0-6 0 16,-2-6-128-16,0-2 192 0,-1-3-192 0,1-2 192 0,-2-4-192 15,0-1 192-15,0-3-192 0,-2-3 192 0,0-2 0 0,1-3 16 16,1-1 0-16,0-3 0 16,-2-3-208-16,3-1-128 0,0 0 128 0,0-2-208 15,0-1-1856-15,-2-1-368 0,0-2-80 0,-2 1-16 16</inkml:trace>
  <inkml:trace contextRef="#ctx0" brushRef="#br0" timeOffset="163263.56">1341 16766 11967 0,'-29'-19'1072'0,"9"6"-864"0,-1 0-208 0,-1 1 0 0,2 1 512 0,2 0 48 16,-2 0 16-16,1 1 0 16,3-1-64-16,-1 2-16 0,3 1 0 0,2 0 0 0,0 1 464 0,2 2 80 15,2 0 32-15,4 2 0 0,4 3-288 0,0 0-48 0,0 0-16 0,0 0 0 16,0 0-336-16,0 0-64 15,14-3 0-15,3 1-16 0,-1 1-304 0,4 1 0 0,0 0 0 0,4-2 0 16,2 0 128 0,5 2-128-16,2 0 144 0,6-1-144 0,3-2 400 15,8 0-16-15,7-1 0 0,2 1 0 0,-1-3 32 16,3 1 0-16,5-1 0 0,7 1 0 0,5-3 16 0,2 3 0 16,3-1 0-16,3 0 0 0,1-2-64 0,6-1-16 15,5 0 0-15,2 1 0 0,2-2-80 0,5-1-16 0,5 0 0 0,1-4 0 16,-2-1 0-16,4-1 0 0,5 4 0 0,2-1 0 15,-3-2 16-15,5 0 0 0,3-3 0 16,3 2 0-16,2 0-80 0,0 0-32 0,-4-2 0 16,4 2 0-16,6 1 32 0,-4-2 16 0,-6-2 0 0,2 4 0 0,4 1-16 15,-1-2-16-15,-6-3 0 0,2 0 0 16,2 3 0-16,-1 0 0 0,-2 1 0 0,0-2 0 16,-3-3 144-16,3 3 16 0,3 1 16 15,-5-2 0-15,-2 1-32 0,-2-1-16 0,4 0 0 16,-6 2 0-16,-4-1-32 0,1 2 0 15,2 0 0-15,-5 2 0 0,-5 0-48 0,0 2-16 0,1-1 0 0,-6 1 0 0,-8-1-80 16,-3 2 0-16,-3 2-128 0,-4 1 192 16,-6-1-192-16,-6 1 128 0,-8 0-128 0,-5 2 0 15,-6-2 0-15,-3 1 128 0,-3 1-128 0,-7 0 0 16,-4 1 0-16,-6 0 0 0,-6 2 128 0,-3 1-128 31,-6 0-592-31,-5 1-176 0,-3 1-16 0,-9 0-16032 0</inkml:trace>
  <inkml:trace contextRef="#ctx0" brushRef="#br0" timeOffset="163688.66">10531 14628 37087 0,'-8'-10'1648'0,"8"10"336"0,-7-5-1600 0,7 5-384 0,0 0 0 0,0 0 0 15,-4 9 0-15,3 5-272 0,1 1 32 0,4 3 16 16,0 0 96-16,2 1 128 0,0 1-208 0,3 0 80 16,2-2 128-16,2 1 0 0,1-1 0 0,1-2-128 15,-1-2 128-15,1 0 0 0,2-2 0 0,1-3 0 16,0-3 160-16,0-3 64 0,-1-1 16 0,1-5 0 16,0-3 304-16,3-4 64 0,2-3 16 0,2-5 0 0,0-5 32 15,3-3 16-15,3-5 0 0,6-3 0 16,5-5-256-16,7-5-48 0,7-8-16 0,8-6 0 0,2-6-352 15,15-2 0-15,12-1 0 0,8-4-128 16,8-2-2688-16,8 9-544 0</inkml:trace>
  <inkml:trace contextRef="#ctx0" brushRef="#br0" timeOffset="164325.15">23153 13574 39743 0,'-9'-10'1760'0,"1"7"352"0,-2 2-1680 0,2 3-432 0,-1 2 0 0,0 3 0 31,-1 1-576-31,1 2-192 0,2 1-32 0,2 0-16 0,2-1 624 0,3 1 192 16,2 0 0-16,1 0-160 0,2-2 160 0,2 1 128 16,3-1-128-16,2-2 176 0,3-3 48 0,1-1 16 15,4-1 0-15,3-4 0 0,4-1 176 0,0-3 32 0,5-4 16 0,4-5 0 0,5-2 80 16,3-4 16-16,3-6 0 15,6-2 0-15,5-5-176 0,13-5-16 0,11-6-16 0,10-4 0 0,5-4-352 0,17-3-208 16,10-2 16-16,8 2-12384 16,3 0-2480-1</inkml:trace>
  <inkml:trace contextRef="#ctx0" brushRef="#br0" timeOffset="167155.87">6446 17272 5519 0,'0'0'240'0,"-4"-5"64"0,1 0-304 0,0 1 0 0,2-3 0 0,-1 3 0 16,-2 0 720-16,4 4 96 0,-2-7 16 0,1 0 0 0,0 1 576 15,0-2 128-15,1 0 32 0,0-1 0 0,0 0 192 0,1 0 32 16,0 0 16-16,1 0 0 0,-1-1 0 15,1 3 0-15,0-1 0 0,0 3 0 0,-2 5-336 0,0-6-64 16,0 6 0-16,0 0-16 0,0 0-480 0,0 0-80 0,0 0-32 0,0 0 0 31,0 12-544-31,-2 4-96 0,0 4-32 0,1 5 0 0,-1 3-128 0,1 4 0 16,0 0 0-16,1 1 0 0,-2 0 0 0,0 1 0 0,-1 1 0 0,2 1 0 16,0-2 0-16,1-4 0 15,-1-1 0-15,0-5 0 0,-1-2 0 0,0-4 0 16,-1-3 0-16,1-3 0 0,0-3 144 0,2-9 0 0,0 0 0 0,0 0 0 0,0 0 560 0,0 0 96 15,0 0 32-15,0 0 0 16,0 0-224-16,1-9-32 16,3-1-16-16,2-2 0 0,2-3-192 0,2-3-48 0,2-1 0 0,3-1 0 15,3-1-192-15,0 2-128 0,0 3 128 0,1 2-128 0,-2 6 0 16,2 1 0-16,-3 4 0 16,0 3 0-16,-3 3 0 0,0 4 0 0,-1 3 0 0,0 2 0 15,-2 1 0-15,0 2 0 0,-1 2 0 0,0-1 0 16,0 1 0-16,-2-1 0 0,-1 2 0 0,-2-2 0 15,-2 0 0-15,1-1 0 0,-3 1 0 0,-3-1 0 16,-2-2 0-16,-2-1 128 0,0-2-128 0,-2 0 0 16,-2 0 160-16,0 1-32 0,-3-2-128 0,-1-2 192 15,-1 1-192-15,-1-1 144 0,0-2-144 0,-2 1 128 16,1-3-128-16,1 0 0 0,-1 0 0 0,1-1-176 31,0-1-352-31,2-1-80 0,0-1-16 0,2 0 0 0,1-3-1584 16,1 1-320-16,1-1-64 0,2-4-12896 0</inkml:trace>
  <inkml:trace contextRef="#ctx0" brushRef="#br0" timeOffset="167441.49">6735 17166 16575 0,'0'-10'1472'0,"2"0"-1168"0,0 0-304 0,2 1 0 15,0 1 4096-15,2 2 752 0,-1-1 144 0,-5 7 48 16,10-4-3392-16,0 3-688 15,-1 1-128-15,1 3-16 0,1 4-368 0,1 3-64 0,0 2 0 16,-1 4-16-16,1 4-80 0,1 4-16 16,-3 5 0-16,0 3 0 0,1 0-48 0,-3 2-16 0,-2 2 0 0,-1 2 0 15,-2 3-208-15,-1 2 176 16,-3 3-176-16,-1-1 160 0,0 2-160 0,-4-2 192 0,0-2-192 16,-1-2 192-16,-3-1-64 0,1-2-128 0,-3 0 192 0,-1-3-64 15,-1-3-128-15,-1-2 0 0,0-5 0 0,-2-2 0 16,0-2-352-16,-1-2 48 0,1-3 16 15,-1 0 0-15,-1-3-560 16,2-2-112-16,-2-2-32 0,-2-3 0 0,-1-1-2336 16,-1-4-480-16</inkml:trace>
  <inkml:trace contextRef="#ctx0" brushRef="#br0" timeOffset="167739.98">6209 17182 26719 0,'-6'-15'1184'0,"2"6"240"0,1 0-1136 0,0 1-288 0,-2 3 0 0,1 1 0 0,-2-1 800 0,6 5 96 0,-6-3 32 15,-4 2 0-15,0 1-32 0,0 2-16 16,-1 1 0-16,1 4 0 0,0 3-464 0,-1 3-96 0,-1 3 0 0,0 6-16 16,-1 5-112-16,0 4-32 0,1 1 0 0,0 3 0 15,-1 2-160-15,2 5 192 16,2 5-192-16,1 3 192 0,2-1-192 0,2 2 0 15,1-1 0-15,3 0 0 0,1-2 0 0,3-1 0 16,3-2 0-16,3-1 0 0,3-4 0 0,3-2 0 0,2-6 0 0,2-3 0 16,2-2 0-16,3-2 128 0,3-2-128 0,-2-2 0 15,1-4-1504 1,5-4-384-16,2-4-80 0</inkml:trace>
  <inkml:trace contextRef="#ctx0" brushRef="#br0" timeOffset="168425">9925 17389 17503 0,'0'0'768'0,"-5"-4"176"0,5 4-752 0,-7-5-192 0,7 5 0 0,-8-2 0 15,1 0 1952-15,-1 2 352 0,0 2 80 0,0 2 16 16,-1 3-1360-16,-2 1-272 0,1 0-48 0,-5 3-16 16,-1 4-432-16,0 1-80 0,1 2-32 0,0 2 0 15,-1 1-32-15,3-1-128 0,3 0 192 0,2 0-64 16,3 0 64-16,3 0 0 0,1-2 0 0,3 3 0 16,4-2 128-16,4-1 16 0,4-4 16 0,2 0 0 15,2-3 176-15,3-1 48 0,2-2 0 0,4-2 0 0,4-1-16 0,2-2 0 16,3-2 0-16,3-1 0 0,3-2-96 0,4-1-16 15,0-3 0-15,0-3 0 0,-1-2-32 0,-3-2-16 16,-3-2 0-16,-3-2 0 0,-3 0-32 0,-5-1-16 16,-2-1 0-16,-4 2 0 15,-5-2-80-15,-5 0-16 0,-3 0 0 0,-5 1 0 0,-4 1-16 0,-4 2-16 16,-3 0 0-16,-6 1 0 0,-2 3-64 0,-5 4-16 16,-4 0 0-16,-3 4 0 0,-2 2-336 15,-3 2-64-15,-4 2 0 0,-4 4-16 16,-4 2-528-16,1 0-96 0,0 2-32 0,4 2 0 15,2-2-1568-15,4 2-304 0,4-1-64 0,2-2-11120 0</inkml:trace>
  <inkml:trace contextRef="#ctx0" brushRef="#br0" timeOffset="168755.9">10137 17071 26719 0,'0'-11'2368'0,"-2"1"-1888"0,0 0-480 0,1 1 0 0,0 2 1408 0,1 7 176 16,-1-8 32-16,1 8 16 15,0 0-256-15,0 0-48 0,0 0-16 0,0 0 0 0,-4 9-832 0,2 2-160 16,-1 1-48-16,0 4 0 16,-2 5-272-16,1 6 160 0,-2 2-160 0,1 4 128 0,-1 4 32 0,1 2 0 15,0 2 0-15,0 3 0 0,-2 2 48 0,2 5 16 16,-1 3 0-16,1 1 0 0,-1 2 48 0,3-2 16 15,0-1 0-15,2-1 0 16,-1-3-288-16,2-1 0 0,0-2 0 0,2-3 0 16,-1-6 0-16,1-2 0 0,0-4 0 0,0-4 0 0,0-1 128 0,0-4-128 0,-1-4 192 0,-1-1-192 15,0-1-192-15,0-4-160 0,-1-3-32 0,1-3 0 32,0-7-3024-32,0 0-624 0</inkml:trace>
  <inkml:trace contextRef="#ctx0" brushRef="#br0" timeOffset="169088.02">10534 17897 28559 0,'0'0'2544'0,"-3"-6"-2032"16,3 6-512-16,-2-8 0 0,2 8 384 0,0 0 0 15,-2-8-16-15,2 8 0 0,0 0 864 0,0 0 176 0,0 0 48 0,0 0 0 16,0 0-800 0,-4 8-144-16,3 3-48 0,-1 2 0 0,0 2-144 0,0 2-48 0,1 1 0 0,0 0 0 15,-1 0-128-15,1 1-16 16,0-1-128-16,0 1 192 0,0 0-192 0,0-1 0 0,0 1 128 0,0-1-128 15,0-2 0-15,1 0 0 0,-3-2 0 0,2-1 0 32,-1-1-368-17,1 0-112-15,-1-2-32 0,1-1 0 0,1-9-2176 0,0 0-448 0</inkml:trace>
  <inkml:trace contextRef="#ctx0" brushRef="#br0" timeOffset="169513.5">10474 17968 32255 0,'-7'-13'2864'16,"4"5"-2288"0,0-3-576-16,2 1 0 0,1 0 448 0,1 1 0 0,-1 0-16 0,0 9 0 0,4-9 144 0,4 3 48 31,-3 0 0-31,3 3 0 0,2 2-336 0,1 0-64 0,0 1-16 0,1 2 0 16,1 0-16-16,0 3-16 0,2-1 0 0,-4 3 0 0,0-1-176 0,-2 3 192 15,-1 1-192-15,-1 1 192 0,-2-1-192 0,0 1 0 16,-3 2 144-16,-1-1-144 0,-1 1 128 0,-1 1-128 31,-1-2 128-31,0 0-128 0,-2 0 0 0,1 0 128 0,0-1-128 0,1 0 0 16,-1-2 0-16,2-2 0 0,1-7 0 0,0 8 128 0,0-8-128 0,0 0 0 0,0 0 128 0,0 0-128 15,7 6 0-15,-1-3 144 0,-6-3-144 0,10 1 0 16,-1 0 160-16,0 0-160 0,1 0 128 0,-1 2-128 16,-4-1 160-16,3 1-160 0,-2 0 192 0,1 2-192 31,-7-5 192-31,7 7-64 0,-2 0 0 0,-5-7-128 0,3 8 256 15,-3-8-64-15,3 9-16 0,-3-9 0 16,-1 8 144-16,-3 0 16 0,1-1 16 0,-5-2 0 16,-1 0 32-16,-2-1 16 0,-3 0 0 0,-2 1 0 15,-1-1-96-15,0 1-32 0,-2-2 0 0,-1 0 0 0,0-1-272 16,2 1 160-16,-1-2-160 0,2 0 128 0,2-1-128 16,3 0-192-16,-1 0 32 0,3-1 16 15,10 1-704-15,0 0-144 0,-7-6-32 16</inkml:trace>
  <inkml:trace contextRef="#ctx0" brushRef="#br0" timeOffset="169973.34">11313 17378 27647 0,'0'0'2448'16,"0"0"-1952"-16,0 0-496 0,0 0 0 0,0 0 1888 0,1-8 288 16,-1 8 48-16,8-3 16 0,1 0-1536 0,2 2-288 15,2-1-64-15,4 2-16 0,1 0-64 0,4 0-16 16,3 0 0-16,1 0 0 0,-1 0-48 0,2 0-16 15,-3-2 0-15,0 1 0 0,-1 0-192 0,-2 1 0 16,-4-1 0-16,-2 0 0 16,-3 1-464-16,-1 0-192 0,-2 1-48 0,-9-1 0 15,0 0-2304-15,0 0-448 0,0 0-112 0</inkml:trace>
  <inkml:trace contextRef="#ctx0" brushRef="#br0" timeOffset="170147.66">11298 17577 8287 0,'0'0'736'0,"0"0"-592"16,0 0-144-16,0 0 0 0,0 0 5952 0,0 0 1152 0,0 0 224 0,0 0 48 0,0 0-5328 0,9 3-1088 16,2 0-192-16,2-2-64 15,2 0-144-15,4-1-48 0,0 0 0 0,2-1 0 0,1-2-208 0,2 2-48 16,2-1-16-16,1 1 0 16,-1-2-240-16,-2-1 0 0,0 1 0 0,0-1 0 15,-5-1-1792-15,0 1-336 0,0 1-80 0</inkml:trace>
  <inkml:trace contextRef="#ctx0" brushRef="#br0" timeOffset="170758.09">9899 17562 21935 0,'0'0'960'0,"-7"-7"224"0,3 0-944 0,0 2-240 0,4 5 0 0,0 0 0 0,-2-9 320 0,2 9 0 16,0-8 16-16,0 8 0 0,7-7 128 0,0 1 32 16,3 2 0-16,2-1 0 0,3 1-64 0,2 1-16 15,3-1 0-15,2 1 0 0,2-1-272 0,3-2-144 16,0 3 160-16,1 1-160 0,-3 1 0 0,-1 0-208 16,-1-1 16-16</inkml:trace>
  <inkml:trace contextRef="#ctx0" brushRef="#br0" timeOffset="174590.94">13443 17094 13647 0,'0'0'592'0,"0"0"144"0,5-9-592 0,-2 2-144 0,0-1 0 0,1 1 0 0,0 2 1344 0,-4 5 256 16,5-7 32-16,0 2 16 16,-2-2 48-16,1 1 16 0,-4 6 0 0,1-9 0 15,2 1-352-15,-3 8-64 0,0 0-16 0,0 0 0 16,1-8-304-16,-1 8-64 0,0 0-16 0,0 0 0 0,0 0-336 0,0 0-80 16,-5 11-16-16,-2 3 0 0,-2 1-304 0,-1 5-160 0,-1 3 160 0,-1 2-160 15,0 3 128-15,-4 2-128 0,2 1 0 16,-1 1 144-16,0 0-144 0,1-2 0 0,0-2 0 0,0-1 0 15,1-3 0-15,1-1 128 0,2-1-128 0,1-1 0 16,2-3 0-16,0-2 0 0,2-2 128 16,0-2-128-16,2-3 0 0,3-9 0 0,0 0 144 0,0 0-144 15,0 0 288-15,0 0-16 0,0 0 0 16,0 0 0-16,0 0 192 0,3-11 48 0,1-1 0 0,1-3 0 16,3-4-240-16,2-1-32 15,0 0-16-15,1-3 0 0,1-3-48 0,1-2-16 0,1 0 0 16,-1-3 0-16,-1-1 48 0,1 2 16 15,-1 2 0-15,-1 3 0 0,0 3-48 0,0 2-16 0,-3 2 0 0,1 4 0 0,-1 3 96 0,-1 3 0 32,-7 8 16-32,7-3 0 0,-7 3-144 0,0 0-128 0,10 2 144 0,-1 4-144 15,0 1 0-15,0 2 0 0,-1 1 0 0,2 0 0 16,0 1-160-16,2 1 160 0,3 0-128 0,-1 2 128 16,-2 2 0-16,2-1 0 0,2-1 0 0,0 2 128 0,2-2-128 15,-1 0 0-15,1 0-128 0,1-2 128 0,-1 0 0 16,1 0 0-16,-1-1 0 0,-2-1 0 0,1-2 0 0,-3-1 0 15,-2 2 0-15,-2-2 0 0,-3-1 0 0,-7-6 0 0,0 0 0 0,3 9 0 16,-3-9 0 0,-5 10 128-16,-1-1-128 0,-4-3 0 0,-2 1 176 15,-4 0-48-15,-4-1 0 0,-4 2 0 0,-1 0-128 0,-2 1 0 16,-2 2 0-16,-2-1 0 16,-1-1 0-16,0-1 0 0,1 0 0 0,-2-2 0 0,-3 1 0 15,1-2 0-15,1 0 0 0,2-1 0 0,1-1 0 0,4 1 0 0,2-2 0 16,3 0 0-16,3-1 0 0,3 0 0 0,3-1 0 0,3 0 0 31,3 0-256-31,7 0-128 0,0 0-16 0,0 0-16 16,0 0-1696-16,10-2-352 0,2-1-64 0,7-3-16 15,6-1-896-15,8-2-176 0</inkml:trace>
  <inkml:trace contextRef="#ctx0" brushRef="#br0" timeOffset="174992.6">14317 17204 27647 0,'0'0'2448'0,"-2"-10"-1952"0,1 1-496 0,0 1 0 16,0 0 656-16,-1 2 48 0,2 6 0 0,-5-5 0 15,-2 2 288-15,-1 2 64 0,0-1 16 0,-1 5 0 16,0 0-528-16,-5 4-96 0,-1 1-32 0,-2 3 0 16,-1 4-224-16,0 0-32 0,1 2-16 0,1 0 0 15,0 1-144-15,1 0 0 0,2 2 144 0,2 0-144 16,2 0 0-16,4 0 0 0,3-2 0 0,2 1 0 15,1-2 0-15,4 1 0 0,3 0 0 0,2-3 0 16,3-3 192-16,4 0-16 0,0-1-16 0,5-2 0 0,3-1 160 16,5-4 48-16,3 0 0 0,0-4 0 0,0-4 32 0,1-1 16 15,-1-2 0-15,0-2 0 0,-1 0-32 0,-1-5-16 16,0-1 0-16,-3-2 0 16,-1 0-48-16,-2-2-16 0,-2 0 0 0,-3 0 0 0,-5-1-48 0,-1 1 0 15,-5 0 0-15,-2 3 0 0,-4-2 32 0,-4 1 0 16,-2 0 0-16,-6 2 0 0,-4 1 64 0,-2 0 16 15,-5 3 0-15,-3 3 0 0,-4 0-240 0,-2 2-128 0,-4 2 128 0,-3 2-128 16,1 2 0-16,-2 2-256 0,-3 1 32 16,1 2 16-1,-1-1-368-15,3 2-80 0,0 0-16 0,4 2 0 16,4 0-512-16,2 0-96 0,4 1-32 0,3 0 0 16,4 0-2224-16,4-2-448 0</inkml:trace>
  <inkml:trace contextRef="#ctx0" brushRef="#br0" timeOffset="175331.74">14482 16961 28559 0,'-3'-11'2544'0,"1"-1"-2032"0,0 0-512 0,0 1 0 0,-1 0 880 0,1 1 80 16,1 2 0-16,-1 1 16 0,0 0 112 0,2 7 0 15,0 0 16-15,0 0 0 0,0 0-368 0,0 0-80 16,0 0-16-16,0 0 0 16,0 0-336-16,0 0-80 0,-3 9-16 0,1 3 0 0,0 1-80 0,0 6 0 15,0 3-128-15,-1 3 192 0,0 3-16 0,-1 2-16 16,-2 3 0-16,0 6 0 0,-1 0 32 0,-1 2 16 16,2 1 0-16,-1 2 0 0,-1 0-80 0,2 0-128 0,-2 0 176 0,0 0-176 15,1-1 128-15,-1-2-128 0,0-5 0 0,1 0 0 16,1-1 176-16,0-3-176 0,-1-4 160 0,1-1-160 15,1-3 0-15,1-2 0 16,-2-3 0-16,2-1 0 16,0-4-896-16,0-2-64 0,0-2 0 0,0-1-10704 0,4-9-2144 0</inkml:trace>
  <inkml:trace contextRef="#ctx0" brushRef="#br0" timeOffset="175589.21">14503 17634 28559 0,'0'0'2544'0,"0"-7"-2032"0,0 7-512 0,0 0 0 0,0 0 1312 0,0 0 160 16,0 0 48-16,0 0 0 0,0 0-608 15,8 7-112-15,-4 2-32 0,0 2 0 16,-2 2-256-16,0 3-64 0,-2-1-16 0,0 2 0 0,0 2-144 0,-1 1-32 16,1 1 0-16,-1 0 0 15,-1-1-256-15,1 0 160 0,0-3-160 0,-1 2 128 16,0 1-128-16,1-2 0 0,0-1 144 0,0-3-144 15,0-2 0-15,1-1-208 0,0-1 16 0,0-10 16 32,0 0-2128-32,0 0-448 0,0 0-64 0</inkml:trace>
  <inkml:trace contextRef="#ctx0" brushRef="#br0" timeOffset="178008.53">15914 17136 16415 0,'0'0'720'0,"0"0"160"0,-8 1-704 0,0 1-176 0,0 0 0 0,1 1 0 16,-1-1 2032-16,8-2 368 0,-8 1 80 0,8-1 16 0,0 0-592 0,0 0-112 16,-7 2-32-16,7-2 0 15,0 0-480-15,0 0-112 0,0 0-16 0,0 0 0 16,0 0-432-16,12 2-80 0,1-1-32 0,3-1 0 0,3 0-288 0,3 0-64 15,3-1-16-15,4-1 0 0,0 0-32 0,4 0 0 16,-4 1 0-16,1-2 0 16,-1 1-80-16,-1 0-128 0,-1 0 176 0,-3 1-176 0,-2-1 128 0,-2 0-128 0,-4 1 0 0,-2 0 0 15,-1 0-128-15,-2 0-96 16,-11 1-16-16,8 0 0 16,-8 0-672-16,0 0-144 0,0 0-32 0,0 0 0 15,0 0-2224-15,0 0-448 0</inkml:trace>
  <inkml:trace contextRef="#ctx0" brushRef="#br0" timeOffset="178234.69">15958 17333 29487 0,'-11'0'2624'0,"11"0"-2112"31,-8 0-512-31,8 0 0 0,0 0 800 0,0 0 48 0,0 0 16 0,0 0 0 0,0 0 288 16,0 0 48-16,0 0 16 0,0 0 0 0,10 5-512 15,3-1-80-15,1-3-32 0,6-1 0 16,5-1-256-16,3-2-48 0,0 0-16 0,3 0 0 15,-1-3-112-15,0 1-32 0,-2-2 0 0,1 2 0 16,-2 0-128-16,2 1 0 0,-4 0 144 0,-1 0-144 0,-2 1 0 0,-3 1-192 0,-3 1 32 0,-3 1 0 31,-1 0-544-31,-3 0-96 0,-9 0-32 0,0 0 0 16,0 0-1936-16,0 0-400 0,0 0-80 16</inkml:trace>
  <inkml:trace contextRef="#ctx0" brushRef="#br0" timeOffset="179228.67">18153 16990 22287 0,'0'0'976'0,"0"0"224"0,-6-4-960 0,6 4-240 0,0 0 0 0,-6-1 0 16,6 1 1264-16,-9-2 208 0,2 1 32 0,-1 1 16 0,1-1-304 0,7 1-48 0,0 0-16 0,0 0 0 15,-10 0-160-15,10 0-32 16,0 0-16-16,0 0 0 0,0 0-128 0,0 0-32 15,0 0 0-15,0 0 0 0,10 3-144 0,2-1-48 0,7-2 0 0,1-1 0 16,4-1-80-16,6 1 0 0,4 0-16 0,0 0 0 16,1 0-144-16,1-2-32 0,0 1 0 0,-3 1 0 15,-4-1-64-15,1 0-32 0,-4 1 0 0,-2 0 0 16,-5-1-32-16,-1 1-16 0,-3-1 0 0,0 1 0 16,-3 0-48-16,-1 0-128 0,-2 0 192 0,-9 1-64 15,7-2-128-15,-7 2 0 0,0 0 0 16,0 0 128-16,0 0-128 0,0 0 128 15,0 0-128-15,0 0 128 0,0 0-128 0,0 0 128 0,0 0-128 0,0 0 128 0,0 0-304 16,0 0-64-16,0 0-16 0,0 0 0 16,0 0-512-16,-5-5-128 0,5 5 0 0,0 0-16 15,0 0-1984-15,0 0-400 0,0 0-80 0</inkml:trace>
  <inkml:trace contextRef="#ctx0" brushRef="#br0" timeOffset="179623.12">18975 16633 17503 0,'0'0'1552'0,"2"-9"-1232"0,0 2-320 0,-2 7 0 0,5-9 1152 0,-2 1 192 0,0 2 16 16,-3 6 16-16,7-8-224 15,-2 1-32-15,0 0-16 0,-1 1 0 16,2 1 176-16,-6 5 48 0,6-7 0 0,0 2 0 0,-6 5 16 0,6-7 16 0,-6 7 0 0,0 0 0 16,5-7-304-16,-5 7-64 0,0 0-16 0,0 0 0 15,0 0-288-15,0 0-64 0,0 0-16 0,0 0 0 0,0 0-288 0,3 14-64 16,-1 1-16-16,-2 1 0 16,-1 2-240-16,1 3 0 0,-1 2 128 15,0 5-128-15,-1 1 128 0,-2 1-128 16,1 1 176-16,0 0-176 0,1-2 192 0,-1 0-64 15,2-2 0-15,1 0-128 0,0-2 0 0,0-1 0 16,0-1 0-16,1-2 0 0,2-2 0 0,-1-1 0 16,0-1 0-16,-1-1 0 0,0-1 0 0,0-3 0 15,3-2 0-15,-3-2 0 16,-1-8-1504-16,0 0-208 0,0 0-32 0,0 0-16 16,0 0-1712-16,0 0-352 0,0 0-64 0,13-9-16 0</inkml:trace>
  <inkml:trace contextRef="#ctx0" brushRef="#br0" timeOffset="179957.11">19325 16716 30399 0,'0'-17'2704'0,"2"0"-2160"0,3-3-544 0,2 3 0 16,1 2 1440-16,-1 1 176 0,0 2 48 0,1 3 0 16,0 3-624-16,1 2-112 0,0-1-32 0,0 4 0 15,0 4-592-15,1 1-128 0,1 1-32 0,-2 4 0 16,0 2-144-16,0 2 160 0,0 4-160 0,-3 1 160 15,-1 2-160-15,-3 2 0 0,-1 3 0 0,-3 0 0 16,-5 0 0-16,0 2 0 0,-1-1 128 0,-2-1-128 16,-1 0 0-16,-1 0-176 0,-1-1 48 0,0-1 0 15,-1-3 128-15,3-1-208 0,1-3 80 0,3-2 128 0,0-1 0 0,3-4 0 16,0 0 0-16,4-9 0 0,0 0 0 0,4 9 160 16,-4-9-16-16,7 6 0 0,1-1 208 0,2-3 32 15,1-1 16-15,2-1 0 0,3-1-144 0,1-1-16 16,2-1-16-16,2-1 0 0,1 1-224 0,2-1 176 15,1-1-176-15,3 1 160 0,-1 1-448 0,3-3-96 0,0-2 0 0,1 1-16 32,-1-1-2352-32,-1-1-448 0</inkml:trace>
  <inkml:trace contextRef="#ctx0" brushRef="#br0" timeOffset="180270.7">19969 16692 29663 0,'0'0'1312'0,"-6"-5"272"0,6 5-1264 0,0 0-320 15,0 0 0-15,0 0 0 0,0 0 368 0,0 0 16 16,4-8 0-16,5 3 0 15,3 1 400-15,4-2 96 0,3 2 16 0,4 0 0 0,5 1-128 0,1 0 0 16,3-1-16-16,2 1 0 0,2 1-336 0,-3 0-64 16,-3-2-16-16,-1 1 0 0,-1 0-336 0,-2 2 144 15,-3-3-144-15,-1 2 0 0,-2-1 144 16,-1 1-144-16,-3 0 0 0,-3-1 144 16,-2 2-464-16,-2 0-112 0,-9 1-16 0,0 0 0 15,0 0-1584-15,0 0-320 0,0 0-64 0,0 0-7056 0,0 0-1424 0</inkml:trace>
  <inkml:trace contextRef="#ctx0" brushRef="#br0" timeOffset="180444">20359 16612 6447 0,'0'0'272'0,"0"0"80"0,-11 3-352 0,2-2 0 16,0 0 0-16,9-1 0 0,-9 3 4352 0,0 0 784 0,1 2 176 0,0 1 16 15,0 2-3040-15,1 2-624 0,0 1-112 16,1 3-16-16,0 4-496 0,-2 1-80 0,0 1-32 0,1 5 0 16,0 1-112-16,2 2-32 0,-2-4 0 0,2 0 0 15,0 0-432-15,1-1-96 16,-1-1 0-16,2-1-16 0,0 0-240 0,2-1 128 0,-2-1-128 0,2-1 0 0,1 0 0 15,4-2 0-15,-3-1-176 0,2-4 176 32,1-1-2240-32,3-5-336 0,4-2-64 0</inkml:trace>
  <inkml:trace contextRef="#ctx0" brushRef="#br0" timeOffset="180733.57">20518 16903 28559 0,'0'0'1264'0,"0"0"272"0,-7 5-1232 0,-2 1-304 0,0-1 0 0,0 4 0 0,-1 1 512 15,1 0 64-15,1 0 0 0,1 2 0 0,0 1 32 0,3-1 16 0,0-1 0 0,1-1 0 32,3-10-224-32,0 11-32 0,2-2-16 0,1 0 0 0,2-3 160 0,2 1 16 15,2-3 16-15,1 0 0 0,1-3-96 0,1-2-32 0,0-3 0 0,1 0 0 16,2-3 80-16,-1 1 16 0,-2-2 0 0,0-2 0 16,-2-2 144-16,-3 0 48 0,-1-2 0 15,-3-1 0-15,-3 1-64 0,-2 1 0 16,-2 1 0-16,-2 1 0 0,-2-1-128 0,0 2-16 0,-2 1-16 15,0 3 0-15,-1 2-480 0,1 2 0 0,0 0 0 16,0 3 0-16,1 2-288 0,1 1-160 16,0 2-16-16,2 3-16 0,2 1-1584 0,2-1-320 0,2-9-64 0,2 13-16 15,2-1-1184-15,5-1-224 0,5-1-48 0,3-1-16 0</inkml:trace>
  <inkml:trace contextRef="#ctx0" brushRef="#br0" timeOffset="181154.99">20984 16572 27471 0,'-3'-15'1216'0,"4"8"256"0,3-1-1184 0,-4 8-288 0,4-8 0 0,-4 8 0 0,0 0 768 16,0 0 80-16,8-3 32 0,-8 3 0 16,0 0 112-16,8 5 32 0,-8-5 0 0,5 14 0 0,-2 1-464 0,0 3-96 0,-1 3-16 0,-2-1 0 31,0 1-64-31,-2 1 0 0,-1 3-16 0,1-1 0 16,-1 1-176-16,-2-2-48 0,0-1 0 0,1 0 0 0,-1 0-144 0,3 0 128 15,-2-3-128-15,2 0 128 0,0-2-128 16,1 0 0-16,0-3 144 0,1-2-144 0,0-1 192 0,2-1-16 15,2-2-16-15,-4-8 0 0,6 5 304 0,2 0 64 16,0-1 16-16,1-3 0 0,2-1 16 0,3-1 0 16,-2-1 0-16,3-2 0 0,2 0-176 0,0 0-16 15,2-2-16-15,1 2 0 0,1-1-160 0,0 1-48 16,-2 1 0-16,0-1 0 0,0 1-144 0,-1 1 0 16,3 1 0-16,-3 0 0 0,-3 1-208 0,1 0-80 15,-2 1-16-15,-1 1 0 16,-1 0-1936-16,-1 0-400 0,-1 1-80 0,-1-1-13856 0</inkml:trace>
  <inkml:trace contextRef="#ctx0" brushRef="#br0" timeOffset="181979.1">18473 17576 15375 0,'0'0'672'0,"0"0"160"0,0 0-672 0,-4-4-160 0,4 4 0 0,-6-4 0 16,6 4 1360-16,-5-4 240 0,-2-1 64 0,7 5 0 0,-7-3-64 0,7 3-16 16,-8-4 0-16,8 4 0 15,0 0-256-15,0 0-48 0,0 0-16 0,0 0 0 0,0 0-384 0,0 0-80 16,0 0-16-16,0 0 0 0,9-2-144 0,2 0-16 16,3 2-16-16,4-1 0 15,1-1-64-15,7-1-16 0,3 1 0 0,7-1 0 16,4 1-208-16,8 0-32 0,5 0-16 0,4-1 0 0,3-2-80 0,5 1 0 15,4-2-16-15,10 2 0 0,7-2-176 16,4 2 192-16,2 0-192 0,8 0 192 0,9 2-192 0,1 1 0 0,0 1 0 16,5 0 0-16,8-1 0 0,0 1 0 0,-7 2 0 0,7-1 0 15,7-2 0-15,-4 1 128 0,-10 0-128 16,4 1 0-16,1-1 128 0,-4 0-128 0,-8 0 0 0,0 1 128 16,-1 0-128-16,-7-1 0 0,-11-1 0 0,-4-1 0 15,-3-1 0-15,-4-1 0 0,-2 2 128 0,-8 0-128 16,-10 0 0-16,-5-1 0 0,-5-1 144 0,-5 1-144 15,-6 0 0-15,-6-1 0 0,-6 1 0 0,-5 0-128 16,-6-2-224-16,-4 2-32 0,-11 3-16 0,0 0 0 16,0 0-544-16,-8-5-96 0,-6 0-32 0,-3 4 0 15,-6 3-624 1,-5 2-128-16,-4 0-32 0</inkml:trace>
  <inkml:trace contextRef="#ctx0" brushRef="#br0" timeOffset="182545.22">20031 18177 31327 0,'0'0'2784'0,"0"0"-2224"0,0 0-560 0,0 0 0 15,0 0 400-15,0 0-16 0,0 0-16 0,0 0 0 0,-2 8-96 0,-3 4-16 32,1 3 0-32,-3 3 0 0,0 4-256 0,-1 3 160 15,-1 0-160-15,-1 1 128 0,-3 1 16 0,5-13 0 16,-1 3 0-16,1 1 0 0,-2 2-16 0,0 0 0 0,1 0 0 0,0-2 0 0,2 0-128 0,-7 11 192 15,6-10-192-15,2-3 192 0,2-5 128 0,4-11 16 16,0 0 16-16,0 0 0 0,0 0 96 0,0 0 32 16,0 0 0-16,10-4 0 15,1-4-48-15,3-6-16 0,2-4 0 0,-5 6 0 0,4-5-48 0,1-2-16 0,3-3 0 16,1-2 0-16,1-2-96 0,1 1 0 0,0 0-16 0,0 3 0 31,0 1-112-31,0 3 0 0,-5 0-128 0,2 3 192 16,-5 2 80-16,9-7 16 0,-7 8 0 0,-5 5 0 15,-4 5-32-15,-7 2-16 0,7 6 0 0,-2 3 0 16,-1 2-240-16,-2 1 128 0,-2 2-128 0,0 1 0 16,-1 1 0-16,1 1 0 0,0-1 0 0,-1 3 0 15,0 0 0-15,1-8 0 0,-1 2 0 0,1 1 144 16,0 2-144-16,1-1 0 0,-1 1 0 0,1-2 0 0,0-1 0 16,2 10 0-16,1-6 0 0,-1-5 0 0,1-3-160 15,-4-9-64-15,6 6-16 0,-6-6 0 16,0 0-560-16,0 0-112 0,9-1-32 0,-9 1 0 15,7-5-1920-15,-2-3-384 0,-4-1-80 0</inkml:trace>
  <inkml:trace contextRef="#ctx0" brushRef="#br0" timeOffset="182760">19952 18223 26719 0,'-9'-8'1184'0,"9"8"240"0,-5-7-1136 0,5 7-288 0,0 0 0 0,0 0 0 15,0 0 2064-15,0 0 368 0,11-2 64 0,3 2 0 16,1 1-2064-16,5 2-432 0,0 0 0 0,4 1-144 16,2 0 144-16,2 0 0 0,0-1 160 0,3 1-160 15,0-1 192-15,-2-2-64 0,-3-2-128 0,-1 0 192 16,1-1-192-16,-3-1 0 0,0-1 0 0,0 0 0 31,0-2-1632-31,-1 2-368 0,-1-2-80 0</inkml:trace>
  <inkml:trace contextRef="#ctx0" brushRef="#br0" timeOffset="183352.81">20974 18144 21183 0,'11'-9'1888'0,"-4"2"-1504"0,2-2-384 0,1 1 0 0,1-3 736 0,0 0 80 0,-1 0 16 16,0 0 0-16,0-2 304 0,-1 2 64 0,-2 0 16 0,0 0 0 16,-5 2 32-16,1 0 16 0,0 0 0 0,-2-1 0 15,-2 2-208-15,-3 2-32 0,0-2-16 0,-1 3 0 16,0-1-176-16,-3 3-48 0,-2-2 0 0,0 4 0 16,-2 1-336-16,-3 4-64 0,-4 0 0 0,6 0-16 15,-2 4-368-15,-2 2 144 16,-3 2-144-16,1 1 0 0,0 3 0 0,-1 0 0 0,0 1 0 0,-13 17 0 15,6-5 0-15,5 1 0 16,2-1 0-16,6-3 0 0,0 1 0 0,6-2 0 0,1-2 0 0,4 0 0 16,1-2 0-16,5 1 0 0,2-2-160 15,-1-10 160-15,0 3 0 0,2 0 0 0,1 0 0 0,2 0 0 0,0 0 0 16,2-2 0-16,2-2 0 0,12 6 0 16,-2-6 0-16,1-6 0 0,-2-3 0 0,0-3 0 0,-3-3 0 0,0-2 0 15,-2 0-144-15,-3-3 144 0,-2-2 0 0,-7 6 0 16,1-2 0-16,-1-2 0 0,1-1 0 0,-2 0 0 15,0 0 0-15,-2 0 0 0,-1-1 0 0,-1-6 0 16,-2 3 128-16,-2 4-128 0,1 2 0 0,0 4 0 16,0 1 0-16,-1 4 0 0,1 1 128 0,-3 3-128 0,1 2 0 15,-1 3 144-15,1 1-144 0,-1 4 0 0,0 1 0 0,-1 5 0 16,2 1-128-16,1-6 128 0,1 2 0 0,0 3 0 31,0 1 0-31,0 1 0 0,1-1 0 0,0 2 0 0,1 0 0 0,-4 17 0 0,3-7 0 0,1-6 0 16,0-4 0-16,0-2 0 15,1-3 144-15,0-3-144 0,0-14 0 0,0 0 144 0,2 19-144 0,-2-19 0 16,0 0 0-16,0 0 0 0,0 0 0 0,0 0 0 31,0 0-560-31,0 0-208 0,0 0-64 0,0 0 0 0,0 0-2224 0,0 0-448 16,0 0-80-16</inkml:trace>
  <inkml:trace contextRef="#ctx0" brushRef="#br0" timeOffset="183945.74">21572 18437 30751 0,'0'0'1360'0,"2"-4"288"0,2-2-1328 0,-1 1-320 16,-1-1 0-16,1 1 0 0,-3-1 304 0,1 1-16 0,-1-1 0 0,-1-4 0 15,-1 3 288 1,2 7 64-16,-6-8 16 0,-1 3 0 15,0 0 16-15,0 2 0 0,0 0 0 0,-3 0 0 0,0 2-192 0,-1 1-32 0,-2 1-16 0,-1 3 0 16,-2 0-176-16,-1 2-16 0,-3 1-16 0,0 3 0 31,0 2-96-31,9-3 0 0,-1 1-128 0,-1 2 192 0,-1 1-192 0,1 3 0 0,-1-1 128 0,2 0-128 16,1 2 0-16,-5 10 0 0,4-5 0 16,4-3 0-16,2-2 0 0,4-2 0 0,2-3 0 0,2-1 0 31,2-2 0-31,1-1 0 0,2-1 0 0,3-2 0 15,1-3 0-15,2-2 0 0,1-1 0 0,3-2 0 0,0-4 0 0,3-1 128 16,1-2-128-16,1-3 0 0,0-2 0 0,0-5 0 16,-1-2 0-16,0-3 0 0,-1-4 0 0,-9 13 0 15,2-5 0-15,0-1 0 0,0-3 0 0,-1 0 128 16,0 0-128-16,-1-3 0 0,-2-1 0 0,6-24 144 16,-6 8-144-16,-1 7 128 0,-3 5 128 0,-2 5 32 15,-2 4 0-15,-1 4 0 0,-1 3 288 0,0 5 64 16,-1 2 16-16,-1 3 0 0,3 7-320 0,0 0-64 15,0 0-16-15,0 0 0 0,0 0-256 0,-7 8 0 16,1 4 0-16,1 3 0 0,0 2 0 0,1 3 0 0,-1 2 0 0,2 3 0 16,0 2 0-16,2-1 0 0,-1 1 0 0,2-2 0 15,-2-2 0-15,4 1 0 0,-1 2 0 0,0 0 0 16,-2 0 0-16,2-11 0 0,-1 0 0 0,0 3 0 16,1 0 0-16,-1-1 0 0,0 0 0 0,1-1 0 15,1-2 0-15,-1 8 0 0,3-4 0 0,-4-18 0 16,0 0 0-16,0 0-352 0,0 0 48 0,0 0 16 31,9 15-608-31,-9-15-112 0,0 0-16 0,14 2-16 0,-6-3-1520 16,1-4-320-16,-2-5-48 0</inkml:trace>
  <inkml:trace contextRef="#ctx0" brushRef="#br0" timeOffset="184459.84">21835 17756 11967 0,'0'0'528'0,"3"-7"112"0,1-2-512 0,-2 1-128 0,-2 8 0 16,1-4 0-16,-1 4 3712 0,1-5 720 0,0 2 144 0,-1 3 32 15,-1-4-2848-15,1 4-560 16,0 0-112-16,0 0-32 0,0 0-480 0,0 0-80 0,0 0-32 15,-8 4 0-15,2 2-80 0,0 1-32 0,1 2 0 0,-1 1 0 16,1 1-112-16,0 2-32 0,1 0 0 0,1 2 0 16,-1-2-48-16,3 0-16 0,1 1 0 0,2 0 0 15,1-3-144-15,1 0 128 0,1 1-128 0,2 0 128 16,0-1-128-16,1-1 192 0,1-4-192 0,2 0 192 16,-1-2-192-16,0-2 192 0,2-1-192 15,1-2 192-15,1-1-48 0,-1-2 0 0,1-3 0 0,0-1 0 16,1-1-144-16,-1-2 128 0,-2-3-128 0,-1 2 128 0,0-2 48 15,-1 1 0-15,-1-2 0 0,-2 2 0 0,0-1-176 16,-3 2 192-16,-1 2-192 0,0 0 192 0,-1 0 112 0,-2 2 16 16,0 8 16-16,-3-7 0 0,3 7 64 15,0 0 16-15,-7-6 0 0,7 6 0 16,-7-3-160-16,7 3-16 0,-9 1-16 0,0 2 0 0,1 1-224 0,-1 4 0 16,1 3 0-16,-2 3 0 0,-1 1 0 0,1 2 0 15,0-2 0-15,1 4 0 0,-1 0 0 0,3 2 0 16,0 1 0-16,0 0 0 0,3 0 0 0,0-1 0 15,-1-2 0-15,2-1 0 0,2-3 0 0,0 0-192 0,1-1 192 0,0-1-208 32,0 0-1664-32,0-1-336 0,-3-2-64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7:53:00.587"/>
    </inkml:context>
    <inkml:brush xml:id="br0">
      <inkml:brushProperty name="width" value="0.05292" units="cm"/>
      <inkml:brushProperty name="height" value="0.05292" units="cm"/>
      <inkml:brushProperty name="color" value="#FF0000"/>
    </inkml:brush>
  </inkml:definitions>
  <inkml:trace contextRef="#ctx0" brushRef="#br0">11696 6708 10079 0,'0'0'448'0,"0"0"80"0,0 0-528 0,0 0 0 16,0 0 0-16,0 0 0 0,0 0 656 0,0 0 32 16,0 0 0-16,0 0 0 0,0 0 16 0,0 0 16 15,0 0 0-15,0 0 0 0,0 0-80 0,0 0 0 0,0 0-16 16,0 0 0-16,0 0-192 0,0 0-48 0,0 0 0 0,0 0 0 16,0 0 112-16,0 0 16 0,0 0 0 0,0 0 0 15,0 0-48-15,0 0 0 0,0 0 0 0,0 0 0 16,0 0-32-16,0 0-16 15,0 0 0-15,0 0 0 0,0 0-32 0,0-7 0 16,1 0 0-16,1-1 0 0,2 0-48 0,-1-1-16 0,1-1 0 0,2-1 0 16,2-1-16-16,-1 0-16 0,0-1 0 0,3 0 0 15,1-1-144-15,1-1-16 0,-1 1-128 0,2 1 192 16,1 1-64-16,2 1-128 0,-2 0 176 16,2 0-176-16,-1 0 192 0,1 2-64 0,1 0 0 0,2 1-128 0,-1 2 0 15,0 0 0-15,0 1-160 0,-2 0 160 0,-1 2-176 0,1 2 176 16,-2 0-128-16,-1 1 128 0,-1 0 0 0,-1 1-128 15,-1 1 128-15,0 0 0 0,-1 2-176 0,-1-1 176 16,-2 0-208-16,2 4 80 16,-8-7-528-16,7 9-112 0,-3-1 0 0,-2-1-6864 15,0 1-1376-15</inkml:trace>
  <inkml:trace contextRef="#ctx0" brushRef="#br0" timeOffset="364.66">12067 6379 17391 0,'0'0'768'0,"0"0"160"0,0 0-736 0,-5 1-192 0,0-1 0 0,-1 1 0 0,1 0 992 0,-1 1 160 15,1 1 48-15,-1 0 0 0,2-1-288 16,-1 1-48-16,-1 2-16 0,2-1 0 15,-1 2-352-15,1-1-80 0,-2 1-16 0,0 1 0 0,0 2-176 0,1 3-32 16,-2 0-16-16,2 3 0 0,0 0-48 0,2 3-128 16,-1 0 192-16,1 1-64 15,1 1-128-15,0 1 0 0,0 0 0 0,1 0 128 0,1-2-128 0,1 1 0 16,1-1 0-16,0 0 0 16,1-2 0-16,3 0 128 0,-3-1-128 0,2 1 128 0,0-3 80 15,2 0 16-15,-1 0 0 0,1-2 0 0,0-1-48 0,0-1-16 16,2-2 0-16,0 0 0 15,0-2-160-15,-2 0 160 0,1-1-160 0,1-2 160 0,-3-1-160 0,2 0-224 16,0-2 48-16,2 0 16 16,0-1-1872-16,0 0-368 0</inkml:trace>
  <inkml:trace contextRef="#ctx0" brushRef="#br0" timeOffset="930.86">12215 6774 13823 0,'0'0'1216'0,"0"0"-960"32,0 0-256-32,0 0 0 0,0 0 1168 0,0 0 192 0,0 0 48 0,0 0 0 15,3 8-320-15,-2-2-48 0,1 1-16 0,-2-1 0 0,1 2-512 0,0 0-128 16,0-1 0-1,1 2-16-15,-4 0-208 0,4 1-32 16,-2-1-128-16,0 0 192 0,0-1-192 0,0 1 0 0,0-1 128 0,0 0-128 16,0-1 0-16,1 0 0 0,-1-7 128 0,2 6-128 0,-2 1 128 0,0-7-128 15,0 0 176-15,0 0-176 0,0 0 592 0,0 0 16 16,0 0 0-16,0 0 0 0,0 0 96 16,6-2 0-16,-6 2 16 0,7-5 0 0,-2 0-208 0,0-2-32 15,0 0-16-15,0-1 0 0,-1 0-208 16,0 1-64-16,1 0 0 0,0 1 0 0,1 2-192 0,-2 0 0 15,-4 4 0-15,0 0 0 0,6-4 0 16,-6 4-128-16,7-1 128 0,-7 1 0 0,8 0-144 16,-1 1 144-16,-1 2 0 0,-6-3-144 15,8 2 144-15,-1 1 0 0,-7-3 0 0,7 3 0 0,-7-3 0 0,9 4 0 16,-2-2 0-16,0 0 0 0,0-1 0 0,0 0 0 16,-1-1 0-16,1 0 0 0,-1 0 0 0,2-1 0 15,0 0 0-15,-1 0 0 0,0-1 0 0,1 0 0 16,-2-2 0-16,2 1 128 0,0 0-128 0,-1 0 144 15,0 1-144-15,0 1 160 0,-1 1-160 0,1 1 0 16,-7-1 0-16,8 4 0 0,-2 0 0 0,0 1 0 16,-2 2 0-16,2 1 0 0,-2-1 0 0,1 2 128 15,1 0-128-15,-2 3 0 0,1-1 0 0,-1 1 128 16,1-1-128-16,-1 0 0 0,0-1 0 0,1 0 0 16,-1-1 0-16,2 1 0 0,-1-1 0 0,-2-1-224 0,2-1 32 0,0 1 0 31,-5-8-1408-31,9 4-256 0,1-2-64 0</inkml:trace>
  <inkml:trace contextRef="#ctx0" brushRef="#br0" timeOffset="1389.47">12749 6862 4607 0,'0'0'192'0,"0"0"64"0,0 0-256 0,0 0 0 15,1-6 0-15,1 2 0 16,-2 4 4688-16,0-6 896 0,0 6 176 0,0 0 48 0,0-5-4032 0,0 5-816 16,0 0-144-16,0 0-48 0,-4-4-336 0,4 4-80 15,0 0-16-15,-6 0 0 0,1 0-176 16,-1 2-32-16,2 1-128 0,-1 1 192 0,1 2-192 0,0 1 0 16,-1-1 0-16,2 2 0 0,0-2 0 0,0 1 0 15,1 0 0-15,0-1 0 0,2-6 0 0,0 8-128 16,-1 0 128-16,1-2-208 0,0-6 208 0,1 7 0 0,0-1 0 0,-1-6 0 15,0 0 0-15,2 7 0 0,-2-7 0 0,0 0 0 16,0 0 128-16,0 0-128 0,0 0 144 16,0 0-144-16,0 0 288 0,0 0-32 0,0 0-16 15,6-2 0-15,-1-1 96 0,0-1 32 0,-1 0 0 0,-4 4 0 16,5-5-112-16,-5 5-32 16,4-4 0-16,-4 4 0 0,0 0-32 0,0 0 0 0,0 0 0 0,0 0 0 15,0 0 16-15,0 0 0 16,0 0 0-16,0 0 0 0,0 0-208 0,7 4 176 0,-7-4-176 0,5 6 160 0,1-1-160 0,-2 2 0 15,-1-1 0-15,1-1 0 16,-4-5 0-16,4 7 0 0,0-2-192 0,-4-5 192 31,8 6-640-31,0-2-16 0,-8-4 0 0,11 3 0 0,-1 1-1616 0,0-4-320 0,-2-1-64 0</inkml:trace>
  <inkml:trace contextRef="#ctx0" brushRef="#br0" timeOffset="1816.24">12843 6842 3679 0,'0'0'320'0,"0"0"-320"15,0 0 0-15,0 0 0 16,0 0 3424-16,0 0 608 0,0 0 128 0,0 8 32 16,0-8-2336-16,2 6-448 0,-1 2-112 0,1-1-16 0,1-2-336 0,2 1-80 0,-1-1-16 0,0 1 0 0,2-1-400 0,-1 1-96 15,1-1-16-15,-1 1 0 16,2 0-160-16,-2-1-48 0,-5-5 0 0,7 3 0 0,0 0-128 0,-1-1 0 15,0 0 144-15,-1-1-144 0,1-1 128 0,-1 0-128 16,-5 0 160-16,6-1-160 16,-6 1 176-16,7-3-176 15,-2 0 192-15,0 0-192 0,-5 3 320 0,4-6-32 0,-1 1-16 0,-3 5 0 16,2-7-48-16,-1 2-16 16,-1 5 0-16,1-6 0 0,-1 1-208 0,0-1 176 15,0 6-176-15,0 0 160 0,0 0-160 0,0 0 0 0,0 0 0 0,-4-3 128 16,4 3-128-16,-6 0 0 0,0 1 0 0,-1 2 128 15,2 1-128-15,-1 0 160 0,0 1-160 0,0 2 160 0,0 1-160 0,1 1 0 16,0-1 0-16,-1 1 0 16,1 1 0-16,0 0 0 0,1 0 0 15,1 0 0-15,1 0 0 0,1 1 0 0,-1 0-144 16,1 0 144-16,0-1-256 0,1 1 16 0,0-3 0 0,2 4 0 31,1-2-768-31,2 0-144 0,-1-1-48 0,2-3-11088 0</inkml:trace>
  <inkml:trace contextRef="#ctx0" brushRef="#br0" timeOffset="2182.08">13232 6485 21599 0,'0'0'960'0,"0"0"192"0,0 0-928 0,0 0-224 16,2-6 0-16,-2 6 0 0,2-5 1296 0,0 0 224 15,-2 5 32-15,0 0 16 0,0 0-304 0,4-4-64 16,-4 4-16-16,0 0 0 0,3-5-480 0,-3 5-112 16,0 0-16-16,0 0 0 0,0 0-144 0,0 0-48 15,5-2 0-15,-5 2 0 0,0 0-96 0,7 2-32 0,0 2 0 16,-1 1 0-16,1 2-80 0,-1 0-32 0,0 4 0 0,1 3 0 15,-3 1-16-15,0 3-128 0,1 1 192 0,-2 3-64 16,-1 3-128-16,-1 3 192 0,-1 2-192 0,-1 3 192 16,-4 3-192-16,-1 3 0 0,0 0 0 0,-2 2-176 15,-2 1-160-15,0 1-48 0,0-1 0 0,-1-3 0 16,0-1-224 0,0-3-48-16,-1-2-16 0,1 0 0 0,-2-4-176 15,-6 13-48-15,3-9 0 0,0-5 0 0,0-5-720 0,-1-2-160 0,1-3-16 0</inkml:trace>
  <inkml:trace contextRef="#ctx0" brushRef="#br0" timeOffset="2733.99">11764 6290 19231 0,'0'0'848'0,"0"0"176"0,0 0-816 0,0 0-208 15,-2-6 0-15,2 6 0 0,-5-3 832 0,-1 0 128 0,6 3 32 0,-8-2 0 0,1-1-16 0,-1 4 0 16,1 1 0-16,0-1 0 0,-1 1-256 0,1 1-48 15,0 2-16-15,-1 1 0 0,0 2-320 16,0 3-64-16,-1 2-16 0,0 4 0 0,-1-1-96 0,0 3-32 0,0 2 0 16,0 2 0-16,0 2-128 0,2 4 160 15,1 3-160-15,-1 3 160 0,1 0-160 0,0 1 0 16,2 1 0-16,0 0 0 0,2 1 0 0,2 0 0 16,1-2 0-16,2-1 0 0,1 1 0 0,2-3 0 0,0-2 0 15,4-1 0-15,0 0 0 0,1-3 0 16,0 0 0-16,1-2 0 0,1-3 0 0,1-1 0 0,-1-2 0 0,2 2 0 15,-1-4 0-15,5 0 0 0,-1-1-176 0,11 4 176 16,1-5-2384-16,0-1-400 0</inkml:trace>
  <inkml:trace contextRef="#ctx0" brushRef="#br0" timeOffset="3223.87">13534 7205 21247 0,'0'0'944'0,"0"0"192"0,2-3-912 0,0-1-224 15,-1 0 0-15,0 0 0 0,-1 4 1856 0,0 0 320 16,0 0 64-16,0 0 0 0,0-6-784 0,0 6-176 31,0 0-16-31,0 0-16 0,0 0-544 0,0 0-128 16,0 0 0-16,0 0-16 0,0 0-304 0,0 0-48 16,0 0-16-16,-2 8 0 0,-1 0-192 0,1 1 0 15,0 5 0-15,0 0 0 0,0 1 0 0,-1 2-128 16,1 0-16-16,0 7 0 15,1-6-368-15,0 0-64 0,0-1 0 0,0 0-16 16,1-1-656-16,0 0-128 0,1-3-32 0,0 0-12288 0</inkml:trace>
  <inkml:trace contextRef="#ctx0" brushRef="#br0" timeOffset="4266.43">14689 7194 16703 0,'0'0'736'0,"0"0"160"0,0 0-720 0,0 0-176 0,0 0 0 0,2-5 0 16,-2 5 1200-16,4-5 208 0,-2 1 32 0,-2 4 16 16,2-6-512-16,-2 6-112 0,0 0 0 0,0 0-16 0,2-5-256 0,-2 5-48 15,0-6-16 1,0 6 0-16,0 0-128 0,0 0-32 0,0 0 0 0,0 0 0 15,0 0-112-15,0 0-32 0,0 0 0 0,0 0 0 16,0 0-64-16,0 0 0 16,0 0-128-16,0 0 192 0,0 0-192 0,0 0 144 0,0 0-144 0,0 0 128 15,0 0-128-15,0 0 0 0,0 0 0 0,0 0 0 16,0 0 0-16,-4 4 0 0,4-4 0 0,0 0 0 16,0 0 0-16,0 0 0 0,0 0 0 0,0 0 0 0,0 0 128 0,0 0-128 15,0 0 128-15,0 0-128 0,0 0 176 0,0 0-48 31,0 0-128-31,0 0 192 0,0 0 240 0,0 0 32 0,0 0 16 0,0 0 0 16,0-6 16-16,0 6 0 0,0 0 0 0,4-5 0 0,-3-1-96 16,-1 6-16-1,5-4 0-15,-5 4 0 0,4-6 0 0,-4 6-16 0,5-4 0 0,-5 4 0 16,0 0 0-16,5-4 0 0,-5 4 0 0,0 0 0 0,6-1-64 0,-6 1-16 16,0 0 0-16,6 1 0 0,-6-1-144 0,6 5-16 0,-1 0-128 0,-1 2 192 15,-2 0-192-15,0 0 144 16,-1 3-144-16,-1 1 128 0,0 0-128 0,-1 2 0 0,-1 2 0 0,-2 0 0 15,-1 0-224-15,-3 3-80 16,1 0-16-16,-6 6 0 0,1-2-448 16,0-1-80-16,-1 1-32 0,1-1 0 15,0-3-400-15,0 0-96 0,1-2-16 0,3-3-8080 0,1 0-1600 0</inkml:trace>
  <inkml:trace contextRef="#ctx0" brushRef="#br0" timeOffset="4859.06">15888 6733 15711 0,'0'0'704'0,"0"0"128"0,0 0-656 0,-3-3-176 15,3 3 0-15,0 0 0 0,-3-5 1120 0,3 5 192 16,-1-4 32-16,1 4 16 0,1-5 0 0,1 0 0 16,1 1 0-16,3-1 0 0,0 0-224 0,4-1-48 15,1 1-16-15,2-1 0 0,1 1-400 0,3-1-80 16,2 2-16-16,3 0 0 0,1-1-64 0,2 2 0 0,3 0-16 0,-2-1 0 16,1 0-112-16,-2 1-32 0,-2-2 0 0,0 1 0 15,0 0-160-15,-1 2-16 0,-2-1-16 0,0 2 0 16,-4 0-160-16,1 1 0 0,-3 1 0 0,-1 1 0 15,-1 1-176-15,-1 1-112 16,-1-1-32-16,1 2 0 0,-4 2-1888 16,-3 1-384-16,0-1-80 0,-2 2-9744 0</inkml:trace>
  <inkml:trace contextRef="#ctx0" brushRef="#br0" timeOffset="5314.67">16184 6654 21135 0,'0'0'928'0,"0"0"208"0,2-4-912 0,2-1-224 16,-1 1 0-16,-3 4 0 0,3-5 1344 0,-3 5 208 15,4-4 48-15,-4 4 16 0,0 0-784 0,0 0-144 0,0 0-48 16,0 0 0-16,0 0-416 0,0 0-96 0,0 0 0 0,0 0-128 15,0 0 192-15,0 0-64 0,4 7 0 0,-1 0-128 16,-1 1 128-16,0 1-128 0,-2 1 0 0,0 0 0 0,-2 1 0 0,1 1 0 31,-1 1 0-31,0 1 0 0,-2 3 0 0,0 0 0 0,1 2 0 0,0 1-144 16,-1 0 144-16,2-1 0 0,-1 0 0 0,1 1-128 16,-1 1 128-16,1-1 0 15,0-1 0-15,0 1 0 0,1 1 0 0,0 0 128 0,1-2-128 0,0-2 0 0,1 0 176 0,1-2-48 16,1 1 0-16,-1-1 0 0,1-2 144 15,0-1 32-15,0-1 0 0,2 0 0 0,-1-2 144 0,0 0 48 16,2-1 0-16,1-2 0 0,-3-1-144 16,0-2-32-16,-4-3 0 0,7 3 0 15,0-1-64-15,-1-1-32 0,2-1 0 0,0-1 0 16,-1 0-224-16,2-2 0 0,0-1 0 0,4-4-160 16,-2-1-384-16,1 0-80 15,0-2-16-15,-1 1 0 0,1 2-1920 0,0 0-384 0,6-4-64 0,-3 3-32 16</inkml:trace>
  <inkml:trace contextRef="#ctx0" brushRef="#br0" timeOffset="6082.38">16669 7096 17615 0,'0'0'768'0,"0"0"192"0,0 0-768 0,0 0-192 0,0 0 0 0,0 0 0 0,0 0 1456 0,0 0 256 15,0 0 48-15,0 0 16 0,-5 0-800 16,5 0-144-16,-4 6-48 0,0 0 0 0,0 1-480 16,0 1-112-16,1 0 0 0,1 2-16 15,0 2-176-15,-2 0 0 0,1 1 0 0,0-1 0 0,1 0 0 0,-1 1 0 0,0-1 0 0,1 0 128 16,1-1-128-16,-3-1 0 0,2-1 0 0,0 0 0 0,1-3 448 0,1-6 0 31,-1 7 0-31,1-7 0 0,0 0 320 0,0 0 64 0,0 0 0 0,0 0 16 16,0 0-48-16,0 0-16 15,0 0 0-15,3-7 0 0,-1 1-384 0,3-3-80 16,-2-2 0-16,1-1-16 0,1-1-112 0,-1-1-32 16,1 0 0-16,-1 0 0 0,0-1-160 0,1 3 160 15,-1 1-160-15,1 3 160 0,-2-3-160 0,1 3 0 16,0 0 0-16,-1 3 0 0,-3 5 0 0,4-5-144 15,-4 5 144-15,0 0 0 0,0 0-160 0,7-2 160 16,-7 2-128-16,7 0 128 0,-7 0-144 0,6 1 144 16,1 1-160-16,-7-2 160 0,6 4-176 0,1-1 176 15,-2 0-192-15,2 1 192 0,0-1-288 0,-2 0 48 16,-5-3 16-16,6 3 0 0,-6-3 64 0,6 4 16 16,0-1 0-16,-6-3 0 0,6 2 144 0,1-1 0 0,0 2 0 0,0-3-128 15,-7 0 128-15,7-3 0 16,-1 1 160-16,1 0-160 0,0-1 256 0,0 0-32 0,0 0-16 0,0 1 0 15,-1 0-32-15,2 0-16 0,-8 2 0 0,5 0 0 16,-5 0 48-16,8 1 16 0,-2 2 0 0,0 1 0 16,1 3-224-16,-1 1 0 0,1-1 0 0,-2 2 0 15,1 1 0-15,1 0 0 0,-1 0 0 0,1 1 0 16,-2 0 0-16,2 0 0 0,1-1 0 0,-1 0 0 16,-1 0-480-16,0-2-32 0,1 1-16 0,0-1 0 15,-1-2-1648-15,1 1-336 0,-1-1-64 0,2-2-10352 16</inkml:trace>
  <inkml:trace contextRef="#ctx0" brushRef="#br0" timeOffset="6488.59">17201 7087 9215 0,'0'0'400'0,"0"0"96"0,0 0-496 0,0 0 0 15,0 0 0-15,0 0 0 0,-2-4 3616 0,1 1 624 0,1 3 128 16,0 0 32-16,-3-4-2512 0,3 4-496 15,-4-2-112-15,4 2 0 0,-6 0-432 0,1 1-80 16,-1 1 0-16,1 3-16 0,-1 0-400 0,1 2-80 16,-1 0-16-16,1 1 0 0,-1 2-256 0,2 0 128 15,-2-1-128-15,1 2 0 0,0-1 0 0,2 0 0 16,0 1 0-16,-1 0 0 0,2-1 0 0,0 0 0 0,1-1 0 0,0 1 0 0,1-1 0 0,0-2 0 16,0-7 0-16,1 6 0 15,-1-6 0-15,0 0 0 0,0 0 144 0,0 0-144 0,0 0 320 0,7 4-48 16,-2-2 0-1,-5-2 0-15,7-2-144 0,-2-2-128 0,1 0 144 0,-2-2-144 16,0-1 304-16,1-2-48 16,-1-1 0-16,1 0 0 0,-1 0 0 0,0 1 0 0,0 1 0 0,-1 0 0 15,-1 1-128-15,0 1-128 0,1-1 144 0,-3 7-144 0,0 0 256 16,0 0-64-16,0 0 0 0,0 0 0 16,0 0-64-16,0 0-128 0,0 0 176 15,0 0-176-15,7 2 144 0,-2 3-144 0,-5-5 0 16,6 4 144-16,1 1-144 0,-2 0-192 0,0 1 32 0,-1-1 16 15,1 1-224-15,-1-1-32 0,-4-5-16 0,6 6 0 16,-1-2-368-16,2 1-80 0,-2 1-16 0,0-2 0 16,0 1-1760-16,2-2-368 0</inkml:trace>
  <inkml:trace contextRef="#ctx0" brushRef="#br0" timeOffset="6889.92">17334 7083 14735 0,'0'0'1312'0,"0"0"-1056"16,0 0-256-16,2 8 0 0,-2-8 1424 0,2 7 240 0,0 1 32 0,0 1 16 0,3 0-336 0,-2-2-64 15,2 0-16-15,-1 1 0 16,1-2-544-16,2 1-112 0,-1-1-32 0,0 0 0 16,-1-1-352-16,1 1-64 0,1-1 0 0,-1 0-16 15,-6-5-48-15,7 3-128 0,1 0 192 0,-2 0-64 16,0-1 80-16,0-1 16 0,2-1 0 0,-1 0 0 0,-7 0 32 0,0 0 16 15,6-2 0-15,0 0 0 0,-1-2 176 0,1 1 16 16,-3-1 16 0,-2-1 0-16,-1 5-80 0,1-5-16 0,-1-2 0 0,1 0 0 0,0 2-176 0,-1 5-32 15,-2-6-16-15,2 6 0 0,0 0-160 0,0 0 0 16,-4-3 144-16,4 3-144 0,-6-1 128 0,1 1-128 16,-3 2 160-16,0 2-160 0,2-1 0 0,-1 2 0 15,0 2 0-15,-1 1 0 0,0-1 0 0,2 1-128 16,0 1 128-16,1 1-160 0,-1 0-16 0,1 0 0 0,0-2 0 0,2 2 0 31,0 1-400-31,1 0-96 0,2-1-16 0,2 0 0 16,-1-1-528-16,1 0-128 0,1-2 0 0,-1-1-11184 0</inkml:trace>
  <inkml:trace contextRef="#ctx0" brushRef="#br0" timeOffset="7268.06">17730 6632 24015 0,'0'0'1056'0,"4"-3"224"0,-1-3-1024 0,1 1-256 15,-1-1 0-15,2 2 0 0,-1-1 1312 0,-1 1 208 0,-3 4 32 0,3-4 16 16,-3 4-336-16,6-4-64 0,-1 1-16 0,-5 3 0 0,0 0-400 0,7 0-96 16,-2 0-16-16,-5 0 0 0,7 2-208 0,0 3-48 15,-2 1-16-15,1 2 0 0,-1 1-32 16,2 2 0-16,-2 2 0 0,2 1 0 0,-1 3-48 0,0 0-16 0,-1 2 0 0,0 1 0 16,-1 2-32-16,0 2-16 0,-3 1 0 0,-1 3 0 15,-4 1-64-15,0 6-16 0,-3 2 0 0,0 4 0 16,-4 4-336-16,-4 0-80 0,-1 1-16 15,-2 2 0-15,-4 0-496 0,0-1-112 0,-1-3 0 0,-1-1-16 32,0 0-112-32,-2-2 0 0,2-3-16 0,-2-2 0 15,-3-3-192-15,-2-2-48 0,-2-3 0 0,0-3 0 0,-1-1-928 16,-1-2-192-16</inkml:trace>
  <inkml:trace contextRef="#ctx0" brushRef="#br0" timeOffset="7759.88">15769 6340 24527 0,'0'0'1088'0,"0"0"224"0,-5-2-1056 0,-1 1-256 16,1 1 0-16,-1 2 0 0,1 1 768 0,-2 0 112 16,0 1 16-16,-4 3 0 0,0 1-192 0,0 1-16 15,0 4-16-15,0 1 0 0,-1 2-256 0,-2 3-48 16,1 3-16-16,0 4 0 0,1 3-208 0,2 3-144 16,-1 2 192-16,2 2-192 0,1 2 0 0,2 4 0 15,1 3 0-15,2 1 0 0,2 1 0 0,2 2 0 16,2 1-160-16,4 1 160 0,3-3 0 0,1-2 0 0,2-3 0 15,3 0 0-15,1-3 0 0,2-4 0 16,1-4 0-16,1-2 0 0,1-2-160 0,1-1 160 0,2-2-208 16,10 7 80-1,0-8-336-15,3-4-64 0,0-5-16 0,-6-6-8336 0,7-1-1664 0</inkml:trace>
  <inkml:trace contextRef="#ctx0" brushRef="#br0" timeOffset="8361.04">18093 7415 3679 0,'0'0'160'0,"-4"-4"32"0,1-2-192 0,0 0 0 0,-1-1 0 0,2 0 0 0,0 1 6256 0,1-1 1200 15,0 1 240-15,1-1 48 0,2-1-4976 0,0 1-992 0,-2-1-208 16,2 0-32-16,2 1-576 0,0-1-96 0,1 1-32 0,0 1 0 15,1 0-416-15,1 1-96 0,-1 0 0 16,-1 2-16-16,0 0-304 0,-5 3 128 16,6-1-128-16,-6 1 0 0,7-2 0 0,-7 2 0 0,8 3 0 0,-2 0 0 0,-6-3 0 0,6 5 0 15,-2 2 0-15,0 1 0 0,0 1-208 0,-3 0-112 16,0 0 0-16,-1 1-16 16,-1 1-80-16,0 1-16 0,-3 0 0 0,2 2 0 31,-2 0 16-31,-1-1 0 0,0-1 0 0,1-1 0 0,-2 0 416 0,-1-1-128 0,1 0 128 0,0-2 0 0,2-2 0 0,0 0 0 15,0-3 192 1,-1 0-64-16,5-3 48 0,-4 6 16 16,4-6 0-16,0 0 0 0,0 0 128 0,0 0 48 0,0 0 0 0,0 0 0 0,0 0 32 15,0 0 16 1,0 0 0-16,0 0 0 0,0 0-224 0,0 0-64 0,7 2 0 16,0-1 0-16,-1-1-128 0,3 0 0 0,2-1 0 0,-1 1 128 15,2 0-128-15,2 0 0 16,0-1 0-16,1 2 0 0,1-2-336 0,3 0-48 0,2 0-16 0,1 0 0 31,1 0-1744-31,1-2-352 0,3 1-64 0,-1 0-12608 0</inkml:trace>
  <inkml:trace contextRef="#ctx0" brushRef="#br0" timeOffset="8779.87">18962 6878 6447 0,'0'0'576'0,"0"0"-576"16,0 0 0-16,0 0 0 0,-6-2 3632 0,1 0 608 15,0 0 128-15,5 2 32 0,0 0-1904 0,0 0-368 0,-4-2-80 0,4 2 0 16,0 0-640-16,0 0-112 0,-1-5-16 0,1 5-16 16,1-4-320-16,1-1-64 0,-2 5-16 0,6-3 0 0,1-1-336 0,1 0-64 15,1 0-16-15,2 1 0 0,1 0-176 0,1 1-32 16,0 0-16-16,3 0 0 0,-3-1-224 0,1 0 0 15,0 1 0-15,1 0 0 16,-1 1 0-16,0-1 0 0,1-1 0 0,-2 1-160 16,-1 1-352-16,-1 0-64 0,0 1 0 0,0 0-16 15,-1 1-464-15,-1 1-96 0,-2 1 0 0,0 0-16 16,-2 1-2048-16,-1 2-416 0,-5 6-80 0,-5 1 0 0</inkml:trace>
  <inkml:trace contextRef="#ctx0" brushRef="#br0" timeOffset="8961.49">18985 7027 5519 0,'0'0'240'0,"-6"0"64"0,0 0-304 0,0 0 0 16,1-1 0-16,5 1 0 0,-6-2 4256 0,6 2 800 0,0 0 144 0,0 0 48 15,0 0-2816-15,0 0-576 0,0 0-96 0,0 0-32 16,2-5-560-16,3 1-112 16,-1 0-32-16,2 1 0 0,0 0-688 0,3 0-144 15,0 0-16-15,1 1-16 0,1 1-160 0,1 0 0 0,1-1 0 0,1 1 0 16,1-2-640-16,1 3-64 0,2 0-16 0,2 2 0 15,0-1-2048-15,2 0-416 0</inkml:trace>
  <inkml:trace contextRef="#ctx0" brushRef="#br0" timeOffset="10048.89">19894 6674 4607 0,'0'0'400'0,"0"0"-400"16,0 0 0-16,0-6 0 0,0 1 2528 0,0-1 416 0,0 0 96 0,0 0 16 15,0 0-1072-15,0 1-192 16,0 0-64-16,2-1 0 0,-2 0-256 0,1-1-64 16,0 0-16-16,-1 1 0 0,1-1-224 0,0 1-32 0,1-1-16 0,0 0 0 15,1 1-208-15,0-2-32 0,1 0-16 0,1 2 0 16,-1-1-256-16,4-1-48 0,-2 1-16 0,2 0 0 15,0-1-64-15,-2 2-16 0,3-1 0 0,1 2 0 0,0-1-48 0,1 2-16 16,-1-2 0-16,1 2 0 0,0 1-128 0,0 0-16 31,0 1-16-31,-2 1 0 0,1-1-240 0,-1 2 144 0,0 0-144 0,0 0 128 0,-1 1-128 0,-1 1 0 16,0 2 144-16,0 0-144 0,-2-1 0 0,1 3 0 16,-2 0 0-16,-1 3 0 0,-2 1-256 0,-1 2 16 15,-1 1 16-15,-1 2 0 0,-1 0 16 0,-3 0 0 31,0 3 0-31,-1 0 0 0,-3 0-48 0,-1 1 0 0,0 0 0 16,0-1 0-16,0 0 256 0,0 0 0 0,0 0 0 0,0 0 0 16,0-2 0-16,1 0 0 0,2-1 0 0,0 0 0 0,-2-2 0 0,3-1 0 15,2-1 0-15,-1 1 0 0,1-2 0 0,2-1 0 16,-2-2 0-16,3 0 0 0,0 0 0 0,1-1 0 16,0 1 0-16,1-7 0 0,2 6-160 0,-1 1-96 0,0-2 0 0,1 1-16 31,3-1-496-31,-2 1-112 0,2 1-16 0,2-1 0 15,1 1-608-15,0-1-128 0,1 1-32 0,1 0 0 16,1 0-16-16,0 2-16 0,-1 0 0 0,0 0 0 16,1 1-320-16,-2-1-64 0,2 1-16 0,0 0 0 15,-4 0 112-15,1 0 0 0,-1 0 16 0,-2 0 0 0,0-1 1200 0,-2-1 256 16,-1 1 32-16,0-1 16 0,-1 1 848 0,1-2 192 0,-2 0 16 0,0 1 16 16,-2-2 832-16,1 1 160 0,0 0 48 0,0-2 0 15,-1 1-160-15,2-6-16 0,-1 6-16 0,0 1 0 16,-1-2-176-16,-1 1-16 0,3-6-16 0,-2 6 0 15,0 0-80-15,-1-1-16 16,3-5 0-16,-5 5 0 0,1-1-368 0,4-4-80 0,-5 3 0 16,5-3-16-16,-5 4-80 0,1-2-16 0,4-2 0 0,0 0 0 0,0 0 96 0,0 0 16 15,0 0 0-15,0 0 0 0,-4-3 80 0,4 3 32 16,0 0 0-16,0-6 0 0,1 1-320 0,2-1-64 16,-1 1-16-16,1 0 0 15,-3 5-208-15,4-4-32 0,1-1-16 0,-5 5 0 16,4-4-160-16,-4 4 0 0,6-2 144 0,0 0-144 0,1-1 0 0,-2 2 0 0,-5 1 0 15,0 0 0-15,8 1 0 0,-2 2 0 0,-6-3 0 0,5 4-128 16,0 2 128-16,-2 1-128 0,-1 0 128 0,-1 1-128 16,0-2-96-16,-1 2-16 15,-2-2 0-15,0 3 0 0,-1 0-80 16,-2 0-32-16,-1-1 0 0,-3-1 0 16,1 1 160-16,0 0 48 0,0-2 0 0,-2 0 0 0,0-2 144 0,-1-1 0 0,0 1 0 0,2-2 128 15,-3-1 64-15,2 0 0 0,0-1 16 0,0-1 0 16,1-1 240-16,2-1 32 0,-1-1 16 0,1 0 0 15,2-2 16-15,0 0 0 0,2-2 0 0,1-1 0 0,1 0-240 0,1 0-32 16,0-2-16-16,1 1 0 0,1 0-224 0,1 1 0 16,2 1 0-16,-1 2 0 0,3 0 0 0,-3 2 0 15,3-1-192 1,1 1 192 0,-1 2-480-16,1 0 16 0,1 2 0 0,0 0 0 0,0 2-2176 0,2 1-432 0</inkml:trace>
  <inkml:trace contextRef="#ctx0" brushRef="#br0" timeOffset="12469.57">22736 7669 7359 0,'0'0'656'0,"0"0"-528"16,0 0-128-16,0 0 0 0,0 0 1616 0,5-5 304 15,-5 5 48-15,0 0 16 0,0 0-1152 0,0 0-208 16,6-6-48-16,-6 6-16 0,0 0-256 0,0 0-48 16,0 0-16-16,0 0 0 0,6-5 112 0,-6 5 32 15,0 0 0-15,0 0 0 0,5-7 0 0,-5 7 0 16,0 0 0-16,0 0 0 0,0 0 32 0,0 0 16 15,3-6 0-15,-3 6 0 0,0 0 0 0,0 0 0 16,0 0 0-16,0 0 0 0,5-7-96 0,-5 7-16 16,0 0 0-16,0 0 0 0,0 0-80 0,0 0-32 15,0 0 0-15,0 0 0 0,0 0-208 0,0 0 0 0,0 0 128 0,0 0-128 16,0 0 0-16,0 0 0 0,0 0 0 0,0 0 0 16,0 0 0-16,0 0 0 0,0 0 0 0,0 0 0 15,0 0 0-15,0 0 0 0,0 0 0 0,0 0 0 16,0 0 0-16,0 0 0 0,0 0 0 15,0 0 0-15,0 0 0 0,0 0 0 0,0 0 0 0,0 0 0 16,0 0 0-16,6 5 0 0,-6-5-128 0,6 6 128 16,-6-6 0-16,0 0 0 0,5 7 0 0,-5-7 0 15,0 0 0-15,5 7 0 0,-5-7 0 0,0 0 0 0,4 8 0 16,-4-8 0-16,0 0 0 0,4 9 0 16,-4-9 160-16,4 5-16 0,-4-5 0 0,3 5 0 15,-3-5 48-15,5 4 16 0,-5-4 0 0,5 3 0 0,-5-3 112 0,6 4 0 16,0-2 16-16,1 0 0 0,0-1 80 15,-1 0 16-15,-1-1 0 0,3-1 0 16,-3 0-112-16,5 0 0 0,0-1-16 0,0 0 0 0,-1-2 16 0,1 1 0 16,-1-1 0-16,1-2 0 0,2 1 0 0,1-1 16 15,-1-2 0-15,1 0 0 0,0-1 64 0,3-1 16 16,-1 0 0-16,2 0 0 0,0-1-96 0,2-2 0 16,2-3-16-16,0 2 0 0,-3 0-144 0,3 1-32 15,1-1 0-15,0 1 0 0,-1 0-128 0,0 0 0 0,1 1 0 0,-1-1 0 16,0-2 128-16,0 3-128 0,0 2 0 0,-1 0 128 15,-5-2-128-15,1 2 0 0,1 0 0 16,-2 1 128-16,-3 1-128 0,1 1 0 0,-2 1 0 0,-2 0 0 16,1 0 0-16,0 0 128 0,-2-1-128 0,0 2 0 15,-2-1 0-15,1 1 0 0,1 1 0 0,-3-2 0 16,-5 6 0-16,8-4 0 0,-2 0 0 0,-6 4 0 0,0 0 0 16,7-4 0-16,-7 4-224 0,0 0 80 31,0 0-272-31,0 0-48 0,0 0-16 0,0 0 0 0,0 0-448 0,0 0-96 0,0 0 0 0,0 0-16 15,0 0-640-15,0 0-128 0,0 0-32 0</inkml:trace>
  <inkml:trace contextRef="#ctx0" brushRef="#br0" timeOffset="41527.96">17561 8603 12543 0,'0'0'560'0,"0"0"112"0,0 0-544 0,0 0-128 0,0 0 0 0,0 0 0 0,0 0 1024 0,4-5 192 32,-4 5 16-32,1-6 16 0,-1 6-208 0,0 0-32 0,1-6-16 15,-1 6 0-15,0 0-32 0,0 0-16 0,0-7 0 0,0 3 0 0,0-1-80 16,0 5-16-16,0 0 0 0,0 0 0 0,0 0-112 16,0 0-32-16,0 0 0 0,0 0 0 15,0 0-112-15,-5 3-16 0,1 2-16 0,0 1 0 0,-1 3-432 16,0 2-128-1,-2 2 0-15,1 3 0 0,-1 0 0 0,0 3 0 0,0 1 0 0,-1 1-144 0,0 1 144 0,2 2-128 16,-3 0 128-16,1 1-128 0,2 1-128 0,-2-2-32 16,-1-1 0-16,0-1 0 0,2-1 144 0,-1-1 144 15,0-2-208-15,0-1 80 0,2-1 128 0,-2-1 0 16,0-2 0-16,2-1 0 0,0-1 0 0,1-1 144 16,-2-2-144-16,3-1 0 0,-1 0 176 0,1-2-176 0,0 0 160 15,-1-2-160-15,5-3 128 0,0 0-128 16,0 0 0-16,0 0 0 0,0 0 128 0,0 0-128 15,0 0 0-15,0 0 144 0,-2-5 112 0,1-2 0 16,2-2 16-16,1 0 0 0,2 0-272 0,0-4 128 16,1-2-128-16,2-1 0 0,1-3 128 0,1-1-128 0,0-2 0 15,2-2 0-15,2-4 0 0,-1 2 0 0,-1 0 0 0,-1 0 0 16,-1 1 0-16,1 1 0 0,0 1 0 16,0 1 0-16,0 0 128 0,0 3-128 0,-2 0 0 15,-1 3 0-15,1 1 240 0,0 2-64 16,-3 1-16-16,0 1 0 0,0 1 16 0,-2 3 0 15,1 0 0-15,-1 3 0 0,-3 4 0 0,0 0 0 0,0 0 0 0,0 0 0 0,0 0-176 16,0 0 160-16,7 3-160 0,-2 2 160 16,-2 2-160-16,3 2 0 0,-1 1 0 15,0 2 128-15,-1 2-128 0,2 0 0 0,-1 1 0 0,2 1 0 0,-1 1 0 0,2 1 0 16,0 2-144-16,0 0 144 0,-1-1 0 16,1-1-160-1,1 0 160-15,0-2-128 0,0 1 128 0,1-2 0 0,0 1 0 0,0-1-128 16,-1-2 128-16,-1 1 0 0,-1-2 0 0,1-1 0 15,-1 0 0-15,-1-1 0 0,0-2 0 0,-2 0 0 16,-1-1 0-16,0-2 0 0,-2 1 160 0,-1-6-160 0,0 0 176 0,0 0-176 16,-1 5 192-16,1-5-192 15,0 0 192-15,-5 5-64 0,1 0 0 0,-2-2-128 16,0 0 192-16,-1-2-64 0,-1 0 0 0,-1 0-128 0,-2-1 272 16,0 1-48-16,0 1-16 0,-2-1 0 0,-2-1-16 15,0 1 0-15,-1 3 0 0,1-2 0 0,-1 1 0 0,2 0 0 0,1 2 0 0,-1 0 0 16,-1-1-192-16,1-1 0 0,-1 0 0 0,0 1 0 15,2-1 0-15,1 1 0 16,0 0 0-16,1 0 0 0,0-1 0 0,1 1 0 0,0-1 0 0,2 0 0 0,3-1-304 0,-2 1 48 31,2-1 16-31,5-2 0 0,0 0-720 0,0 0-160 0,0 0-32 0,0 0-8896 32,0 0-1776-32</inkml:trace>
  <inkml:trace contextRef="#ctx0" brushRef="#br0" timeOffset="44206.19">18159 8698 2751 0,'0'0'256'0,"0"0"-256"0,0 0 0 0,0 0 0 0,0 0 2384 0,0 0 432 16,0 0 96-16,0 0 16 0,0 0-1312 0,0 0-256 16,-3-5-48-16,3 5-16 0,-2-4-384 0,2 4-80 15,-3-4 0-15,3 4-16 0,0 0-128 0,0 0-32 16,-4-4 0-16,4 4 0 0,-4-2 112 0,4 2 32 15,0 0 0-15,-5-2 0 0,-1 0-192 0,6 2-32 16,0 0-16-16,0 0 0 0,-5-1-112 0,-1 1-32 16,6 0 0-16,-7 1 0 0,-1 0-112 0,1 0-32 0,1 1 0 0,-1 0 0 15,0 0-96-15,1 3-32 16,-1-2 0-16,1 3 0 0,-1 0-144 0,0 1 0 0,0 1 0 16,0 0 0-16,-1 2 0 0,2 1 0 0,0 0 0 0,0 2 0 15,-2 1 0-15,0-1 0 0,1 1 128 0,1 0-128 16,1 1 0-16,-1-1 0 0,1 0 0 0,2 0-176 15,1-3 176-15,2 1 0 0,0-1-144 0,2-1 144 16,3-2-128-16,0 1 128 0,3-1-160 0,-1 0 160 16,1 0 0-16,2-1 160 0,1-2 0 0,3 0 0 0,-1-2 304 15,2 0 64-15,2 1 16 0,-1-3 0 0,1-2-96 16,-2 0-32-16,3 0 0 0,0-2 0 16,2-1-224-16,0 0-32 0,-1-2-16 0,-1 2 0 0,2-2 32 0,-1 1 0 15,-3-2 0-15,0 2 0 0,-1-2 80 0,-1 1 32 16,-1 1 0-16,-2-3 0 0,0-1-16 0,-3 1 0 15,1-1 0-15,-1 1 0 0,-2 0-64 0,0 0-16 0,-1 0 0 0,-2 0 0 16,0 1-192-16,-1-1 144 16,-2 0-144-16,0 0 128 0,0 1-128 0,-1 0 192 15,-2 1-192-15,-1-1 192 0,1 0-192 0,0 2 0 16,-3-1 144-16,0 1-144 0,-1-2 0 0,-1 3-240 0,-1-1 48 0,-1 2 0 31,-1-1-192-31,0-1-48 0,-1 1 0 0,1 1 0 16,-4-1-384-16,3 2-80 0,0 0 0 0,0 1-16 0,0 1-320 0,1 0-64 0,0 1-16 0,1 0-7888 15,1 1-1568-15</inkml:trace>
  <inkml:trace contextRef="#ctx0" brushRef="#br0" timeOffset="44616.94">18303 8454 19343 0,'-5'-13'848'0,"5"13"192"0,-1-7-832 0,-1-1-208 0,-1-1 0 0,-1 0 0 0,1 1 2112 16,0-1 384-16,0 1 80 0,-1-1 16 0,2 3-1232 0,0-1-240 16,-1 1-48-16,0 0-16 0,1 1-224 0,-2 0-64 15,0 2 0-15,1 1 0 0,-1-1-144 0,4 3-48 0,0 0 0 16,-4 2 0-16,-2-1-272 0,1 2-64 15,1 1-16-15,0 3 0 16,-1 1-224-16,1 2 128 0,-1 1-128 0,2 4 0 0,-2 4 0 0,0 2 0 16,0 2 0-16,-1 4 0 0,1 4 0 0,0 2 0 15,-1 2 0-15,-1 4 0 0,1 2-128 0,0 3-32 0,1 3 0 0,-1 0 0 16,-1 0-64-16,4 1-16 16,0 0 0-16,0-2 0 0,-2-3 80 0,1-1 16 15,0-3 0-15,2 0 0 0,-2-4 144 0,1-1 0 0,1-2 0 16,0-2-128-16,-1-4 128 0,0-2 0 0,0 0 0 15,0-2 0-15,0-6-224 0,0-1-16 0,-1-1 0 16,3-1 0 0,-1-2-720-16,0-1-128 0,-2-3-48 0,1-1-8624 15,3-6-1728-15</inkml:trace>
  <inkml:trace contextRef="#ctx0" brushRef="#br0" timeOffset="45642">19546 8592 20159 0,'0'0'896'0,"-1"-6"176"0,-2-1-864 0,1 0-208 15,0 1 0-15,2-1 0 0,0-1 1488 0,0 1 256 0,1-1 48 16,1 0 16-16,1 0-640 0,0-1-128 0,0 0-16 15,2 1-16-15,-1 1-96 0,1 0-16 0,0 0 0 16,0 1 0-16,1-2-208 0,-1 3-48 0,-5 5-16 0,9-6 0 16,0-1-112-16,-1 2-32 0,-2 1 0 0,-6 4 0 15,10-4-144-15,-1 3-16 0,-9 1-16 16,10 0 0-16,-2 0-96 0,-8 0-16 16,8 2 0-16,1 2 0 0,-2 0-64 0,-1 2-128 0,-6-6 176 0,7 6-176 15,1 1 160-15,-6 2-160 16,-2-1 128-16,0 3-128 0,1 1 0 0,-2 1 0 0,-1-2 0 0,-2 2 0 15,1 3-240-15,-2 1 80 0,-3-2 16 16,1 1 0-16,1 0 0 0,-1 1 0 0,-1-2 0 0,2 0 0 16,-2-1 144-16,3-1 0 0,-4 0 0 0,1 1-128 15,1 1 128-15,1-2 0 0,-2 1 0 0,3-1 0 0,-1-1 0 16,1 0 0-16,-2-1 0 0,2 0-128 0,0 0 128 16,1-1 0-16,-1-1 0 0,2 0 0 15,1 0 0-15,1 0 0 0,0-1 0 0,1-8 0 0,0 0-144 0,0 10 144 16,0-1-160-16,0-9 160 0,4 9-368 15,-4-9 32-15,6 6 0 0,-1 0 0 16,-5-6-384-16,8 7-80 0,-2-3-16 0,2 0 0 16,-1 2-208-16,0-1-32 0,1 2-16 0,1-2 0 15,1 1-1248-15,-1 1-256 0,-3 1-48 0</inkml:trace>
  <inkml:trace contextRef="#ctx0" brushRef="#br0" timeOffset="46004.44">19593 9285 11967 0,'0'0'1072'16,"-4"2"-864"0,-1 2-208-16,0-3 0 0,-1 0 2128 0,6-1 384 15,-5 2 80-15,5-2 16 0,-6-1-992 0,6 1-192 0,0 0-32 0,0 0-16 16,-3-6-32-16,2 1 0 0,1-2 0 0,2 1 0 0,2-1-400 16,0 1-96-1,1-1-16-15,2 0 0 0,1 1-352 0,0-1-80 0,1 1-16 0,0 1 0 16,1 1-144-16,1 0-48 0,-1 1 0 0,1 1 0 0,1 1 0 0,-3 1 0 15,1 1 0-15,-1 0 0 0,-1 0-192 0,0 2 128 16,-2 1-128-16,0 1 0 0,-1 0 0 0,0 0 0 16,-2 2 0-16,0-1-160 0,-1 1-144 15,-2 0-16-15,0-1-16 0,-2 2 0 0,-1 1 80 16,0-1 32-16,-2 1 0 0,2-1 0 0,-2-1 224 16,-2-1 0-16,-1 0 0 0,1-1 0 0,-2 0 0 15,1-2 0-15,0-1 0 0,2 0 0 16,-2 0 144-16,2-2-16 0,-1-1-128 0,1 0 192 0,2-1 16 0,1-1 0 0,1-2 0 15,-1 1 0 1,2-2-208-16,1 1 144 0,1-2-144 0,2 1 128 16,-1-1-608-16,2-1-128 0,1 1-32 0,0 0-9728 15,1 1-1936-15</inkml:trace>
  <inkml:trace contextRef="#ctx0" brushRef="#br0" timeOffset="46432.6">18650 8935 25567 0,'0'0'1136'0,"0"0"224"0,9-3-1088 0,1 1-272 15,0 1 0-15,0 0 0 0,0-2 1248 0,2 2 192 16,0 0 32-16,1 0 16 0,-1-1-864 0,1 0-176 16,2-4-48-16,-1 1 0 0,-1 0-400 0,2 1 128 15,1 0-128-15,-1 0 0 0,-1-1-144 0,-2 0-112 16,-2 1-32-16,1 1 0 16,-3-1-272-16,1 1-48 0,-1 1-16 0,0 1 0 15,-1 0-464-15,-7 1-80 0,8 2-32 0,-8-2-10576 0</inkml:trace>
  <inkml:trace contextRef="#ctx0" brushRef="#br0" timeOffset="46608.94">18808 9009 26207 0,'-10'2'1152'0,"10"-2"256"0,-6 2-1136 0,6-2-272 0,0 0 0 0,0 0 0 16,0 0 1152-16,0 0 192 0,0 0 16 0,0 0 16 15,0 0-432-15,0 0-96 16,12-2-16-16,-1 0 0 0,1-1-192 0,2-2-32 0,1 2-16 0,0-1 0 15,1-1-464-15,-1 0-128 0,0-3 0 0,0 0 0 32,1 1-2032-32,2-1-416 0,1-1-96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7:53:52.378"/>
    </inkml:context>
    <inkml:brush xml:id="br0">
      <inkml:brushProperty name="width" value="0.05292" units="cm"/>
      <inkml:brushProperty name="height" value="0.05292" units="cm"/>
      <inkml:brushProperty name="color" value="#FF0000"/>
    </inkml:brush>
  </inkml:definitions>
  <inkml:trace contextRef="#ctx0" brushRef="#br0">1239 821 2751 0,'0'0'256'0,"0"0"-256"15,0 0 0-15,0 0 0 0,0 0 2432 0,0 0 448 16,0 0 96-16,0 0 16 0,0 0-1152 0,0 0-240 16,0 0-32-16,0 0-16 0,0 0-768 0,0 0-144 15,5 8-48-15,0-4 0 0,-5-4 144 0,10 0 32 0,-1-2 0 0,1-2 0 16,-1-1-32-16,3-1 0 0,0 1 0 0,1-3 0 16,0 0-176-16,2-2-48 0,-2-1 0 0,0 0 0 15,1 3-160-15,1-2-32 0,-4 0-16 0,0-1 0 16,0 1-96-16,-1 0-16 15,-2-1 0-15,0 1 0 0,-2-1-16 0,-1 1-16 0,-2-1 0 0,0 0 0 16,-3-1-32-16,-2 0 0 0,0-1 0 0,0 6 0 16,-1 0 32-16,-2-1 0 0,0-1 0 0,-2 1 0 15,-2 1-32-15,0-2 0 0,-2 2 0 0,-5 1 0 16,0 0 64-16,-1 2 0 0,-1 3 0 0,-7 2 0 16,1 3-192-16,12-1 0 0,-1 4 0 0,-1 2 0 0,0 2 0 0,1 2-144 15,-1 1 144-15,0 3 0 16,3-1-144-16,-7 14 144 0,3-5 0 0,7-2-144 0,3-1 144 15,2 2-160-15,1-5 160 0,3 0-160 0,4-2 160 0,1-2 0 16,0-2 0-16,3 0-128 0,2-2 128 0,4-1 0 16,0-1 0-16,-3-5 128 0,2 1-128 0,4-2 192 15,1-1-64-15,3 1 0 0,-1-3-128 0,4 0 0 16,2-2-176-16,4 1 176 16,2-3-1840-16,2-2-272 0,0-2-48 0</inkml:trace>
  <inkml:trace contextRef="#ctx0" brushRef="#br0" timeOffset="1115.95">1875 706 10127 0,'-10'2'448'0,"10"-2"96"0,-6 2-544 0,-1-1 0 15,1 0 0-15,0 0 0 0,-3 0 2048 0,3-1 320 16,-1 0 48-16,2 0 16 0,-1 1-1296 0,3-1-256 0,3 0-48 0,0 0-16 16,-7-1 208-16,7 1 32 0,0 0 16 0,-3-3 0 15,1-3-16-15,1 2 0 0,-1-2 0 16,2 1 0-16,0-2-464 0,0-2-80 15,2 2-32-15,-2-2 0 0,0-1-64 0,0-1-16 0,-3-1 0 0,2 2 0 16,0-1-144-16,-1-1-48 16,0 0 0-16,-2 1 0 0,0 1-80 0,-1 1 0 0,-1 1-128 0,-2 0 192 15,1 2-192-15,-2 3 0 0,-1 2 0 0,0 3 0 16,-1 2 0-16,2 2 0 0,-1 1 0 0,0 3 0 16,1 1 0-16,-1 3-128 0,1-1 128 0,1 1 0 0,-1-1-144 0,-1 5 144 15,3-1 0-15,0-1-144 16,5-2-16-16,-2-1 0 0,0-1 0 0,4 1 0 0,2-5-32 0,2-1-16 15,-1-2 0-15,1 0 0 0,2-4 208 0,1-2 0 16,0-2 0-16,1-2 0 0,1 0 128 0,0-3 64 16,-1-2 0-16,2 0 16 0,0-1 80 0,0 0 16 15,-1 0 0-15,0 0 0 0,-3 0-80 0,1 1-16 16,-3 0 0-16,1 4 0 0,-2 1-208 0,-3 5 144 0,0 0-144 16,0 0 128-16,0 0-128 0,2 8 160 0,-1 3-160 15,-1 3 160-15,-1 3-32 0,-2 2-128 16,0 1 192-16,-1 4-64 0,-1-1-128 0,-1 2 128 0,1 0-128 15,-2 13 128-15,1-4-128 0,2-1 0 16,1 0 0-16,0 1 128 0,-2 1-128 0,3 0 0 0,1-1 0 16,1 0 0-16,2-1 0 0,3 0 0 0,-2-4 0 0,3-5 0 15,3-2 0-15,0-5-176 16,-1-5 176-16,3-2-128 0,0-4 128 0,2-1 224 0,0-6-48 0,3-3-16 0,-1-2 368 16,0-3 80-16,2-2 16 0,-1-3 0 0,-1-6-128 15,2-3-32-15,2-5 0 16,0-3 0-16,-1-3-256 0,2-3-48 0,-1-4-16 15,0 2 0-15,-3 1-144 0,1 2 0 0,-2 1 0 0,-2 2 0 16,-2 1 0-16,-2 3 0 0,0 3-128 16,-4 9 128-16,0 1 0 0,-1 0 0 15,-1 3 0-15,1 1 0 0,-3 2 0 0,0 1 192 0,0 3-32 0,-1 0 0 0,-1 2 16 0,1 4 0 16,0 0 0-16,0 0 0 0,0 0-176 0,-6 3 0 16,2 3 0-16,-3 1 0 0,2 3-128 15,-1 2 128-15,0 3-160 0,0 0 160 0,2 3-144 0,1 0 144 16,-2 1-128-16,2 1 128 0,2 1-160 0,0 1 160 15,-2 0-192 1,3 1 192-16,3 1-448 0,1 3 32 0,0-2 0 0,4 0 0 16,-1-2-64-16,2-2-16 0,2-2 0 0,0-3 0 0,0-2 320 0,2-3 176 0,0-4-192 0,1-1 192 0,1-4 0 0,0-4 0 31,1-2 128-31,1-1-128 0,1-5 416 0,-1-3-16 0,0-4 0 0,-2-2 0 0,0-3-144 0,0-2-16 31,-1 1-16-31,-1-2 0 0,-1-1-96 0,0 0-128 16,-1 2 176-16,-1 2-176 0,-1 1 128 0,-1 3-128 15,-2 0 0-15,0 4 0 0,-2 3 0 0,1 2 0 16,-3 1 128-16,0 3-128 0,-2 5 208 0,0 0-16 16,0 0 0-16,0 0 0 0,0 0-192 0,0 0 0 15,0 0 0-15,-1 8 0 0,0 2 0 0,-2 1 0 16,0-1 0-16,2 1-160 0,0 1 160 0,1 2 0 0,1-1-144 16,0 0 144-16,2 0-128 0,0 1 128 15,1 1-160-15,2 0 160 0,-2 1-304 0,3 0 48 0,2 2 0 0,2-1 0 31,1 1-208-31,2-2-48 0,-2-1 0 0,1-2 0 0,1-3 192 0,0-3 16 0,1-1 16 0,1-3 0 16,0-4 288-16,1-1 0 16,-2-4 0-16,-2-1 0 0,2-2 0 0,-1-3 192 0,0-5-16 0,-1 0-16 15,-1-2 48-15,-2-1 16 0,-1-2 0 0,-1 0 0 16,-2-1-64-16,0 1-16 0,-2 2 0 0,-1 2 0 0,-1 0-144 0,0 3 0 16,-2 3 144-16,0 2-144 0,-3 2 304 0,0 4-16 15,1 0 0-15,2 4 0 0,0 0-160 16,-5 5-128-16,-1 1 192 0,1 2-192 0,-1 1 0 0,2 2 0 15,-1 1 0-15,1 2 0 0,1 3-144 0,1-1 144 16,0 0-128-16,2 0 128 0,2 1 0 0,0-1-128 16,1-1 128-16,1 2 0 0,1-2-160 0,1 1 160 15,2-1-192-15,1-1 192 16,2 0-784-16,-1-2-48 0,1-3-16 0,1-3 0 16,1-1-1440-16,0-3-272 0</inkml:trace>
  <inkml:trace contextRef="#ctx0" brushRef="#br0" timeOffset="1328.72">2709 439 31327 0,'0'0'1392'0,"0"0"272"0,0 0-1328 0,0 0-336 0,0 0 0 0,0 0 0 16,0 0 512-16,2-4 48 0,-2 4 0 0,1-7 0 0,2 1-352 0,-3 6-64 15,2-5-16-15,-2 5 0 16,3-6-1856-16,1 1-368 0,4-6-80 16,-8 11 0-16</inkml:trace>
  <inkml:trace contextRef="#ctx0" brushRef="#br0" timeOffset="1901.67">3130 480 26719 0,'0'0'2368'0,"4"-7"-1888"0,-2 0-480 0,1 0 0 16,0 0 960-16,1 2 112 0,-1 0 16 0,-3 5 0 15,2-4 160-15,-2 4 32 0,0 0 16 0,0 0 0 16,0 0-816-16,0 0-160 0,0 0-48 0,2 8 0 16,0 3-272-16,-2 3 0 0,-2 2 128 15,1 1-128-15,-2 3 0 0,1 3 0 16,1 1 0-16,-1 1 0 0,-1 2 128 0,1-1-128 0,0 2 0 0,0 7 0 0,1-2 128 0,-2-1-128 31,1 0 0-31,2-4 0 0,-2-1 0 0,1-3 0 0,1-3 0 16,-1-5 0-16,0-3 0 0,0-2 128 0,1-1-128 15,0-2 0-15,0-3 400 0,0-5-16 0,0 0-16 16,0 0 0-16,0 0 272 0,6-4 64 16,2-5 16-16,1-2 0 0,1-3-240 0,1-1-48 15,1-3-16-15,1 0 0 0,1 1-256 0,3 1-160 16,0 2 192-16,2 1-192 0,0 0 0 0,-1 2 0 0,2 3 0 0,-2 2 0 0,-2 3 240 0,1 2-16 16,-3 1 0-16,-1 2 0 0,-2 0-32 15,-1 2-16-15,-2 1 0 0,0 1 0 0,-3 0-176 0,0 1 0 16,-2 0 144-16,-1 1-144 0,-1 2 0 0,-2 1 0 15,-1-1 0-15,-3 1 0 16,0 1-192-16,-4 0 32 0,-2-1 16 0,-2 1 0 0,-2-1 0 0,-2 0 0 16,-2 0 0-16,1 0 0 0,-1-1 144 15,0-1 0-15,2-1 0 0,-1-2 0 0,2 0 0 0,0-2 0 16,1-1 128-16,2-3-128 0,2 0-176 0,1 0-96 16,1-2-32-16,2 0 0 15,3-1-688-15,2-1-144 0,2-2-16 0,4 1-16 0,0-2-2112 16,7 0-432-16,3 0-64 0</inkml:trace>
  <inkml:trace contextRef="#ctx0" brushRef="#br0" timeOffset="2771.71">2888 640 5519 0,'0'0'496'15,"0"0"-496"-15,1-7 0 0,-1 7 0 0,3-5 1664 0,-3-1 224 0,0-2 48 0,0 1 16 0,0 1-464 16,0-2-80-16,-1 0-32 0,1 3 0 0,0-2-144 0,0 1-16 15,1-1-16 1,-1-1 0-16,0 1-144 0,-1-1-32 0,1 0 0 0,1-1 0 0,0 1-144 0,1 0-48 16,0 1 0-16,-1 1 0 0,-1 0-352 0,0 6-80 15,0 0-16-15,0 0 0 0,0 0 0 0,0 0-16 16,0 0 0-16,0 0 0 0,0 0-48 0,0 0-16 16,0 0 0-16,0 0 0 0,1 10-304 0,-1 0 128 15,-1 3-128-15,0 4 0 0,1 1 0 0,-2 3 0 16,1 0 0-16,0 2 0 0,0 1 0 0,1 8 0 15,-3 0 0-15,2 9 0 0,0-7 128 0,0-3-128 16,1-3 0-16,-2-2 0 0,0-4 128 0,0-1-128 0,-1-4 0 0,2 0 0 16,-1-1 0-16,0-3 160 0,1 1-160 0,-1-3 128 15,-1-3-128-15,0 0 0 0,3-8 0 0,-3 8 0 16,3-8-224-16,0 0-80 0,0 0-16 16,0 0 0-1,0 0-704-15,0 0-160 0,0 0-32 0,0 0 0 16,0 0-1792-16,0 0-352 0</inkml:trace>
  <inkml:trace contextRef="#ctx0" brushRef="#br0" timeOffset="3000.69">2972 835 3679 0,'0'0'160'0,"0"0"32"0,0 0-192 0,0 0 0 15,0 0 0-15,0 0 0 16,0 0 4368-16,0 0 832 0,0 0 176 0,0 0 16 15,0 0-3600-15,0 0-736 0,0 0-144 0,1 10-16 0,0 1-560 0,1 0-96 16,-1-1-32-16,2 1 0 16,-1 0-208-16,0 0 0 0,-1-1 128 0,1 0-128 15,1-1 0-15,-1 1 0 0,-2-10 0 0,3 12 0 16,-2 1-320-16,0-4-128 0,-1-9 0 0,0 10-16 16,0-10-624-16,0 0-128 0,0 0-32 0</inkml:trace>
  <inkml:trace contextRef="#ctx0" brushRef="#br0" timeOffset="3198.82">3057 616 25055 0,'0'0'1104'0,"0"0"240"0,-1-5-1088 0,-1 0-256 0,0 1 0 16,1-1 0-16,1 5 1296 0,-1-4 208 15,-1 0 32-15,2 4 16 0,0 0-1088 0,0 0-208 0,-2-5-64 16,-1 1 0-16,3 4-512 16,0 0-128-16,0 0 0 0</inkml:trace>
  <inkml:trace contextRef="#ctx0" brushRef="#br0" timeOffset="3817.89">3551 826 20607 0,'0'0'912'0,"2"-8"192"0,0 0-880 15,1-2-224-15,1-1 0 0,-1 0 0 0,0-1 1504 0,0 1 256 16,2 0 48-16,-1 1 16 0,1 0-624 0,-1 1-128 0,0 2-32 0,-1 1 0 16,0 1-192-16,-3 5-32 15,0 0-16-15,0 0 0 0,0 0-432 0,8 5-96 0,-2 1-16 0,1 3 0 16,-2 1-256-16,0 3 0 0,-1 3 0 0,2 1 0 16,-2 2 0-16,0 0 0 0,-1-1 0 0,1 2 0 15,-2 0 0-15,2 1 0 16,-3-2 0-16,0-2 0 0,-1-1 0 0,0 0 0 0,0 0 0 0,-1-2 0 0,0-5 144 15,1-1-144-15,-4-1 0 0,4-7 144 16,0 0 128-16,0 0 32 0,0 0 0 0,0 0 0 16,-4 1 464-16,-1-3 112 0,2-4 16 0,1-1 0 0,0-3-256 15,1-1-64-15,1-2 0 0,1-3 0 0,1-1-128 16,1-2-48-16,2-1 0 0,0 1 0 0,2 1-400 16,-1 0 128-16,2 1-128 0,1 1 0 0,0 2 0 0,-1 1 0 15,2 2 0-15,0 1 0 0,0 1-256 0,1 1 64 16,0 2 0-16,0 0 16 15,0 2-592-15,2 0-112 0,-1 0-16 0,2 1-16 16,0-2-1712-16,0 2-352 0,2 0-64 0</inkml:trace>
  <inkml:trace contextRef="#ctx0" brushRef="#br0" timeOffset="4032.98">4062 692 14735 0,'0'0'640'0,"0"0"160"15,0 0-640-15,0 0-160 0,0 0 0 0,0 0 0 0,0 0 3216 0,0 0 624 16,0 0 112-16,0 0 16 0,-4 5-2320 0,-2 2-480 15,0 1-80-15,1 1-32 0,1 0-592 0,0 2-112 0,1 2-32 0,1-1 0 16,0 1-144-16,0 0-48 0,2 0 0 16,0 0 0-16,0 2 32 0,1-1 0 15,1-1 0-15,0 0 0 0,1 0-16 0,2-2 0 16,-1-2 0-16,3 0 0 0,-1-1-144 0,1-1 160 0,1-2-160 0,-1-1 160 16,2-1-160-16,0-2-176 0,0-1 48 15,1-1 0 1,0-3-1008-16,1 0-192 0,1-3-32 0</inkml:trace>
  <inkml:trace contextRef="#ctx0" brushRef="#br0" timeOffset="4202.32">4256 537 21471 0,'-6'-14'960'0,"3"8"192"0,-2-1-928 0,-2 1-224 16,-1-1 0-16,-1 1 0 0,-1-2 1760 0,0 1 304 0,-1 1 64 0,2 0 16 0,-1 2-608 0,0-1-128 16,0 0-32-16,1 1 0 0,1 0-848 0,3 1-160 0,0 0-48 0,5 3 0 15,0 0-320-15,0 0 0 16,0 0 0-16,0 0 0 15,0 0-352-15,0 0-96 0,0 0 0 0,6 0-16 16,2 1-720-16,3 1-144 0,0 1-16 0</inkml:trace>
  <inkml:trace contextRef="#ctx0" brushRef="#br0" timeOffset="4647.72">4404 690 28559 0,'0'0'1264'0,"0"0"272"0,-5-1-1232 15,5 1-304-15,-7-1 0 0,3-1 0 0,4 2 1136 0,0 0 160 16,-6 3 48-16,2 0 0 0,-1 2-736 0,2 1-144 0,1 1-16 16,0 0-16-16,1 3-304 0,-1 1-128 0,2 1 0 0,2 1 128 0,-1 1-128 0,2-1 0 15,0 0 0-15,2 0 0 0,-1 2-128 0,0 0 128 0,2-2 0 0,1-1 0 16,-1-1 0-1,2-1 0-15,1 0 0 0,1-1 0 16,-1-1 0-16,0-3 0 0,-1-1 0 0,1 0 0 16,0-3 384-16,-1-1-16 0,1-2 0 0,-1-2 0 15,0 0 48-15,-2-3 16 0,1 0 0 0,-1-2 0 0,0-2 112 0,-1-3 32 16,0-1 0-16,-1 0 0 0,2-2-208 0,-5-1-48 0,1-2 0 0,0 1 0 16,0 2-160-16,-1-1-32 0,1 3-128 0,-1 1 192 15,0 3-192-15,0 3 144 16,-1 0-144-16,0 2 128 0,0 6 208 0,0 0 48 15,0 0 0-15,0 0 0 0,0 0-192 0,0 0-48 16,0 0 0-16,0 0 0 0,0 0-144 0,-1 8-176 16,1 1 48-16,0 1 0 0,1 0 128 0,1 1 0 0,0 0 0 0,2 1-128 15,0 0 128-15,1 1 0 16,1 0-144-16,1 2 144 0,-1 0-384 0,3-1 0 16,0-1 0-16,1 2 0 15,1-1-528-15,1-1-112 0,0-2-32 0,2-1 0 16,2 0-2240-16,0-2-448 0</inkml:trace>
  <inkml:trace contextRef="#ctx0" brushRef="#br0" timeOffset="5149.26">4924 794 8287 0,'0'0'736'0,"0"0"-592"0,0 0-144 0,-3 6 0 0,0-3 2752 0,3-3 528 16,-2 7 112-16,-1-2 0 0,0 1-1520 0,1-1-304 31,-1 0-64-31,-1 0-16 0,2 1-272 0,2-6-48 15,0 0-16-15,-2 5 0 0,2-5-256 0,0 0-48 0,0 0-16 0,-3 4 0 16,3-4-176-16,0 0-32 0,0 0-16 0,0 0 0 0,0 0 48 0,0 0 16 16,-3-5 0-16,2-1 0 15,1 0-32-15,1-1-16 0,2 0 0 0,1-3 0 0,-1-2-96 16,2 1-16-16,0-2 0 0,1 2 0 0,0 0-192 0,1 2-64 16,0 0 0-16,-1 2 0 0,1-1-256 0,-3 5 0 15,-4 3 0-15,7 0 0 16,-7 0 0-16,6 2 0 0,0 3 0 0,-1 0 0 0,0 3 0 15,-1 1 0-15,-1 1 0 0,1 1 0 0,-1 1 0 0,0-1 0 16,1 2 0-16,-1-1-144 16,1 0 144-16,-1-1 0 0,0-1-144 0,-1-1 144 0,1-1 0 0,1-2 0 0,-1 0 0 0,-3-6 0 15,0 0 0-15,5 3 0 16,-5-3 0-16,6 0 0 0,-6 0 144 0,8-1 0 16,-3-2 0-16,2-3 0 0,-1-2 160 0,1 0 16 0,1-2 16 15,0-1 0-15,1 0-16 0,2-1 0 0,0-3 0 16,1 3 0-16,-1-2-320 0,1 2 0 15,3 1 0-15,-2 2 128 0,-2-2-128 0,0 3 0 0,0 3 0 0,-1 1 0 16,-1 1 0-16,-1 2 144 0,-1 2-144 0,0 1 160 16,-1 2-160-16,0 0 0 0,-1 0 0 0,1 2 128 0,-2 2-128 15,2 0 0-15,-2 3 0 0,0-1 0 16,1 1 0-16,0 0-224 0,0 1 80 0,-1 2 16 16,-1 0-416-16,1 1-80 15,-1 1-16-15,0 0 0 16,1 1-1664-16,-2-2-320 0,0-1-80 0</inkml:trace>
  <inkml:trace contextRef="#ctx0" brushRef="#br0" timeOffset="5465.9">5751 799 27871 0,'0'0'1232'0,"0"0"256"0,0 0-1184 0,0 0-304 0,0 0 0 0,0 0 0 0,0 0 1184 0,0 0 176 16,0 0 48-16,0 0 0 0,6 2-512 0,1 0-80 15,-7-2-32-15,7 1 0 0,1 0-256 0,2 0-48 16,1 0-16-16,1 1 0 0,1-2-112 0,4 1-32 16,-2 0 0-16,5 0 0 0,2-1-16 0,2 0-16 15,0 1 0-15,4-1 0 0,1 0-32 0,0 0-16 16,1 0 0-16,-1-1 0 0,-3-1-112 0,-2-1-128 15,-1 1 176-15,-2 1-176 0,-2-1 128 0,-2 1-128 16,0 0 0-16,-4 1 0 0,-3 0-192 0,-2 0-112 0,-2-1-16 0,-6 1 0 31,0 0-1552-31,0 0-320 0,0 0-64 0</inkml:trace>
  <inkml:trace contextRef="#ctx0" brushRef="#br0" timeOffset="6402.26">2411 1451 4607 0,'0'0'400'16,"0"0"-400"-16,-4-1 0 0,4 1 0 0,-4-2 848 0,1-1 96 16,-1 1 16-16,-1 0 0 0,1 0-48 0,4 2 0 0,-5-2 0 15,1-1 0-15,-2 1 112 0,2 1 32 16,0 0 0-16,-2 0 0 0,1 0-160 0,-1-1-48 0,1 2 0 0,-1 0 0 16,1 0-48-16,-1 0-16 0,0 0 0 15,0 0 0-15,1 0 16 0,-1 1 0 0,-1-1 0 0,2 0 0 16,1 0 32-16,-2 0 16 0,1 0 0 0,0 0 0 0,5 0-144 0,-4 0-16 15,4 0-16-15,0 0 0 0,0 0-144 0,0 0-16 16,0 0-16-16,0 0 0 16,0 0-80-16,0 0-16 0,0 0 0 0,0 0 0 0,0 0-112 15,0 0-32-15,9-2 0 0,0-1 0 16,4 2 64-16,1 0 16 0,1-1 0 0,3 1 0 0,1 0 32 16,1 0 0-16,2 0 0 0,2-2 0 0,0 1-112 0,0 0 0 15,2 0-16-15,2 0 0 0,-1-2-32 16,3 1 0-16,0 0 0 0,2 0 0 0,0 1-64 0,3 0-16 15,2 0 0-15,2 1 0 0,0 0-128 0,1-2 0 16,-2 1 0-16,1 0 0 0,0-1 128 0,2 1-128 16,1-1 0-16,1 2 128 0,3 1-128 0,0 0 0 15,3-1 144-15,-1 0-144 0,-1-1 128 0,1 1-128 0,-1-3 128 16,1 2-128-16,2 1 128 0,0 0-128 0,3 0 160 0,1 0-160 16,0-2 160-16,-1-1-160 15,0 1 160-15,-2 0-160 0,1 0 160 0,1 1-160 16,1 1 160-16,1-1-160 0,1-1 0 0,-1-1 128 15,-1 0-128-15,0 0 0 0,-2 0 0 0,1 2 0 16,-1 1 0-16,3 0 0 0,3-1 128 0,-2-2-128 0,-3 0 0 0,0 0 0 16,0 0 0-16,1 1 128 0,-2 2-128 0,3 0 0 15,3 0 0-15,-4-3 128 16,-1 0-128-16,0 0 0 0,-1 0 0 0,0 1 128 0,-2 1-128 16,1 1 0-16,-1 0 0 0,1-2 0 0,0 1 0 15,-3-1 0-15,-2 0 0 0,-1 0 0 0,-1 1 128 16,-2 0-128-16,-2-1 0 0,-2 2 0 0,0-1 0 15,-2 1 0-15,-1 0 128 0,-1 0-128 16,-3 1 0-16,-3-1 144 0,-4 0-144 0,-2 0 0 0,-2-1 144 16,-6 1-144-16,-1-1 128 0,-3 1-128 15,-2 0 160-15,-3 2-160 0,-5-1 192 0,0 0-64 0,0 0-128 0,0 0 192 16,0 0-192-16,0 0 0 0,0 0 0 16,0 0-160-16,0 0-400 0,-5 1-80 15,-2 1 0-15,0-1-16 0,1 1-624 0,1 0-128 16,0 1-32-16,-1 1-9184 0,2 0-1824 0</inkml:trace>
  <inkml:trace contextRef="#ctx0" brushRef="#br0" timeOffset="8681.53">4156 2615 5519 0,'0'0'496'0,"0"0"-496"15,0 0 0-15,0 0 0 0,0 0 1136 0,0-9 128 0,0 1 16 0,-3 2 16 16,3 6-288-16,0 0-64 0,-1-8-16 0,1 8 0 16,0-9-224-16,0 1-64 0,0 8 0 0,0 0 0 15,0-7-48-15,0 7-16 0,0 0 0 0,0 0 0 0,1-8-288 0,-1 8-64 16,0 0-16-16,0 0 0 0,0 0 16 0,0 0 0 15,3-9 0-15,-3 9 0 0,0 0 48 0,0 0 16 16,0 0 0-16,0 0 0 0,1-6-16 0,-1 6 0 16,0 0 0-16,0 0 0 0,0 0-64 0,0 0-16 15,0 0 0-15,0 0 0 0,0 0-64 0,0 0 0 16,0 0-128-16,4 8 192 0,0 1-192 0,-1 2 144 16,-3-1-144-16,1 1 128 0,-2 0-128 0,0 2 0 15,-2 3 0-15,1 1 0 0,1 2 0 0,0 2 0 16,-1 1 0-16,1 1 0 0,0 3 0 0,1 3 0 15,-3 2-144-15,3 3 144 0,0 1 0 0,3 4-160 16,-3 1 160-16,1 4-128 0,0 3 128 0,1 1 0 16,0 0 0-16,0 3 0 0,-1 1-128 0,2 3 128 15,0 0-128-15,-1 2 128 0,0 1 0 0,1 0 0 16,-1 0 0-16,1-1 0 0,0 0 0 0,1 0-128 16,0 3 128-16,-1-3 0 0,0-2 0 0,1-2 0 15,-1-1 0-15,1-2 0 0,-1-4 0 0,0-1 192 16,-2-1-64-16,1-1 0 0,1-3 112 0,-2-3 16 0,0-1 16 0,1-1 0 15,-1-6 192-15,0 0 48 0,0-2 0 0,-1-8 0 16,0 1-64-16,0 0-16 0,0-1 0 16,-1 2 0-16,0-2-240 0,0 0-32 0,-1-1-16 0,0 0 0 15,2-3-144-15,-3 1 160 0,2-2-160 16,0 2 160-16,0-3-160 0,1 1 128 0,0-2-128 0,0-1 128 16,-2-2-128-16,1 1 128 0,0-2-128 15,1-2 128-15,0-6-128 0,0 6 0 0,0-6 0 0,0 0 0 16,0 0-528-16,0 0-144 0,0 0-32 0,0 0 0 15,0 0-1536-15,4-6-320 0</inkml:trace>
  <inkml:trace contextRef="#ctx0" brushRef="#br0" timeOffset="9344.94">4103 2629 10127 0,'0'0'896'0,"0"0"-704"0,0 0-192 0,0-8 0 0,-2 1 960 0,2 7 144 16,-3-8 48-16,3 8 0 15,-1-10-64-15,1 1 0 0,0 9 0 0,0-9 0 0,0 9-256 0,2-8-64 16,1 0-16-16,-1 0 0 0,1 1-112 0,0 0 0 16,-3 7-16-16,5-7 0 0,-5 7-176 0,6-7-16 15,1 0-16-15,1 3 0 16,-1 0-96-16,2 1-32 0,1 0 0 0,1 1 0 15,2-1-64-15,2 1-16 0,1 0 0 0,2 0 0 16,0 1-48-16,3-2-16 0,2 2 0 0,1-1 0 0,-1 1-144 0,0 0 0 16,0 0 0-16,1 1 128 0,2 0-128 0,2 1 0 15,-1 0 0-15,2 1 0 0,1 0 0 0,1 1 0 16,0-1 0-16,4-1 0 0,1 0 0 0,0 1 0 0,-2 0 0 0,-2 0 0 0,-2-2 0 0,0-2 0 16,-2 1 0-16,0 0 0 0,-2 1 0 0,-1 0 0 31,-3 1 0-31,-2-1 0 0,-1 0 0 0,-5 0 0 0,-2 0 0 15,-1 0 128-15,-2 0-128 0,-9 0 0 16,10 1 144-16,-1 2-144 0,-9-3 128 0,0 0-128 16,0 0 160-16,0 0-160 0,0 0-176 0,0 0-128 0,0 0-16 0,2 8-16 31,-2-8-704-31,-2 10-144 0,-2-2-32 0</inkml:trace>
  <inkml:trace contextRef="#ctx0" brushRef="#br0" timeOffset="9998.04">5020 2503 5519 0,'0'0'496'0,"0"0"-496"0,0 0 0 0,0 0 0 0,0 0 2384 0,0 0 384 16,-1-7 80-16,1 7 16 0,0 0-1136 0,0 0-240 15,-1-7-32-15,1 7-16 0,0 0-464 0,0 0-80 16,0 0-32-16,0 0 0 0,0 0-368 0,0 0-80 15,0 0-16-15,0 0 0 0,0 0-208 0,0 0-64 16,0 0 0-16,0 0 0 0,2 9-128 0,-2-9 0 16,3 10 0-16,0 1 128 0,-1 1-128 0,1 1 0 15,-2-1 0-15,1 2 0 0,1-1 0 0,-2 2 0 16,0 3 0-16,0 3 0 0,-1 1 0 0,-1 1 0 16,0 1-144-16,0 4 144 0,0 3 0 0,-1 2 0 15,1 2-128-15,0 1 128 0,-1 1 0 0,0 2 0 0,0 3 0 16,2-2 0-16,-1 1 0 0,-1 0 0 0,1 0 0 15,1 2 0-15,0 1 0 0,0 0 0 0,-1-1 0 0,1 2 0 16,0 0 0-16,1 2 0 0,0-1 0 0,3-1 0 16,-3-2 0-16,1 1 0 0,0 0 0 0,0-2 0 0,1-3 0 0,0 1 0 31,0 1 0-31,2-3 0 0,-4-1 0 0,1 0 0 0,0-3 0 16,0-1 0-16,1 1 0 0,-1-1 0 15,-1 0 128-15,1-2-128 0,0-4 0 0,0 1 0 0,0-2 128 16,0 2-128-16,0 1 0 0,1-1 0 0,-1-3 0 0,1 0 0 0,-1 3 144 0,0-4-144 15,0-1 128-15,0 0-128 0,1 0 144 0,0-1-144 16,-1 0 160-16,0-6-160 16,1 0 208-16,-1 2-48 0,-1 0-16 0,0 1 0 0,0 0 48 0,1 1 16 15,-1 0 0-15,0-1 0 0,1 1-48 0,-2 0-16 16,0 2 0-16,0-2 0 0,0-1-16 0,0-1 0 0,0 0 0 0,0 1 0 16,0-3 16-16,-2-1 0 15,1-1 0-15,1 0 0 0,0-2 48 16,0-1 0-16,-1 0 0 0,0 0 0 0,0-1-32 0,0 0 0 0,0-1 0 0,-1-2 0 15,2 0-32-15,0 0-128 16,-1-1 192-16,1 1-64 16,0-7-128-16,0 7 0 0,0 0 144 0,-2-1-144 0,2-6 0 0,0 6 0 15,2 0 0-15,-2-6 0 16,0 6-576-16,0-6-48 0,0 7 0 0,0-7 0 16,0 0-1872-16,0 0-384 0</inkml:trace>
  <inkml:trace contextRef="#ctx0" brushRef="#br0" timeOffset="10860.82">4285 4747 3679 0,'0'0'320'0,"0"0"-320"15,0 0 0-15,0-6 0 0,0-1 1792 0,-1 1 304 0,-1-1 48 0,1 2 16 16,-1-2-912-16,1 2-176 0,0-2-48 0,-1 2 0 15,2 5-128-15,-1-6-48 0,1 6 0 0,-1-4 0 16,0-1-208-16,1 5-64 0,0 0 0 0,0 0 0 16,0 0 80-16,0 0 16 0,0 0 0 0,0 0 0 0,0 0-16 15,0 0 0-15,0 0 0 0,0 0 0 0,0 0-304 0,0 0-64 16,-1 7-16-16,0 1 0 0,1-1-96 0,0 2-32 16,0 2 0-16,-1 1 0 0,0 2-144 0,0 2 160 15,1 1-160-15,-1 1 160 0,-1 0-160 0,1-1 0 16,1 2 0-16,-1 1 128 0,0-3-128 15,0 2 0-15,-1 0 0 0,1-1 128 0,0 1-128 0,0 0 0 16,-1-2 0-16,0 1 0 0,1-1 128 0,0 0-128 16,0 0 192-16,1-2-64 0,0-1 112 0,0 0 16 0,-1-2 0 0,1 0 0 15,0 0 32-15,-1-1 16 16,0-1 0-16,0-1 0 0,1-1-96 0,0 0-16 16,0-1 0-16,0-1 0 0,-2 1-64 0,2-7 0 0,0 6-128 0,0-6 192 15,0 6-192-15,0-6 128 16,0 5-128-16,0 1 0 0,-2-1 128 0,2-5-128 15,0 0 0-15,0 0 0 0,0 0 0 0,-1 6 0 0,1-6 0 0,0 0 0 16,0 0 0-16,0 0 0 16,1 5-176-16,-1-5 176 0,0 0-544 0,0 0 16 15,0 0 0-15,0 0 0 16,0 0-384-16,0 0-80 0,0 0-16 0,4 5 0 0,-4-5-352 0,0 0-80 0,0 0-16 0</inkml:trace>
  <inkml:trace contextRef="#ctx0" brushRef="#br0" timeOffset="11295.4">4268 5270 14271 0,'0'0'640'0,"0"0"128"0,0 0-624 16,0 0-144-16,0 0 0 0,0 0 0 16,0 0 1136-16,0 0 192 0,0 0 32 0,0 0 16 0,0 0-384 0,0 0-80 15,0 0-16-15,0 0 0 0,0 0-256 0,0 0-48 16,0 0-16-16,0 0 0 0,0 0-192 15,0 0-64-15,7-1 0 0,2 1 0 0,-2 0-128 0,2 0-48 16,-1 1 0-16,2-1 0 0,1-1-144 0,0 0 192 0,0 0-192 16,1 0 192-16,1 0-48 0,0 0 0 0,1-1 0 0,1 1 0 15,0 0 0-15,1 0 0 0,1 0 0 0,0 0 0 16,1 0 0-16,1 1 0 16,-1 1 0-16,0-1 0 0,0-1-144 0,-1 0 0 0,2 0 0 0,0 0 0 15,-1 1 0-15,1 0 128 16,-3 2-128-16,1-2 0 0,-1 0 0 0,1 0 128 15,-1 1-128-15,-1 0 0 0,-2 0 0 0,-1 0 128 0,-1 0-128 0,-1 1 0 16,0 1 0-16,0-2 0 0,0 0 0 16,-2 0 0-16,1 0 0 0,0 0 0 15,0-1 0-15,0 0 0 0,1 1 0 0,-2 0-192 16,0 0 64-16,0 1 128 0,-2-1-240 0,0-1 80 0,0 0 16 0,1 0 0 16,1 0-64-16,-3 0-16 15,-5 0 0-15,8 0 0 16,-1 0-160-16,-7 0-16 0,6 0-16 0,-6 0 0 15,8 0-176-15,-8 0-48 0,6 1 0 0,-6-1-6432 0,0 0-1296 0</inkml:trace>
  <inkml:trace contextRef="#ctx0" brushRef="#br0" timeOffset="11664.93">5082 5006 2751 0,'0'0'256'0,"0"0"-256"16,0 0 0-16,0 0 0 0,0 0 3216 0,-2-3 608 16,2 3 112-16,0 0 32 0,-2-5-2016 0,2 5-400 15,-4-3-80-15,4 3 0 0,0 0-592 0,0 0-112 16,0 0-32-16,0 0 0 0,0 0-288 0,0 0-48 15,0 0-16-15,-2 6 0 0,1 0-112 0,0 2-16 0,1 0-16 0,0 2 0 16,-1 1-240-16,1 1 128 0,0 1-128 16,0 0 0-16,1-1 160 0,0 2-160 15,1 2 160-15,-2-1-160 0,1 0 128 0,0 0-128 16,0-1 0-16,1 1 0 0,1-2 128 0,-1 0-128 16,0-1 0-16,-1-1 0 0,-1-2 144 0,0 0-144 15,0 1 128-15,1-3-128 0,-1-7 0 0,1 7 0 0,-1-7 0 0,0 0 0 31,0 0-784-31,0 0-48 0,0 0 0 0,0 0-10720 0</inkml:trace>
  <inkml:trace contextRef="#ctx0" brushRef="#br0" timeOffset="14252.38">9642 2863 5519 0,'0'0'240'0,"0"0"64"0,0 0-304 0,0 0 0 16,0 0 0-16,0 0 0 0,0 0 0 0,0 0 128 16,0 0-128-16,0 0 0 0,0 0 0 0,-4-3 0 15,1-1 0-15,3 4 0 16,0 0 0-16,0 0 0 0,-4-5 0 0,4 5 0 0,-3-7 256 0,3 7-64 0,-3-7-16 0,3 7 0 16,0 0 544-16,-1-8 112 0,1 8 32 0,0 0 0 15,-1-9 96-15,-1 2 0 0,2 7 16 0,0 0 0 0,-1-9-112 0,1 9-32 31,0 0 0-31,0-9 0 0,0 9-64 0,-1-9 0 0,1 9-16 16,0-7 0-16,0 7-80 0,0-9-16 0,0 9 0 0,0-8 0 0,0 8-16 16,0 0-16-1,0-9 0-15,0 9 0 0,0-7 16 0,0 7 0 0,0 0 0 0,0-8 0 16,0 8-32-16,0 0 0 0,1-9 0 0,-1 9 0 16,0 0-96-16,0 0-32 0,0 0 0 0,0 0 0 15,0 0-256-15,0 0-48 0,0 0-16 16,0 0 0-16,0-8-160 0,0 8 128 15,0 0-128-15,0 0 128 0,0 0-128 0,0 0 0 16,0 0 0-16,0 0 0 0,-1 9-128 0,1 1 128 16,0 1-160-16,1 1 160 0,-1 0-144 0,1 2 144 15,1 0-128-15,-1 0 128 0,1 0 0 0,-1 2 0 0,-1-1 0 0,2 3-128 16,0 1 128-16,1 3-128 0,-3 2 128 0,0 1-128 16,-2 0 128-16,4 4 0 0,-4 2-144 0,1 0 144 15,-1-1 0-15,1 4 0 0,0 3-144 0,1 1 144 16,-1 3 0-16,0 2 0 0,0 2-128 0,0 2 128 15,-1-1 0-15,1 2 0 0,0-2 0 0,1-12 0 16,0 5-128-16,0 1 128 0,1 2 0 0,0 2 0 16,-1 1 0-16,2 0 0 0,-2-1 0 0,1 0 0 15,1 0 0-15,0 0 0 0,-1 1 0 0,1-3 0 0,1-2 0 0,-1-2 0 16,0 0 0 0,2-1 144-16,-1 0-144 0,0 1 0 0,0-3 144 0,0-1-144 0,1-2 144 15,-1 0-144-15,0-2 192 0,2-1-192 0,-2 1 272 0,1-4-48 16,0-1-16-16,0-2 0 0,1 0 48 0,0-2 16 15,-1-1 0-15,1-1 0 0,-2 0-80 0,2-1-32 16,-2-1 0-16,0 0 0 0,0-4-32 0,0 0-128 16,-2-2 192-16,1-2-64 0,-1 0 0 0,0-3 0 15,-1 0 0-15,0-6 0 0,0 0-128 0,0 0 0 16,0 0-160-16,0 0 160 16,0 0-672-16,0 0-32 0,0 0-16 0,0 0-8480 15,2-9-1680-15</inkml:trace>
  <inkml:trace contextRef="#ctx0" brushRef="#br0" timeOffset="15852.37">9619 2775 5519 0,'0'0'496'0,"0"0"-496"15,-5-4 0-15,5 4 0 0,-6-4 1632 0,1 0 224 0,-1 1 64 0,6 3 0 0,0 0-784 0,-7-4-160 16,1-1-16-16,6 5-16 0,0 0-240 0,0 0-32 15,0 0-16 1,-5-5 0-16,5 5-80 0,0 0-32 0,0 0 0 0,0 0 0 0,0 0-64 0,0 0-16 16,0 0 0-16,2-8 0 15,-2 8-112-15,6-4-32 0,1-1 0 0,3 3 0 16,-1 0-192-16,1 1-128 0,1 1 160 0,1 1-160 16,2-1 160-16,2 0-160 0,3 1 160 0,2 0-160 15,1 0 176-15,0 1-176 0,1-1 192 0,1-1-192 16,-1-1 176-16,3 2-176 0,0-1 160 0,3 0-160 15,2 0 224-15,-1 1-48 0,3 1-16 0,3-1 0 0,1-1-16 16,1 0 0-16,2 0 0 0,-1 0 0 0,-3-1 32 16,0 1 0-16,0-2 0 0,2 1 0 15,-2 0 16-15,2 0 16 0,0 0 0 0,4 1 0 0,3 0-80 0,0-1 0 0,0 0-128 0,-12 0 192 16,-1 0-16-16,2 0-16 16,1-1 0-16,4 1 0 15,-2 0 16-15,4 0 0 0,2 1 0 0,2-1 0 0,1 0 0 16,-1 0 0-16,-1 1 0 0,-1-2 0 0,0-1-176 0,1 2 192 0,0 0-192 15,1 0 192 1,4-1-64-16,0 1-128 0,1 0 192 0,-2 0-64 0,-2 0 16 16,-1-1 0-16,0 0 0 0,2 1 0 0,-1 0-144 0,2 1 160 15,2-1-160-15,3 2 160 0,-2-1-160 0,0-1 0 16,-3-1 144-16,1 0-144 0,-1-1 0 0,2 2 128 16,-1 0-128-16,2 1 0 0,0 0 0 0,1-1 128 15,-1-1-128-15,-3 1 0 0,-1 0 0 0,1 1 0 16,-1-1 0-16,2 1 0 0,1 0 0 0,2 0 144 15,-1 0-144-15,-1 0 0 0,-4-2 176 0,0 1-176 0,0 0 160 16,2 1-160-16,-2 0 144 0,1 1-144 16,3 2 128-16,-1-2-128 0,0-1 128 0,-2-1-128 15,-1-1 0-15,-3 1 128 0,0 1-128 0,0 0 0 0,1 1 0 0,1 1 0 16,0-2 0-16,0 0 128 0,0 0-128 0,-1 1 0 16,-3-1 0-16,0 0 128 0,-2 0-128 0,0 0 0 15,-1 0 128-15,1 1-128 0,-1 0 0 0,3 0 128 16,1 1-128-16,1-1 0 0,-2-1 0 0,0 0 128 15,-2 0-128-15,-2-1 0 0,0-1 0 0,1 1 0 16,-1 1 128-16,1 0-128 0,-2 0 128 0,0 0-128 0,2 0 0 0,-1 0 0 16,0 0 0-16,-1-1 0 0,-4-1 0 15,-3 0 0-15,-1 2 0 0,-1-1 0 0,0-1 128 16,-2 1-128-16,-1 1 0 0,-1 0 128 0,0 0-128 16,2 0 0-16,-6 1 0 0,2-1 0 15,-1 0 0-15,0 1 0 0,0 1 0 0,-2 0 128 0,0-1-128 0,-2 0 0 16,1 0 0-16,-2-1 0 0,-1 0 0 0,-2 0 128 0,1 0-128 15,-1 0 0-15,-2 0 0 0,0 0 0 16,0-1 128-16,-2 0-128 0,0 0 0 0,0-1 0 16,2 0 0-16,-4 1 128 0,1 0-128 0,0 0 0 15,-1 0 0-15,0 0 0 0,-1 0 0 0,1 0 0 16,-2-2-192-16,-4 3 192 0,7-2-304 0,-7 2 64 0,0 0 16 0,6-1 0 16,-6 1-144-16,0 0-16 0,0 0-16 0,0 0 0 31,0 0-272-31,0 0-48 0,0 0-16 0,0 0 0 15,0 0-272-15,0 0-48 0,0 0-16 0,0 0 0 16,0 0 80-16,0 0 16 0,0 0 0 0,4 9 0 0,-4-9-48 0,0 0 0 0,0 0 0 0,0 0 0 16,1 9 240-1,-1-9 32-15,0 0 16 0,0 0 0 0,0 0 544 0,0 0 192 0,0 0-144 0,0 0 144 0,0 0 320 0,0 0 128 16,0 0 48-16,0 0 0 0,0 0 512 0,0 0 96 16,0 0 32-16,0 0 0 0,0 0-80 0,0 0-16 15,0 0 0-15,0 0 0 0,0 0-96 0,0 0-32 16,0 0 0-16,0 0 0 0,0 0-256 0,0 0-48 15,0 0-16-15,5 1 0 16,-5-1-128-16,0 0-16 0,0 0-16 0,6 4 0 0,-6-4-128 0,4 6-32 31,0 0 0-31,0 1 0 0,-2 1-144 0,2 0-128 0,0 2 144 0,-1 2-144 0,-1 3 128 0,1 0-128 16,1 2 0-16,0 1 0 16,-1 3 0-16,2 2 0 0,-1 1 0 0,1 4 0 0,1 2 176 15,0 2-176-15,-2 2 192 0,2 2-192 0,-2 4 224 0,2 2-64 0,-3 4-16 0,1 1 0 16,1 3-144-16,-2 2 0 0,0 1 0 0,2 1 0 15,-3 1 0-15,0 2 128 16,0 0-128-16,2-1 0 0,-3 0 0 0,3-1 0 0,-1-1 128 16,1 0-128-16,-2-2 0 0,1-1 0 0,-1-2 0 0,2-1 128 15,0 0-128-15,-1-3 0 16,1-1 0-16,-1-1 128 0,-1-1 128 0,0-3 0 0,1 0 16 0,0-1 0 16,-1-4 32-16,0-2 0 0,0-1 0 0,1 0 0 15,-2-2-128-15,0-1-32 0,0-3 0 0,0-1 0 0,1 1-144 0,0-2 160 16,1-1-160-16,-3-1 160 0,1-2-160 0,1 1 0 15,0-2 144-15,-1-2-144 0,0 0 0 0,0-3 144 16,-1-1-144-16,0-1 0 0,0 0 0 0,0-1 0 16,0-2 0-16,-1 0 0 15,1-8-720-15,0 0-112 0,-1 8 0 0,1-8-9456 16,0 0-1872-16</inkml:trace>
  <inkml:trace contextRef="#ctx0" brushRef="#br0" timeOffset="17451.21">9671 4814 15135 0,'0'0'672'0,"0"0"144"0,0 0-656 0,0 0-160 16,0 0 0-16,-6-1 0 0,1-1 960 0,5 2 176 16,-6-2 16-16,1 0 16 0,1 0-464 0,1 1-80 15,3 1-32-15,0 0 0 0,0 0-96 0,-5-2-32 16,5 2 0-16,0 0 0 0,0 0-112 0,0 0-32 16,0 0 0-16,0 0 0 0,0 0-112 0,0 0-16 0,0 0-16 0,0 0 0 15,0 0 16-15,0 0 16 16,0 0 0-16,8-3 0 0,0 2-80 0,1 1-128 15,1 0 176-15,1 0-176 0,1 0 144 0,0 0-144 0,1 0 0 0,2 0 144 16,0 0-144-16,1 0 0 0,-2 2 0 0,1-2 0 16,3-1 0-16,-2 0 128 0,2 0-128 0,0 0 128 15,-1 0-128-15,3 1 128 0,1 0-128 0,1 0 128 16,1-1-128-16,1 0 160 0,1 0-160 0,3 0 160 0,3-1-160 16,0 2 160-16,-1 0-160 0,0-1 160 0,1-1-160 15,0 1 128-15,-2 0-128 0,1 0 128 16,1-1-128-16,0-1 160 0,2 1-160 0,1 1 160 0,1 0-160 15,2 0 128-15,3 1-128 0,0-1 128 0,-1 0-128 0,1-1 0 16,-1-1 144-16,0 1-144 0,-1 2 160 0,2-1-32 16,1-2-128-16,0 2 192 0,2 1-32 0,1-1-16 15,2-2 0-15,-2 3 0 0,-3-1-16 0,0 0-128 16,0 0 192-16,-1-1-64 0,2 1-128 0,1 0 0 16,1 0 144-16,2 1-144 0,2 0 144 0,-2 0-144 15,-1 0 192-15,1-2-192 0,-1 0 192 0,0 0-192 0,0 0 192 0,2 1-192 16,-1 1 192-16,2 0-64 15,3 0 0-15,-2-1-128 0,-1-2 192 0,-2 1-64 16,-1 0 0-16,1 1-128 0,0 1 144 0,3 0-144 16,1 0 0-16,1 0 144 0,-2-1-144 0,-1-1 0 15,-3-1 0-15,-1 1 0 0,-1 0 0 0,0 1 0 0,0 0 0 0,2 0 128 16,0 0-128-16,1 0 0 0,0-1 0 0,0 1 0 16,-5 1 0-16,0 0 0 0,-1-1 0 0,1 0 128 15,0-1-128-15,0 1 0 0,-1 0 144 0,2 0-144 0,0 0 0 16,1-1 0-16,0 4 0 0,-3-2 0 15,-3-2 0-15,-1 1 0 0,0 0 0 0,1 0 0 0,-1 0 0 0,0 1 0 16,0 0 0-16,15-2 0 0,-4 1 0 0,-2 0 0 31,-4 0 0-31,-2-1 0 0,-4 2 0 0,-1 0 0 0,1-1 0 0,-1 0 0 0,-1 0 896 0,0 0 96 16,0 0 32-16,1 0 0 16,0 0-1632-16,1 1-320 0,0-1-64 0,0 0-16 0,0 1 816 0,-3 0 192 0,-2-2 0 15,-1 2 0-15,1 0 0 0,0 0 0 16,-2-1 0-16,1 1 0 0,2-1 0 0,0-1 0 15,-1 1 0-15,1 0 0 0,0 0 0 0,0 1 0 16,0 0 0-16,1 1 0 0,-5-2 0 0,-2 0 0 0,0 0 0 0,-1 1 0 16,1-2 0-16,-1 1 0 15,0-1 128-15,1 0-128 0,0 0 0 0,-1 0 128 16,-1-1-128-16,1 1 0 0,2 1 0 0,0 0 0 0,1 0 0 16,-2-1 0-16,-2-1 0 0,0 1 0 0,0 0 0 15,-1 1 0-15,-1 0 128 0,0-1-128 16,-1-1 0-16,0 1 0 0,-1 1 240 0,0 0-64 0,-1-1-16 15,-1 0 0-15,1-2-32 0,-1 3 0 0,0-1 0 0,-2 0 0 16,0 0-128-16,-2 1 0 0,-1-2 144 0,0 1-144 16,-2 1 144-16,0-1-144 0,0 0 192 0,0 1-192 15,-10 1 240-15,8-3-64 0,2 1-16 0,-2 1 0 0,-8 1 48 0,8-2 16 16,-8 2 0-16,7-2 0 0,-7 2-32 0,8-3-16 31,-8 3 0-31,6-1 0 0,-6 1-176 0,6-1 0 0,-6 1 144 0,7-1-144 0,-7 1 0 16,6 0 0-16,-6 0 0 0,7 0 0 15,0 0-256-15,-2 0-32 0,-5 0 0 16,10 1 0-16,-1 0-1536 0,0 2-304 0,-1-1-64 0</inkml:trace>
  <inkml:trace contextRef="#ctx0" brushRef="#br0" timeOffset="20139.12">20454 1961 7423 0,'0'0'320'0,"0"0"80"0,0 0-400 0,0 0 0 16,0 0 0-16,-1-4 0 0,0 0 896 0,1 4 80 0,0 0 32 0,-1-8 0 15,1 8-32-15,0 0 0 16,-1-8 0-16,1 8 0 0,0 0-336 0,0 0-80 16,0 0-16-16,0 0 0 0,0-8-32 0,0 8-16 15,0 0 0-15,0 0 0 0,0 0 16 0,0 0 0 16,0 0 0-16,0 0 0 0,0 0-96 0,0 0-16 15,0 0 0-15,0 0 0 0,4-6-48 0,-4 6-16 16,0 0 0-16,0 0 0 0,0 0-144 0,0 0-16 0,0 0-16 16,0 0 0-16,0 0-160 0,0 0 0 15,8 3 0-15,-8-3 0 0,6 7 0 0,-2 0 0 0,0 3 0 0,0-1 0 16,-1 0 0-16,-1 1 0 0,0 0 0 0,1 1 0 16,-2 1 0-16,1 1 0 0,-2 2 0 0,0 3 0 15,0 1 0-15,0 4 0 0,-2 1 0 16,1 5 0-16,-2 3 0 0,1 1 0 0,0 1 0 0,0 5 0 15,0 4 0-15,1 1 0 0,-1 0 0 0,2 1 0 16,0 1 0-16,3 2 0 0,-1 0 0 0,1 1-176 16,2-1 176-16,0 1 0 0,1 1 160 0,-1 2-160 15,-1 2 0-15,1-1 0 0,-2 1 0 0,0-1 0 16,1-1 0-16,-3 1 0 0,-1 1 0 0,0-1 0 0,0 1 0 16,-1-1 0-16,-1 0 0 0,-2-1 0 0,1-2 0 15,-1 3 0-15,-1 1 0 0,1 0 0 0,0-4 0 0,1 1 0 16,1-1 0-16,-1-2 0 0,0-3 0 0,1-2 0 15,0-2 0-15,1-1 0 0,1 0 224 0,0-2-48 16,-1-3-16-16,1-2 0 0,0-3 160 0,0 2 16 16,-1 0 16-16,0-1 0 0,1-2-32 0,0-1 0 15,-1 0 0-15,1-1 0 0,0-2-80 0,0-6-32 0,0 3 0 0,0 11 0 16,1-3-64-16,-1-2-16 0,0-3 0 16,0-1 0-16,1 0 16 0,1-1 0 15,-1 0 0-15,0-1 0 0,0 0 32 0,1-2 0 0,0-1 0 16,-1-2 0-16,-1 1-16 0,1-2 0 15,1 0 0-15,-2-1 0 0,0 0-16 0,0-2 0 16,0 0 0-16,0-1 0 0,0-1-144 0,0 0 160 16,0 0-160-16,0 0 160 0,0 0-160 0,1-4 0 0,-1 0 144 0,0-1-144 15,0-6 128-15,-1 5-128 0,1 2 128 0,0-7-128 16,0 0-256 0,0 0-128-16,-3 5-32 0,3-5-8400 0,0 0-1680 0</inkml:trace>
  <inkml:trace contextRef="#ctx0" brushRef="#br0" timeOffset="20974.99">20511 2015 7359 0,'0'0'656'0,"0"0"-528"16,0 0-128-16,0 0 0 0,-4-6 1248 16,4 6 224-16,0 0 32 0,-3-7 16 0,3 7-496 0,0 0-112 15,-3-7-16-15,3 7 0 0,0 0-320 16,0 0-64-16,0 0 0 0,-4-7-16 0,4 7-224 15,0 0-32-15,0 0-16 0,0 0 0 0,0 0 96 16,0 0 32-16,-2-8 0 0,2 8 0 0,0 0-64 0,0 0-16 0,0 0 0 0,0 0 0 16,0 0-144-16,0 0-128 0,0 0 192 0,0 0-192 15,0 0 160-15,0 0-160 0,0 0 128 0,0 0-128 16,0 0 160-16,0 0-160 0,0 0 192 0,0 0-192 16,0 0 272-16,0 0-48 0,0 0-16 0,0 0 0 15,0 0 160-15,0 0 16 0,9-1 16 0,0 1 0 16,0 1 16-16,0-1 0 0,1-1 0 0,4 1 0 15,2 0-64-15,4 0-16 0,-1 0 0 0,1 0 0 16,2 0-96-16,2 0-32 16,0-1 0-16,1 0 0 0,-3 0-208 0,2 0 176 0,2 1-176 0,2 0 160 15,1 0-160-15,0 0 0 0,2-2 0 16,0 2 0-16,0 0 0 0,-1-1 0 0,-2 0 0 16,0 1 0-16,-2 0 0 0,0 0 0 0,-1 0 0 0,-3 0 128 0,-4 0 0 0,-1 0-128 15,-2 0 192-15,-2 0-64 16,-2 0-128-16,-1 0 160 0,-10 0-160 0,9 0 160 0,-9 0-160 15,9 0 192-15,-9 0-192 0,0 0 192 0,0 0-336 0,0 0-64 16,0 0-16-16,0 0 0 16,0 0-448-16,0 0-96 0,0 0 0 0,0 0-16 15,0 0-416-15,0 0-80 0,-2 8 0 0</inkml:trace>
  <inkml:trace contextRef="#ctx0" brushRef="#br0" timeOffset="21641.3">21211 2031 11055 0,'0'0'976'0,"0"0"-784"15,0 0-192-15,0 0 0 16,0 0 1808-16,0 0 320 16,0 0 64-16,9-3 16 0,-9 3-928 0,8-2-176 0,-8 2-32 0,0 0-16 15,0 0-224-15,9-3-64 0,-9 3 0 0,0 0 0 16,0 0-256-16,8-1-48 0,-8 1-16 0,0 0 0 15,9 0-192-15,-9 0-64 16,0 0 0-16,9 4 0 0,-9-4-64 0,9 7 0 16,-3-2-128-16,1 2 192 0,0 1-192 0,-2-1 144 15,-5-7-144-15,8 12 128 0,-1 4-128 0,-1-6 0 16,-2 0 0-16,2 2 0 0,-1 1 0 0,1 2 0 16,-1 3 0-16,0 2 0 0,0 1 0 0,-1 3 0 15,-1 2 0-15,0 3 0 0,0 3 0 0,0 1 0 0,-1 1 0 16,0 1 0-16,-1 2 0 0,0 3 0 0,-1 1 0 15,1 2 0-15,0-3 0 0,1 3 0 0,-1 1 0 0,1 0 0 16,1 0 0-16,0-1 0 0,1 1 0 0,-1-1 0 16,1 0 0-16,1 0 0 0,-1-1 0 0,1-1 0 15,-1 1 0-15,2 0 0 0,-2 0 0 0,1 21 0 16,0-8 0-16,-2-5 0 0,0-3 0 0,-1 2 0 16,-2-3 0-16,0 0 0 0,0-1 0 0,-2 0 0 15,1 1 0-15,0-2 0 0,1-3 0 0,0 2 0 0,0-1 0 0,0 0 0 16,1-1 0-16,0-2 0 0,1-3 0 15,-1 1 0-15,1-2 0 0,1-1 0 0,-1 0 0 16,2-1 0-16,-1 1 0 0,0-2 0 0,2 0 0 0,-2-1 0 16,-1-1 0-16,1-2 0 0,1 0 0 0,-1-1 128 15,-2 0-128-15,1-1 0 0,2-1 0 0,-2 1 0 16,-1-2 0-16,1-1 0 0,0 0 0 0,1-1 128 16,-1-2-128-16,-1 1 0 0,0 1 0 0,1-1 128 15,0-2-128-15,1 3 0 0,-1-2 0 0,1 0 0 16,0-4 0-16,1 1 0 0,-1 1 128 0,1-4-128 15,0-2 0-15,0-1 128 0,0 0-128 0,1 0 0 0,-1-2 0 16,1 0 128-16,-2-1-128 0,0 1 0 16,-3-9 144-16,4 10-144 0,-2-2 0 0,0 1 128 15,-2-9-128-15,0 0 0 0,2 9 0 0,-2-9 128 0,1 9-128 0,-1-9 0 16,0 0 0-16,-1 10-240 0,1-10 48 0,0 0 0 16,0 0-608-16,0 0-112 0,0 0-32 0,0 0-10960 15</inkml:trace>
  <inkml:trace contextRef="#ctx0" brushRef="#br0" timeOffset="22374.47">20469 4986 15135 0,'0'0'672'0,"0"0"144"0,0 0-656 0,0 0-160 15,0 0 0-15,0 0 0 0,0 0 448 16,0 0 64-16,0 0 16 0,0 0 0 16,0 0 112-16,0 0 32 15,0 0 0-15,0 0 0 0,0 0-352 0,0 0-80 0,9-4-16 0,0 2 0 16,1 1-96-16,1 0-128 0,1-1 176 0,3 1-176 15,1 0 320-15,5 1-32 0,2 0-16 0,1-1 0 0,0 0 160 0,0-1 16 16,1 0 16-16,0 2 0 0,1-1-32 0,-2-1-16 16,1 1 0-16,-1 0 0 0,3 0-16 0,0 0 0 15,2-1 0-15,-1 2 0 0,2-2-128 0,-1 2-16 16,4-1-16-16,-2 1 0 0,0-2-48 0,1 1 0 16,-3-1 0-16,-3-1 0 0,-1 0-32 0,-1 0-16 15,-1 1 0-15,-1 1 0 0,-1-1-144 0,-1 0 128 16,-1-1-128-16,0 1 128 0,0 0-128 0,-2 1 0 15,-1 0 0-15,-1-1 0 0,1-1 128 0,-1 2-128 16,0 0 128-16,1 0-128 0,-1 0 0 0,1 0 128 16,-2 0-128-16,-1 0 0 0,-1 0 0 0,0 1 0 15,1-1 0-15,-2-1 0 0,-1 1 0 0,-1 0-192 0,-1 0 0 16,-8 1 16 0,9-1-400-16,-9 1-96 0,0 0-16 0,0 0 0 0,0 0-272 15,0 0-64-15,0 0-16 0</inkml:trace>
  <inkml:trace contextRef="#ctx0" brushRef="#br0" timeOffset="22585.5">21622 4868 21183 0,'0'0'1888'0,"0"0"-1504"16,0 0-384-16,0 0 0 0,0 0 240 0,0 0-32 16,0 0 0-16,0 0 0 15,0 0-1072-15,0 0-224 0</inkml:trace>
  <inkml:trace contextRef="#ctx0" brushRef="#br0" timeOffset="26506.78">2874 3875 6447 0,'0'0'272'0,"0"0"80"0,-5 0-352 0,5 0 0 16,-6-1 0-16,1 0 0 0,-1-1 1856 0,1 1 320 15,-1-1 48-15,2 1 16 0,-1-1-1056 0,1 1-208 16,-1-1-32-16,1 0-16 0,4 2-224 0,-4 0-64 15,-2 0 0-15,6 0 0 0,-4-2-112 0,0 0-16 16,2-1-16-16,2 3 0 0,0 0-112 0,0 0 0 0,0 0-16 0,0 0 0 16,-5-2-64-16,5 2-16 0,0 0 0 0,0 0 0 15,0 0-64-15,0 0-16 0,0 0 0 0,0 0 0 16,0 0-80-16,0 0-128 0,0 0 176 0,0 0-176 16,0 0 128-16,0 0-128 0,0 0 0 0,6-1 0 15,3 0 128-15,1 2-128 0,1-1 0 0,1 0 0 16,1 0 0-16,2-1 160 0,1-1-160 0,3 1 128 15,0 0 0-15,0-1-128 0,2 2 192 16,-2-1-64-16,2 0 16 0,0 0 0 0,1 0 0 16,1 0 0-16,0 0-144 0,1-1 128 0,-1-1-128 0,1 2 128 15,1 1-128-15,1 0 0 0,3-1 0 16,0 2 128-16,0-1-128 0,1-1 0 0,-1 0 0 0,0 0 0 16,-2 0 0-16,1-1 0 15,-1 0 144-15,1 0-144 0,-1 1 128 0,1 0-128 0,-1 1 128 0,1 0-128 0,1 1 0 0,0 0 144 16,1 1-144-16,0 0 0 15,-2-2 160-15,0 1-160 0,-2 0 128 0,-1 0-128 16,1 0 128-16,-3 0-128 0,-2 0 128 0,0 0-128 0,0 2 176 16,-3-2-48-16,-1 0-128 0,-1 0 192 0,0 0-48 15,-1-1-16-15,0-1 0 0,1 1 0 0,-2 1 0 16,0 0-128-16,0 0 192 0,-1-1-64 16,-1-1-128-16,0 1 128 0,1 0-128 0,-1 0 128 0,-1 0-128 0,0 0 0 0,0 0 0 0,0 0 0 15,0 1 0 1,0 0 128-16,0 2-128 0,-1-2 0 0,0 0 0 15,0 0 128-15,0-1-128 0,0 0 0 0,-1 1 0 0,-1 0 128 0,1 0-128 0,0 0 0 16,0 0 0-16,-1 0 0 0,0 1 0 0,-1-1 0 16,0 0 0-16,-1 0 0 0,2 0 0 0,-2 1 0 15,0 0-256-15,-6-2-48 0,0 0 0 0,5 4 0 16,-5-4-784-16,0 0-176 0,0 0-16 0,0 0-6480 16,0 0-1296-1</inkml:trace>
  <inkml:trace contextRef="#ctx0" brushRef="#br0" timeOffset="27125.93">3043 3636 10127 0,'0'0'448'0,"0"0"96"0,0 0-544 0,6-5 0 16,-2 2 0-16,-4 3 0 0,5-5 1952 0,-5 5 288 16,0 0 48-16,0 0 16 0,0 0-992 0,0 0-192 15,0 0-32-15,0 0-16 0,0 0-304 0,0 0-64 16,0 0-16-16,0 0 0 0,-7-2-384 0,-1 2-80 16,1 4-16-16,-2 0 0 0,-1 1-208 0,0 3 0 15,-1 2 0-15,-2 0 0 0,-1 1 0 0,-3 1 0 16,1 0 0-16,-2 1 0 0,0-1 0 0,1 1 0 15,0-1 0-15,0-1 0 0,0 0 0 0,3-1 0 0,1-2 0 16,1 1 0-16,1-1 0 0,1 0 0 0,1-2 0 0,0 1 0 16,0-1 0-16,2 0 0 0,-1-2 0 0,2 0 0 15,2-1 144-15,4-3-144 0,-4 2 128 16,4-2-128-16,0 0 272 0,0 0-16 0,0 0-16 0,0 0 0 16,0 0-16-16,0 0 0 15,0 0 0-15,0 0 0 0,3 8-64 0,1-2-16 0,1 0 0 0,0-2 0 16,2 1-16-16,-1-1-128 0,2 2 192 0,1-1-64 0,0-1-128 0,2 2 160 15,0 1-160-15,1-2 160 16,1 2-160-16,0 0 128 0,0 0-128 0,2 1 128 16,-2-2-128-16,1 1 0 0,-2 1 0 0,0 0 0 0,1 0 0 0,-2 0 128 15,-2-1-128-15,0 0 0 0,2 1 0 0,-4-2 0 16,-1 1-192-16,2 4 192 16,-1-1-960-16,-2 0-64 0,-1-1 0 0</inkml:trace>
  <inkml:trace contextRef="#ctx0" brushRef="#br0" timeOffset="27610.55">3514 3710 21471 0,'0'0'960'0,"0"0"192"0,0 0-928 0,0 0-224 0,0 0 0 0,0 0 0 0,0 0 176 0,0 0-16 16,0 0 0-1,0 0 0-15,0 0-16 0,-6 0 0 0,0 3 0 0,0-1 0 0,0 0-144 0,-2 0 0 16,2 0 0-16,-1 2-176 16,1 0 176-16,-1 2 0 0,0-1 0 0,0 2 0 15,-2-1-128-15,0 1 128 0,0-2-128 0,0 2 128 16,1 0 0-16,-1-1 0 0,1 1 0 0,0-1 0 0,2 1 0 0,0-2 0 15,1 0 0-15,0-1 0 0,2 1 0 0,3-5 0 16,-5 3 0-16,5-3 128 0,0 0 80 16,0 0 32-1,-5 4 0-15,5-4 0 0,0 0 64 0,0 0 16 0,0 0 0 0,0 0 0 16,0 0-48-16,1 6 0 0,0-1 0 0,2 1 0 16,0-2-80-16,1 3 0 0,2-2-16 0,0 2 0 0,1 0-176 0,0 0 128 0,0 1-128 0,2 0 128 15,-2 0 16 1,0 0 0-16,1 0 0 0,0 0 0 0,0-1 48 15,0 2 0-15,0 0 0 0,0 1 0 0,-1-4-192 0,1 1 128 16,-1-2-128-16,-1 2 128 0,0 0-128 0,-1-1 0 16,1 0 144-16,-1-2-144 0,0 1 0 0,-1 0 0 15,1-1 0-15,-5-4-192 16,6 7-768-16,-6-7-176 0,8 7-16 0</inkml:trace>
  <inkml:trace contextRef="#ctx0" brushRef="#br0" timeOffset="28065.31">2910 4468 7359 0,'0'0'656'0,"-4"-2"-528"16,4 2-128-16,0 0 0 15,-6-2 2592-15,6 2 480 0,0 0 112 0,0 0 16 0,0 0-1456 0,0 0-272 16,-2-5-64-16,2 5-16 0,1-5-304 15,-1 5-48-15,5-3-16 0,1-2 0 0,2 2-256 0,2 0-64 16,-1-2-16-16,2 2 0 16,1 0-208-16,0 0-32 0,-1 1-16 0,1 0 0 0,1-1-96 0,0-1-16 15,1 0 0-15,-1 2 0 0,-1 0-112 0,1 1-16 16,0-1-16-16,2 1 0 0,-2 0-176 0,-1 1 160 0,0-1-160 0,0 1 160 16,-1 0-160-16,-1 1 0 15,0 0 144-15,-1 0-144 0,-2 1 0 0,1-1 0 0,-1 0 0 0,-1 0 0 31,-6-1-640-31,0 0-64 0,7 3 0 0,-7-3 0 16,7 3-688-16,-7-3-144 0,0 0-16 0,4 6-16 0,-4-6-1728 16,0 0-352-16</inkml:trace>
  <inkml:trace contextRef="#ctx0" brushRef="#br0" timeOffset="28301.3">3144 4444 14623 0,'0'0'640'0,"-5"-2"144"0,0 1-624 0,0 1-160 16,0 0 0-16,0 0 0 0,0 0 1408 0,0 0 240 15,5 0 48-15,-5 0 16 0,5 0-352 0,0 0-64 0,0 0-16 0,-6 3 0 16,6-3-320-16,-4 3-64 0,4-3 0 0,-3 7-16 0,1 0-192 16,-1-1-48-16,3 1 0 0,-1 0 0 0,0 2-208 15,1 1-48-15,0 1-16 0,1 3 0 0,-1 2-176 0,1 0-16 16,0 0-16-16,1 0 0 0,-2 1-160 0,0-1 0 16,0 0 144-16,0-1-144 0,0 0 0 15,-2 1 144-15,1-1-144 0,0 0 0 16,0-1 0-16,0 0-304 0,-1 0 48 0,0 6 0 15,1-5-640-15,-1-2-128 0,0-1-32 0,1-4-7840 0,0-1-1584 16</inkml:trace>
  <inkml:trace contextRef="#ctx0" brushRef="#br0" timeOffset="29525.66">8865 3791 11679 0,'0'0'512'0,"-6"0"128"0,1 0-512 0,-1 0-128 0,1 0 0 0,0-1 0 0,5 1 592 0,-5-2 112 15,-2 1 0-15,2 1 16 0,-1 0-208 0,1 0-32 16,-1 0-16-16,2 0 0 0,-2-1 0 0,2 0 0 0,-2 0 0 0,6 1 0 0,-4 0-32 15,4 0-16-15,-6 0 0 0,6 0 0 16,-4 0 0-16,4 0 0 0,0 0 0 16,0 0 0-16,-4 0 16 0,4 0 0 0,0 0 0 0,0 0 0 15,0 0 16-15,0 0 0 0,0 0 0 16,0 0 0-16,0 0-128 0,0 0 0 0,0 0-16 0,0 0 0 16,0 0-64-16,0 0-16 15,6-2 0-15,2 1 0 0,1 0 96 0,2 0 32 0,1-1 0 0,1 1 0 0,1 0-32 0,2 1 0 31,-1-1 0-31,2 0 0 0,1-1-320 0,2 1 144 0,0 0-144 16,1-2 0-16,0 1 128 0,1 0-128 0,0 0 0 16,1 0 0-16,3 1 128 0,0-2-128 0,0 1 0 0,3 0 0 15,0 0 128-15,1 0-128 0,1-1 0 0,-3 1 0 0,0 0 0 0,-2 0 0 16,0 1 0-16,-2 0 0 16,-1-1 0-16,-1 1 0 0,0 0 0 0,-1 1 0 15,0-1 0-15,-2 1 0 0,-1 0 0 0,0 0 0 16,-2-1 0-16,0 1 0 0,-2 0 128 0,0 0-128 0,-1 1 0 0,-1 0 0 0,-2 0 128 0,0-1-128 15,0 0 0-15,-1 0 0 0,-1 0 128 16,-2 1-128-16,1 1 0 0,-7-2 128 16,0 0-128-16,5 0 0 0,-5 0 192 0,0 0-64 15,0 0 0-15,0 0-128 0,6 0 144 0,-6 0-144 16,0 0 0-16,0 0 144 0,0 0-336 0,0 0-64 16,6 1 0-16,-6-1-16 15,0 0-480-15,0 0-80 0,0 0-32 0,5-1 0 16,-5 1-1248-16,0 0-256 0</inkml:trace>
  <inkml:trace contextRef="#ctx0" brushRef="#br0" timeOffset="30199">8930 3616 14735 0,'0'0'1312'0,"0"0"-1056"0,0 0-256 0,0 0 0 0,0 0 1312 0,0 0 208 16,0 0 32-16,0 0 16 0,2-6-304 0,-2 6-64 16,0 0-16-16,0 0 0 0,0 0-384 15,0 0-80-15,0 0-16 0,-5-2 0 0,-1 0-464 16,-2 2-112-16,0 1 0 0,0 1-128 0,-5 1 128 0,1 2-128 0,-2 0 0 0,0 2 0 15,-3-2 0-15,0 4 0 0,-1 0 0 0,0 1 0 16,0-1 0-16,1 0 0 0,1 0 0 0,0 0 0 16,2 0 0-16,0 0 0 15,-1 0 0-15,3-1 0 0,0 0 0 0,0 0 0 0,1-2 0 0,1 0 0 16,1-2 160-16,2 0 32 0,-1-2 0 0,4 0 0 16,4-2 144-16,0 0 48 0,0 0 0 15,0 0 0-15,0 0-32 0,0 0 0 0,0 0 0 0,0 0 0 0,-4 4-160 0,4-4-48 16,0 0 0-16,0 0 0 15,0 0 48-15,0 0 16 0,0 0 0 16,7 7 0-16,1 0 48 0,-1-2 0 0,2 0 0 0,1-1 0 16,0 0-64-16,0 1 0 0,0-1 0 15,1 1 0-15,0-1-64 0,0 0-128 0,-1 0 176 0,0-1-176 0,-2 0 144 0,1 1-144 16,-1-1 0-16,0 0 144 0,-1 2-144 0,1 0 0 16,-1-2 0-16,-2 2 128 0,2-1-128 0,-2 1 0 15,-5-5 0-15,6 5 0 0,-1 1-128 0,1-2-128 16,-3 0 0-16,1 2-16 15,-4-6-304-15,4 6-48 0,-4-6-16 0,2 8 0 16,-2-8-544 0,2 10-112-16,0-2-32 0,-2-8-7120 0,2 5-1440 0</inkml:trace>
  <inkml:trace contextRef="#ctx0" brushRef="#br0" timeOffset="31212.94">9271 3637 6447 0,'0'0'272'0,"0"0"80"0,0 0-352 0,0 0 0 0,0 0 0 0,0 0 0 15,0 0 3008-15,5-3 544 0,-5 3 96 0,7-2 32 32,-7 2-2064-32,0 0-400 0,5-2-96 0,-5 2-16 0,0 0-352 0,0 0-80 0,0 0-16 15,0 0 0-15,0 0-64 0,0 0-16 16,0 0 0-16,0 0 0 0,0 0-32 0,0 0-16 15,0 0 0-15,0 0 0 0,0 0-256 0,0 0-48 16,0 0-16-16,0 0 0 0,0 0-208 0,0 0 176 16,0 0-176-16,-6 0 160 0,-1 1-160 0,1 0 0 15,0 0 0-15,-1 2 128 0,1-1-128 0,-2 1 0 16,1 0 0-16,1 1 0 0,-2-2 0 0,1 2 0 0,0 1 0 0,0-1 0 16,1 0 0-16,-1 1 0 15,0-1 0-15,1 2 0 0,0-2 0 0,1 1 0 16,-1-1 0-16,1-1 0 0,0 1 0 0,1-1 0 0,-2 0 0 0,2-1 0 15,4-2 0-15,-4 5 0 0,-1-2 0 0,5-3 0 16,0 0 0-16,-3 4 0 16,3-4 144-16,-3 5-144 0,3-5 0 0,0 0 128 15,-5 4-128-15,5-4 0 0,0 0 0 0,0 0 144 0,-3 6-144 0,3-6 0 16,0 0 144-16,0 0-144 0,-2 5 0 0,2-5 144 16,0 0-144-16,0 0 160 0,0 0-160 15,0 0 160-15,-1 6-160 0,1-6 0 0,0 0 0 0,0 0 128 16,0 0-128-16,-1 6 0 0,1-6 0 15,0 0 128-15,-2 7-128 0,2-7 0 0,0 0 0 0,0 0 0 0,0 0 0 0,0 5 0 16,0-5 0 0,0 0 0-16,0 0 144 0,0 0-144 0,0 0 160 0,0 0-160 0,2 7 160 0,-2-7-160 15,0 0 160-15,0 0-160 0,0 0 192 0,0 0-64 16,0 0-128-16,0 0 192 0,0 0-32 0,2 6-16 16,-2-6 0-16,0 0 0 0,2 5-144 0,-2-5 160 15,0 0-160-15,0 0 160 0,4 6-160 0,2-1 0 16,-1-1 144-16,1 0-144 0,0-2 0 0,1 0 0 15,0 0 0-15,0 2 0 0,3-1 0 0,1 1 0 16,1 1 0-16,2 0 0 0,0 1 0 0,1-1 128 16,2 1-128-16,1-1 0 0,0 2 0 0,-1-2 144 15,-2 1-144-15,-1-1 0 0,2 2 128 0,-4-2-128 0,0 1 0 0,0-1 0 16,-1 0 144-16,0-1-144 0,-2 1 0 16,0-1 144-16,-1 0-144 0,2 1 0 0,-2-1 0 0,-1 1 0 15,-2-2 0-15,-5-3 128 0,0 0-128 16,6 4 0-16,-2 1 0 0,-4-5 0 0,4 5 0 0,-4-5 0 15,3 5-368-15,-3-5 0 0,2 6 0 0,-2-6 0 32,0 0-368-32,1 6-80 0,-1-6-16 0,0 0 0 0,0 0-1744 15,0 0-368-15</inkml:trace>
  <inkml:trace contextRef="#ctx0" brushRef="#br0" timeOffset="32846.98">15521 3584 3679 0,'0'0'160'0,"0"0"32"0,0 0-192 0,0 0 0 0,0 0 0 0,-2-3 0 16,2 3 2384-16,-4-5 432 0,2 0 96 0,2 5 16 0,0 0-1584 16,-2-5-320-16,2 5-64 0,0 0-16 15,-2-5-32-15,2 5 0 0,-1-6 0 0,1 6 0 0,0 0-64 0,-1-5-16 16,1 5 0-16,0 0 0 0,0 0-384 0,0 0-64 16,0-7-32-16,0 7 0 0,0 0-96 15,0 0 0-15,0 0-16 0,0 0 0 0,0 0-112 16,0 0 0-16,0 0-128 0,4-4 192 0,-4 4-64 0,5-4 0 15,-5 4-128-15,7-1 192 0,0 0 16 0,0 1 0 16,2 0 0-16,1 0 0 0,0 0 48 0,2 1 16 0,1 0 0 16,2-1 0-16,0 0 16 0,1 0 0 15,3 0 0-15,2-1 0 0,0-1-80 0,0 0-16 16,0 0 0-16,1 0 0 0,1 2-192 0,2-2 176 0,2 0-176 0,1 0 160 16,1 1-160-16,2 0 0 15,0 0 144-15,2 1-144 0,2 0 0 0,-1 0 128 0,-1-2-128 16,-3 2 0-16,0-3 0 0,0 2 0 15,0 0 0-15,-2 0 128 0,0 0-128 0,-2 0 0 16,0 0 0-16,1 1 0 0,0 0 0 0,1 0 0 0,0 0 0 0,1 1 0 16,-1 0 0-16,0-1 0 0,0-1 0 0,-2-1 0 0,-2 1 0 15,-1-2 0-15,-2 0 0 0,0 1 128 0,-2-1-128 0,-2 0 0 32,0 1 0-32,-2 0 128 0,-1 0-128 0,-3 1 144 0,-2 0-144 0,0-1 160 15,-1 1-160-15,-3 0 0 16,-5 1 0-16,0 0 128 0,0 0-320 0,0 0-64 0,0 0 0 0,0 0-16 15,0 0-208-15,0 0-32 16,0 0-16-16,0 0 0 0,0 0-176 0,0 0-16 0,-4-3-16 0,0 2 0 16,-2 1-208-16,1 0-32 0,5 0-16 0,-7-1 0 15,0 1-160-15,1 0-16 0,-1 0-16 0</inkml:trace>
  <inkml:trace contextRef="#ctx0" brushRef="#br0" timeOffset="33277.87">16567 3363 3679 0,'0'0'320'0,"0"0"-320"0,0 0 0 0,0 0 0 15,-3-4 2432-15,3 4 400 0,0 0 96 0,-3-4 16 16,3 4-1472-16,0 0-272 0,0 0-64 16,0 0-16-16,0 0-224 0,0 0-32 0,0 0-16 15,0 0 0-15,0 0-352 0,0 0-80 16,0 0-16-16,7 0 0 0,0 1-96 0,0 1-32 0,2 1 0 0,1 0 0 0,0 0 64 15,1 0 16-15,0 2 0 0,0-1 0 16,1 2-96-16,-2-2 0 0,1-1-16 0,0 1 0 0,0-1-240 16,0 1 176-16,2 1-176 15,-3-2 160-15,1 0-160 0,0 1 192 0,0-2-192 16,-1 1 192-16,0-1 0 0,0 1 0 0,0-1 0 0,-2 0 0 16,0 1 32-16,0 1 16 0,-2-1 0 0,0 0 0 0,-6-3-16 0,0 0 0 15,0 0 0-15,4 5 0 16,-4-5-16-16,0 0 0 15,0 0 0-15,1 6 0 0,-2 0-48 0,-1-1-16 0,-2 1 0 16,-2-1 0-16,0 1 16 0,-1-1 0 0,-3 1 0 0,0 0 0 16,-1 2-32-16,0 1 0 0,-1 1 0 0,0 0 0 0,0 0-128 0,0 1 0 15,0 0 0-15,0 0 0 0,1-2 0 0,-1 0 0 0,1-1 0 0,1 1 0 32,0 0-400-32,0-1 32 0,1 1 16 0,0 0 0 31,0 0-400-31,1-2-80 0,-2 0 0 0,1 1-16 15,0-2-1552-15,1 1-304 0,2 0-64 0</inkml:trace>
  <inkml:trace contextRef="#ctx0" brushRef="#br0" timeOffset="33812.19">16085 3450 3679 0,'0'0'320'0,"0"0"-320"15,0 0 0-15,0 0 0 0,0 0 2848 0,0 0 496 16,0 0 112-16,0 0 0 0,-4 2-1824 0,4-2-368 0,0 0-80 0,0 0-16 15,0 0-368-15,0 0-80 0,0 0-16 0,0 0 0 0,0 0-256 0,0 0-48 16,6 1-16-16,2 0 0 0,0 1-80 0,-1 0-32 16,1 0 0-16,1-1 0 0,2 0-16 0,0 0 0 15,-1 0 0-15,0 0 0 0,1 0 128 0,1-1 0 16,-2-1 16-16,1 1 0 0,0 1 32 0,-1 1 0 16,0-2 0-16,-1 0 0 0,1 0-160 0,0 0-16 15,-1 0-16-15,-1 0 0 0,-2 0-240 0,1 1 176 16,0 1-176-16,-7-2 160 0,0 0 48 0,0 0 16 15,6 1 0-15,-6-1 0 0,0 0-16 0,0 0 0 16,0 0 0-16,5 4 0 0,-5-4-64 0,0 0-16 16,2 7 0-16,-1-1 0 0,-2 2 0 0,0 0-128 15,-2 0 192-15,-1 1-64 0,-1 0-128 0,-2 1 192 16,-1 1-192-16,1 0 192 0,-2 0-64 0,0 0 0 16,-1-1 0-16,0 1 0 0,-1 0-128 0,0 0 128 15,0 1-128-15,0-1 128 0,-1 0-128 0,1-1 0 16,-1 0-160-16,2 0 160 15,-2 0-448-15,3-2 0 0,0 1 0 0,3-1 0 16,-3-2-592-16,2 1-112 0,2 0-32 0</inkml:trace>
  <inkml:trace contextRef="#ctx0" brushRef="#br0" timeOffset="34865.42">8240 2905 9215 0,'0'0'816'0,"-8"0"-656"0,0-2-160 0,8 2 0 0,-5-2 1184 0,-1 0 208 16,1-1 32-16,1 2 16 0,-1-1-64 0,1 0-16 0,-2 0 0 0,6 2 0 0,-5-3-384 0,5 3-80 15,-5-2 0-15,5 2-16 0,0 0 64 0,0 0 16 16,-3-4 0-16,3 4 0 0,0 0-400 0,2-6-80 16,3 2-16-16,0 0 0 0,2 0-144 0,2 0-48 15,2-1 0-15,2 1 0 16,2 0 144-16,2-1 32 0,5 0 0 0,1-1 0 16,1 1-64-16,0-1 0 0,-1 1 0 15,1-1 0-15,0 2-128 0,-2-2-48 0,-2 1 0 0,1 0 0 16,0 1-208-16,0 0 128 0,-2-1-128 0,0 1 0 0,-1 1 128 0,-2-1-128 15,-1 2 0-15,-1-1 0 16,0 1 0-16,-2 0 128 0,-2 1-128 0,-2 1 0 0,1 0-144 0,-3 1-80 0,-6-1-16 0,8 4 0 31,-8-4-560-31,0 0-112 0,0 0-32 0,3 11 0 16,-4-1-1680-16,-3 0-352 16,-1-1-64-16</inkml:trace>
  <inkml:trace contextRef="#ctx0" brushRef="#br0" timeOffset="35137.39">8460 2882 17039 0,'0'0'752'0,"0"0"160"0,0 0-720 0,0 0-192 16,0 0 0-16,-5 1 0 0,5-1 1552 0,0 0 288 16,-4-1 48-16,4 1 16 0,-5 0-576 0,5 0-112 15,0 0-32-15,0 0 0 0,0 0-528 0,0 0-96 16,0 0-32-16,0 0 0 0,-3 7-272 0,2-1-48 0,1 1-16 0,0 1 0 15,1 1-48-15,2 2-16 0,-1 2 0 0,1 0 0 16,-2 0-128-16,2 2 0 0,1 2 0 0,-1-1 128 16,0 1-128-16,1-1 0 0,-1 1 0 0,0 0 128 15,1 0-128-15,-2 1 0 0,-1-2 0 0,1-1 0 16,1 1 0-16,-3-1-144 0,0 1 144 0,0 3-208 16,0-2-368-16,0-3-64 0,-2-1 0 0,1 0-16 15,0-2-1648-15,0-2-336 0,0 0-64 0</inkml:trace>
  <inkml:trace contextRef="#ctx0" brushRef="#br0" timeOffset="35454.41">8702 3148 17727 0,'0'0'784'0,"0"0"176"0,0 0-768 0,0 0-192 16,0 0 0-16,0 0 0 0,0 0 1296 0,0 0 240 0,0 0 32 0,0 0 16 16,0 0-560-16,0 0-96 15,0 0-32-15,0 0 0 0,0 0-384 0,2 8-96 0,0 0-16 0,0-1 0 16,0 1-128-16,-1 1-16 0,0 1-16 0,1 1 0 16,-1 0-80-16,1 1-16 0,0 1 0 0,0 0 0 15,0 0-144-15,0 1 0 16,-1-2 0-16,1 0 128 0,0 0-128 0,1 0 0 0,0 0 0 0,-1 0 0 15,-1-2 0-15,0 0 0 0,-1 0 0 0,0 3 0 32,1-3-400-32,-1 0-176 0,0 0-16 0,0-4-7840 0,0-6-1552 15</inkml:trace>
  <inkml:trace contextRef="#ctx0" brushRef="#br0" timeOffset="35795.62">8971 2882 17503 0,'0'0'1552'0,"0"0"-1232"0,0 0-320 0,0 0 0 16,0 0 1088-16,0 0 176 0,0 0 16 0,0 0 16 15,0 0-528-15,0 0-128 0,0 0 0 0,0 0-16 16,0 0-224-16,0 0-32 16,0 0-16-16,0 0 0 0,0 0-96 0,0 0 0 0,-1 9-16 0,1 1 0 15,1 0-48-15,-1 2-16 16,0 1 0-16,0 1 0 0,0 2-176 0,0-1 0 16,0 0 0-16,0 2 0 0,0 2 0 0,1 0 128 0,-1 1-128 0,0-1 0 15,0-3 0-15,0 0 0 0,-1-2 0 16,-1 7 0-1,1-2-592-15,0-3-112 0,0-3 0 0,0-4-6944 0,0-1-1376 16</inkml:trace>
  <inkml:trace contextRef="#ctx0" brushRef="#br0" timeOffset="36039.8">8836 3154 5519 0,'0'0'496'0,"0"0"-496"0,0 0 0 0,0 0 0 0,7-2 3776 16,-2-2 640-16,1 1 144 0,0 0 32 15,2-1-2448-15,0 1-480 0,0-1-112 0,0-1-16 0,1 1-496 0,0-2-96 0,1 2-32 0,0 0 0 16,-1-1-528-16,1 1-128 0,1-2 0 0,0 2-16 16,0-1-240-16,0 1 0 15,-1 0 0-15,0-1 0 0,-1 2 0 0,2 1 0 16,-1 0-208-16,4-1 64 15,-2 2-560-15,0 0-128 0,0 1 0 0,-1 0-16 0,-1-1-1328 0,1 2-272 0</inkml:trace>
  <inkml:trace contextRef="#ctx0" brushRef="#br0" timeOffset="36343.26">9145 2866 19343 0,'0'0'1728'0,"0"0"-1392"0,0 0-336 0,0 0 0 15,0 0 896-15,0 0 96 0,0 0 32 16,0 0 0-16,0 0 64 0,7-3 0 0,-1 2 16 0,1-1 0 16,2-1-352-16,-2 1-80 0,2-2-16 0,1 1 0 15,2 0-272-15,0-1-64 0,0 0-16 0,2 1 0 16,0-2-304-16,0 3 160 0,1-2-160 0,-2-1 128 15,0 1-128-15,-1-1 0 0,0 2 0 0,0 0 0 16,-1-2 0-16,0 1 0 0,0 1 0 0,-1-1-176 16,-1 1-96-16,-1 1-32 0,-2 0 0 0,2-2 0 15,-8 4-528-15,0 0-96 0,0 0-32 0,0 0-7168 16,0 0-1424-16</inkml:trace>
  <inkml:trace contextRef="#ctx0" brushRef="#br0" timeOffset="36583.86">9372 2787 16063 0,'0'0'704'0,"0"0"160"0,0 0-688 0,0 0-176 16,0 0 0-16,0 0 0 0,0 0 1280 0,0 0 240 16,-6 5 32-16,6-5 16 0,-4 5-544 0,1 2-128 15,0 0 0-15,1-1-16 0,0 1-240 0,1 2-64 16,0 0 0-16,0 1 0 0,1 1-112 0,0 3-16 0,0 0-16 0,0 1 0 16,0 1-224-16,0 0-32 0,0 2-16 0,1 2 0 15,-2-1-160-15,1 1 0 0,0 0 144 0,0 0-144 16,0 0 0-16,-3-4 128 0,2 1-128 15,0-2 0-15,1 0 0 0,0 0-128 0,-1-2 0 0,1 4 0 32,-1 0-704-32,0-3-144 0,0-3-32 0,1-1-10832 0</inkml:trace>
  <inkml:trace contextRef="#ctx0" brushRef="#br0" timeOffset="36936.86">9417 3104 11055 0,'0'0'976'0,"0"0"-784"0,0 0-192 0,3-5 0 0,-1-3 2384 0,2 1 432 16,-1 1 96-16,0 1 16 0,1 1-832 15,-4 4-176-15,5-4-16 0,1 0-16 16,0 2-736-16,1 0-128 0,-7 2-48 0,5-1 0 0,-5 1-400 0,0 0-96 16,0 0-16-16,0 0 0 0,7 4-272 0,-2 1-48 0,-1 0-16 0,-4-5 0 15,3 8-128-15,-1 0 0 16,-1 0 0-16,-1 2 0 0,0 0 0 0,-1 1-224 0,0 0 48 15,0 0 16-15,-2-1 160 0,2 0-128 16,-1 0 128-16,1 0-128 0,-1-1 128 0,0 0 0 0,0 0 0 0,0-1 0 16,-2-3 128-16,4-5-128 0,0 0 128 0,-2 6-128 15,2-6 448-15,0 0 0 0,0 0 16 0,0 0 0 0,0 0-64 0,0 0-16 16,0 0 0 0,6 4 0-16,-6-4-128 0,8 4-16 0,2-3-16 15,0 0 0-15,3-1-96 0,3 0 0 0,-1-1-128 0,3-1 192 16,0-1-192-16,3 0 0 0,1 0 0 15,3-1 0 1,0 0-384-16,1 1-112 0,2-2-16 0,-2 1-15792 0</inkml:trace>
  <inkml:trace contextRef="#ctx0" brushRef="#br0" timeOffset="37766.14">15933 2624 20207 0,'0'0'896'0,"0"0"192"0,0 0-880 0,0 0-208 0,0 0 0 16,0 0 0-16,0-6 1120 0,0 6 176 15,0 0 48-15,5-3 0 0,-1-2-304 0,3 2-48 16,-1 0-16-16,3-1 0 0,1 1-112 0,2 0-32 16,2 0 0-16,3 0 0 0,2 0-208 0,3 0-48 15,-1-1-16-15,1 1 0 0,0 1-256 0,0-2-48 0,-2-2-16 16,1 1 0-16,-1-1-240 0,2 1 176 0,-1-1-176 0,-1 1 160 15,-1-1-160-15,-1 2 0 0,-1-1 144 16,-1 2-144-16,0 0 0 0,-2-1 0 0,-2 1 0 0,0 1 128 16,-3 0-128-16,-1-1 0 0,-8 3 0 0,0 0 0 31,8-2-640-31,-8 2-80 0,0 0-32 0,0 0 0 0,0 0-2000 16,0 0-384-16,-8 4-96 0,-2-1-7840 0</inkml:trace>
  <inkml:trace contextRef="#ctx0" brushRef="#br0" timeOffset="37989.49">16214 2582 3679 0,'0'0'320'0,"0"0"-320"16,0 0 0-16,0 0 0 16,-7-1 3712-16,7 1 656 0,-4-3 144 0,4 3 32 0,-6-2-2368 0,6 2-448 15,-5-3-112-15,5 3-16 0,0 0-416 0,0 0-96 16,0 0 0-16,0 0-16 0,0 0-272 16,0 0-48-16,0 0-16 0,0 0 0 15,0 0-304-15,-3 5-64 0,-1 3-16 0,2 1 0 0,1 1-192 0,1 1-32 16,-1 1-128-16,1 2 192 0,-1 2-192 0,0 0 128 15,-2 2-128-15,1-1 0 0,1 2 128 0,0 1-128 0,0-1 0 0,0 0 0 16,-1 2 0-16,1-1 0 0,-1-1 0 0,1-2 0 16,-1 0 0-16,1-1 0 0,1 1 0 0,0 5 0 15,-3-3-272 1,3-3-160-16,1-1-16 0,1-2-16 16,-2-4-688-16,1 0-128 0,2-1-16 0</inkml:trace>
  <inkml:trace contextRef="#ctx0" brushRef="#br0" timeOffset="38233.1">16372 2871 16575 0,'0'0'1472'0,"0"0"-1168"0,0 0-304 0,0 0 0 0,0 0 2192 0,0 0 384 16,0 0 80-16,0 0 16 0,0 0-1072 0,0 0-192 15,0 0-64-15,0 0 0 16,0 0-512-16,0 0-96 0,0 0-32 0,4 10 0 0,-4-10-512 0,2 11-192 31,-2 0 144-31,0 1-144 0,0 1 0 0,0 2 0 0,-1 0 0 0,0 0 0 16,-1 0 0-16,1-1 0 0,0-1 0 0,0 0 0 0,0 2-208 0,0-1-128 15,0-1-32-15,0 0 0 16,0-2-656-16,1 0-144 0,0 0-32 0,1-2-7696 16,-1-9-1552-16</inkml:trace>
  <inkml:trace contextRef="#ctx0" brushRef="#br0" timeOffset="38525.62">16718 2621 17503 0,'0'0'1552'0,"0"0"-1232"0,0 0-320 0,0 0 0 15,2-7 2512-15,-2 7 448 0,0 0 96 0,3-8 16 0,-3 8-1664 0,0 0-320 16,0 0-64-16,0 0 0 15,0 0-464-15,0 0-96 0,0 0-16 0,0 0 0 16,0 0-304-16,0 0-144 16,0 10 128-16,0 0-128 0,0 0 0 0,0 2 0 0,0 3-144 0,0 2 144 0,-2-1-144 15,1 1 144-15,1 0 0 0,-2 3-144 16,1 1 144-16,1 1 0 16,0 1 0-16,-2-2 0 0,1-2 0 0,0-1 0 15,2 1-144-15,-2-1 144 16,-1-1-752-16,0 0-80 0,0-1 0 0,1 0-8544 0,-2 0-1696 0</inkml:trace>
  <inkml:trace contextRef="#ctx0" brushRef="#br0" timeOffset="38762.24">16596 2859 23551 0,'0'0'1040'0,"0"0"224"0,0 0-1008 0,0 0-256 15,0 0 0-15,0 0 0 0,6-6 1152 0,1 2 192 16,-1 0 48-16,-6 4 0 0,10-5-432 0,-2 2-96 16,0 0-16-16,0-1 0 0,1 1-336 0,0 0-80 15,-1-2-16-15,1 2 0 0,0 0-288 0,1-1-128 16,0 1 128-16,1 1-128 0,2 0-128 0,-4 0-128 16,0 0 0-16,2 1-16 15,1-1-416-15,1 1-80 0,1 1 0 0,0 0-16 16,1-1-272-16,1 1-48 0,-1 0-16 0</inkml:trace>
  <inkml:trace contextRef="#ctx0" brushRef="#br0" timeOffset="39070.12">17051 2666 5519 0,'0'0'496'0,"0"0"-496"15,0 0 0-15,0 0 0 0,0 0 4544 16,0 0 800-16,0 0 160 0,0 0 48 0,0 0-3440 16,0 0-704-16,0 0-128 0,0 0-16 0,7-2-496 0,-1 0-80 15,2 0-32-15,1 0 0 0,-1-2-272 0,3 1-48 16,2 0-16-16,-1-1 0 0,1 1-80 0,1 0-32 16,2-2 0-16,0 2 0 0,1 0-208 0,0 0 128 15,-1-1-128-15,0 2 0 0,2 0 0 0,-1 1 0 16,-1-1 0-16,-1 0 0 0,0 1 0 0,1 1 0 0,-4 0-208 0,1 0 64 31,-1 0-288-31,-1 0-48 0,-2 0-16 0,-1 0 0 16,-1 0-1424-16,-7 0-272 0,0 0-64 0</inkml:trace>
  <inkml:trace contextRef="#ctx0" brushRef="#br0" timeOffset="39348.36">17335 2642 5519 0,'0'0'240'0,"0"0"64"0,0 0-304 0,0 0 0 0,-5-1 0 0,5 1 0 16,-5 1 3968-16,5-1 752 0,-6 1 144 0,3-1 16 16,3 0-2672-16,-5 0-544 0,0-1-96 0,5 1-32 0,-4 1-400 15,-1 0-96-15,5-1-16 0,-5 4 0 0,0-1-464 0,1 0-112 16,0 2 0-16,-1-1-16 0,0 2-224 16,1 0-32-16,1 1-16 0,0 2 0 15,0 1-160-15,0 2 128 16,1 2-128-16,0 1 128 0,0 1-128 0,0 0 0 0,-1 2 0 0,2 1 128 0,-1-2-128 15,1 1 0-15,0-2 0 0,0 1 128 16,-1-1-128-16,0 0 0 0,1-2 0 16,0 1 0-16,0 1-256 0,1 0-64 0,1-1-32 0,-1-2 0 15,0 0-1760-15,1-1-336 0,0 0-80 16</inkml:trace>
  <inkml:trace contextRef="#ctx0" brushRef="#br0" timeOffset="39760.58">17342 3022 21183 0,'0'0'1888'0,"6"-6"-1504"0,-1 1-384 0,4 0 0 16,1 1 1504-16,1 0 224 0,1-1 64 0,1 1 0 16,1-1-400-16,-1 2-80 15,0 0-16-15,0 1 0 0,0-1-448 0,1 2-80 0,-1 2-32 0,-2 0 0 0,-1 1-368 0,-1 0-80 16,-2 0-16-16,0 1 0 15,-2 2-272-15,0 0 0 0,-2 2 128 0,-1-1-128 16,-1 1 0-16,-1 2-272 0,-2 0 48 0,0 0 16 16,1 1-64-16,-2 1-16 0,-2 1 0 0,1 1 0 0,-1-1 160 0,1-1 128 15,0-1-192 1,-1-1 192-16,1 1 0 0,0-1-128 0,0-1 128 16,1-2 0-16,1 0 0 0,2-6 272 0,-4 5-48 0,4-5-16 0,0 0 128 0,0 0 32 15,0 0 0-15,0 0 0 0,0 0-80 0,0 0-16 31,5 6 0-31,0-2 0 0,2 0-80 0,0-3-32 0,2 0 0 0,1 0 0 16,0 0 16-16,2 0 0 0,2 0 0 16,3 0 0-16,1-1-48 0,0 0 0 0,1 0 0 0,1 1 0 15,1-2-128-15,0 1 0 0,1 0 0 0,0 1 128 32,1 2-512-32,1-1-128 0,0 0 0 0,0 0-16 15,-2 2-608-15,-2-2-112 0,-2 0-32 0,-3 0-13792 0</inkml:trace>
  <inkml:trace contextRef="#ctx0" brushRef="#br0" timeOffset="41330.07">5058 4149 6447 0,'0'0'576'0,"0"0"-576"15,0 0 0-15,0 0 0 0,-3-7 688 0,1 0 16 16,2 7 16-16,-1-8 0 0,0 1-432 0,1 7-96 16,0-9 0-16,0 1-16 0,0 8 160 0,0 0 48 0,-1-9 0 15,1 9 0-15,-1-7 16 0,1 7 16 0,0 0 0 0,0 0 0 0,-4-9-272 0,4 9-144 16,-3-8 160-16,3 8-160 16,0 0 176-16,0 0-176 0,-3-7 192 0,3 7-192 0,0 0 352 15,0 0-32-15,0 0-16 16,-2-7 0-16,2 7 320 0,0 0 64 15,-1-8 16-15,1 8 0 0,0 0 16 0,0 0 16 16,0 0 0-16,0 0 0 0,0-9-64 0,0 9-16 0,-2-7 0 0,2 7 0 16,0 0-80-16,0 0-32 15,0 0 0-15,0 0 0 0,0 0-48 0,0-8-16 16,0 8 0-16,0 0 0 0,0 0-32 0,0 0-16 16,0 0 0-16,0 0 0 0,0-10-112 0,0 10 0 0,0 0-16 0,0 0 0 15,0 0-80-15,5-7-16 0,-5 7 0 0,0 0 0 16,0 0-32-16,6-5-16 0,-6 5 0 0,8-5 0 0,-8 5-160 15,10-2 0-15,0 1 0 0,0 0 128 0,-1 1-128 16,1 0 0-16,1 0 0 0,1 0 0 0,0 1 0 0,0 0 0 16,1-1-144-16,2 0 144 0,1 0 0 15,-1 1 0-15,2 0 0 0,-1-1 0 0,0-1 0 16,-1 1 0-16,2-1-128 0,0 1 128 0,1-1 0 0,-1 0 0 16,1-1 0-16,2 1 0 0,0 1 0 0,0 0 0 15,1-1 0-15,0 0 0 0,-1-1 0 0,1 2 0 16,0 0 0-16,0-1 0 0,0-2 0 0,-2 2 0 0,1-1 0 15,1 1 0-15,1 0 0 0,-1-1 0 0,-3-1 0 16,-2 1 0-16,0 1 0 0,-1-1 0 16,0-2 128-16,1 2-128 0,-1 0 0 0,1 1 0 15,-1 0 0-15,0 1 0 0,2-1 0 0,-2 1 0 16,2-1 0-16,-1 1 0 0,1 1 0 0,0 1 0 16,0 0 0-16,0-1 0 0,1-1 0 0,1 1 0 0,1 0 0 0,-1 0 0 15,0-1 0-15,2 0 0 16,-1 0 0-16,-2 2 0 0,0-4 0 0,-1 2 0 0,-1 0 0 0,-1-1 0 15,1-1 0-15,0 0 0 0,2 0 0 16,-2 0 0-16,0-1 0 0,-1 2 0 16,1 1 0-16,-1-1 144 0,-2-1-144 0,0 0 160 0,1 0-160 15,-2 0 160-15,-1 1-160 0,-1 1 0 0,-10 0 144 0,10-1-144 16,-2-1 128-16,-8 2-128 0,9-2 128 0,-9 2-128 16,9 0 0-16,-9 0 0 0,0 0 0 15,0 0 128-15,10-2-128 0,-10 2 128 0,0 0-128 0,0 0 128 0,0 0-128 0,0 0 0 16,0 0-176-16,0 0 176 0,0 0-384 0,0 0 0 15,0 0 16-15,0 0 0 16,0 0-272-16,0 0-48 0,0 0-16 0,0 0 0 16,0 0-400-16,0 0-96 0,0 0-16 0,0 0-5888 0,0 0-1168 15</inkml:trace>
  <inkml:trace contextRef="#ctx0" brushRef="#br0" timeOffset="41850.89">6335 3819 12543 0,'0'0'560'0,"-6"-3"112"0,1 0-544 0,-1-1-128 16,0 1 0-16,6 3 0 0,-8-3 1136 0,8 3 192 15,-6-5 32-15,6 5 16 0,-8-4-480 0,1 1-112 0,7 3-16 0,0 0 0 16,-9-5-16-16,9 5-16 15,0 0 0-15,0 0 0 0,0 0-16 0,0 0 0 0,-8-3 0 0,8 3 0 16,0 0-224-16,0 0-48 16,0 0-16-16,0 0 0 0,0 0-240 0,0 0-32 15,0 0-16-15,0 0 0 0,0 0-144 0,7 8 0 16,-7-8 144-16,8 8-144 0,-1-1 0 0,2-1 128 16,0-1-128-16,1 1 0 0,0-1 0 0,1 1 128 0,-2-2-128 0,1 1 0 15,2 0 128-15,-5-1-128 0,2 0 160 0,0-1-160 0,0 1 0 16,0 0 0-16,-9-4 0 0,8 3 0 0,0 0 144 0,-8-3-144 15,0 0 128-15,9 3-128 0,-9-3 128 16,8 3-128-16,-8-3 0 0,0 0 128 0,0 0 0 0,8 3-128 16,-8-3 192-16,0 0-64 0,0 0 64 0,0 0 0 15,0 0 0-15,5 8 0 0,-5-8 0 0,0 7 0 16,0-7 0-16,-2 8 0 0,-2-1-64 0,4-7-128 0,-6 6 192 0,-1 2-64 16,-1 1-128-16,1 0 0 15,-2 2 144-15,0-2-144 0,0 1 0 0,0 1 144 0,0 0-144 0,0 1 0 0,0 1 176 16,0-1-176-16,0 0 160 0,2-1-160 15,-1-2 0-15,1-1 0 0,1 1 0 16,0 0 0-16,2 0-192 0,-1 0-96 16,1-1-16-16,1 0 0 0,3-8-576 0,-2 9-112 0,2-9-32 0,0 0-7360 15,0 0-1472-15</inkml:trace>
  <inkml:trace contextRef="#ctx0" brushRef="#br0" timeOffset="42451.61">5760 3818 17855 0,'0'0'784'0,"0"0"176"0,0 0-768 0,-6-2-192 0,6 2 0 0,0 0 0 0,-9-1 1280 0,9 1 208 16,0 0 48-16,-8 1 16 0,8-1-528 0,0 0-96 15,0 0-32-15,0 0 0 0,0 0-384 0,0 0-64 16,0 0-32-16,-1 9 0 0,1-9-160 0,4 10-48 15,1-3 0-15,3 1 0 0,2-1-80 0,0-1-128 16,1 1 176-16,1 1-176 0,1 0 224 0,1 1-64 16,-1-1-16-16,1-3 0 0,0 0-16 0,1-1-128 15,1 1 192-15,-2-1-64 0,-1 1-128 0,0 2 160 16,1-3-160-16,-2 0 160 0,-1-1-160 0,0-1 160 0,-1 0-160 0,-1 1 160 16,0-1-160-16,-9-2 160 15,9 1-160-15,-9-1 160 0,0 0-160 0,0 0 160 16,8 2-160-16,-8-2 160 0,0 0-160 0,0 0 160 15,0 0-160-15,0 0 160 0,0 0-32 0,-1 8 0 16,1-8 0-16,-5 8 0 0,-1-2 64 0,-2 2 0 0,-1-2 0 0,-1 1 0 16,0 2-192-16,-1 0 192 0,-1-1-192 0,0 1 192 15,-2 0-192-15,0 1 0 0,-1 0 0 0,1 0 128 16,0-1-128-16,0 0 192 0,2 2-192 0,2-3 192 16,-1 1-192-16,0 0 0 0,2-2 0 0,-1 2 0 0,-1 0 0 15,1 0 0-15,0 0 0 0,1-2 0 16,1 0-128-16,2 0 128 0,-1-2 0 0,2 1 0 15,-1-2-224-15,2 0 32 0,0 1 0 0,4-5 0 16,0 0-608-16,0 0-112 0,0 0-32 0,3 6-8160 16,-3-6-1648-1</inkml:trace>
  <inkml:trace contextRef="#ctx0" brushRef="#br0" timeOffset="42970.27">5588 4597 6447 0,'-15'1'576'0,"8"-1"-576"15,0-1 0-15,1 0 0 0,0 0 3504 0,2 0 592 16,-2 0 112-16,2-1 16 16,-2 0-2208-16,6 2-448 0,0 0-96 15,0 0 0-15,0 0-560 0,0 0-96 0,2-4-32 0,3-1 0 0,0 1-176 0,3 0-32 16,2-1-16-16,2 1 0 0,2 1-96 0,2-2-16 16,1 1 0-16,2-1 0 0,1 1-128 0,0 0-16 0,-2 1-16 0,1 0 0 15,0 0-160-15,-1-1-128 0,0 1 144 0,-1 0-144 16,-2 0 128-16,0-1-128 15,0 2 0-15,-1 0 144 0,-1 0-144 0,-1-1 0 0,-1 2 144 0,-1 0-144 16,-1 0-176-16,0 0-96 16,-3 0-32-16,-6 1 0 15,10 0-576-15,-10 0-112 0,0 0-32 0,0 0-8432 0,0 0-1680 0</inkml:trace>
  <inkml:trace contextRef="#ctx0" brushRef="#br0" timeOffset="43252.95">5744 4557 21247 0,'0'0'944'0,"-6"0"192"0,6 0-912 0,-5 0-224 0,-1 0 0 0,6 0 0 15,0 0 1376-15,0 0 224 0,-5 1 64 0,5-1 0 16,-4 2-592-16,4-2-112 16,0 0-32-16,0 0 0 0,-4 5-384 0,2 1-80 15,1 0-16-15,0 2 0 0,1 1-224 0,0 1-48 0,0 2-16 0,1 1 0 16,0 0-160-16,0 1 160 0,0 1-160 0,1 0 160 0,-2 2-160 0,3 0 0 15,-1 2 0-15,0 0 0 0,0-1 0 0,0 0 128 16,0-1-128-16,0 1 0 0,0-1 0 16,0-2 0-16,0-1 0 0,-1 1 0 15,1-2 0-15,-2-1-304 0,0-1 48 0,0-1 16 16,1-3-656-16,-1 1-144 0,0-1-32 0,0-7-12240 0</inkml:trace>
  <inkml:trace contextRef="#ctx0" brushRef="#br0" timeOffset="43501.03">5923 4792 23439 0,'0'0'1024'0,"0"0"240"0,0 0-1008 0,0 0-256 16,0 0 0-16,0 0 0 0,0 0 1296 0,0 0 224 0,2 6 32 0,0 1 16 15,-2 1-656-15,0 0-128 16,0 1-16-16,0 1-16 0,-2 1-352 0,2 1-64 0,0 0-16 0,0 1 0 0,0 1-192 0,0-1-128 15,2 1 160-15,-1-1-160 16,-1-1 0-16,1 1 0 0,0 1 0 0,1-2 0 16,0-1 0-16,0-1 0 0,2-1 0 0,-3-2 0 15,1 1 0-15,0-1-160 0,-2-7 0 0,4 6 0 16,-4-6-752 0,4 5-160-16,-4-5-16 0,0 0-12336 0</inkml:trace>
  <inkml:trace contextRef="#ctx0" brushRef="#br0" timeOffset="43791.73">6264 4601 22335 0,'0'0'992'0,"0"0"208"0,0 0-960 0,4-4-240 0,0 0 0 0,-4 4 0 15,3-6 1872-15,-1 2 336 0,-2 4 64 0,0 0 16 16,2-6-864-16,-2 6-160 0,0 0-48 0,0 0 0 15,0 0-448-15,0 0-112 0,0 0-16 0,0 0 0 0,0 0-240 0,0 0-48 16,0 0-16-16,1 7 0 0,-4-1-336 0,3 3 0 16,0 1 0-16,0 1 0 0,0 1 0 0,0 1 0 15,2 2 128-15,-1-1-128 0,0 1 0 0,1 1 0 16,0-1 0-16,0 3 0 0,1 0 0 0,0 1 0 16,-1-3 0-16,-1-1 0 0,0 0 0 0,0 1-128 15,0-1 0-15,-1 4 0 16,0-3-448-16,0-1-64 0,0-3-32 0,0-2 0 15,0-2-608-15,0-8-112 0,-1 10-16 0,1-10-13056 0</inkml:trace>
  <inkml:trace contextRef="#ctx0" brushRef="#br0" timeOffset="44029.41">6210 4791 18431 0,'0'0'1632'0,"0"0"-1312"0,0 0-320 0,0 0 0 15,0 0 1376-15,0 0 208 0,4-5 32 0,0 1 16 0,0-1-96 0,2 2 0 16,-1 0-16-16,2-1 0 0,0 0-400 0,-1 0-80 16,1 0-16-16,1 1 0 0,0 0-496 0,1 1-96 15,1-1-32-15,1 1 0 0,-2 0-272 0,0 0-128 16,1 0 0-16,1 0 128 0,0 1-336 0,1 0-80 16,0 0-16-16,4-1 0 15,0 0-624-15,0 1-128 0,2 0-32 0,0-1 0 16,1 0-1856-16,0-1-384 0</inkml:trace>
  <inkml:trace contextRef="#ctx0" brushRef="#br0" timeOffset="44297.28">6582 4582 23151 0,'0'0'1024'0,"0"0"208"0,0 0-976 0,0 0-256 0,0 0 0 0,0 0 0 16,0 0 1008-16,0 0 144 0,0 0 48 0,0 0 0 16,9-2-192-16,0 0-48 0,0 0 0 0,-1 0 0 15,2-1-176-15,1-1-32 0,2 1-16 0,1 0 0 16,-1-2-320-16,1 2-64 0,2 0-16 0,0-1 0 16,1 0-208-16,-1 0-128 0,1-1 160 0,-1 1-160 15,-1-1 128-15,0 1-128 0,-1 1 0 0,-1-1 144 16,-1 2-144-16,0-1-176 0,1 2 48 0,2-1 0 15,-3 0-640-15,-1 1-128 16,0 1-32-16,-3 1-8816 0,-2 1-1776 0</inkml:trace>
  <inkml:trace contextRef="#ctx0" brushRef="#br0" timeOffset="44566.23">6824 4502 20895 0,'-9'4'928'0,"9"-4"192"0,-4 1-896 0,0 1-224 0,-1-1 0 0,1 1 0 0,4-2 1408 0,-5 4 256 16,1-2 32-16,4-2 16 0,-4 3-544 0,1 1-96 0,3-4-32 0,-1 7 0 15,0 0-416-15,1 1-96 16,1 3-16-16,0 2 0 0,0-2-304 0,2 2-64 16,-1 1-16-16,1 1 0 0,0 1-128 0,1 0 0 0,-1 1 0 0,-2-1 0 15,1 2 0 1,1 0 0-16,-1-1 0 0,0 1 128 0,-1-2-128 0,0 0 0 0,0-1 0 0,0 0 128 15,0 2-416-15,-1-1-96 0,0 0 0 0,-1 5-16 16,0-3-1968-16,1-2-400 0</inkml:trace>
  <inkml:trace contextRef="#ctx0" brushRef="#br0" timeOffset="45032.88">6930 4860 25391 0,'0'0'1120'0,"0"0"240"0,4-3-1088 0,1-3-272 0,0 1 0 0,-1-1 0 0,3 2 1408 0,-1-1 208 16,0 0 48-16,1 0 16 0,-1 1-528 0,1 0-128 16,0-1 0-16,-1 2-16 0,2 1-400 0,0 1-80 15,-2-1-16-15,1 2 0 0,-2 0-320 0,2 3-64 0,-1 0 0 0,0 1-128 16,-2 1 128-16,3 0-128 0,-4 2 0 0,1 1 0 15,-2 0 0-15,0 2 0 16,0 2 0-16,0 2-192 0,1-2 0 0,-2 1 0 0,-1 0 0 0,0 0 0 31,-1-1 32-31,-1 0 16 0,0 1 0 0,2-1 0 0,-1-1 144 16,0-1-192-16,-1-2 192 0,1 0-192 0,0 0 192 0,1-8 0 0,0 0 0 0,0 0 128 16,0 0-128-16,0 0 192 0,0 0-64 15,0 0 0-15,-5 5 64 0,5-5 32 0,0 0 0 16,0 0 0-16,0 0-32 0,0 0 0 0,0 0 0 0,6 0 0 15,1 0 96-15,1-1 16 0,1-1 0 0,2-1 0 16,1-1-112-16,1 1 0 0,2-1-16 16,0-1 0-16,3 0 16 0,0 1 0 0,1 0 0 0,0 0 0 15,-1-1-192-15,1 1 160 0,-1-1-160 0,-3 1 160 16,2 1-160-16,-2-1 0 0,-1 2 0 0,-1 0 128 16,0 0-128-16,-2 1 0 15,-2 0-160-15,2-2 160 16,-11 3-624-16,0 0-16 0,0 0-16 0,0 0 0 15,0 0-1792-15,0 0-368 0,0 0-64 0</inkml:trace>
  <inkml:trace contextRef="#ctx0" brushRef="#br0" timeOffset="47424.67">19344 3544 11231 0,'0'0'496'0,"0"0"96"0,0 0-464 0,0 0-128 16,0 0 0-16,0 0 0 0,0 0 592 0,0 0 112 0,0 0 0 0,0 0 16 0,0 0 0 0,0 0 0 15,0 0 0-15,0 0 0 0,0 0 32 0,0 0 0 16,0 0 0-16,0 0 0 0,0 0-272 0,0 0-48 15,0 0-16-15,7-6 0 16,-7 6-16-16,0 0 0 0,0 0 0 0,6-8 0 16,-6 8-48-16,0 0-16 0,6-7 0 0,-6 7 0 15,8-3 16-15,-8 3 0 0,10-4 0 0,-1 0 0 0,-9 4 80 0,11-3 16 0,-2 1 0 0,-1 0 0 16,0-1-128 0,2 1-32-16,1 0 0 0,0 0 0 0,1 0-32 0,1-1 0 0,1 1 0 15,2 0 0-15,1 1-112 0,1 1-16 16,1-1-128-16,0 1 192 0,1-1-64 0,2 1 0 0,2 2-128 15,1-2 192-15,-1-1-192 0,1-1 0 0,0-1-192 0,0 1 192 0,-2 0 0 0,-1 0 0 16,0-1 0-16,0 1 0 16,-1 0 128-16,1 1-128 0,1 0 0 0,-3 0 144 15,0-1-144-15,1 0 128 16,-1-1-128-16,1 2 128 0,0-1-128 0,0 1 0 0,0-1 0 0,-1 1 0 0,-1 0 0 16,0-1 128-1,0 0-128-15,-2 1 0 0,0 0 0 0,-2-1 0 16,1-1 0-16,-2 0 0 0,-1 2 0 0,0 0 128 15,1 0-128-15,-3 0 0 0,0 0 0 0,1 0 0 0,0 0 0 0,0 0 0 16,0-1 0-16,0 1 0 16,-1 0 0-16,1 1 0 0,-1 0 0 0,1 0 0 15,-1-1 0-15,0 1 0 0,0 1 0 0,0-1 128 0,0 0-128 0,-1 0 0 16,-1 0 0-16,0 0 0 0,0 0 128 0,-2 0-128 16,-7 0 0-16,7 0 0 0,-7 0 0 0,0 0 0 15,0 0-320 1,0 0-80-16,0 0-32 0,0 0 0 0,0 0-368 15,0 0-80-15,0 0-16 0,-4 5-6896 0,-2-1-1376 0</inkml:trace>
  <inkml:trace contextRef="#ctx0" brushRef="#br0" timeOffset="48006.07">19549 3374 13823 0,'0'0'1216'0,"0"0"-960"0,3-5-256 0,-3 5 0 16,5-4 960-16,-1 0 160 0,-1-1 32 0,-3 5 0 16,4-4-144-16,-4 4-32 0,0 0 0 0,2-5 0 15,-2 5-272-15,0 0-48 0,0 0-16 16,0 0 0-16,0 0-192 0,0 0-64 0,-6-3 0 0,1 2 0 16,-2 0-192-16,0 2-32 0,0 1-16 0,-2 1 0 15,-1 2-144-15,0 1 0 0,1 1 0 16,-1 1 128-16,-2-1-128 0,1 1 0 0,-3 0 0 0,2 2 0 0,0 1 0 0,-1 1 0 15,0-2 0-15,-3 1 128 0,0 0-128 0,-1-1 0 16,2 0 0-16,1-2 0 0,0 0 0 16,0 1 128-16,1-3-128 0,1 0 128 0,1-2 80 0,1 2 16 15,1-1 0-15,1 0 0 0,2-3 112 16,6-2 32-16,-6 3 0 0,6-3 0 0,0 0 80 16,0 0 32-16,0 0 0 0,0 0 0 0,0 0-176 0,0 0-48 15,5 5 0-15,2 0 0 0,-1 0 16 16,2 0 0-16,0-1 0 0,2 1 0 0,0-1 16 15,1 1 0-15,1-2 0 0,2 1 0 0,-2 2-96 0,0-1-32 0,-1 0 0 0,0-1 0 16,-1 1-160-16,-2-1 0 0,1-1 144 0,0 1-144 16,0-3 0-16,0 2 144 15,-1 0-144-15,0 1 0 0,-8-4 128 0,8 3-128 0,-2-1 0 16,-6-2 0-16,6 3 0 0,-6-3-320 0,5 5 32 0,-5-5 16 31,0 0-1776-31,6 9-368 0,-6-9-64 0</inkml:trace>
  <inkml:trace contextRef="#ctx0" brushRef="#br0" timeOffset="48454.42">19837 3350 17503 0,'0'0'1552'0,"0"0"-1232"0,2-5-320 0,-2 5 0 16,0 0 1504-16,4-4 240 0,-4 4 48 0,2-5 16 16,-2 5-1136-16,0 0-224 0,-1-4-64 0,1 4 0 15,-3-3-128-15,3 3-48 0,-6-1 0 0,-1 1 0 0,1 1-208 0,-2 1 0 0,-2 1-192 0,0 2 192 16,-1 0-176-16,0 2 176 16,0 0-160-16,0 2 160 0,-1 0 0 0,0 0-144 15,-1 0 144-15,1 0 0 0,1 1 0 0,1 0-128 0,0-1 128 0,2 0 0 16,0 0 0-16,0 1 0 0,0-2 0 15,3 0 128-15,0-1 192 0,1-1 32 16,1 0 16-16,0 0 0 0,2 0 112 0,0 2 32 0,1-8 0 16,0 6 0-16,0-6-144 0,2 8-32 15,2-2 0-15,-1 1 0 0,1 0-16 0,2-1 0 0,-1 1 0 0,3-2 0 0,0 1-16 0,1-1-16 32,0 1 0-32,1-1 0 0,-1 0-48 0,2 0-16 15,-1 0 0-15,1-1 0 0,1 0-224 0,0 1 144 16,-1-1-144-16,0 0 128 0,1-1-128 0,-1 0 0 0,-2-1 0 0,0 2 128 0,-1-2-128 15,-1 1 0 1,-1 0 0-16,-6-3 128 16,5 7-672-16,-5-7-144 0,5 9-16 0,-5-9-16 15,2 9-2144-15,-2-9-416 0</inkml:trace>
  <inkml:trace contextRef="#ctx0" brushRef="#br0" timeOffset="49054.11">18620 4221 21359 0,'0'0'944'15,"0"0"208"-15,0 0-928 0,0 0-224 0,0 0 0 0,0 0 0 16,0 0 864-16,0 0 128 0,0 0 32 0,0 0 0 0,5-2-112 15,3-1-16-15,1 1 0 0,2 0 0 16,2-1-64-16,2-1-32 0,2 0 0 0,2 1 0 0,3-1-256 0,-1 1-48 16,4-1-16-16,-2 0 0 0,1 0-96 0,-2 0-32 15,-2-1 0-15,-2 1 0 0,0 0-208 0,-2 1-144 16,0 1 192-16,-2 0-192 16,2 0 160-16,-4 0-160 0,1 1 128 0,-3 0-128 0,-3 1 0 0,0 0 0 15,0 0-224-15,-7 0 80 16,0 0-640-16,0 0-128 0,6 5-32 0,-6-5 0 15,0 0-480-15,0 0-112 0,0 10 0 0,-1-2-16 16,-1 1-1840-16,-2 0-352 0</inkml:trace>
  <inkml:trace contextRef="#ctx0" brushRef="#br0" timeOffset="49309.98">18932 4223 3679 0,'0'0'160'0,"0"0"32"0,-7-1-192 0,3 0 0 0,4 1 0 0,-8-1 0 16,1-3 3840-16,-1 1 736 15,0 0 144-15,0 1 16 0,1-1-2816 0,0 1-560 0,3 1-112 0,-2 0-32 16,1 0-208-16,-1 0-48 0,6 1-16 0,0 0 0 15,-5 0-144-15,5 0-32 0,-5 2 0 0,5-2 0 0,-4 5-352 16,4-5-80-16,-3 7-16 16,0 2 0-16,2 1-160 0,0 1-32 0,0 1-128 0,1 1 192 15,0 0-192-15,0 3 0 0,0 0 0 0,1 1 0 16,-1-1 0-16,0 1 0 0,0-1 0 16,0 2 0-16,1-3 0 0,-1 1 0 15,1-2 0-15,-1 0 0 0,0-1 0 0,0-1 0 16,0 1 0-16,0 3 0 15,0-3-640-15,0-2-64 0,-1-2 0 0,1-9-16 0,0 10-2096 0,0-10-400 0</inkml:trace>
  <inkml:trace contextRef="#ctx0" brushRef="#br0" timeOffset="49522.32">18963 4459 16575 0,'0'0'736'0,"0"0"160"0,0 0-720 0,0 0-176 0,0 0 0 0,0 0 0 0,0 0 2512 0,0 0 480 15,0 0 80-15,0 0 32 0,0 0-1968 0,2 8-400 0,0 0-80 0,-1 1-16 0,0-2-224 0,2 2-48 16,-3 1-16-16,0 1 0 16,0 1-160-16,0 1-16 0,-3 1-16 15,2-1 0-15,0 0-160 0,-1 0 0 0,1 0 0 0,1 1 128 16,-1-3-128-16,1 0 0 0,0-3 0 0,0 1 0 16,0-1-224-16,0-2-80 0,0-6-16 0,1 9 0 15,-1-9-1456-15,0 0-288 0,0 0-64 0</inkml:trace>
  <inkml:trace contextRef="#ctx0" brushRef="#br0" timeOffset="49808.55">19194 4329 11055 0,'0'0'976'0,"0"0"-784"0,0 0-192 0,0 0 0 0,0 0 3344 0,0 0 624 16,5-4 128-16,-5 4 32 0,5-4-2016 0,-5 4-384 15,0 0-96-15,0 0-16 16,0 0-848-16,0 0-192 0,0 0-16 0,0 0-16 16,6 2-112-16,-6-2-32 0,6 7 0 0,-2 0 0 15,-1 2-64-15,1 2-16 0,-2 1 0 0,0 1 0 0,-1 1-320 16,1 0 128-16,0 0-128 0,0 2 0 16,-1-1 0-16,1 0 0 0,0 2 0 0,0-2 0 15,0 0 0-15,-1-1-288 0,1 0 48 0,1 5 16 16,-1-3-368-16,1 0-80 0,-2-3-16 0,1-2 0 15,-1-1-2000-15,-1-10-416 16,0 0-80-16,0 0-16 0</inkml:trace>
  <inkml:trace contextRef="#ctx0" brushRef="#br0" timeOffset="50042.96">19121 4492 21183 0,'0'0'944'0,"0"0"192"0,0 0-912 0,0 0-224 0,0 0 0 0,0 0 0 16,0 0 1728-16,0 0 320 16,0 0 48-16,0 0 16 0,9-2-960 0,0 0-192 0,0 0-48 0,-1 1 0 15,3-1-304-15,0-1-64 0,3 0-16 0,1 0 0 16,0 1-336-16,2-2-192 0,-2 1 192 0,6-1-192 31,-3 1-272-31,-1 0-176 0,1-1-16 0,-3-1-16 16,-1 2-2080-16,-2 0-432 0,3-3-80 0,0 1 0 0</inkml:trace>
  <inkml:trace contextRef="#ctx0" brushRef="#br0" timeOffset="50302.78">19475 4286 13823 0,'0'0'1216'0,"0"0"-960"15,0 0-256-15,0 0 0 0,0 0 3648 16,0 0 704-16,0 0 128 0,0 0 16 0,0 0-2624 16,0 0-528-16,4-5-96 0,1 1-32 0,2-1-400 0,2 2-96 0,0 0-16 0,2-2 0 15,3 1-448-15,-2 0-112 16,1-1-16-16,1 0 0 0,1 0-128 0,1 2 0 0,2-1 0 0,0 0 0 16,2 1-384-16,0 0-16 0,0-1 0 0,6 0 0 31,-3 1-272-31,-3 1-48 0,-3 0-16 0,-3 1 0 15,-2 0-416-15,-2 1-96 0,1 1-16 0,-11-1 0 0,0 0-1648 16,8 3-336-16</inkml:trace>
  <inkml:trace contextRef="#ctx0" brushRef="#br0" timeOffset="50538.57">19778 4216 5519 0,'0'0'240'0,"-7"0"64"0,2 0-304 0,-3 0 0 16,0 0 0-16,2 0 0 15,-1 0 4224-15,1 0 800 16,-2 0 160-16,1 0 16 0,2-1-3088 0,-1 2-640 0,0 0-112 0,0 1-16 0,2-1-432 0,4-1-80 31,-6 2 0-31,6-2-16 0,-4 4-256 0,1 1-48 0,-1 0-16 0,2 1 0 0,1 0-192 0,0 2-48 31,1 2 0-31,0 2 0 0,0 1-128 0,0 1-128 0,0 2 192 0,0 1-192 0,1 3 128 0,0-1-128 16,1 1 0-16,0 0 0 16,1-2 0-16,-1 1 0 0,-1 0 0 0,1-1 0 15,0 0 0-15,1 1-176 0,-1-3 32 0,0 7 0 16,-1-3-768-16,1-2-160 0,3-3-16 0,-4-5-8512 15,0-1-1680-15</inkml:trace>
  <inkml:trace contextRef="#ctx0" brushRef="#br0" timeOffset="50936.26">19859 4540 9215 0,'0'0'400'0,"0"0"96"0,0 0-496 0,0 0 0 15,0 0 0-15,0 0 0 0,2-6 5168 0,-2 6 928 16,4-5 192-16,-4 5 48 0,4-5-4240 0,-4 5-848 16,6-4-160-16,-6 4-48 0,6-2-528 0,0 0-96 0,-6 2-32 15,7-2 0-15,-1 2-240 0,-1 2-144 16,-5-2 160-16,0 0-160 0,6 4 0 0,-1 3 0 16,0-2 0-16,-2 5-160 15,-2 1-320-15,-1 1-64 0,-1 0-16 0,0-3 0 0,-2 1 160 0,-1 0 16 16,1 1 16-16,0 1 0 0,-2-1 192 0,2 0 48 0,0 0 0 15,0-1 0-15,-2-1 128 0,2-2 0 0,0 0 0 0,0-2 0 16,0 1 176-16,3-6 64 0,-2 5 16 0,2-5 0 16,0 0 192-16,0 0 32 0,0 0 16 0,0 0 0 15,0 0-128-15,0 0-32 0,0 0 0 0,0 0 0 16,0 0 0-16,0 0 0 0,0 0 0 0,9-1 0 16,-1 0-144-16,3 0-16 0,2 0-16 0,0 0 0 15,-3-1 0-15,2-1 0 0,1 1 0 0,1 0 0 16,-1 1-160-16,3 0 0 0,-2 0 0 0,2 0 128 0,-2-3-128 0,0 3-256 15,-1-1 64-15,5 0 16 16,-3 0-1744-16,0-1-336 0,-2 1-80 0</inkml:trace>
  <inkml:trace contextRef="#ctx0" brushRef="#br0" timeOffset="52123.62">21636 3367 9663 0,'0'0'432'0,"0"0"80"0,-8 0-512 0,8 0 0 0,0 0 0 16,-8-1 0-16,1 0 768 0,7 1 64 16,-9-1 0-16,9 1 0 0,-8 0-448 0,8 0-96 0,0 0-16 0,-7-1 0 15,7 1-272-15,0 0 0 16,0 0 0-16,-8 0 0 0,1 1 0 0,7-1 0 0,-7 2-176 0,7-2 176 0,-7 2-256 16,7-2 64-16,-7 4 16 0,7-4 0 0,-8 4-176 0,0-1-32 15,8-3-16-15,-8 5 0 16,3-1-384-16,5-4-80 0,-7 3-16 0,7-3 0 15,0 0 96-15,-8 4 16 0,8-4 0 0,-7 3 0 0,7-3 512 0,-7 2 128 16,0 0 128-16,7-2-208 0,0 0 208 16,-7 4 0-16,0-2 0 0,7-2 0 0,0 0 0 0,-6 2 0 0,6-2 144 0,-7 2-144 31,7-2 672-31,-7 2 32 0,0 0 16 0,7-2 0 0,-7 1 240 0,7-1 64 0,-8-1 0 0,8 1 0 0,-6 1 0 16,6-1 0-16,0 0 0 0,-8-1 0 15,8 1-16-15,0 0 0 0,-7-2 0 0,7 2 0 16,0 0-208-16,0 0-32 0,-5-3-16 0,5 3 0 15,0 0-176-15,0 0-16 16,0 0-16-16,0 0 0 0,0 0-96 0,0 0-32 16,0 0 0-16,0 0 0 0,10-1-64 0,1 0-16 15,0 0 0-15,3 1 0 0,-1 0 48 0,5 2 16 16,0 0 0-16,2 0 0 0,1 0-16 0,4-2-16 16,1-2 0-16,0 1 0 0,1 1-176 0,1 0-16 15,2 0-16-15,2 0 0 0,0-1-160 0,2 1 0 0,1-1 0 0,4 1 128 16,2 2-128-16,2-1 0 0,0 1 0 0,-1-4 0 15,-6 0 0-15,-2 0 0 0,1-1 0 0,-12 1 0 16,2-1 0-16,1 1 128 0,2 1-128 16,0 0 0-16,2-1 0 0,1 0 0 0,1-2 0 15,-1 2 0-15,-2 0 0 0,0 0 128 0,-3-1-128 16,-1 1 0-16,-3 1 0 0,-2-2 128 0,-1-2-128 16,0 2 0-16,-3 2 0 0,1 0 0 15,-2-1 128-15,0 0-128 0,-2-1 0 0,-1 1 0 0,-1 0 0 16,-1 1 128-16,0-1-128 0,-3 1 0 0,1-1 0 0,-1 1 128 15,-2-1-128-15,-5 2 0 0,0 0 0 0,0 0-176 0,0 0 16 16,0 0 0-16,0 0 0 0,0 0 0 0,0 0-96 0,0 0 0 16,0 0-16-16,0 0 0 15,0 0-176-15,0 0-48 0,0 0 0 0,0 0 0 16,0 0-368-16,0 0-80 0,0 0-16 0,0 0 0 16,0 0-1712-16,0 0-336 0</inkml:trace>
  <inkml:trace contextRef="#ctx0" brushRef="#br0" timeOffset="52604.87">22593 3235 5519 0,'0'0'240'0,"0"0"64"0,0 0-304 0,0 0 0 16,0 0 0-16,0 0 0 0,0 0 3264 0,0 0 576 0,0 0 128 0,0 0 32 16,0 0-2592-16,0 0-512 0,0 0-96 0,0 0-32 15,0 0-192-15,0 0-64 16,0 0 0-16,0 0 0 0,0 0-32 0,8 3-16 0,-2 0 0 0,1-1 0 0,-2 0-48 0,3 0-16 16,0 0 0-16,0 2 0 15,1-2-144-15,1 0-48 0,0 0 0 0,0 2 0 0,0-1-208 0,0 0 176 16,1 1-176-16,0-1 160 0,0-1 32 0,0 1 0 15,-1 1 0-15,0-1 0 0,-2-1-16 0,1 0 0 0,0 1 0 16,-1-1 0-16,-2 0 16 0,1 0 16 16,-1-1 0-16,-6-1 0 0,0 0 0 0,0 0 0 15,7 2 0-15,-7-2 0 0,0 0-16 16,0 0 0-16,0 0 0 0,0 0 0 0,0 0-192 0,2 6 0 16,-2-6 0-16,-1 8 0 0,0-1 0 0,-1 1 0 0,-1 0 0 15,-2-1 0-15,1 2 0 0,-2 2 144 0,0 0-144 0,-2 1 128 16,0 2-128-16,-1-1 128 15,1 0-128-15,-1 1 128 0,0-1-128 0,1 2 0 0,-3 0 0 0,3-1 128 16,0 0-128-16,1-2 0 16,0 0 0-16,0 0 0 0,-1-1 592 0,2-1 96 15,-1 0 16-15,2 0 0 0,-1-2-2368 0,2 1-448 0,-1-1-112 0,2-1-11216 16</inkml:trace>
  <inkml:trace contextRef="#ctx0" brushRef="#br0" timeOffset="53310.82">22196 3344 4607 0,'-5'-3'192'0,"5"3"64"0,-3-2-256 0,0-2 0 16,-1 2 0-16,4 2 0 0,-4-3 3088 0,4 3 576 0,-3-2 112 0,3 2 32 16,-4-3-2160-16,4 3-432 15,0 0-96-15,0 0-16 0,-2-4-208 0,2 4-64 16,0 0 0-16,0 0 0 0,0 0-288 0,0 0-64 15,0 0-16-15,0 0 0 0,0 0-192 0,0 0-32 16,0 0-16-16,11 0 0 0,-11 0-16 0,9 2 0 16,1-1 0-16,2 1 0 0,-2 1-80 0,-3-2 0 0,-7-1-128 0,8 0 192 15,1 2-192-15,1 0 0 0,-1 0 0 0,1-1 0 16,0 1 0-16,1-1 0 0,-1 0 0 0,-1 0 0 16,0 0 128-16,0 1-128 0,0-1 0 0,0 1 0 15,-3 0 0-15,1-1 0 0,-1 0 0 0,-6-1 0 16,7 1 160-16,-7-1-160 0,0 0 160 0,7 2-160 15,-7-2 0-15,0 0 0 0,0 0 0 0,0 0 0 16,0 0 160-16,0 0-160 0,0 0 160 0,-1 8-160 0,-1-1 192 0,-1 0-48 16,-1 0-16-16,-2-1 0 0,1 1 112 0,-2 1 16 15,-2 0 0-15,-1 2 0 0,-1 1-112 16,0 1-16-16,-3 2 0 0,-5 4 0 0,3-1 752 0,-1-1 144 16,0 1 16-16,1-2 16 0,3 1-816 0,0-2-240 15,1-2 0-15,2 0 128 16,0-1-928-16,2-2-176 0,0-1-48 0,2-1 0 0,1 1 576 0,0 1 128 15,2 0 0-15,3-9 16 16,0 0-640-16,0 0-128 0,0 0-16 0</inkml:trace>
  <inkml:trace contextRef="#ctx0" brushRef="#br0" timeOffset="53796.06">23450 3112 16175 0,'0'0'704'0,"0"0"176"0,0 0-704 0,0 0-176 0,0 0 0 0,-6-1 0 16,2 0 1536-16,4 1 256 0,-5-1 64 0,5 1 16 0,0 0-336 15,0 0-80-15,0 0-16 0,0 0 0 0,0 0-368 0,0 0-80 16,0 0-16-16,0 0 0 0,7-3-400 0,1 1-64 0,1 0-32 0,0 0 0 15,2 0-80-15,3 1-16 16,0 1 0-16,1-2 0 0,2-1-128 0,0 1-16 16,1 0-16-16,1 1 0 0,1 0-224 0,0-1 128 15,-1 1-128-15,1 0 0 0,-1 0 0 0,0 1 128 0,0 0-128 0,0 0 0 16,1-1 0-16,-5 1 0 0,0 1 128 0,0-1-128 16,-2 0-368-1,-2 0-112-15,-1-1-32 0,-2 0 0 0,-8 1-624 16,0 0-128-16,0 0-16 0,0 0-16 0,0 0-2128 0,0 0-416 15,0 0-96-15,0 0-16 0</inkml:trace>
  <inkml:trace contextRef="#ctx0" brushRef="#br0" timeOffset="54090.77">23726 3113 4607 0,'0'0'192'0,"-5"0"64"0,5 0-256 0,-5 0 0 0,-1-1 0 0,2 1 0 16,4 0 3120-16,-5 0 576 0,-1 0 112 0,6 0 32 0,-5-1-2000 0,0 1-400 15,1-2-80-15,-1 2-16 16,0 1-432-16,5-1-80 0,-6 1-32 0,6-1 0 0,-5 0-144 15,-1 0-16-15,6 0-16 0,-5 1 0 0,5-1-80 16,-6 3-16-16,2 1 0 0,4-4 0 0,-4 4-160 0,-1 1-48 16,2 1 0-16,0 1 0 15,-1 0-176-15,2 1-144 0,0 1 192 0,1 1-192 0,0 2 240 0,1 1-64 0,-1 1-16 0,-1 1 0 32,1 0-160-32,0 0 128 0,1 1-128 0,0 0 128 0,0 0-128 0,0 0 160 0,-1 1-160 15,1-1 160-15,0 0-160 0,0-1 192 16,0 0-192-16,0-1 192 0,-1-2-192 0,2-1 160 15,0 0-160-15,-1-1 160 0,-1-2-160 0,0 0 160 16,0-1-160-16,0-1 160 0,1-6-160 0,-2 6-176 0,-1-1 48 16,1 1 0-1,2-6-1696-15,-2 4-336 0,2-4-64 0,0 0-10352 16</inkml:trace>
  <inkml:trace contextRef="#ctx0" brushRef="#br0" timeOffset="56377.99">2667 6367 11967 0,'0'0'1072'0,"0"0"-864"0,0 0-208 0,0 0 0 0,0 0 1280 0,0 0 192 15,-4-6 64-15,4 6 0 16,0 0-320-16,0 0-64 0,-2-6-16 0,2 6 0 0,0 0-336 0,0 0-64 0,0 0-16 0,8-6 0 16,1 2-160-16,1 1-48 15,1 0 0-15,3 1 0 0,3 0-80 0,2 2-32 16,2-1 0-16,2 1 0 0,3 0-176 0,4 0-32 0,2 1-16 16,-3 0 0-16,0-2-176 0,1 1 0 0,-3 0 144 0,1 0-144 31,-1-1 128-31,1 1-128 0,-1 0 128 0,0 0-128 0,0 0 0 0,-2 0 144 15,0 0-144-15,0 1 0 0,0 1 160 0,-1 0-160 0,-2 1 128 0,0 1-128 16,-3-1 128-16,-2 1-128 0,-3-1 0 16,0 0 128-16,-3 0-512 15,-4 1-96-15,-1-1-32 16,0 0 0-16,-6-3-1040 0,4 6-224 0,0-1-32 0</inkml:trace>
  <inkml:trace contextRef="#ctx0" brushRef="#br0" timeOffset="56953.13">2623 6356 11967 0,'0'0'1072'0,"0"0"-864"16,-5 0-208-16,-1 0 0 0,6 0 1760 0,-6 0 304 16,6 0 64-16,-7 0 16 0,7 0-736 0,0 0-128 0,0 0-48 0,0 0 0 15,0 0-528-15,0 0-96 0,0 0-32 0,0 0 0 0,0 0-176 0,6-3-32 16,1 0-16-16,3 0 0 0,0-1 16 0,2 0 0 16,2 1 0-16,2 0 0 0,1-1-112 0,2 1 0 15,1 0-16-15,2 1 0 0,3 2-240 16,-1 1 0-16,2-1 128 0,-1 1-128 0,1 1 0 15,-1 1 0-15,-3 2 0 0,-1-1 0 16,-1 3 0-16,0-1 0 0,-2 1 0 0,1 1 0 0,-1-1-144 0,-1 3 144 16,-4 0-208-16,-2 1 80 15,0 0-368-15,-3 1-64 0,-2 1-16 0,-1 2 0 16,-3 1-160-16,-2 1-32 0,-2 3-16 0,-3-1 0 16,-2 1 64-16,-2 1 16 0,-2 0 0 0,-2 0 0 0,-2 0 448 0,-1 0 112 15,-1 0 16-15,-3-1 0 0,-2 1 128 0,-1 0 0 16,-1-1 0-16,-2 0 0 0,-2-3 128 0,1 1-128 15,-1-1 128-15,3-2-128 0,0-1 256 0,2-1 0 0,1-2-16 0,1 0 0 16,2-1 144-16,4-1 48 16,1-1 0-16,3-2 0 0,1-1 240 0,3-3 48 15,1 1 16-15,6-3 0 0,0 0 16 0,0 0 0 0,0 0 0 0,0 0 0 16,0 0-288-16,9 5-48 16,2-2-16-16,2-2 0 0,3-1 48 0,2-1 16 0,3-1 0 15,3 0 0-15,4-1-128 0,-1 0-16 0,4 0-16 16,1 0 0-16,-1 0-176 0,-1 0-128 0,-1 0 144 15,0-1-144-15,0 1 0 0,-2 0 0 0,1 0 0 0,-1-1 0 16,1 1-384-16,-1 1-192 0,-1-2-16 0,1 2-9120 16,-1 0-1808-16</inkml:trace>
  <inkml:trace contextRef="#ctx0" brushRef="#br0" timeOffset="57761.98">3835 6342 18431 0,'0'0'1632'0,"0"0"-1312"16,0 0-320-16,-4 5 0 0,-1 2 624 0,0 0 48 15,1 2 16-15,-1 3 0 0,0 1-352 0,0 2-64 0,1 0-16 0,0 3 0 0,-1 3-256 0,1 1 0 16,-1 0 0-16,2 1 0 0,0 0 0 0,1-1 0 15,-2-1 0-15,1-1 0 16,1-1 0-16,0-1 0 0,-1-3 0 0,1 0 0 0,1-2 0 16,0-2 0-16,0-2 128 0,0-2-128 0,1-7 560 0,0 0 48 15,0 0 16-15,0 0 0 16,0 0 208-16,0 0 32 0,0 0 16 0,0 0 0 16,0 0-80-16,3-7-16 0,0-3 0 0,1-1 0 0,-2-4-336 0,1 0-80 15,2-1-16 1,-1-3 0-16,-1-2-16 0,2-2 0 0,0-2 0 15,0 0 0-15,0 2-96 0,2 1-32 0,0 1 0 0,1 3 0 0,0 2-208 0,0 3 0 16,-2 2 128-16,1 2-128 16,-1 3 192-16,0 1-16 0,-1 2 0 0,-5 3 0 0,7 1-176 0,0 1 0 0,-1 3 144 0,0 1-144 15,0 3 0-15,1 1 0 0,-1 1 0 0,1 1-192 16,-1 1 192-16,0 2-128 16,1 0 128-16,-2 1-128 0,1 0 0 0,-1 0 0 15,1 2 0-15,0 1 0 0,2-1 128 0,-1 0-160 16,-1-3 160-16,1 0-160 0,-2-2 160 0,1-2-160 15,-1-2 160-15,1-3-160 0,-6-6 160 0,6 5 0 0,-6-5 0 0,7 1 0 0,-7-1 272 0,8-2-16 32,-2-3 0-32,1-1 0 0,1-3 160 0,-3-2 32 15,1-1 0-15,0-3 0 0,1-2-176 0,1-3-16 16,-1-2-16-16,1 0 0 0,1-1-80 0,-2 1-16 16,3 0 0-16,0 1 0 0,1 1-144 0,0 3 0 15,0 2 0-15,1 3 128 0,-2 1-128 0,0 3 128 16,1 2-128-16,-2 0 128 0,0 3 80 0,-2 2 16 15,1 1 0-15,0 2 0 0,1 1-96 0,-1 3-128 0,-1-1 176 0,0 3-176 16,-1 2 0-16,2 2 0 16,-1 1 0-16,-1 2 0 0,0-1 0 0,-1 2-176 0,0 2 176 0,-2 1-208 15,0 1-112-15,2-1 0 0,-2 1-16 0,2 10 0 16,0-5-416 0,-1-2-80-16,1-2 0 0,1-3-16 15,0-4-432-15,-1-2-96 0,2-2-16 0,-1-2-12112 0</inkml:trace>
  <inkml:trace contextRef="#ctx0" brushRef="#br0" timeOffset="58374.96">4895 6169 8287 0,'1'-12'368'0,"0"7"80"0,0 0-448 0,0-1 0 0,0 1 0 0,0 0 0 16,-1 5 3952-16,0-4 704 15,0-1 144-15,0 5 16 0,0-5-2960 0,0 5-608 16,-1-4-112-16,1 4-32 0,0 0-448 0,0 0-80 16,0 0-32-16,0 0 0 0,0 0-304 0,0 0-64 0,0 0-16 0,0 0 0 15,0 0-160-15,0 0 0 0,0 0 0 0,0 0 0 16,0 0 0-16,0 0 0 0,0 0 0 0,0 0 0 15,0 0-176-15,0 0 176 0,0 0-128 0,0 0 128 16,0 0 0-16,0 0 0 0,0 0 0 0,0 0 0 16,0 0-160-16,0 0 160 0,0 0-192 0,0 6 192 15,0-6-192-15,0 0 64 0,0 0 128 0,0 0-208 16,0 0 208-16,0 0 0 0,0 0 0 0,0 0 0 16,0 0 0-16,0 0 128 0,0 0 0 0,0 0-128 0,0 0 368 0,0 0-48 15,-4-2 0-15,4 2 0 0,-5-3 128 16,2 0 32-16,1-1 0 0,2 4 0 15,-2-4 0-15,1-1 0 0,1 5 0 0,0 0 0 0,0 0-144 0,0 0-16 0,0 0-16 0,0 0 0 32,0 0-16-32,0 0 0 0,0 0 0 0,0 0 0 0,0 0-144 0,0 0-16 15,0 0-128-15,0 0 192 0,2 9-192 0,1 1 128 0,2 0-128 0,-1 2 0 16,1 2 0-16,2 3 0 0,-1 2 0 0,-1 2 0 16,1 1 0-16,0 3 0 0,0 2 0 0,-1 2 0 15,2 0 128-15,-4 0-128 0,0 2 0 0,1 1 0 16,-2 3 144-16,-2 3-144 15,-1 0 128-15,-1 1-128 0,-2-1 128 0,-1 1-128 0,-3-1 0 0,0 1 128 16,-2-1-128-16,-1 1 0 0,-4 0-192 0,0 1 192 16,-3-2-448-1,-1 0 16-15,-5-1 16 0,-3-1 0 16,-3-2-176-16,-2-1-48 0,-1-2 0 0,0 0 0 0,0-3-64 0,0-3-32 0,0-1 0 0,1-2 0 16,0-3-2048-1,3-3-416-15</inkml:trace>
  <inkml:trace contextRef="#ctx0" brushRef="#br0" timeOffset="58871.19">2495 5976 21183 0,'-7'1'1888'0,"0"-1"-1504"0,0-1-384 0,-2 2 0 0,-2 1 1344 0,0 0 208 31,-1 1 48-31,-1 1 0 0,-3 2-640 0,0 2-112 16,-1 0-16-16,1 3-16 0,-2 3-432 0,-1 2-64 15,1 3-32-15,-1 3 0 0,0 3 48 0,2 4 16 16,0 3 0-16,1 3 0 0,-1 3-224 0,2 3-128 15,2 1 160-15,3 2-160 0,1 3 0 0,2 2 0 16,3 1 0-16,3 0 0 0,1-2 0 0,3-2-192 0,3 2 192 0,2-2-160 16,4-1 160-16,4-1-128 15,3-1 128-15,1-1-128 0,2-2 128 0,3-1 0 16,2-4 0-16,4-3 0 0,4-1-384 0,1-5 0 0,1-1 0 0,1-2 0 31,1-4-1648-31,1-3-320 0</inkml:trace>
  <inkml:trace contextRef="#ctx0" brushRef="#br0" timeOffset="59468.52">5465 7193 23775 0,'0'0'1056'0,"0"0"224"0,0 0-1024 0,0 0-256 0,0 0 0 0,-2-7 0 15,1 2 1136-15,1 5 176 0,-3-7 32 0,0 2 16 16,3 5-448-16,-5-7-80 0,0 2-32 0,-1-1 0 15,1 1-144-15,-2-2-16 0,0 3-16 0,-1-1 0 16,1 1-48-16,0 1 0 0,-2-1 0 0,1 2 0 16,0 1-96-16,1 2-32 0,-3 1 0 0,0 2 0 0,0-1-128 0,-1 2-16 15,1 2-16-15,-1 5 0 0,0 0-288 0,0 2 128 16,0 2-128-16,1 1 0 0,-1 3 0 0,5-5 0 16,-2 0 0-16,1 1 0 15,2 2-192-15,0 0 48 0,1-1 16 0,2 1 0 0,1-1 128 16,2 0-128-16,1-2 128 0,2 1-128 15,2-1 128-15,0-1-160 0,3 0 160 0,0-2-160 0,1-2 160 0,1-2 0 0,1 1-144 0,1-2 144 16,2-3-256-16,0 0 0 16,1-2 16-16,3-2 0 15,1-2-336-15,1-3-80 0,1-4-16 0,2-1-9728 16,4-2-1952-16</inkml:trace>
  <inkml:trace contextRef="#ctx0" brushRef="#br0" timeOffset="60045.86">6184 6609 4607 0,'0'0'400'0,"0"0"-400"0,0 0 0 0,-8 2 0 0,8-2 3280 0,-7-1 576 15,7 1 112-15,-8-2 32 16,1 0-1760-16,7 2-336 0,0 0-80 16,0 0-16-16,0 0-592 0,0 0-112 0,0 0-16 0,4-8-16 15,-4 8-304-15,5-6-48 0,-5 6-16 0,9-5 0 0,0-2-240 0,1 2-48 0,-1-1-16 0,2 2 0 16,2-1-208-16,0 1-32 16,0 1-16-16,1-2 0 0,-1 0-144 0,2 0 0 15,0 1 144-15,1 1-144 16,-2 1-192-16,-2-2-96 0,1 2-32 0,-1 0 0 15,0 0-2032-15,-1 1-400 0,-1-1-96 16</inkml:trace>
  <inkml:trace contextRef="#ctx0" brushRef="#br0" timeOffset="60282.9">6115 6736 15663 0,'0'0'688'0,"0"0"144"0,0 0-656 0,0 0-176 16,0 0 0-16,0 0 0 0,11 3 1856 0,0-2 352 15,-1 0 64-15,1-1 16 0,0 0-1088 0,0 0-224 16,1-1-32-16,0 0-16 0,1 0-352 0,0-2-80 16,1 1-16-16,2-1 0 0,-3 1-480 0,2-1 0 15,1 0 0-15,-1 0-12848 0</inkml:trace>
  <inkml:trace contextRef="#ctx0" brushRef="#br0" timeOffset="61010.17">8241 6182 19231 0,'0'0'848'0,"-6"-3"176"0,6 3-816 0,-7-4-208 0,1 1 0 16,1 0 0-16,5 3 1168 0,-6-3 192 0,6 3 48 0,0 0 0 0,-5-5-160 16,5 5-32-16,-4-6 0 0,4 6 0 15,0 0-240-15,0 0-48 0,0 0-16 0,5-7 0 0,0 1-272 0,3 2-64 0,1 0-16 0,2 0 0 16,2 2-160-16,4 0-16 16,0-1-16-16,4 0 0 0,1 1-128 0,1 1-32 0,1 0 0 0,-1-1 0 15,-1-3-208 1,-1 2 144-16,0-1-144 0,2 0 128 15,-3 2 0-15,1 0 0 0,-1-1 0 0,1 1 0 0,0-1-128 16,-2 1 192-16,0-1-192 0,-1 1 192 16,-1 1-192-16,1-1 0 0,-3 1 0 0,1 1 0 0,-3 0 128 0,0 1-128 0,-1 1 0 15,-1-1 128-15,-2-1-128 0,-9 0-272 16,9 0 64-16,-9 0 16 16,0 0-688-16,8 4-128 0,-8-4-16 0,4 7-16 15,-4-7-1920-15,0 0-384 0,0 0-80 0</inkml:trace>
  <inkml:trace contextRef="#ctx0" brushRef="#br0" timeOffset="61295.02">8554 6117 2751 0,'0'0'128'0,"0"0"16"16,-9 1-144-16,1-1 0 0,8 0 0 0,0 0 0 0,-9-1 4464 0,9 1 848 15,0 0 192-15,-8-1 16 0,8 1-3216 0,0 0-640 0,0 0-128 0,0 0-16 16,-5 6-624-16,5-6-128 0,-5 7-32 0,3 3 0 15,1 1-272-15,1 1-48 0,0 0-16 0,1 5 0 16,1 3-80-16,0 1-32 0,-2-2 0 0,0 2 0 0,0-1-64 0,0 1-16 16,0 2 0-16,1-1 0 15,0 0-208-15,0-1 176 0,-1-1-176 0,0-2 160 16,0 0-160-16,0 0 0 0,-1-2 144 0,1 2-144 0,-1 0 0 16,1 0 144-16,-1 0-144 0,-1-4 0 0,0-2 176 0,1-1-176 15,2-1 160-15,-1 0-160 0,-1 0 0 0,1 0-336 16,1-3 48-16,-1-7 16 15,0 0-1728-15,4 8-352 0,-4-8-64 0</inkml:trace>
  <inkml:trace contextRef="#ctx0" brushRef="#br0" timeOffset="61731.66">9020 6459 6447 0,'0'0'576'0,"0"0"-576"0,0 0 0 0,0 0 0 15,0 0 3744-15,0 0 640 0,0 0 128 0,0 0 32 0,0 0-2272 0,0 0-448 16,0 0-96-16,0 0 0 16,0 0-480-16,0 0-96 0,0 0 0 0,0 0-16 0,0 0-352 0,0 0-64 15,0 0-16-15,9-3 0 0,0 0-256 16,2 2-48-16,-1-1-16 0,2 2 0 0,2 0-144 0,-1 0-48 16,1 2 0-16,3-2 0 0,1 0-64 0,1 0-128 15,2 0 176-15,0 1-176 16,0 0 176-16,1-1-176 0,-1-1 160 0,0 1-160 0,-2 1 128 0,-2 0-128 15,-2 0 0-15,0-1 144 0,-4 0-144 0,0 1 0 16,-2-1 0-16,0 0 0 16,-9 0 0-16,9 1-176 0,-9-1 16 0,0 0 0 15,0 0-608-15,8 1-128 0,-8-1-32 0,0 0-9760 16,0 0-1968-16</inkml:trace>
  <inkml:trace contextRef="#ctx0" brushRef="#br0" timeOffset="62402.86">10511 6030 2751 0,'0'0'128'0,"0"0"16"0,-4 0-144 0,4 0 0 16,0 0 0-16,0 0 0 0,0 0 5632 0,0 0 1104 16,0 0 224-16,0 0 32 0,0 0-4784 0,0 0-960 15,7-2-192-15,1 0-32 0,2 2-224 0,3-1-32 16,3 0-16-16,0 0 0 0,4-1-176 0,0 0-48 0,2 0 0 0,1 0 0 15,-2 0-192-15,1 2-32 0,-2-1-16 0,2-1 0 16,0 0-64-16,-1 0-16 0,-2 0 0 0,1 0 0 16,0 1-208-16,1-1 176 0,-3 1-176 0,0 0 160 15,0 0-160-15,-2 0 0 0,1 0 0 0,-1 1 0 16,1 0 0-16,-2 0 128 0,0-1-128 16,3 0 0-16,-3 0-304 15,-4 1-144-15,-1 0-16 0,-3 1-16 0,-7-1-464 0,0 0-80 0,0 0-32 0,0 0 0 16,0 0-1504-16,0 0-320 0,0 0-48 0</inkml:trace>
  <inkml:trace contextRef="#ctx0" brushRef="#br0" timeOffset="62672.21">10878 6037 12895 0,'0'0'576'16,"0"0"112"-16,-6 1-560 0,6-1-128 0,-5 0 0 0,-1 0 0 0,2 0 2576 0,4 0 496 15,0 0 80-15,0 0 32 0,0 0-1632 0,0 0-320 16,-6 2-64-16,6-2-16 0,0 0 464 0,0 0 96 15,-5 5 16-15,0 1 0 16,2 2-1728-16,0 2-480 0,-1 0-32 0,3-2 0 0,-2 2 672 0,0 2 128 0,1 2 32 0,-1 1 0 16,1 4-320-16,1 1 160 0,-2-1-160 0,-1 3 128 15,1 1-128-15,0 1 0 0,1 0 0 0,-1 1 128 16,2-1-128-16,-1-1 0 0,1 0 0 0,0-1 0 16,1-1 0-16,0-1 0 0,0 1-192 0,1-3 192 15,0-3-336-15,0 0 48 0,0 0 16 0,0-2 0 16,1-1 464-16,1-2 80 0,-3-1 32 0,3-2-10288 31,-1 0-2048-31</inkml:trace>
  <inkml:trace contextRef="#ctx0" brushRef="#br0" timeOffset="62908.75">11110 6332 22111 0,'0'0'1968'0,"0"0"-1584"0,0 0-384 0,0 0 0 15,0 0 1696-15,0 0 256 16,5 6 48-16,1 1 16 0,-1-1-784 0,0 2-144 16,-3 1-48-16,0 1 0 0,0 1-528 0,1 1-96 15,-1 0-32-15,-1 0 0 0,0 0-192 0,0 0-64 16,-1 2 0-16,1-1 0 0,0 0-128 0,-1 0 0 0,0 0 144 0,1 1-144 16,3-1 0-16,-2 0 0 15,0-1 0-15,1 3 0 16,0-2-512-16,0-2 0 0,0-3-16 0,0-1 0 0,-3-7-1936 15,5 5-384-15</inkml:trace>
  <inkml:trace contextRef="#ctx0" brushRef="#br0" timeOffset="63318.67">11646 6080 17391 0,'0'0'768'0,"0"0"160"0,0 0-736 0,0 0-192 0,1-5 0 0,-1 1 0 15,0 0 1712-15,0-1 304 0,0 5 64 0,-1-4 16 16,-1-2-192-16,1 2-48 0,0-2 0 0,1 6 0 0,-1-5-416 15,0 0-96-15,1 5 0 0,0 0-16 0,0 0-384 0,0 0-80 0,-2-4-16 0,2 4 0 16,0 0-272-16,0 0-48 0,0 0-16 0,0 0 0 16,0 0-256-16,0 0-48 0,0 0-16 0,0 0 0 15,-2 8-192-15,1 2 0 0,-1 1 0 0,2 2 0 16,0 3 0-16,2 3-128 0,-1 1 128 0,1 0 0 16,-1 1 0-16,0-1 0 0,1 1 0 0,0-1 0 15,0 0 0-15,-1 1-128 0,0 0 128 0,-1 1 0 16,0-1-400-16,0 0 16 0,0-1 16 0,0 8 0 15,-1-7-352-15,0-4-80 0,-1-1-16 0,1-2 0 16,0-1-464-16,-1-1-80 0,0-2-32 0,0-2 0 16,2-8-1968-16,0 0-400 0</inkml:trace>
  <inkml:trace contextRef="#ctx0" brushRef="#br0" timeOffset="63596.2">11461 6291 15663 0,'0'0'1392'0,"0"0"-1120"31,0 0-272-31,0 0 0 0,6-2 2688 0,2 1 464 0,0 0 112 0,3 1 0 16,-4-2-1472-16,3 2-288 0,1-1-64 0,1 0-16 16,3-1-528-16,0 0-128 0,1 0 0 0,1-1-16 15,-4 2-304-15,2 0-64 0,-2 0-16 0,1-1 0 0,-1 0-368 0,2 0 144 16,0-1-144-16,-3 1 0 0,0 1 0 0,0 0-192 15,0 1 0-15,7-1 0 32,-3 0-592-32,-1 0-112 0,-2 2-32 0,-3 1-9216 0,1 0-1840 0</inkml:trace>
  <inkml:trace contextRef="#ctx0" brushRef="#br0" timeOffset="63934.12">12098 6080 26783 0,'0'0'1184'0,"0"0"240"0,0 0-1136 0,-4-2-288 0,4 2 0 0,0 0 0 15,-4-3 880-15,4 3 112 16,0 0 32-16,0 0 0 0,0 0-128 0,0 0-32 15,-2-5 0-15,2 5 0 0,0 0-240 0,0 0-48 16,5-3-16-16,2-1 0 0,1 2-160 0,0 0-16 0,2 1-16 0,2 0 0 16,3 0-64-16,-1-1-16 0,1 2 0 0,2 0 0 15,0-1-112-15,1 2-32 0,1 1 0 0,-1-2 0 16,-1 0-144-16,1-2 160 0,-2 1-160 0,1 0 160 0,-1 1-160 16,-1 0 0-16,0 0 144 0,-2 0-144 31,-1-1-304-31,0 0-128 0,-3 0-16 0,0 1-16 0,-2 0-1776 0,1 0-336 15,-1 0-80-15,-7 0-11232 0</inkml:trace>
  <inkml:trace contextRef="#ctx0" brushRef="#br0" timeOffset="64142.7">12362 6020 15663 0,'0'0'688'0,"-6"0"144"0,0-1-656 0,-2 1-176 15,0 0 0-15,2 0 0 0,-2 1 2608 0,0 0 480 16,0 2 112-16,1-1 0 0,-1 1-1888 0,1 2-384 15,1 0-80-15,0 2-16 0,1-1-224 0,-1 2-48 16,2 1-16-16,0 1 0 0,0 2-144 0,1-1-16 0,0 1-16 0,0 1 0 16,3 1-128-16,-1 4-32 0,1 0 0 0,0-1 0 15,0 1-208-15,0 0 144 16,0 1-144-16,0 0 128 0,0-2-128 0,1 2 0 0,-2 0 0 0,0-2 0 16,0 1 128-16,0 0 128 0,0-1 48 0,-1 1 0 31,0-2-3296-31,-1 1-656 0,0 0-128 0</inkml:trace>
  <inkml:trace contextRef="#ctx0" brushRef="#br0" timeOffset="64566.87">12443 6406 24927 0,'0'0'1104'0,"0"0"240"0,8-2-1088 0,1 1-256 0,0 0 0 0,0 0 0 0,2 1 1536 0,-2 0 240 16,1 0 48-16,0 1 16 16,0 0-880-16,0-1-160 0,-2 3-32 0,2 1-16 15,-3-1-384-15,1 0-80 0,-2 2-16 0,0-1 0 0,-2 2-144 0,-1-1-128 16,0 2 144-16,-2-1-144 0,-2 2 0 0,0 1-192 16,-2 1 16-16,1 0 0 0,-3 1-96 0,-1 2-32 0,1-1 0 0,-2 1 0 15,-1 0 144-15,3-1 32 16,-2 2 0-16,1-3 0 0,-1 0 128 0,2-3 0 0,0 0 0 0,1-1 0 15,0-1 288-15,1 0 32 0,3-6 16 0,0 0 0 16,0 0 32-16,0 0 0 16,0 0 0-16,0 0 0 0,0 0-64 0,0 0-16 0,0 0 0 15,0 0 0-15,6 2 64 0,0-1 16 0,1 0 0 0,1-1 0 0,-1 1-112 0,2-1-32 16,1-1 0-16,0 0 0 0,1-1-224 16,1 0 144-16,-1 0-144 0,1 0 128 0,1 1-128 15,0 2 0-15,0-1 0 16,0-1 0-1,1-2-336-15,-1 1-112 0,0 0 0 0,2-1-16 0,-3 2-688 0,2 0-144 0,-2-1-32 16,1 0-14096-16</inkml:trace>
  <inkml:trace contextRef="#ctx0" brushRef="#br0" timeOffset="65042.15">13054 5831 10127 0,'0'0'896'0,"0"0"-704"15,2-5-192-15,1-1 0 0,0 1 4352 0,1-1 848 0,-1 1 176 0,0-1 16 0,1 1-3088 0,-1-1-608 16,0 1-128-16,0-1-32 0,1 1-384 0,0-1-96 31,1 1-16-31,-1 0 0 0,-4 5-384 0,5-3-80 16,1 1 0-16,-6 2-16 0,5-4-160 0,1 2-16 0,1 0-16 0,-1 2 0 16,1 1 16-16,0 1 16 0,2 3 0 0,0 0 0 15,2 2-128-15,-2 1-16 0,1 0-16 0,0 2 0 0,0 1-240 0,1 1 0 31,0 3 128-31,-2 1-128 0,1 3 0 0,-1 1 128 0,0 3-128 0,0 1 0 0,0 2 128 0,-2 3-128 16,-1 1 0-16,-1 4 0 16,-3 2 0-16,0 3 0 0,-2 0 0 15,-4 4 0-15,-1 1 0 0,-3 1-192 16,-3 1 16-16,-1 2 0 16,-2 0-432-16,-2 2-96 0,-2-3 0 0,-2 0-16 15,-1 0-304-15,-1-3-48 0,-2-2-16 0,-1-1 0 16,-1-5 256-16,-1-2 32 0,-3-1 16 0,-3-2 0 15,-3-1-928-15,-4-2-176 0,0 2-32 0,-22 6-11696 0</inkml:trace>
  <inkml:trace contextRef="#ctx0" brushRef="#br0" timeOffset="65718.37">10230 5830 23039 0,'0'0'2048'0,"0"0"-1648"0,-5 0-400 0,1-1 0 15,0-1 416-15,4 2 0 0,-7-1 0 0,1 1 0 16,0 1 384-16,-1 1 80 0,1 0 16 0,-2 1 0 16,-1 3-272-16,-1 1-48 0,0 0-16 0,0 4 0 15,-1 2-176-15,-1 2-16 0,1 0-16 0,1 4 0 0,-1 2-224 0,2 2-128 16,-1 1 160-16,0 4-160 0,0 1 128 0,0 3-128 16,1 1 0-16,0 2 0 0,2 3 144 0,-2 0-144 15,1 2 128-15,3-1-128 0,-1 0 912 0,2-1 112 16,3 1 0-16,1 13 16 15,3-8-1424-15,2-5-272 0,2-1-64 0,0-14-16 0,1 1 976 0,5 0 192 16,0 0 32-16,1-1 16 0,1-1-160 0,3-1-16 16,3 0-16-16,1-1 0 0,0 0-80 0,1-3-16 15,1-1 0-15,0-2 0 0,-2-1-16 0,0-1-16 0,0-2 0 0,0-1 0 16,0-2 16-16,-1-1 0 16,-3-3 0-16,0 0 0 0,-1-1 80 0,0-1 32 0,-3 0 0 15,-1 0 0-15,-1-4-32 0,-1 0-16 0,-1 0 0 16,-2 0 0-16,-2 1-64 0,1 2-16 0,-7-1 0 0,0 0 0 15,7-3-160-15,-7 3 192 0,0 0-192 16,0 0 192-16,0 0-192 0,0 0 0 0,0 0 0 0,0 0-176 31,4-5-464-31,-4 5-112 0,0 0-16 0,0 0-10624 0,0 0-2144 0</inkml:trace>
  <inkml:trace contextRef="#ctx0" brushRef="#br0" timeOffset="66381.24">13952 6252 29487 0,'0'0'2624'0,"0"0"-2112"0,0 0-512 0,0 0 0 15,0 0 960-15,0 0 96 0,0 0 16 0,0 0 0 0,4-5 16 0,0-1 0 16,0 2 0-16,2 1 0 0,0-1-480 0,2 2-96 0,2 0 0 0,1 0-16 15,0-1-272-15,1-1-48 0,1 0-16 0,2 1 0 16,0 0-160-16,0 1 0 0,1 1 0 0,0 0 0 16,-1-1 0-16,0 1 0 0,-1 0 0 0,6 1 0 15,-3 0-448-15,-3 2 0 0,-2 1-16 0,-1 0 0 16,-1 1-496-16,-10-4-80 0,7 4-32 0,-7-4 0 16,5 8-2160-16,-5-8-432 0</inkml:trace>
  <inkml:trace contextRef="#ctx0" brushRef="#br0" timeOffset="66590.11">13980 6377 26431 0,'0'0'1168'0,"0"0"240"0,0 0-1120 0,0 0-288 0,-6 0 0 16,6 0 0-16,0 0 1120 0,0 0 160 0,0 0 48 0,0 0 0 15,0 0-336-15,0 0-64 0,0 0-16 0,0 0 0 0,6 1-208 16,1-1-64-16,3 0 0 0,0 0 0 0,0 0-224 0,1-1-48 15,2 0-16-15,1 0 0 16,0-2-496-16,0 1-112 0,0 0 0 0,6 0-16 31,-2-2-1344-31,-1 2-272 0,0 0-48 0,-6 2-7888 0,3 0-1568 0</inkml:trace>
  <inkml:trace contextRef="#ctx0" brushRef="#br0" timeOffset="67354.19">15153 5970 12895 0,'0'0'1152'0,"0"0"-928"0,-3-4-224 0,3 4 0 0,-2-4 1776 0,2 4 304 16,-3-5 64-16,-1 0 16 0,1 1-560 0,3 4-128 16,-3-6 0-16,1 3-16 0,2 3-432 0,0 0-64 15,-5-3-32-15,2 0 0 16,3 3-368-16,-6-1-80 0,2 1-16 0,0 3 0 0,-2 0-208 0,1 1-64 15,-1 3 0-15,1 1 0 0,-1 1-192 0,1 2 0 16,-2 3 0-16,1 1 0 0,2 3 0 0,0 1 0 16,0 2-208-16,2 1 64 15,0 3 144-15,1 0-160 0,1-1 160 0,-1 0-160 0,1-1 160 0,2 2 0 0,1-5 0 0,1 1 0 16,0 0 0-16,1-1 0 16,2-2 160-16,1-1-160 0,1 0 416 0,0-2-16 15,1-1 0-15,1 0 0 0,0-4 16 0,0-2 0 0,0-1 0 0,0-2 0 16,1 0 32-16,1-2 0 15,-2-1 0-15,1-1 0 0,0-2 128 0,0-1 16 0,-1 0 16 0,0-1 0 16,-1-2-272-16,0-1-48 16,1-3-16-16,-1 0 0 0,-2-2-64 0,1-1-16 0,0-1 0 0,-1-2 0 15,-2-1 32-15,0-2 0 0,-1 1 0 0,1-2 0 0,-2 0 64 0,1-2 16 16,-2-1 0-16,-1 2 0 0,0-1-80 0,-2 1-16 16,0-1 0-1,-1 2 0-15,-1 2-16 0,-1-1 0 0,-1 3 0 0,0 0 0 16,0 2-32-16,-2 1-16 0,-2 1 0 15,1 1 0-15,-1 0-144 0,-1 1 0 16,-1 0 0-16,-1 1 0 0,-1 1-192 0,-1 2-80 0,-1 0-16 16,-7 1 0-16,1 1-288 0,1 0-64 0,-2 2-16 0,3 4 0 31,-1-1-1552-31,2 2-304 0,1 2-64 0,2-1-12656 0</inkml:trace>
  <inkml:trace contextRef="#ctx0" brushRef="#br0" timeOffset="69482.44">16660 6203 23039 0,'0'0'2048'16,"0"0"-1648"-16,0 0-400 0,0 0 0 0,0 0 1664 0,0 0 256 0,0 0 64 0,0 0 0 16,0-4-880-16,0 4-160 15,5-7-48-15,0 1 0 0,2 2-336 0,1 1-80 16,2-1-16-16,2 1 0 0,0-1-176 0,3 0-32 0,2 0-16 15,1 0 0-15,1 1-112 0,1 1-128 16,-1 0 176-16,0 1-176 0,0 0 144 0,0 0-144 16,-1-1 0-16,1 0 144 0,-2 1-144 0,0 1 0 15,-2 0 0-15,5 1 0 16,-2 1-832-16,-3 0-32 0,-4 1-16 0,-4 0-9344 0,0 1-1872 0</inkml:trace>
  <inkml:trace contextRef="#ctx0" brushRef="#br0" timeOffset="69683.39">16660 6310 25679 0,'0'0'1136'0,"0"0"240"0,-4 0-1104 0,4 0-272 15,0 0 0-15,0 0 0 0,0 0 480 0,0 0 32 16,0 0 16-16,0 0 0 0,0 0-240 0,6 2-48 16,1-1-16-16,3 0 0 15,2 1 224-15,0-1 32 0,4-1 16 0,1-1 0 0,3 2-240 0,0-1-64 0,1 0 0 0,9-1 0 47,-2-1-544-47,0 0-112 0,-2 1-32 0,0 0 0 0,1-2-2000 0,-2 2-384 0</inkml:trace>
  <inkml:trace contextRef="#ctx0" brushRef="#br0" timeOffset="70119.25">16899 5891 29599 0,'0'0'1312'0,"0"0"272"0,0 0-1264 0,0 0-320 0,0 0 0 0,0 0 0 16,0 0 416-16,0 0 32 0,0 0 0 0,0 0 0 0,3 7-288 16,3 0-160-1,3-2 192-15,1 1-192 0,1 0 192 0,1 1-192 0,2 0 192 0,3-1-192 16,-1 0 144-16,4 0-144 0,-3 1 0 15,2 0 144-15,-2-3-144 0,0 0 0 0,0 1 0 0,-1-1 128 16,1 1-128-16,-1-1 0 0,0 0 0 0,-1 0 0 0,-1-2 0 0,1 1 0 16,-2 0 0-1,-1 1 128-15,-1-1-128 0,-3 0 0 0,-1 2 144 0,-1-1-144 0,-6-4 160 0,0 0-32 16,0 0-128-16,3 8 192 16,-2 1-48-16,-2-1-16 0,-1 1 0 0,-2 1 0 15,-2 2-128-15,-2 1 128 0,0 3-128 16,-3-1 128-16,-2 2-128 0,0 1 192 0,0 3-192 0,0 1 192 0,-4 0-192 0,3 3 0 0,-2-1 0 0,1 0 0 15,-3-1 0-15,2 0 0 16,0-1 128-16,0-1-128 0,1 0 0 16,2-1 128-16,1 1-128 0,1-4 128 0,0-1-128 15,2-1 0-15,1-1 0 0,1 1 0 16,2-2-128-16,2-1-128 0,2 0 0 0,1 1-16 16,2-4-2352-16,3-2-448 15</inkml:trace>
  <inkml:trace contextRef="#ctx0" brushRef="#br0" timeOffset="70531.13">18319 6028 18431 0,'-17'-5'816'0,"9"2"160"0,0 0-784 0,-1 0-192 0,1-1 0 0,0 1 0 0,1 0 2528 0,2 0 464 16,0 0 80-16,-1 0 32 0,6 3-1632 0,0 0-320 15,0 0-64-15,0 0 0 16,0 0-304-16,0 0-48 0,0 0-16 0,8-4 0 0,0 0-112 0,4 2-32 15,3 1 0-15,1-1 0 0,4 1-64 0,2-1-32 16,0-1 0-16,1 1 0 16,2 0-208-16,1 0-32 0,-1-2-16 0,0 0 0 15,1 0-224-15,-1-1 128 0,0 1-128 0,-1-1 0 0,1 2 0 0,-2 0 0 16,-1 0 0-16,-1-1 0 0,-3 2-320 0,0 0-16 16,-3 1 0-16,4 0 0 15,-5 0-480-15,-3 1-80 0,-2 1-32 0,-9-1 0 16,0 0-2048-16,0 0-416 0,0 0-64 0</inkml:trace>
  <inkml:trace contextRef="#ctx0" brushRef="#br0" timeOffset="70766.74">18603 5986 6447 0,'0'0'576'0,"0"0"-576"16,-7 0 0-16,2 0 0 0,-2 0 4048 0,1 0 704 0,0 0 144 0,0 1 32 16,0 0-2464-16,6-1-480 0,-6 2-112 0,1 0-16 15,5-2-576-15,-4 3-128 0,4-3-32 0,-5 7 0 16,5-7-528-16,-2 6-96 0,-1 2-32 15,2 1 0-15,-1 1-272 0,0 1-64 0,4 1-128 16,-2 1 192-16,-2 2-192 0,2 1 128 0,0-2-128 0,0 3 0 0,-1 2 0 0,1 0 0 16,0 1 0-16,0 1 0 0,-1-1 0 0,1-1 0 31,0 1 0-31,1 0 0 0,-1 1 0 0,0-1 0 0,0-2 0 0,1 2 0 0,1-1-208 0,-1-3-144 16,0-1-32-16,1 3 0 15,0-2-1824-15,-1-3-368 0,0-1-80 0</inkml:trace>
  <inkml:trace contextRef="#ctx0" brushRef="#br0" timeOffset="71003.19">18735 6289 12895 0,'0'0'1152'0,"0"0"-928"15,0 0-224-15,0 0 0 0,0 0 4304 0,0 0 816 16,0 0 176-16,0 0 16 15,0 0-3536-15,1 6-720 0,0 1-144 0,1 2-16 0,-2 1-464 0,0 1-96 16,0 0-16-16,0 1 0 0,0 1-160 0,0 0-32 0,0 1-128 0,3 1 192 16,-4-1-192-16,1 0 0 0,0 0 128 0,0 0-128 15,0-1 0-15,0 0 0 0,0-1-144 0,0 6 144 16,0-3-512-16,1-1 0 0,0-2 0 0,0-1 0 16,0-3-1776-1,-1-8-352-15,3 9-80 0</inkml:trace>
  <inkml:trace contextRef="#ctx0" brushRef="#br0" timeOffset="71302.63">19151 6095 31727 0,'0'0'1408'0,"0"0"288"0,0 0-1360 0,0 0-336 0,4-4 0 0,-4 4 0 0,0 0 1152 15,0 0 176-15,0 0 16 0,0 0 16 16,0 0-528-16,0 0-128 0,0 0 0 0,0 0-16 16,0 0-352-16,0 0-64 0,0 0-16 0,0 0 0 15,4 7-256-15,-1 3 0 0,-1 1 0 0,1 4 0 0,0-2 0 0,-1 2 0 16,-1 2 0-16,0 0 0 0,0 1 0 0,0 1 0 16,0-2 0-16,0 2 0 0,0 1-144 0,1 0 144 15,-1-2-128-15,0 1 128 16,-1-1-448-16,0-3-16 15,0 1 0-15,0-1 0 0,-1-2-1520 0,1-1-288 0,0-1-64 0,-1-1-12192 16</inkml:trace>
  <inkml:trace contextRef="#ctx0" brushRef="#br0" timeOffset="71512.31">19006 6306 26719 0,'0'0'2368'0,"0"0"-1888"15,0 0-480 1,6-2 0-16,1 0 1120 0,-1 0 128 16,1 0 32-16,1 0 0 0,2 1-192 0,2 0-48 0,1-1 0 0,1 1 0 15,3 0-384-15,-2-1-80 16,3-1 0-16,2 1-16 0,0 0-560 0,1-1 0 16,1-1 0-16,9-1 0 15,-2 2-640-15,-3-2-256 0,-2 2-32 0,-7 0-9504 0,0-1-1888 16</inkml:trace>
  <inkml:trace contextRef="#ctx0" brushRef="#br0" timeOffset="71798">19583 6167 31327 0,'0'0'2784'0,"0"0"-2224"15,0 0-560-15,0 0 0 0,0 0 816 0,0 0 48 16,0 0 16-16,0 0 0 0,7-3-112 0,0 2-32 16,1 0 0-16,2 0 0 0,2 0-96 0,2 0-32 15,3-1 0-15,1 0 0 0,1-2-416 0,3 1-64 16,1-1-128-16,3 0 176 0,-6 0-176 0,0 1 0 16,1-2-192-16,0 2 192 15,1 0-496-15,-1 0 32 0,-2 1 0 0,0 1 0 16,-2 0-240-16,0 1-32 0,-2 0-16 0,-1 1 0 15,-2 0-416-15,-1 1-96 0,-1-1-16 0,-1 1-8304 0,-2-1-1664 0</inkml:trace>
  <inkml:trace contextRef="#ctx0" brushRef="#br0" timeOffset="72014.19">19942 6107 20031 0,'0'0'896'0,"-7"0"176"0,1 1-864 0,-1-1-208 0,1 0 0 0,1 1 0 15,-1 1 1648-15,2-1 272 0,4-1 64 0,-5 2 16 16,-1 1-720-16,2 0-160 0,4-3-32 0,-5 6 0 15,1-1-368-15,-1 1-80 0,2-2 0 0,0 2-16 0,2 0-192 0,0 2-48 16,-3 1 0-16,3 1 0 16,0 2-64-16,0 1 0 0,1 1-16 0,0 3 0 15,-1 2-128-15,0 0-32 0,1 2 0 0,-1 1 0 0,0 1-144 16,-2 2 0-16,1-1 144 0,0 1-144 0,-1 0 0 16,-1 2-128-16,0 1 0 0,-1 1 0 15,-3 0-1968-15,1 0-384 0,-3 1-80 0</inkml:trace>
  <inkml:trace contextRef="#ctx0" brushRef="#br0" timeOffset="72399.45">19955 6538 22111 0,'0'0'1968'0,"7"-3"-1584"0,-2 0-384 0,3 1 0 16,1-1 2272-16,-1 1 368 15,2 0 80-15,0 1 16 0,1 1-1200 0,0 0-256 0,0 0-32 0,0 1-16 16,-1 1-416-16,0 2-96 0,-1 0-16 0,0 1 0 16,-2 2-336-16,0 0-80 0,-2 0-16 0,1 1 0 15,-2 1-272-15,0 1 0 0,-4 1 0 0,-4 0-144 16,1 1 144-16,-1 0-128 0,-2 1 128 0,1 0-128 0,-1 2 128 0,-1-1-192 16,0-1 192-16,0 1-192 0,1 2 192 0,-1-3 0 0,1 0-144 0,0 0 144 15,0 0 0-15,1-2 0 16,0-3 0-16,1 0 0 0,1-1 0 0,2-2 208 15,1-5-16-15,0 0-16 0,-3 6-176 0,3-6 0 16,0 0 0-16,0 0 128 0,4 5 96 0,1 0 16 16,2-2 0-16,1-1 0 0,1 0 80 0,1-1 0 15,1 0 16-15,5 1 0 0,-1-1-336 0,4-1 0 16,1 0-192-16,1 0 64 16,2 0-192-16,-1 0-48 0,2 0 0 15,0 0 0 1,0 0-1664-16,2 0-336 0,-1 0-64 0,1-1-12912 0</inkml:trace>
  <inkml:trace contextRef="#ctx0" brushRef="#br0" timeOffset="72746.36">21022 6294 23039 0,'0'0'1024'0,"0"0"192"0,0 0-960 0,-3-3-256 15,3 3 0-15,0 0 0 0,-2-3 2080 0,2 3 368 16,-4-5 80-16,2 1 16 0,2 4-1136 0,0-6-208 15,0 6-48-15,3-5-16 0,2 0-304 0,-2 1-48 0,4 0-16 0,0 0 0 16,2 1-384-16,1 0-64 0,2-2-32 0,0 3 0 0,1 0-288 16,3 0 0-16,-2-2-208 0,0 1 80 15,3 0-464-15,-4 1-96 0,0-1-16 0,1 2 0 16,-2 0-1408-16,-1 2-272 0,0 0-64 0,-3 2-11600 16</inkml:trace>
  <inkml:trace contextRef="#ctx0" brushRef="#br0" timeOffset="72937.11">20910 6393 21183 0,'0'0'944'0,"0"0"192"0,0 0-912 0,0 0-224 16,0 0 0-16,0 0 0 0,0 0 2496 0,0 0 448 16,0 0 80-16,0 0 32 0,5 6-1840 0,3-2-384 15,2 1-64-15,2-2 0 0,2-1-16 0,4 0 0 16,2-1 0-16,3-1 0 0,2-1-528 0,2 1-96 15,0-2-128-15,2-1 176 16,-1-2-1744-16,2 0-352 0,0-2-64 0,0 2-12880 0</inkml:trace>
  <inkml:trace contextRef="#ctx0" brushRef="#br0" timeOffset="73385.78">21930 5960 12895 0,'-5'-1'1152'0,"-1"0"-928"0,-2-2-224 0,1 2 0 15,1-1 2704-15,-1 1 496 0,0 0 112 0,1 1 16 16,3-1-1376-16,3 1-272 0,0 0-48 0,0 0-16 16,0 0-544-16,0 0-112 0,5-1-32 0,2 0 0 15,3 0-176-15,2 1-48 0,3 0 0 16,3 0 0-16,3-2 0 0,2 2-16 0,2 0 0 0,0 0 0 15,1 0-496-15,0 0-192 0,0 0 128 0,1-1-128 16,-3 0 160-16,-1 0-160 16,-1 0 192-16,-1 0-192 0,-1 0 128 0,-2 2-128 0,-1-2 0 15,-2 0 0-15,-1 1-192 0,-2 0-80 0,-1-1-32 0,-1 0 0 16,-4 1-528-16,-6 0-128 0,7 0 0 0,-7 0-16 16,0 0-2160-16,0 0-448 15,0 0-64-15,0 0-8256 0</inkml:trace>
  <inkml:trace contextRef="#ctx0" brushRef="#br0" timeOffset="73631.78">22242 5957 5519 0,'0'0'240'0,"0"0"64"0,0 0-304 16,-6 0 0-1,1-2 0-15,-1 2 0 0,1-1 4528 0,5 1 848 0,-6-1 160 0,2 1 32 16,-3 0-2368-16,7 0-464 0,-5 0-112 0,5 0 0 16,0 0-2112-16,-6 2-512 0,2 1 0 0,0 1 0 0,0 0 608 15,1 2 64-15,-1 1 16 0,0 1 0 0,1 0-272 16,0 2-48-16,-2 1-16 0,1 3 0 0,1 3-96 0,-2 3-32 15,2 0 0-15,-1 1 0 0,0 0-64 16,1 1-16-16,1 2 0 0,-2 0 0 0,1-2-144 0,1 0 0 16,1 1 0-16,0-2 128 0,0-1-128 0,1 1 0 15,1-2 0-15,-1 1 0 0,1-3 0 0,0 0 0 16,0-3 0-16,1-1-176 0,0 0-400 0,1-4-96 0,0-1-16 0,0-1 0 16,2-1-2000-16,-1 1-416 0,2-3-80 0</inkml:trace>
  <inkml:trace contextRef="#ctx0" brushRef="#br0" timeOffset="74213.96">23389 6214 19343 0,'-10'-8'848'0,"6"6"192"0,0-1-832 0,-3 1-208 0,1 0 0 0,-2 1 0 15,-3 0 1152-15,1 0 176 0,2-2 32 0,3 2 16 0,-1 0-288 0,2 0-48 16,4 1-16-16,0 0 0 0,-5-3-128 0,2 1-48 16,3 2 0-16,0 0 0 0,0 0-112 0,0 0-32 0,0 0 0 0,0 0 0 15,0 0-256-15,0 0-64 16,5-3-16-16,4 2 0 0,2 1-64 0,2 0-16 0,3 0 0 0,4 0 0 15,3 0 32-15,1 0 0 16,1 0 0-16,3-1 0 0,1 0-320 0,3 1 160 16,1 1-160-16,4 1 128 0,-1-1-128 0,5 0 0 0,2 0 0 0,2 0 128 15,-2 0-128-15,1 0 0 0,-3-1 0 0,1-1 0 16,0 0 0-16,0 0 128 0,-3 0-128 0,1 1 0 16,1 0 128-16,-3 0-128 0,-2 0 0 0,-1-1 128 15,-4-2-128-15,-3-1 0 16,-4 1 144-16,-3 0-144 0,-3-1 128 0,-4 2-128 0,-2 0 128 0,-2-1-128 0,-2-2-240 15,-3 1-112-15,-2 0-32 0,-3 4 0 32,0 0-272-32,0 0-64 0,0-6-16 0,-1 1 0 15,1 5-352-15,-3-6-80 0,0 1-16 0,-2 1-8224 0,0 3-1664 0</inkml:trace>
  <inkml:trace contextRef="#ctx0" brushRef="#br0" timeOffset="74529.82">24741 5911 25567 0,'0'0'1136'0,"0"0"224"0,0 0-1088 0,0 0-272 0,0 0 0 0,0 0 0 0,0 0 880 0,0 0 112 16,0 0 32-16,0 0 0 0,0 0-272 0,0 0-48 0,0 0-16 0,0 0 0 15,0 0-320-15,0 0-64 16,2 7-16-16,-1 1 0 0,1 2-96 0,-2 1-32 16,-2 2 0-16,1 0 0 0,0 1-160 0,1 3 128 0,-3 0-128 0,0 2 128 15,-1 2-128-15,1 0 0 0,1 0 0 0,-3 0 128 0,1-1-128 16,0-2 0-16,-1 1 0 0,2-1 128 0,0-1-288 16,0 0-64-16,0-3-16 15,1-1 0 1,0-1-592-16,0-1-128 0,-2-1-32 0,1-2-8176 0,-1 0-1648 15</inkml:trace>
  <inkml:trace contextRef="#ctx0" brushRef="#br0" timeOffset="75132.75">24742 5831 17503 0,'0'0'1552'0,"-4"-3"-1232"16,-2-3-320-16,2 2 0 0,1 0 1344 0,-2-2 192 0,0 1 64 0,-1 0 0 16,1 1-320-16,-1-1-48 15,2 2-16-15,-2 0 0 0,0-1-432 0,0 1-80 0,1 0-32 0,-1 0 0 16,1 0-192-16,5 3-32 0,-6-3-16 0,1 1 0 16,-1 1-160-16,1 1-16 15,-1 1-16-15,1 2 0 0,-1 0-240 0,1 1 176 16,-2 0-176-16,1 3 160 15,-2 2-160-15,0 2 0 0,-1 2 0 0,1 2 128 0,0 3-128 0,-2 2 0 16,0 0-160-16,1 4 160 0,-2 0-192 0,1 1 192 16,2 0-208-16,0 3 80 0,0 2 128 0,2-1 0 15,0 1 0-15,1 0 0 0,-1-3 144 0,2 1-144 16,-1-1 192-16,3 0-192 0,0-2 176 0,2 0-176 16,0-1 160-16,2 1-160 0,2-2 192 0,0-1-48 15,1-3-16-15,3 1 0 0,2-1 48 0,1-1 0 16,1-2 0-16,2 1 0 0,2-3-16 0,1 0 0 15,2-2 0-15,0-1 0 0,0-3 80 0,2-3 16 16,1-1 0-16,0-2 0 0,1-2 128 0,1-1 48 0,-2-4 0 16,1-1 0-16,-2-3-176 0,1-2-48 0,-2-3 0 0,1-2 0 15,-1 0-48-15,1-4-16 0,0-2 0 0,0-2 0 16,0-3-144-16,-1 0 128 0,-2-2-128 0,-1 1 128 16,-3-2-128-16,-1 1 0 0,-1 2 144 0,-1-1-144 15,-3 0 240-15,0 0-32 0,-2 3 0 0,-1 0 0 16,-3 2 128-16,-1 0 32 0,-2-1 0 0,-1 2 0 15,-2 3-192-15,-1-1-48 0,-2-1 0 0,1 1 0 0,-2 0-128 0,0 3 0 16,0-1 0-16,-2 2 0 0,0 1-128 0,0 1 128 16,0 1-160-16,0 1 160 0,-2 2-192 0,1 0 48 15,1 3 16-15,0 3 0 0,-1-3-128 0,0 4 0 16,1 1-16-16,0 1 0 16,-2 0-528-16,0 1-96 0,0 1-32 0,0 2 0 15,-1 3-1456-15,0-1-304 0,-2 1-48 0</inkml:trace>
  <inkml:trace contextRef="#ctx0" brushRef="#br0" timeOffset="81617.08">5228 8214 3679 0,'0'0'320'0,"0"0"-320"0,3-5 0 0,0 0 0 0,-1-1 2688 0,-1 1 480 15,0-2 96-15,-1 2 0 0,0-2-1424 0,0 2-304 16,0-1-48-16,0 6-16 0,-3-8-256 0,3 8-48 0,0 0-16 0,-6-7 0 16,2-1-112-16,4 8-16 0,-8-4-16 0,1 0 0 15,7 4-144-15,-7 0-32 0,7 0 0 0,-9 4 0 16,-2 0-448-16,4 0-112 0,0 2-16 16,-1 3 0-16,-1 2-256 0,0 2-144 0,-1 0 16 0,1 3 0 15,0 1 128-15,-1 3-208 0,2 1 80 0,3 2 128 16,-1-1-160-16,2 0 160 15,0-1 0-15,2 0-144 0,2 0 144 0,2-2-128 0,2 0 128 0,0-1-128 0,3-3 128 0,2-2 0 16,2 1-144-16,1-3 144 0,0-3 0 0,1 0 0 16,1 0 0-16,2-4 0 15,0-2 528-15,1-2 32 16,-2-2 0-16,0-1 0 0,0-2-208 0,-1-2-32 0,0-2-16 0,0-1 0 16,-1-2 208-16,0-2 32 0,-1-2 16 0,-1-1 0 0,-3-2 0 0,-3-1 0 15,1 0 0-15,-2-1 0 0,-2-2-80 0,-1 1-16 16,-1 0 0-16,-2 0 0 15,-2 0-128-15,-6-7-16 0,2 4-16 0,-1 5 0 0,1 1-112 16,-1 3-32-16,-1 4 0 0,0 2 0 16,0 3-160-16,0 3 0 0,0 1 0 0,0 1 0 0,-1 1-320 0,0 2 0 15,0 1 0-15,0 1 0 0,-1 2-576 0,2 1-96 0,2 1-32 0,3-1 0 16,1-2-1968 0,2 3-400-16</inkml:trace>
  <inkml:trace contextRef="#ctx0" brushRef="#br0" timeOffset="82014.78">5638 8300 8287 0,'0'0'368'0,"-1"6"80"0,1 1-448 0,0-1 0 15,0 2 0-15,1 0 0 0,2-2 3168 0,-3-6 544 16,0 0 128-16,0 0 0 0,0 0-1952 0,0 0-400 16,0 0-80-16,0 0 0 0,0 0 0 0,0 0 16 0,0 0 0 0,0 0 0 15,0-6-512-15,0-1-96 0,2-1-32 0,1 0 0 16,-1-2-192-16,2-1-32 0,1 0-16 0,1 0 0 16,-2 0-64-16,1 0-16 0,2 0 0 0,0-1 0 15,-1 1-144-15,2 1-48 0,0 1 0 0,-3 1 0 16,1 2-128-16,-1 1-16 0,1 2-128 0,0 1 192 15,2 1-192-15,-3 1 176 0,1 1-176 0,1 2 160 16,-1 1-160-16,2 3 0 0,-3-1 0 0,2 1 0 0,1 3-192 16,-1 0 192-16,0 0-192 0,0 1 192 0,-1 2-256 0,1 1 80 15,-3 2 16-15,2-1 0 0,-2 2-128 0,0-1-32 16,0 0 0-16,-2-1 0 16,-2 0-496-16,0 1-96 0,-1-2-32 0,0-1 0 15,-1-1-1472-15,-1-2-288 0,1-1-64 0,0-2-16 0</inkml:trace>
  <inkml:trace contextRef="#ctx0" brushRef="#br0" timeOffset="82401.73">6022 8298 9215 0,'0'0'816'0,"4"7"-656"0,-1-1-160 0,0-1 0 16,3-1 3408-16,-3 0 656 0,1-2 128 0,2 1 32 15,-1 1-1792-15,2-1-368 0,-2-1-64 16,2-2-16-16,0-2-640 0,0-1-144 0,1-2-32 0,1 1 0 0,1-2-544 0,0 0-112 16,0-4-32-1,-3-1 0-15,2-1-160 0,-1 0-16 0,-1-2-16 0,1 0 0 0,-1-1 16 0,2-7 0 32,-4 2 0-32,2 1 0 0,-5 3 32 0,0 0 16 0,0 2 0 0,-1 3 0 0,-1 3-160 0,0 8-48 15,-3-7 0-15,3 7 0 0,0 0 80 16,0 0 16-16,-9-3 0 0,0 4 0 0,2 3-240 0,-1 2 144 15,0 3-144-15,-2 3 128 0,-2 1-128 0,5-3 0 16,-1 1-192-16,0 1 192 0,2 3-192 0,0-1 192 16,0 0-192-16,1 2 192 15,2-2-176-15,1 1 176 0,1 1-128 0,1-1 128 0,2 1-128 16,1-1 128-16,0-1-128 0,3 0 128 0,2 0-128 0,0-2 128 16,3-1-128-16,0-1 128 31,0-2-608-31,1-2-32 0,3 0-16 0,1-3 0 0,3-1-1968 0,3-1-384 0,0-2-64 0</inkml:trace>
  <inkml:trace contextRef="#ctx0" brushRef="#br0" timeOffset="83966.88">7704 8221 8287 0,'0'0'736'16,"-8"6"-592"-16,1-1-144 0,0 0 0 0,1-2 1984 0,-1 0 352 31,0 1 80-31,-1-2 16 0,8-2-1856 0,-11 1-384 0,2-2-64 0,-1 0 0 16,0-1-128-16,1-1 144 15,0 0-144-15,1 1 160 0,8 2 176 0,-9-3 48 0,9 3 0 0,-10-5 0 0,2 2 384 0,8 3 96 16,0 0 16-16,0 0 0 0,-6-3 272 16,6 3 48-16,0 0 16 0,0 0 0 15,0 0 32-15,0 0 16 0,-5-8 0 0,5 8 0 0,0 0-400 0,0 0-80 16,1-9-16-16,-1 9 0 0,5-8-192 0,0 2-32 16,0 0-16-16,0 1 0 0,2 0-64 0,3 1-16 15,-2 0 0-15,2-2 0 0,0-2-32 0,1 2-16 16,-1-1 0-16,1 0 0 0,1-3-96 0,0 1-32 15,-1 0 0-15,1-1 0 0,0 0-80 0,1 0 0 16,-2-1-16-16,-2 1 0 0,0 2-32 0,-1 0 0 16,-1 1 0-16,-1 0 0 0,-1-3-144 0,-2-1 192 15,-2 1-192-15,-1 2 192 0,0 8-16 0,-2-8 0 16,-3 2 0-16,1-1 0 0,-2 2-48 0,1-1 0 16,-2 2 0-16,0 1 0 0,-3 1-128 0,-1 2 0 15,-1 3 0-15,-2 1 0 0,0 3 0 0,1 3-176 0,1 2 48 0,-2 3 0 16,-1 2-112-16,2 0-16 0,2 2 0 15,3 2 0-15,1 2 16 0,1 0 0 0,2-1 0 0,3 0 0 16,2 0-32-16,3-1-16 0,1-4 0 16,2 1 0-16,1-1-32 0,2-1-16 0,3 1 0 0,-1-3 0 15,1-3 80-15,3-1 0 0,2-1 16 0,2-3 0 16,0 0 64-16,2-3 16 0,1-2 0 0,4-2 0 0,1-2 160 16,2-3-160-16,0-2 160 0,-2 1-160 15,0-1-32-15,-3-1 0 0,-2-2 0 0,-1-1 0 16,-2-1 0-16,0 0 0 0,-2 0 0 0,-6 3 0 15,-1-2 192-15,0-1 0 0,-1 1 0 0,4-5 0 16,-5 0 0-16,-1 2 0 0,-2 1 0 0,-4 5 128 16,0 1 32-16,-1 0 16 0,-1 1 0 0,-1 0 0 15,0 2-32-15,-1-1 0 0,0 2 0 0,-1-1 0 0,3 5-144 0,0 0 128 16,-4-3-128 0,4 3 128-16,0 0-128 0,-4-1 0 0,4 1 0 0,0 0 0 0,0 0-208 0,-6-1 80 15,6 1 128-15,0 0-208 0,0 0 208 0,0 0 0 16,0 0-160-16,0 0 160 0,0 0 0 0,0 0-144 0,0 0 144 15,0 0 0-15,0 0-128 0,0 0 128 16,0 0 0-16,0 0 0 0,0 0 0 0,0 0 0 0,0 0 128 16,0 0-128-16,0 0 320 0,0 0-48 0,0 0 0 0,0-8 0 15,0 8-16-15,-1-9-16 0,-1 2 0 16,2 7 0-16,-5-5 16 0,5 5 0 0,-6-6 0 0,1 0 0 16,5 6-64-16,0 0 0 0,-11-4 0 15,3 3 0-15,-2 1-32 0,1 2-16 0,0 1 0 0,0 1 0 16,0 1-144-16,1 1 0 15,0 4 0-15,-1-1-176 0,0-1 0 0,3 1 0 0,1 1 0 0,2-1 0 16,-1 1 16-16,1 0 0 0,2 1 0 16,1-2 0-16,0-9-48 0,0 9-16 0,0-9 0 15,4 9 0-15,-4-9 96 0,6 8 128 0,-6-8-208 0,10 6 80 0,-1-3 128 0,0-2 0 16,0-2-144-16,2 0 144 0,0-1 0 0,0-1 0 16,0-2 0-1,-2 0 0-15,-1-3 0 0,0-1 208 16,0 0-16-16,-2 1-16 0,1-1 80 0,-2 0 0 0,1 0 16 0,-2 0 0 0,-1 2 16 0,-3 7 0 15,3-8 0-15,-3 8 0 0,0 0-32 0,0 0 0 16,0 0 0-16,0 0 0 0,0 0-64 0,0 0-32 16,-6 8 0-16,1 4 0 0,-2 4-160 15,2 3 0-15,-1 3-192 0,2 2 192 0,-1 2-192 16,1 0 192-16,-3 0-160 0,2 2 160 16,-1 0-176-16,1 2 176 0,0 0-192 0,1 0 192 15,1-1-144-15,-1 0 144 0,1 1 0 0,1-2-144 0,0 1 144 0,1-12-160 16,2 1 160-16,0 0-160 0,0-1 160 15,1-1-160-15,1-2 160 0,2-2-160 0,0-3 160 0,1-2 0 0,-1-1 0 0,1-3 0 0,0-2 0 0,3-2 0 32,1-1 0-32,-1-3 0 0,2-4 0 0,5-7 224 0,0 0-32 0,-1-4 0 0,1-4-64 0,-1-3-128 15,0-1 176-15,1-3-176 16,-1-3 256-16,2 0-64 0,-1-1-16 0,-2-1 0 16,-1 2-48-16,-4 4-128 0,-1 3 192 0,0 4-64 0,-2 2 0 15,0 4-128 1,-2 1 192-16,0 4-64 0,-2 3 80 0,1 2 16 15,-3 7 0-15,0 0 0 0,0-8-224 0,0 8 128 16,0 0-128-16,0 0 0 0,0 0 0 0,0 0 128 16,0 0-128-16,0 0 0 0,-5 11 0 0,0 1-256 15,2 1 48-15,0 1 16 0,0 2 64 0,1 0 128 16,1 2-208-16,-1-2 80 0,4 1 128 0,-1-1-160 16,1 2 160-16,2 0-160 0,-1-1 160 0,4 0-192 0,0-3 192 0,2-2-192 15,0-1-64-15,1-3-32 0,1-3 0 0,0-1 0 16,-1-2-16-16,0-2 0 0,0-1 0 15,2-4 0-15,0-2 304 0,1-2 0 0,0-1 0 0,1-2 0 16,1-2 0-16,-6 3 176 0,0-4-32 16,1-1 0-16,0-4 160 0,-1-1 16 0,1-1 16 0,-1 1 0 15,0-1-32-15,-2 2-16 0,0 1 0 0,-1 2 0 0,0 3-128 0,-2 2-32 16,0 2 0-16,-2 2 0 0,-2 3 80 0,0 5 16 16,0 0 0-16,0 0 0 0,0 0-224 15,0 0-128-15,0 0 128 0,0 7-208 0,0 2 48 0,1 0 16 16,0 1 0-16,2 1 0 15,-2 1 144-15,3 1 0 0,0-1-144 0,2 1 144 0,0-1-368 16,2 1 0-16,0 0 0 0,2-1 0 16,1 0-336-16,2-1-80 0,1-1-16 0,4-1 0 15,0-3-928-15,3 0-176 0,0-3-32 0,2-3-12848 0</inkml:trace>
  <inkml:trace contextRef="#ctx0" brushRef="#br0" timeOffset="85123.36">9202 8076 13823 0,'0'0'1216'0,"0"0"-960"16,-4 1-256-16,-2-1 0 0,2 0 2656 0,0 0 480 0,-2-1 112 0,1 1 16 15,5 0-1312-15,-7-1-256 0,0 0-48 0,1 0-16 16,0-1-480-16,-1 0-112 0,0-2-16 0,0 1 0 16,1 0-304-16,-1-1-64 0,0 1-16 0,-1 0 0 15,-1-2-128-15,0 1-48 0,0-2 0 0,1 2 0 16,-1 0-144-16,1 0-48 0,2 1 0 0,-3 1 0 15,-1 1-272-15,-1 1 0 0,1 2 0 0,-1 2 0 0,0 2 0 0,0 2 0 16,-1 1-176-16,1 2 176 0,-1 2-224 0,1 1 64 16,0 2 16-16,1 0 0 0,0-2-112 15,1 0-32-15,1 2 0 0,3-1 0 16,2-1-224-16,0 1-64 0,2-4 0 0,2 1 0 0,1-1 256 0,1 0 64 16,2-2 0-16,3-2 0 15,-1-1 112-15,-1-2 144 0,2-4-208 0,1 1 80 0,0-1 128 16,0-1 128-16,1-2-128 0,0-1 176 0,0-2 80 0,0-2 0 15,2 0 16-15,-1-1 0 0,-3-1 48 0,1-1 0 16,-1 0 0-16,1 0 0 0,-1 1-112 0,0 0-16 16,-2 3 0-16,0 2 0 0,-2 1-192 0,-4 4 128 0,0 0-128 0,0 0 0 15,0 0 0-15,0 0 0 16,6 7 0-16,-1 2 0 0,1 1-176 0,-2 1-16 16,3 1-16-16,-1 0 0 0,1-1 208 0,-1 0-192 15,2 1 192-15,1-1-192 0,2-1 192 0,0-1-176 16,1-2 176-16,2-1-160 0,3 0 160 0,0-4 0 0,1-2 0 0,1-3 0 15,1-3 0-15,-1-2 0 0,2-3 192 0,-1-1-64 0,0-2 0 16,-1-3 16-16,-2 0 0 16,0-3 0-16,0-3 112 0,-4-1 32 0,1 0 0 15,-1-4 0-15,0-2 240 0,1 0 48 0,-3-2 16 0,1-1 0 0,-3-3-224 0,1 1-48 32,-1 1-16-32,-1 2 0 0,-2 1 16 0,1 5 0 15,-3 3 0-15,0 3 0 0,-2 3-80 0,-2 1-16 0,1 5 0 0,-1 3 0 16,0 3 0-16,0 5 0 0,0 0 0 0,0 0 0 15,0 0-224-15,-5 5 0 0,1 3 0 0,0 3-160 16,-1 2 0-16,1 2 0 0,-1 1 0 0,1 2 0 0,0-1 32 0,0 4 0 16,1 2 0-16,1 2 0 0,0-2 128 15,2 2-128-15,-3 2 128 0,3 1-128 0,3-1-96 16,0 1-16-16,0 1 0 0,3-3 0 0,0 0 0 0,2-1 0 16,1-3 0-16,1-3 0 0,0-2 0 15,2-2 0-15,0-3 0 0,1-2 0 0,1-2 80 0,3-3 16 0,-1-1 0 16,2-3 0-16,0-1 144 0,-1-3 0 15,1-4 0-15,-1-1 0 16,0-2 0-16,-1-2 144 0,-1-1-16 0,-2-2-128 0,0-2 224 16,-1 1-64-16,-1-2-16 0,-1 4 0 0,-1-2-144 0,0 2 160 15,-1 1-160-15,-2 3 160 0,-1 2-160 0,0 3 0 16,-2 0 0-16,-3 5 0 0,0 0 0 0,0 0 0 0,0 0 0 0,0 0 0 0,0 0 0 16,1 9-224-1,0 0 48-15,-1 2 16 0,0 0 16 0,1 0 0 16,1 0 0-16,0 1 0 0,0 1-48 0,2 0 0 15,1 1 0-15,-1-2 0 0,1 0 0 0,0-1-16 16,2 0 0-16,3-1 0 0,-3-1 16 0,3-2 16 16,0-1 0-16,2-2 0 0,-1 1-144 0,2-3-48 15,1-2 0-15,0-1 0 0,1-3 368 0,1-1-144 0,-1-3 144 0,0-1 0 16,1-1 0-16,-2-1 0 0,0-1 0 16,0 0 144-16,-2-2 16 0,-1-1 0 0,-1-1 0 0,-2 3 0 15,3 1-160-15,-4 1 192 16,-1 3-192-16,-1 2 192 0,-1 1-192 0,-4 5 0 0,0 0 0 0,0 0 0 15,4 5-208-15,-1 1-128 16,-2 2-32-16,0 2 0 0,1 2 80 0,2 1 16 16,-4 0 0-16,2 2 0 0,2 0 112 0,1-1 32 0,0-1 0 0,2 1 0 15,1-2-16-15,-2-1 0 0,3-1 0 0,1-2 0 16,1-1 144-16,-1-1 176 0,0-3-48 0,1-1 0 16,0-1 400-16,0-2 80 0,-3-1 16 0,2-3 0 15,-1 0-16-15,0-2 0 0,0-1 0 0,-3-2 0 16,1-1-32-16,-2-1 0 0,-1-3 0 0,-2-1 0 0,-1-2-64 0,-1-1-32 15,-1 0 0-15,-2-1 0 0,-2 1-240 16,0 0-48-16,-1 2-16 0,1 0 0 0,-3 2-176 0,0 3 0 16,0 3-160-16,0 2 160 15,-1 2-512-15,-1 2-16 0,-1 0 0 0,1 5 0 16,0 0-560-16,2 2-128 0,0 2 0 0,-1 0-16 16,2 2-1456-16,2 1-272 0,2 1-64 0,-1 0-16 0</inkml:trace>
  <inkml:trace contextRef="#ctx0" brushRef="#br0" timeOffset="85691.72">10632 8183 11055 0,'0'0'976'0,"6"5"-784"0,-2 2-192 0,1 0 0 0,-1-1 1856 0,0 1 336 16,-4-7 64-16,5 5 16 0,-1 1-336 15,-4-6-64-15,0 0-16 0,0 0 0 0,0 0 640 16,6 1 112-16,-1-2 16 0,2-1 16 0,-1-2-2112 0,1 0-528 15,1-4 0-15,-1 1 0 0,2-2 560 0,1 0 0 16,0 1 0-16,1-1 0 0,-1-2-192 0,1 2-48 16,0-1 0-16,1 2 0 15,-1 1-192-15,0 3-128 0,-1 0 160 0,-1 0-160 16,0 2 0-16,-2 1 0 0,2 1 0 16,1 1 0-16,-2 0 0 0,2 1 0 0,0 1 0 0,-1 0 0 0,1 1-208 0,1 1 16 15,0-2 0-15,1 1 0 0,2 1 16 0,0-2 16 16,0-1 0-16,1-2 0 15,0-1 160-15,1-1 0 0,0-1 0 0,-1-2 0 16,1 0 0-16,-2-2 144 0,-1-2-16 0,0 1-128 0,-1 0 464 16,-1-1-16-16,-2-1 0 0,-1 0 0 0,-1-1-16 0,-2-1-16 15,1-1 0-15,-2 0 0 0,-1 0-208 0,1 0-32 16,-2 1-16-16,-1 1 0 0,-1 1-160 0,0 3 0 16,0-1 144-16,0 8-144 0,-2-4 0 0,2 4-192 15,0 0 32-15,0 0 0 0,-6 3-112 0,2 2-32 16,-1 4 0-16,2 1 0 0,1 1-176 0,0 2-32 15,-1 2-16-15,2-1 0 0,1 1 80 16,1 0 0-16,1-1 16 0,0 1 0 0,1 2 240 0,0-1 64 0,2-1 0 0,-1 0 0 16,2 0 128-16,-1 0 0 0,2-2 0 15,-2-2 0-15,1-1 160 0,-1-1 64 0,0-3 16 16,-1 0 0-16,-4-6 208 0,0 0 32 0,3 5 16 0,-3-5 0 16,0 0-112-16,0 0 0 0,0 0-16 0,0 0 0 15,0 0-80-15,0 0-16 16,0 0 0-16,-5 1 0 0,-4-2-272 0,1 1 0 0,1 0 0 0,-2 1 0 15,-1 2-464-15,0-2-160 0,-2 0-16 0,-1 0-16 16,-3 0-1712 0,0 1-320-16,-2 0-80 0</inkml:trace>
  <inkml:trace contextRef="#ctx0" brushRef="#br0" timeOffset="85914.5">9807 7623 32479 0,'0'0'1440'0,"-6"-4"288"0,0 0-1376 0,6 4-352 16,-5-4 0-16,5 4 0 0,0 0 0 0,0 0-320 0,0 0 64 15,0 0 16 1,0 0-784-16,0 0-144 0,0 0-48 0,0 0-11616 15</inkml:trace>
  <inkml:trace contextRef="#ctx0" brushRef="#br0" timeOffset="86139.81">9257 7794 29199 0,'0'0'1280'0,"0"0"288"0,0 0-1248 0,0 0-320 16,0 0 0-16,0 0 0 0,0 0 400 0,11 6 32 0,3 0 0 0,0-2 0 15,3-2 272-15,3-1 64 0,0-1 16 0,2 0 0 16,1 0-416-16,4-1-96 0,0 0-16 0,4 0 0 16,2-1-256-16,4 0 0 0,3-2 0 0,3 1-144 31,2 1-1776-31,0 1-336 0,0 0-80 0</inkml:trace>
  <inkml:trace contextRef="#ctx0" brushRef="#br0" timeOffset="88446.92">12669 8108 23951 0,'0'0'2128'0,"0"0"-1696"0,0 0-432 0,0 0 0 15,-3-4 2528-15,3 4 416 0,-2-7 96 0,2 7 16 0,-1-6-1744 0,1 6-352 16,0 0-64 0,0 0 0-16,-1-6-272 0,1 6-48 0,0 0-16 0,0 0 0 15,0 0-176-15,0 0-16 0,0 0-16 0,2 7 0 16,0 0-32-16,-1 2 0 0,1 2 0 0,-1 1 0 16,-1 1-160-16,0 2-32 0,-1 0-128 0,-2 1 192 15,1 0-192-15,-1 1 0 0,0-1 0 0,-1 2 0 0,-3 0 0 0,-1 0-208 16,0 0 32-16,0 0 16 31,-3 1-240-31,0 1-48 0,-1 1-16 0,0-2 0 16,-1 0-736-16,-1-1-144 0,-3-2-16 0,0-1-16 0,-1-2-1808 0,0-1-352 15</inkml:trace>
  <inkml:trace contextRef="#ctx0" brushRef="#br0" timeOffset="89213.15">14152 7630 23951 0,'-6'0'2128'0,"-1"-3"-1696"0,1 0-432 0,-1 0 0 0,0-2 1600 0,1 1 224 15,1-1 48-15,-1-1 16 0,1 1-688 0,1-1-144 16,0 1-32-16,0-2 0 0,2-1-64 0,1-1-32 16,0 0 0-16,2-1 0 0,1-1-96 0,2 1 0 15,0-1-16-15,1 0 0 0,2 0-336 0,2 0-64 16,-1 0-16-16,3 1 0 0,0 1-208 0,2 1-32 16,1 3-16-16,1 0 0 0,1 0-144 0,-2 3 0 15,-1 1 0-15,2 1 0 0,-3 2 0 0,0 3 0 16,0 4 0-16,0 3-176 0,-1 3-160 0,-2 0-48 15,-1 3 0-15,-1 9 0 16,0 1-128-16,-5 0-48 0,-3-1 0 0,-1 0 0 16,-3 2-208-16,-1 0-32 0,-4 1-16 0,-3 2 0 15,-3 0-144-15,0 1-48 0,-3 0 0 0,0-1 0 16,1-3 304-16,-1-1 48 0,0-4 16 0,7-10 0 0,0 0 768 0,0-2 144 0,-1 0 48 0,1-2 0 16,0-3 576-16,2 0 112 0,-1-1 16 15,1-2 16-15,1-2-112 0,2-1-32 0,7-1 0 0,-6 0 0 16,1-2-256-16,5 2-64 0,0 0-16 0,0 0 0 0,-2-5-224 15,2 5-32-15,0 0-16 0,5-6 0 0,1 1-288 0,3 0 0 16,1 1 0-16,2 0 0 16,1 1 0-16,3 1 0 0,1 1 0 0,4 0 0 15,1 0 144-15,2 0-16 0,2-1-128 0,1 2 192 16,1-1-48-16,-2 1-16 0,-2 0 0 0,0-1 0 16,-1 0-128-16,1 0 0 0,-2 0 0 0,-2-1 0 15,-4 0 128-15,0 0-128 0,-1 1 0 0,-2 0 128 16,-2 0-128-16,-2 0 0 0,-2 1 0 0,-7 0 128 15,0 0-128-15,0 0 0 0,0 0-160 0,0 0 160 0,0 0-368 0,0 0 32 16,0 0 0-16,0 0 0 16,0 0-288-16,0 0-48 0,0 0-16 0,0 0 0 15,0 0-1888-15,0 0-384 0,0 0-80 0</inkml:trace>
  <inkml:trace contextRef="#ctx0" brushRef="#br0" timeOffset="89716.88">15193 7561 34607 0,'0'0'1536'0,"0"0"320"0,0 0-1488 16,0 0-368-16,0 0 0 0,0 0 0 0,0 0 0 0,0 0 144 15,0 0-144-15,0 0 0 0,0 0 0 0,-7 5 0 0,1 0 0 16,-1 3 0-16,0 1 0 0,0 2 0 0,-1 1 0 0,2 2 0 0,-2 3 0 0,0-1-176 16,2 3 176-16,0 0-160 15,2 0 160-15,-1 1 0 0,1-1 0 0,0-1 0 16,2-1 0-16,0 1-128 16,2-2 128-16,2 1 0 0,0-2 0 0,2-2 0 15,-1-2 0-15,2-1 0 0,-1-2 192 0,2-1 32 16,0-2 0-16,2-2 0 0,2 0 128 0,-1-3 32 0,2-3 0 0,-3 0 0 15,3-1-128-15,0-3 0 16,0-1-16-16,0-2 0 0,0-2-48 0,0-1 0 0,-1-2 0 0,-1-2 0 16,-1 1 128-16,-1-2 0 0,0 1 16 0,0-1 0 15,-1 3-16-15,0 0-16 0,-3 1 0 0,0 2 0 16,0 2-112-16,-1 3 0 0,-1 1-16 0,-1 6 0 16,0 0 0-16,0 0 0 0,0 0 0 0,0 0 0 0,0 0-176 15,0 6 0-15,-1 3 0 0,0 1 0 0,0 0-224 0,-1 2 80 16,2 0 16-16,0 1 0 0,0 2 128 0,0-1-208 15,2 0 80-15,-1 2 128 0,0 0-176 0,1 0 176 16,0-1-128-16,0 1 128 0,1 0-256 0,0-2 16 16,2-1 16-16,2 4 0 15,-2-5-496-15,2-1-112 0,2-2 0 0,2-3-16 16,-1-1-2576-16,2-3-512 0</inkml:trace>
  <inkml:trace contextRef="#ctx0" brushRef="#br0" timeOffset="90064.28">15549 7843 22111 0,'0'0'1968'0,"0"0"-1584"15,-4 4-384-15,4-4 0 0,-2 8 784 0,-1-2 80 0,-2-2 16 0,5-4 0 16,0 0 576-16,0 0 112 0,-5 2 32 0,5-2 0 16,0 0-128-16,0 0 0 0,0 0-16 0,0 0 0 15,0 0-288-15,0 0-48 0,-3-6-16 0,3-1 0 16,0-1-400-16,3 1-64 0,-1-3-32 0,2 1 0 0,3-1-128 0,-1-1-32 15,2-1 0-15,1-1 0 0,1 1-64 0,0 0-32 16,0 1 0 0,0 1 0-16,-1 1-192 0,2 1-32 0,-2 3-128 0,-1 0 192 0,0 3-192 0,-1 3 128 15,1 0-128-15,-1 1 0 0,-1 2 0 0,2 1 0 16,-1 2 0-16,-1 2 0 16,0 2 0-16,0 1-128 0,2 0-16 0,0 1 0 0,-4 0-80 0,2 0-16 15,0 2 0-15,3 6 0 16,-2 0-304-16,-1-4-64 0,0 0-16 0,-1-3 0 15,3-2-416-15,-2-2-96 0,1-2-16 0,0-2 0 16,0 0-2048-16,2-4-400 0,1-3-96 0,-1-4-16 0</inkml:trace>
  <inkml:trace contextRef="#ctx0" brushRef="#br0" timeOffset="90545.43">16196 7356 20271 0,'0'0'1792'0,"0"0"-1424"0,0 0-368 0,0 0 0 15,0 0 2752-15,0 0 496 0,0 0 80 0,0 0 32 0,0 0-1760 16,0 0-336 0,0 0-80-16,0 0-16 0,0 0-368 0,-1 6-80 0,0 3-16 0,-1 1 0 0,0 2-448 0,-1 2-80 15,1 3-32-15,0 2 0 16,-1 0-144-16,1 1 0 0,-3 1 0 0,1 1 128 0,-2-1-128 0,1-1 0 16,-2 0 0-16,2-1 128 0,-1 1-128 0,2 1 0 15,-1 0 0-15,1 0 0 0,2-1 0 0,-2-2 0 16,2-1-192-16,1-3 192 0,1-2-224 0,1-1 80 15,3-2 16 1,-1-1 0-16,-3-8 0 0,6 4 0 0,3-3 0 0,4-2 0 16,1-2-80-16,-1-3-16 0,0-1 0 0,0-4 0 15,-1-5 224-15,2-1 0 0,-2-3 0 0,0 0 160 0,-1 0 0 0,-1 3 0 16,0 0 0-16,-4 3 0 16,-1 2 32-16,-2 3 0 0,-3 1 0 0,0 8 0 15,0 0 160-15,0 0 32 0,-7-5 16 0,7 5 0 0,-10 2-80 0,0 4-32 16,1 2 0-16,-1 2 0 0,0 0-288 0,0 3 0 15,0 2 0-15,1 0-144 16,1 0 144-16,1 1 0 0,-1-1-144 0,3 1 144 16,0-1 0-16,2-1 0 0,0 0 0 0,0-1 0 0,2 0-144 0,3-1 144 15,2-2 0-15,0 0 0 0,1-1 0 0,0-1-128 16,2-1 128-16,0-1 0 0,2-2-336 0,2-2-16 16,1-1 0-16,1-1 0 15,2-2-400-15,-4 0-80 0,2-1 0 0,2-3-16 16,4-2-1600-16,-1-2-320 0,1-1-64 0,0-1-10672 15</inkml:trace>
  <inkml:trace contextRef="#ctx0" brushRef="#br0" timeOffset="90891.56">16634 7570 13823 0,'0'0'1216'0,"0"0"-960"0,0 0-256 0,-4 4 0 16,-1 0 2688-16,0 0 480 0,-2 1 96 0,1 1 32 15,-1 3-1856-15,-1 1-368 0,1 1-80 0,-1 1-16 16,-1 1-208-16,0-1-32 0,0 3-16 0,1-1 0 15,-1 1-176-15,-1 1-32 0,2-2-16 0,2-1 0 16,-1-1 0-16,2-1 0 0,0-2 0 0,2 0 0 16,0-2-48-16,3-7-16 0,0 0 0 0,0 0 0 0,0 0 144 0,0 0 16 15,0 0 16-15,0 0 0 16,0 0-96-16,0 0-32 0,8-4 0 0,1-1 0 0,0-1-80 0,1-1-16 16,0-3 0-16,0-2 0 15,1-2 16-15,1 1 0 0,0 0 0 0,0-1 0 16,0 1-112-16,0 2-32 0,0 0 0 0,-1 2 0 0,0 1-112 0,-1 3-16 15,-1 0-128-15,-1 3 192 0,-1 0-32 16,1 1-16-16,0 1 0 0,-3 1 0 0,-5-1-144 0,7 4 0 16,-1 2 144-16,0 0-144 0,-1 0 0 0,1-1 0 15,-1 5 0-15,1 0-192 0,-1 0-128 0,1 0-16 0,-2 1-16 16,2 0 0 0,-2 0-336-16,2 0-64 0,-2 0-16 0,3 0 0 15,-2-1-2000-15,1 0-416 0,0-2-80 0,2 0 0 0</inkml:trace>
  <inkml:trace contextRef="#ctx0" brushRef="#br0" timeOffset="91273.98">17088 7519 16575 0,'0'0'1472'0,"-4"2"-1168"0,-2-1-304 0,0 1 0 16,-1 1 3392-16,2 2 608 0,-2 0 128 0,2 3 32 15,-2 1-2800-15,0 1-544 0,0 1-112 0,-1 1-32 16,0 0-240-16,2 0-48 15,0 1-16-15,1 1 0 0,-1 1-96 0,2 1-16 0,1 0 0 16,0 0 0-16,1 1 0 0,1-2 0 0,3-1 0 0,2 0 0 16,1-2 64-16,2 0 0 0,-1-1 0 0,2-1 0 0,2-3 48 0,1 0 16 15,1 0 0-15,1-3 0 0,-1-2 0 16,1-1 0-16,0-2 0 16,-1-1 0-16,1-2-144 0,-1-2-32 0,0-1 0 15,-1 0 0-15,0-3 80 0,-1-1 16 0,0-2 0 0,0-3 0 0,-3-1-16 0,0-2 0 16,-1-1 0-16,-2-1 0 0,-1 0-96 15,-1 0 0-15,0 3-16 0,-2 0 0 0,-3 3-48 0,1 2-128 0,-3 0 192 0,-1 4-64 16,-2 1-128-16,1 1 0 0,-2 3-160 0,-1 2 160 16,0 1-320-1,-1 2 48-15,0 2 0 0,0 2 0 16,1 3-304-16,-2 1-64 0,0 1-16 0,1 1 0 0,0 0-272 16,1 1-48-16,1 0-16 0,3 0 0 15,2 1-2320-15,3 1-464 0</inkml:trace>
  <inkml:trace contextRef="#ctx0" brushRef="#br0" timeOffset="91779.87">17399 7470 22111 0,'0'0'1968'16,"0"0"-1584"-1,0 0-384-15,-5 0 0 0,0-1 2320 0,-1 1 384 0,1 1 80 16,0 1 16-16,1 3-1552 0,-1 1-304 0,0 2-64 0,-1 1-16 15,2 2-480-15,-1 1-112 0,-1 1-16 0,2 3 0 0,-1 0-128 0,1 2-128 16,-2 0 192-16,3 1-192 0,-1 1 0 0,1 0 0 16,0-2 0-16,2 1 0 15,1 0 144-15,1-2-144 0,0-1 0 0,1-2 144 0,2-1-16 0,0-2-128 16,1-2 192-16,0-1-64 0,1-1 80 0,-1 0 16 0,2-3 0 0,0 0 0 16,2-3 96-16,1-2 32 0,2 0 0 15,-2-3 0-15,1-1-160 0,1-2-48 0,0 0 0 0,0-3 0 31,0-1 64-31,1-3 16 0,-1-1 0 0,-1 0 0 16,0-1 80-16,-1 2 16 0,-2 0 0 0,1 2 0 16,-1 3-320-16,-2 1 160 0,-1 3-160 0,-2 0 128 15,-3 5-128-15,0 0 0 0,0 0 0 0,0 0 0 16,5 5-176-16,-1 0 48 0,-1 3 0 0,2-1 0 16,-1 2 0-16,0 1 0 0,2 0 0 0,-1 0 0 0,2 0 128 15,1 0 0-15,-1 0 0 0,3-2 0 16,1 0 0-16,1-2 0 0,1-2 0 0,-1 0 0 0,2 0 0 0,1-2 224 15,1-3-32-15,-1-2 0 0,1-1 112 0,-1 0 16 16,0-2 0-16,0-1 0 0,-2-2 192 0,0-2 32 16,-2-1 16-16,0-3 0 0,-1 0 16 0,-1-3 0 15,-4 1 0-15,0-3 0 0,-2 0-240 0,-1 0-32 16,-1 1-16-16,-1 0 0 0,-2 2-288 0,-1 2 128 16,-3 1-128-16,1 2 0 0,0 0-160 0,-1 4-144 15,-1 1-16-15,2 3-16 16,-1 1-1136-16,1 0-240 0,-1 2-32 0,2 2-16 15,4-1-1328-15,-4 7-272 0,3 2-48 0</inkml:trace>
  <inkml:trace contextRef="#ctx0" brushRef="#br0" timeOffset="92393.75">18106 7598 28559 0,'0'0'2544'0,"0"0"-2032"0,-2 6-512 0,1 3 0 15,-1 1 480-15,0 0 0 0,0 0 0 0,0 0 0 16,-1 1 336-16,-1 0 64 0,2-1 16 0,-1-2 0 0,-1-1 32 16,2 0 16-16,1-2 0 0,1-5 0 0,0 0-240 15,0 0-32-15,0 0-16 0,0 0 0 0,0 0 64 0,0 0 16 16,8 1 0-16,0-1 0 0,0-2-288 0,2-1-48 16,-2-3-16-16,2-1 0 0,0-3 32 0,1 0 0 15,1 0 0-15,0-1 0 0,1-2-32 0,0-1 0 16,1 1 0-16,-1 1 0 0,0 1-256 0,-1 2-128 15,0 1 0-15,0 1 128 0,0 1-128 0,-1 2 0 0,-1 1 0 16,-1 2 0-16,1 1 0 0,-1 2-176 16,-2 0 176-16,1 1-128 0,-1 1-16 0,-1 0 0 0,3 2 0 15,-2-1 0-15,2 2 0 0,-1 0 0 0,1-1 0 0,2-1 0 16,0 0 144-16,1-1 0 0,-2-1 0 0,2 0 0 16,0-2 0-16,2 0 0 0,-1-1 0 15,0-1 0-15,0-4 0 0,0 1 0 0,1-2 0 0,-1 1 128 16,-1-2 16-16,0 0 16 0,0-2 0 0,0-1 0 15,-1-2 32-15,0-1 16 0,-1-2 0 0,0 2 0 0,-2 0-80 0,-1 1-128 16,0 0 176-16,-2 1-176 0,-1 1 0 16,-1 2 0-16,-2 3 0 15,-1 5 0-15,0 0 0 0,0 0-320 0,0 0 32 16,-4 4 16-16,-2 2-80 0,1 1-16 0,-2 2 0 0,1 1 0 0,1 2 0 16,0 1 0-16,-1 2 0 0,2 1 0 15,-1 2 160-15,2-1 16 0,1 1 16 0,1-1 0 16,1 1 176-16,1 0 0 0,0-1 0 0,1-1-128 0,3-1 128 0,0 0 0 15,2-1 128-15,-1-2-128 0,1-1 192 0,-1-1-48 16,0-3 0-16,-1-1 0 16,-5-6 192-16,0 0 48 0,5 4 0 0,-5-4 0 0,0 0 0 0,0 0 0 15,0 0 0-15,0 0 0 0,0 0-64 0,-6-2 0 16,0-1 0-16,-2 1 0 0,-1-1-320 0,0 1 0 16,0 1 0-16,-1 1 128 15,1 1-608-15,0 1-112 0,1 1-32 0,1 0 0 16,-2 1-1584-16,1 2-320 0,0-1-64 0</inkml:trace>
  <inkml:trace contextRef="#ctx0" brushRef="#br0" timeOffset="93092.1">19457 7647 28559 0,'0'0'2544'0,"0"0"-2032"16,0 0-512-16,0 0 0 0,0 0 880 0,0 0 80 0,0 0 0 0,0 0 16 15,0 0-176-15,6-7-32 0,1-1-16 0,4 2 0 16,3 1-432-16,3 2-64 0,1-1-32 16,3 2 0-16,1 1-224 0,2 1 176 0,1 1-176 0,1-1 160 15,0 0-160-15,2 0 0 0,-1 1 0 0,-1-1 0 0,-2 1 0 0,-1-1 0 16,-1-1 0-16,-1 1 0 15,0 1 0-15,1-1 0 0,-2-1 0 0,-1 1 0 0,0 1 0 0,-1 0-192 16,-2-1 0-16,-3 1 16 16,-2 1-640-16,-2-1-128 0,-9-1-16 0,0 0-8912 15,0 0-1776-15</inkml:trace>
  <inkml:trace contextRef="#ctx0" brushRef="#br0" timeOffset="93297.3">19487 7766 24879 0,'-16'1'2208'0,"8"-1"-1760"16,8 0-448-16,0 0 0 0,0 0 2176 0,0 0 368 0,0 0 64 0,0 0 16 16,0 0-1744-16,0 0-352 15,0 0-64-15,11 0-16 0,1 1-80 0,3 0-32 16,0 0 0-16,3 1 0 0,0-2-128 0,3 1-16 0,-1-1-16 0,2 1 0 16,1-1-176-16,-1-1 0 0,2 2 0 0,-2-1 0 15,-1-1-160-15,1 0-112 0,-1-2-32 0,-2 2 0 31,-4 0-576-31,0 0-112 0,-1-1-32 0,-3 1 0 16,0-1-704-16,0-1-160 0,-11 3-32 0</inkml:trace>
  <inkml:trace contextRef="#ctx0" brushRef="#br0" timeOffset="93710.91">19882 7402 31439 0,'0'0'1392'0,"-7"-3"288"0,0-2-1344 0,0 2-336 15,7 3 0-15,-7-2 0 16,7 2 1136-16,0 0 144 0,-8-1 48 0,8 1 0 16,0 0-688-16,0 0-128 0,0 0-16 0,0 0-16 0,-2 10-288 15,3-2-64-15,2 0-128 0,3 0 192 0,0-2-192 0,3 2 0 16,2 1 128-16,1 0-128 0,3-1 0 0,1 1 144 0,2-2-144 0,3-2 128 16,-1 1-128-16,4-2 128 15,0 1-128-15,2-1 128 0,3 0-128 0,-1 1 0 16,0-1 0-16,-2 0 0 0,1-3 0 0,-4 0 0 0,-3-1 0 0,-3 0 128 15,-4 0-128-15,-2 1 160 0,-2 1-160 0,-9-2 160 16,0 0 112-16,0 0 32 16,0 0 0-16,0 0 0 0,0 0 224 0,0 0 48 0,-1 9 16 0,-3 0 0 0,-4-1-224 15,-3 3-48-15,-3 3-16 0,-5 0 0 0,-2 1-304 0,-3 2 0 16,-3 0 0-16,1 1 0 16,0 0 0-16,-2 1 0 0,3 2 0 0,1-1 0 0,2 1 0 0,1-1 0 15,2-1 0-15,3 0 0 16,-1 1-160-16,4 0 16 0,1 0 0 15,2-2 0-15,2 2-256 0,2-3-48 0,1-3-16 0,2-1 0 16,2-2-1104 0,2 1-224-16,1-1-32 0,4-2-16 0,-1-2-1424 0,4-4-272 0,6-3-64 15,3-1-16-15</inkml:trace>
  <inkml:trace contextRef="#ctx0" brushRef="#br0" timeOffset="94280.63">20591 7539 32255 0,'0'0'1424'0,"-8"-3"304"0,8 3-1392 0,-6-3-336 16,6 3 0-16,-8 0 0 0,0 1 736 0,0 2 80 15,1 3 16-15,0 3 0 0,1 0-704 0,-1 5-128 16,-1-1 0-16,2 2 0 0,-1 2-176 0,3-1 176 15,-2 0-192-15,4 2 192 0,-1 2-160 0,2-1 160 16,1-2-128-16,2 1 128 0,1 0 0 0,1-2-160 16,2-2 160-16,1 0 0 0,0-1-144 0,3-2 144 15,1-2 0-15,0-1-144 0,0-1 144 0,3-1 0 16,2-2 0-16,1-3 0 0,2-2 0 0,-2-2 0 16,1-4 0-16,0 0 0 0,-2 0 0 0,-1-2 0 15,-3-1 0-15,0-1 128 0,-2-1-128 0,1-2 0 16,-3-1 0-16,0 0 0 0,0 1 0 0,-1 0 0 15,-2 1 0-15,1 3 128 0,-3 2-128 0,-3 8 0 16,0 0 0-16,0 0 0 0,0 0 0 0,0 0-160 0,0 0 160 0,0 0-208 16,0 0-48-16,0 0-16 0,0 0 0 0,0 0 0 15,0 0 64-15,0 7 16 0,0-7 0 0,0 0 0 16,0 0 192-16,0 0 0 0,-2 9 0 0,2-9 0 16,0 0 0-16,0 0 0 0,0 0 144 0,0 0-144 15,0 0 560-15,0 0 16 0,0 0 0 0,9-4 0 16,-1-3-64-16,0-1 0 0,-1 1 0 0,1-1 0 15,1 1 48-15,-2-1 0 0,-2-1 0 0,2 2 0 0,1 2-176 16,-1-1-16-16,2 3-16 0,-9 3 0 0,10 0-128 0,0 2-32 16,-10-2 0-16,11 8 0 0,-1 2-192 0,-1 2 176 15,-3 0-176-15,2 1 160 0,-1 1-160 0,-2 3 0 16,-1-1-192-16,1 0 192 16,-1-1-480-16,0 1 32 0,-2-3 0 0,0 0 0 15,-2 0-560-15,0-2-96 0,0-1-32 0,0-10 0 16,-3 10-1808-16,3-10-384 0</inkml:trace>
  <inkml:trace contextRef="#ctx0" brushRef="#br0" timeOffset="94486.96">20589 7252 37951 0,'-12'-4'1680'0,"12"4"352"0,0 0-1632 0,0 0-400 0,0 0 0 0,0 0 0 16,-5-4 0-16,5 4 0 0,0 0 0 0,0 0 0 31,0 0-288-31,0 0-144 0,7-4-16 0,2 2-16 16,-1 0-2496-16,4 1-496 0</inkml:trace>
  <inkml:trace contextRef="#ctx0" brushRef="#br0" timeOffset="95506.16">21398 7728 26719 0,'0'0'1184'0,"0"0"240"0,0-8-1136 0,0 8-288 16,2-10 0-16,2 1 0 0,-1-1 1424 0,1 0 240 0,1 0 32 0,0 1 16 16,2-2-496-16,-2 0-112 0,0 0-16 0,-1 1 0 0,0-1-384 15,-2 1-96-15,-1-1-16 0,-1 0 0 16,-1-1-80-16,0 1-32 0,-2 2 0 0,1 1 0 15,-2 2-96-15,-1 0-32 0,0 1 0 0,1 0 0 0,-3 1-48 0,0 2-16 16,0-1 0-16,-1 3 0 16,-1 1-288-16,-1 3 160 0,-1-1-160 0,0 3 128 15,0-1-128-15,0 2 0 0,1 3-160 0,-1 1 160 16,-1 1-176-16,1 1 176 0,1 0-192 16,0 0 192-16,1 0-272 0,1 3 48 0,-2-1 16 15,3 1 0-15,2 0-48 0,0 0 0 16,2-4 0-16,2 0 0 0,-1 0 48 0,2-1 0 0,0 0 0 0,0-11 0 15,5 10 208-15,1-4-144 0,-6-6 144 16,9 6-128-16,-1-4 128 0,2-2-128 0,0-2 128 0,2-1-128 16,2-4 128-16,-1-1 0 0,-2-1 0 0,2-2 0 15,0-2 0-15,1-2 176 0,2-3-48 0,-1-2 0 16,0 0 64-16,-1-2 16 0,-1-2 0 0,-1 0 0 16,-1-1 96-16,-2-1 16 0,1-2 0 0,-1 2 0 15,-3-1 128-15,-1 3 16 0,-1 0 16 0,0 3 0 16,-1 2 0-16,-1 4 0 0,-1 1 0 0,-1 1 0 0,0 2-96 0,-1 3 0 15,-1 1-16-15,2 7 0 0,-4-4-80 0,4 4-16 16,0 0 0-16,0 0 0 0,0 0-272 0,-7 5 0 16,0 2 0-16,2 2 0 0,-1 3 0 0,2 2-192 15,-1 2 48-15,2 3 16 0,0 0-80 0,0 3-16 16,1 1 0-16,1 1 0 16,-1 0-160-16,1 2-48 0,2 0 0 0,-1-1 0 15,0-3-256-15,2 0-48 0,-1 0-16 0,3 1 0 16,0 1-416-16,1-2-96 0,3-2-16 0,2-2 0 15,1-4-272-15,1-3-64 0,0-2-16 0,1-2 0 16,3-3-160-16,-1-1-16 0,-2-1-16 0,2-4 0 16,-2-1 800-16,0-2 144 0,-4-2 48 0,-1-1 0 0,-3 1 832 0,-5 7 256 15,5-9 16-15,-1 1 0 0,-4 8 720 0,0-9 144 16,0 9 16-16,1-7 16 0,-1 7-176 0,0 0-32 0,1-9-16 16,-1 9 0-16,1-9-352 0,-1 9-64 0,4-8-16 0,-4 8 0 15,4-7 48-15,0 0 0 0,-4 7 0 0,7-7 0 16,0 2 80-16,0-1 0 0,0 0 16 0,2-1 0 15,-1 0-16-15,1-1 0 0,0 0 0 0,0-1 0 0,2 1-112 16,-6 2-16-16,-1 1-16 0,0-3 0 0,0-2 16 0,1-1 0 16,-2-1 0-16,0 1 0 0,0 0-48 15,-1 0 0-15,-1 3 0 0,-1 0 0 0,-1 2-144 0,0-1-48 16,-1 2 0-16,2 5 0 0,0 0 32 0,-8-1 0 16,0 2 0-16,0 1 0 0,-1 1-304 0,1 4 0 0,0 2 0 15,0 3-144-15,1 3 16 0,0 2 0 16,1 0 0-16,0 1 0 15,1-1-128-15,1 1-32 0,0 0 0 0,2 0 0 0,1 2-32 0,1-1-16 0,1-2 0 16,2 0 0 0,0-1-96-16,2 0-16 0,1-4 0 0,1-1 0 15,1-3-304-15,1-2-64 0,2-1-16 0,-2-4 0 0,1-1-384 16,2 0-96-16,4-2-16 0,0-3 0 0,4-3-320 0,-1-1-64 0,-1-4-16 0,3-1 0 16,0-3-1952-16,0-3-400 0,0-2-80 0</inkml:trace>
  <inkml:trace contextRef="#ctx0" brushRef="#br0" timeOffset="95695.66">22064 7501 6447 0,'6'-19'576'0,"1"-3"-576"31,-2-2 0-31,1 0 0 0,-3 1 3392 0,1 1 576 16,-2 1 128-16,-1 3 0 0,-1 2-1264 0,0 1-256 16,-1 2-48-16,0 3-16 0,0 2-576 0,-2 0-112 0,1 2-32 15,0 3 0-15,2 3-576 0,0 0-128 0,0 0-32 0,-4 4 0 0,-1 2-736 0,2 1-128 16,1 2-48-16,-1 5 0 16,0 1-16-16,1 3 0 0,0 0 0 0,0 4 0 0,-2 1-128 0,1 3 0 15,1 0 0-15,-2 1 0 0,1 0 0 0,-1-1 128 0,-1 0-128 0,1-2 0 16,0 0 0-16,0 0 0 0,0 1-144 0,-1 0 144 31,1-1-1536-31,-1 0-192 0,-1-3-32 0,1 0-9424 16,-1-1-1872-16</inkml:trace>
  <inkml:trace contextRef="#ctx0" brushRef="#br0" timeOffset="95889.54">21862 7601 26719 0,'0'0'1184'0,"0"0"240"0,0 0-1136 0,0 0-288 0,7-1 0 0,1-1 0 15,1 1 1440-15,0 0 224 0,2-1 64 0,3 1 0 0,0 0-880 0,2 0-160 16,2-1-48-16,2 1 0 0,2-2-368 0,-1-1-80 16,0 1 0-16,-2-1-16 15,0-1-1376-15,1 2-272 0,1 1-48 0,-1-1-8192 16,-2 1-1632-16</inkml:trace>
  <inkml:trace contextRef="#ctx0" brushRef="#br0" timeOffset="96242.34">22278 7729 28671 0,'0'0'1280'0,"0"0"256"0,7-3-1232 0,-1-1-304 16,1 0 0-16,0-1 0 0,1-1 1344 0,-2-1 224 15,3-1 32-15,0 1 16 0,-1-2-352 0,1 0-80 0,1-1-16 0,-1 0 0 16,0-1-256-16,-1-1-48 0,1 0-16 0,-1 0 0 16,-3 0-288-16,0 1-64 0,-1 0-16 0,0 0 0 0,-2 1-208 0,-1 1-32 15,-2 3-16-15,0-1 0 0,0 1 16 0,1 6 0 16,-5-3 0-16,1 1 0 0,-3 1-112 16,1 1 0-16,-2 1-128 0,-1 2 192 0,-1 3-192 0,0 1-128 15,0 3 128-15,-1 0-208 16,0 1 32-16,1 1 16 0,1 2 0 0,-1 0 0 0,0 1 16 15,1 2 0-15,1 1 0 0,2 0 0 0,0 0 144 0,2-2-160 0,2 1 160 0,0-1-160 16,2 0 160-16,3-1 0 16,0-1 0-16,2-1 0 0,3 1-192 0,-1-3 64 15,2 0 0-15,2-1 0 16,1-2-512-16,1 0-80 0,2-2-32 0,4-2 0 16,2-1-1312-16,3-2-272 0,1-2-48 0</inkml:trace>
  <inkml:trace contextRef="#ctx0" brushRef="#br0" timeOffset="96717.6">22777 7633 18431 0,'0'0'1632'0,"0"0"-1312"15,-5-4-320-15,0-1 0 16,0 2 2688-16,1 0 480 0,4 3 96 16,0 0 0-16,-5-7-1712 0,2 1-336 15,1 2-80-15,2 4-16 0,0-5-80 0,0 5-16 0,1-6 0 0,-1 6 0 0,1-5-480 0,-1 5-96 16,0 0-32-16,7-3 0 0,-2 1-176 0,-5 2-48 16,7 2 0-16,-1 2 0 0,0 0-64 0,-2 3-128 15,1 0 176-15,-1 3-176 0,-1 1 144 0,1 2-144 16,-2 2 0-16,-1 0 144 0,-1-1-144 0,-1 1 0 0,-2-1 0 0,0 0 0 15,1 1-144-15,-1-2 144 16,-3-2 0-16,1 0 0 0,1-1-224 0,-1-1 64 0,-1-3 16 0,0 0 0 16,2-2 144-16,-1-1 0 0,5-3 0 0,0 0 128 15,-5 3-128-15,5-3 192 16,0 0-64-16,-5-4 0 0,2 1 96 0,2-1 32 0,1-2 0 0,1-1 0 16,0-1 48-16,2-2 16 15,2-1 0-15,0-2 0 0,2-3-32 0,2 0 0 0,1-2 0 0,1 3 0 0,2 0-288 0,-1 2 0 16,0 0-128-16,1 2 128 15,0 1-464-15,3 0 0 0,-1 2 0 0,2 2 0 32,0 0-1328-32,1 3-272 0,0 0-48 0,0-1-16 0,0 2-1264 15,-1-1-240-15,18-5-48 0,-8 4-16 0</inkml:trace>
  <inkml:trace contextRef="#ctx0" brushRef="#br0" timeOffset="97295.94">23291 7558 9215 0,'0'0'816'0,"-4"1"-656"0,-2-2-160 0,1 1 0 16,-2 2 3840-16,1 1 720 0,-1 0 160 0,-1 2 16 16,1 3-3072-16,-1 1-640 0,0 2-112 0,1 1-16 15,-1 1-448-15,1 1-96 0,1 2-16 0,-1-1 0 16,2 1 112-16,-1-1 0 0,2 2 16 0,0-2 0 16,2-2 96-16,-1 0 16 0,2-1 0 0,0-2 0 0,1-1-176 15,1-1-16-15,0-3-16 0,-1-5 0 16,0 0 128-16,5 5 16 0,-5-5 16 0,8 0 0 15,0-1 48-15,1-3 16 0,1 0 0 0,-3-2 0 16,3-1-208-16,-1-3-64 0,1-2 0 0,0-1 0 0,0-3 64 0,2-1 0 16,2-1 0-16,1 1 0 0,-2 1-112 0,0 1-16 15,0-1 0-15,-1 4 0 0,0 1-256 0,-1 3 0 16,-2 1 0-16,-1 0-144 0,-1 3 144 0,-2 1 0 16,-5 3 0-16,5 0 0 0,1 4-128 0,-2 0 128 15,-1 2-128-15,1 0 128 0,-1 2-208 0,-1 1 32 16,0 1 16-16,1 2 0 0,-1 1 32 0,0 0 0 15,0 1 0-15,0 1 0 0,1 0 128 0,0 1 0 16,1-2 0-16,1-1-128 0,-2-2 128 0,1-1 0 16,0-2 0-16,0-2 0 0,1 0 0 0,-1-2 0 15,-4-4 0-15,7 2 128 0,0-2-128 0,0-1 144 0,1-2-144 16,0-1 160-16,1-3 32 0,1 0 16 0,1-1 0 0,0-2 0 16,0-2-80-16,1-2 0 0,1 0-128 0,2-1 192 15,-1-2 48-15,1 2 0 0,2 0 0 0,-1 2 0 16,1 2-240-16,-2 2 128 0,0 2-128 15,-2 2 0-15,0 1 0 0,-2 1 0 16,-3-1 0-16,0 4 0 0,1 3 0 0,-1 0 0 0,-1 1 144 0,-1 1-144 16,2 0 0-16,-3 2 0 0,-1-1 128 0,-2 3-128 15,2 1 0-15,-3 1 0 0,0 0-160 0,1 1 160 16,0 0-128-16,0 0 128 0,-1-1 0 0,1 0-144 16,0-1-112-16,2 0 0 0,0-1-16 0,1-1 0 15,1-2-320-15,1 0-64 0,0-1-16 0,3 0 0 16,1-2-704-16,-2-2-144 0,1-1-16 0,1-1-16 15,1-1-1856-15,0-3-368 0,10-7-80 0,-2-1-16 16</inkml:trace>
  <inkml:trace contextRef="#ctx0" brushRef="#br0" timeOffset="97846.87">24134 7578 15663 0,'0'0'1392'0,"2"-7"-1120"16,-1 1-272-16,1 0 0 0,2 0 2448 0,-2 0 432 16,-1 1 96-16,-1 5 16 0,1-6-784 0,-1 6-160 15,0 0-16-15,0 0-16 0,0 0-768 0,0 0-160 16,0 0-16-16,0 0-16 0,-4 5-544 0,-1 1-96 15,0 2-32-15,-2 1 0 0,1 2-80 0,-1 2-32 16,0 1 0-16,1 0 0 0,-1 2-80 0,1-1 0 0,-1 2-16 0,2-1 0 16,1 1-176-16,1-2 192 0,0 1-192 0,2-2 192 15,1-1-192-15,0-1 0 0,-2 0 0 0,4-1 0 16,1-1 0-16,0-1 0 0,3-1 128 0,-1-2-128 16,2 0-144-16,0-1-64 0,1 0-16 0,1-4 0 0,1-1-16 0,0-1 0 15,-1-2 0-15,0 1 0 16,2-2 240-16,2-2 0 0,0-1 0 0,0-2 0 15,0-2 0-15,0-2 0 0,-1-3 0 0,2-1 0 0,0-2 0 16,0 0 0-16,-1 1 0 0,1-1 0 0,-3 3 0 16,1 4 0-16,-3 1 0 0,-3 3 0 0,0 0 0 15,-2 1 0-15,2 3 0 16,-6 4 0-16,0 0 0 0,0 0 0 0,0 0 0 0,0 0 0 0,0 0 128 0,0 0-128 16,-5 4 0-16,2 2 0 15,0-1 0-15,-1 1 0 0,2-1 0 0,0 2 0 16,2-7 0-16,-3 6 0 15,0 1 0-15,3-7 0 0,0 7 0 0,0-7 0 0,0 0 128 0,0 0-128 0,0 0 336 0,0 0 16 0,0 0 0 0,7 1 0 16,0-1 144-16,-1-1 16 16,1-2 16-16,0 1 0 0,1-1-192 0,0-1-32 15,1-1-16-15,-1 2 0 0,1 1-80 0,0-1-16 16,1 1 0-16,-2 1 0 0,-1 1-192 0,0 2 176 0,0 3-176 0,-1 1 160 16,0 2-160-16,-2 0 0 15,0 3 0-15,1 1 0 0,-2 0 0 0,2 0-144 16,-2 1 144-16,0 0-208 0,2 2-80 0,-1-3-16 0,-1-1 0 15,2-1 0-15,0 0-240 0,0-2-48 16,-1-1-16-16,0-1 0 0,-4-6-1536 16,0 0-304-16,0 0-64 0,7-2-13232 0</inkml:trace>
  <inkml:trace contextRef="#ctx0" brushRef="#br0" timeOffset="98010.49">24248 7302 21183 0,'-15'-8'944'0,"8"5"192"0,-1-4-912 0,0 3-224 0,2-1 0 0,1 2 0 16,-2 0 3584-16,2 1 656 0,5 2 144 0,0 0 32 15,0 0-3216-15,0 0-640 16,-5-4-128-16,5 4-32 0,0 0-400 0,0 0 0 16,0 0 0-16,0 0 0 15,9-1-1728-15,2 1-288 0,1 1-48 0,4 3-12912 0</inkml:trace>
  <inkml:trace contextRef="#ctx0" brushRef="#br0" timeOffset="99016.09">24719 7693 19343 0,'0'0'1728'0,"0"0"-1392"15,0 0-336-15,5-4 0 0,-1 0 1312 0,0-2 192 16,-1 1 32-16,0-1 16 0,1 1-432 0,1-2-96 16,0 0 0-16,1 0-16 0,-4-1-192 0,1 0-48 15,0 1 0-15,0 0 0 0,-1-1 48 0,0 1 0 0,0 0 0 0,-1 0 0 16,-1 1-32-16,-1 0 0 0,1 6 0 0,-3-4 0 15,-1 1-288-15,4 3-64 0,0 0-16 0,-7 0 0 16,-1-1-272-16,-1 1-144 16,-2 2 160-16,0 1-160 0,0 1 0 0,-1 2 0 0,-1-1 0 0,1 2 0 0,1 0 0 0,0-1-160 15,-1 0 160-15,2 1-128 0,1 2-96 0,2 0-16 16,-2 1 0-16,2 0 0 0,2 1 0 0,-2-1 0 16,3 0 0-16,0-2 0 15,1 0 48-15,2 0 0 0,0-2 0 0,1 1 0 0,0-7 192 0,0 0 0 16,3 6-160-16,-3-6 160 15,5 3 0-15,1 0 0 0,1-2 0 0,0-1 128 0,1-1 128 16,0-1 32-16,1-1 0 0,-1-1 0 0,1 1 32 0,1 0 0 16,0-2 0-16,0 2 0 0,-1 1-320 0,0 0 160 15,-2 1-160-15,0 1 128 0,-1 0-128 0,1 1 0 16,0 1 144-16,-2 1-144 0,1 0 0 0,-1 2 144 0,-5-5-144 16,8 5 0-16,1 1 0 0,-1-2 0 0,1 1 0 0,1-1 0 15,1-1 0-15,0 0 0 0,0-2 0 16,1-2 0-16,0-2 0 0,2 0 0 0,-1-1 0 0,0-1-144 15,0 0 144-15,1-2 0 0,1 1 0 0,-1-3 0 16,-1-2 0-16,-1 0 0 0,-1-1 0 0,0-2 128 16,-1 0 96-16,0-2 32 0,0-2 0 15,1-2 0-15,-3-2 128 0,2 0 16 0,-2 0 16 0,0-1 0 16,-1-2-64-16,-1 2-16 0,1 2 0 0,-2 2 0 16,0 3-80-16,-2 1-32 0,0 2 0 15,-1 2 0-15,-1 0 16 0,0 3 0 0,-1 3 0 16,0 5 0-16,-1-3-96 0,1 3-16 0,0 0 0 0,0 0 0 15,0 0-128-15,-7 4 0 0,-1 3 0 16,1 0-176-16,0 2 176 0,-1 2-128 0,0 1 128 0,0 3-128 16,0 0 128-16,0 3-128 0,1-1 128 0,-1 2-128 0,-1 0 128 0,2-1 0 0,0 2 0 0,3 0 0 15,-1-1 0-15,1-1 0 0,0 0 0 0,2-2 0 16,1 1 0 0,1-2-128-16,0 0 128 0,2-2 0 0,1-1-192 0,0-2 64 15,0-1 0-15,2-2 0 16,-1 0-16-16,1-2 0 0,1 0 0 0,1-2 0 0,-1-1-32 15,2-1 0-15,0-1 0 0,-1-1 0 16,2-1 176-16,1-1 0 0,-1-3 0 0,1 0 0 0,3-2 0 16,-2-1 0-16,-1-2 0 0,1 0 128 0,0-1-128 0,-1 2 0 15,-2 1 128-15,0 1-128 0,0 0 0 0,-2 1 0 16,-1 1 0-16,-1 0 128 0,-4 6-128 0,0 0 176 16,0 0-176-16,0 0 192 0,0 0-192 0,0 0 128 15,0 0-128-15,0 0 128 0,0 0-128 0,-5 7 0 16,-2 0 0-16,1 2-176 0,-1 2 176 0,0 0-160 15,1 2 160-15,-1 1-160 0,1-1 160 0,1 1 0 16,3-1 0-16,-2 1 0 0,1-1 0 0,2-1 0 16,1-1 0-16,1 0 0 0,0-2 0 0,3-1 0 15,1 0 0-15,2-1-128 0,-1-2 128 0,2 0-208 16,1-2 80-16,0-1 128 16,0-1-528-16,2-1 16 0,-2-2 0 0,4-1 0 15,-1-2-128-15,0 0 0 0,0-3-16 0,0-1 0 16,0-2-2096-16,0-2-400 0,-1-3-96 0</inkml:trace>
  <inkml:trace contextRef="#ctx0" brushRef="#br0" timeOffset="99267.76">25180 7439 7359 0,'-10'-4'656'0,"1"-2"-528"0,3 1-128 0,0-1 0 0,1 2 4240 16,0 0 816-1,2-2 176-15,0 2 16 0,-1-1-2784 0,2 2-560 0,2 3-112 0,0-4-32 16,2-1-656-16,2 1-128 0,0 1-16 0,3-1-16 15,4 0-256-15,0 1-48 0,1-2-16 0,2 2 0 16,3 0-112-16,-1-1 0 0,2 2-16 0,-2 0 0 0,2-1-256 16,-1 0-48-16,0 1-16 0,-1 0 0 0,-1 0-176 0,-1 1 0 15,-1 0 144-15,0-1-144 0,0 1 0 16,-2 1 0-16,-3 0 0 0,1 1 0 0,-3 1 0 0,-6-2-256 16,0 0 32-16,0 0 16 15,0 0-736-15,0 0-144 0,0 0-16 0,0 0-10112 0,0 0-2032 16</inkml:trace>
  <inkml:trace contextRef="#ctx0" brushRef="#br0" timeOffset="101888.34">2146 9571 16927 0,'0'0'752'0,"0"0"144"0,0 0-704 0,0 0-192 16,-2-4 0-16,-1-1 0 0,3 5 1744 0,-2-6 320 0,0-1 64 0,1 1 16 15,-1-1-528-15,0 1-96 16,-1 1-32-16,1-3 0 0,0 2-208 0,2 6-32 16,0 0-16-16,-2-6 0 0,-3 0-208 0,2 0-32 15,3 6-16-15,-3-5 0 0,-1 0-224 0,4 5-48 0,0 0-16 0,0 0 0 16,-5-1-128-16,5 1-32 15,0 0 0-15,-6 4 0 0,1 4-400 0,-1 2-128 0,1 4 0 0,1 3 0 16,-1 2 0-16,1 3 0 0,-1 2 0 0,1 2 0 16,0 1-128-16,-1 0 128 0,1 2 0 0,2-1-144 15,-2 1 144-15,1 0 0 0,-1-2 0 0,-1 2 0 16,0-1 0-16,0 0-160 0,0-1 160 0,-1 0-160 16,1-3-320-16,-1-1-64 0,1-1-16 0,-1-1 0 15,0-1-1440-15,-1-3-304 0,0-1-48 0</inkml:trace>
  <inkml:trace contextRef="#ctx0" brushRef="#br0" timeOffset="102592.42">1635 9931 26719 0,'0'0'1184'0,"0"0"240"15,0 0-1136-15,0 0-288 0,8 2 0 0,1 0 0 0,1-1 1248 0,3 1 192 0,0-2 32 0,3 0 16 16,2-3-656-16,3 0-144 0,1-2-32 0,1-1 0 16,3 1-368-16,2-2-80 0,4 0-16 0,1 1 0 15,-2-2-192-15,1 0 128 0,1 0-128 0,0 0 0 16,-2-1 128-16,-1 0-128 0,-1-1 0 0,1 3 0 16,-1 0 128-16,0 2-128 0,-3-1 0 0,0 2 0 15,-2 0 0-15,-2 2 0 0,-2 0 0 0,-3 1 0 16,0 0 0-16,-5 2-208 0,-1-1 64 0,-2 0 16 15,-3 0 128-15,-6 0 0 16,0 0 0-16,0 0 0 0,0 0 0 0,0 0 0 16,-5 5 160-16,-2 3-160 0,-2 1 128 0,1 1-128 0,-3 0 0 0,-1 2 144 0,1 2-144 15,0 1 0-15,-2 1 0 0,2 3 128 0,-1 1-128 0,2 1 0 16,1 0 0-16,0 1 0 0,1 1 0 0,3-1-144 16,0-1 144-16,2-1 0 0,1-1-144 0,2-2 144 15,1-1 0-15,2-2-144 0,1-2 144 0,3-2 0 16,1-2-144-16,1-2 144 0,0-1 0 0,4-3 0 15,0-2 0-15,2-2 0 0,3-3 0 16,0-2 128-16,1-2-128 0,1-3 192 0,-1-1-192 0,-2-1 192 16,0 0-192-16,-1 0 192 0,-1-3-64 0,-2 2-128 15,-3 1 192-15,-2-1-64 0,0 1 112 0,-2 2 16 16,-2 1 0-16,-1 2 0 0,1 2-128 0,-2 3-128 0,-2 4 176 0,0 0-176 16,0 0 128-16,0 0-128 15,0 0 0-15,-2 7 0 0,-2 0 0 0,4 3-176 0,-2 1 0 0,1 2 0 16,0 1-96-16,1 0-32 0,1-1 0 0,2 1 0 15,-2 1 64-15,3-2 16 0,2 0 0 0,0-1 0 16,0-2 224-16,2-2-176 0,1-2 176 0,1 0-160 0,2-2 288 16,-1-1 48-16,2-3 16 0,1-2 0 0,2-2 160 0,-1 0 32 15,2-3 16-15,0-1 0 0,-3 0 80 0,1-2 16 16,-2-1 0-16,-1-1 0 0,-1-3 192 0,-1 1 32 16,-1-1 16-16,-2-2 0 0,-2-1 32 0,-2 1 0 15,0-2 0-15,-2 0 0 0,-2 1-384 0,-1 0-80 31,0 2-16-31,-1 0 0 0,-1 3-288 0,-2 2 128 0,1 1-128 0,-1 2 0 32,2 2-272-32,-1 1-176 0,0 2-16 0,5 3-16 0,0 0-1360 0,0 0-272 0,0 0-48 0,0 0-9392 15,0 0-1888-15</inkml:trace>
  <inkml:trace contextRef="#ctx0" brushRef="#br0" timeOffset="102789.01">3091 9894 12895 0,'-1'6'1152'0,"-2"2"-928"0,0 1-224 0,0 2 0 16,0 1 3904-16,-1 1 752 0,1 0 144 0,0 1 16 15,-2 0-3344-15,2 0-656 0,0 0-144 0,0 1-32 16,0-1-256-16,0-1-64 0,1-1-16 0,-1 0 0 16,1 0-176-16,1-1-128 15,1-2 192-15,0-1-192 0,0-2 0 0,1 0 0 0,-1-6 0 0,2 5 0 16,-2-5-2080-16,0 0-320 0,7-1-64 0</inkml:trace>
  <inkml:trace contextRef="#ctx0" brushRef="#br0" timeOffset="103276.76">3102 9692 17503 0,'0'0'1552'0,"0"0"-1232"16,0 0-320-16,0 0 0 0,0 0 2224 0,0 0 384 0,1 8 80 0,-1-8 0 15,3 5-1936-15,2 0-400 16,0-1-80-16,3 0-16 0,1-2-256 0,2 0 0 0,1 0-128 0,2-1 128 16,1 0-368-16,2 0 32 0,2-1 0 0,3 2 0 15,0-4 48-15,0 1 16 0,0 0 0 0,1 1 0 16,-1 0 272-16,-3-2-192 0,0-1 192 0,-3-1-160 16,-3 2 160-16,-1 2 0 0,-2-1 160 0,-3 0-160 15,-1 0 832-15,-6 1 64 0,0 0 0 0,0 0 16 16,0 0 304-16,0 0 48 0,0 0 16 0,-8 5 0 15,-2 2-624-15,-2 2-112 0,-1 1-32 0,-1 1 0 0,-2 2-512 0,1 0 0 16,0 0 0-16,-1 2 0 0,2-2 0 0,2 0 0 16,1 0 0-16,2 0-144 0,2-2 144 0,2 2 176 15,2-1-48-15,1-1 0 0,4-3 80 0,0 0 16 16,1 0 0-16,1-2 0 0,3 0 16 0,1-1 0 16,1 2 0-16,0-3 0 0,2 0 32 0,0-1 16 15,0-1 0-15,0 0 0 0,0 1-144 0,-1-2-16 16,0 0-128-16,0 2 192 0,-2-1-16 0,-2 1-16 15,0 0 0-15,-6-3 0 0,5 4 96 0,-5-4 32 16,4 5 0-16,-1 0 0 0,-2 2 16 0,-2 0 0 16,-1 1 0-16,-3 2 0 0,0 0-176 0,-3 1-128 0,-1 0 192 15,0 0-192-15,-2 1 0 0,0 0 0 0,-2 0 0 0,1 0 0 32,-1-1-640-32,1 1-16 0,-3-1-16 0,3 0 0 15,-1-1-1376-15,4-1-288 0,-1-2-48 0,1-2-12592 0</inkml:trace>
  <inkml:trace contextRef="#ctx0" brushRef="#br0" timeOffset="103505.84">3747 9565 23039 0,'0'0'2048'0,"0"0"-1648"15,0 0-400-15,0 0 0 0,-4 8 2864 0,2 3 480 16,-1 2 112-16,-1 0 0 0,0 0-2048 0,-1 1-400 15,0 2-96-15,1 0-16 0,0 1-496 0,1 0-96 16,-1 1-32-16,-1-1 0 0,-1 2-144 0,0 0-128 0,2-2 144 16,-1 1-144-16,0 1 128 0,0-2-128 15,1 0 0-15,1 0 0 0,-1 1 0 16,3-7 0-16,0-1 0 0,0 1 0 16,1 1-608-16,0 0-160 0,0 0-48 0,0-2 0 15,0-1-2672-15,0-2-544 0</inkml:trace>
  <inkml:trace contextRef="#ctx0" brushRef="#br0" timeOffset="103708.6">3493 9872 18431 0,'0'0'1632'16,"0"0"-1312"-16,0 0-320 0,0 0 0 16,0 0 3264-16,0 0 576 0,0 0 112 15,0 0 16-15,12 1-2432 0,1-1-480 0,0-1-96 0,0-1-32 0,0 0-400 16,3 0-80-16,0-1 0 0,2-1-16 0,0 1-192 0,3 0-48 15,1-2 0-15,1 1 0 32,-1 1-1488-32,3-2-304 0,0 1-64 0,2 0-13712 0</inkml:trace>
  <inkml:trace contextRef="#ctx0" brushRef="#br0" timeOffset="104164.52">4840 9491 17503 0,'0'0'1552'0,"0"0"-1232"16,-2-11-320-16,-2 1 0 0,1 0 1808 0,1 1 304 0,0 2 64 0,-2 0 16 15,0 1-208-15,1 1-64 0,3 5 0 0,-7-6 0 0,0 1-384 16,2 2-96-16,5 3-16 0,-7-3 0 0,0 1-352 16,1 2-80-16,6 0-16 0,0 0 0 0,-9 4-416 0,2 1-96 15,1 2-16-15,-1 1 0 16,-1 2-256-16,-1 3-48 0,0 1-16 0,-2 3 0 16,-1 5-128-16,-1 4 160 0,-4 2-160 15,2 3 160-15,-3 3-160 0,-2 4 0 16,0 3 0-16,-2 5 128 0,-2 1-128 0,8-12 128 15,-2 6-128-15,-4 5 128 0,-1 3-128 0,1 4-144 16,-3 2 144-16,1 1-208 0,-4-2 208 0,1-1-192 0,0-2 192 0,2-2-192 16,1 1 192-16,1-3 0 0,1-3 0 0,0-2 0 15,1-4 0-15,2-3 128 16,2 0-128-16,1-5 160 0,2-1-160 0,2-4 128 16,0-2-128-16,2-2 128 0,1-3-128 0,1-3 0 15,3-2 0-15,0-2 0 16,3-2-432-16,0-1-64 0,2-8-16 0,0 0 0 0,0 0-1888 0,0 0-384 0,11-1-80 15,0-4-12736-15</inkml:trace>
  <inkml:trace contextRef="#ctx0" brushRef="#br0" timeOffset="104610.86">5452 9685 28559 0,'0'0'2544'0,"-1"-8"-2032"0,0 0-512 0,1 8 0 15,-1-8 1856-15,1 8 256 0,-1-8 64 0,0 1 16 0,1 7-944 16,0 0-192-16,-2-8-32 0,2 8-16 16,0 0-320-16,0 0-64 15,0 0-16-15,0 0 0 0,0 0-64 0,-6 10-16 0,2 1 0 0,-2 4 0 16,1 1-384-16,-2 4-144 0,1 2 0 0,-1 1 144 0,0 2-144 0,2 4 0 15,-2-1 0-15,3-7-176 0,1 1 176 16,-2 4 0-16,0 0 0 0,-1 4 0 0,1-1-368 16,-1 1 16-16,2 0 0 0,-1-2 0 15,2 1-496-15,0-1-112 0,0-1 0 0,-1-3-16 16,1-2-1520-16,1-1-320 0,0-2-48 0</inkml:trace>
  <inkml:trace contextRef="#ctx0" brushRef="#br0" timeOffset="105115.47">5017 10067 6447 0,'0'0'576'0,"0"0"-576"0,0 0 0 0,0 0 0 16,0 0 5104-16,0 0 912 0,6 4 176 0,3-2 32 15,2-1-4608-15,0-1-912 16,2-1-192-16,2 0-48 0,1-1-48 0,3-1-16 15,2-1 0-15,3 0 0 0,-1-2-112 0,0 1-32 0,0-1 0 0,4-1 0 0,-1 1-64 16,1-1 0 0,-2 1-16-16,1-1 0 0,1 2 64 0,-1-1 16 0,-1 1 0 0,1 0 0 0,-2 1-80 0,0 0-16 15,-1 2 0-15,-2 0 0 0,0 1-32 0,-5 0 0 16,-1 1 0-16,-3 1 0 16,-2 0 0-16,0 0-128 0,-3 0 192 15,-1 1-64-15,-6-2-128 0,0 0 0 0,1 7 144 0,-2 2-144 0,-1 0-192 0,-3 3-96 16,0 2-32-16,-2 3 0 0,-1 1-16 15,0 2-16-15,-2 2 0 0,2 0 0 0,1-1 96 16,2 1 32-16,-1-1 0 0,4-1 0 0,2-2 224 0,1-1-144 16,2-2 144-16,1 0-128 0,1-2 128 15,2 0 0-15,1-3 0 0,1-1 0 0,2-3 256 16,1-1 96-16,1-2 16 0,0-2 0 16,0-2 16-16,0-1 16 0,1-3 0 0,-1 0 0 0,0-3 48 0,0 2 16 0,-1-4 0 0,-1 0 0 15,0-2 112-15,-2-2 32 16,-1 0 0-16,-3 0 0 0,-1-2 96 0,-2 0 32 15,-2-2 0-15,-3 0 0 0,-1-1-224 16,0 0-64-16,-3 1 0 0,2 0 0 0,-4 1-240 16,0 2-48-16,0 1-16 0,-1 2 0 0,1 2-336 0,-1 1-80 0,0 2-16 15,0 2 0 1,-1 2-416-16,2 0-64 0,0 2-32 0,2 1 0 16,0 1-1952-16,7-1-384 0,0 0-64 0</inkml:trace>
  <inkml:trace contextRef="#ctx0" brushRef="#br0" timeOffset="105530.09">6008 10028 28559 0,'0'0'1264'0,"0"0"272"0,0 0-1232 0,0 0-304 0,0 0 0 0,0 0 0 16,0 0 1680-16,0 0 288 0,0 0 48 0,0 0 16 15,5-2-1392-15,2 2-288 0,2 2-48 0,0 0-16 16,-2 1-288-16,1 3 128 0,0 1-128 0,2 2 0 16,1 0 192-16,0 2-192 0,1 0 192 0,-3 1-192 15,-1 0 192-15,0 1-192 0,-1 2 192 0,-2-3-192 0,0-1 144 0,-2 0-144 16,0-1 0-16,0 1 144 0,-3-2-144 0,0-1 0 16,0 1 144-16,0 2-144 0,0-11 128 0,-2 8-128 15,2-8 128-15,0 0-128 0,0 0 224 0,0 0-32 16,0 0 0-16,0 0 0 0,-9-6 384 0,5 1 64 15,-1-2 0-15,1-2 16 0,0 0-144 0,2-4-16 16,1-1-16-16,2-1 0 0,2-3-224 0,4 1-64 16,-2-2 0-16,3 1 0 0,-1 2-192 0,2 0 0 15,0 3 0-15,1 1 0 0,1-1 0 0,2 2-240 16,0 1 80-16,5 1 16 16,1 1-608-16,-1 1-112 0,-2 0-32 0,1 2 0 15,2 0-1408-15,1 2-272 0,0 1-64 0,-1-2-16 16,2 1-224-16,2 2-32 0,3 1-16 0,-2 0-7696 0</inkml:trace>
  <inkml:trace contextRef="#ctx0" brushRef="#br0" timeOffset="106333.32">6615 9947 7359 0,'0'0'320'0,"9"3"80"0,-9-3-400 0,0 0 0 0,0 0 0 0,0 0 0 16,0 0 4640-16,0 0 848 0,0 0 160 15,0 0 48-15,0 0-2864 0,-2-9-560 0,2 9-112 16,-6-9-32-16,-1 0-704 0,-2 3-144 16,0 0-16-16,-1 3-16 0,-1 0-544 0,1 0-128 15,1 2 0-15,-1 1-16 0,-1 0-208 0,2 4-32 0,-1 0-16 0,1 3 0 16,-3 1-304-16,2 2 0 0,1 0 0 0,-1 1 0 0,2 1-192 0,2 1 192 15,0 0-208-15,3-1 80 0,1 0 128 0,1-1 0 16,3 0-144-16,1 0 144 0,-3-11-224 0,7 11 32 16,1-2 0-16,0-3 0 0,1-3-112 0,1 1-16 15,0-4 0-15,1-1 0 0,0-2 160 0,1-1 32 16,1-1 0-16,-2-1 0 0,-2-2 128 0,-1 0 128 16,-1-1-128-16,0 1 176 0,-4 0 80 0,1 0 0 15,-1-1 16-15,-1 0 0 0,-2 0 64 0,2 1 16 16,-2 8 0-16,1-7 0 0,-1 7-176 0,0 0-48 15,0 0 0-15,0 0 0 0,0 0-128 0,-5 5 192 16,-1 5-192-16,1 3 192 0,-3 4-192 0,2 4 0 0,-1 3-160 0,0 2 160 16,2 2-192-16,-1-1 192 15,0 1-208-15,1-1 80 0,1 2-16 0,2 0 0 0,-1 0 0 16,-1-9 0-16,0 2 144 0,1 3-192 0,-1 3 192 0,1 0-192 16,2 0 192-16,-1-1-192 0,2-1 192 0,0-3-192 15,0-2 192-15,2-3 0 0,1-2 0 0,0-4 0 16,1-2 0-16,0-4 0 0,2-2 0 0,-1-3 0 15,2-2 0-15,-1-4 0 16,2-1 0-16,1-5 0 0,1-2 0 0,3-5 0 0,0-3 0 0,1-2 0 16,1-3 0-16,8-14-128 0,-1 1 128 0,-7 13 0 15,2-1 0-15,0-2 0 0,1 0 0 0,1 2-128 16,-1 0 128-16,-1 1 0 0,-1 2 0 0,5-8 0 0,-4 7 0 0,-4 4 0 16,-4 3 0-16,0 3 0 0,-3 2 0 15,0 3 144 1,-4 1-144-16,0 3 160 0,-2 6 96 0,0 0 0 0,0-5 16 0,0 5 0 0,0 0 0 0,0 0 0 15,0 0 0-15,0 0 0 0,0 0-272 0,0 0 128 16,-3 6-128-16,-1 4 0 0,0 2 0 0,1 1 0 16,-1 1 0-16,2 1-192 0,1 3 192 0,-1-1-144 15,1 1 144-15,1 0-128 0,1-1 128 0,1 1-160 16,0-2 160-16,2 1-160 0,0-3 160 0,2-1 0 16,-1-1-144-16,3-2 144 0,1-1-208 0,0-1 16 15,2-4 16-15,3 0 0 0,0-4-80 0,1-2 0 16,1-1-16-16,-1-1 0 0,1-1 272 0,-1-2 0 15,0-2 0-15,-1-1 0 0,-2-1 0 0,-1-1 144 0,-1-5 16 0,-1 1 0 16,0-2 144-16,0 1 16 0,-2-3 16 0,-2 2 0 16,0 3-80-16,-2 1-32 0,-1 0 0 0,-1 4 0 15,0 3-48-15,-1 7-16 0,0-7 0 16,0 7 0-16,0 0 112 0,0 0 32 16,0 0 0-16,0 0 0 0,-5 6-176 0,5-6-128 0,-4 10 192 15,2 1-192-15,0 0 0 0,0 0 0 0,1 0 0 0,2 0 0 0,2 0 0 0,0 0-144 16,1 0 144-16,0 0-128 0,1-2-64 0,1 1-16 15,2 0 0-15,-3-4 0 16,2-1-512 0,1 1-112-16,0-2 0 0,2-1-16 0,1 1-1808 0,1-2-352 0,2-1-80 0</inkml:trace>
  <inkml:trace contextRef="#ctx0" brushRef="#br0" timeOffset="106692.37">7533 10127 8287 0,'0'0'736'0,"0"0"-592"0,0 0-144 0,0 0 0 31,0 0 4928-31,0 0 944 0,0 0 192 0,0 0 32 0,0 0-3728 0,5 3-768 16,-5-3-128-16,8 1-48 0,-1-1-320 15,1-1-64-15,-1-1-16 0,0-1 0 0,1-2-128 0,0 1-48 16,0-2 0-16,-1 0 0 16,1-2-256-16,1-1-48 0,-3-1-16 0,1 0 0 0,-2 0-96 0,0-1-32 0,-1 0 0 15,0 0 0-15,-1 0-32 0,-3 0-16 16,0 0 0-16,0 2 0 15,0-1-128-15,-3 1-32 0,0 1 0 0,-1 4 0 16,-2-2-64-16,0 3-128 0,-2 1 176 0,-1 2-176 0,-1 0 0 0,-1 2 0 16,0 1 0-16,-1 4 0 0,-1 2-128 0,-1 2-48 15,-2 1 0-15,2 1 0 0,0 1-80 0,1 2-32 16,2 0 0-16,0 1 0 0,2-1 128 0,2 2 32 16,3-1 0-16,2 0 0 0,1-2 128 0,2 1-128 15,2-2 128-15,1-1-128 0,4 0 128 0,1-1 0 16,2-2 0-16,1-1 0 0,2-2-208 0,2-2-16 15,1-1 0-15,3-3 0 16,2-2-1136-16,3-3-240 0,4-1-32 0,2-2-10576 16,3-2-2112-16</inkml:trace>
  <inkml:trace contextRef="#ctx0" brushRef="#br0" timeOffset="108210.4">9027 9965 15663 0,'0'0'1392'0,"0"0"-1120"0,0 0-272 0,0 0 0 16,0 0 3008-16,0 0 528 15,0 0 112-15,0 0 32 0,13 2-2320 0,-2-2-464 16,0-1-80-16,0-1-32 0,1-1 80 0,1-2 16 15,1 1 0-15,2-2 0 0,0-1-224 0,1-1-32 0,0-1-16 0,-1 1 0 16,0-1-288-16,-1 0-48 0,0 0-16 0,-4 1 0 16,-4 1 0-16,0 0-16 0,-1 1 0 0,-6 6 0 15,2-7 128-15,-2 7 16 0,0-8 16 0,0 8 0 16,-4-8-80-16,-1 3 0 0,-4-2-16 0,-1 3 0 0,-1-1-112 0,-1 3-32 16,-3 0 0-16,-1 0 0 15,0 2-160-15,-3 3 0 0,0 2 0 0,2 1 0 16,-1 2 0-16,1 2 0 15,0 1 0-15,2 2 0 0,0 1-288 0,4 3 64 0,4 0 16 0,0 0 0 0,2-2 48 0,1 2 16 16,2-1 0-16,2 1 0 0,2-1-32 0,4 1 0 16,3-1 0-16,1 1 0 0,2-2-128 0,2-1-16 15,4-1-16-15,0-2 0 16,3-4-240-16,2 1-32 0,5-3-16 0,0-1 0 31,3-1 176-31,2-4 16 0,0-2 16 0,0-2 0 0,-1 0-176 0,0-2-48 0,-1-2 0 0,0 1 0 16,0-2-96-16,1-1-32 0,-1-1 0 0,0 1 0 15,-1 1 32-15,-2 1 0 0,-1 1 0 0,-3 3 0 0,-3 0 352 0,-4 3 64 0,-1-1 0 0,-4-1 16 16,-1 2 304-16,-1 0 0 16,-1 0 0-16,-9 2 0 0,0 0 320 0,0 0-16 15,0 0-16-15,0 0 0 0,0 0 128 0,5-5 32 0,-5 5 0 0,0 0 0 16,0 0 320-16,0 0 64 16,0 0 0-16,0 0 16 0,0 0-16 0,4-5-16 0,-4 5 0 15,5-6 0-15,-5 6-224 0,0 0-32 16,5-7-16-16,1 1 0 0,-6 6-112 0,5-6-32 0,-1-1 0 0,-4 7 0 0,4-8 16 15,0 2 0-15,0 0 0 16,-2-1 0-16,0-2-48 0,-1 0-16 0,0 0 0 0,-1-1 0 16,-2 0 64-16,0 0 16 0,0 1 0 0,-2 0 0 15,0-1-176-15,-1 1-16 0,-2 1-16 16,-1 3 0-16,-1-1-96 0,0 2-128 0,-4 0 176 0,1 1-176 0,0 3 0 16,-3 3 0-16,-1-2 0 0,-1 3-144 0,-2 3-32 0,2 0 0 15,1 1 0-15,2 1 0 0,2 0-64 16,1 2-16-1,0 1 0-15,2 0 0 0,1 0-16 0,3 0-16 0,-1-1 0 0,3 0 0 16,1-2 0-16,3 1 0 0,-1-10 0 0,4 11 0 16,-4-11 96-16,9 10 0 0,-9-10 16 0,11 6 0 15,0-1 176-15,0-3 0 0,0-3 0 0,-1-1 0 16,2-3 0-16,0 1 224 0,1-1-48 0,-1 1-16 16,-1-2 48-16,0 1 16 0,0-2 0 0,-1 2 0 15,-1 0-16-15,-9 5 0 0,9-1 0 0,-9 1 0 0,9-2-80 16,-9 2-128-16,0 0 176 0,0 0-176 0,2 11 256 0,-2 2-64 15,-1 3-16-15,0 2 0 0,-5 4-176 16,2 2 0-16,1 0 0 0,-2 1 0 0,-1 1 0 16,1 1 0-16,2-1-192 0,0 1 192 0,-2-2-192 0,1 1 192 15,-2 1-160-15,2-1 160 16,-1 1 0-16,2-2 0 0,0-2 0 0,1-1 0 0,2-1 0 0,0-2 0 16,0-3-128-16,1-2 128 0,2-2 0 0,1-2 0 15,2-4 0-15,1-2 0 0,0-2 0 0,2-3 0 16,2-1 0-16,0-4 0 0,1-4 0 0,2-2 0 15,3-4 0-15,-2 0 0 0,0-4 0 0,-1-1 192 16,0-3-64-16,1-4-128 0,-2-1 160 0,2-2-160 16,2-2 128-16,-5 10-128 0,-2-4 208 0,2-1-32 15,0-3-16-15,1 2 0 0,1 2 32 0,-3 1 0 0,-1 2 0 0,1 3 0 16,-1 2-192-16,-2 4 192 0,-2 4-192 0,0 2 192 16,-1 2-64-16,-1 1-128 15,-4 6 192-15,0 0-64 0,0 0-128 0,0 0 128 16,0 0-128-16,0 0 128 0,0 0-128 0,1 9 0 0,0 2 0 0,0 1 0 15,-1 0-160-15,0 4 160 0,0 0-208 0,0 2 80 16,1-2 128-16,-1 2 0 0,1-1 0 0,1 1 0 0,2-1 0 0,0-1 0 16,-1-1-128-16,3 0 128 0,-1-2-224 15,2-1 32-15,1-2 16 0,1-1 0 16,-1-3-80-16,3-1-32 0,0-1 0 0,4-3 0 0,-2-2 288 0,1-2-160 16,0-3 160-16,1 0-128 0,-1-3 128 0,1-1 0 15,0-1 0-15,-4-2 128 0,0-3 48 0,0-1 16 16,-1-1 0-16,0-2 0 0,-1 0-16 15,1-1 0-15,-1 0 0 0,0 1 0 0,-1 0-48 0,-2 4-128 16,1 4 192-16,-2 1-64 0,0 1-128 0,-2 2 0 16,-1 1 144-16,-2 7-144 0,0 0 192 0,0 0-16 15,0 0-16-15,0 0 0 0,0 0-160 0,0 0 0 16,0 0 144-16,-1 8-144 0,0 1 0 0,1 2 0 16,1 0-160-16,0 1 160 0,1 1-176 0,0 1 176 0,1 1-160 15,1-1 160-15,0-1-192 0,0 2 192 0,3-1-208 0,0-1 80 31,2-1-448-31,0-1-96 0,3-1-16 0,1-1 0 16,0-3-352-16,2 0-80 0,0-2-16 0,4-1 0 16,1-3-1472-16,2-3-288 0,2-1-64 0,0-3-10624 0</inkml:trace>
  <inkml:trace contextRef="#ctx0" brushRef="#br0" timeOffset="109294.73">10855 9950 2751 0,'15'-14'256'0,"-10"8"-256"0,1-3 0 0,1 0 0 15,-2 2 4384-15,1-1 832 16,-2 0 160-16,-1 2 48 0,-2 0-2400 0,-1 1-464 15,-1-1-112-15,0 2-16 0,-1-1-448 0,-2 1-80 0,-2 1-32 0,-1-1 0 0,0 2-656 0,-1 0-128 16,0 1-16-16,-2 1-16 16,-1 1-608-16,0 2-128 0,-2 2-32 0,0 0 0 0,0 1-288 0,1 1 0 15,0 1 0-15,0 2 0 0,1 2 0 0,0-1 0 16,0-1 0-16,0 1 0 0,0 1 0 0,1 0 0 16,2 0 0-16,2 0 0 0,2 0 0 0,2-2-144 15,0 1 144-15,2 0-128 0,1 0-64 0,2 0-16 0,1-1 0 16,3-1 0-1,0-1-256 1,3-3-48-16,-1 0-16 0,2-2 0 0,0-1 224 0,2-1 48 0,-1-2 16 0,1-1 0 0,-1-3 240 0,0 0 0 16,0-2 144-16,0 0-144 0,-1-2 432 0,0-1-16 15,-1-1 0-15,-1-2 0 0,0 0 32 0,-2 0 0 16,0 2 0-16,-1 2 0 0,-2 1-224 0,0 1-32 16,-1 2-16-16,-3 5 0 0,0 0 48 0,0 0 16 15,0 0 0-15,0 0 0 0,0 0-112 0,-4 6-128 16,1 2 176-16,1 2-176 0,1 1 0 0,1 0 0 0,0 1 0 0,1 0-144 15,1 0 144-15,1 1 0 0,3 0 0 16,-1-1-128-16,3-1 128 0,1 0-192 0,1-3 192 0,1 0-192 16,1-2 32-16,1-2 0 15,1-2 0-15,3-3 0 0,2-2 160 0,0-2 0 0,2-1 0 0,0-3 0 0,1-3 0 0,-3-1 0 16,-2-2 0-16,0 0 0 0,-2-3 144 0,-1 0-144 31,-2-2 192-31,0-1-192 0,0-2 320 0,-1-1-64 0,-1-3 0 16,1 1 0-16,0-3 80 0,-1 1 16 0,-3-2 0 15,1 1 0-15,-1 2-32 0,-3 2 0 0,0 3 0 0,0 3 0 0,-2 4-192 0,0 1-128 32,-1 2 128-32,0 3-128 0,-1 3 128 0,-1 1-128 15,1 5 128-15,0 0-128 0,0 0 256 0,0 0-32 0,0 0 0 0,-3 7 0 0,-1 2-224 0,-1 3 0 16,1 2 0-16,-3 3 0 16,-1 1 0-16,2 4 0 0,-1 2-160 0,2 0 160 0,-1 0 0 0,2 2 0 15,2 2 0-15,-1-1-128 0,2 0 128 0,1-1 0 16,1 1 0-16,2-3-128 0,2-2 128 0,1-1 0 0,-1-3-144 15,2 0 144-15,-1-4 0 0,2-2-176 0,0-2 176 16,1-2-128-16,0-4 128 0,2 0 0 0,0-3 0 0,2-3 0 31,0-4 0-31,-1-1 0 0,0-1 0 0,0-1 176 16,0-1-176-16,0-2 160 0,0-1-160 0,0-2 160 0,1-1-160 0,-1 0 0 16,1 1 0-16,-2 1 0 0,-2-3 0 0,-1 3 0 15,1 1-160-15,0 2 160 0,-1 1-208 0,-2 1 48 0,0 4 16 0,-2-1 0 16,-4 6-16-16,0 0 0 0,0 0 0 0,0 0 0 0,0 0-160 0,0 0-48 31,0 0 0-31,0 0 0 0,-1 7-32 0,0 0-16 0,0 1 0 0,0 1 0 0,0 2 144 0,0 0 16 16,1 0 16-16,0 1 0 15,1 1-144-15,2 0-16 0,1 1-16 0,2-1 0 0,1-1 32 16,1 0 0-16,2 0 0 0,1 0 0 31,0-1-224-31,0-2-32 0,1-1-16 0,2-3 0 0,-1-2 288 0,-1-1 64 16,1-4 16-16,1 0 0 0,0-2 288 0,0-2 0 15,-2 0 0-15,0-3 144 0,0-2 112 0,-1 0 32 0,-1-2 0 0,0-2 0 16,-3 1 96-16,0-1 0 0,0-1 16 0,-2 2 0 16,0 1-160-16,-2 2-48 0,-1 2 0 0,-1 2 0 15,-1 7-192-15,0 0 0 0,0 0 0 0,0 0 0 16,0 0 0-16,-5 5 0 0,2 1-176 0,-2 2 176 16,2 1-256-16,2 1 80 0,0-1 16 15,2 2 0-15,0 0 0 0,2-1 0 0,2-1 0 0,0 0 0 0,2-1 160 16,0-1 0-16,1-2 0 0,1-1-128 15,1-1 256-15,1-3 64 0,1-1 16 0,-1-2 0 0,1-1 256 16,1-2 48-16,-3 0 16 0,0-2 0 0,-2-2 176 16,-2 0 48-16,0 0 0 0,-3-2 0 0,0 0-48 15,-3-2-16-15,-1-1 0 0,-1-1 0 0,-1 1-304 16,-3 2-48-16,-1 0-16 0,-1 1 0 0,-1 1-320 0,0 3 0 16,-2 0 0-16,-1 2 0 15,0 3-432-15,-1 3-48 0,0 3-16 0,-1 3 0 16,1 0-1424-16,0 4-272 0,1 0-64 0,1 1-16 15,2 1-992-15,1 0-192 0</inkml:trace>
  <inkml:trace contextRef="#ctx0" brushRef="#br0" timeOffset="109878.36">12113 9985 17503 0,'0'0'1552'15,"0"0"-1232"-15,0 8-320 0,0-2 0 0,0 0 2304 0,0 0 416 0,0 1 80 16,1-1 16-16,-1-6-1472 0,2 7-272 0,-1-1-64 16,-1-6-16-16,0 0 64 0,0 0 16 0,6 3 0 0,-6-3 0 15,7 1-48-15,-1-1 0 0,2-2 0 0,1 0 0 16,-1-2-256-16,3 0-48 0,2-2-16 0,-1 1 0 0,-1-2-144 0,0 1-48 16,2-2 0-16,1 0 0 0,0 1-272 0,1 0-64 15,-2 0-16-15,0 3 0 0,-1 1-160 0,-1 2 0 16,-1-1 0-16,0 4 0 0,1-1 0 0,-3 1 0 15,1 1 0-15,-1 0 0 0,1 2 0 0,0-1 0 16,1 1-128-16,0-2 128 0,0 0 0 0,0 1-144 16,1-2 144-16,0-1 0 0,0-1 0 0,0-1 0 15,0-1 0-15,0-1 0 0,0 0 0 0,0-1 0 16,-2-2 0-16,1 0 0 0,-1 0 160 0,0-2-16 0,1 1 0 16,-1-1 0-16,-1-2 0 0,0 1 0 15,-1-1 0-15,-1-1 0 0,1-2-144 0,0 1 0 16,-2 0 0-16,1 0 128 0,-1 2-128 0,-2 0-224 0,0 1 48 0,-2 3 16 31,-1 0-224-31,0 6-64 0,0 0 0 0,0 0 0 16,-5-2 0-16,5 2 0 0,-5 0 0 0,-1 3 0 15,1 3-64-15,1 0-32 0,-1 1 0 0,2 2 0 0,-1 1-64 16,3 1-16-16,0 0 0 0,1 1 0 0,1 1 352 0,0 0 64 0,2-1 16 0,-1 0 0 16,1 2 192-16,1-2 0 0,1 0 192 0,-1-1-192 15,2-1 624-15,-2 0 16 0,-1-3 0 0,2 1 0 16,-1-1 224-16,-2-2 48 0,-2-5 16 0,0 0 0 15,3 7-352-15,-3-7-64 0,0 0 0 16,-1 6-16-16,-3 0-240 0,0-2-64 16,-1-1 0-16,0 1 0 0,-2-1-192 0,1-1 0 0,-2 0 0 0,-1 1 0 15,0-2-240-15,0 0-80 0,-1 0-32 16,0-1 0-16,1-2-1696 0,-2-2-320 0,0 0-80 0,-1-3-14256 0</inkml:trace>
  <inkml:trace contextRef="#ctx0" brushRef="#br0" timeOffset="110066.64">11466 9425 28559 0,'0'0'1264'0,"0"0"272"0,-3-1-1232 0,3 1-304 0,0 0 0 0,0 0 0 16,0 0 1840-16,0 0 304 0,0 0 64 0,8 1 16 31,2-2-3136-31,-1 1-624 0,2 1-128 0,2-1-8160 16,-1 0-1632-16</inkml:trace>
  <inkml:trace contextRef="#ctx0" brushRef="#br0" timeOffset="110292.53">11210 9661 13823 0,'-10'5'608'0,"10"-5"128"0,0 0-592 0,0 0-144 0,0 0 0 0,0 0 0 16,0 0 5216-16,0 0 1008 0,0 0 208 0,12 4 32 15,1 0-4608-15,5-3-912 16,3-2-192-16,-6-1-48 0,4 0-384 0,2 1-96 0,2-1-16 16,1 0 0-16,3 0-208 0,-1-1 0 0,4 2 0 0,0 0 0 31,1 0-624-31,-1 2-208 0,-1 0-64 0,-1 0 0 15,-4 2-2304-15,1-1-448 0,21 3-112 0,-12 1-16 0</inkml:trace>
  <inkml:trace contextRef="#ctx0" brushRef="#br0" timeOffset="112003.06">2477 10907 19343 0,'0'0'848'0,"-8"-4"192"0,-2 0-832 0,3 0-208 15,1-1 0-15,1 1 0 16,-2-1 1616-16,2 1 288 0,-1-2 48 0,1 2 16 16,-3-4-1264-16,1 2-240 0,3-1-48 0,-2 2-16 15,-2 0-16-15,0 1 0 0,0-2 0 0,0 1 0 0,1-1 128 0,1 1 0 0,1-1 16 0,-1 2 0 16,6 4-192-16,-6-6-32 15,-1 2-16-15,3 0 0 0,4 4-80 0,-6-4-16 16,6 4 0-16,0 0 0 0,-4-4 0 0,4 4 0 0,0 0 0 16,0 0 0-16,0 0 48 0,0 0 0 0,0 0 0 0,0 0 0 15,0 0-240-15,0 0 0 16,0 0 0-16,10 0 0 0,-10 0 0 0,15 2 0 0,-2 0 0 0,3 2 0 16,-1-1 0-16,2 0-128 0,0-1 128 0,3 1 0 15,0-1-144-15,2 1 144 0,3-1 0 0,-3 1-144 16,1-2 144-16,1 1 0 0,2-1-144 15,1 0 144-15,1 0 0 0,2 0-176 0,2 0 176 0,4 0-128 16,1 1 128-16,4 0 0 16,0-1 0-16,1 1 0 0,-1-1 144 0,0-1-144 15,-1 0 192-15,2 0-192 0,0 0 272 0,3 0-48 16,0 0-16-16,4-1 0 0,1-1 48 0,1 0 0 16,-2-1 0-16,1 2 0 0,-2-2-80 0,3-1-16 0,0-1 0 15,6 1 0-15,0-1-160 0,2 1 0 0,-2-1 144 0,-2-1-144 16,-1 2 0-16,1-2 0 0,2 1 0 0,3 0 0 15,1 2 0-15,1-1 128 0,0-2-128 0,-4 1 0 16,-1 0 0-16,1 1 0 0,1 0 0 0,3 0 128 16,6 0-128-16,-4-2 0 0,-2 1 128 0,0-1-128 15,-2 1 0-15,2 0 128 0,0 2-128 0,3 0 0 16,-1 0 0-16,-2 0 0 0,-5-2 0 0,-1 2 128 16,1 2-128-16,2 0 144 0,1 0-144 0,2-1 160 15,-1 0 0-15,-1-2 0 0,-3 1 0 0,0 1 0 16,1 0 32-16,3 0 16 0,2-1 0 0,-2 1 0 15,0 0-80-15,-4 0-128 0,-1 0 176 0,1 0-176 16,0 1 144-16,3 0-144 0,2 0 0 0,0-1 144 16,-1 0 0-16,-4 0 0 0,0-1 0 0,0 2 0 0,1 1-16 0,4 0 0 15,1-1 0-15,-1 0 0 0,-4-1 0 0,-1 0-128 16,-2 1 192-16,1-1-64 0,0 2-128 0,2 0 192 16,3-1-192-16,-3 0 192 0,-4-1-192 0,1 0 160 15,-2 1-160-15,1 0 160 0,1 0-160 0,3-1 0 16,1 0 144-16,-1 1-144 0,-6 0 160 0,0-1-32 15,2-1-128-15,-1-1 192 0,1 2-64 0,2 0 0 16,2-1-128-16,-1 0 192 0,-3 1-192 0,-1 0 0 0,-1 0 128 16,-1 0-128-16,1 0 160 0,2 1-16 0,2 0 0 15,0 0 0-15,-1 0-144 0,-2 0 0 0,-2 0 0 16,-2 0 0-16,3 0 128 0,-2 1 0 0,2 0 0 16,2 1 0-16,3-2-128 0,-4 1 0 0,-5 0 0 15,3 0 0-15,-1 0 0 0,-1 0 0 16,1 0 0-16,1 0 0 0,3-1 0 0,0-1 0 0,-2 2 0 0,-1 0 0 15,-1-1 0-15,-2 1 0 0,1 0 0 0,0 0 0 16,3 0 0-16,2-1 0 0,2 0 0 0,-4 0 0 16,-4 0 0-16,2 0 0 0,0 0 0 0,1 0 0 15,-1-2 0-15,4 2 128 0,5 1-128 0,-3-1 0 0,-1-1 0 16,-3 0 128-16,1 0-128 0,-1 1 0 16,1 1 0-16,0-2 0 0,2 1 0 0,0 0 0 0,-1-1 128 0,-2 1-128 15,-2-1 128-15,-2 1-128 0,1 0 0 16,-1-1 0-16,0 1 0 0,3 0 0 0,2 0 0 0,-4-1 0 15,-4-1 0-15,-1 0 0 0,-2 1 0 0,0 0 0 16,0 1 0-16,0-1 0 0,-1 1 0 0,2-3 0 16,0 2 0-16,-1 0 0 0,-3 0 0 0,-3 1 128 15,-2-2-128-15,-2 1 0 0,-2 1 192 0,-2 0-32 16,-1-1-16-16,-1 1 0 0,-1-1 160 0,-1-1 16 0,0 2 16 0,-4-1 0 16,1 0-16-16,-1 1-16 0,-1 0 0 15,0 0 0-15,-4-2-48 0,-1 2 0 16,-1 0 0-16,-3 0 0 0,-1 0-16 0,0 1-16 0,-9 0 0 15,9 0 0-15,-3-1-80 0,-6 1-16 0,0 0 0 0,0 0 0 16,0 0 16-16,0 0 0 0,0 0 0 0,0 0 0 16,0 0-144-16,0 0 0 0,0 0 0 0,0 0 0 15,0 0-304-15,0 0 16 16,-6-5 0-16,6 5 0 0,0 0-352 16,-9-4-80-16,0 0-16 0,-1 0 0 15,1 2-1632-15,-2 0-336 0,-1 0-64 0,-1-2-14704 0</inkml:trace>
  <inkml:trace contextRef="#ctx0" brushRef="#br0" timeOffset="114381.56">4567 11371 20271 0,'0'0'896'0,"0"0"192"0,0 0-880 0,0 0-208 16,0 0 0-16,0 0 0 0,-7 1 1536 0,7-1 256 0,0 0 48 16,-7 8 16-16,-1-3-1312 0,0 4-256 0,1 1-48 15,-2 1-16-15,0 1-224 0,-1 3 176 16,-1 4-176-16,-1 2 160 0,-1 1-160 0,-2 4-224 0,0 1 48 0,1-1 16 16,-2 2 16-16,1-2 0 0,0 2 0 0,-1-1 0 15,1-3 144-15,-1-2 0 0,0-1 0 0,2-1 0 16,0-1 320-16,1-1 80 0,3-1 32 0,1-1 0 15,0-2 208-15,1-3 64 0,2-4 0 0,2 0 0 16,4-7-128-16,0 0 0 0,0 0-16 0,1 9 0 16,-1-9-272-16,10 5-48 0,0-6-16 0,2-2 0 15,0-4-224-15,5-3 0 0,2-3 0 0,2-2 0 0,-1-5 0 16,1-1 0-16,0-1-144 0,2-2 144 0,1-3-240 0,0 0 48 16,-2-2 16-16,-1 3 0 0,0-3 176 0,0 2 0 15,0-3 0-15,-3 4 128 0,-2-1-128 16,-1 3 0-16,0 2 0 0,-2 4 0 15,-2 2 0-15,0 4 176 0,-2 2-48 0,-3 1 0 16,0 1 80-16,-2 3 16 0,-4 5 0 0,0 0 0 0,0 0 64 16,0 0 16-16,0 0 0 0,0 0 0 15,0 0-176-15,0 0-128 0,0 0 144 0,0 0-144 0,2 13 0 0,1-1 0 16,1 0 0-16,0 4-160 0,-1 1 160 0,0 2 0 16,1 1-144-16,2-1 144 0,2-1 0 0,-1 1 0 0,1 0-144 15,3-2 144-15,2 2 0 0,0-1 0 0,-1-1 0 0,-1 1 0 16,2 0 0-16,-5-2 0 0,2-4 0 0,0 0 0 15,-3 0 0-15,-1 0 0 0,0-1 0 0,-1-1 0 16,-5-10 0-16,6 9 0 0,-6-9 128 0,0 0-128 16,2 9 288-16,-2-9-32 0,0 0-16 0,0 0 0 15,-4 6 224-15,4-6 48 0,-9 5 16 16,-1-2 0-16,-2-2 0 0,-1 0 0 0,-3 0 0 0,-2 2 0 16,-4-1-192-16,-2 0-32 0,-1 2-16 0,-1 3 0 15,-2 1-96-15,0-1 0 0,1 2-16 0,1 1 0 0,-1 0-176 16,1 0 0-16,1 1 0 0,1 0 0 15,0 2 0-15,4-3 0 0,2-1 0 0,3 0 0 0,0-2 0 16,3 0 0-16,0-3 0 0,2 0 0 16,2 0 0-16,8-4 0 0,0 0 0 0,0 0 0 15,0 0-496 1,0 0 32-16,0 0 0 0,0 0 0 0,11-7-1456 16,4-1-272-16,1-5-64 0,3-1-13216 0</inkml:trace>
  <inkml:trace contextRef="#ctx0" brushRef="#br0" timeOffset="114968.09">5790 11415 14735 0,'0'0'1312'0,"0"0"-1056"16,0 0-256-16,-6-3 0 0,0-1 3152 0,6 4 576 15,-7-2 112-15,7 2 32 0,-9-1-2672 0,-1 0-544 16,0 1-96-16,-1 1-32 0,-1 1-528 0,-4 1 0 15,0 1 0-15,-2 0 0 0,-1 1 128 0,-1 2-128 16,-4 1 0-16,2 2 0 0,3 2 128 0,-1 1-128 0,0 1 144 0,1 2-144 16,1 0 0-16,1 2 0 0,1 2 0 15,1 1 0-15,2-3 0 0,3 1 0 0,1-1 0 0,3 0 0 16,0-1 0-16,3-1 176 0,2 0-176 0,2-1 160 16,1-2 64-16,3 1 16 0,3-1 0 0,2-2 0 15,4-1-64-15,2-3-16 0,3 1 0 0,3-2 0 16,3-2 80-16,4-1 16 0,1-2 0 0,3-2 0 15,2-1 208-15,-1-2 48 0,-1-3 16 0,-1 0 0 16,-2-1-48-16,0-3-16 0,-1-3 0 0,-3 1 0 16,-2 1-64-16,-1-1-16 0,-3-1 0 0,-1-2 0 15,-3 1 144-15,-2-1 32 0,-5 2 0 0,0-1 0 0,-2-1 16 16,-4-1 0-16,-4-3 0 0,-1 2 0 0,-4 1-112 0,-1-1-16 16,-3 1 0-16,-3 0 0 0,-3 3-144 15,-1 2-48-15,-4 1 0 0,-2 3 0 0,-3 1-256 0,0 4-144 16,-2 1 16-16,0 2 0 0,-3 3-176 0,-1 0-16 15,-2 1-16-15,1 1 0 16,0 2-256-16,3-1-48 0,3 2-16 0,4 1 0 16,3-1-432-16,1-1-96 0,4 2-16 0,4 0 0 15,2 0-1296-15,3 0-272 0,3-3-48 0,3-6-6384 0,3 9-1264 0</inkml:trace>
  <inkml:trace contextRef="#ctx0" brushRef="#br0" timeOffset="115403.31">5935 11149 17503 0,'-7'-8'768'0,"2"2"176"0,0-1-752 0,-1 0-192 0,1-1 0 0,0 1 0 0,0-1 2544 0,0 3 464 15,5 5 112-15,0 0 16 16,-7-9-1760-16,1 1-352 0,1 3-64 0,5 5 0 0,-5-5-400 0,5 5-80 15,0 0-16-15,0 0 0 16,0 0 96-16,0 0 16 0,0 0 0 0,0 0 0 0,0 0-128 16,0 0-32-16,-6 6 0 0,1 1 0 0,2 2-144 15,0 3-16-15,-1 4-16 0,1 1 0 0,1 2-32 0,1 4 0 16,-4 2 0-16,1 4 0 16,-1 3 16-16,-1 4 0 0,1 2 0 0,-1 4 0 0,1 5-80 0,-3 3-16 15,1 3 0-15,1 1 0 0,-1 0-128 16,4 1 0-16,-4 0 0 0,3 0 0 0,0 0 0 0,2-1 0 0,0-5 0 15,1-1 0-15,-2-6 0 0,-1-2 0 16,2-3 0-16,0-2 128 0,0-4-128 0,1-1 128 16,-3 0-128-16,1-4 128 0,-1-3-128 15,0-2 160-15,0-1-160 0,1-2 160 0,-2-4-160 0,3-2 0 0,-2-2 144 16,0-1-144 0,0-3-288-16,4-6-128 0,0 0-32 0,0 0 0 15,-8 1-1584-15,8-1-320 0,-5-7-64 0</inkml:trace>
  <inkml:trace contextRef="#ctx0" brushRef="#br0" timeOffset="116140.4">4700 11408 9215 0,'0'0'816'0,"0"0"-656"0,0 0-160 0,0 0 0 15,-7-3 704-15,2 1 96 0,1-2 32 0,4 4 0 16,-8-2-640-16,1 0-192 0,1 0 0 0,0 0 0 15,0 1 224-15,6 1-64 0,-7-4-16 0,0 3 0 16,0 0 576-16,1 0 112 0,6 1 32 0,-8 0 0 16,2 0 112-16,0 2 32 0,-1 0 0 0,7-2 0 15,0 0-240-15,-9 5-32 0,1-2-16 0,8-3 0 0,-8 6-192 16,2-1-32-16,-1 1-16 0,1-1 0 0,0 1-288 0,1 0-64 16,-1 1-128-16,0 0 192 0,-1 2 64 0,0 0 16 15,1 1 0-15,-1 0 0 0,1 0 16 0,-1 0 0 16,0 0 0-16,1 1 0 0,0 1 64 15,0 0 16-15,-2-1 0 0,1 1 0 0,0 1-128 16,-1-1-32-16,0 0 0 0,1 1 0 0,-1 1-208 16,1-1 0-16,0 1 128 0,-1 2-128 0,0-2 0 0,2 1 0 15,-1 2 0-15,1-2-160 0,2-1 160 0,2 0 0 16,-1-1 0-16,0-1-128 0,0 0-224 0,1-1-32 0,0 0-16 0,1-1 0 31,1-10-448-31,0 10-96 0,1-1-16 0,-1-9-9952 0</inkml:trace>
  <inkml:trace contextRef="#ctx0" brushRef="#br0" timeOffset="117254.54">6196 11965 9215 0,'0'0'400'0,"0"0"96"0,-8-3-496 0,8 3 0 0,0 0 0 0,0 0 0 0,0 0 5984 0,0 0 1104 15,0 0 208-15,0 0 64 0,-1-8-5584 0,1 8-1120 16,0 0-208-16,0 0-64 16,0 0-128-16,0 0-48 0,0 0 0 0,0 0 0 0,0 0 80 0,0 0 16 15,0 0 0-15,0 0 0 0,0 0-160 0,0 0-16 16,0 0-128-16,4 11 192 0,-3 1-64 0,-1 0-128 15,1 1 176-15,-1 2-176 0,0-2 144 0,0 0-144 0,-1 0 0 0,1 0 144 16,-1 2-144-16,1-1 0 0,-2-1 0 0,1 1 0 16,1 0 0-16,0-2 0 0,1-2 0 0,-1 0 0 15,0-2-384-15,2 1 32 0,-2-1 16 0,0-8 0 32,1 10-496-32,-1-10-80 0,2 7-32 0,-2-7 0 15,0 0-2480-15,0 0-496 0</inkml:trace>
  <inkml:trace contextRef="#ctx0" brushRef="#br0" timeOffset="117555.99">6643 11663 11055 0,'0'0'976'0,"0"0"-784"0,0 0-192 0,0 0 0 0,0 0 5424 0,0 0 1040 16,0 0 192-16,8 0 64 0,-8 0-5040 0,11 0-992 0,0-1-208 0,0-1-32 15,0 0-256-15,2-1-64 0,0-1 0 0,1 1 0 16,-1-1-128-16,2-1 0 0,-1 1 144 0,0-1-144 31,-1 0 0-31,1 1 0 0,-2-1 0 0,0 2 0 16,-2 1-384-16,-2-1 0 0,-8 3 0 0,9-2 0 31,-9 2-1600-31,0 0-304 0,0 0-64 0,0 0-16 0</inkml:trace>
  <inkml:trace contextRef="#ctx0" brushRef="#br0" timeOffset="117761.06">6582 11835 32255 0,'0'0'2864'0,"0"0"-2288"15,0 0-576-15,10 9 0 0,-2-1 1424 0,2-2 176 16,2-1 48-16,2-1 0 0,-1-1-1008 0,5-1-192 16,-2 1-32-16,4-2-16 0,1-1-256 0,1-1-144 15,1 0 160-15,0-2-160 0,0-1 0 0,-1 0 0 16,0-4 0-16,1 1 0 16,2 1-784-16,-1-1-112 0,0 0 0 0,0 1-16 15,-1-1-2480-15,-1 3-480 0</inkml:trace>
  <inkml:trace contextRef="#ctx0" brushRef="#br0" timeOffset="118977.12">8360 11095 26319 0,'0'0'1152'0,"0"0"256"0,0 0-1120 0,0 0-288 16,0 0 0-16,0 0 0 0,0 0 832 0,0 0 96 15,6-7 32-15,2 4 0 0,1 1-368 0,1 1-64 16,0-2-16-16,1 2 0 0,0 0-48 0,1-1-16 0,2-1 0 16,1 2 0-16,2-2 0 0,2 2-16 15,2 0 0-15,1 0 0 0,1 0 16 0,1 0 16 0,0 1 0 0,1 0 0 0,1 0-96 0,0 0-32 32,0-1 0-32,1 1 0 0,-1-1-128 0,-2 0-16 0,0-1-16 0,-4 2 0 15,-1 0-176-15,-1-1 160 0,-4-1-160 16,-1 1 160-16,-2 1-160 0,0 0 0 0,-2-1 144 0,-1 1-144 15,-8 0 0-15,0 0 0 0,9 2 0 16,-9-2-128 0,0 0-576-16,0 0-96 0,0 0-32 0,0 0 0 15,0 0-1824-15,0 0-368 0,0 0-80 0,0 0-9568 0</inkml:trace>
  <inkml:trace contextRef="#ctx0" brushRef="#br0" timeOffset="119269.59">8655 11104 20495 0,'0'0'896'0,"0"0"208"0,0 0-880 0,-7-4-224 0,1 2 0 0,6 2 0 16,-5-3 1680-16,5 3 304 0,0 0 48 0,0 0 16 15,-7-4-656-15,7 4-128 0,0 0-32 0,0 0 0 0,0 0-432 0,0 0-96 16,0 0 0-16,0 0-16 0,0 0-240 0,0 0-32 16,0 0-16-16,0 0 0 0,-4 7-128 0,1 2-16 15,-1 0-16-15,2 2 0 0,1 1-112 0,-2 2 0 16,1 1-128-16,-1 4 192 0,0 1 0 0,0 1 0 15,-1 1 0-15,1 0 0 0,0 1-32 0,0-1-16 16,-1-2 0-16,1 1 0 0,0 0-144 0,0-2 0 16,1 1 0-16,1 0 0 0,-1 1 0 0,0-2 0 15,-2-3 0-15,2-1 0 0,0 0 0 0,0-1 0 16,0-1 0-16,1 0 0 0,1-2-208 0,-2 0-128 0,2-1-32 0,0-1 0 31,0-9-768-31,4 9-144 0,-1-1-48 0,-3-8 0 16,0 0-2048-16,9 4-400 0</inkml:trace>
  <inkml:trace contextRef="#ctx0" brushRef="#br0" timeOffset="119510.2">8945 11405 13823 0,'0'0'1216'0,"0"0"-960"0,0 0-256 0,0 0 0 0,0 0 3504 0,0 0 656 15,0 0 128-15,-4 8 16 16,4-8-2608-16,-5 8-528 0,2 0-96 0,0 1-32 0,-2 1-560 0,1 1-112 15,0 0-32-15,0 1 0 0,-1 1-176 0,-1 1-32 16,2 0-128-16,-1 0 192 0,0 1-192 0,1-1 0 16,1-2 0-16,0 1 0 0,-2-1 0 0,2 0 0 15,1 0 0-15,0 0 0 16,0-1 0-16,2 0 0 0,0 0 0 0,1-1-160 16,-1 1-320-16,2-2-64 0,-2-9-16 0,0 0 0 15,6 9-2128-15,-6-9-416 0</inkml:trace>
  <inkml:trace contextRef="#ctx0" brushRef="#br0" timeOffset="119931.81">9456 11100 23951 0,'0'0'2128'0,"0"0"-1696"15,0 0-432-15,0 0 0 0,5-5 2176 0,-5 5 336 0,5-6 80 16,-5 6 16-16,0 0-1712 0,0 0-320 0,0 0-80 0,0 0-16 16,0 0-304-16,0 0-176 0,0 0 192 0,0 0-192 0,1 9 0 0,-2 1 0 15,-1 1-192-15,-2 1 48 0,-2 1 16 0,1 3 0 16,-2-1 0-16,1 3 0 0,-1 0 128 0,0 1 0 16,1 2-144-16,0 1 144 0,-3 1 0 0,3 0 0 0,-1 0 0 15,1 1 0-15,-2 0 0 0,1 0 0 16,2 0 0-16,0 0 0 0,0-2 0 0,2-2 128 0,-2-2-128 15,2-2 0-15,0-1 224 0,0-1-32 0,3-3-16 0,0-1 0 32,0-2 208-32,0 0 32 0,0-8 16 0,4 9 0 15,-4-9 144-15,6 9 48 0,1-3 0 0,1 0 0 16,-1-3-288-16,2 0-48 0,0 1-16 0,1-2 0 16,-1 1-272-16,1-1 0 0,-1-1 128 0,2 1-128 15,2 0 0-15,-2 0 0 0,1-1 128 0,1 0-128 0,1 0 0 16,3 0 0-16,-1 0-176 0,2 2 176 15,0-2-608-15,3 0-16 0,1-1 0 0,3 0 0 16,1-2-2384-16,3-3-496 0</inkml:trace>
  <inkml:trace contextRef="#ctx0" brushRef="#br0" timeOffset="120186.42">10064 11429 27647 0,'0'0'2448'0,"0"0"-1952"0,0 0-496 0,-8-3 0 15,2-2 1616-15,6 5 240 0,0 0 32 0,0 0 16 16,0 0-720-16,0 0-144 16,0 0-16-16,-6 0-16 0,6 0-512 0,0 0-112 0,0 0 0 0,-7 6-16 15,7-6-240-15,-4 9-128 0,-1-2 128 0,2 3-128 16,0 2 0-16,1 5 0 0,-2-1 0 0,2 3 128 16,0 2-128-16,-1 2 0 0,-2 0 0 0,2 0 0 15,0 2 0-15,-2 0 0 0,1-1 0 0,-1 0 0 16,1 0-208-16,0 1-16 0,0-2 0 0,0 0 0 15,-3 0-448-15,1 0-96 0,-1-1 0 0,1 0-16 16,-4 2-1536-16,1-3-304 0,-1-1-64 0</inkml:trace>
  <inkml:trace contextRef="#ctx0" brushRef="#br0" timeOffset="120770.89">8063 12097 16575 0,'-9'-2'1472'0,"-1"1"-1168"16,0-1-304-16,0 2 0 0,1 0 2816 0,2 0 496 0,-1 0 96 0,0 0 32 16,8 0-2176-16,-7 0-432 0,7 0-96 0,0 0-16 0,0 0-336 0,0 0-80 15,0 0-16-15,0 0 0 0,0 0-48 0,0 0-16 16,0 0 0-16,12 2 0 15,3-2 64-15,3 0 16 0,3 0 0 0,3 0 0 0,3-2 144 0,5 1 16 16,5 0 16-16,7-1 0 16,5 0-64-16,6 0-16 0,3-2 0 0,2 0 0 0,0-2-112 15,6 1-32-15,5 2 0 0,3-1 0 0,5 0-80 0,-4-2-32 0,-1 0 0 16,3 0 0-16,1 1-144 0,4-2 0 0,0 0 0 0,-2 0 0 16,-4-1 0-16,2 2 0 0,2 0 0 0,-2 1 128 15,-3-2-128-15,-3 3 0 0,-3-3 0 0,-1 2 0 16,-2-1 0-16,-2 1 0 0,0 0 0 0,-5 1 0 15,-9-2 128-15,-4 2-128 0,-4 1 0 0,-3 0 128 16,-6 1-128-16,-5 0 0 0,-4 0 0 0,-4 2 0 16,-4-1 0-16,-5 2 0 0,-11-1-192 0,0 0 192 31,0 0-512-31,0 0 0 0,0 0 16 0,0 0 0 0,-10 6-656 0,-5 3-144 16,-4 0-32-16,-7 2-13936 0</inkml:trace>
  <inkml:trace contextRef="#ctx0" brushRef="#br0" timeOffset="121424.01">9173 12392 30927 0,'0'0'1360'0,"0"0"304"0,0 0-1344 0,0 0-320 0,2-8 0 0,-2 8 0 0,1-8 832 0,1 2 80 16,-1-1 32-16,-1 7 0 0,0-8-560 15,-1 2-96-15,-3-1-32 0,-1 2 0 0,1-1-96 16,-2 2-32-16,-2 0 0 0,0 2 0 0,-1 0 64 16,-2 2 16-16,-3 1 0 0,-2 2 0 0,0 2-16 0,-1 1 0 0,-1 2 0 0,-1 3 0 31,-1 3-48-31,0 3-16 0,0 1 0 0,1 1 0 0,-1 2-128 0,0 0 0 15,-2 0 0-15,1 1 0 0,3 2 0 16,-1-1 0-16,0-1 0 0,4 1 0 0,1 2-160 16,3-2 160-16,2-3 0 0,3 0-144 0,2 1 144 0,3 0-160 15,3-1 160-15,3 1-160 0,3 0 16 0,3 0 0 16,5-1 0-16,0-3 0 0,5 0 0 0,0-2 0 16,1-3 0-16,0 0 0 0,0-4 144 0,1-3 0 15,2 0 0-15,-1-3 0 0,1-1 0 0,0-3 176 16,0-2-48-16,-1-1 0 0,0-1 64 0,-2-2 0 15,-3 1 0-15,-1 1 0 0,-3-2 112 0,-1-1 16 16,-5-3 16-16,2 1 0 0,-3 0 96 0,-2 0 16 0,-4-1 0 16,-2 1 0-16,-1-1-112 0,-1 1-16 0,-3 0 0 15,0 1 0-15,-2-1-144 0,0 1-48 16,0 0 0-16,-2 2 0 0,-2 2-128 0,0 1 0 0,0 2 0 16,1 2 0-16,-1 0-192 0,1 2 192 0,-1 1-160 15,0 2 160-15,1 0-144 0,0 3 144 0,0 1-128 0,3 3 128 16,-1 0-192-16,3 3 64 0,0 1 0 0,2 1 0 15,0 1 128-15,1 1-192 0,2-1 192 0,2 3-192 16,0 0 192-16,1 1 0 0,1 0 0 0,2 1-128 16,1-2 128-16,-1 2 0 0,2 2 0 0,0-2 128 15,-1-2-128-15,0 1 0 0,-2 2 0 0,1-1 0 0,-2-1 0 0,1-1 128 16,-2 1-128-16,-1 0 0 0,0-2 0 0,-2-1 0 16,-1 0 0-16,0-2 0 0,-1-1-176 0,0-3-48 15,0-1-16-15,-3-1 0 16,2-1-528-16,0-1-96 0,0-1-32 0,3-7 0 15,0 0-1376-15,0 0-288 0,0 0-48 0,0 0-6512 16,0 0-1312-16</inkml:trace>
  <inkml:trace contextRef="#ctx0" brushRef="#br0" timeOffset="122129.48">9552 12519 10127 0,'0'0'896'0,"-6"-1"-704"16,-2-1-192-16,0 0 0 0,0 0 4000 0,8 2 768 0,-8-4 160 0,1 2 16 16,7 2-2976-16,-7-3-608 0,7 3-112 0,0 0-32 0,-5-5-544 15,5 5-112-15,0 0-32 0,0 0 0 16,0 0-16-16,0 0 0 0,7-5 0 0,1 0 0 0,3 1-144 0,3 0-48 15,2 1 0-15,4 1 0 0,3-1 64 0,3 1 16 16,3 0 0-16,3-1 0 0,3 0-16 0,-1 0-16 16,-2-2 0-16,0 1 0 15,-2-2-176-15,0 3-48 0,0-1 0 0,-1-1 0 0,-1 0-144 0,0-1 0 16,-3 3 0-16,0 0 128 16,-3 1-128-16,-2-1 0 0,-2 1 0 0,-3 1-176 0,1 0-160 0,-2 0-48 15,-1 1 0-15,-4 0 0 16,-9 0-496-16,0 0-96 0,0 0-32 15,0 0 0-15,0 0-832 0,0 0-160 0,-9-1-48 0,-3 1 0 16,-3 1-240-16,-2 1-48 0,-2 1-16 0,1 1 0 16,-3-2 1104-16,1 1 224 0,0 2 32 0,0-1 16 15,0-1 1152-15,0 2 224 0,2-2 48 0,1 1 16 0,0 0 592 0,2 0 112 16,1 2 32-16,1-1 0 0,2 1 32 0,2 0 16 0,1 0 0 16,0-1 0-16,1 1-400 0,7-6-80 0,-3 8 0 15,1 0-16-15,2-8-432 0,0 12-64 0,2 0-32 16,0 2 0-16,2-1-48 0,-1 2-16 0,1 2 0 15,2-1 0-15,-1 1-160 0,2-1 160 0,-1 2-160 0,1-1 160 0,-1 1-160 0,-1 0 0 16,1 0 0-16,-1 1 128 16,-1-3-128-16,0 1 0 15,-1-2 0-15,-1 1 0 0,-1-2 256 0,0-1 32 0,-1-2 0 0,-1-1 0 16,-1 0 448-16,-1-2 96 16,3-8 0-16,-8 7 16 0,0 0 176 0,0-1 16 0,-2-2 16 0,1 1 0 0,-1-2-256 0,-1-1-48 15,-3 0-16-15,-2-2 0 0,0 0-176 16,-1-1-48-16,1-1 0 0,-2-2 0 15,1 1-160-15,0 0-32 0,2 1-16 0,-1-1 0 0,3 0-304 0,1 1 128 0,1 1-128 0,1-1 0 32,4-1 0-32,-2 2-176 0,2 0 0 0,6 1 0 31,0 0-464-31,0 0-80 0,0 0-32 0,0 0 0 16,0 0-1280-16,0 0-256 0,0 0-48 0,9-1-16 15,4 1-720-15,5-1-160 0,4-1-32 0,4-3 0 0</inkml:trace>
  <inkml:trace contextRef="#ctx0" brushRef="#br0" timeOffset="122388.59">10302 12730 25567 0,'0'0'1136'0,"0"0"224"0,0 0-1088 0,0 0-272 16,0 0 0-16,0 0 0 0,0 0 2272 0,0 0 400 16,0 0 80-16,0 0 0 0,0 10-1216 0,0-10-256 15,0 0-64-15,0 0 0 0,-2 10-640 0,1-1-128 16,1-9-16-16,-1 10-16 0,1-10-160 0,0 13-48 15,0-1 0-15,0 1 0 0,-1 2-16 0,1 0-16 16,1-1 0-16,-1 2 0 0,0 1-176 0,1 0 0 0,0-1-192 0,0 1 192 16,1-2 0-16,1 2 0 0,-1-2 0 0,-1 1 0 15,1-2-176-15,1-1 176 0,-1 0-128 0,-1-1 128 32,0-1-480-32,1 0-16 0,-1-1 0 0,0 0 0 15,1-1-1424-15,1 0-304 0,-3-9-48 0,0 0-13408 0</inkml:trace>
  <inkml:trace contextRef="#ctx0" brushRef="#br0" timeOffset="124936.24">15192 10899 12895 0,'0'0'1152'0,"0"0"-928"0,-7-1-224 0,0 0 0 0,7 1 1376 0,-9 0 224 16,-1-4 64-16,2 3 0 0,1 0-576 0,0 0-128 15,7 1 0-15,-7-2-16 16,7 2-240-16,-7-2-32 0,0 0-16 0,2-1 0 0,5 3 80 0,0 0 16 15,0 0 0-15,0 0 0 0,0 0-64 16,0 0-16-16,0 0 0 0,0 0 0 0,0 0-128 16,0 0-32-16,0 0 0 0,0 0 0 0,11 0-48 15,2 0-16-15,0 0 0 0,5 1 0 0,-2 1 64 16,5-1 16-16,1 0 0 0,1-1 0 0,-1 0-16 0,0 0 0 16,1-1 0-16,1 1 0 0,2-1-128 0,-1-2-48 15,1 1 0-15,1 0 0 0,-2 0-144 0,-1 0-16 16,3-1-16-16,-2 1 0 0,-1 0-160 0,-1 0 0 0,-1-2 144 0,-1 2-144 15,0 0 0-15,-3 0 144 16,-3 0-144-16,-2-1 0 0,-2 1 128 0,-1 0-128 0,-10 2 0 0,0 0 0 16,8-3 0-16,-8 3 0 0,0 0 0 0,0 0-144 0,0 0-64 15,0 0-16-15,-1-8 0 16,1 8 0-16,-9-7-224 0,-1 3-64 16,-1 0 0-16,-1 1 0 0,-1 1 144 0,1 1 32 0,-2 1 0 0,1 0 0 0,-2-1 144 0,2 3 16 15,1 0 16-15,-1 1 0 16,1-2 160-16,2 1 0 0,1 1 0 15,0 1 0-15,0-1 0 0,1 1-128 16,1 1 128-16,1 0 0 0,1 1 0 0,0 0 0 0,0 4 0 0,-1-1-128 16,1 1 128-16,0 1-128 15,1 0 128-15,-1 2-128 0,2 2 128 0,0 3 0 0,2 1-144 0,-1 1 144 16,0 0-128-16,2 2 128 0,-2 3-160 0,1-1 160 16,0-1 0-16,0 0 0 0,-1-1 0 0,0 0 0 15,-1-1 0-15,1-1 0 0,0 0-128 0,0-2 128 16,-2-1 0-16,2-2 0 0,-1-2 144 0,0-1-144 15,-1-2 448-15,1-1 0 0,-1-2 0 0,-1-1 0 0,5-6 256 16,-7 7 64-16,0-3 0 0,-1 0 0 0,1-2-144 16,-1-1-32-16,-1-1 0 0,0 0 0 15,0-1 32-15,1 0 0 0,-1-1 0 0,0-1 0 0,-1 1-64 16,1-1-16-16,3-2 0 0,-3 1 0 0,1 0-112 0,1-2-32 16,0 1 0-16,1 0 0 0,1 1-208 0,1-2-32 15,-1 2-16-15,5 4 0 0,-5-6-144 16,5 6 0-16,-5-5 0 0,5 5-176 15,0 0-272-15,0 0-48 0,0 0-16 0,0 0 0 16,0 0-1616-16,0 0-336 0,8-4-64 0,2 0-9104 16,2 2-1808-16</inkml:trace>
  <inkml:trace contextRef="#ctx0" brushRef="#br0" timeOffset="125203.94">15698 11242 26719 0,'0'0'2368'0,"0"0"-1888"0,0 0-480 0,0 0 0 16,0 0 2560-16,0 0 432 0,0 0 80 0,0 0 0 15,0 0-1936-15,-6 9-400 0,6-9-80 0,-3 9-16 16,3-9-448-16,-3 10-192 0,1 0 176 0,-1-2-176 0,1 2 0 0,1 1 0 16,0 0 0-16,-1 0 0 0,1 1 0 0,1 2 0 15,1-2 0-15,0 1 0 0,0 0 0 0,1 0 0 16,0-1 0-16,0 0 0 0,-2 2 0 0,0-1 0 15,0 0-128-15,2 0 128 0,0-3-288 0,1 0 0 16,-1-1 0-16,1-1 0 16,-3-8-768-16,5 8-160 0,-2-1-16 0,-3-7-9600 15,0 0-1920-15</inkml:trace>
  <inkml:trace contextRef="#ctx0" brushRef="#br0" timeOffset="125456.8">16317 11094 14735 0,'0'0'1312'0,"0"0"-1056"0,0 0-256 0,0 0 0 16,9-3 4912-16,0 1 912 0,-9 2 192 0,11-2 48 15,0 0-4400-15,-3 1-864 16,-8 1-176-16,11-1-48 0,-2-2-576 0,0 1 0 0,-9 2 0 0,10-2 0 0,-1 0-256 0,-9 2-112 15,11-1-16-15,-11 1-16 16,10-2-608-16,-10 2-112 0,10 0-32 0,-10 0 0 16,9 1-1760-16,-9-1-352 0</inkml:trace>
  <inkml:trace contextRef="#ctx0" brushRef="#br0" timeOffset="125649.75">16282 11215 11967 0,'0'0'1072'0,"0"0"-864"0,0 0-208 15,0 0 0-15,0 0 4848 0,0 0 912 16,0 0 192-16,0 0 48 16,0 0-3952-16,0 0-768 0,4 8-176 0,4-1-16 0,1-1-688 0,3-2-128 0,2 0-16 15,4 0-16-15,1-2-240 0,2 0 0 0,-1-1 0 0,5-2 0 32,1 0-640-32,4 0-208 0,2-1-48 0,1-2-16 15,0 0-2160-15,1 0-448 0</inkml:trace>
  <inkml:trace contextRef="#ctx0" brushRef="#br0" timeOffset="126257.16">18659 10715 28271 0,'0'0'1248'0,"10"-6"272"0,-1-2-1216 0,0 0-304 0,-3 1 0 0,0-1 0 0,-1 0 1536 0,0 2 256 16,-5 6 64-16,4-7 0 0,-4 7-1008 0,0 0-192 15,1-8-32-15,-1 8-16 0,0 0-304 0,-2-6-64 16,2 6-16-16,0 0 0 16,0 0-224-16,-9 0 144 0,0 3-144 0,1 1 128 0,-2 3-128 0,0 4 0 0,-1 2 0 0,-1 3 0 15,-2 0-128-15,1 2 128 16,-1 0 0-16,1 3 0 0,-2 2 0 0,2-1 0 15,0 1-144-15,1 1 144 16,1-2 0-16,1-2 0 0,0 1 0 0,0 0 0 16,0 0 0-16,2 0 0 0,-2-2 0 0,1-2 144 15,1-1-144-15,0-3 0 0,1-2-160 0,1-1 160 16,1-2-128-16,5-8 128 0,0 0 0 0,0 0-144 16,0 0 144-16,0 0 0 0,0 0 0 0,0 0-128 15,0 0 128-15,9-3 0 0,-1-1 0 0,2-4 0 0,0-3 0 16,1-3 192-16,-1-3-32 0,1-1-16 0,1-2 96 0,0 0 16 15,0-1 0-15,3-1 0 0,-2-1-32 0,1 0 0 16,0 0 0-16,1 0 0 0,-2 1-224 16,0 2 128-16,-1 2-128 0,0 3 0 0,-1 2 144 0,0 2-144 15,-3 2 128-15,1 1-128 0,-3 2 304 0,2 0-32 16,-8 6 0-16,0 0 0 0,7-3-32 0,-7 3-16 16,0 0 0-16,0 0 0 0,9 3-224 0,-9-3 144 0,6 7-144 15,-1 1 128-15,-2 0-128 0,0 2 0 0,0 1 0 16,-3 2 0-16,2 4 0 0,-2 1 0 0,0-1-144 0,-2 1 144 15,2 0 0-15,0 1 128 0,0-2-128 0,0 0 192 16,0 2-192-16,0-1-128 0,2-2 128 0,-1 1-208 16,0-2 208-16,1 0 0 0,-1 1-160 0,0-2 160 15,0-2-256-15,-1-1 32 0,0-2 0 0,0 0 0 32,0-9-368-32,0 9-80 0,0-9-16 0,0 0 0 15,0 0-1616-15,0 0-336 0,0 0-64 0,0 0-11680 0</inkml:trace>
  <inkml:trace contextRef="#ctx0" brushRef="#br0" timeOffset="126582.11">18208 10715 34783 0,'0'0'1536'0,"0"0"320"0,0 0-1472 0,0 0-384 0,0 0 0 0,10-1 0 0,0 1 592 0,3 1 48 16,3 1 16-16,3 1 0 0,6-2-336 0,2-1-80 0,3 0-16 0,2 1 0 16,1-2-224-16,-1 0 128 0,-1-2-128 0,2 1 0 15,2 0 0-15,0 1 128 0,1 0-128 0,0 0 0 16,1 1 0-16,-1 0 0 0,0 0 0 16,-3 0 0-16,1 0 0 0,-4-1 128 0,-6 0-128 0,-1-1 0 15,-2 1 256-15,-3 0-64 0,-3 1 0 0,-2 0 0 16,1 1-192-16,-3 0 176 0,-1 1-176 0,-2-1 160 15,-8-1-160-15,9 1 0 0,-9-1 0 0,0 0 0 32,0 0-656-32,0 0-64 0,0 0-16 0,3 9 0 0,-3-9-1824 0,-2 11-384 15,-3-2-64-15</inkml:trace>
  <inkml:trace contextRef="#ctx0" brushRef="#br0" timeOffset="126976.4">18141 11346 26719 0,'0'0'2368'0,"0"0"-1888"15,0 0-480-15,0 0 0 16,0 0 1248-16,0 0 160 0,0 0 16 0,0 0 16 0,0 0-544 16,0 0-128-16,8 5 0 0,3-2-16 0,3-2-192 0,4 1-48 15,1-1 0-15,6 1 0 0,1-1 112 0,4 0 16 16,3-1 0-16,1 1 0 0,1 0-96 0,-2 0-16 0,-1 0 0 0,-1 1 0 0,-2-2-128 0,1 1-16 16,0 1-16-16,-2-1 0 0,1 0-16 0,-1 1 0 15,-3 0 0-15,-1 1 0 0,0-2-112 0,-1 0-32 16,-1-1 0-16,-2 2 0 0,-2 0-208 0,-1 0 144 15,-2 0-144-15,-3-1 128 0,-2-1-128 0,-2 1 0 16,-8-1 0 0,9 2 0-16,-9-2-576 0,0 0 0 0,0 0 0 0,8 3 0 15,-8-3-1264-15,0 0-240 0,0 0-48 0,2 10-16 16,-3-1-1376-16,-2 1-256 0</inkml:trace>
  <inkml:trace contextRef="#ctx0" brushRef="#br0" timeOffset="127574.23">18472 11754 30399 0,'0'0'2704'0,"0"0"-2160"0,0 0-544 0,0 0 0 0,-1-8 2544 0,1 8 400 0,1-7 64 0,-1 7 32 16,6-5-1856-16,0 0-368 0,2 0-80 0,2-1-16 15,1 1-464-15,1-1-112 0,1 1-16 0,0 1 0 0,3-1-128 16,-1 2 128-16,-2 0-128 0,2 0 128 0,-1 2-128 0,0 1 0 16,-1 2 0-16,0 2 0 0,-2-1 0 0,-2 3 0 15,0-1 0-15,1 2 0 0,-10-7 0 0,6 11 0 16,0 0 0-16,0 1 0 0,-2 1-336 0,-2 0 0 16,-2 1 0-16,-1 1 0 0,-2 1-16 0,-1 2 0 15,-5 2 0-15,-1 2 0 16,-3 2-320-16,-2 2-64 0,-4 2-16 0,-2-2 0 15,-2 1-144-15,1-2-48 0,-2-1 0 0,2-3 0 0,0-2 560 0,0-2 128 0,2 1 0 0,-5-5 16 16,2-3 384-16,0-2 80 16,0-1 16-16,2-1 0 0,2-2 272 0,3 1 48 15,1-2 16-15,1-1 0 0,3-1-80 0,3-1-16 0,8 0 0 0,0 0 0 16,0 0-112-16,0 0-32 0,0 0 0 16,0 0 0-16,0 0-144 0,9-2-16 0,4-1-16 0,2 1 0 15,4-1 80-15,3 1 16 0,2 0 0 0,2 1 0 16,1 1 96-16,-1-1 32 0,0-1 0 0,2-2 0 15,2 1-128-15,0 0 0 0,1-1-16 0,2 3 0 16,1-1 0-16,-2 0 0 0,0 0 0 0,-1-1 0 16,-1 1-240-16,-2 0 0 0,-2 1 0 0,-3 0 0 0,-4 0 0 15,-2 0 0-15,-3-2 0 0,-2 2 144 0,-2 1-144 0,-1-1 192 16,-9 1-192-16,9 0 192 0,-9 0-64 16,0 0-128-16,0 0 192 0,0 0-64 0,0 0 0 0,0 0 0 15,0 0 0-15,0 0 0 0,0 0-128 16,0 0 0-16,0 0 0 0,0 0 0 15,0 0-448-15,0 0 48 0,-8 0 0 0,8 0 0 16,-8 0-544-16,8 0-96 0,0 0-32 0,-7 1 0 16,7-1-2384-16,0 0-464 0,-8-1-112 15</inkml:trace>
  <inkml:trace contextRef="#ctx0" brushRef="#br0" timeOffset="129455.97">19932 10350 3679 0,'0'0'160'0,"0"0"32"0,0 0-192 0,0 0 0 16,-1-8 0-16,1 8 0 0,-4-8 5712 0,4 8 1104 16,0 0 224-16,0 0 32 0,-3-9-5408 0,3 9-1088 15,0 0-224-15,-3-9-32 0,3 9-320 0,-6-7 0 16,6 7 0-16,-7-7 0 0,7 7-176 0,-9-8-80 0,-1 2-32 15,0 3 0-15,-1-1 80 0,1 0 16 16,-2 1 0-16,-1 2 0 0,-1-2 192 0,-2 1 0 0,1-1 0 16,-3 1 0-16,-1 1 0 0,1 0 0 0,-2-1 0 15,0 0 0-15,-1 0 208 0,3 1-16 0,0-1 0 0,1 1 0 16,1 1 64-16,1-1 0 0,1 0 0 0,1 1 0 16,1 0 0-16,1 0 0 0,2 0 0 0,0 0 0 15,1-1 128-15,0 1 48 0,8 0 0 0,0 0 0 16,-9 0 0-16,9 0 0 0,0 0 0 0,0 0 0 15,-8 1-144-15,8-1-32 0,0 0 0 0,0 0 0 16,0 0 16-16,0 0 0 0,0 0 0 0,0 0 0 16,0 9 32-16,0-9 0 0,3 7 0 0,0 2 0 15,-3-9-64-15,5 10-16 0,1-1 0 0,-2 0 0 0,-4-9-96 16,6 11-128-16,-1 1 176 0,1 1-176 0,-2 2 240 16,1 1-64-16,-1-1-16 0,0 2 0 0,0 2 0 0,-1 2 0 15,-1 0 0-15,-1 5 0 16,-1 2-32-16,0 4-128 0,-1 5 192 0,-1 3-64 0,-2 2-128 0,-1 5 0 15,0 2 0-15,-2 0 0 0,1 2 0 0,-1 3 0 16,-1 1 0-16,2 0 0 0,-3 2 0 0,1-1 0 16,-1-1 0-16,1 0 0 0,-1 0 0 15,0 1 0-15,1-1 0 0,1-1 0 0,-2 0 0 16,1-3 0-16,0 0 0 0,0-1 0 0,-1-4 0 0,-1 1 0 16,-1-1 0-16,1 0 0 0,0 1 0 15,0-4 0-15,1-2 0 0,-2-2 0 0,3-3 0 0,0-1 0 16,-1-3 0-16,2-2 0 0,1-1 0 0,0-2 0 0,1 1 0 15,2-3 0-15,0-2 0 0,2-1 0 0,1 0 128 0,0-2-128 16,0-2 0-16,0-1 0 0,0-2 0 16,0-1 128-16,0-2-128 0,0 0 0 0,0 0 144 15,1-3-144-15,-1-2 0 0,0-7 0 0,3 8 0 0,-3-8 128 16,3 7-128-16,-3-7 176 0,3 7-176 0,-3-7 192 0,0 0-48 16,7 6 0-16,-1-3 0 0,-6-3 0 0,0 0 16 0,11 3 0 31,-1 1 0-31,0-3 0 0,0-1-160 0,1 0 192 0,0 0-192 15,0-1 192-15,0 0-64 0,0-2-128 0,-1 2 192 0,2-1-64 16,1 0-128-16,0 0 192 0,1-2-192 0,1 3 192 16,3-1-192-16,0 0 160 0,-1 0-160 0,3 1 160 15,-1 0-160-15,3-1 0 0,0 1 0 0,3 1 128 16,-1 0-128-16,-1 0 0 0,1 0 0 0,-1 0 0 0,-2-1 0 16,-1 1 0-16,-2 1 0 0,-2-2 0 0,-3 0 0 0,-2 0 0 0,-2 0 0 15,-9 1 128-15,0 0-128 16,0 0 128-16,0 0-128 0,0 0 128 0,0 0-128 15,0 0 0-15,0 0 0 0,0 0-176 16,0 0-208-16,0 0-64 0,-1-8 0 0,-2 3 0 16,-3-1-1712-16,1 1-336 0,-2-3-80 0,2 1-8304 15,-3 2-1648-15</inkml:trace>
  <inkml:trace contextRef="#ctx0" brushRef="#br0" timeOffset="130284.71">20292 10627 8287 0,'0'0'736'0,"-9"-3"-592"0,-1-3-144 0,0 2 0 16,1 0 2864-16,1 0 528 0,0 0 128 0,1 0 0 0,2-1-1664 0,0 1-352 15,5 4-64-15,-5-8-16 0,-1 0-464 0,3 2-80 16,3 6-32-16,-2-9 0 0,1 0 48 0,-1 0 16 15,1 1 0-15,1-1 0 0,3 0-112 0,0 1-32 0,2-1 0 0,2 2 0 16,0-2-192-16,1 1-32 0,4 1-16 0,1-1 0 16,-1 1-80-16,0 1 0 0,0-1-16 0,1 0 0 15,0 3-32-15,0 1 0 0,0-1 0 0,0 2 0 16,1 1 0-16,-1 1 0 16,-2 1 0-16,0 1 0 0,-1 1-224 0,-1 1-48 15,-1 2-128-15,-2 0 192 0,0 2-192 0,-2 1 0 0,-2 1 0 0,1 3 0 31,-6 3-496-31,0 3-32 0,-1 2-16 0,-3 1 0 0,-2 2 176 0,-2 1 48 0,-2 2 0 16,1 0 0-16,-3 2 32 0,-2 1 16 0,0-2 0 0,-1 1 0 16,-3-2 16-16,0-1 16 0,0-3 0 0,0-4 0 0,1-2 240 15,-2-3 0-15,2-1 0 0,1-2 0 16,0-1 192-16,3-1 48 0,0-2 0 0,3-2 0 0,2 0-48 16,2-2-16-16,0-1 0 0,9-2 0 0,0 0 16 0,0 0 16 15,0 0 0-15,0 0 0 0,0 0 64 0,0 0 16 16,0 0 0-16,0 0 0 0,0 0-96 0,13 1-32 15,1-1 0-15,2 0 0 0,2 0-16 0,3 1 0 16,1 0 0-16,1-1 0 0,1 0-16 0,0 2 0 16,-1 1 0-16,2-2 0 0,-3 0-128 15,0 0 0-15,0 1 144 0,1 1-144 0,0-2 0 16,1 0 0-16,-1 0 0 0,1 0 0 16,0-1 0-16,0 1 0 0,-2 0 0 0,1 0-128 15,-1 0-288-15,-2 0-48 0,1 1-16 0,-3-2 0 16,-2 0-1200-16,-1 0-240 0,-1 0-64 0,-2 0-13824 0</inkml:trace>
  <inkml:trace contextRef="#ctx0" brushRef="#br0" timeOffset="130918.68">21036 10792 28559 0,'0'0'1264'0,"6"-6"272"0,-2-3-1232 0,0 1-304 0,-2-1 0 0,1 2 0 0,-3-2 1344 15,0 1 192-15,0 8 64 0,-3-10 0 16,-1 0-640-16,0 2-112 0,-3-1-16 0,0 0-16 0,-3-1-448 16,-1 1-96-16,0 0-16 0,1 1 0 0,-2 0-128 0,0 0-128 15,-1 2 192-15,-2 0-192 0,1 2 240 0,0 0-64 16,-1 2-16-16,1 1 0 0,0 0 0 0,-1 2 0 16,1 1 0-16,1 2 0 0,1 0-160 0,0 3 128 15,0 0-128-15,1 4 128 0,0 1-128 0,2 2 0 0,-2 1 0 0,2 0-176 16,0 1 176-16,3 0-192 0,-1 0 192 0,3 1-192 15,0 2 192 1,4-1 0-16,3-2 0 0,0 2-128 0,0-2 128 16,2 1 0-16,0-3-144 0,2-1 144 0,-2-1-128 15,4-1 128-15,1 0-160 0,1-1 160 0,-1-2 0 16,1-3 0-16,1 0-128 0,1-2 128 0,0-1 0 0,2-2 0 16,0-2 0-16,0-1 160 0,0-3 32 15,-1 1 0-15,0-3 0 0,-1-1 0 0,1-1 128 16,-2-3 16-16,-1-2 16 0,0-2 0 0,0-1 48 0,-1-3 16 0,-2-2 0 0,1 0 0 15,0-2-96-15,-1 2-32 0,-4-1 0 0,3-1 0 16,-2-2-80-16,0 2-16 16,-3-1 0-16,0 3 0 0,0 2 16 0,0 2 0 15,0 0 0-15,-2 3 0 0,0 1 0 0,0 3 0 16,-2 2 0-16,1 3 0 0,0 0-80 0,0 2 0 16,0-2-128-16,1 7 192 0,0 0-192 0,0 0 144 15,0 0-144-15,0 0 128 0,0 0-128 0,0 0 0 16,0 0 0-16,0 0 0 0,0 0-224 0,-8 7 80 15,3 1 16-15,-1 3 0 0,0 3 0 0,0 2 0 0,-3 3 0 16,2 2 0-16,-1 1 128 0,0 1-160 0,2 1 160 0,-1 2-160 16,-1 1 160-16,2-1-160 0,0 0 160 0,1 0-160 15,-1 0-16-15,2-1 0 0,0-2 0 0,0 0 0 16,1-1-16-16,1-2-16 0,1-2 0 0,1 0 0 16,0-2 16-16,2 0 0 0,1-1 0 0,2-2 0 31,0 2-304-31,2-3-48 0,1-1-16 0,2-1 0 15,1-3-288-15,1 0-64 0,3-3-16 0,1 1 0 0,-1-2-1296 0,1-1-256 0,3-3-48 0,-3 0-11440 16</inkml:trace>
  <inkml:trace contextRef="#ctx0" brushRef="#br0" timeOffset="131279.82">20163 11188 20271 0,'-13'-1'896'0,"5"1"192"0,-1-1-880 0,3 1-208 0,6 0 0 0,0 0 0 16,0 0 2896-16,0 0 544 0,-8 3 96 0,8-3 32 16,0 0-2704-16,0 0-544 0,10 4-96 15,3-1-32-15,5 0-32 0,1 1-16 0,3-2 0 0,4 0 0 16,2-2 176-16,2 0 16 0,0 0 16 0,3 1 0 15,3 0 64-15,4-1 16 0,1 0 0 0,6 0 0 16,3 1-48-16,-1-1 0 16,-4 0 0-16,-3 0 0 0,-4 0-208 0,-2 0-48 0,0 1-128 0,-3-2 192 15,-4 0-192-15,0 1 176 0,-2 0-176 0,-1 0 160 0,-4 0-160 16,-3 0 128-16,-1 1-128 0,-1-1 128 16,-3 0-128-16,-1 0 0 0,-5 0 0 0,-8 0 0 15,0 0-512-15,0 0-144 16,0 0-32-16,0 0 0 15,0 0-2592-15,-5 8-528 0</inkml:trace>
  <inkml:trace contextRef="#ctx0" brushRef="#br0" timeOffset="131724.75">20593 11580 34607 0,'0'0'1536'0,"0"0"320"0,0 0-1488 0,6-6-368 16,1 2 0-16,2 1 0 0,0-1 752 0,2 1 80 0,1 0 0 0,1-1 16 16,3 0-400-16,0 0-96 15,-1-1-16-15,1 2 0 0,-2 0-192 0,-1 0-144 0,-2 2 192 0,-1 0-192 16,0 1 128-16,1 1-128 0,-11-1 0 0,7 5 0 0,-1-1 0 0,0 2 0 16,-6-6 0-16,3 11 0 0,-1 0-384 0,-2 0 32 15,-1 0 0 1,-1 2 0-1,-1-1-160-15,-1 1-16 0,-1 1-16 0,-2 2 0 0,0-1 288 0,-1 1 64 0,-1-2 16 0,-1 0 0 16,-1 1 176-16,0-1-192 0,0-2 192 16,-2 0-192-16,-2-3 192 0,0 0 0 0,3-3 0 0,0 0 0 15,0-2 352-15,2 1 96 0,1-2 32 16,9-3 0-16,-7 3 160 0,7-3 16 0,0 0 16 0,0 0 0 0,0 0-224 16,0 0-32-16,0 0-16 0,0 0 0 15,13 5-208-15,1-3-64 0,0 0 0 0,3 0 0 16,1-1 0-16,-1 1-128 0,1 1 192 0,0-1-64 0,1-1-128 15,1 0 0-15,0 1 0 0,1 0 0 0,2 1 0 0,0-1 0 16,0-2 0-16,1 2 0 16,1 1-256-16,2-2-16 0,-1-2-16 0,1 0 0 31,-1-1-1856-31,0-2-368 0,1-3-80 0</inkml:trace>
  <inkml:trace contextRef="#ctx0" brushRef="#br0" timeOffset="132173.14">21519 10572 30863 0,'0'0'1360'0,"-2"-6"304"0,1-2-1344 0,1 8-320 0,0 0 0 16,1-8 0-16,1 2 1104 0,-2 6 160 0,0 0 16 15,0 0 16-15,5-6-640 0,-5 6-128 0,0 0-16 0,0 0-16 16,0 0-208-16,8-2-32 0,-8 2-16 0,0 0 0 16,11 3-48-16,-1 2 0 0,0-1 0 0,-1 3 0 15,0 1 64-15,1 3 16 0,0 3 0 0,0 1 0 16,-1 0 64-16,4 3 16 0,-4 3 0 0,1 0 0 0,-1 1-128 0,0 2-32 15,-1 2 0-15,-1 5 0 16,0 2-64-16,0 4 0 0,-1 1-128 0,0 5 192 16,-2 4-192-16,-2 5 128 0,0 2-128 0,0 1 0 0,-4 2 128 0,1 0-128 15,0-1 0-15,-1 4 0 0,-5-1 0 0,1-2 0 16,-3-3 0-16,0-3 0 0,-2-5 0 0,1-1 0 16,-2-3-144-16,-1-4 144 0,-1-1-192 0,-3-3 48 15,-1-1 16-15,-3-1 0 0,-2-4-192 0,-2-2-16 16,-1-3-16-16,-2-1 0 15,-1-1-464-15,0 0-80 0,-3-3-32 0,0 0-10496 16,-2-2-2096-16</inkml:trace>
  <inkml:trace contextRef="#ctx0" brushRef="#br0" timeOffset="132728.13">20047 10391 28671 0,'0'0'1280'0,"-4"-5"256"0,4 5-1232 0,-3-6-304 0,3 6 0 0,0 0 0 16,-3-7 1008-16,3 7 144 0,0 0 16 0,0 0 16 0,0 0-672 0,0 0-144 15,0 0-32-15,0 0 0 0,0 0-160 16,0 0-48-16,-1 11 0 0,-1 1 0 0,0 3 16 0,-1 0 0 0,-1 1 0 0,0 4 0 15,0 2-16-15,-3 5 0 16,-1 1 0-16,1 4 0 0,-2 3-128 0,0 4 0 16,-1 2 144-16,0 4-144 0,-3 1 176 0,1 3-48 0,0 3 0 0,1 3 0 0,0 4-128 15,1 0 128 1,1-1-128-16,0 3 128 0,3-2-128 0,0 0 0 16,3-1 0-16,2-1 0 0,1 1 0 0,2-4 0 0,0-5 0 0,4-1 128 0,-1-5 0 0,4-2-128 15,0 0 192-15,2-3-64 16,2-2 128-16,1-3 0 15,2-3 16-15,0-3 0 0,3 2-80 0,1-6-32 16,1-2 0-16,2-2 0 0,2-2-160 0,0-2 0 16,2-4 0-16,2-2 0 15,3-2-480-15,0-3 32 0,0-1 0 0,-1-4 0 16,-2-2-1472-16,0-6-272 0,3-4-64 0</inkml:trace>
  <inkml:trace contextRef="#ctx0" brushRef="#br0" timeOffset="133276.24">21894 10162 18431 0,'-1'-12'1632'0,"2"4"-1312"0,2-1-320 16,-1 1 0-16,0 0 2288 0,1 0 384 15,1 0 80-15,0 2 0 0,0-1-1264 0,1 1-256 16,-1-2-48-16,1 2-16 0,-1 1-336 0,0-1-64 0,-4 6 0 0,5-5-16 15,-1-1-96-15,-4 6-16 16,0 0 0-16,0 0 0 0,0 0-304 0,0 0-64 0,0 0-16 16,0 0 0-16,0 0-128 0,0 0-128 0,0 0 192 0,0 0-192 15,0 9 192-15,-2 1-64 0,-2 1 0 0,-1 2-128 16,0 2 0-16,-2 1 0 0,0 2 0 0,2 0 0 16,-2 1 0-16,3 0 0 0,0 0 0 0,0-1 0 15,1 1 0-15,1 0 0 0,0-2 0 0,0 0 0 16,1-2 0-16,0 1 0 0,1-3 0 0,0 0 0 0,1-3 0 15,2 1 0-15,-1-1 0 0,1-1 0 0,1-1 0 16,2 0 0-16,-1 0 0 0,5-2 0 0,-1 0 0 16,3-1 0-16,0 1 0 0,3-2 0 0,0 1-192 15,2-2 16-15,1-1 0 0,0-1 0 32,1-1-432-32,-2 0-96 0,0 0 0 0,-2 0-16 0,-2-1-1840 15,-1-1-352-15,-1 0-80 0,-1-3-9936 0</inkml:trace>
  <inkml:trace contextRef="#ctx0" brushRef="#br0" timeOffset="133521.74">22148 10310 11967 0,'0'0'1072'0,"-3"-7"-864"0,1-2-208 0,-2 0 0 16,0 1 2976-16,1 0 544 0,0-1 128 0,0 2 0 15,3 7-1376-15,-3-7-288 16,3 7-48-16,-3-9-16 0,3 9-640 0,0 0-128 0,-3-9-16 0,3 9-16 16,0 0-416-16,0 0-64 0,0 0-32 0,0 0 0 15,0 0-288-15,0 0-48 0,0 0-16 0,0 0 0 16,0 0-64-16,-2 8 0 0,2 2-16 0,0 1 0 15,0 1-16-15,0 1 0 0,0 2 0 0,0 2 0 16,0 1-160-16,0 2 128 0,0 1-128 0,2 0 128 16,0 1-128-16,0-1 0 15,-1-1 0-15,1 0 0 0,0-2 0 0,1 2 0 0,-2-1 0 0,1 1 0 0,0-2-272 16,1 0 16-16,-1-2 0 0,-2-1 0 16,0-2-480-16,1 0-96 0,2 1 0 0,-2-2-16 15,0-1-1920-15,2-1-384 0,0-1-80 0</inkml:trace>
  <inkml:trace contextRef="#ctx0" brushRef="#br0" timeOffset="133937.79">22503 10830 27759 0,'0'0'1216'0,"-8"0"272"0,-2-3-1184 0,1 3-304 0,2 0 0 0,-1 0 0 0,0 0 896 0,8 0 112 31,-8 2 16-31,8-2 16 0,0 0-368 0,0 0-80 15,0 0-16-15,0 0 0 0,0 0-80 0,9 5-32 16,1 1 0-16,4-1 0 0,2-1 0 0,3 1 0 16,1-2 0-16,2 0 0 0,0 1-64 0,2-1-16 15,0 0 0-15,1 0 0 0,1-1-64 0,3 0-32 16,-1 1 0-16,0-1 0 0,0 1-16 0,-1-2 0 16,1 0 0-16,-1 0 0 0,-2-1-80 0,0 0-32 0,-6 0 0 0,-1 0 0 15,-1-1-160-15,-3 1 128 0,-3-1-128 0,-2 0 128 16,-9 1-128-16,8-3 0 0,-8 3 0 0,0 0 0 31,0 0-288-31,0 0-144 0,0 0-16 0,0 0-16 16,0 0-2032-16,0 0-416 0,0 0-80 0</inkml:trace>
  <inkml:trace contextRef="#ctx0" brushRef="#br0" timeOffset="134694.32">23873 10823 27647 0,'0'0'2448'0,"0"-9"-1952"15,-1-1-496-15,1 2 0 0,1-1 848 0,-1 0 80 16,0 9 16-16,-1-11 0 0,-1 0-336 0,-1 2-64 0,-2-1-16 0,1 0 0 15,-2 0-320-15,1 1-64 0,-3 1-16 0,0-2 0 16,1-1-128-16,-1 1 0 0,-1 1 144 16,0 0-144-16,1 1 128 0,-2 0-128 0,0 0 128 0,0 1-128 15,0-1 192-15,1 2-48 16,0 1 0-16,1 0 0 0,-1 1-16 0,0 0-128 16,0 0 192-16,0 1-64 0,0 1-128 0,0 1 0 15,-2 0 144-15,0 2-144 0,0 0 0 0,-1 2 0 0,0 2 0 0,-1 0 0 0,0 3 0 0,0 2 0 16,0 1-144-16,0 3 144 0,1 1 0 0,-2 2-144 15,3 0 144-15,0 1 0 16,1-1-176-16,2 0 176 0,0 1-160 0,2-1 160 0,0 1-160 0,3 0 160 16,0-2-160-16,2 1 160 0,1-2-176 0,2-2 176 15,2 0-192-15,0-2 192 0,2-3 0 0,0 0 0 16,1-2 0-16,-1 0 0 16,3-2 0-16,-1 0 256 0,-8-4-32 0,12 1 0 0,0-2 96 15,0-2 32-15,-1 0 0 0,1-2 0 0,2-3-32 0,0-2 0 0,-1-3 0 0,0-2 0 16,0 0 32-1,1-3 0-15,-2-2 0 0,0-2 0 0,-1 0 240 16,0-2 48-16,0 0 16 0,0 0 0 0,0-1-176 0,-1-1-32 0,-1 1-16 0,-1 0 0 16,1 0-64-16,-1 1-16 15,-3 2 0-15,0 3 0 0,-1 1-80 0,-2 2-16 0,1-1 0 0,-2 3 0 16,-1 1-112-16,0 0-16 0,-1 2-128 0,1 2 192 16,0 1-192-16,0 1 176 15,-3 2-176-15,3 5 160 0,-1-7-160 0,1 7 0 0,0 0 0 0,0 0 128 16,0 0-128-16,0 0 0 15,0 0 144-15,0 0-144 0,0 0 0 0,0 0-240 0,0 0 48 0,-3 12 0 16,0 1 192-16,-1 4-192 0,0 1 192 0,1 1-192 16,-4 1 16-16,3 2 16 0,-2 2 0 0,3 4 0 0,0-1 160 0,0 3 0 15,1-1-144-15,1-1 144 0,0 0 0 0,0-2 0 16,0-3 0-16,1 0 0 0,1 0 0 0,0-1 0 16,-1-1-144-1,1 0 144-15,1-2-176 0,-1-1 32 0,-1-3 0 0,1-1 0 0,2-1-176 0,-1 1-16 16,0-2-16-1,1-1 0-15,2-1-224 0,0-2-64 0,0 0 0 16,1-1 0-16,1-2-1712 0,2 0-336 0,-1-1-80 0,3-3-11824 16</inkml:trace>
  <inkml:trace contextRef="#ctx0" brushRef="#br0" timeOffset="135026.74">23536 11131 25791 0,'0'0'2304'0,"0"0"-1856"0,0 0-448 16,0 0 0-16,0 0 1568 0,0 0 224 15,0 0 32-15,0 0 16 0,0 0-1296 0,0 0-256 16,8 3-48-16,2 0-16 0,2-1-224 0,0-1 128 15,4 0-128-15,1 2 0 0,3-1 128 0,2 0-128 16,1-2 0-16,3 0 144 0,1 1 96 0,2 1 16 16,-1-1 0-16,1-1 0 0,0 0 32 0,-2 0 16 15,-2 0 0-15,-2-1 0 0,-2 0-48 0,-2 0-16 16,-1 0 0-16,-3 1 0 0,-1 0-240 0,1 0 176 16,-2 1-176-16,-1 0 160 0,-2-2-352 0,-1 1-80 0,-9 0-16 15,8 1 0 1,-8-1-2224-16,8 4-448 0,-8-4-96 0</inkml:trace>
  <inkml:trace contextRef="#ctx0" brushRef="#br0" timeOffset="135444.09">23592 11469 20271 0,'0'0'896'0,"0"0"192"0,0 0-880 0,0 0-208 0,0 0 0 0,0 0 0 0,0 0 3568 0,0 0 656 15,7-6 144-15,3 2 32 16,2 1-3184-16,4-1-640 0,1 1-128 0,3 1-32 0,1-2-112 0,3 2-32 16,3 1 0-16,-1 1 0 0,0-1 32 0,-1 1 0 15,-1 1 0-15,-3 1 0 16,-4 1-112-16,-1 0 0 0,-4 1-16 0,-2 1 0 0,0-1-176 0,-10-4 0 16,4 9 0-16,0 0 128 0,-1-1-128 0,-3 2-192 15,-3 1 32-15,0 1 16 16,-2 3-272-16,-2 0-48 0,-4 2-16 0,-1-2 0 0,-1-1 144 0,-2 0 16 15,0-1 16-15,0 0 0 0,-1-1 128 0,0 0 32 0,-2 1 0 16,3-1 0-16,0-1 144 0,3-1 0 0,1-1 128 0,1-2-128 16,3-2 256-16,1 1-32 0,6-6 0 15,0 0 0-15,-5 6 208 0,5-6 32 0,0 0 16 16,0 0 0-16,0 0-176 0,0 0-48 0,5 9 0 0,-5-9 0 16,10 7-96-16,3-2-32 0,3 0 0 0,1-2 0 15,1-1-128-15,3 0 192 0,1 1-192 0,1-2 192 16,0 0-192-16,0 0 0 0,-3 0 0 0,1-1 0 15,-2 0-336-15,0 0 0 0,0-1 0 0,1 0 0 32,0-1-576-32,-1-2-112 0,1 0-32 0,0-1-10080 0,0-1-2032 0</inkml:trace>
  <inkml:trace contextRef="#ctx0" brushRef="#br0" timeOffset="135927.44">24253 10581 22575 0,'1'-18'992'0,"1"9"224"0,0-1-976 0,0-1-240 0,1 0 0 0,-1 0 0 16,-1 1 1072-16,-1 1 160 0,-1 1 48 0,1 2 0 15,0-2-208-15,0 2-48 0,0 6 0 0,1-6 0 16,-1 0-64-16,0 6 0 0,0 0-16 0,0 0 0 16,3-5-112-16,-3 5-32 0,6-5 0 15,-6 5 0-15,0 0-224 0,0 0-32 0,9 0-16 0,-9 0 0 16,9 2 0-16,0 1 0 0,-1 1 0 0,0 2 0 0,-1-2-128 0,1 3-16 31,0 2-16-31,1 2 0 0,2 1-64 0,-3 3-16 0,2 2 0 0,0 2 0 16,0 3-128-16,0 4-32 0,0 0 0 0,-1 2 0 15,-1 0-128-15,2 6 0 0,-1 4 0 0,0 1 0 16,-1 4 0-16,-1 3 0 0,1 4 0 0,-2 2 0 0,-3 3 0 0,-1 3 0 16,0 2-128-16,-2 0 128 0,-1 0-144 0,-1 1 144 15,0-1-192-15,-4 1 192 0,1-4-176 0,-3-2 176 16,-1-3-160-16,0-4 160 0,-2-2-240 0,-1-2 48 16,-2-3 16-16,-4-1 0 0,-1-1-96 0,-2 1-32 15,-1-6 0-15,-4-2 0 31,-2-5-512-31,-1 0-96 0,1-4-32 0,0-1 0 16,1-4-1392-16,0 0-288 0,1-4-48 0,2 0-6912 0,1-6-1376 0</inkml:trace>
  <inkml:trace contextRef="#ctx0" brushRef="#br0" timeOffset="136434.03">23477 10453 8287 0,'-4'-6'736'0,"1"-2"-592"0,-1 0-144 0,1 1 0 16,-1 0 3584-16,-1 1 704 0,5 6 128 0,-4-8 16 0,-1 2-2688 0,5 6-528 15,0 0-128-15,0 0 0 0,0 0-384 0,0 0-80 16,0 0-16-16,0 0 0 16,0 0-224-16,0 0-32 0,0 0-16 0,-3 10 0 15,2 1-16-15,0 1-16 0,0 2 0 0,0 2 0 16,-2 3 16-16,1 3 0 0,-1 2 0 0,-1 3 0 15,-2 5-128-15,1 1 0 0,-2 1-16 0,0 4 0 16,-3 0-176-16,1 5 192 0,-1 6-192 0,0 1 192 16,0 2-192-16,1 4 160 0,0 2-160 0,0 3 160 0,1-2-160 15,1 2 0-15,0-1 0 0,3 1 0 0,2 0 0 0,2-2 128 16,1-2-128-16,2-4 0 0,3-3 128 0,3-1-128 16,3-5 0-16,1-3 128 0,1-2 0 0,2-1 0 15,-3 0 0-15,4-4 0 0,1-1-128 0,2-3 192 16,-3-5-192-16,1-2 192 0,0-4-192 0,-1-4-256 15,1-2 64-15,0-2 16 16,3-1-416-16,1-4-96 0,3-2-16 0,2-3 0 16,3-1-1984-16,3-4-384 0</inkml:trace>
  <inkml:trace contextRef="#ctx0" brushRef="#br0" timeOffset="136971.64">24562 10067 17503 0,'0'0'1552'0,"0"0"-1232"0,-2-7-320 0,2 7 0 0,2-8 1920 0,-2 8 336 16,0 0 64-16,0-8 16 15,0 8-1200-15,0 0-240 0,0 0-64 0,0 0 0 16,0 0-96-16,0 0-32 0,0 0 0 0,0 0 0 0,0 0-224 0,0 0-48 0,0 0-16 0,0 0 0 15,0 0-240-15,0 0-48 0,-6 10-128 0,1 0 192 16,-1 1-192-16,1 1 144 0,-1 0-144 0,1 1 128 16,2 1 64-16,-3-1 0 0,2 0 0 0,-1 1 0 15,1-2 16-15,1 1 16 0,0 0 0 0,1 0 0 16,0-3 32-16,1 0 16 0,1 0 0 0,0-2 0 16,0-8 48-16,1 10 16 0,-1-10 0 0,2 10 0 15,-2-10 32-15,5 9 0 0,-5-9 0 0,6 8 0 16,1-2-64-16,2 0-16 15,-9-6 0-15,8 5 0 0,2 0-288 0,1-3 160 0,0 0-160 0,1-1 128 16,3 1-128-16,-3 1 0 0,1-1 0 0,2 1 0 0,3 0-416 0,0 0 32 16,-1 0 16-16,2 0 0 15,1 1-1376-15,-2-1-288 16,0 0-48-16,-2-1-12880 0</inkml:trace>
  <inkml:trace contextRef="#ctx0" brushRef="#br0" timeOffset="137240.45">24685 10205 28559 0,'-5'-11'1264'0,"5"11"272"0,-2-7-1232 0,2 7-304 0,0 0 0 15,0 0 0-15,0-6 1664 0,0 6 256 16,0 0 64-16,0 0 16 16,0 0-1264-16,0 0-256 0,0 0-48 0,0 0-16 15,10 0-272-15,-10 0-144 0,0 0 160 0,10 7-160 0,-1 1 128 0,-2 1-128 0,-2 1 0 0,0 1 144 16,-2 0-144-16,-1 2 0 0,-1 0 0 0,0 3 0 15,0-1 0-15,-1 1 0 0,0 1 0 0,0-1 0 16,-1 2 0-16,0 0-192 0,1 0 64 16,0-1 128-16,0 0-384 0,1 0 32 0,0-3 16 0,0 1 0 15,1-1-336-15,-2-1-64 0,0-1-16 0,0-1 0 16,2-1-1632-16,-1 0-336 0,-1-1-64 0</inkml:trace>
  <inkml:trace contextRef="#ctx0" brushRef="#br0" timeOffset="138133.19">24908 10261 8287 0,'0'0'736'0,"0"0"-592"0,0 0-144 0,0 0 0 15,0-9 3280-15,0 1 624 0,0 8 128 0,0 0 32 0,1-7-2752 0,-1 7-544 16,0 0-128-16,4-7 0 0,-4 7-320 0,0 0-64 16,4-8-16-16,-4 8 0 0,6-4 240 0,-6 4 48 15,7-3 16-15,1 1 0 0,-8 2-96 0,10-3 0 16,-1 2-16-16,0 0 0 0,-1 0 80 0,2 1 0 16,-1-1 16-16,1 1 0 0,0 0 0 0,0 0 0 15,0 0 0-15,0 0 0 0,-1-1-16 0,1 1-16 16,-1-1 0-16,0 1 0 0,-9 0 32 0,10 1 16 15,-1-1 0-15,-9 0 0 0,10 0-112 0,-2 1-32 16,-8-1 0-16,10 2 0 0,-10-2-80 0,9 2 0 0,-9-2-16 0,9 3 0 16,-9-3-48-16,8 3-16 0,-8-3 0 15,6 6 0-15,-6-6-112 0,7 9 0 0,-3-2-128 0,-1 2 192 16,1-1-192-16,-1 1 0 0,0 0 0 0,1 1 0 16,0-1 0-16,-2 2 0 0,0 1 0 0,2 1 0 15,-1 1 0-15,0 2 0 0,0-1-176 0,-1 2 176 16,-1-2-128-16,0 3 128 0,-1 0 0 0,1 2 0 15,0 1 0-15,0 2-144 0,-1 1 144 0,0 4 0 0,0 2-144 0,-1-1 144 16,0 2 0-16,0 1-144 0,-1 0 144 16,0 2-128-16,-1 2 128 0,1 2-128 0,-2 0 128 0,-1 4-128 15,0 1 128-15,2 3-128 16,-4 1 128-16,1 1 0 0,2-2 0 0,-1 2-128 16,-1 0 128-16,1 0 0 0,-1-1 0 0,1 2 0 0,0 0 0 0,1 0 0 15,0-3 0-15,0-1 0 0,0-1 0 16,0-1-128-16,1-1 128 0,-1-1-128 0,-1-2 128 15,1-1 0-15,-1 1 0 0,1-1 128 0,1 1-128 0,2-3 0 16,-5-1 0-16,3-2 0 0,1-2 0 0,1-1 0 16,-2 0 0-16,2-3 0 0,1-2 0 0,0 0 0 0,0-2 0 0,0-2 128 15,0-4-128-15,0 1 128 16,0-1-128-16,1-1 128 0,-1-4 48 0,1-1 16 16,1 0 0-16,-2 0 0 0,0-3 32 0,0-8 16 0,0 8 0 0,0-1 0 15,0-7 16-15,-2 7 0 16,2-7 0-16,-3 5 0 0,3-5 80 0,-5 6 32 0,5-6 0 0,-8 3 0 15,-1-1 0-15,0 0 0 0,1-1 0 0,-1 0 0 16,-1-1-112-16,0 0-32 0,-1-1 0 16,-1 1 0-16,-2 0-224 0,-1 0 144 15,1 1-144-15,1 1 128 0,0-1-128 0,-1 1-176 0,1-1 48 0,-1 0 0 16,0 0-400 0,-2-1-80-16,1 0-16 0,-3 1 0 0,3-1-1664 15,-3-1-336-15,-2-1-64 0,1-2-13856 0</inkml:trace>
  <inkml:trace contextRef="#ctx0" brushRef="#br0" timeOffset="141931.96">16822 13123 13823 0,'0'0'1216'0,"0"0"-960"0,0 0-256 0,0 0 0 32,0 0 1152-32,0 0 176 0,0 0 32 0,0 0 16 0,0 0-608 0,0 0-112 0,0 0-16 15,0 0-16-15,-1-6-112 16,1 6 0-16,0 0-16 0,0 0 0 16,0 0 144-16,7-6 48 0,-7 6 0 0,10-4 0 0,-2 1-96 15,2 0-16-15,2 2 0 0,3 0 0 0,1 1 304 0,4-1 48 16,3 0 16-16,2 0 0 0,3 0 96 0,0-2 32 15,2 3 0-15,1-1 0 0,-4 0-224 0,3 0-32 0,2-1-16 0,0 1 0 16,-1-1-320 0,-2 0-64-16,1 0-16 0,0 1 0 0,-2 0-192 0,2 0-32 0,-3-1-16 15,-3 1 0-15,-2 0-160 0,-1-1 128 0,-2 1-128 0,-3 1 128 0,-5 0-128 0,-1 0 0 16,-1 0 0-16,-9 0 128 0,0 0-272 0,0 0-64 31,0 0-16-31,0 0 0 0,0 0-336 0,0 0-64 16,0 0-16-16,0 0 0 0,-10 4-464 0,-2 0-112 0,-4-1 0 0,0 2-16 31,-4-1-672-31,0 1-128 0,-1-2-16 0,0 0-6288 0,0-1-1264 16</inkml:trace>
  <inkml:trace contextRef="#ctx0" brushRef="#br0" timeOffset="142283.26">17141 13108 9215 0,'0'0'400'0,"0"0"96"0,0 0-496 0,0 0 0 0,0 0 0 0,0 0 0 16,0 0 3648-16,0 0 624 0,3 7 128 0,-3-7 16 15,5 8-2624-15,-5-8-512 0,5 9-128 0,0 1 0 16,-1 1-400-16,2 1-80 0,-3 0-16 0,1 3 0 16,0 2-192-16,-1 1-32 0,1 1-16 0,-1 1 0 15,0 1-144-15,-1 0-16 0,0 1-16 0,2-1 0 16,-3 0-80-16,-1 1-16 0,0-1 0 0,0-2 0 16,-1-1-144-16,-1-1 160 0,0-2-160 0,0 0 160 0,-1 0 32 15,-1-2 16-15,1-2 0 0,0-1 0 0,-3-1 240 0,1-3 32 16,-1 0 16-16,1-2 0 0,-2-1 80 0,1 1 32 15,-2-2 0-15,0-1 0 0,-1-1-32 0,0 0-16 16,-2-1 0-16,-2 0 0 0,0-1-48 0,0-2-16 16,1 0 0-16,-1-1 0 0,0-1-64 0,0-1-16 15,1 0 0-15,1 0 0 0,0-1-224 0,1 2-64 16,-1-2 0-16,3 2 0 0,0 2-128 0,2 0-144 16,1-1 144-16,5 5-208 15,-7-5-176-15,7 5-48 0,0 0 0 0,0 0 0 16,-4-6-1264-16,4 6-256 0,0 0-48 0,0 0-16 15,0 0-1440-15,8-4-272 0</inkml:trace>
  <inkml:trace contextRef="#ctx0" brushRef="#br0" timeOffset="142569.21">17548 13451 36287 0,'0'0'1600'0,"0"0"336"0,0 0-1552 0,0 0-384 0,0 0 0 0,0 0 0 16,0 0 704-16,0 0 64 0,0 0 16 0,-5 7 0 0,5-7-496 0,-7 7-96 16,7-7-32-16,-4 10 0 0,0-1 0 15,2 2 0-15,2 1 0 0,0 1 0 0,-2 3 48 0,2-1 16 16,1 0 0-16,-1 1 0 0,0 0 32 16,1 2 16-16,1 0 0 0,1-1 0 0,-2 0-272 0,0 0 160 15,-1 1-160-15,1-3 128 0,1 1-128 0,0-3 0 16,-1 0 0-16,0-1 128 0,3 0-128 0,-4 0 0 15,-1-2 0-15,0-1 0 16,1 0-608-16,-2-1-48 0,2-8-16 0,-3 7 0 16,3-7-1952-16,0 0-384 0,0 0-64 0</inkml:trace>
  <inkml:trace contextRef="#ctx0" brushRef="#br0" timeOffset="142802.26">18019 13448 23039 0,'0'0'1024'0,"0"0"192"0,9-4-960 0,0 2-256 0,2 0 0 0,0 0 0 16,1 0 3248-16,2 0 592 0,1 0 128 0,1 0 32 0,-2-3-3184 0,0 1-640 15,1 1-176-15,-1 1 0 16,-1-2-560-16,-2 2-160 0,0 0-48 0,-3 1 0 15,-8 1-2176-15,0 0-432 0</inkml:trace>
  <inkml:trace contextRef="#ctx0" brushRef="#br0" timeOffset="142976.7">17990 13540 21183 0,'0'0'1888'0,"-7"2"-1504"0,7-2-384 0,-7 4 0 15,7-4 3408-15,0 0 624 16,0 0 112-16,0 0 16 0,0 0-2272 0,0 0-464 0,6 8-80 0,0-1-32 15,4-2-704-15,2 0-144 0,1-1-16 16,1 0-16-16,0-1-208 0,2-1-32 0,1-1-16 0,2 0 0 16,0 0-384-16,2 0-80 15,1-1-16-15,1 0 0 0,2-1-1536 0,1 0-304 0,3-2-64 0,1-1-14256 16</inkml:trace>
  <inkml:trace contextRef="#ctx0" brushRef="#br0" timeOffset="143449.65">19688 13099 27647 0,'0'0'1216'0,"0"0"256"0,-3-8-1168 0,3 8-304 0,2-6 0 0,-2 6 0 0,1-8 2752 15,-1 8 480-15,0 0 96 0,0 0 32 16,5-6-2208-16,-5 6-432 0,0 0-80 0,0 0-32 0,0 0-224 0,0 0-32 16,0 0-16-16,0 0 0 0,0 0-48 0,0 0-16 15,6 9 0-15,-3 3 0 0,-2-2-80 0,-3 3-32 16,0 1 0-16,-3 2 0 0,1 3-160 0,-1 1 0 16,0 1 0-16,-1 1 128 0,1 1-128 0,1-1 0 15,-1-1 144-15,1 1-144 0,0 0 0 0,1-2-192 16,0-1 32-16,2 1 0 15,0-4-256-15,1 2-48 0,0-1-16 0,0-2 0 16,1-1-1488-16,0-2-288 0,0-1-64 0,1-2-16 16,-2-9-1168-16,0 0-224 0,13 7-48 0,-1-8-7680 0</inkml:trace>
  <inkml:trace contextRef="#ctx0" brushRef="#br0" timeOffset="143835">19968 13199 28559 0,'0'0'1264'0,"0"0"272"0,0 0-1232 0,0 0-304 0,2-8 0 0,-2 8 0 16,0 0 1168-16,0 0 176 0,0 0 48 0,0 0 0 16,0 0-816-16,0 0-176 15,0 0-16-15,0 0-16 0,-5-3-160 0,5 3-16 0,0 0-16 0,-8 3 0 16,2 2-176-16,6-5 0 0,-6 9 0 0,3-1 0 16,1 1 0-16,0 1 0 0,4 1 0 0,0 0 0 15,1-1 0-15,3 0 0 16,0-1 144-16,2-1-144 0,0 1 256 0,1-1 0 0,2-1-16 0,2-1 0 15,0 1 48-15,1-1 16 0,1 1 0 0,2 0 0 0,-4 0 160 16,3-1 48-16,0-1 0 0,1 1 0 0,-2 0 0 0,-2 0 16 16,-1-2 0-16,-1 3 0 0,-1-3-256 0,-2 1-48 15,-8-5-16-15,6 6 0 0,-1 1-80 0,-2 1-128 16,-3-8 176-16,2 9-176 0,-2-9 128 0,-1 13-128 16,-2-2 0-16,-1-2 0 0,-4 1 0 0,-1-1 0 15,-1-1 0-15,-2 0 0 0,-3-1 0 0,-1 1 0 0,0-1 0 0,-1-2 0 16,2-1 0-16,-1 2 0 0,0-2 0 0,1 0 0 15,-1-1 0-15,2 0-176 16,0-1 32-16,0 0 0 16,1-4-576-16,1 1-112 0,1-1-32 0,1-1 0 15,1-2-2000-15,2-1-400 0</inkml:trace>
  <inkml:trace contextRef="#ctx0" brushRef="#br0" timeOffset="144065.32">19977 13205 33455 0,'0'0'1472'0,"0"0"320"0,0 0-1424 0,0 0-368 0,9-3 0 0,0 0 0 0,0 0 304 0,2-2-16 16,3 2 0-16,0 0 0 16,2-1-96-16,4 0-32 0,2 0 0 0,4-1 0 15,0 1-160-15,3 1 192 0,-1-1-192 0,0 1 192 16,-2-1-192-16,-2 0-176 0,-1 2 48 0,-1 0 0 31,0-1-384-31,0 0-80 0,0 1-16 0,2 1 0 16,-1 0-1952-16,-1 0-384 0</inkml:trace>
  <inkml:trace contextRef="#ctx0" brushRef="#br0" timeOffset="144687.57">19373 13722 24767 0,'-11'-2'1088'0,"2"2"240"0,-2-1-1072 0,1 0-256 0,-1-1 0 0,1 1 0 16,1 0 1104-16,0 1 176 0,2-1 16 0,7 1 16 16,0 0-416-16,0 0-64 0,0 0-32 0,0 0 0 0,-5-1 16 0,5 1 0 0,0 0 0 0,0 0 0 31,0 0-176-31,8-1-48 0,2 1 0 0,4 1 0 16,2 0-16-16,2-1-16 0,0 0 0 0,4 0 0 0,1-1-64 15,4 1-16-15,3 0 0 0,4 1 0 0,4 1-160 0,5 0-48 16,4-1 0-16,4-1 0 0,3 0-32 0,-1 1-16 15,-2-1 0-15,1 0 0 0,2 0-16 16,3 1 0-16,1 1 0 0,1-1 0 0,-1-1-80 0,-4-1-128 16,-7 1 176-16,-2-2-176 0,-1 1 144 15,-1 0-144-15,-2 0 0 0,0 1 144 0,-3 0-16 0,0 0-128 0,-4 0 192 16,-2 0-64-16,-5 0-128 0,-2 0 0 16,-1-1 0-16,-6 0 0 0,-2 1 0 0,-5-1 0 15,-3-1 0-15,-8 2 0 16,0 0-400-16,9 0-16 0,-9 0 0 0,0 0 0 15,0 0-464-15,0 0-80 0,0 0-32 0,0 0 0 16,-10 1-2720-16,-6 2-528 0,-19 3-112 0,-6 0-32 0</inkml:trace>
  <inkml:trace contextRef="#ctx0" brushRef="#br0" timeOffset="145270.71">19601 14137 25791 0,'0'0'2304'0,"-8"-3"-1856"0,0-2-448 0,8 5 0 0,0 0 2176 0,-4-6 320 16,2-1 80-16,2 7 16 0,0 0-1664 0,4-5-336 15,2-2-64-15,1 2-16 0,2-1-48 0,1 2-16 16,2 0 0-16,2 0 0 0,2-1 64 0,1 1 0 15,2 3 0-15,0 0 0 0,0 1 112 0,-2 1 16 16,3 0 16-16,-4 2 0 0,-1 0-304 0,-2 1-64 16,-1 0-16-16,-1 0 0 0,-1 0-144 0,-2 2-128 0,-2 1 144 0,0 2-144 15,-2 0 0-15,-2 1 0 0,1 0-128 0,-3 1 128 16,-2 0-432-16,1 2 32 0,-2 0 0 0,-1 1 0 16,-3 0 64-16,0 1 16 0,0-1 0 0,-1-1 0 15,0-1 160-15,0 1 160 0,-2-1-208 0,1-1 80 16,2-1 128-16,2 0 0 0,-1-1 0 0,2 0 0 15,1-1 0-15,1 1 128 16,2-9-128-16,3 10 0 0,-2-1 176 0,-1-9-48 0,5 6 0 0,1 1 0 16,0 0 0-16,3-1-128 0,1 1 192 0,0-1-64 15,0 1-128-15,-1 0 0 0,2 0 0 0,0 1 128 16,-1-1-128-16,-1-1 0 0,0 1 0 0,-1-1 0 0,-8-6 0 0,9 8 0 31,-4-1 128-31,-5-7-128 0,4 9 0 0,-4-9 128 0,1 8-128 0,-1-8 128 0,-3 9 160 0,3-9 32 16,-6 7 0-16,-1-2 0 0,0-1 96 0,-2-1 32 0,-2 0 0 15,-1 0 0-15,-2 0-48 0,-2-1 0 16,-5 0 0-16,-2-1 0 0,0-1-128 0,-1 1-16 16,-1 0-16-16,1-2 0 0,1 1-112 0,1 0 0 0,2 0-128 0,3 0 192 15,0-1-192-15,2 0 0 16,1-1 0-16,3 1 0 16,1 0-528-16,1 0 0 0,1-2 0 0,8 3 0 15,-5-5-1440-15,5 5-272 0,-4-6-64 0,4 6-9840 16,4-10-1952-16</inkml:trace>
  <inkml:trace contextRef="#ctx0" brushRef="#br0" timeOffset="145931.7">20083 14279 17503 0,'0'0'1552'0,"0"0"-1232"0,1-6-320 0,2-1 0 16,1-2 3520-16,4 2 640 0,1-1 128 0,2 1 16 16,1 0-2816-16,3-1-560 0,2 0-112 0,-3 2-32 0,3-2-80 0,-2 2-32 15,3 2 0-15,-2 0 0 0,0 0 32 0,-1 2 0 16,-1 1 0-16,0 0 0 0,-1 0-256 0,0 2-32 0,-2 1-16 0,0 0 0 15,0 0-144-15,-1 2-48 16,-1-1 0 0,-2 1 0-16,1 2-208 0,-3 1 0 0,2-1 0 0,-4 3 0 0,-1 2 0 0,-2 2-192 15,-2-1 48-15,0 1 0 0,-2 1-48 0,-1 2-16 0,-2 0 0 0,-2 1 0 32,-1 1 16-32,0 0 16 0,-1 0 0 0,0 0 0 0,-1-1 176 0,-1 0-128 0,-1-3 128 0,0 0-128 0,2 1 128 15,-1-2 0-15,-1-1 0 0,0-1 128 0,3-1 176 0,0-1 32 31,0-1 16-31,3-1 0 0,8-7-80 0,-7 7-16 0,7-7 0 0,0 0 0 0,0 0-128 16,0 0-128-16,0 0 192 0,0 10-192 0,0-10 240 0,7 7-64 16,-7-7-16-16,8 5 0 0,3-2-160 0,3 0 0 15,2 1 0-15,2-3 0 0,-3-2 0 0,3 1 0 16,-1-2 0-16,3 1 0 0,1 0 0 0,1-1 0 16,2 0 0-16,2 0-176 0,0-2 176 0,0 1 0 31,2 0 0-31,-1-1 128 0,0 1 0 0,0 0 16 0,1 0 0 0,-3-1 0 0,-1 1-16 0,-2 1 0 15,-2 0 0-15,-2 0 0 0,-4 1 32 0,-2 0 0 16,-2 0 0-16,-1 0 0 0,-1 0 32 0,-8 1 0 16,0 0 0-16,0 0 0 0,0 0 0 0,0 0 16 15,0 0 0-15,0 0 0 0,0 0 0 0,0 0 0 16,0 0 0-16,0 0 0 0,0 0-208 0,0 0 176 0,0 0-176 0,-9-2 160 31,1 0-160-31,8 2-176 0,0 0 48 0,-9-2 0 31,0 1-256-31,9 1-64 0,-7-2 0 0,7 2 0 16,0 0-1632-16,0 0-336 0,0 0-64 0,0 0-15504 0</inkml:trace>
  <inkml:trace contextRef="#ctx0" brushRef="#br0" timeOffset="147392.85">21404 13396 19343 0,'0'0'848'0,"0"0"192"0,-6-4-832 0,6 4-208 15,-4-6 0-15,4 6 0 0,-8-2 2416 0,8 2 432 16,-8-1 96-16,1 1 0 0,-1 3-1968 0,0 0-400 15,0 2-64-15,-1 1-32 0,-1 3-160 0,0 2-16 0,-4-1-16 0,0 5 0 16,0 3-160-16,1 1-128 0,1 1 192 0,-2 0-192 16,1 1 240-16,1-2-64 0,-2 0-16 0,3-1 0 0,0 2-32 0,1-1 0 15,0-3 0-15,0 0 0 0,0-2-128 0,2-1 192 16,-1-1-192-16,2-2 192 0,2-2 80 0,5-8 32 16,0 0 0-16,-4 8 0 0,4-8 64 0,0 0 16 15,0 0 0-15,0 0 0 16,0 0-80-16,0 0-16 0,0 0 0 0,10-4 0 0,0-3-80 15,2-3-16-15,3-3 0 0,0-2 0 0,0 0-64 16,2-2 0-16,-2-2-128 0,1-1 192 0,-2-1-192 0,1 0 128 16,1-1-128-16,-1 1 0 0,1 1 0 0,-2 3 128 15,-2 1-128-15,0 3 0 0,0 2 0 0,-3 3 0 16,0 0 128-16,-1 1-128 0,-8 7 176 16,7-4-16-16,-7 4 0 0,0 0 0 0,0 0 160 0,0 0 16 15,0 0 16-15,9 1 0 0,-9-1-144 0,0 0-16 0,7 9-16 16,-3 2 0-16,-1 1-176 0,0 1 128 15,-2 2-128-15,1 1 128 0,-2 0-128 0,0 1 0 0,0 0 0 0,1 1 128 16,-1-2-128-16,2 2 0 0,0-2 0 0,1 2 128 16,-1-1-128-16,1-1 0 0,0-1 0 15,1 1 0-15,0-3 0 0,0-1 0 0,0-1 0 0,0-2 0 16,-1-1-320-16,-3-8 16 0,5 6 0 16,-5-6 0-1,0 0-528-15,0 0-128 0,0 0 0 0,0 0-16 16,0 0-544-16,0 0-96 0,0 0-32 0,2-13-13456 0</inkml:trace>
  <inkml:trace contextRef="#ctx0" brushRef="#br0" timeOffset="147669.07">21158 13431 4607 0,'0'0'192'0,"0"0"64"0,-4-4-256 0,4 4 0 15,-1-7 0-15,1 7 0 16,0 0 6080-16,4-5 1184 0,4 0 224 0,2 1 64 0,2 1-5760 15,2-1-1152-15,2 0-240 0,2 1-32 0,3-1 224 0,4 2 48 16,2 1 16-16,3-1 0 0,1 1-64 0,0 0-16 16,1 1 0-16,1 0 0 0,0 0-384 0,0 0-64 0,-1-2-128 0,-3 1 176 15,-6 0-176-15,-2 0 0 0,-2 0 0 0,-2 1-176 32,-3 0-272-32,0 0-48 0,-3 1-16 0,-3 0 0 0,-8-1-1520 0,9 4-304 15,-9-4-64-15,0 0-11088 16</inkml:trace>
  <inkml:trace contextRef="#ctx0" brushRef="#br0" timeOffset="148386.22">22042 13569 13823 0,'0'0'608'0,"12"-1"128"0,-1-1-592 0,0 0-144 0,-1-1 0 0,-3 0 0 0,-7 3 2688 0,9-7 512 16,-2 0 112-16,-3 1 16 0,0-2-1696 0,-2 2-336 31,-2-3-64-31,-1 0-16 0,-2 0 0 0,1-1-16 16,1 0 0-16,-3 0 0 0,-1 1-160 0,0 0-16 0,-1-1-16 0,-1 1 0 16,-3 0-336-16,0 0-64 0,1 2-16 15,-1-1 0-15,-1 1-288 0,-1 3-64 16,-1-1-16-16,0 0 0 0,-1 2-224 0,-1 0 0 0,0-1 0 0,-1 3 0 0,0 2 0 0,-1 1 0 15,1 1 0-15,-1 1 0 0,0 3 0 0,-1 1 0 16,2 2 0-16,-1 2 0 0,1 2-160 0,0 0 160 16,2 1-128-16,3 2 128 0,1-1 0 0,1 1-160 15,0-1 160-15,3 0 0 0,0-1-160 0,2 1 160 16,2-3-128-16,1-1 128 0,1 0-128 0,2 0 128 16,2 0-128-16,2-2 128 0,-1-2 0 0,4 1-128 15,1-2 128-15,2 0 0 0,1-2 0 0,4 1 0 16,0-4 192-16,2-2-64 0,2-2 0 0,-1-1 16 15,-1-2 0-15,2-3 0 0,1 1 48 0,0-3 0 16,0-2 0-16,1-3 0 0,-3 0 64 0,0-3 0 16,2-1 16-16,-3-3 0 0,-2-4 48 0,0 0 16 15,0 0 0-15,-2-2 0 0,-2-1-144 0,-3 1-16 0,0-1-16 16,0 1 0-16,-2 0 0 0,0 2 0 0,-2 2 0 0,-1 2 0 16,0 0 48-16,-2 2 16 0,-1 3 0 0,0 3 0 15,-2 2-16-15,0 0 0 0,0 1 0 0,0 1 0 16,-1 0 0-16,0 2 0 0,1 1 0 0,0 7 0 15,-3-7-208-15,1 3 176 0,2 4-176 0,0 0 160 16,0 0-160-16,0 0 0 0,0 0 0 0,0 0 0 0,0 0 0 16,0 0 0-16,-6 5 0 0,1 4-176 15,-1 2 176-15,1 2-192 0,-1 2 192 0,1 3-192 16,-2 2 192-16,0 2-128 0,1 1 128 16,-1 2-128-16,1 2 128 0,-1 1-192 0,0 2 192 0,2 0-192 0,-1-3 192 15,4 2-208-15,-3-2 80 0,2 1 128 0,1-2-160 16,1-1 160-16,0 0 0 0,1-2-144 0,0-3 144 0,2-1 0 15,2 0-144-15,-1-1 144 0,0-2-320 16,3 0 0-16,-1-2 0 0,2-1 0 0,-1-3-16 0,2 0 0 16,1-4 0-16,1 1 0 15,2-3-144-15,0 0-32 0,1-1 0 0,1-2 0 16,2-1-192-16,0-1-64 0,-1 0 0 0,1-1 0 16,-2 0-64-16,3-1 0 0,-3-1-16 0,1-2 0 0,-2 1-1696 15,1-2-336-15,1-1-64 0</inkml:trace>
  <inkml:trace contextRef="#ctx0" brushRef="#br0" timeOffset="148772.35">22626 12979 31615 0,'0'0'1408'0,"0"0"272"0,0 0-1344 0,0 0-336 15,0 0 0-15,0 0 0 0,-1-8 896 16,1 8 96-16,0 0 32 0,0 0 0 16,0 0-608-16,0 0-112 0,0 0-32 15,0 0 0-15,-8-1-64 0,8 1-16 0,-8 2 0 0,3 3 0 0,-1 1 0 0,1 2 0 16,-2 1 0-16,1 2 0 0,-2 1-64 0,0 1-128 16,2-1 176-16,-1 2-176 0,-1-1 128 0,1 0-128 0,0 0 0 0,2-1 0 15,-1-1 144-15,2 0-144 16,0 0 0-16,3 0 144 0,-2-1 112 0,2 0 0 15,1 0 16-15,1-1 0 0,-1-9 144 0,4 10 32 0,1-3 0 16,0 0 0-16,3 0-64 0,1-2 0 16,0-1 0-16,0 0 0 0,1 0-144 0,1-1-48 0,-1 0 0 0,1-1 0 15,1 0-192-15,0-1 144 0,2-1-144 16,0 1 128-16,1 0-256 0,1 2-64 0,-2-3-16 0,3 0 0 16,-2 0-416-16,1-2-80 15,2 1 0-15,0 0-16 0,-2-1-2032 0,2-1-384 0,0-2-96 0</inkml:trace>
  <inkml:trace contextRef="#ctx0" brushRef="#br0" timeOffset="149030.26">22858 13130 27759 0,'-9'-7'1216'0,"4"3"272"0,-3-1-1184 0,1 1-304 16,2-2 0-16,-1 0 0 0,-1 0 1584 0,1 1 256 0,1-1 48 0,0 2 16 16,1 0-736-1,4 4-144-15,0 0-16 0,0 0-16 0,-6-5-176 16,6 5-48-16,0 0 0 15,0 0 0-15,0 0-256 0,0 0-64 16,0 0-16-16,0 0 0 0,0 0-176 0,-2 9-48 0,0 0 0 0,1 2 0 16,0 2-208-16,0 2 0 15,-2 1 0-15,1 1 0 0,1 4 0 0,-3 2 0 16,0 0 0-16,1 2 0 0,-1-2 0 0,-1 0 0 0,1-1-128 0,0 2 128 16,-1-2-128-16,1-1 128 0,0-2-192 0,1-1 192 31,0 0-736-31,0 0-32 0,-1-3-16 0,1-2 0 15,0-2-1808-15,2-1-352 0,-4-2-80 0</inkml:trace>
  <inkml:trace contextRef="#ctx0" brushRef="#br0" timeOffset="162572.87">5399 15290 9215 0,'0'0'816'0,"0"0"-656"16,0 0-160-16,3-8 0 0,-1 0 3648 0,-2 8 704 15,2-10 144-15,-2 10 32 0,2-9-2864 0,-2 9-560 16,0-9-112-16,0 9-32 0,-2-9 128 0,2 9 0 15,0 0 16-15,-4-7 0 16,4 7-64-16,0 0-16 0,-7-6 0 0,7 6 0 0,-9-3-304 0,2 4-64 0,-1 1-16 0,-1 4 0 16,-1 2-336-16,0 3-80 15,-1 3-16-15,-2 2 0 0,-2 4-208 0,-2 2 0 16,0 0 0-16,-1 2 0 0,-1 0 128 0,1 3-128 0,-1-1 0 0,1 1 144 16,2-1-144-16,1-3 0 15,-1-2 0-15,3-1 0 0,2 0 0 0,1-3 0 0,0-1 144 16,2-3-144-16,0-2 240 0,2-1-32 0,1-2 0 0,1 0 0 15,4-8 16-15,-3 7 0 0,3-7 0 0,0 0 0 16,0 0-48-16,0 0-16 0,0 0 0 0,0 0 0 16,0 0 48-16,0 0 16 0,0 0 0 15,0 0 0-15,9-4-80 0,0-2-16 0,1-3 0 16,2-2 0-16,3-4-128 0,2-4 192 0,0-4-192 0,3-2 192 16,1-2-192-16,1 0 0 0,1-1 0 0,-3 2 0 15,-3 0-224-15,0 2 80 0,-2 2 16 0,0 2 0 16,-3 0 128-16,-1 3 0 0,-1 3 0 0,-1 2 0 0,0 2 0 0,-1 1 0 15,0 0 0-15,-4 3 0 16,-4 6 0-16,8-6 144 0,-8 6-144 0,7-3 160 16,-7 3-160-16,0 0 0 0,0 0 0 0,11 1 128 0,-11-1-128 15,9 8 0-15,-1 0 0 0,0 2-176 0,-1 1 176 0,2 2 0 0,-1 4-144 16,1-1 144 0,1 1-176-16,-3 2 48 0,3 2 0 0,0 1 0 0,0-2 128 15,0 1 0-15,0 0 0 0,0-1 0 0,-2-2 0 16,1-2 0-16,0-2 0 0,1 1 0 0,-5-2 0 0,1-1 0 15,-2-3 0-15,0-1 0 0,-4-8 0 0,1 9 0 16,-1-9 128-16,-2 8-128 0,-4-2 240 0,-1-2-32 0,-1-1 0 0,-2 0 0 16,-3-2-32-16,-3 0-16 15,-4 1 0-15,-1-1 0 0,-3 0-160 0,-1 0 128 0,-1 0-128 0,0 0 128 16,1 1-128-16,0 0 0 16,-1-1 0-16,1 1 0 0,-1 0 0 0,1 0 0 0,-1 1 128 0,2-1-128 15,1 0 0-15,2 0 0 16,2 0 0-16,4 1 0 0,2-1 0 0,2 0 0 15,1 0 0-15,2 0 0 16,8-2-560-16,0 0 16 0,0 0 0 0,0 0 0 16,0 0-1664-16,0 0-336 0,10 5-64 0,7-4-8416 15,7-2-1696-15</inkml:trace>
  <inkml:trace contextRef="#ctx0" brushRef="#br0" timeOffset="163039.2">5946 15484 20271 0,'0'0'896'0,"0"0"192"0,6-5-880 0,-6 5-208 0,0 0 0 0,4-6 0 15,0 0 1984-15,-4 6 336 0,0 0 80 0,0 0 16 16,-2-7-832-16,0 1-176 0,2 6-16 0,-5-4-16 16,-1-1-192-16,1 2-32 0,-2 1-16 0,7 2 0 15,-9-4-496-15,2 4-112 0,-1 2-16 0,0 0 0 0,1 1-304 0,-1 1-64 16,0 2-16-16,0 2 0 0,1 0-128 0,0 3 0 15,1 2 0-15,1 0 0 16,2 1 0-16,1 0 0 0,1 1-128 0,2-1 128 16,2 0 0-16,2 1-144 0,3-1 144 0,3-1 0 0,1 1-144 0,4-2 144 15,1-1 0-15,4-1-144 0,0-1 144 0,3-1 0 16,5-3 0-16,-2-1 128 0,3-2 32 0,2-3 16 16,-1-3 0-16,-3 0 0 0,-1-3-16 0,-2 0 0 15,-2-2 0-15,-1 0 0 0,-2 0 80 0,-1-2 16 16,-3 0 0-16,-2-2 0 0,0-1 144 0,-3-2 48 0,-1 1 0 15,-3 0 0-15,-1-2 0 0,-3 1 0 0,-2-1 0 0,-2 2 0 16,-1-1-64-16,-3 2 0 0,-1-1 0 0,-4 3 0 16,-1 1-144-16,-1 2-48 0,-4-1 0 0,0 3 0 15,-3 3-192-15,-2 1 0 0,-2 0 0 0,-2 1 0 16,-1 2-128-16,-1 2-32 0,0 1 0 0,0 0 0 31,2 2-336-31,-1 3-64 0,2 0-16 0,2 1 0 16,5 0-400-16,3 1-96 0,-2-1-16 0,4 1 0 0,3 0-1648 0,2 0-336 0,1 0-64 0,3-1-11808 15</inkml:trace>
  <inkml:trace contextRef="#ctx0" brushRef="#br0" timeOffset="163408.28">6232 15015 8287 0,'-6'-9'368'0,"1"2"80"0,0-4-448 0,0 1 0 0,1 1 0 0,0 1 0 16,-1 1 6032-16,1 1 1136 16,-1 1 208-16,5 5 48 0,-6-5-5520 0,6 5-1120 15,-6-3-208-15,6 3-64 0,-7-2 288 0,7 2 48 0,-7 0 16 0,7 0 0 16,0 0-352-16,-5 8-80 0,0 3-16 0,2 3 0 16,-2 1-288-16,2 4-128 0,0 3 0 0,0 3 128 15,-4 3 0-15,3 1 0 0,-1 1 0 0,0 3 0 16,-2 1 32-16,0 2 0 0,1 1 0 0,1 2 0 15,1 2-16-15,0 1 0 0,-2 1 0 0,2 1 0 16,-1-3-144-16,1 0 128 0,-3-3-128 0,3-1 128 16,0-1-128-16,-1 1 0 0,1-3 0 15,-2-1 0-15,0-3 0 0,-1-1 0 0,0-3 0 16,2 0 0-16,-1-1 0 0,2-3 0 0,0-3 0 0,-1-1 0 16,2-2-384-16,0-3 64 0,0 0 0 0,1-1 0 15,0-3-592-15,2-9-112 0,-1 7-32 0,0-1 0 16,1-6-2576-16,0 0-512 0</inkml:trace>
  <inkml:trace contextRef="#ctx0" brushRef="#br0" timeOffset="163694.12">6555 15736 26719 0,'0'0'2368'0,"0"0"-1888"0,0 0-480 0,0 0 0 16,0 0 1712-16,0 0 240 0,0 0 48 0,0 0 16 15,0 0-1232-15,0 0-240 0,0 0-48 0,0 0-16 0,0 10 400 16,0 1 80-16,-1 1 0 0,-1 1 16 0,0 1-400 0,-1 3-64 16,-1-1-32-16,0 3 0 0,3 0-192 0,-1 0-32 15,1 2-16-15,0 0 0 0,0 0-96 0,-2-1-16 16,3-1 0-16,0 0 0 0,0-1-128 0,0-2 0 15,-1-1 0-15,2-2 128 0,-1-1-128 0,0 0-272 16,-1 0 64-16,1-2 16 16,-1-1-2560-16,1-9-512 0</inkml:trace>
  <inkml:trace contextRef="#ctx0" brushRef="#br0" timeOffset="165059.85">7783 15429 26031 0,'0'0'1152'0,"0"0"240"0,0 0-1120 0,-3-7-272 0,3 7 0 0,0 0 0 16,0 0 1088-16,0 0 144 16,6-8 48-16,0 3 0 0,1 1-448 0,2 0-96 15,-1 2-16-15,3 0 0 0,4-1-16 0,1 0-16 0,2 0 0 0,2 1 0 16,2-1-48-16,1-1-16 0,-1 1 0 0,-1 1 0 16,-2-2-304-16,1 1-48 0,-1 0-16 0,0 0 0 15,-2-1-256-15,2 1 0 0,-2 1 0 0,0-2 0 16,-2 1 0-16,0 1 0 0,-2 0 0 0,-2 1 0 15,0 0-512-15,-2 1-176 0,-9 0-16 0,8 1-16 16,-8-1-2448-16,0 0-480 16</inkml:trace>
  <inkml:trace contextRef="#ctx0" brushRef="#br0" timeOffset="165239.95">7822 15598 32015 0,'0'0'1408'0,"-8"-1"320"0,8 1-1392 0,0 0-336 16,0 0 0-16,0 0 0 0,-8 0 1008 0,8 0 128 15,0 0 16-15,0 0 16 0,0 0-464 0,0 0-80 16,14 3-32-16,2 0 0 0,3-2-80 0,2 0 0 0,2-1-16 0,1-1 0 16,4-2-240-16,-3 2-64 15,-1-2 0-15,0 0 0 0,0-1-192 0,1 1-208 0,-1-1 32 0,1 0 16 32,-1 1-2112-32,1 0-416 0,-1 0-96 0</inkml:trace>
  <inkml:trace contextRef="#ctx0" brushRef="#br0" timeOffset="165819.88">10155 14651 19343 0,'0'0'848'0,"0"0"192"0,0 0-832 0,0 0-208 0,0 0 0 0,5-5 0 0,-5 5 2880 16,9-5 512-1,1 2 128-15,0 1 0 0,1-1-2560 0,2 0-512 16,2 0-96-16,1 0-32 0,2-1 416 0,0 1 80 16,2-1 16-16,3-1 0 0,3 2 0 0,1-2 0 15,3-1 0-15,-2 1 0 0,3 2-288 0,2 0-48 0,0-3-16 0,1 2 0 0,0 1-240 0,2-2-48 16,-1 1-16-16,-2-1 0 0,-4 1-176 0,-1-1 128 16,-3 0-128-16,-2 2 128 0,-1 0-128 15,-2-1 0-15,-2 2 0 0,-2 1 128 16,-1 1-128-16,-3 0-224 0,-2-1 48 0,-10 1 16 15,8 1-672-15,-8-1-128 0,0 0-16 0,0 0-16 16,0 0-2320-16,0 0-464 0,-9 11-80 0,-8-3-9056 0</inkml:trace>
  <inkml:trace contextRef="#ctx0" brushRef="#br0" timeOffset="166089.92">10482 14619 24879 0,'0'0'1088'0,"0"0"256"0,0 0-1088 0,0 0-256 15,0 0 0-15,0 0 0 0,0 0 2336 0,0 0 416 16,0 0 64-16,0 0 32 0,0 0-1760 0,-4 9-336 16,4-9-80-16,0 10-16 0,0 0-16 0,3 0-16 15,-1 1 0-15,1 1 0 0,1 3-288 0,1 1-48 16,-2 0-16-16,0 1 0 0,0-1-80 0,-2 2 0 16,0 1-16-16,0 1 0 0,-1-2-176 0,0 1 192 15,-1 0-192-15,0 0 192 0,0-1-192 0,-2 0 0 16,1 0 0-16,0-2 0 0,0 2 128 0,0 0-128 15,-1-2 0-15,2 0 128 0,0-1-128 0,2-1 0 16,-1 1 0-16,1-3 0 0,1 0-352 0,-1 0 0 16,1-2 0-16,0-1 0 15,1-1-1504-15,2 0-288 0,-1-2-64 0,2-2-8480 0,-6-4-1680 16</inkml:trace>
  <inkml:trace contextRef="#ctx0" brushRef="#br0" timeOffset="166357.01">10809 14950 28559 0,'0'0'1264'0,"0"0"272"0,0 0-1232 0,0 0-304 0,0 0 0 0,0 0 0 15,0 0 1728-15,0 0 272 0,0 0 64 0,0 0 16 0,0 0-1248 0,0 0-240 16,0 0-48-16,-4 7-16 16,2 1 192-16,-1 0 48 0,1 1 0 0,2 1 0 15,0 2-304-15,0 0-48 0,2 1-16 0,-1 2 0 0,1 0-240 0,-1 1-160 16,0-2 192-16,0 0-192 15,1 3 0-15,1-3 0 0,-1-1 0 0,0 0 0 0,1 1 0 0,1-2 0 16,-1-1 0-16,0-1 0 16,0-2-368-16,2 2-128 0,-1-2-16 0,1-1-16 15,-1-2-1872-15,0-1-368 0,-4-4-80 0,8 3-16 0</inkml:trace>
  <inkml:trace contextRef="#ctx0" brushRef="#br0" timeOffset="166847.4">11574 14617 25791 0,'0'0'2304'0,"0"0"-1856"0,4-6-448 0,-4 6 0 15,0 0 1920-15,0 0 304 0,7-6 48 0,-7 6 16 0,6-5-1536 0,-6 5-304 16,0 0-64-16,0 0-16 0,0 0 336 16,0 0 64-16,0 0 0 0,0 0 16 15,0 0-160-15,0 0-48 0,0 0 0 0,1 11 0 16,-1 2-368-16,-1-1-80 0,-3 0 0 0,2 2-128 0,0 4 128 0,0 0-128 16,-1 1 0-16,0 2 0 0,-2 1 0 0,-1 1 0 0,0 1 128 15,-1 3-128-15,0 0 0 0,1 1 0 0,-2-3 0 0,1 1 0 16,3 1 0-16,0-2 0 0,0-1 0 0,2 0 0 15,0 0 0-15,1-2 0 0,0-3 0 0,1-1 0 16,0-3 128-16,3 0-128 0,-1-4 0 0,2-1 0 16,0-2 128-16,1 2-128 0,2-3 192 0,0-2-192 15,-7-5 224-15,11 7-64 0,2-3-16 0,2 1 0 16,1-2 144-16,1-1 32 0,2-1 0 0,1 2 0 16,1-3-80-16,2-2-16 0,1 1 0 15,2 0 0-15,1-1-48 0,-1 0-16 0,2 2 0 16,-1-1 0-16,0 0-160 0,0 0 0 15,2-2 144-15,-1 2-144 0,1-1 0 0,-2 2 0 16,-1-2 0-16,-3 1 0 0,-2 0 0 0,-2 1-240 0,-1-1 48 0,-1-1 0 16,-3 2-464-16,-1 0-96 15,-2 0-16-15,0 2 0 0,-11-2-2464 16,8 3-496-16</inkml:trace>
  <inkml:trace contextRef="#ctx0" brushRef="#br0" timeOffset="167769.06">9629 15728 16575 0,'0'0'1472'0,"0"0"-1168"16,-8-3-304-16,8 3 0 0,-7-4 2112 0,0 1 352 15,7 3 80-15,-8-3 16 0,2-1-1392 0,0 1-272 16,6 3-48-16,-6-3-16 0,0 0 192 0,6 3 48 0,0 0 0 0,-9-4 0 16,9 4-288-16,-6-3-48 0,6 3-16 0,0 0 0 15,-7-3-144-15,7 3-48 0,0 0 0 0,0 0 0 16,0 0-144-16,0 0-16 0,0 0-16 0,0 0 0 15,0 0-96-15,0 0 0 0,0 0-16 0,0 0 0 16,0 0-48-16,0 0-16 0,0 0 0 0,11-1 0 16,0 1-176-16,1 0 0 0,2 1 144 0,2 0-144 15,3-1 128-15,3 0-128 0,3 0 128 0,4 1-128 16,3-1 144-16,1 0-144 0,-3 0 192 0,4 0-192 16,2 0 176-16,1 0-176 0,3-1 160 0,3 1-160 15,2 0 192-15,3 1-64 0,3-1-128 0,0 0 192 0,-1 0-64 0,-1 0-128 16,1-1 176-16,-1 1-176 15,2 0 224-15,4 1-64 0,3 0-16 0,2-2 0 0,-1 1-144 0,-2 0 0 16,-1-1 0-16,2 1 0 0,-1 0 0 0,2 0 0 16,4 0 0-16,-1-1 0 0,-3-2 0 0,-1 3 128 15,2-2-128-15,-3 1 0 0,2 0 128 0,5-1-128 16,3 0 0-16,-2-1 128 0,-2 0 0 0,-1 0-128 16,1 1 192-16,2-1-64 0,2 1-128 0,1 0 160 15,1-1-160-15,0 2 160 0,-3-3-160 0,2 2 0 16,1 0 144-16,3 0-144 0,-1 0 0 0,-1-1 0 0,-4 0 0 15,-1 1 0-15,-1 0 0 0,5 1 0 16,2-2 0-16,-2 1 128 0,-3-1-128 0,-1 0 0 0,-2 0 128 0,-1 1-128 16,-1 1 0-16,1 1 0 0,-1-2 0 15,-1-1 128-15,-6-2-128 0,-4 2 0 0,-1 0 0 0,-3 1 128 16,-2 1-128-16,1 1 176 0,1-1-176 0,-1-1 192 16,-2-1-192-16,-3 1 0 0,-3-2 0 0,-4 2 0 15,-3 0 0-15,-1 0 0 0,-5 1 0 0,-1-1 128 16,-2 1 64-16,-3 0 0 0,-1 1 0 0,-3 0 0 15,-2 0 16-15,-1 0 16 0,-1-1 0 0,-1 1 0 16,-9 0-96-16,9 0 0 0,-9 0-128 0,0 0 192 0,9 0-192 16,-9 0 0-16,0 0 0 0,0 0 0 0,0 0 0 0,0 0-240 15,6 0 48-15,-6 0 16 16,0 0-192-16,0 0-32 0,0 0-16 0,0 0 0 31,0 0-544-31,0 0-96 0,0 0-32 0,0 0 0 0,0 0-1456 0,0 0-288 0,-11 3-64 0</inkml:trace>
  <inkml:trace contextRef="#ctx0" brushRef="#br0" timeOffset="169520.1">10283 16122 11967 0,'0'0'528'0,"0"0"112"0,0 0-512 0,0 0-128 0,0 0 0 0,2-9 0 0,-2 9 2896 0,0-9 560 15,0 1 96-15,0 8 32 0,0-7-2560 0,0 7-496 16,-5-9-96-16,2 3-32 15,3 6 640-15,-4-6 128 0,-2-1 32 0,1 3 0 16,5 4-176-16,-8-6-48 0,-1 0 0 0,1 0 0 0,2 2-208 0,-1 1-32 16,0 0-16-16,-1 1 0 0,-1-1-160 0,-1 1-48 15,0 1 0-15,0-1 0 0,0 1-144 0,1 1-48 16,-1 0 0-16,-1 0 0 0,-1 0-160 0,1 3-32 16,-3 0-128-16,2 1 192 0,-2 2-192 0,0 0 0 15,-2 2 0-15,1 2 0 0,-1 0 0 0,2 2 0 16,-1 1 0-16,-1 3 0 0,1 1 0 0,0 1 0 0,-1-1 0 15,3 4-160-15,2 1 160 0,1 0 0 0,-1-3 0 16,3 2 0-16,1 1 0 0,1 0-160 0,3-3 160 0,1 1 0 16,2 2 0-16,1 0-128 0,1-3 128 0,2 0 0 15,2-2-144-15,2 1 144 0,1 0-208 16,4-2 80-16,1 0 128 0,2-2 0 0,2-1 0 0,2-1 0 16,1-2 128-16,2-1 48 0,0-1 16 0,1-2 0 15,2-1 48-15,2-2 16 16,1-1 0-16,0-2 0 0,2-2-80 0,-1 0-16 0,-3-2 0 0,-1 0 0 0,-6-3 0 0,-1 1 0 15,-2-2 0-15,-2 1 0 0,-3 2 32 0,-1-2 16 16,-2 0 0-16,-1-1 0 0,-2 0 48 0,-1 1 0 16,-5 7 0-16,3-10 0 0,-2 0-80 0,-1 1-16 15,-1 0 0-15,-1 0 0 0,-2 2-160 0,1-1 160 16,-1-1-160-16,-1 1 160 0,0 2-160 0,-3 0 0 16,0 0-160-16,1 0 160 0,-1 2-128 0,1-1 128 15,2 0 0-15,-1-1-144 0,1 3 144 0,5 3 0 16,-4-3 0-16,4 3-128 0,-5-5 128 0,5 5-160 15,0 0 160-15,0 0-160 0,0-5 160 0,0 5-192 16,0 0 192-16,0 0-192 0,6-6 192 0,-6 6 0 0,8-4 0 0,-8 4 0 16,9-2 0-16,1 1 0 0,-10 1 0 0,11 1 0 15,-1 1 0-15,-1 0 0 16,-9-2 0-16,9 5 0 0,-9-5 0 0,8 6 0 0,-8-6 0 0,7 10 128 16,-1 1 80-16,-3 0 32 0,-1 0 0 0,0 2 0 15,-1 3 832-15,-2 0 160 0,0 1 48 0,-1 1 0 31,0 2-1680-31,-4 2-336 0,2 2-64 0,-2 1-16 0,1 1 816 0,0 2 144 0,1 2 48 0,0 0 0 16,-2 1-192-16,2 1 0 0,-1 1 0 0,1-4 0 16,0 0 0-16,0-1 0 0,2-2 0 0,0-1 0 15,0-4 0-15,-2-1 0 0,3-1 0 0,0-2 0 16,1 0-192-16,0-4-64 0,0-3 0 0,0-1-16 31,0-1-496-31,0-8-80 0,1 9-32 0,-1-9 0 0,0 0-1616 0,0 0-336 0,0 0-64 0,9-1-13104 16</inkml:trace>
  <inkml:trace contextRef="#ctx0" brushRef="#br0" timeOffset="171363.23">11311 16018 11055 0,'0'0'976'0,"0"0"-784"15,0 0-192-15,0 0 0 0,-1-7 2880 0,0 1 512 16,1 6 128-16,0-8 0 0,0 8-2384 0,0-6-496 16,0 6-80-16,0 0-32 0,0-8 672 0,-1 2 128 0,1 6 16 0,0 0 16 15,-1-7-16-15,1 7 0 0,-2-7 0 0,2 7 0 16,-3-5-384-16,3 5-96 0,0 0-16 0,-3-6 0 16,3 6-176-16,-4-4-32 0,-1 1-16 0,5 3 0 15,0 0-128-15,-7-1-32 0,0 1 0 0,7 0 0 0,-9 2-176 16,1 1-32-16,1 1-16 0,-1 2 0 0,-1-1-112 0,-1 5 0 15,0 1-128-15,-2 5 192 0,-2 0-192 0,-1 3 0 16,-4-1 0-16,0 4 0 0,-1 2 0 0,1 3 0 16,-2 4 0-16,0 3 0 0,-1 1 0 0,2 6 0 15,0 3 0-15,3 2 0 0,-1 2-144 0,3-1 144 16,1 0 0-16,2-1-144 0,2 1 144 0,4-1 0 16,-1 0 0-16,5-1 0 0,2 0 0 0,2-3 0 15,5-4 0-15,-3-1 0 0,4-3 0 16,1 1 0-16,1-3 0 0,2-1 0 0,0-2 0 15,1-1 0-15,0-1 0 0,4 0 0 0,-2-2 0 0,3-1 0 16,-2-2 0-16,3-1 0 0,2-3-176 0,1-2 0 16,1 0 0-16,-2-3 0 15,1-3-208-15,0-2-64 0,0-4 0 0,0-1 0 16,0-3-576-16,0-2-128 0,0-2-32 0,0-6-10272 0,0-5-2064 16</inkml:trace>
  <inkml:trace contextRef="#ctx0" brushRef="#br0" timeOffset="171756.73">11721 16095 24879 0,'0'0'2208'0,"0"0"-1760"15,0 0-448-15,-5-3 0 16,1-2 2736-16,4 5 464 0,0 0 80 0,0 0 32 0,0 0-2096 0,0 0-400 0,0 0-96 16,0 0-16-16,0 0 0 15,0 0-16-15,0 0 0 0,0 0 0 0,-6 8-240 0,3 2-32 0,-1 1-16 0,2 4 0 16,0 0-240-16,2 4-160 0,-2-1 192 0,1 2-192 15,-1 1 128-15,0 2-128 16,1 0 0-16,-2 0 0 0,1-2 0 0,0 2 0 0,1 0 0 0,-2 1 0 16,0-2 0-16,1-2 0 0,1 1 0 0,0-2 0 15,-2-2-384-15,2-2-48 0,0-1 0 0,1-1 0 32,-2-2-592-32,2 0-112 0,2-2-16 0,-2-1-16 0,0-8-2368 0,0 0-480 0,0 0-80 0</inkml:trace>
  <inkml:trace contextRef="#ctx0" brushRef="#br0" timeOffset="172150.58">11826 16202 34895 0,'0'0'1536'0,"0"0"336"0,0 0-1488 0,0 0-384 16,0 0 0-16,0 0 0 0,1-5 288 0,-1 5-16 16,0 0 0-16,0 0 0 15,0 0-272-15,0 0 0 0,0 0 0 0,0 0 0 16,0 0 288-16,0 0-48 0,0 0-16 0,0 0 0 0,0 0-64 0,2 9-16 0,-2 1 0 0,0-10 0 15,1 12-144-15,2-1 0 0,-3-11 0 0,4 11 0 16,1-1 0-16,1-1 0 16,-6-9 0-16,10 10 0 15,-1-1 0-15,-1 0 0 0,2-2 0 0,0-1 0 16,1 0 0-16,1 0 192 0,0-2 0 0,-1 2 0 16,2-1 0-16,0 1 16 0,0-2 0 0,1 2 0 15,-2-1 48-15,2 0 0 0,-1-1 0 0,-1 2 0 16,-1-1 32-16,-1 1 16 0,-1-1 0 0,-2 2 0 15,-1-1-16-15,-6-6 0 0,4 8 0 0,-4-8 0 16,0 0 144-16,3 9 16 0,-1 0 16 0,-2-9 0 0,-5 7-144 16,0 0-48-16,-3-2 0 0,1 1 0 0,-1-1-272 15,-2 0 128-15,-1-1-128 0,-1 2 0 0,-2-1 0 0,1 1 0 16,-1-2 0-16,2 2 0 0,1-4 0 0,0 0-224 16,-1-1 32-16,1 0 16 15,1 0-304-15,1 0-64 0,0-2-16 0,1 0 0 16,2 0-608-16,6 1-128 0,-10-4-32 0,2-2-10224 15,2 1-2048-15</inkml:trace>
  <inkml:trace contextRef="#ctx0" brushRef="#br0" timeOffset="172371.57">11814 16199 35535 0,'0'0'1568'0,"0"0"336"0,8-6-1520 0,1 1-384 0,4 0 0 0,3 0 0 15,1-3 160-15,5 0-32 0,3 1-128 0,5-1 192 16,1 0-32-16,2 1-16 0,0-1 0 0,0 1 0 16,-1 0-16-16,-1 1 0 0,-1 0 0 0,0 0 0 15,-3 1-128-15,-1 0 0 0,0 1-160 0,-3 0 160 16,-2 2-704-16,-3 0-64 0,-1 0 0 16,-4 0-9616-16,-2 1-1936 0</inkml:trace>
  <inkml:trace contextRef="#ctx0" brushRef="#br0" timeOffset="173290.14">11465 15993 29375 0,'0'0'1296'0,"-6"-4"272"0,0-1-1248 0,1 1-320 0,-1-1 0 0,1 2 0 15,0-1 656-15,5 4 80 0,-10-5 16 0,3 2 0 16,-2 0-112-16,1 1 0 0,0-1-16 0,1 2 0 15,-2 0-48-15,1 1-16 0,-1 0 0 0,1 1 0 0,-1 0-240 0,0 0-32 16,-1 1-16-16,-1 0 0 0,-1 0-64 0,0 2-16 16,-2 0 0-16,-1 1 0 0,1 1-192 0,0-1 128 15,-1 1-128-15,1 0 0 0,-1 2 128 0,-2-1-128 16,0-2 0-16,0 2 0 0,1 0 160 0,0 0-160 16,1 0 160-16,0-3-160 0,3 0 256 0,0 0-32 15,0-1-16-15,1 0 0 0,1 1 96 0,1-1 16 0,2-2 0 0,-2 2 0 16,9-3 64-16,-8 4 32 15,1-1 0-15,7-3 0 0,0 0-48 16,0 0-16-16,-7 4 0 0,7-4 0 0,0 0-32 0,-4 8-16 0,4-8 0 0,0 0 0 16,-5 7-48-16,5-7 0 0,0 0 0 0,-2 8 0 15,2-8-96-15,-1 10-32 0,1-10 0 0,-1 11 0 16,1 1-128-16,0-1 192 16,0 0-192-16,0 0 192 0,0 1-192 0,0 3 128 0,0 0-128 0,-1 1 128 15,-1-1-128-15,0 3 0 16,0 2 0-16,0 2 0 0,0 2 0 0,0 1 0 0,-1 1 0 15,1 3 0-15,-1-1 0 0,1 2 0 0,-1 0 0 0,1 3 0 16,-1 0 0-16,1 0 0 0,-2 0 0 0,1 1 0 16,0 1 0-16,1-1 0 0,-2-2 0 15,2 0 0-15,0-1 0 0,1-1 0 0,-2-2 0 0,1 0 0 0,2-2 0 16,-1 0 0-16,0-1 0 0,0-2 0 0,0-1 0 0,1 0 0 16,-1-4 0-16,0 1 0 0,0-1 0 15,1-2 0-15,-1 0 0 16,1-1 0-16,0 2 0 0,0-3 0 0,-2-2 0 0,2 0 0 0,0-1 0 0,0-1 0 15,0-1 0-15,2 1 0 0,-2-10 0 0,1 8 0 16,1 1 128-16,-2-9-128 0,3 9 0 0,2-1 0 16,-5-8 0-16,5 7 0 15,-5-7 0-15,7 7 0 0,-1-1 0 0,1-1 0 16,1-1 0-16,0 0 0 0,2-2 0 0,1 0 0 0,0-1 0 16,3 0 0-16,1-1 0 0,3-1 0 15,4 0 0-15,1 0 0 0,1-1 144 0,2 0-144 0,1-2 0 16,-1 1 128-16,-2 0-128 0,0-1 0 0,1 0 0 15,0 1 0-15,-1-2 0 0,0 3 0 0,1 0 0 16,0 0 0-16,-2-2 0 0,-1 2 0 0,-2 1 0 0,1 0 0 16,0-1 0-16,-3 1 0 0,0 0 0 0,-2 0 128 15,0-1-128-15,-4 2 0 0,-1 0 0 0,-3 0 0 16,-8 0 0-16,8 0 128 0,-8 0-128 0,0 0 144 0,0 0-144 0,0 0 160 16,9 4-320-16,-9-4-64 0,0 0-16 15,0 0 0-15,0 0-464 0,0 0-112 0,0 0-16 0,0 0 0 31,0 0-1824-31,-6 4-368 0,-2-1-80 0</inkml:trace>
  <inkml:trace contextRef="#ctx0" brushRef="#br0" timeOffset="173923.36">11446 16758 15663 0,'0'0'1392'0,"0"0"-1120"0,-7-4-272 0,1 1 0 0,1 0 2288 0,-1 0 400 15,2 0 64-15,4 3 32 0,-6-3-1648 0,6 3-336 16,-5-3-64-16,5 3-16 0,0 0 480 0,0 0 80 15,-7-4 32-15,7 4 0 0,0 0-352 0,0 0-80 0,0 0-16 0,0 0 0 16,0 0-320-16,0 0-64 0,0 0-16 16,0 0 0-16,0 0-144 0,0 0-48 0,12 5 0 0,3-1 0 15,1 0-48-15,4 0-16 0,2-1 0 0,7-1 0 16,2 2 144-16,4-1 32 0,0-1 0 0,2 0 0 16,1 0 16-16,2 0 16 0,1-2 0 0,1 0 0 15,1 0-32-15,2-2-16 0,0 0 0 0,1 1 0 16,-1 0-192-16,-3-1-48 0,-4 0 0 15,0-1 0-15,-2 2 48 0,-1 0 0 0,-4-1 0 0,-2 0 0 16,-3 0-32-16,-2 1 0 0,-1-1 0 0,-2 1 0 16,-3 0-16-16,-2 0 0 0,-2 0 0 0,-3 0 0 0,-1 0-128 15,-10 1 128-15,0 0-128 0,0 0 128 0,0 0-304 16,0 0-64-16,0 0-16 0,0 0 0 16,0 0-384-16,0 0-96 0,0 0-16 0,-13 0 0 15,-1 1-1392-15,-2 2-288 0,-2 2-48 0,-2 0-8576 16,-2 2-1712-16</inkml:trace>
  <inkml:trace contextRef="#ctx0" brushRef="#br0" timeOffset="174411.38">11605 17044 36447 0,'0'0'1616'0,"0"0"336"0,-6-4-1568 0,6 4-384 0,-2-5 0 0,2 5 0 16,1-7 384-16,3 2 0 16,1-1 0-16,2 1 0 0,0-1 16 0,2 2 0 0,0-2 0 0,1 1 0 15,0 0 304-15,1 1 48 0,-1 0 16 0,1 0 0 16,1 1-352-16,0 1-64 0,-1 0-16 0,-1-1 0 16,-1 2-208-16,-9 1-128 0,8 0 160 0,-8 0-160 15,0 0 0-15,9 2 0 0,-9-2 0 0,0 0 0 0,0 0-208 16,5 8-48-16,-5-8 0 0,-2 10 0 31,0-1-192-31,-3 0-32 0,-3 1-16 0,0 1 0 0,0 0 112 0,0 0 32 0,-2 0 0 0,1-2 0 0,1-2 352 0,2 0-176 16,-1-1 176-16,2 2-128 0,-1-1 128 0,6-7 0 15,0 0 0-15,-3 8 0 0,3-8 0 0,0 0 128 16,0 0-128-16,0 10 128 0,0-10 64 0,0 0 32 16,5 9 0-16,2-1 0 0,1-2-96 0,-1 0 0 15,2-2-128-15,0 1 192 0,1-1-48 0,0 2-16 16,0-1 0-16,0 1 0 15,-2 1 48-15,1 1 0 0,-1 0 0 0,-1-1 0 0,-2 0-48 16,1 0 0-16,-6-7 0 0,4 8 0 0,-4-8 0 0,2 10 0 0,-2-10 0 16,-2 10 0-1,-1-1 64-15,3-9 16 0,-6 7 0 0,-2-2 0 0,0 1-64 0,-2-2-16 0,-1 0 0 0,0 1 0 16,-1-1-128-16,0 1 0 0,-1-1 0 0,1-1 0 16,0 1-128-16,1-2-64 0,0-1-16 15,0-1 0 1,1 0-352-16,0 0-64 0,1 0-16 0,1-1 0 0,1-3-1632 0,7 4-336 0,-6-4-64 0</inkml:trace>
  <inkml:trace contextRef="#ctx0" brushRef="#br0" timeOffset="174855.4">12048 17116 31327 0,'0'0'2784'0,"0"0"-2224"15,0 0-560-15,0 0 0 0,3-9 1840 0,2 2 256 16,1 1 48-16,1 2 16 0,-7 4-1456 0,9-4-304 0,-3 0-48 16,2 0-16-16,0-1 320 0,0 2 64 0,-1 0 16 0,2 2 0 15,0-1-224-15,1 1-32 16,0 1-16-16,0 0 0 0,1 1-256 0,-2 3-48 0,1-1-16 0,0 0 0 16,-1 0-144-16,0 0 0 0,-9-3 0 0,5 10 0 15,1 0 0-15,-3 1-176 16,-1 0 16-16,-2 1 0 31,-1 0-224-31,-2 1-64 0,-1 2 0 0,-2 2 0 0,-2-1 80 0,0 2 16 0,-2-1 0 0,-1 0 0 0,-3 0 32 0,2-2 16 16,0-1 0-16,0-2 0 0,0-1 304 0,1-1 0 15,0 0-128-15,1-1 128 0,1-2 192 16,1-3 112-16,0-1 16 0,8-3 0 0,-8 5 32 16,8-5 16-16,0 0 0 0,0 0 0 0,0 0 32 0,0 0 16 15,0 0 0-15,0 0 0 0,0 0-224 16,0 0-64-16,11 2 0 0,2-1 0 0,3 0 0 0,-1 0-128 15,2 0 192-15,0 2-64 0,3-3-128 0,2 0 160 16,-2 1-160-16,1 1 160 0,1-1-160 0,1 1 0 16,-2 0 0-16,0 1 128 0,-3-1-272 0,1 0-64 15,0 0-16-15,-2 0 0 16,1-1-1248-16,0 1-256 0,-3-2-64 0,-1-2-10448 16,-1 0-2096-16</inkml:trace>
  <inkml:trace contextRef="#ctx0" brushRef="#br0" timeOffset="175536.22">13172 16542 33055 0,'0'0'1472'0,"0"0"288"0,-4-7-1408 0,1 2-352 0,3 5 0 0,-3-7 0 0,3 7 896 0,0 0 96 16,-3-6 32-16,3 6 0 0,0 0-128 0,0 0 0 15,0 0-16-15,0 0 0 0,0 0-240 0,0 0-64 16,0 0 0-16,0 0 0 0,0 0-352 0,0 0-80 0,-4 6-16 0,0 3 0 15,2 1-128-15,-3 2 0 0,-2 2 0 0,1 3 0 16,-2 0 0-16,0 1-176 0,-1-1 176 0,1 0-192 16,-1 3 192-16,0-4 0 15,1 1 0-15,-1-1 0 0,3 1 0 0,0-4 0 0,1-2 0 16,-1-1 0-16,2-2 0 0,4-8 0 0,0 0 0 0,0 0 0 16,-3 7 128-16,3-7-128 0,0 0 128 0,0 0-128 15,0 0 144-15,0 0-144 0,0 0 192 0,0 0-192 16,7-7 176-16,2-3-176 15,0-3 160-15,0-3-160 0,1-1 160 0,0-1-160 0,1-2 160 0,1-1-160 16,0 3 176-16,0-1-176 0,-1 0 192 0,0 3-192 0,0-1 128 0,-1 3-128 16,-1 1 0-16,-2 2 0 0,0 1 256 0,-2 2-48 15,-5 8-16-15,7-6 0 16,-2 0 32-16,-5 6 0 0,0 0 0 0,0 0 0 0,0 0-16 0,0 0 0 16,10-1 0-16,-10 1 0 15,9 4-208-15,-9-4 0 0,8 7 0 0,-2 1 0 0,0-1 128 0,-2 2-128 16,0 1 0-16,0 1 0 15,2 1 0-15,0 1 0 0,1-1 0 0,-1 4 0 0,0 1 0 16,-1 1 128-16,1 0-128 0,-1-2 0 0,0 1 0 0,0-1 0 16,0 1 0-16,-1-2 0 0,-2 0 0 0,0-1 0 0,2-2 0 0,-2-1-160 15,-2-11-144-15,0 12-16 16,0-1-16-16,-1-1 0 16,-1-3-288-16,2-7-48 0,0 0-16 0,0 0 0 15,0 0-528-15,0 0-96 0,-8 4-32 0,0-4 0 16,1-2-2240-16,-3-4-464 0,-9-5-96 0,0-5-16 0</inkml:trace>
  <inkml:trace contextRef="#ctx0" brushRef="#br0" timeOffset="175742.19">12801 16495 22111 0,'-6'-5'1968'0,"6"5"-1584"15,0 0-384-15,-2-6 0 0,2 6 3392 0,0 0 576 0,0 0 128 0,6-5 32 0,3 2-2976 16,3 1-576-16,4 1-128 0,2 1-32 15,4 0 272-15,4 0 48 0,2 0 16 0,1 0 0 0,-2-1-160 0,2 1-16 16,-1 1-16-16,0 1 0 0,0 0-336 0,-2 0-64 16,-1-1-16-16,1 0 0 0,-2 1-400 0,-1 0-96 15,-3 0-16-15,0-1 0 32,0 0-1488-32,1-1-320 0,-2 0-48 0,0-1-14368 0</inkml:trace>
  <inkml:trace contextRef="#ctx0" brushRef="#br0" timeOffset="176363.85">13761 16617 19343 0,'0'0'1728'0,"9"-2"-1392"16,1-1-336-16,2 1 0 0,2-1 2928 0,0 0 512 15,-2-2 96-15,2 1 32 0,-5-2-2768 0,0 1-544 16,-2-2-128-16,-2 2 0 0,-5 5 576 0,4-8 128 15,-2 0 32-15,-2 3 0 0,0 5-16 0,-2-8 0 16,-1 0 0-16,0 3 0 0,-1-1-368 0,-2 2-80 16,0-2-16-16,-1 2 0 0,-1 1-240 0,0-1-144 15,-3 2 160-15,-2 0-160 0,0-1 0 0,-1 1 0 0,-1 0 0 0,0 2 0 16,0 2 0-16,1 1 0 0,-2 1-160 16,2 2 160-16,0 1-192 0,-3 2 64 0,1 1 0 15,1 2 0-15,1 0-96 0,2 3-16 16,2 0 0-16,0-1 0 0,1-2 64 0,4 2 16 0,0-1 0 15,2-1 0-15,2 0 16 0,1 0 0 16,2-2 0-16,3-1 0 0,1 0 144 0,0-3 0 0,2 0 0 0,2-1 0 16,2 0 0-16,-1-3 0 0,3-2 0 0,1-1 0 15,0-3 0-15,2 0 192 0,-1-1-32 0,1-3-16 16,1-2 48-16,-1-1 16 0,1-2 0 0,-1-2 0 16,0 1 96-16,-2-2 16 0,1-3 0 0,-3-1 0 0,-1 0 64 15,0-1 32-15,0-1 0 0,-2-1 0 0,-1-2-16 16,0 0 0-16,-4-3 0 0,1 3 0 0,-4 1-64 0,1 2-16 15,0 1 0-15,1 3 0 0,-3 1-112 0,-1 3-16 16,0 2-16-16,0 2 0 0,0 2 128 0,-1 0 16 16,0 1 16-16,1 7 0 15,-3-5-96-15,3 5-32 0,0 0 0 0,0 0 0 16,0 0-208-16,0 0 0 0,0 0 0 0,0 0 0 0,0 0 0 0,-6 8 0 0,-1 0-192 16,2 3 192-1,0 3-144-15,0 1 144 0,-3 3 0 0,3 2-144 0,0 4 144 0,2 2-128 16,-1 1 128-16,1 1-128 0,0 1 128 0,2-2 0 0,1-1 0 0,1 3-128 15,-1-1 128-15,3-2 0 16,0-1 0-16,1-1 0 0,1 1 0 0,2-3-128 0,1 0 128 16,-2-1 0-16,0-4-256 0,0-3 48 0,3-1 0 0,-1-2 0 15,0-2-432 1,-1 0-64-16,1-3-32 0,1-2 0 0,-1-1-928 16,0-1-176-16,1-4-32 0,1-2-9536 0,1-5-1904 0</inkml:trace>
  <inkml:trace contextRef="#ctx0" brushRef="#br0" timeOffset="176791.59">14145 15891 21183 0,'0'0'1888'0,"0"0"-1504"0,0 0-384 0,0 0 0 16,0 0 4000-16,0 0 736 0,0 0 128 0,0 0 48 16,0 0-3840-16,0 0-768 0,0 0-160 0,0 0-16 0,0 0 144 0,0 0 48 15,0 0 0-15,0 0 0 0,-8 7 16 0,1 0 16 0,2 0 0 0,-1 1 0 16,1 2-160-16,-1 1-48 16,1 0 0-16,-1 1 0 0,1 3-144 0,-1-2 0 0,1 0 0 0,2 0 0 15,-3-1 0-15,3 2 128 0,0-3-128 0,0 0 0 16,1 0 0-16,1-1 0 0,2-2 128 0,-1 0-128 15,0-8 128-15,3 9 0 0,1-3 0 0,0 0 0 16,-4-6 112-16,7 7 16 0,0-2 0 0,1 1 0 16,0-1-96-16,1-1-16 0,1 0 0 0,-1-1 0 0,1 0-144 0,1 0 0 15,-1-1 0 1,1-1 0-16,0 0-144 0,1-1-64 0,2 0-16 0,-1 0 0 16,0-1-416-16,1 0-96 0,-1 0-16 0,1-2 0 15,-1 0-1232-15,0 0-240 0,0-2-48 0,0 0-8448 16,0-3-1696-16</inkml:trace>
  <inkml:trace contextRef="#ctx0" brushRef="#br0" timeOffset="177023.74">14374 16001 8287 0,'0'0'736'0,"-5"-5"-592"0,1 0-144 0,-1-1 0 15,1 1 5440 1,0-1 1040-16,4 6 224 0,-5-5 32 16,1 2-4448-16,4 3-896 0,-2-6-176 0,2 6-48 0,0 0-16 0,0 0-16 0,-7-2 0 0,7 2 0 15,0 0-336-15,0 0-64 0,0 0-16 0,0 0 0 16,0 0-384-16,-3 10-80 0,0 0 0 0,3 1-16 15,0 0-240-15,0 2 176 16,0 2-176-16,0 3 160 0,0-1-160 0,0 3 0 0,0 1 0 0,-1 0 0 16,0 0 0-16,0 2 0 0,0-1 0 0,0 1 0 15,0-2 0-15,0 1 0 0,0-2 0 0,1 1 0 16,-1-3-160-16,1 1 160 0,2-1-208 0,-1-2 80 16,-1-3-576-1,0 0-128-15,1-4 0 0,-1-9-11728 0,0 8-2352 0</inkml:trace>
  <inkml:trace contextRef="#ctx0" brushRef="#br0" timeOffset="178895.24">14127 15563 11455 0,'0'0'512'0,"0"0"96"0,0 0-480 0,0 0-128 0,0 0 0 0,0 0 0 0,0 0 752 0,0 0 128 15,0 0 16-15,-2-7 16 0,2 7-480 0,0 0-112 0,-3-5 0 0,3 5-16 16,0 0 208-16,-4-6 32 0,4 6 16 0,-3-5 0 16,3 5 16-16,0 0 16 0,0 0 0 15,0 0 0-15,-4-7-192 0,4 7-32 0,0 0-16 16,0 0 0-16,-5-5 0 0,5 5 0 15,0 0 0-15,0 0 0 0,0 0 0 0,0 0 0 0,0 0 0 16,0 0 0-16,-4-6-32 0,4 6 0 0,0 0 0 0,0 0 0 16,0 0 16-16,0 0 0 0,0 0 0 15,0 0 0-15,10-2 176 0,0 2 16 0,0 0 16 0,3 0 0 0,0-1-96 0,5 2 0 32,1 0-16-32,6 0 0 0,2 0 128 0,4 0 16 0,1-1 16 15,0 0 0-15,-3 0-128 0,3 0-16 0,0 2-16 0,1-1 0 0,0-1-192 0,2 2-48 16,-2 0 0-16,1-1 0 15,1 0-192-15,1 0 176 0,0 0-176 0,-1 1 160 16,-4-2-160-16,-2-2 0 0,-3 1 0 0,-2 0 128 16,-4 0-128-16,-2 0 0 0,-2 0 144 0,-1 1-144 0,-3-1 0 0,-2 1 144 15,-2-1-144-15,-8 1 0 0,0 0 208 0,0 0-64 16,0 0-16-16,8 0 0 0,-8 0-128 0,0 0 0 0,0 0 0 16,0 0 0-1,0 0-384-15,0 0-128 0,0 0 0 0,0 0-16 16,0 0-2064-16,0 0-416 0</inkml:trace>
  <inkml:trace contextRef="#ctx0" brushRef="#br0" timeOffset="179787.62">14726 15843 5519 0,'0'0'496'0,"0"0"-496"0,0 0 0 0,0 0 0 0,0 0 2512 0,-2-6 416 0,2 6 80 0,0 0 0 31,0 0-1456-31,5-7-288 0,-5 7-64 0,0 0-16 0,9-4-96 16,-9 4 0-16,4-6-16 0,-4 6 0 0,8-3 32 16,-8 3 16-16,9-3 0 0,-9 3 0 0,9-2-224 0,1 0-64 0,-10 2 0 0,11-1 0 15,-1 0-112-15,-1 1-16 0,0 0-16 0,0 0 0 31,1 1 16-31,-2-1 0 0,2 0 0 0,0 0 0 16,0-1-128-16,0 1-32 0,0 0 0 0,0 0 0 16,-1 0-128-16,0 1-32 0,2 0 0 0,-3 1 0 0,1-1-128 0,0 0-48 15,-2 0 0-15,1 1 0 0,-8-2-48 0,10 2-16 16,-1 0 0-16,-1 2 0 0,-8-4-144 0,8 5 192 16,0 0-192-16,-1 0 192 0,-2 2 0 0,-5-7 0 15,8 9 0-15,-4-1 0 0,1 2-64 0,-1 1 0 16,-1-1 0-16,0 1 0 0,-1 2 0 0,0 2 0 15,-1-1 0-15,0 2 0 0,0 2-128 0,-1 2 0 16,0 2 0-16,0 0 0 0,0 0 0 0,0 2 0 16,0 2 0-16,0 2 0 0,0-1 0 0,0 2 0 0,0 2 0 15,0 1 0-15,0 1 0 0,1 3 0 16,0 4 0-16,2 0 128 0,-2 1-128 0,0 1 0 0,0-1 0 0,1 0-176 16,0 1 176-16,1 0 0 0,-1 2 0 15,0-1 0-15,0 1 0 0,1-3 0 0,3-3 0 0,-1-2 0 16,-2-2 0-16,1-1 0 0,0 0 0 0,1-1 0 15,0-3 0-15,-1 0 0 0,-2 0 0 0,0 1 128 16,0-1-128-16,-1-1 0 0,0-1 0 0,1-2 0 16,-2-1 160-16,0 0-32 0,-3 0-128 0,2-3 192 15,0-2-192-15,-1-1 0 0,-1-1 0 0,-1 0 0 16,0-2 0-16,1 1 176 0,-2-3-32 0,0 1 0 0,-1-2-16 16,0-3 0-16,-1-1 0 0,2-2 0 0,-2 1 128 15,-1 1 32-15,-1-2 0 0,1 0 0 0,-1 0 32 0,-1 0 0 16,0-2 0-16,-1 2 0 0,-1-3-64 0,0 0 0 15,0 1 0-15,-1-2 0 0,-1-1-32 16,1 0-16-16,0 0 0 0,1-1 0 0,-1 1-208 0,1-1 176 16,-2 0-176-16,1-1 160 0,1 1-160 0,-1 0 0 15,-3 0 0-15,2 0 0 0,1-1 0 16,0 0 0-16,-2 1 0 0,3 0 0 0,-1-1-416 16,1 0 32-16,0 1 16 0,-1 0 0 15,0-1-1296-15,-1-1-256 0,-1 1-48 0,2 0-17008 0</inkml:trace>
  <inkml:trace contextRef="#ctx0" brushRef="#br0" timeOffset="187011.04">13842 17959 17615 0,'0'0'768'0,"0"0"192"0,7-8-768 0,-3 1-192 0,-4 7 0 0,5-8 0 0,-2 0 1728 0,-2 0 320 16,-1 8 64-16,3-7 16 0,0 0-448 0,-3 7-80 15,0-7-32-15,0 7 0 16,2-7-256-16,-2 7-48 0,0 0-16 0,-2-6 0 0,2 6-320 0,-4-4-64 16,0 0-16-16,4 4 0 0,-7-1-304 15,0 0-64-15,-3 3-16 0,0 2 0 0,-1 1-256 0,-2 4-48 16,-3 3-16-16,-1 2 0 0,-2 3-144 0,0 1 0 15,-1-3 0-15,3 3 0 0,-2 1 0 16,1 1 0-16,2 0 0 0,-1 1 0 0,3 0 0 0,-1-4 0 0,-1 0 0 0,3-2 0 16,0-2 0-16,2 0 0 15,0-2 0-15,2-2 0 0,3 0 0 16,-1-2 0-16,7-7 0 0,0 0 0 0,-4 6 0 0,4-6 0 16,0 0 0-16,0 0 0 0,0 0-256 0,0 0 64 15,0 0 0-15,0 0 16 0,8-1 16 0,1-2 0 16,1-2 0-16,1-4 0 0,1-2 160 0,1-2-192 0,-1-2 192 0,3-2-192 15,-1-4 192-15,0-1-192 0,1-1 192 0,-1 1-192 16,-1 0 192-16,0 1-160 0,-1 1 160 0,-1 1-160 16,0 2 160-16,0 0 0 0,-1 1 0 15,1 1 0-15,-1 3 128 0,-2 2 16 0,0 0 0 0,0 3 0 0,-1-1 80 0,1 3 16 16,-2-2 0-16,-6 7 0 0,10-4-64 16,-2 0-16-16,-8 4 0 0,10-1 0 0,-10 1-160 0,11 0 0 15,-11 0 0 1,11 5 128-16,-1 0-128 0,0 2 0 0,-3-1 0 0,2 2 0 15,-1 3 0-15,1 2 0 16,-2 1 0-16,2 3 0 0,1 1 0 0,-2-2 0 0,-1-1 0 16,1 2 0-16,-1-1 0 0,-2 2-176 0,2-1 176 0,-3 0-128 0,2-1 128 0,-4-3 0 0,1-1-144 15,2 0 144-15,-3-1 0 16,-1-1 0-16,0-1 0 0,-2-2 0 16,1-7 0-16,0 0 0 0,-4 9 0 0,0-1 0 0,4-8 128 0,-9 6-128 0,1-1 128 15,-2-1-128 1,-2 2 176-16,-3-3-48 0,0 0-128 0,-4 1 192 15,-2-2 32-15,-3 1 0 0,0-2 0 0,-1 3 0 16,0-2 96-16,2 0 32 0,1 0 0 0,1 0 0 16,1-1-96-16,1 2 0 0,1-1-16 0,3 0 0 15,-1-1-240-15,3 2 0 0,1 0 0 0,1-1 0 16,1-1 0-16,3 0 0 0,7-1-208 0,0 0 64 16,-7 2-576-16,7-2-112 0,0 0-32 0,0 0 0 15,0 0-2128-15,10 5-416 0,3-3-96 0</inkml:trace>
  <inkml:trace contextRef="#ctx0" brushRef="#br0" timeOffset="187487">14660 18040 37439 0,'0'0'1664'0,"-6"-3"320"0,1-2-1584 15,5 5-400-15,-6-5 0 0,1 1 0 0,5 4-224 0,-9-5-128 0,0 1-32 0,0 2 0 16,1-2 752-16,-1 2 144 0,-1 0 16 0,-1 1 16 16,0 0-160-16,0 1-16 0,-1 0-16 0,1 1 0 15,-2 0-352-15,4 1 0 0,-5 1 0 0,2 2 128 16,2-1-128-16,-1 3 0 0,1 0 0 0,2 3 0 16,-1 0-272-16,2 1 16 0,2 0 16 0,0 1 0 0,2 0-48 15,2 2-16-15,2-2 0 0,2 1 0 0,2-1-48 0,1 1-16 16,4 2 0-16,3-2 0 15,4-2 160-15,2-1 16 0,2 0 16 0,2-3 0 16,2-1 176-16,2-2 0 0,2-1 0 0,2-1 0 0,3-5 0 16,2 0 0-16,2 0 144 0,-5-3-144 0,-4 0 320 0,-1-3-32 15,-3-2-16-15,-2 0 0 0,-3 0 272 0,-2 0 48 16,-3 0 16-16,-2-1 0 0,-3-1 144 0,-1-2 16 16,-4 1 16-16,0-1 0 0,-3-1-48 0,0 2-16 15,-3 0 0-15,-2 0 0 0,-2 1-272 16,-1 2-64-16,-3 0-16 0,-2 1 0 0,-3 0-208 0,-1 2-32 15,0-1-128-15,-1 2 192 0,-3 1-192 0,-4 1 0 0,-1 0-144 16,-1 2 144 0,2 2-448-16,-1 1 16 0,-5 0 0 0,6 3 0 15,-1 0-448-15,3 0-80 0,3 2-32 0,1 0 0 16,3-1-1456-16,2 2-304 0,2-1-48 0</inkml:trace>
  <inkml:trace contextRef="#ctx0" brushRef="#br0" timeOffset="187841.52">14875 17665 28559 0,'-3'-5'2544'16,"0"-3"-2032"-16,-1-1-512 0,1-1 0 0,1 0 2352 0,0 0 368 0,-1 2 80 0,0 0 16 0,3 8-1520 0,0 0-288 15,0 0-64-15,0 0-16 16,-3-10 128-16,3 10 32 0,0 0 0 0,0 0 0 0,0 0-576 0,0 0-128 0,0 0 0 0,0 0-16 31,0 0-368-31,0 0 144 0,0 0-144 0,-7 9 0 0,1 1 0 0,0 3 0 0,2 4 0 16,-3 5 0-16,-1 2 0 0,2 3 0 0,-2 2 0 0,-1 3 0 15,0-2 0-15,1 2 0 0,-1 3 0 0,1 1 0 16,-1 0 0-16,-1 1 0 0,3 2-128 0,-1 2 128 16,0-3 0-1,1-1 0-15,0 2 0 0,-1-3 0 0,1-2 0 0,0-1 0 0,2-1 0 0,-1-14 0 16,3 1-192-16,1 0 192 0,-1 2-208 0,0 0 80 31,0 0-272-31,-1-1-48 0,1-3-16 0,-1 12 0 0,-1-8-336 0,2-5-64 0,1-1-16 0,2-4 0 16,0-11-2256-16,0 0-464 0,0 0-96 15,0 0-16-15</inkml:trace>
  <inkml:trace contextRef="#ctx0" brushRef="#br0" timeOffset="188135.01">15153 18206 36799 0,'0'0'1632'0,"0"0"336"0,0 0-1584 0,0 0-384 0,0 0 0 0,0 0 0 0,-6 0 432 0,6 0 0 16,0 0 0-16,0 0 0 0,-6 6 544 0,2-1 112 15,4-5 32-15,-4 10 0 16,-1 0-384-16,2 0-80 0,1 0-16 0,-1 2 0 15,1 2-368-15,0 2-80 0,2-1 0 0,-1 3-16 16,1 0-176-16,0-7 0 16,0 3 0-16,1 0 0 0,0 0 0 0,0 2 0 0,0-1 0 0,0 0 0 15,-1 1 0-15,2 9 0 0,-1-4 0 0,-1-5-176 16,0-2-288 0,0-3-64-16,0-1-16 0,0-10 0 0,0 0-1504 0,-1 8-288 15,1-8-64-15</inkml:trace>
  <inkml:trace contextRef="#ctx0" brushRef="#br0" timeOffset="188451.5">15728 17874 26719 0,'0'0'2368'16,"0"0"-1888"-16,0 0-480 0,0 0 0 0,4-5 3008 0,-4 5 512 0,9-5 112 0,0 2 16 16,-2 0-2560-16,3-1-496 0,0 2-96 0,1 1-32 15,3 0 176-15,3 0 48 0,1 0 0 0,1-2 0 16,1 5-432-16,1-2-96 0,0 0-16 0,0 0 0 15,-2-2-336-15,0 2-80 0,0 0-16 0,0-1 0 16,-1-1-1408-16,0 0-288 0,-3 0-48 0,-1 0-9616 16,-3-1-1936-16</inkml:trace>
  <inkml:trace contextRef="#ctx0" brushRef="#br0" timeOffset="188656.91">15676 17973 11967 0,'0'0'528'0,"0"0"112"0,0 0-512 0,0 0-128 15,0 0 0-15,0 0 0 0,0 0 6272 0,0 0 1216 0,0 0 240 16,13 1 48-16,3 1-5664 0,1 1-1152 0,3 0-208 0,2 0-48 16,0 0 48-16,4 1 16 15,3-2 0-15,2 0 0 0,3-1-512 0,-2 1-80 16,-3 0-32-16,1-1 0 0,0-1-432 0,-2 0-96 0,-2 0 0 0,-2-1-16 31,-1-1-1472-31,-4 1-304 0,-4-1-48 0</inkml:trace>
  <inkml:trace contextRef="#ctx0" brushRef="#br0" timeOffset="190259.23">17925 16964 7359 0,'0'0'656'0,"0"0"-528"0,0 0-128 15,0 0 0-15,-5-2 2896 0,5 2 560 0,0 0 96 0,0 0 32 16,0 0-1856-16,-6-3-352 15,6 3-80-15,0 0-16 0,-5-5 288 0,5 5 48 0,0 0 16 16,0 0 0-16,0 0-416 0,0 0-96 0,0-7-16 0,0 7 0 16,0 0-192-16,5-7-32 0,0-1-16 0,0 3 0 15,1-1-288-15,0 2-48 0,1 0-16 0,3-1 0 16,1 0-64-16,1-1-32 0,0 0 0 0,0 1 0 16,0 1-32-16,0 1 0 0,1-2 0 0,0 1 0 0,0 0-112 15,0 2-16-15,-1 0-16 0,0 1 0 0,0 1-112 0,-1 0-128 16,-2 1 176-16,0 0-176 0,-9-1 0 0,9 3 0 15,-9-3 0-15,8 8 0 0,-2 1 0 0,-3 0-256 16,-1 0 64-16,-4 0 0 0,-1 1-128 16,-1 1-32-16,-2-1 0 0,-1 1 0 15,-3 2 160-15,0 0 16 0,-1-2 16 0,0 1 0 0,1-1 160 16,0 0 0-16,0-1 0 0,0-2 0 0,1 1 0 16,2-1 0-16,-1-2 0 0,8-6 0 0,-8 5 0 0,8-5 128 15,0 0-128-15,-5 5 176 0,5-5-48 0,0 0 0 0,0 0 0 0,0 0 0 16,0 0-128-16,3 9 160 0,-3-9-160 0,9 9 160 15,0-2-160-15,1-2 128 16,1-1-128-16,2 1 128 0,0-1-128 0,2 2 128 16,1-1-128-16,-1 1 128 0,1-1 0 0,-3 2-128 0,-1-2 192 0,0 2-64 15,-1 1-128-15,-2 0 0 16,-3 0 0-16,0 1 0 0,-2 0 0 0,0 1 0 16,-2-2 0-16,-2 1 0 0,-2 0 0 0,-2-1 0 0,-1-2 0 0,-2 1 0 15,-2 1 0-15,-1-3 128 0,-1 0-128 0,-1-1 0 16,-3 0 448-16,1 0 0 0,-3-1 0 0,0-1 0 15,-1-1 64-15,1 1 0 16,2 0 16-16,0-2 0 0,-1-2-96 0,3 1-32 0,2-1 0 0,0 1 0 0,-1 0-240 0,2-1-160 16,-1-2 192-16,3 1-192 0,1-1 0 0,2 0-320 15,-1 1 32-15,6 3 16 16,-6-6-480-16,6 6-80 0,0 0-32 0,0 0 0 31,0-9-2336-31,3 0-448 0,3 0-112 0</inkml:trace>
  <inkml:trace contextRef="#ctx0" brushRef="#br0" timeOffset="190828.42">18504 17061 29775 0,'0'0'1312'0,"-3"-5"288"0,-2-2-1280 0,2 0-320 15,3 7 0-15,-3-7 0 0,1-1 896 0,2 8 128 16,1-9 32-16,0 2 0 0,0 0 208 0,-1 7 32 15,5-9 16-15,1 1 0 0,-1 1-512 0,2 1-96 0,1 1-32 0,0 0 0 16,2 2-144-16,1 0-16 0,1-1-16 0,-1 2 0 16,3 1-64-16,-2 1-16 0,0 1 0 0,-1 1 0 15,-1 1-224-15,0 0-32 0,-10-3-16 0,10 7 0 16,-3 0-144-16,0 3 0 0,-2 0 0 0,-4 2 0 16,1 2-192-16,-4 2-128 0,-1 0-32 0,-1 2 0 15,-3 2 96-15,-2 1 0 0,1 0 16 0,-5 1 0 16,2 0 80-16,-1 0 16 0,0-3 0 0,0 0 0 15,-1-2 144-15,2-1 0 0,0-1 0 0,2-1-128 0,-2-2 128 16,2-2 144-16,3-2-16 0,1 0-128 0,0-1 384 16,5-7-48-16,0 0 0 0,-3 9 0 0,3-9-64 0,0 8-16 15,0 0 0-15,0-8 0 16,5 6-16-16,2-2-16 0,-1 0 0 0,4 0 0 0,1-1-80 0,2-1-16 16,3-1 0-16,-1 1 0 15,3 0-128-15,-2 0 160 0,2 0-160 0,-1-1 160 0,1-1-160 0,-1 1 0 16,0-1 0-16,-1 0 0 0,0 0-128 0,1 0-128 15,-2 0 0-15,0 0-16 16,1 0-1184-16,-1-1-224 0,2-1-48 0,-2 0-10560 16,-1-3-2096-16</inkml:trace>
  <inkml:trace contextRef="#ctx0" brushRef="#br0" timeOffset="191207.63">19228 16946 19343 0,'0'0'848'0,"-7"-4"192"0,1 0-832 0,0 0-208 0,6 4 0 0,-5-5 0 15,5 5 2880-15,-6-4 544 0,6 4 96 0,0 0 32 16,0 0-1616-16,0 0-320 0,-3-6-64 0,3 6-16 16,0 0-320-16,0 0-80 0,0 0-16 0,10-2 0 0,1 0-496 0,2 1-112 15,1 0 0-15,4 0-16 0,2-1-64 0,2 1-16 16,1 0 0-16,0 0 0 0,-1-1-112 0,1 1-32 16,0-1 0-16,1 1 0 0,2-1-272 0,-4 1 160 15,0 0-160-15,1 2 128 0,-2-2-128 0,-1 1 0 0,0 1 0 16,-1-1 0-16,-1 0-336 0,-2 0 0 0,-2-1 0 0,-3 1 0 31,0 0-560-31,-11 0-128 0,9 0 0 0,-9 0-16 16,0 0-2160-16,0 0-448 0,0 0-64 0,0 0-10816 0</inkml:trace>
  <inkml:trace contextRef="#ctx0" brushRef="#br0" timeOffset="191443.28">19485 16895 9215 0,'-15'0'400'0,"5"1"96"0,0-1-496 0,0 0 0 15,1 0 0-15,2 1 0 0,7-1 4544 0,-9 0 800 0,1 0 160 0,8 0 48 16,-8 1-3120-16,8-1-640 0,0 0-112 0,0 0-16 15,-5 6-432-15,5-6-80 16,0 0 0-16,-4 10-16 0,2-1-432 0,1-1-64 0,1 1-32 0,0 2 0 0,0 0-208 0,1 2-32 16,1 2-16-16,-1 1 0 15,-1 3-96-15,0 2-32 0,-1-1 0 0,-1 2 0 16,1 1-48-16,0 1-16 0,-1 0 0 16,1 1 0-16,-1 0-160 0,0 0 0 0,-1-1 0 0,2 0 128 15,0-2-128-15,0-1 0 0,1 1 0 0,-1-3 0 16,1-4-272-16,0 1 16 0,-1-2 0 0,1-2 0 31,3-1-576-31,-1-1-96 0,1-1-32 0,-3-9 0 16,4 6-2112-16,1-1-416 0,-5-5-96 0</inkml:trace>
  <inkml:trace contextRef="#ctx0" brushRef="#br0" timeOffset="191666.94">19606 17232 20271 0,'0'0'1792'0,"0"0"-1424"0,0 0-368 0,0 0 0 15,0 0 3136-15,0 0 544 0,0 0 112 0,0 0 32 16,0 0-2176-16,0 0-432 0,0 0-96 0,5 10-16 16,-1-2-32-16,-2 2-16 0,0-1 0 0,1 1 0 15,-2 1-480-15,0 1-80 0,-1 1-32 0,0 0 0 16,0 3-288-16,0-2-176 0,0 0 192 0,0 0-192 0,1-1 0 0,-1 0 0 16,0 0 0-16,0-1 0 0,0 0 0 0,0 1 0 15,0-2 0-15,0-2-144 16,0 0-512-16,1 1-112 0,-1-2 0 0,0-8-16 15,0 0-1904-15,0 0-368 0,0 0-80 0,0 0-11808 0</inkml:trace>
  <inkml:trace contextRef="#ctx0" brushRef="#br0" timeOffset="192091.37">20252 16961 13823 0,'0'0'608'0,"0"0"128"0,0 0-592 0,0 0-144 0,0 0 0 0,0 0 0 15,2-7 5056-15,-2 7 992 0,0 0 192 0,0 0 32 16,0 0-4288-16,0 0-848 0,0 0-176 0,0 0-48 16,0 0-272-16,0 0-48 0,0 0-16 0,0 0 0 15,2 10-352-15,-2 0-80 0,-2 1-16 0,0 2 0 16,-1 3-128-16,-1 0 0 0,-1 3 0 0,0 0 128 0,1-1-128 0,0 1 0 15,-2 0 0-15,2 3 0 0,-1 1 160 0,1 0-160 16,-2-1 192-16,2 0-192 0,0-1 0 0,0 0 0 16,2-2 0-16,0-2 0 0,0-1 0 0,2-3 0 15,0-1 0-15,2 0 0 0,0-2 0 0,4-1 0 16,-3-3 0-16,2 0 0 0,-5-6 320 0,9 6-64 16,0 0 0-16,1-2 0 0,0 0 64 0,2-2 0 15,3 1 0-15,2-2 0 0,-1 0-176 0,4-1-16 16,2-1-128-16,2 0 192 0,2 0-192 0,1 1 0 15,2-1 0-15,2 0 0 0,1 0 0 0,2 0-240 16,1-2 48-16,1 1 16 16,0 0-592-16,-1 1-112 0,-4-2-16 0,-2 0-16 15,-4 0-1472-15,0 1-304 0,-5-1-48 0,-2 0-12880 0</inkml:trace>
  <inkml:trace contextRef="#ctx0" brushRef="#br0" timeOffset="192835.37">17572 17859 17503 0,'0'0'768'0,"-8"-1"176"0,0-2-752 0,1 1-192 16,1 0 0-16,0 1 0 0,1 0 1904 0,-2 0 336 0,7 1 80 15,0 0 16-15,-5-1-1072 0,5 1-224 0,0 0-32 16,0 0-16-16,0 0-32 0,0 0 0 0,0 0 0 16,0 0 0-16,0 0-64 0,0 0 0 15,0 0-16-15,0 0 0 0,0 0-208 0,0 0-32 16,0 0-16-16,0 0 0 0,0 0-160 0,0 0-16 16,9 2-16-16,1-1 0 0,-10-1-48 0,15-1 0 0,0 1 0 0,2 0 0 15,-1 0-128-15,3 0-48 16,4-1 0-16,2 1 0 0,3 0-48 0,4 0-16 15,3 0 0-15,8 1 0 0,6 0 16 0,3-1 0 0,0-1 0 0,1-1 0 16,2-1-32-16,6 2-128 0,4 0 192 0,6 0-64 16,6 0 0-16,-1 0 0 0,-1-1 0 0,3-1 0 15,5 2-128-15,2 0 192 0,0 0-192 0,2 0 192 16,-1-1-192-16,5 2 160 0,5 0-160 0,-3-1 160 0,-4-4-160 0,5 3 128 16,2 0-128-16,-1 0 128 0,-1-3-128 0,-2 2 0 15,-2 2 0-15,4-1 0 0,2 0 0 16,-5-2 0-16,-5 0 128 0,1 1-128 15,2 0 160-15,1 0 0 0,-3-1 0 0,-1 0 0 0,-2 2-160 16,3 0 0-16,5 0-160 0,-5-2 160 0,-5 0 0 16,-2 1 0-16,-3-1 0 0,1 2 0 15,5 0 0-15,-8 0 0 0,-6-1 0 0,-3-1 160 16,-3 2-160-16,-2 1 0 0,0 0 0 0,-3-1 0 0,-1 1 0 0,-4-1 0 0,-7 1 176 0,-3 1-176 16,-4 0 0-16,-3-1 0 0,-5 1 0 0,-1 0 0 15,-4-1 0-15,-3 1 0 0,-4 0 0 0,-3 0 0 16,-1-2-160-16,-6 1-32 0,1-1 0 0,-10 2 0 15,5-5-240-15,-5 5-48 0,0 0-16 16,-5-4 0-16,-5-1-560 0,-5 0-112 0,-5 2-32 0,-8-1 0 16,-6 1-2368-16,-8 0-464 0,-7-1-112 0,-7 3-16 0</inkml:trace>
  <inkml:trace contextRef="#ctx0" brushRef="#br0" timeOffset="193380.22">18369 18113 18431 0,'0'0'1632'0,"0"0"-1312"0,0 0-320 0,0 0 0 16,0 0 2112-16,0 0 368 15,6-8 64-15,-6 8 16 0,0 0-576 0,0 0-96 0,7-7-32 0,-7 7 0 0,0 0-240 0,8-4-48 16,-8 4-16-16,0 0 0 0,8-3-400 0,-8 3-64 16,0 0-32-16,9-2 0 0,-9 2-288 0,0 0-64 31,0 0-16-31,0 0 0 0,8 3-304 0,-8-3-64 0,5 6-16 0,-1 3 0 0,-2 0-128 0,-1 1-32 16,-2 2 0-16,0 2 0 15,0 3-144-15,-1 3 0 16,-2 2 0-16,1 2 0 0,0 0 0 0,0 1 0 15,-1 0 0-15,2-11 0 16,0 3 0-16,-1 3 0 0,1 1 0 0,0 1 0 0,1 0 0 0,0 0-192 0,0 0 64 0,0 16 128 16,-2-9-336-16,2-5 48 0,0-3 16 0,1-2 0 31,0-1-304-31,0-3-48 0,0-2-16 0,2-1 0 16,1-2-1280-16,-3-10-272 0,3 9-48 0</inkml:trace>
  <inkml:trace contextRef="#ctx0" brushRef="#br0" timeOffset="193779.1">18807 18285 21183 0,'0'0'1888'0,"0"0"-1504"0,0 0-384 0,0 0 0 16,0 0 2848-16,0-6 496 0,0 6 112 0,0 0 0 0,0 0-2416 0,0 0-480 16,-4-8-112-16,4 8 0 15,0 0 416-15,0 0 96 0,0 0 0 0,-6-1 16 0,6 1-672 0,-8 3-144 16,8-3-32-16,-8 6 0 0,1 0-128 0,0 1 0 15,1 0 0-15,1 0 0 0,1 0-160 0,0 1 160 16,4-8 0-16,-2 10-144 0,1-2 144 0,1 1 0 16,2 0 0-16,-2-9-128 0,6 10 128 0,1-1 0 15,1-2-144-15,1 1 144 16,1-1 0-16,1-1 0 0,0 0 0 0,-5-3 0 0,3 0 160 0,0 1 0 0,0 0 0 0,1 0 0 16,0 2 160-16,-1 1 16 0,1-1 16 0,8 7 0 15,-4-1-32-15,-2-1 0 0,-1 0 0 16,-1 0 0-16,-1-1-144 0,-2 0-48 0,-2-1 0 0,1 0 0 15,-3-1-128-15,-3-8 160 0,2 9-160 0,-2 0 160 16,0-9-160-16,-3 10 192 0,0-1-192 16,-4-2 192-16,-1-1-192 0,1 1 0 0,-1-1 144 0,-1 0-144 15,-1-2 0-15,0 2 0 0,-2-1-192 0,0-1 64 32,0-2-320-32,-1 0-64 0,-3 0-16 0,1-3 0 15,-3-2-560-15,2-2-128 0,-1 2 0 0</inkml:trace>
  <inkml:trace contextRef="#ctx0" brushRef="#br0" timeOffset="193944.74">18820 18267 21183 0,'0'0'944'0,"0"0"192"15,0 0-912-15,0 0-224 0,0 0 0 0,7-5 0 0,1 2 2928 0,1 1 528 0,1-1 128 0,2 0 0 0,2 0-1984 0,1 1-384 16,0 1-96-16,0-1-16 0,2-2-624 0,-1 1-128 0,1 0-32 0,2-1 0 15,-1-2-544-15,1-1-112 0,0-1-32 0,2 0 0 32,-2-2-2608-32,2-2-528 0</inkml:trace>
  <inkml:trace contextRef="#ctx0" brushRef="#br0" timeOffset="194578.48">19588 18326 4607 0,'0'0'400'0,"0"0"-400"15,0 0 0-15,0 0 0 0,0 0 5072 0,0 0 944 16,0 0 176-16,0 0 32 15,0 0-3632-15,0 0-736 0,0 0-128 0,0 0-48 0,0 0-96 16,0 0-32-16,0 0 0 0,0 0 0 16,0 0-656-16,0 0-128 0,0 0-16 0,0 0-16 0,0 0-288 0,-7 8-48 0,0 0-16 0,2 0 0 15,-2 2-384-15,0 2 0 0,-1 3 0 0,3-7 0 16,0 2 0-16,-1 1 0 0,0 1 0 0,-1 2 0 16,1-1 0-16,-1 0 0 0,-1 0 0 0,-4 8 0 15,2-4 0-15,2-4 0 0,1-3 0 16,1-1 0-16,2-3 0 0,4-6 0 15,0 0 0-15,0 0 0 0,-4 7 0 0,4-7-144 16,0 0 144-16,0 0-208 0,0 0-48 0,0 0 0 0,0 0 0 16,0 0 0-16,0 0 128 0,8-6 128 15,1-1-208-15,0-2 80 0,1-2 128 0,1-4 0 0,0-1 0 16,-3 5 0-16,0-2 0 0,2-3 0 0,0 1 0 16,1-3 128-16,0 0-128 0,-1 0 0 0,2 3 0 0,8-14 0 0,-3 6 0 0,-4 5 144 15,-1 4-144-15,-1 4 0 0,-3 2 432 0,-1 2-32 31,-7 6 0-31,0 0 0 0,0 0-112 0,10-6-32 0,-10 6 0 0,0 0 0 0,0 0 64 0,11 0 0 32,-11 0 0-32,0 0 0 0,9 5-128 0,-1 1 0 0,-2 3-16 15,-1 2 0-15,-2 0-176 0,2 2 0 16,-2 2 0-16,1 1 128 0,-1 3-128 0,0-8 0 16,0 2 0-16,0 1 0 0,2 3 0 0,-1-1 0 0,0 1 0 0,1-1 128 15,-1 1-128-15,4 11 0 0,-3-4 0 0,1-6 128 16,-1-2-128-16,0-4 0 0,-2-1 0 0,0-2 0 15,-3-9-192-15,5 8-112 0,-5-8-16 0,0 0-16 16,0 0-624 0,0 0-112-16,0 0-16 0,0 0-16 15,0 0-2352-15,-1-10-448 0</inkml:trace>
  <inkml:trace contextRef="#ctx0" brushRef="#br0" timeOffset="194815.99">19406 18273 34319 0,'0'0'1520'0,"0"0"320"0,0 0-1472 0,0 0-368 16,0 0 0-16,0 0 0 0,0 0 416 0,10-2 16 15,0 1 0-15,1 1 0 0,2 0 592 0,4 2 128 0,-2 0 32 16,4 1 0-16,3-1-384 0,1 1-80 0,0 0-16 0,2 1 0 16,0-1-256-16,2 0-64 0,-1 0-16 0,1-1 0 15,-1-1-240-15,-2-1-128 0,-1 0 128 0,-2 0-128 16,-4-1 0-16,-2 0-240 0,-1 0 48 0,-3-2 0 31,-2 1-512-31,0-1-112 0,-1 0-16 0,-2-1 0 16,-6 4-1760-16,9-4-352 0,-2-1-80 0</inkml:trace>
  <inkml:trace contextRef="#ctx0" brushRef="#br0" timeOffset="195415.13">20509 18147 28559 0,'0'0'1264'0,"8"-2"272"0,-8 2-1232 0,9-6-304 0,-9 6 0 0,7-5 0 0,-7 5 1280 0,0 0 192 16,4-9 32-16,-4 9 16 0,0 0 16 0,-1-8 16 16,-1 0 0-16,2 8 0 0,-5-5-720 0,5 5-128 15,-7-6-48-15,-1 2 0 0,-1 1-320 0,0-1-64 16,0 1-16-16,1 1 0 0,-2 0-128 0,0 1-128 15,0 0 144-15,-1 1-144 0,-1 1 128 0,0 1-128 16,-2 2 0-16,2 1 0 0,-2-1 0 0,1 3 0 16,-1 3 0-16,-1-1 0 0,1 1 0 0,0 2 0 0,-2 3 0 0,1 1-160 15,-2 2 160-15,2-1-160 0,-2 0 160 0,4-2-160 16,2 2 0-16,2-1 0 0,2 0 0 16,1-1 0-16,3 1-48 0,2-1-16 0,1-1 0 0,3-1 0 15,3 1 64-15,0-1 16 0,3 0 0 0,-3-6 0 16,0-1 144-16,3 1-192 0,2-1 192 0,-1 1-192 15,1-1 0-15,1-1-16 0,1-1 0 0,10 3 0 16,-2-4 208-16,-3-2-144 0,-2-2 144 0,-1-1-128 16,-2-2 128-16,0-2 0 15,-4 0 0-15,-4 1 128 0,0 0 64 0,-1-1 0 0,1 0 16 0,-1-2 0 0,-1 0 0 0,-1-1 0 16,1 1 0-16,0-7 0 16,-1 3-32-16,-2 1-16 0,-1 0 0 0,1 11 0 15,-3-9 16-15,3 9 0 0,-4-8 0 0,4 8 0 0,-5-6 144 0,5 6 16 16,-7-3 16-16,2 3 0 15,5 0-160-15,-8 3-16 0,0 0-16 0,4 3 0 16,-3 2-160-16,3 2 0 0,0 2 0 0,1-5 0 0,0 3 0 0,0 2 0 16,-2 2 0-16,1 1 0 0,1 3 0 0,-2 0 0 0,2 1 0 0,-1 15 0 15,0-5 0 1,2-3 128-16,1-2-128 0,1-1 0 0,0 0 0 0,0-1 128 16,0 0-128-16,1-2 0 0,0-3 0 0,0-1 0 15,-1 0 0-15,0-2-176 16,1-2-416-1,1-1-96-15,-1-1-16 0,-1-1 0 0,0-9-2048 16,1 7-432-16,-1-7-80 0</inkml:trace>
  <inkml:trace contextRef="#ctx0" brushRef="#br0" timeOffset="196114.87">21139 18436 34031 0,'0'0'1504'0,"0"0"320"0,3-9-1456 0,0 2-368 0,-1-2 0 0,1 0 0 15,-3 0 448-15,-1 2 32 0,-3-2 0 0,2 0 0 16,-1 0 672-16,-2 1 128 0,-1 0 16 0,0 0 16 16,-1 0-480-16,-1 1-112 0,-3-2-16 0,1 1 0 15,0 0-384-15,-1 1-64 0,0-1-32 0,-1 1 0 16,0 1-64-16,0 0-16 0,1 0 0 0,-1 0 0 15,-2 3 96-15,1 1 16 0,1-1 0 0,-1 1 0 16,-1 2-256-16,0 2 0 0,2 2 0 0,0 1 0 16,0 1 0-16,0 3 0 0,-1-1-176 0,2 3 176 0,1 0-272 15,1 1 64-15,3 1 16 0,0 0 0 16,2 0-64-16,0 1 0 0,2 1 0 16,1-1 0-16,0 0 32 0,1-6 0 0,1 1 0 0,1 1 0 15,0-2 32-15,3 1 0 0,0 0 0 0,2 0 0 0,1-2 0 16,7 6 0-16,-1-5 0 0,2-1 0 0,-1-3 64 15,2-1 128-15,-1-3-208 0,1-2 80 0,-1-1 128 0,1-2 0 16,0-3 0-16,1-1 128 0,-2-2 32 16,-7 5 16-16,1-3 0 0,1-3 0 0,0-3 80 0,2 0 0 15,0-3 16-15,1 0 0 0,-1-3-80 0,10-18 0 0,-7 7-16 0,-1 4 0 16,-3 1-176-16,-2 4 192 0,-4 1-192 0,1 4 192 16,0-1 0-16,-2 2 16 0,-4 2 0 0,1 2 0 15,1 1 48-15,-3 1 16 0,-2 2 0 0,2 0 0 16,-1 1 48-16,1 8 16 0,-1-7 0 15,1 7 0-15,0-6-80 0,0 6-32 16,0 0 0-16,0 0 0 0,-2-4-224 0,2 4 0 0,0 0 128 16,0 0-128-16,-5 1 0 0,5-1 0 0,-6 5 0 0,2 4 0 15,-1 1-192-15,2 1 192 0,0 1-192 0,-1 4 192 16,-1 2-144-16,0 2 144 0,2 0 0 16,-1 3-144-16,0 2 144 0,2 1 0 0,3-1 0 0,-1-1 0 15,-1-1 0-15,0-10 0 0,1 3 0 16,0 0 0-16,-1 3 0 0,1 0-128 0,0 0 128 0,0 1 0 0,0-1 0 0,1 14-128 15,0-7 128-15,3-5 0 0,0-5-256 0,-1-3 48 16,-1-1 0-16,2-2 0 16,1-2-240-16,-5-8-64 15,8 7 0-15,0 0 0 0,0-3-352 0,1 0-80 16,1-3-16-16,1-2 0 0,0-3-1408 16,2-2-304-16,3-4-48 0</inkml:trace>
  <inkml:trace contextRef="#ctx0" brushRef="#br0" timeOffset="196527.28">21424 17845 27647 0,'0'0'2448'0,"0"0"-1952"15,0 0-496-15,2-5 0 16,-2 5 2048-16,0 0 304 16,0 0 64-16,0 0 16 0,0 0-1312 0,0 0-256 0,0 0-48 0,0 0-16 15,0 0-112-15,0 0-32 0,0 0 0 16,0 0 0-16,0 0-368 0,2 11-80 16,-2-1-16-16,-1 0 0 0,-2 1-48 0,0 1-16 0,-1 0 0 0,3 1 0 15,-5 0-128-15,2 1 0 0,0-1 0 0,0-1 0 16,1-1 0-16,0 2 0 0,0-2 0 0,2 0 0 15,0-1 0-15,1 1 0 0,0-2 0 0,2-2 0 16,1 0 0-16,-3-7 208 0,4 10-48 0,0-3-16 16,1-1-144-16,0 1 160 0,2-3-160 0,1 1 160 15,2-1-160-15,-2-1 0 0,1-1 144 0,-1 0-144 16,2 0 0-16,1-2 0 0,1 0 0 0,0 1 0 16,0-1-240-16,0 0-112 0,0-1-32 0,0-1 0 31,-2 0-1184-31,0 0-240 0,-1-1-48 0</inkml:trace>
  <inkml:trace contextRef="#ctx0" brushRef="#br0" timeOffset="196781.83">21592 17973 28559 0,'0'0'1264'0,"0"0"272"16,0 0-1232-16,0 0-304 0,-5-8 0 0,5 8 0 0,-4-5 2224 0,4 5 384 15,-2-5 80-15,2 5 0 0,0 0-912 0,0 0-192 0,0 0-48 0,0 0 0 16,0 0-640-16,0 0-128 0,0 0-16 0,0 0-16 15,0 0-464-15,0 0-80 0,-2 9-32 16,2 1 0-16,2 0-160 0,-2 2 0 16,1 1 144-16,0 3-144 0,0 0 0 0,-1 2 0 15,0 2 0-15,0-3 0 0,0 1 0 0,0-1 0 16,-1 1 0-16,0 0 0 0,0-2 0 0,1 0-208 0,-2-2 80 0,1-2 128 31,-2-1-576-31,1 0 0 0,1-2 0 0,1-9 0 16,-4 9-1520-16,4-9-288 0,0 0-64 0</inkml:trace>
  <inkml:trace contextRef="#ctx0" brushRef="#br0" timeOffset="198392.3">23166 17605 26207 0,'0'0'1152'0,"0"0"256"0,0 0-1136 15,0 0-272-15,0 0 0 0,0 0 0 0,0 0 160 0,0 0-32 0,0 0 0 0,0 0 0 16,0 0 1856-16,0 0 352 0,0 0 80 0,0 0 16 0,0 0-2032 0,0 0-400 15,0 0 0-15,0 0-144 16,0 0 832-16,0 0 160 16,0 0 48-16,0 0 0 0,8-4-240 0,-8 4-32 15,10-1-16-15,-1 0 0 0,4 0-16 0,-2 1 0 16,1-1 0-16,3 1 0 0,3-1-272 0,1 0-48 16,5 0-16-16,2 1 0 0,4 0-32 0,2 0-16 15,-1-2 0-15,2 2 0 0,0 0-80 0,2 0 0 0,-1 0-128 0,2 0 192 16,2 0-192-16,1 0 176 0,2-1-176 15,0 0 160-15,1 1-32 0,-1 0 0 0,-3 0 0 16,-1 0 0-16,-5 0-128 0,-3 0 0 0,-1 0 0 0,-2 0-176 16,-3 0 176-16,-1 0 0 0,-1-1 0 0,-2 1 0 15,-3 0 0-15,-3 0 0 0,-2-1 0 16,-3 0 128-16,-8 1-128 0,0 0 0 0,9-2 0 0,-9 2-128 31,0 0-336-31,0 0-64 0,0 0-16 0,0 0 0 16,0 0-1232-16,-8-5-240 0,-4 2-48 0,-4 2-15088 0</inkml:trace>
  <inkml:trace contextRef="#ctx0" brushRef="#br0" timeOffset="198830.44">24442 17324 27647 0,'0'0'1216'0,"0"0"256"0,7-9-1168 0,0 2-304 0,2 1 0 16,1 2 0-16,1-1 2432 0,0 3 448 16,0 1 64-16,-1 1 32 0,-1 1-1888 0,1 1-384 15,-1 0-80-15,1 3-16 0,-1 0-160 0,-1 1-16 16,-8-6-16-16,8 6 0 0,-8-6-192 0,5 8-32 0,-1 1-16 0,-4-9 0 16,3 11-176-16,-2-1 0 0,-2 0 0 0,1-1 0 15,-6-1 0-15,2 1 0 0,-2 0 0 0,0 0 0 16,-2 1 0-16,0 1 0 0,-1-3 0 0,2 1 0 15,-2 0 0-15,0 0 0 16,1 0 0-16,1-2 0 0,-1 0 0 0,3 1 0 0,-1-2 0 0,2 1 0 16,-1-1 0-16,5-6 0 0,0 0 0 0,0 0 0 0,-5 6 176 0,5-6-48 15,0 0-128-15,-2 8 192 16,2-8-192-16,0 0 0 0,0 8 0 0,0-8 0 0,3 9 128 0,1-2 0 16,2-2-128-16,0 2 192 15,3-2-16-15,1 1-16 0,1-1 0 0,1 0 0 0,2-1-160 0,2 2 128 16,0-2-128-16,2 2 128 0,1-2-128 0,0 0 0 15,1 0 144-15,2-1-144 16,1-1-432-16,0 0-144 0,-1 0-48 0,0-2 0 16,2-3-1872-16,-2 0-384 0,-4-2-80 0</inkml:trace>
  <inkml:trace contextRef="#ctx0" brushRef="#br0" timeOffset="199432.21">24589 17139 11967 0,'-2'-12'1072'0,"1"4"-864"0,-1 0-208 0,0-1 0 15,1 0 3440-15,-2 1 640 16,3 8 128-16,-4-6 16 0,0-1-2688 0,0 1-528 0,0 0-112 0,4 6-32 16,-6-7 496-16,1 3 112 0,5 4 0 0,-7-4 16 0,7 4-576 0,-7-4-112 15,0 2-32-15,7 2 0 0,-8-1-192 16,1 1-64-16,-1 0 0 0,1 2 0 0,2 0-208 0,-3 2-48 15,0 0-16-15,2 3 0 0,-2 2-240 0,-1-1 0 16,-1 1 128-16,0 0-128 0,-1 3 0 16,-1 3 0-16,-1 1 0 0,-1 1 0 0,-2 3 0 0,1 1 0 15,-1 1 0-15,-1 3 0 0,1 2 0 0,-1 0 0 16,-1 3 0-16,3-1 0 0,1 0-144 16,1 3 144-16,-1 2 0 0,4-1-144 0,3 0 144 0,0 0-160 0,1 1 160 0,1 2-160 15,3-3 160-15,2-1 0 0,2 1 0 0,3-4-128 16,0 0 128-16,5-1 0 0,3-2 0 0,4-1 0 15,0-2 176-15,4 0-48 0,2-2 0 0,3-2 0 16,-1-4 64-16,1 0 0 16,1-3 0-16,0-1 0 0,2-3-64 0,0 0-128 0,2-3 192 0,1-2-64 15,0-3 16-15,1 0 0 0,0-3 0 0,-1-2 0 16,-1-3-144-16,0 1 128 16,-2-2-128-16,1-2 128 0,-4-4 64 15,0-4 16-15,-3-2 0 0,0-2 0 0,-3-2 32 0,-1-2 0 16,-1-3 0-16,-1-1 0 0,-2-1-240 0,-3-2 176 15,-1-4-176-15,-1 1 160 0,-1 0-32 0,-4 2 0 16,-1 1 0-16,-4 2 0 0,-3-1 48 0,0 0 0 0,-5-1 0 0,1 0 0 16,-3 1 112-16,-1 0 32 0,-4 2 0 0,0 0 0 0,-1 1-32 0,-2 0 0 15,-1 0 0-15,1 2 0 0,-3 1-288 0,-1 3 160 16,1 2-160-16,-6 1 128 16,0 1-128-16,-3 3 0 0,0-1-192 0,0 3 192 15,-3 0-320-15,-3 4 48 16,0 4 16-16,-2 3 0 15,-2 3-1024-15,-2 5-208 0,-1 6-48 0,-3 4 0 16,-2 3-1696-16,0 5-352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7:57:15.514"/>
    </inkml:context>
    <inkml:brush xml:id="br0">
      <inkml:brushProperty name="width" value="0.05292" units="cm"/>
      <inkml:brushProperty name="height" value="0.05292" units="cm"/>
      <inkml:brushProperty name="color" value="#FF0000"/>
    </inkml:brush>
  </inkml:definitions>
  <inkml:trace contextRef="#ctx0" brushRef="#br0">2741 662 11807 0,'0'0'512'0,"0"0"128"0,2-6-512 0,0-1-128 16,2 2 0-16,-2-3 0 0,0-1 1104 0,0 0 208 15,0-1 32-15,1 2 16 0,0-1 32 0,-2-1 0 0,1 0 0 0,-1 0 0 16,2 0-160-16,-1 1-16 0,0 1-16 0,0-3 0 16,0 3-368-16,-1 1-80 0,-1 2-16 0,0 5 0 0,-1-5-224 15,1 5-64-15,0 0 0 0,-6 0 0 0,-2 4-256 0,0 1-48 16,-3 4-16-16,-1 4 0 15,-2 4-128-15,0 1 0 0,-3 2 0 0,1 1 0 16,-1 2-144-16,-4 7 144 0,1 0 0 0,1-1 0 0,0 2 0 0,-1-1 0 16,0-1 0-16,1 0 0 15,0-3 0-15,0 0 0 0,3-2 0 0,0-1 0 0,2-3 0 0,1-3 0 16,1-1 0-16,3-3 0 16,2-3 0-16,2-2 0 0,0-3 0 0,5-5 0 0,0 0 480 0,0 0 48 15,0 0 16-15,0 0 0 16,3-6 96-16,0-4 0 0,0-2 16 0,3-2 0 0,0-1-304 0,2-2-64 15,0-1-16-15,2-2 0 0,-1-2-144 16,1-2-128-16,1-3 192 0,0 0-192 0,0-1 144 16,-1 1-144-16,0-1 0 0,-1 2 144 0,0 1-144 0,-2 2 0 0,0 2 144 0,-3 6-144 15,1 2 0-15,-3 2 0 0,1 1 0 0,1 3 0 16,-2 0 224-16,0 1-32 0,-1 2 0 0,1 0 0 16,-2 4-32-16,0 0-16 15,0 0 0-15,0 0 0 0,0 0-144 0,5 5 0 16,-1 2 0-16,1 2-176 0,-2-1 176 0,1 3-192 0,1 0 192 15,0 3-192-15,1 1 192 0,1 5 0 0,1 0 0 0,0 0 0 0,-1 1 0 0,2 1 0 16,-2 0 0-16,1-1-128 0,-1 0 128 0,2 0 0 16,-3-1 0-16,0-1 0 15,1-2 0-15,-2 0 0 16,0-3 0-16,-1-1 0 0,-1 0 0 0,-3-1 0 0,0-2 0 16,0-1 0-16,-2 0 144 0,-1-1-144 0,-2-1 192 0,0-1-192 15,-2-3 192-15,0 0-192 0,-2 1 192 0,-2 0-192 16,-1 1 144-16,-1-1-144 0,-3 0 0 0,0 2 144 15,-1-1-144-15,-2 1 0 0,-1-1 0 16,-2 2 0-16,0-2 0 0,-3 1 0 0,2-2 0 16,1 1 0-16,1-1 0 0,3-1 0 0,0 0 0 0,3-1 0 15,0-1 0-15,2 0 0 0,1-1 0 0,3-1 0 16,0 0-192-16,4 0 192 0,-1-1-192 0,6 2 192 31,-2-4-832-31,2 4-32 0,1-5-16 0,4-1 0 0,2 1-2880 0,3-3-576 0</inkml:trace>
  <inkml:trace contextRef="#ctx0" brushRef="#br0" timeOffset="476.24">3205 750 3679 0,'0'0'320'0,"-2"-4"-320"0,-1-2 0 0,0 2 0 16,2 0 4080-16,-1-2 736 16,-1 2 160-16,-3 1 16 0,1 1-2992 0,-1 0-592 15,0 1-128-15,-2 1-32 0,-1 1-720 0,0 1-144 0,0 2-16 0,0 1-16 16,0 1-352-16,-1 2 144 0,0 1-144 0,1 2 0 16,-1 1 128-16,2 1-128 0,0 2 0 0,1-1 0 15,2 0 0-15,0 1 0 0,2 0 0 0,1-1 0 16,0 1 0-16,3-1 0 0,0 0 0 0,1-1 0 0,0 0 0 15,3 0 192-15,0 1-48 0,3-2 0 16,2-2 320-16,1-1 64 0,1-1 16 0,-1-2 0 16,2-1 128-16,0-1 32 0,2-2 0 0,0-1 0 15,2-2-144-15,-1-1-32 0,2-2 0 0,-1-2 0 16,2-1-64-16,0 0-16 0,-2-2 0 0,0-1 0 0,-2-1-64 16,-1 0 0-16,0-1-16 0,-2-1 0 15,-1-2-128-15,-2 0-32 0,-3-1 0 0,-1-1 0 0,-3 1-16 0,-1-2 0 16,-2 0 0-16,-1 2 0 0,-4-1-64 0,-1 3 0 15,-1 0-128-15,-3 2 192 0,-3 0-192 0,-1 2 144 16,-5 1-144-16,2 1 128 0,-2 3-128 0,0 0-176 16,0 4 48-16,-2 1 0 15,1 1-336-15,0 3-64 0,0 1-16 0,2 3 0 16,-1 1-624-16,2 0-128 0,4 2-32 0</inkml:trace>
  <inkml:trace contextRef="#ctx0" brushRef="#br0" timeOffset="922.67">3403 409 19343 0,'0'0'1728'0,"1"-5"-1392"0,-1 5-336 0,0-7 0 0,-1 2 1088 0,0-1 128 0,-1 1 48 0,2 5 0 16,-3-5 112-16,3 5 32 0,-4-5 0 0,4 5 0 0,-5-4-480 0,0 3-96 16,1-1 0-16,4 2-16 0,-6 1-432 0,1 1-64 15,-2 2-32-15,3 0 0 0,0 2-288 16,-1 1 128-16,-1 2-128 0,0 2 0 16,-1 2 0-16,1 2 0 0,-2 2 0 0,2 1 0 0,-2 4 0 0,1 3 0 15,-3 4 0 1,2 2 0-16,-2 2 0 0,1 3 0 0,-1 2 0 0,-1 13 0 0,0 0 0 0,1-1 0 15,1 1 0-15,2-2 0 0,-1 0 0 0,1-3 0 0,1-1 0 0,0-2 0 16,1-1 0-16,-1-3 0 0,1-1 0 16,-1-3 0-16,1-2 192 0,-1-3 0 0,0-2-16 15,0-1 0-15,2-3 208 0,-2-3 64 0,0-2 0 0,0-2 0 16,1-3-192-16,0-2-16 0,0-1-16 0,0-2 0 16,2-2-224-1,1-2 176-15,2-5-176 0,0 0 160 16,0 0-656-16,0 0-128 0,0 0-16 0,0 0-16 15,0 0-2768-15,4-6-544 0</inkml:trace>
  <inkml:trace contextRef="#ctx0" brushRef="#br0" timeOffset="1350.19">3416 1315 23439 0,'-3'-13'1024'0,"3"9"240"0,1-1-1008 0,1-1-256 15,1-3 0-15,0 0 0 0,-1 1 1648 0,2-2 272 16,0 0 64-16,1 0 16 0,1-1-688 0,0 1-144 0,1 1-16 0,1 0-16 16,-1 1-384-16,1 1-80 0,0 2-16 0,1-1 0 15,-3 1-256-15,1 1-48 0,-3 2-16 0,-4 2 0 0,8 0-208 0,-2 1-128 16,-6-1 160-16,0 0-160 0,6 5 128 0,-3 0-128 15,-1 2 0-15,0 0 0 0,-1 3 0 0,-1 0 0 16,-3 1 0-16,1 1 0 16,-2 0 0-16,-1 2-128 0,1-1 128 0,-1 1-160 15,-1 0 16-15,1 1 0 0,-1-2 0 0,1-1 0 0,0 0 144 0,0-2 0 16,0-1 0-16,2-2-128 0,0-1 128 0,3-6 0 16,0 0 0-16,0 0 0 0,0 0 0 15,0 0 0-15,0 0 0 0,0 0 128 0,0 0 128 0,0 0 16 16,4 4 16-16,3 0 0 0,-7-4-32 0,10 2-16 15,-2-2 0-15,3 1 0 0,0-1-48 0,3-1 0 16,1-1 0-16,1 1 0 0,2-1-192 0,1 1 0 16,-1 0 128-16,2 1-128 0,0-1 0 0,0-1 0 15,1 1 0-15,-1 1 0 16,-2 1-320-16,1-1-128 0,-1 0 0 0,-2 0-16 16,-1 0-2704-16,1 0-544 0</inkml:trace>
  <inkml:trace contextRef="#ctx0" brushRef="#br0" timeOffset="1697.11">4134 935 9215 0,'0'0'816'0,"-5"-3"-656"0,0-1-160 0,0 1 0 0,5 3 2656 0,-4-3 496 0,-1 0 112 0,1-1 0 16,0 1-1024-16,-1 1-192 15,5 2-64-15,0 0 0 0,0 0-384 0,0 0-96 16,0 0-16-16,0-6 0 0,0 6-496 0,4-4-96 16,0-1-32-16,1 2 0 0,4 0-256 0,-2 1-48 0,3-2-16 0,1 2 0 15,2 0-288-15,0 0-48 16,1 1-16-16,1-2 0 0,-2 2-192 0,1-1 0 0,1 0 0 15,0 1 0-15,-1 0 0 0,1 1 0 0,-2 0 0 0,-1 0 0 32,-2 2-480-32,-1-1-144 0,-2 0-16 0,0 1-16 15,1 3-752-15,-3-1-160 0,-1 2-32 0</inkml:trace>
  <inkml:trace contextRef="#ctx0" brushRef="#br0" timeOffset="1907.53">4097 1119 18767 0,'0'0'832'0,"0"0"176"0,0 0-816 16,-5 2-192-16,5-2 0 0,0 0 0 0,0 0 1840 0,0 0 320 0,-4 2 64 0,4-2 16 0,0 0-672 15,0 0-128-15,0 0-32 0,0 0 0 0,0 0-400 0,5 2-96 16,4-2-16-16,-1 1 0 0,3-2-256 0,3 0-64 16,1 0-16-16,3-1 0 0,0-1-256 0,1-2-48 15,-1 1-16-15,1 1 0 0,1 0-240 0,0 0 0 0,1 0 0 0,-2 1 0 31,-3-1-1904-31,1 1-272 0,-2 0-48 0</inkml:trace>
  <inkml:trace contextRef="#ctx0" brushRef="#br0" timeOffset="3285.57">5828 707 11231 0,'0'0'496'0,"0"0"96"16,0 0-464-16,-2-5-128 0,1-2 0 0,0 3 0 0,-1-1 800 0,0 0 144 15,0-2 16-15,-1 2 16 0,1-1-320 0,0 1-64 16,0-1-16-16,0 0 0 16,-2-2 0-16,1 0 0 0,0 1 0 0,1-1 0 15,-1-1 48-15,1 1 0 0,0 1 0 0,1 1 0 0,-1 1 0 0,-1-3 0 16,1 1 0-16,0 1 0 0,0-1-48 0,1 1-16 16,1 0 0-16,-4 0 0 0,2-1-48 15,0 0-16-15,2 7 0 0,-3-4 0 0,-1 0-96 0,1 0-16 0,3 4 0 0,-5-2 0 16,-1 1 0-16,6 1-16 15,-6 1 0-15,0 0 0 0,-1 0-144 0,7-1-32 0,-5 4 0 0,5-4 0 16,-4 4-192-16,4-4 176 16,0 0-176-16,1 7 160 0,-1-7 32 0,3 5 0 0,2 1 0 0,3-1 0 15,1 1 272-15,2-2 64 0,2 0 16 0,4 0 0 0,0-1-32 0,7-1-16 16,2-1 0-16,1-1 0 16,3-1-32-16,-7-1 0 15,3-1 0-15,2-2 0 0,1 0-144 0,-3-1-48 0,-1 1 0 0,1-1 0 16,-2 0-128-16,5-2-16 15,-2 1-128-15,-4 2 192 0,-2-1-192 0,-4 2 144 0,-1 0-144 0,-3 0 128 0,-2 1-128 0,-2 0 192 16,-3 0-192-16,-6 3 192 0,0 0-192 0,0 0 0 0,0 0 0 0,0 0-176 47,0 0-528-47,0 0-96 0,0 0-32 0,0 0 0 0,0 0-320 0,-3 7-80 16,-2 0-16-16,-2-1 0 0,0 2-464 0,0 0-80 0,-2-2-32 0,2 1 0 15,1-1-32-15,0 1-16 16,-1 0 0-16,-1-2 0 0,-1 1-224 0,0-1-32 0,0 1-16 0,0 0 0 15,-4 0 1008-15,1-1 208 16,0-1 32-16,1-1 16 0,0-1 1216 0,2-1 240 0,0-1 64 0,0-1 0 0,1 0 1664 0,1 0 320 0,2-1 80 0,-3-1 16 31,3 0-784-31,-1-1-144 0,2 0-48 0,-1 1 0 16,1-1-448-16,1 0-80 0,2 1-32 0,-4 1 0 0,2-1-576 16,0 0-112-16,-1 1-32 0,1 1 0 0,0 0-80 0,3 1 0 15,0 0-16-15,-5 1 0 0,1 1-128 0,0 1-32 16,-1 1 0-16,1 3 0 0,0 0-48 0,1 2-16 15,-1 2 0-15,-1 3 0 0,2 1-144 16,1 1 0-16,0 1 0 0,1 1 128 0,-2 1-128 0,2 1 160 16,1-1-160-16,-1-1 160 0,0 1-32 0,0 0 0 15,0 0 0-15,0 0 0 0,1 0 0 0,-1 0 0 16,0-3 0-16,-1 1 0 0,1-2-128 0,-1 0 0 16,0 2 144-16,-1-3-144 0,-1-2 128 0,0 0-128 0,0-1 160 0,-1 0-160 15,1-1 0-15,-1-1-160 16,1 0 0-16,0-1 0 15,-1-3-752-15,3-1-160 0,2-4-16 0,0 0-16 16,0 0-2128-16,0 0-416 0</inkml:trace>
  <inkml:trace contextRef="#ctx0" brushRef="#br0" timeOffset="3709.45">6170 937 22575 0,'0'0'992'0,"0"0"224"0,2-4-976 0,1-1-240 16,0 0 0-16,1-1 0 0,-1 1 1712 16,1-1 288-16,2 2 64 0,-1-1 16 0,1-2-832 0,1 0-160 15,-1 2-48-15,1 0 0 16,0 1-400-16,2 1-64 0,0-1-32 0,1 1 0 0,-1 1-288 0,-2 1-48 16,0 0-16-16,0 1 0 15,-1 2-192-15,-6-2 0 0,6 3 128 0,-1 2-128 0,1-1 0 0,-3 3 0 16,0 0 0-16,0 1 0 0,-2 1-144 0,-1 1-80 15,-1 1-16-15,-2 1 0 16,0 0-16-16,0 1-16 0,-2 1 0 0,0 0 0 0,-3-1-48 0,0 0 0 16,1 0 0-16,-1 0 0 0,3-3 320 0,-2-1 0 15,1-2 0-15,2-1 0 0,1-1 0 0,3-5 0 16,0 0 0-16,0 0 0 0,0 0 0 0,0 0 256 16,0 0-64-16,0 0 0 0,0 0 128 0,0 0 32 0,0 0 0 15,0 0 0-15,0 0-80 0,5 2-16 16,3-1 0-16,1 0 0 0,0-1-96 0,2 0-32 15,2 0 0-15,2-1 0 0,4-1-128 0,-3 0 0 0,3-1 0 0,1 2 0 16,0 0 0-16,1 0 0 0,1 0 0 0,0 0 0 16,0 0-784-16,-2 1-96 0,0-1-16 15,1 1-9472-15,0-1-1888 0</inkml:trace>
  <inkml:trace contextRef="#ctx0" brushRef="#br0" timeOffset="4220.49">6978 617 8287 0,'0'0'368'0,"0"-5"80"0,1-2-448 0,0 0 0 0,0 1 0 0,1-1 0 16,-2-2 3264-16,0 4 560 15,1-2 112-15,-1 2 32 0,0-1-2000 0,1 1-400 0,0-1-80 0,0 2-16 16,-1 0-448-16,0-1-80 0,0 5-32 0,0 0 0 0,0 0-304 16,0 0-64-16,0 0-16 0,0 0 0 0,0 0-320 0,0 0-64 15,-2 5-16-15,-2 2 0 16,1 3-128-16,-1 1 0 0,0 2 0 0,0 1 0 16,-3 0-144-16,1 1 144 0,-3 6 0 15,0 2 0-15,0 0 0 0,1-1 0 0,1 0 0 0,-1 0 0 0,2-1 0 0,-1 0 0 16,2-1 0-16,-1-1 0 15,2-3 0-15,0 0 0 0,2-2 0 16,1-1 0-16,-2-1 0 0,2-1 192 0,0-1-48 0,1-1-16 0,1-3 224 0,-1-6 32 16,4 8 16-16,-1-1 0 0,2-3 64 0,0-1 16 15,2 1 0-15,2-2 0 0,2 0-80 16,1-1-16-16,1-1 0 0,2 0 0 0,3 0-64 16,2-2 0-16,2-1-16 0,0 1 0 15,-1-2-144-15,0 2-32 16,-2 0 0-16,0 0 0 0,0-1-128 0,-2 2 0 0,1-1 144 0,0 1-144 0,-2 1 0 15,-3 0 0-15,1 0 0 0,-2 0 0 16,-1 1 0-16,0 0-320 0,-1 0 64 0,-1 0 16 31,1 1-720-31,0 0-160 0,0 1-32 0,0 1 0 16,1 1-512-16,0 0-128 0,1 0 0 0,1 0-16 16,1 1 80-16,-1 0 32 0,-1 1 0 0,-2 1-9312 0</inkml:trace>
  <inkml:trace contextRef="#ctx0" brushRef="#br0" timeOffset="4879.95">5455 1454 10127 0,'-6'-1'896'0,"0"-1"-704"0,-2 0-192 16,0 0 0-16,0-1 2368 0,2 1 448 0,-1 0 96 0,2 0 16 0,5 2-1408 0,-6-2-288 15,6 2-48-15,0 0-16 16,-4-3-352-16,4 3-80 0,0 0-16 0,0 0 0 16,0 0-208-16,0 0-64 0,0 0 0 0,0 0 0 15,4-4 0-15,2 1-16 0,1-1 0 0,0 2 0 16,2 0-32-16,1 0 0 0,2 0 0 0,1-1 0 0,4 1-64 0,-1 0-16 16,4 0 0-16,1 1 0 0,4-2-48 0,3 1-16 15,1 0 0-15,3-1 0 0,0-1-64 16,1 1 0-16,1 0-16 0,2 1 0 0,4-1-176 0,2 2 160 15,3 1-160-15,2 1 160 0,4-1-160 0,1 0 0 16,-1 0 0-16,2 0 0 0,2 0 0 0,3 0 0 16,3 0 0-16,2 0 0 0,-1 0 192 0,2-1-64 15,0 0 0-15,2 0 0 0,1 0 16 0,1 0 0 16,0 0 0-16,-2-1 0 0,-3-2 32 0,-1 1 0 0,-2 0 0 0,1-1 0 16,-2 2-32-16,0-1 0 0,1 0 0 0,-6-1 0 15,-6 2 48-15,-2-1 0 0,-3-2 0 16,-1 0 0-16,-2 1-192 0,-3 0 192 0,-3 2-192 0,-3 1 192 15,0 0-192-15,-2 2 0 0,-3-2 144 0,-4 0-144 16,-1 1 128-16,-4 0-128 0,0-1 160 0,-3 1-160 16,-2 0 160-16,-2-1-160 0,-1 1 160 0,0 0-160 15,-2 1 0-15,-1 0 128 16,-6-1-128-16,0 0 0 0,0 0-208 0,0 0-96 0,0 0-16 0,0 0 0 16,0 0-272-16,-1 7-64 0,-1 1-16 0,-2 0 0 15,-3-2-2400-15,-4 2-496 0</inkml:trace>
  <inkml:trace contextRef="#ctx0" brushRef="#br0" timeOffset="8310.86">5962 1847 7359 0,'0'0'656'0,"0"0"-528"16,0 0-128-16,0 0 0 0,-4-4 2112 0,1-1 384 15,3 5 64-15,0 0 32 0,-3-5-1360 0,0 0-272 0,0 1-48 0,3 4-16 16,-2-5-256-16,2 5-64 15,0 0-16-15,0 0 0 0,-2-5 48 0,2 5 16 0,-2-6 0 0,2 6 0 16,0 0 144-16,0-6 16 16,0 0 16-16,0 6 0 0,0 0-288 0,0 0-48 0,0-5-16 0,0 5 0 15,2-7 304-15,1 1 48 0,1 0 16 16,0 3 0-16,1-2-128 0,2 1-32 16,1 0 0-16,1-1 0 0,0 1-160 0,4 1-48 0,-1 0 0 0,0 0 0 0,1 0-192 15,0 1-64-15,0-1 0 0,1 3 0 16,-1-1 64-16,1 1 16 0,-2 0 0 0,0 2 0 15,-2 2-272-15,-1-1 160 0,-1 1-160 16,-1 2 128-16,-1-1-128 0,-2 2 0 0,0 1 0 0,-2 2 128 0,-1-2-128 0,-1 2 0 16,-1 1 0-16,-1 1 0 15,-2 1 0-15,0 1 128 0,-3 1-128 0,0 1 0 0,-3-1 0 0,0 0 0 16,-1 0 0-16,-1-1 0 0,0-1 0 16,-1-1 0-16,0-1 0 0,0-2 0 0,1 0 0 0,0 0 0 15,0-3 0-15,0 1 0 0,1 0 0 0,1-2 0 16,1-1 0-16,1 0 0 0,1-1 0 0,-2-1 0 15,2 0 0-15,2 0 0 0,0-1 0 0,5-1 0 16,0 0 128-16,0 0-128 0,0 0 128 16,0 0 0-16,0 0 0 0,0 0 0 0,0 0 0 0,7-1 0 15,1-2 0-15,3 3 0 0,0 0 0 0,3 0 0 16,1 0 0-16,1 3 0 0,-1-2 0 16,0 0-128-16,2 0 192 0,-4 1-64 0,1 0-128 0,0 2 128 0,-2-1-128 0,-1 0 128 15,-1 2-128 1,0 0 0-16,-2 1 0 0,0-1 0 0,-1 2 0 0,-1 0 128 0,0 1-128 15,0 0 0-15,-1-2 0 0,-1 2 0 0,-1 1 128 0,0-1-128 16,-1-2 0-16,-1 1 0 0,-1-1 144 16,-1 2-144-16,-1-1 0 0,-2 0 144 15,0 1-144-15,1 0 0 0,-4-1 128 0,-1 1-128 16,0 0 0-16,-3 0 0 0,-3-1 144 0,0 1-144 16,-4 0 0-16,0-2 144 0,-2 1-144 0,-2-2 0 15,-2 1 0-15,1-2 128 0,-2 1-128 0,1 0 0 0,1 1-160 16,0-1 160-16,1 0-416 0,2-2 16 15,2 1 0-15,1 0 0 16,3-2-352-16,2 0-64 0,3-1-16 0,2 0 0 16,3-2-1408-16,4 1-304 0,0 0-48 0,2-4-10848 0</inkml:trace>
  <inkml:trace contextRef="#ctx0" brushRef="#br0" timeOffset="9014.76">6716 1829 14735 0,'0'0'640'0,"4"-5"160"0,-2-1-640 0,1 0-160 16,0 1 0-16,1 0 0 0,-2-2 1792 0,-2 2 336 16,1-1 64-16,-1 1 16 0,-1-2-864 0,-2 2-160 15,0 0-32-15,0 0-16 0,-1-2-144 0,-1 2-32 16,0 0 0-16,-1 1 0 0,2-2-256 0,-2 4-64 15,0 0-16-15,-1 0 0 0,0 0-256 0,-1 0-48 16,0 1-16-16,-1 2 0 0,-1 2-112 0,1 1-32 16,-2 3 0-16,-2-1 0 0,1 1-160 0,-1 1 0 15,0 0 0-15,-1 2 128 0,-1 0-128 0,1 3 0 0,0 2 0 0,1 0-176 16,-1 3 176-16,2 0 0 16,1 2-144-16,1 0 144 0,0 1 0 0,3 0-144 15,-1-3 144-15,3 1 0 0,0 1-128 0,2 0 128 0,1 0 0 0,1-2 0 16,2 1 0-16,1-1-128 15,1-2 128-15,2 1 0 0,0-2 0 0,3 0 0 0,-3-1-128 0,4-2 128 16,0-2 0-16,2-1 128 0,0 0-128 0,1-2 192 16,1-2 176-16,0-1 16 0,2-2 16 0,-2-1 0 15,0-1-64-15,-1-1-16 16,1-2 0-16,-2-2 0 0,-2 0-64 0,1-2 0 0,-2-1-16 0,-2 2 0 0,0-3-64 0,-2-1-16 16,0 0 0-16,-2-1 0 0,0 0-32 0,0-1 0 15,-1 1 0-15,-1 0 0 0,0 0-128 0,0 1 0 16,-1 0 0-16,0 3 0 0,-1 1 0 0,1 1 0 15,0-1 0-15,1 6 0 0,0 0 0 16,-4-3-176-16,4 3 48 0,0 0 0 0,-3-2-32 0,3 2 0 16,0 0 0-16,-5-2 0 0,0 2 160 15,5 0-160-15,0 0 160 0,0 0-160 0,-4 3 160 0,4-3 0 16,-5 4 0-16,5-4 0 0,-3 6 0 16,3-6-128-16,-1 6 128 0,0 2 0 0,1 0-160 0,0 0 160 15,-1 2-192-15,1 1 192 0,1 0 0 16,-1 1 0-16,0 3 0 0,-1 0 0 0,0 2 144 0,0 0 48 15,-2 1 0-15,1 0 0 0,0 2 0 0,1 1 0 0,0 0 0 0,-1 1 0 16,-1 0-192-16,1-1 0 16,1 0 144-16,0-1-144 0,-1-1 0 0,1 0 0 15,0-1 0-15,-1 0 128 0,0 0-128 0,0-1 0 0,1-3 0 0,-1 0 128 16,-2-1-128-16,3-2 0 0,0-2 0 0,0 0 0 16,-1-1-272-1,2-1-128-15,1 0-32 0,0 0 0 16,-1-7-2624-16,3 4-528 0</inkml:trace>
  <inkml:trace contextRef="#ctx0" brushRef="#br0" timeOffset="9737.58">7187 1849 17503 0,'0'0'1552'0,"0"0"-1232"0,-4-4-320 0,0-1 0 0,1 1 1504 0,3 4 240 15,-2-4 48-15,2 4 16 0,0 0-16 0,-1-6 0 16,1 6 0-16,0 0 0 0,4-5-576 0,2 0-128 15,0 2-32-15,3 0 0 0,0-1-480 0,1 1-112 16,2 0-16-16,0-1 0 0,2 1 192 0,2 1 48 16,0 0 0-16,3-1 0 0,2 0-208 0,-2 1-32 15,1-1-16-15,1 0 0 0,-1 0-208 0,0 1-32 16,-1-1-16-16,-2 0 0 0,1 0-176 0,-3 1 0 16,0 0 144-16,-1 0-144 0,-1 0 0 0,-1 1 128 15,-1 0-128-15,-1 1 0 0,-1 1 0 0,-1-1 0 16,-1 0 0-16,-7 0 0 0,6 3 0 0,-6-3-240 0,0 0 48 0,5 3 0 31,-5-3-448-31,0 0-64 0,0 0-32 0,0 0 0 16,0 0 16-16,0 0 0 0,0 0 0 0,-1 6 0 0,-1 0 272 0,-1-1 48 15,-2 0 16-15,0-2 0 0,-2 0 176 0,-1 1 32 0,1-1 16 0,-2 0 0 16,-3 1 160-16,-1-1 0 0,-2 1 0 0,1 0 0 16,1-1 0-16,0 1 0 0,-1 1 0 15,2 0 0-15,-1 2 0 0,3 1 0 0,0 0 0 0,3 2 0 16,-2 0 0-16,2 1 0 0,1 0 0 0,1 2 0 15,1 2 0-15,2 0 144 0,-1-1-16 0,1 2-128 16,1 0 208-16,1 1-64 0,0 0-16 0,1 1 0 0,0 0-128 0,0-1 128 16,1 2-128-16,-1 0 128 0,-1-2-128 15,0 1 128-15,0-1-128 0,0 1 128 0,0-2-128 0,0-1 0 16,-3-2 144-16,1-1-144 0,0-1 256 0,0-1-32 16,0-2 0-16,-3-2 0 0,2 0 288 0,-1-2 48 15,4-4 16-15,-6 2 0 0,1 1-32 0,-2-2 0 16,0-2 0-16,0-2 0 0,-1 0-32 15,-1-1-16-15,0-1 0 0,1 0 0 0,-1-2-176 0,0 1-48 16,1-3 0-16,-2-1 0 0,3 0-272 0,-1 1 160 16,0 1-160-16,2 1 128 0,0-2-128 0,2 1 0 15,-2 3 0-15,2 0-176 16,4 5-368-16,0 0-80 0,0 0-16 0,0 0 0 16,0 0-2176-16,0 0-432 0,0 0-80 0,0 0-10976 0</inkml:trace>
  <inkml:trace contextRef="#ctx0" brushRef="#br0" timeOffset="10181.56">7696 2317 6447 0,'0'0'272'0,"5"-5"80"0,0-1-352 0,1-1 0 0,0 0 0 0,1 1 0 16,0-2 5696-16,-1 0 1056 0,2 3 224 0,0-2 32 0,-1 0-4560 0,1-1-912 15,0 0-176-15,1 2-32 0,-2 0-448 16,2 1-96-16,0 1-16 0,1 0 0 0,-3 1-288 0,1-1-64 16,0 3-16-16,0 0 0 0,-2 1-208 0,2 1-32 0,-3 1-16 0,0 2 0 15,-5-4-144-15,4 4 0 0,-1 2 144 0,1 0-144 16,-2 1 0-16,-1 2 0 16,-1 1 0-16,0-1 0 0,-1 2 0 0,-1 2 0 15,-3 0 0-15,1 1-128 0,-2 1-96 0,1 2-16 16,-2-1 0-16,0 0 0 0,-1-2 80 0,0-2 16 15,-1-1 0-15,2 0 0 0,0-1 144 0,1-1 0 0,0-1 0 0,1-3 0 16,0 0 0-16,2-1 144 0,1 0-144 0,2-4 0 16,0 0 224-16,0 0-64 0,0 0-16 0,0 6 0 15,0-6 144-15,0 0 32 0,5 4 0 0,3 1 0 0,1-2-144 16,2 0-32 0,1-1 0-16,1 1 0 0,0-3-144 0,3 0 160 0,0 0-160 0,2 0 160 0,0 0-160 15,0 0 0-15,-2-3 144 0,1 2-144 0,-2 0 0 0,1 0 0 16,-1-1 0-16,1 0 0 15,0 1-448-15,1 1-48 0,-2 0-16 0,1 0 0 16,0-1-2464-16,0-2-496 0</inkml:trace>
  <inkml:trace contextRef="#ctx0" brushRef="#br0" timeOffset="10751.09">8745 1123 3679 0,'0'0'320'0,"0"0"-320"32,0 0 0-32,0 0 0 0,0 0 4000 0,0 0 736 0,0 0 128 0,0 0 48 15,-1-3-2176-15,1 3-432 0,0-6-96 0,0 6-16 16,1-4-464-16,1 1-80 0,-2 3-32 0,4-5 0 0,2 2-432 0,-1 1-96 15,2 0 0-15,1-1-16 0,2-1-608 0,-2 2-112 16,3 0-32-16,3 0 0 16,-1 0-192-16,2 0-128 0,-2 0 128 0,3 0-128 0,0-1 0 15,1 1 128-15,-2 0-128 0,4 0 0 0,0 0 0 16,-2 1 0-16,-1 1 0 0,-2 1 0 16,-1 0-512-16,-1 1-80 0,-2 0-16 0,-2-1 0 31,-2 3-2624-31,-6-4-528 0,4 5-96 0</inkml:trace>
  <inkml:trace contextRef="#ctx0" brushRef="#br0" timeOffset="10972.71">8680 1291 22047 0,'0'0'976'0,"0"0"208"0,0 0-944 0,0 0-240 15,0 0 0-15,0 0 0 0,0 0 1520 0,6 4 256 16,3-1 48-16,2-1 16 0,2 0-320 0,3 1-64 15,0-2-16-15,3-1 0 0,0 0-592 0,2 0-112 16,2-1-32-16,-2-2 0 0,0 0-384 0,-2-1-96 0,2-2-16 0,-2 2 0 16,0 1-208-16,-2 0 0 15,0 1 128-15,-1 2-128 16,0-2-512-16,-2 2-128 0,-2 1-48 0,-1 1-9936 0,-2 2-2000 0</inkml:trace>
  <inkml:trace contextRef="#ctx0" brushRef="#br0" timeOffset="12258.75">11126 384 9215 0,'0'0'400'0,"0"0"96"0,0 0-496 0,-4-3 0 15,4 3 0-15,-3-4 0 0,3 4 3200 0,-4-3 528 16,4 3 112-16,0 0 32 0,-3-4-1968 0,3 4-400 16,0 0-80-16,0 0-16 0,0-5-432 0,0 5-80 15,0 0-32-15,6-3 0 0,0 0-208 0,3 0-32 16,0 1-16-16,3 1 0 0,1 0-64 0,2 0-16 0,4 0 0 0,2 0 0 16,1 0-48-16,3 0-16 15,2-2 0-15,1 3 0 0,2 0-128 0,0 0-16 16,-2-1-16-16,1 1 0 0,0 0-112 0,-2 0-32 15,-1-2 0-15,-1 1 0 0,-3 1-160 0,0-1 192 0,-1-1-192 0,-3-1 192 16,1 1-192-16,-4 1 0 0,0 0 144 0,-3 0-144 0,-2-1 144 16,-3 1-144-16,0 0 192 0,-7 1-192 15,0 0 0-15,0 0 0 0,0 0 0 0,0 0 0 32,0 0-784-32,0 0-112 0,-6 1-32 0,0 1 0 0,-3 1-2080 0,-1 3-400 0,-1 1-96 0,-2 1-16 15</inkml:trace>
  <inkml:trace contextRef="#ctx0" brushRef="#br0" timeOffset="12508.09">11345 383 15663 0,'0'0'1392'0,"0"0"-1120"0,0 0-272 0,-3-3 0 0,3 3 1888 0,0 0 320 16,0 0 64-16,0 0 16 0,0 0-496 0,0 0-112 15,0 0-16-15,0 0 0 0,0 0-608 0,0 0-128 16,0 0-32-16,0 0 0 0,1 7-352 0,-1 3-80 0,0 0-16 0,0 1 0 15,0 0-128-15,0 3-48 0,-1 2 0 0,0 0 0 16,-1 3-96-16,-1-3-32 0,0 3 0 0,0 0 0 16,0 0-144-16,-1-1 0 0,1 1 144 0,0 0-144 15,-1-1 0-15,0 5 0 0,1-1 0 16,-1-1 128-16,0-1-128 0,0-1-208 0,-1-3 48 0,2 2 16 31,0-3-464-31,-1 0-96 0,2-2 0 0,0-1-16 0,1 0-1712 0,1-2-352 16,0-1-64-16</inkml:trace>
  <inkml:trace contextRef="#ctx0" brushRef="#br0" timeOffset="12913.83">11544 843 16575 0,'0'0'1472'0,"0"-6"-1168"0,1 0-304 0,1-1 0 15,1 1 2592-15,-1 1 464 0,1-1 80 0,1 1 32 0,0-2-1120 0,0 1-240 0,2-1-32 0,-1 2-16 16,0-1-720-16,0 3-144 0,1 0-16 0,0 0-16 16,0 0-240-16,-6 3-48 0,7 0-16 0,-1 0 0 15,-6 0-352-15,7 2-64 16,-2 2-16-16,0 0 0 0,-2 1-128 0,0 2 0 0,1 2 0 0,-2-1 0 16,-1-1 0-16,-1 3-224 0,-1 0 48 0,0 2 16 31,1 0-208-31,-3 1-32 0,1 0-16 0,-1-1 0 0,0 0 144 0,-1 0 16 0,0-1 16 0,-3-1 0 15,2-1 240-15,0-1-144 0,1-1 144 16,0-2-128-16,0 0 128 0,4-5 0 16,0 0 128-16,0 0-128 0,-4 4 336 0,4-4 0 0,0 0 0 15,0 0 0-15,0 0 64 0,0 0 16 16,0 0 0-16,0 0 0 0,0 0-192 0,0 0-32 0,0 0-16 0,5-1 0 0,2 0-176 0,1 0 0 16,1-1 0-16,0 0 128 15,2-1-128-15,4 1 0 0,-2 0-160 0,3 1 160 16,1 0-736-16,1 0-48 0,0-2-16 0,3 1 0 15,-2-1-2592-15,1 0-528 0</inkml:trace>
  <inkml:trace contextRef="#ctx0" brushRef="#br0" timeOffset="13370.34">12301 425 26143 0,'0'0'1152'0,"1"-6"256"0,3 0-1136 0,-2-2-272 16,-1-1 0-16,0 1 0 0,0 2 1232 0,1-2 192 15,-1-2 48-15,0 2 0 0,1 2-336 0,0-1-64 16,-2 2-16-16,0 5 0 0,0 0-400 0,0 0-80 15,0 0 0-15,0 0-16 0,0 0-320 0,0 0-64 16,0 0-16-16,-5 5 0 0,1 2-160 0,0 2 0 16,-1 1 0-16,0 1 128 0,-1 0-128 0,1 1 0 15,-1 1 0-15,2 1 0 0,-1 0 0 0,1 4 0 0,-2 1 0 0,3-3 0 16,0 3 0-16,0 1 0 0,0 1 0 0,1-2 0 16,0 0 0-16,1-1 0 15,0-2 0-15,2 4 0 0,-1-1 0 0,1-3 192 0,0-3-192 0,1 0 192 16,0-2 112-16,1-2 16 15,0 0 16-15,1-1 0 0,2-1 48 0,0-2 0 0,2-1 0 0,1 0 0 0,1-1-160 16,3 0-32-16,1 0 0 16,3-2 0-16,3 0-192 0,1 0 144 0,1 0-144 0,1-1 128 15,2 0-128-15,-3 0 0 0,0 0 0 0,-1 1 0 16,-1-1-352-16,-2 0-96 0,1 0-32 0,-1 1 0 16,-2 0-576-16,0 1-112 0,-2 1-32 0</inkml:trace>
  <inkml:trace contextRef="#ctx0" brushRef="#br0" timeOffset="14114.59">10663 1108 21183 0,'0'0'1888'15,"-6"-1"-1504"-15,-2-2-384 0,0 2 0 0,-1 0 768 0,-1 0 96 16,1 0 16-16,-1 0 0 0,1 0 96 0,0 0 32 0,1 0 0 0,2 0 0 16,-4-1-160-16,3 2-16 0,2 0-16 0,5 0 0 15,0 0-16-15,0 0 0 0,0 0 0 0,0 0 0 16,0 0-128-16,0 0-32 0,0 0 0 0,0 0 0 0,0 0-128 0,0 0-48 0,0 0 0 0,7 2 0 15,3-1-160-15,2 0-48 0,2-1 0 16,2 0 0-16,3 0-64 0,2 0 0 0,1 1-16 0,2-1 0 31,0 0-176-31,1-1 192 0,3 0-192 0,2 0 192 0,3-1-192 16,-1 2 0-16,4-1 0 0,4 0 0 0,2 0 0 16,2 1 128-16,3-1-128 0,-1 1 0 0,0 0 0 0,2 0 0 15,2-2 128-15,3 1-128 0,3 0 0 0,2 0 0 16,0-1 0-16,3 0 0 0,1 0 0 0,1 0 0 0,4 0 144 15,3-1-144-15,1 0 128 0,3 0-128 16,-3 0 128-16,4-2-128 0,2 3 0 0,1 0 144 0,-1 0-144 0,-1 0 0 16,-3 0 192-16,1 1-192 15,-2 1 192-15,1-1-192 0,0 1 256 0,-2 1-48 16,-4 0-16-16,-1 0 0 0,-1 0-64 0,-1 1 0 16,-2 0-128-16,-2 0 192 0,-3 0-192 0,-2 0 144 15,-2-1-144-15,-2 1 128 0,-2-1-128 0,-2 1 0 16,-1 0 0-16,-1 0 128 0,-2 0-128 0,-1 1 0 0,-1-1 0 0,-5 0 128 15,-3-1-128-15,-3 1 0 16,-4-1 0-16,-3 1 0 0,-3-1 128 0,-2 0-128 16,-4-1 128-16,-1 0-128 0,-4 0 144 0,-2 0-144 0,-2 0 160 15,-5 0-160-15,0 0-160 0,0 0-128 0,0 0-32 0,0 0 0 32,-6 1-592-32,-3 1-128 0,-1 0-32 0,-1 2 0 15,-3-1-1792-15,-4 1-352 0,-3 2-80 0</inkml:trace>
  <inkml:trace contextRef="#ctx0" brushRef="#br0" timeOffset="14905.67">10938 1569 11967 0,'0'0'528'0,"0"0"112"0,0-7-512 0,2 0-128 0,1 0 0 0,0-1 0 0,1-1 4528 0,2 0 864 16,0 1 176-16,2-1 48 15,1 0-3632-15,2 0-704 0,0 3-160 0,1-2-32 16,0 0-400-16,1 2-96 0,-1 0-16 0,2 1 0 16,0-1-208-16,-1 3-48 0,-1 0-16 0,0 0 0 0,-1 1-80 15,-1 1-16-15,1 1 0 0,1 1 0 0,-3 1-208 0,-2 4 144 16,-7-6-144-16,4 9 128 16,-1 1-128-16,-1 1 0 0,-2 2 144 0,-3 1-144 0,0 1 0 0,-1 1-192 15,-3-1 32-15,-1 1 0 0,2 0 0 0,-2 1 0 16,-2-3 0-16,0 0 0 0,1 2 160 15,1-3 0-15,2-1 0 0,-2-2 0 0,3-2 0 0,1-2 0 0,4-6 0 16,-4 9 0-16,4-9 0 0,0 0 0 0,0 0 0 0,0 0 0 16,0 0 192-16,5 8 32 15,-5-8 0-15,6 5 0 0,2 0 0 0,0-2 0 0,-1 0 0 0,1 0 0 0,-8-3-48 0,10 3-16 16,-2-1 0-16,0 1 0 16,0 0 32-16,-1 2 0 0,-2-1 0 0,1 3 0 15,-3-1-192-15,0 2 128 0,1-1-128 16,-2-1 128-16,-2-6-128 0,2 9 128 0,-3 0-128 0,1 0 128 0,-1-2-128 0,0 1 160 15,-1-1-160-15,-3-1 160 16,-1 1-160-16,-1 0 160 0,-1-1-160 16,-1 0 160-16,0-2-160 0,-2 0 160 15,0 1-160-15,-2-2 160 0,-1-1-32 0,0 1-128 16,-2-2 192-16,1 0-64 0,-3-1 0 0,3 0-128 0,1 0 192 0,-2 0-64 16,3-1-128-16,1 0 0 0,0-1 0 0,1 1 0 15,0-1-144-15,2 1-112 0,1-1-32 0,8 2 0 31,-8-3-1168-31,8 3-224 0,0 0-48 0,0 0-10080 0,0 0-2016 0</inkml:trace>
  <inkml:trace contextRef="#ctx0" brushRef="#br0" timeOffset="15542.43">11860 1451 23951 0,'0'0'2128'0,"2"-7"-1696"16,-1 0-432-16,0 0 0 0,1 0 1024 0,-1 1 112 16,-1-1 16-16,-1 1 16 0,-2-2 96 0,0 1 16 15,0 2 0-15,-2-1 0 0,0 2-464 0,-1 0-96 16,1 0-16-16,-2 1 0 0,0 0-272 0,-1 0-64 16,-1 2-16-16,0 1 0 0,0 1-192 0,2 2-32 0,-2-1-128 0,0 1 192 15,-3 2-48-15,1 0-16 16,0 2 0-16,0 1 0 0,0 2-128 0,1 2 128 15,0 2-128-15,1 0 128 0,1 1-128 0,0 2 0 0,0 0 0 0,2 1 0 16,-1-1-128-16,2-1 128 0,-1 2 0 0,3-1 0 16,2 1 0-16,2 1-144 15,-1-2 144-15,2 1 0 0,-2-2-144 0,3 1 144 16,3-3 0-16,-1-1-144 0,2 0 144 0,1 1 0 0,0-2 0 0,1 0-128 16,1-3 128-16,2-2 128 15,-1 0-128-15,1-2 176 0,0 0 32 0,0-2 16 16,1-1 0-16,-1-2 0 0,0-1-16 0,1-1 0 15,-3-1 0-15,1-2 0 0,-1 0 0 0,-1-1 0 0,-2 0 0 0,0-1 0 0,-2-1 16 0,0 0 0 16,-2-1 0-16,0 0 0 0,-2-1-80 0,1 1-16 16,-1 1 0-16,0 0 0 0,-1 1-128 0,0 2 0 15,0-1 144-15,0 2-144 0,0 4 0 16,0 0 0-16,0 0 0 0,0 0 128 0,-2-5-128 0,2 5 0 16,0 0 0-16,0 0 0 0,0 0 0 0,0 0 0 15,0 0-144-15,0 0 144 0,-5 5 0 0,2 0-144 0,0 2 144 16,-1 1 0-16,1 0-144 0,0 2 144 15,-2 1 0-15,1 3-144 0,-1 0 144 0,1 2 0 16,0 1 0-16,-1 2 0 0,1-1 0 16,-1 3 0-16,1 1 0 0,0 0 0 0,-1 0 0 0,2-1 0 0,-3-1 0 0,3-1 0 15,0-1 0-15,0 0 0 0,-1-1 0 16,2 1 0-16,0-1 0 0,0-1 0 0,-1-1 0 16,1 1 128-16,1-3-128 0,1-1 0 0,0 0 0 0,0-1 0 15,-2-2-256-15,1-1 0 16,1 1-16-16,0-2 0 0,0 0-1472 0,0-2-304 0,0-5-48 0,0 6-8400 15,0-6-1664 1</inkml:trace>
  <inkml:trace contextRef="#ctx0" brushRef="#br0" timeOffset="16128.98">12664 1438 9215 0,'0'0'816'0,"0"0"-656"15,3-6-160-15,0 1 0 0,-3 5 2336 0,1-6 432 16,-1 0 96-16,0 0 16 0,0 1-896 0,0-1-192 16,0 0-16-16,-1 0-16 0,0 1 624 0,1 5 128 15,-3-7 32-15,1-1 0 0,-1 1-2240 0,0-1-448 16,-1 0-96-16,0 3-16 0,1-1 640 0,-2 1 112 16,1-1 16-16,-1 2 16 0,1-1-64 0,0 2-16 15,4 3 0-15,-7-2 0 0,0 0 0 0,1 1-16 0,-1 1 0 0,1 1 0 16,-2 2-112-16,0 0-32 0,-1 1 0 0,2 1 0 15,-3 2-144-15,-1 0-16 0,-1 2-128 0,0 2 192 16,-2 2-192-16,0 3 0 0,-2 1 0 0,-2 4 0 16,1 1 0-16,1 2 0 0,-1 2 0 0,1-1 0 15,-1 4 0-15,2 3 0 0,-3-1 0 0,3 4 0 16,0 1 0-16,0 1 0 0,3 1 0 0,0 2 0 16,1 1 0-16,1-1 0 0,3-3 0 15,1 0 0-15,3 1 0 0,-1-1 0 0,3 0 0 0,2 0 0 0,2-1 0 0,1-1 0 16,2-2 0-16,1 0 0 15,1 0 0-15,2-2 0 16,0-1 128-16,0-4-128 0,2-1 256 0,1-3-64 0,1-2 0 0,2 0 0 0,0-1-192 0,2-3 176 16,0-1-176-16,2-3 160 15,0-1-336-15,1-2-64 0,1-4-16 0,0-2 0 16,1-1-368-16,-2-2-80 0,1-4 0 0,2 0-16 16,-1-3-1808-16,3-2-352 0,0 0-80 0,0-2-11088 15</inkml:trace>
  <inkml:trace contextRef="#ctx0" brushRef="#br0" timeOffset="16915.18">13748 1107 5519 0,'0'0'496'0,"0"0"-496"16,0 0 0-16,0 0 0 0,0 0 2144 0,0 0 336 0,6-3 64 0,-6 3 16 16,0 0-1312-16,0 0-256 15,0 0-48-15,0 0-16 0,0 0-144 0,0 0-16 16,5-4-16-16,-5 4 0 0,4-3-16 0,-4 3 0 16,0 0 0-16,7-4 0 0,-1 2 48 0,2 0 16 0,1 0 0 15,0 1 0-15,0 0-144 0,4 1-16 0,0-1-16 16,2 2 0-16,2-2-144 0,0 1-32 0,3 0 0 0,1-2 0 15,2 1 0-15,2 0-16 0,2 0 0 0,2 0 0 16,2 0-144-16,4 0-32 0,4-1 0 0,3-1 0 16,2 1-32-16,0 1-16 0,0-1 0 0,-1 1 0 0,0 0 32 0,-1 0 0 15,0 0 0-15,2 1 0 16,5 1 16-16,-3-1 16 0,1 0 0 0,-1 0 0 16,-1 0-32-16,-3 0-16 0,-2-1 0 0,-2-1 0 0,-8 1-96 15,2-1 0-15,-1 0-128 0,3 0 192 16,3 0-192-16,3-1 176 0,-1 0-176 0,1 0 160 15,7-3-160-15,-3 1 0 0,-2 1 0 0,-3 1 0 0,-3-1 0 0,-2-1 128 16,0 1-128-16,-1 1 0 16,1-1 0-16,-1 1 0 0,-2 0 0 0,-1-1 0 15,-3 2 0-15,-1 0 0 0,-3 0 128 0,-1 1-128 16,-4 0 0-16,-1 0 0 0,-3-1 0 0,-2 1 128 16,-1-1-128-16,-2 2-272 0,-2 1 64 0,-1 0 16 15,-6-1-320-15,0 0-64 0,0 0-16 0,0 0 0 16,0 0-720-16,-2 7-144 0,-3-2-16 0</inkml:trace>
  <inkml:trace contextRef="#ctx0" brushRef="#br0" timeOffset="18344.5">13275 1533 1839 0,'0'0'160'0,"5"-3"-160"0,2 0 0 0,-2-2 0 0,1 1 4000 0,-1 0 768 0,0-2 160 0,-1 1 16 0,-1-1-2512 0,1 2-512 16,-3-2-112-16,1 1-16 0,0-1-464 0,-2 6-112 15,0-5 0-15,0-1-16 0,1 1-304 0,0-1-48 16,-1 6-16-16,0 0 0 0,0-5-160 0,0 5-32 16,0 0-16-16,0 0 0 0,0 0-240 0,0 0-32 15,0 0-16-15,-6 1 0 0,-2 2-144 0,-1 3-48 0,0 1 0 0,0 3 0 16,-1 2-144-16,0 2 160 15,-1-1-160-15,0 1 160 0,0 0-160 0,0 1 0 16,0-1 0-16,0 1 0 0,1 2 0 0,1-1 0 16,-2 0-176-16,3-2 176 0,0-1 0 0,0 0 0 15,1 1 0-15,2-2 0 0,-1 0 0 0,1-1 0 0,-2-2 0 0,2-1 0 16,-1-1 0-16,2 0 0 0,-1-2 0 0,5-5 0 16,-3 5 0-16,3-5 0 15,0 0 0-15,0 0 128 0,0 0-128 0,0 0 144 0,0 0-144 0,0 0 160 16,0 0-160-16,0 0 0 0,0 0 144 15,0 0-144-15,0 0 0 0,0 0 0 0,0 0 0 0,0 0 0 16,0 0 0-16,0 0 0 0,0 0 0 0,0 0 0 16,0 0 0-16,0 0-208 15,0 0 16-15,0 0 16 16,0 0-640-16,0 0-128 0,0 0-16 0,0 0-9568 0,0 0-1904 0</inkml:trace>
  <inkml:trace contextRef="#ctx0" brushRef="#br0" timeOffset="19484.48">12648 1414 8287 0,'0'0'368'0,"2"-5"80"0,2 0-448 0,-2-1 0 0,1 1 0 0,-1-2 0 16,0 2 3200-16,0 0 576 0,-2 5 96 0,2-4 32 16,1-1-2224-16,-1 1-432 0,-3 0-96 0,1-2 0 15,0 6-448-15,0 0-96 0,-1-4-16 0,1 4 0 16,-4-5-80-16,4 5-32 0,-4-4 0 0,-2 2 0 15,0-1-176-15,-1 2-48 0,1 1 0 0,-1 0 0 16,-2 1 48-16,2 2 0 0,-2-1 0 0,0 0 0 16,0 0-48-16,-1 2 0 0,0-2 0 0,-1 1 0 0,-2 0-96 0,0 2-32 15,-1-1 0-15,-1 1 0 0,1-2-128 0,0 2 0 16,-3 0 144-16,1 0-144 0,-2 1 0 0,2-1 144 16,-1 0-144-16,2-1 0 0,-1 2 192 0,2 0-64 15,0 0 0-15,-2 0-128 0,3 1 128 0,1-1-128 16,0 0 0-16,1-1 0 0,2 1 224 0,-1-1-16 0,3 1 0 15,0-1 0-15,3 0 176 0,-2-1 48 0,1 1 0 0,-1-1 0 16,2 2-48-16,0-1-16 16,1 1 0-16,1-1 0 0,0 1-160 0,1-1-16 15,-1 1-16-15,1 0 0 0,0 1-176 0,0-1 0 16,1 1 144-16,0 1-144 0,0-2 0 0,0 2 128 0,1 0-128 0,-1-1 0 16,0 2 0-16,0 0 144 0,1 0-144 0,-1 1 0 15,-1 2 160-15,1-1-160 0,0 0 128 16,-1 1-128-16,0 1 128 0,-1 1-128 0,0 2 128 0,-1 0-128 15,1 3 128-15,0 2-128 0,0-1 128 0,0 3-128 16,-2 1 0-16,1 1 128 0,-1 1-128 0,-1-2 0 16,1-1 0-16,-1 1 0 0,1-1 128 0,0 1-128 15,-1 3 0-15,1-1 0 0,-1 1 0 16,1-1 0-16,0 0 0 0,-1-1 0 0,2-1 0 0,-4 9 0 16,2-5 0-16,0 0 128 0,2-5-128 0,-2-2 0 0,0-4 128 0,1 0-128 31,1-2 128-31,-1 1-128 0,0-3 208 0,1-2-32 0,0-1-16 15,-1-1 0-15,0-2 16 0,4-7 0 0,-3 9 0 0,3-9 0 0,-3 9 16 0,3-9 0 16,-2 8 0-16,2-8 0 0,-3 6-32 0,3-6 0 16,0 0 0-16,0 0 0 0,0 0-16 0,1 7 0 0,-1-7 0 0,0 0 0 15,0 0 16-15,0 0 0 16,0 0 0-16,4 5 0 0,-4-5-16 0,7 5 0 0,-2-2 0 16,4 0 0-16,-9-3-144 0,0 0 192 0,10 3-192 0,-1-1 192 15,-9-2-192-15,11 1 128 0,-1 0-128 16,-1-1 128-16,1-1-128 0,1 1 0 15,0 0 0-15,3 0 128 0,1 0-128 0,-3 0 0 0,0 0 0 0,5 0 128 16,1 0-128-16,3 0 0 16,2-1 144-16,3 1-144 0,1 0 128 0,3 0-128 0,0-1 160 15,-1-2-160-15,1 1 128 0,0 0-128 16,-3 1 0-16,0-1 144 0,-2 0-144 0,0-1 0 16,-2 2 0-16,0 0 0 0,-2 0 0 0,-2 0 128 0,0 1-128 0,-3-1 0 0,0 0 0 15,-2 1 0-15,0 0 128 0,-3 0-128 0,0 0 0 0,-1 0 0 16,-2 1 0-16,-2 0 128 15,-6-1-128-15,6 0 0 0,-6 0 0 0,6 0 0 16,-6 0 0-16,0 0 0 16,0 0 0-16,0 0 0 0,0 0 0 0,0 0-224 15,0 0 32-15,0 0 0 0,0 0-400 0,0 0-80 0,0 0-16 0,0 0 0 16,0 0-2000-16,0 0-416 0,0 0-80 0,0 0-12832 0</inkml:trace>
  <inkml:trace contextRef="#ctx0" brushRef="#br0" timeOffset="20582.95">12601 1403 13823 0,'0'0'608'0,"0"0"128"0,4-5-592 0,-1 1-144 16,0-1 0-16,1 1 0 0,-1-2 1264 0,0 2 208 0,2 0 64 0,-2-1 0 15,0 1-368-15,1-1-64 0,-1 1-16 0,0 0 0 16,-3 4-272-16,3-6-64 0,1 1-16 16,-1-1 0-16,-1 2-144 0,-2 4-16 0,1-7-16 0,-1 7 0 0,3-4-16 0,-2-2 0 15,-1 6 0-15,-1-5 0 0,1 5-80 0,0 0-16 16,-4-5 0-16,4 5 0 0,-3-3-224 0,-1 1-48 15,-1 0-16-15,5 2 0 16,-5 0-160-16,-2 1 160 0,0 1-160 0,2 1 160 0,-3 1-160 0,1 0 0 16,-2-1 0-16,0 2 128 15,0 0-128-15,0 2 0 0,-1-1 0 0,1 1 128 0,-2 0-128 16,0-1 0-16,-2 0 0 0,1-1 0 16,0 2 0-16,-1-1 0 0,2 1 0 0,0 0 0 0,-1-1 0 0,0 1 0 15,0-1 0-15,1 0 0 16,1 0 0-16,1 1 0 0,0 0 0 0,-1-2 0 0,3 1 0 15,0-2 0-15,-2 0 0 0,3 1 0 0,-1-1 208 0,2 1-32 0,1-1-16 0,-1 0 0 16,0 1 80-16,1-1 16 0,1 1 0 0,-2-1 0 16,2 0-48-16,0 2 0 15,-1-1 0-15,1 1 0 0,0-2-48 0,1 1-16 16,2-5 0-16,-4 6 0 0,1 1 32 0,0 0 0 16,-1-1 0-16,2 1 0 0,0-2-176 0,0 2 0 0,-2 1 144 15,2-1-144-15,-1 3 0 0,1 0 144 16,-2 1-144-16,2 1 0 0,0 0 160 0,0 0-160 15,-1 0 128-15,0 3-128 0,0-1 128 0,0 1-128 16,-1 1 0-16,1 0 128 0,2 0-128 0,-1 0 0 16,-3 2 0-16,2 1 128 0,0-1-128 0,-2 2 0 15,1 1 0-15,0 1 0 0,-1 0 0 0,1-1 0 0,-1-1 0 0,2 1 0 0,-1-2 0 0,-1 3 0 16,1 0 0-16,1 1 0 16,-1-2 0-16,0 0 128 0,0 1-128 0,-1 0 0 15,1 0 0-15,-1 0 0 0,1-1 0 0,0 0 0 16,-1-1 0-16,1 0 0 0,-1-1 128 0,2 0-128 0,-1-1 0 0,-1-2 0 15,1 2 0-15,1-3 128 0,-2 1-128 0,2-3 0 16,-2-2 0-16,1 0 0 0,-1 0 128 16,0-1-128-16,2 0 0 0,0 0 128 0,-2-1-128 0,2 0 0 15,0 0 144-15,-1-1-144 0,1-2 192 0,0 2-48 0,-1 0 0 0,2-2 0 16,0 0 48-16,1-1 16 0,1-5 0 0,-1 6 0 16,1 0 16-16,0-6 0 0,0 0 0 0,0 0 0 15,1 6-16-15,-1-6 0 16,0 0 0-16,0 0 0 0,0 0-64 0,3 5-16 15,-3-5 0-15,5 4 0 0,-5-4 0 0,6 1 0 16,2 0 0-16,-3-1 0 0,-5 0 16 0,9-1 0 0,0-2 0 16,0 0 0-16,0 0-144 0,0 1 160 15,0 0-160-15,2-1 160 0,0 1-160 0,1 0 0 16,3-1 0-16,-1 1 0 0,0-1 0 0,2 1 128 0,0-1-128 0,2 1 0 16,0-1 0-16,2 1 0 0,0 0 0 0,1 0 0 0,1 0 0 0,0 1 0 15,1-1 0-15,0 0 0 0,-1 0 0 0,-1 0 0 31,-1 1 0-31,-1 0 0 0,-4-2 0 0,-1 1 0 0,-2 0-176 0,-1 1 176 16,0 0-384-16,-2 0 16 16,-1 1 0-16,0-1 0 15,-2 0-464-15,-6 1-80 0,0 0-32 0,0 0 0 16,7 0-2448-16,-7 0-480 0</inkml:trace>
  <inkml:trace contextRef="#ctx0" brushRef="#br0" timeOffset="21316.29">13278 1521 9215 0,'0'0'816'0,"0"0"-656"0,0 0-160 0,0 0 0 15,0 0 2432-15,0 0 464 0,3-5 96 0,-3 5 16 0,0 0-1360 0,0 0-272 0,0 0-48 0,0 0-16 16,0 0-416-16,0 0-96 16,0 0-16-16,0 0 0 0,0 0-336 0,0 0-64 0,0 0 0 0,5 8-16 15,-2-1-176-15,0 2-16 16,1 1-16-16,-2 1 0 0,0 1-16 0,0 0 0 16,0 0 0-16,1 3 0 0,0 0 32 0,1 0 0 15,0-1 0-15,-1 0 0 0,0-2-176 0,0 0 128 0,3-1-128 0,-3 0 128 16,-1 1-128-16,1-3 0 15,-1-1 144-15,0-2-144 0,-1 0 0 0,-1-6 0 0,0 0 0 0,0 0 0 32,1 5-752-32,-1-5-208 0,0 0-64 0</inkml:trace>
  <inkml:trace contextRef="#ctx0" brushRef="#br0" timeOffset="21572.51">13149 1532 24639 0,'0'0'1088'0,"0"0"240"0,0 0-1072 16,-3-4-256-16,3 4 0 0,-2-6 0 0,1 1 1392 0,1 5 208 0,0 0 64 0,2-6 0 16,0 1-560-16,2-1-96 0,3 1-32 0,1-1 0 0,2 2-336 15,1 0-80-15,1-1-16 0,1 1 0 0,2-1-224 0,2 1-32 16,2 1-16-16,-1-1 0 0,1 1-272 0,0 0 0 15,-1 0 0-15,1-1 0 16,0 2-128-16,-2 0-96 0,1 1-16 0,-3 1 0 16,-1 0-400-16,-2 2-96 0,-2 0-16 0,-2 1 0 15,2 1-1744-15,-3 0-368 0,-1 2-64 0</inkml:trace>
  <inkml:trace contextRef="#ctx0" brushRef="#br0" timeOffset="21953.35">12920 1852 21023 0,'0'0'928'0,"-6"2"192"0,-1-4-896 0,1 2-224 0,0 0 0 15,6 0 0-15,-4 2 1456 0,4-2 240 16,0 0 48-16,0 0 16 0,0 0-608 0,0 0-128 0,5 1-32 0,4 0 0 16,3 0-256-16,1 0-48 0,4 0-16 0,2-1 0 0,0 0 0 15,6-1 0-15,-1 0 0 0,2 0 0 0,1 0 32 0,2 1 0 16,1 0 0-16,1 0 0 16,1 0-128-16,0 0-32 0,-1 0 0 0,0 0 0 15,-2 0-256-15,-3 0-48 0,-2 0-16 0,-3 1 0 0,-2 0-224 0,-1 0 0 16,-4 0 128-16,-1 0-128 0,-1 0 0 15,-4 1 128-15,0 2-128 0,-2-1 0 0,-6-3 0 16,5 4-288-16,-2 2 32 0,0-1 16 16,1 2-592-16,-4 0-112 0,0-1-16 0,-3 2-16 15,1 1-2400-15,-1 0-464 0</inkml:trace>
  <inkml:trace contextRef="#ctx0" brushRef="#br0" timeOffset="22466.19">13098 2135 27471 0,'0'0'1216'0,"0"0"256"0,0 0-1184 0,-4-5-288 16,4 5 0-16,-2-7 0 0,1 0 1488 0,2 1 240 0,1-1 64 0,2 2 0 16,0 0-688-16,1 1-128 0,3 0-16 0,1-1-16 0,1 1-240 0,1 0-64 15,1 1 0-15,0 0 0 16,-1 1-240-16,0 1-48 15,0 1-16-15,-1 1 0 0,-1 0-208 0,0 1-128 0,-2 1 160 16,1 2-160-16,-3 1 0 0,0 3 0 0,-2 2 0 16,-2 2 0-16,-1 0 0 0,-1 3-192 0,-2 0 48 0,-2 3 0 15,0 0-80-15,-2 1-16 0,1-1 0 0,-2 1 0 0,0 0 32 16,-3 0 0 0,1 0 0-16,2-2 0 0,-2-1 80 0,1-2 128 0,1-2-208 0,1 1 80 0,-1-3 128 0,1-3 0 0,2 0 0 0,0-1 0 15,2-2 128-15,3-5 0 0,-4 3 0 16,4-3 0-16,0 0 80 0,0 0 32 0,0 0 0 15,0 0 0-15,0 0-16 0,0 0 0 0,0 0 0 16,0 0 0-16,0 0-32 0,0 0-16 16,0 0 0-16,10 2 0 0,1-1 0 0,1-1 0 0,1 0 0 15,1-1 0-15,2-1 112 0,-1-1 32 16,0 1 0-16,3 0 0 0,1 0-128 0,0-1-32 0,-1 2 0 0,0-1 0 16,-1 0-32-16,0 0-128 0,-2 1 192 0,-1-1-64 15,0 1-128-15,-1 0 0 0,-2 1 0 0,-1 0 128 16,-3 0-128-16,0 1 0 0,0 2 0 0,-7-3 0 15,5 1-304-15,-5-1 64 16,6 1 16-16,-6-1 0 0,0 0-224 16,0 0-64-16,0 0 0 0,5 4 0 0,-5-4-464 0,5 5-112 0,-5-5 0 0,0 0-16 15,0 0-2224-15,0 0-448 0</inkml:trace>
  <inkml:trace contextRef="#ctx0" brushRef="#br0" timeOffset="23702.14">14257 1387 3679 0,'0'0'160'0,"0"0"32"0,4-4-192 0,0-1 0 0,-2 0 0 0,1 0 0 15,0 0 4096-15,1-1 784 0,-1 1 160 0,-3 5 16 16,1-6-2672-16,-1 6-528 0,0 0-128 0,0-5 0 16,0 5-576-16,-2-4-128 0,-2-1 0 0,0 2-16 15,-1 1-240-15,-2-1-64 16,-1 2 0-16,1 1 0 0,-3 1-256 0,0 3-64 15,-1 1-16-15,-1 3 0 0,-2 1-240 0,-1 2-128 0,0 3 160 0,-2 4-160 0,0 3 0 0,-1 3 0 16,1 2 0 0,-2 2 0-16,-2 1 0 0,1 3 0 0,-1 3 0 0,1 2 0 15,2 1 0-15,-2 3 0 0,0-1 0 0,1-1 0 0,2 2 0 0,0-2 0 16,2-1 0-16,2-1 0 16,1 0 0-16,2-1 0 0,4 1 0 0,1-3 0 0,0-2 0 0,4 0 0 15,1-1 0-15,2-2 0 0,3-2 0 0,1-1 0 0,2 0 0 31,2-3 0-31,1-2-192 0,2-1 32 16,2-3 0-16,0 1 0 16,4-6-336-16,-2-1-64 0,3-2-16 0,2-4 0 15,2-2-864-15,3-1-176 0,0-5-48 0,3-2-11360 0</inkml:trace>
  <inkml:trace contextRef="#ctx0" brushRef="#br0" timeOffset="24319.15">14858 1847 4607 0,'4'-14'192'0,"-2"7"64"0,1-2-256 0,2-1 0 16,-3-1 0-16,1-2 0 0,0 0 4800 0,-1-1 928 16,-1-2 176-16,0 2 48 0,0 0-3648 0,-1-1-736 15,-2 0-144-15,1 1-16 0,-3 0-368 0,0 2-64 16,-1 1-16-16,-1 1 0 0,-1 1-224 0,0 0-48 15,-1 1-16-15,-2 1 0 0,-1 2-272 0,-1 2-48 0,-1 0-16 0,-1 2 0 16,-1 1-336-16,-1 3 0 16,-3-1 0-16,-1 2 128 0,2 2-128 0,0 1 0 15,0 1 0-15,2 2 0 0,0 1 0 0,2 1 0 16,0 0 0-16,2 1 0 0,1 1 0 0,2-1 0 0,0 1-144 0,3-1 144 16,0-1-128-16,4 0 128 15,-1-1-160-15,3 0 160 0,1 0-144 0,1-1 144 16,1-1-128-16,3-1 128 0,0-3 0 0,1 0 0 0,2-2 0 0,-2-2 0 15,3 0 0-15,1-1 0 16,0-1 144-16,4-2-144 0,1-2 256 0,2 0-48 16,-1-3-16-16,1-1 0 0,-1-4-16 0,2-1-16 0,2-3 0 0,-2-1 0 15,-3-3-32-15,1 0 0 0,-4-2 0 0,1 0 0 0,1 1-128 0,-2-1 128 16,-1 0-128-16,-2-1 128 0,0 4-128 0,1 0 0 16,-4 1 144-16,1 3-144 0,-1 1 192 0,-2 2-16 15,0 2-16-15,-1 2 0 0,-1 0 32 0,-1 3 0 16,0 0 0-16,-2 6 0 0,0-4 16 15,0 4 16-15,0 0 0 0,0 0 0 16,-5-1-224-16,0 1 0 0,-2 2 0 0,2 2 0 0,-1 3 0 0,-1 4 0 16,1 2 0-16,-2 3 0 0,0 1 0 15,1 3 0-15,-2-1 0 0,0 1 0 0,1 0-160 0,1 2 160 0,-2 0-128 0,1 2 128 16,1 0 0-16,0 1 0 0,0-2 0 16,2-1 0-16,0-1 0 0,2-2-160 15,1-2 160-15,1 0 0 0,1-3-224 0,2 0 64 0,1-1 16 16,2-2 0-1,-1-3-320-15,2 0-64 0,0-1-16 0,1-3 0 16,1-2-384-16,-2-1-80 0,3-2-16 0,0-1 0 0,0-1-1440 0,-1-1-288 0,0 1-64 16,0 0-5936-16,-2-2-1168 0</inkml:trace>
  <inkml:trace contextRef="#ctx0" brushRef="#br0" timeOffset="24634.91">14487 1939 20671 0,'0'0'912'0,"0"0"192"0,-8 1-880 0,2 1-224 16,-1-2 0-16,7 0 0 16,-6 2 1376-16,6-2 224 0,0 0 64 0,0 0 0 0,0 0-384 0,0 0-80 0,0 0-16 0,0 0 0 15,7 0-272 1,3 0-48-16,1 0-16 0,2 0 0 0,3-1-48 0,1 0-16 15,3-1 0-15,2 0 0 0,2 0-128 0,3-1-16 16,1-1-16-16,2 1 0 0,0-1-256 0,-1 0-48 16,-3 0-16-16,-2 2 0 0,-1-1-176 0,0-1-128 0,-2 2 192 0,-2 1-192 15,-3 1 128-15,-2 0-128 0,0 0 0 0,-3 1 0 16,-2 0 0-16,-1 1 0 16,-1 1-128-16,-2 0 128 15,-5-3-1472-15,6 5-208 0,-6-5-48 0,1 8 0 0,-1 1-1216 16,-1 0-240-16</inkml:trace>
  <inkml:trace contextRef="#ctx0" brushRef="#br0" timeOffset="25028.31">14517 2237 9215 0,'0'0'400'0,"0"0"96"0,-3-5-496 0,3-2 0 0,1 1 0 0,2-1 0 15,1 1 4912-15,2-1 880 0,2 1 176 0,1 1 48 0,2-2-3872 0,2 2-768 32,1 0-160-32,0 1-16 0,0 1-224 0,0 1-32 0,1 2-16 0,-2 0 0 0,0 0-576 0,-2 2-112 15,-1-1-32-15,-2 1 0 0,-2 0-208 0,0 3 0 0,-3 0 0 0,0 3 0 16,0 0-160-16,-2 3-80 0,-2 0-16 16,-2 0 0-1,0 1-208-15,0 1-48 0,-3-1-16 0,-1 1 0 0,0 1 176 0,-1 1 32 0,0-1 16 0,-1 0 0 31,0 1 160-31,0-2 144 0,1-2-208 0,1 0 80 0,0-2 128 0,1-2 0 0,0 0 0 0,2-3 0 16,4-4 0-16,0 0 256 0,0 0-48 0,0 0 0 16,0 0 304-16,0 0 48 0,0 0 16 0,0 0 0 15,0 0-192-15,0 0-16 0,7 0-16 0,3-1 0 0,2 0-128 0,0 0-32 16,1-1 0-16,1 0 0 0,1-1-192 0,1 1 0 16,0 0 128-16,1 0-128 0,1 0 0 0,0-1-256 31,-2 0 48-31,1 0 16 0,-1 0-1376 0,2-2-272 0,-1 2-48 0,0-2-13568 15</inkml:trace>
  <inkml:trace contextRef="#ctx0" brushRef="#br0" timeOffset="25470.38">15238 1456 11967 0,'0'-9'528'0,"0"9"112"0,2-7-512 0,2 0-128 0,-1 1 0 0,1-1 0 15,2 1 3392-15,0-1 640 0,-2 0 128 0,0 2 16 16,2-1-2112-16,-1 2-416 0,0 0-96 0,0 0-16 15,-5 4-400-15,6-3-96 16,-1 0-16-16,-5 3 0 0,6-3-272 0,-6 3-64 0,6 0-16 0,0 2 0 16,-1-1-240-16,1 1-48 0,0 2-16 0,0 3 0 0,-1 2-192 0,0 3-48 15,-1 2 0-15,0 4 0 0,2 3 0 0,-2 2-128 16,1 1 192-16,-2 4-64 0,0 2-128 0,1 3 0 16,-3 2 144-16,-1 4-144 0,0 2 128 0,-4 3-128 15,-1 2 128-15,-2 0-128 0,0-1 128 0,-3 1-128 16,-1 3 160-16,0-3-160 0,-1-1 144 0,0-3-144 15,-2-3 128-15,0 0-128 0,-2-2 0 0,-1 0 0 16,2-4 0-16,-4-4-176 0,0-2-80 0,1-2-32 16,-1-3 0-16,1-1 0 15,1-4-400-15,-1-1-80 0,0-3 0 0,3-1-16 16,1-1-2128-16,1-2-416 0,0-4-96 0</inkml:trace>
  <inkml:trace contextRef="#ctx0" brushRef="#br0" timeOffset="25957.14">15720 1296 16575 0,'0'0'736'0,"1"-6"160"0,0 1-720 0,1-1-176 0,-2 6 0 0,0 0 0 0,1-6 2496 0,2 0 448 16,-3 6 112-16,0 0 16 0,0 0-1904 0,0 0-368 15,0 0-80-15,0 0-16 0,0 0-400 0,-7 0-96 16,7 0-16-16,-7 4 0 0,1 0-192 0,-1 4 0 15,1 0 0-15,-2 2 0 0,0 0 128 0,1 1-128 0,-1 0 0 0,1 1 0 16,1-2 192-16,0 2-64 0,1 0-128 0,0 1 192 16,1-2 144-16,1 0 32 0,0-2 0 0,1 0 0 15,0 1 176-15,1-1 32 0,1-2 16 0,1-1 0 0,0 0-16 16,-1-6-16-16,3 5 0 0,-3-5 0 16,6 5-224-16,-1-2-32 0,1-1-16 15,0 1 0-15,2 0-160 0,2-2-128 0,-2 0 192 16,2-1-192-16,0 0 0 0,-1 0 0 0,1 0 0 0,1 0-192 15,-1 0-528-15,1-1-112 0,-1 0 0 0,0-1-16 16,-1 1-880-16,0 0-192 0,-1 0-16 0,0 0-16 16,0-1-1952-1,-3-1-384-15</inkml:trace>
  <inkml:trace contextRef="#ctx0" brushRef="#br0" timeOffset="26169.56">15874 1379 6447 0,'0'0'576'0,"0"-5"-576"15,0-1 0-15,0 1 0 0,0-1 3328 16,0 1 544-16,0 5 112 0,-1-6 32 15,0 1-1520-15,0-1-320 0,1 6-48 0,0 0-16 0,-1-4-512 16,1 4-96-16,0 0-32 0,0 0 0 0,0 0-560 0,0 0-112 16,0 0-32-16,0 0 0 0,-7 3-448 15,0 4-112-15,1 2-16 0,-2 3 0 0,0 1-192 0,2 4 128 16,0 1-128-16,0 3 0 0,0 1 144 0,0 0-144 16,0 0 128-16,1 1-128 0,0-2 0 15,2 0 0-15,0-1 0 0,-1 0 0 0,2 1-352 0,0-3 48 16,1 0 16-16,1-3 0 15,0 0-608-15,1-3-128 0,0-2-32 0,1-2 0 16,1 0-1376-16,1-1-288 0,-4-7-48 0</inkml:trace>
  <inkml:trace contextRef="#ctx0" brushRef="#br0" timeOffset="26679.34">15757 953 7359 0,'0'0'656'0,"0"0"-528"0,0 0-128 0,0 0 0 0,0 0 2048 0,0 0 368 16,-4-1 80-16,4 1 0 0,-6-2-1088 0,6 2-208 16,-5-1-48-16,5 1-16 0,0 0-176 0,0 0-48 15,0 0 0-15,0 0 0 0,0 0-16 0,0 0-16 16,0 0 0-16,0 0 0 0,0 0 32 0,0 0 16 15,0 0 0-15,8 0 0 0,0-1-160 0,3 0-48 16,3-1 0-16,2 1 0 0,3 0-144 0,1 0-48 16,2 0 0-16,1-1 0 0,2 0-176 0,4 0-32 0,1 0-16 15,3 1 0-15,2 0-112 0,-1 0-32 0,0-2 0 0,-1 2 0 16,-2-1-160-16,-2 0 0 0,0 0 144 16,-2-1-144-16,-1 1 0 0,-2 0 128 0,-2 0-128 15,-2 1 0-15,-3 0 0 0,0 1 144 0,-2 0-144 0,-3 0 0 0,0 0 0 16,-1 0 0-16,-3 0 0 0,-1 1 0 15,-1 0-256 1,-6-1-144-16,0 0-48 0,0 0 0 0,0 0-768 16,0 0-176-16,0 0-16 0</inkml:trace>
  <inkml:trace contextRef="#ctx0" brushRef="#br0" timeOffset="27553.86">16139 1275 10127 0,'0'0'896'16,"0"0"-704"-16,-2-6-192 0,0 1 0 0,-2-1 2304 0,2 1 448 0,1-2 64 0,-1 2 32 15,-1 0-1104-15,0 1-208 0,1 0-64 0,1-2 0 16,-1 1-416-16,1 0-96 16,0 1 0-16,1 4-16 0,0 0-176 0,1-6-16 0,-1 6-16 0,2-4 0 0,-2 4-48 0,4-4-16 15,1-1 0-15,0 2 0 0,1 1-96 0,0-2-32 16,1 1 0-16,1 0 0 0,-1 1-16 0,1-1 0 31,0 1 0-31,1 0 0 0,-1 0-80 0,1 0-32 0,-1-1 0 0,1 1 0 0,-2 0-112 16,1 1-32-16,-1 0 0 0,-1 0 0 0,0 0-16 15,-1-1-16-15,1 1 0 16,-1 1 0-16,-5 0-48 0,7 1 0 0,-2 2 0 16,-5-3 0-16,0 0-64 0,7 3-128 0,-2 0 176 0,1 2-176 0,-6-5 128 0,4 6-128 0,0 1 0 0,-1 1 0 15,-1-1 0-15,0 1 0 16,-1 1 0-16,1 0 0 16,-1-1 0-16,-1 2 0 15,0 0 0-15,0 1 0 0,0 0 0 0,-1 1 160 0,-2 1-160 16,1 2 128-16,0-1-128 0,-1 1 192 0,-2 2-192 0,1-1 192 15,-1 4-192-15,0-1 128 0,-1 1-128 0,1 1 128 16,-2 1-128-16,1 0 0 0,-2-1 144 0,1 2-144 16,1 2 0-16,-1 0 0 0,1 1 0 0,0 0 128 15,-2 1-128-15,3 0 0 0,1 0 0 0,-2 2 0 16,-1 1 0-16,2 0 0 0,-1 2 0 16,1 0 0-16,-1 0 0 0,1-1 0 0,1 0 0 0,-1 0 0 0,1 2 0 15,-1-2 0-15,2-1 0 0,0 0 0 0,-1 0 0 16,1-2 0-16,-1 0 0 0,0-1 0 0,1 2 0 0,0-2 128 15,0 1-128-15,0-2 0 0,1-2 0 0,0 1 0 16,0-2 0-16,0 0 128 0,-2 1-128 0,1 0 0 16,0-1 0-16,-1-2 128 0,1-1-128 0,0 0 0 0,-2-2 0 15,2 1 128-15,0 0-128 0,-1-2 144 16,0 0-144-16,0-2 160 0,0 0-32 0,0-2-128 0,1-1 192 16,-1 0-64-16,0 0 64 0,1 0 0 0,-1-1 0 0,1-1 0 15,0-2 80-15,-1 0 32 16,1-2 0-16,0 0 0 0,0-2-32 0,-2 0 0 0,1 0 0 15,-2-2 0-15,0-1-16 0,-1-1-16 0,-1 0 0 0,0 0 0 16,-1-1-64-16,-1 0-16 0,-2-1 0 0,1-1 0 16,0 1-16-16,0-1 0 0,0-1 0 15,0-1 0-15,-1 0-144 0,0-1 0 0,-2 1 0 0,1-1 128 16,1 2-128-16,0 0 0 0,0 1 0 16,2 0 0-16,0 1 0 0,1-1 0 0,0 1 0 0,1 0-176 0,0 1-128 0,0 0-16 31,1 1-16-31,-1 0 0 0,1 0-208 0,1 1-32 0,0 0-16 0,2 1 0 15,-1 0-368 1,5-2-64-16,0 0 0 0,0 0-16 0,-3 5-2112 0,3-5-432 0,0 0-64 0</inkml:trace>
  <inkml:trace contextRef="#ctx0" brushRef="#br0" timeOffset="31454.62">8575 3559 15375 0,'0'0'672'0,"0"0"160"0,3-5-672 0,-3 5-160 16,0 0 0-16,0 0 0 0,0 0 1280 0,0 0 240 0,1-5 32 0,-1 5 16 0,0 0-304 0,0 0-64 15,0 0-16 1,0 0 0-16,-6 5-464 0,0 4-80 0,-3 2-32 0,0 2 0 16,-1 1-416-16,0 4-192 15,-1 3 160-15,-1 1-160 0,0 1 128 0,-1 1-128 0,-2-1 0 0,0 3 0 0,-1-2 128 0,-2 2-128 16,0 3 0-16,1-2 0 16,-2-1 128-16,3-3-128 0,-1-1 0 15,3-1 0-15,1-2 128 0,2-2-128 0,1-3 0 0,2-2 144 0,1-2 272 16,2-1 48-16,-1-2 16 0,6-7 0 0,0 0 96 0,0 0 32 15,0 0 0-15,0 0 0 0,0 0 48 0,0 0 16 16,4-6 0-16,1-2 0 0,2-1-160 16,0-4-48-16,1-1 0 0,2-3 0 15,1-2-192-15,1-2-32 0,0-3-16 0,0 0 0 0,0-4-32 16,1 2 0-16,-1-2 0 0,0 2 0 0,0-1-32 0,0 1-16 0,-1 1 0 0,-1 3 0 16,-1 2-144-16,-1 2 160 0,0 5-160 0,0 0 160 15,-2 2 80-15,1 2 16 0,-1 2 0 16,-1 2 0-16,1 1-96 0,-6 4-16 15,6-2 0-15,-6 2 0 0,0 0-144 0,8 2 0 0,0 0 0 16,-1 1 0-16,1 1 0 0,0 2 0 0,0-1 0 16,-1 3 0-16,0 0 0 0,-1 0 0 0,2 1 0 0,0 4 0 15,-1-1-160-15,2 1 160 0,1 1 0 0,-2 0-144 16,1 2 144-16,-1-2 0 16,3 0-144-16,-2 0 144 0,1 0 0 0,-1 0 0 15,0-1 0-15,1 1 0 0,-1-2 0 0,2 0 0 16,-3 1 0-16,1-1 0 0,-1-1 0 0,-2-1 0 15,0-1 0-15,-3 0 0 0,0-2 0 0,-2 0 0 16,-1 1 0-16,-1-2 0 0,-1 0 0 0,-2-1 0 0,-2 0 0 16,-3-1 0-16,1 2 0 0,-3-1 0 15,-3 2 0-15,0-1 0 0,-2 1 0 0,-2-1 0 0,-1 2 0 16,0-1 0-16,-2-1 0 0,1 1 160 0,0-2-160 0,0 1 160 16,0-1-32-16,1 0-128 0,0-1 192 0,0 1-64 15,1-2 16-15,-1 0 0 0,0-1 0 0,0 1 0 16,2-1-144-16,0-1 128 0,1 0-128 0,2-1 128 15,1 0-128-15,2 0 0 0,2 0 0 16,1 0 0-16,1-1 0 0,3 1-192 0,4 0 0 0,0 0 16 16,0 0-688-16,0 0-144 0,0 0-16 0,10-2-16 15,3 0-2592-15,3 0-512 0</inkml:trace>
  <inkml:trace contextRef="#ctx0" brushRef="#br0" timeOffset="31899.87">9153 3824 22111 0,'0'0'1968'0,"1"-6"-1584"0,-1 1-384 0,0-1 0 16,0 1 1248-16,0 5 160 0,-1-6 48 0,-1 1 0 15,-2 0-64-15,0 2-16 0,-3 1 0 0,0 1 0 16,-3 1-768-16,-1 1-160 0,-1 0-16 0,0 1-16 15,-2 1-288-15,1 3-128 0,1-2 128 0,0 3-128 16,0 1 0-16,1 0 0 0,1 2 0 0,1 0 0 16,4 1 0-16,-1 0 0 0,2 0-160 0,2 1 160 0,0 0-176 15,4 0 176-15,1-1-192 0,2 0 192 0,3 2-208 0,1-1 64 16,0-1 16-16,2-1 0 0,2-1 128 0,2 0 176 16,3-1-48-16,1-3 0 0,-1 0 112 15,3-2 16-15,0-1 0 0,2-1 0 0,0-1 16 0,1-1 16 16,1-1 0-16,-2-2 0 0,-1-2 48 0,-1 0 16 15,-3-2 0-15,0-1 0 0,-4 0 32 0,-1-2 16 16,0 0 0-16,-4 0 0 0,0 0-16 0,-2-1-16 16,-3-2 0-16,0 0 0 0,-1-1-96 0,-2 1-16 15,-1 0 0-15,-2 1 0 0,-2-2-64 0,2 3-32 16,-4 1 0-16,0 1 0 16,0 1-32-16,-2 2 0 0,-1 1 0 0,-2 2 0 0,-2 1-128 0,-3 1 0 0,-2 0 0 0,-2 3 0 31,-1 2-608-31,-2 0 0 0,0 1 0 0,1 0 0 15,0 1-496-15,1 1-112 0,1 0 0 0,1 1-9584 0,2-1-1904 0</inkml:trace>
  <inkml:trace contextRef="#ctx0" brushRef="#br0" timeOffset="32310.88">9365 3443 25791 0,'-2'-14'2304'0,"2"7"-1856"16,1-1-448-16,-1 1 0 0,0-2 1136 0,0 1 128 31,0 2 16-31,0-1 16 0,-1 0 176 0,1 2 48 16,0-2 0-16,-1 3 0 0,1 4-560 0,-2-3-128 0,2 3 0 0,0 0-16 15,-5-4-304-15,5 4-48 0,-4-1-16 0,4 1 0 16,0 0-256-16,-6 6-64 0,2 0-128 0,0 4 192 0,0 2-192 0,0 4 0 15,-2 1 0-15,2 4 0 0,0 2 0 0,-1 3 0 16,1 1 0-16,-2 3 0 0,0 3 0 0,-1 2 0 16,2 2 0-16,-3 2 0 0,0-1 0 0,0 2 0 15,0 1 0-15,0-2 0 16,0 0 0-16,1-3 0 0,-1-2 0 0,0-1 0 0,2-1 0 0,-1-2 0 16,0-2 0-16,1 0 0 0,-1-2 128 15,1-1-128-15,-1-2 0 0,0-1 144 0,0-1-144 16,-1-2 0-16,0 0 0 0,-1 0 0 15,1-2-320-15,-1 0-80 0,0-2-32 0,1 1 0 16,1-4-640-16,2-1-128 0,-1-2-16 0,1-2-16 16,2-1-2096-16,0-2-432 0</inkml:trace>
  <inkml:trace contextRef="#ctx0" brushRef="#br0" timeOffset="32979.87">9587 4363 23951 0,'0'0'2128'0,"0"0"-1696"16,-1-7-432-16,1 0 0 15,1-1 1488-15,0-1 224 0,2 0 32 0,0 0 16 0,0-1-544 0,2 0-128 16,-1 1 0-16,2 0-16 0,0 0-288 0,2 1-48 15,0 1-16-15,0-1 0 16,1 2-256-16,0 2-48 0,0 0-16 0,1 1 0 0,-4 1-112 0,2 2-32 16,-1 0 0-16,-1 1 0 0,1 1-128 0,-2 3-128 15,1 0 192-15,-3 3-192 0,-1 2 0 0,-1 2 0 16,-1 1 0-16,-1 4 0 0,-1 0-288 0,0 2-16 16,-4 1 0-16,-1 2 0 15,-3 1-224-15,0 1-48 0,-1-3-16 0,0 0 0 0,0-1 208 0,0-2 64 16,0 1 0-16,1-2 0 0,0-2 320 0,2-2 208 0,1-1-16 0,0-1-16 15,2-3 128-15,-1 0 16 0,3-3 16 0,-2 0 0 16,5-5 224-16,0 0 32 16,0 0 16-16,0 0 0 0,0 0-64 0,0 0-16 15,0 0 0-15,0 0 0 0,0 0-224 0,8-3-48 16,1 1-16-16,1-1 0 0,1 1-240 0,1-2 144 0,2 1-144 0,2 0 128 0,0 0 96 16,2-1 16-16,-1 1 0 15,2 0 0-15,-1-1 16 0,-1 1 0 0,0 1 0 0,-1 0 0 0,0-1-256 16,-2 1 176-16,0 0-176 0,-1 1 160 15,-1 0-160-15,-1 0 0 0,0 1 0 0,-1 0-176 16,-1 0 176-16,-1 0-192 0,-2 1 192 0,-6-1-192 31,0 0-256-31,7 3-48 0,-7-3-16 0,0 0 0 16,0 0-512-16,4 5-96 0,-4-5-32 0,0 0 0 0,0 0-2032 0,0 0-400 0,0 0-96 0</inkml:trace>
  <inkml:trace contextRef="#ctx0" brushRef="#br0" timeOffset="33643.29">10420 3786 23951 0,'0'0'2128'15,"0"0"-1696"-15,0 0-432 0,0 0 0 0,0 0 1344 0,0 0 176 0,0 0 32 0,0 0 16 16,0 0-320-16,0 0-64 0,0 0-16 0,7 0 0 16,0 0-464-16,3 0-80 15,2 0-32-15,3 0 0 0,-1 0-160 0,2 0-48 16,2 0 0-16,1-1 0 0,1-1-256 0,2 1-128 0,0 1 0 0,-2-2 128 16,4-1-128-16,-1 0 0 0,-4 0-192 0,1 1 192 15,-2-1-848 1,-1 1-48-16,0 1-16 0,-2 0 0 15,-1 1-2480-15,-3 0-480 0</inkml:trace>
  <inkml:trace contextRef="#ctx0" brushRef="#br0" timeOffset="33880.31">10376 4036 26143 0,'0'0'1152'0,"0"0"256"0,0 0-1136 0,0 0-272 0,0 0 0 0,0 0 0 0,0 0 992 0,0 0 144 15,6 2 16-15,1-1 16 0,2 0-144 0,2 0-16 16,2-1-16-16,3 0 0 0,1 0-288 0,3 0-48 16,1-1-16-16,2 0 0 0,2-1-352 0,2 0-80 0,0 0-16 0,1-1 0 15,-1 0-192-15,-1-1-192 16,-3-1 48-16,-1 1 0 16,-1 0-736-16,-3 0-144 0,0 1-16 0,-2 1-9120 15,-1 2-1808-15</inkml:trace>
  <inkml:trace contextRef="#ctx0" brushRef="#br0" timeOffset="34948.49">12302 3583 23775 0,'0'0'1056'0,"0"0"224"0,-1-7-1024 0,1 1-256 0,0-1 0 0,0 0 0 16,-1 0 1424-16,1-1 240 0,0-1 64 0,0 1 0 15,1 0-544-15,2-1-96 0,0 0-32 0,0 0 0 0,0-1-224 0,2 0-64 16,1 1 0-16,2-1 0 0,0 0-304 0,2 0-64 16,1 1-16-16,2 0 0 0,1 0 0 0,0 1 0 15,2 0 0-15,-1 1 0 0,-1 2-128 0,1 0-16 16,-1 2-16-16,0 2 0 0,-2-1 0 0,-1 1 0 16,0 1 0-16,-2 1 0 0,-1 2-224 15,-1 0 144-15,-2 2-144 0,1 1 128 0,-3 2-128 0,-2 3 0 0,-1 2 0 16,-1 3 0-16,-1-1-304 0,-2 3 16 0,-3-1 0 0,-1 3 0 31,-2 1-160-31,-1 0-16 0,-2-1-16 0,0-2 0 0,1-1 160 0,-1-1 48 0,2 0 0 0,-1-3 0 16,2 0 272-16,3-2 0 0,0-1 0 0,2-1 0 15,-1-1 160-15,2-2-16 0,-1 0 0 16,5-6 0-16,0 0 144 0,0 0 32 16,0 0 0-16,3 6 0 0,-3-6-48 0,5 6 0 15,2-2 0-15,-1 0 0 0,2-2-80 0,1 0-32 0,0 0 0 0,0 0 0 16,1 1-32-16,1-1-128 0,1 1 192 0,-1 0-64 15,-1 1 64-15,0 0 0 0,-1 0 0 16,0 1 0-16,-1 0-192 0,-2 1 0 0,0 0 0 0,-1 1 0 16,0-1 0-16,-1 1 192 0,-2 0-192 0,-1-1 192 15,-1 1-192-15,-1 0 0 0,-1-1 0 16,0 1 0-16,-2-2 160 0,0 2-160 0,-3 0 192 0,2-1-192 16,-3 1 176-16,-2-1-176 0,-2 1 160 0,-1 0-160 0,-1-2 144 0,-2 1-144 15,0-1 128-15,-2-1-128 0,0 0 0 0,-1-1 128 16,-1-1-128-16,1 0 0 0,1 1 0 0,-1-1-256 15,0 0 48-15,2 0 0 16,0-1-384-16,-4 2-80 0,6-1-16 0,3-2 0 16,2-1-1984-1,2-2-400-15,8 3-64 0</inkml:trace>
  <inkml:trace contextRef="#ctx0" brushRef="#br0" timeOffset="35434.69">12716 3581 18431 0,'-1'-6'1632'0,"1"-1"-1312"0,0 0-320 0,1-2 0 0,1-1 2912 0,1 0 512 16,1 0 96-16,0 0 32 0,0 0-2192 0,2 1-432 15,1 0-96-15,-1 0 0 16,1 1-176-16,0 1-16 0,2-1-16 0,1 1 0 0,-1 2-192 0,1 0-48 16,0 2 0-16,0 2 0 15,0 1-144-15,-1 1-48 0,0 1 0 0,0 3 0 0,-1-1-192 0,-1 2 144 32,0 1-144-32,-1 2 128 0,-3 1-128 0,0 2 0 0,-2 3 0 0,-2 0 0 15,-1-1 0-15,-2 0-144 0,-2 3 144 0,-3 0-208 0,0 2-112 16,0 1 0-16,-2 1-16 0,0 1 0 0,0 0 80 0,0-2 32 15,1-3 0-15,1-1 0 16,1-2 224-16,0-1 0 0,2-2 0 0,0-1 0 16,2-2 144-16,1-1 80 0,-1-1 16 0,2-1 0 0,2-5 240 15,0 0 48-15,0 0 16 0,0 0 0 0,0 0-96 0,2 6 0 16,-2-6-16-16,0 0 0 0,7 4-96 0,0-1-16 16,0-2 0-16,2 0 0 0,1 0-128 0,2-1-16 0,1-1-16 0,2 0 0 15,1 0-160-15,-2-1 0 0,2 1 0 16,-1 1 128-16,1-1-128 0,-1 0 0 0,0 0 0 15,1 1 0-15,-3 0 0 0,1 1 0 0,-2 0 0 0,0 1-176 16,1 0-416-16,-4-1-96 0,1 1-16 0,1 0 0 16,-3 0-2496-16,2 0-512 0</inkml:trace>
  <inkml:trace contextRef="#ctx0" brushRef="#br0" timeOffset="36362.78">13516 3418 16575 0,'0'0'1472'16,"0"0"-1168"-16,0 0-304 0,0 0 0 0,0 0 2416 16,0 0 416-16,0 0 96 0,0 0 16 15,0 0-1408-15,0 0-288 16,0 0-48-16,0 0-16 0,8 0-400 0,4 1-80 0,4 0 0 16,-4 1-16-16,1-2-80 0,0 0-16 0,4-1 0 0,2-1 0 15,1 2-160-15,4 0-48 0,1 0 0 0,12-1 0 16,0-1-112-16,-3-2-16 15,-1 1-16-15,-4 1 0 0,-1-2-96 0,-2 1-16 0,-2-1 0 0,-6 0 0 0,1 1-128 0,-3 1 0 16,1 0 144-16,-2 0-144 16,-1-1 0-16,0 1 128 0,-2 1-128 15,-1 0 0-15,-2 0 0 0,-2 0 0 0,0 0 0 0,-7 1-192 16,0 0-1216 0,0 0-240-16,0 0-48 0,0 0-8752 0,0 0-1760 0</inkml:trace>
  <inkml:trace contextRef="#ctx0" brushRef="#br0" timeOffset="36640.54">13773 3428 20671 0,'0'0'912'0,"0"0"192"0,-4-3-880 0,4 3-224 0,-7-1 0 0,1 0 0 0,1 0 1392 0,5 1 224 16,0 0 48-16,-3 2 16 0,-3 1-400 15,6-3-96-15,-4 4-16 0,0 1 0 0,2 1-272 0,1 1-48 0,1-1-16 16,-1 3 0-16,0 0-256 15,0 1-64-15,0 1-16 0,0 1 0 0,0 1-160 0,-2 1-16 0,1 1-16 0,1 0 0 16,0-2-176-16,0 1-128 0,0 1 144 0,0 0-144 16,0 2 0-16,-1-1 128 15,1 0-128-15,-2 6 0 0,2-3 0 0,0-2 0 16,-1-2 128-16,1 0-128 0,1-2 0 0,-2-1 0 16,0 0 0-16,1-1 0 0,0-1 0 0,0 1 0 15,0-1-192-15,0 1 192 16,0-1-1824-16,1 0-256 0,0-2-48 0,0-2-12144 0</inkml:trace>
  <inkml:trace contextRef="#ctx0" brushRef="#br0" timeOffset="37132.68">13965 3809 12895 0,'0'0'576'0,"0"0"112"0,0 0-560 0,0 0-128 15,7-5 0-15,1-1 0 16,-3 2 4352-16,-5 4 848 0,9-4 176 0,-3 1 16 16,0 2-3344-16,1 0-688 0,-7 1-128 0,7-1-16 0,0-1-448 0,0 1-64 15,0 0-32-15,-1 1 0 0,-1 0-416 0,2 1-96 16,-2 0-16-16,-5-1 0 0,7 2-16 0,0 0-128 16,-7-2 192-16,0 0-64 0,3 5-128 0,0 0-144 15,-1 2 144-15,0-1-208 0,-4 3-96 0,0 0-16 0,-1 1 0 0,0 1 0 16,-2 1-48-16,0 1-16 15,-1-1 0-15,0 0 0 0,-1 2 176 0,0-2 16 16,-1 1 16-16,0-2 0 0,0-1 176 0,2 1 0 16,0-2 0-16,1-2 0 0,-1 0 160 0,2-1-32 15,-1 0-128-15,2-1 192 0,3-5 48 0,-3 5 0 0,3-5 0 16,0 0 0-16,0 0 16 0,0 0 0 0,0 0 0 0,0 0 0 16,0 0 48-16,0 0 16 15,0 0 0-15,5 3 0 0,2-1-32 0,1-1 0 16,0 1 0-16,2-1 0 0,0-1 32 0,1 0 16 0,1-3 0 0,3 2 0 15,-1 0-16-15,1 0-16 0,2 0 0 0,-1 0 0 0,1 0-160 0,-1 0-16 16,2-1-128-16,-1-1 192 16,1 1-192-16,-1 1 0 0,-2 0 0 0,-1 1 0 15,-1-1 0-15,0 0 0 0,-2 0 0 16,-2 1 0-16,-1 0-528 0,0 0-48 0,-2 0-16 0,1 1 0 31,-7-1-528-31,6 1-96 0,-6-1-32 0,0 0 0 0,5 2-1888 0,-5-2-384 0,0 0-80 16</inkml:trace>
  <inkml:trace contextRef="#ctx0" brushRef="#br0" timeOffset="38990.71">14774 3285 3679 0,'0'0'160'0,"0"0"32"0,0 0-192 0,0 0 0 0,0 0 0 0,0 0 0 0,0 0 1040 15,0 0 176-15,0 0 16 0,0 0 16 16,0 0-880-16,0 0-176 0,0 0-48 0,0 0 0 0,0 0 112 16,0 0 0-16,0 0 16 0,0 0 0 0,5-3 48 0,-5 3 0 15,0 0 0-15,0 0 0 0,0 0 144 0,0 0 48 16,0 0 0-16,7-1 0 0,-7 1 16 0,0 0 16 16,6-1 0-16,-6 1 0 0,0 0 80 0,0 0 16 15,0 0 0-15,6-1 0 0,-6 1-160 0,0 0-32 16,0 0 0-16,0 0 0 0,0 0-16 0,0 0-16 15,7-2 0-15,-7 2 0 0,0 0 16 0,0 0 0 0,0 0 0 0,2-3 0 16,-2 3 64-16,0 0 16 16,3-5 0-16,-3 5 0 0,4-5 64 0,-4 5 0 15,2-5 16-15,-2 5 0 0,0 0-16 0,3-4 0 16,-3 4 0-16,0 0 0 0,0 0-48 0,3-4-16 0,-3 4 0 0,3-6 0 16,-1 2-32-16,-2 4-16 0,0 0 0 0,2-6 0 15,-2 6-16-15,0 0 0 16,1-4 0-16,-1 4 0 0,0 0 0 0,0 0-16 0,1-5 0 0,-1 5 0 15,0 0-64-15,0 0-16 0,0 0 0 0,0 0 0 16,0 0-144-16,0 0-16 0,0 0-16 0,0 0 0 16,-3 6-176-16,1 2 0 0,-1 0 0 0,0 2 0 0,-1 2 0 0,0-1 0 15,-1 1 0-15,1 1 0 0,-1 0 0 0,1 1 0 16,0 0 0-16,1 2 0 0,-1 0 0 0,0 1 0 16,2-1 0-16,0 0 0 0,0-1 0 0,1-1 0 15,0 0 0-15,1-2 128 0,0 1-128 16,1 0 0-16,0-1 0 0,1-1 0 0,0-1 256 0,0-1-48 15,2-1 0-15,-1-2 0 0,0 1 144 0,2-2 32 0,-5-5 0 0,6 6 0 16,0-2-16-16,0-1 0 0,1 1 0 0,0-2 0 16,-1 0-80-16,1 0-16 15,1-1 0-15,-1 1 0 0,2-2-96 0,0 1-32 16,1-1 0-16,0 0 0 0,1 0-16 0,-1 1 0 0,2-1 0 0,0 1 0 16,0-1 0-16,0 0 0 0,0 0 0 15,0 0 0-15,1 0-128 0,1 0 128 16,-2 0-128-16,1 0 128 0,-2 0-128 0,1 1 0 0,-1-1 144 0,1 1-144 15,-1-2 0-15,1 2 0 0,-1 0 0 0,0 0 128 16,-1 0-128-16,-1 0 0 0,-1 1 0 16,-1-1 0-16,1 1 0 0,-1 0 0 0,-7-2 0 0,7 3-128 15,0 1-384 1,-1-1-64-16,-6-3 0 0,6 5-16 16,-2 2-2048-16,0 0-416 0,-2 0-80 0,-2 1-11680 0</inkml:trace>
  <inkml:trace contextRef="#ctx0" brushRef="#br0" timeOffset="39852.12">12025 4461 7359 0,'0'0'656'0,"0"0"-528"0,-4-3-128 0,4 3 0 16,-5-2 3456-16,5 2 672 0,-4-3 128 0,4 3 32 0,-5-3-2256 15,3-1-448-15,2 4-96 0,0 0-16 0,-2-4-400 16,2 4-96-16,0-6-16 0,0 6 0 15,1-4-256-15,-1 4-64 0,5-4-16 0,-5 4 0 0,6-4-288 0,2 2-48 16,0-1-16-16,0 1 0 0,2 0-48 0,2 1-16 16,0 0 0-16,3 1 0 0,0-1-48 0,5 1-16 15,1 0 0-15,3 0 0 0,1 0 0 0,5 0 0 16,2 0 0-16,5-1 0 0,5 2 0 0,3-1 0 16,1-1 0-16,3 0 0 0,0-1 0 0,3 0 0 15,1-1 0-15,4 2 0 0,4 0 48 0,2 0 0 16,3-2 0-16,-2 1 0 0,2-1-32 0,5 1 0 15,3 1 0-15,9-1 0 0,-1-1 48 0,-6 0 16 16,3 1 0-16,5 1 0 0,4 0 48 0,1-1 16 16,-1-2 0-16,3 3 0 0,3 1-144 0,10-1-16 0,-3-1-128 0,-4 0 192 15,1 2-192-15,-1-1 128 16,0 0-128-16,32 0 0 0,-16 1 0 0,-11 1 0 0,-4 1 0 0,-8 0 0 16,-6-3 160-16,-5 1-160 0,-3 2 160 0,-1 3-160 15,-4-1 144-15,-4-1-144 0,-4-1 128 0,-6 0-128 16,-4-2 176-16,-6 1-48 0,-3 0-128 15,-16 0 192-15,-1 1-192 0,-1-1 176 0,-3 0-176 16,-1-1 160-16,-2 0-32 0,-5 0-128 0,-4 0 192 0,-2-1-64 16,-1-1-128-16,-8 2 0 0,0 0 0 0,-5-3 0 15,-3-1-416-15,-1 1-112 0,-5 0-32 0,-2-1 0 16,-4 3-784-16,-3 1-176 0,-3 0-16 0,-3 3-9664 16,-2 1-1920-16</inkml:trace>
  <inkml:trace contextRef="#ctx0" brushRef="#br0" timeOffset="40631.96">13077 4821 23039 0,'0'0'2048'0,"0"0"-1648"0,0 0-400 0,0-5 0 0,0-2 1664 0,1 1 256 16,1-1 64-16,1 0 0 0,1 0-640 0,1-1-128 15,2-1-32 1,0 0 0-16,0 2-192 0,1-2-32 0,2 0-16 0,1 1 0 0,0 2-304 0,0-1-48 16,2 0-16-16,0 0 0 0,0 1-144 0,0 1-48 15,1 1 0-15,0-1 0 0,-1 2-128 0,1 1-48 16,1-2 0-16,-1 3 0 0,0 1-80 0,-2 0-128 15,0 1 176-15,1 2-176 0,-4-1 144 0,1 2-144 16,-1 1 0-16,-1 0 144 0,-2 3-144 16,1 2 0-16,-1-2 0 0,-3 3 0 0,-3 2 0 0,-1 1-224 0,-1 2 48 15,-2 2 16-15,-1 1-80 0,-3-1-16 16,0 2 0-16,-2-1 0 0,1 0 48 0,-2-2 0 16,0 0 0-16,1-3 0 0,0 0 208 0,0-1 0 15,1-2 0-15,1 0 0 0,2-1 0 0,2-1 0 16,-1-1 0-16,1-2 0 0,4-6 144 0,0 0-16 0,0 0-128 0,0 0 192 15,0 0 48-15,1 7 0 16,-1-7 0-16,5 7 0 0,3-3-48 0,1 0 0 0,1 0 0 0,1-1 0 16,1 0-64-16,1 1-128 0,1 0 176 0,2 0-176 15,1 1 224-15,1 0-64 0,-3 1-16 0,-1 0 0 0,0 2-144 0,-2 1 160 16,-1-1-160-16,-1-1 160 0,-2 0-160 16,0 1 0-16,-1-1 0 15,-1 1 128-15,-1 1 0 0,-2 0 0 0,-1-2 0 0,-2 2 0 16,-1-1-128-16,-1 1 0 15,-1-2 0-15,-1 1 0 0,0 0 0 0,-3 1 0 0,0-1 0 16,-2 0 0-16,-1 0 0 0,-2-2 0 0,-2 0 0 0,-1-1 128 16,-2 2-128-16,-2-2 0 15,-1 0 0-15,0-2 0 0,1-1 0 0,-1 1 0 0,1-2 0 16,1 0 0-16,1-1-304 0,3-1 64 0,0 0 16 0,-1-1 0 16,2 1-240-16,4 0-48 0,2 0-16 0,7 1 0 15,0 0-1712-15,0 0-352 0,0 0-64 0,0 0-7984 16,8-3-1600-16</inkml:trace>
  <inkml:trace contextRef="#ctx0" brushRef="#br0" timeOffset="41165.8">13941 5001 25791 0,'0'0'2304'0,"0"0"-1856"16,0 0-448-16,0 0 0 0,0 0 1584 0,0 0 208 0,0 0 64 0,0 0 0 15,0 0-912-15,0 0-176 0,0 0-48 0,0 0 0 16,-2 7-336-16,-1 2-80 0,-2 1-16 0,1 1 0 16,-2 2-160-16,1 0-128 0,-2 1 144 0,1 0-144 15,-1 0 0-15,1 1 0 16,-2 0 0-16,2 0 0 0,-1 1 0 0,2-1 0 0,1 1 0 0,1-1 0 16,-1-1 0-16,2-1 0 0,0-2 0 0,1-2 0 15,0-1 0-15,0-1 128 0,1-7-128 0,0 0 0 16,0 0 272-16,0 0 16 0,0 0 0 0,5 1 0 15,3-2 160-15,-1-3 16 0,0-1 16 0,2-3 0 0,1-3-144 0,0-1-16 16,1-1-16-16,-3-2 0 0,3-1 32 0,0-1 16 16,-1 0 0-16,1-1 0 15,-1 0-96-15,0 0 0 0,1 1-16 0,-1 2 0 0,-1 2 32 0,0 1 16 16,-2 0 0-16,1 2 0 0,-1 1 80 0,-1 2 16 16,1 3 0-16,-2 0 0 0,1 0-128 0,-1 2 0 15,-5 2-16-15,7-1 0 0,-7 1-240 0,7 0 176 16,-7 0-176-16,7 1 160 0,0 2-32 0,-1 3-128 15,-2 0 192-15,-1 3-64 0,1 1-128 0,1 1 0 16,-1 1 0-16,0 3-176 0,-1-1 176 0,1 1 0 0,-2 1 0 0,2-1-128 16,-2 0 128-16,0 2 0 0,0-1 0 15,1 2 0-15,-1 0 0 0,0-2 0 16,-1 0 0-16,1-2 0 0,-1-1-160 0,0-1 0 16,1-1 0-16,-2 5 0 15,-2-5-368-15,1-3-80 0,1-8-16 0,-2 8 0 16,2-8-1488-16,-3 7-288 0,3-7-64 0,0 0-16 15,0 0-496-15,-9-5-96 0,0 0-32 0,3-1 0 0</inkml:trace>
  <inkml:trace contextRef="#ctx0" brushRef="#br0" timeOffset="41422.33">13916 5059 18431 0,'-7'-2'1632'0,"-1"0"-1312"0,0-2-320 0,0 1 0 15,0 0 2528-15,2-1 432 0,-1 1 96 16,2 0 16-16,0 1-1264 0,5 2-240 0,0 0-48 0,-1-5-16 0,1 5-512 0,4-5-96 15,0 0-32 1,3 1 0-16,1-1-400 0,2 1-80 0,1-1 0 0,1 0-16 16,2 1 16-16,1 0 0 15,1 0 0-15,2 0 0 0,1-2-208 0,1 2-48 0,-2-1 0 0,2 1 0 16,1 0-128-16,0 0 0 0,-1 2 0 0,-1 0 0 16,0 1-240-16,0 1 32 0,0 0 0 0,5 2 0 15,-4 0-480 1,-4 0-80-16,-2 1-32 0,-2 0 0 0,-2 0-1712 0,-1 0-352 15,-9-3-64-15,10 5-10768 0</inkml:trace>
  <inkml:trace contextRef="#ctx0" brushRef="#br0" timeOffset="42150.51">14865 4880 2751 0,'0'0'256'0,"1"-6"-256"0,0 1 0 0,2-2 0 15,-1 0 5248-15,0 1 1024 0,0-2 192 0,0 0 32 16,1 1-4032-16,-1 0-800 0,0 1-176 0,-1-1-16 15,-1 0-608-15,0 1-112 0,0-1-32 0,-1 2 0 16,0-1-80-16,0 1 0 0,-1 0-16 0,-3 0 0 16,2 0-48-16,-1 2-16 0,-1 1 0 15,0 0 0-15,-2-1-128 0,-2 2-32 0,2 1 0 0,-4 3 0 16,0 0-192-16,-3 2-32 0,-1 3-16 0,-2 1 0 0,0 1-160 0,-3 1 0 16,-1 1 0-16,0 2 0 0,3 3 0 0,-3 0 0 15,2 2 0-15,1 1 0 0,1 0-144 16,1 0 144-16,2 4 0 0,1-1 0 0,2-1-144 15,2 0 144-15,0-1 0 0,4-1-144 16,0-1 144-16,3 0-160 0,2 0 160 0,2-2-160 0,2 1 160 0,1-2-192 16,2 1 192-16,2-1-192 0,0-3 192 0,2 0 0 15,-1-2 0-15,2-2-128 0,2 0 128 0,0-2 192 0,1-3-32 16,2 1-16-16,-1-2-16 0,1-1 0 16,-2-2 0-16,3-1 0 0,-3-1 0 0,2 0 0 15,-1-4 0-15,-1-2 0 0,-2 1 16 0,-2-2 0 16,0-1 0-16,-5 1 0 0,0-2-16 0,-3 0 0 0,-1 0 0 0,-1 1 0 15,1 0-128-15,-2 1 0 16,-3-1 0-16,1 1 0 0,-1 2-176 0,-2 1 48 0,0 0 0 0,-1 2 0 16,1 0-64-16,-1 2 0 0,1 0 0 0,-2 1 0 15,1 1 16-15,-1 0 0 16,2 0 0-16,-1 1 0 0,1 0 176 0,0 0-160 0,5-1 160 16,-6 2-160-16,2 3 160 0,4-5 0 0,-2 6 0 0,0 1 0 15,1 0 0-15,1 1 0 0,0 1 0 0,0 2 128 16,0 1 0-16,0 2 16 15,0 1 0-15,-1 1 0 0,0 2 48 0,0 2 0 0,-1-1 0 16,1-1 0-16,0 2-32 0,1 0 0 0,-2 0 0 0,0 1 0 16,-1-1-160-16,-1 1 160 0,1-1-160 0,0 0 160 0,-1-1-160 0,0-1 0 15,0-1 144-15,-1-1-144 0,1 0 128 16,-2-2-128 0,0 0 128-16,0 0-128 0,2-2 0 0,-1-1-320 0,1 0 64 0,0-1 16 31,-2-1-1296-31,3-1-256 0,1 0-48 0,-1-3-9232 0,3-5-1840 0</inkml:trace>
  <inkml:trace contextRef="#ctx0" brushRef="#br0" timeOffset="42860.88">15166 5152 10127 0,'0'0'896'0,"0"0"-704"0,0 0-192 0,7-2 0 0,1 0 3840 0,1 0 720 16,0 1 160-16,-2-1 16 15,0-2-2912-15,-1 1-592 16,1-1-112-16,0-1-32 0,-2 1-224 0,1-1-48 16,-1 0-16-16,0-1 0 0,-1 1-32 0,-1-1-16 15,1 0 0-15,0-1 0 0,-3 1-112 0,0-1-32 16,0 0 0-16,0 1 0 0,-1-1-64 0,0 1-16 15,-1-1 0-15,0 0 0 0,-1 1-64 0,0-1-16 16,-2 1 0-16,-1 0 0 0,1 2-128 0,-2-1-48 0,1 2 0 0,-2 0 0 16,0 0-144-16,0 2-128 0,-2 1 192 0,0 0-192 15,-1 3 0-15,-2 1 0 0,1 1 0 0,0 3 0 16,-1 0 0-16,0 2 0 0,1 0-128 16,1 2 128-16,0 1-144 0,1 0 144 0,2-1-128 0,0 0 128 15,1 0-144-15,3 1 144 0,1-1-160 0,1 1 160 16,0-1-176-16,1 0 176 0,1 0-192 0,2 0 192 15,0-2-144-15,2-1 144 0,-1-1 0 0,2-2-144 16,1 0 144-16,0-2-128 0,1-1 128 0,2-1-128 0,0-1 128 0,1-2 0 16,1-3 0-16,1-1-128 0,0-3 128 0,1-1 0 15,1-2 160-15,-1-2-160 0,0-2 240 0,1-2-48 16,-2 1-16-16,0-4 0 0,0-2 48 16,-1-1 16-16,-1-3 0 0,0 1 0 0,-1 0-16 0,1 0 0 15,-2-1 0-15,1 2 0 0,-4 1 16 16,1 2 0-16,-1 2 0 0,-2 3 0 0,-1 2-32 0,-1 1 0 0,1 2 0 15,-2 3 0-15,0-1 16 0,0 2 0 0,-1 2 0 0,0 5 0 16,0 0-224-16,0 0 176 16,0 0-176-16,0 0 160 0,0 0-160 0,0 0 0 15,0 0 0-15,-3 4 0 0,-1 3 0 0,0 2-176 0,0 2 176 0,-1 2-192 16,1 2 192-16,-1 2 0 0,1 1-144 16,1 2 144-16,-1 1 0 0,1 1 0 0,2 1 0 0,0 1 0 15,0-1-128-15,0-1 128 16,1 0 0-16,1-1 0 0,0-1 0 0,0-1-144 0,0 0 144 15,1-2 0-15,0 1-176 0,3-3 176 0,-3-1-160 16,1-1 160-16,1-2-288 0,0-3 32 0,3 0 16 16,-2-1 0-16,1-1-272 15,-3-1-48-15,2-2-16 0,2-1 0 0,0-2-576 0,0-1-128 0,1-1-32 0,1-3 0 16,0 0-1792-16,1-3-352 0,-1-3-80 0,1-3-16 0</inkml:trace>
  <inkml:trace contextRef="#ctx0" brushRef="#br0" timeOffset="43248.72">15658 4593 28159 0,'0'0'1248'0,"0"0"256"0,0 0-1200 0,0 0-304 15,0 0 0-15,0 0 0 0,0 0 1472 0,0 0 224 16,0 0 48-16,0 0 16 0,0 0-720 0,0 0-144 16,0 0-16-16,0 0-16 0,0 0-480 0,0 0-112 0,0 0-16 0,-2 6 0 15,-1 0-112-15,0 0-16 0,-2 1-128 0,1-1 192 16,-1 2-192-16,1 0 0 0,0 0 128 0,-1 0-128 16,1 1 0-16,0 2 0 0,1-1 0 0,0 0 0 0,1-1 0 0,-1 0 0 15,2-1 0-15,1 0 0 0,0-1 0 16,1-1 0-16,2 1 128 0,1-2-128 15,-1 0 320-15,-3-5-16 0,6 4-16 0,0-1 0 16,1 0-80-16,0-2-16 0,-1 1 0 16,2-2 0-16,0 0-192 0,0 0 128 0,2 0-128 0,1 0 0 15,-1-1 0-15,0 1-288 0,0-1 32 0,0 1 16 16,0 0-496-16,0 0-96 0,-1-1-32 0,0 1 0 16,0 0-1536-16,0-1-304 0,1-1-64 0,0 1-6576 15,0 0-1296-15</inkml:trace>
  <inkml:trace contextRef="#ctx0" brushRef="#br0" timeOffset="43491.63">15886 4672 7359 0,'0'0'320'0,"-2"-5"80"0,-3-1-400 0,2 0 0 0,0 1 0 0,0-1 0 16,-1 2 4592-16,0-1 832 0,-1 1 160 0,1 1 48 16,0-1-3008-16,-1 2-576 0,1 0-128 0,4 2-32 0,-5-2-480 0,5 2-80 0,0 0-32 0,0 0 0 0,-4 1-624 0,4-1-128 15,-4 4-32-15,0 2 0 0,2 0-96 16,-1 3-32-16,0 0 0 0,-1 2 0 15,1 1-384-15,0 1 0 16,-1 3 0-16,1 0 0 0,0 2 0 0,-1-1 0 16,2 2 0-16,0 0 0 0,0 0 0 0,1-1 0 15,1 2 0-15,0-1 0 16,0-2-512-16,0 0-64 0,0-1-32 0,0 0 0 16,1-1-1360-16,0-1-272 0,0-1-48 0,0-2-8192 15,0-3-1632-15</inkml:trace>
  <inkml:trace contextRef="#ctx0" brushRef="#br0" timeOffset="45052.47">17425 4090 15663 0,'0'0'1392'0,"-4"-2"-1120"0,-2-1-272 0,1 1 0 0,-2 0 1536 0,0 0 240 16,1-1 48-16,0-1 16 0,1 1-608 0,-1 0-112 15,1-1-32-15,0 2 0 0,5 2-224 0,0 0-48 16,-4-3-16-16,4 3 0 16,-3-5-112-16,3 5-32 0,0 0 0 0,0 0 0 15,0 0-288-15,0 0-64 0,0 0-16 0,0 0 0 16,0 0-288-16,6-3 0 0,2 1 0 0,2 1 0 15,3 0 0-15,2 2 0 0,3-1 128 0,3 0-128 0,3-1 160 16,0 0-32-16,3 0 0 0,1-1 0 16,4-1 48-16,5 0 0 0,1 0 0 0,5-1 0 15,3 1 80-15,4-1 32 0,2-1 0 0,0 2 0 16,-2-3 32-16,1 2 16 0,3 0 0 0,5-1 0 16,4 2-128-16,1-2-16 0,2 1-16 0,1 0 0 0,1-1-48 15,5 2-128-15,5 0 192 0,1-2-64 0,1 0 0 16,2 0 0-16,1 2 0 0,3 1 0 0,6 0 64 15,-4-2 16-15,-6-1 0 0,34 0 0 0,-11 4-48 0,-8 0-16 16,-7-1 0-16,-8-1 0 0,-9-1 32 0,0 1 0 16,-4 0 0-16,0 1 0 0,-2 1 16 0,-7-2 0 15,-8 0 0-15,-5 0 0 0,-4-2 16 0,-3 1 16 16,-5 0 0-16,-12 1 0 0,-1 1 16 0,-1 0 0 16,-2 1 0-16,-3-2 0 0,-2 0-80 0,-1 1-16 15,-4 0 0-15,-1 1 0 0,-1 0 0 0,-7 1 0 0,0 0 0 0,0 0 0 16,0 0-144-16,0 0-272 15,0 0 64-15,0 0 16 16,-7-5-2272-16,-1 3-448 0,-1 2-96 0,1 2 0 0</inkml:trace>
  <inkml:trace contextRef="#ctx0" brushRef="#br0" timeOffset="45984.7">21732 3498 8287 0,'0'0'736'0,"-2"-4"-592"0,2 4-144 0,-1-6 0 0,1 1 3472 0,0-1 672 0,0 0 128 0,1-1 16 32,1 1-2336-32,-1 1-480 0,1-2-80 0,0 1-32 0,1-1-320 0,3 2-64 0,0-1-16 0,1 2 0 15,1-1-384-15,-1 1-64 0,1 0-32 0,1 0 0 16,0 2-112-16,1 1-32 0,0 0 0 0,-1 1 0 0,1 1-32 0,0-1-16 31,-3 0 0-31,1 1 0 0,-2 1 16 0,0 2 0 16,-6-4 0-16,4 4 0 0,-4-4-144 0,2 8-32 15,-1 0 0-15,-2 0 0 0,-1 0-128 0,-3 1 0 16,-2 1 0-16,-2 1 0 0,-1 0 0 0,0 0-192 16,0 1 32-16,1 0 16 0,0-1 144 0,0 0 0 15,-1-1 0-15,1-2 0 0,2 1 0 0,0-1 0 16,1 0-128-16,2-2 128 0,-1-1 0 0,2 0 0 15,3-5 0-15,0 0 0 0,0 0 192 0,-2 7 0 16,2-7 16-16,2 6 0 0,-2-6 64 0,4 7 16 16,0-2 0-16,2 1 0 0,-1-1-64 0,1 1-16 15,0-1 0-15,-1 1 0 0,0-1-208 0,1 2 176 0,-1 2-176 16,1-3 160-16,-2 1-160 0,0-1 0 16,0 1 144-16,-2 1-144 0,0 1 144 0,-1 0-144 15,-1 0 192-15,-1 0-192 0,-1 0 208 0,0-1-64 16,-1-2-16-16,0 1 0 0,-1 0 64 0,-2-2 0 0,1 1 0 0,-1-1 0 15,0-1 48-15,-2 1 16 0,-2-1 0 0,0 0 0 16,1-1-48-16,-1 0 0 0,-1-1 0 0,0 1 0 16,0-1-208-16,0-1 0 0,0-1 0 0,0-1 0 15,0 1 0-15,0-1 0 0,0 0 0 0,0-2 0 16,0 0-384 0,2-1-112-16,-2-1-16 0,1 0-16 0,1-1-1792 15,0 0-368-15,0-2-64 0</inkml:trace>
  <inkml:trace contextRef="#ctx0" brushRef="#br0" timeOffset="46708.03">21847 3125 25391 0,'0'0'1120'0,"2"-5"240"0,-2-2-1088 16,-2 0-272-16,1 1 0 0,-1-1 0 0,-2 1 448 0,1-1 16 0,-1 0 16 0,-1 1 0 15,0-1 32-15,-1 1 0 0,0 0 0 0,-1 2 0 16,1-1 128-16,-1 2 16 0,-2 0 16 0,1 1 0 16,0-1-160-16,-1 2-48 0,0 1 0 0,0 1 0 15,-1 2-96-15,0 1-32 0,-1 0 0 0,2 2 0 16,-2-1-144-16,0 3-48 0,-2 1 0 0,0 1 0 15,-1 1-144-15,-1 1 0 0,-1 1 144 0,0 0-144 16,-2 3 0-16,-1 2 0 0,0 3 0 0,0 1 0 16,0 2 0-16,2 1 0 0,-1 0 0 0,0 2-128 15,2 2 128-15,-1 2 0 0,2 1 0 0,-6 16-128 0,5-3 128 16,2-3 0-16,2-3 0 0,3-2-128 16,2-1 128-16,2-1 0 15,2 1 0-15,3-4 0 0,2-2 0 0,3 0 0 0,0 0 128 0,1-9-128 0,0 1 256 0,3 1-32 16,2 0 0-16,2 1 0 0,2-1 32 0,0 0 0 15,3-2 0-15,0 0 0 0,3 0 0 0,0-3 16 16,2-2 0-16,1-2 0 0,1-2-48 0,-1-2-16 16,0-1 0-16,0-1 0 0,-1-5 32 0,1-1 0 15,1-2 0-15,1-1 0 0,-2-1 32 0,2-3 16 16,-1-4 0-16,1-1 0 0,1-1-48 0,1-1-16 16,1-1 0-16,1-1 0 0,0-1-64 0,1-4-16 15,0-2 0-15,-1-1 0 0,-3 0-144 0,0-3 192 16,-2-1-192-16,-1-1 192 0,-2 1-64 0,-1-3-128 0,-1 2 192 15,-3-1-64-15,0 1 16 0,-2-2 0 0,0-1 0 0,-4 2 0 16,0 0-16-16,-2 0 0 16,-1-1 0-16,-1 1 0 0,-3-2 0 0,-1-1-128 0,0-1 192 15,-3 2-64-15,-1 2-128 0,-3-1 160 0,-1 2-160 0,-2-2 160 16,-1 3-160-16,-3 0 128 0,0 3-128 0,-1 0 128 16,-1 1-128-16,-1 2 0 0,-2 3 0 0,0 1 0 15,-1 1 0-15,0 2 0 0,-1 1 0 0,0 2 0 16,-2 1 0-16,-1 2-144 0,-1 2 144 0,0 2 0 0,-1-1-176 0,0 3 176 15,-2 1-160-15,1 2 160 16,1 1-272-16,-1 1 32 0,1 2 16 0,3 1 0 16,-3 2-656-16,2 1-128 0,0 0-16 0,1 0-16 15,2 0-1696-15,1 0-336 0,3 1-64 0</inkml:trace>
  <inkml:trace contextRef="#ctx0" brushRef="#br0" timeOffset="48892.69">1711 6321 11055 0,'0'0'976'0,"3"-6"-784"0,0 2-192 0,0-3 0 0,-1-1 1504 0,2 1 256 0,-1 0 48 0,-1-1 16 15,0 1-864-15,1 0-192 16,-1 1-16-16,2-2-16 0,-2 0 32 0,2-1 0 0,-2 1 0 0,1-3 0 16,0 1 272-16,1 1 64 15,-3 0 16-15,0 0 0 0,0 2 32 0,-1 7 16 0,0-8 0 0,0 8 0 16,-1-9-272-16,1 9-48 0,-2-7-16 0,2 7 0 15,-5-6-336-15,1 0-80 16,-2 1-16-16,3 0 0 0,3 5 112 0,-9-3 32 0,1 1 0 0,-1 1 0 16,-1 1-128-16,0 2-32 15,0 0 0-15,0 3 0 0,0 0-160 0,-2 3-32 0,0 1-16 0,-2 2 0 16,-3 1-176-16,1 2 0 0,-1 3 144 0,-1 0-144 0,-3 1 0 0,-1 3 0 16,0 1 0-16,2 4 0 15,1 3 0-15,3 1-160 0,-1 1 160 0,4 1 0 16,2 0-160-16,2 1 160 0,0 0-128 0,5 0 128 0,3-1-128 15,-1-1 128 1,2-2-128-16,3 1 128 0,2-1 0 0,4-2 0 16,1-3 0-16,-1-7 0 0,1-1-208 0,2 0-16 0,3-1 0 15,3 0 0-15,2-3 224 0,0-2 0 16,-1-3-160-16,2-1 160 0,0-3 0 0,0-1 0 16,-2-4 0-16,-1-2 0 0,0-4 128 0,8-5 64 0,-1 0 0 0,-6-3 0 15,-4-1 192-15,-3-2 32 0,0-1 16 0,-2 0 0 16,-2 0 16-16,-3 2 0 0,-1-1 0 0,0 3 0 15,-2-1-128-15,-1 4 0 0,-1 1-16 0,-1 3 0 16,1 9-112-16,0 0-32 0,-2-7 0 0,2 7 0 0,0 0-16 0,0 0 0 16,0 0 0-16,-1 9 0 0,1 2-144 15,1 1-224-15,1 0 48 0,2 2 16 16,1-1 16-16,0 0 0 0,3-1 0 0,1 2 0 16,0 0-112-16,2-2 0 0,1-2-16 0,1-1 0 0,0 1 272 0,2-2-160 15,1-2 160-15,0-3-128 0,2-1 128 16,-2-3 0-16,1-2 0 0,-2-2 0 0,-1 0 240 0,-2-1 16 15,0-3 16-15,0 1 0 0,-4-3 160 0,-2 0 16 16,-1 0 16-16,-3-4 0 0,-4 0-80 0,-1 0-32 16,0-2 0-16,-2-1 0 0,-5 1-48 0,-1 0-16 15,1 2 0-15,-2 2 0 0,-3 3-96 0,1 3 0 16,0 3-16-16,-1 1 0 0,0 3-176 0,-1 4 0 16,0 4 0-16,2 0 0 15,1 2-512-15,1 1 32 0,1 1 0 0,2 3 0 16,2 1-1072-16,4 1-224 0,1-2-32 0,4 1-16 15,2-1-1216-15,3 0-240 0,4-1-48 0</inkml:trace>
  <inkml:trace contextRef="#ctx0" brushRef="#br0" timeOffset="49974.09">2262 6675 14735 0,'0'0'1312'0,"0"0"-1056"16,0 0-256-16,-3 8 0 15,3-8 1984-15,-3 11 352 0,0 0 64 0,0 0 16 0,1-2-1328 0,0 1-256 16,0 1-48-16,0-1-16 15,-1-1-352-15,1 1-80 0,0 0-16 0,0-1 0 0,2-9 336 0,-2 5 64 0,2-5 16 0,0 0 0 16,0 0 368-16,0 0 80 0,0 0 16 0,0 0 0 16,0 0 48-16,0 0 16 0,2-8 0 0,2 1 0 15,-1-2-496-15,2-1-112 0,0-2-16 0,1 0 0 16,-1 0-192-16,2-1-64 0,-3-1 0 0,2 2 0 16,-1 1 16-16,1 1 0 0,-1 2 0 0,1 1 0 15,-6 7-400-15,5-6 128 0,-5 6-128 0,0 0 0 16,0 0 0-16,9 0 0 0,-9 0 0 0,10 6 0 0,-1-2 0 15,0 4 0-15,-1-1 0 0,1 0 0 0,-1 0 0 16,3 1-176-16,0 0 176 0,0-1-128 0,-1-1 128 0,1-1 0 16,1 1-144-16,2-2 144 15,-2-4 0-15,0 0 0 0,2 0 0 0,1-2 0 0,-4-3 0 0,0 1 0 16,0-4 0-16,0-1 0 16,0 0 192-16,-1-1 16 0,-1 0 0 0,0-1 0 0,-2-1 176 0,1 1 48 15,-4 0 0-15,3 1 0 0,0 0-112 0,-3 1 0 16,-4 9-16-16,0 0 0 0,0 0-176 0,0 0-128 15,0 0 144-15,0 0-144 0,0 0 0 0,4 7 0 16,0 1 0-16,0 5 0 0,0 0 0 0,2 1 0 16,-1 0 0-16,2 2-160 0,1-1 160 0,1 1-208 0,0-1 80 0,2-2 128 31,2-1-480-31,0-1 32 0,0-1 0 0,1-2 0 16,1-4-176-16,1 0-16 0,1-4-16 0,8-4 0 15,-1-2-384-15,-2-3-80 0,-1-1-16 0,-1-1 0 0,-2-1 48 0,-2-2 16 0,-4-2 0 0,-1-1 0 16,-2-3 496-1,-2-1 112-15,0 0 16 0,0-1 0 0,-3-3 256 0,-1 2 48 0,0 2 16 0,-2 9 0 16,1 1 128-16,-1 1 144 0,-1 1-16 0,0 1-128 16,0 0 528-16,-1 3 0 15,1 5 0-15,0 0 0 0,0 0 256 0,0 0 48 0,0 0 16 0,0 0 0 16,0 0-464-16,-1 7-112 0,1 1-16 16,0 3 0-16,-1 3-80 0,1 1-32 0,1 3 0 15,-1 2 0-15,-1 4 48 0,1 1 0 0,0 1 0 0,-1 15 0 0,-1-3-32 0,1 2 0 16,2 0 0-1,-1-2 0-15,0 1-160 0,0 0 0 0,0 1 144 0,0-1-144 16,0 1 0-16,2-4 0 0,-4-4 0 0,2-2 0 16,0-3 0-16,0-3 0 0,-1-5 0 0,0-2-128 15,1-4 128-15,0-6 0 0,0-7 0 0,0 0 128 0,0 0 0 0,0 0 0 16,0 0 0-16,0 0 0 0,0 0 192 16,-2-9 64-16,-1-3 0 0,1-5 0 0,-1-4-32 15,3-4 0-15,0-5 0 0,1-2 0 0,1-6-224 0,1-2-128 0,0-1 160 0,2-2-160 16,0 0 0-16,2 1 128 0,3 2-128 0,-1 3 0 15,0 2 0 1,2 4 176-16,0 3-176 0,-3 10 160 0,0 1 128 16,-1 2 32-16,3 1 0 0,0 0 0 0,1 1-48 0,1 2 0 15,-4 1 0-15,3 1 0 0,1 2-80 0,-3 0-32 16,-1 2 0-16,0 0 0 0,0 2-32 16,-1 0 0-16,-7 3 0 0,0 0 0 0,0 0-128 0,7 2 0 15,-7-2 0-15,6 5 0 0,-2 2 0 16,-3 1-144-16,0-1 144 0,-1 2-160 0,-1-1 160 0,-1 2-160 15,-1 1 160-15,0 0-160 0,-3 1 160 16,-1 1 0-16,1 0-144 0,-2-1 144 0,-1 0-176 0,-1 1 48 16,-1-2 0-16,0 0 0 15,-1-2-384-15,0 1-64 0,1 0 0 0,0 0-16 16,-1-2-1472-16,2 0-304 0,1-2-48 0,1 1-9264 16,-1-2-1856-16</inkml:trace>
  <inkml:trace contextRef="#ctx0" brushRef="#br0" timeOffset="50897.06">3826 6555 28799 0,'-8'-7'1280'0,"8"7"256"0,-3-4-1232 0,-2-2-304 0,1 1 0 0,-2-2 0 15,-1 0 1120-15,-1-2 160 0,-1 0 48 0,0 0 0 16,0-1-560-16,0 2-96 0,-1-2-32 0,0 1 0 16,1 1-64-16,-1 2-32 0,0-1 0 0,-1 3 0 15,1-1 16-15,-1 5 0 0,0 2 0 0,-1 3 0 0,-1 0-384 0,1 4-176 16,-1 2 160-16,-1 2-160 0,0 3 128 0,1 1-128 16,1 1 0-16,0 1 0 15,1 0 0-15,1 1 0 0,1 0 0 0,1-1 0 16,2 0 0-16,1-1 0 0,4-3 0 0,1 6 0 0,4-4-128 0,-1-3 128 15,2-3-192-15,4-4 192 0,1-3-128 16,-2-3 128-16,2-1 0 0,1-2 0 0,1-3 0 16,1-3 304-16,0-1-48 0,0-2 0 0,1-2 64 0,-2 0 16 0,-1-3 0 0,0 0 0 15,-1-3 112-15,-2-1 0 16,0-1 16-16,-1 0 0 0,0 1-144 0,-2 0-48 16,-2 1 0-16,0 4 0 0,0 1-128 0,-1 3-16 15,-1 3-128-15,0 1 192 0,-1 3-64 0,0 4 0 0,0 0-128 0,0 0 192 16,0 0-192-16,0 0 0 0,0 6 0 0,0 4 0 15,-1 1 0-15,2 2-128 0,0 1 128 16,1 0-208-16,2 0 48 0,0 0 16 0,1 1 0 0,3-1 0 16,0 0 144-16,3 0-160 0,0-1 160 15,1-1-160-15,0-1 160 0,2-1 0 16,2-5-144-16,-1 0 144 0,2-3 0 0,-1-2 0 0,1-1 0 0,0-5 0 0,1-3 0 16,-1 0 0-16,1-4 192 0,-1 0-64 0,-2-2 112 0,-1-4 16 15,-1-2 0 1,1-2 0-16,-3 0 0 0,1-2 0 0,-2-4 0 0,0-1 0 0,-3-1-80 15,1 0-16-15,-1 0 0 0,-2 1 0 0,-1 2-160 0,0 2 160 16,-2 2-160-16,-2 4 160 0,0 4-32 0,0 3 0 16,-1 3 0-1,0 2 0-15,-1 3 48 0,2 5 0 0,0 0 0 0,-5 2 0 0,0 2-176 0,-1 4 0 16,0 3 0-16,-1 2 0 0,0 2-208 16,2 3 80-16,-1 2 128 0,2 1-208 15,-2 0 208-15,3 2-144 0,1 0 144 0,1 1-128 0,0 1 128 0,2 2-160 16,0 0 160-16,2 2-160 0,2 1-32 15,0-1-16-15,2 1 0 0,2 0 0 16,-1-4-176 0,2-2-16-16,0-3-16 0,0-3 0 0,1-3 240 0,1-3 176 0,0-3-208 0,3-2 80 0,-2-3 128 0,1-2 0 15,-1-3 0-15,2-1 0 16,-1-5 176-16,1-1 16 0,0-5 0 0,-2 0 0 0,0-2 32 0,-1-1 16 0,-1-2 0 16,-1-1 0-16,-1 0-112 0,-3 3-128 0,0 0 176 15,-1 2-176-15,0 2 128 0,-2 3-128 0,0 3 0 0,-3 6 0 16,0 0 0-16,0 0 0 15,0 0 0-15,0 0 0 0,0 7 0 0,1 3-144 0,1 1 144 16,-1 1-192-16,1 0 192 0,0 2 0 0,0 0-144 0,2 1 144 0,0-1 0 0,0-1-176 16,3 0 176-16,1-1-128 0,-2-2-16 15,4-1 0-15,-1 0 0 0,2-3 0 0,0-1-48 16,0-2 0-16,1-1 0 0,1-2 0 31,2-3-320-31,-2-2-80 0,1-1-16 0,0-3 0 0,1-1-720 16,-2-2-144-16,-1-3-16 0,0-4-16 0,0-4-1808 0,-1-1-352 0,1-2-80 15</inkml:trace>
  <inkml:trace contextRef="#ctx0" brushRef="#br0" timeOffset="51030.45">4600 6228 10127 0,'-7'-4'896'0,"0"-2"-704"0,-2 0-192 0,-1-1 0 16,-1 1 4176-16,-1-2 816 0,-1 0 144 0,-1 0 48 16,1 2-2752-16,1 0-528 0,0 3-112 0,1-1-32 15,-1-1-1008-15,2 1-208 0,1-1-32 0,2 2-16 16,-1 1-496-16,1 0-128 0,2 0-16 0,5 2-10720 15,0 0-2128-15</inkml:trace>
  <inkml:trace contextRef="#ctx0" brushRef="#br0" timeOffset="51225.2">3906 6342 34719 0,'13'3'1536'0,"-5"-2"320"0,3-1-1472 0,3 0-384 16,4 0 0-16,0 0 0 0,3-2 768 0,1 0 64 15,2-3 32-15,3 1 0 0,1-1-864 0,3 1-240 16,2 0-16-16,1-1 0 16,2 1-3008-16,-2 0-592 0</inkml:trace>
  <inkml:trace contextRef="#ctx0" brushRef="#br0" timeOffset="51770.69">4776 6129 23951 0,'-6'-7'2128'0,"6"7"-1696"0,-2-4-432 0,2 4 0 0,-3-3 2320 0,3 3 384 16,-3-2 80-16,3 2 16 0,-4-1-1088 0,4 1-224 16,0 0-32-16,-4 5-16 0,0 3-832 0,-1 2-160 15,1 3-48-15,-1 3 0 0,1 3-400 0,0 2 0 16,-1 3 128-16,1 3-128 0,-2 0 0 0,2 2 0 16,1 0 0-16,-1 2 0 0,1-2 0 0,0 2 0 0,-1-1 0 0,2 1 0 15,0-1 0-15,0 0 0 16,0-2 0-16,0 0 128 0,1-4-128 0,-1-3 0 15,1-4 0-15,0-2 0 0,0-3 0 0,1-3 128 0,0-3-128 16,0-6 128-16,0 0 160 0,0 0 32 0,0 0 0 16,0 0 0-16,0 0 272 0,3-7 64 0,2-3 16 0,0-1 0 15,1-1-240-15,0-3-48 0,2 0-16 0,1-1 0 16,1 3-368-16,2 0 0 0,1 0 0 0,0 2 128 16,0 2-128-16,0 2 0 0,1 2 0 0,-1 2 0 15,-1 0 0-15,1 2 0 0,0 1 0 0,-1 1 0 16,2 2 144-16,-4 0-144 0,1 1 192 0,-2 1-192 15,0-1 160-15,-1 2-160 0,0-1 128 16,-2 2-128-16,0 0 0 0,-1 1 0 16,0 0 0-16,-2 1 0 0,-2-1 0 0,0 2 0 0,-2 1 0 0,-1 0 0 0,-1 0-128 0,-2 0 128 15,1 0 0-15,-4 1 0 0,0 1-128 0,-2-2 128 16,-1 0-160-16,-3 0 160 16,0 0-448-16,0 0 16 0,0 0 0 0,1-2 0 15,0-1-592-15,0-1-112 0,0-3-16 0,0 1-16 16,4-3-1744-16,0-1-352 0,2-2-64 0,4-3-11248 15</inkml:trace>
  <inkml:trace contextRef="#ctx0" brushRef="#br0" timeOffset="51976.37">5182 6472 4607 0,'0'0'400'0,"0"0"-400"16,5 2 0-16,0-1 0 0,-5-1 5344 0,3 4 992 15,-1 0 192-15,2 2 32 0,-2-1-3760 0,0 2-752 0,-1 0-160 0,0 3-32 16,0-2-704-16,-1 3-128 0,0 0-48 0,0 1 0 15,0 2-432-15,0-2-96 0,-1 0 0 0,0 1-16 16,-1 1-304-16,2 3-128 16,-1-2 128-16,0 0-128 0,0-2 128 0,1 0-128 0,1-1 128 0,0 1-128 0,1-2-224 0,1-1-128 31,3 0-32-31,-1-2 0 16,2-3-2384-16,-1 0-496 0,2-4-80 0</inkml:trace>
  <inkml:trace contextRef="#ctx0" brushRef="#br0" timeOffset="52167.12">5221 6216 35535 0,'0'0'1568'0,"-4"-2"336"0,0-1-1520 0,4 3-384 0,-5-3 0 0,5 3 0 16,-4-2 1280-16,4 2 176 0,0 0 32 0,0 0 16 0,-5-3-1024 15,5 3-208-15,0 0-32 0,0 0-16 16,0 0-224-16,0 0-256 15,0 0 48-15,0 0 16 0,0 0-1920 0,9 2-368 0,1-1-80 0,1 1-8064 16,1 2-1600-16</inkml:trace>
  <inkml:trace contextRef="#ctx0" brushRef="#br0" timeOffset="52548.74">5569 6279 18431 0,'-4'-3'1632'0,"-1"-2"-1312"16,0 0-320-16,1-1 0 0,2 1 2176 0,0-1 352 15,-1-2 80-15,-1 1 16 0,2 1-656 0,0 1-128 16,0 0-32-16,2 5 0 0,0 0-464 0,0 0-112 15,-2-4-16-15,2 4 0 0,0 0-336 0,0 0-80 16,0 0-16-16,0 0 0 0,0 0-256 0,-3 8-48 0,0 2-16 0,0 3 0 16,0 2-272-16,-2 4-48 0,2 3-16 0,-3 2 0 15,2 2-128-15,0 1 128 0,-3-1-128 0,1 3 128 16,1 1-128-16,2 0 0 0,-3 1 0 0,2 1 0 16,-1 0 0-16,1 1 0 0,0 0 0 0,-1 1 0 0,1-2 0 15,0-2 0-15,2-2-224 0,0-2 80 16,0-3-496-16,1-4-80 15,1 0-32-15,0-3 0 0,1-4-1536 0,1-4-304 0,2-1-64 0,-4-7-7840 16,10-1-1552-16</inkml:trace>
  <inkml:trace contextRef="#ctx0" brushRef="#br0" timeOffset="52764.07">5716 6633 7359 0,'0'0'656'0,"0"0"-528"16,0 0-128-16,0 0 0 0,0 0 3968 0,0 0 752 15,0 0 144-15,0 0 48 0,0 0-2240 0,0 0-448 16,0 0-96-16,0 0-16 0,4 6-800 0,-3 0-160 15,0 1-48-15,0 3 0 0,0 0-336 0,0 1-64 16,-1 0 0-16,0 1-16 0,0 0-208 0,-1 1-32 16,0 1-16-16,1 2 0 0,-1-1-240 0,0 0-32 0,-1 1-16 0,1-1 0 15,-1 1-144-15,1-2 0 0,0-2 0 0,1 0 128 16,0-2-128-16,0 0 0 16,0-2 0-16,1-1 0 15,-1-7-1536-15,0 0-192 0,0 0-48 0,0 0 0 16,0 0-1056-16,0 0-224 0,7-2-32 0</inkml:trace>
  <inkml:trace contextRef="#ctx0" brushRef="#br0" timeOffset="52952.25">5819 6481 15663 0,'0'0'688'0,"-2"-5"144"0,-3-1-656 0,2 0-176 16,0-1 0-16,-3 0 0 0,3 1 4352 0,-1-2 832 16,1 0 160-16,0 2 32 0,-2 0-3072 0,1 1-640 15,1-1-112-15,-3 2-16 0,2 0-960 0,1-1-176 31,-1 2-32-31,4 3-16 0,0 0-352 0,0 0 0 0,0 0 0 0,0 0 0 0,0 0-176 0,0 0-96 16,0 0-32-16,0 0 0 16,0 0-720-16,0 0-128 0,6 5-48 0,1 1 0 15,3-1-1808-15,1-1-384 16,3-1-64-16</inkml:trace>
  <inkml:trace contextRef="#ctx0" brushRef="#br0" timeOffset="53203.98">6062 6368 11967 0,'0'0'1072'0,"0"0"-864"0,0-6-208 0,-1 1 0 0,0-2 3392 0,1 1 640 0,0 0 128 0,0 1 32 0,0 5-1520 0,-1-6-304 0,1 1-64 16,0 5-16-16,0 0-672 0,0 0-128 15,0 0-16-15,0 0-16 0,0 0-592 0,0 0-112 0,0 0-32 0,0 0 0 16,2 7-432-16,-1 3-96 0,0 2 0 0,0 4-16 16,0-1-48-16,1 2-128 0,-1 0 192 0,1 1-64 15,0 1-128-15,1 0 0 0,-2 2 0 0,0 0-176 16,1 0 176-16,1 1 0 0,-2-1 0 0,2 1 0 15,-2 0-256-15,0 0-32 0,-2 0 0 0,0 0 0 16,0 0-1680-16,0 0-336 0,-2 0-64 0,-1-1 0 16,1-2-512-16,-3-2-80 0,1-2-32 0,-1-3-9280 0</inkml:trace>
  <inkml:trace contextRef="#ctx0" brushRef="#br0" timeOffset="53957.68">5918 6723 15663 0,'0'0'1392'0,"0"0"-1120"15,0 0-272-15,0 0 0 0,0 0 2832 0,0 0 512 0,0 0 112 0,0 0 0 16,0 0-1632-16,9 1-336 0,0 0-64 16,2-1-16-16,3-1-288 0,1 0-64 15,3 0-16-15,1 0 0 0,2-2-352 0,0-1-80 16,1 2-16-16,0-2 0 16,0-2-416-16,1 0-176 0,-1-1 128 0,-1 1-128 0,0-1 0 0,0 0 128 15,-2 0-128-15,-1 0 0 0,1 0 128 0,-1 1-128 16,-2-2 0-16,0 2 128 0,-3-1-128 0,-2 1 160 15,-2 2-160-15,-2 0 160 0,0-1 128 0,-3 2 32 16,-4 3 0-16,0 0 0 0,0 0-16 0,0 0 0 16,0 0 0-16,0 0 0 0,0 0-304 0,0 0 160 15,0 0-160-15,-2 9 128 0,0 0-128 0,0 2-144 16,0 1 144-16,0 0-208 0,2 1 80 0,2 0 128 16,-1 1-208-16,2 1 80 0,0-1 128 0,3 0-160 15,0 2 160-15,2-2-160 0,1-1 160 0,1 0 0 16,2-2-144-16,0-1 144 0,1-2 0 0,0-1 0 0,-1-3 0 0,2-1 0 15,-1-2 0-15,0-1 0 16,-1-2 0-16,0-2 128 0,1 1 224 0,1-3 32 16,-3-2 16-16,-1 0 0 0,-2-3 0 0,0 0 0 0,-1-2 0 0,-2 0 0 15,0-2 112-15,0-2 32 0,-3 1 0 0,2-1 0 16,-2 1-208-16,0-1-32 0,-1 2-16 0,0 1 0 16,0 2-128-16,0 1-32 0,-1 1 0 0,0 2 0 15,0 8 32-15,0-6 0 0,0 6 0 0,0 0 0 16,0 0-32-16,0 0-128 0,0 0 192 0,0 0-64 15,0 0-128-15,-2 7 0 0,0 3-160 0,1 2 160 0,0 1-192 0,0 4 192 16,1 0-208-16,0 4 80 0,-1 0 128 0,-1 6 0 16,2 2-144-16,0 3 144 0,2 1 0 15,-1 5-176-15,0 2 176 0,0 4-128 0,0 2-16 0,1 4 0 16,-1 2 0-16,0 3 0 0,0-3-112 0,1 1 0 16,-1-1-16-16,0-3 0 0,0-1 272 0,1-4 0 15,-1-5-128-15,0-2 128 0,-1-4 0 0,-1-4 0 16,-1-2 0-16,0-4 0 0,-2-4 0 0,0-4 176 15,0-1-48-15,-3-4-128 0,-3-3 208 0,0-3-64 0,-1-3-16 0,-1-2 0 16,-3-2 0-16,-3-5 0 0,1-3 0 0,-1-2 0 16,-1-2-128-16,2-4 0 15,0-2 0-15,3-2 128 0,1-2-128 0,3-3 0 0,0-2 0 0,3 0 0 16,1-1 0-16,2 1 0 0,4 0 0 0,3 2 0 16,0-1 0-16,3 2 0 15,3-1 0-15,1 3 0 0,4 3 0 0,2 1 0 0,1 1 0 0,2 0-176 16,1 2 176-16,1-1-160 0,2 4 160 0,0 1-160 15,0 2 160-15,0 1 0 0,0 2 0 0,0 3 0 0,1 0-176 0,-1 3 176 16,-1 0-208-16,-1 2 80 16,-3 1-512-16,2 2-112 15,0 1-16-15,-1 3 0 0,-1 0-2080 0,2 2-416 16,-1 1-96-16</inkml:trace>
  <inkml:trace contextRef="#ctx0" brushRef="#br0" timeOffset="55005.58">2048 7384 14735 0,'0'0'640'0,"0"0"160"0,-9-2-640 0,1 0-160 16,1 0 0-16,7 2 0 0,-9-2 2128 0,1-1 400 16,2 1 80-16,6 2 16 0,-8-2-1520 0,1-1-288 0,2-1-64 0,-1 1-16 15,1 0-208-15,-1-1-32 0,6 4-16 0,-5-3 0 16,5 3 32-16,0 0 16 0,-6-5 0 0,6 5 0 16,-5-5-64-16,5 5-16 0,-5-4 0 0,5 4 0 15,0 0-32-15,0 0-16 0,0 0 0 0,0 0 0 16,0 0-112-16,0 0-32 0,0 0 0 0,7-5 0 15,-7 5-256-15,10-2 128 16,0 1-128-16,1 1 0 0,1 1 128 0,1-1-128 0,3 0 0 0,-1 2 0 16,0 1 192-16,2-2-64 0,-1-1 0 0,3 1-128 15,0 0 208-15,2-1-64 0,2 0-16 0,1 0 0 16,2 0-128-16,1 1 160 0,1 0-160 0,2 0 160 16,3-1-32-16,0 0-128 0,3 0 192 0,1 1-64 15,-1 2 16-15,2-2 0 0,-1-1 0 0,1-1 0 16,3-1 0-16,2 2 0 0,1-1 0 0,2 1 0 0,2 0 80 0,1 0 16 15,-2-1 0-15,0 0 0 0,0 0 48 16,-1-1 16-16,-1 0 0 0,0-1 0 0,1 1-112 0,4 0-32 16,1 0 0-16,0 0 0 0,-1-2-160 0,-2 2 128 15,-1-1-128-15,2 0 128 16,0-1-128-16,3 2 0 0,2 0 0 0,0 1 0 16,0-1 0-16,-3-1 0 0,1 1 0 0,-1 0 0 0,-2 0 192 15,2 0-32-15,3 0-16 0,1 1 0 0,1-1 0 16,-1 1 0-16,-1 0 0 0,-1 1 0 0,1-3-16 15,0 0-128-15,1 1 192 0,4 0-64 0,1 0-128 16,-2 1 0-16,1 0 0 0,-2 0 128 0,-1-1-128 16,1 1 0-16,0-1 0 0,3 0 0 0,0 1 128 0,-3-1-128 15,-2-1 0-15,-2 2 128 0,1 1-128 0,-1-1 0 16,-2 0 0-16,1 0 128 0,2 0 0 0,-2 0-128 16,-1 0 192-16,-2 0-64 0,-2 0 80 0,-2-1 16 0,-1-1 0 0,0 1 0 15,0 1 0-15,2 0 0 0,0-1 0 16,-2-1 0-16,-2 0-48 0,-3 1-16 15,-4 0 0-15,-2 1 0 0,-1 1-32 0,0-3-128 0,-2 0 192 0,-2 0-64 16,-1-2 64-16,-2 3 16 0,-1 0 0 16,3 0 0-16,-4 1-64 0,-1-2-16 0,-2 1 0 0,-3 1 0 15,0-1-128-15,-2 0 0 0,-1 0 144 0,1-1-144 16,-3 2 0-16,-2 0 0 0,-4-1 0 16,-6 2 0-16,7-1-560 0,-7 1-80 0,0 0 0 0,0 0-16 31,0 0-1696-31,0 0-336 0,8-2-64 0</inkml:trace>
  <inkml:trace contextRef="#ctx0" brushRef="#br0" timeOffset="55835.45">7639 6760 11967 0,'0'0'1072'0,"0"0"-864"0,0 0-208 0,0 0 0 0,-5-3 1760 0,5 3 304 15,0 0 64-15,0 0 16 0,0 0-752 0,0 0-160 16,0 0-16-16,0 0-16 0,0 0-80 0,0 0-16 16,0 0 0-16,0 0 0 0,0 0-288 0,0 0-64 15,0 0-16-15,6-1 0 16,1 0-80-16,3 0-16 0,0 0 0 0,3-1 0 0,1 1 16 0,4 1 0 15,2-1 0-15,1-1 0 0,3 2-80 0,2-1-32 0,2 0 0 16,1 0 0-16,2 0-208 0,-2 0-32 16,-3 0-16-16,1-1 0 0,-2 1-96 0,0-1 0 0,0 0-16 0,2 0 0 15,-3 0-32-15,0 1 0 0,-1 0 0 16,0 0 0-16,-1-1 16 0,0 1 0 16,-1 1 0-16,0 0 0 0,-1-1 48 0,-1 1 16 0,-2-1 0 0,0 0 0 15,-3 0-32-15,-1 1 0 0,-1 0 0 0,-2 0 0 16,-1-1-32-16,-2 2-16 0,-7-1 0 15,5 0 0-15,-5 0-144 0,0 0 128 0,0 0-128 0,0 0 128 16,0 0-128-16,0 0-192 0,0 0 32 16,0 0 16-1,0 0-624-15,0 0-112 0,0 0-16 0,0 5-16 16,0-5-1776-16,-2 7-336 0,0 0-80 0</inkml:trace>
  <inkml:trace contextRef="#ctx0" brushRef="#br0" timeOffset="58010.23">6781 8073 22335 0,'0'0'992'0,"0"0"208"0,-4-4-960 0,-1-1-240 0,1 1 0 0,1-1 0 15,-3 1 1504-15,3 0 256 16,0-1 48-16,-2 1 16 0,1-1-672 0,-2 1-128 15,2 1-16-15,-3-1-16 0,1 1-288 0,0 1-64 16,0-1-16-16,-2 0 0 0,0 3-192 0,-1 0-48 0,0 0 0 0,-1 3 0 16,-1 0-160-16,-1 1-32 15,-2 1-16-15,-1 1 0 0,-3 2-176 0,0 1 128 0,-2 1-128 0,1 1 128 16,-2 0-128-16,1 0 0 0,2 2 0 0,-1 1 0 16,-1 0 0-16,4 2 0 15,0-2 0-15,2 0 128 0,2 1-128 0,1-1 0 16,1-2 0-16,3 0 0 0,2 0 0 0,2 0 0 15,0 1 0-15,3-1 0 0,3-1 0 0,2 2 0 16,3-1 0-16,2 1 0 0,2-2 0 0,3 1 0 0,3 0 0 0,3-1 0 0,3-2 0 16,1-1 0-16,2-3 0 0,2-1 0 15,1-1 224-15,1-2-32 0,-1-2-16 0,-1-1 0 0,1-2 16 0,0 2 16 16,-1-1 0-16,0-1 0 0,-2-2 48 16,0-1 16-16,-4 0 0 0,1-2 0 0,-2 0 96 0,-2-1 16 15,-2 0 0-15,-2-1 0 0,-1 0 48 16,-2 0 16-16,-5 0 0 0,0 0 0 15,-1 0-128-15,-2-1-32 0,0 0 0 0,-2-1 0 0,-2 0-96 16,-2 1-32-16,-2 0 0 0,-3-1 0 0,2 0-16 0,-5 2 0 0,-3-2 0 0,-1 2 0 16,-3 0-144-1,-1 2 128-15,-2 0-128 0,0 3 128 0,-1 0-256 0,1 2-64 0,-2 1-16 16,0 0 0 0,0 1-448-16,0 2-96 0,1 2-16 0,0 1 0 0,2-1-1328 0,1 1-272 15,2 2-48-15,0 0-8368 0,2 2-1680 0</inkml:trace>
  <inkml:trace contextRef="#ctx0" brushRef="#br0" timeOffset="58382.42">6786 7915 22111 0,'-1'-10'1968'0,"-1"-1"-1584"0,1 0-384 0,0-1 0 16,-1-1 2256-16,1 2 368 16,-1-1 80-16,1 2 16 0,-2 2-912 0,2 0-176 0,0 1-32 0,-2 1-16 0,1 0-576 0,0 2-112 15,2 4-32-15,0 0 0 16,0 0-240-16,0 0-48 0,0 0-16 0,0 0 0 0,-6 3-320 0,-1 3-64 0,0 0-16 0,-1 5 0 16,0 4-160-16,1 2 0 15,-1 3 0-15,0 4 128 0,2 3-128 0,-2 1 0 0,0 3 0 0,-1 4 0 31,1 0 144-31,0 3-144 0,-1 0 160 0,1 2-160 0,1 1 0 0,-1-1 128 0,1 1-128 0,2 2 0 16,-3-2 0-16,3-2 0 0,-1-3 0 0,3 0 0 16,-3-3 0-16,3-1 0 0,0-2 128 15,1-2-128-15,-3-4 0 0,3-2 0 0,1-2 0 0,-2-3-160 16,2-1-416-16,-2-3-64 0,1-2-32 0,0-2 0 16,0-3-1696-16,2-6-352 0,0 0-64 0,0 0-12768 15</inkml:trace>
  <inkml:trace contextRef="#ctx0" brushRef="#br0" timeOffset="58718.52">7140 8484 12895 0,'0'0'1152'0,"0"0"-928"0,0 0-224 0,0 0 0 16,0 0 4672-16,0 0 880 0,-3-3 176 0,3 3 32 16,0 0-3680-16,0 0-736 15,0 0-160-15,0 0-32 0,-6 0-368 0,6 0-80 0,0 0 0 0,-5 7-16 16,-1-3-272-16,2 4-48 0,0 2-16 0,1 1 0 0,0 2-160 0,1 2-16 15,-1 2-16-15,2 0 0 0,-3 2-160 0,3 0 0 16,-3-1 0-16,3 1 0 0,-2-1 0 0,2 0 0 16,-1 0 0-16,1 1 0 15,0-1-352-15,-2 0-96 0,1-3-32 0,2 1 0 16,-1-1-1952-16,0-3-400 0,0-3-80 0</inkml:trace>
  <inkml:trace contextRef="#ctx0" brushRef="#br0" timeOffset="59240.38">7038 8531 34143 0,'0'0'1520'0,"0"0"304"0,0 0-1456 0,0 0-368 15,0 0 0-15,0 0 0 0,6-3 992 0,0 0 128 0,-1 0 32 0,2-1 0 16,-1 1-400-16,1 0-80 0,0 0-16 15,-1-1 0-15,1 1-224 0,-1 0-48 0,1 0-16 16,0 1 0-16,0 1-240 0,0 1-128 0,-2 1 160 0,1 1-160 16,-6-2 0-16,5 5 0 0,0 0 0 0,-1 2 0 0,1 0 0 0,-2 1 0 31,-1 1-128-31,0 1 128 0,-1 1-416 0,-1 1 32 0,-1 1 0 0,0 1 0 16,0-2-224-16,-1 0-32 0,0-1-16 0,-2 0 0 15,1-2 320-15,0-1 64 16,1 0 16-16,-1 0 0 0,1-2 256 0,0 0 0 0,2-6 0 0,-2 5 0 0,2-5 0 0,-2 6 0 15,2-6 0-15,0 6 0 16,0-6 0-16,1 7 128 0,-1-7-128 0,0 0 144 0,3 7 176 0,-3-7 48 16,5 4 0-16,2 2 0 0,0-1-80 0,0-1-16 15,1 1 0-15,-1-1 0 0,-1 0 48 0,1 0 0 16,-1 0 0-16,1 1 0 0,-1-2-48 0,-1 1 0 16,-1 1 0-16,2-1 0 0,-6-4-80 0,2 6 0 0,-2-6-16 0,0 0 0 15,1 5 80-15,-1-5 32 16,-1 7 0-16,-1-2 0 0,-1 1-32 0,-2-2 0 15,2 1 0-15,-4-1 0 0,-1 0-32 0,-2 2-16 0,0-3 0 0,0 2 0 16,0-1-80-16,0 0-128 16,0 1 176-16,0-2-176 0,0 2 0 0,2-2 0 0,0-1 0 0,1 1 0 31,0 0-448-31,0-1-64 0,0 0 0 0,7-2 0 0,0 0-1472 16,0 0-288-16,0 0-64 0,0 0-14752 0</inkml:trace>
  <inkml:trace contextRef="#ctx0" brushRef="#br0" timeOffset="59540.63">7534 8283 34495 0,'0'0'1536'0,"0"0"304"0,0 0-1472 0,0 0-368 0,0 0 0 0,0 0 0 0,0 0 800 0,5-4 96 15,1-2 0-15,0 2 16 0,2-1-336 0,-1 1-80 0,1 0-16 0,2-1 0 16,1 2-336-16,0 0-144 16,1-2 128-16,0 2-128 0,1 0 0 0,-1 0 0 15,-2-1 0-15,1 2 0 0,0 1-272 0,0 0-96 16,-2 1-16-16,0 0 0 15,-1 0-1472-15,-8 0-288 0,0 0-64 0,0 0-7808 0,0 0-1568 0</inkml:trace>
  <inkml:trace contextRef="#ctx0" brushRef="#br0" timeOffset="59730.19">7465 8418 25791 0,'0'0'1152'0,"0"0"224"0,-4 3-1104 0,4-3-272 0,0 0 0 0,0 0 0 16,0 0 2528-16,0 0 448 15,0 0 96-15,6 4 0 0,0-1-1712 0,3-1-336 16,1 0-80-16,1-4-16 0,1 0-304 0,1-1-64 0,0 0-16 0,2-2 0 0,-1 1-544 0,1-2 0 16,1 1 0-16,-1 0-144 15,1 2-1488-15,0 0-288 0,2-2-64 0,0 2-9248 32,1 0-1840-32</inkml:trace>
  <inkml:trace contextRef="#ctx0" brushRef="#br0" timeOffset="60285.8">9636 8006 22911 0,'0'0'1024'0,"7"-5"192"0,9-2-960 0,-7 0-256 16,-9 2 0-16,-3-1 0 0,-1 1 848 0,-4-2 128 15,-3-1 32-15,-1 1 0 0,0-2-64 0,-1 1-16 16,-1 0 0-16,-1 2 0 0,-4-3-32 0,0 2-16 16,2 2 0-16,0 3 0 0,-3 0 32 0,0 2 16 15,0 1 0-15,1 1 0 0,-1 1-224 0,-1 3-64 0,-2 0 0 0,0 2 0 16,-2 1-256-16,1 1-48 0,-1 1-16 15,2 0 0-15,0 2-320 0,2-1 0 0,2 3 0 16,3 1 128-16,1 0-128 0,2 0 0 16,2 0 0-16,5 2-128 0,-1 0 128 0,4 1-160 0,3 0 160 0,2 0-160 15,3-1 160-15,4 0 0 0,2-2 0 0,3 0 0 16,3-1 0-16,2-1-128 16,2 0 128-16,2-2-128 0,2-2 128 0,1-2 192 0,2-1-32 0,-1 0-16 15,1-4 64-15,0-2 16 0,2-1 0 0,1-1 0 16,0-1 0-16,1-3 0 0,-4 0 0 0,2-2 0 0,-3-2 0 0,1 1 0 15,-1-2 0-15,-1-1 0 0,-4 0 64 16,-2-2 16-16,-2-2 0 0,-3 0 0 0,-3-1-128 0,-2 0-32 16,-4-2 0-16,0 2 0 15,-3-1 48-15,-2 1 16 0,-3-1 0 0,-3 3 0 16,-1 0-208-16,-3 1 176 0,-2 0-176 0,-2 2 160 16,-4 0-160-16,-1 3-192 0,-3-1 32 0,-1 1 16 15,0 3-240-15,-1 0-32 0,-3 2-16 0,1 1 0 16,0 2-416-16,2 1-96 0,-2 2-16 0,2 2 0 15,2-1-1536-15,3 1-304 0,0 3-64 0</inkml:trace>
  <inkml:trace contextRef="#ctx0" brushRef="#br0" timeOffset="60713.85">9689 7594 14735 0,'-5'-4'1312'0,"1"0"-1056"0,-1-2-256 0,2 2 0 16,0-1 4064-16,-1 2 752 0,1-2 160 0,0 0 16 15,0 2-2816-15,3 3-576 0,0 0-128 0,0 0 0 16,-5-3-560-16,1 0-96 0,-1 1-32 0,0 1 0 15,0 2-288-15,5-1-64 0,-4 3-16 0,0 3 0 16,-1 2-240-16,1 2-48 0,1 1-128 0,-3 2 192 0,1 2-48 0,-1 4-16 16,1 2 0-16,-1 3 0 15,1 0 16-15,-1 4 0 0,1 2 0 0,-2 2 0 0,-1 2-144 0,-1 4 160 16,1 3-160-16,-2 5 160 0,-1 1-160 16,0 3 0-16,0-1 0 0,0 2 128 0,-1-1-128 0,2 0 0 15,0-2 0-15,0-1 128 0,0-3-128 0,2-1 0 16,0 0 0-16,0-4 0 0,0-4 0 0,2-2 128 0,-1-2-128 15,1-4 0 1,2-1 0-16,-1-3 128 0,-1-1-128 0,1-3 0 0,0 0 0 0,2-3-224 0,1-3 32 16,-3-2 0-16,3-2-448 15,2-2-64-15,0-7-32 0,0 0 0 0,0 0-2160 0,0 0-432 0,0 0-96 0</inkml:trace>
  <inkml:trace contextRef="#ctx0" brushRef="#br0" timeOffset="61091.86">9970 8516 29887 0,'0'0'1328'0,"0"0"272"0,0 0-1280 0,3-4-320 0,2-1 0 0,-2 1 0 16,-1 0 1264-16,-1-2 192 0,1 0 32 0,-2-1 16 15,-2 0-496-15,1 1-112 0,-1-1 0 0,-1 1-16 16,0-2-128-16,0 1-32 0,-2 0 0 0,0 1 0 0,1 2-160 0,0 0-48 0,-1 2 0 0,5 2 0 16,0 0-176-1,-6 0-32-15,-2-1-16 0,1 2 0 0,1 1-160 16,-1 2-128-16,-1 1 192 0,1 2-192 0,-1-1 0 0,1 3 0 0,0 1 0 0,0 1 0 16,1 0 0-16,-1 1 0 0,0 0 0 0,3 0 0 15,-2 2 0-15,2-1 0 0,0 0 0 16,1 0 0-16,2-1 0 0,1-1-144 0,0 0 144 0,3 0 0 15,0-1 0-15,0 0-160 0,3 0 160 0,-2-1 0 16,3-2 0-16,0 0 0 0,2-1 0 0,2-2 0 16,2 0-128-16,3 0 128 15,-3-3 0-15,2-1 0 16,3-1-1088-16,1-2-128 0,2-2 0 0,3-2-10992 16,2-3-2192-16</inkml:trace>
  <inkml:trace contextRef="#ctx0" brushRef="#br0" timeOffset="61449.15">10690 8026 15663 0,'0'0'688'0,"-4"-3"144"0,-1-1-656 0,0 1-176 0,5 3 0 0,-4-4 0 15,1 0 3200-15,-2 1 592 0,5 3 128 0,-3-5 32 16,-1 1-1776-16,4 4-368 0,-3-4-64 0,3 4-16 16,1-5-400-16,-1 5-96 0,0 0-16 0,7-4 0 15,0-1-400-15,0 1-96 0,1 0-16 0,1 0 0 16,1 1-320-16,0 0-64 0,0-1 0 0,1 1-16 0,1-1-304 0,-1 0 0 15,0 2 128-15,0 0-128 0,-1 0 0 0,-1 0 0 16,0 0-128-16,0 1 128 16,-1 0-704-16,-8 1-64 0,6 1 0 0,-6-1 0 15,6 5-1824-15,-2 0-368 0,0 1-80 0</inkml:trace>
  <inkml:trace contextRef="#ctx0" brushRef="#br0" timeOffset="61630.82">10577 8130 27871 0,'0'0'1232'0,"0"0"256"0,-5 1-1184 16,5-1-304-16,0 0 0 0,0 0 0 0,0 0 1424 0,0 0 240 0,0 0 32 16,0 0 16-16,0 0-448 0,6 2-96 0,2 1-16 0,2-2 0 15,1-1-480-15,2-1-96 0,3 0-32 0,0-2 0 16,4 0-352-16,-1 1-192 0,-1-3 192 0,2 1-192 31,0 0-368-31,2-1-176 0,-1 2-32 0,1 0-16 0,0-2-2224 0,1 1-448 0,1-1-96 0</inkml:trace>
  <inkml:trace contextRef="#ctx0" brushRef="#br0" timeOffset="62096.51">11604 7814 32479 0,'0'0'1440'0,"0"0"288"0,0 0-1376 0,0 0-352 0,0 0 0 0,0 0 0 0,0 0 944 0,-6 3 112 16,0-1 32-16,-1 0 0 0,0 1-560 0,0 1-96 0,-1-1-32 0,-1 2 0 16,0 2-240-16,1 1-160 15,1 2 192-15,-2 2-192 0,3 1 0 0,-1 1 0 0,2 2 0 0,1-1 0 16,2 3 0-16,2-2 0 0,2 1 0 0,-1-2 0 16,4 0 0-16,1 1 0 0,2-2 144 0,3 0-144 15,-2 0 368-15,3-1-32 0,1-1 0 0,3-1 0 16,-1-1 80-16,1-1 16 0,1-3 0 0,-1 0 0 15,1-3-48-15,1 0 0 0,-1 0 0 0,0-3 0 0,-1-3-16 0,0-1-16 16,-1-2 0-16,-1 0 0 16,-1-2 96-16,1-1 0 0,-2-1 16 15,-1-1 0-15,-1-3-64 0,0-1-16 0,-2-2 0 0,0 0 0 16,-4-2-160-16,1-1-32 16,-1-2-16-16,0 0 0 0,-3 0-176 0,-1 0 192 0,-1 2-192 0,-3 2 192 0,0 0-192 0,-2 3 128 15,0 0-128-15,-1 2 128 16,-1 0-128-16,0 2 0 0,-2 2 0 0,0 1 0 15,0 2 0-15,-3 0 0 0,-3 2-224 0,1 1 80 32,0 2-240-32,-1-1-32 0,-1 4-16 0,1 1 0 15,1 2-208-15,-1 1-32 0,2 0-16 0,0 2 0 16,-1 0-1312-16,2 1-272 0,1 1-48 0,-1 2-16 16,0 0-928-16,1 1-176 0</inkml:trace>
  <inkml:trace contextRef="#ctx0" brushRef="#br0" timeOffset="64378.02">6167 9411 14735 0,'0'0'640'0,"0"0"160"0,2-4-640 0,-2 4-160 16,0 0 0-16,0 0 0 0,1-5 3040 0,-1 5 576 16,0 0 112-16,0 0 32 0,0 0-2416 0,0 0-496 0,0 0-80 0,-6 1-32 15,0 2-352-15,-3 3-64 0,-1 2 0 0,-2 3-16 16,-4 3-144-16,0 3-32 15,-2 3 0-15,0 1 0 0,-2 1-128 0,-1 1 160 16,1 2-160-16,0 2 160 0,0 0-160 0,2 1 192 0,-1-2-192 16,3 2 192-16,0-1-192 0,1 0 0 0,-1-2 0 0,3-2 0 15,1-1 0-15,1-2 0 0,0-1 0 0,2-3 0 0,2-2 0 0,0-2 0 16,0-2 0-16,2-1 128 0,2-3 80 16,-1-1 16-16,4-5 0 0,0 0 0 0,0 0 96 0,0 0 0 15,0 0 16-15,4-5 0 0,-1-3-160 0,1-2-48 16,2-2 0-16,-1-2 0 0,2-3-128 0,1-2 128 15,0 0-128-15,1-3 128 0,0-1 48 16,1-3 0-16,0 0 0 0,1-2 0 16,0 0 48-16,-1 0 16 0,1 2 0 0,1 2 0 0,0-1-112 0,-1 3 0 15,0 4-128-15,0 1 192 0,0-2-48 16,-1 5-16-16,-1 2 0 0,0 2 0 0,-1 2 128 16,1 3 0-16,-1 1 16 0,-1 0 0 0,2 2-80 0,0 2 0 15,0 1-16-15,0 1 0 0,-1 2-176 16,2 1 0-16,1 2 0 0,1 1 0 0,2 1 0 0,-1 2 0 15,1 3 0-15,-1-1 0 0,2 1 0 0,-1 0 0 0,0 2 0 0,0 0 0 16,1 2-128-16,-1 2 128 0,-1-2 0 0,0 1 0 16,1 0 0-16,0-2 0 0,-2 0 0 15,0-1 0-15,-2 0 0 0,-1-1 0 0,0 0 0 0,-3-2 0 16,0-2 0-16,-2-1 0 0,-1-3 176 16,0 1-176-16,-3 0 160 0,-4-2-160 0,1 1 160 0,-2-2-160 15,-2 0 0-15,-2 0 0 16,-1 1 0-16,-8 2 0 0,-2-2 0 0,0 1 0 0,-1-2 0 15,0 2 0-15,-1-1 0 0,-1 2 176 0,-3 0-176 0,8-3 160 16,-2-2 16-16,-2 1 0 0,-1 0 0 0,1 1 0 0,-1-1-48 0,3 1-128 16,0-2 192-16,2 0-64 15,1-1-128-15,2 2 0 0,1-2 0 0,1 0 0 0,2 0 0 0,2-1 0 16,1 0 0-16,2-1 0 16,6 0-496-16,0 0 32 0,0 0 0 0,0 0 0 15,0 0-1968-15,8-5-400 16,3-2-80-16</inkml:trace>
  <inkml:trace contextRef="#ctx0" brushRef="#br0" timeOffset="64873.99">6833 9653 18431 0,'0'0'1632'0,"0"0"-1312"0,0 0-320 0,0 0 0 15,0 0 2976-15,-1-4 528 16,-2 0 96-16,-2 0 32 0,1 0-2016 0,-2 1-400 16,0 1-64-16,-1 1-32 0,-2 1-496 0,0 1-112 0,0 1 0 15,-2 1-16-15,0 2-240 0,1 0-64 0,-1 1 0 0,0 2 0 16,0 2-48-16,1 1-16 0,1 0 0 0,0 1 0 0,0 3-128 16,4-1 0-16,-1 0 0 0,2 2 0 0,2-2-160 0,1 1 160 15,1 0 0-15,3-1-144 16,0 0 144-16,4 0 0 0,-3-1-144 0,4 1 144 15,2-1 0-15,2-1 208 0,1-2-16 0,3-1-16 16,0-2-48-16,3-1 0 0,1-1 0 0,0-2 0 0,2-1 128 0,3-1 0 16,1-1 16-1,2-2 0-15,0-1-112 0,1-2-32 0,-1 1 0 16,-1-3 0-16,-3-1 80 0,0-1 16 0,-2 0 0 0,-1-2 0 0,-2-2 128 0,-3-2 32 16,0 0 0-16,-3-1 0 15,-2-2-128-15,-1 1-32 0,-3 0 0 0,-1 0 0 0,-3 1-32 0,-2 0-16 0,-2 2 0 0,-2 1 0 16,-3 0 16-16,-1 2 16 0,-4 1 0 15,-1 2 0-15,-3 2-208 0,0 1 176 0,-3 1-176 0,-1 3 160 16,-5 1-320-16,-1 2-64 16,-2 1-16-16,0 2 0 0,1 0-256 15,-1 2-48-15,4-2-16 0,2 3 0 16,2 1-272-16,2-1-48 0,0 0-16 0,2 1 0 16,3 0-1600-16,2-2-336 0,1 0-64 0,5-1-11552 15</inkml:trace>
  <inkml:trace contextRef="#ctx0" brushRef="#br0" timeOffset="65197.3">7097 9389 22111 0,'-11'-7'976'0,"7"5"208"0,-1-2-944 0,0 1-240 0,-1-1 0 0,1 0 0 16,-2 2 3152-16,2 0 592 15,-1 0 112-15,1 0 32 0,-2 1-2144 0,1 1-416 0,6 0-96 16,-5 1-16-16,-1 1-512 0,1 1-96 16,1 2-32-16,0 0 0 0,1 2-128 0,0 0-16 0,-1 3-16 0,1 3 0 15,-1 2-80-15,-1 2-16 0,0 3 0 0,-2 2 0 16,2 2-112-16,-1 3-16 0,0-1-16 0,0 5 0 16,-1 2-48-16,1 2-128 0,-1 2 192 0,1-1-64 15,-1 0-128-15,0 0 0 0,2 3 0 0,-3-3 128 16,2 2-128-16,0-2 0 0,1-1 0 0,-1-1 128 15,1-1-128-15,-2 0 0 0,0 0-160 0,1-3 160 16,-1-1-656-16,0-2-48 0,-1-1 0 0,0-1 0 16,-1-2-2272-16,2 0-464 0,-2-3-80 0</inkml:trace>
  <inkml:trace contextRef="#ctx0" brushRef="#br0" timeOffset="65476.1">7237 10049 11967 0,'0'0'1072'0,"0"0"-864"0,0 0-208 0,0 0 0 16,0 0 5520-16,6 3 1072 16,-6-3 192-16,6 3 64 0,-6-3-4480 0,4 5-896 0,-4-5-192 15,5 6-16-15,-2 2-544 0,-1 0-96 16,0 0-32-16,-2 3 0 0,0 2-176 0,0 1-32 0,-2 0-16 0,0 3 0 0,0 0-176 15,-2 2-16-15,2 0-16 0,-1-1 0 0,-2 2-160 16,1-1 0-16,0 0 144 0,1-1-144 0,0 1 0 0,1 1 0 16,-1-3 0-16,2 1 0 15,1-2-688-15,0 0-96 0,1-3-32 16,2-1 0-16,-1-2-2976 0,3-1-608 0</inkml:trace>
  <inkml:trace contextRef="#ctx0" brushRef="#br0" timeOffset="65808.32">8348 9873 24879 0,'0'0'2208'0,"-6"0"-1760"16,2-3-448-16,-2 2 0 0,1-1 2528 0,1 1 416 31,4 1 96-31,0 0 16 0,0 0-1472 0,0 0-304 16,5-3-48-16,0 1-16 0,2-2-400 0,2 1-96 0,3 0-16 0,1 0 0 0,2-1-256 0,-1 0-64 16,3-1-16-1,0 1 0-15,1-1-192 0,2 2-48 0,1 0 0 0,1 0 0 0,-5-2-128 0,0 1 0 16,1 2-192-16,-2-1 192 15,0 1-752 1,-2 0-16-16,-3 0-16 0,-1 2 0 16,-2 2-3184-16,-1-1-624 0</inkml:trace>
  <inkml:trace contextRef="#ctx0" brushRef="#br0" timeOffset="65997.59">8257 10008 37599 0,'0'0'1664'0,"0"0"352"0,0 0-1616 0,0 0-400 0,8 3 0 15,0 1 0-15,2-2 832 16,2 0 64-16,2-1 32 0,3-1 0 16,1 0-352-16,3 0-64 0,1-1 0 0,2 0-16 0,0-1-176 0,0-2-16 0,0 0-16 0,0 0 0 15,0-2-496 1,1 1-112-16,0-1 0 0,0 1-16 16,0-1-1936-16,2 1-384 15,0 0-80-15,2 1-13424 0</inkml:trace>
  <inkml:trace contextRef="#ctx0" brushRef="#br0" timeOffset="66898.05">10330 9394 24879 0,'0'0'2208'0,"0"0"-1760"16,0 0-448-16,0 0 0 0,0 0 2048 0,0 0 320 15,0 0 64-15,0 0 0 0,0 0-1168 0,-7 6-240 16,1 0-64-16,-2 4 0 0,-1 1-512 0,-1 6-96 16,-3 1-32-16,-1 4 0 0,-4 4-160 0,-1-1-32 0,0 0-128 0,-1 2 192 15,0 0-192-15,0 1 144 0,-1 0-144 0,3 1 128 16,0-1-128-16,4-1 160 16,-3-3-160-16,3 0 160 0,1-1-160 0,2-1 160 0,0-3-160 15,1 0 160-15,1-3-160 0,4-7 128 0,-1-1-128 16,3-2 128-16,1 0 0 0,2-6-128 0,0 0 192 15,0 0-64-15,0 0-128 0,0 0 0 0,6-7 0 0,3-3 0 0,0-2 0 0,1-3 0 16,1-3 0-16,1-3-176 16,0-2 176-16,1-3 0 0,-1-4 128 0,0-3-128 0,1-1 224 0,1 0-32 15,-1-1 0-15,0 0 0 16,-1-1 48-16,-1 4 0 0,-2 3 0 0,0 3 0 0,-2 4-32 16,1 4 0-16,-1 1 0 0,0 4 0 15,-2 3 112-15,-1 2 32 0,0 3 0 0,-4 5 0 16,0 0-352-16,0 0 0 0,0 0 0 0,6 5 0 15,2 3 0-15,0 2 0 0,-2 1 0 16,2 3 0-16,0 3 0 0,0 1 0 0,0 2 0 0,1 1-128 0,1 1 128 16,0-1 0-16,1 1 0 0,0 2 0 0,0 2 0 0,1-1 0 15,0-2 0-15,0 1 0 0,0 2 0 0,0-3 0 16,1-1 0-16,-2-1 0 0,0-2 0 16,-1-1 0-16,-1-4 0 0,0-1 0 15,-1 0 0-15,-2-4 0 0,0 0 0 0,-3-1 0 0,-1-1 0 0,-2-7 0 0,0 5 128 0,-1 1-128 16,-2-1 144-16,-3-1-144 15,-1 0 192-15,-3-1-192 0,-4 1 128 0,-1 1-128 0,-3-2 0 0,0 0 0 16,-2 1 0 0,-1-1 0-16,-1 0 128 0,-2 2-128 0,-4-1 0 0,1 1 0 0,-2-1 0 0,1 0 0 0,-2 1 0 15,1-1 0 1,2-1 0-16,0 1-144 0,2-1 144 0,1 0-208 0,2 1 80 0,-7 0 128 16,5-2-512-1,7 0 0-15,0-2 16 0,5 0 0 0,2 0-656 0,3-1-128 0,7 1-16 0,0 0-10304 31,0 0-2064-31</inkml:trace>
  <inkml:trace contextRef="#ctx0" brushRef="#br0" timeOffset="67410.25">11186 9611 27647 0,'0'0'2448'0,"0"0"-1952"16,0 0-496-16,0 0 0 0,-4-5 1216 0,1 0 128 0,-1 1 48 0,-3 0 0 15,-2 1-528-15,-1 1-96 0,-1 0-32 0,-2 2 0 16,-2 0-384-16,-3 2-80 0,-2 1-16 0,1 0 0 0,-2 2 48 0,1 1 0 16,0 2 0-16,1 1 0 0,2 2-48 0,-1 1-16 15,1 2 0-15,1 2 0 0,2 0-240 0,1 1 0 16,1 0 0-16,2 1 0 0,3-1 0 0,0 0 0 15,3-2 0-15,3 3 0 16,2 0 0-16,2-2 320 0,3-1-32 0,2 1-16 0,0-2 112 16,4-1 0-16,3-1 16 0,1 1 0 0,3-4 0 0,2 0 0 15,2-2 0-15,3-2 0 0,3 0-160 0,1-3-48 16,1-2 0-16,-2-1 0 0,0-1 48 0,-1-1 0 16,1-1 0-16,-3-1 0 0,1-2 48 0,-1-1 16 15,-2-2 0-15,2-1 0 0,-5-1-48 0,0 0-16 16,-4-1 0-16,0-1 0 0,-3-1 16 0,-1 0 16 0,-1-3 0 0,-2 1 0 15,-3-1-112-15,-3 2-32 0,-3-1 0 16,-3 2 0-16,-2 0-128 0,-3 2 0 16,-2 1 0-16,-3 1 128 0,-3 2-128 0,-3 2-176 15,-3 0 48-15,-2 3 0 0,-2 0-160 0,-2 3-32 0,0 1 0 0,-2 2 0 16,-1 3-144 0,-1 0-48-16,0 1 0 0,1 0 0 0,2 2-128 0,0 0-16 0,3 0-16 15,3 0 0-15,2 1-416 0,4 0-96 0,1 0-16 0,3 0 0 16,2-1-1696-16,3 1-352 0,2 0-64 0,3 0-16 0</inkml:trace>
  <inkml:trace contextRef="#ctx0" brushRef="#br0" timeOffset="67783.53">11296 9251 27647 0,'-1'-4'2448'0,"0"-2"-1952"0,-2 1-496 0,2 0 0 16,1 5 1568-16,-1-5 224 16,0 0 32-16,1 5 16 15,-2-5-608-15,1 0-112 0,1 5-32 0,0 0 0 0,-1-4-176 0,1 4-32 16,0 0-16-16,0 0 0 0,0 0-208 0,0 0-32 16,0 0-16-16,0 0 0 0,0 0-224 0,-1 8-64 0,-1 1 0 0,1 2 0 15,0 2-80-15,-1 3-32 0,0 3 0 0,0 3 0 16,-1 3-48-16,0 5-16 0,-1 1 0 0,-1 3 0 15,0 2-16-15,-1 3-128 0,0 0 192 0,-2 4-64 0,0 3-128 0,1 3 0 16,-1 0 144-16,1 1-144 0,-1-2 0 16,0 0 128-16,0-2-128 0,0-1 0 0,1-1 0 0,0-1 128 15,2-1-128 1,-1-4 0-16,1-2 0 0,0-2 0 16,2-3 0-16,0-2 0 0,-1-2 0 0,2 0 0 15,-1-5 0-15,1-2 0 0,-1-2-256 0,2-1-80 0,0-3-16 0,0-2 0 16,0-2-624-1,1-2-128-15,0-8-32 0,0 0 0 16,4 5-1952-16,3-3-400 0,1-2-80 0</inkml:trace>
  <inkml:trace contextRef="#ctx0" brushRef="#br0" timeOffset="68487.1">11757 10277 4607 0,'0'0'400'0,"0"0"-400"15,-5-1 0-15,5 1 0 0,-5-5 6240 0,1 2 1168 16,4 3 224-16,-2-5 48 0,1 0-5216 0,0-2-1056 16,1 0-192-16,1 0-64 0,1-1-288 0,2-1-64 0,0 0-16 15,2 1 0-15,0-1-112 0,2 0-32 0,1 0 0 0,1 2 0 0,-2-2-96 0,3 2-32 16,0 2 0-16,1 0 0 0,1 0-64 0,-1 1-32 31,-1 2 0-31,0 1 0 0,-1 1-128 0,-1 0-32 16,1 1 0-16,-1 3 0 0,-2-1-256 0,-1 1 160 0,0 2-160 0,-2 0 128 15,-2 1-128-15,0 2-144 0,-4 1 144 0,0 1-208 16,-1 1-96-16,-3 0-16 16,0 1 0-16,-2 0 0 0,0 0 16 0,0 2 0 15,-1-2 0-15,0 0 0 0,-1 0 304 0,1 1-192 16,-1-2 192-16,2 0-160 0,-1-1 160 0,2-1 0 16,-3-2 0-16,3 0 0 0,0-1 0 0,2-2 0 0,-1 0 0 0,2-1 128 15,4-4 0-15,0 0 16 0,0 0 0 0,0 0 0 16,0 0 48-16,0 0 0 0,0 0 0 0,0 0 0 15,0 0-16-15,7-3 0 0,2-2 0 0,2 1 0 16,2-2-48-16,3 0-128 0,0-1 192 0,4 0-64 0,1-1-128 0,3 0 0 16,3 2 0-16,-1-2 0 0,1 0 0 0,0 2 0 15,-2 0 0-15,0 1 0 0,1-2 144 0,-1 1-144 16,0 1 160-16,0-1-160 0,-1 1 128 0,-1 1-128 16,0 0 0-16,-1 1 144 0,-2 0-144 0,-2-1 128 15,-1 1-128-15,-1 1 128 0,0 0-128 0,-2 1 0 16,-1-1 144-16,-3 2-144 0,-1-1 192 0,-1 0-16 15,-2 0-16-15,-6 1 0 0,0 0 0 0,0 0 0 16,0 0 0-16,0 0 0 0,0 0-32 0,0 0 0 16,0 0 0-16,0 0 0 0,0 0-128 0,-5-2-144 0,-1 1 144 15,1 0-208 1,-1 1-240-16,6 0-32 0,0 0-16 0,-5 2 0 16,5-2-1408-16,-5 3-272 0,5-3-64 0,-4 5-10016 0,0-1-2000 15</inkml:trace>
  <inkml:trace contextRef="#ctx0" brushRef="#br0" timeOffset="70436.96">4173 11148 3679 0,'0'0'320'0,"0"0"-320"16,0 0 0-16,-8 2 0 0,8-2 3344 0,-7 1 608 16,7-1 112-16,0 0 32 0,-7 1-2480 0,7-1-480 15,-8-1-112-15,8 1 0 0,0 0 0 0,0 0 16 16,-5-3 0-16,5 3 0 0,0 0 112 0,0 0 32 0,0 0 0 0,0 0 0 16,5-8-32-16,3 2-16 0,1 1 0 0,2 0 0 15,1 2-240-15,2 0-64 0,2-2 0 0,0 1 0 16,1 1-128-16,1 1-48 0,0-2 0 0,-1 2 0 15,0 0-176-15,-1 2-32 0,-1 0-16 0,-2 0 0 0,0 0-144 0,2 1-32 16,-3 1 0-16,1 1 0 0,-2 2-64 16,1 0-32-16,-1 1 0 0,-2 2 0 15,-3-1-160-15,0 2 192 0,-6-9-192 16,5 13 192-16,-2-1-192 0,-2 2 128 0,-2 0-128 0,-2 1 128 0,0 1-336 0,-2 0-80 16,-4 2-16-16,-1-1 0 0,-2 1 80 0,0 0 16 15,0-3 0-15,0-1 0 16,-2-1 208-16,2 0-144 0,0-2 144 0,0 0-128 0,0 0 128 0,2-3 0 0,-1-1 0 15,1 1 0-15,1-3 0 0,9-5 0 16,0 0 0-16,-7 5 0 0,7-5 208 16,0 0-16-16,0 0-16 0,0 0 0 0,0 0 64 15,0 0 16-15,8-2 0 0,2 0 0 0,4-1-256 16,-1 0 144-16,1-2-144 0,3 2 128 0,1 0-128 0,3-1 0 16,0 1 0-16,-1 0 0 0,1 2 0 0,0 1 0 0,1 1 0 0,0 2 0 15,0 1 0-15,-4 1 0 0,2-1 0 0,0 2 0 16,-1 0 0-16,-2 2 0 0,-1-1 0 0,-2 1 0 15,-2 3 0-15,-2-1 0 0,-3-1 0 16,-3 0 0-16,0 1 0 0,-4 1 0 16,-1-1 0-16,-3 0-176 0,-4 0-16 0,-2 1 0 0,-3 2 0 15,-2-2 0-15,-3-1 192 0,-2 0 0 0,-1-1 0 16,0 1 0-16,-3 0 0 0,2 1 0 0,-1-3 128 16,-2 0-128-16,-2-1 0 0,3 2 144 0,0-3-144 15,0 0 0-15,1 0 128 0,0-1-128 0,0 0 0 0,-2-1 0 0,2-1 0 0,3 0 0 16,1-3 0-1,2 0 0-15,0-2 0 0,3 2-176 0,3-1 0 0,3 0 0 32,1 0-1520-32,7 1-304 0,0 0-64 0,0 0-9120 0,0 0-1808 15</inkml:trace>
  <inkml:trace contextRef="#ctx0" brushRef="#br0" timeOffset="71074.5">5291 11332 29487 0,'0'0'1296'0,"-2"-8"288"0,-3-3-1264 0,3 2-320 0,1-1 0 0,0-1 0 0,-1 1 1312 0,0-1 208 31,2-1 32-31,2 1 16 0,0 0-448 0,0 1-96 16,0 0 0-16,1 0-16 0,1-1-240 0,1 1-32 0,2 0-16 0,1 2 0 16,-3-1-176-16,4 1-32 15,1 1-16-15,-1 1 0 0,2 0-192 0,0 3-48 0,-2 1 0 0,1 0 0 0,1 1-96 16,1 1-32-1,-2 2 0-15,1 0 0 0,0 1-128 0,-2 1 0 16,-9-4 144-16,12 6-144 0,-2 3 0 0,-2 1 0 16,-2 1 0-16,0 0 0 0,-4 1-192 0,0 1-64 0,-2-1-16 15,-1 3 0 1,-2 1-240-16,-1 1-64 0,-4 0 0 0,-2 2 0 16,-2 1-176-16,-4-1-32 0,1 1-16 0,-1 1 0 15,-2 0 48-15,-1-1 16 0,-2-1 0 0,2-2 0 0,-2 1 528 0,0-1 208 0,1-3-176 0,0-2 176 16,0-1 0-16,2-3 256 15,-3-2-16-15,2-2-16 0,3 0 352 0,0-1 64 0,3-1 0 16,2-1 16-16,1 0-48 0,10-1-16 0,0 0 0 0,-7 0 0 0,7 0-64 0,0 0-16 16,0 0 0-16,0 0 0 15,0 0-224-15,10 0-48 0,2 1-16 0,4-1 0 0,1 2-80 0,4-2-16 16,2 0 0-16,3-2 0 0,0 1 16 0,3 0 0 16,-3-1 0-16,3 0 0 0,0 1-16 0,0 0 0 15,0 0 0-15,-1-2 0 0,1 4-128 0,-1-1 0 16,1 0 0-16,-1 0 0 0,-1-1 0 0,-3 1 0 15,-2 3-144-15,-2-2 144 0,0-1-416 0,-7 1 32 16,-2 1 0-16,-2-1 0 16,-9-1-240-16,0 0-32 0,0 0-16 0,0 0 0 15,0 0-2592-15,0 0-512 0</inkml:trace>
  <inkml:trace contextRef="#ctx0" brushRef="#br0" timeOffset="71588">6393 11173 28559 0,'-17'1'1264'0,"9"-1"272"0,-3-1-1232 0,11 1-304 0,-10 0 0 0,1 0 0 16,9 0 1280-16,0 0 192 15,0 0 32-15,0 0 16 0,0 0-384 0,0 0-80 0,0 0-16 0,0 0 0 16,0 0-272-16,15 1-48 16,2 0-16-16,3 0 0 0,2-1 0 0,3 1-16 0,4-1 0 15,1 0 0-15,2-1-208 0,1-1-32 0,0 0-16 0,-2-2 0 16,0 2-240-16,-1-1-64 0,-2 0 0 0,2 2 0 15,-2-2-128-15,-1 1 0 16,-3 1 0-16,0 0 0 0,-1-1 0 0,-1 1 0 0,-1 1 0 0,-2 0 0 16,-4-1-288-16,-1 1-144 0,-2-2-16 0,-2 2-16 15,-10 0-1968-15,7 0-400 0,-7 0-80 0,0 0-13360 0</inkml:trace>
  <inkml:trace contextRef="#ctx0" brushRef="#br0" timeOffset="71840.09">6671 11166 28095 0,'0'0'1248'0,"-9"2"256"0,2 1-1200 0,7-3-304 16,-9 3 0-16,9-3 0 15,-8 4 1472-15,8-4 224 0,-7 5 48 0,7-5 16 0,-6 6-768 0,6-6-160 16,-4 10-16-16,0 0-16 16,2 0-224-16,0 2-32 0,0 1-16 0,0 3 0 0,-2 0-208 15,0 2-64-15,-1 1 0 0,2 3 0 0,-2 0-128 0,0 0-128 16,1-2 192-16,-1 2-192 0,1 2 128 0,1 0-128 15,-3-2 0-15,2 0 0 0,-1-1 0 16,3 0 0-16,-2-3 0 0,1 0 0 0,1-3 0 0,1 2 0 0,0-4 0 0,1-1 0 0,1 0-256 16,0-2-128-16,1-1 0 15,0-1-16-15,1-2-2896 0,-3-6-576 0</inkml:trace>
  <inkml:trace contextRef="#ctx0" brushRef="#br0" timeOffset="72109.45">6947 11401 27647 0,'0'0'2448'0,"0"0"-1952"16,0 0-496-16,-2 8 0 0,2-8 1920 0,-3 11 304 0,-2-1 48 0,2 0 16 15,1 0-1136-15,0 1-208 0,-4 0-48 0,4 0-16 16,-1 1-512-16,-2 0-112 0,1 0 0 0,0 2-16 15,-2 0-112-15,2 1-128 16,-1 0 176-16,1-1-176 0,-1-1 0 0,1 0 0 0,0 0 0 0,0 1 0 16,2-1 0-16,-1 1 0 15,1-1 0-15,1-2 0 0,1-1 0 0,0 0-304 0,0-2 48 0,1-2 0 32,-1-6-1600-32,0 0-320 0,0 0-64 0,0 0-12992 0</inkml:trace>
  <inkml:trace contextRef="#ctx0" brushRef="#br0" timeOffset="72592.38">7651 11181 21183 0,'0'0'944'0,"0"0"192"0,0 0-912 0,0 0-224 0,6-7 0 0,-6 7 0 15,0 0 3088-15,0 0 576 0,0 0 112 16,0 0 32-16,0 0-2464 0,0 0-512 0,0 0-80 0,0 0-32 16,0 0-288-16,0 0-64 0,0 0-16 0,-9 8 0 15,1-1-128-15,2 3-32 16,-2 0 0-16,1 1 0 0,0 2 48 0,0-1 0 0,-1 2 0 0,2 0 0 16,1 1-64-16,-1 1-16 0,-2 0 0 0,3 0 0 15,1-1-160-15,0 0 0 16,0 0 0-16,-1-1 0 0,2 1 0 0,2 0 0 0,-1-2 0 0,0 0 0 15,0-1 0-15,2-1 0 0,0 0 0 0,1-2 0 16,0-1 0-16,3-1 128 0,-2 0-128 0,1 1 0 0,-3-8 0 0,8 6 0 16,-1-1 0-16,0-1 0 0,2 1 0 15,1-1 0-15,2-1 128 0,1 1-128 0,4-2 0 0,0 1 160 16,2 0-160-16,4 1 160 0,0-4-32 0,3-1-128 16,0 1 192-16,4 0-64 0,5-2-128 15,1 0 128-15,3 0-128 0,-2 0 128 16,-2-1-128-16,-1-1 0 0,0 2 0 0,-2 0 0 0,0 0 0 15,-2 1-224-15,-1-1 80 0,-2 2 16 16,-1 0-256-16,-2 3-64 0,-1-1 0 0,-1 0 0 16,-4 0-176-16,-1 2-32 0,-3-2-16 0,-3 0 0 15,-11-2-1328-15,9 2-272 0,-9-2-48 0,0 0-12016 0</inkml:trace>
  <inkml:trace contextRef="#ctx0" brushRef="#br0" timeOffset="73377.74">4348 12173 14735 0,'-13'-1'640'0,"13"1"160"0,-11 2-640 16,1-2-160-16,0-1 0 0,0 0 0 16,1 0 2560-16,1 2 496 15,-1 1 80-15,1-1 32 0,1-1-2096 0,-1-1-432 0,-1 0-64 0,1 0-32 16,0-2 192-16,8 3 32 0,0 0 16 16,0 0 0-16,0 0 64 0,0 0 16 15,-5-4 0-15,5 4 0 0,0 0-272 0,0 0-48 0,0 0-16 16,0 0 0-16,10-3-272 0,2 2-48 0,0 0-16 0,3 1 0 15,3 1 0-15,2 0-16 0,2 0 0 0,1 0 0 16,2 1-16-16,4-1 0 0,3 0 0 0,4 0 0 16,4-2 32-16,6 1 16 0,4 0 0 0,7 0 0 15,5 0 32-15,1-2 0 0,2 0 0 0,4-1 0 16,6-1-16-16,4 1 0 0,5-1 0 0,0-1 0 16,2 1-96-16,6-1 0 0,5 0-128 0,0-1 192 15,-3 1-192-15,4-1 144 0,5 1-144 0,-1-1 128 16,0 1-128-16,2-1 0 0,4 1 144 0,1-1-144 15,0 1 128-15,3-2-128 0,-1 2 128 0,1-1-128 0,3 0 128 16,-3 0-128-16,-1 1 160 0,0-1-160 0,0 0 208 16,1 0-48-16,0 1-16 0,-3-1 0 0,-2 0-16 0,-4 0-128 15,-2 3 192-15,-2 1-64 0,0-2-128 0,-8 2 128 16,-8-1-128-16,-1 2 128 0,-3 1-128 0,-3 1 128 16,-1-1-128-16,-9 0 128 0,-8-1 0 0,-3 1 0 15,-5 1 0-15,-5 0 0 0,-5 1 64 0,-3-1 16 16,-5 1 0-16,-4 1 0 0,-6-1 48 0,-3-1 16 15,-4-1 0-15,-4 1 0 0,-3 0 48 0,-8-1 16 16,0 0 0-16,0 0 0 0,0 0-112 0,0 0-32 0,0 0 0 16,-11 0 0-16,-1 0-192 0,0 0 0 0,-1-1-192 0,0 0 192 31,0 0-448-31,0 0 0 0,-1 1 16 0,2-1 0 16,-3-1-464-16,1 1-80 0,0 1-32 0,-1-1 0 15,2-1-1952-15,-2 0-400 0,-1 2-80 0</inkml:trace>
  <inkml:trace contextRef="#ctx0" brushRef="#br0" timeOffset="74719.55">4888 12594 22111 0,'0'0'1968'0,"0"0"-1584"0,0 0-384 0,0 0 0 15,1-8 2592-15,0 2 432 0,-1 6 96 0,0 0 16 16,0-8-1680-16,0 8-336 0,0 0-64 0,0-7-16 16,0 7-224-16,0 0-48 0,0 0-16 0,0 0 0 0,0 0-144 0,0 0-32 15,0 0 0-15,0 0 0 0,0 0-96 0,0 0-32 16,0 0 0-16,0 0 0 0,-5 8-128 0,0 2-16 16,1 3-16-16,0 2 0 0,-1 0-288 15,1 3 0-15,-1 1 128 0,1 6-128 0,0 2 0 0,0 2 128 16,-2-1-128-16,1 2 0 0,0 1 0 0,0 0 0 15,2-2 0-15,1 0 0 0,-1-2 0 0,2 1 0 16,-2-2 0-16,2-3 0 0,-1-2-256 0,1-2-16 16,1-1 0-16,0-2 0 15,-1-1-320-15,1-1-64 0,1-2-16 0,0-1 0 32,0-2-1936-32,-1-9-384 0,0 0-80 0</inkml:trace>
  <inkml:trace contextRef="#ctx0" brushRef="#br0" timeOffset="75146.24">5120 12713 27647 0,'0'0'2448'0,"0"0"-1952"16,0 0-496-16,0 0 0 0,0 0 2048 0,0 0 304 0,0 0 64 0,0 0 16 15,0 0-1760-15,0 0-352 0,0 0-64 16,0 0 0-16,0 0-256 0,-4 9 0 0,4-9-192 0,-6 8 192 15,1 0-320-15,0-1 32 0,5-7 16 0,-4 9 0 16,1-2 96-16,3-7 32 0,-2 10 0 16,0 0 0-16,2-1 144 0,3 0 0 0,0-1-144 0,1 1 144 0,1 0 0 0,0 0 0 15,2-1 0-15,3-2 0 0,0 0 128 0,0-2 80 16,-1 0 32-16,2 2 0 16,0-3-16-16,0 1 0 0,0-1 0 0,3 1 0 0,-3 0-32 0,0 1 0 15,-1 1 0-15,1-1 0 0,-3-1 48 16,1 2 0-16,-1 1 0 0,0 0 0 15,-3 1 16-15,1 0 16 0,-2-2 0 0,0 2 0 16,-1-1-80-16,-3 1 0 0,0-8-16 0,-4 11 0 16,3-1-48-16,-1-1 0 0,-1-1 0 0,-2-1 0 15,0 1-128-15,-1 0 192 0,-1-2-192 0,-2 1 192 16,-1 1-192-16,-2-3 0 0,-1-1 0 0,-1 0 0 16,0 0 0-16,0 1-176 0,-2-2 48 0,1 0 0 15,0 0-448-15,-1-2-96 0,1 0-16 0,-1-1 0 16,3-1-1232-16,1-2-256 0,-1 0-64 0,2-1-12384 15</inkml:trace>
  <inkml:trace contextRef="#ctx0" brushRef="#br0" timeOffset="75378.67">5155 12691 23951 0,'0'0'1056'0,"0"0"224"0,0 0-1024 0,0 0-256 0,0 0 0 0,11 4 0 15,-1 1 3264-15,0-3 576 0,1-2 128 16,0 0 32-16,0-1-2944 0,2-1-592 16,0-1-112-16,0 1-32 0,0-1-192 0,1-2-128 0,-1 1 128 0,2 0-128 15,-1-1 0-15,1 1 128 16,1-1-128-16,0 1 0 0,1 1 0 0,0-1-160 0,1 0 16 0,1 1 0 16,-4 1-416-1,3 0-80-15,-1 2 0 0,2 0-16 0,1 2-2624 0,1 0-528 16</inkml:trace>
  <inkml:trace contextRef="#ctx0" brushRef="#br0" timeOffset="75962.2">6229 12779 25791 0,'0'0'2304'0,"0"0"-1856"16,0 0-448-16,0 0 0 0,0 0 2112 0,0 0 336 0,0 0 64 16,0 0 16-16,3-8-1728 0,-3 8-352 15,0 0-64-15,0 0 0 0,-4-6-80 0,4 6-16 0,-8-3 0 0,1 3 0 16,-1 3 96-16,-1 2 0 0,-1 3 16 0,-1 2 0 16,-2 2-144-16,-1 2-48 0,-2 3 0 0,2-1 0 15,1-1-64-15,-3 1-16 0,2 0 0 0,0 0 0 16,-3-2-128-16,4 0 0 0,1 1 0 0,1-2 128 15,0-2-128-15,1 0 0 0,1-2 0 0,2-1 0 16,-1-1 0-16,2-1 0 16,0-2 0-16,6-4 0 0,0 0-192 0,0 0 16 0,0 0 16 15,0 0 0-15,0 0-64 0,0 0-16 0,0-8 0 0,1 1 0 0,1-3 240 16,2-1 0-16,3-4-160 16,-1 1 160-16,1-2 0 0,2-1 0 0,0-1 0 0,2 0 0 0,-3-3 320 0,3-1 0 15,1 0-16-15,-2 1 0 0,2 1-176 0,-1 4-128 16,0 0 144-16,-1 2-144 0,-1 2 160 0,1 3-160 15,-1 1 160-15,-1 5-160 0,0-1 384 0,-1 1-32 16,-7 3 0-16,9 0 0 0,-9 0-32 0,8 4-16 16,-8-4 0-16,9 6 0 15,-4 2-96-15,-1 2-16 0,1 1 0 0,-2 1 0 0,0 0-64 0,1 2-128 16,-1 3 176-16,0 2-176 0,1-3 176 0,-2 2-176 0,0 0 160 16,0 2-160-16,0-1 160 0,1 0-160 0,-1 0 160 0,1 1-160 15,-1-2 192-15,1-2-48 0,-2 0-16 0,1-2 0 16,-1-1-128-16,-1-1 0 0,0-3 0 0,0-9 128 15,-1 8-128-15,1-8 0 0,0 0-160 16,0 0 160 0,0 0-704-16,0 0-32 0,0 0-16 0,0 0 0 15,0 0-1728-15,0 0-336 0,0 0-80 0,0 0-12720 0</inkml:trace>
  <inkml:trace contextRef="#ctx0" brushRef="#br0" timeOffset="76199.64">5858 12713 40719 0,'0'0'1792'0,"0"0"384"0,0 0-1728 0,0 0-448 0,11 0 0 0,3 0 0 0,1 0 432 0,1 0 0 16,3-2 0-16,3-1 0 0,2 0-256 16,4 0-48-16,-1 0-128 0,3-2 192 15,-2 1-192-15,-2-1 0 0,0 1 0 0,-1 0 0 16,-1-1-320-16,0 1 0 0,1-1 0 0,-1 3 0 31,-2-1-224-31,2 1-48 0,-1-2-16 0,-1 3 0 0,0 0-2352 0,1 1-480 0,0 0-80 0</inkml:trace>
  <inkml:trace contextRef="#ctx0" brushRef="#br0" timeOffset="76781.92">7007 12609 30175 0,'14'-4'1344'0,"-5"1"256"0,1-2-1280 0,0 1-320 0,-2-2 0 0,-1 2 0 0,-1-1 1344 0,-6 5 192 0,6-8 32 0,-6 8 16 16,2-9-688-1,-2 9-144-15,-1-9-32 0,-2 2 0 0,-4 1 0 0,-1 2 0 16,-3-1 0-16,-2 3 0 0,-1 0-144 0,0 1-16 16,-3 1-16-16,0 1 0 0,-3 1-96 0,1 1-32 15,1 1 0-15,0 0 0 0,-3 2-160 0,1 2-48 16,0 2 0-16,1 2 0 0,-1 3-208 0,0 0 0 15,0 0 0-15,2 2 0 0,0 2 0 0,3 0 0 0,-1 2 0 16,3 1 0-16,1 1 0 0,0 2 0 0,2-1-160 16,2 0 160-16,2-1 0 0,1-1-160 0,2-1 160 0,2-1 0 15,2-1-240-15,3-2 64 0,3 1 16 16,2-2 0-16,-1-1-32 0,3-2-16 0,3-2 0 0,1-1 0 16,2-2 208-16,0-1-176 0,1-3 176 0,0 0-160 15,2-3 32-15,0-1 0 0,0-2 0 16,0-1 0-16,-2 0 128 0,0-2-192 0,0 0 192 0,-1 1-192 15,1-3 192-15,-4 2 0 0,-2-3-144 0,-1 0 144 16,-2-2 0-16,-2 1 0 0,-3-1 0 0,-2 0 0 16,0-1 0-16,-2 0 0 0,-1 0 0 0,-1 1 128 15,0 1-128-15,-3 1 192 0,0 3-192 0,-1 0 192 16,2 1-16-16,-3 1 0 0,0 2 0 0,0 1 0 0,-1 0 0 0,1 2 0 16,-1 1 0-16,0 3 0 0,1-1-176 0,-1 4 192 15,0 3-192-15,2 1 192 0,-1 3-192 16,-1 0 0-16,3 2 0 0,0 3 0 0,1 1 0 0,0 0 0 15,-1 0 0-15,0 2 0 0,1 1 0 0,0 2 128 16,-1 0-128-16,0 1 128 0,1-2-128 0,-1 0 128 16,1 2-128-16,1-2 128 0,-2 1-128 0,3-3 0 15,-3-3 0-15,1-1 0 0,1-2 0 0,0 0-176 16,-1-3 48-16,2-2 0 16,1-2-336-16,0-1-64 0,1-10-16 0,0 0 0 15,0 0-2064-15,0 0-400 0,0 0-96 0,0 0-12640 0</inkml:trace>
  <inkml:trace contextRef="#ctx0" brushRef="#br0" timeOffset="77382.28">7733 13000 26719 0,'0'0'2368'0,"9"-4"-1888"16,-1-2-480-16,-1 1 0 15,-2-2 2224-15,0-1 336 0,-4-2 80 0,-1-1 16 0,-1-1-1376 0,-2 0-288 16,-3-1-48-16,-2-2-16 0,-2 0-304 0,-1 2-64 16,-3 1-16-16,0 1 0 0,-2 1 48 0,0 1 16 15,-2 2 0-15,1 2 0 0,-1 2-144 0,2 1-16 16,-1-1-16-16,1 2 0 16,-3 2-224-16,0 2-32 0,-1 0-16 0,0 4 0 0,-4 1-160 0,2 2 0 15,2 1 0-15,0 1 128 0,0 3-128 0,3 0 0 0,3 0 0 0,4 2 0 16,0-2-192-16,2 2 192 15,1-1-160-15,3 1 160 0,1-3-288 0,3 2 32 16,1-1 16-16,3-2 0 0,0-2-32 16,4 0-16-16,-2-1 0 0,5 0 0 0,2-2 96 0,1-2 0 15,2-1 16-15,3-2 0 0,1-2 176 0,2-2-128 0,0-1 128 0,0-3-128 16,-3-1 128-16,1-1 0 16,-1-3 0-16,0 0 0 0,-2-1 0 0,1-2 0 0,0-1 0 0,-1-3 0 15,1-2 240-15,-4-1-32 0,2 0 0 0,-2-3 0 16,-1-4 112-16,0 1 0 0,-1-1 16 0,-1-1 0 0,0 1-80 15,-1 0-32-15,-2 1 0 0,0 2 0 0,-1 2 0 16,-2 1 0-16,-2 3 0 0,-1 5 0 16,0 3-32-16,-2 1-16 0,-1 1 0 0,-1 2 0 15,2 6 32-15,-3-7 16 0,3 7 0 0,-6-4 0 0,1 1-48 16,5 3-16-16,0 0 0 16,-8 2 0-16,8-2-160 0,-9 5 0 0,2 1 0 0,2 1 0 0,-1 2 0 15,0 3 0-15,1 3 0 0,-2 1 0 16,0 2 0-16,2 3 0 0,1 2 0 0,-1 2 0 0,1 0 0 0,-1 2 0 0,1 0-144 15,1 1 144-15,0 0 0 0,3 2 0 0,-1 0-128 0,2 1 128 32,2-2 0-32,-1-1-128 0,1-3 128 0,2-1 0 0,-2 0-224 0,1 0 64 15,1-4 16-15,0-1 0 32,0-1-288-32,1-4-48 0,1-2-16 0,-1-3 0 15,2 0-336-15,1-3-80 0,0-1-16 0,1-4 0 16,1-4-1696-16,2-4-320 0,2-2-80 0,4-3-12752 0</inkml:trace>
  <inkml:trace contextRef="#ctx0" brushRef="#br0" timeOffset="77825.44">8268 12470 28559 0,'0'0'2544'0,"0"0"-2032"15,5-7-512-15,-5 7 0 0,0 0 2112 0,0 0 320 0,2-6 64 0,-2 6 0 16,0 0-1536-16,0 0-304 16,0 0-64-16,0 0-16 0,0 0-96 0,0 0-32 0,0 0 0 15,0 0 0-15,-9 1-64 0,9-1-32 16,-9 6 0-16,2 1 0 0,-1 1-32 0,0 0-16 0,1 1 0 0,0 1 0 16,-1 0-112-16,0 1-32 0,-1 1 0 0,0 1 0 15,2-1-32-15,0 2-128 0,-1 0 192 0,2-1-64 16,2-2-128-16,0 2 0 0,-1-1 0 0,3 0 0 15,0-2 0-15,1 0 0 0,0-1 128 0,1-9-128 16,1 10 320-16,-1-10 0 0,3 11-16 0,1-2 0 0,-4-9-64 16,7 9-16-16,0-2 0 0,0-2 0 0,-7-5-80 0,11 5-16 15,-1 0 0-15,1-1 0 0,0 0-128 0,2 1 0 16,-2-1 0-16,4-1 128 0,1 0-128 16,2-2 0-16,-1 1 0 0,2 0 0 0,-1 0-160 15,0-1-16-15,2-1 0 0,0-1 0 16,-1-1-480-16,-2 0-112 0,0 1 0 15,-2-1-16-15,-2-2-1440 0,2 0-272 0,-2-2-64 0,0 1-16 16,-2-1-1104-16,0-1-224 0,3-5-32 16,-5 3-16-16</inkml:trace>
  <inkml:trace contextRef="#ctx0" brushRef="#br0" timeOffset="78039.03">8567 12628 21183 0,'0'0'1888'0,"-9"-3"-1504"0,1-3-384 0,0 1 0 16,1-1 2176-16,0 2 352 0,-1 0 80 0,1 0 16 15,0-1-736-15,2 0-144 16,5 5-16-16,-9-3-16 0,9 3-464 0,-9-3-96 15,9 3 0-15,0 0-16 0,0 0-320 0,0 0-64 16,0 0-16-16,0 0 0 0,-8 3-352 0,8-3-64 0,-3 8 0 0,3-8-16 16,-2 10-112-16,1 1-32 0,0 2 0 15,2 2 0-15,-1 2-160 0,0 1 0 0,1 2 0 16,-1 2 0-16,-1 1 0 0,2 2 0 0,0 1 0 0,-1 0 0 16,0-1 0-16,-1 1 0 0,0 0 0 15,0-1 0-15,-2-2-368 0,2-1 48 0,0 0 16 0,0-3 0 16,0-1-480-16,-1-4-112 0,0-3 0 0,-1-2-16 15,2-1-1968-15,1-8-400 16</inkml:trace>
  <inkml:trace contextRef="#ctx0" brushRef="#br0" timeOffset="78652.17">10050 11665 24879 0,'0'0'2208'0,"0"0"-1760"0,0 0-448 0,0 0 0 0,0 0 3120 0,13 2 528 16,-2 0 128-16,2 0 0 0,2-2-2496 0,3 1-496 15,0-2-96-15,4 0-32 16,-1-1-336-16,2-1-64 0,-2-2 0 0,0 1-16 0,-1-2-240 0,-1 1 0 16,-2-1 0-16,1 2 0 0,1 1 0 0,-3-2-288 0,1 0 32 15,-2 1 16 1,-2 1-352-16,0 1-80 0,-2 1-16 0,-1 1 0 15,-10 0-1984-15,9 1-400 0,-9-1-64 0</inkml:trace>
  <inkml:trace contextRef="#ctx0" brushRef="#br0" timeOffset="78819.8">10086 11775 36799 0,'0'0'1632'0,"0"0"336"0,0 0-1584 0,0 0-384 16,0 0 0-16,0 0 0 0,4 9 960 0,6-2 96 0,4-1 32 0,3-2 0 0,1-2-512 0,4 0-80 15,3-2-32-15,0 0 0 0,-1-1-272 0,0-1-64 16,2-1-128-16,-1-3 192 16,0-1-2176-16,1-1-432 15,-2-2-80-15</inkml:trace>
  <inkml:trace contextRef="#ctx0" brushRef="#br0" timeOffset="80683.42">13109 10969 11967 0,'0'0'528'0,"0"0"112"0,-4-6-512 0,1-1-128 16,1 2 0-16,0-2 0 0,-1 0 3568 0,2 1 672 16,1-2 144-16,1 0 32 0,0 1-2272 0,2-2-448 15,-1 0-96-15,2 0 0 0,2-1-320 0,1 2-48 16,2 0-16-16,2 0 0 0,1-1-320 0,2 1-80 0,0-1-16 0,2 1 0 15,2 2-224-15,1 0-32 0,-1 1-16 0,3 0 0 16,-1 3-240-16,-1 0-48 0,-2 1-16 0,2 1 0 16,-2 1-80-16,-2 2-16 0,0 0 0 0,-3 3 0 15,-1 0-128-15,-1 2 0 16,0 0 0-16,-3 3 128 0,-3 1-128 0,0 2-176 0,-2 2 48 0,-1 0 0 16,-1 2-144-16,-1 0-32 0,-1 1 0 0,-3 1 0 15,0 1 16-15,-1 0 0 0,0-1 0 0,0-2 0 16,-2 0 144-16,1-2 144 0,-1 2-208 0,1-4 80 15,2-2 128-15,0-1 0 0,1-1 0 16,1-1 0-16,-1-1 160 0,2-2 16 0,2-6 0 0,0 0 0 0,0 0 16 16,5 6 0-16,-1-2 0 0,3 0 0 0,3-3-64 15,-1 0-128-15,2 1 192 0,2-1-64 16,-1-1-128-16,1 1 0 0,1 0 0 0,-1 1 128 0,2 2-128 0,-1 0 0 16,0 2 0-16,-1 0 128 15,-3 1-128-15,-1 1 0 0,0 0 0 0,-1 2 128 16,-2 0 0-16,-1 1-128 0,-2 1 192 0,-1 0-64 0,-3 0-128 15,0 2 0-15,-2-1 0 0,-2 0 0 0,-1-1 0 0,-3 0 0 0,-1 0 0 0,-2-1 0 16,-1 0 0-16,-2 0 0 16,-1-2 0-16,-2 0 0 0,-2-2 0 0,1-1 192 15,-6 0-192-15,0-2 192 0,-2-2 96 16,-1 0 32-16,1-2 0 0,0 0 0 0,1-2-16 16,-1-1 0-16,3 0 0 0,1-1 0 0,2 0-304 0,1-2 128 15,3-1-128-15,1 0 0 0,3 1 0 0,2-1-192 0,2 0 0 0,3 2 0 16,0-1-384-16,4 1-80 0,2-1-16 0,2 1 0 15,2-1-1440-15,2 0-272 0,4-2-64 0,3 0-14336 16</inkml:trace>
  <inkml:trace contextRef="#ctx0" brushRef="#br0" timeOffset="81188.33">13773 11074 15663 0,'-11'-5'1392'0,"8"2"-1120"0,-1-2-272 0,3-2 0 16,2 0 5184-16,2-1 960 0,1-2 208 0,3-1 48 15,0-1-4768-15,2 0-944 0,1-1-192 0,1 1-48 16,2 0-64-16,0 1-32 0,1 1 0 0,-1 2 0 15,-1 0 176-15,1 1 48 0,-2 1 0 0,0 1 0 16,-1 2-256-16,0 2-32 0,0 1-16 0,0 1 0 16,-3 1 736-16,1 1 144 0,0 2 16 0,-2 0 16 15,1 3-1776-15,0 2-368 0,-2 2-64 0,-1 1 0 0,-1 2 672 0,-1 0 144 16,-1 1 16-16,-2 2 16 16,-1 0-192-16,-2 0-32 0,-1 2-16 0,-2 1 0 15,-2 0-96-15,2 0-32 0,-3-1 0 0,0-1 0 0,-1 1 224 0,-1-2 64 16,0-3 0-16,-1 1 0 0,-1-2 256 0,1-1 0 15,0-2 0-15,1-1 0 0,0-1 320 0,1-1-48 16,1-3 0-16,1-1 0 0,1 1 112 0,3-2 32 16,5-3 0-16,0 0 0 0,0 0-32 0,0 0 0 15,0 0 0-15,0 0 0 0,0 0-384 0,0 0 0 16,0 0 128-16,5 1-128 0,2 0 0 0,1-1 0 16,2 0 0-16,1 0 0 0,1 0 144 0,1 0-144 15,1 0 160-15,2 0-160 0,-1 0 192 0,3-1-64 0,-1 0-128 0,2 1 192 16,-2-2-192-16,1 2 128 0,2-1-128 0,0 0 0 15,-1 1 0-15,0 0 0 16,-1 0 0-16,0 0 0 16,-1 0-352-16,-1 0-112 0,0 1-32 0,-1-1 0 15,0 0-2000-15,0 0-416 0,-1-1-80 0</inkml:trace>
  <inkml:trace contextRef="#ctx0" brushRef="#br0" timeOffset="81585.55">14564 10787 30639 0,'-13'-2'1344'0,"8"0"304"0,1 1-1328 0,-2 0-320 16,0 0 0-16,0 1 0 0,2 0 1312 0,4 0 192 16,0 0 32-16,0 0 16 0,0 0-400 0,0 0-64 15,0 0-32-15,0 0 0 0,0 0-160 0,9 3-16 0,2 1-16 0,2 0 0 16,2-1-112-16,3 2-32 0,2-2 0 0,3 0 0 16,1 1-304-16,1-2-64 15,4 0-16-15,9 1 0 0,-5-3-176 0,-2 2-32 0,-3-2-128 0,-1 0 192 16,0-2-192-16,-3 2 0 0,-2 0 128 0,-1 2-128 15,-3-1 0-15,0 0 0 0,-3 0 0 0,0 1 0 16,-2 0-416-16,-4 0-80 0,-1-2-16 0,-8 0 0 16,0 0-1776-1,0 0-352-15,0 0-80 0,0 0-16 0,0 0-1216 0,0 0-240 0</inkml:trace>
  <inkml:trace contextRef="#ctx0" brushRef="#br0" timeOffset="81799.25">14875 10842 6447 0,'-13'1'272'0,"7"0"80"31,-1-1-352-31,-1 0 0 0,0 0 0 0,1 0 0 0,-1 0 5504 0,-1 2 1040 0,1-1 208 0,1 0 32 16,0 2-4016-16,1-1-800 0,-1 1-176 0,3 1-16 0,-1 1-624 0,1 0-128 0,-2 2-32 16,2 1 0-16,-1 0-368 0,2 2-80 0,-2 2-16 0,1 3 0 31,0 1-240-31,0 3-48 0,-1 1-16 0,0 2 0 0,0 0-64 0,1 1-16 0,-4 0 0 16,3 0 0-16,-1-1-16 0,1 0 0 0,-1 0 0 0,2 1 0 15,2-1-128-15,-2-1 0 0,1-2 0 0,1-2 128 16,0 0-128-16,0-1-192 15,1-1 32-15,1-1 16 0,0-1-736 16,0-1-144-16,3-1-16 0,0 0-11392 0,0-1-2288 0</inkml:trace>
  <inkml:trace contextRef="#ctx0" brushRef="#br0" timeOffset="82154.11">14946 11256 11055 0,'0'0'480'0,"0"0"112"0,0 0-464 0,6-4-128 15,-1 1 0-15,0-1 0 16,1 2 5696-16,0 1 1136 0,-6 1 208 0,8 0 64 16,0 0-4704-16,-1 0-928 15,2 1-192-15,-1 1-48 0,-2 2-448 0,1 0-80 16,-2 1-32-16,1-1 0 0,-6-4-416 0,3 7-64 0,1-1-32 16,-2 2 0-16,-1 0-160 0,-1 0 0 0,-2 1 0 0,-2 1 128 15,0 0-304-15,-2 1-64 0,0 0-16 0,-1 0 0 0,0 1 16 0,-1 0 0 0,-1-1 0 0,2 0 0 31,1-1 240-31,-1 0-144 0,2-1 144 0,-2-2-128 16,3 0 128-16,-1 0 0 0,2-2 0 0,3-5 0 0,-1 6 224 16,1-6 32-16,0 0 0 0,0 0 0 0,0 0 32 0,0 0 16 15,0 0 0-15,0 0 0 16,0 0-112-16,8 2-32 0,-1-1 0 0,2 0 0 0,1-1-160 0,1-1 0 0,0-1 0 0,2 0 128 16,2-1-256-16,0 1-64 0,1-1-16 0,3 0 0 31,2-1-608-31,1 1-112 0,1 0-32 0,0-2 0 15,1 0-2400-15,2-1-480 0</inkml:trace>
  <inkml:trace contextRef="#ctx0" brushRef="#br0" timeOffset="82584.17">15882 10808 21183 0,'0'0'944'0,"0"0"192"0,2-5-912 0,-1 0-224 0,1-1 0 0,-1 2 0 15,4-1 4080-15,-3 1 768 16,2 0 144-16,-4 4 48 0,0 0-3568 0,0 0-720 16,4-8-144-16,-2 4-32 0,-2 4-64 0,0 0 0 0,0 0-16 0,0 0 0 15,0 0-64-15,0 0-16 0,0 0 0 0,0 0 0 16,-4 5-160-16,1 3-48 0,0 3 0 0,-2 1 0 15,0 1-208-15,-1 2 0 0,1 3 128 16,-3 7-128-16,1-2 0 0,1-5 0 0,-1 1 0 0,-1 10 0 0,-1 0 0 0,3-11 0 16,1 0 0-16,-1 10 0 0,0-2 0 0,1-3 0 15,2-2 0-15,1 0 0 0,1-2 0 0,-1-2 0 16,0-2 0-16,2-2 0 0,0-1 0 0,2 0 0 16,0-1 0-16,2-1 0 0,2-3 128 0,0-1-128 15,3 1 0-15,2-2 0 0,0 0 128 0,4-1-128 0,3-1 0 16,3 1 144-16,1-3-144 0,3-1 160 15,3-1-160-15,3-1 160 0,2 0-160 0,1 0 0 16,0-1 0-16,-1 1 0 0,-4 1-336 0,-1 0 0 0,-2-1 0 0,1 2 0 31,-1 2-528-31,-2-1-96 0,-2 0-32 0,-1 0 0 16,0 1-2240-16,-1 0-448 0,-4 0-96 0</inkml:trace>
  <inkml:trace contextRef="#ctx0" brushRef="#br0" timeOffset="83366.56">12584 11869 27471 0,'0'0'1216'0,"0"0"256"0,0 0-1184 0,0 0-288 16,0 0 0-16,0 0 0 0,0 0 592 0,0 0 64 15,0 0 16-15,0 0 0 0,0 0-128 0,9 1-32 16,-2-1 0-16,3 0 0 0,1-1 256 0,0 1 64 0,-1 0 0 15,2 0 0-15,1 0-224 0,2 0-32 0,-1 0-16 0,3 1 0 16,1 0-112-16,3 0 0 0,1-1-16 0,2 2 0 16,3-1-96-16,2 0-16 0,3 0 0 0,0 0 0 15,0 0-32-15,2 0-16 0,-1 0 0 16,5 0 0-16,1 0-48 0,4 1-16 0,3-2 0 0,5 0 0 0,2 0-32 0,1 1-16 16,1-1 0-16,1 0 0 0,2-1-16 0,33-2 0 15,-4 1 0-15,-3 0 0 16,-5-1 48-16,-1-2 0 0,0 1 0 0,6-2 0 0,5 0 0 0,-1-1 16 15,-3 2 0-15,6-2 0 0,7 0-208 0,-2 3 144 32,-2-1-144-32,5-1 128 0,1 1 112 0,4-1 16 0,1-1 0 0,2 2 0 0,-3-1-48 0,4 1 0 0,1-2 0 0,1 3 0 15,-2-2-80-15,2 1 0 16,2-2-128-16,-2 2 192 0,-4 0-192 16,2 1 128-16,2 0-128 0,-6 0 0 0,-5 2 128 0,1 1-128 0,0-1 0 0,-3-1 0 15,-2-2 0-15,-5 1 128 0,-3 0-128 0,0 2 0 16,-3 0 0-16,-8-1 0 15,-6-1 0-15,-7 1 0 0,-2 0 0 0,-5 0 0 16,-4 0-192-16,-3 1 192 0,-6-1-224 0,-4 0 64 16,-8 0 16-16,-4 0 0 15,-5 0-288-15,-7-1-48 0,-5 1-16 16,-3 0 0-16,-7 3-528 0,0 0-128 0,0 0 0 0,-6-7-11104 16,-6 2-2208-16</inkml:trace>
  <inkml:trace contextRef="#ctx0" brushRef="#br0" timeOffset="84243.5">13929 12267 7359 0,'0'0'656'0,"0"0"-528"0,0 0-128 0,-3-4 0 16,1 0 5328-16,2-2 1040 16,2 2 208-16,0-3 32 0,1-1-4448 0,2 1-896 0,0-2-176 0,2 0-48 15,1-1-32-15,6-2-16 0,0 2 0 0,0 0 0 0,-1 0-80 16,0 3-16-16,1 1 0 0,0 1 0 0,0-1-320 0,-2 2-64 15,1 0 0-15,-1 2-16 0,0 1-240 0,-2 1-32 16,-10 0-16-16,10 3 0 0,0 1-208 0,-10-4 176 16,6 9-176-16,0-1 160 0,-4 1-160 15,-1-2 0-15,0-1-160 0,-1 3 160 0,-1 2-352 0,-1 1 32 16,-1 0 0-16,-2 3 0 16,0 0-128-16,-1 0-32 0,0 1 0 0,-1-1 0 0,-1 1 256 0,1-2 48 15,0-1 16-15,0 0 0 0,1-2 160 0,0-1 0 16,2-1 0-16,1-1 0 0,-2-2 256 0,3 0 0 0,2-6-16 0,0 0 0 15,-1 9 0-15,1-9 0 16,0 0 0-16,8 6 0 0,-3 0-240 0,1-3 176 16,0-1-176-16,4 2 160 0,0 0-160 0,0 1 160 0,1 1-160 15,0 1 160-15,-1 0 32 0,0 2 0 16,0 1 0-16,-2-1 0 0,-1 1-192 0,-1 0 160 0,-1-2-160 0,-1 1 160 16,-1 0-160-16,-1 1 0 0,-2-1 144 15,0-1-144-15,-2 1 0 0,-2-1 144 16,0 0-144-16,-2 0 0 0,-2 0 192 0,0-1-192 0,-1-3 192 0,0 2-192 0,-2-2 192 15,-1 0-64-15,-1 1 0 16,-1-2-128-16,-2 0 256 0,1 0-64 16,-2-3-16-16,2 0 0 0,1 1-176 0,5-1 160 15,-3-1-160-15,0 0 160 0,1-1-160 0,2 0 0 0,-1 0-160 0,1 0 160 16,3 1-640-16,-1-1-16 0,2-3-16 16,5 5 0-16,-5-6-1568 0,4-1-320 0,3 1-64 0,3-2-14096 0</inkml:trace>
  <inkml:trace contextRef="#ctx0" brushRef="#br0" timeOffset="84735.65">14840 12276 16575 0,'0'0'1472'0,"0"0"-1168"0,0 0-304 0,0 0 0 0,0 0 3920 0,0 0 736 0,0 0 144 16,0 0 16-16,0 0-3024 0,0 8-624 15,-3 0-112-15,-2 0-32 16,0 2-576-16,0 1-128 0,0 0-32 0,-3 1 0 0,-2 3-96 16,1 0-32-16,1 2 0 0,-1-2 0 0,0 0-160 0,0 2 0 15,2-1 0-15,-3 0 0 0,1-2 0 0,0-1 128 16,1 0-128-16,3 0 0 0,-1-2 0 0,1-2 0 0,2 0 0 0,3-9 0 0,-4 8 0 16,4-8 0-1,0 0 0-15,0 0 0 0,0 0 0 0,0 0 0 16,0 0 0-16,12-3 0 0,-2-3 0 0,1-2 0 15,0 0 0-15,4-2 0 0,-2-1 0 0,1-2 0 16,0-3 192-16,0 0-64 0,-2-1 128 0,-1 1 32 16,0-1 0-16,0 2 0 0,0 0 0 0,0 2 0 0,-1 2 0 0,-1 1 0 15,1 2-64-15,-1 2-16 16,0 3 0-16,-9 3 0 0,0 0 96 0,0 0 16 16,11 0 0-16,-11 0 0 0,0 0-64 0,11 5-16 0,-11-5 0 15,8 9 0-15,-3 0-240 0,1 0 128 0,-3 1-128 0,0 1 0 16,-1 1 0-16,2 1 0 15,-2 2 0-15,1 2 0 0,-1 0 128 0,1 2-128 0,-2 0 0 0,1 1 0 16,0-2 0-16,0 1 0 0,1 0 0 16,-1-2 0-16,0 0 0 0,1-2 128 0,1-2-128 0,0-1 0 15,0-2-128-15,1 0-80 0,-2-3-16 0,3-2 0 32,-6-5-1328-32,0 0-272 0,0 0-48 0,9 1-16 0,1-3-896 15,-2-2-176-15,-1-4-48 0</inkml:trace>
  <inkml:trace contextRef="#ctx0" brushRef="#br0" timeOffset="84986.56">14690 12249 22111 0,'-11'3'976'0,"11"-3"208"0,0 0-944 0,0 0-240 0,0 0 0 15,0 0 0-15,0 0 4224 0,12 1 816 0,1 1 144 16,1-2 48-16,2-1-3792 0,4 0-752 15,0 0-160-15,0-1-16 0,-2-2-240 0,2 0-32 16,1 0-16-16,1-1 0 0,0 0-224 0,1 0 0 16,0 1-192-16,0 0 192 15,-1 0-448-15,0 1 32 0,0 1 0 0,-2 1 0 16,-1 0-240-16,0 1-48 0,-1 1-16 0,1 2 0 16,0 0-1440-16,-2 2-272 0,0-1-64 0,0 0-7584 0,1 0-1504 0</inkml:trace>
  <inkml:trace contextRef="#ctx0" brushRef="#br0" timeOffset="85698.54">16149 12124 8287 0,'0'0'736'0,"0"0"-592"16,-1-8-144-16,1 0 0 0,0 8 5312 0,2-8 1040 15,0 2 208-15,-2 6 32 0,-1-8-4272 0,0 1-848 0,1 7-192 0,-4-6-16 16,-3 0-368-16,0 2-64 0,0-1 0 0,-1 2-16 15,-1 0-192-15,-3 1-48 0,-3-1 0 0,-1 2 0 16,-1 0-128-16,-1 1-48 0,-1 0 0 0,0 3 0 16,-2 2-176-16,0 0-32 0,-2 3-16 0,1 2 0 0,1 2-176 15,-1 2 0-15,-1 1 0 0,1 0-176 0,2 2 176 16,1 0 0-16,1 3 0 0,1 0-128 0,2 0 128 16,-2 2 0-16,3 1-144 0,0 0 144 15,4-1-240-15,3 0 32 0,3 0 0 0,3-1 0 0,-2-3-64 0,6 0-16 16,0-2 0-16,3 0 0 15,4-1 96-15,1-2 0 0,1-2 16 0,1-1 0 16,0-2 176-16,1-2 0 0,1-2 0 0,1-2 0 16,0-1 0-16,1-1 0 0,0-2 0 0,1-1 176 15,0-2-176-15,-2 1 128 0,-2-3-128 0,2 1 128 0,-2-1 0 0,-2-1-128 0,-2 0 192 16,-1-2-64-16,-2 0 64 0,-3 1 16 16,0-1 0-16,0 0 0 0,-3-1-64 0,0 2-16 0,-2 1 0 0,0-1 0 15,-2 0-128 1,1 2 0-16,0 1 0 0,-1 1 0 0,3 5 128 0,-6-4 0 15,2 0 0-15,4 4 0 0,-6-3 64 0,6 3 16 0,-6-1 0 0,6 1 0 16,-7 4-80-16,2 0 0 16,-1-1-128-16,2 4 192 0,-2 2-192 0,2 1 128 0,-2 1-128 0,1 3 0 15,-1 1 0-15,0 3 128 0,0 2-128 0,1 2 0 16,-2 0 0-16,4 1 0 0,-2 2 0 0,3-1 0 16,-2 1 0-16,-1 0 0 0,1 0 0 15,0 3 0-15,1-3 0 0,0-1 0 0,0 0 0 16,1-2 0-16,-1-1 0 0,1-2 0 15,0 0-128-15,0-3 128 0,-1 0-336 0,0-3-16 0,1-1 0 16,0-1 0 0,-1-1-672-16,-1-3-128 0,4-7-16 0,-2 7-16 0,2-7-2352 0,0 0-480 0</inkml:trace>
  <inkml:trace contextRef="#ctx0" brushRef="#br0" timeOffset="86349.61">16542 12559 19343 0,'0'0'848'0,"6"-5"192"0,1-2-832 15,-2-2-208-15,-1 0 0 0,-1 0 0 0,0 1 3920 0,-2-2 752 0,-2-2 128 0,-2-1 48 16,0 1-3136-16,-2 0-624 0,-1-1-128 0,-2 1-32 15,-1 0-208-15,-1 0-32 0,-2 1-16 0,0 1 0 0,-2 1-160 0,2 0-16 16,-2 3-16-16,3 0 0 0,-1 1-176 0,0 0-48 16,0 1 0-16,-2-1 0 0,1 3-128 0,-1 1-128 15,0 1 192-15,0 2-192 0,1 1 128 0,-1 1-128 16,1 1 0-16,1 3 0 0,-1 1 0 0,1 2 0 16,2 2 0-16,-1 0 0 0,1 1-192 0,1-1 192 15,3 0-208-15,-1 0 80 0,3 1 128 0,1 0 0 16,0-1-144-16,2-1 144 0,1 0-192 0,3-1 16 0,1-1 16 15,1 0 0-15,2-1-128 0,0-2-32 0,2 0 0 0,3-2 0 16,0 1-64-16,2-4 0 0,0-2-16 0,2-1 0 16,2-1 144-16,0-3 16 15,0-1 16-15,2-3 0 0,-1-1 224 0,1-1 0 0,-1-2-160 0,1-1 160 16,1-3 0-16,-1-2 0 0,-2 0 0 0,-1-4 128 16,1-3 48-16,-2 0 0 0,-1-1 0 0,-3 1 0 15,-2-1 208-15,-1 1 32 0,0 3 16 0,-2 1 0 16,-3 2-16-16,1 4 0 0,-2 3 0 0,-1 2 0 15,0 0-32-15,-1 3 0 0,-1 8 0 0,0-8 0 16,0 8-48-16,0 0-16 0,0 0 0 0,0 0 0 16,0 0-64-16,0 0 0 0,-7-2-16 0,7 2 0 15,0 0-240-15,-8 8 0 0,3 2 128 0,-1 1-128 0,-1 0 0 0,1 3 0 16,-1 4 0-16,0 1 0 0,0 3 0 16,-1 1-128-16,2 1 128 0,-1 0 0 0,0 3 0 0,2 0 0 15,-1-2 0-15,2-1 0 0,1 0 0 0,1-1-128 16,2-2 128-16,1 0 0 0,1-1-144 0,0-1 144 15,1-3-208-15,2-1 80 0,-1-3-176 16,2-1-16-16,0-1-16 0,3-1 0 16,1-1-256-16,-1-2-48 0,2-2-16 0,1-1 0 15,-1-2-496-15,1-2-80 0,1-2-32 0,3 0 0 16,0-4-1248-16,1-2-256 0,1-1-48 0,1-3-16 0</inkml:trace>
  <inkml:trace contextRef="#ctx0" brushRef="#br0" timeOffset="86737.33">16919 11885 19343 0,'0'0'1728'0,"0"0"-1392"0,0 0-336 0,0 0 0 0,0-7 4096 0,0 7 736 16,0 0 160-16,0 0 16 15,0 0-3376-15,0 0-672 0,0 0-144 0,0 0-32 0,0 0-80 0,0 0-32 16,0 0 0-16,0 0 0 0,0 0-192 16,0 0-32-16,0 0-16 0,-8 3 0 0,-1 2-176 0,2 1-16 15,0 2-16-15,1 3 0 0,-2 0-224 0,-1 1 128 16,0 0-128-16,0 2 0 16,2 0 128-16,-2 1-128 0,0 2 0 0,1-2 0 0,1-1 0 0,0 1 0 0,1 0 0 0,0-2 0 15,1-2 0-15,1 1 0 16,1-2 0-16,1 1 0 0,1-2 0 15,0-1 0-15,-1-1 0 0,2-1 0 0,0-6 0 0,3 6 0 0,-3-6 0 0,0 0 0 16,0 0 0-16,8 5 0 16,1-2 0-16,1 0 0 0,0-3 0 0,1 2 0 0,-1 0 0 0,2-1 0 15,1-2-368-15,2 0 48 16,-1-2 0-16,2 0 0 16,2-1-1072-16,1-2-208 0,0 0-32 0,2-1-10400 0,1 0-2064 0</inkml:trace>
  <inkml:trace contextRef="#ctx0" brushRef="#br0" timeOffset="86990.71">17081 11957 28559 0,'-7'-1'2544'0,"-1"0"-2032"0,1 1-512 0,7 0 0 0,-8 0 2576 0,1 1 432 0,0 1 64 0,7-2 32 16,0 0-1632-16,-8 5-336 15,1-1-64-15,7-4-16 16,-5 8-320-16,-1-1-64 0,2 1-16 0,0 1 0 15,-1 0-336-15,1 1-64 0,-2 1 0 0,1 2-16 16,-1 1-240-16,1 2 0 0,-1-1 0 0,2 3 0 16,-2-1 0-16,2 1 0 0,1-2 0 0,0 0 0 15,0 0-384-15,1 1 0 0,1-3-16 0,0 0 0 32,1 2-1040-32,0-1-208 0,1-1-32 0,-1 0-10704 0,0-2-2144 0</inkml:trace>
  <inkml:trace contextRef="#ctx0" brushRef="#br0" timeOffset="91775.7">8345 14512 15663 0,'0'0'1392'0,"0"0"-1120"0,-5-4-272 0,1 1 0 16,4 3 2656-16,0 0 480 0,-7-6 80 0,4 1 32 15,3 5-1968-15,-4-7-400 0,0 2-80 0,4 5-16 16,-3-7-336-16,3 7-80 0,-4-7-16 0,4 7 0 0,-3-5-48 0,3 5-16 16,0 0 0-16,0 0 0 0,-5-4 112 15,5 4 32-15,-7-2 0 0,0 4 0 0,7-2 144 0,-8 4 48 16,0 1 0-16,0 4 0 0,-1 2-240 0,1 2-64 15,-1 4 0-15,0 3 0 0,1 0-320 0,2 2 0 16,0 0 0-16,2 0 0 0,-1 0 0 16,2 0 0-16,2-2 0 0,1 1 0 0,2-2 0 0,1-1 0 15,1-2 0-15,1 1 0 16,4-4 0-16,1 0 0 0,0-2 0 0,2-2 0 16,3-4 0-16,2 0 0 0,0-1 0 0,4-2 128 0,1-1 160 0,0 1 32 15,1-2 16-15,-3-3 0 0,0-1 32 0,-2-2 0 16,-1-2 0-16,0-2 0 0,-2-1-64 0,-2-1-16 15,-1-3 0-15,1 1 0 0,-4 0-32 0,-1-2 0 16,-2 1 0-16,-2 0 0 0,-1-2 96 0,-3-1 16 0,-2 1 0 16,-2 0 0-16,-3 0-112 0,-1 1-32 0,0 2 0 15,-3 0 0-15,-1 1-224 0,-2 2 0 0,1 1 0 0,1 2 0 16,-2 1-432-16,-2 3 32 0,0 2 0 0,0 2 0 16,2 2-176-16,0 1-48 0,0 1 0 0,1-1 0 15,0 1-1520-15,1 1-304 0,1 0-64 0,2 1-7904 16,1 0-1568-16</inkml:trace>
  <inkml:trace contextRef="#ctx0" brushRef="#br0" timeOffset="92124.8">8560 14465 24527 0,'0'0'1088'0,"0"0"224"0,0 0-1056 0,0 0-256 0,0 0 0 0,11-2 0 16,-11 2 1472-16,10 0 256 15,1 1 32-15,-2 1 16 0,-9-2-672 0,12 6-128 16,-1 0-16-16,0 2-16 0,0 2-368 0,0 1-80 16,-1 0-16-16,2 3 0 0,1 2-272 0,1 0-48 15,1 2-16-15,-1 0 0 0,-1 2-144 0,-1 0 0 16,0-2 0-16,-2-1 0 0,-1 1 0 0,-1-2 128 16,-2 0-128-16,1-1 0 0,-2-1 0 15,-2 0 0-15,-1-3 128 0,0-1-128 16,-3-2 0-16,-1 1 160 0,2-9-160 0,0 0 160 0,0 0 208 15,-6 7 32-15,6-7 16 0,-9 2 0 0,1-3 288 0,8 1 48 16,-7-6 16-16,3 0 0 0,-2-3 96 0,3-2 32 16,2-2 0-16,1-3 0 0,2 0-416 0,3-2-80 15,2 1-16-15,2-2 0 0,1-2-384 0,1 1 0 16,1 4 128-16,3-1-128 0,1 2 0 0,-1 1 0 16,-1 0-192-16,2 2 192 15,-1 0-1216-15,2 1-128 0,0 0-32 0,1 0-17552 0</inkml:trace>
  <inkml:trace contextRef="#ctx0" brushRef="#br0" timeOffset="93131.98">11701 14103 30399 0,'0'0'2704'0,"0"0"-2160"15,-6 0-544-15,6 0 0 0,0 0 1376 0,0 0 160 0,0 0 48 0,0 0 0 16,0 0-1152-16,0 0-240 0,0 0-32 0,0 0-16 16,8-5 144-16,3 1 32 0,2 1 0 0,2 0 0 15,2 0 176-15,2 0 32 0,1 0 16 0,4 1 0 16,0 0 80-16,3-1 16 0,1 1 0 0,3 0 0 15,2-1 0-15,0-1 16 0,-2 1 0 0,1 0 0 16,-4 1-192-16,-2-1-32 0,-2 1-16 0,0 1 0 16,-1 0-224-16,0 0-32 0,-1 0-16 0,0 0 0 15,-1 0-144-15,-3 0 0 0,0-1 0 0,-2 2 0 16,1 0 0-16,-1 0 0 0,0 0 0 0,-3 2 0 16,-1-1-496-16,-3 0-128 0,0 0-16 0,-9-1-16 15,0 0-1600-15,0 0-320 0,0 0-64 0,0 0-8816 16,0 0-1776-16</inkml:trace>
  <inkml:trace contextRef="#ctx0" brushRef="#br0" timeOffset="93431.85">12083 14066 26719 0,'0'0'1184'0,"0"0"240"0,0 0-1136 0,0 0-288 0,0 0 0 0,0 0 0 15,0 0 2288-15,0 0 400 0,0 0 64 16,0 0 32-16,0 0-1760 0,0 0-336 0,5 9-80 0,-5-9-16 15,4 10-208-15,-2-1-64 16,-2-9 0-16,0 13 0 0,0 1-64 0,-1 2 0 0,1 3-16 0,-1 1 0 16,-3 1-16-16,-1 3 0 0,1 1 0 0,-3 3 0 15,0 0-16-15,0 3 0 0,0-1 0 0,1 2 0 16,-3 2-48-16,-1 1-16 0,2-1 0 0,1 1 0 16,-2 1-144-16,1-3 160 0,1-3-160 0,0-1 160 15,0-2-160-15,3 0 0 0,0-3 144 0,-1-1-144 16,3-1 0-16,-2-3 0 0,0-5 0 0,1 0 128 0,1 0-336 0,0-2-64 15,-1-2-16-15,3-10 0 16,-1 8-1584-16,1-8-320 0,0 0-64 16,0 0-8960-16,0 0-1792 0</inkml:trace>
  <inkml:trace contextRef="#ctx0" brushRef="#br0" timeOffset="93716.8">12436 14683 34095 0,'0'0'1504'0,"0"0"320"0,-6 3-1456 0,6-3-368 0,-8 6 0 0,3-1 0 16,5-5 1920-16,-6 8 320 0,6-8 64 0,-5 8 16 16,-1-2-1744-16,2 1-336 0,-1-2-80 0,0 2-16 15,-2 2-144-15,2 1 0 16,-1 2 144-16,2 1-144 0,-2 2 0 0,3 3 144 0,-4-2-144 0,3 3 0 0,0 1 128 0,0 0-128 31,1 0 0-31,1 0 0 0,0 1 128 0,-1-2-128 0,1-1 0 0,2-1 0 0,-2 0 0 0,1-3-272 16,0 1 16-16,2-1 16 31,0-3-672-31,1-1-144 0,-2-10-32 0,2 9-10896 0,-2-9-2192 0</inkml:trace>
  <inkml:trace contextRef="#ctx0" brushRef="#br0" timeOffset="94363.29">13118 14405 9215 0,'0'0'400'0,"0"0"96"0,0 0-496 0,0 0 0 0,-7 3 0 0,7-3 0 16,0 0 4304-16,0 0 768 0,0 0 160 0,0 0 16 0,0 0-2688 0,0 0-560 16,0 0-96-16,0 0-32 0,7 5-464 0,2-1-112 15,2-1-16-15,1-1 0 16,2-1-320-16,2 0-64 0,-2 1 0 0,4-4-16 0,0 2-112 0,0 0-32 15,2 0 0-15,1 0 0 0,1-1-400 0,0 0-80 16,-1 0 0-16,-1 0-16 0,-2 0-240 16,0 1 144-16,-3-1-144 0,0 0 128 0,-2-1-128 0,-2 0 0 15,0 1 0-15,-2 1 0 0,-2-2-224 0,-7 2-80 16,8-2-16-16,-8 2 0 16,0 0-1776-16,0 0-352 0,0 0-80 0,0 0-9360 0,0 0-1872 15</inkml:trace>
  <inkml:trace contextRef="#ctx0" brushRef="#br0" timeOffset="94609.91">13105 14611 23039 0,'0'0'2048'0,"-6"6"-1648"0,6-6-400 0,0 0 0 16,0 0 3584-16,0 0 624 0,0 0 128 0,0 0 16 16,0 0-3008-16,8 9-592 0,1-4-128 0,3-1-32 15,2-2-48-15,1-2-16 0,1-1 0 0,3 0 0 16,1-2-64-16,2 1-16 0,0-1 0 0,2 0 0 0,3-3-256 15,-1 2-48-15,0-3-16 0,0 3 0 0,-3-1-128 0,-2 3 0 16,-2-1-160-16,-2 1 160 0,1-1-224 0,-3 1 48 16,-2 1 16-16,0 0 0 0,-1 0-96 15,-1 0 0-15,-1 1-16 0,-1 0 0 32,-9 0-432-32,11-1-64 0,-11 1-32 0,8-1 0 15,-8 1-2528-15,0 0-496 0</inkml:trace>
  <inkml:trace contextRef="#ctx0" brushRef="#br0" timeOffset="96157.1">14900 14109 13823 0,'0'0'1216'0,"0"0"-960"0,3-6-256 0,-3 6 0 0,2-5 3776 0,1 0 720 15,-3 5 144-15,0 0 32 16,0 0-3392-16,0 0-688 0,0 0-128 0,0 0-16 16,0 0 64-16,0 0 32 0,0 0 0 0,0 0 0 15,0 0-128-15,0 0-32 0,-9 10 0 0,2 1 0 0,0 1-256 0,0 2-128 0,3 0 128 0,-1 0-128 16,-1-1 0-16,1-1 128 0,-1-1-128 0,3 2 0 16,-2-1 128-16,2-1-128 0,-1-1 128 0,3-3-128 15,1-7 192-15,-3 9-32 0,3-9-16 0,0 0 0 16,0 8 176-16,0-8 48 0,0 0 0 0,0 0 0 15,5 5 80-15,1-1 32 0,1-2 0 0,2-2 0 16,1-1-32-16,0 1 0 0,1-3 0 0,3 2 0 16,2-1-96-16,3 1-32 0,-1 0 0 15,0 0 0-15,1 1-96 0,1 2-32 16,0 1 0-16,-1 1 0 0,1 1-64 0,0 1 0 0,-1 1-128 16,-1 2 192-16,2 2-192 0,-2 1 0 15,-2 1 0-15,-1 2 0 0,-4-2 0 0,0 2 0 0,0 1 0 16,-5-1 0-16,-1-1 0 0,-3 1 0 0,-2-3 0 0,-2 1 0 0,-3-1 0 15,0 1 0-15,-2-1 0 0,-3-1-160 0,-3-1 160 0,-2 0 0 16,-4-1 0-16,-2-1 0 0,-1-2 0 0,0 1 0 16,0-2 128-16,0 0-128 15,0-3 160-15,1-2-32 0,-1 0-128 0,2-1 192 16,3-1-192-16,0-2 0 0,1 0 128 0,1 0-128 0,3-1-208 0,1 0-96 0,1-2-16 16,2 1 0-1,0-1-1248-15,2-1-256 0,3-1-48 0,1 0-9712 16,2-1-1920-16</inkml:trace>
  <inkml:trace contextRef="#ctx0" brushRef="#br0" timeOffset="96433.09">14933 14097 7359 0,'0'0'320'0,"0"0"80"0,0 0-400 0,4-9 0 15,0 1 0-15,3 0 0 0,2 1 5680 0,2 0 1040 16,3-1 224-16,2 2 32 0,3 0-5296 0,2 1-1056 16,1-3-224-16,2 3-32 0,4 0-96 0,-1 1-16 15,3 1 0-15,0 0 0 0,-2 1 64 0,-3 1 16 0,-1 2 0 0,-2 0 0 16,-3 0-112-16,0 2-32 0,-2-1 0 0,-2 1 0 15,-2 0-192-15,-2 2 0 0,-1-1 0 0,-1 1-160 32,-9-5-1568-32,6 6-304 0,-6-6-64 0</inkml:trace>
  <inkml:trace contextRef="#ctx0" brushRef="#br0" timeOffset="96847.95">15662 13991 20271 0,'-8'1'1792'0,"-1"0"-1424"16,1 0-368-16,1 2 0 0,7-3 2848 0,-7 2 496 0,7-2 112 0,0 0 0 16,0 0-2032-16,0 0-400 0,0 0-96 0,0 0-16 15,0 0-48-15,11 4-16 0,2-1 0 0,4 0 0 16,4-2 64-16,2-1 16 0,-1 1 0 0,2-1 0 16,2-1-160-16,2-1-48 0,2-1 0 0,0 0 0 15,2 0-464-15,0-1-80 16,1 1-32-16,0 0 0 0,1-2-144 0,-1 2 0 0,-1 0 0 0,-3 0 128 15,-3-1-128-15,-2 1 0 0,-2 0 0 0,-3 0 0 16,-2 1 0-16,-3 0 0 0,-2 2 0 0,-2-2 0 31,-2 0-736-31,-8 2-32 0,0 0 0 0,0 0 0 16,0 0-1664-16,0 0-320 0,0 0-80 0,0 0-8112 0,0 0-1632 0</inkml:trace>
  <inkml:trace contextRef="#ctx0" brushRef="#br0" timeOffset="97090.7">15910 13988 18431 0,'0'0'1632'0,"-10"2"-1312"0,3 0-320 0,-3 1 0 16,3 0 3264-16,7-3 576 0,-6 4 112 0,6-4 16 0,-6 6-2048 0,6-6-432 15,0 0-80-15,-4 8 0 0,4-8-384 0,-4 10-64 16,2-1 0-16,1 1-16 0,-1 1-320 16,1 2-64-16,0 1-16 0,0 3 0 15,-2 2-320-15,0 2-64 0,0 1-16 0,-1 0 0 0,0 1-144 0,0 0 160 16,-1 0-160-16,0 0 160 0,-2 2-160 0,2-1 160 15,-2 2-160-15,4-2 160 0,-3-1-160 0,3-1 0 16,-3 0 0-16,2-1 0 0,1-1 0 0,-1 0 0 0,2-2 0 0,0 0 0 31,1-1-624-31,1 1 0 0,0 0 0 0,1-2 0 0,1 0-2112 16,0-1-416-16,2-3-96 0</inkml:trace>
  <inkml:trace contextRef="#ctx0" brushRef="#br0" timeOffset="97497.32">15981 14536 41119 0,'0'0'1824'0,"0"0"368"0,5-6-1744 0,2 2-448 16,2-1 0-16,0 2 0 0,1 0 576 0,2-1 16 16,2 1 16-16,2 0 0 15,-3-1-288-15,2 3-48 0,-2 1-16 0,0 0 0 0,-1 1-96 0,1 3-32 0,-2-1 0 16,-2 1 0-1,-9-4-128-15,7 9 0 0,-3-1 0 0,-1 2 0 16,-1 1 0-16,-2 1-224 0,-2-1 48 0,0 2 16 0,-2 4-192 0,-1-2-32 0,-2-1-16 0,-2 2 0 16,-1-1 144-16,1-1 16 15,-1 2 16-15,0-3 0 0,-1-1 224 16,0-1 0-16,0-2-160 0,2 0 160 0,-1 0 0 0,1-3 240 0,1 2-48 0,2-3 0 16,0 0 256-16,6-5 64 0,0 0 0 0,0 0 0 15,0 0-64-15,0 0 0 16,0 0 0-16,0 0 0 0,0 0-128 0,6 7-48 15,-6-7 0-15,11 7 0 0,3-3 0 0,0 0 0 0,2-2 0 0,1 0 0 16,2-2-32-16,1 0-16 0,-1-1 0 16,0 1 0-16,1-2-80 0,-1 0-16 0,-2-2 0 0,3 2 0 0,0 1-128 0,-1-2 0 15,-2-1 0-15,0 1 0 0,-2 0-304 0,0 1-32 32,-1 1-16-32,-2-2 0 0,0 0-1184 0,-1 1-256 0,1-1-32 0,-2-2-11216 15,2 1-2240-15</inkml:trace>
  <inkml:trace contextRef="#ctx0" brushRef="#br0" timeOffset="98418.43">18163 14225 28511 0,'0'0'1264'0,"-8"-4"256"0,2 1-1216 0,6 3-304 16,-7-5 0-16,2 2 0 0,5 3 576 0,-6-3 64 16,6 3 16-16,0 0 0 0,-5-4-368 0,5 4-80 15,0 0-16-15,0 0 0 16,0 0 304-16,0 0 48 0,0 0 16 0,0 0 0 16,0 0 32-16,0 0 16 0,0 0 0 0,0 0 0 0,0 0 80 15,0 0 16-15,0 0 0 0,0 0 0 0,0 0-192 0,0 0-16 16,8 3-16-16,1-1 0 0,-9-2-128 0,11 3-32 0,-1 0 0 0,1 0 0 15,1-1-64-15,1 1 0 16,1-1-16-16,3 2 0 0,3-2 48 0,2 1 16 0,2-1 0 0,5 0 0 16,3 1-112-16,1-2 0 0,0-1-16 0,4-1 0 15,1 0-32-15,3-1 0 16,6-1 0-16,3 1 0 0,5 1 48 0,6-1 0 0,2-2 0 0,5 1 0 16,-2-2-192-16,5 0 192 0,5 3-192 0,5-1 192 15,4-2-192-15,-2 1 128 0,-2-2-128 0,5 1 128 16,4-1-128-16,-2 1 0 0,-3-2 0 0,0 2 0 15,1-1 0-15,2 1 0 0,1-2 0 0,-5 2 0 0,-8-2 0 0,2 0 0 16,0 1 0 0,-1 0 0-16,-2 1 0 0,-6-1 128 0,-5-1-128 0,-5 0 0 15,-1 0 0-15,-3 2 0 0,-4 1 0 0,-1-1 0 16,-5 0 128-16,-4 0-128 0,-5 1 128 0,-3-1-128 0,-9 2 0 16,-3 0 0-16,-4 0-224 0,-4 0 80 15,-3 1-176-15,-4 0-16 0,-6 2-16 0,0 0 0 31,0 0-272-31,0 0-48 0,0 0-16 0,0 0 0 0,-6-6-1792 0,-2 3-352 0,-1 1-80 0,-1 0-7712 16,-1 1-1536-16</inkml:trace>
  <inkml:trace contextRef="#ctx0" brushRef="#br0" timeOffset="98830.87">22097 13762 17503 0,'0'0'1552'0,"0"0"-1232"16,0 0-320-16,0 0 0 0,5-4 4224 0,-5 4 800 16,0 0 160-16,0 0 16 0,0 0-3856 0,0 0-784 15,-7-1-160-15,-4 2-16 0,-4 2-384 0,-3 0 0 16,-6 3-160-16,0 1 160 0,-1 0-224 0,0 3 64 0,-2 1 16 15,2 0 0-15,1 1 144 0,1 0 0 0,0 2 0 0,1-1-128 16,0-1 128-16,2 1 176 0,4 1-48 0,0 0 0 16,2-2 256-16,3-1 64 0,1-1 0 0,2-1 0 15,2 0 160-15,4-1 32 0,2-8 16 0,0 11 0 16,1-1-144-16,4-1-48 0,-5-9 0 0,11 8 0 16,1 0-80-16,3-1-32 0,3-1 0 0,2 0 0 15,1-3-48-15,2 3-16 0,2-1 0 0,1 1 0 16,2-3-112-16,0 1-32 0,2 1 0 0,-2-1 0 15,-1 1-144-15,1-1 0 0,-1-1-160 0,-3 1 160 32,-2-2-480-32,-2-1 0 0,0 0 0 0,-5-1 0 15,0 0-1488-15,-3-1-288 0,-2-1-64 0,-2-2-9184 0,-1-1-1824 0</inkml:trace>
  <inkml:trace contextRef="#ctx0" brushRef="#br0" timeOffset="99116.29">22048 13737 31327 0,'0'0'2784'0,"0"0"-2224"16,0 0-560-16,0 0 0 0,0 0 2048 0,0 0 288 0,0 0 64 0,0 0 16 15,0 0-1648-15,0 0-320 16,0 0-64-16,0 0 0 0,7 7-384 0,-2-1 0 0,2 2 0 0,-1 2 128 16,-2 1-128-16,0 3 0 0,0 3 0 0,-2 0 128 15,0 4-128-15,-2 2 0 0,0 1 128 0,-1 2-128 16,-2 0 0-16,-1 0 0 15,0 2 0-15,0 1 0 0,0 0 0 0,0 3 0 16,-3 0 0-16,3 0 128 0,1-2-128 0,0-1 0 0,2 0 0 0,0-3 0 16,0-1-144-16,1-2 0 0,0-2 0 15,0-3 0-15,-2-1-432 16,0-1-64-16,1-3-32 0,-1 0 0 0,1-2-544 0,0-3-128 0,1-8 0 0,0 0-16 16,0 0-2064-16,0 0-416 15</inkml:trace>
  <inkml:trace contextRef="#ctx0" brushRef="#br0" timeOffset="99834.59">21837 13464 21183 0,'0'0'1888'0,"0"0"-1504"0,-5-9-384 0,0 2 0 16,1 0 1824-16,-1 2 288 0,5 5 64 0,-5-7 16 15,-1 1-1664-15,6 6-336 16,-6-6-64-16,0 3 0 0,6 3 80 0,-7-5 32 0,-2 2 0 15,1 1 0-15,0 1 272 0,1 1 64 0,-2 1 16 0,0 1 0 16,0 0 80-16,-1 2 16 0,-1 1 0 0,-1 1 0 16,-2 3-304-16,0 2-48 15,-2 1-16-15,0 3 0 0,-3 1-128 0,2 2-48 0,-1 3 0 0,-1 1 0 0,-1 0-144 16,2 3 192-16,1 2-192 0,2 4 192 0,-1 1-48 0,3 2 0 16,1 3 0-16,1 1 0 0,1 4 32 0,4 0 0 15,-1 1 0-15,3 2 0 16,0 1-176-16,3 1 192 0,1 3-192 0,4-2 192 0,1 2-192 0,3-2 160 0,2-1-160 0,3-2 160 15,2-4-16-15,4-1 0 16,0-3 0-16,4-2 0 0,2-2 144 0,1 0 32 0,2-3 0 0,-1-5 0 16,0-3-160-1,0-1-32-15,1-3 0 0,2-3 0 0,0-4 96 0,3-2 16 16,-1-2 0-16,2-3 0 0,3-2-112 16,1-1 0-16,-2-3-128 0,2-1 192 0,-1-4-192 0,-2-2 0 15,-2-4 0-15,-1-1 0 0,0-2 0 0,-1-1 0 0,-1-4 0 0,-1-1 0 31,0-2 208-31,1-2-48 0,-1-2-16 0,1-2 0 16,-1-3-16-16,-2 1 0 0,0 0 0 0,-3 0 0 0,-2-1-128 16,-2-1 0-16,-4-2 0 0,-2 0 0 0,-3-2 128 0,-2 1-128 15,-1 0 128-15,-5-2-128 0,-2 3 0 0,-1 1 0 16,-2-1 0-16,-2 2 0 0,-3-1 160 0,-3 1-160 16,-3 0 192-16,-5-1-192 0,-2-3 320 0,-6 3-32 15,-2 0-16-15,-3 1 0 0,-3 3-64 0,-1 0-16 16,-2 1 0-16,1 3 0 0,-3 1 64 0,2 2 0 15,1 4 0-15,-3 2 0 0,-3 3-128 0,1 2-128 0,-2 2 176 16,1 3-176-16,0-1 0 0,3 6 0 0,-1 3 0 0,4 4-192 31,0 1-256-31,3 5-64 0,3 5 0 0,0 2 0 16,0 2-1920-16,2 3-400 0,0 2-80 0</inkml:trace>
  <inkml:trace contextRef="#ctx0" brushRef="#br0" timeOffset="102148.04">2866 16223 13823 0,'0'0'1216'0,"0"0"-960"0,0 0-256 0,-4-4 0 16,-2-3 4560-16,4 0 880 0,2 7 160 0,0-6 32 15,0 6-4288-15,-1-9-880 0,1-1-160 0,1 0-48 16,0-1 0-16,0 0-16 0,-1 0 0 0,0 0 0 16,2-1 80-16,-1 0 0 0,-1 0 16 0,0 0 0 0,0 0-16 0,-1-2 0 15,-1 0 0-15,0 0 0 0,0 0-128 0,-1-1-16 16,-2 0-16-16,1-2 0 15,-2 1-32-15,2 0 0 0,-4 2 0 0,1 2 0 0,-1 1 160 16,1 1 32-16,0 0 0 0,-1 3 0 16,0-2 128-16,1 4 48 0,-2 2 0 0,0 1 0 15,1 0 48-15,1 2 16 0,-2 0 0 0,0 2 0 0,0 2-304 0,0 4-48 16,1 2-16-16,-1 3 0 0,0 5-192 0,1 3 0 16,1 2-144-16,-1 4 144 0,0 5-160 15,2 2 160-15,0 4-160 0,1 1 160 0,-1 4 0 0,3 2 0 0,1 2 0 16,-1 3 0-16,2-1 0 0,0 0 0 15,1-2 0-15,0 0 0 0,2 0 0 0,-1-3 208 0,1-4-64 0,0 2-16 16,-1 1 48-16,-1-6 0 0,0-2 0 0,-1-4 0 16,0-1-176-16,-2-3 128 0,0-4-128 15,0-1 128-15,0-4-128 0,-2 1 0 0,0-2 0 0,0-2 128 16,1-2-304-16,-2-1-64 0,0-2-16 16,-1-1 0-16,1-2-384 15,6-7-64-15,-6 5-32 0,6-5 0 16,-10 2-1376-16,2-2-288 0,8 0-48 0,-8-6-13936 0</inkml:trace>
  <inkml:trace contextRef="#ctx0" brushRef="#br0" timeOffset="102348.78">2317 16626 17503 0,'0'0'1552'0,"0"0"-1232"15,0 0-320-15,0 0 0 0,14-4 5488 0,1 1 1040 16,5 0 192-16,1-2 64 0,3 2-5424 0,5-4-1072 15,1 1-288-15,2-1 0 0,-3-1 192 16,-2 2-64-16,2-1 0 0,2 2 0 0,-3-3-128 0,0 1 0 16,-1 1 0-16,0 0 0 15,-1 1-416-15,-1 2-112 0,1-1-32 0,0 2 0 16,3 0-2832-16,-4 0-560 16</inkml:trace>
  <inkml:trace contextRef="#ctx0" brushRef="#br0" timeOffset="102717.76">3045 16455 37775 0,'0'0'1664'0,"0"0"368"0,0 0-1632 0,0 0-400 0,-4-7 0 0,4 7 0 0,-2-6 640 0,2 6 64 31,0 0 0-31,0 0 0 0,3-9-256 0,3 4-32 0,-6 5-16 0,9-5 0 16,-2 2-48-16,-7 3-16 15,12 2 0-15,1 4 0 0,-1 0-336 0,0 4 144 0,0 2-144 0,0 2 0 0,-1 1 0 0,1 1 0 16,-3 2 0-16,-1 1 0 0,-2-1 0 0,0 1-192 15,-2-1 48-15,-1 1 16 0,1 2-48 0,-2-1 0 16,-2-1 0-16,0-2 0 0,-1 0 176 0,0-3 0 0,-2-3-144 0,2-1 144 16,1-2 0-1,0-8 208-15,0 0-16 0,0 0-16 0,0 0 336 0,0 0 64 0,0 0 0 0,0 0 16 32,-5-6-32-32,2-3-16 0,0-2 0 0,1-2 0 15,1 0-96-15,1-3 0 0,0-4-16 0,2 0 0 16,2 0-240-16,0 0-32 0,0-1-16 0,3 1 0 15,-2-1-144-15,4 1-176 0,1 1 48 0,0 2 0 32,0 1-464-32,1 0-96 0,0 1-16 0,1 2 0 15,1 0-1152-15,0 2-256 0,2 0-32 0,-1 1-16 0,-1 2-736 16,-1 3-160-16,3 0-16 0,-2 1-10640 0</inkml:trace>
  <inkml:trace contextRef="#ctx0" brushRef="#br0" timeOffset="102969.45">3504 16421 25279 0,'0'0'1120'0,"-1"9"224"0,-1 0-1072 0,0 2-272 15,-1 1 0-15,-1 2 0 0,2 0 1568 0,-1 1 256 16,-2 0 48-16,0 1 16 0,-1 1-1056 0,2 2-192 16,0-2-64-16,0 1 0 0,1-3-320 0,1 0-64 15,2-1 0-15,0 0-16 0,1 2 112 0,1-5 32 16,1-3 0-16,2 0 0 0,0-1 192 0,-5-7 32 16,7 3 16-16,1-2 0 0,-1-3 16 0,0-3 16 0,-1-1 0 15,1-2 0-15,0-1 64 0,0-2 16 0,0-2 0 0,-2 1 0 16,1 0 16-16,-2-2 0 0,0-3 0 0,-1 0 0 15,-1-2-128-15,-1 0-32 0,-1 0 0 16,-1 2 0-16,-1-1-288 0,-1 3-64 0,-1 1-16 0,1 3 0 16,-2 1-352-16,-1 0-64 0,-2 2 0 0,1 4-16 31,-1 1-1248-31,-1 3-240 0,0 2-48 0,2 2-16 16,-1 3-1744-16,0 0-336 0</inkml:trace>
  <inkml:trace contextRef="#ctx0" brushRef="#br0" timeOffset="103415.6">3613 16613 27647 0,'0'0'2448'0,"-1"10"-1952"0,1-10-496 0,-1 12 0 0,2 1 1824 0,1 1 272 16,1 1 48-16,-1 0 16 0,1-1-1440 0,0-1-272 16,-2-1-64-16,3-1-16 15,-1-1 224-15,-3-10 48 0,0 0 16 0,6 10 0 0,-6-10 64 0,6 7 16 16,-6-7 0-16,0 0 0 0,11-2-80 0,-1-1-16 15,-1-2 0-15,0-3 0 0,1-2-176 0,-1-2-32 16,2-1-16-16,2-2 0 0,-1 1-128 0,2-1-32 16,2-2 0-16,0 4 0 0,-2 2-112 0,0 1-16 15,2 1-128-15,0 2 192 0,-4 0-192 0,-1 3 0 16,-2 0 0-16,-1 3 0 0,-8 1 0 0,9 2-240 0,-3 2 80 0,1 2 16 31,-2 1-320-31,-5-7-64 0,7 8-16 0,0 0 0 16,-2 2 16-16,1-1 0 0,-1 0 0 0,2-1 0 0,-2-2 304 0,-5-6 64 0,8 7 16 15,-1-4 0-15,-7-3 144 0,9 1 192 16,0-2-32-16,0-2-16 0,0-3 288 0,-1 1 48 0,-2-2 16 0,2 2 0 16,1-1 16-16,-2 0 0 0,2-3 0 0,-2 0 0 15,-1 0-48-15,1 3 0 0,-7 6 0 0,7-5 0 16,-7 5-144-16,0 0-48 0,9-2 0 0,-9 2 0 0,0 0-128 0,8 6-16 16,-1 0-128-16,-2 2 192 0,-1 0-192 0,1 1-256 15,-1 4 48-15,3 0 16 16,0 0-496-16,1 0-80 0,2-1-32 0,2 0 0 15,3-1-1504-15,5-2-288 0,4-4-64 0,3-4-14928 0</inkml:trace>
  <inkml:trace contextRef="#ctx0" brushRef="#br0" timeOffset="103791.16">5493 16125 23039 0,'0'0'2048'0,"0"0"-1648"0,0 0-400 15,0 0 0-15,0 0 4416 0,0 0 816 16,0 0 144-16,0 0 48 0,0 0-3968 0,0 0-800 0,0 0-144 16,0 0-48-16,0 0 112 0,0 0 32 0,0 0 0 0,-4 8 0 0,-1 1-160 15,1 0-48-15,0 4 0 0,-3 0 0 0,1 1-208 0,0 3-32 16,-1 2-16-16,0 3 0 0,-1 1-144 0,0 2 128 15,0 0-128-15,1 0 128 0,-1 1-128 0,0-1 0 16,3-1 0-16,-2 0 0 0,2 0 0 0,0 1 0 16,2-1 0-16,2-1 0 0,0-2 0 0,1-1 0 15,1-1 0-15,1 0 0 0,1-1 0 0,3-2 0 16,1 1 0-16,0-4 0 0,2-1-176 0,1-1 176 16,0-1-128-16,2-2 128 0,1-3-160 0,1 0 160 15,2-3-192-15,0-2 192 0,3-2-240 0,0-4 64 16,1-2 16-16,0 0 0 15,2-3-384-15,2-3-80 0,-2 0-16 0,-2-2 0 16,2 0-1744-16,-3-1-368 0,-3-4-64 0</inkml:trace>
  <inkml:trace contextRef="#ctx0" brushRef="#br0" timeOffset="104012.59">5395 16261 5519 0,'-10'7'240'0,"10"-7"64"0,-7 0-304 16,7 0 0-16,0 0 0 0,0 0 0 0,0 0 8720 0,0 0 1696 16,0 0 336-16,7-5 64 0,3-1-8720 0,3 1-1744 15,2-1-352-15,1-1 0 0,2 1 0 0,1-1 0 0,-1 1-128 16,2-1 128-16,2 0 0 0,1 1 0 0,1 0-128 0,-1 1 128 16,-1 0-576-16,0 2-48 0,-1 2-16 0,-3 0 0 15,-5 1-1920-15,0 0-384 0,-3 0-64 0,-2 1-12480 0</inkml:trace>
  <inkml:trace contextRef="#ctx0" brushRef="#br0" timeOffset="104201.64">5399 16492 28559 0,'0'0'2544'0,"0"0"-2032"0,0 0-512 0,-5 7 0 16,5-7 2608-16,0 0 416 15,0 0 96-15,0 0 16 16,6 9-2320-16,4-3-464 0,2-1-96 0,2-3 0 15,2 0-256-15,3-1 0 0,2 0 0 0,3-1 0 16,4-1 0-16,5 0 0 0,3-1-144 0,0-2 144 31,0-2-1616-31,0-2-240 0,-2 0-32 0,-1 0-14176 0</inkml:trace>
  <inkml:trace contextRef="#ctx0" brushRef="#br0" timeOffset="104715.53">6117 16562 33167 0,'0'0'2944'0,"0"0"-2352"16,0 0-464-16,0 0-128 0,0 0 2128 0,0 0 416 16,0 0 80-16,0 0 0 0,-7-2-1616 0,7 2-336 15,-7-6-64-15,1 1-16 0,-1-3-224 0,2 1-48 16,-1 1-16-16,2-1 0 0,-1-1-112 0,0 1-32 16,2-2 0-16,-2 1 0 0,-1 0-160 0,0 3 0 15,1-1 0-15,-1 0 128 0,0-1-128 0,-1 3-256 16,2 2 64-16,-1-1 16 15,0 2-208-15,0 4-32 0,1 1-16 0,-2 1 0 16,-2 5-320-16,0 2-64 0,2 5-16 0,-1 1 0 16,0 0-176-16,3 2-32 0,-2 0-16 0,4-1 0 15,1-2 48-15,2 0 16 0,1-1 0 0,2-2 0 0,0 1 544 0,2-4 96 0,0-2 32 0,2-3 0 16,-7-6 512-16,11 3 96 0,0-1 32 0,0-4 0 16,0-1 464-16,1-1 112 0,-1-2 0 0,0-1 16 15,-2-2-64-15,1-1-16 0,0 0 0 0,-2 1 0 16,0 1-64-16,0 1-32 0,-2-3 0 0,1 2 0 15,0-1-224-15,-2 2-32 0,-1-1-16 0,-4 8 0 16,0 0-272-16,0 0-64 0,0 0-128 0,0 0 192 16,0 0-192-16,0 0 176 0,-4 9-176 15,1 3 160-15,-5 1-304 0,-1 6-64 0,-2 4-16 0,1 4 0 16,-1 2-160-16,1 0-48 16,2-1 0-16,-2 2 0 0,1 1 288 0,1-1 144 0,2 0-160 0,0 0 160 0,2-2 0 0,2 0 0 15,-1-1 0-15,2-2 0 0,5-3 0 16,0-1 160-16,0-3 0 0,2 0 0 15,0-2 224-15,3-2 64 0,1-3 0 0,1-2 0 0,0-2-128 0,1-3-32 16,0-2 0-16,2-4 0 0,1 0-288 16,3-2 0-16,-2-4 0 0,1-3 0 0,-1-2 0 0,1-2-304 0,0-1 48 0,2-4 0 31,1-3-1408-31,3-2-256 0,-2-3-64 0,3 1-16 0</inkml:trace>
  <inkml:trace contextRef="#ctx0" brushRef="#br0" timeOffset="105036.57">7307 16153 25791 0,'0'0'2304'0,"0"0"-1856"0,0 0-448 0,0 0 0 0,0 0 2240 0,0 0 336 15,0 0 80-15,0 0 16 0,0 0-1600 0,0 0-320 16,0 0-64-16,0 0-16 0,0 0 240 0,0 0 48 16,0 0 16-16,-4 9 0 15,3 2-240-15,-1-1-48 0,1-1-16 0,1 3 0 0,0 4-224 0,0 0-32 0,-1 3-16 0,1 2 0 16,0 0-208-16,-1 1-64 0,0 0 0 0,1 1 0 16,0 1-128-16,0 0 0 0,-2 0 0 15,1-1 0-15,0-1-320 0,1-1-32 16,0-1-16-16,0-1 0 15,0-2-1440-15,0 0-304 16,0-2-48-16,0-1-9648 0,1-6-1936 0</inkml:trace>
  <inkml:trace contextRef="#ctx0" brushRef="#br0" timeOffset="105321.4">7581 16139 37775 0,'0'0'3360'0,"0"0"-2688"0,0 0-544 0,9 7-128 0,0 0 1056 0,0-1 176 16,1 3 48-16,0 0 0 16,-1-2-1008-16,1 3-272 15,0 1 0-15,-1 3 128 0,-2 1 160 0,1 3 32 0,0 0 0 0,-1 4 0 16,0 0 160-16,0 4 32 0,-2 0 16 0,0 1 0 16,-1 1-192-16,-3-1-32 0,0 0-16 0,-2 0 0 15,0 1-288-15,-3-2 0 0,-2 1 0 0,-1-2 0 16,-1-1-176-16,-2 1-144 0,-3 2-16 0,-1-1-16 31,-3 0-624-31,-2-3-128 0,-2-1-32 0,-2-4 0 16,-3-1-1088-16,-2-4-208 0,0-2-64 0,-2-2-8240 0,-2-5-1648 0</inkml:trace>
  <inkml:trace contextRef="#ctx0" brushRef="#br0" timeOffset="105566.88">7017 16215 30399 0,'0'0'2704'0,"-8"5"-2160"16,0-2-544-16,-1 1 0 0,0 2 2336 0,-1 3 352 15,-1 1 80-15,-3 2 16 0,1 3-2144 0,-1 3-416 16,0 1-96-16,-2 3 0 0,2 2 192 0,0 1 32 0,-1 1 16 0,3 2 0 16,-1 0-160-16,3 1-16 0,1 0-16 15,3-1 0-15,1 0-48 0,4 0-128 0,1 3 192 0,4 0-64 16,1-1 16-16,4-3 0 0,2-1 0 0,3-2 0 15,3-4-144-15,2-2-224 0,5-3 48 16,5-2 16 0,6-6-336-16,6-7-64 0,3-5-16 0,7-6-11856 0,-1-2-2384 15</inkml:trace>
  <inkml:trace contextRef="#ctx0" brushRef="#br0" timeOffset="106682.87">9000 16518 22111 0,'0'0'1968'0,"0"0"-1584"15,0 0-384-15,-4-8 0 0,1 0 2656 0,1 1 448 16,1-3 96-16,0 0 0 0,0 1-2480 0,0-1-496 15,-1-2-96-15,-1-1-128 0,0 0 384 0,0-2-32 0,-2 1 0 0,1 0 0 16,0-2 48-16,-2 2 16 0,1 1 0 0,-1 1 0 16,-2 1-80-16,1 1-16 0,-1 2 0 0,0 3 0 15,-3-1 96-15,0 2 16 0,-1 2 0 0,-1 3 0 16,-1 1-208-16,-1 3-32 0,0 3-16 0,-2 1 0 16,1 3-176-16,1 2 0 15,0 3 0-15,2 1 0 0,2 1 0 0,2 2-176 0,4 0 176 16,1 0-128-16,1 0 0 0,4-3 0 0,4-1 0 0,1-2 0 0,3 1-32 15,4-1 0-15,2-1 0 0,2-1 0 0,4-1 160 0,1-4-208 16,1-2 80-16,-1-3 128 0,0-1-160 0,1-2 160 16,0-3 0-16,2-2-144 0,-1-3 144 15,0-2-192-15,0-1 192 0,0-1-192 0,-1-2 48 16,-1-1 0-16,-3-1 0 0,0-1 0 0,-3 0 144 0,-1-1-208 16,-4-2 80-16,-3-2 128 0,1 0 0 15,-2 1 0-15,-3 3 0 0,-2 0 0 0,-2-1 0 0,0 4 0 16,-4 4 0-16,0 2 0 0,-2 2 0 0,0 1 0 15,0 2 160-15,2 1-160 16,-4 2 336-16,1 2-32 0,0 3-16 0,-1 1 0 16,1 2-144-16,-1 3-16 0,0 3-128 0,2 2 192 0,2 2-192 15,0-1 0-15,0 1 0 0,2 2-160 0,2-1 160 0,1 2 0 16,1-1 0-16,2-1 0 0,0 1 0 0,0 0 0 0,2-2 0 16,2 0 176-16,-1-1 80 0,2 0 0 15,1-2 16-15,0 0 0 0,0 0-128 0,1-4-16 0,1-3-128 0,0 0 192 16,0-1-192-16,0 0 0 15,3-2 0-15,-2 0 0 0,-1-3-320 0,1-2-48 0,1-2-16 0,0 0 0 16,-1-2-480-16,-1-3-96 0,0-1-32 0,1-2-9888 16,-1-5-1968-16</inkml:trace>
  <inkml:trace contextRef="#ctx0" brushRef="#br0" timeOffset="107124.7">9289 16384 9215 0,'0'0'816'0,"0"0"-656"0,-4-5-160 0,4 5 0 0,-3-6 1696 0,-1 0 304 15,0 1 64-15,-1-1 16 0,0 1-448 0,1-1-96 16,-2 2 0-16,1-2-16 0,-1-3 160 0,-1 2 48 15,2-2 0-15,-2 0 0 0,-1-1-384 0,-1 1-64 16,-1 1 0-16,1-1-16 0,-1 0-400 0,0 0-80 0,-1 0-16 0,1 2 0 16,-2-1-208-16,0 1-48 15,1 2-16-15,0 0 0 0,0 1-496 0,-1 1 0 0,0-1 0 16,-1 2 0 0,1 1-576-16,-2 2-64 0,0 0-16 0,0 3 0 15,-2 0-816-15,4 2-144 0,0 0-48 0,0 4-7680 16,0 0-1552-16</inkml:trace>
  <inkml:trace contextRef="#ctx0" brushRef="#br0" timeOffset="107606.1">9529 16366 35071 0,'0'0'1552'0,"0"0"320"0,0 0-1488 0,0 0-384 0,0 0 0 0,0 0 0 16,0 0 192-16,0 0-48 0,0 0 0 0,0 0 0 0,0 0 160 0,0 0 16 15,0 0 16-15,0 0 0 0,0 0 0 0,0 0 0 0,0 0 0 16,1 11 0-16,-1-1-336 0,0 2 0 0,-1 2 0 0,0 1 0 16,-1-1 0-16,0-1 0 0,-2 4 0 0,2-3 0 15,-1 0-240-15,2-1 48 0,-4-2 0 0,3 0 0 16,0-1 192-16,0-2 0 0,2-8-160 0,-1 8 160 15,1-8 0-15,0 0 0 0,0 0 128 0,0 0-128 16,0 0 192-16,0 0-32 0,6-6-16 0,1-3 0 16,-1-1 112-16,1-1 0 0,0-2 16 0,2-1 0 15,-1-3 0-15,1 0 0 16,1-1 0-16,0 1 0 0,0-2 0 0,-2 0 0 0,2 1 0 0,2 0 0 16,2 3-272-16,-2 1 128 0,-1 3-128 0,1 3 0 15,-1 0 144-15,1 3-144 0,0 3 0 0,-1 2 144 16,-1 1 112-16,0 4 0 0,1 1 16 0,-1 5 0 15,-1 1-272-15,-2 3 128 0,1 1-128 0,1 3 0 0,-2 2 0 16,1-1 0-16,-1-2-240 0,0 1 80 0,2 2-128 16,-1-2-32-16,0-3 0 0,0 1 0 15,2-2-240-15,0-1-48 0,1-4-16 0,1-1 0 32,0-2-1552-32,3-3-304 0,-2-2-64 0,2-4-11920 0</inkml:trace>
  <inkml:trace contextRef="#ctx0" brushRef="#br0" timeOffset="108047.72">10230 16241 19343 0,'0'0'1728'0,"0"0"-1392"0,-8-3-336 16,0 0 0-16,1 1 3744 15,-1 1 672-15,-2-1 144 0,0 2 32 0,0 0-3008 0,-1 2-608 16,-1 1-112-16,0 0-32 0,0 2-448 0,0 0-80 0,-2 2-32 0,1 2 0 16,1 1-144-16,1 2-128 0,0 0 192 0,1 3-192 15,1-1 0-15,1 2 0 0,1 0 0 0,3 1 0 16,-1-1 0-16,3 1 0 0,1-1 0 0,1 1-144 15,2-2 144-15,2 0-128 0,0-2 128 0,3-1-128 16,0-1 128-16,2-1-208 0,1-1 80 0,1-3 128 16,2-1-160-16,2-3 160 0,0-2 0 0,0-1-144 15,2-3 144-15,0-1-128 0,1-2 128 0,1-2-128 16,-1-2 128-16,-2-3 0 0,-1-2 0 0,0-3 128 0,-3-2 80 0,-1-1 32 16,-3-2 0-16,1-1 0 0,-2-2 208 0,-2-3 32 15,1-1 16 1,-4-1 0-16,2 2-160 0,0-1-16 0,-2 1-16 0,0 3 0 0,-1 3 32 0,-1 2 16 15,-1 2 0-15,0 3 0 0,-1 3 160 0,0 3 48 16,-2 2 0-16,1 4 0 0,3 5-32 0,0 0 0 16,-5-2 0-16,5 2 0 15,0 0-336-15,-8 5-64 0,2 4 0 0,1 3-128 0,-2 5 0 0,1 2 0 16,-1 4 0-16,0 4-192 0,1 0 16 0,1 3 16 0,2 3 0 0,1 1 0 16,0 1 0-16,2 3 0 0,0 1 0 0,1 1 0 46,2-2-224-46,0-1-32 0,1-4-16 0,-1 0 0 16,1-1-576-16,-1-5-112 0,-1-4-32 0,-1-3 0 0,0-2-2112 0,-1-5-448 0</inkml:trace>
  <inkml:trace contextRef="#ctx0" brushRef="#br0" timeOffset="108986">7679 16121 5519 0,'-8'-1'496'0,"-1"-3"-496"0,1 1 0 0,-1 0 0 16,-1-2 3456-16,1 1 608 0,0-1 112 0,0 0 32 0,1-2-2400 16,0 2-464-16,1-1-112 0,1 0-16 15,-1-1-32-15,2-1-16 0,-1 1 0 0,2-1 0 0,-4 0-128 0,0 2-16 16,3-1-16-16,-3 1 0 16,-3-2-208-16,2 1-32 0,1 2-16 0,0-2 0 0,-4-1-272 0,1 2-48 15,0 0-16-15,0 0 0 0,-4-2-144 0,1 3-16 16,0-2-16-16,0 3 0 0,-2-1-80 0,2 2-16 15,0 0 0-15,-1-1 0 0,-1 2 32 0,0 1 0 16,1 1 0-16,0 1 0 0,-2 0-176 0,2 1 0 0,-1 2 144 0,1-1-144 16,-1 1 0-16,1 2 0 0,0 2 0 0,-1-1 128 15,1 2-128-15,-1 1 0 0,1 1 0 16,0 1 128-16,-1 0-128 0,0 2 0 16,-1 1 0-16,2 0 0 0,-3 1 0 0,1 1-128 0,-1 3 128 0,0 0 0 15,1 1 0-15,1 2-128 16,1 3 128-16,2 3 0 0,0 2 0 0,2 0-160 15,0 6 160-15,1 0 0 0,2 2-144 0,0-1 144 0,3 2 0 0,2-1-144 0,0 1 144 16,3-2 0-16,0 0-144 0,5 0 144 0,1 5 0 0,3-5 0 16,1-2 0-16,2-2 0 15,2-1 0-15,4-3 0 0,2-3 0 0,3-1 0 0,3-3 192 0,4-2 16 16,-1-3 0-16,-1-2 0 0,1-3-64 16,-1-3-16-16,2-1 0 0,1-4 0 0,0-3 16 0,1-3 0 15,0-2 0-15,2-2 0 0,2-2 48 16,0-2 16-16,2-1 0 0,-1-3 0 15,0-3-32-15,0 0-16 0,-5-3 0 0,-2 2 0 0,0-3 16 0,-1 0 0 0,-1-2 0 16,0-1 0-16,-3-1 32 0,-1-3 16 16,-2-1 0-16,0-3 0 0,0-1 32 0,-2 1 0 0,-3-1 0 0,-1 2 0 15,-3-2 0 1,-2 0 0-16,-2 0 0 0,-1 0 0 0,-3-3-64 0,-1 0 0 0,-2-1 0 0,-2 2 0 16,-3 1-32-16,-2 1-16 15,-3 2 0-15,-1 2 0 0,-4 3-144 0,-1 2 128 0,-1-2-128 0,-3 5 128 16,-3 0 0-16,0 1 0 15,-2 1 0-15,-1 2 0 0,-1-1 16 0,-1 4 0 16,-1 1 0-16,1 3 0 0,-2 3-144 0,2 0 0 0,-3 2 0 0,-1 2 0 16,0 1-160-16,0 1-16 0,1 2 0 0,3 1 0 15,1 0-336-15,3 1-64 0,0 2 0 0,4 3-16 16,3 1-1280-16,1 1-256 0,4 1-48 0,6 1-9728 16,2 0-1952-16</inkml:trace>
  <inkml:trace contextRef="#ctx0" brushRef="#br0" timeOffset="109710.38">12615 16029 32255 0,'0'0'2864'0,"0"0"-2288"15,0 0-576-15,0 0 0 0,0 0 1856 0,0 0 256 16,0 0 48-16,0 0 16 0,-8 0-2000 0,0 5-400 16,-2 1-80-16,-1 3-16 0,-2 0-32 0,-3 2-16 0,-4 2 0 15,-2 3 0-15,-2 1 64 0,-3 3 16 16,-1 1 0-16,0-1 0 0,2-2 288 0,-1 2-128 15,1 1 128-15,1 1 0 0,0 1 0 0,3-1 0 0,2-1 0 0,0-2 0 16,4-3 0-16,3 0 0 0,2-5 0 0,2 1 0 16,3-1 192-16,2-2 112 0,4-9 16 0,0 0 0 15,0 0-48-15,10 9 0 0,1-1 0 0,5-2 0 16,1-2-272-16,5-1 128 0,0 1-128 0,3-1 0 16,1-1 176-16,3-1-176 0,-2-1 160 0,5-2-160 15,1 0 0-15,0 0 0 0,-3-2-208 0,-3 1 64 0,-3 0-128 16,-2-1-32-16,-4 1 0 0,-2 0 0 0,-1-2-16 0,-2 1 0 15,-4 0 0-15,-2-1 0 0,0 1 160 0,-7 4 32 16,6-8 0-16,-6 8 0 0,3-9 368 0,-1 1 80 16,-2 0 0-16,-1 0 16 0,-1 0 208 0,0 1 32 15,-2 0 16-15,0-1 0 0,-1 0-48 0,1 0-16 16,0 1 0-16,-1 2 0 16,5 5 144-16,-5-6 32 0,-1 2 0 0,6 4 0 0,0 0-176 15,0 0-16-15,-7 2-16 0,7-2 0 0,-7 6-352 16,3 1-144-16,0 2 128 0,3 3-128 0,-2 1 0 0,2 4 0 0,0 2 0 0,1 2 0 15,0-2 0-15,0 3-176 0,0 1 176 0,0 1-128 16,0-2 0-16,0 1 0 0,0 0 0 16,0-1 0-1,0 0-384-15,-1 0-64 0,-1-1 0 0,1 2-16 16,1-1-656-16,0 0-128 0,-2-5-32 0,0-1-10384 0,0-3-2096 0</inkml:trace>
  <inkml:trace contextRef="#ctx0" brushRef="#br0" timeOffset="110329.64">12304 15872 4607 0,'-13'-1'192'0,"3"0"64"0,-1-2-256 0,0-1 0 0,-2 1 0 0,1 0 0 15,-1-1 7040-15,-4 1 1344 0,3 0 288 0,-4 1 48 16,2-1-6976-16,-1 2-1392 0,1 1-352 0,-4 1 0 0,-1 3 384 16,0 0 16-16,0 0 0 0,1 2 0 0,-2 1 0 15,1 1 0-15,0 1 0 0,2 3 0 0,0 1-192 16,2 3-32-16,-1 1-16 0,2 3 0 16,-1 1-160-16,1 3 0 0,-1 4 0 0,2 3 0 15,-1 2 0-15,2 2 0 0,1 1 0 0,2 4 0 16,2 3 0-16,2 1 0 0,2 1 0 0,4 0 0 15,-1 0-176-15,4-2 176 0,1 0-128 0,5 0 128 0,4-2-208 0,2 2 32 16,2 1 16-16,3-3 0 0,2-1 32 0,5-4 0 16,1-2 0-16,5-3 0 0,3-5 128 0,4-2-160 15,3-3 160-15,-1-2-160 0,0-5 160 0,1-3 224 16,0-3-48-16,1-2-16 0,1-6 80 0,1-3 16 16,1-1 0-16,1-3 0 0,0-1-32 0,-1-5 0 15,-6 0 0-15,1-2 0 0,-3-2 48 0,-3-1 16 16,-2-4 0-16,-3-3 0 0,1 0 96 0,0-3 0 15,-5-7 16-15,0 1 0 0,-1-1 16 0,-1-3 0 16,-1-3 0-16,-2 0 0 0,-2 1-208 0,-4-4-32 0,-2-4-16 16,-3 2 0-16,-1 2-32 0,-3 1-128 0,-4 1 192 15,-2 3-64-15,-2 4-128 0,-5 0 0 0,-2 2 0 16,-6 2 0-16,-3-1 0 0,-3 0 0 0,-3 0 0 0,-3 2 0 16,-2 2 0-16,-4 1 192 0,0 2-192 0,-1 3 192 15,-2 3-192-15,0 3 0 0,0 1 0 0,-2 4 0 16,-3 4 0-16,-1 1 0 0,0 3 144 0,2 2-16 15,-1 3-128-15,1 3 144 0,1 2-144 0,2 3 160 16,2 1-288-16,3 2-64 0,4 3-16 0,1 1 0 16,2 1-304-16,4 2-64 0,2 3-16 0,5 0 0 15,4 0-1584-15,4 1-304 0,2 0-64 0,7-1-14016 16</inkml:trace>
  <inkml:trace contextRef="#ctx0" brushRef="#br0" timeOffset="110821.43">13621 16367 18431 0,'0'0'1632'0,"0"0"-1312"0,0 0-320 0,0 0 0 16,0 0 3536-16,0 0 640 0,0 0 128 0,7-7 32 16,2 2-3168-16,-1 2-624 0,1 0-128 15,2 0-32-15,2 0-608 0,3 0-128 0,1-1-32 0,6 2 0 16,4 1 816-16,3 0 144 0,6 0 48 0,2 1 0 15,2-1-48-15,2 1-16 0,1 2 0 0,1-2 0 0,1-1-176 0,2 0-48 16,3 0 0-16,0-1 0 0,4 1-96 0,-2 0-32 16,-4 1 0-16,-1-1 0 15,-1 0-80-15,-4 0 0 0,-1-2-128 0,-1 2 192 0,-2-3 112 16,0 2 16-16,-2 0 0 0,-3 1 0 0,-6 0 96 0,-3 0 32 16,-5-2 0-16,-4 1 0 0,-5 0 32 0,-2 2 16 15,-8 0 0-15,0 0 0 0,0 0-112 16,0 0-32-16,0 0 0 0,0 0 0 15,0 0-224-15,3-7-128 0,-3 7 160 0,0 0-160 0,-5-5-208 0,5 5-144 16,0 0-32-16,-6-5 0 16,-1 2-1904-16,7 3-384 0,0 0-80 0</inkml:trace>
  <inkml:trace contextRef="#ctx0" brushRef="#br0" timeOffset="113069.1">9729 17587 15663 0,'0'0'1392'0,"0"0"-1120"0,-4-4-272 0,4 4 0 0,0 0 3600 0,0 0 672 16,0 0 128-16,-6-7 16 0,1 1-2880 15,0 3-592-15,0 1-112 0,5 2-32 0,-4-2 208 0,4 2 32 16,0 0 16-16,-9 1 0 0,1 0-320 16,8-1-64-16,-9 4-16 0,2 3 0 0,-2 2-352 0,0 1-80 15,-1 2-16-15,0 2 0 0,0 3-208 0,3-1 0 16,-4 2 0-16,0 0-160 0,-2 1 160 0,1 0-128 16,1-1 128-16,1 0-128 0,-2-3 128 0,1 0 0 0,1-3 0 15,3 0 0-15,-1 0 0 0,1-2 0 16,1-1 0-16,1-3 0 0,5-6 128 0,-4 7-128 15,4-7 160-15,0 0-160 0,0 0 256 0,0 0-64 16,0 0 0-16,0 0 0 0,0 0-64 0,0 0-128 16,10 2 176-16,2-2-176 0,1-2 192 0,2 0-64 15,0 0 0-15,1-2-128 0,1 0 192 0,1-1-64 16,-1 2 0-16,2 1-128 0,1 0 128 0,1 2-128 16,1 0 0-16,-2 1 0 0,-1 1 0 0,1 1 128 0,0 2-128 15,-3 0 0-15,1 1 128 0,-2 0-128 0,0 4 0 0,-2 0 0 16,-1 2 0-16,-1 1 0 0,-2 2 0 0,0 0 0 15,0 1 0-15,-2-1 0 0,-2-1 0 0,0 1 0 16,-2 0 0-16,-1-1 0 0,-2-1 0 0,-2 1 0 16,-1-1 192-16,0-1-64 0,-2-1 0 0,-2 0-128 15,0-1 256-15,-4-1-64 0,-1-1-16 0,1 0 0 16,-1-2 16-16,-2-1 0 0,-3 0 0 0,0-1 0 16,-1-1-32-16,-2-1 0 0,-2 1 0 0,1-2 0 0,-2-1-160 15,2 0 0-15,2-1 144 0,1 0-144 0,0-1 0 16,2 1 0-16,2-1 0 0,1-1-192 15,2 0-208-15,0-1-48 0,2 0-16 0,2-2 0 16,-1-1-1296-16,4-2-256 0,0-2-48 0,2-1-16 16,5-3-1328-16,0-1-272 0,2-10-48 15,2 1-16-15</inkml:trace>
  <inkml:trace contextRef="#ctx0" brushRef="#br0" timeOffset="113443.83">9700 17635 15663 0,'0'0'688'0,"0"0"144"0,0 0-656 0,0 0-176 0,0 0 0 0,0 0 0 0,0 0 2720 16,0 0 512-1,0 0 96-15,0 0 32 0,0 0-1936 0,0 0-384 0,0 0-80 0,0 0 0 16,0 0-48-16,0 0 0 0,9-3 0 0,0 1 0 0,0 0-288 0,1 1-64 16,2-1-16-16,1 1 0 0,2 1-48 0,0-1-16 15,1 0 0-15,0 0 0 0,-1 0-112 0,1 0-32 16,0-1 0-16,1 1 0 16,-1-1-112-16,2 1-32 0,-4 1 0 0,1 0 0 0,0-1-48 0,0 0-16 15,-2 0 0-15,2 0 0 0,-4 0-128 0,1 0 0 16,-1 0 0-16,-1 0 0 0,0-1 0 0,-2 1-144 0,-8 1 0 0,10-2 0 31,0 0-1584-31,-10 2-320 0,9-2-64 0,-9 2-13568 0</inkml:trace>
  <inkml:trace contextRef="#ctx0" brushRef="#br0" timeOffset="114075.25">10290 17634 5519 0,'0'0'240'0,"0"0"64"0,-5 0-304 0,5 0 0 31,0 0 0-31,0 0 0 0,-8-1 4560 0,8 1 864 16,0 0 160-16,0 0 48 0,-5-2-3904 0,5 2-768 15,0 0-144-15,0 0-48 0,0 0-16 0,0 0-16 0,0 0 0 0,0 0 0 0,0 0 0 0,9-2 0 16,2 0 0-16,3 0 0 16,-1 1 32-16,2 0 0 0,4-1 0 0,2 0 0 0,1 0-144 0,3-1-32 15,2 0 0-15,0 0 0 0,2 0-80 16,-2-1-32-16,5 1 0 0,0 0 0 0,0-1-160 0,0 1-16 16,-4 0-16-16,-1 1 0 0,-2-1-112 0,-3 1-32 15,-1 0 0-15,0 1 0 0,-4-1-144 0,-1 1 0 0,-4-1 144 0,0 2-144 16,-4-1 0-16,-8 1 0 15,0 0 0-15,0 0 0 32,0 0-480-32,0 0-16 0,0 0 0 0,0 0 0 0,0 0-464 0,0 0-80 0,0 0-32 0,-10 1 0 0,-1-1-560 15,-1 3-112-15,-3-1-32 0,1-1 0 16,0 1-336 0,1 0-80-16,1 1-16 0,-1-1 0 0,1-1 1248 0,0 0 240 15,-1 1 48-15,1-1 16 0,-1 0 992 0,0-2 208 0,-2 1 32 0,2 0 16 0,0 0 160 0,2 0 16 16,0 0 16-16,1-1 0 0,1 1 336 0,1 1 64 15,1 0 16-15,1 0 0 0,6-1 144 0,-5 2 48 16,-2 0 0-16,7-2 0 0,0 0-112 0,0 0-32 16,-6 6 0-16,0 1 0 0,6-7-256 0,-5 9-48 15,-1 0-16-15,2-1 0 0,-1 2-240 0,1 1-48 16,1 1-16-16,-2 2 0 0,1 2-288 0,0 1-48 16,1 0-16-16,0 3 0 0,1 1-96 0,-3-1-32 15,1 1 0-15,1-2 0 0,-2 1-144 0,2 1 0 0,-2 0 0 16,2 0 0-16,0-1 0 0,0-2 0 0,-1 0 0 0,1-2 0 15,0 1-160-15,-1-2 160 0,1-1 0 0,1-1-144 32,0 0-320-32,-1-2-64 0,1-1-16 0,2-10 0 15,-1 10-1664-15,1-10-336 0,0 9-64 0</inkml:trace>
  <inkml:trace contextRef="#ctx0" brushRef="#br0" timeOffset="114494.13">10779 18004 26719 0,'0'0'1184'0,"0"0"240"15,0 0-1136-15,0 0-288 0,0 0 0 16,0 0 0-16,0 0 3024 0,11 1 560 0,-11-1 96 0,11 1 32 16,-3 0-2640-16,1 1-528 0,-9-2-96 0,10 4-32 15,0-1 80-15,-1 0 16 0,-1 2 0 0,-2 0 0 0,3 1-320 0,-4 0-64 16,2 1-128-16,-1 1 192 0,-2-1-192 0,-1 2 0 15,0 0 0-15,-2 1 0 16,-1 0-480-16,-1 0-32 0,-3-1-16 0,1 0 0 16,-3 0-48-16,1 0-16 0,-3 0 0 0,0-2 0 0,1 1 224 0,-3 0 48 0,-1-1 16 0,1 0 0 15,-1-1 304-15,1-1 0 16,-1 1 128-16,2-1-128 0,0-1 368 0,2 0-32 16,-1-1 0-16,8-3 0 0,-7 3 192 0,7-3 48 15,-5 4 0-15,5-4 0 0,0 0-112 0,0 0-16 0,0 0 0 0,0 0 0 16,0 0-144-16,9 4-48 0,1-1 0 0,2 1 0 15,0-1 0-15,3 0 0 0,3-1 0 0,1 1 0 16,-2-1-112-16,3 1-16 0,0 0-128 0,1 0 192 16,-1-1-192-16,0 0 0 0,2 1 0 0,0 0 0 15,2-2-272-15,-1 0-112 0,-1-1 0 0,2 0-16 16,0-1-1296-16,-2-2-256 16,-2 1-48-16</inkml:trace>
  <inkml:trace contextRef="#ctx0" brushRef="#br0" timeOffset="114794.22">11615 17664 28559 0,'0'0'2544'15,"0"0"-2032"-15,0 0-512 0,0 0 0 0,0 0 2752 0,0 0 464 0,0 0 96 0,0 0 16 16,0 0-2304-16,0 0-464 0,1 9-96 0,-1-9-16 15,2 10 144-15,0 0 32 0,-1-1 0 0,0 2 0 16,1 2-48-16,-2 0-16 0,0 2 0 0,0 2 0 0,1-1-352 0,-1 3-64 16,0 1-16-16,0-1 0 15,0 0-128-15,0 1 0 0,0 1 144 0,0 0-144 0,-1 0 0 0,1-2 0 16,1 0 0-16,-1-1 0 16,0-1-176-16,0 0 0 0,3-3 0 0,-3-1 0 15,0-2-272-15,0 0-64 0,0-1-16 0,0-1 0 16,0-9-1296-16,1 9-256 0,-1-9-48 0</inkml:trace>
  <inkml:trace contextRef="#ctx0" brushRef="#br0" timeOffset="115016.7">11385 17918 35007 0,'0'0'1552'0,"0"0"320"16,0 0-1488-16,0 0-384 0,0 0 0 0,9-2 0 0,-9 2 1024 0,16-2 144 0,1-2 32 0,0 2 0 16,3 0-704-16,3 0-144 0,5 0-32 0,1-1 0 15,2 1 128-15,-1 0 32 0,-2 0 0 0,1 0 0 16,1-1-256-16,-2 1-48 0,0 0-16 0,-1 0 0 16,0 0-160-16,-3-1 0 0,-2 1 0 0,-1 1 0 15,-4 0-816 1,2 0-80-16,-1 0-32 0,-2 0 0 0,-1-2-1472 0,-2 2-288 0,-1 0-64 0</inkml:trace>
  <inkml:trace contextRef="#ctx0" brushRef="#br0" timeOffset="115359.47">12137 17705 7359 0,'0'0'656'0,"0"0"-528"0,0 0-128 0,0 0 0 16,11 1 6832-16,0-1 1328 0,-2 0 272 0,2-1 48 16,0-2-6480-16,0 1-1296 15,0 0-256-15,1 0-48 0,1-1 224 0,3-1 32 0,0 1 16 0,3 1 0 16,-1-2 0-16,2 2 0 0,1 0 0 0,4-1 0 16,2-1-224-16,3 1-64 0,1 0 0 0,-2 1 0 15,-1-2-384-15,-3 2 0 0,-1-1 0 0,-1 1 0 16,0-2 0-16,-1 2 0 0,-2 0 0 0,0 0 0 0,-2 0 0 15,-3 0 0-15,0 1 0 0,-1 0 0 32,-2 0-448-32,-1 0 0 0,-2 0-16 0,-9 1 0 0,0 0-608 0,0 0-112 15,0 0-32-15,0 0 0 0,0 0-2048 0,0 0-432 0,0 0-80 16,-8-1 0-16</inkml:trace>
  <inkml:trace contextRef="#ctx0" brushRef="#br0" timeOffset="115576.59">12465 17662 7359 0,'-12'5'656'0,"3"-1"-528"0,0-3-128 0,2 1 0 0,1 0 5776 0,1 0 1136 0,-2 2 208 0,7-4 48 16,0 0-4832-16,-5 5-976 16,0-1-192-16,5-4-32 0,0 0 96 0,-4 8 32 0,2 0 0 0,2-8 0 15,0 11-336-15,-2 0-64 0,4-1-16 0,-1 2 0 16,1 0-320-16,0 1-64 0,-2 1-16 0,2 2 0 16,0 0-256-16,0 1-64 0,-1 2-128 0,0 0 192 15,1 2-192-15,-2 0 176 16,-1 0-176-16,0-2 160 0,0-3-160 0,0 1 0 15,-1 0 0-15,1 0 0 0,-1-2-128 0,0 1-16 16,3-3 0-16,-1 0 0 16,-2 0-304-16,2-1-48 0,0-1-16 0,1-1 0 15,-1-10-1280-15,3 10-272 0,-2-1-48 0</inkml:trace>
  <inkml:trace contextRef="#ctx0" brushRef="#br0" timeOffset="115950.77">12641 18052 33167 0,'0'0'1472'0,"0"0"304"16,0 0-1424-16,0 0-352 0,0 0 0 0,0 0 0 0,10 0 1984 0,-1 0 336 0,-9 0 64 0,11 1 16 0,-1 0-1408 0,-10-1-288 16,11 3-48-16,0-1-16 0,-11-2-48 0,12 4-16 15,-1 1 0-15,-1 0 0 16,-2 2-288-16,1-1-64 0,-1 1-16 0,-1 0 0 0,-3-1-208 0,0 2 0 0,-4-8 0 0,4 10 0 15,-3 0-256-15,1-2-32 0,-4 0-16 0,1 0 0 16,-4 0-144-16,2-1-48 0,-1 0 0 0,-1 1 0 16,0-2 96-16,-1 1 16 0,-2 0 0 0,1 0 0 0,0 0 208 15,2-1 176 1,-1 0-208-16,1-2 80 0,5-4 128 0,-6 5 224 0,1-2-48 0,5-3-16 0,-4 4 288 0,4-4 48 16,0 0 16-1,0 0 0-15,0 0-256 0,0 0-64 0,0 0 0 0,0 0 0 0,0 0-192 0,8 5 0 16,3-1 128-16,1-2-128 0,0-1 0 0,5-1 0 15,-1 0 0-15,4-2 0 0,1 0-240 0,4 0 16 16,2-4 0-16,1 0 0 16,2-1-592-16,-1 0-112 0,-2 0-32 0,-1-1 0 15,-1 0-2160-15,-1 0-432 0,-1-1-96 0</inkml:trace>
  <inkml:trace contextRef="#ctx0" brushRef="#br0" timeOffset="116380.61">13580 17812 6447 0,'0'0'576'0,"0"0"-576"16,0 0 0-16,0 0 0 0,0 0 7872 0,0 0 1456 0,0 0 288 15,0 0 64-15,0 0-7536 0,10 5-1504 0,1-3-320 0,1-1-48 16,2-1 240-16,1 0 64 16,2 0 0-16,0 0 0 0,1-1-256 0,3 0-32 0,1-2-16 0,1 0 0 15,2 0-272-15,0 0 0 0,-2-2 0 0,2 1 0 16,-1 0-144-16,-2-1-96 0,-2 0-16 0,-3-1 0 31,0 1-608-31,-1-2-128 0,-5 1-32 0,0-1 0 16,-1 0-2352-16,-2 2-464 0</inkml:trace>
  <inkml:trace contextRef="#ctx0" brushRef="#br0" timeOffset="116569.89">13616 17911 36623 0,'0'0'1616'0,"0"0"352"16,-6 5-1584-16,6-5-384 0,0 0 0 0,0 0 0 15,0 0 0-15,0 0-320 0,1 9 48 0,-1-9 16 16,9 7 384-16,2-1 96 0,2-2 16 0,0 0 0 15,5-1 112-15,2-1 32 0,0-1 0 0,4-1 0 0,2-1-384 0,2-1 0 16,4-1 0-16,0-2 128 16,-2 0-1488-16,1-3-304 0,0-2-48 0,0-1-13456 0</inkml:trace>
  <inkml:trace contextRef="#ctx0" brushRef="#br0" timeOffset="117027.93">14690 17530 11967 0,'0'0'1072'0,"0"0"-864"0,0 0-208 0,0 0 0 15,0 0 5504-15,0 0 1072 0,0 0 208 0,0 0 32 0,0 0-5216 16,14 3-1024-16,0-1-224 0,0-1-32 0,0-1 288 0,3 0 64 15,2 0 16-15,-1 0 0 0,0 0-16 0,1 1 0 16,0 1 0-16,3-2 0 0,0-3-224 16,2 2-32-16,1 1-16 0,-1 0 0 0,0-1-224 0,0 0-48 0,0 0-128 0,0 1 192 15,-2 2-192-15,0-1 144 0,-2-1-144 16,-2-1 128-16,0-1-128 0,-3 0-192 0,-2 0 32 0,0-1 16 16,-4 1-400-1,-1 0-80-15,-8 2-16 0,0 0 0 16,0 0-1472-16,6-7-288 0,-6 7-64 0,-4-8-16 0,-2 0-1104 0,-4 2-208 0</inkml:trace>
  <inkml:trace contextRef="#ctx0" brushRef="#br0" timeOffset="117241.87">15039 17485 4607 0,'0'0'400'0,"-10"4"-400"0,0-1 0 0,3 0 0 0,-2-1 5344 0,1 1 992 15,8-3 192-15,-9 4 32 0,9-4-3984 0,-9 6-784 16,3-1-176-16,6-5-16 0,-8 8-256 0,8-8-64 0,-6 7 0 0,0 0 0 16,2 2-304-16,0 1-64 0,1 1-16 0,2 2 0 15,-2 2-224-15,2 1-48 16,-1 3-16-16,2 2 0 0,-2 1-288 0,1 2-64 0,0 2-16 0,1 2 0 31,-1-1-112-31,0 2-128 0,-1 1 176 0,-1-1-176 16,1 2 144-16,0-1-144 0,1-2 0 0,0-2 144 15,-1-3-144-15,-1-1 0 0,1-1 0 0,1-4 128 16,-1 0-128-16,0-4-192 0,1-2 32 0,-2-2 16 31,3-9-560-31,0 0-96 0,0 0-32 0</inkml:trace>
  <inkml:trace contextRef="#ctx0" brushRef="#br0" timeOffset="118185.88">16538 17704 30575 0,'-8'2'1344'0,"8"-2"304"0,-6-1-1328 0,6 1-320 0,0 0 0 0,0 0 0 0,0 0 528 0,0 0 48 16,0 0 0-16,0 0 0 0,0 0 448 0,0 0 112 0,0 0 16 0,0 0 0 15,13 2-208-15,2 0-48 16,0 0 0-16,1 0 0 0,3 3-256 0,0-2-64 16,1-1-16-16,2 1 0 0,-1-2-80 0,-1 1-16 15,1 0 0-15,0-1 0 0,-1 0-272 0,0-1-64 0,-1 0-128 0,-2 0 192 0,1 0-192 0,-2 0 0 16,0 0 0-16,-2 0 0 0,-1-1-144 15,-3 0-80-15,-10 1-16 0,0 0 0 32,10-2-1552-32,-10 2-304 0,0 0-64 0,0 0-9344 15,0 0-1872-15</inkml:trace>
  <inkml:trace contextRef="#ctx0" brushRef="#br0" timeOffset="118397.88">16424 17858 36111 0,'0'0'1600'0,"0"0"320"0,0 0-1536 0,0 0-384 0,0 0 0 0,0 0 0 16,0 0 0-16,11 7 0 0,2 0-144 0,4-3 144 16,1 1 512-16,5-1 192 0,3 0 64 0,2 0 0 15,1 0 48-15,-2-2 16 0,2-1 0 0,-3 1 0 16,1-2-480-16,-1 0-96 0,-2 0 0 0,1-2-16 16,-2 1-240-16,-1 0 0 0,-4-1 0 0,0 0 0 15,-3 0-496-15,0-1-32 16,-2 1-16-16,-2-1 0 0,-2 0-1664 0,-2-1-336 0,0 1-64 0,-7 3-12688 15</inkml:trace>
  <inkml:trace contextRef="#ctx0" brushRef="#br0" timeOffset="118849.59">16869 17576 20271 0,'0'0'896'0,"0"0"192"0,-5-7-880 0,1 1-208 16,0 0 0-16,4 6 0 0,-2-6 2896 0,2 6 544 0,-2-7 96 0,2 7 32 15,0 0-1648-15,0 0-320 0,0 0-64 0,0 0 0 16,0 0-432-16,0 0-80 0,0 0 0 0,0 0-16 16,0 0-656-16,0 0-128 0,-3 10-32 0,3 0 0 15,1 0 0-15,2 2-16 0,2 0 0 0,1 1 0 16,1 1-176-16,1 1 0 0,3-1 0 0,1 0 0 16,2 0 0-16,1-1 0 0,3 0 0 0,-1 0 128 15,4 0-128-15,0-2 0 0,1-1 144 0,1-1-144 16,-2-2 128-16,-2-2-128 0,-2-2 160 15,0 1-160-15,0-2 128 0,-1-1-128 0,-1-1 0 0,-2 0 144 16,0 0-144-16,-2 0 128 0,-2-1-128 0,-9 1 128 16,9-1 0-16,-2-1-128 0,-7 2 192 0,0 0-64 15,0 0 64-15,0 0 0 0,0 0 0 0,0 0 0 0,0 0 32 16,0 0 16-16,0 0 0 0,0 0 0 0,-11 3-112 0,0 1-128 16,0 2 176-16,0 2-176 0,-3 1 128 0,-2 4-128 15,2 0 0-15,-2 2 0 16,1-1 0-16,-1 4 0 0,-2 2 0 0,-1 0 0 0,-1-2 0 0,2 2 0 15,0 0 0-15,2 0 0 0,-1 0-144 0,3-3 144 16,1 1-128-16,2-2 128 16,-1 0-320-16,3-3 0 0,1-1 16 0,1-2 0 15,3-1-336-15,4-9-80 0,-2 6-16 0,2-6 0 16,0 0-1648-16,0 0-336 0,12-2-64 0</inkml:trace>
  <inkml:trace contextRef="#ctx0" brushRef="#br0" timeOffset="119261.14">18228 17254 20271 0,'0'0'1792'31,"0"0"-1424"-31,0 0-368 0,0 0 0 0,0 0 3264 0,0 0 576 0,0 0 112 0,0 0 16 0,0 0-2688 0,9-4-528 16,1 2-112-16,3 1-32 0,3 0 528 0,4 1 96 0,1 0 32 0,4 0 0 15,6-1-416-15,-1 1-80 16,0 1 0-16,0-1-16 15,0 0-336-15,1 0-64 0,1 0-16 0,0 0 0 0,0-1-160 0,-2 1-48 16,0-1 0-16,1 1 0 16,0-1-128-16,-1 1 0 0,-1 0 144 0,-1 0-144 15,-5 0 0-15,-1 0 0 0,-3 0 0 0,-1 0 128 0,-4 0-272 16,-2 0-48-16,-3 0-16 0,-9 0 0 16,0 0-656-16,0 0-128 0,0 0-32 0,0 0 0 15,0 0-2048-15,0 0-432 0,0 0-80 0,-13-6-11264 0</inkml:trace>
  <inkml:trace contextRef="#ctx0" brushRef="#br0" timeOffset="119485.51">18681 17214 25679 0,'-16'-1'1136'0,"5"1"240"0,-1-1-1104 0,-1 0-272 0,4 1 0 0,-1-1 0 16,0 0 1664-16,2 1 256 0,8 0 64 0,-9 2 16 15,2 0-384-15,7-2-80 0,0 0 0 0,-8 4-16 16,8-4-368-16,-7 7-64 0,3 0 0 16,4-7-16-16,-3 9-384 0,-1 2-80 0,3 2-16 0,0-1 0 0,0 3-144 0,-1 2-16 15,2-1-16-15,-1 3 0 16,-2 2-208-16,1 2-32 15,-1-1-16-15,0 1 0 0,-2 0-160 0,1 0 160 0,-1-1-160 0,1 1 160 16,1 0-160-16,-2 0 0 0,1 0 144 0,1-1-144 16,-1-2 0-16,2-2 0 0,0-1 0 0,0-2 0 15,0-3 0-15,0-1-208 0,1-1 16 0,1 0 16 32,0-10-528-32,1 10-96 0,-1-10-32 0,4 7 0 15,-4-7-2352-15,0 0-464 0,0 0-112 0</inkml:trace>
  <inkml:trace contextRef="#ctx0" brushRef="#br0" timeOffset="119864.64">18669 17684 14735 0,'0'0'1312'0,"0"0"-1056"16,0 0-256-16,0 0 0 0,0 0 5696 0,10-5 1088 15,0 1 224-15,0 2 32 0,0 2-5216 0,1 0-1056 16,1 1-192-16,0 1-64 0,0 0 352 0,2 2 64 15,-2-1 16-15,2 1 0 0,-3 1-624 0,-2-1-112 16,2 2-16-16,-11-6-16 0,10 8-176 0,-5 1-192 16,-5-9 32-16,4 12 16 15,-3 0-448-15,-2 0-96 0,-2-1-16 0,-2 2 0 16,-1-1-32-16,-3-1-16 0,-2 0 0 0,2 0 0 0,-2 0 352 0,1-1 64 0,-1-3 16 0,0 0 0 16,0-1 320-16,1 0 0 15,2-2 192-15,8-4-64 0,-7 7 320 0,7-7 48 0,-8 5 16 0,8-5 0 16,0 0 64-16,0 0 32 15,0 0 0-15,0 0 0 0,0 0-240 0,5 9-48 0,-5-9-16 0,11 8 0 16,0-3-160-16,3 0-16 0,1-1-128 0,2 0 192 16,1-3-32-16,-1 1-16 0,0 0 0 0,0-1 0 15,0-1-144-15,-1 0-192 0,1 0 32 0,-2 1 16 16,-2-2-464-16,3-1-96 16,-1 0 0-16,1-2-16 0,-1-1-2480 0,0-3-512 0</inkml:trace>
  <inkml:trace contextRef="#ctx0" brushRef="#br0" timeOffset="120095.35">19586 17476 24879 0,'0'0'1088'0,"0"0"256"0,0 0-1088 0,0 0-256 16,11-2 0-16,3-1 0 0,1 1 3600 0,2 0 672 16,0 0 128-16,1 0 16 0,-3-2-3600 0,2 1-816 0,-1 0 0 15,1 1 0 1,-1-1-512-16,1 0-16 0,-2 0-16 0,-2-1-11120 16,-1 2-2224-16</inkml:trace>
  <inkml:trace contextRef="#ctx0" brushRef="#br0" timeOffset="120276.07">19548 17624 25791 0,'0'0'2304'0,"0"0"-1856"0,0 0-448 0,0 0 0 0,0 0 3504 0,9 4 592 16,1-2 128-16,1 1 32 0,2-1-3360 16,1 1-688-16,2-2-208 0,1 1 128 0,4 1 96 0,1 0 32 15,0-3 0-15,4 0 0 31,1-1-1792-31,0 0-336 0,1-1-80 0</inkml:trace>
  <inkml:trace contextRef="#ctx0" brushRef="#br0" timeOffset="120980.08">20760 17094 12895 0,'0'0'576'0,"0"0"112"15,0 0-560-15,0 0-128 0,0 0 0 0,0 0 0 0,0 0 6000 0,6 2 1168 0,0-1 224 0,1 1 48 16,3 0-5632-16,2 0-1120 0,6 0-240 0,0 0-32 15,4 1 192-15,2 0 32 0,5-1 16 0,0 1 0 16,0 0-272-16,4-1-48 0,4 0-16 0,-3 0 0 16,-1-1-192-16,1 0-128 0,-3 2 128 0,-4-2-128 15,-3 0 0-15,1 0 0 0,-3-1-160 0,-3 0 160 16,-1 0-480-16,-2 1 16 0,-2-2 0 0,-2 1 0 16,-6-1-560-16,-6 1-96 15,0 0-32-15,0 0 0 0,0 0-1552 0,0 0-320 0,0 0-64 0,-6-6-16 16,-5 3 1552-16,-2 0 304 0,-3 0 64 0,0 2 16 0,-1 1 656 0,0 0 144 15,-2 0 32-15,-1 1 0 0,0-1 1040 0,0 2 224 16,1-1 32-16,0 1 16 0,1-1 544 0,2 1 96 16,-1 0 32-16,4 2 0 0,2-1-144 0,2 0-32 15,-2 1 0-15,3 0 0 0,0 1-336 0,2 1-80 0,6-6-16 0,-5 10 0 16,-1 0-144-16,2 1-48 0,1 1 0 16,0 1 0-16,0 2-368 0,1 2-80 0,0 2-16 0,0 3 0 15,0 1-48-15,2 0-16 16,0 2 0-16,0 0 0 0,-1 1-64 0,1 1 0 0,4 2-16 0,-2-1 0 15,-1-1-112-15,0-1-128 0,1 2 176 0,2-2-176 16,-2-2 128-16,0-2-128 0,-1-3 0 0,1-1 0 16,0-3 0-16,2-3-272 0,-4-1 16 15,1-1 16-15,-1-10-400 0,0 0-64 0,0 0-32 0,0 0 0 16,0 0-1552-16,0 0-304 0,0 0-64 0,9-11-14256 16</inkml:trace>
  <inkml:trace contextRef="#ctx0" brushRef="#br0" timeOffset="121326.88">21650 17298 25791 0,'0'0'2304'0,"0"0"-1856"0,0 0-448 0,0 0 0 0,0 0 3360 0,0 0 576 15,0 0 112-15,0 0 32 16,0 0-2992-16,-6 0-576 0,6 0-128 0,-9 3-32 0,-1 1 160 0,0 3 16 0,0 0 16 0,-1 1 0 16,-2 2-224-16,-3 3-64 0,1 2 0 0,-5 1 0 15,-1 1-256-15,2 4 0 0,-1 0 0 0,-1 1 0 16,-2 2 144-16,-1 1-144 16,0 3 0-16,0 0 144 0,-1 3-16 0,0 0 0 15,-2-2 0-15,3 2 0 0,-1 2-128 0,-1-1 128 0,0 0-128 0,1-1 128 16,1-3-128-16,0 0-192 15,4-1 32-15,2-3 16 0,1-4-64 0,3-1-16 0,2-2 0 16,3-1 0-16,3-4-288 0,1 0-48 16,0-3-16-16,3-2 0 0,2-7-1536 0,0 0-320 0,0 0-64 15</inkml:trace>
  <inkml:trace contextRef="#ctx0" brushRef="#br0" timeOffset="121761.15">21906 17587 35583 0,'0'0'1584'0,"0"0"320"0,10-4-1520 0,-2-1-384 0,2 1 0 0,-2 0 0 0,-8 4 768 0,0 0 64 16,0 0 32-16,0 0 0 16,5-4 32-16,-5 4 0 0,0 0 0 0,0 0 0 15,-6-2-368-15,-2 1-64 0,0 3-16 0,-1 2 0 16,-3 3-256-16,0 2-48 0,-2 1-16 0,-2 2 0 15,3 2-128-15,-3 3-176 0,0-1 48 0,1 1 0 16,0-1-16-16,1 2 0 0,1 0 0 0,2 0 0 0,1-2 144 0,1 1-208 16,3-2 80-16,1 1 128 0,2-1-352 0,2-1 48 15,1-3 16-15,2 2 0 0,2-2 32 0,0-2 16 16,3 0 0-16,1-1 0 0,3 0 240 0,3-1-144 16,0-1 144-16,1-2-128 0,2 0 128 0,-1-2 0 15,1-2 0-15,-1 1 0 0,0-3 160 0,0-1 16 16,-3 0 0-16,-1-1 0 0,-1-2 160 0,-1 1 48 15,-1-1 0-15,-3 1 0 0,0-2 240 0,0 1 48 16,-6 6 16-16,3-9 0 0,-1-1-256 0,-2 10-48 0,-2-9-16 0,-1 0 0 16,-2 0-240-16,-2 2-128 0,-3 1 128 15,-2 2-128-15,-2-1 0 0,-1 1-320 16,-3 1 64-16,0 2 16 16,-2 1-400-16,1 2-96 0,1 0-16 0,1 1 0 15,1 0-1568-15,0 0-320 0,3 0-64 0,2-2-13696 0</inkml:trace>
  <inkml:trace contextRef="#ctx0" brushRef="#br0" timeOffset="123188.55">22526 16882 24879 0,'0'0'2208'0,"-4"-6"-1760"0,4 6-448 0,-4-7 0 15,0-1 2832-15,-1 1 496 0,-1 1 80 0,-2-1 32 16,-1 1-2800-16,-2-2-640 0,-2 1 0 0,-1 2 0 16,-3-1 256-16,0 2 48 0,-2-1 0 0,-1 1 0 15,-3 0-80-15,-1-1-16 0,-3 1 0 0,-1-1 0 16,-4 2-208-16,-3-1 0 0,-3-1 0 0,-5-1 0 16,-5 0 0-16,-2 2-128 0,1-1 128 0,-3 1-160 15,1-1 160-15,-1-1 0 0,0 1 0 0,-4-3 0 16,-9 1 0-16,-2 0 0 0,-3-1 0 0,-1 0 0 0,0 0 0 15,-5 0 0-15,-4-3 0 0,-4 2 0 0,-3 2-128 0,3 2 128 16,3-3-128-16,-6 0 128 0,-6 1-240 0,1-1 48 16,3-1 0-16,1 3 0 0,-2-1 0 0,-1 0 0 15,-3 1 0-15,5 0 0 0,3 1 0 16,-2 0 16-16,-4 1 0 0,3 0 0 0,4 0 176 0,3 2 0 16,0 0 0-16,0 1 0 0,-3 0 0 0,5 1 0 15,4 0 0-15,3 1 128 0,3 1 64 16,-1 1 32-16,1 1 0 0,4-1 0 0,5 0 192 0,8 2 32 0,4-2 16 0,5 0 0 15,6 2-112-15,1-1-32 0,1 0 0 0,3 2 0 16,4-2-160-16,4 1-32 0,4-2-128 0,4 2 192 16,1 1 0-16,4-1 0 0,1 0 0 0,3 0 0 15,3-1 208-15,5-4 48 0,-7 5 0 0,7-5 0 16,-4 9-96-16,4-9-16 0,-2 12 0 0,1-1 0 16,0 3-32-16,-2 0-16 0,3-1 0 0,0 2 0 15,-1 5-288-15,1 2 0 0,-2 1 0 0,1 5 0 16,-2 2 0-16,0 3 0 0,1 1-128 0,-1 5 128 15,0 5 0-15,-1 3-176 0,1 3 176 0,-1 4-160 16,1 3 160-16,1-1 0 0,1-2 0 0,1 0 0 16,0-1 0-16,0-1 0 15,0-1-176-15,1-2 176 0,1 0-176 0,-2-1 176 0,-2-2-192 0,4-3 192 0,-2-1-208 16,2-1 64 0,-2 0 16-16,1-5 0 0,-1-3 0 0,1 0 0 0,-1-1 0 0,0-1 0 15,1-1 128-15,0-2-160 0,1-4 160 0,-1 1-160 0,3-2 160 16,-2 1 0-16,1-4 0 0,1 1 0 0,2-2 0 0,-1-2 0 15,2-1 0-15,2-2 0 16,-1 0 0-16,3-2 0 0,-4-1 128 0,4 1-128 0,1-1 128 0,-1-1-128 16,1 0 128-16,-3-5-128 0,1 1 144 15,1-1-144-15,1 1 192 0,1 0-192 0,2 0 208 16,1 0-64-16,3 1-16 0,18 4 0 0,-4-3 32 0,3-2 0 0,0-1 0 16,1-1 0-16,5-2-160 0,0 0 160 15,4 1-160-15,2-1 160 16,1 0-160-16,3 0 0 0,1-1 0 0,7 0 128 0,3-1-128 15,3 0 0-15,2 0 0 0,0 3 0 0,0-1 0 0,4-1 0 16,2-1 0-16,3 1 0 0,2-1 0 0,-1 2 0 16,-2 1 0-16,2 0 0 0,3-1 0 0,-1 0 0 15,0 0 0-15,-1 2 0 0,-2-2 0 0,1 0 0 0,2 0 0 16,-1-1 0-16,1 0 0 0,-6 2 0 0,0 0 0 0,0-1 0 0,-2-3 0 0,0 1 0 16,-3 0 0-16,-3 0 128 0,-4 0-128 15,-4 0 0-15,-1-1 144 0,-2 0-144 16,-2-1 240-16,0-1-32 0,0 0 0 0,-4 0 0 0,-3 1-208 0,0-2 176 31,-2 0-176-31,-2-1 160 0,0 0-32 0,-1-2-128 16,-3 1 192-16,0-1-64 0,-4 1-128 0,0-1 0 0,0-1 0 15,-2 2 128-15,-3-2-128 0,-13 4 0 0,3-1 0 0,0 0 0 0,-1-2 0 0,2-1 0 16,0 1 0-16,-3-2 0 0,1-1-256 0,10-9 64 16,-6 3 0-1,-5-1 16-15,-5 1-16 0,-1-1 0 0,-2-1 0 0,0-4 0 31,-4-2-208-31,2 0-48 0,-2-2-16 0,1-1 0 16,-2-2-144-16,2 1-32 0,-2-1 0 0,3 0 0 16,-2 1 112-16,1 1 16 0,-2-1 0 0,1 0 0 0,0-1 336 0,0 1 176 0,-1-3-160 0,3 0 160 15,-2-1 0-15,1-2 0 0,-2-1 0 0,1 1 0 16,-1-3 448-16,-1 2-32 0,-1 0 0 0,0 1 0 16,-2-1-160-16,-1 0-16 0,0 0-16 0,1 0 0 15,-2 0-96-15,0 2 0 0,-1 1-128 0,0 0 192 16,2 3 48-16,-1 1 0 0,0 1 0 0,-1 3 0 15,0 4 80-15,-1-1 32 0,0 1 0 0,0 0 0 16,1 1-112-16,0 4-32 0,-1 0 0 0,0 1 0 16,2 1-80-16,0 2-128 0,2 11 176 0,-5-11-176 0,5 11 208 0,-3-11-64 15,3 11-16-15,0 0 0 0,0 0-128 0,0 0 128 16,0 0-128-16,0 0 128 0,0 0-128 0,0 0 0 16,0 0 0-16,0 0 0 0,-13 12-192 0,4 6 192 15,2 5-192-15,0 4 192 0,1 5-288 0,2 7 64 16,0 6 16-16,2 6 0 0,3 2 208 0,3 2 0 15,0 3 0-15,3-1 0 0,0 0 0 0,1 1-144 16,0 0 144-16,0-1-128 16,0-6-480-16,-1-2-96 0,-1-7 0 0,1-4-12080 0,-2-4-2400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7:59:21.733"/>
    </inkml:context>
    <inkml:brush xml:id="br0">
      <inkml:brushProperty name="width" value="0.05292" units="cm"/>
      <inkml:brushProperty name="height" value="0.05292" units="cm"/>
      <inkml:brushProperty name="color" value="#FF0000"/>
    </inkml:brush>
  </inkml:definitions>
  <inkml:trace contextRef="#ctx0" brushRef="#br0">3301 656 6447 0,'-1'-3'576'0,"1"1"-576"0,-1 0 0 0,1 1 0 15,-3-2 2176-15,1-1 320 0,2 2 64 0,-3-1 0 0,0 0-896 0,-1 0-176 16,-1 0-32-16,-1 1-16 0,2-1 96 0,0 0 32 16,-1 0 0-16,0 2 0 15,-1-1-352-15,3 1-80 0,3 1-16 0,-3-4 0 0,-1 2-224 16,4 2-64-16,0 0 0 0,0 0 0 0,0 0-144 15,0 0-48-15,-2-3 0 0,2 3 0 0,2-5-160 0,3 3-32 16,2-1-16-16,3 0 0 0,2-2-192 0,4 1-48 16,2-1 0-16,0 1 0 0,0-1-48 0,1-3-16 0,2 0 0 0,1 0 0 15,3 1 0-15,0-1 0 16,1 0 0-16,8-3 0 0,-1 3-128 0,-1 0 128 0,-2 1-128 0,-1 1 128 16,-2-1-128-16,-2 2 0 15,-2 0 144-15,-2 2-144 0,-3-2 0 0,-3 2 144 16,0 0-144-16,-4 1 0 0,-3-1 128 0,-1 2-128 0,-7 1 0 0,0 0 0 15,0 0-272-15,0 0-112 0,0 0-32 0,0 0 0 16,-5 4-528-16,-3-1-96 16,-1 1-32-16,-1 2 0 0,-3-1-464 0,0 2-80 0,-2 1-32 0,1 0 0 15,-2 1-192-15,1 0-32 0,1-1-16 0,3-1 0 32,0 1 176-32,0 1 48 0,0-1 0 0,2-1 0 0,-2 0 864 0,2 0 176 0,2-2 48 0,-2 1 0 0,0-2 1024 0,3 0 192 15,0 0 64-15,1-2 0 16,0 0 1024-16,5-2 224 0,-8 1 32 0,3 0 16 15,5-1-208-15,-6 1-64 0,6-1 0 0,0 0 0 16,-5 0-416-16,5 0-96 0,0 0 0 0,0 0-16 16,-6 1-384-16,6-1-80 0,-4 4-16 15,1 0 0-15,3-4-272 0,-4 7-48 0,1 0-16 0,1 3 0 0,0-1-208 16,1 1-48-16,0 2-128 0,-1 1 192 16,1 3-64-16,0 1-128 0,1 1 176 0,0 0-176 0,0-2 128 0,0 2-128 0,0 0 0 0,-1 1 0 15,1 1 0-15,-1 0 0 0,-1-2 128 0,1 1-128 16,0 1 0-16,0-1 0 15,-2-1 0-15,1 2 0 16,1-1 0-16,-2-1-144 0,1 1-16 0,0-1 0 0,0-2-1568 16,0 0-304-16,0-3-64 0,0 1-12752 15</inkml:trace>
  <inkml:trace contextRef="#ctx0" brushRef="#br0" timeOffset="220.37">3722 944 24879 0,'0'0'2208'0,"0"0"-1760"15,0 0-448-15,5 5 0 0,-5-5 1280 0,3 7 192 16,0 0 16-16,-1 0 16 0,1 2-368 0,-2 1-80 0,-1 1-16 0,1 1 0 16,0 1-560-16,0 0-112 0,-1 2-32 0,-1 0 0 15,1-1-336-15,-1 2 144 16,0-1-144-16,1 1 0 0,0-1 128 0,0 3-128 15,0-2 0-15,1 1 0 0,-1-1 0 0,1 0 0 16,0 0 0-16,0-2 0 0,1 1 0 0,2-2-144 0,-1 0-16 0,0-2 0 16,0-2-2400-16,2-1-496 0</inkml:trace>
  <inkml:trace contextRef="#ctx0" brushRef="#br0" timeOffset="535.29">4443 943 24527 0,'0'0'1088'0,"0"0"224"0,0 0-1056 0,0 0-256 15,0 0 0-15,0 0 0 0,0 0 1760 0,0 0 288 16,1-5 64-16,2 0 16 0,3 0-912 0,0 2-176 16,1-1-32-16,0 0-16 0,2 1-288 0,1 0-64 15,1 0-16-15,2 0 0 0,-1 0-384 0,2 1-80 16,0 0-16-16,-1-1 0 0,1 1-144 0,-3 1 0 0,4 0-192 0,-2 0 192 31,-2 1-2304-31,0 1-320 0,1 1-80 0</inkml:trace>
  <inkml:trace contextRef="#ctx0" brushRef="#br0" timeOffset="693.31">4454 1119 23039 0,'0'0'2048'0,"0"0"-1648"16,0 0-400-16,0 0 0 0,0 0 1728 0,6-1 272 16,1 0 48-16,1-1 16 15,0 0-480-15,3 0-112 0,1 0 0 0,2 0-16 0,0-1-768 0,1 0-160 16,2 0-16-16,0 0-16 0,2-2-368 0,2 1-128 15,0-1 0-15,2 1 0 16,1-2-2336-16,3 0-560 0,-3-1-112 0</inkml:trace>
  <inkml:trace contextRef="#ctx0" brushRef="#br0" timeOffset="1238.46">6067 657 21247 0,'0'0'944'0,"0"0"192"0,-4-4-912 0,-2 1-224 0,0 0 0 0,-2 0 0 15,0-1 1264-15,1 1 208 16,-2-1 32-16,1-1 16 0,1 1-288 0,-1-2-48 0,1 1-16 0,1 0 0 15,-1 1-256-15,2 1-48 16,-3-2-16-16,1 3 0 0,2 0-256 0,0 1-48 16,0 1-16-16,0 1 0 0,0 1-144 0,-1 1-16 0,1 2-16 0,-1 1 0 15,1 1-208-15,-1 2-144 0,0 0 192 0,0 0-192 16,2 2 0-16,0 0 0 0,0 0 0 0,2 2 0 16,1-2 0-16,1 1 0 15,1 0 0-15,1-1 0 0,2 0 128 0,0-2-128 0,1-1 0 0,3 0 0 16,1 0 352-16,1-1-32 0,0-1-16 0,1-1 0 15,0 1 112-15,2-1 32 0,1 0 0 0,1 0 0 16,-1 2-128-16,0-2 0 0,0 0-16 0,0-1 0 16,-2 1 16-16,1 0 0 0,-3 2 0 0,0-1 0 15,-1 2-128-15,-1 0 0 0,-1-1-16 16,0 1 0-16,-3 0-176 0,0 0 160 0,0-1-160 0,-3 1 160 0,-2 1-160 0,0 0 128 0,-4 0-128 0,1 2 128 16,-2 0-128-16,0 0 160 15,-1 2-160-15,-1-2 160 0,0 0-160 0,-1-2 0 0,0 1 0 0,-3 0 128 16,0-1-128-16,0 0 128 15,-2-1-128-15,2-2 128 0,0 0-128 0,0-2 0 16,-1 0-192-16,1 0 192 16,0-2-768-16,1-1-48 0,0-1 0 0,1-1 0 15,1-2-1728-15,2-1-336 0,0-1-80 0</inkml:trace>
  <inkml:trace contextRef="#ctx0" brushRef="#br0" timeOffset="1486.54">5946 693 19343 0,'0'0'1728'0,"-5"-4"-1392"15,-1-1-336-15,2 2 0 0,0-1 1968 0,0 0 320 0,4 4 64 0,-3-4 16 16,3 4-464-16,0 0-96 0,-1-6-16 16,1 6 0-16,2-5-576 0,1-1-112 0,1 2-16 0,1 0-16 15,3-1-448-15,2 1-96 0,2-1-16 0,2 1 0 16,3 0-320-16,0-1-64 0,3 1 0 0,1 2-128 15,2-1 0-15,0 1 0 0,-1 0 0 0,0 1 0 16,0 0-208-16,0 0-48 0,0 2-16 16,-1 0 0-16,0 1-768 0,0 1-160 15,0 1-16-15</inkml:trace>
  <inkml:trace contextRef="#ctx0" brushRef="#br0" timeOffset="1963.36">6518 661 7359 0,'0'0'320'0,"0"0"80"16,0 0-400-16,0 0 0 0,-4-2 0 0,4 2 0 0,0 0 3216 0,0 0 560 15,0 0 128-15,0 0 0 0,0 0-1632 0,0 0-336 16,0 0-64-16,0 0-16 0,9 0-672 0,1-1-144 0,2 1-16 0,2 0-16 0,1 0-112 0,3-1-32 16,-1 0 0-16,0 0 0 15,2 1-208-15,1-2-32 0,1 1-16 0,-1 0 0 0,0 0-160 0,0 0-48 16,1-1 0-16,0 0 0 0,-1-1-224 0,-1 2-48 16,1-1-128-16,1 1 192 0,-2 0-192 0,-2 0 0 15,1 0 128-15,-3 0-128 0,-1 0 0 0,-2 1 0 0,-1 0 0 0,-1 0 0 31,-2 1-256-31,0-1-160 0,-1 0-32 0,-7 0 0 16,0 0-2048-16,0 0-400 0,0 0-96 0</inkml:trace>
  <inkml:trace contextRef="#ctx0" brushRef="#br0" timeOffset="2219.32">6834 692 4607 0,'0'0'192'0,"-5"-1"64"31,-1 1-256-31,-2 0 0 0,3-1 0 0,-2 0 0 0,2 0 4560 0,-1-1 880 0,1 1 160 0,-1 1 32 0,1 1-3168 0,5-1-640 15,-6 0-128-15,6 0-32 16,0 0-480-16,-5 5-96 0,-3-2-32 0,3 2 0 0,0-1-496 0,3 3-112 16,-1 0 0-16,-1 3-16 15,1 1-272-15,2 1-160 0,-1 1 192 0,2 3-192 0,0 0 256 0,2 2-64 32,-1 0-16-32,2 1 0 0,-2-1 16 0,2 2 16 0,-2 0 0 0,1 0 0 0,0 0-64 0,0-1-16 15,-1-1 0 1,1-1 0-16,-1 2-128 0,0-3 128 0,-1 0-128 0,0-2 128 15,0 0-128-15,-1 0 0 0,0-1 0 0,-1-1 0 32,0-1-576-32,-1-1-160 0,0-1-32 0,-1-1 0 0,2 1-1888 15,1-3-384-15,1-6-80 0</inkml:trace>
  <inkml:trace contextRef="#ctx0" brushRef="#br0" timeOffset="2629.56">7531 646 13823 0,'6'-7'1216'0,"-3"5"-960"15,2-4-256-15,-2 3 0 0,-1-1 2512 0,1-2 464 0,1 2 96 0,-2-2 0 16,-1 2-832-16,-2 0-192 15,1-2-16-15,0 3-16 0,-3-1-752 0,0 1-160 0,0 1-16 0,3 2-16 16,-5 0-512-16,-1 1-112 16,0 2 0-16,-2 1-16 0,-1 1-240 0,0 4-32 0,0 2-16 0,-2 2 0 15,-2 3-144-15,0 2 128 16,-1 3-128-16,-2 2 128 0,0 3-128 0,-2 2 128 0,-2 2-128 0,1 2 128 16,-2 1 48-16,-1 3 0 0,0 3 0 0,-2 1 0 0,-2 2-176 0,1 1 160 15,-1 3-160-15,-1 1 160 0,0 2-160 0,-1-2 0 16,0 2 0-16,-1-3 128 0,0-1-128 0,3-2 0 15,1-4 0-15,2 0 128 0,-1-1-128 0,4-2 0 16,0-3 0-16,2-2 0 0,2 0 0 0,0-1 0 16,2-4 0-16,2-1 0 15,3-3-432-15,-1-3-64 0,4-1-16 0,1 0 0 32,2-4-1488-32,2-3-304 0,0-2-64 0,4-4-16 0,-3-5-400 0,9 0-80 0</inkml:trace>
  <inkml:trace contextRef="#ctx0" brushRef="#br0" timeOffset="3025.71">7586 1401 18655 0,'7'-11'832'0,"-3"7"160"0,2-1-800 0,-1-1-192 0,0-1 0 0,-1 1 0 16,0-1 1920-16,-1 1 320 0,-1 0 80 0,-2 6 16 15,1-5-704-15,-1 5-144 0,0 0-16 0,0 0-16 16,-3-5-496-16,3 5-112 0,-8 1-16 0,-1 3 0 15,-1 2-416-15,-1 3-96 0,0 3 0 0,0 4-16 16,-2 1-304-16,1 5 0 0,1 1 0 0,-1 1 0 16,2 1 0-16,1-1 0 0,4 1 0 0,-2 2 0 0,3-1 0 0,2 0-144 15,3 0 144-15,2-1 0 0,0-1 0 0,3-1 0 16,2-1 0-16,0-1-128 0,2-1 128 0,0-2 128 16,1-3-128-16,1-1 176 0,1-1 240 0,1-2 48 15,-1-2 16-15,0-2 0 0,1-3 160 0,0-2 16 16,-5-2 16-16,1-1 0 15,-1-2 112-15,-1-2 32 0,0-2 0 0,-3-1 0 16,-1-1-176-16,0-2-48 0,-3-2 0 0,-2 1 0 0,-1-3-240 0,-2-1-48 16,0 1-16-16,-3 1 0 0,-2 2-160 0,-2 1-128 15,0 2 144-15,-1 2-144 0,-1 3 0 0,0 2-208 16,-1 2 16-16,-2 2 0 16,0 2-528-16,-2 3-112 0,-1 0 0 0,0 3-16 15,-1 2-1616-15,0 2-320 0,0-1-64 0</inkml:trace>
  <inkml:trace contextRef="#ctx0" brushRef="#br0" timeOffset="3932.8">2949 491 14735 0,'-5'-10'1312'0,"5"10"-1056"0,-2-7-256 0,1 1 0 16,0-2 1856-16,0 0 304 0,2 0 64 0,-1 1 16 0,0-1-448 16,-1 1-64-16,2 1-32 0,-1-1 0 15,-1 1-544-15,1 6-96 0,0 0-32 0,0 0 0 16,0 0-304-16,0 0-64 0,0 0-16 0,0 0 0 15,0 0-272-15,0 0-64 16,0 0-16-16,0 0 0 0,-2 5-288 0,-2 3 128 0,1 2-128 0,2 3 0 16,0 2 128-16,-2 2-128 0,-1 4 0 0,2 4 0 15,2 4 144-15,-1 4-144 0,0 3 0 0,2 4 144 0,-1 4 16 16,-1 44 0-16,-1-7 0 0,1-2 0 0,-3 3-32 16,2-3 0-16,0-1 0 0,0 2 0 0,0 5-128 0,2 1 128 15,0-4-128-15,0 1 128 0,1-2-128 16,-1-2 0-16,0-1 0 0,2-6 128 0,1-6-128 0,-1-1 0 15,1-4 144-15,-1-1-144 0,1-5 384 0,-1-2 0 16,0-5 0-16,1-3 0 0,-2-1 32 0,1-5 16 16,-2-4 0-16,0-1 0 0,0 0-160 0,0-3-16 0,-2-3-16 0,1-1 0 15,1-4-240 1,-1-2 176-16,-1-1-176 0,1-2 160 0,0 0-160 0,0-2 0 16,0-2 0-16,0-5 128 0,1-9-640 0,0 0-128 15,0 0-16-15,0 0-16 0,0 0-640 16,0 0-128-16,3-11-32 0,3-6 0 15,1-8-1744-15,3-7-368 0</inkml:trace>
  <inkml:trace contextRef="#ctx0" brushRef="#br0" timeOffset="4834.33">2897 414 11967 0,'-2'-5'1072'0,"2"5"-864"0,2-5-208 0,-1-1 0 15,1 0 3072-15,1 0 560 0,0 0 112 0,0 0 32 16,2 1-2544-16,0-1-496 15,1 1-96-15,-1-1-32 0,2-1-464 0,0 2-144 0,1-2 0 0,1 3 0 16,2 1 0-16,1-2 0 0,2 0 0 0,3 1 0 16,3 1 0-16,3 0 0 15,2-2 0-15,4 2-144 0,3 1 144 0,4 0-128 0,2-2 128 16,3 1-128-16,1 0 128 0,2 0 0 0,3-1 0 0,2 1-128 0,6 0 416 0,1-1 96 16,4 1 0-16,1 0 16 0,-1-2 144 0,3 2 32 15,3 1 0-15,3-1 0 16,3-1-208-16,-1 1-48 0,1 0 0 0,28-2 0 0,-9 0-128 15,-3 0-16 1,-2 1-16-16,-4 1 0 0,-1-1-160 0,1 0 0 16,3 0 0-16,2 0 128 0,2 1-128 0,-6-1 0 15,-1-2 0-15,3 2 0 0,3 1 0 0,-2 1 0 16,0 0 0-16,1 0 0 0,0 1 0 0,1 0 0 16,1 0 0-16,-2 1 0 0,-2 0 208 0,3 0-32 15,4-2-16-15,2 2 0 0,-1 0 80 0,0 0 16 0,-1-1 0 0,4 1 0 16,-1 0-80-16,0 0-16 0,-4 0 0 15,3 0 0-15,0 0-160 0,1 0 128 0,-6 1-128 0,-2-1 128 16,-3-1-128-16,-3 0 160 0,-2 1-160 0,-3-1 160 16,-4 0-160-16,-3 0 0 0,-4-1 144 0,-3 1-144 15,-1-2 0-15,-4 2 128 0,-3 0-128 0,-2 0 0 0,-5 1 0 16,-4-1 144-16,-6 0-144 0,-1 0 0 16,-5 0 128-16,-1-1-128 0,-1-1 0 0,-3 2 0 0,-3 0 0 0,-2 1 128 15,-2-1-128-15,-3 0 0 0,0 0 128 0,-2 1-128 16,-3-1 0-16,-1 1 0 0,-2 0 144 0,-8 0-144 15,8 0 0-15,-8 0 144 0,8 0-144 0,-8 0 128 16,0 0-128-16,0 0 128 0,7 1 96 0,-7-1 16 0,0 0 0 16,0 0 0-16,6 4-48 0,-6-4-16 0,6 8 0 0,-2 0 0 15,2-1-176-15,-2 2 0 0,1 2 144 0,0 1-144 16,-2 1 0-16,2 3 0 16,-1 1 0-16,2 2 0 0,-3 3 0 0,0 1 0 15,3 1 0-15,-2 3 0 0,-1-1 0 0,1 3 0 0,-1 3 0 0,-1-10 0 16,-1 7 0-16,-1 8 0 0,0 5 0 0,1 6 0 15,-1 3 0-15,0 4 0 0,0 2 0 0,0 56 0 16,-1-14 0-16,0-7 0 0,1-7 0 0,-1-1 0 16,-1-4 0-16,2-1 0 0,-2-3 0 0,1 0 0 15,1-3 0-15,0-2 144 0,-1-3-144 0,2-3 0 16,0-5 128-16,1-5-128 0,0-4 0 0,1-2 0 0,0-3 192 0,-1-3-32 16,0 0 0-16,1-5 0 0,0-3 288 15,-3-2 64-15,1-1 16 0,0-4 0 0,0-3-272 16,-1-3-48-16,0-4-16 0,0-1 0 0,-1-3-192 0,-1-3 0 15,-2-4 0-15,0 0 0 32,1-1-1616-32,-3 0-432 0,-2-5-64 0,0-1-14224 0</inkml:trace>
  <inkml:trace contextRef="#ctx0" brushRef="#br0" timeOffset="5690.81">2839 2772 24879 0,'0'0'1088'0,"-6"-3"256"0,3-1-1088 0,3 4-256 15,0 0 0-15,0 0 0 0,0 0 1264 0,8-3 192 0,1 0 32 0,2 1 16 0,3 1-1200 0,2-1-304 32,2 0 0-32,4 0 0 0,-1-1 0 0,2-1 0 0,1 1 0 15,4 0 0-15,1 0 0 0,4-2 0 0,4 3 0 16,2 0 0-16,4 0 0 0,4-1 0 16,5 1 0-16,0 0 0 0,-2-2 0 0,3-1 0 15,-1 2 0-15,4 1 0 0,2-1 0 0,6 2 0 16,5 0 144-16,-4 0-144 0,-1-2 256 0,3 1-64 15,0-1 0-15,7 2 0 0,6 1 128 0,0-2 0 16,-5-3 16-16,4 1 0 0,0 3 0 0,7 0 0 0,5-2 0 0,0 0 0 16,-1-1-64-16,3 0-16 0,4 1 0 0,-1 0 0 15,-2-2-32-15,-1 2-16 0,5 0 0 0,1-1 0 16,2-2 16-16,2 1 0 0,-1 1 0 0,1-1 0 16,3 0-96-16,1-1 0 0,-1 1-128 0,4-2 192 15,4-2-192-15,-2 2 176 0,-3 0-176 0,3 0 160 16,1 0-160-16,-2 0 0 0,-4 0 144 0,1 1-144 15,3-1 0-15,-5 2 0 0,-6 1 0 0,0 1 0 16,1 0 0-16,-3 0 0 0,-8-2 0 0,-2 2 128 16,-3 1-128-16,0-1 0 0,-1 2 128 0,-8 0-128 15,-8-1 256-15,-5 0-32 0,-4 0 0 0,-4 1 0 0,-4-1 64 16,-4 2 16-16,-4-1 0 0,-5 0 0 0,-9 0-48 16,-4 0-16-16,-8-1 0 0,-4 1 0 15,-1 0-48-15,-6-2-16 0,-6 3 0 0,0 0 0 0,3-5-176 16,-3 5 0-16,0 0 0 0,-2-9 0 15,-1 0-1760-15,-5 1-384 0,-2-2-80 0</inkml:trace>
  <inkml:trace contextRef="#ctx0" brushRef="#br0" timeOffset="14141.67">2042 4071 7359 0,'0'0'656'0,"0"0"-528"0,0 0-128 0,-6-2 0 15,-2-1 3456-15,3-1 672 0,-1 1 128 0,6 3 32 16,0 0-2112-16,0 0-400 0,-2-10-96 0,2 1-16 15,2 2-448-15,1-2-80 0,-3-2-32 16,4-1 0-16,2-1-64 0,3-2-16 0,1 1 0 0,2 0 0 16,1-3-240-16,3-2-48 0,0-3-16 0,4 3 0 15,1-2-208-15,-5 8-64 0,3-2 0 0,2 2 0 16,2-1-144-16,1 2-48 0,-1 0 0 0,2 2 0 16,-2 0-112-16,0 2-16 15,-1 3-128-15,-2 0 192 0,-3 2-192 0,0 2 144 0,-1 1-144 16,0 2 128-16,-3 1-128 0,-2 2 0 0,1-1 0 15,0 2 0-15,-2 0 0 0,-1 2-224 0,-3-2 32 0,1 2 0 16,-2 0-448-16,1 1-64 0,-2 1-32 0,1 1 0 16,-2 1-1568-16,-1 0-320 0,-1-1-64 0,0 0-16 15,-2-1 928 1,0-2 192-16,0 0 48 0,0-1-9920 0</inkml:trace>
  <inkml:trace contextRef="#ctx0" brushRef="#br0" timeOffset="14394.45">2402 3796 11967 0,'-16'-12'528'0,"9"8"112"0,-1-2-512 0,0 0-128 0,-1 0 0 0,1 1 0 15,-2 0 3072-15,4 1 592 16,-1 0 112-16,1 1 32 0,1 2-1696 0,5 1-320 16,0 0-80-16,-4 4-16 0,0 2-800 0,-1 1-144 0,1 0-48 0,0 3 0 15,0 2-288-15,-1 4-64 0,0 1-16 0,-1 2 0 16,0 1-112-16,-1 1-32 0,-1 1 0 0,1 2 0 16,-1 1-192-16,0 2 0 0,2-1 0 0,-3 11 0 15,1-4 128-15,3-4-128 0,1-4 0 0,1-2 0 0,0-2 0 16,1-2 128-16,2-4-128 0,0-1 0 0,0-2 416 15,2-5 32-15,-1 0 16 0,1 0 0 16,0-1-16-16,0 0 0 0,-2-6 0 0,5 4 0 0,-5-4-192 0,8 3-32 16,-1-2-16-1,1-1 0-15,1-1-80 0,1-1 0 0,-2-1-128 0,3-2 192 32,0 0-1440-32,2 1-288 0,0-1-64 0,1 1-14976 0</inkml:trace>
  <inkml:trace contextRef="#ctx0" brushRef="#br0" timeOffset="15054.7">2517 4326 21023 0,'0'0'928'0,"3"9"192"0,-2 0-896 0,0 1-224 15,-1 1 0-15,0 1 0 0,0 1 768 0,0 0 128 16,-1 1 0-16,0 4 16 0,-1-1-480 0,-2-4-112 16,-1-1 0-16,2-4-16 0,-1 1-176 0,2-2-128 15,-3 0 144-15,0-2-144 0,5-5 320 0,0 0-16 0,0 0-16 16,0 0 0-16,0 0 992 0,0 0 192 16,0 0 32-16,0 0 16 0,-2-5-288 0,2-2-48 15,2 0-16-15,0-1 0 0,2-3-448 0,0-1-80 0,0-1-32 0,2-1 0 16,-1 1-256-16,1 1-48 0,-1 1-16 0,0 1 0 0,-2 1-144 15,0 3-16-15,1 0-128 0,-4 6 192 0,0 0-192 16,0 0 144-16,6-1-144 16,-6 1 128-16,7 1-128 0,0 4 0 0,-1-1 0 0,1 3 0 0,-1 0 0 0,1 2 0 15,-2 1 0-15,2-1 0 16,1 0 0-16,-2-1 0 0,2 0 0 0,0 0 0 0,-1-2 0 16,2 0 0-16,-1-3 0 0,1-1 0 15,0-2 0-15,-1-1 0 0,1-2 0 0,0 0 0 0,-1-2 448 0,2-1 0 16,-2-1 0-16,1-1 0 0,0 0 176 0,-1-1 32 15,-1-1 16-15,1 1 0 0,-1 1-272 0,-1 2-48 16,0 0-16-16,-3 2 0 0,0 0-176 0,-3 4-32 16,0 0-128-16,6-3 192 0,-6 3-192 0,6 1 0 15,1 3 0-15,0-1 0 0,-2 1 0 0,2 2 0 0,-2-1 0 0,2 2-160 16,1 1-96-16,-1-1-32 0,2 1 0 0,0 1 0 31,1 0-1376-31,-1-2-256 0,-1 0-64 0,2 0-16 16,1-2-928-16,0 0-176 0,-1-2-32 0,0-2-6080 15,0-1-1216-15</inkml:trace>
  <inkml:trace contextRef="#ctx0" brushRef="#br0" timeOffset="15432.32">3054 4345 5519 0,'0'-13'240'15,"0"8"64"-15,-1 0-304 0,0 1 0 0,1 4 0 0,-1-5 0 16,-1 1 4768-16,0 0 896 0,2 4 176 0,0 0 48 16,-6-2-3392-16,2 1-688 15,4 1-128-15,-6 2-16 0,1-1-832 0,-1 3-176 16,1 0-16-16,0 2-16 0,1 1-272 0,1 1-48 0,-1 2-16 0,2-1 0 0,0 0-288 0,-1-1 128 15,1 1-128-15,0 1 0 16,2 0 0-16,0-1 0 0,0-2 0 0,2 0 0 16,1-1 128-16,-1-1-128 0,-2-5 0 0,0 0 0 15,6 4 192-15,-1-1-192 0,-5-3 192 0,7-1-192 16,-2-2 240-16,1-1-64 0,-1-3-16 0,0 1 0 0,-1-2 128 0,-1-2 32 16,1 0 0-16,-1 0 0 0,-1 0 80 15,0-1 32-15,-1 0 0 0,0 2 0 16,1 0 0-16,-1 1 0 0,-1 3 0 0,1 0 0 0,-1 5-48 0,0 0 0 0,0 0 0 15,0 0 0 1,0 0-192-16,0 0-32 0,0 0-16 0,0 0 0 0,4 7-144 0,1 0 0 0,-1 1 0 0,0 1 0 16,2-1 0-16,-1-1 0 0,0 1 0 0,0 1 0 31,1 0 0-31,-1-1-176 0,1 1 176 0,0 0-128 16,2 0-496-16,0-1-80 0,-1-3-32 0,2 1 0 0,1-1-1504 0,0-1-288 0,0-1-64 0,1-2-16 15,0-2 752-15,1 0 128 0,0-2 48 0,-2 1 0 16,0-1-2000-16,-1-2-400 0,1-1-80 0</inkml:trace>
  <inkml:trace contextRef="#ctx0" brushRef="#br0" timeOffset="15731.09">3298 4379 7359 0,'0'0'656'16,"0"0"-528"-16,-2-5-128 0,2 5 0 0,-2-4 2880 0,2 4 528 31,-2-5 112-31,2 5 32 0,0 0-1184 0,0 0-224 16,0 0-48-16,0 0-16 0,0 0-848 0,0 0-160 16,0 0-48-16,3 5 0 0,2 2-192 0,0-2-32 15,2 0-16-15,-1 0 0 0,2 1-80 0,2 0 0 0,-1 2-16 0,0-1 0 16,1-2-176-16,1 0-16 15,-2-1-16-15,1 0 0 0,0-1-256 0,-1-1-48 16,-1 0-16-16,-1-1 0 0,1-2 32 0,0 0 16 0,-3 0 0 0,-5 1 0 16,6-3 176-16,-6 3 16 0,4-5 16 0,0 1 0 15,-2-2 32-15,0 0 0 0,0-2 0 0,-1 1 0 16,-1 0-80-16,0 0-16 0,-1 2 0 0,1 5 0 16,-2-6-208-16,2 6-144 0,-2-4 192 0,2 4-192 15,0 0 0-15,-6 2 0 0,0 2 0 0,-1 4 0 16,-1 1 0-16,2 2 0 0,-1 2 0 0,-1 0-192 15,1 1 192-15,-1 1-144 0,1 0 144 0,2 1-128 16,-1-2-128-16,3 0-32 0,1 2 0 0,0 0 0 16,1 1-768-16,2-2-160 0,0 0-16 0,2-1-16 15,3-3-1728-15,0-2-352 0,3-3-64 0</inkml:trace>
  <inkml:trace contextRef="#ctx0" brushRef="#br0" timeOffset="16114.93">3810 3853 14735 0,'0'0'1312'0,"3"-6"-1056"16,1-3-256-16,-1-1 0 0,3 0 2944 0,-3 0 544 15,1-1 96-15,3 1 32 0,-1 0-1392 0,1 1-288 0,1-1-48 16,-1 1-16-16,0 1-720 0,0 2-128 0,-2 0-48 0,1 2 0 16,-1 1-208-16,1 2-64 0,-6 1 0 0,7 3 0 15,2 0-288-15,0 2-64 0,0 3-16 0,0 1 0 16,0 2-32-16,2 2-16 0,2 2 0 0,0 3 0 16,-3 1-32-16,0 2 0 0,-1 1 0 0,1 3 0 15,-1 4-128-15,-1 1-128 0,-2 2 192 0,-1 2-192 0,-2 2 208 0,-3 2-64 16,-2 2-16-16,-1 3 0 0,-6 3-128 0,-1 3 192 15,-2 3-192-15,-2 1 192 0,-3 0-480 0,-1-2-96 16,1 0 0-16,-4-4-16 16,-2-2-160-16,-1-1-16 0,-3-2-16 0,-1-2 0 15,-3-3-368-15,0-3-80 0,0-3-16 0,0-4-10544 16,1-3-2112-16</inkml:trace>
  <inkml:trace contextRef="#ctx0" brushRef="#br0" timeOffset="16621.84">2036 3596 24879 0,'0'0'1088'0,"-3"-6"256"0,-3 1-1088 0,2 1-256 0,0 0 0 0,-1 0 0 16,-3-2 1600-16,0 1 256 0,1 0 48 0,-1 2 16 0,-1 1-736 0,-1 0-144 0,-1 1-16 0,0 0-16 31,0 3-432-31,-1 1-64 0,-2 3-32 0,1 1 0 0,-2 3-240 0,1 4-48 0,-2 4-16 0,-1 2 0 16,0 1-32-16,-9 14 0 0,3 1 0 0,1 2 0 31,0 0-16-31,1 3 0 0,1 2 0 0,7-9 0 0,-1 3 16 0,-1 7 0 0,-1 5 0 0,3 0 0 16,0 1-144-16,3 0 0 0,2 2 0 0,-2 22 0 15,5-11 0-15,4-4 0 16,3-8 0-16,4-3 0 0,5-4 144 0,2-5-144 0,0-2 160 15,1-5-160-15,1-2 208 0,2-2-48 0,1-3-16 0,1-3 0 0,2-1 96 0,1-2 16 16,1-2 0-16,3-2 0 0,0-3-96 0,0-2-16 31,2-3 0-31,1 0 0 16,1-5-448-16,2-3-80 0,1-1-32 0,-2-4 0 0,-2-1-2960 0,-2-2-592 0</inkml:trace>
  <inkml:trace contextRef="#ctx0" brushRef="#br0" timeOffset="17225.32">4356 4773 19343 0,'0'0'848'0,"0"0"192"0,0-8-832 0,0 1-208 16,0 1 0-16,0 1 0 0,0 0 2000 0,0 0 368 15,-1 0 64-15,1 1 0 0,0-1-320 0,0 5-80 0,0-5-16 0,0 5 0 16,0 0-416-16,0 0-64 15,0 0-32-15,0 0 0 0,0 0-656 0,0 0-128 0,0 0-16 16,0 0-16-16,-4 3-384 0,-1 4-80 0,2 2-16 0,-2 2 0 16,2 2-208-16,-2 4 128 0,1 1-128 0,0 1 0 15,-1 2 0-15,2 0 128 16,1-1-128-16,0 1 0 0,-2 0 0 0,3 1 0 0,-1 0 0 0,0 0 0 16,1-1 0-16,1 0 0 0,-1-1 0 0,-2-3 0 0,1-1 0 0,0-2 0 15,0-1 0-15,0 1 0 0,-2-2 128 0,0-1-128 16,3-1 0-16,-3-2 144 0,1-1-144 0,1 0-224 15,0 0 48-15,0-2 16 16,2-5-1760-16,0 0-368 0,0 0-64 0,0 0-9232 16,0 0-1856-16</inkml:trace>
  <inkml:trace contextRef="#ctx0" brushRef="#br0" timeOffset="17842.66">5193 4189 23551 0,'0'0'1040'0,"0"0"224"0,0 0-1008 0,0 0-256 0,0 0 0 0,0 0 0 16,-5-2 2160-16,5 2 384 15,0 0 80-15,0 0 0 0,0 0-784 0,0 0-176 16,0 0-16-16,6-4-16 0,2 1-720 0,3 0-144 0,0-1-16 0,2 2-16 16,0 0-368-16,1 0-80 0,2 0-16 0,-1-2 0 15,2 1-272-15,-1 0 160 16,1-1-160-16,-1 2 128 0,1 0-128 0,-2-1 0 15,2 1 0-15,-2 0 0 16,-1 1-1200-16,-1 1-272 0,1 1-48 0,-2 1-16 16,-2-1-1200-16,-2 1-240 0,-8-2-48 0</inkml:trace>
  <inkml:trace contextRef="#ctx0" brushRef="#br0" timeOffset="18029.47">5204 4321 19343 0,'0'0'848'0,"-6"-1"192"0,1-1-832 0,0 0-208 15,5 2 0-15,0 0 0 16,0 0 3264-16,0 0 624 0,0 0 112 0,7-4 32 16,1 1-2464-16,2-1-480 0,2 2-112 0,2-1-16 0,-1-1-448 0,3-1-80 15,1 0-32-15,2-1 0 0,2-2-400 0,1 3-176 16,1-1 16-16,2 1 0 16,1-1-2944-16,0 0-592 0</inkml:trace>
  <inkml:trace contextRef="#ctx0" brushRef="#br0" timeOffset="18961.3">7614 3432 9215 0,'0'0'400'0,"0"0"96"0,-4-4-496 0,-1 0 0 0,1 1 0 0,0-1 0 0,0-1 2448 0,1 3 400 16,-1 0 80-16,1 0 16 16,0-2-1024-16,-2 2-208 15,2 0-48-15,3 2 0 0,-5-3-224 0,5 3-48 16,-4-4-16-16,4 4 0 0,0 0 112 0,0 0 32 0,0 0 0 0,0 0 0 0,0 0-576 15,0 0-112 1,3-4-32-16,2 1 0 0,2-1-288 0,4 2-64 0,3 0-16 16,2 1 0-16,2 0-144 0,2 0-32 0,2 0 0 0,2 1 0 15,1 0-64-15,3 0 0 0,0 0-16 0,2 0 0 16,0-2-176-16,-2 2 192 0,2 0-192 0,-3 2 192 16,-2-4-192-16,-1 1 128 0,-1 0-128 0,-1 1 128 15,-2 0-128-15,0 1 0 0,-5 0 144 0,-2 1-144 0,-2-1 0 0,-1 0 0 0,-1 0 0 16,-3 0 0-1,-6-1-256-15,0 0-112 0,0 0-16 0,0 0-16 16,0 0-544-16,0 0-96 0,0 0-32 0,0 0 0 16,-5 7-576-16,0-1-112 0,-3 0-32 0,0-2 0 0,-2 0-400 15,-1 1-96-15,0-2-16 0,-1 0 0 16,-1 1-128-16,0-2-48 0,2 0 0 0,-2 0 0 16,-2 1 1264-16,2-2 240 0,0-1 48 0,0-1 16 0,1-1 1808 0,1 1 384 15,0 0 64-15,1 0 0 16,0 0 720-16,2 0 144 0,0 0 32 0,2 0 0 15,-1 0-320-15,2 1-64 0,-1 0-16 0,6 0 0 16,0 0-592-16,-5 2-112 0,0 1-32 0,5-3 0 0,-3 6-288 0,1 0-64 16,0 2-16-16,-1 1 0 0,1 2-352 0,1 2-80 15,0 1-16-15,0 3 0 0,0 0-80 0,0 2-16 16,-1 1 0-16,-1 1 0 0,0 2-192 0,0 0 0 16,-1 1 0-16,1-1 0 0,0 3 0 0,0-1 0 15,-2 0 0-15,2 0 0 0,-2 1 0 0,1-2 0 0,0-1 0 0,-1 0 0 16,1-1 128-16,-1-1-128 0,0-1 0 0,1 0 144 15,0-4-144-15,0 0-224 16,-1-2 48-16,2-2 16 16,0-1-1824-16,1-2-384 0,-1-3-64 0</inkml:trace>
  <inkml:trace contextRef="#ctx0" brushRef="#br0" timeOffset="19214.87">8030 3900 28511 0,'0'0'1264'0,"0"0"256"0,0 0-1216 0,0 0-304 0,0 0 0 0,0 0 0 15,0 0 1472-15,0 0 256 0,0 0 32 0,2 8 16 16,-1 1-736-16,-1 1-144 0,-1 0-16 0,1 1-16 16,-1 1-448-16,0 1-96 0,-1 0 0 0,-1 2-16 0,1-1-160 0,2-1-16 15,-3-1-128-15,2 2 192 0,-1 0-192 0,-1 0 0 0,0-1 128 0,1 1-128 16,1-2 0-16,0 1-208 15,0-1 32-15,1-1 16 16,0 0-496-16,1-1-112 0,-2-2 0 0,2-1-10336 16,0 0-2064-16</inkml:trace>
  <inkml:trace contextRef="#ctx0" brushRef="#br0" timeOffset="22419.71">9075 3596 2751 0,'0'0'256'0,"0"0"-256"0,0 0 0 0,0 0 0 16,0 0 2624-16,0 0 496 0,0 0 80 0,0 0 32 0,0 0-1120 0,0 0-208 16,0 0-48-16,0 0-16 0,0 0-112 0,0 0 0 15,0 0-16-15,6-1 0 0,-6 1-544 0,0 0-96 16,5-5-32-16,-2 1 0 0,-2-1-32 0,0-1-16 0,0 1 0 0,-1-1 0 15,0 1-288-15,-1-2-48 0,-1 0-16 0,0 1 0 16,-1-2-176-16,-1 0-32 0,1 1-16 0,-1-1 0 16,-1 1-160-16,0 3-48 0,-1-2 0 0,1 1 0 15,-2-1-208-15,2 2 144 0,-1 1-144 0,-1 1 128 16,0-1-128-16,0 2 128 16,-2 0-128-16,1 2 128 0,-1 0-128 0,-1 4 0 0,0-2 0 0,0 4 0 15,0 1 0-15,1 2 0 0,-1 1 0 0,2 1-176 16,-1 2 176-16,0-1 0 15,0-1-144-15,0 1 144 0,2 1 0 0,1 1-144 0,1-1 144 0,0-1 0 0,2 0 0 0,2 1-128 16,1-2 128-16,1 0 0 0,1 0 0 0,2-1-128 16,1-1 128-16,1-1 0 0,0-2 0 0,2 0 0 15,0-2 0-15,0 0 0 16,2-3 0-16,-1 0 0 0,1-1 0 0,0-2 0 16,1-1 128-16,0-2-128 0,1-2 176 0,-1 0-176 0,0-2 256 0,0-1-48 15,-1-2-16-15,0-3 0 0,0-2 80 0,0 0 16 16,-1-1 0-16,1 0 0 15,0-2-64-15,-2 0-16 0,0-2 0 0,-1 2 0 16,1-1-64-16,-1 1-16 0,-1 0 0 0,0 2 0 0,-1-1-128 0,1 2 192 0,-2 0-192 0,1 3 192 16,-2 2-192-16,0 1 128 15,-1 1-128-15,1 2 128 0,-1-1 32 0,-2 3 0 0,1 0 0 16,-1 5 0-16,0 0-160 0,0 0 192 16,0 0-192-16,0 0 192 0,0 0-192 0,0 0 0 0,0 0 0 15,0 0 0-15,-5 6 0 0,1 1 0 0,1 2 0 0,-2 2-176 16,1 1 176-16,0 3-160 0,-1 0 160 15,1 1-160-15,-1 1 160 0,1 2 0 16,0 0 0-16,-1 1-128 0,1 0 128 0,-1 0 0 0,1 0 0 0,0-1 0 0,0 1 0 16,1-1 0-16,0-3 0 0,2 1-128 0,-1-2-16 15,2 1 0 1,3-2 0-16,-2-1 0 0,1-2-160 0,0-2-16 0,1-1-16 0,2-2 0 16,-1 0-480-16,-4-6-80 0,6 4-32 0,0 0 0 15,2-3-1504-15,1-1-288 0,1-1-64 0,1-2-11232 0</inkml:trace>
  <inkml:trace contextRef="#ctx0" brushRef="#br0" timeOffset="26897.76">8653 3533 3679 0,'0'0'160'0,"0"0"32"0,0 0-192 0,0 0 0 16,0 0 0-16,0 0 0 0,0 0 2080 0,0 0 368 16,0 0 80-16,-4-2 16 0,4 2-1344 0,0 0-272 0,-4-3-48 0,0 1-16 15,4 2-144-15,0 0-16 0,-3-4-16 0,3 4 0 0,0 0-144 0,0 0-32 16,0 0 0-16,0 0 0 15,0 0-128-15,0 0-48 16,0 0 0-16,0 0 0 0,-4-2-64 0,4 2-16 0,0 0 0 0,0 0 0 0,0 0-256 0,0 0 0 16,-6-1 0-16,6 1 0 0,0 0 192 0,0 0-192 0,0 0 192 0,0 0-192 15,-5 1 192-15,5-1-192 16,0 0 192-16,0 0-192 16,0 0 160-16,0 0-160 0,0 0 128 0,0 0-128 15,0 0 0-15,0 0 0 0,0 0 128 0,0 0-128 0,0 0 0 16,0 0 128-16,-6 0-128 0,6 0 128 0,0 0-128 0,0 0 0 0,0 0 0 0,0 0 128 15,0 0-128-15,0 0 0 0,0 0 0 16,0 0 0-16,0 0 0 0,0 0 0 0,0 0 0 0,0 0 0 16,0 0 0-16,0 0 0 0,0 0 0 0,0 0 0 0,0 0 0 0,0 0 0 15,0 0 0-15,0 0 0 16,0 0-240-16,0 0 32 0,0 0 0 0,0 0-6688 31,0 0-1328-31</inkml:trace>
  <inkml:trace contextRef="#ctx0" brushRef="#br0" timeOffset="29098.09">8648 3587 4607 0,'0'0'400'0,"0"0"-400"0,0 0 0 0,0 0 0 16,0 0 1216-16,-6-1 144 0,1 0 48 0,5 1 0 0,-6-1-272 0,6 1-48 15,-5-1-16-15,5 1 0 0,-4-2-48 0,-2 0 0 16,6 2 0-16,-5-1 0 0,0-1-208 16,5 2-48-16,0 0-16 0,-3-2 0 15,-2 0-48-15,5 2-16 0,-4-4 0 0,0 1 0 16,4 3 64-16,0 0 16 0,0 0 0 0,-5-4 0 0,2-1 96 15,0 1 32-15,3 4 0 0,-4-4 0 0,4 4-128 0,-2-5-32 16,0-1 0-16,2 6 0 0,-1-6-128 0,0 1-32 0,1-1 0 0,0 1 0 31,-1-2-48-31,1 0-16 0,1 2 0 0,-1-1 0 16,-1 2-112-16,1 4-16 0,1-6-16 0,-1 6 0 0,2-6-80 16,1 0-16-16,1 1 0 0,0 0 0 0,0 2-64 15,1 0-16-15,0-2 0 0,2 2 0 0,-1 1-192 0,1 1 144 16,0 0-144-16,-1 0 128 0,1 1 0 0,-1 0 0 15,1 0 0-15,0 1 0 0,-1 2-128 0,0 0 0 16,-1 2 0-16,0-1 128 0,-2 2-128 0,-1 0 0 16,0 2 0-16,1 2 0 0,-2 2 0 0,-1 1 0 15,-3 3 0-15,1 0 0 0,-1 1 0 0,-1 0 0 16,-2 1 0-16,-2 0 0 0,0 3-192 0,-1 0 192 16,-1 0-160-16,0-1 160 0,0-1-176 0,-1-3 176 15,1 1-192-15,0-3 192 0,0-1 0 0,2 0 0 16,-3-2 0-16,2-1 0 0,1-2 0 0,0-1 0 15,1-1 0-15,1 1 0 0,-2-3 0 0,3-1 128 0,5-3-128 0,0 0 0 16,0 0 240-16,0 0-48 0,0 0-16 16,0 0 0-16,0 0 208 0,0 0 32 0,0 0 16 0,0 0 0 15,0 0-176-15,5-3-16 0,3 0-16 0,1 1 0 16,2-1-224-16,0 1 0 0,0 1 0 0,1 0 0 16,1 0 0-16,0 0 0 0,2 0 0 0,-1 0 0 15,1 1 0-15,1 0 0 0,-1 1 0 0,1 0 0 0,-1-1 0 0,0 0 0 16,1 0 0-16,-1 1 0 15,1 0-240-15,-2 0-144 0,-1 0-16 0,0 3-16 16,1-2-624-16,0 0-128 0,0-1-32 0,-3 0 0 31,0 0-2128-31,-1 0-448 0</inkml:trace>
  <inkml:trace contextRef="#ctx0" brushRef="#br0" timeOffset="29540.2">9437 3529 10127 0,'3'-11'896'0,"-1"5"-704"0,3 1-192 0,-1-2 0 0,1 0 2496 16,2-1 480-16,-1 0 96 0,-1 0 0 15,1 1-864-15,0-1-176 0,0 0-48 0,-1 2 0 16,0-1-448-16,-2 1-80 0,-1-1-32 0,0 1 0 0,-2 6-336 0,2-5-64 16,-2 5 0-16,0 0-16 15,0-6-160-15,0 6-16 0,0 0-16 0,0 0 0 0,0 0-432 0,0 0-64 16,-5 4-32-16,-1 1 0 0,2 1-288 0,-1 3 160 16,-3 0-160-16,0 4 128 0,0 2-128 0,1 4 0 15,0 2 0-15,1 2 0 0,-4 3 0 0,1 2 0 16,-2 0 0-16,-1 3 0 0,0 2 0 0,0 0 0 15,-3 1 0-15,0 1 0 0,-2 3 144 0,1-2 0 16,-2 0 0-16,1-1 0 0,-1 1-144 0,2-2 0 16,-1 0 0-16,2-1 0 0,-1-1 0 0,1-1 0 15,-1-4 0-15,3-1 0 0,1 0 0 0,1-2-144 0,0-2 144 16,1-1 0 0,1-1-448-16,2-2 32 0,-1 0 0 0,1-3 0 15,2-1-1552-15,1-2-304 0,-1-1-64 0,3-3-13136 0</inkml:trace>
  <inkml:trace contextRef="#ctx0" brushRef="#br0" timeOffset="30006.23">9493 4156 22111 0,'0'0'1968'0,"1"-5"-1584"0,-1-1-384 0,1-2 0 0,1-2 2112 16,1 0 320-16,1 0 80 0,0 1 16 0,2-1-720 0,-2-1-144 16,3 0-16-16,0 0-16 0,1 0-672 0,1 1-144 0,1 0-32 0,0 1 0 15,2 1-256 1,-2 2-48-16,1 0-16 0,0 2 0 16,1-1-160-16,-1 3-48 0,0 2 0 0,0 1 0 15,-1 0-256-15,1 3 160 16,-5 0-160-16,1 3 128 0,-2-1-128 0,1 2 0 0,-2 1 0 0,-2 1 0 15,0 1 0-15,-4 2 0 0,0 1 0 0,-1 2 0 16,-1-1-128-16,-2 2-16 0,-2 0 0 0,1 0 0 0,-3-2-112 0,1 0 0 16,2 0-16-16,0-2 0 0,0-1 272 0,2-1 0 15,-2-1-128-15,1-1 128 0,2-3 0 16,0 1 0-16,-1-3 0 0,5-4 0 0,-3 5 0 16,3-5 128-16,0 0-128 0,0 0 144 0,0 0 32 15,0 0 0-15,0 0 0 0,0 0 0 0,0 0-32 16,0 0 0-16,0 0 0 0,7 3 0 0,-1-1-144 0,3 0 192 15,1 2-192-15,2-3 192 0,0-1-192 0,2-1 0 16,4 0 0-16,0 0 0 0,-1-1 0 0,2 2 0 16,0-1-192-16,-2-1 192 15,1 0-576-15,-1-1 16 0,0-1 0 0,0 1 0 16,2 0-1280-16,-1-1-256 0,-2 1-48 0,1-1-8576 16,-1-1-1712-16</inkml:trace>
  <inkml:trace contextRef="#ctx0" brushRef="#br0" timeOffset="30451.75">10184 3496 9215 0,'-3'-11'816'0,"3"5"-656"16,1-1-160-16,2-2 0 0,-1 0 3056 0,1 0 576 15,2-1 112-15,-1 0 32 0,-1 1-1856 0,1-1-352 16,-1 1-80-16,0 0-16 0,0 1-320 0,1 2-80 16,-2 0-16-16,1 1 0 0,2-1-64 0,-1 1-16 15,-1 0 0-15,2 1 0 0,-2 0-160 16,-3 4-48-16,6-4 0 0,-6 4 0 0,5-2-192 0,-5 2-32 16,0 0-16-16,6-1 0 0,-6 1-176 0,6 1-32 15,1 0-16-15,-1 1 0 0,0 2-64 0,0 0-16 16,1 2 0-16,0 0 0 0,-1 3-64 0,1 1-16 0,-1 1 0 0,1 2 0 31,0 2-144-31,-3 3 0 0,2 3 144 0,-1 2-144 0,-1 3 0 0,1 5 0 16,-3 3 0-16,-1 4 0 0,-2 2 0 0,-1 3 128 15,-3 4-128-15,-1 2 0 0,-3 1 144 0,-2 1-144 0,0 1 192 16,-2 3-192-16,-6 1 176 0,-1-1-176 0,-3-2 160 16,-1 0-160-16,-2 1 0 0,-2-5 128 15,0-3-128-15,0-1 0 0,1-2 0 0,-1-3-288 0,2-3 64 0,-1-3 16 31,0-3-176-31,-1-1-48 0,3-2 0 0,-1-2 0 0,-1-3-1216 0,0-1-240 0,-2-3-48 0,-1-3-9088 16,-2-1-1824-16</inkml:trace>
  <inkml:trace contextRef="#ctx0" brushRef="#br0" timeOffset="31060.07">8561 3259 19343 0,'0'0'1728'0,"0"0"-1392"15,0-5-336-15,0-2 0 0,-1 0 1808 0,0-1 304 16,2 1 48-16,-2 1 16 0,-1-2-800 0,-1 1-160 16,3 2-16-16,-3-1-16 0,0 1-352 0,1 0-64 15,2 5 0-15,0 0-16 0,-6-3-208 0,1 1-32 0,-1 1-16 0,6 1 0 16,-5 2-128-16,-1 2-32 16,-3 3 0-16,2 2 0 0,-2 2-336 0,0 3 144 0,-1 4-144 0,-1 2 0 15,-1 2 128-15,-1 3-128 0,0 2 0 0,1 5 0 16,-3 2 128-16,1 3-128 0,-1 1 0 0,-1 3 0 0,2 2 0 15,0 1 128-15,-1 1-128 0,3 0 0 0,2-1 128 16,3 0-128-16,1-1 0 0,3-1 0 0,1-1 0 0,3 0 0 16,2-2 0-16,2-1 0 0,2-2 144 0,2 0-144 15,3-3 0-15,0 0 144 0,0-4-16 0,1 0-128 16,2-2 192-16,0 0-64 0,0-4-128 16,3 0 192-16,-3-2-192 0,0-2 192 0,-1-1-192 15,-1-2 0-15,2-2 0 0,-1-1 0 16,1-1-1376-16,1-2-352 0,-1-2-80 0,2-1-8576 15,-1-3-1712-15</inkml:trace>
  <inkml:trace contextRef="#ctx0" brushRef="#br0" timeOffset="31990.52">7174 4862 18303 0,'0'0'816'0,"-6"-1"160"0,1 0-784 0,-1 0-192 16,0 0 0-16,0 0 0 0,0-1 1344 0,0 2 240 0,0 0 32 0,0 0 16 15,1-1-400-15,5 1-80 0,-7 0 0 16,2-1-16-16,5 1-80 0,0 0-16 0,-7-2 0 0,7 2 0 16,-6-1-320-16,6 1-64 0,0 0-16 15,0 0 0-15,-5-1 48 0,5 1 0 0,0 0 0 0,0 0 0 16,0 0-208-16,0 0-32 0,0 0-16 0,0 0 0 16,0 0-144-16,0 0-32 0,0 0 0 0,0 0 0 15,5-2-64-15,2-1 0 0,1 0-16 0,1 1 0 16,0 0-176-16,4 0 192 0,0 0-192 0,3 1 192 0,2 0-192 0,2 0 0 15,1 0 144-15,3 0-144 0,1 1 0 0,4 0 128 16,3 0-128-16,4-1 0 0,2-1 0 0,3-2 144 16,-1 1-144-16,0 0 0 0,3 1 144 0,5-2-144 15,1 1 0-15,5 0 144 0,3-1-144 0,1 0 128 16,0 0-128-16,1-1 128 0,3 0-128 0,4-2 128 0,3 0-128 0,2 0 128 16,-1 0-128-16,2 2 192 15,2-1-192-15,4 1 192 0,0 0-48 0,1 0 0 16,0-1 0-16,-1 2 0 0,0-2-16 0,1 2 0 0,1 0 0 0,-2-1 0 15,-2 1-128-15,-1-2 160 0,-1 2-160 0,-2-1 160 16,0 2-160-16,-3 0 192 0,-3 0-192 0,-2-1 192 16,-2 1 0-16,-2-1 16 0,-1 0 0 0,-1 1 0 15,-2 0-208-15,-3-1 0 0,-4 1 0 0,-5 0 0 16,-4-2 144-16,-2 1-144 0,0 0 128 0,-7-1-128 16,-2 0 160-16,-3-1-160 0,-1 2 192 0,-4-1-192 0,-3 1 192 15,-1 0-192-15,-4-1 192 0,0 1-192 16,-2-1 176-16,-2 0-176 0,-2 2 160 0,-2-1-160 15,-1 1 0-15,-4 3 0 0,3-4 0 16,-3 4 0-16,-3-5-304 0,3 5-144 0,0 0-48 0,-6-1 0 16,-2-1-640-16,-2 3-128 0,-1 2-16 0,-1 2-16 31,-3 1-1552-31,-2 2-304 0,-1 2-64 0</inkml:trace>
  <inkml:trace contextRef="#ctx0" brushRef="#br0" timeOffset="33031">8695 4971 14623 0,'-12'-1'640'0,"7"1"144"0,-3 0-624 0,-1 0-160 0,0 0 0 16,-2 0 0-16,1 1 1584 0,1 0 272 0,-4 0 64 0,4-1 16 15,0-1-240-15,1 1-48 0,0 0-16 0,2 1 0 16,-1-1-224-16,2 0-64 0,5 0 0 0,0 0 0 16,0 0-48-16,0 0-16 0,0 0 0 0,0 0 0 15,0 0-368-15,0 0-80 0,0 0 0 0,8 1-16 0,3-1-224 16,5 0-32-16,1 1-16 0,7-1 0 0,1-1-80 0,3 1-16 16,5 0 0-16,2 0 0 0,2-1-112 0,-1 1-16 15,-1 0-16-15,1 1 0 0,-1-2-128 0,-2 0-32 16,-2-1 0-16,-2 0 0 15,-1 1 0-15,-2-1 0 0,0 1 0 0,-2 0 0 0,-2 0-144 0,-1 0 0 16,-2 0 0-16,0 1 0 0,-2 0 0 0,-3 0 0 0,-3 0 0 0,-1 0 0 16,-1 0 0-16,-3 0 0 0,0 1-176 0,-6-1 176 31,0 0-592-31,0 0-48 0,0 0 0 0,0 0 0 0,0 0-320 16,0 0-64-16,-2 7 0 0,-5-1-16 0,-1 0-400 0,-1 0-80 15,-2 1-16-15,-1 0 0 0,-1-1-448 16,-1 1-80-16,0-1-32 0,-1 0 0 0,1-1 96 15,1-1 16-15,-2 0 0 0,2 0 0 16,0 0 512-16,0-2 96 0,0 0 32 0,1-1 0 0,-1-1 928 0,2 0 192 0,2-1 32 16,0 0 16-16,1 0 1520 0,0 0 288 0,0-1 64 0,0-1 16 0,1 1 240 0,2 0 48 15,5 2 16-15,-5-1 0 0,0-1-160 16,5 2-16-16,0 0-16 16,0 0 0-16,0 0-464 0,0 0-80 0,0 0-32 0,0 0 0 15,0 0-624-15,0 0-128 0,0 0-32 16,0 0 0-16,-2 9-320 0,2 0-144 0,0 4 128 15,1 0-128-15,1 1 128 0,0 1-128 0,0 3 128 0,3 1-128 0,-2-1 128 0,1 3-128 16,1-2 0 0,-1 1 128-16,2 0-128 0,-2 1 0 0,-1-2 0 0,1 1 128 0,-1-1-128 0,-1-2 0 15,0 0 0-15,0-2 128 0,-1 0 64 0,0-1 16 0,0 0 0 16,-1-1 0-16,0-2 48 0,0-1 16 0,0-2 0 0,-1-1 0 16,-3-1 0-16,0 0 0 0,0-1 0 0,-2-1 0 15,-3-2 64 1,1 0 16-16,-2-1 0 0,-1-1 0 15,-1-1-64-15,-2 0-16 0,1-1 0 0,-2-2 0 16,-3 1-32-16,-1-1-16 0,1-1 0 0,0 1 0 16,-2-1 0-16,3 2 0 0,-1-1 0 0,2 0 0 15,1 1-224-15,1 0 0 0,1 1 128 0,1-1-128 0,1 1 0 0,2 0 0 16,1 1 0-16,2 0 0 0,0 0-288 0,2 0 0 16,4 1 0-16,0 0 0 15,0 0-1248-15,0 0-240 0,0 0-48 0,0 0-16 16,10-1-1360-16,3-1-256 0,4 1-64 0</inkml:trace>
  <inkml:trace contextRef="#ctx0" brushRef="#br0" timeOffset="33394.33">9403 5366 31551 0,'0'0'1408'0,"0"0"272"0,0 0-1344 0,2-6-336 0,-2 6 0 0,1-5 0 0,-1 5 1792 0,1-6 304 16,-1 1 48-16,0 5 16 0,0 0-816 15,0 0-176-15,0 0-16 0,0 0-16 16,0 0-432-16,0 0-64 0,0-6-32 0,0 6 0 16,0 0-352-16,0 0-80 0,0 0-16 0,1 7 0 0,-1 1-160 0,2 2 0 15,-2 2 0-15,1 3 128 0,0 3-128 0,1 1 0 16,1 2 0-16,-1 2 0 0,0 1 0 15,0-1 0-15,1-1 0 0,0 1 0 16,0 1 0-16,1-1 0 0,-1 0 0 0,1-1 0 16,0 0 0-16,-2-1 0 0,0 0 0 0,0-2 0 0,0-2-224 0,1 0-80 15,-5-2-16-15,1-2 0 16,0-2-432-16,0-2-80 0,0-1-32 0,0-2 0 16,1 0-2032-16,0-6-416 0,0 0-80 0</inkml:trace>
  <inkml:trace contextRef="#ctx0" brushRef="#br0" timeOffset="35940.87">14291 1514 6447 0,'0'0'576'0,"0"0"-576"15,-5 2 0-15,0-1 0 0,5-1 2224 0,-4 1 336 16,4-1 64-16,-6 1 0 0,2 0-864 0,4-1-176 16,0 0-48-16,-6 0 0 0,2 0-144 0,4 0-48 15,-4-1 0-15,4 1 0 0,0 0-256 0,0 0-48 16,-3-4-16-16,2-2 0 0,0 0-96 0,2-1-32 16,1-1 0-16,2 0 0 0,-1-2 0 0,0-1 0 15,1 0 0-15,1-1 0 0,3-2-176 0,1 0-32 16,1-1-16-16,3-1 0 0,-1 0-224 0,1-1-32 0,1 0-16 0,1-1 0 15,-1 2-208-15,2 0-32 16,2 1-16-16,0 0 0 0,-2 3-144 0,2 1 160 16,-1 0-160-16,0 3 160 0,0-1-160 0,0 2 160 0,-1 2-160 0,1 0 160 15,-2 2-160-15,1 1 0 0,-2 1 0 0,0 2 128 16,0 1-128-16,-2 1 0 0,0 1 0 0,-1 1 0 0,0 2-176 16,-1 0 48-16,-2 2 0 0,0 1 0 15,-2 0-432-15,-1 1-80 0,1 0 0 0,-3 1-16 16,-1 0-1680-16,-2 0-336 0,-1 0-64 0,-1-1-16 31,0-1-256-31,-2 0-48 0</inkml:trace>
  <inkml:trace contextRef="#ctx0" brushRef="#br0" timeOffset="36227.87">14539 1278 11967 0,'0'0'528'0,"-6"-2"112"0,1 0-512 0,-1 0-128 0,1-1 0 0,-1 1 0 0,2 1 3040 0,4 1 576 16,-6 0 112-16,6 0 32 0,0 0-2016 0,-5 5-400 15,-2 0-64-15,-1 3-32 16,2 1-576-16,-3 2-112 0,1 1-32 0,2 2 0 0,-2 1-48 0,0 3-16 16,1 2 0-16,-1 2 0 0,0 1-208 0,0 1-64 0,2 0 0 0,0 0 0 15,1 0-192-15,0-1 144 0,2 0-144 0,1 0 128 16,2-1-128-16,1 0 128 0,1-2-128 0,0-2 128 16,2 0 176-16,1-3 16 0,1 0 16 0,0-2 0 15,2-2 144-15,1-2 32 0,0-2 0 0,2 0 0 16,0-3-128-16,1 0-32 0,0-3 0 0,0-1 0 0,1-1-144 15,1-2-16-15,1 0-16 0,-2 0 0 16,0-3-176-16,0 1-224 0,1-1 48 0,-2 1 16 16,-1-1-1984-16,0 2-400 0,0 0-80 0</inkml:trace>
  <inkml:trace contextRef="#ctx0" brushRef="#br0" timeOffset="36599.9">14836 1720 22047 0,'0'0'976'0,"0"-4"208"0,-3-1-944 0,3 0-240 16,0 0 0-16,0-1 0 0,0 6 1952 0,0 0 352 16,0-4 64-16,0 4 0 0,0 0-640 0,0 0-128 15,0 0-16-15,0 0-16 0,0 0-704 0,0 0-144 0,0 0-16 0,-3 6-16 0,1 3-240 0,-1 2-64 32,-1 2 0-32,1 2 0 0,0-1-144 0,-1 1-48 15,0 1 0-15,0-1 0 0,-1 3-192 0,2-1 0 16,0 2 0-16,-1-1 0 0,2-2 0 0,0 1 128 15,0-2-128-15,1-1 0 0,-1-2 0 0,2 1 0 16,0-2-144-16,2-3 144 16,-1 0-688-16,0-1-32 0,-1-7-16 0,0 0 0 15,4 5-1920-15,-4-5-384 0,0 0-80 0</inkml:trace>
  <inkml:trace contextRef="#ctx0" brushRef="#br0" timeOffset="36883.31">15211 1565 9215 0,'0'0'816'0,"0"0"-656"15,0 0-160-15,0 0 0 16,-1-5 5504-16,1 5 1056 0,-2-6 224 0,2 6 32 15,2-5-4320-15,1-1-848 0,2 1-176 0,2 0-48 16,1 1-736-16,0 0-160 0,2-2-16 0,2 1-16 0,-1-1-304 0,3 1-48 16,0-1-16-16,1 1 0 0,2 0-128 0,-1 2 0 15,1 0-160-15,-3-1 160 16,3 0-848-16,-3 2-80 0,0 1-16 0,-2 1 0 16,-1 1-2704-16,-1 1-528 0</inkml:trace>
  <inkml:trace contextRef="#ctx0" brushRef="#br0" timeOffset="37066.03">15204 1734 19343 0,'0'0'848'0,"0"0"192"0,0 0-832 0,7-1-208 0,1-2 0 0,2 1 0 16,1 0 3456-16,3-1 656 0,-1-2 128 0,2 1 32 15,3-2-2544-15,-2 2-512 16,2 0-112-16,1 0-16 0,-1 1-608 0,1-3-128 0,1 2-32 0,0 0 0 15,-1 0-2496-15,0 1-512 0</inkml:trace>
  <inkml:trace contextRef="#ctx0" brushRef="#br0" timeOffset="37702.24">16662 1117 9215 0,'-6'-2'976'0,"-1"0"-976"0,1 0 0 0,-2 0 2704 0,0 1 512 0,1-1 112 15,-1-1 0-15,3 1-1072 16,0 1-208-16,5 1-64 0,0 0 0 0,0 0-368 0,0 0-80 15,0 0 0-15,0 0-16 0,7-4-368 0,2 0-80 0,2 1-16 0,2 0 0 32,2-1-384-32,4 1-80 0,2 0-16 0,1 1 0 0,1-1-192 0,2 1-32 0,2 0-16 0,1 0 0 15,2 0-128-15,-2-1-16 16,2 1-16-16,0 0 0 0,-2 0-176 0,0 0 0 0,-2 1 0 0,-1-1 128 0,-2 1-128 0,-2 0 0 16,-2 1 0-16,0 1 0 31,-1 0-320-31,-3 2-112 0,-2-1-16 0,-3 1 0 15,-3 0-704-15,-2 1-128 0,0-1-48 0,-5-3 0 16,0 0-2112-16,0 6-416 0,-9 2-96 0,-2-2-16 0</inkml:trace>
  <inkml:trace contextRef="#ctx0" brushRef="#br0" timeOffset="37957.51">16955 1080 16575 0,'0'0'736'0,"0"0"160"0,-6-1-720 0,0 0-176 0,6 1 0 0,0 0 0 16,-5 0 2928-16,5 0 544 0,0 0 112 0,0 0 32 15,-5 3-1888-15,5-3-368 0,-4 5-80 0,1 1 0 16,-1 2-560-16,1 1-96 0,-1 2-32 0,0 2 0 16,1 1-240-16,0 2-48 0,-2 0-16 0,1 3 0 15,1 0-128-15,-2 0-32 0,0 3 0 0,0-1 0 16,1 1-128-16,1 0 0 0,-1 0 0 0,2 0 0 16,0 1 0-16,0-1 128 0,1-1-128 0,-1 0 0 0,1-1 0 0,1-1 0 15,0-3 0-15,0-1 0 0,-1-2 128 0,0-1-128 16,1-1 0-16,1-1 128 0,-1 0-128 0,0-3 0 15,-1 0 0-15,0-2 0 16,1-5-896-16,0 0-64 0,0 0-16 0,0 0-9696 16,-1 6-1936-16</inkml:trace>
  <inkml:trace contextRef="#ctx0" brushRef="#br0" timeOffset="38520.93">17214 1576 15599 0,'0'0'688'0,"0"0"144"0,0 0-656 0,0 0-176 0,0 0 0 0,-2-4 0 0,-1 0 1792 0,1-1 336 0,2 5 64 0,-3-4 16 15,0-1-16-15,3 5 0 16,-3-4 0-16,3 4 0 0,-4-3-480 0,4 3-112 0,-4-4 0 0,4 4-16 16,-5-2-288-16,5 2-48 15,0 0-16-15,0 0 0 0,0 0-592 0,-5 2-128 0,1 3-32 0,0 0 0 16,0 2-352-16,-1 2-128 0,1 1 0 0,-1 1 0 15,2 1 0-15,0 2 0 0,-1 1 0 0,2 1 0 16,1 0 0-16,-1 0 0 0,-1-1 0 0,0 0 0 16,2 2 0-16,0-1 0 0,0 0 0 15,1 0 0 1,0-1-448-16,0-2-16 0,0-2-16 0,0 0 0 0,0-2-512 0,1-2-96 0,0 0-32 0,2-2 0 16,-3-5-2464-16,0 0-512 0</inkml:trace>
  <inkml:trace contextRef="#ctx0" brushRef="#br0" timeOffset="39129.73">17636 1214 20607 0,'0'0'912'0,"-5"-2"192"0,-1 0-880 0,1 1-224 16,0 0 0-16,-1 0 0 0,-1 1 1344 0,0 0 208 15,3 0 48-15,-1 1 16 0,-1 0-496 0,6-1-96 16,0 0-32-16,-4 5 0 0,0 0-416 0,4-5-64 16,-1 6-32-16,1 1 0 0,1 1-176 0,3-1-48 15,-1 1 0-15,2 0 0 0,3 1 208 0,1-1 48 16,0 1 0-16,2 0 0 0,2 1-64 0,1-1-16 15,1-2 0-15,1-1 0 0,1 1-80 0,0-1-16 16,1 0 0-16,0-2 0 0,1-1-144 0,1 0-16 16,3-1-16-16,-2-1 0 0,1-1 64 0,0-1 16 0,0-1 0 15,0-2 0-15,-1 1 16 0,-1-3 16 0,-3-1 0 0,0-2 0 16,0 0 48-16,-2-1 0 16,1-1 0-16,-3-1 0 0,-1 0 0 0,1-1 0 15,-2-1 0-15,-3-2 0 0,0 1-96 0,-1-1-16 0,-3 1 0 16,0 0 0-16,0-1 48 0,-1 3 0 0,-2 0 0 0,0 2 0 15,0 0-112-15,-1 1-16 0,-1 1 0 16,-1 2 0-16,1 1 0 0,-1 1 0 0,-2 1 0 0,0 2 0 16,-3 1-128-16,1 2 0 0,-2 2 0 0,2 2 128 15,-3 1-128-15,0 3 0 0,-1 2 0 0,-1 2 0 16,1 1-128-16,-3 4 128 0,1 3-160 0,0 2 160 16,-1 2-144-16,-1 3 144 0,0 3-128 0,1 3 128 0,0 0 0 0,1 4-128 15,-1 2 128-15,4-2 0 0,1 0 0 0,2-1-128 16,3 1 128-16,3-2 0 0,2-1 0 15,2-2-128-15,1-1 128 0,3-2 0 0,2-4-192 0,1-1 32 16,1-1 16-16,2-2 0 16,1-3-240-16,2-1-64 0,-1-5 0 0,3-3 0 15,3-2-352-15,-2-4-80 0,2-2-16 0,1-2 0 16,0-3-1872-16,1-2-384 0,1-3-80 16</inkml:trace>
  <inkml:trace contextRef="#ctx0" brushRef="#br0" timeOffset="39784.12">16357 2065 10127 0,'0'0'896'0,"-8"-2"-704"0,0-1-192 0,1 0 0 16,0-1 2176-16,1-1 384 0,0 2 96 0,2 0 16 0,4 3-656 0,0 0-128 0,-5-5-32 0,2 1 0 31,3 4-320-31,-1-6-80 0,1 6-16 0,0 0 0 0,-1-5-160 0,1 5-16 0,1-5-16 0,-1 5 0 16,1-5-480-16,-1 5-80 16,0 0-32-16,0 0 0 0,0 0-384 0,4-4-80 15,1 0 0-15,0 2-16 0,2 1-176 0,2 0 0 16,2 0 0-16,3 2 0 0,4 0 0 0,2 1 0 15,5 0 0-15,3 1 0 0,5-1 0 0,4 0 0 16,2-1 0-16,3 1 0 0,3-3 0 0,5 2 192 0,3 0-192 16,6-1 192-16,1 1 32 0,3-2 16 15,1 0 0-15,1 0 0 0,2 0-32 0,1 0 0 0,0-1 0 16,0 1 0-16,-1 0-80 0,-1-2-128 0,-1 1 176 16,0 1-176-16,0 0 128 0,-1 0-128 0,-1 1 0 0,-5 0 0 15,-5 0 144-15,-4-1-144 16,-1 0 0-16,-2 1 144 0,0 0-144 0,-2 0 0 0,-3 0 0 0,-2 0 0 15,-4 0 128-15,-3 0-128 0,-4 0 0 16,-4 0 128-16,-4 0-128 0,-3 0 160 0,-2 0-160 16,-3 0 160-16,-3 0-160 0,-3 1 192 0,-6-1-192 0,0 0 192 15,0 0-192-15,0 0 0 0,0 0-192 0,0 0 192 32,-7 1-560-32,-3 1 16 0,-1 1 0 0,-3 2 0 15,-1-1-480-15,-3 3-112 0,1 0-16 0,-2 1 0 16,0 1-1360-16,0 1-288 0,-1 0-48 0</inkml:trace>
  <inkml:trace contextRef="#ctx0" brushRef="#br0" timeOffset="40518.47">17149 2455 13823 0,'0'0'608'0,"0"0"128"0,-5-3-592 0,1 0-144 0,0-1 0 0,-1 1 0 16,1 1 2832-16,-1 0 544 0,1-1 96 0,4 3 32 15,-4-2-1808-15,4 2-352 16,0 0-80-16,0 0-16 0,0 0-288 0,0 0-48 0,0 0-16 0,0 0 0 15,0 0-272-15,0 0-64 0,6-1-16 0,3 0 0 16,3 0 48-16,2 1 16 0,3 0 0 0,2-1 0 16,0 0-32-16,5 0-16 0,1 0 0 0,2-1 0 15,3 1-128-15,1 0-32 0,1-1 0 0,0 0 0 16,0-1-176-16,-3-1-32 0,-1 1-16 0,-3 0 0 16,-2-1-176-16,-1 2 0 0,-2 0 0 15,-2 0 0-15,-4 0-176 0,-2 0-112 0,-2 1-32 0,-2 0 0 16,-8 1-768-16,0 0-176 0,0 0-16 0,0 0-16 15,0 0-1840-15,0 0-384 0,0 0-64 0,0 0 0 16,-8-1 640 0,0 1 128-16,0 0 16 0,0-1 16 0,-3 3 720 0,0-1 144 0,1 0 16 0,-2 2 16 15,-2 0 992-15,1 0 192 0,-1 1 32 16,-1-1 16-16,-2-1 2096 0,3 2 416 0,1 1 96 0,0-1 16 0,2 0 528 0,0 0 96 16,2 0 32-16,0 1 0 0,1 0-672 0,3 2-128 15,-1 2-32-15,3 1 0 0,1-1-640 0,0 4-128 0,0 0-16 0,1 2-16 16,2 3-480-16,-1 0-80 0,0 1-32 0,1 0 0 15,2 1-128-15,-2-1-16 0,0 2-16 16,1-1 0-16,0 0-80 0,0 0-16 0,1 0 0 0,-2 0 0 16,-1-2 208-16,0 0 32 0,-3-2 16 0,1 0 0 15,-1-2 112-15,0-1 32 0,-3-1 0 0,1-1 0 16,-1-1 32-16,-2-1 0 0,2-3 0 0,-1 1 0 16,-2-1 16-16,1-2 16 0,-1-1 0 0,-1 1 0 15,0-2-64-15,-1-1-16 0,-1 0 0 16,0-1 0-16,-1 0 48 0,-5-1 16 0,3-1 0 0,1-2 0 0,1 0-80 15,1 1-32 1,0-2 0-16,1 1 0 0,1-2-304 0,1 2-176 0,1 0 192 0,0-2-192 0,0 1 0 16,2-1 0-16,0 1 0 15,1-1 0-15,0 1-560 0,5 5-64 0,-3-8-16 0,3 8 0 16,-1-8-2576-16,2 0-528 0,1-3-96 0,6 4-32 0</inkml:trace>
  <inkml:trace contextRef="#ctx0" brushRef="#br0" timeOffset="41417.1">17660 2966 13823 0,'0'0'1216'0,"0"0"-960"0,0 0-256 0,1-5 0 0,-2-1 1792 0,1 0 320 16,0 2 64-16,0 4 16 0,0-6 176 0,0 2 16 16,-1-1 16-16,1 5 0 15,0 0-448-15,1-4-96 0,-1 4 0 0,0 0-16 0,0 0-560 0,0 0-128 16,0 0 0-16,0 0-16 0,0 0-368 0,0 0-80 15,0 0-16-15,0 0 0 0,-5 7-416 0,0 3-64 16,1 2-32-16,-1 2 0 0,-1 1-160 0,2 3 0 16,1 0 144-16,0 0-144 0,0 2 0 0,1 1 0 15,1 0 0-15,-1-1 0 0,1-1 0 0,1-1 0 0,0-3 0 16,0 2 0-16,0-1-320 0,1 0-48 0,1-3 0 0,0-2 0 47,0-1-1456-47,-2-10-288 0,0 0-64 0,5 8-14656 0</inkml:trace>
  <inkml:trace contextRef="#ctx0" brushRef="#br0" timeOffset="43926.35">20235 763 15599 0,'0'0'688'0,"0"0"144"0,0 0-656 0,0 0-176 0,7 3 0 0,-7-3 0 0,0 0 1216 15,0 0 192-15,0 0 64 0,0 0 0 0,0 0-192 0,0 0-16 16,0 0-16-16,0 0 0 16,0 0-64-16,0 0-16 0,0 0 0 0,0 0 0 0,0 0-48 0,0 0-16 15,2-7 0-15,-1 0 0 0,0 1-368 0,1-2-80 16,-1-1-16-16,-1-1 0 0,0 1-256 0,-1-2-48 16,-2 0-16-16,1-2 0 0,-2 1 80 0,0 0 16 15,1-1 0-15,-1 0 0 0,-3 0-96 16,2 3 0-16,-1-1-16 0,0-1 0 0,-1 2-304 0,-1 0 160 15,-1 1-160-15,1 0 128 0,-1 3-128 0,-5-1 0 0,0 3 0 0,1 0 0 16,-1 3 0-16,0 2 0 16,-2 3 0-16,4 1 0 0,-1 3 0 0,1 2 0 15,0 1-192-15,0 1 192 0,1 2-160 0,1 0 160 16,2 1 0-16,-2 3-144 0,2 1 144 0,2 0 0 0,0-2 0 0,3 2-128 16,2-2 128-16,1-3 0 0,1-2-144 0,1-1 144 15,0-1 0-15,2-1-144 16,0-2 144-16,2-1 0 0,0-2 0 0,2 1 0 0,1-4 0 15,-1-1 0-15,2-2 208 0,1-1-48 0,-1-1-16 0,1-1 0 0,0-2 128 0,0-2 32 32,0-1 0-32,1-1 0 0,0-2-48 0,-1-1-16 0,-1-2 0 0,-1 1 0 15,0-2-48-15,-1 2-16 0,-1 1 0 0,0 1 0 16,-2-1-176-16,0 4 0 0,-2 1 0 0,0 2 0 16,-3 7 128-16,0 0-128 0,0 0 128 0,0 0-128 0,0 0 0 15,0 0 0-15,3 9 0 16,-1 1 0-16,-1 0 0 0,0 1 0 0,-1 1-160 0,1 0 160 15,1 0 0-15,2 0 0 0,-1-1 0 0,1 1 0 0,2 0 0 0,0 0 0 16,1-1 0-16,1-1 0 0,2-2 0 0,0-2 0 16,1-1 0-16,0-2 0 0,-1-1 0 0,2-2 0 0,-1-1 0 0,1-1 0 31,1-5 0-31,-2 1 0 0,2-2 192 16,-1-1-192-16,-1-2 320 0,-1-1-64 0,0 0 0 0,-2-1 0 0,1-4 0 0,-1 1-16 15,0-2 0-15,-1 2 0 0,-1-3-240 16,0 0 176-16,0-1-176 0,1 2 160 15,-2 1-160-15,1 2 0 0,-2 2 0 0,1 0 0 16,-2 3 0-16,-1 2-144 0,-1 1 144 0,-1 7-160 0,0 0 16 0,0 0 0 16,0 0 0-16,0 0 0 0,-3 6-48 0,0 2-16 0,1-1 0 15,-1 3 0-15,1-1 16 0,0 1 16 0,1 1 0 0,0 1 0 0,1 0 176 0,1 1-208 16,0 1 80 0,1-1 128-16,1 1-160 0,2 1 160 0,-1 0 0 0,2-2-144 0,0-1 144 15,2-1 0 1,0 0 0-16,-1-1 0 0,0 0 0 0,0 1 0 0,0-1 0 15,-1 0 0-15,-1-2 0 0,-2 0 0 16,-2 0 0-16,-2 0 0 0,-3-2 0 0,-1 0 0 16,-3-2 0-16,-2 0 128 0,-2 1 0 0,-1-1 16 0,-1 1 0 0,-2-1 0 15,0 0-144-15,-1 1 128 0,1-2-128 16,1 0 128-16,3 2-128 0,1-3-224 16,0 0 48-16,4 0 16 15,1 1-672-15,6-3-128 0,0 0-16 0,0 0-16 16,0 0-1856-16,7-3-368 0,2 0-80 0</inkml:trace>
  <inkml:trace contextRef="#ctx0" brushRef="#br0" timeOffset="44652.05">21404 593 17279 0,'0'0'768'0,"0"0"144"0,-6 1-720 15,6-1-192-15,-4 1 0 0,4-1 0 0,0 0 1152 0,0 0 208 0,-3 7 48 0,-1-1 0 16,2 1-336-16,2 0-64 0,-2-1-16 0,2 1 0 15,2-1-240-15,1 1-48 0,1 0-16 0,0-1 0 16,2 1 16-16,1-1 0 0,2 1 0 0,1 0 0 16,1-2 112-16,2 1 16 15,1-2 16-15,3 0 0 0,-3 1-176 0,3-2-32 0,-1-2-16 0,2-1 0 16,-2 0-112-16,2 0-32 0,0-3 0 0,-1-2 0 0,-3 1-48 16,1-1-16-16,-1-2 0 0,-1 0 0 15,-2 1-144-15,0-1-16 0,-1-2-16 0,0 1 0 0,-4-2-48 0,0-1-16 16,0-1 0-16,-3 1 0 0,-1-2 48 15,-1 0 16-15,0-1 0 0,-1 2 0 0,-1 0-112 0,0 1-128 16,-1 1 176-16,-1-3-176 0,-2 2 128 0,1 2-128 16,-2 2 0-16,0 3 0 0,-1-2 0 15,1 4 0-15,-2 1 0 0,1 1 0 0,-3 1 0 0,2 2 0 0,-1 2 0 0,0 1 0 16,-2 2 0-16,3 1-144 16,-1 3 144-16,1 2-192 0,-2 4 192 0,0 1-128 15,-1 2 128-15,0 2-128 0,0 3 128 0,-5 7-128 0,1 1 128 16,1 1-128-16,1 1 128 0,2-1 0 15,1-1-144-15,0 1 144 0,1 1 0 0,2 2 0 16,3-2 0-16,2 0 0 0,3-2 0 0,0-1 0 0,1 0 0 16,3-3 0-16,0-3 0 0,4-1 0 0,3-3 0 0,0-1 0 15,3-1 0-15,1-3 0 0,0-3-144 0,3-2 144 32,2-3-496-32,0-1-32 0,-1-6-16 0,1-2 0 15,1-2-2240-15,1-3-448 0</inkml:trace>
  <inkml:trace contextRef="#ctx0" brushRef="#br0" timeOffset="45490.75">22128 685 10303 0,'0'0'448'0,"0"0"112"0,0 0-560 0,-7 1 0 16,-1-2 0-16,1 1 0 0,-2 0 1072 0,0 0 96 15,-2 0 32-15,0 0 0 0,0 0 208 0,1 0 64 16,-3 1 0-16,1-1 0 0,1 0 208 0,0 0 48 16,1 2 16-16,1-1 0 0,1-1-192 0,4 1-32 15,4-1-16-15,0 0 0 0,0 0-288 0,0 0-48 16,0 0-16-16,0 0 0 0,9 1-416 0,2 0-96 0,3-1 0 15,3 0-16-15,0 0-96 0,3 0-16 16,2-2 0-16,1 0 0 0,1-1-176 0,2 2-32 16,0 0-16-16,1 0 0 0,2 0-96 0,1 0 0 0,1 1-16 0,-1 0 0 15,1-1-48-15,-1 1 0 0,-2 0 0 0,0 0 0 16,-2 0-128-16,0 0 128 0,-4 0-128 0,-3 0 128 16,0-1-128-16,-2 1 0 0,-3-1 144 15,-2 1-144-15,0-2 128 0,-3 1-128 0,-1 1 160 0,-8 0-160 0,0 0 128 0,0 0-128 16,5-1 0-16,-5 1 0 0,0 0 0 0,0 0-160 15,0 0 0-15,0 0 0 0,0 0-112 0,0 0-32 16,0 0 0-16,0 0 0 0,-5-2 16 0,-2 0 0 16,0 0 0-16,0-2 0 0,-1 1 96 0,-1 0 32 15,0-2 0-15,0 1 0 0,-4-2 160 0,1 1 0 16,0-2 0-16,0 1 0 0,2-2 0 0,-2 0 0 16,0 1 0-16,1 0 0 0,1 0 0 15,4 2 0-15,-1-1 0 0,1 2 0 0,3 0 0 0,-2-2 0 0,1 3 0 0,2 0 0 16,2 3 208-16,0 0-16 15,0 0-16-15,0 0 0 0,0 0-48 0,7-2-128 0,2 1 192 16,-2 2-64-16,1 1-128 0,2 0 128 0,1 1-128 16,1 1 128-16,0 2-128 0,1-1 160 15,2 2-160-15,0 2 160 0,-2 1-160 0,0 0 0 0,-4-3 144 0,0 2-144 16,-1 0 0-16,-2 2 0 0,1-1 0 0,-2 1 0 16,0 0 0-16,-3 0 144 0,-1 0-144 0,-1 3 0 15,-2 2 160-15,-3-2-160 16,0-1 128-16,-2 0-128 0,1 0 0 0,-3 2 0 0,-1-1-144 15,0 1 144-15,-1-1-448 16,1-1 32-16,0-1 0 0,3-1 0 0,1 0-528 16,2-1-96-16,0-2-32 0</inkml:trace>
  <inkml:trace contextRef="#ctx0" brushRef="#br0" timeOffset="46542.29">23364 514 13823 0,'-7'-9'1216'0,"4"5"-960"0,-2-1-256 0,-1 0 0 0,1-2 1648 0,-1 0 272 15,1 1 64-15,0-1 16 0,2 0-272 0,0 0-64 0,-1 0-16 0,3 0 0 16,2-1-224-16,1 0-32 0,2 2-16 0,1 0 0 0,3 0-480 15,1 0-80 1,0 1-32-16,0 1 0 0,4 1-272 0,-2 0-64 0,0 0-16 0,0 1 0 0,0 1-160 0,0 1-16 31,-2 1-16-31,0 3 0 0,-1 0-240 0,-1 0 0 0,-2 1 0 0,-1 0 0 0,-1 2 0 16,-1 1 0-16,-1-1 128 0,-2 2-128 16,-2 0 0-16,-2 1 0 15,1 1 0-15,-3 1 0 0,-1 0 0 0,1-2 0 0,-3 2 0 0,-1 1 0 16,0 3-208-16,-1-3 64 0,-1 0 16 0,2-1 0 0,-2-1 128 15,-1 1 0-15,1-1 0 0,2-2 0 0,2-1 0 0,1-3 0 16,2 0 0-16,0-1 0 0,6-4 0 16,0 0 128-16,-3 4-128 0,3-4 176 0,0 0 32 0,0 0 16 0,0 0 0 0,0 0 0 15,0 0-48 1,8 5-16-16,1-2 0 0,0 1 0 16,2-1-160-16,3-1 0 0,0-1 144 0,4 1-144 15,-3 0 0-15,4-1 0 0,0 1 0 0,1-1 0 16,-1 0-656-16,1 0-48 0,2 1-16 0,-2-1 0 15,0 0-1696-15,1 0-336 0,1 0-64 0,0 1 0 16,1-1 960-16,-3 0 208 0,1 0 48 0,-1-1 0 16,-1-1-576-16,-1 0-128 0,0 0 0 0,-2-2-16 15,1 0 912-15,-3 0 176 0,-3-2 32 0,-1 1 16 0,-1-2 960 0,-2 0 224 16,-2-1 0-16,-1 0 0 0,2-2 1264 0,-3-2 256 16,-1 1 48-16,0 2 16 0,-2-1 96 0,0 1 32 15,-2-1 0-15,0 0 0 0,-2 0-112 0,1 0-32 16,-1 3 0-16,-1-2 0 0,-4 1-144 0,2 1-16 15,1 0-16-15,-2 2 0 0,-1 0-576 0,0 0-112 0,2 1-32 0,-1 1 0 16,-1 1-224-16,0 1-64 16,1 0 0-16,-1 2 0 0,-1 1-176 0,0 2-32 15,0 0-16-15,4 2 0 0,-3 0-160 0,1 2 0 0,0 0 0 0,2 1 128 16,0 0-128-16,0 1 0 0,2 1 0 0,0 1 0 16,2-1 0-16,1-2 0 0,1-1 0 0,2-1 0 15,1-2 192-15,2 1-64 0,-1-3 0 0,1-1 0 16,2-1 80-16,1-1 16 0,-1-2 0 0,2-1 0 0,1-1 32 0,1-1 16 15,-1-1 0-15,0-1 0 0,-1-2-64 0,1-1-16 16,1-1 0-16,-5 0 0 0,2-2 96 0,0-2 16 16,0-1 0-16,1-1 0 0,-1 1-80 0,0-1-16 15,0 0 0-15,2-4 0 16,-1 1-80-16,0 3 0 0,-2 1-128 0,-1 0 192 0,0 3-64 16,-3 3-128-16,0 1 176 0,-1 1-176 15,-2 7 208-15,0 0-64 0,0 0-16 0,0 0 0 0,0 0-128 0,0 0 0 16,0 0 144-16,0 0-144 0,-3 5 0 0,-1 3 0 15,-3 2-160-15,1 0 160 0,0 0-128 0,1 1 128 16,-2 1 0-16,1 0 0 0,1 0 0 0,1 2 0 0,0 2 0 16,2-3 0-16,1 2 0 0,0 1 0 0,1 0 0 0,2 0 0 15,1-1 0-15,2-1 0 0,-1-1 0 0,3 1 0 16,2-1 0-16,2-2-160 0,0-2 160 0,0-1-128 31,-2-1-592-31,4 0-112 0,0-5-32 0,-1 0 0 16,0 0-2512-16,0 0-496 0,1-4-96 0</inkml:trace>
  <inkml:trace contextRef="#ctx0" brushRef="#br0" timeOffset="46919.52">24259 402 11967 0,'11'-8'1072'0,"-6"3"-864"0,-2 0-208 0,1-1 0 16,1 0 2000-16,-1-1 368 15,0 2 64-15,0-2 0 0,-1-1-272 0,-1 3-64 0,-2 5-16 16,3-6 0-16,0 0-640 0,-2 1-128 0,-1 5-32 0,0 0 0 16,0 0-480-16,0 0-96 0,0 0-32 0,0 0 0 15,-4 4-336-15,-2 1-64 0,0 2-16 0,-1 2 0 16,-1 1-64-16,1 1-32 0,-1 1 0 0,-1 1 0 15,-2 2 48-15,0 2 16 0,0-1 0 0,1 2 0 16,-1 3-48-16,-1 3-16 0,0 2 0 0,-1 2 0 16,-2 0-160-16,0 3 160 0,1 1-160 0,-7 9 160 0,0-2-160 0,1 1 0 31,3-3 0-31,0-1 128 0,2-4-128 0,-1-1 160 16,2 1-160-16,0-2 160 0,-1-1-416 0,2-1-64 0,1-2-32 15,1-2 0 1,1-1-1520-16,1 0-304 0,-2-2-64 0,3-2-12224 0</inkml:trace>
  <inkml:trace contextRef="#ctx0" brushRef="#br0" timeOffset="47360.23">24263 935 22111 0,'4'-3'1968'0,"4"-2"-1584"15,2 2-384-15,0-2 0 0,1-2 1904 16,0 0 288-16,-3 0 64 0,2-1 16 16,1-1-752-16,0 1-160 0,-2 2-16 0,0-1-16 0,0 1-384 0,-1 1-80 15,-1 2-16-15,0 1 0 0,-2 0-400 0,-5 2-96 16,7 0-16-16,-7 0 0 0,5 1-336 0,-5-1 128 16,6 5-128-16,-3 2 0 0,-1 0 0 0,-2 2 0 15,-1 1 0-15,-1 1 0 0,-1 0-208 16,-4 0 32-16,0 0 16 0,0 2 0 0,-3 2-32 0,-1-1-16 15,-1 1 0-15,0-1 0 0,-2-2 208 16,2-1-192-16,1-1 192 0,1-2-192 0,2 0 192 0,0-1 0 16,0-1 0-16,4-1 0 0,-1-2 192 0,5-3 96 0,-4 3 16 0,4-3 0 15,0 0 144-15,0 0 16 16,0 0 16-16,0 0 0 0,7 1-48 0,1 0-16 0,-1-1 0 0,3 0 0 16,3 0-96-16,3 2-32 0,0-2 0 0,2 0 0 15,0 0-96-15,1 0-32 0,1 0 0 0,0 0 0 16,-1 0-160-16,0 0 0 15,0 1 0-15,0 1 128 0,-3 0-128 0,-1 0 0 16,-1 0 0-16,-1 1 0 16,-1 0-432-16,-2 0-16 0,-4-1 0 0,0 2 0 0,-1 0-1600 0,-5-4-320 0,0 0-64 15,0 7-8512-15,-2-1-1728 0</inkml:trace>
  <inkml:trace contextRef="#ctx0" brushRef="#br0" timeOffset="48815.47">21174 2135 9215 0,'0'0'816'0,"0"0"-656"15,0 0-160-15,0 0 0 0,-6 2 1728 0,6-2 320 0,0 0 64 0,-4 4 16 0,4-4-704 0,-6 3-144 16,1-1-16-16,1 0-16 16,4-2-128-16,-6 3-32 0,6-3 0 0,-5 1 0 0,5-1-112 0,0 0-16 0,-5 0-16 0,5 0 0 0,0 0-48 15,0 0 0-15,0 0 0 0,0 0 0 16,-4-5-144-16,2 1-48 0,2 4 0 0,-2-6 0 31,2 0 64-31,2-1 16 0,-1 1 0 0,1-2 0 0,2-1-128 0,2 0-16 0,0 0-16 0,2-2 0 16,1-2-144-16,1 1-32 0,1 0 0 0,1 0 0 15,1 0-96-15,2-1-32 0,2-1 0 0,1 2 0 0,0 1-80 16,3 0-32 0,1-1 0-16,1 2 0 0,1 2-16 0,1 0 0 0,0 1 0 0,-1 2 0 0,-1 1-192 0,-1 3 176 15,-2 1-176-15,0 1 160 0,-1 3-160 0,-2 0 0 16,0 1 0-16,-3 0 0 0,-2 3-128 15,0 1-16 1,-2-1 0-16,0 2 0 16,-2 0-432-16,-1 0-96 0,0-1-16 0,-2 1 0 15,0 0-528-15,-2 0-96 0,-1-2-32 0,-1 1 0 16,-1 0-272-16,0-1-64 0,0-2-16 0,0 0 0 16,0-6 400-16,0 0 80 0,0 0 0 0,0 0 16 15,0 0 624-15,0 0 128 0,0 0 32 0,-3-5 0 0,0 0 416 0,0-2 0 16,-1 1 0-16,2-1-128 0,-1-1 352 0,-1 0 80 15,1-1 16-15,1 0 0 0,-4-1 256 0,2 1 48 0,-1 0 16 16,-1 2 0-16,1-1 160 0,0 1 32 0,-3 1 16 0,2 1 0 16,-1 1-80-16,1 1 0 0,-1-1-16 0,0 1 0 15,2 2-80-15,-1 1-16 0,1 0 0 0,-1 1 0 16,2 0-320-16,-3 1-64 0,1 2-16 0,-1 1 0 16,0 2-128-16,-1 1-128 0,0 0 144 0,0 2-144 0,0 1 128 0,0 1-128 15,-2 2 0-15,2 1 144 0,0 1-144 0,-1 4 0 16,-1 1 0-16,1 2 0 0,-1 1 128 15,1 3-128-15,-1 1 0 0,2 1 128 0,-1-1-128 0,2 0 0 16,2 1 0-16,0-2 128 0,2-1-128 0,1-2 128 16,1-1-128-16,2-2 128 0,1-3 16 0,1-1 0 15,2-2 0-15,-1 0 0 0,2-2 48 0,0-2 16 16,3-1 0-16,1-1 0 0,0-2-16 0,1-1 0 16,2-2 0-16,1-2 0 15,2-1-560-15,1-2-112 0,4-2-32 0,-1 0 0 16,0-3-1520-16,1 1-304 0,-1-2-64 0,-2 1-16 15,-1-1 576-15,-1 1 112 0,0 1 32 0,-2-1-9536 0</inkml:trace>
  <inkml:trace contextRef="#ctx0" brushRef="#br0" timeOffset="49020.41">21804 2388 13823 0,'0'0'1216'0,"0"0"-960"0,0 0-256 0,0 0 0 16,3-3 2960-16,-3 3 560 0,0 0 96 0,0 0 32 15,0 0-1072-15,4-6-208 16,-4 6-32-16,0 0-16 0,0 0-800 0,0 0-176 0,0 0-16 0,0 0-16 15,0 0-512-15,0 10-96 0,-1-1-32 0,0 2 0 0,-2 0-304 0,1 1-64 16,-1 0-16-16,0 1 0 0,-1 3-288 0,1 0 160 16,0 1-160-16,-1-1 128 0,2 0-128 0,-1-1 0 15,2 1 0-15,1-1 0 0,-1 1-128 0,0 0-128 16,1-1 0-16,1 0-16 16,0-2-1456-16,0 0-304 0,2-2-48 0,-1-1-14848 15</inkml:trace>
  <inkml:trace contextRef="#ctx0" brushRef="#br0" timeOffset="49932.14">22159 2301 18767 0,'0'0'832'0,"0"0"176"0,-7-2-816 0,-1 1-192 16,3-1 0-16,5 2 0 16,-7-2 1408-16,7 2 256 0,-6-3 32 0,6 3 16 0,0 0-496 0,0 0-80 0,0 0-32 15,0 0 0-15,6-3-272 0,5 0-64 16,-1 1-16-16,4-1 0 0,4 2-752 0,3 0-256 0,4 0 0 0,5 1 0 15,3 0 1440-15,3 1 288 16,4 0 64-16,1 1 16 0,0 0-928 0,2-1-192 0,2 1-48 16,-1-1 0-16,0-1-128 0,2 1-16 0,2 0-16 15,0 0 0-15,0 0-224 0,-1-1 144 0,-2 0-144 16,-4 0 128-16,-3 0-128 0,-3 0 0 0,0 1 0 0,-4 1 0 16,-3-2 128-16,-4 0-128 0,-2 0 0 0,-4 0 128 15,-2 0-128-15,-3 0 192 16,-2-2-192-16,-2 1 192 0,-3 0-192 0,-6 1 0 15,0 0 0-15,0 0 0 16,0 0-416-16,0 0-64 0,0 0-16 0,0 0 0 16,0 0-16-16,-4-3-16 0,-1 0 0 0,-2 0 0 15,-1 1 16-15,1 0 0 0,-1 0 0 0,-1-1 0 0,0-1 128 0,0 2 48 0,1 1 0 0,-1-1 0 16,-3-2 16-16,1 1 0 16,1 0 0-16,0 0 0 0,1-2 320 0,-1 1-144 15,1 0 144-15,1 0 0 0,-1-1 0 0,1-1 0 0,0 1 0 0,3-1 0 16,-2-1 304-16,1 1 16 0,0-1 0 0,2 0 0 15,-1-2 80-15,1 0 32 0,0 0 0 0,0 0 0 16,1 2 0-16,0 0 0 0,-1-1 0 0,2 1 0 16,0 0 16-16,0 0 16 0,0 2 0 0,-1-1 0 15,3 6-16-15,0 0 0 0,0 0 0 0,0 0 0 16,0-6-32-16,0 6-16 0,2-6 0 0,-2 6 0 16,0 0-144-16,4-3-48 0,3 1 0 0,-2 1 0 15,2 1-80-15,-1 1-128 0,1 0 176 0,1 0-176 16,-1 1 224-16,2 2-64 0,1 0-16 0,0 0 0 0,0 2-144 0,0-1 0 15,1 2 0-15,0 0 128 0,-3-1-128 0,2 2 0 16,-2 2 0-16,0 0 128 0,-2-2-128 16,0 3 0-16,-2 2 0 0,0-1 0 0,-2 0 0 0,-1 1 0 15,-2-1 0-15,-1 2 128 0,-3 1-128 0,0 1 0 16,-1 2 144-16,0-1-144 0,-3 0 0 0,-1-1 0 16,-1 0 0-16,1-1 0 0,-1 2-272 0,1-3 16 15,0-1 16-15,1 0 0 16,2-1-288-16,0-1-64 0,2-1-16 0,-1 0 0 15,2 0-1648-15,0-1-336 0,2 1-64 0</inkml:trace>
  <inkml:trace contextRef="#ctx0" brushRef="#br0" timeOffset="50395.91">23756 2017 19807 0,'0'0'880'0,"-5"-2"176"0,1-1-848 0,4 3-208 16,-4-4 0-16,2-3 0 0,1 1 1808 0,-1 1 320 16,-1-2 64-16,2 1 16 0,1-2-480 0,1-1-80 0,0 0-32 0,1 0 0 15,1-1-240-15,3-1-48 16,0-1-16-16,3-1 0 0,1 1-464 0,2 0-80 16,2 0-32-16,0 0 0 0,1 1-272 0,3 0-48 0,-1 1-16 0,2 0 0 15,-1 0-224-15,-1 2-48 16,1 1-128-16,-2 1 192 0,-1 3-192 0,0 1 0 0,0 2 0 15,0 1 0-15,-3 0 0 0,0 2 0 0,0 1 0 0,0 1 0 16,-1 3-160-16,0 0 32 0,-1-1 0 0,-1 2 0 16,0 1-368-16,-2 0-64 15,0 2-16-15,-1 1 0 0,1 0-560 0,-3 1-112 0,0-3-32 0,-1 0 0 32,0 0-1696-32,0-1-352 0,-3-2-64 0,0 0-5088 15,0-8-1024-15</inkml:trace>
  <inkml:trace contextRef="#ctx0" brushRef="#br0" timeOffset="50660">24090 1940 5519 0,'-8'-7'496'0,"5"3"-496"16,-1 0 0-16,-1-4 0 0,2-2 3520 0,-3-1 592 0,1 0 128 0,-1 0 32 16,0-1-1824-16,0 0-352 0,1 2-80 0,-1 2-16 15,1 0-400-15,-1 1-64 0,2 2-32 0,-1 0 0 16,1 3-256-16,1 1-48 0,3 1-16 0,-7 2 0 16,2 2-656-16,-2 1-128 0,0 2-16 0,2 3-16 15,-3 3-176-15,1 1-16 0,-1 3-16 0,1 2 0 0,1 1-160 0,-1 0 0 16,0 0 144-16,2 1-144 15,1 1 0-15,1 0 144 0,1 1-144 0,1 0 0 0,1 0 128 16,1 0-128-16,0 0 0 0,1 0 0 0,2 0 0 0,0-1 0 16,1-1 0-16,0 0 0 0,2-1 144 0,0 0-144 15,2-2 0-15,0-1 144 0,0-4-144 0,1-1-272 16,1-1 64-16,1-1 16 16,-1-2-1408-16,2-3-288 0,-1 1-48 0,2-3-16 15,3-2-912-15,-2-2-176 0</inkml:trace>
  <inkml:trace contextRef="#ctx0" brushRef="#br0" timeOffset="51176.72">24384 2285 8287 0,'0'0'368'0,"0"0"80"0,0 0-448 0,-6 0 0 0,0 1 0 0,-1 0 0 16,-2 1 3808-16,0 1 672 0,1 1 144 0,0 0 32 16,-1 2-2864-16,0 1-576 0,0 2-128 0,1 0 0 15,-2-1-432-15,1 0-80 16,2 1 0-16,0 1-16 0,-2-1-64 0,1 1-16 0,3-1 0 0,-1-2 0 15,1 0-128-15,1-2-32 0,0 0 0 0,4-5 0 16,0 0 208-16,0 0 48 0,0 0 0 0,0 0 0 16,0 0 160-16,0 0 32 0,0 0 16 0,0 0 0 15,2-6-96-15,1 0-32 0,2-2 0 0,-1-1 0 16,1-2-144-16,-1 0-16 0,2-1-16 0,-1-1 0 16,2 0-128-16,-2 1-32 0,1 2 0 0,-1 1 0 0,1 1-320 0,-2 3 144 15,-4 5-144-15,0 0 0 0,0 0 0 0,0 0 0 16,0 0 0-16,0 0 0 0,0 0 0 0,4 6 0 15,0 2 0-15,-2 1 0 0,-1 0 0 0,1 1 0 16,0-2-160-16,1 2 160 0,-1 0 0 0,1 0 0 16,3 0 0-16,-2 0 0 0,0-2 0 0,1-2 0 15,1-1 0-15,1-1 0 0,0-1 0 0,-1-1 0 16,1-2 0-16,-1-1 128 0,1-1-128 0,1-1 192 16,-2-2-192-16,2 0 192 0,1-2 128 0,0 0 16 15,-1-3 16-15,1 0 0 0,1-2 32 0,-1 0 16 16,0 0 0-16,1 1 0 0,0 0-208 0,-3 1-32 0,0 1-16 0,-1 1 0 15,0 3-144-15,-1 0 0 0,1 2 0 16,-6 3 0-16,0 0 0 0,0 0-144 0,7 2 144 0,-7-2 0 16,0 0-160-16,5 6 160 0,1 0-128 15,-2 1 128-15,0 1-320 0,1 0 32 0,-2 2 0 16,0 0 0 0,1-1-368-16,0 0-80 0,0-2-16 0,2 1 0 15,-2 0-1264-15,2-2-256 0,-1 1-48 0,2 1-16 16,1-3-624-16,-1 0-128 0,2-2-32 0,2-1-5344 0,1-1-1072 0</inkml:trace>
  <inkml:trace contextRef="#ctx0" brushRef="#br0" timeOffset="51555.23">24829 2288 19583 0,'2'-11'864'0,"-2"11"176"0,1-7-832 0,1 1-208 15,-2-1 0-15,0 1 0 0,-2 0 2160 16,1 1 384-16,1 5 80 0,0 0 0 16,-3-5-768-16,0 2-144 0,-4 1-48 0,1 2 0 0,-2 1-864 0,1 1-176 15,1 0-48-15,-2 0 0 0,-2 2-304 0,1 0-64 16,0 2-16-16,1 0 0 0,-1 0-192 0,0 0 176 15,0 2-176 1,2 0 160-16,0 1-160 0,0-1 0 0,1 1 0 0,1 0 0 0,3 0 0 0,1-2 0 0,0 0 0 0,1 0 0 16,3-2 0-16,-3-5 128 15,4 6-128-15,-4-6 0 0,7 4 128 0,0-2-128 16,-7-2 128-16,8 0-128 0,-1-1 176 0,0-1-48 16,-1 0-128-16,0-3 192 0,-1-1-16 0,2-2-16 15,0-1 0-15,-2-1 0 0,2-1 80 0,-1 1 16 0,0-1 0 0,0 2 0 16,0 0-128-16,-3 1 0 15,2 1-128-15,-2 2 192 0,-3 5-192 0,0 0 0 16,0 0 0-16,0 0 0 0,0 0 0 0,0 0 0 16,0 0 0-16,0 0 0 0,0 0-160 0,3 5 160 0,-3-5-128 0,2 8 128 0,2 0 0 0,-2 0-160 15,-1 0 160-15,1 1 0 0,2-1-400 0,-1 0 16 16,-1 0 16-16,1 0 0 31,1-1-464-31,-1-2-80 0,-3-5-32 0,4 5 0 0,-4-5-640 0,6 4-128 0,-2 0-16 0,-4-4-16 16,7 3-1536-16,-7-3-304 0</inkml:trace>
  <inkml:trace contextRef="#ctx0" brushRef="#br0" timeOffset="51893.29">24900 2262 8287 0,'0'0'736'0,"0"0"-592"16,0 0-144-16,0 0 0 0,0 0 2960 0,0 0 560 15,0 0 128-15,0 0 0 0,0 0-1840 0,0 0-368 0,0 0-80 0,1 7-16 0,0 1-432 0,0-1-80 16,0-1-32-16,0 1 0 0,1-2-32 0,2 3-16 0,0 0 0 15,0 1 0-15,2-3-144 0,0 1-32 16,1-2 0-16,0 0 0 0,-1-2-240 0,2-1-48 0,-3-1-16 16,2 0 0-16,0-1 112 0,-1 0 0 0,1-1 16 0,-1 0 0 15,1-2-32-15,-1 0-16 0,-1-1 0 0,1 0 0 16,-1-3 32-16,-2 1 0 0,1-1 0 0,-1-1 0 16,0 1-48-16,-1 0 0 0,0 0 0 0,-2 2 0 15,0-1-176-15,0 6-32 0,0 0-128 0,0 0 192 16,-5-4-192-16,1 2 128 0,-2 2-128 0,0 2 0 0,-2 0 0 0,0 3 0 31,1 0 0-31,-1 3 0 0,1 1 0 0,1 1-128 0,-2-1 128 16,1 1 0-16,1 0-240 0,-1 0 64 15,3 0 16-15,-1 0 0 0,1 1-416 0,1-1-96 0,0 1-16 16,1-2 0 0,1-2-448-16,1 0-80 0,1 0-32 0,0-2-9104 0,-1-5-1808 0</inkml:trace>
  <inkml:trace contextRef="#ctx0" brushRef="#br0" timeOffset="52267.07">25076 1838 21183 0,'0'0'1888'0,"4"-4"-1504"0,0-1-384 0,2 1 0 16,-1 1 1792-16,1-1 272 0,-6 4 64 0,5-4 16 0,2 0-528 0,-2-1-96 15,-5 5-32-15,6-3 0 0,1-2-592 0,-1 3-128 16,-6 2-32-16,7-1 0 0,-1 0-192 0,-6 1-32 16,7 1-16-16,-2 0 0 0,-5-1-176 0,7 4-48 15,-1 0 0-15,-1 3 0 0,1 0-48 0,-1 4-16 16,1 4 0-16,-1 2 0 0,1 6-80 0,-1 3 0 15,-1 0-128-15,2 3 192 0,-1 1-192 0,0 3 0 16,-1 3 0-16,-2 3 0 0,-2 2 128 0,-2 3-128 16,-3 2 0-16,-4 1 144 15,-3 0-512-15,-5 0-96 0,-2 2-32 0,-3-2 0 16,-3-3-2256-16,-1-2-448 0,-2-1-80 0,1-2-32 16,1-5 1568-16,1-3 304 0,2-4 64 0,1-2-5920 15,0-2-1168-15</inkml:trace>
  <inkml:trace contextRef="#ctx0" brushRef="#br0" timeOffset="52756.8">23638 1668 3679 0,'0'-6'320'0,"1"1"-320"16,0-2 0-16,-1-1 0 0,0 1 4864 0,0 0 912 16,0 0 176-16,-1 2 48 0,0-2-3312 0,-1 1-640 15,-1 0-144-15,1 1-32 0,0 0-640 0,2 5-128 16,-4-3-16-16,4 3-16 0,-7-1-432 0,0 3-64 0,0 1-32 16,-3 5 0-16,-1 3-288 0,-2 3-48 0,-2 4-16 0,1 4 0 15,-1 3-192-15,-1 4 0 0,2 2 0 0,-1 4 0 16,-2 3 0-16,3 3 0 0,2 0 0 0,-2 2 0 15,5 2 0-15,0 1 0 0,2 0 0 0,3 0 0 16,2 1 0-16,2 0 0 0,1-1 0 0,2-2 0 16,2-3 0-16,3 0 0 0,2-2 0 15,2-3 0-15,2-1-576 0,4-2-96 0,0-3-32 0,3 0 0 16,1-6-1744 0,5-2-368-16,6-3-64 0</inkml:trace>
  <inkml:trace contextRef="#ctx0" brushRef="#br0" timeOffset="53249.54">25289 2735 24767 0,'0'0'1088'0,"4"-3"240"0,-4 3-1072 0,4-2-256 16,0-1 0-16,-4 3 0 15,0 0 1920-15,0 0 320 0,2-3 64 0,-2 3 0 0,2-5-592 0,-2 5-128 16,0 0-32-16,0 0 0 15,0 0-608-15,0 0-128 0,0 0-32 0,0 0 0 16,0 0-528-16,0 0-96 0,0 6-32 0,-1 1 0 0,0 4-128 0,-2 4 0 0,0 0 0 0,0 3 0 16,-1 0-144-16,0 3-16 0,0-2 0 15,1 1 0 1,0 2-1968-16,1 1-400 16,-2 0-80-16</inkml:trace>
  <inkml:trace contextRef="#ctx0" brushRef="#br0" timeOffset="55201.49">11922 4505 4607 0,'0'0'400'0,"0"0"-400"15,0 0 0-15,0 0 0 0,0 0 3136 0,0 0 528 0,-6-2 112 0,1 2 32 16,5 0-1504-16,-6-1-288 16,6 1-64-16,-5-1-16 0,5 1-288 0,0 0-64 0,0 0-16 0,0 0 0 15,-6-1-496-15,6 1-112 0,0 0 0 0,0 0-16 16,0 0-208-16,0 0-32 0,0 0-16 0,0 0 0 15,0 0-48-15,7 2-16 0,3 2 0 0,2-2 0 16,2 0-176-16,1-1-16 0,2 0-16 0,3 0 0 16,1 0-64-16,1 1-16 0,-1-1 0 0,-1-1 0 15,1-1-144-15,0 1-48 0,1-2 0 16,-2 1 0-16,-2 0-144 0,-2 1 0 0,0 0 0 16,-2 0 128-16,-1 0-128 0,-2 1 0 0,-2 0 0 0,-1 2-176 15,-2-1-448-15,0 1-80 16,-6-3-32-16,0 0 0 0,0 0-1760 0,2 8-336 0,-1 0-80 0,-2-2-11728 15</inkml:trace>
  <inkml:trace contextRef="#ctx0" brushRef="#br0" timeOffset="55848.3">11955 4695 17727 0,'0'0'784'0,"0"0"176"15,0 0-768-15,-6 0-192 0,1 1 0 0,-2 0 0 0,0 0 1824 0,2 0 336 16,-1 0 64-16,1-1 16 0,5 0-400 0,0 0-80 31,0 0-16-31,-6 1 0 0,6-1-352 0,0 0-80 16,0 0-16-16,0 0 0 0,0 0-480 0,0 0-112 0,0 0 0 0,0 0-16 15,4 6-224-15,1-2-32 16,2 0-16-16,2-1 0 0,3 0-64 0,1 1-16 16,1-1 0-16,4-1 0 0,2 1-96 0,-1-2-32 0,1 1 0 0,1-2 0 0,1 0-80 15,0 0-128-15,1-2 176 0,0 1-176 16,-1 0 144-16,0 0-144 0,1-1 0 0,-1 1 144 15,0 0-144-15,-1 0 0 0,-2 0 0 0,-1 1 0 32,-2 0-448-32,0 0-112 0,-3 0-16 0,-2 1-16 0,-2 0-2304 0,-2 1-464 0</inkml:trace>
  <inkml:trace contextRef="#ctx0" brushRef="#br0" timeOffset="56522.63">14122 3763 22975 0,'0'0'1024'0,"0"0"192"0,0 0-960 0,0 0-256 0,0 0 0 0,0 0 0 15,0 0 1344-15,0 0 208 16,6-2 48-16,1 0 16 0,3 0-464 0,0-1-112 16,3 2-16-16,2 0 0 0,2 0-160 0,3 0-32 15,3 0-16-15,0-1 0 0,2-1-112 0,0 1-32 16,2-1 0-16,-1 0 0 0,2-1-224 0,-2 1-32 0,-1 0-16 0,2-1 0 15,-3 1-144-15,0 0-48 16,0 1 0-16,-1 1 0 0,1-1-208 0,-4 2 0 16,0 2 128-16,-1-1-128 0,-1 1 0 0,-5 0 0 0,0 1 0 15,-2 2 0 1,-2-1-400-16,-2 1-128 0,-1-1-32 0,-2 0 0 0,-4-4-1424 0,0 6-304 0,0-6-48 0,-3 6-7552 16,-1 1-1504-16</inkml:trace>
  <inkml:trace contextRef="#ctx0" brushRef="#br0" timeOffset="56813.15">14525 3755 7359 0,'0'0'656'0,"-4"-2"-528"0,0-1-128 0,-1 0 0 15,1 0 3296-15,4 3 624 0,-6-2 128 0,6 2 32 0,-5-2-1552 0,5 2-304 16,-6-1-64-16,6 1-16 16,-5 2-816-16,-2 0-176 0,3 2-16 0,-2-1-16 15,6-3-560-15,-4 7-112 0,-1 0-32 0,1 2 0 0,0 2-208 0,-1 2-32 16,2 2-16-16,0 1 0 0,0 4-32 0,1 0-128 15,0 1 192-15,1 1-64 0,0 1 0 0,0 1 0 16,0-1 0-16,0 0 0 0,-1-1-128 0,1 1 128 0,0 0-128 16,1 0 128-16,-1-1-128 0,1-1 0 0,-1-1 0 15,0-1 128-15,-1-2-128 16,0-1 0-16,-1-2 144 0,1 0-144 0,0 0-224 0,0-1-112 0,1 0-32 0,-2-1 0 31,1-1-1904-31,0-1-384 0,1-2-80 0,0-2-10480 16</inkml:trace>
  <inkml:trace contextRef="#ctx0" brushRef="#br0" timeOffset="57267.99">14726 4192 19231 0,'0'0'848'0,"0"0"176"0,0 0-816 0,0 0-208 0,0 0 0 0,0 0 0 0,0 0 2176 0,0 0 384 16,0 0 64-16,0 0 32 0,0 0-608 0,0 0-128 15,0 0-32-15,0 0 0 0,-4 6-768 0,2-1-160 16,2-5-16-16,0 9-16 0,-1-1-352 0,0 0-64 15,0 2 0-15,-1 1-16 0,-1 1-304 0,1 2-64 16,-1 0-128-16,0 2 192 0,0-1-192 0,-1 0 0 16,0 1 0-16,0-1 0 0,3 0 128 0,0 1-128 0,-1 0 0 15,0-1 0 1,1-1-256-16,-1 0-128 0,1 0-48 0,1 0 0 16,0-2-720-16,1-1-128 0,1-1-48 0,0-2-9648 0,2-1-1936 15</inkml:trace>
  <inkml:trace contextRef="#ctx0" brushRef="#br0" timeOffset="57935.76">15607 4256 18431 0,'0'0'1632'0,"0"0"-1312"0,0 0-320 0,0 0 0 0,0 0 1232 0,-3-3 176 16,0-3 48-16,1 1 0 0,-4-1-176 15,2 1-16-15,0-1-16 0,0 0 0 16,0-1-192-16,0-1-32 0,-1-1-16 0,1 2 0 0,-2-2-112 0,2 1-32 16,-2-1 0-16,1 1 0 0,-1-1-192 0,1 0-32 15,-3-1-16-15,0 1 0 0,1 1-112 0,-1 0 0 0,0 1-16 0,1 1 0 16,-2 0-224-16,0 1-32 0,-1 0-16 15,0 2 0-15,0 0-96 0,-1 2 0 0,0 1-128 0,1 2 192 16,-3 1-192-16,0 1 128 0,0 1-128 0,0 3 0 16,-1 1 0-16,1 1 0 0,1 1 0 0,1 0 0 15,1 0-144-15,1 1 144 16,2 1 0-16,1-1-144 0,1 0 144 0,1 0 0 0,4-1-144 0,2 0 144 16,0 2 0-16,1-2-176 15,3-2 176-15,0 0-128 0,2-2 128 0,2 1 0 0,0-1-144 0,3-2 144 16,0-2 0-16,0 0 0 0,2-2 0 0,0-2 0 0,1-2 160 0,1 0-160 15,1-2 192-15,0-2-192 16,1-2 304-16,0 0-48 0,-2 0-16 0,1-2 0 16,-3-2 144-16,2-1 16 15,-2-2 16-15,1-4 0 0,-1 0-32 0,-3 0-16 0,0-1 0 16,0 0 0-16,-1 2-16 0,0-1 0 0,-2-1 0 0,0 0 0 16,-1 0-112-16,-1 2-32 0,0 2 0 15,-2 1 0-15,0 3-16 0,-1 0 0 0,1 1 0 0,-3 2 0 16,0 1 32-16,-1 3 0 0,0 0 0 15,-1 6 0-15,0 0-32 0,0 0-16 16,0 0 0-16,0 0 0 0,0 0-176 0,0 0 0 0,-4 7 0 0,-2 3 0 0,1 1 0 16,-1 3 0-16,2 1-160 0,-3 3 160 0,2 1 0 0,0 0-144 15,1 1 144-15,1 1 0 0,0 2 0 16,2 1 0-16,0 0 0 0,1 0-128 16,1 0 128-16,3 0-208 0,-2-2 80 0,2 0 128 15,2 0-608-15,0 1 0 0,1-2 0 0,1-1 0 16,-2-2-256-16,2-2-48 0,0-2-16 0,0 0 0 15,1-3-1248-15,0 0-256 0,1-4-64 0,0-1-13360 0</inkml:trace>
  <inkml:trace contextRef="#ctx0" brushRef="#br0" timeOffset="58773.4">13653 4667 11967 0,'0'0'528'0,"0"0"112"0,0-5-512 0,0 2-128 16,-2-2 0-16,2 5 0 0,-1-4 2912 0,0-1 544 15,0 1 128-15,-3 0 0 0,2 0-1936 0,0 1-400 16,0 0-80-16,-2-1-16 0,0 1 464 0,1 0 96 16,-1 1 16-16,4 2 0 15,-4-3-1728-15,0 0-384 0,4 3-48 0,0 0-16 0,-6-2 688 0,6 2 128 16,0 0 16-16,0 0 16 0,0 0-80 0,0 0 0 16,0 0-16-16,0 0 0 0,0 0-128 0,0 0-32 0,0 0 0 0,0 0 0 15,0 0-16-15,0 0-128 16,0 0 192-16,8 4-64 0,2 0 80 0,0-1 16 15,2 0 0-15,2 0 0 0,4 1-32 0,0-2 0 0,4 0 0 16,5 0 0-16,0 1-48 0,3-2-16 0,2 0 0 16,3 0 0-16,0-1 0 0,3 0-128 0,0-1 192 0,3 2-64 15,2 0-128-15,4-1 128 0,5 0-128 0,0 0 128 0,1 0-128 16,2 0 0 0,2 0 144-16,4 0-144 0,2 0 192 0,3-1-48 0,-1-1 0 0,2 1 0 15,1-2-16-15,1 2-128 0,-12 0 192 0,5 1-64 16,3-1-128-16,2 0 160 0,0 0-160 15,6 0 160-15,4 0-160 0,0 0 128 0,-1-1-128 0,21 0 128 16,-4 0-128-16,-2 1 128 0,2 0-128 0,-3 0 128 0,-3 0-128 16,-2 0 128-16,0-2-128 0,1 1 128 0,2 2-128 15,-2-1 0-15,-7-1 0 0,2 1 128 0,4 0-128 16,-1 0 0-16,-3-1 0 0,-2 1 128 0,-3 0-128 16,2 0 0-16,4 0 0 0,-2 0 128 0,-6 0-128 0,-3 0 0 15,-3 1 0-15,1 0 0 0,0-1 0 0,-1 0 0 0,-3 1 0 0,-6 0 0 16,-4-2 0-16,-4 2 0 15,-4 0 128-15,-1 0-128 0,-3-1 0 0,-2 0 0 16,-2 0 0-16,-3 0 128 0,-3 1-128 0,-3 0 0 0,-4-1 144 0,-4 0-144 16,-3 1 0-16,-4 0-192 0,-4 0 32 0,-4 0 0 31,-7 0-560-31,0 0-112 0,0 0-32 0,-7 2 0 16,-3 1-544-16,-4 3-96 0,-4-1-32 0,-4 3-9056 0,-4 1-1824 15</inkml:trace>
  <inkml:trace contextRef="#ctx0" brushRef="#br0" timeOffset="59477.68">15012 5067 20895 0,'0'0'928'0,"0"0"192"0,2-6-896 0,0 1-224 0,0-1 0 0,0 1 0 0,-2 5 2016 0,3-7 352 16,-1 0 80-16,0 2 16 0,-2 5-736 0,1-6-160 0,-1 6-32 0,0 0 0 15,0 0-640-15,0 0-128 16,0 0-16-16,0 0-16 0,-8 2-336 0,2 3-64 16,-3 3-16-16,-1 2 0 0,0 1-320 0,0 2 0 15,0 1 0-15,3 2 0 0,-3-1 0 0,1 0 0 16,-4 2 0-16,3-1 0 0,1 3 0 0,0-2 0 15,0-1 0-15,2-1 0 0,-1 0 0 0,1-2 0 16,1-1 0-16,1 0 0 0,1-3 0 0,1-1 0 0,-1-1 0 16,3-1 0-16,1-6 0 0,0 0 144 0,0 0-144 0,0 0 0 15,0 0 192-15,0 0-64 0,4-5 0 0,0-1-128 16,2-3 384-16,0-1-48 0,2-1 0 0,-2-2 0 16,4-4-32-16,1 0-16 0,0-3 0 0,1 0 0 15,-1 0-128-15,2 1-32 0,-1-2 0 16,1 1 0-16,-1 2-128 0,0 2 160 0,-1-1-160 0,-1 4 160 15,-1 1 32-15,-3 2 16 0,1 2 0 0,0 4 0 16,-2 1 144-16,-5 3 32 0,0 0 0 0,7 3 0 16,-2 3-384-16,1 0 144 0,-3 2-144 0,0 2 0 0,1 2 0 0,-1 1 0 15,0 1 0-15,0 1 0 0,1-1 0 16,-1 0 0-16,1 2 0 0,-1 0 0 0,0 2 0 0,0-1 0 16,-1 1 0-16,2-2 0 0,-1 1 0 15,1 1 0-15,0-3 0 0,-1 0-144 0,0 0 144 16,2-3 0-16,-3-2-144 0,1-2 144 0,1 0-288 0,-1 0 16 15,0-3 0-15,3 0 0 16,-6-5-496-16,0 0-112 0,5 1-16 0,1-1 0 16,-6 0-1648-16,5-2-336 0,1-1-64 0,-2-1-12016 0</inkml:trace>
  <inkml:trace contextRef="#ctx0" brushRef="#br0" timeOffset="59775.29">14982 5053 26655 0,'-12'-5'1184'0,"7"3"240"0,0-2-1136 0,0 1-288 0,-1 0 0 15,-1 2 0-15,0-1 1584 0,0-1 256 0,7 3 48 0,-6-3 16 16,1-1-768-16,2 0-160 0,3 4-16 0,0 0-16 16,0 0-352-16,0 0-64 0,0 0-16 0,3-5 0 15,1-1-192-15,2 2-64 0,0 1 0 0,2 0 0 0,2 0-64 0,2 0 0 16,2 0-16-16,4-1 0 0,1 1-16 0,2 0 0 15,2-2 0 1,1 2 0-16,1 0-32 0,3-1 0 0,-4 1 0 0,0 1 0 0,-1 1-128 16,-2-1 0-16,-1-1 0 0,-2 2 0 0,-3 0 0 0,-1 0 0 15,-2 1 0-15,0 0 0 16,-2 1-304-16,0 1-144 0,-1 2-16 0,-2-1-16 16,-7-3-736-16,5 4-160 0,0 2-32 0,-5-6-9504 0,0 9-1904 15</inkml:trace>
  <inkml:trace contextRef="#ctx0" brushRef="#br0" timeOffset="60108.1">14676 5489 26543 0,'0'0'1168'0,"0"0"256"0,0 0-1136 0,0 0-288 16,0 0 0 0,6 4 0-16,-1 1 1440 0,3-2 224 0,1 0 64 0,4 1 0 0,1-1-352 0,4-2-64 15,-1 0-16-15,3 0 0 16,0-1-352-16,2-1-80 16,2 0-16-16,1 0 0 0,-2-1-272 0,3 0-64 15,-1-1-16-15,0 1 0 0,1 0-304 0,-1 0-48 16,-1 0-16-16,-1-1 0 0,-1 2-128 0,-1 1 0 15,-1 0 144-15,-4 1-144 0,0 1 0 0,-3 0 0 16,-1 0 0-16,-1 1 0 16,-2 1-416-16,-1 0-48 0,-2 3-16 0,0-2 0 15,-3 2-1568-15,-1-1-304 0,2 1-64 0,-4 2-13392 0</inkml:trace>
  <inkml:trace contextRef="#ctx0" brushRef="#br0" timeOffset="60526.44">14873 5843 29775 0,'0'0'1312'0,"0"0"288"0,-1-5-1280 0,1-1-320 0,1 1 0 0,2-2 0 0,1 1 1344 0,1-1 192 16,3 0 64-16,2 1 0 0,-3-1-528 0,3 1-112 16,0-1 0-16,1 1-16 0,1 0-256 0,0 3-48 15,-1 1-16-15,0 2 0 0,0 0-272 0,-1 3-48 0,-2 0-16 0,0 2 0 16,-2 2-288-16,-1 2 128 0,-1 1-128 0,-1 2 0 15,0 0 0-15,-3 3-192 16,-2 2 0-16,0 2 0 16,-2 0-208-16,-2 3-48 0,0 0 0 0,-1 0 0 15,-2-1-208-15,1 0-48 0,-3 0-16 0,1 1 0 0,1-1 256 0,-1-1 48 16,-1-4 16-16,1 1 0 0,-1-4 400 0,1-1 176 0,2-2-16 0,1-1 0 16,-1-4 640-16,3 0 128 0,5-5 32 0,0 0 0 15,-5 2-96-15,5-2-16 0,0 0 0 16,0 0 0-16,0 0-192 0,0 0-32 0,0 0-16 0,7-5 0 15,0 1-160-15,2 0-48 0,1-1 0 0,1 2 0 16,1 0-112-16,1 0-32 0,2 0 0 0,0 1 0 16,3 0-256-16,0 0 0 0,2-1 128 15,1 2-128-15,1 1 0 0,1 0 0 0,1-2 0 0,2 0 0 16,0 0-368-16,-1-1-80 0,0 1 0 0,-4 1-16 16,2-1-1776-16,0 0-336 0,-2 0-80 0,0-3-15152 15</inkml:trace>
  <inkml:trace contextRef="#ctx0" brushRef="#br0" timeOffset="61040.25">16259 5157 13823 0,'0'-11'608'0,"0"5"128"0,-2-1-592 0,2 0-144 0,0-1 0 0,-1 0 0 0,0-2 3712 0,-2-1 704 16,1 1 128-16,0 0 48 0,0 0-2528 15,0 0-496-15,-1 1-96 0,1 0-32 16,0 0-416-16,0 0-64 0,0 1-32 0,-1 1 0 0,1 1-256 0,-1 0-48 15,1 1-16-15,2 5 0 0,0 0-128 16,0 0-32 0,-7-2 0-16,2 1 0 0,-1 1-160 0,-1 2-32 0,1 1-16 15,-2 4 0-15,-1 1-240 0,-1 6 144 0,-2 0-144 0,0 2 128 0,1 3-128 0,-2 2 0 16,0 2 0-16,-1 4 0 0,-2 1 0 0,1 3 0 0,-2 1 0 16,2 1 0-16,-3 2 0 0,2 2 0 15,0 2 0-15,2 1 0 0,1-2 0 0,1 1 0 16,0-1 0-16,2 2 0 0,1-1 0 0,2 2 0 15,2-3 0-15,3 0 0 0,2-2 0 0,0 0 0 0,1 0 0 16,3-3 0-16,3-3 0 0,0-1 0 16,2-3 160-16,2 0-160 0,1-3 0 0,2 0 0 15,1-1 0-15,1-3 0 0,1-3 176 16,2-2-176-16,-1 0 160 0,2-3-160 0,0-1-256 16,1-4-160-16,0-1-32 0,0-2 0 0,1-3-640 15,-1-2-144-15,-1-4-32 0,2 1 0 0,2-4-1520 0,-2-2-304 16,2-2-64-16</inkml:trace>
  <inkml:trace contextRef="#ctx0" brushRef="#br0" timeOffset="66587.74">16698 5136 8287 0,'0'0'368'0,"0"0"80"0,-1-6-448 0,-1 1 0 0,-1-1 0 0,2 0 0 15,0-1 4864-15,1 0 880 0,0-2 176 0,0 0 32 16,0 0-3344-16,1 0-688 0,0 1-128 0,2-1-16 0,-1-1-768 0,1 0-160 0,0 0-16 0,1 0-16 16,0 0-240-16,2 1-64 15,0 2 0-15,2-1 0 0,0 0-192 0,-2 2-64 16,1-1 0-16,0 2 0 0,1-1-128 0,1 3-128 15,0 1 192-15,-2 2-192 0,2-3 160 16,0 5-160-16,-1 0 128 0,-2 1-128 0,-6-3 176 0,7 8-48 0,-3 1-128 0,0 2 192 16,-2 2-192-16,-1 0 0 0,-3 1 0 0,0 2-160 0,-2-1-32 0,-1 2-16 31,-3-1 0-31,-1 1 0 0,0-1-144 0,0-1-32 0,0 1 0 0,-3-1 0 16,0 0 128-16,-1-1 0 0,1-1 16 0,0 0 0 15,0-2 240-15,1-1-144 0,0-1 144 16,2-1-128-16,-2-2 128 0,1 2 0 0,2-3 0 15,-1 0 0-15,0-2 0 0,1-1 0 0,2-1 0 0,-1 2 128 0,2-3-128 0,5 0 128 16,0 0-128-16,0 0 128 16,0 0 64-16,0 0 0 0,0 0 16 0,0 0 0 15,0 0-32-15,0 0-16 16,0 0 0-16,6-1 0 0,3-1-160 0,0 0 192 0,1 0-192 0,1 0 192 16,1 0-192-16,0-1 0 15,0 2 144-15,2 0-144 0,2 0 0 0,-1 0 128 0,-2 1-128 0,1 0 0 16,-2-1 0-16,0 1 0 0,0 1-160 0,0 0 160 31,0 0-736-31,-2 1-32 0,-1 2-16 0,0-1 0 16,-2 1-1584-16,1 1-320 0,-1-2-64 0,-2 0-7008 0,-5-3-1392 0</inkml:trace>
  <inkml:trace contextRef="#ctx0" brushRef="#br0" timeOffset="67470.87">16307 5049 6447 0,'0'0'272'0,"0"0"80"0,0 0-352 0,0 0 0 16,0 0 0-16,3-4 0 0,-2-1 3008 0,-1 5 544 16,1-5 96-16,0-1 32 0,1 0-1264 0,-1-1-256 0,0-1-48 0,0 2-16 15,0 0-288-15,-1 6-48 0,0-5-16 0,-1 0 0 16,1 5-784-16,0 0-176 0,-2-5-16 0,2 5-16 0,0 0-336 0,-5-5-64 16,-2 1-16-16,-1 2 0 0,2 1-208 0,-3 1-128 15,0 0 128-15,-1 1-128 0,-1 0 0 16,-1 1 128-16,1 3-128 0,-3-1 0 15,0 0 0-15,-1 1 0 0,1-1 0 0,-1 1 128 0,-2-1-128 16,1 0 0-16,-2 0 0 0,-1-1 128 16,-1 0-128-16,2 1 0 0,-1-1 0 0,1 0 0 15,3-1 128-15,0 1-128 0,0 0 160 16,3-1-160-16,1 0 240 0,1 0-48 0,2 1-16 0,0 0 0 0,2-1 96 16,6-2 32-16,0 0 0 0,0 0 0 0,0 0-96 15,-2 7-16-15,2-7 0 0,0 6 0 16,1 2-16-16,1-2-16 0,2-1 0 0,-1 2 0 15,1-1-160-15,2 1 160 0,-3-1-160 16,3 1 160-16,-2 1-160 0,1-1 0 0,-1 2 144 0,0 0-144 0,1 0 128 0,-3 1-128 0,1 1 160 16,1 1-160-16,-2 2 176 0,0-1-176 15,0 2 192-15,-1-1-192 0,-1 1 144 0,-1 3-144 0,0 1 0 0,-1-1 144 16,0 2-144-16,-1 2 0 0,0 1 0 0,-1 3 128 16,-2-1-128-16,1 1 0 0,-2 1 0 0,1 1 0 15,-1 0 0-15,0 0 0 0,0 1 0 0,-1 0 0 16,0-1 0-16,2 2 0 0,-2-2 128 0,-1 12-128 15,3-6 0-15,-2-2 0 16,-1-3 0-16,0-3 128 0,2-2-128 0,-1-1 0 0,0-2 0 16,2-3 128-16,0-3 0 0,2 0-128 0,-1-1 192 0,3-2-64 15,-1-2 144-15,1-1 32 0,-1-1 0 16,2 2 0-16,1-10-48 0,-1 8-16 16,1-8 0-16,0 0 0 0,0 0 48 0,0 0 16 15,5 9 0-15,-1-3 0 0,-4-6-64 0,7 5-16 0,-7-5 0 0,9 4 0 16,1 0-80-16,-2-2-16 0,-1 0 0 0,0 0 0 15,2-1 0-15,1 0-128 16,1 2 192-16,1-1-64 0,0 1-128 0,1 0 0 0,2 0 0 0,0-1 0 16,3 1 0-16,-2 1 0 0,4 0 0 0,0-1 0 15,1 0 0-15,0 2 0 0,-2-1 0 0,2 2 0 16,-1-3 0-16,-1-1 0 0,-3 1 0 0,0 0 0 16,-2-1 0-16,1 0 0 0,-1 0 0 0,-2 0 0 15,-1 2 0-15,-1-2 0 0,-2 0 0 0,2 0 0 0,-1 1-176 16,-1 0-112-16,0 0-32 0,-2 0 0 15,-6-3-352-15,7 3-80 0,-1-1-16 16,1 1 0-16,-7-3-1280 0,8 2-272 0,-2-1-48 16,2-1-9328-16,0-1-1856 0</inkml:trace>
  <inkml:trace contextRef="#ctx0" brushRef="#br0" timeOffset="68487.19">17213 5112 13823 0,'0'0'608'0,"0"0"128"0,0 0-592 0,0 0-144 15,0 0 0-15,0 0 0 0,0 0 1552 0,0 0 288 0,0 0 48 0,0 0 16 0,3-2-176 0,-3 2-48 16,0 0 0-16,3-3 0 15,-3 3-192-15,0 0-32 0,1-5-16 0,-1 5 0 16,-1-5-400-16,1 1-80 0,1 0 0 0,-2-1-16 0,-2 1-240 0,0-1-32 16,-1 0-16-16,0 1 0 15,-2-1-128-15,1 2-16 0,-2 0-16 0,3-1 0 0,-3 1-176 0,1 1-16 16,-2 0-16-16,0-1 0 0,1 2-160 0,-1 0-128 16,1 1 192-16,-1 2-192 0,-1 2 0 0,-1 1 0 15,-1 3 0-15,1 1 0 0,-3-1 0 0,1 2 0 16,0 0 0-16,2 1 0 0,2 0 0 15,1 1 0-15,-1 0 0 0,1 1-144 16,3 0 144-16,0-1 0 0,2 1 0 0,2-1 0 0,0-1 0 0,2-1-160 16,0-2 160-16,3-2 0 0,0 0-144 0,2-1 144 0,0-1 0 15,0-2-144-15,2-1 144 0,1-1 0 0,1-2 0 0,1-3 0 16,-1 0 160-16,1-3-32 0,1-1-128 0,-1-1 192 16,1-1 144-16,-1-2 32 15,0-1 0-15,-2-1 0 0,1-1 48 16,0 0 16-16,-1-3 0 0,-2-1 0 0,1-2-32 0,0 0 0 15,-1-2 0-15,-1 1 0 0,1 0-80 0,0 1-32 0,-2 1 0 0,1 2 0 16,-2 3-128-16,0 1-32 16,-3 2 0-16,0 3 0 0,0 3 128 0,0 0 0 0,-2 1 16 0,0 6 0 15,0 0-48-15,0 0-16 0,0 0 0 0,0 0 0 0,-4 6-208 0,1 2 0 32,-1 2 0-32,0 2-160 0,0 1 160 0,1 1 0 15,-2 3-144-15,2 0 144 0,-2 3 0 0,2 0-176 16,-1 0 176-16,-1 1-128 0,1 1-144 0,1-2-32 15,0 0 0-15,1 1 0 16,0 0-320-16,2 0-64 0,-1-1-16 0,0-3 0 16,1 0-192-16,1-2-32 0,0 0-16 0,1-2 0 15,0-2-1696-15,2-2-352 0,0-2-64 0,1 0-11888 0</inkml:trace>
  <inkml:trace contextRef="#ctx0" brushRef="#br0" timeOffset="68817.3">16682 5545 14735 0,'0'0'640'0,"-5"0"160"0,-1 0-640 0,1 0-160 16,5 0 0-16,0 0 0 0,0 0 4064 0,0 0 784 15,0 0 144-15,0 0 48 0,0 0-3216 0,0 0-640 16,10 1-128-16,2 0-32 0,1 0-128 0,3 1-16 16,0-2-16-16,5 1 0 0,-1-1-112 0,3 0-32 15,2-1 0-15,0 1 0 0,2 0-192 0,-1 0-32 0,1 1-16 0,-2-1 0 16,-1 0-288-16,-1 0-64 0,0 0-128 0,-3 0 192 16,-3 0-192-16,-2 1 128 0,-1 0-128 0,-2 0 0 15,-2 0 0-15,0 1 0 0,-3 0 0 16,-1 2 0-1,-6-4-816-15,6 5-48 0,-3 2-16 0,-2 2 0 16,-1-1-2880-16,-2 5-576 0</inkml:trace>
  <inkml:trace contextRef="#ctx0" brushRef="#br0" timeOffset="69197.5">16808 5840 23951 0,'0'0'1056'0,"-3"-3"224"0,0-3-1024 0,1 2-256 16,2 4 0-16,0-6 0 0,1 0 2880 0,1-1 512 15,2 0 96-15,1 1 32 0,2 0-1888 0,1 1-368 16,0 0-80-16,2 1-16 16,0 1-384-16,0 1-80 0,0 2 0 0,1 1-16 0,-2 1-416 0,0 2-80 15,-2 2 0-15,1 3-16 0,-4-2-176 16,1 3 0-16,-2 1 0 0,-1 3 0 0,-2 2-224 0,-2 1 32 16,-1 2 0-16,-2 0 0 0,1 0-112 0,-4 1-16 15,1 0 0-15,-2 1 0 0,-1 1 0 0,0-1 0 16,-1 0 0-16,0-2 0 0,0-2 112 0,0 0 16 0,1-4 0 0,1-1 0 15,2-2 192-15,0-2 256 16,1-3-48-16,6-5-16 0,0 0 432 0,0 0 80 0,0 0 0 16,0 0 16-16,0 0-144 0,0 0-16 0,7 1-16 0,2-1 0 15,1 0-144-15,2-1-16 0,2-1-16 16,2 1 0-16,0 0-176 0,3 0-48 16,2-2 0-16,-2 2 0 0,1 0-144 0,1 0 0 0,1 0 0 0,-1 0 0 15,0 0-160-15,0 0-64 16,-2-1-16-16,-1-1 0 0,1 1-784 0,0-1-144 0,-1 0-48 0,1-2 0 15,1 1-2672 1,0-2-528-16</inkml:trace>
  <inkml:trace contextRef="#ctx0" brushRef="#br0" timeOffset="69601.57">17586 5106 22111 0,'1'-14'1968'0,"1"8"-1584"0,0-1-384 0,0-1 0 0,0 0 2128 0,1 1 352 0,-1-1 64 16,0 1 16-16,0 1-416 0,2 0-80 0,-1 1-16 0,-1-1 0 0,0 0-752 0,0 0-144 15,-2 6-48-15,0 0 0 0,0 0-368 16,0 0-80-1,0 0-16-15,0 0 0 0,0 0-144 0,6 1-48 0,-6-1 0 0,7 5 0 0,-2 0-208 0,1 2-48 16,-3 2-16-16,1 2 0 0,1 2-48 0,-2 2-128 31,-1 3 192-31,1 2-64 0,2 0-128 0,-3 6 0 16,-1 0 144-16,0 4-144 0,-1 3 0 0,-1 4 0 16,-1 4 0-16,-1 2 0 0,-3 2 0 0,0 1 0 15,0 0 0-15,-3 2 0 0,0 0 0 0,0 0 128 16,-2 2-128-16,-2-2 0 0,-1 1 0 0,0-4 0 0,-2-2-160 0,-1-3 160 31,-3 0-544-31,-1-3 0 0,-2-1 0 0,0-4 0 16,-2-4-416-16,-1-1-64 0,1-2-32 0,1-3 0 15,-3-2-2368-15,3-4-480 0</inkml:trace>
  <inkml:trace contextRef="#ctx0" brushRef="#br0" timeOffset="70167.95">16612 5017 8287 0,'0'0'368'0,"-3"-6"80"16,-1-2-448-16,1 0 0 0,-1 0 0 0,-1 2 0 0,1-2 3136 0,0 2 560 15,-1-1 96-15,1 0 32 0,-1 1-1920 0,1-1-384 16,0 2-80-16,-1-1-16 0,1 1-432 0,-1 0-96 15,1 1 0-15,4 4-16 0,-4-3 16 0,-1-2 0 0,1 1 0 0,-1 0 0 16,1 1-96-16,0 0-16 0,4 3 0 0,-7-2 0 16,0-1 16-16,1 2 0 0,-1 0 0 0,-1 1 0 15,1 1-192-15,-1 3-32 0,-1 0-16 0,0 2 0 16,1 0-240-16,-2 3-64 0,-1 2 0 0,0 3 0 16,0 4-96-16,0 3-32 0,0 1 0 0,0 3 0 15,1 3-128-15,-1 2 0 0,1 4 0 0,0 4 0 16,-3 3 0-16,2 0 0 0,1 4 0 0,0 3 0 15,0 0 0-15,1 1 0 0,3 0 0 0,0-2 0 0,2 0 0 16,1-1 0-16,1 0 128 0,2-3-128 16,2-2 0-16,1-1 0 0,1 1 0 0,4-3 128 0,1-2-128 0,1-3 0 15,-2-1 0-15,3-3 0 0,2 0 128 0,1-3-128 16,0-2 0-16,2-2 128 0,0-2-128 0,2-1 0 16,-1-1 0-16,3-5 0 15,1-2-640-15,2-2 0 16,1-2 0-16,3-2 0 0,2-3-1936 0,2-2-400 0,-1-2-80 0</inkml:trace>
  <inkml:trace contextRef="#ctx0" brushRef="#br0" timeOffset="71033.14">17989 4932 8287 0,'0'0'736'0,"4"-6"-592"16,0-1-144-16,0 0 0 0,1-1 4384 0,1 0 848 15,0-1 160-15,-1 2 48 0,0-1-2800 0,-2 1-544 0,-1 2-112 0,-2 5-32 16,2-6-912-16,-2 6-176 0,0 0-32 0,0 0-16 0,0 0-320 0,0 0-64 16,0 0-16-16,0 0 0 15,0 0-208-15,-3 6-32 0,0 0-16 0,0 4 0 16,-2 0-32-16,1 0 0 0,0 0 0 0,0 0 0 0,-1 0-128 0,0 1 0 15,1 0 0-15,-1 0 0 0,1 1 0 0,1 0 0 16,2-1 0-16,-3-1 0 0,2-1 0 0,2-2 0 16,0 1 0-16,0-1 0 0,1-1 144 0,-1-6 48 15,2 6 16-15,-2-6 0 0,5 5-16 0,-1 1 0 32,2-3 0-32,-1 0 0 0,1 0-192 0,1-1 144 0,-1 0-144 15,2-1 128-15,0 0-128 0,2 0 0 0,0-1 0 0,2 0 0 16,1 0-672-1,1 0-16-15,-2-1 0 0,0 0 0 16,0 0-464-16,0 0-80 0,-1-1-32 0,0-2 0 16,0 0-544-16,-1-1-112 0,-1-1-32 0,-2 1 0 0,1-1-32 0,-3-1 0 0,-1-1 0 0,-1-1 0 15,-1-1 848-15,1-1 176 0,-2 0 16 0,0 0 16 0,-1-1 928 0,0 2 320 16,-1 0 0-16,-1 0 0 0,0 0 912 16,0 0 176-16,0 2 48 0,0 1 0 0,-1 1 208 15,-1 1 64-15,3 1 0 0,1 4 0 16,0 0-128-16,0 0 0 0,-6 0-16 0,6 0 0 0,-6 2-656 0,2 2-128 15,0 2-32-15,1 1 0 0,1 3-256 16,1 2-64-16,-1 3-16 0,0 0 0 0,1 3-48 16,1-1 0-16,-2 1 0 0,1-1 0 0,0 2-208 15,0-1-48-15,0-2-128 0,1 2 192 0,-1-2-192 0,1 2 0 16,-1 0 0-16,1-1 0 0,-2 3 0 0,1-1-256 16,-1-1 16-16,0 1 16 15,-1 0-1616-15,-1 1-320 0,1-2-64 0,-1 1-13728 0</inkml:trace>
  <inkml:trace contextRef="#ctx0" brushRef="#br0" timeOffset="72226.25">16224 5041 9215 0,'0'0'816'0,"0"0"-656"16,0 0-160-16,0 0 0 0,0 0 1872 0,0 0 352 15,0 0 64-15,0-4 16 0,-1-2-896 0,1 1-160 16,-3 1-32-16,3 4-16 0,-1-5-176 0,1 5-16 0,-2-5-16 0,1 0 0 16,-1 1-16-16,2 4 0 0,-2-6 0 0,2 6 0 15,-4-4-272-15,4 4-48 0,-3-3-16 0,3 3 0 16,-4-4-192-16,4 4-64 0,-6-2 0 0,1 1 0 15,-1 1-80-15,0 0-32 0,-1 1 0 0,0 0 0 16,1 1-128-16,-1 1-16 0,-1-1-128 0,1 1 192 0,-1-1-192 0,0 2 128 16,2-1-128-16,-2 0 0 15,0 1 128-15,1-1-128 0,-1-1 0 0,1 1 0 0,1 0 0 0,0-1 0 16,0 0 0-16,0 0 0 0,1 0 176 0,-1 1-176 16,1-2 192-16,-1 0-192 0,1 0 320 0,5-1-64 15,0 0 0-15,-5 2 0 16,5-2 128-16,0 0 0 0,0 0 16 0,-5 2 0 0,5-2 16 15,0 0 0-15,0 0 0 0,0 0 0 0,-5 2-48 0,5-2-16 16,0 0 0-16,0 0 0 0,-3 4-160 0,3-4-48 16,-3 4 0-16,1 1 0 0,2-5-144 0,-3 6 128 0,1 1-128 0,1-2 128 15,-1 1-128-15,1-1 192 16,-1 2-192-16,-1-1 192 0,2 1-192 0,-1 0 160 16,0 0-160-16,0 2 160 0,-1 1-160 0,1 1 0 0,-1 1 144 0,0 1-144 15,-1 2 0-15,1-1 0 0,0 0 0 16,-3 2 128-16,2 2-128 0,-1 1 0 0,0 1 0 15,-1 1 0-15,1 1 0 0,-1 1 0 0,0 1 0 0,0 1 0 16,0 0 0-16,0 0 0 0,1-1 0 0,-1 0 0 16,1-1 0-16,-1 2 0 15,2-1 0-15,-1 0 0 0,0 1 0 0,2-2 0 0,0 0 0 0,1 9 0 0,-2-3 0 0,1-5 0 16,1-1 0-16,0-1 0 0,0-2 0 16,0-1 0-16,0-4 0 0,1 2 0 0,-1-1 0 0,1 0 128 15,-2-3-128-15,1-1 0 0,0-2 0 0,1 0 144 16,-2-2-144-16,3 0 0 15,0-8 128-15,0 9-128 0,-2-2 0 0,2-7 0 16,-3 6 128-16,3-6-128 0,0 0 144 0,-2 8-144 16,2-8 128-16,0 0-128 15,-5 8 0-15,5-8 144 0,0 0-144 0,-3 6 0 0,3-6 0 0,0 0 0 16,0 0 0-16,-3 7 128 0,3-7-128 0,0 0 0 16,0 0 192-16,0 0-32 0,0 0-16 0,0 0 0 15,-4 5 0-15,4-5 0 0,0 0 0 0,0 0 0 0,0 0-144 16,0 0 160-16,0 0-160 0,0 0 160 0,0 0-160 15,0 0 128-15,0 0-128 0,0 0 128 0,0 0-128 0,0 0 160 16,0 0-160-16,0 0 160 0,0 0-160 0,0 0 0 16,0 0 144-16,0 0-144 15,0 0 0-15,0 0 144 0,0 0-144 0,0 0 0 16,0 0 128-16,8 7-128 0,-8-7 0 0,8 6 0 0,1-1 144 0,-4-2-144 16,-5-3 0-16,9 3 144 0,1 0-144 0,2 0 0 15,-2-1 0-15,1 0 0 0,2-1 176 0,1 2-48 16,1-1-128-16,0 0 192 0,1-1-192 0,1 0 0 15,-2 0 0-15,2-1 0 0,0 0 0 0,0 0 0 16,-2 1 0-16,0-1 0 16,-1 2-384-16,0-1-112 0,3 0-16 0,-3-1-16 15,-1 0-1984-15,0-1-400 0,0 0-80 0</inkml:trace>
  <inkml:trace contextRef="#ctx0" brushRef="#br0" timeOffset="73307.84">18606 5444 4607 0,'0'0'192'0,"0"0"64"0,-1 1-256 0,-2-1 0 0,-1 0 0 0,-2 1 0 15,3 0 5440-15,-1-1 1056 0,4 0 208 0,-4 2 32 16,4-2-3920-16,0 0-768 0,0 0-176 0,0 0-16 0,0 0-640 16,0 0-128-16,0 0-32 0,0 0 0 15,0 0-384-15,0 0-80 0,0 0-16 0,0 0 0 0,0 0-32 0,6-1-16 16,0 0 0-16,4 0 0 0,4-1-80 0,2 1-32 15,0-1 0-15,3 2 0 0,2-1-80 0,1-1-16 16,1 0 0-16,0 0 0 0,-1 1-112 0,0-1-16 16,1 0-16-16,-2 2 0 0,-1-2-176 0,-1 1 160 15,-3 0-160-15,2 0 160 0,-3 0-160 0,-2 1 160 16,-2-1-160-16,0 0 160 0,-1 1-160 0,0 0 0 0,-3 0 0 0,-7 0 0 16,5 0-336-16,-5 0 0 15,0 0 0-15,0 0 0 16,0 0-1248-16,0 0-240 0,0 0-48 0,0 0-16 15,0 0-1824-15,0 0-384 0</inkml:trace>
  <inkml:trace contextRef="#ctx0" brushRef="#br0" timeOffset="74405.7">18219 4574 7359 0,'0'0'320'0,"0"0"80"0,-5 0-400 0,5 0 0 0,-5-1 0 0,0 0 0 15,-1 0 2544-15,6 1 416 0,-5-3 96 0,5 3 16 16,-6-2-1488-16,6 2-304 0,0 0-48 0,0 0-16 15,0 0-128-15,0 0-48 0,-3-3 0 0,3 3 0 16,0 0-272-16,0 0-48 0,0 0-16 0,3-5 0 0,-3 5-320 0,6-3-80 16,-1 0-16-16,2 1 0 15,1-2 32-15,0 3 0 0,2 0 0 0,3 0 0 0,1 1-192 16,1 0-128-16,0 1 144 0,3-1-144 0,1-1 192 0,2 0-48 16,2 1-16-16,0-1 0 0,2 0 32 0,-1 0 0 15,2 0 0-15,1 1 0 0,1-2 32 0,1 2 16 16,2-1 0-16,1 1 0 0,0 0-16 0,1 0 0 15,1 1 0-15,0 1 0 0,1-2-64 0,-2 0-128 16,0 1 176-16,-3-1-176 0,0 0 160 0,-2 1-160 16,1 0 128-16,1-1-128 0,-1 0 256 0,2 0-16 15,1 0-16-15,2 1 0 0,2 0 16 0,1-1 0 16,0 0 0-16,-2 0 0 0,1 0 16 0,-2 0 16 16,1 0 0-16,-1 0 0 0,-1-1-80 0,0 0-32 15,0 1 0-15,2 0 0 0,3 0-160 0,-1 0 0 0,1 0 144 0,0-1-144 16,-2 0 0-16,-1 0 128 0,1-1-128 0,-3 2 0 15,1 2 0-15,0-2 0 0,0-3 0 0,2 1 128 16,3 1-128-16,-1 0 0 0,1 0 0 0,-1 0 128 16,3 0-128-16,-4 1 128 0,-2 0-128 0,1 0 128 15,-2-1-128-15,-2-1 0 0,0 1 0 0,-3 0 0 0,1-1 0 0,0 1 144 16,-1-1-144-16,2 1 0 0,-1-2 240 16,-1 1-64-16,-1 0-16 0,-1 0 0 0,-3 0-16 0,-1-1 0 15,-2 1 0-15,-3 0 0 0,-1 0 16 0,-1 0 0 16,-1-2 0-16,-3 2 0 0,-2 0 32 0,-1 0 0 15,-2 0 0-15,1-1 0 0,-1 1-32 16,-2 1 0-16,-5 1 0 0,0 0 0 0,0 0-160 16,6-1 0-16,-6 1 0 0,0 0 128 15,0 0-128-15,0 0-192 0,0 0 32 0,0 0 16 32,0 0-496-32,1 7-112 0,-1-1-16 0,0 1 0 0,-1 0-1504 0,-2 2-304 0,0 0-64 0</inkml:trace>
  <inkml:trace contextRef="#ctx0" brushRef="#br0" timeOffset="75560.48">19943 5224 6447 0,'0'0'576'0,"0"0"-576"15,0 0 0-15,-3 4 0 0,-2 1 2768 0,5-5 448 16,0 0 96-16,0 0 16 0,0 0-1168 0,0 0-240 0,0 0-32 0,0 0-16 16,0 0 32-16,0 0 0 0,0 0 0 0,0 0 0 0,0 0-464 0,0-6-96 15,-1 0 0-15,1-1-16 0,1 0-352 0,-1 0-64 16,-2-1-16-16,0-1 0 0,0 0-320 0,-2 1-64 15,0-1 0-15,-1 0-16 0,1-1-144 0,-1 0-32 16,-2 0 0-16,-1-1 0 0,1 0-128 16,-2 0-48-16,0 1 0 0,-1 1 0 15,-1 0-144-15,-1 2 192 0,-1 2-192 0,-2 1 192 16,-1 1-192-16,-1 2 0 0,0 1 0 0,-2 2 128 0,-1 3-128 0,2 1 0 16,-3 3 0-16,2 0 0 15,1 2-176-15,2 0 176 0,-1 0-128 0,3 2 128 0,1 0-128 16,1 0 128-16,1 4-128 0,2-1 128 0,1 0 0 0,3-1-160 15,3-1 160-15,-2 1 0 0,4-1-208 0,1-1 64 16,2 0 16-16,1 0 0 0,0-2 128 0,3 0-128 16,1-3 128-16,1-1-128 0,0-2 128 0,2-1 0 0,2-2 0 15,1-1 0-15,1-2 0 0,2-1 128 0,0-2-128 0,0-1 176 16,-1-2 48-16,2-1 16 0,0-2 0 0,-2 0 0 16,-1-5 16-16,1-1 16 0,-1-3 0 15,0-1 0-15,-2 1 32 0,-1-2 0 0,0 0 0 0,0-1 0 16,-1-3-80-16,0 1-16 0,0 1 0 0,-1 0 0 15,-1 0-80-15,0 2-128 0,-2 1 176 0,0 2-176 0,-2 2 192 0,0 3-192 16,-2 2 192-16,-1 1-192 0,0 1 208 0,0 2-64 16,-2 1-16-16,0 6 0 0,0-5-128 0,0 5 160 15,-3-5-160-15,3 5 160 0,0 0-160 0,0 0 0 16,0 0 0-16,-5 1 0 0,-1 4 0 0,1 1 0 16,-1 2-176-1,1 2 176-15,-2 2-144 0,1 2 144 0,-2 2-160 0,0 1 160 16,1 4-128-16,-1 1 128 0,0 3 0 0,-1-1-144 0,1-1 144 15,0 1-160-15,0 1 160 0,2 1-160 0,-1-2 160 16,3 1 0-16,1-2-144 0,1-1 144 16,0-1 0-16,2-1 0 0,1 0 0 0,1-2 0 0,2-3-128 15,0-1 128-15,1 0 0 0,3-2 0 0,0-2-128 0,1 0 128 0,2-1-160 0,-1-1 160 32,2-2-464-32,1-1 0 0,1-4 0 0,0 0 0 15,1-1-368-15,-2 0-64 0,0-1 0 0,0 0-16 16,-1-3-400-16,-1 2-80 0,-1 0-16 0,-1 0 0 0,-1 1-1936 15,-8 1-400-15,0 0-80 0</inkml:trace>
  <inkml:trace contextRef="#ctx0" brushRef="#br0" timeOffset="75870.88">19544 5581 19343 0,'0'0'1728'0,"0"0"-1392"16,0 0-336-16,0 0 0 0,0 0 2448 0,0 0 432 15,0 0 64-15,0 0 32 0,0 0-1216 0,0 0-240 0,8 0-48 16,4 0-16-16,-1 0-288 0,5 0-48 0,1-1-16 16,4 0 0-16,4 0-208 0,1 1-64 0,3-2 0 0,-2 0 0 15,1-2-256-15,-1 1-64 0,2 0-16 0,-2 0 0 16,0-1-208-16,-1 1-32 0,0 1-16 0,0 0 0 0,-2-1-240 15,-1 2 0-15,-2 0 128 0,-1 1-128 0,-3 0 0 0,0 1 0 16,-3 0 128-16,-2 0-128 0,0 2-160 16,-4-1-80-16,-1 0-16 15,-4 2 0-15,1 2-1248 0,-3 1-256 0,-3-1-48 0,-1 3-16 16,0 1-1120-16,-6 2-240 0</inkml:trace>
  <inkml:trace contextRef="#ctx0" brushRef="#br0" timeOffset="76276.24">19623 5940 29775 0,'0'0'1312'0,"0"0"288"0,2-5-1280 0,1-1-320 16,2-1 0-16,2 1 0 0,2-2 1568 0,2 0 256 0,2 1 48 0,3 1 16 16,-2 0-560-16,1-1-112 0,2 2-32 15,-1 1 0-15,1 0-224 0,-3-1-64 0,-2 2 0 16,-1 1 0-16,-1 2-368 0,-1 1-80 0,0 1 0 0,-3 2-16 15,0-1-272-15,-3 2-160 0,1 2 192 0,-2 2-192 16,-2 2 0-16,0 2 0 0,0 1 0 0,-2 2-144 16,-2-1-64-16,0 0-16 15,-1 1 0-15,0 0 0 0,-2 1-48 0,0 0-16 0,0 1 0 0,-1-1 0 0,1-1 32 16,-1-1 0 0,-1-1 0-16,3-1 0 0,-1-1 256 0,0-2-128 0,2-2 128 0,2-3 0 15,0-1 0-15,3-4 0 0,0 0 160 0,0 0-32 0,0 0 160 0,0 0 32 16,0 0 16-16,0 0 0 0,7 4 16 0,0-3 0 15,0-1 0-15,2 0 0 16,2-1-128-16,1 0-32 0,-1 1 0 0,3-3 0 0,1 1-192 0,0 0 176 16,2 0-176-16,-1 1 160 0,1-1-160 15,-1-1 0-15,1 1 0 0,0 0 0 16,1 0-416-16,-1 0-16 0,1 0 0 0,0 0 0 16,-3 0-1296-16,2 0-272 0,-3-3-48 0,1 3-10032 15,1-1-2000-15</inkml:trace>
  <inkml:trace contextRef="#ctx0" brushRef="#br0" timeOffset="76739.69">20391 5039 16575 0,'0'0'1472'0,"-1"-5"-1168"16,1 5-304-16,2-7 0 0,1-2 2112 0,-2 0 352 31,1 1 80-31,0 0 16 0,0 1-336 0,0 2-64 16,0-1-16-16,0 1 0 0,0-1-640 0,1 1-128 16,-3 5-32-16,2-6 0 0,-2 6-352 0,0 0-80 15,3-4-16-15,-3 4 0 0,0 0-256 0,0 0-48 16,6-3-16-16,-6 3 0 0,5 0-192 0,-5 0-32 0,7 2-16 0,-1 1 0 15,0 2-16-15,-1 1 0 16,1 2 0-16,-1 2 0 0,1 1-112 0,-1 3-16 16,3 1-16-16,-2 3 0 0,-2 1-176 0,0 2 0 0,1 2 144 15,-1 3-144-15,-2 4 0 0,1 3 0 0,-2 2 0 0,0 4 0 16,-3 0 0-16,-1 4 0 0,0 4 0 0,-1 1 0 0,-3-1 0 0,-1 0 0 16,0-1 0-16,-1 3 128 0,-1-2-128 15,0 0 128-15,0 0-128 0,-1-2 128 0,-1-3-128 0,0-3 0 16,-1-3 128-16,0 0-128 0,1-1 0 15,0-3-128-15,-1-4 0 0,1 1 0 16,-1-5-448-16,-1-1-96 0,-2-1-16 0,0-2 0 16,-2-2-1584-16,-1-2-320 0,1-2-64 0,-2-3-14384 0</inkml:trace>
  <inkml:trace contextRef="#ctx0" brushRef="#br0" timeOffset="77244.83">19564 5040 11967 0,'0'0'1072'0,"0"0"-864"16,3-4-208-16,0-3 0 0,0 1 2640 0,1-2 496 15,-1 0 80-15,-1 2 32 16,0-1-992-16,-1 2-192 0,-1 5-32 0,1-5-16 16,-1 5-608-16,0 0-128 0,0-5-32 0,0 5 0 15,0 0-352-15,0 0-80 0,0 0-16 0,0 0 0 0,0 0-192 0,-5-3-32 16,-1 2-16-16,1 1 0 0,-1 3-224 0,-2 1-32 15,-1 3-16-15,0 1 0 0,0 2-160 0,0 2-128 0,1 3 192 0,-1 1-192 16,-4 4 128-16,-1 1-128 0,5 2 0 0,-6 3 0 16,1 4 0-16,0 2 0 0,0 3 0 0,-1 4 0 15,-1-1 0-15,0 3 0 0,1 3 0 0,-1 1 0 16,2 0 0-16,2 0 0 0,0 1 0 0,3-1 0 16,1-1 128-16,5 2-128 15,0-5 0-15,3 0 0 0,2-1 0 0,2-2 0 16,3-2 0-16,2 0 0 0,1-4 0 0,2-2 0 0,0 0 128 0,0-4-128 15,1-1 128-15,0-2-128 0,2-1 144 0,-1-4-144 16,1 0 160-16,2-1-160 0,0-4 160 0,0-2-160 16,-2-2 0-16,3-2-240 0,2-1 32 0,1-3 0 15,-2-1-608-15,3-1-112 0,2 0-32 0,0-2 0 16,2-2-2656-16,3 0-544 0</inkml:trace>
  <inkml:trace contextRef="#ctx0" brushRef="#br0" timeOffset="77799.14">20678 4882 9215 0,'11'-10'816'0,"-7"4"-656"15,2 0-160-15,0-2 0 0,0 2 3152 0,0-2 608 0,2 0 112 0,-4 0 32 0,0 1-1632 0,-1-1-320 31,0 0-64-31,0 2-16 0,-2 0-528 0,0 1-128 16,-1-1 0-16,0 6-16 0,-1-4-336 0,1-2-64 16,0 6-16-16,0 0 0 0,0 0-224 0,0 0-48 0,0 0-16 0,0 0 0 15,0 0-176-15,-6 1-48 16,1 3 0-16,0 0 0 0,1 2-272 0,-1 0 128 16,0 2-128-16,1 0 0 0,-1 0 0 0,3 2 0 0,-1 1 0 0,-1 1 0 15,1-3 0-15,1 1 0 16,1 0 0-16,1 0 0 0,0-1 144 0,0-2-144 15,0 1 0-15,0-1 144 0,0-7 176 0,0 0 48 0,3 6 0 0,-3-6 0 16,6 6 64-16,0-2 16 0,1 0 0 0,-1-2 0 16,-6-2-176-16,8 1-16 0,0-1-16 0,1 0 0 0,-2-1-112 15,1 0-128-15,1-2 176 0,0 2-176 0,-2 0 0 16,1 0 0-16,0 0 0 0,-1 1 0 16,1 0-512-16,0 0-96 15,-2 0-32-15,1 1 0 0,0-1-1568 0,-2 0-320 0,-5 0-64 0,0 0-16 16,8 0-624-16,-8 0-128 0</inkml:trace>
  <inkml:trace contextRef="#ctx0" brushRef="#br0" timeOffset="78036">20863 4817 5519 0,'2'-12'496'0,"-1"6"-496"15,-1-1 0-15,0-2 0 0,-1 0 3520 0,0 0 592 0,0 0 128 16,-1 2 32-16,1 0-1584 0,1 2-304 16,0 5-64-16,0 0-16 0,-1-6-512 0,1 6-128 15,0 0 0-15,0 0-16 0,0 0-576 0,0 0-112 0,0 0-32 0,0 0 0 16,0 0-400-16,-2 8-80 15,0 2 0-15,1 2-16 0,-3 2-208 0,1 2-32 16,0 1-16-16,1 2 0 0,-1 0-176 0,1 0 160 16,-1 1-160-16,1 1 160 0,1 1-160 0,1 0 0 15,-1 0 0-15,1 0 128 0,1-1-128 0,0 0 0 16,-1-2 0-16,0-1 0 0,0-1 0 0,0-1 0 0,0-1-192 0,0-2 192 31,0-1-832-31,0-1-64 0,-1-2 0 0,0-2 0 16,1-7-1984-16,0 0-416 0,0 0-80 0</inkml:trace>
  <inkml:trace contextRef="#ctx0" brushRef="#br0" timeOffset="78874.95">21206 4716 10127 0,'0'0'896'0,"0"0"-704"0,0 0-192 0,-5-2 0 15,1-2 1856-15,0 2 320 0,4 2 80 0,-4-2 16 16,-1-1-672-16,0-1-144 0,0 1-32 0,0 0 0 16,5 3-32-16,-3-4-16 0,-1 0 0 0,4 4 0 15,-4-4-224-15,4 4-64 0,0 0 0 0,0 0 0 0,0 0-272 0,2-5-64 16,-2 5-16-16,3-4 0 0,1-1-96 0,1 1-32 16,0 1 0-16,2-1 0 0,-2 1-128 0,1 0-32 15,1-1 0-15,1 1 0 16,0 0-64-16,1 0-32 0,1-1 0 0,1 1 0 0,-2 0 16 0,2-1 0 15,2 0 0-15,0 1 0 0,-1-1-48 0,0 2-16 16,0 0 0-16,-1 0 0 0,0 0-48 16,0 0-16-16,-1 1 0 0,0-1 0 0,0 1 16 0,-1 1 16 15,-1 0 0 1,1 1 0-16,-1 0 0 0,1 0 0 0,-4 2 0 0,1-1 0 0,-1 1-112 0,1 0-32 16,-2 2 0-16,2-1 0 15,0 2-128-15,0 0 160 0,-3 2-160 16,0 0 160-16,-1 0-160 0,1 2 0 0,-1 2 0 0,-1 2 0 0,0 2 128 0,0 1-128 15,0 0 128-15,-2 3-128 0,-1 1 128 0,0 1-128 0,-2 2 0 0,1 1 128 16,-1 1-128-16,-1 1 0 0,2 3 144 0,-1 2-144 16,-2 1 0-16,1 1 0 0,-1 0 0 0,1 1 128 15,-1 2-128-15,1 0 0 0,-1-1 0 0,1 3 0 16,1-3 0-16,-1 0 0 0,0 2 0 0,1-1 0 16,1 2 0-16,-1-3 0 15,2 0 0-15,0-1 128 0,1 0-128 0,0-1 0 16,-1 0 0-16,1-2 0 0,-1 0 0 0,1-2 144 15,0 0-144-15,0-1 0 0,0-1 192 0,1-2-192 16,-2-3 192-16,1-1-192 0,1 0 288 0,-1-3-48 16,0-1-16-16,-2 0 0 0,1-3-32 0,0 0 0 0,1 0 0 0,0-2 0 15,0-1-32-15,0 0-16 16,-1-2 0-16,1 0 0 0,0-1-144 0,0 0 192 0,-1-1-192 16,0 0 192-16,0 0-192 0,-1-1 0 15,0 0 144-15,0 2-144 0,-1 0 0 0,1-1 128 16,0 0-128-16,0 1 0 0,-2 0 0 0,-1 1 128 15,-3-3-128-15,1 1 0 0,0-1 0 0,1-1 128 16,-2-1-128-16,0-1 0 0,0 2 0 0,-1-3-128 0,-1-1 0 0,0-1 0 31,0 0-256-31,0 0-32 0,-1-2-16 0,-1-1 0 16,-1-1-1008-16,-1-1-208 0,1 0-32 0,0-1-16 16,-2-3-1088-16,2-2-224 0,0-2-32 0</inkml:trace>
  <inkml:trace contextRef="#ctx0" brushRef="#br0" timeOffset="79712.61">20770 4478 13647 0,'0'0'592'0,"0"0"144"0,0 0-592 0,0 0-144 16,0 0 0-16,0 0 0 0,0 0 1296 0,0 0 240 16,0 0 32-16,0 0 16 0,0 0-304 0,0 0-64 15,0 0-16-15,0 0 0 0,0 0-176 0,0 0-48 16,6-3 0-16,-2-2 0 0,-4 5-240 0,7-4-48 15,-2 1-16-15,2-1 0 0,0 1-96 0,1 0 0 16,1 0-16-16,-1-1 0 0,2 1 48 0,3 1 16 16,-1 0 0-16,2-1 0 0,3 0-48 0,1 1-16 0,2 0 0 15,3-1 0-15,3 2-128 0,0-1-32 0,1-1 0 16,3 0 0-16,2-2-96 0,0 1-32 0,-1-1 0 16,1 2 0-16,0 0-272 0,1-1 128 15,-3 0-128-15,1 1 0 0,-1 1 128 0,1-1-128 0,1 1 0 0,-2 0 0 16,-1 1 0-16,-2 0 0 0,-1-1 0 0,-1-1 0 15,-3 2 0-15,-1-1 128 16,-2 0-128-16,-3 0 0 0,-2-2 160 0,-1 2-160 0,-2 0 128 0,-2 0-128 16,0 0 176-16,-1-1-48 0,-1 1-128 0,-7 2 192 0,5-2-32 15,-5 2-16-15,0 0 0 16,0 0 0-16,0 0-16 0,0 0-128 0,0 0 192 16,0 0-64-16,0 0-128 0,0 0 0 0,0 0 0 0,0 0 0 15,0 0-320-15,0 0-80 0,0 0-32 0,0 0 0 31,0 0-416-31,-3 5-96 0,3-5-16 0,-5 7 0 0,1 0-1408 0,1-1-304 0,-1 1-48 0</inkml:trace>
  <inkml:trace contextRef="#ctx0" brushRef="#br0" timeOffset="83861.64">9302 7680 6447 0,'0'0'576'0,"0"0"-576"0,0 0 0 15,-3-4 0-15,1-1 3024 0,0 1 496 0,0 0 112 0,0-1 16 0,2 0-1488 0,0-1-304 32,0 0-48-32,3-2-16 0,0 0-272 0,1 1-64 0,2-4-16 0,0 0 0 0,2-2-256 0,1 0-48 0,1-2-16 0,0-1 0 15,1 0-256-15,1-1-48 16,1 1-16-16,2-1 0 16,3 1-288-16,0-1-64 0,-2 3-16 0,1 2 0 15,1 1-160-15,1 0-16 0,0 2-16 0,-1 3 0 16,0 0-80-16,1 1-16 15,-2 0 0-15,1 2 0 0,0 1-144 0,-2 2 0 0,1 1 0 0,-2 1 0 16,-1 1-240-16,-1 3-80 16,0 0 0-16,2 5-16 15,-3 0-608-15,-2 2-112 0,-2 0-32 0,-3 2 0 16,-3 2-2624-16,1 0-544 0</inkml:trace>
  <inkml:trace contextRef="#ctx0" brushRef="#br0" timeOffset="84143.69">9579 7519 7359 0,'-9'-11'320'0,"4"3"80"0,1-2-400 0,0-1 0 0,-1 0 0 0,1 1 0 16,0 1 4528-16,1 2 816 0,0 1 160 0,3 6 48 0,0 0-3344 0,0 0-672 15,0 0-128-15,0 0-16 0,0 0-384 0,0 0-80 16,-5 10-16-16,1 2 0 0,-1 2-464 0,0 5-112 16,0 4-16-16,-1 1 0 0,1 3-192 0,0 1-128 15,2 2 128-15,0-8-128 0,-1 2 0 0,1 2 144 16,1-1-144-16,1 1 0 0,0 3 128 0,1-2-128 15,-1 1 0-15,1-2 0 0,1 0 304 0,2-2-48 16,0 0-16-16,5 7 0 0,1-8 144 0,-2-4 48 16,2-2 0-16,0-4 0 0,0-3-96 0,0-2-16 0,1-1 0 0,1-3 0 15,0-3-192-15,1-1-128 16,0-1 128-16,1 0-128 16,0-2-608-16,4-2-192 0,1 0-32 0,2-3-16 15,-2-1-2608-15,-1-3-512 0</inkml:trace>
  <inkml:trace contextRef="#ctx0" brushRef="#br0" timeOffset="84652.21">9834 8087 9215 0,'0'0'816'15,"0"0"-656"-15,-2 9-160 0,0 0 0 0,2-9 3920 0,-1 13 752 16,0-1 160-16,0-3 32 0,-1-1-3280 0,1-2-656 15,0 3-128-15,0-1-32 16,-2-1-288-16,2 0-64 0,1-7-16 0,0 7 0 0,0-7 32 0,0 0 0 16,0 0 0-16,0 0 0 15,0 0 272-15,0 0 64 0,0 0 16 0,7-1 0 16,-2-4 176-16,4-1 48 0,-1-3 0 0,0-2 0 0,0-1-224 0,0-2-32 0,-1 1-16 16,2 0 0-16,-1-1-176 0,1 2-48 15,1 1 0-15,-2 1 0 0,-4 1-144 0,1 2-48 16,-5 7 0-16,0 0 0 0,0 0-32 0,0 0-16 15,0 0 0-15,11-1 0 0,-11 1-128 0,0 0-16 0,8 6-128 16,0-1 192-16,-8-5-192 0,8 9 0 0,-2 0 0 0,1-1 0 0,-7-8 0 16,8 8 0-1,-3 0-160-15,-5-8 160 0,9 7 0 0,-9-7 0 0,10 3 0 0,-1-2-128 16,-9-1 128-16,11-1 0 0,-3-2 0 0,1-2 128 16,0 1 64-16,0-2 32 0,1-1 0 0,-4 0 0 15,3 0 96-15,0 2 32 16,0-1 0-16,-2 2 0 0,-7 4-208 0,9-4-144 0,-9 4 192 0,9-1-192 15,-9 1 224-15,0 0-64 0,9 5-16 0,-4 1 0 16,2-1-144-16,-2 4 0 0,2 2 0 0,0 1 0 0,-1 1 0 0,0-3 0 0,-1 0 0 0,2 1 0 16,1 0-256-16,0 0 0 15,2 0 16-15,0 0 0 16,-1 0-528-16,0-2-96 0,0-3-32 0,-1 0 0 16,1-3-1664-16,1-3-320 15,1-2-80-15,1-2-8448 0,1-4-1696 0</inkml:trace>
  <inkml:trace contextRef="#ctx0" brushRef="#br0" timeOffset="85032.23">10532 7920 15663 0,'0'0'1392'0,"0"0"-1120"0,0 0-272 0,0 0 0 0,-5 2 2800 0,-2-1 496 15,2 2 96-15,-1 0 32 0,1 0-1440 0,-3 2-304 32,1 0-48-32,0 1-16 0,-1 0-720 0,0 2-128 0,1 1-48 0,-1 1 0 15,0 1-256-15,2 1-48 0,-3 0-16 16,2 1 0-16,2 1-160 0,0 1-48 0,1 0 0 0,1-2 0 15,0 0-32-15,2-1-16 16,1 1 0-16,1-2 0 0,0-3-144 0,3 0 160 16,-2-1-160-16,-2-7 160 0,5 4-160 0,1-1 192 15,1-2-192-15,-1-1 192 0,2-1-64 0,0-2-128 16,-1-1 192-16,1-3-64 0,-1-1 0 0,-1 0-128 16,1-2 192-16,-1-1-64 0,1-1 48 0,-2-2 0 15,0 1 0-15,-1 0 0 0,1 0 48 0,-2 2 16 16,0 1 0-16,-1 1 0 0,1 0-32 0,-2 3 0 15,-1 1 0-15,0 5 0 0,0 0 176 0,0 0 48 16,0 0 0-16,0 0 0 0,1 6-432 0,0 3 128 0,0 0-128 0,0 4 0 16,2-2 0-16,-1 1 0 15,2-1 0-15,-1 1 0 0,3 1 0 0,-1 0-176 0,1-1 176 16,1-1-192 0,2 0-272-16,0 0-64 0,0-1-16 0,1-1 0 15,0-2-1312-15,0-2-256 0,-2-1-48 0,3 0-8976 0,1-3-1792 0</inkml:trace>
  <inkml:trace contextRef="#ctx0" brushRef="#br0" timeOffset="85363.59">10831 7996 17503 0,'0'0'1552'0,"0"0"-1232"16,-1 7-320-16,1 0 0 0,1 1 1920 0,2 1 336 16,-2 0 64-16,2 0 16 0,0 1-752 0,1 0-160 15,-1-1-16-15,0 0-16 0,1 0-176 0,0-1-48 16,1 0 0-16,1 0 0 0,1-2-224 0,-1 1-48 15,1-1-16-15,-1-2 0 0,0-1-528 0,-6-3-96 0,6 2-32 0,1 0 0 16,0-2-16-16,-1-2 0 16,0-1 0-16,-1-1 0 0,1-1 128 0,-2 1 32 15,-1-2 0-15,0 0 0 0,0-2 64 0,-1 0 16 16,-1 1 0-16,0-2 0 0,-1 0-208 0,-1-1-48 0,-1 3 0 0,0 0 0 16,0 0-192-16,-2 3 176 0,1 1-176 0,-1 2 160 15,-2 1 0-15,1 2 0 0,-3 2 0 0,-1 4 0 16,0 1-160-16,1 3 128 0,-1 2-128 0,0 1 128 15,1 2-128-15,2-1-176 0,-1 1 48 0,2-1 0 16,-1 1-128-16,2-1 0 0,0 1-16 0,2-1 0 31,2 2-624-31,1-1-128 0,1-3-32 0,1 0-11104 0,-1-1-2208 0</inkml:trace>
  <inkml:trace contextRef="#ctx0" brushRef="#br0" timeOffset="85724.41">11344 7476 23039 0,'0'0'2048'0,"0"0"-1648"0,3-7-400 0,2 0 0 16,-1 0 2240-16,1 0 384 15,-1 2 64-15,0 0 0 0,1 0-704 0,-1 0-128 16,-4 5-48-16,6-3 0 0,-1 0-736 0,-5 3-160 16,7-1-16-16,-1 2-16 0,1 1-240 0,0 1-64 15,0 2 0-15,0 2 0 0,1 3-192 0,-1 2-32 0,2 3-16 0,0 2 0 16,0 3-64-16,-2 3-16 0,1 2 0 0,-1 3 0 16,-1 3-96-16,0 2-32 0,-1 0 0 0,-1 2 0 15,-2 0-128-15,-3 4 160 0,-3-1-160 0,-2 2 160 16,-1 0-32-16,-6 3-128 0,-1-1 192 0,-3 2-64 15,-1 0-384-15,-3-1-96 0,-2-1-16 0,-3-1 0 16,2-3-528-16,-2-1-128 0,-2 1 0 0,1-3-16 16,-3-2-2032-16,-2-1-384 15,-4-3-96-15</inkml:trace>
  <inkml:trace contextRef="#ctx0" brushRef="#br0" timeOffset="86187.77">9322 7250 31039 0,'-9'-6'1376'0,"9"6"288"0,-5-4-1344 0,5 4-320 0,0 0 0 0,-9-1 0 0,-1 1 1152 16,3 2 144-1,-4 2 48-15,-2 2 0 0,-2 2-624 0,-1 2-112 0,-2 2-32 0,0 3 0 16,0 3-240-16,0 3-48 0,-1 2-16 0,1 4 0 0,-1 3-96 0,0 3-32 15,2 2 0-15,0 3 0 0,2 1 112 0,0 4 0 16,4 3 16-16,-1 2 0 0,1-3-64 0,4 0-16 16,1 1 0-16,4 1 0 0,1 1-192 0,4-3 144 15,5-2-144-15,-2-14 128 16,4 4-128-16,2-1 0 0,4 0 0 0,1 0 0 0,4-1 128 0,2 0-128 16,3-3 0-16,5 0 128 15,3-1-480-15,4-4-96 0,4-3-32 0,1-1 0 16,3-5-1296-16,2-3-256 0,3-3-48 0,6-4-13536 0</inkml:trace>
  <inkml:trace contextRef="#ctx0" brushRef="#br0" timeOffset="86737.15">12038 8280 23903 0,'0'0'1056'0,"0"0"224"0,0 0-1024 0,0 0-256 0,-1-5 0 0,1 5 0 0,0 0 2016 0,0 0 352 15,-1-5 80 1,1 5 16-16,0 0-688 0,0 0-144 0,0 0-32 0,0 0 0 0,0 0-512 0,0 0-128 0,0 0 0 0,-3 4-16 16,-1 3-432-16,1 3-64 15,2 2-32-15,-2 3 0 0,1 2-128 16,0 4-32-16,0 1 0 0,1 1 0 0,0 0-64 16,0 0 0-16,-1 0-16 0,0 1 0 0,0-1-16 0,1-1 0 0,0-1 0 15,1-1 0-15,0 0-160 0,0-1 160 0,-1-3-160 0,1-1 160 31,0 0-160-31,0-1 0 0,0-1 0 0,0-2 128 0,0-1-128 0,0-2 0 16,0-2 0-16,0-6 128 0,0 0-352 0,0 0-80 16,2 7-16-16,-2-7 0 15,0 0-1424-15,0 0-304 0,4-4-48 0,-1-3-9936 16,0-2-2000-16</inkml:trace>
  <inkml:trace contextRef="#ctx0" brushRef="#br0" timeOffset="87389.86">12663 7779 32255 0,'0'0'2864'0,"0"0"-2288"0,0 0-576 0,0 0 0 0,6 1 992 0,-1 0 96 31,3-1 0-31,1 0 16 0,0 0-80 0,1 0 0 0,2 0-16 0,3-1 0 15,0 0-512-15,1 0-112 16,0 0 0-16,3 0-16 0,2 0-208 0,-2-1-32 0,1-1-128 0,0 1 192 0,0 1-192 0,-1 0 0 16,-3 1 0-16,5-1 0 15,-5 0-624-15,-1 1-160 0,-4 0-48 16,-2 1 0-16,-9-1-3008 0,0 0-592 0</inkml:trace>
  <inkml:trace contextRef="#ctx0" brushRef="#br0" timeOffset="87564.49">12649 7996 30927 0,'0'0'1360'0,"0"0"304"0,0 0-1344 0,0 0-320 15,0 0 0-15,3 8 0 0,3-2 1072 0,-6-6 144 16,5 6 16-16,3-2 16 0,2 1-192 0,2-2-32 16,1 0-16-16,2-1 0 0,3 1-288 0,1-2-48 15,0-1-16-15,3 0 0 0,2-1-384 0,0-2-80 16,1 1 0-16,10-2-16 15,-5-1-560-15,-3 1-128 0,0 1 0 0,-11 0-11632 16,2 1-2320-16</inkml:trace>
  <inkml:trace contextRef="#ctx0" brushRef="#br0" timeOffset="88154.05">14526 7105 11967 0,'0'0'528'0,"4"-6"112"0,-2 0-512 0,0-1-128 0,0 1 0 0,1-1 0 16,0 0 4576-16,-2 2 880 0,1-1 176 0,0 1 48 15,-2 5-3200-15,0 0-640 16,1-6-128-16,-1 6-32 0,0 0-496 0,0 0-96 0,0 0-32 16,0 0 0-16,0 0-368 0,0 0-80 0,0 0-16 15,0 0 0-15,0 0-224 0,0 0-48 0,0 9-16 0,-1 3 0 0,0 4-160 0,0 2-16 16,-1 2-128-16,1 3 192 0,-4 3-192 15,4 0 128-15,-3 0-128 0,1 2 0 16,-1-1 128-16,2 1-128 0,-1-1 0 0,1 2 144 16,-2-1-144-16,2-1 0 0,0-1 0 0,0 0 0 0,0 0 0 15,2-2 0-15,-4-1 128 0,3-1-128 0,0-1 0 16,0-1-176 0,0-1 48-16,0-3 0 0,1-1-720 0,0-3-144 0,0-2-32 0,1-3 0 15,-1-7-2480-15,0 0-496 0</inkml:trace>
  <inkml:trace contextRef="#ctx0" brushRef="#br0" timeOffset="88609.2">14935 7173 24879 0,'0'0'1088'0,"0"0"256"31,4-4-1088-31,-3-2-256 0,1 1 0 0,0-1 0 0,0 1 2240 0,-2 5 400 0,0 0 80 0,0 0 16 15,0-9-1248-15,-3 3-240 0,-1 1-48 0,0 2-16 16,-3 2-368-16,0-1-80 0,1 2-16 0,-1 3 0 0,2 0-352 0,-4 2-80 16,0 2-16-16,-1 4 0 15,0 1-128-15,-1 4-16 0,0 1-128 0,0 3 192 0,-2 1-192 0,2 0 0 32,1 1 0-32,1 1 0 0,1 0 0 0,2 1 0 0,1 1 0 0,1 0 0 0,2-2 0 0,1 0 0 15,1-2 0 1,2 0 0-16,1-2 0 0,2-1 0 0,1-1 0 15,1-2 0-15,1-2 0 0,-1 0 144 0,1-3-144 0,0-2 192 16,1-1 32-16,1-2 16 0,-3-1 0 0,2 0 0 16,0-2 80-16,-1-2 32 0,-2-2 0 0,0 0 0 15,-1-2 64-15,0 0 16 0,-2-3 0 16,1 1 0-16,1-2-48 0,-4-1-16 16,-1-3 0-16,0 0 0 0,-1-1-160 0,-2 1-16 0,1 1-16 0,-1 1 0 15,-3 0-176-15,1 2 128 0,-2 2-128 0,0 1 128 16,-1 2-128-16,0 1 0 0,-1 1-160 0,0 1 160 0,-5 2-400 0,1 1 16 15,0 1 0-15,0 1 0 16,0-1-464-16,0 2-96 0,2-2-16 0,0 3 0 16,4-1-1104-16,1 1-240 0,3 1-32 0,1-1-16 15,1 1-1104-15,2 0-240 0</inkml:trace>
  <inkml:trace contextRef="#ctx0" brushRef="#br0" timeOffset="89004.5">15166 7206 25791 0,'0'0'2304'0,"0"0"-1856"0,0 0-448 0,0 0 0 0,0 0 1744 16,0 0 256-16,0 0 48 0,0 0 16 16,0-5-464-16,0 5-80 0,0 0-32 0,5-5 0 15,1 0-448-15,0 0-80 0,3 2-32 0,1 0 0 0,2-1-256 16,2 3-48-16,2-1-16 0,0-1 0 0,2 0-256 0,4-1-48 16,-4 2-16-16,3-1 0 15,1-1-144-15,0 1-16 0,0 1-128 0,1 1 192 16,-1 0-192-16,0 1 128 0,2 1-128 0,-4 0 0 0,2 0 160 0,-1-1-160 15,-2 0 160-15,-1 0-160 0,-1 2 0 0,0-1 0 16,-4 0 0-16,-1 1 0 0,-1-1-160 0,-1 1-128 16,-1-1-32-16,-2 1 0 15,-7-2-720-15,7 3-160 0,-7-3-16 0,0 0-16 16,0 0-1744-16,1 7-352 0,-1 0-64 0,-2-2-6528 16,-2 1-1328-16</inkml:trace>
  <inkml:trace contextRef="#ctx0" brushRef="#br0" timeOffset="89290.43">15445 7191 20895 0,'0'0'928'0,"-7"-1"192"0,1 1-896 0,-1-1-224 0,1-2 0 0,-1 2 0 0,0 0 1680 16,2 1 304-1,-2 0 48-15,3 1 16 0,4-1-384 0,0 0-80 0,-6 4-16 0,3 0 0 0,1 1-592 16,1 2-112-16,-3 2-32 0,4 1 0 16,2 4-144-16,0 0-48 15,0 3 0-15,0 0 0 0,0 1-80 0,1 2-32 0,-1 0 0 0,0 1 0 16,-1-1-160-16,1 1-48 0,-1 1 0 0,3-1 0 15,-4 0-192-15,0 0-128 0,0 2 160 0,0-2-160 0,-3-2 128 0,1-1-128 16,1 2 0-16,-1-2 144 0,-1-3-144 16,-1 1 0-16,1-1 0 0,0-1 0 0,-1-2-304 15,2-2-32-15,0-1-16 0,0-1 0 16,0-3-1504-16,2-5-288 0,0 0-64 0,0 0-13984 0</inkml:trace>
  <inkml:trace contextRef="#ctx0" brushRef="#br0" timeOffset="90832.16">13997 8116 3679 0,'0'0'160'0,"0"0"32"0,0 0-192 0,0 0 0 0,-2-3 0 0,2 3 0 0,0 0 3904 0,-2-6 720 0,-1 1 160 0,3 5 16 15,-4-6-2864-15,4 6-576 0,-4-5-112 16,2-1-32-16,2 6-176 0,-6-5-32 0,6 5-16 0,-3-5 0 0,3 5-32 0,-4-4-16 16,-2-1 0-1,1 1 0-15,5 4-48 0,0 0-16 16,-6-4 0-16,6 4 0 0,-4-5-112 0,4 5-32 16,-5-2 0-16,5 2 0 0,-5-4-112 0,5 4-32 15,0 0 0-15,0 0 0 0,-5-4-144 0,5 4-48 16,0 0 0-16,0 0 0 0,0 0-144 0,0 0-48 15,0 0 0-15,0 0 0 0,0 0-208 0,0 0 128 16,6-1-128-16,0 1 0 0,2 0 0 0,3 1 128 16,3 0-128-16,2-1 0 0,0-1 0 0,5 2 128 15,2 0-128-15,5 1 0 0,4-1 128 0,4 0-128 16,6 0 0-16,2 0 0 0,2-2 160 0,0 0-160 16,2 0 160-16,2 0-160 0,4-1 176 0,4 2-176 0,3-1 192 15,0 0-192-15,0 0 128 0,2 0-128 0,-1 0 0 0,3 1 0 16,5 0 160-16,-2 0-160 15,0 0 128-15,-1-1-128 0,-1-1 128 0,1 1-128 0,0-1 128 0,0 1-128 16,2-1 160-16,-2 0-160 0,-1 0 192 0,-3-2-192 16,-2 1 176-16,-1 1-176 0,1 0 160 0,-3 0-160 15,-1-3 128-15,-4 1-128 0,-3-1 0 0,-3 1 0 16,-5 0 128-16,-3 0-128 0,-2 1 0 0,-4 0 144 16,-4 0-144-16,-1 2 0 0,-4 0 144 0,-3 0-144 0,-3 0 128 15,-3 0-128-15,-2-1 128 0,-4 1-128 0,-2 0-128 0,-7 1-112 16,0 0-16-16,0 0 0 15,0 0-1280-15,-8 1-256 0,-2 0-48 0,-2 0-16 16,-2 3-1024 0,-3 2-192-16,0-1-64 0</inkml:trace>
  <inkml:trace contextRef="#ctx0" brushRef="#br0" timeOffset="91506.25">14686 8612 29599 0,'0'0'1312'0,"-2"-4"272"0,1-2-1264 0,1-2-320 0,1 0 0 0,1-2 0 0,0 0 1472 0,0-1 224 16,2 0 48-16,0-5 16 0,-1 1-704 0,1-2-144 16,-1-1-16-16,-1-1-16 15,-2 1-240-15,0 1-64 0,-2-1 0 0,1-2 0 16,-4 0-96-16,1 1-32 0,-3 2 0 0,1 2 0 16,-3 1-32-16,0 0-16 0,-2 5 0 0,0 0 0 15,0 1-112-15,-1 3-32 0,0 0 0 0,-2 3 0 0,-3 1-256 0,1 3 0 16,-2 1 128-16,-1 3-128 0,1 2 0 0,-2 3 0 15,-1 3-208-15,1 2 80 0,2 2 128 0,2 2-192 16,1 2 192-16,2 0-192 0,-1 0 192 0,3 0-128 0,4-1 128 0,-1 0-128 16,1-3-16-16,4 0 0 15,3-2 0-15,6 0 0 0,-3-1 144 0,2-2-160 16,2 1 160-16,1-3-160 0,2-2 160 0,1-2 0 16,1 1-144-16,2-4 144 0,1-2 0 15,2-1 0-15,0-1 0 0,2-2 0 0,0-1 0 0,0-1 0 0,0-4 0 0,0 0 0 0,-1-2 208 0,-2-1-32 16,1-1-16-16,-2 0 0 15,2 0 160-15,-2 0 16 16,-2-1 16-16,-1 2 0 0,-2-3 0 0,0 2 0 0,-1 1 0 0,-3 3 0 16,-1 0-96-16,-5 8-32 0,0 0 0 0,0 0 0 15,4-7 32-15,-4 7 16 0,0 0 0 0,0 0 0 0,0 0-144 0,0 0-128 16,1 11 144-16,-1 1-144 16,-2 0 0-16,0 4 0 0,0 0 0 0,0 3 0 0,-1 0 0 0,1-1 0 15,0 2 0-15,1 1 0 16,-2 0 0-16,0 0 0 0,1 0 0 0,-1 0 0 0,0 1 0 0,-1 0 0 15,0 1 0-15,-1-1 0 16,1-1-128-16,0-1 128 16,-2-2 0-16,2 1 0 0,0 0-384 0,1-3 16 15,-1-3 16-15,2-1 0 0,0-2-512 0,2-1-96 0,0-9-32 0,3 10 0 16,-3-10-1744-16,5 7-336 0,-5-7-80 0</inkml:trace>
  <inkml:trace contextRef="#ctx0" brushRef="#br0" timeOffset="91985.36">15008 8693 20271 0,'0'0'1792'16,"0"0"-1424"-16,0 0-368 0,9-2 0 16,-9 2 3200-16,0 0 560 0,0 0 112 0,0 0 32 15,0 0-2288-15,0 0-448 0,0 0-80 0,4 10-32 0,-4 1-480 16,-2 0-112-16,-2 2-16 0,-2 3 0 0,-1 0-192 0,-1 1-32 15,-1-1-16-15,0 2 0 0,3 0-208 0,-3 1 128 16,2 0-128-16,2-2 0 0,-1-2 0 0,2 0 0 16,0 1 0-16,0-3 0 0,0-3 128 0,1-2-128 15,-1-1 0-15,4-7 144 0,0 0-144 0,0 0 128 16,0 0-128-16,0 0 128 0,0 0 96 0,0 0 16 16,7-9 0-16,2-2 0 0,-2-1 112 0,3-2 32 15,0-4 0-15,1 0 0 0,1-3-96 0,-1 1-16 16,2 0 0-16,2 0 0 0,-2 0-16 0,0 3-16 15,-1 0 0-15,-1 4 0 0,-2 2-16 0,1 2 0 16,-1 2 0-16,0 2 0 0,-9 5 80 0,7-4 16 0,-7 4 0 16,0 0 0-16,9-2 0 0,-9 2 16 0,0 0 0 0,8 2 0 15,-8-2-176-15,9 5-32 0,-2 1-128 0,0 2 192 16,-2 0-192-16,1 3 0 0,-2 3 0 0,2 1 0 16,-4 1 0-16,1 2 0 0,2 1 0 0,-1 2 0 15,-1 0 0-15,1-1 0 0,0 1 0 0,0-1 0 16,1-1 0-16,-1 0 0 0,1-1 0 15,-1-5 0-15,0 0 0 0,1-2 0 0,-1 0 0 0,1 0 0 0,0-3 0 0,1 2 0 16,-1-3-208-16,0-2 64 16,-1 0-560-16,-4-5-128 0,0 0 0 0,0 0-16 15,5-1-1824-15,1-2-352 0,-2-1-80 0,1-6-8432 16,-2-2-1696-16</inkml:trace>
  <inkml:trace contextRef="#ctx0" brushRef="#br0" timeOffset="92232.81">14994 8713 25791 0,'0'0'2304'0,"0"0"-1856"15,0 0-448-15,0 0 0 0,0 0 2688 0,0 0 448 16,0 0 96-16,7-8 16 0,0 3-1712 0,2-1-320 16,0 2-80-16,2 0-16 0,2-1-160 0,1 1-16 0,1-1-16 0,0 1 0 15,2 0-592-15,0-1-112 0,3 2-32 0,-1 0 0 16,0-1-192-16,2 2-128 15,2 1 128-15,-2 0-208 16,-1 0-416-16,1 2-80 0,1 0 0 0,-5 1-16 16,0 2-1728-16,3-1-352 0,2 0-64 0,2 2-8016 15,0-2-1600-15</inkml:trace>
  <inkml:trace contextRef="#ctx0" brushRef="#br0" timeOffset="92834.65">15862 8809 25791 0,'0'0'1152'0,"0"0"224"0,0 0-1104 0,0 0-272 0,-2-5 0 0,-1 1 0 0,2 0 2624 0,0-1 448 15,1 0 112-15,0-1 16 16,0 0-1584-16,0-2-304 0,1-1-64 0,-1-1-16 0,0 1-400 0,-1 1-64 16,1-1-32-16,0 0 0 0,-1 1-144 0,1 1-16 15,0-1-16-15,-1 0 0 0,-1 1-112 0,-1 0-32 16,-2-1 0-16,1 3 0 0,-1 0-160 0,0 1-16 0,-3 0-16 0,0 0 0 15,0 2-224-15,-2 1 176 16,-1 2-176-16,-1 1 160 0,0 2-160 0,-2 1 0 0,0 3 0 0,-1 1 0 16,-2 0-192-16,1 1 192 15,-1 2-192-15,1 2 192 0,-1 0-240 0,2 1 80 0,0 2 16 0,4 0 0 16,2 0-16-16,1-1 0 0,0 1 0 0,3-2 0 16,1 0 160-16,3-1-160 15,1-1 160-15,2-1-160 0,3-2 160 0,1-1-128 0,2-1 128 0,1-2-128 16,2-1 128-16,0-1 0 0,3-2 0 0,2-2-128 15,-1-1 128-15,2-2 0 0,0-3-144 0,1-2 144 0,0-3 0 0,0-2 0 16,-1-1 0-16,0-2 0 0,2-3 192 16,-2-1-64-16,1-3 0 0,-3-1 0 15,2-3 64-15,-2 1 0 0,0-1 0 0,-1-2 0 16,-1 0-64-16,-2 2 0 16,0 0 0-16,-1 2 0 0,-1 1 0 0,-1 3 0 0,-3 2 0 0,-1 3 0 0,0-1 16 0,-1 3 0 15,-1 1 0-15,-1 3 0 0,-1 1 96 0,-1 3 16 16,0 0 0-16,1 6 0 15,0 0-128-15,0 0-128 0,0 0 176 0,-5 1-176 0,-1 1 0 0,2 3 0 16,-2 2 0-16,1 3 0 0,0 1 0 0,1 4 0 0,-2 1-144 0,2 2 144 16,0 0 0-16,-1 4-128 15,2 3 128-15,-1 0 0 16,-1 1 0-16,3 1-128 0,0-1 128 0,2 2 0 16,0 0 0-16,2 0 0 0,1-1 0 0,3 1-128 0,-1-3 128 15,2-1 0-15,1-2 0 0,0-1-128 0,2-1-144 16,0-2-32-16,0-3 0 0,1-1 0 0,2-3-384 0,0-1-80 15,1-2 0-15,-1-2-16 16,1-3-1760-16,0-3-336 0,4-3-80 0,-1-2-14496 16</inkml:trace>
  <inkml:trace contextRef="#ctx0" brushRef="#br0" timeOffset="93380.06">16211 8340 19343 0,'0'0'848'0,"0"0"192"0,1-4-832 0,-1-3-208 0,1 1 0 16,1-1 0-16,-1 0 3376 0,1 1 624 0,3-2 128 0,-3 2 32 15,2-1-2064-15,2 0-416 16,-1 2-80-16,2 0 0 0,1 1-464 0,-1 0-96 16,2-1-16-16,0 2 0 0,1 1-224 0,-3 0-48 0,1 0-16 0,0 0 0 0,0 1-272 0,-2 2-48 15,-6-1-16-15,7 4 0 0,-7-4-224 0,5 5-48 16,0 1-128-16,-2 0 192 0,-1 2-192 0,-1 1 0 16,-2 2 0-16,0 0 0 0,-1 1 0 0,-1 1 0 15,-2-1-128-15,1 0 128 16,-1 0-192-16,3 0 192 0,-1 0-192 0,0 1 192 0,-1-4-144 0,2 1 144 15,0-1 0-15,1-1-144 16,0 0 144-16,2-3 0 0,0 1 0 0,-1-6 0 16,0 0 0-16,0 0 0 0,2 5 0 0,1 1 0 0,-3-6 0 0,5 4 0 15,0-1 0-15,1 1 128 0,-1-2-128 0,1 1 128 16,-6-3-128-16,5 3 128 0,2 1 32 0,-3-1 16 16,-4-3 0-16,0 0 0 0,5 5 80 0,-3 1 0 15,-2-6 16-15,0 0 0 0,-1 7-48 0,-3-2-16 16,0 1 0-16,-1 0 0 0,-2-1-16 0,-2-1 0 0,-1 0 0 0,-2 1 0 15,-1-2-64-15,0 0-128 0,0 0 176 0,-1-1-176 16,1 0 128-16,1 0-128 0,2 1 0 0,-2 1 0 16,2-2-192-16,0 0-80 0,0 0-32 0,2-1 0 31,-3-1-1696-31,1 0-352 0,0-1-64 0,0 0-17440 0</inkml:trace>
  <inkml:trace contextRef="#ctx0" brushRef="#br0" timeOffset="94346.22">8912 7077 15663 0,'0'0'1392'0,"-6"-3"-1120"16,6 3-272-16,-5-5 0 0,1-1 1536 0,0 1 240 16,4 5 48-16,-4-8 16 0,-1 1-384 0,2 2-80 15,3 5-16-15,-2-7 0 0,0 2-512 0,2 5-96 0,-4-8-32 0,4 8 0 0,-3-7-224 0,0 2-48 16,-2 1-16-16,5 4 0 15,-5-4 16-15,5 4 0 0,-6-3 0 0,6 3 0 16,0 0-64-16,-6 1-16 0,6-1 0 0,-7 3 0 16,7-3-64-16,-5 9-16 0,-1 1 0 0,2 3 0 15,-1 3-144-15,0 2-16 0,-1 2-128 0,1 2 192 16,-3 1-64-16,2 6-128 0,-1 1 176 0,0 3-176 0,2 3 160 16,-1 3-160-16,1 3 128 0,-2 6-128 0,0 4 0 15,-1 7 0-15,1 3 0 0,1 4 0 0,-1 5 0 0,-1 2 0 0,3 4 0 0,-1 4 0 16,2 1 0-16,0 3 0 0,-1 1 0 0,2 1 0 15,0 2 0-15,0-1 128 16,1-2-128-16,0-2 0 0,1 0 0 0,1-2 0 16,0 0 0-16,0-5 0 15,1-5 288-15,1-1-32 0,-1-3 0 0,2-2 0 0,-1-4 288 16,2-5 48-16,-2-3 16 0,2-3 0 0,-1-1-224 0,1-4-64 16,0-2 0-16,-1-2 0 0,0-1-144 15,-1-5-48-15,1-4 0 0,-2-4 0 0,0-1-128 0,0-4 0 16,-1-2 144-16,0-2-144 0,0-5 0 0,0-2 0 15,-1-2-192-15,1-1 64 16,0-9-512-16,0 0-112 0,0 0-16 0,0 0 0 16,0 0-1568-16,0 0-320 0,6-17-64 0,0-3-6944 15,2-4-1376-15</inkml:trace>
  <inkml:trace contextRef="#ctx0" brushRef="#br0" timeOffset="95569.46">9069 6885 12671 0,'0'0'560'0,"-7"-4"112"0,-1-1-544 0,1 1-128 16,1-1 0-16,6 5 0 0,-8-5 1104 0,8 5 192 15,-7-7 48-15,7 7 0 16,0 0-320-16,-4-6-64 0,4 6-16 0,0 0 0 0,0 0 144 0,0 0 16 0,0 0 16 0,0 0 0 15,-1-9-304-15,1 9-64 0,0 0-16 0,0 0 0 16,6-6-432-16,2 3-96 0,1 1-16 0,2 1 0 16,1 0 0-16,2 1 0 15,3 1 0-15,2 0 0 0,-1 1 64 0,6 0 0 0,5 0 0 0,2 2 0 16,2-1 128-16,1-1 48 16,-1 0 0-16,3 1 0 0,3-2 48 0,-1 0 16 0,2-1 0 0,3 0 0 15,3 0-64-15,5 0-16 0,1 0 0 0,1-1 0 0,-1 0-160 0,0-2-16 16,1 1-16-1,1 0 0-15,4-1-96 0,2-1 0 0,4 1-128 16,0 1 192-16,-6-2-192 0,2-1 176 0,2 1-176 0,2-1 160 0,2 0-160 0,2 0 0 16,0 0 144-16,2 1-144 15,-4-1 0-15,1 1 144 0,2-2-144 0,3 2 0 0,2 1 128 16,-2-1-128-16,-4 0 0 0,1 1 0 0,1-2 0 0,6 2 128 16,4 1-128-16,-2-2 0 0,-4 1 192 15,-1 0-192-15,2-1 192 0,3 1-192 0,4 0 192 0,-3 0-192 16,-1-2 192-16,1 3-192 0,4 0 208 0,1 0-64 15,2-3-16-15,-3 2 0 16,-1 0-128-16,1 0 128 0,0 2-128 0,1-1 128 0,-2-2 0 0,1 1-128 16,0 1 192-16,3 1-64 15,3 0-128-15,-3-1 0 0,-3 0 0 0,-1-1 0 16,-3 1 0-16,4 2 0 0,3 0 0 0,-2 0 0 16,-2-1 0-16,1 2 128 0,1 3-128 0,2-1 0 0,0-4 192 15,-1 1-64-15,-2 0 0 0,4 2 0 0,1 0-128 0,-4 0 128 16,0 1-128-16,-3-1 128 0,2 1-128 0,1-1 0 15,5 0 144-15,-4 1-144 0,-3 0 128 0,-2 0-128 0,0 1 128 0,2 0-128 0,-1 0 0 16,-2 1 144-16,-5-2-144 0,0 1 0 16,0 0 160-16,0-1-160 15,1-1 128-15,-1 3-128 0,-6-1 144 0,-2 0-144 16,0-1 160-16,1 0-160 0,4 0 128 0,-4 2-128 16,-2-2 0-16,-3 1 144 0,-1 0-144 0,0 0 0 15,0 0 0-15,-1 1 128 0,1-1-128 0,-5 1 0 16,-3-2 0-16,-3 0 0 0,-2-1 0 0,-2 0 0 15,-2-1 128-15,-2 0-128 0,-2-1 0 0,-1 1 0 16,-3-1 144-16,-2 0-144 0,-3-1 128 0,-3 1-128 0,-5-1 128 16,-2 1-128-16,-1 0 160 0,-2-1-32 0,-1-1-128 0,-2 2 192 15,1 0-64-15,-1 0 0 0,-4-1-128 0,-1 0 192 16,0 0-16-16,-3-1-16 0,0 0 0 0,-7 2 0 16,6-2 64-16,-6 2 16 0,8-3 0 0,-8 3 0 15,7-2-80-15,-7 2-16 0,0 0 0 0,0 0 0 16,0 0-144-16,6 2 160 0,-6-2-160 0,6 5 160 15,-6-5-160-15,0 0 0 0,6 6 0 0,1 2 0 16,-1 1 0-16,-2 1 0 0,0 1 0 0,1 1 0 16,-1 1 0-16,-1 2 0 0,2 1 0 0,-1 4 0 0,-3 3 0 15,4 4-144-15,-3 1 144 0,0 4 0 0,0 4 0 0,1 5-128 16,-2 0 128-16,0 7 0 0,1 6 0 0,-1 3 0 16,-1 2 0-16,0 5 0 0,-1 3 0 15,-1 2-128-15,0 3 128 0,0 1-208 0,1 0 208 0,-1 2 0 16,1 0 0-16,1 2 0 0,-1-1 0 0,1-1 0 15,-1-1 144-15,2-1-144 0,1-2 0 0,0 0 0 16,2-1 0-16,-1-3 0 0,0-1 0 0,2-3 0 16,0-1 128-16,0-6-128 0,-1-2 0 0,1-4 0 15,0 0 0-15,-2-5 0 0,0-3 176 0,0-3-176 0,-2-2 192 16,0-3-192-16,-2-4 128 0,0-2-128 0,-3-3 0 0,0-2 0 16,1-1 176-16,-3-4-176 0,1-2 160 0,-1-2-160 31,0-1-288-31,-1-3-160 0,0-1-16 0,0 0-16 15,-2-1-1376-15,-1 0-256 0,-1 0-64 0,0-2-9312 0,-4 1-1856 0</inkml:trace>
  <inkml:trace contextRef="#ctx0" brushRef="#br0" timeOffset="96966.96">8857 9756 13823 0,'-19'-5'1216'0,"7"3"-960"0,-2 1-256 0,0 0 0 0,-1-1 1296 0,1 0 224 15,2 0 32-15,2-1 16 0,0-1-272 0,2 1-48 16,2-1-16-16,0 1 0 0,0-1-240 0,1 0-48 0,5 4-16 0,0 0 0 15,-4-6-96-15,4 6 0 16,0 0-16-16,-2-5 0 0,2 5-176 0,0 0-16 16,-3-6-16-16,3 6 0 0,0 0-192 0,0 0-32 0,6-6-16 15,-6 6 0-15,10-4-192 0,0 1-48 16,1-1 0-16,2 2 0 0,1 0-128 0,3 1 0 16,0 1 0-16,3 0 0 0,1 0 0 0,1-1 160 15,1-1-160-15,2 2 160 0,2 2-160 0,1 0 160 16,1-2-160-16,4 0 160 0,2-1-160 0,3 1 128 15,2 0-128-15,3-1 128 0,2-1 48 0,2 0 0 16,-2 1 0-16,1 0 0 0,0-2-48 0,0 1 0 16,4 1 0-16,4-2 0 0,4-2 16 0,1 3 0 15,2 0 0-15,-1-2 0 0,0-1 48 0,0 1 16 0,2 1 0 0,4 0 0 16,5-3 32-16,-2 2 0 0,-6 0 0 0,2-1 0 16,0 0-240-16,3 0 0 0,4 1 128 0,0-1-128 15,-1 1 0-15,-2-1 144 0,-1-1-144 0,5 1 128 16,0-1-128-16,-1 2 0 0,1 0 144 0,-3-1-144 15,0-2 0-15,1 1 144 0,3-1-144 0,1 3 0 16,0-1 160-16,0-1-160 0,-2 0 128 0,3 1-128 16,2-1 160-16,1 1-160 0,0-1 192 0,0-1-192 15,-2 0 176-15,3 0-176 0,2 3 160 0,-2-2-160 16,-1 0 128-16,-4 0-128 0,1 1 0 0,1-1 144 16,1 2-144-16,1 0 0 0,-4-1 0 0,2 1 0 0,-1-1 0 15,4 2 0-15,0 1 144 0,1-2-144 0,-6 0 0 16,1 1 0-16,-1 0 0 0,2 1 128 0,3 0-128 15,-3 0 0-15,-2 1 128 0,0-1-128 0,-1-1 0 0,3 2 128 16,4 0-128-16,-3 0 0 0,-2-1 128 0,-4 0-128 16,1-1 160-16,2 3-160 0,1 0 192 0,-3 0-64 15,-2-1-128-15,-3 0 192 0,-2 0-192 0,1 1 128 16,-1 0-128-16,2 0 0 0,0-1 160 0,1-1-160 16,-6-1 160-16,0-1-160 0,-1 1 144 0,3 1-144 15,3 0 128-15,-1-2-128 0,-4-1 0 0,-2 1 128 0,0 2-128 0,0 1 0 16,0-3 0-16,-1 2 0 0,2 0 128 15,-3 1-128-15,-3-2 0 0,-3 0 0 16,-1-1 0-16,-1 2 0 0,-2 1 128 0,2 0-128 16,-1 0 128-16,0 1-128 0,-2 0 176 0,-2-1-48 0,-4-2-128 0,1 0 192 15,-2 2-192-15,-1 0 0 0,0 0 128 16,2 0-128-16,-1 1 0 0,-1-1 0 0,1-1 128 0,-3-1-128 16,0 1 0-16,-4 0 0 0,-4 0 128 0,-1 0-128 15,0-1 128-15,1 2 0 0,-4 0-128 0,0 1 192 0,-1 0 48 16,-1 0 0-16,-2-1 0 0,0 0 0 0,-1 0 32 15,0 0 16-15,-2-1 0 0,2 2 0 0,1-1-64 0,-1 1-16 16,-1-2 0-16,-1 1 0 0,-4-1-48 0,1 0-16 16,-3-1 0-16,1 0 0 0,-2 1-144 15,0 1 128-15,-1-1-128 0,0 0 128 0,-3 0 0 16,1 0 0-16,-2 1 0 0,-7 1 0 0,10 0 32 0,-10 0 0 16,0 0 0-16,8-1 0 0,-8 1-32 0,0 0 0 15,0 0 0-15,0 0 0 0,0 0-128 16,0 0 0-16,0 0 0 0,0 0 0 0,0 0-128 0,0 0-128 0,-1-5 0 15,1 5-16 1,0 0-480-16,0 0-80 0,-8-5-32 0,8 5 0 16,-9-3-2928-16,9 3-592 0</inkml:trace>
  <inkml:trace contextRef="#ctx0" brushRef="#br0" timeOffset="99529.25">4140 11060 14735 0,'0'0'1312'0,"0"0"-1056"0,-4-3-256 16,0 1 0-16,1-1 2304 0,1 0 416 16,0-1 80-16,1 0 16 0,0-2-992 0,-2 1-192 0,2-2-32 0,1 1-16 15,1-2-448-15,2-1-96 0,-1-1-16 0,2 0 0 16,2-2-256-16,0 0-48 0,2-1-16 0,3 0 0 16,2 0-160-16,3-1-32 0,0 1-16 15,3 0 0-15,2 1-80 0,1 0-16 0,0 0 0 0,0 1 0 16,0 1-64-16,0 1-16 0,0 0 0 0,0 1 0 0,-1 2 0 0,-1 0 0 15,0 1 0-15,0 0 0 0,0 2-320 0,0 2 0 16,-2 1 0-16,1 2 0 16,-1 0 0-16,-1 3-128 15,1 1 128-15,-1 2 0 0,1 1-288 0,0 1 32 0,0 0 0 0,-2 2 0 16,-2 1-416-16,0 0-80 0,0 0-16 0,-1 0 0 31,-2-2-2336-31,-2 0-480 0,-2-2-80 0</inkml:trace>
  <inkml:trace contextRef="#ctx0" brushRef="#br0" timeOffset="99830.58">4590 10754 21183 0,'-12'0'1888'0,"8"1"-1504"0,-2 1-384 0,1 0 0 15,-1 2 2000-15,-1 0 336 0,0 3 64 0,-1 1 16 0,0 2-1232 0,-2 2-240 16,1 0-48-16,-1 3-16 0,0 1-304 0,1 2-48 15,-2 1-16-15,0 1 0 0,0 6-176 0,0-1-32 16,2 1-16-16,-1 2 0 0,1 1-32 16,3 0-16-16,-1 1 0 0,2-1 0 0,0-2 192 0,2 1 32 15,1-2 16-15,2-1 0 0,1-1-112 0,1-2-32 16,0-1 0-16,3-1 0 0,-1-3-64 0,2-1-16 16,0 0 0-16,2-1 0 0,1-2-80 0,1-2-32 15,0-2 0-15,1-1 0 0,0-4 16 0,2 0 0 16,0-2 0-16,1-2 0 0,2-3-160 0,-1-1 0 15,3-4 0-15,-4-1 0 16,4 0-1280-16,0-2-320 0,3-2-80 0,-1 1-9696 0,0 0-1936 0</inkml:trace>
  <inkml:trace contextRef="#ctx0" brushRef="#br0" timeOffset="100391.24">4884 11370 31327 0,'0'0'2784'0,"0"0"-2224"0,0 0-560 0,0 0 0 16,0 0 1200-16,0 0 128 0,0 0 16 0,0 0 16 15,0 0-896-15,0 0-176 0,-5-1-32 0,0 1-16 0,-1 1-112 16,1 2-128-16,-1 3 176 0,1 0-176 0,-1 2 128 0,1 1-128 15,0 1 0-15,0-1 0 0,-1 0 0 0,2 1 128 16,0 0-128-16,0-1 0 0,2-1 192 0,-1-2-192 16,1 0 192-16,2-6-192 15,0 0 496-15,0 0-16 0,0 0 0 0,0 0 0 0,0 0 96 0,0 0 32 0,0-5 0 0,1-1 0 16,0-1-128-16,0-1-32 0,1-2 0 0,3 1 0 16,-3-2-96-16,3-2-32 0,0 1 0 0,0 1 0 15,1 1-128-15,-1 3-16 0,1-1-16 16,-2 3 0-16,-4 5-160 0,0 0 0 15,6-3 0-15,-6 3 0 0,0 0 0 0,6 3 0 0,2 2 0 16,1 3 0-16,-3 1 0 0,1 0 0 16,-2 2 0-16,1 0-176 0,0 0 176 0,-1 0-128 0,1 0 128 0,1-1-128 15,0-1 128-15,-1 0-128 0,1-1 128 0,-1-3-128 16,-6-5 128-16,8 2 0 0,-1-2 0 0,2-2 0 0,-3 0 0 0,2-2 192 31,0-2-64-31,-2-1 0 0,2 0 176 0,-2-2 32 16,2-1 16-16,0-1 0 0,1-1 0 0,-4 1 0 0,2 0 0 0,-1 1 0 15,2 2-208-15,-1 2-144 0,-1 0 192 0,1 2-192 0,-1 2 0 0,1 1 0 16,-1 2 0-16,-1 1 0 0,1 1 0 0,-1 3 0 16,1-1-208-16,0 3 80 31,2 2-304-31,0-1-48 0,-1 0-16 0,0 2 0 0,1 0-1200 0,-1 2-240 0,0-1-48 0,1 1-10352 16,1 0-2064-16</inkml:trace>
  <inkml:trace contextRef="#ctx0" brushRef="#br0" timeOffset="100800.36">5393 11289 24879 0,'0'0'2208'0,"-5"2"-1760"15,-1 0-448 1,-1 0 0-16,0 1 2288 0,-2 3 368 16,1-1 80-16,-2 2 16 0,0 1-1616 0,-1 0-320 0,2 1-64 0,-2 1-16 15,1 1-480-15,0 1-80 0,0 2-32 0,2 2 0 0,0-1-144 0,1 2 0 31,-1-1 0-31,1 0 0 0,2-1 0 0,3-1 0 16,-2 0 0-16,3-2 0 0,1-2 0 0,1-2 0 16,3 0 0-16,-1-1 0 0,0-3 0 0,2-1 0 0,0 1 0 0,2-4 0 15,-2-3 0-15,1 0 0 0,0-2 0 0,0-2 0 16,-1-1 192-16,1 0-32 0,-1-2-16 0,1-1 0 16,-2-1 96-16,1-2 16 15,-1 0 0-15,1-2 0 0,-1-1 64 0,0 2 0 16,0 0 16-16,0 2 0 0,-1 2-64 0,1 2-16 0,-1 3 0 0,0 0 0 15,-3 6 208-15,0 0 48 0,0 0 0 0,0 0 0 16,0 0-160-16,0 0-32 0,7 7 0 16,-4 1 0-16,2 0-320 0,-2 2 0 15,0 1 0-15,0 1 0 0,1 2 0 0,-1-1 0 0,0 0 0 0,2 0 0 0,-1 0 0 16,2-1 0-16,-1-1-128 0,2 0 128 16,0 0-448-16,-1-1 0 0,1-1 0 0,0-1 0 15,2-2-1216-15,0-1-240 0,1-2-48 0,1-2-16 16,0-1-1984-16,1-2-400 0</inkml:trace>
  <inkml:trace contextRef="#ctx0" brushRef="#br0" timeOffset="101150.61">5666 11351 25919 0,'0'0'1152'0,"0"0"224"0,0 0-1104 0,0 0-272 16,-5 6 0-16,2 0 0 0,1 1 1424 0,1 0 240 15,0 2 32-15,2 0 16 0,2 0-672 0,0 0-128 16,0-1-16-16,0 1-16 0,1 0-224 0,2 0-32 15,-1-1-16-15,2-1 0 0,-2 1-32 0,1-1-16 0,-1-2 0 0,1 1 0 16,-1-2-368-16,2-1-64 0,-1-1 0 0,0 0-128 16,0-1 160-16,-6-1-160 15,6-1 128-15,0-1-128 0,-2 0 192 0,1-1-64 0,-1 0 0 16,0-2 0-16,1 0 192 0,-3-2 16 0,0-1 16 0,-1 1 0 0,-1-2-16 0,0 0 0 31,-1-1 0-31,1 0 0 0,-2 2-96 0,0 0-32 0,-4-1 0 0,2 4 0 16,-2 0-48-16,1 3-16 15,-2 2 0-15,0 2 0 0,-2 1 96 0,-2 4 16 0,-1 3 0 0,0 1 0 16,-2 3-256-16,1 3 0 0,0 0 0 0,1 2 0 16,0-1 0-16,1 0 0 15,0 2 0-15,1 1 0 0,0-3-208 0,1 1 64 0,1 1 16 0,0 0 0 32,0 0-256-32,2-3-64 0,2 0 0 0,1-1 0 0,-1-1-1200 15,3-2-240-15,1-2-48 0,4-2-9632 0,-2-3-1920 0</inkml:trace>
  <inkml:trace contextRef="#ctx0" brushRef="#br0" timeOffset="101545.2">6132 10855 37775 0,'0'0'3360'0,"0"0"-2688"32,4-8-544-32,-4 8-128 0,5-7 960 0,-3 2 144 15,2 1 48-15,1-2 0 0,-1 0-384 0,-4 6-64 16,6-7 0-16,-6 7-16 0,0 0-64 0,0 0-16 0,5-7 0 16,-5 7 0-16,0 0-208 0,0 0-32 15,0 0-16-15,10 7 0 0,-1 1-160 0,0 3-16 0,0 3-16 0,-2 4 0 16,0 3-32-16,1 3 0 0,-2 2 0 0,1 5 0 0,-2 2-128 0,0 3 192 15,-3 2-192-15,-1 1 192 0,0 3-192 0,-2-11 128 16,-1 3-128-16,-1 3 128 0,-2 4-128 0,0 1 128 31,-3 1-128-31,-4 21 128 0,-1-6-128 0,-4-5 0 0,-3-3 0 0,6-18 0 16,-3 2-496-16,-7 1 32 0,-1 1 0 0,-2-2 0 31,-3-1-272-31,-2 0-48 0,-1-4-16 0,-2-1 0 16,-1-1-1104-16,-2-2-208 0,1-4-64 0,-4-3-9840 0,-6-3-1968 0</inkml:trace>
  <inkml:trace contextRef="#ctx0" brushRef="#br0" timeOffset="101954.63">4332 10649 27647 0,'-15'-9'2448'0,"2"1"-1952"16,1-1-496-16,1 1 0 0,-1 2 1600 0,0 0 240 15,-3-1 32-15,2 4 16 0,1 1-688 0,-2 1-144 16,-2 0-32-16,1 3 0 0,0 2-240 0,-2 3-48 15,1 1-16-15,-3 2 0 0,2 3-288 0,-1 3-64 0,0 4-16 0,-1 3 0 0,-1 4-128 0,-1 2-32 16,0 3 0-16,2 4 0 0,0 4-192 0,1 4 144 16,-3 4-144-16,1 4 128 15,2 1-128-15,0 2 0 0,1 1 0 0,8-16 0 0,3 4 0 16,1 5 0-16,4 4 128 0,3 1-128 16,3 0 0-16,5-1 0 0,5-2 0 0,2 1 0 0,2-1 0 0,3-2 0 15,4-1 0-15,2-1 0 16,4-4 0-16,3-3 0 0,3-1-160 0,5-4 160 15,4-4-640-15,4-5-16 0,3-4-16 0,1-5-11584 16,2-5-2320-16</inkml:trace>
  <inkml:trace contextRef="#ctx0" brushRef="#br0" timeOffset="102581.34">6594 12118 20271 0,'0'0'1792'15,"-6"-4"-1424"-15,-1 0-368 16,-1 0 0-16,2-2 240 0,-2 1-32 0,-2-1 0 0,-1 0 0 15,1-2-208-15,-1 1 0 16,-1 1 0-16,0 0 0 0,2 0 464 0,1-1 160 0,-1-1 16 16,5 3 16-16,-1-1 752 0,0 1 128 0,1-1 48 0,1 1 0 15,-1-3-144-15,1 1-32 16,2 1 0-16,1-1 0 0,0 0-176 0,1-2-32 0,0-1-16 0,0 0 0 0,2 0-320 0,1 0-64 16,2 0-16-16,-2-1 0 15,1 1-272-15,3 2-64 16,0 0-16-16,0 0 0 0,1 0-96 0,0 2-16 0,-2 0 0 0,0 2 0 15,-1 0 64-15,-5 4 0 0,6-4 0 0,-1 2 0 0,-5 2-80 0,0 0-16 16,0 0 0-16,0 0 0 0,6 3-144 0,-3 3-16 16,-3 2-128-16,-1 1 192 0,-2 2-192 0,-3 4 0 15,-1 1-192-15,-3 3 192 0,-1 0-288 0,-1 0 48 16,-3 1 16-16,1 1 0 16,-1 1-128-16,-1 0-32 0,-1-1 0 0,0 0 0 15,1 0 208-15,0-2 48 0,2-3 0 0,1 1 0 16,-1-2 128-16,3-2 0 0,0-1 0 0,2-2 0 15,0-1 208-15,1-1 32 0,3-3 0 0,-1 0 0 0,6-5 48 0,0 0 16 16,0 0 0-16,0 0 0 0,0 0-32 0,0 0 0 16,0 0 0-16,0 0 0 0,0 0-128 0,7 0-16 15,0 0-128-15,2-2 192 0,1 1-192 0,2 0 144 16,2 0-144-16,2-1 128 0,0 0 0 0,2 0-128 16,1-1 192-16,-1 1-64 0,3-1-128 0,1 0 0 15,2-1 0-15,1 3 0 0,1-2 0 0,-1 0 0 0,0-1 0 16,-1 1 0-1,-2-1-256-15,9-2-128 0,-4 2-16 0,-2-3-16 16,-4-1-1584-16,1 0-320 0,-1-1-64 0,0-1-15776 0</inkml:trace>
  <inkml:trace contextRef="#ctx0" brushRef="#br0" timeOffset="103021.07">7318 11243 15663 0,'-12'1'1392'0,"5"0"-1120"16,0-1-272-16,7 0 0 0,-7 2 3008 0,7-2 528 16,0 0 112-16,0 0 32 0,0 0-1680 0,0 0-336 15,0 0-64-15,0 0 0 0,0 0-512 0,0 0-80 0,0 0-32 0,0 0 0 0,11 3-176 0,-1-1-32 16,3-1-16-16,3-1 0 0,0-1-112 0,3 0-32 15,2-1 0-15,0 0 0 0,-2 0-320 0,2-1-64 16,0 0-16-16,-1 1 0 0,-1-2-208 16,-3 2 0-16,-3 0 0 0,1 2 0 15,-1 0-192-15,-2 0-144 0,-1-1-32 0,-2 1 0 16,-8 0-2160 0,9 0-432-16,-9 0-96 0</inkml:trace>
  <inkml:trace contextRef="#ctx0" brushRef="#br0" timeOffset="103199.81">7189 11448 16575 0,'-10'11'1472'0,"4"-6"-1168"0,-1 0-304 0,7-5 0 0,0 0 4400 0,0 0 816 16,0 9 160-16,0-9 48 0,6 6-3856 0,1 0-768 0,2-2-160 0,4-2-16 16,4-2-176-16,2 0-48 0,2-2 0 0,3-1 0 15,1-2-192-15,5-1-32 16,3-2-16-16,3-1 0 15,3 0-1440-15,-1 1-272 0,-1-1-64 0,-9 3-9344 16,3-4-1872-16</inkml:trace>
  <inkml:trace contextRef="#ctx0" brushRef="#br0" timeOffset="104451.31">10250 10735 10127 0,'0'0'896'0,"0"0"-704"0,5-7-192 0,-5 7 0 16,4-7 2992-16,1 1 560 16,-5 6 112-16,3-6 32 0,-3 6-1648 0,2-7-320 0,-2 7-64 0,0 0 0 15,0 0-480-15,0 0-96 16,-3-7 0-16,3 7-16 0,0 0-352 0,-10 2-64 16,0 1-16-16,-1 2 0 0,-2 2-224 0,-1 3-48 15,-2 2-16-15,0 2 0 0,-2 1-160 0,1 0-48 0,-2 3 0 0,4-1 0 16,1 0-144-16,2-2 192 0,2 0-192 15,3 1 192-15,2-2-192 0,2-1 0 0,1-2 0 0,1 3 128 16,4-2-128-16,1 0 0 0,2-2 0 16,2 0 0-16,0-2 0 0,1 1 0 0,2-2 0 0,2-1 0 15,2-1 256-15,0-2-48 0,2-1 0 0,0-1 0 0,0 0 0 0,-1-2 0 16,1-2 0 0,-2 0 0-16,-2-2-80 0,-1 0 0 0,0-1-128 0,-1-1 192 15,-2-3-64-15,0 0-128 0,-1-2 176 0,-2 0-176 0,0-2 192 16,-2 0-64-16,1-2 0 0,-3-2-128 0,-2-1 128 0,-2 0-128 15,-2-5 0-15,0 2 0 16,-3 0 0-16,-1 0 0 0,-3 0 0 0,-3 2 0 0,1-1-128 0,-3 2 128 16,-4-2-208-16,-1 2 80 0,0 1 128 15,-2 0 0-15,-2 2-144 0,2-1 144 0,1 3 0 0,2 1 0 16,0-1 0-16,3 1 128 0,1 2-128 0,3 1 128 0,1 0-128 16,2 3 128-16,2-2 80 15,4 1 16-15,0-1 0 0,3 1 0 0,1 1 80 0,2 1 16 0,2 1 0 0,1-1 0 16,3 0-144-16,0 3-32 0,-2-1 0 15,3 2 0-15,1 1-144 0,5 0 0 0,0 2 144 16,-1 2-144-16,0 2 176 0,1 0-48 0,-4 2 0 0,1 2 0 16,-1-1-128-16,-3 3 160 15,-1 0-160-15,0 3 160 0,-1 1-160 0,-1 1 0 0,-2 1 0 16,-1 1 128-16,0 2-128 0,1 1 0 16,-1 0 144-16,-2-1-144 0,0-1 0 0,0 1 0 0,1-3 0 0,-1 1 0 15,-1-2-336-15,1 0 16 16,-1-2 0-16,1 0 0 0,2-3-1264 0,0-1-240 0,-1-1-48 0,-1-9-9648 15,0 0-1920 1</inkml:trace>
  <inkml:trace contextRef="#ctx0" brushRef="#br0" timeOffset="104807.08">10509 10481 26207 0,'0'0'1152'0,"0"0"256"0,0 0-1136 0,0 0-272 0,0 0 0 0,0 0 0 0,-5-3 1440 0,5 3 224 15,0 0 64-15,0 0 0 0,0 0-272 0,0 0-48 16,0 0-16-16,0 0 0 15,0 0-304-15,0 0-48 0,8-5-16 0,3 2 0 0,2 1-336 0,2 1-80 16,1-2-16-16,4 2 0 0,2 1-240 16,4-2-48-16,2-1-16 0,-3 1 0 0,0-1-144 0,-2 2-16 15,0-1-128-15,-7 1 192 16,3-1-192-16,0 0 176 0,2-1-176 0,-3 1 160 0,2 0-160 0,0 0 192 0,-1-1-192 0,-2-1 192 16,0 1-192-16,-2 0 0 15,0-1 0-15,-2 1 0 16,-2 0-1248-16,-2 1-128 0,-2-1-32 0,0 1 0 15,-2 0-1584-15,-5 2-320 0,0 0-64 0</inkml:trace>
  <inkml:trace contextRef="#ctx0" brushRef="#br0" timeOffset="105070.28">10866 10408 25567 0,'0'0'1136'0,"0"0"224"0,-8 0-1088 0,8 0-272 0,-9 3 0 0,9-3 0 15,-10 3 1696-15,1 0 288 0,9-3 48 0,-8 5 16 16,1-1-512-16,3 3-112 0,-1-1-16 0,2 1 0 15,3-7-368-15,-5 11-80 0,3 0 0 0,0 2-16 0,-1 3-288 0,1 5-48 16,-1 1-16-16,1 0 0 0,1 3-144 16,0-1-48-16,-1 2 0 0,-2 2 0 0,1-1-208 0,1 0-32 15,-1-3-16-15,-1 1 0 0,1 1-144 0,0 0 0 16,-1-2 0-16,2-1 128 0,-1-2-128 16,1 0 0-16,-2 0 0 0,2-1 0 0,0-3 0 15,-1 2 0-15,-1-2-224 0,1 1 80 16,1-3-1280-1,-1 0-256-15,-1-4-48 0,2-4-16640 0</inkml:trace>
  <inkml:trace contextRef="#ctx0" brushRef="#br0" timeOffset="105853.59">9308 11418 10127 0,'0'0'448'0,"-10"0"96"0,-1-1-544 0,1 0 0 15,2-1 0-15,1 1 0 0,-2-2 3312 0,1 1 544 0,1-2 112 0,7 4 32 16,0 0-2304-16,-9-1-464 15,1-4-80-15,3 3-32 16,-1 1-64-16,6 1-16 0,0 0 0 0,0 0 0 0,0 0-176 0,0 0-32 0,0 0-16 0,0 0 0 16,0 0-208-16,0 0-32 0,0 0-16 0,0 0 0 0,0 0-240 15,0 0-64 1,0 0 0-16,0 0 0 0,0 0-32 0,11 4-16 0,1 0 0 0,1-2 0 0,2 0-32 0,1 0-16 31,3 1 0-31,2-2 0 0,2 0 16 0,1 0 0 0,1-1 0 0,4 0 0 0,2 0 16 16,4 0 0-16,3-1 0 0,4 1 0 0,3 1-48 0,5-1 0 15,2-1 0-15,-1-1 0 0,0-1 16 0,2 1 0 16,3-2 0-16,5 0 0 0,6 1 0 0,4-1 0 16,-1-1 0-16,2 0 0 0,0-1-32 0,6 1 0 15,6-2 0-15,1 1 0 0,-1-1-128 0,3 2 192 16,0-1-192-16,5-1 192 0,2 0-192 0,-1 0 128 0,-4 2-128 16,2-2 128-16,3 0 0 0,-3 1-128 0,-2 0 192 0,-1 2-64 15,-1 0 32-15,1-1 0 31,0 2 0-31,-3-3 0 0,-6 1-160 0,-2-1 160 0,-1 2-160 0,0 0 160 0,-1-2-160 0,-3 2 0 0,-9-1 144 0,-3 1-144 16,-3-2 128-16,-1 2-128 16,-4 0 128-16,-1 0-128 15,-3 1 0-15,-3 0 128 0,-4-1-128 0,-5 0 0 0,-6 0 128 0,-5-1-128 16,-2 1 160-16,-4-1-160 0,-2 1 160 0,-3 2-160 0,-5-2 160 0,-3 1-160 16,-6 3 176-16,0 0-176 0,0 0 192 0,0 0-192 15,0-8 0-15,0 8-144 0,-5-6-16 0,5 6 0 16,-9-3-464-1,-1 0-80-15,0 2-32 0,-2 2 0 16,1 3-1440-16,1 0-272 0,-2 0-64 0,0 2-14080 0</inkml:trace>
  <inkml:trace contextRef="#ctx0" brushRef="#br0" timeOffset="107642.8">10022 11948 10127 0,'0'0'896'0,"0"0"-704"0,-3-6-192 0,3 6 0 15,-3-9 2432-15,2 1 448 0,0 2 80 0,1 6 32 16,1-9-1072-16,0 0-192 0,2 0-64 0,-1 2 0 16,1-1-192-16,1 1-32 0,2 2-16 0,2-3 0 15,-2-1-304-15,2 0-64 16,0 1-16-16,2 0 0 0,2 0-128 0,1 1-16 0,2-2-16 0,1 0 0 16,0 1-224-16,2 1-32 0,-1-1-16 0,1 1 0 15,0 2-160-15,-2 0-48 0,-2 1 0 0,0 2 0 0,-3 0-96 0,-2 0-32 16,2 2 0-16,-2 2 0 0,-9-2-96 15,8 3-32-15,-3 1 0 0,-5-4 0 16,5 8-144-16,-2 1 128 0,-1 0-128 0,-3 0 128 0,-1 1-256 0,-1 1-64 16,-2 1-16-16,0 2 0 15,-3 1-32-15,0 0 0 0,2 0 0 0,-3 0 0 0,0 2 240 0,0-3-144 16,1-1 144-16,-1-1-128 0,2-1 128 0,0-1 0 16,-2-1 0-16,3-5 0 0,2 1 0 0,-1-1 0 15,5-4 0-15,0 0 0 0,0 0 256 0,0 0 0 16,0 0-16-16,0 0 0 0,0 0 16 0,4 5 0 15,-4-5 0-15,5 4 0 0,2-1-80 0,2 1-16 16,-2-1 0-16,1 0 0 0,1 0-160 0,0 2 160 16,1 0-160-16,1 4 160 0,0 0-160 0,-2 0 0 0,-1 2 144 0,-2-4-144 15,-1 2 0-15,0 1 144 16,-1 1-144-16,-1 1 0 0,-1 0 0 0,1 0 0 16,-3 1 0-16,0-1 0 0,-4 0 144 0,1 0-144 0,0 0 0 0,-2 0 144 15,0 0-144-15,-1-1 0 16,1 0 144-16,-4 0-144 0,1-1 0 0,0 0 128 15,-2 0-128-15,0-1 0 0,-1-2 0 0,0-1 144 16,-2-2-144-16,0 0 0 0,2-1 128 0,-1-1-128 0,1-1 0 0,0-1 0 16,0-1 0-16,1-2 0 0,-1-1 0 0,3 0 0 15,0-1-416 1,2-2-96-16,2 0 0 0,1-1-16 0,3 0-1184 0,2 0-224 0,1 0-48 16,5 1-16-16,2-3-1408 0,3 1-288 0</inkml:trace>
  <inkml:trace contextRef="#ctx0" brushRef="#br0" timeOffset="108091.88">10756 12050 24879 0,'0'0'2208'0,"0"0"-1760"0,0 0-448 0,0 0 0 0,0 0 2304 0,0 0 384 16,0 0 80-16,0 0 16 0,0 0-1312 0,0 0-256 15,0 0-48-15,0 0-16 0,-7-2-448 0,-1 6-112 16,1 1-16-16,-2 4 0 0,-1 1-448 0,0 2-128 0,0 2 0 0,-1 3 0 15,-2 0 0-15,4-4 0 16,-1-1 0-16,1 1 0 0,1 1 0 0,-1-1 0 16,0 2 0-16,-1-1 0 0,1-1 0 0,2 0 0 0,0-2 0 0,1-2 0 15,3 0 0-15,1-2 0 0,2-7 0 0,0 0 0 16,0 0 0-16,0 0 128 16,0 0-128-16,0 0 0 0,4-5 0 0,0-1 128 0,1-2-128 0,2-1 0 0,2-2 160 0,-2-1-32 15,2-1-128-15,5-8 192 0,1 0 112 16,1 1 16-16,-3-1 0 0,-1 3 0 15,1 1 0-15,-2 2 0 16,-3 0 0-16,1 4 0 0,-1 1-112 0,-2 4-16 0,2 0 0 0,-8 6 0 0,0 0 96 0,0 0 16 16,9-1 0-16,-9 1 0 15,0 0-32-15,10 6 0 16,-2 0 0-16,-2 2 0 0,0 1-272 0,-1 2 160 0,1 2-160 0,-1 1 128 0,0 0-128 16,-2-3 128-16,1 2-128 0,1 1 128 0,-2 1-128 15,1 1 0-15,0-1 0 0,-1 1-176 0,0 0 176 16,2 1 0-16,-2-1 0 0,1-2 0 0,0-1-144 0,0-1 144 15,-1-2-160-15,1-2 160 16,-1 0-640-16,-3-8-16 0,0 0-16 0,0 0 0 16,0 0-2160-16,0 0-432 15,0 0-96-15</inkml:trace>
  <inkml:trace contextRef="#ctx0" brushRef="#br0" timeOffset="108340.14">10599 11997 30399 0,'0'0'2704'0,"0"0"-2160"16,0 0-544-16,0 0 0 0,0 0 2000 0,0 0 304 0,0 0 48 0,0 0 16 0,9-2-1184 0,0 0-224 31,1 0-64-31,2 0 0 0,1 0-224 0,4-1-48 0,-3-1-16 0,2 0 0 16,-1-2-368-16,1 1-80 0,1-2-16 15,0 2 0-15,1-1-400 0,1 1-96 0,-3-1-16 0,3 3 0 16,0 0-144-16,-1 2-48 0,1 1 0 0,2 2 0 15,0 0-1424-15,1 0-272 0,1 4-64 0,1-1-8576 16,3 1-1712 0</inkml:trace>
  <inkml:trace contextRef="#ctx0" brushRef="#br0" timeOffset="108927.99">11473 12175 28671 0,'0'0'1280'0,"0"0"256"0,0 0-1232 0,0 0-304 0,0 0 0 0,6-2 0 16,-1-3 1200-16,-1 1 176 0,-2-3 32 0,2 1 16 16,-4-2-320-16,0-1-64 0,0 0-16 0,0 1 0 15,-2-2-160-15,-1 0-32 0,0-1-16 0,-1 1 0 16,-3 0-16-16,0 0 0 0,-1-2 0 0,1 2 0 16,-1 1-208-16,1 2-32 0,-2 0-16 0,0 3 0 0,0-1-224 0,-2 2-64 15,0 1 0-15,0 1 0 0,-1 0-256 0,-1 4 160 16,0 1-160-16,-7 7 128 0,1 1-128 0,3 4-176 15,-2-2 48-15,7-2 0 0,-1 1-32 0,0 3 0 16,-1 1 0-16,1 1 0 0,2 0 160 0,0 0-192 16,1 1 192-16,0 0-192 0,2-1 192 0,1 1 0 15,4-1-144-15,1-1 144 0,1 1 0 0,2-2-144 16,1-1 144-16,3-2 0 0,-2-2-144 0,4-1 144 16,0-3 0-16,3-1-144 0,0-3 144 0,1-2-208 15,2-3 80-15,1-2 128 0,2-3-128 0,0-2 128 16,2-3 0-16,1-2 0 0,0-4 0 0,0 0 0 15,-1-3 160-15,1-1-160 0,-2-2 304 0,-1-2-48 0,0-1-16 0,-2-1 0 16,1 0 64-16,-2-2 16 0,-2-1 0 16,-1 0 0-16,-2 1 0 0,0 1 16 0,-3 1 0 0,1 3 0 15,-3 2-80-15,0 3-32 0,-3 4 0 0,1 1 0 16,-2 2 0-16,0 2 0 0,-2 1 0 0,-1 2 0 16,1 1 64-16,0 1 16 0,-1 2 0 0,3 4 0 15,-5-2-176-15,5 2-128 0,0 0 192 0,-5 2-192 16,-1 2 0-16,1 2 0 0,-1 1 0 0,1 2 0 15,-1 5 0-15,1 0 0 0,-2 2 0 16,2 3 0-16,-1 3 0 0,2 2 0 0,-1 1 0 0,2 0 0 16,0 1 0-16,1 2-144 0,-1-1 144 0,3 2 0 0,2-2 0 15,-1 2 0-15,1 0 0 0,1-1-128 0,0 1 128 16,3-1-160-16,-1 0 160 0,2-2-160 0,1 0-160 16,1-2-16-16,-1-2-16 0,2 0 0 15,0-4-384-15,1-1-80 0,0-3-16 0,1-3 0 16,3-1-1280-16,-2-4-272 0,0-4-48 0,1-3-9664 15,4-5-1920-15</inkml:trace>
  <inkml:trace contextRef="#ctx0" brushRef="#br0" timeOffset="109595.77">11870 11735 24879 0,'0'0'1088'0,"0"0"256"0,-4-3-1088 0,4 3-256 0,0 0 0 0,0 0 0 0,-5-4 1568 0,2 0 256 16,3 4 48-16,-2-6 16 0,1 0-272 0,2-1-48 15,3 1-16-15,-2-1 0 0,3 2-240 0,-1-1-48 16,3 1-16-16,0 0 0 0,2 0-352 0,1-1-80 16,1 2-16-16,1-1 0 0,2 2-224 0,0 0-64 15,-1-1 0-15,0 3 0 0,0-1-160 0,-1 1-32 16,-1 1-16-16,-1 0 0 0,0 1-176 0,-2 1-128 15,-2 1 144-15,1 0-144 0,-4 1 0 0,0 2 128 0,-1 0-128 0,0 3 0 16,-2 0 0-16,-1 1-160 16,-1 0 32-16,-2 1 0 0,2 1-96 0,-1 1-16 0,-2-1 0 15,1 0 0-15,0 0 80 0,-1 0 16 0,1-1 0 16,1-1 0-16,-1 1 144 0,2-1 0 16,-2-1-144-16,0-1 144 0,2-1 0 0,1 0 0 0,1-7 0 0,0 0 0 0,-1 7 0 15,1-7 0-15,0 0 0 0,3 6 0 16,-3-6 0-16,7 6 0 0,1-2 0 0,-1 1 0 0,1-2 0 0,0 0 0 31,-1 0 0-31,2 2 0 0,0-1 0 0,-1 1 0 0,-2-3 0 16,1 1 0-16,-1 2 192 0,1-1-32 0,-7-4-16 15,0 0 0-15,4 5 64 0,-4-5 16 0,3 7 0 0,-3-7 0 0,0 0 0 0,-4 7 0 16,0-2 0-16,-3 1 0 16,-3-2 32-16,-2-1 16 0,-2 1 0 0,-4 0 0 0,-1-2-96 0,-2 0-32 31,-2 1 0-31,1-1 0 0,0 0-144 0,1-1 128 0,0 0-128 15,1-1 128-15,1 0-128 0,2 0 0 0,0 0 0 0,2 0 0 16,1-1-464-16,-6 0-32 0,4-1 0 0,3-1 0 16,2-2-2000-16,0 1-384 15,1-1-96-15</inkml:trace>
  <inkml:trace contextRef="#ctx0" brushRef="#br0" timeOffset="110725.28">3437 10294 18431 0,'0'0'816'0,"-4"-6"160"0,2 0-784 0,2 6-192 0,0 0 0 0,0-9 0 16,0 1 2560-16,0 8 480 15,-3-7 96-15,3 7 0 0,0 0-2048 0,0 0-432 0,0-8-80 16,0 8 0-16,0 0-192 0,0 0-16 0,0 0-16 0,0 0 0 15,0 0-16-15,0 0 0 0,0 0 0 16,0 0 0-16,0 0-128 0,0 0-16 16,-3 12-16-16,1 2 0 0,0 2 0 0,-2 2 0 0,1 4 0 0,1 5 0 15,1 0-48-15,0 5-128 0,0 2 192 0,0 6-64 16,-2 4-128-16,1 5 0 0,0 3 0 0,0 5 128 16,0 5-128-16,-1 6 0 0,1 6 0 0,0 6 0 0,0 6 0 15,0 5 0 1,-1 7 0-16,1 6 0 0,0 4 0 0,1 6 0 15,2 2 0-15,-1 1 0 0,1 3 0 0,1-4 0 0,0-2 0 0,1-6 0 0,-1-5 0 0,2-6 0 16,0-6 0-16,0-6 0 0,0-3 192 0,-1-7 0 0,-2-5 0 0,0-4 0 31,-1-5 320-31,0-3 80 0,0-4 16 0,-1-3 0 16,-2-4-96-16,2-4-32 0,0-5 0 0,0-3 0 16,0-4-224-16,-1-3-64 0,0-4 0 0,1-1 0 15,-1-3-64-15,0-5 0 0,-1-4-128 0,0-2 192 16,0-2-384-16,3-7-96 0,0 0-16 0,0 0 0 15,0 0-320-15,0 0-64 0,0 0-16 0,0 0 0 16,-5-10-208-16,2-4-48 0,0-5-16 0,2-7 0 16,0-5-304-16,5-9-48 0,0-8-16 0,3-9-8096 15,0-11-1632-15</inkml:trace>
  <inkml:trace contextRef="#ctx0" brushRef="#br0" timeOffset="112123.76">3459 10265 8287 0,'0'0'736'0,"0"0"-592"16,0 0-144-16,0 0 0 15,0 0 3360-15,1-7 640 0,-1-1 128 0,0 8 32 0,4-8-3056 0,0 2-592 16,-1-1-128-16,3 0-32 0,-1 2-192 0,3-1-32 16,-1 0-128-16,1 0 192 0,1 0-192 0,3 0 144 0,-1 1-144 0,1-1 128 15,-1 1-128-15,3 0 0 16,0 1 0-16,1 1 128 0,3 0-128 0,1 1 0 16,-2 1 0-16,5 1 0 0,1 1 0 0,4 0 160 15,2 0-160-15,4 1 160 0,3-1-32 0,0 0 0 0,-1-1 0 0,3 1 0 16,1 0 0-16,3-1-128 15,3 0 192-15,5 0-64 0,7 3 64 0,1-3 16 16,0-2 0-16,1-1 0 0,-2-1-16 0,2 1 0 16,2 0 0-16,4 0 0 0,5-3-64 0,-2 1 0 15,-4-2-128-15,0 0 192 0,0 2-192 0,2-1 176 16,3 1-176-16,1-1 160 0,1 1-160 0,-1-1 192 0,-1 0-192 0,4 0 192 16,3 0 32-16,1 0 16 0,1 0 0 0,0-1 0 15,0 0-16-15,5 1 0 0,3-1 0 0,-3 1 0 0,-1-1 32 0,-1 1 16 16,0 1 0-1,5-1 0-15,3 1-80 0,-2-1 0 0,-3 0-16 0,0 0 0 0,2 1 64 0,1-1 16 16,0 1 0-16,1-1 0 0,-3 1-80 0,3-1-16 16,3 1 0-16,-2 0 0 0,-3 2 0 0,0-1 0 15,-2-1 0-15,4 1 0 16,4 0-160-16,-3-1 0 0,-4 0 0 0,1 0 0 0,5 2 0 0,-3 2 0 16,-3-2 0-16,2-1 0 0,0 1 176 15,2 0-48-15,4-1-128 0,-4 2 192 0,-6 0 32 16,2 0 0-16,0 1 0 0,0-2 0 0,0 1 48 15,-1 2 16-15,-3-1 0 0,3 0 0 0,2-1-80 16,-4 1-16-16,1-1 0 0,-2-1 0 0,-1 2-64 0,2 0-128 16,3 1 176-16,-4 1-176 0,-3-2 144 0,-2 0-144 15,0 1 0-15,3 0 144 0,6 0-144 0,-2 0 128 16,-3-1-128-16,-3 0 128 16,0 1 32-16,3 0 0 0,4 1 0 0,-4 0 0 0,-3 1 32 0,0 0 0 0,0 0 0 15,3-1 0-15,2 1-192 0,-3-1 128 0,-4-1-128 16,0 1 128-1,2 1-128-15,0 0 0 0,3 0 0 0,-4 0 128 0,-4-1-128 0,1 1 0 0,0 0 0 16,2 0 0-16,1 1 0 0,-2-1 0 16,-5-1 0-16,0 0 0 0,-3-1 0 0,3 1 0 15,3 0 128-15,-2 0-128 0,-6 0 0 0,-1 2 128 16,0-1-128-16,-2 0 128 0,0-1-128 0,1 1 0 0,-1 1 0 0,-3-2 0 16,-7 0 0-16,-1 0 0 15,-4-1 0-15,-2 1 0 0,-2 0 0 0,-1 0 0 16,0 0 0-16,0-1 0 0,-2 0 0 0,-1 0 0 15,-2-1 0-15,-3 0 0 0,-3-1 0 0,-2 0 0 0,0-1 0 16,-2 1 0-16,-3 0-192 0,-1 0-32 0,-1 0 0 0,-2-1 0 16,-1 1 0-16,-1 1 0 0,-3 0 0 0,0 0 0 15,-1-1 80-15,0 0 16 0,1-1 0 0,-2 1 0 16,-2 1 128-16,0 0 0 0,-1 0 0 0,0 0 0 16,-9 1 0-16,8-1 176 0,-2 0-48 0,-6 1 0 15,7-2 48-15,-7 2 0 0,9 0 0 0,-2 0 0 16,-7 0-16-16,7 2 0 0,-1 0 0 0,-6-2 0 15,8 3-160-15,-8-3 128 0,9 4-128 0,0 1 128 16,-3-1-128-16,1 2 0 0,1 0 144 0,-2 2-144 16,2 0 0-16,-3 2 128 0,1 1-128 0,-1 1 0 15,2 2 0-15,0 3 0 0,0-1 0 0,-1 4 0 0,-2 3 0 16,1 3 0-16,-1 4 0 0,2 4 128 0,-2 5-128 0,-1 0 0 16,-1 3 0-16,0 6 0 0,0 6 0 15,-1 5 0-15,-1 0 0 0,-1 5 0 0,1 5 0 0,-1 3 0 16,0 2 0-16,-1 1-128 0,0 0 128 0,1 1 0 15,-1 0 0-15,0-1 0 0,0-2 0 0,0-1 0 16,2-1 0-16,-1 1 0 0,0-2 0 0,1-2 0 0,0 0 0 0,2-4 0 16,0 1 0-16,0-2 0 0,0-1 0 0,1-3 128 15,2-2-128-15,-1-3 176 0,0-2-176 0,-1 0 192 16,1-3 48-16,0 2 16 0,0-3 0 0,0-1 0 16,-2-3 32-16,1 0 16 0,-1-2 0 15,0 0 0-15,0-2-32 0,1-4 0 0,-1-3 0 0,0-1 0 16,-2 1-16-16,1-2-16 15,-1-2 0-15,1-1 0 0,0-2-112 0,0-1 0 0,0-3-128 0,-1-1 192 16,0-3-192-16,0-2 0 0,0 1 128 0,-1-5-128 16,-1 0-192-16,0-3-64 0,-2-1-32 0,0-1 0 15,-1-2-1360 1,-3-1-272-16,-1 1-48 0,-4-4-15504 0</inkml:trace>
  <inkml:trace contextRef="#ctx0" brushRef="#br0" timeOffset="113526.03">3500 13289 14735 0,'0'0'1312'0,"-9"0"-1056"0,9 0-256 0,-10-1 0 0,10 1 2048 0,-10-1 336 15,3 1 80-15,7 0 16 0,0 0-1568 0,0 0-304 16,0 0-64-16,-10 0-16 0,10 0-256 0,0 0-48 0,0 0-16 0,0 0 0 16,0 0-80-16,0 0-128 0,0 0 176 15,0 0-176-15,0 0 144 0,0 0-144 0,0 0 0 0,9 4 144 16,0 1 64-16,2-2 16 0,3-1 0 0,0 1 0 16,2-1 160-16,3 0 48 0,2-1 0 0,2 0 0 15,1-1-48-15,4 0 0 0,0 1 0 0,5-1 0 16,4 0-112-16,1-1-16 0,1-1-16 0,0 0 0 15,0-2-32-15,-1 1 0 16,2-1 0-16,2 0 0 0,3 1-16 0,3-1 0 0,5-3 0 0,0 2 0 16,1-1-32-16,-1 1-16 0,-2-1 0 0,2 1 0 15,0 0-16-15,5 0 0 0,5-2 0 0,0 2 0 0,-1-1 32 16,0 1 0-16,-2-2 0 0,2 0 0 16,1 1-16-16,3 0 0 0,4-1 0 0,-1 0 0 0,-5-1-144 0,1 1 0 15,0-2 144-15,3 1-144 0,6 0 0 16,-4 1 128-16,1-1-128 0,1 0 0 0,0 1 0 15,1-1 0-15,3 0 0 0,-1 2 0 0,-1 1 0 16,3 0 0-16,-5-1 0 0,4 1 0 0,2-1 0 16,1 1 0-16,-4-2 0 0,1 3 0 0,-1-1 0 0,3 1 0 15,4 0 0-15,-3-1 128 0,-3 1-128 0,1 0 0 16,-4 1 0-16,3 0 0 0,4 0 0 0,-2-1 0 16,-4 0 0-16,1 2 0 15,0-3 0-15,1 2 192 0,5 0-64 0,0-2 0 16,-7 0 64-16,1 0 0 0,-2 2 16 0,2 1 0 15,3 0-208-15,-3-1 176 0,-3 1-176 0,0 0 160 0,-2-1-160 0,2 1 192 16,1 0-192-16,0 1 192 0,-2 0-48 0,-2-1 0 0,-1 1 0 16,0 0 0-16,1-1 80 0,3-1 16 0,0 1 0 0,1 0 0 15,-5 0-16-15,3 0 0 0,-1 1 0 0,3-1 0 16,2 0 32-16,0 0 16 0,-7 0 0 16,2 0 0-16,-1 1-128 0,7-1-16 0,2 0-128 0,-2 0 192 15,-3 0-64-15,-3 0 0 0,-1-1-128 16,6 2 192-16,2 0-64 0,-1 0-128 0,-2-2 176 0,-3 1-176 0,-2-1 128 15,5 2-128-15,0 0 0 0,-1-1 0 0,-1 0 128 16,-3-1-128 0,0 0 0-16,2 2 0 0,1 0 0 0,0-1 128 0,2-1-128 0,-4-1 0 0,-1 2 128 15,0 1-128-15,-1 0 0 0,2 0 0 0,3-1 0 0,-3-1 0 16,-4 1 128-16,-1 0-128 0,-1 1 0 16,2 1 160-16,5 0-160 0,-5-1 128 15,-6 0-128-15,1 0 0 0,-2 0 0 0,-2-1 0 0,3 1 160 16,1 0 0-16,4-1 0 0,-2-1 0 0,-5-2-160 15,1 1 0-15,0 1 144 0,-1-1-144 16,0 1 144-16,2 0-144 0,0-1 192 0,-3 1-192 0,-2 1 0 0,-5 1 0 16,-1-2 0-16,0-1 0 15,-4 1 0-15,2 0 0 0,4-1 0 0,-1 1 0 0,0 0 176 16,-4 1-176-16,-2-1 160 0,-1 1-160 0,-2 0 192 16,-1 0-48-16,-1 0-16 0,-1-1 0 0,1-1-128 15,1 2 192-15,0 0-192 0,-3-1 192 0,-4 1-16 16,-5 1 0-16,-1 0 0 0,-5-1 0 0,-4 0-176 15,-1 0 0-15,-3 1 144 0,-2 0-144 0,-3-1 240 16,-2 1-32-16,-7 1 0 0,0 0 0 0,0 0 0 0,0 0 0 16,0 0 0-16,0 0 0 0,0 0-208 0,0 0 0 15,-3-7 0-15,3 7 0 0,0 0-176 0,-4-4-80 16,-2 0 0-16,2 0-16 16,4 4-336-16,0 0-64 0,-7-4-16 0,2 1 0 15,5 3-2672-15,-8-6-544 0</inkml:trace>
  <inkml:trace contextRef="#ctx0" brushRef="#br0" timeOffset="126021.38">2360 14112 23951 0,'0'0'2128'0,"0"0"-1696"0,-4-7-432 0,1 2 0 0,3 5 1296 0,0 0 176 15,0 0 48-15,0 0 0 0,0 0-1008 16,0 0-208-16,0 0-48 0,0 0 0 0,0 0-64 0,0 0-32 15,-5 12 0-15,2 3 0 0,0 4-32 0,3-8 0 16,-3 3 0-16,0 3 0 0,0 3-128 0,-2 3 0 16,1 1 144-16,1 1-144 0,-1 3 0 0,-2 21 144 15,0-8-144-15,3-7 0 0,1-5 0 0,0-4 0 16,-1-3 0-16,2-3 0 0,0-3 272 0,1-3-48 16,-1 1-16-16,1-4 0 0,0-10 512 0,0 0 112 15,0 0 0-15,0 0 16 0,0 0-16 0,0 0-16 16,0 0 0-16,0 0 0 0,0 0-112 0,0 0 0 0,0 0-16 15,5-7 0-15,-1-1-304 0,1-2-64 0,2-3-16 0,1-1 0 16,1-2-80-16,0 2-16 0,4 0 0 16,1 2 0-16,-1 1-208 0,2 1 0 0,1 1 0 0,-1 4 0 15,0 0 0-15,0 3 0 0,0 1 0 16,2 2 0-16,-2 2 0 0,-2 2 0 0,1 1 0 0,-2 2 0 16,0 1 0-16,-1 1 0 0,0 1-192 0,-1 1 192 15,0 2 0-15,-3 1-128 0,-1 0 128 0,-3-1 0 16,-1 1 0-16,-1 0 0 0,-3-2-128 0,-1 0 128 0,-1-1 0 15,-2 0 0-15,-1 0 0 0,0 1 0 0,-1-4 0 0,-2 1 128 16,-2-1-128-16,0 1 192 0,0-3-192 0,-1-2 176 16,-1 0-176-16,0-2 160 0,1-1-352 0,2 0-64 15,1-2 0-15,0-1-16 16,0 0-400-16,1-1-80 0,2-1-16 16,1-3 0-1,3-2-2560-15,2-3-512 0</inkml:trace>
  <inkml:trace contextRef="#ctx0" brushRef="#br0" timeOffset="126322.05">2832 14151 36111 0,'0'0'1600'0,"0"0"320"0,0 0-1536 0,0 0-384 0,0 0 0 0,9 0 0 15,-9 0 512-15,12 2 0 16,1 0 16-16,-4 2 0 0,-1 1-144 0,0 0-48 15,0 1 0-15,1 1 0 0,0 2 16 0,0 2 0 16,0 0 0-16,0 4 0 0,2 1-16 0,-2 1 0 0,-1 0 0 0,0 4 0 16,-1 0-112-16,-1 3-32 0,-3 1 0 0,-1 4 0 0,-2 3-192 0,-2 3 0 15,-2 5 0-15,-4 2 0 16,-3 3-512-16,-1-2 16 0,-6-3 0 0,0 0 0 16,-1-1-80-16,-2-1 0 0,-2-3-16 0,-1-1 0 15,-2-1-208-15,1 0-32 0,-1-1-16 0,-1-2 0 16,0-3-608-16,0-3-112 15,2-2-32-15,1-4 0 16,1-3-96-16,0-4-32 0,0-3 0 0</inkml:trace>
  <inkml:trace contextRef="#ctx0" brushRef="#br0" timeOffset="126624.11">2157 13938 29487 0,'0'0'1296'0,"-8"-5"288"0,-1-1-1264 0,3 3-320 0,6 3 0 0,-10-1 0 15,0 1 1232-15,0 3 192 0,0 3 48 0,-2 2 0 16,-3 3-1072-16,-2 4-208 0,0 1-32 0,-2 7-16 16,-2 4-16-16,0 5-128 0,-1 3 192 15,2 3-64-15,4 3 16 0,-1 1 0 0,1 0 0 0,3 4 0 16,2 0 96-16,3 1 16 15,1 1 0-15,5-1 0 0,3-2 0 0,4-1 16 0,2-1 0 0,3-1 0 16,3-5 32-16,4-2 0 0,3-2 0 16,3-2 0-16,3-2-176 0,3-3-128 0,3-4 144 15,1-2-144 1,0-2-240-16,3-4-144 0,5-4-16 0,5-6-11056 0,6-6-2224 16</inkml:trace>
  <inkml:trace contextRef="#ctx0" brushRef="#br0" timeOffset="127667.44">4952 14305 36447 0,'0'0'1616'0,"-2"-9"336"0,-3 1-1568 0,3-1-384 0,0 0 0 16,1 1 0-16,1-2 240 0,0-1-48 0,0 0 0 0,1-1 0 15,0 0-192-15,0-1 128 16,-1 0-128-16,1 1 0 0,-1 1 0 0,0 0 0 16,0 1 0-16,0 1 0 0,-2 1 0 0,1 2 0 0,-1 1 0 0,2 5 0 15,-5-5 0-15,5 5 0 0,-6-1 0 0,-1 2 0 0,-1 3 0 0,0 2-240 16,-1 3 48-16,-1 3 16 0,-1 2-128 0,1 2-16 15,1 0-16-15,0 1 0 0,2-2 80 0,1 1 32 16,3-2 0-16,1 0 0 0,1-1 48 0,2 1 16 16,1-1 0-16,1-1 0 0,3 0 160 0,0-1-128 15,0 0 128-15,2 0-128 0,0 1 128 0,3-1 0 16,0-1 0-16,1 0-128 0,2-2 128 0,-1 0 0 16,-1 1 160-16,0 0-160 0,0 0 320 0,-2 0-48 15,1-2 0-15,-2 1 0 0,-3 0 32 0,-6-8 0 0,7 8 0 16,-7-8 0-16,3 11 192 0,-2-1 32 15,-2-1 16-15,-3 0 0 0,-2-1 256 0,-1-2 48 0,-2 1 16 0,-2-1 0 16,-2 2-240-16,-3 0-48 0,-1 0-16 0,-3 0 0 16,0 1-368-16,0 0-64 0,2-1 0 0,-1-1-128 15,-1 1 0-15,3-1-256 16,1-3 32-16,2 0 0 16,2 1-336-16,2-1-64 0,2-2-16 0,8-2 0 15,-8 2-1664-15,8-2-352 0,0 0-64 0</inkml:trace>
  <inkml:trace contextRef="#ctx0" brushRef="#br0" timeOffset="128123.03">5103 14054 31327 0,'0'0'1392'0,"0"0"272"0,0 0-1328 0,0 0-336 0,0 0 0 0,0 0 0 0,0 0 1584 0,-5 6 240 15,5-6 48-15,-2 11 16 0,1 1-1504 0,0 2-384 16,1 1 0-16,-1 4 128 0,0-1-128 0,0 3 0 15,-1 0 0-15,4 2 0 0,1 0 0 0,0 2 0 16,-1 1 0-16,3 0 0 0,-2 1 0 0,0-1 0 16,2 2-144-16,-2-3 144 0,3-2 0 0,0 0 0 0,0-1 0 0,-1-3 0 31,1-4 0-31,-1-1 0 0,0-5 0 0,-1-1 0 0,-4-8 0 0,0 0 0 0,7 6 160 16,-7-6-160-16,0 0 256 0,8-3-64 15,-8 3-16-15,7-8 0 0,-2-2 64 0,2-2 16 0,1-5 0 0,2 0 0 16,-4-3-80-16,3 1-16 0,0-2 0 0,-1 0 0 15,-2-1-160-15,1 2 0 0,-2 2 0 0,0 2 128 32,-2 3-128-32,-1 3 0 0,-1 3 0 0,-1 7 0 15,0 0 0-15,0 0 0 0,0 0 128 0,0 0-128 0,0 0 176 0,0 0-48 16,0 0-128-16,-9 6 192 0,2 4-192 0,0 3-128 0,1 4 128 0,-1 0-208 16,-1 1 208-16,3 1 0 0,1-1-160 0,1 2 160 15,1-1 0 1,2 0 0-16,1-1 0 0,2 1 0 0,2-3 0 0,0 0 0 0,3-2 0 0,0-1 0 0,-2 1 0 0,3-2 0 31,2-4 128-31,0 0-128 0,0-2 0 0,2-2-144 16,-1 0 0-16,3-2 0 0,0-4-400 0,0 0-80 0,1-1-16 0,-1-3 0 31,1-2-1824-31,1-6-368 0,1-2-80 0</inkml:trace>
  <inkml:trace contextRef="#ctx0" brushRef="#br0" timeOffset="128473.05">5595 14461 27071 0,'0'0'1200'0,"0"0"240"0,-5 9-1152 0,2-2-288 0,0 1 0 0,1 1 0 16,2-9 592-16,0 11 64 0,2-2 16 0,1-1 0 15,-3-8-80-15,0 0-16 0,7 8 0 0,0-4 0 16,-7-4 0-16,11 2-16 0,1-2 0 0,-1-3 0 16,-1-1-112-16,1-4-32 0,0-2 0 0,0-1 0 15,0-1-96-15,0 0-32 0,-2-3 0 0,-2-2 0 16,-1 1 32-16,-1-3 0 0,1-1 0 0,-2-1 0 15,0 2 64-15,-1-1 32 0,-2 2 0 0,0 2 0 0,-1-1-128 0,-1 5-32 16,0 0 0-16,-2 3 0 16,-1 1 112-16,4 8 16 0,-4-5 0 0,4 5 0 0,-9-2-16 15,1 3 0-15,1 2 0 0,-2 4 0 0,-2 3-368 16,-1 1 0-16,0 2 0 0,0 3 0 0,1 1 0 0,-1 0 0 16,1 2-192-16,0 1 64 0,3-1 128 15,1 0-128-15,2 1 128 0,3-1-128 0,2-3 128 0,2 2 0 16,2 0 0-16,2-2 0 0,1 0-144 0,4-2 144 0,1-3-160 15,4 2 160-15,-1 0-304 0,3-1 48 0,-1-4 0 16,1-2 0 0,1-1-512-16,1-3-80 0,0-3-32 0,2-3-10576 0,3-5-2128 15</inkml:trace>
  <inkml:trace contextRef="#ctx0" brushRef="#br0" timeOffset="128708.63">6100 14053 27647 0,'-8'-7'1216'0,"0"4"256"0,-2-2-1168 0,0 2-304 0,0 0 0 0,1-1 0 16,2 3 3232-16,0 0 592 0,0 1 112 0,7 0 32 16,-8 4-2576-16,8-4-512 0,-8 4-112 0,8-4 0 15,-6 9-384-15,3 1-64 0,1 1 0 0,1 1-16 0,1 1-128 0,0 3-32 16,0 3 0-16,2 1 0 16,0 0-144-16,0 1 0 0,1 2 0 0,-1 0 0 0,-2 1 0 15,1-1 0-15,1 2 0 0,-1 0-176 0,-1-1-176 0,0 2-32 16,0 1-16-16,0-3 0 15,-1-2-464-15,1-1-96 0,-1-1 0 0,1-3-16 16,0-1-1088-16,-1-2-224 0,0-2-32 0,1-2-8448 16,0-10-1696-16</inkml:trace>
  <inkml:trace contextRef="#ctx0" brushRef="#br0" timeOffset="129425.25">5834 14434 31615 0,'0'0'1408'0,"0"0"272"0,-6-3-1344 0,6 3-336 15,0 0 0-15,0 0 0 0,0 0 944 0,0 0 112 0,6-4 32 0,4 0 0 16,1 1-688-16,3 0-128 0,4-1-16 0,4 0-16 16,-1-3 32-16,2 3 16 15,2 1 0-15,4-2 0 0,2 0-288 0,-1-1 0 0,0 1 0 0,0-1 0 16,-2 0-240-16,0-1-96 0,-2 1-32 0,0-1 0 31,-2 1-112-31,-1 0-32 0,-2-1 0 0,-2 1 0 0,-3-1 224 0,-2 0 32 16,-2 1 16-16,-2 0 0 0,-1 0 240 0,-3 0 128 0,-6 6 0 0,0 0-128 15,2-6 688-15,-2 6 16 0,-2-8 16 0,-2 2 0 16,-1 2 240-16,-2 1 64 0,1 1 0 0,-4 2 0 16,-1 0-560-16,1 2-96 0,-3 2-32 0,1 2 0 0,-2 0-336 0,2 3 0 15,2 3 0-15,0 0 0 0,1 1 0 16,1 3-160-16,2-1 160 0,3 1-160 0,2-1 160 16,1 0-192-16,0 2 192 0,3-1-192 0,3 0-48 0,3-3-16 15,-1-1 0-15,4-1 0 31,2-3-192-31,1 0-32 0,3-3-16 0,1-2 0 0,3-2 16 0,2-2 0 0,0-3 0 16,3-4 0-16,4-2-256 16,0-2-48-16,0-3-16 0,-4-1 0 0,1 0-192 0,-5-3-32 0,-3-1-16 0,-4-2 0 0,-2 0 608 0,-2-2 128 0,1-3 32 0,-4 0 0 15,-1 0 272-15,-2-1 256 16,-2-1-64-16,-1-1 0 0,-2 2 192 16,-1 3 48-16,-1 3 0 0,-1 2 0 0,-1 4 208 0,-2 2 32 0,2 0 16 15,-2 4 0-15,-1 3 224 0,2 2 48 16,4 5 16-16,-7-1 0 0,7 1-304 0,-8 5-64 0,2 1-16 0,-3 3 0 15,1 3-464-15,2 5-128 0,-1 1 0 16,-1 4 0-16,1 1 0 0,0 2 0 16,2 1 0-16,0 2 0 0,1-1 0 0,1 1 0 15,0-3 0-15,3 0 0 0,-1-1 0 0,2-1 0 16,2-2 0-16,-1-3 0 0,0-4 0 0,1-2 0 16,2-2 0-16,-1-2 0 0,-4-8 288 0,0 0 32 15,0 0 16-15,9 3 0 0,-1-3 272 0,-8 0 48 0,8-4 16 16,2-2 0-16,-1-1 64 0,0-3 16 15,1-3 0-15,1-1 0 0,0-1-304 0,2 0-48 0,3-1-16 16,-1 3 0-16,-2 1-384 0,-1 3 128 0,0 4-128 0,-1 1 0 16,-1 3 176-16,0 2-48 0,-1 3-128 0,0 1 192 15,-1 4-192-15,1 3 144 0,0 0-144 0,-1 2 128 16,-2 2-128-16,2 0 0 0,0 1 0 0,0-1-176 16,0 1-48-16,0-2-16 0,-2-2 0 0,0-2 0 31,-1-1-496-31,-5-10-96 0,9 8-32 0,0-3 0 15,-9-5-2000-15,12-1-400 0,1-3-64 0</inkml:trace>
  <inkml:trace contextRef="#ctx0" brushRef="#br0" timeOffset="130348.45">8921 14048 15663 0,'0'0'1392'0,"0"0"-1120"0,0 0-272 0,0 0 0 0,0 0 2384 0,-5-4 432 0,5 4 64 0,0 0 32 0,-1-8-1744 15,1 0-336-15,0 8-80 0,4-9-16 16,0-1 0-16,1 0 0 0,2-1 0 0,2 0 0 16,2 0 176-16,0-2 48 0,2-3 0 0,2 1 0 15,4-1-176-15,0 1-16 0,2 0-16 0,2-1 0 16,2 1-64-16,2 0-16 0,-1 1 0 0,4 2 0 16,0 1-192-16,-2 2-32 0,-1 2-16 0,1 0 0 15,-2 1-240-15,-3 3-64 0,-3 0 0 0,-2 3 0 0,-2 2-128 16,0 2 0-16,-1 1 0 0,1 1 0 0,-3 3-272 15,-1 2-96-15,-2 0-16 0,-1 2 0 16,-2 1-592-16,-1 1-128 0,-2 2-32 0,-1 0 0 16,0 2-2336-16,-6 0-480 0,1-3-80 0,-1-2-32 0</inkml:trace>
  <inkml:trace contextRef="#ctx0" brushRef="#br0" timeOffset="131041.88">9346 13927 9215 0,'-8'-6'816'0,"-2"-2"-656"16,-2-2-160-16,1 1 0 0,1-1 4096 0,0 3 768 0,1 0 176 0,-1 2 16 15,0-1-2896-15,1 3-592 0,1 1-112 0,0 2-32 16,8 0-336-16,-9 2-64 16,1 0 0-16,-1 3-16 0,0 4-464 0,0 2-96 0,1 4 0 0,1 2-16 15,-1 1-224-15,-1 4-32 0,1 2-16 0,1 2 0 16,-1 0-16-16,1 0 0 0,1 2 0 0,-1 0 0 16,1 1-144-16,1-1 128 0,1 3-128 15,0-2 128-15,2-3-128 0,1-1 0 0,1 0 0 0,2-2 0 16,2 0 0-16,1-3 0 0,2-4 0 0,2-2 128 15,-3-1-128-15,4-4 0 0,0 0 0 0,2-2 0 0,3-2 0 16,2-1-256-16,1-4 48 0,1-3 0 16,3 0-240-16,0-3-32 0,1-4-16 0,-1-1 0 31,-1 1-240-31,-2-5-48 0,-1-3-16 0,-2 0 0 0,0-2-144 0,-3 2-16 0,-1-1-16 0,-2 1 0 16,-1 3 368-16,-2 2 80 0,-1 2 16 15,-3 3 0-15,-3 8 688 0,0 0 144 0,0 0 16 0,0 0 16 0,0 0 656 16,0 0 128-16,0 0 16 0,0 0 16 0,-1 10-688 15,-1 2-144-15,-2 1-16 0,2 3-16 0,-1 0-176 0,1 0-128 16,0-1 192-16,-2 0-192 0,1 1 176 0,1-3-176 0,0-2 160 0,0 0-160 16,2-1 256-16,0-1-32 0,0-9-16 0,3 8 0 15,-3-8 144-15,0 0 32 0,0 0 0 0,0 0 0 16,0 0 48-16,0 0 16 0,10 3 0 0,-10-3 0 16,8-5 0-16,1 1 16 0,-1-4 0 0,0-2 0 15,-1-2-80-15,2-2 0 0,0-2-16 16,1 1 0-16,0-1-176 0,1 1-48 0,0 2 0 0,-1 2 0 15,-1 1-144-15,0 4 0 16,-9 6 0-16,9-4 0 0,-9 4 0 0,0 0 0 0,11 2 0 0,-2 4 0 0,-1 1 144 0,-3 4-144 16,1 1 160-16,-1 1-160 0,1 2 0 15,0 1 0-15,0-2 0 0,0 2 0 16,1 0 0-16,-1-1 0 0,0 1 0 0,-1-3 0 16,2-2 0-16,0-2 0 0,-7-9 0 0,8 6 0 0,-8-6 0 0,11 6 128 15,-11-6-128-15,9 3 144 0,-9-3 0 0,11-1 0 16,0 0 0-16,-2-1 0 0,1-3 80 0,0 0 16 15,-1-2 0-15,-1-3 0 0,2-1-80 16,1 1-16-16,-3 0 0 0,3 1 0 0,-2 0-144 0,0 1 0 0,-2 0 0 16,0 4 0-16,-7 4-192 0,0 0 192 15,8-2-192-15,-8 2 192 0,8 3-368 16,-1 1 48-16,1 3 16 0,-2 0 0 16,1-2-96-16,0 3-32 0,0 1 0 0,1 1 0 15,-1 1-384-15,0 0-80 0,1-3 0 0,0 1-16 16,-2-1-2592-16,2 0-512 0</inkml:trace>
  <inkml:trace contextRef="#ctx0" brushRef="#br0" timeOffset="131438.91">10234 14296 33343 0,'0'0'1472'0,"-5"-6"320"0,-1 1-1440 0,1 0-352 0,5 5 0 0,-7-3 0 15,0 1 960-15,0 0 112 0,-3 1 16 0,0 1 16 0,-1 1-608 0,1 1-128 16,-1 0-32-16,1 2 0 15,-1 3-192-15,0 0-144 16,1 0 192-16,0 3-192 0,2 1 0 0,-1 1 0 0,-1 2 0 0,3 0 0 16,2 0 0-16,0 0 0 15,2 2-160-15,1-2 160 0,1 0-192 0,1 0 48 16,2-4 0-16,1-1 0 16,-3-9-368-16,5 11-64 0,1-2 0 0,3-3-16 15,1-3-16-15,1-2 0 0,-1-3 0 0,1 0 0 0,1-3 416 0,0 0 192 0,0-3-192 0,0-1 192 16,-1-1 0-16,-1-1 192 0,-1-2 0 0,-1 1 0 15,-2 0 256-15,0 0 48 0,-2-2 16 0,1 0 0 16,-1 2-96-16,-1 1-16 0,-1 1 0 0,-2 10 0 16,5-8-80-16,-5 8-32 0,0 0 0 0,0 0 0 15,0 0 160-15,0 0 48 0,0 0 0 0,0 0 0 16,0 0-336-16,10 5-160 0,-3 3 160 0,1 3-160 16,-1 0 0-16,2 0-160 0,-1 0 0 0,2 0 0 0,0 1-176 0,1 0-48 15,0 0 0-15,1 0 0 16,0-1-480-16,2-1-96 0,0-1-32 0,1 0 0 15,2-3-2400-15,-3 0-496 0,6-2-80 16,-1-5-32-16</inkml:trace>
  <inkml:trace contextRef="#ctx0" brushRef="#br0" timeOffset="131796.85">10577 14395 23039 0,'0'0'2048'0,"0"0"-1648"0,0 0-400 0,0 0 0 15,0 0 1904-15,0 0 288 0,0 0 64 0,-6 3 16 16,6-3-1552-16,-5 7-304 0,5-7-64 0,0 10-16 15,0-10-208-15,5 11-128 0,-5-11 128 0,5 11-128 16,2-3 240-16,1 0-32 0,0-1 0 16,1-3 0-16,-9-4 0 0,13 4 0 0,1-1 0 0,-1-1 0 15,0-2-208-15,-2-1 128 0,-2-1-128 0,1-2 0 16,-2 1 240-16,0-1-48 0,-1-3-16 0,-2 0 0 16,0 0 256-16,-2-1 48 0,-1 0 16 0,-2 8 0 15,0-7 80-15,-1-2 32 0,0-1 0 0,1 10 0 16,-6-10-96-16,2 2 0 0,-1 3-16 0,-2 0 0 15,-3 3-224-15,1 2-32 0,0 2-16 0,-2 3 0 0,-2 1-224 0,-1 3 144 16,0 1-144-16,0 2 128 0,1 2-128 0,1 2 0 16,-1-2 0-16,3 2-176 0,2-1-16 15,1 0 0-15,-1 1 0 0,2-1 0 16,2 1-352-16,1-1-80 0,1 0-16 0,0 0 0 31,2-2-448-31,3-1-112 0,-1-2-16 0,2 0-9472 0,4-1-1888 0</inkml:trace>
  <inkml:trace contextRef="#ctx0" brushRef="#br0" timeOffset="132388.64">10925 13598 26719 0,'0'0'2368'0,"0"0"-1888"0,-1-7-480 0,1 7 0 16,0 0 2224-16,1-7 336 0,-1 7 80 0,0 0 16 16,4-5-1632-16,-4 5-320 0,9-4-64 0,-9 4 0 0,10 0-160 0,0 1-32 15,0 0 0-15,-1 2 0 0,0 0 64 0,2 2 16 16,0 1 0-16,1 4 0 0,-1 1 16 0,1 3 0 0,1 2 0 0,1 2 0 0,1 4-96 0,-2 1-32 16,-1 2 0-16,-1 2 0 0,1 3-144 0,-3 4-16 31,1 3-16-31,-4 4 0 0,0 4-80 0,-6 5-16 15,-2 3 0-15,-5 7 0 0,-4 4-144 0,-4 3 0 0,-5 2 0 16,-3-1 0-16,-4-1-512 0,1-2 32 0,-1-4 0 0,-1-5 0 31,-2-3-176-31,-3-5-48 0,-3-1 0 0,-3-4 0 0,-1-3-320 16,-7-2-64-16,-5 0 0 0,-6-4-16 16,0-2-1872-16,0-4-368 0,-2 0-80 0</inkml:trace>
  <inkml:trace contextRef="#ctx0" brushRef="#br0" timeOffset="132767.32">8989 13636 32255 0,'-7'-8'2864'0,"1"0"-2288"0,0 1-576 0,2 1 0 0,-2 2 880 15,6 4 64-15,-6-5 16 0,-1 2 0 0,-1 1-800 16,8 2-160-16,-9 1 0 0,-1 2 0 0,0 2 0 0,-1 1 240 16,-4 3-48-16,0 2-16 0,0 3 96 0,-2 5 32 15,0 3 0-15,-2 4 0 0,-3 4-96 0,1 2-16 16,0 4 0-16,3 4 0 0,-1 4-16 0,0 1-16 15,2 3 0-15,5 5 0 0,-1 3-160 0,5 2 192 0,3 0-192 16,6 0 192-16,1 2-192 0,7-3 0 0,3-2 144 0,6-1-144 16,2-3 0-16,6 0 128 0,6-4-128 0,4-4 0 15,6-2 0-15,0-6-240 0,-2-1 48 16,3-5 0 0,4-4-208-16,3-4-48 0,4-7 0 0,9-4 0 15,7-3-416-15,3-7-96 0,-3-5 0 0,3-5-14480 0</inkml:trace>
  <inkml:trace contextRef="#ctx0" brushRef="#br0" timeOffset="133134.01">11543 14566 35871 0,'1'-2'3200'0,"0"0"-2560"16,3-1-512-16,-3 0-128 0,-2 0 720 0,1 1 128 15,0 2 32-15,0 0 0 16,0 0-256-16,0 0-48 0,0 0-16 0,0 0 0 0,0 0-16 0,0 0 0 0,0 0 0 0,0 0 0 16,-2 15-224-16,-2 2-64 15,2-1 0-15,0 4 0 0,0 1-64 0,-2 1 0 0,2 1-16 0,1 0 0 16,-2 0-176-16,1 2 128 0,-2-1-128 0,1-1 128 15,1 1-128-15,-2 0 0 16,0 2 0-16,1-2 0 0,-2-2 0 0,2-1-192 0,0-2 32 0,1-1 16 16,-3-3-496-1,3 1-80-15,1-3-32 0,0-1 0 16,1-1-2288-16,0-11-464 0</inkml:trace>
  <inkml:trace contextRef="#ctx0" brushRef="#br0" timeOffset="133762.71">13325 14253 31327 0,'-5'-10'2784'0,"-1"-1"-2224"0,1-1-560 0,-1-1 0 0,0-2 2064 0,1 0 304 0,1-3 64 0,-1 2 16 0,2-1-1680 15,0 1-320 1,-2-2-80-16,2 1-16 0,0 1 32 0,-3 1 0 0,2-2 0 15,-2 1 0-15,0 2-144 0,-1 1-32 0,0 4 0 0,-1 1 0 16,0 1-48-16,-1 3-16 0,-1 1 0 0,1 1 0 16,-5 2-144-16,0 3 0 0,-1 1 0 0,-2 2-176 15,0 3-32-15,-1 4-16 0,0 2 0 16,1 1 0-16,-1 1-64 0,2 1-16 16,-1-1 0-16,2 2 0 0,-1 0 64 0,3-1 16 15,1 1 0-15,3-1 0 0,3-1-16 0,0 0 0 0,2-4 0 16,2 0 0-16,0 0 16 0,4-3 0 0,1-1 0 15,3-1 0-15,2-3 16 0,1 0 0 0,1-3 0 0,1 0 0 16,1-2 208-16,0-1 0 0,1-2 0 0,2-3 0 16,-1-3 256-16,0-2 32 0,0-1 16 0,0-2 0 15,-2-2 144-15,0 0 16 0,0-1 16 0,-1 2 0 16,-2-1-32-16,-3 1 0 0,1 2 0 0,-2 2 0 16,0 2-32-16,-2 2-16 0,-1 1 0 0,-2 6 0 15,0 0 80-15,0 0 16 0,0 0 0 0,0 0 0 16,0 0-304-16,1 10-48 0,1 1-16 0,-1 1 0 0,0 1-128 15,1 3 0-15,0-1 0 0,1 3 0 0,2-1 0 16,0 1 0-16,1-1-144 0,2 1 144 0,-2-4-240 0,3 0 16 16,1-2 0-16,1 0 0 15,0-2-416 1,2-3-96-16,2-1-16 0,3-3 0 0,3-2-528 0,1-3-128 0,2-2 0 0,3-4-16 16,-1-1-2144-16,-2-3-416 0,-1-4-96 0</inkml:trace>
  <inkml:trace contextRef="#ctx0" brushRef="#br0" timeOffset="134479.79">13616 14057 23263 0,'0'0'1024'0,"-7"10"224"0,-1 2-992 0,1 2-256 16,-2 2 0-16,1 0 0 0,-1 2 976 0,1-1 160 0,-1 0 16 0,1-2 16 15,0 0-176-15,3-2-32 0,-1-1-16 0,2-2 0 16,1-1 208-16,3-9 64 16,-1 7 0-16,1-7 0 0,0 0-128 0,0 0-32 0,0 0 0 0,0 0 0 15,0 0-256-15,5-4-48 0,3-3-16 0,1-1 0 16,0-3-288-16,2-3-64 0,2 0-16 0,0-1 0 15,0-2-144-15,1 1-32 0,2-2 0 0,-1 3 0 16,2 0-192-16,-2 2 0 0,-1 1 0 0,2 3 0 0,-1 0 0 0,-2 5 0 16,-3 1 0-16,1 3 0 0,1 1-176 0,1 4-80 15,0 3 0-15,0 2-16 16,0 2-384 0,1 1-80-16,1 0-16 0,-1 3 0 15,0 1-304-15,0 0-64 0,3-2-16 0,-2 0 0 0,2-4-496 0,0-3-96 0,3 0-32 0,-1-3 0 31,2-2-48-31,2-3-16 0,0-2 0 0,0-2 0 16,0-1 816-16,-1-2 176 0,-1 0 16 0,0-3 16 0,0-1 992 0,-2-1 192 0,-3-2 32 0,1 1 16 16,-4-2 1104-16,-2-1 240 0,-1 0 32 0,-4-2 16 15,-1 1 64-15,-3 0 16 0,-2 0 0 0,-1 2 0 16,-4 1-544-16,0 2-96 0,-1 1-32 0,-3 2 0 0,-1 1-400 0,-1 2-64 16,-4 2-32-16,1 2 0 0,-1 2-320 0,-2 1-64 15,1 2-16-15,-1 1 0 0,1 4-208 0,-1 0-128 0,1 3 160 0,0 2-160 16,3 0 0-16,1 1 0 0,0-1-208 0,2 3 64 15,2 0 144-15,3 1-160 0,0-1 160 0,4 1-160 16,1-1-48-16,2 0-16 0,3-1 0 0,1-2 0 16,4-2-112-16,-1-1-32 0,3-3 0 0,4-3 0 15,-1-1 96-15,3-3 16 16,-1-2 0-16,3-2 0 0,1-4 256 0,1-3 176 0,1-4-32 0,-1-3 0 0,-1-2-144 0,-1-1 128 31,-3-3-128-31,0-1 128 0,-4-2 192 0,-1-1 16 0,-1-3 16 0,-2-1 0 0,-1 0 0 0,-1 0 0 16,-2 0 0-16,-1 3 0 0,-2 1 32 15,-1 5 16-15,-1 2 0 0,-1 3 0 16,-1 1 80-16,0 3 16 0,-1 4 0 0,-1 2 0 0,0 2-16 0,0 2 0 16,4 4 0-16,-7 0 0 0,-1 1-320 0,1 6-160 15,-1 3 160-15,0 4-160 16,0 4 0-16,1 3 0 0,-4 2-176 0,2 2 176 0,1 0-176 0,1 2 176 16,0 0-128-16,3 2 128 0,-1 2 0 0,3 1-128 0,2 1 128 0,2 0 0 31,1 0-448-31,3 0-16 0,2 1 0 0,2-4 0 31,1-2-432-31,3-3-96 0,1-3-16 0,2-4 0 0,0-3-400 0,3-3-64 0,3-3-32 0,3-4 0 16,3-5-2016-16,4-5-416 0,19-11-80 0,0-3-16 0</inkml:trace>
  <inkml:trace contextRef="#ctx0" brushRef="#br0" timeOffset="134795.84">15701 13652 25791 0,'-13'-9'1152'0,"4"3"224"0,-1-4-1104 0,2 1-272 16,-3 1 0-16,0 1 0 0,0-1 2544 0,2 1 448 0,1 0 80 0,3-1 32 15,0 0-2016-15,3 1-416 16,2-2-80-16,1 0-16 0,3-1-80 0,3 0-32 15,2 0 0-15,4 0 0 0,5-1-80 0,3 0-32 16,2-1 0-16,3 2 0 0,2 2-128 0,1 1-32 0,3 0 0 0,1 3 0 16,2 2 176-16,-1 2 16 0,1 2 16 0,-1 1 0 15,0 2-112-15,-1 1-32 0,-1 2 0 0,-3 1 0 16,0 1-256-16,-3 0 0 0,-4 0 128 0,-4 1-128 16,-3 0-256-16,-1 1-128 0,-3 0 0 0,-3 0-16 31,-1-1-1840-31,-5-1-384 0,-2-10-64 0,-1 11 0 15,-3 0-1392-15,-3-2-272 0</inkml:trace>
  <inkml:trace contextRef="#ctx0" brushRef="#br0" timeOffset="135047.62">16047 13565 11967 0,'-18'-7'1072'0,"0"-3"-864"0,1-2-208 0,-1 0 0 15,0-1 3648-15,0 4 672 0,0-1 144 0,2 1 16 0,0 1-2064 0,4 3-432 16,-1 1-64-16,1 3-32 0,1 2-608 0,1 3-112 16,0 1-16-16,1 3-16 0,1 3-544 0,-1 4-96 15,1 3-32-15,0 2 0 0,0 1-208 0,0 2-64 16,2 1 0-16,1 2 0 0,-1 2 64 0,3 0 16 15,1 2 0-15,1 1 0 0,0-1-16 0,1-2-16 16,2 0 0-16,0-1 0 0,0 2-240 0,3-2 176 16,-1 1-176-16,2-5 160 0,-2-1-160 0,2-2 0 15,0-3 0-15,2 0 0 0,-2-2-336 0,3-2-48 16,0-1-16-16,1-2 0 16,2-2-304-16,-1-1-48 0,1-3-16 0,1-1 0 15,2-2-384-15,1-2-96 0,1-2-16 0,0-1 0 16,1-2-1344-16,1-3-272 0,0-2-48 0,2-3-9552 0</inkml:trace>
  <inkml:trace contextRef="#ctx0" brushRef="#br0" timeOffset="135474.5">16171 13970 27359 0,'0'0'1216'0,"0"0"240"0,0 0-1168 0,0 0-288 0,0 0 0 0,-3 11 0 15,0 0 1312-15,1 0 208 0,0 1 32 0,0 1 16 16,-1 1-864-16,-1 1-160 0,1 2-32 0,0-2-16 16,-2 0-32-16,2 1 0 0,1-1 0 0,0 1 0 15,0-1 48-15,1-2 0 0,1-1 0 0,0-2 0 16,0-10-128-16,3 9 0 0,-1-1-16 0,-2-8 0 15,4 5-16-15,-4-5 0 0,0 0 0 0,9 0 0 16,0-2 112-16,-2-1 32 0,1-3 0 0,0 0 0 0,0-3-112 16,0-2-32-16,2-2 0 0,0-2 0 0,1-1-192 0,-1-1-32 15,2 1-128-15,1-1 192 0,-1 2-192 0,1 2 0 16,-1 2 0-16,-1 2-160 0,-1 3 160 0,-2 2-160 16,-8 4 160-16,9-2-160 0,-9 2 160 0,0 0 0 15,9 3 0-15,-9-3-128 0,8 9 128 16,-3 2 0-16,0 0-144 0,-1 1 144 0,-1 1-128 0,1 0 128 15,-1 1-160-15,0-1 160 0,-1 0 0 0,2-1 0 16,-1-1 0-16,1-2 0 0,1-3 0 0,0 1 0 16,0-1 176-16,-5-6-48 0,7 3-128 0,-7-3 0 0,9 0 128 15,1 0-128-15,0-2 448 0,0-1 32 0,1 0 0 16,1-2 0-16,0-3-96 0,1-1 0 0,2-1-16 0,0-1 0 16,-1 0-176-16,2 1-16 0,0-1-16 0,0 3 0 15,-1-1-160-15,-1 1 0 0,-3 3 0 16,0 1 0-16,-1 2-128 0,0 1-16 0,-10 1 0 0,10 3 0 31,-10-3-352-31,10 9-64 0,-5 0-16 0,2 1 0 0,-3 1-576 16,1 0-112-16,-1 1-16 0,1 1-16 0,-1 0-2272 15,-1-1-448-15</inkml:trace>
  <inkml:trace contextRef="#ctx0" brushRef="#br0" timeOffset="135837.31">16888 14044 25791 0,'-5'-10'2304'0,"2"3"-1856"0,0-1-448 0,0 0 0 0,0 0 2496 0,-1 3 384 16,4 5 96-16,-4-7 16 16,4 7-1840-16,-7-4-352 0,1 1-80 0,6 3-16 15,-10 3-256-15,1 1-64 0,1 2-16 0,1 1 0 0,-1 2-368 0,1 2 128 16,1 0-128-16,1 2 0 0,0 3 0 0,1-1 0 16,2-1 0-16,1 2 0 0,1-2-144 0,1-1 0 0,1 0 0 0,2-2 0 31,-1-2-240-31,0-1-32 0,-3-8-16 0,6 7 0 15,-6-7-16-15,8 6 0 0,-8-6 0 0,8 2 0 0,-8-2 224 0,11-2 32 16,-2-1 16-16,-1-2 0 0,-2-1 336 0,1-2 64 0,-1-2 16 0,0 0 0 16,0-1 144-16,0 0 48 0,0-1 0 0,0 0 0 15,2-1-80-15,-1 2-16 16,-1 1 0-16,2 2 0 0,1 3-336 0,-2 0 128 0,-7 5-128 0,9-1 0 16,0 1 160-16,-9 0-32 0,11 4-128 0,-2 0 192 15,-3 4-192-15,1 1 128 0,1-1-128 16,1 2 0-16,0 1 0 0,1 1-160 0,0 0 0 0,1 3 0 31,-1-3-480-31,1 0-80 0,0-1-32 0,-1-1 0 0,-2 1-2480 0,-2-3-496 0</inkml:trace>
  <inkml:trace contextRef="#ctx0" brushRef="#br0" timeOffset="136153.57">17128 14090 31791 0,'0'0'1408'0,"0"0"288"0,0 0-1360 0,0 0-336 0,0 0 0 0,5 8 0 16,1-1 448-16,1 0 32 0,0 1 0 0,2 1 0 0,1-1-480 0,1 1 128 16,1-3-128-16,1 0 0 15,0 1 176-15,1-1-16 0,0-1 0 0,1-1 0 0,0 0-160 0,0-2 0 16,-1-1 0-16,0-2 128 0,-3-1-128 0,0-2 0 0,-2-1-160 16,1-1 160-16,-1 0 0 0,-2-2 192 15,-1-1-16-15,0 1 0 0,-1 1 336 0,0-1 64 16,-2 0 0-16,-2 1 16 0,-1-2 160 0,-2 1 16 0,-1 2 16 0,-2 1 0 15,5 5-288-15,-6-3-64 16,-2 1-16-16,-1 1 0 0,-1 4-224 0,0 3-64 16,-4 3 0-16,1 1 0 0,0 2-128 0,-1 3 0 0,1 0 0 15,2 1 0-15,2 1-240 0,2-1 80 0,-1 0 16 16,3 0 0-16,-1 1-192 0,3-1-48 0,1 0 0 0,0-1 0 16,2-1-1200-16,3-1-240 0,0-4-48 0,1 0-8688 15,1-2-1728-15</inkml:trace>
  <inkml:trace contextRef="#ctx0" brushRef="#br0" timeOffset="136547.9">17650 13320 22111 0,'0'0'976'0,"0"0"208"0,4-9-944 0,-1 2-240 0,1 0 0 0,2 1 0 16,-6 6 3264-16,8-5 592 0,-1 2 128 0,-7 3 32 16,9-3-2784-16,0 2-544 0,-9 1-112 0,11 1-32 15,-1 1 96-15,1 1 0 0,-1 1 16 0,1 3 0 16,1 2 0-16,-1-1 0 0,0 2 0 0,1 2 0 0,1 3-176 0,0 1-32 15,-1 1-16-15,3 1 0 0,-1 3-112 0,0 2 0 16,1 4-16-16,-1 1 0 16,-1 2-16-16,-1 4 0 0,-1 1 0 0,-4 5 0 0,-2 2-48 0,0 3-16 15,-3 0 0-15,-3 2 0 0,-2 2-224 0,-4 1 128 16,-4 3-128-16,-4 2 0 0,-4 3 0 0,-3-1 0 16,-5-4-128-16,-3 2 128 15,-4 0-640-15,-5-2-32 0,-3-1 0 0,-2-1 0 16,-5-2-1840-16,-7-2-368 0,-8 0-80 0,-1-8-14128 0</inkml:trace>
  <inkml:trace contextRef="#ctx0" brushRef="#br0" timeOffset="136991.97">15306 13253 30863 0,'-6'-17'1360'0,"2"9"304"0,1-2-1344 0,0 0-320 0,1 0 0 0,-1 1 0 0,0 0 1008 0,1 3 128 16,2-1 16-16,0 7 16 0,-1-6-256 0,1 6-48 15,0 0-16-15,0-6 0 16,0 6-64-16,0 0-16 0,0 0 0 0,0 0 0 0,0 0-256 0,0 0-64 16,0 0-16-16,0 0 0 0,-9 11-160 0,-1 1-16 0,-1 1-16 0,-2 6 0 15,-2 4-48-15,-2 5 0 0,-2 1 0 0,0 3 0 16,-3 3-192-16,2 5 176 0,0 3-176 0,2 4 160 16,1 4-160-16,2 4 160 0,3 3-160 0,4 3 160 15,2 1-160-15,4 3 0 0,3 0 0 0,4 1 0 16,4-2 128-16,4-2-128 0,2-4 128 0,3-2-128 15,4-5 0-15,5-3-192 0,3-2 0 0,3-5 16 16,2-3-176-16,2-2-32 0,2-5-16 0,4-2 0 31,3-6-208-31,7-2-32 0,4-3-16 0,10-5 0 0,7-9-2480 0,1-5-480 0</inkml:trace>
  <inkml:trace contextRef="#ctx0" brushRef="#br0" timeOffset="137638.7">18150 14548 15663 0,'0'0'1392'0,"-3"-9"-1120"16,-2-1-272-16,4 1 0 0,-1 0 4544 0,2 1 864 16,2 0 160-16,-1 0 48 0,4-1-3888 0,-1 1-784 15,1-2-160-15,3 1-16 0,1 0-128 0,1 0 0 0,1 2-16 0,1 0 0 0,0 1-176 0,1 1-16 16,0 1-16-16,2-1 0 15,-2 2-32-15,1 1 0 0,-1 1 0 0,0 1 0 16,-1 1-32-16,-2 0-16 16,-10-1 0-16,9 3 0 0,-9-3-176 0,8 9-32 0,-3 0-128 0,-3 2 192 15,-3 1-192-15,-3 2 0 0,-1 0-192 0,-3 3 192 16,-2 0-192-16,-1 1 192 0,-1-1-192 16,0 1 192-16,-1 1-208 0,1 0 64 0,0-2 16 0,1 1 0 15,0-2 128-15,1-1-128 0,1-2 128 0,1-2-128 16,2 0 128-16,0-1 0 0,2-3 160 0,0-1-160 15,4-6 320-15,0 0-16 0,-1 8-16 0,1-8 0 16,4 6 0-16,-4-6 0 0,6 6 0 0,2-2 0 16,1-1-112-16,2 1-32 0,2-4 0 0,2 0 0 15,2 0-144-15,3 0 160 0,3-1-160 0,3-2 160 16,3 1-160-16,2 1 160 0,-1-2-160 0,0 0 160 16,0-2-160-16,-1 2 0 0,1-2 0 0,-1 2 0 15,-2 1 0-15,0 0 0 0,-3 1 0 0,-1 0 0 0,-2 1 144 16,-1 0-144-16,-3 0 160 0,-1 0-160 0,-3 1 256 0,-2 0-32 15,-11-1-16-15,9 1 0 0,-9-1 48 0,0 0 16 16,0 0 0-16,0 0 0 0,0 0-272 16,0 0 160-16,0 0-160 0,0 0 128 0,0 0-128 0,0 0-176 15,-6 6 48-15,1 0 0 16,5-6-960-16,-8 7-192 0,1-2-48 0,1-1 0 16,-1 0-1856-16,7-4-368 0</inkml:trace>
  <inkml:trace contextRef="#ctx0" brushRef="#br0" timeOffset="142190.93">2512 16132 12895 0,'0'0'1152'0,"0"0"-928"16,-5-5-224-16,5 5 0 0,-6-6 1952 0,2 0 352 0,-1 1 64 0,5 5 0 16,-4-8-1072-16,2 1-208 15,1 1-64-15,0 0 0 0,-2 1-64 0,1-2 0 16,0 1-16-16,2 6 0 0,0-8 80 0,-1 0 32 16,0 0 0-16,0 1 0 0,1 0-96 0,0 7 0 15,0 0-16-15,-1-8 0 0,1 2-256 0,0 6-48 16,-3-6-16-16,3 6 0 0,0 0-176 0,0 0-48 0,-1-5 0 15,1 5 0-15,0 0-160 16,0 0-48-16,0 0 0 0,0 0 0 0,-3 12-192 0,1 1 0 0,0 1 0 0,-1 3 0 16,1 1-144-16,-1 4 144 0,1 2-208 0,-1 2 80 0,0 1-64 15,1 0 0 1,1 2 0-16,-1-1 0 0,-1 1-16 0,1-2-16 0,1-2 0 16,1-2 0-16,0-2 224 0,1-4 0 0,1-1 0 15,2-4-144-15,-1-4 144 0,1 0 0 0,-4-8 160 0,7 6-160 16,-7-6 192-16,10 3-64 0,-1-4-128 15,0-1 192-15,2-3-16 0,-2-1-16 0,1-2 0 0,0-3 0 0,2-2-32 16,-3-2 0-16,1-1 0 16,0-1 0-16,0 2-128 0,1 0 160 0,-1-1-160 15,0 3 160-15,0 1-160 0,-2 3 0 0,-1 1 0 0,0 4 0 16,-7 4 0-16,7-2 0 0,-7 2 0 0,10 1 0 16,-10-1-128-16,12 5 128 0,-1 2-160 0,-1 1 160 15,0-1-208-15,1 2 48 0,-1 0 16 0,1 0 0 16,1 0 144-16,0-4 0 0,0 1 0 0,1-3 0 15,0-1 0-15,0-2 0 0,0 0 0 0,-1-2 0 16,1-1 0-16,-1-3 144 0,-1-2-16 0,0-1-128 16,0-4 448-16,-1 1 0 0,-2-2-16 0,-3 0 0 15,1-1 240-15,-3-1 48 0,-1-2 16 0,1 2 0 0,-2-2-96 16,-1 1-32-16,-2-3 0 0,-2 2 0 0,0 2-368 0,-2 1-80 16,0 4-16-16,-1 0 0 0,-2 3-144 15,2 0 0-15,-1 2-192 0,-1 3 192 16,-1 1-688-16,0 2-16 0,-1 2 0 0,1 3 0 15,1 1-3008-15,-2 5-592 0,1 2-128 0</inkml:trace>
  <inkml:trace contextRef="#ctx0" brushRef="#br0" timeOffset="142556.57">2979 16314 38927 0,'0'0'1728'0,"0"0"352"0,0 0-1664 15,0 0-416-15,8-2 0 0,1-1 0 0,-9 3 0 0,11-6 0 0,-1 1 0 0,-1-3 0 16,0-1 0-16,-2 2 160 0,1-2 16 0,0 1 0 16,-1-2 112-16,1-1 32 15,-1-1 0-15,0-1 0 0,1 0-80 0,0-2-16 0,-3 1 0 0,1 0 0 0,-1-1-224 0,1 1 176 16,-2 1-176-16,0 2 160 0,-1-1-160 16,-1 1 0-16,-1 1 0 0,0 2 128 0,-1 8-128 15,0 0 0-15,-2-7 0 0,2 7 0 0,0 0 0 0,0 0 0 16,-8-2 0-16,1 6 0 0,-1 2 0 0,-1 5-256 15,-1 3 64-15,0 2 16 0,-1 3-16 0,1 1-16 16,2-1 0-16,0 1 0 0,1 1 208 16,2 0 0-16,-1-2-160 0,3 0 160 0,1 0 0 0,2 0 0 15,0-3 0-15,2 1 0 0,1-2-128 0,3 1 128 16,2-3 0-16,1-1 0 0,4-2-128 0,1 0 128 16,3-3-160-16,1 0 160 0,4-3-272 0,3-1 32 0,4-3 16 0,3-3 0 31,3-1-480-31,5-5-112 0,3-4-16 0,2-5-10192 0,-1-2-2048 0</inkml:trace>
  <inkml:trace contextRef="#ctx0" brushRef="#br0" timeOffset="143060.28">4409 15673 29487 0,'-7'-6'2624'0,"0"1"-2112"0,2 1-512 15,0-1 0-15,1 2 2848 0,4 3 464 16,0 0 80-16,0 0 32 0,-8-3-2640 0,3 3-528 0,5 0-96 0,-7 4-32 16,2 1 96-16,-2 3 16 0,-1 2 0 0,2 3 0 15,-1 4-80-15,1 1-16 0,-1 3 0 0,0 1 0 0,3 0-144 0,0 3 0 16,-2 1 0-16,3 1 0 0,-2 2-128 0,3 0 128 16,-3-1 0-16,0 1 0 0,2-2 0 0,1-1-144 0,0-3 144 15,1-2 0 1,1-3 0-16,0-1-128 0,0-4 128 0,1-2 0 0,-1-11 0 0,2 10 0 15,-2-10 0-15,0 0 0 16,0 0 0-16,0 0 0 0,0 0 144 0,0 0-144 16,0 0 192-16,9-6-32 0,-1-1-16 0,1-4 0 15,0-5-144-15,1-1 192 0,1-3-192 0,1-2 192 16,-1-3-192-16,1-2 0 0,0 1 0 0,-1 2 0 16,-1 2 0-16,-1 2 0 0,-1 2-192 0,-3 4 192 15,0 3 0-15,-2 3 0 0,-2 2 0 0,-1 6 0 16,0 0 0-16,0 0 0 0,0 0 0 0,0 0 0 0,0 0-160 0,0 0 160 15,0 0-208-15,-4 10 80 0,-1 1-128 16,1 2 0-16,-2 0-16 0,1 2 0 0,-2 4 112 0,3 0 32 16,-1-1 0-16,2 2 0 0,-1 1 128 0,1 0-128 15,2-3 128-15,0 0-128 0,1-1 128 0,2-2 0 16,2 1 0-16,-1-2 0 0,1 0 0 0,3-1-128 16,1-3 128-16,1 0 0 0,0-2-368 0,2 0 16 15,2-2 0-15,1 0 0 16,0-3-400-16,3-3-80 0,-1-1 0 0,3-1-16 15,0-5-1408-15,0 1-288 0,1-2-48 0</inkml:trace>
  <inkml:trace contextRef="#ctx0" brushRef="#br0" timeOffset="143395.38">4786 16135 14735 0,'-9'3'1312'0,"0"3"-1056"0,3 0-256 0,-1 3 0 15,0 0 4656-15,2 1 864 0,-1 2 176 0,0 1 48 16,-3-2-4752-16,2 0-992 0,2-1 0 0,-1-2-256 0,0-2 256 0,6-6 192 15,-5 8-16-15,5-8-16 16,-4 4 352-16,4-4 64 0,0 0 0 0,0 0 16 0,0 0-144 0,0 0-48 16,-1-4 0-16,0-1 0 0,3-5-64 0,1-1-16 15,2-3 0-15,1 0 0 0,3-1 0 0,1-3 0 16,0-2 0-16,2-1 0 0,2 1 16 0,2 0 0 16,-2 2 0-16,0 2 0 0,0 0-336 0,-2 3 128 15,-2 2-128-15,-1 3 0 0,0 4 272 0,0 2-16 16,-9 2 0-16,10 0 0 0,-1 2-64 0,0 2-32 15,-1 4 0-15,2 2 0 0,-1 0-160 0,1 3 0 16,-1-1 0-16,0 1 0 0,0 3 0 0,1-1 0 16,0 1-160-16,0 0 160 15,0 1-576-15,0-3-32 0,0-4 0 0,-1 1 0 16,1-1-480-16,2-3-112 0,-4-1-16 0,3-4 0 16,2-2-752-16,0-2-144 0,3-4-48 0,2-1-7552 0,1-3-1504 0</inkml:trace>
  <inkml:trace contextRef="#ctx0" brushRef="#br0" timeOffset="143711.85">5312 15966 24303 0,'0'0'1072'0,"0"0"224"0,0 0-1040 0,0 0-256 0,-6-5 0 0,6 5 0 16,0 0 2176-16,-8 2 368 0,1 2 80 15,0 1 0-15,1 3-1536 0,-1 2-320 0,0 1-64 0,2 2-16 16,-1 1-480-16,1 2-80 0,2-1-128 0,1 0 176 16,2 1-176-16,2-1 0 0,1 0 0 0,1 0 0 0,2-1 0 0,1-1 0 15,2-3 144-15,1 0-144 0,1-1 256 0,1-1 0 16,1-3-16-16,2 0 0 15,0-3-48-15,1-2 0 0,-1-2 0 0,1-3 0 0,2 0-32 0,-3-3-16 16,0 0 0-16,-3-2 0 16,0-1 240-16,-1-1 64 0,-2-1 0 0,-3-1 0 0,0-2 256 0,-3 0 64 15,-1-2 16-15,-1-1 0 0,-2-2-160 0,-1 0-48 16,-1-1 0-16,-2 2 0 0,-2 2-320 0,-1 3-64 16,-2 1 0-16,0 3-16 0,-1 2-176 0,-1 2 0 15,-2 3 0-15,-2 2 0 16,0 2-400-16,-2 3-16 0,1 2 0 15,0 4 0-15,1 3-544 0,3 3-96 0,-2-1-32 0,4 2 0 16,0 1-1312-16,5 1-272 0,0-1-48 16,3 0-12544-16</inkml:trace>
  <inkml:trace contextRef="#ctx0" brushRef="#br0" timeOffset="144168.6">5681 15945 24879 0,'0'0'1088'0,"0"0"256"16,0 0-1088-16,0 0-256 0,0 0 0 0,6 7 0 15,-2 2 2496-15,-2 1 448 0,-2 0 96 0,-1 3 16 0,-2 4-2256 16,-1-1-448 0,-2 1-96-16,1-1 0 0,-1 1-128 0,2 0-128 0,-1 1 176 0,2-1-176 0,2 0 192 0,2-2-64 15,1-1 0-15,3-2-128 0,-1-1 192 0,3-1-192 16,-1-3 192-16,3 0-192 0,1-3 256 0,1 0-64 16,0-3-16-16,1-2 0 0,1-4 48 0,1-1 16 15,1-3 0-15,0 0 0 0,1 0 48 0,-1-3 16 16,0-2 0-16,2-2 0 0,-3 1 48 0,0-2 16 15,-1 1 0-15,-2-3 0 0,0 1-32 0,0 0 0 16,-2 1 0-16,0 3 0 0,-2 1-336 0,-2 3 144 16,0 2-144-16,-5 8 0 0,0 0 0 0,0 0 0 15,0 0 0-15,0 0 0 0,0 0 0 0,3 9 0 0,-1 2-160 0,2 2 160 16,-1 4-448-16,0-1 48 0,-1 0 0 0,4-1 0 16,0 2 208-16,2-2 64 0,1-1 0 0,1 1 0 15,2-2 128-15,0-3 0 0,1-4 0 0,0 0 0 31,1-2 0-31,0 0 0 0,-1-2 128 0,0-2-128 16,1-2 320-16,-2-1 0 0,-2 1 0 0,-2-2 0 0,0-4 288 0,0-1 48 0,-2-1 16 0,0 0 0 16,-2-1 64-16,1-1 16 0,-3-3 0 0,0 0 0 15,-1-2-304-15,-1 1-64 0,0-1-16 16,0 2 0-16,0 0-368 0,-1 3 0 0,0 1 0 0,0 2-192 16,-1 3-384-16,2 6-96 15,0 0-16-15,0 0 0 0,0 0-1920 16,0 0-384-16,0 0-80 0,0 11-8672 0,0 2-1744 0</inkml:trace>
  <inkml:trace contextRef="#ctx0" brushRef="#br0" timeOffset="144357.71">6598 16265 36863 0,'0'0'3264'0,"0"0"-2608"15,8 10-528-15,2 1-128 0,-1 1 1680 0,0 1 304 0,0 0 64 0,-3 0 16 16,-1 2-1344-16,-2 0-272 0,-1 2-48 0,-2 0-16 15,-2 2-64-15,-1 1 0 0,-1 1-16 0,-2 2 0 16,-2 1-128-16,-5 2-32 0,-3 5 0 0,-3 1 0 31,-7-1-1136-31,2 0-224 0,-3 0-64 0,-1 0 0 16,0-1-2032-16,-2-3-400 0</inkml:trace>
  <inkml:trace contextRef="#ctx0" brushRef="#br0" timeOffset="145261.7">9452 15950 7359 0,'0'0'320'0,"0"0"80"0,0 0-400 0,-5-4 0 0,1-2 0 0,4 6 0 15,-3-6 5088-15,3 6 928 0,-1-8 192 0,1 0 48 16,0 1-4208-16,2 0-832 0,1-1-160 0,3 1-32 16,0-2 96-16,3-1 32 0,3-1 0 0,-1 0 0 15,4-2-304-15,1 1-48 0,4-3-16 0,2 1 0 16,2 0-64-16,4-1-16 0,1 1 0 0,3 1 0 0,1 1-64 16,1 1-32-16,-1 1 0 0,0 1 0 0,-1 2-160 15,0 3-48-15,0 3 0 0,-1 1 0 0,-1 1-208 0,-2 2-64 16,-1 3 0-16,-1 3 0 0,-1 1-128 0,-1 1 0 15,1 0 0-15,-1 1-176 0,-4 1-160 0,-2 1-48 16,-1 0 0-16,-3 1 0 16,-2-1-368-16,-3 0-80 0,-3 0 0 0,-3-1-16 31,-4-1-1408-31,-3-1-288 0,-1-2-48 0,-2-3-16 0,-1-1 960 0,-3-2 192 0,-3-1 48 0,0-2 0 16,-2-3-2064-16,-1-2-416 0</inkml:trace>
  <inkml:trace contextRef="#ctx0" brushRef="#br0" timeOffset="145578.75">10045 15831 2751 0,'-9'-8'256'0,"-1"-1"-256"0,-1-1 0 0,-1-1 0 16,0 0 4336-16,1 1 816 15,0 1 160-15,1 1 48 0,-1 1-2384 0,1 1-480 16,1 3-80-16,3 1-32 0,6 2-656 0,-8-2-128 0,8 2-16 16,-8-2-16-16,2 2-576 0,6 0-112 15,0 0-32-15,-7 9 0 0,3 0-544 0,1 2-112 16,-2 2-32-16,3 3 0 0,0-2-160 0,0 5 0 0,0 2 0 0,-2 1 128 16,1 1 0-16,-1 3-128 0,0 3 192 15,0 1-64-15,-1 1-128 0,1 1 128 0,-2 0-128 0,2 1 128 0,0 0-128 16,-1 0 0-16,1 0 144 0,0 0-144 15,2-1 144-15,1-1-144 0,0 2 192 0,1-1-192 0,-1-2 192 0,2-1-64 16,1-1 0-16,2-4-128 0,-3-4 160 0,2-2-160 16,1-1 128-16,2-4-128 0,-1-1 224 15,3-2-32-15,2 0-16 0,1-4 0 0,0-1-176 0,3-2 160 16,4-1-160-16,1-2 160 0,1-2-160 0,4 0 0 16,-1-5 0-16,2 1 0 0,2-3-208 0,3 0-32 15,3-1 0-15,1-1 0 31,0-1-576-31,-1 0-112 0,-1-3-32 0,-1-2-10848 0,-2 1-2176 0</inkml:trace>
  <inkml:trace contextRef="#ctx0" brushRef="#br0" timeOffset="145765.26">10803 16202 31327 0,'0'0'2784'0,"0"0"-2224"15,0 0-560-15,0 0 0 0,0 0 2432 0,10-4 368 0,2 0 80 0,1 1 0 16,1 0-2304-16,4 1-576 0,-3-1 0 0,3 0 0 0,0-1 0 0,-1-1 128 16,1 0-128-16,-1-1 0 0,2 0 0 0,-1 0-128 15,-1 1 0-15,1 0 0 16,-2 0-704-16,0 1-128 0,-3 0-16 0,-1 1-10672 31,-4-1-2144-31</inkml:trace>
  <inkml:trace contextRef="#ctx0" brushRef="#br0" timeOffset="145945.71">10830 16332 35583 0,'0'0'1584'0,"0"0"320"0,0 0-1520 0,0 0-384 0,0 0 0 0,-4 8 0 16,4-8 688-16,0 0 64 0,5 8 16 0,4-1 0 16,2-2-112-16,4 1-16 0,2-2 0 0,4 1 0 15,2-1-48-15,2-1-16 0,2 0 0 0,2-1 0 16,1-1-384-16,2 0-192 0,0 0 160 0,-1-1-160 31,-2-1-512-31,-2 1-208 0,-1-2-48 0,1-1-11520 0,-2-4-2304 0</inkml:trace>
  <inkml:trace contextRef="#ctx0" brushRef="#br0" timeOffset="146696.5">12784 15806 31327 0,'0'0'1392'0,"-4"-8"272"0,-1 0-1328 0,2-1-336 0,1 0 0 0,-2 1 0 16,0 1 1744-16,0 0 288 0,-2 3 48 0,0-2 16 16,-2 2-1424-16,0-1-288 0,-1 1-48 0,-3 1-16 15,0-1 0-15,-2 2 0 0,-2 2 0 0,0 1 0 16,-2 2-128-16,0 1-16 0,-3 0-16 0,-1 4 0 16,-1 2-160-16,-3 2 0 0,0 2 144 0,-2 3-144 15,0-1 0-15,1 4 0 0,2 1 0 0,2 1 0 0,2 1 0 16,2 0 0-16,3 1 0 0,2 0-128 0,3 2-16 15,2-1 0-15,2 0 0 0,5 0 0 0,2-1-48 0,4 0-16 16,3 0 0-16,3-2 0 0,3-1 32 0,3-3 16 16,1-1 0-16,5 0 0 0,2-4 160 0,4-2 0 15,2-2 0-15,0-3 0 0,2-1 0 0,-1-3 176 16,-3-2-176-16,0 0 192 0,-3-1-192 0,2-1 160 16,-3-3-160-16,-2 1 160 0,-2-3-160 0,-1 0 192 15,-3-3-192-15,-3 0 192 0,-2-1 48 0,-2 0 16 16,-2 1 0-16,-3-1 0 0,-2 0-256 0,-2 0 128 0,-1 0-128 15,-1 0 0-15,-4 1 0 16,0 2-192-16,-3 1 16 0,-1 1 0 0,-1 1-48 0,0 1-16 0,-1 2 0 0,-1 1 0 16,0 0 112-16,-1 1 128 0,2 1-208 0,1 1 80 15,1 1 128-15,2 1 0 0,1-1 0 0,7-3 0 16,-5 6 0-16,5-6 144 0,-5 6 0 16,3 2 0-16,2-8 64 0,2 10 16 0,1 0 0 15,0 0 0-15,-3-10-32 0,6 13 0 0,1 0 0 16,-1 0 0-16,0 1 96 0,1 1 16 0,-2-2 0 15,1 2 0-15,-1 3 64 0,-1 1 16 0,1 0 0 0,-2 3 0 16,0 3-32-16,0 2 0 0,-2 3 0 16,0 2 0-16,-1 0-192 0,0 4-32 0,-1 4-128 0,0-2 192 0,-2-1-192 0,1 3 0 15,0-1 0-15,0-2 0 0,0-4 0 0,-1-2 0 16,1-4 0-16,0 0 0 0,1-3 0 0,0-3 0 16,0-4 0-16,0 0 0 15,1-5-320-15,0-2 64 0,1-2 0 0,0-1 0 31,-1-7-672-31,0 0-128 0,0 0-32 0,0 0 0 16,0 0-1840-16,10-12-368 0,0-7-80 0</inkml:trace>
  <inkml:trace contextRef="#ctx0" brushRef="#br0" timeOffset="147283.93">13109 15916 20271 0,'0'0'896'0,"-6"-5"192"0,1-1-880 0,0 1-208 15,5 5 0-15,-4-6 0 0,-1 1 2848 0,5 5 528 16,-4-8 96-16,2 1 32 0,0 0-1904 0,2 7-384 0,0-8-80 15,0 8-16-15,2-8-16 0,-2 8 0 16,5-8 0-16,1 3 0 0,-1-1-272 0,2 3-48 0,1 0-16 0,1 1 0 16,0 1-256-16,1 1-64 15,0 0-16-15,2 2 0 0,1 1-96 0,1 3-16 0,-1 0 0 0,1 4 0 16,0 3-16-16,1 3-16 0,-1-1 0 0,1 6 0 16,1 3-64-16,1 3-16 0,1-1 0 0,0 1 0 15,-3 1-208-15,-1 3 176 0,-2 0-176 0,0 0 160 16,-1 1-160-16,-1 0 0 0,-2 0 0 0,0 0 0 15,-2-1 0-15,-1-1 0 0,-2-2 0 0,-1-1-176 16,0-4 176-16,0-2-160 0,-1-3 160 0,-1-2-160 16,-1-4 160-16,1-1 0 0,-4-4 0 0,0-1 0 15,4-6 0-15,-7 3 0 0,7-3 0 0,-9 0 0 0,1-2 0 16,-2-1 176-16,2-5-48 0,-1-2 0 0,0-2 160 16,1-3 32-16,0-3 0 0,2-3 0 15,2-3 80-15,2-4 32 0,0 1 0 0,3-2 0 0,2 0-192 0,3-2-48 16,2-1 0-16,3-1 0 0,1 0-192 0,3 1 0 15,0-1 0-15,2 2 0 0,-1 2 0 16,0 1-192-16,-2 2 192 0,0 3-160 0,2 1 32 0,-3 3 0 16,1 1 0-16,-1 3 0 0,-1 1-160 0,0 3-32 15,-1 3 0-15,-1 1 0 16,-1 2-128-16,0 1-48 0,-9 4 0 0,10-1 0 16,-10 1-1056-16,0 0-224 0,9 4-32 0,-9-4-16 15,6 11-848-15,-5 2-160 0,-2 1-48 0,-4 0-12640 0</inkml:trace>
  <inkml:trace contextRef="#ctx0" brushRef="#br0" timeOffset="148583.84">14831 16216 11967 0,'0'0'1072'0,"0"0"-864"16,-5-6-208-16,-1 0 0 0,0 1 4240 0,6 5 816 0,-4-6 144 0,4 6 48 15,-4-6-2656-15,4 6-528 16,0 0-96-16,0 0-32 0,0 0-336 0,0 0-80 0,0 0-16 0,6-8 0 16,1 2-544-16,2 3-128 0,0-1 0 0,1 0-16 15,2 1-304-15,1 0-64 0,0 0-16 0,2-1 0 16,3 1-288-16,0 1-144 0,-1-2 160 0,2 1-160 16,0 0 0-16,-1 0 0 0,0-1 0 0,-2 2 0 31,0 0-352-31,-2 0-64 0,-1 1-16 0,1-1 0 0,-2 1-1504 0,-2 1-304 0,-10 0-64 0,0 0-10048 15,8 3-1984-15</inkml:trace>
  <inkml:trace contextRef="#ctx0" brushRef="#br0" timeOffset="148731.72">14735 16418 21183 0,'-12'-3'1888'0,"12"3"-1504"16,-8 2-384-16,8-2 0 15,-7 0 4320-15,7 0 800 0,0 0 144 0,0 0 48 0,0 0-3984 0,11 3-800 16,2-1-144-16,6 0-48 0,3 0 224 0,1 0 32 15,0-2 16-15,1 0 0 0,0 0-192 0,3 0-32 16,0 1-16-16,2 0 0 0,-2-1-496 0,2-1-112 0,0-3-16 0,4 1 0 31,0 0-2208-31,4-2-448 0,4-1-96 0</inkml:trace>
  <inkml:trace contextRef="#ctx0" brushRef="#br0" timeOffset="149486.16">17577 15689 31327 0,'-5'-7'2784'0,"1"-2"-2224"0,-2-1-560 0,2 1 0 0,1 2 2112 16,1-1 304-16,-3-1 64 0,-3 1 16 0,2 3-2016 0,-2-1-480 15,-1 0 0-15,-1 0 0 16,1 1 0-16,-1 1 160 0,-2 1-160 0,-2 1 128 0,0 1-128 0,-2 3 192 0,-2 2-192 0,-4 2 192 16,0 1-192-16,-1 2 0 15,-1 4 0-15,-1 2 0 0,-3 1 0 0,0 4-176 16,-1 3 176-16,-1 2-128 0,1 2 128 0,1 2 0 16,-2-1 0-16,3 2 0 0,0-1 0 0,4 0-128 15,2 1 128-15,5-1 0 0,1-2 0 0,5 1 0 16,3-3 0-16,2-1-128 0,3-1 128 0,3-1-208 15,5-1 80-15,3-1 128 0,3-4-176 0,3 1 176 16,3-2-128-16,5 0 128 0,4-3 0 0,3-2 0 16,-3-3 0-16,4-1 176 0,2-3-176 0,1-1 128 0,-1-2-128 15,1-2 128-15,-1-2-128 0,0-3 0 0,-1-1 144 0,0 0-144 16,-1-3 128-16,-3 0-128 0,-3 0 128 0,-4 0-128 16,-5-3 192-16,-1 1-16 0,-4 0-16 0,-4 2 0 15,-2-1-32-15,-2 1-128 0,-2 0 192 0,-2 1-64 16,-2 0-128-16,-2 1 128 0,1 2-128 0,-4-1 128 15,-1 1-128-15,-1 2 0 0,-2 0 144 0,0 3-144 16,1 0 128-16,-1 1-128 0,0 1 160 0,0 3-160 16,1 3 144-16,1 0-144 0,0 2 128 0,2 1-128 15,-1 2 192-15,1 2-64 0,-1 2 0 0,2 3 0 16,4 2 192-16,-1 2 16 0,-1 1 16 0,1 1 0 0,2 2-32 16,0 3 0-16,0 2 0 0,1 2 0 0,-1 2-64 0,1 1 0 15,0 2-16-15,0-1 0 0,0 1-240 0,1 0 0 16,-2 2 128-16,-1 1-128 0,0-1 0 0,1 0 0 15,-3-4 0-15,2-2 0 0,0-2-176 0,0-3-16 16,-1-4-16-16,1-1 0 16,0-3-368-16,-1-2-64 0,3-4 0 0,0-1-16 15,1-3-1456-15,1-3-272 0,-1-8-64 0,6 4-8864 16,-6-4-1760-16</inkml:trace>
  <inkml:trace contextRef="#ctx0" brushRef="#br0" timeOffset="150112.51">19035 15847 32943 0,'-8'-13'1456'0,"2"3"304"0,-2-4-1408 0,1 0-352 0,-2-1 0 0,0 0 0 15,0 1 848-15,-1 0 112 0,-1 0 0 0,-1-1 16 0,-1 2-144 0,1 1-16 16,-1 1-16-16,1 2 0 16,-3 0-160-16,2 2-16 0,0 0-16 0,0 2 0 0,-3-1-208 0,0 2-32 15,0 1-16-15,1 2 0 16,0 1-352-16,-1 4 128 0,1 1-128 0,-2 3 0 0,0 2 0 0,-1 2-160 16,1 3 16-16,0 3 0 0,1 1-32 0,0 0 0 15,1 2 0-15,2-1 0 0,2 0 48 16,1 0 0-16,1-2 0 0,2 2 0 0,3-2-96 15,2-1-16-15,2-1 0 0,1-1 0 0,3-2-112 0,2-1-32 16,1-2 0-16,3-2 0 0,2-1 160 16,4-3 32-16,0-2 0 0,3-2 0 0,1-3 192 0,1-3 0 0,1-2 0 15,1-3 0-15,0-4 256 0,0 0-16 0,0 0 0 16,-1-4 0-16,3-3 256 0,-4-2 48 0,0-3 16 16,-2 0 0-16,-3-2-80 0,0 1-16 0,-2-2 0 0,-1 1 0 15,-3 2-16-15,-1-1-16 0,-1 2 0 16,-2 1 0-16,0 1 32 0,-2 4 16 0,-1 1 0 0,0 3 0 15,-2 2 0-15,-1 2 0 16,0-1 0-16,-1 3 0 0,0 2-96 0,-2 3 0 0,3 5-16 16,-2-6 0-16,2 6-224 0,0 0-144 0,0 0 192 0,0 0-192 15,0 0 0-15,-8 4 0 0,3 2 0 16,1 4 0-16,-1 1-224 0,1 3 48 16,-2 4 16-16,2 3 0 0,-1 1 160 0,1 1-208 0,0 1 80 0,0 3 128 15,0 0-160-15,2 2 160 0,-2 0 0 0,3 1-144 0,0 0-48 0,1-1-16 16,2 0 0-16,2 0 0 15,-1-2-368-15,3 2-64 0,0-1 0 0,3-1-16 16,1-4-448-16,1-1-96 0,2-1-16 0,4-5 0 16,0-1-2048-16,6-6-400 0,1-2-96 0,5-4-16 0</inkml:trace>
  <inkml:trace contextRef="#ctx0" brushRef="#br0" timeOffset="150466.76">19662 15735 35135 0,'0'0'1552'0,"-6"-4"320"0,-1 0-1488 0,1 2-384 0,-2-1 0 0,-2 3 0 0,-1 0 576 0,-1 3 64 0,-2 0 0 0,-2 1 0 16,0 2-432-16,0 2-80 0,0 0 0 0,0 3-128 15,0 0 256-15,2 3-64 0,-1-1-16 0,3 1 0 16,1 0-176-16,3 1 0 16,2-2 0-16,1 1 0 0,3 0 0 0,2 1 0 15,2-2 0-15,3 0 0 0,3 0 0 0,3-1 0 0,2-1 0 0,3-1 0 0,7-1 224 16,0-1 16-16,5-2 0 0,2-1 0 0,2-2 64 15,2-1 16-15,3-3 0 0,2-1 0 0,0-3 64 0,-1-2 32 32,-8-2 0-32,-1-1 0 0,-3-2 96 0,-1-1 32 0,-3-1 0 0,-4-1 0 15,-2-1 16-15,-4 0 0 0,-2 0 0 0,-4 2 0 16,-1-1-176-16,-3 2-16 0,-2-1-16 0,-5 0 0 16,0-1-224-16,-5 2-128 0,-3 1 128 0,-3 0-128 15,-2 0 0-15,-3 1-320 0,-2 1 64 0,-4 2 16 16,-3 3-480-16,-3 2-112 0,-3 1 0 0,4 1-16 15,-2 0-592-15,5 1-112 0,1 1-32 0,3 1 0 16,3 1-1808-16,2-1-352 0,4-1-80 0</inkml:trace>
  <inkml:trace contextRef="#ctx0" brushRef="#br0" timeOffset="150783.25">19759 15302 29487 0,'0'0'1296'0,"-3"-11"288"0,-2-2-1264 0,2 1-320 0,1 1 0 0,0 3 0 0,0-1 2928 16,2 9 528-16,0 0 96 0,-3-8 32 0,3 8-2112 15,0 0-400-15,0 0-96 0,0 0-16 0,0 0-368 0,0 0-80 16,0 0 0-16,0 0-16 0,0 0-320 0,3 8-176 16,-1 3 192-16,-1 3-192 0,-2 1 0 0,0 4 0 15,0 3 0-15,-1 2 0 0,0 2 0 0,0 4 0 16,0 2 0-16,0 2 0 0,-1 2 0 0,0 3 160 15,-1 3-160-15,0 1 128 0,-1 2-128 0,-1 2 0 16,0 1 0-16,-1 2 0 0,1 0 0 0,-1 1 0 16,-1-1 0-16,1-3 0 0,0 0 0 0,0-2-176 15,2-2 176-15,-1-2-128 16,2-4-240-16,-1 0-32 0,-2-4-16 0,1-3 0 16,1-2-512-16,1-4-96 0,-1-3-32 0,1-2 0 15,-2-6-1808-15,2-3-352 0,-1-4-80 0,5-6-12288 0</inkml:trace>
  <inkml:trace contextRef="#ctx0" brushRef="#br0" timeOffset="151132.38">18175 16347 37087 0,'0'0'1648'0,"-8"-2"336"0,1 0-1600 0,7 2-384 16,0 0 0-16,0 0 0 0,0 0 128 0,0 0-128 15,0 0 128-15,0 0-128 0,11 5 224 0,3 1-32 16,6-2-16-16,6 2 0 0,7 1 272 0,9 1 48 16,8-1 16-16,3-2 0 0,1 0 16 0,8 0 16 15,4 1 0-15,8 0 0 0,7 0-208 0,2-2-32 16,-4-2-16-16,2 1 0 0,2 1-144 0,2 0-16 15,2 0-128-15,-5-1 192 0,-7 0-192 0,-3 1 0 0,1-1 0 16,-4 1 0-16,-2 3 0 0,-7-3 0 0,-10 0 0 0,-5-2 0 16,-6-1 0-16,-6 2 0 0,-5-1 0 0,-2 1-160 15,-5-1-112-15,-5 0-32 0,-4 0 0 16,-4 1 0 0,-8-3-2192-16,0 0-448 0,0 0-96 0</inkml:trace>
  <inkml:trace contextRef="#ctx0" brushRef="#br0" timeOffset="151719.26">19197 17012 21183 0,'0'0'1888'0,"0"0"-1504"0,0 0-384 0,0 0 0 0,0 0 3136 0,2-6 544 15,-2 1 112-15,0-1 32 0,0 0-2848 0,0-1-560 16,-1-1-112-16,-1 1-32 15,-1-3 672-15,-2 0 128 0,1 0 16 0,-2 0 16 0,0 1-272 0,-2 0-48 16,0 3-16-16,0 0 0 0,-3 1-496 16,1 0-96-16,-1 2-32 0,-1 1 0 0,-2 2-144 15,0 3 0-15,-1 2 0 0,-2 1 0 0,0 3 0 0,-1 3 0 16,1 3 0-16,1 2 0 0,-1 1-256 0,2-1 64 0,0 2 0 0,0 1 16 16,2-1 176-16,3-1-208 15,1-4 80-15,4 2 128 0,2-1-176 0,-1-1 176 0,4 0-128 0,4-2 128 16,1-2 0-16,4-2-160 0,1 1 160 0,2-2 0 0,1-2-192 0,1-1 64 15,3-4 128-15,1-1-208 0,0-3 208 0,2-2 0 16,0-3 0-16,1-2 0 0,1-3 352 0,-1-2-32 16,-2 1-16-16,1-4 0 15,-2-3 176-15,1-1 32 0,-1-2 16 0,0-2 0 0,-2 0 48 16,0-3 0 0,-2-1 0-16,0 0 0 0,1 2-160 0,-3-2-32 15,-3 1 0-15,-3 4 0 0,1 3-80 0,-2 2-32 16,0 4 0-16,-2 3 0 0,-2 2 96 0,-1 1 16 15,0 2 0-15,0 1 0 0,0 8-176 0,-1-5-16 0,1 5-16 16,0 0 0-16,0 0-176 0,0 0 0 0,0 0 0 0,0 0 0 16,-6 8-256-16,1 2 80 0,1 3 16 0,-1 1 0 15,1 1 0-15,-1 6 0 0,1 4 0 0,0 1 0 16,-1 0 160-16,2 3-128 0,0 0 128 0,0-1-128 16,2 1 128-16,0 0 0 0,0-1 0 0,1-1-128 15,2 0 128-15,2-1 0 0,-2 2 0 0,1-2 0 16,3-2-320-16,-1 1 0 0,1-2 16 0,-2-1 0 31,1-4-448-31,3 0-80 0,1-3-32 0,1-3 0 0,0-2-1376 0,0-2-256 0,1-2-64 0,2-4-9200 16,2-4-1824-16</inkml:trace>
  <inkml:trace contextRef="#ctx0" brushRef="#br0" timeOffset="152236.01">19640 16929 30399 0,'0'0'2704'0,"0"0"-2160"0,-3-6-544 0,3 6 0 16,-1-8 2272-16,1 8 352 15,0 0 64-15,3-7 0 0,-3 7-1920 0,7-5-400 16,-7 5-80-16,11-4-16 0,1 2 240 0,1 1 32 16,0 1 16-16,2 1 0 0,0 1-144 0,0 2-32 0,2 0 0 0,-2 2 0 15,-1 0-208-15,-2 2-48 0,0 1-128 0,-2 2 192 16,-2 0-192-16,-1 1 0 0,-3 0 0 0,0 1-160 15,-3 1-64-15,-1 3-16 0,-2-1 0 0,-2 1 0 0,0-2-48 0,-2 2-16 16,-1-1 0-16,0 1 0 0,1-2 32 0,-1 1 0 16,0-3 0-16,2-1 0 0,0-1 272 0,2-2 0 15,3-9 0-15,0 0 0 0,-3 7 0 0,3-7 128 16,0 0 0-16,0 0 16 16,0 0 208-16,0 0 32 0,0 0 16 0,10-3 0 0,0-2-16 0,1-3-16 15,0-3 0-15,0-1 0 0,0-2-16 0,1-3 0 16,1-2 0-16,0 1 0 0,-1-1-64 0,1 0-16 0,2 2 0 15,-2-1 0-15,-1 0-144 0,-1 2-128 0,-1 2 192 0,-1 2-192 16,-3 2 176-16,0 2-176 0,-3 0 160 16,-3 8-160-16,0 0 240 0,0 0-48 0,2-6-16 0,-2 6 0 15,0 0-176-15,0 0 0 0,0 0 0 0,0 0 128 16,-5 5-128-16,-1 2-256 0,1 0 64 0,0 3 16 16,1 1-112-16,0 1-32 0,0 1 0 0,2 0 0 15,2 1 16-15,2 1 0 0,2 1 0 0,1-2 0 31,2-2-208-31,3 0-32 0,3-1-16 0,1-1 0 16,3-1-80-16,1-2-32 0,3-3 0 0,5-1 0 16,2-3-384-16,5-3-80 0,2-4-16 0,2-2-10384 0,-2-6-2096 15</inkml:trace>
  <inkml:trace contextRef="#ctx0" brushRef="#br0" timeOffset="152624.51">20545 15271 33167 0,'-5'-16'2944'0,"3"5"-2352"0,-1-1-464 0,2 1-128 31,1 0 2688-31,0 2 528 0,1 0 112 0,-1 9 0 0,4-9-2592 16,1 4-528-16,-5 5-208 0,8-3 176 15,1 0-48-15,1 5-128 0,0 1 192 0,2 1-64 0,0 1 96 0,1 0 16 0,1 3 0 0,1 2 0 32,3 1-48-32,-1 2-16 0,0 2 0 0,0 3 0 15,0 2-48-15,-1 0-128 0,1 3 192 0,-2 2-64 16,-1 1 0-16,1 2-128 0,-1 5 192 0,0 3-64 16,2 4 0-16,-3 4 0 0,0 2 0 0,-1 5 0 15,-1 2 0-15,-1 6-128 0,-2 2 192 0,-2 6-64 16,-2 6-128-16,-4 6 0 0,-5 6 0 0,-3 6 128 0,-6 7-128 15,-3 3 0-15,-6 3-192 0,-4-1 192 16,-1 1-480-16,-2-9 32 0,-2-9 0 0,-3-6 0 16,-3-6-80-16,0-5-16 0,-3-2 0 0,1-5 0 15,-2-5-80-15,-1-4-16 0,-1-2 0 0,-4-6 0 16,-2-6-1216-16,-7-2-256 0,-6 0-64 0,0-5 0 16,3-8-128-16,0-4-16 0,1-6-16 0</inkml:trace>
  <inkml:trace contextRef="#ctx0" brushRef="#br0" timeOffset="153131">18411 15180 11967 0,'-7'-8'1072'0,"1"1"-864"0,2-2-208 0,0 1 0 16,0 1 5552-16,4 7 1056 0,-2-8 224 0,2 8 32 16,-3-8-5664-16,3 8-1200 0,-3-6 0 0,3 6-304 15,-5-5 304-15,5 5 256 0,0 0-64 0,0 0 0 0,-6-2 112 0,-2 2 16 16,0 1 0-16,0 2 0 0,1 2 64 0,-3 2 0 15,-2 4 16-15,-1 4 0 0,-1 0-208 0,2 4-64 16,-3 3 0-16,-1 5 0 0,-1 5-128 0,-1 5 0 16,-2 3 0-16,0 6 0 0,-1 8 256 0,-1 7-48 0,0 6 0 0,0 8 0 15,-1 6-16-15,-1 6-16 0,1 9 0 0,1 2 0 16,0 1-48-16,1 2 0 0,3 6 0 16,1-5 0-16,4-3 64 0,4-2 0 0,4-1 0 0,3-6 0 15,3-7 112-15,3-1 16 0,4-4 16 0,3-2 0 16,1-4-16-16,3-3 0 0,4-7 0 0,1-3 0 15,0-5-128-15,2-1-48 0,-2-3 0 16,4-4 0-16,-1-7-144 0,1-2 0 0,2-5 0 0,2-4 128 16,1-5-128-16,1-3-256 0,1-3 64 0,1-4 16 15,0-3-384-15,0-3-80 0,-3-2 0 16,1-6-16-16,0-4-2288 16,-2-8-448-16</inkml:trace>
  <inkml:trace contextRef="#ctx0" brushRef="#br0" timeOffset="153824.09">21598 16166 20271 0,'0'0'1792'0,"0"0"-1424"0,0 0-368 0,0 0 0 15,0 0 2368-15,0 0 416 0,0 0 80 0,0 0 16 16,0 0-1760-16,0 0-352 0,0 0-64 0,9 5 0 0,-9-5 272 0,10 5 64 16,1-2 16-16,0 0 0 15,-1 2-288-15,1 0-48 0,1 1-16 0,0-1 0 0,1 0-224 0,2-2-48 16,0 1-16-16,2 0 0 0,0-2-160 0,2-1-16 0,0 0-16 0,0-1 0 15,1-1-16-15,-1 0 0 16,0-3 0-16,-1 0 0 0,1-1 48 0,0-1 16 0,-2-1 0 0,0 1 0 16,-2-2 16-16,0-1 0 0,-2-1 0 0,-1-2 0 15,-1 0 32-15,0-1 16 0,-1-1 0 0,-3-1 0 16,-1 1-48-16,-1-1-16 0,-1-2 0 0,-1 2 0 16,-3-1-128-16,0 1-16 0,-1 1-128 0,-1-1 192 31,-2 1-48-31,0 1-16 0,0 2 0 0,-1 1 0 0,0-1 0 0,-2 2-128 0,-1 3 192 0,1 0-64 15,-1 1-128-15,0 1 0 0,0 2 144 0,-2 1-144 16,0 0 0-16,-1 2 0 0,-1 2-160 0,-2 5 160 16,1 3-224-16,-1 3 64 15,-1 4 16-15,-1 5 0 0,-1 7 0 0,0 2 0 0,-1 3 0 16,3 4 0-16,1 3 144 0,1 3 0 0,-1 2-144 0,3 2 144 0,4 2 0 16,1-1 0-16,3 1 0 0,3 1 0 0,2-2 0 0,2-1 0 15,3-3 0-15,1-1 0 0,2-2 0 0,1-5 0 16,1-1-192-16,1-6 192 15,1-2-496-15,2-5 32 0,1-3 0 0,2-3 0 16,1-6-1440-16,3-2-272 0,1-3-64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8:01:59.67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
  </inkml:definitions>
  <inkml:trace contextRef="#ctx0" brushRef="#br0">3846 1119 9215 0,'0'0'400'0,"0"0"96"0,0 0-496 0,-4 1 0 0,4-1 0 0,-5 0 0 0,-1 0 2944 0,6 0 512 16,-5 0 80 0,5 0 32-16,-6-1-2048 0,6 1-416 15,-5-1-80-15,-1 0 0 0,1-1-256 0,5 2-32 16,-6-1-16-16,6 1 0 0,-5-2-80 0,1-1-32 16,4 3 0-16,-4-5 0 0,1 1 160 0,1-1 16 15,4-2 16-15,-1-1 0 0,1-2 0 0,2-1 0 0,2-2 0 0,1-1 0 16,4-2-320-16,3 1-64 0,0-1-16 0,1-2 0 15,2-1-48-15,0 1-16 16,1-2 0-16,2 0 0 0,1 0-16 0,0 3 0 0,0 0 0 16,1 2 0-16,0 1-112 0,-2 2-16 0,0 1-16 0,0 3 0 15,0 0-176-15,-1 1 160 16,-2 2-160-16,1 1 160 0,-1 1-160 0,0 1 0 16,-1 1 0-16,0 2 128 0,-1 1-128 0,-1 1 0 0,-1 2 0 0,-1 1 0 15,0 2-192-15,-2 0-80 16,0 0-16-16,-5 0 0 15,1 3-432-15,-2 0-96 0,-2 0-16 0,0 1 0 0,-3 1-96 0,-2-1-32 0,-3-1 0 0,1-1 0 16,-2-2-1312-16,1 1-272 0,-2-1-48 0</inkml:trace>
  <inkml:trace contextRef="#ctx0" brushRef="#br0" timeOffset="328.33">4165 844 12895 0,'0'0'576'0,"-4"-2"112"0,-1-1-560 0,-1 1-128 16,-1 0 0-16,1 1 0 0,-1 1 2304 0,1 1 448 15,-2 0 64-15,0 1 32 0,1 2-1152 0,-2 1-224 16,0 2-64-16,0 1 0 0,-1 1-576 0,0 2-128 16,0 2-32-16,1 4 0 0,-2 2-288 0,0 0-48 15,0 2-16-15,0 2 0 0,1 3 0 0,1-1 0 16,1 0 0-16,3 1 0 0,0 1-64 0,0 0 0 16,1-1-16-16,2-1 0 0,2 2-112 0,2-3-128 0,0-1 176 0,1-1-176 0,1-2 192 15,0-2-192-15,1 0 192 0,2-3-192 0,0 0 384 16,2-3-16-16,1-1-16 0,0-1 0 0,-1-3 32 0,2-1 0 15,0-3 0-15,1-1 0 16,1-2-96-16,1-2-16 0,1-2 0 0,-1-1 0 16,0 0-272-16,1-2-224 0,0 0 32 0,0-1 16 31,1 0-2368-31,-2 2-464 0,-1 0-112 0,-1 1-16 0</inkml:trace>
  <inkml:trace contextRef="#ctx0" brushRef="#br0" timeOffset="570.55">4391 1366 18431 0,'0'0'1632'0,"0"0"-1312"16,0 0-320-16,0 0 0 16,0 0 3008-16,0 0 512 0,0 0 128 0,0 0 0 0,0 0-1456 0,0 0-288 15,0 0-64-15,0 0-16 16,-3 6-912-16,-1 0-176 0,0 2-32 0,0 2-16 0,-1 3-352 0,1 3-64 0,-2 0-16 0,1 2 0 15,0 1-128-15,1 2-128 0,0-2 192 0,-1 0-192 16,1 1 0-16,0-1 0 0,1 1 0 0,1 1 0 16,-1-1 128-16,-1 0-128 15,2-1 0-15,0 1 0 0,1 1 0 0,0-2 0 0,1-3 0 16,-1 0-144-16,0-3-656 16,1-1-128-16,1-1-32 0,1-2-10832 0,0-1-2176 0</inkml:trace>
  <inkml:trace contextRef="#ctx0" brushRef="#br0" timeOffset="1075.81">4900 1277 16575 0,'0'0'1472'0,"0"0"-1168"15,0 0-304-15,0 0 0 0,0 0 2496 0,0 0 448 0,0 0 96 0,0 0 16 16,0 0-848-16,0 0-160 0,0 0-48 0,6-3 0 15,-1-2-960-15,2 2-192 0,2 0-32 0,2 0-16 16,2-1-432-16,1 1-96 0,2 1-16 0,0 0 0 16,2-2-256-16,0 2 128 0,2 0-128 0,0 0 0 15,-1-1 0-15,-2 1 0 0,0 1 0 0,-2 1 0 32,-2 0-640-32,1 1-176 0,-2 1-32 0,-2 2-16 15,-3 0-2224-15,-1 2-448 0</inkml:trace>
  <inkml:trace contextRef="#ctx0" brushRef="#br0" timeOffset="1281.51">4900 1473 13823 0,'0'0'1216'0,"-6"1"-960"0,6-1-256 0,-6 0 0 0,6 0 2352 0,0 0 416 16,0 0 96-16,0 0 16 0,0 0-768 0,0 0-128 16,0 0-48-16,6 1 0 15,0-1-528-15,3 0-128 0,3-1 0 0,2-1-16 0,3-1-544 16,1-2-96-16,1 1-32 0,3-2 0 0,0 1-400 0,1-1-64 15,2 1-128-15,-1-1 176 0,1 0-384 0,-1 0-80 16,1 2-16-16,-1 0 0 16,-3 2-1472-16,-2 0-288 0,0 1-64 0,-1 1-12208 0</inkml:trace>
  <inkml:trace contextRef="#ctx0" brushRef="#br0" timeOffset="2812.81">6833 919 7359 0,'0'0'656'0,"0"0"-528"15,0 0-128-15,2-6 0 0,0 2 2064 0,4-2 384 16,0 1 80-16,2 0 16 0,-3-1-720 0,-1 0-144 0,-2 0-16 0,3-1-16 16,-1-1-272-16,0 1-48 15,1-1-16-15,-1 0 0 0,1 0-192 0,0 1-32 0,1-2-16 0,0-2 0 0,0 1 16 0,-1 0 0 16,2 0 0-16,-3 3 0 0,-1-1-512 0,0 0-112 16,-3 2-16-16,0-1 0 0,0 1-144 0,0 1-48 15,-1-1 0-15,1 6 0 0,0 0 48 0,-3-4 0 16,0-1 0-16,0 0 0 0,-2 1 0 0,0 0 0 15,-2 2 0-15,0 0 0 0,-2 1-80 0,-1 1-16 16,-1 1 0-16,-2 2 0 0,-2 2-208 0,0 1 144 16,-2 2-144-16,2 2 128 0,-3 2-128 0,0 1 0 15,-2 3 0-15,-1 0 0 0,0 2 0 0,-3 2 0 0,1 0 0 0,-1 1 0 16,-2 1 0-16,2 0 0 16,1 1 0-16,2 1 0 0,1-1-128 0,4-1 128 0,-1 0 0 0,4-1 0 15,3-2 0-15,3-1-144 0,1 0 144 0,4-2 0 16,1-1-160-16,3 0 160 0,2-1-128 15,3 0 128 1,3 1 0-16,1-2 0 0,1-3 0 0,1-1 0 16,0-1 0-16,2 1 144 0,0-3 0 0,2-2 0 15,0-2 48-15,-1-1 16 0,-1-1 0 0,0-1 0 16,1-1-48-16,-2-1-16 0,-1-1 0 0,0 0 0 16,1 0-144-16,-3 0 192 0,0 1-192 0,-3 0 192 15,-2-2-192-15,-1 2 128 0,0 0-128 0,-5 3 128 16,4-4-128-16,-4 4 0 0,5-3 0 0,-5 3 0 0,0 0 0 0,0 0 0 15,0 0 128-15,5-3-128 0,-5 3 0 0,0 0 0 16,0 0 0-16,0 0 0 0,7-1 0 0,-7 1 0 16,0 0 0-16,5-2 0 0,-5 2 0 0,0 0-144 15,0 0 144-15,0 0 0 0,7-2-144 0,-7 2 144 16,0 0 0-16,6 0-144 0,-6 0 144 0,0 0 0 16,0 0 128-16,0 0-128 0,0 0 0 0,0 0 0 15,6-3 0-15,-6 3-128 0,0 0 128 0,0 0 0 16,0 0 0-16,2-5 0 0,-2 5 0 0,-2-6 0 15,2 6 0-15,-3-5 128 0,-1-1-128 0,0 2 0 0,0-1 0 0,-1 1 0 16,1 0 0-16,-2-1 128 16,2 1-128-16,-2 0 0 0,0 2 0 0,-1 0 0 15,2 0 0-15,-1 1 0 0,0 0 0 0,0 1 0 0,6 0 0 0,-5 0 0 16,5 0 0-16,0 0 0 16,0 0 0-16,-5 1 0 0,5-1-128 0,0 0 128 0,0 0-128 0,0 0 128 15,0 0-144-15,0 0 144 0,0 0-160 0,0 0 160 16,6 2-128-16,1 0 128 0,1-1 0 15,2-1-144-15,-2 0 144 0,2-1 0 0,1 0 0 16,0 0 0-16,-2 0 0 0,1 0 128 0,-1 0-128 0,-2 0 128 16,-1-1-128-16,-6 2 128 0,7-1-128 0,-7 1 128 0,0 0-128 15,0 0 176-15,0 0-176 0,5 4 192 0,-5-4-192 16,5 6 160-16,-5 2-160 0,0 2 160 0,-2 1-160 16,-2 2 128-16,0 1-128 0,-3 2 128 0,0-1-128 0,0 3 192 15,-2-1-192-15,0 2 192 16,1 1-192-16,0 1 160 0,0 1-160 0,1 1 160 0,-1 0-160 15,0 1 0-15,0-3 0 0,2 0 0 0,1-1 0 16,1-2 0-16,0-1 0 0,0-2 128 0,2 0-128 0,0-3 0 16,1-1-192-16,1 0 192 15,0-4-784-15,1 0-48 0,-1-7 0 0,3 6 0 16,-3-6-2864-16,7 1-576 0</inkml:trace>
  <inkml:trace contextRef="#ctx0" brushRef="#br0" timeOffset="3882.44">8523 887 7359 0,'0'0'320'0,"0"0"80"0,0 0-400 0,0 0 0 0,0 1 0 0,0-1 0 16,0 0 2880-16,0 0 480 0,0 0 96 0,0 0 32 16,0 0-1552-16,0 0-304 0,0 0-64 0,0 0-16 0,0 0 144 0,1-5 32 15,0-1 0-15,0 0 0 0,-1 1-496 0,0-1-80 16,-1 0-32-16,0-1 0 0,-2 0-416 0,1 0-64 16,-1-1-32-16,0 0 0 0,-2 1-224 0,0 1-64 15,-1-2 0-15,0 2 0 0,-2-2-64 0,0 0-32 16,-1 2 0-16,0-1 0 0,-2 2-64 0,-2 0-16 15,0 1 0-15,-1 1 0 0,0-1-144 0,-2 3 0 16,0 1 0-16,-2 1 128 0,-1 3-128 0,0 1 0 16,-2 2 0-16,0 2 0 0,0 0 0 0,0 4 0 0,1 1 0 0,2 2 0 0,1 3 0 0,2 1-224 15,-1 1 80 1,3 1 16-16,3 0 128 0,1-1-160 0,2-3 160 0,2 0-160 16,3 0 160-16,2-1-128 0,2-1 128 0,2-2-128 15,2-2 128-15,1-1-160 0,0-2 160 0,3-2-160 0,2-1 160 0,3-3 176 16,0-2-48-1,2-1 0-15,2-2 240 0,3-3 32 0,2-4 16 0,-1-2 0 16,0-2-112-16,1-3-32 0,0-1 0 0,0-1 0 16,-1-2-80-16,-2-1 0 0,0-2-16 15,-1-3 0-15,-1-3-48 0,-1 0 0 0,2-1 0 0,-2-2 0 16,-2-1-128-16,0-1 128 0,-1 1-128 0,-3 6 128 0,1 0-128 0,1-1 0 16,-3 4 144-16,0 2-144 15,-1 4 0-15,-2 0 0 0,-2 4 0 0,0-1 0 0,-1 3 192 0,-2 3-16 31,-2 3-16-31,0 1 0 0,-1 5 0 0,0 0 0 0,0 0 0 0,0 0 0 0,-5 5-160 16,-2 1 0-16,0 5-160 0,0 2 160 16,-2 3-160-16,0 3 160 0,1 1-160 0,-1 0 160 15,0 1-128-15,1 2 128 0,3 2 0 0,-5 5-144 16,0 1 144-16,1-2 0 0,1-1 0 0,2 1 0 16,0-3 0-16,2 1-192 0,1-2 192 0,2 0-192 15,-2 1-128-15,2-2-48 0,1-1 0 0,1 0 0 31,2-1-480-31,1-2-112 0,1-2 0 0,1-3-16 0,-1-2-496 0,3-3-112 0,1-2-16 16,3-2-8960-16,1-1-1792 0</inkml:trace>
  <inkml:trace contextRef="#ctx0" brushRef="#br0" timeOffset="4259.38">8988 893 10127 0,'0'0'448'0,"4"-4"96"0,0-2-544 0,-2 2 0 15,-2 4 0-15,0 0 0 0,0 0 3728 0,0 0 640 0,0 0 128 0,0 0 32 16,0 0-2448-16,0 0-480 0,0 0-112 0,0 0-16 15,-6 2-704-15,1 3-128 16,0 0-48-16,-1 2 0 0,-1 0-208 0,1 2-32 0,0 1-16 0,1 2 0 16,-3 0-144-16,2 1-48 0,1 2 0 0,0-1 0 15,2-1-144-15,2 2 0 16,1 0 0-16,2-2 0 0,2-1 0 0,1 0 160 0,3-1-160 0,1-1 160 16,2-2 224-16,2-1 64 15,1-3 0-15,3-1 0 0,1-1 64 0,2 0 32 0,1-2 0 0,1-3 0 16,1-1-128-16,0 0-32 0,-1-2 0 0,0-2 0 0,-1-2-48 0,-1-2-16 15,-3-2 0-15,1-2 0 16,-1-2 32-16,-2-2 0 0,-1 4 0 0,-2-3 0 0,-2 0-160 0,-2 1-16 16,-4 0-16-16,-1 1 0 15,-3 2-16-15,-3 1 0 0,-2 1 0 0,-3 2 0 16,-4 1-144-16,-1 1 160 0,-1 1-160 0,-2 3 160 0,-1 0-304 0,-2 2-64 16,-2 1-16-16,0 2 0 15,0 2-352-15,1 1-80 0,-2 1-16 0,3 1 0 16,0 2-576-16,1-1-112 0,2 1-32 0,1 2 0 15,2 2-2176-15,2 0-432 0</inkml:trace>
  <inkml:trace contextRef="#ctx0" brushRef="#br0" timeOffset="4600.8">9440 527 12895 0,'-3'-17'576'0,"2"10"112"0,-1-2-560 0,1-1-128 31,0 1 0-31,1 0 0 0,-1 1 3392 0,1 0 640 0,-1 0 128 0,0 2 16 16,0 0-2112-16,-1 1-416 0,-1-1-96 0,1 2-16 15,2 4-528-15,0 0-112 0,-5-4-32 0,0 2 0 16,5 2-480-16,-6 0-80 0,-1 1-32 16,1 4 0-16,-2 0-272 0,-1 4 0 0,-1 2 0 0,0 4 0 0,-1 4 0 15,2 1 0-15,1 4 0 0,-2 4 0 16,-1 0 0-16,-1 4 256 0,0 2-48 0,-5 1-16 15,-1 2-64-15,-4 11-128 0,-2 2 176 0,2-2-176 16,0 0 192-16,2-1-192 0,2-2 192 0,0-3-192 0,3-2 128 0,2 0-128 16,0-5 0-16,4 0 0 15,-2-2 0-15,1-2 128 0,0-3-128 0,3-2 0 0,-1-2 0 0,3-2 0 16,-1-2 0-16,2-2 0 16,1-4-752-16,-1-2-96 0,3-2-32 0,-1-2 0 15,1-3-1952 1,1-5-400-16,0 0-80 0</inkml:trace>
  <inkml:trace contextRef="#ctx0" brushRef="#br0" timeOffset="5051.3">7525 1477 24927 0,'0'0'1104'0,"0"0"240"0,0 0-1088 16,0 0-256-16,1-5 0 0,2-1 0 0,2 2 1648 0,1 0 272 16,3-1 48-16,3 2 16 0,1-2-992 0,5 2-192 15,3 0-32-15,3 0-16 16,2-1-288-16,7 2-48 15,5 0-16-15,4 0 0 0,4-1-128 0,2 1-16 0,2-1-16 0,3 1 0 0,3 0 0 0,3 0 0 32,4 1 0-32,2 0 0 0,1 0-16 0,0 0 0 0,-1 0 0 0,2 1 0 15,2 1 32-15,1 0 16 0,1 0 0 0,-2 0 0 0,-2 0-32 0,-2-1-16 16,-1 2 0-16,0 0 0 16,1 0-96-16,-4 0 0 0,-3 0-128 0,-3 1 192 0,-4-5-192 0,-4 4 128 15,-3-2-128-15,-3 1 0 16,-4-1 144-16,-4 1-144 0,-3 1 128 0,-5-1-128 15,-1 0 128-15,-7 0-128 0,-3 0 0 0,-3 0 128 16,-3 1-416-16,-8-2-96 0,0 0 0 0,0 0-16 16,0 0-688-16,-5 6-128 0,-4 1-16 0,-3 0-16 15,-3 2-512-15,-2 2-96 0,-3 1-32 0,-2 0-12048 16</inkml:trace>
  <inkml:trace contextRef="#ctx0" brushRef="#br0" timeOffset="5662.68">8627 2063 20271 0,'0'0'896'0,"-3"-5"192"0,3 5-880 0,-2-5-208 0,-2-2 0 0,2 0 0 16,-2 0 2800-16,0-1 512 0,0-1 96 0,0 0 32 15,-2-2-1904-15,-1 0-384 0,1 0-80 0,-2 0-16 16,0 0-464-16,0 2-80 0,-3 0-32 0,0 0 0 15,0 1-256-15,-1 3-48 16,-2 0-16-16,0 3 0 0,-2 2-160 0,-4 2 0 0,-2 3 0 0,-2 2 128 0,-3 3-128 0,-1 2 0 16,-1 3 0-1,0 0 0-15,2 3 0 0,2 0 0 0,0 2 0 0,3 0 0 0,1 0 0 0,4 1-144 16,3-1 144-16,1 0 0 0,5 0-128 0,1 0 128 16,3 0 0-16,1-1 0 15,5-3-192-15,0-1 192 0,2-1-192 0,3-3 192 0,2-3 0 16,3 0 0-16,2-3 0 0,2-2 0 0,3-3 160 0,2-2 144 15,2-2 16-15,1-2 16 0,1-3-16 0,0-3 0 0,-1-2 0 0,0-3 0 16,0-3 32-16,1-1 0 0,-4-4 0 0,-2-1 0 16,1-2 32-16,0-2 0 0,1-1 0 0,-2-4 0 15,-3-1-192-15,-1-1-48 16,1 0 0-16,-1 2 0 0,-3 1-144 0,-1 2 160 16,-1 4-160-16,-1 3 160 0,-1 3-160 0,-3 4 192 15,0 1-192-15,-2 4 192 0,-1 2 48 0,0 2 16 0,-2 3 0 16,0 0 0-16,-2 2-48 0,2 4 0 15,0 0 0-15,0 0 0 0,-6 2-208 0,-1 2 0 0,0 2 0 0,0 2 0 16,0 0 0-16,-2 3-160 0,0 3 160 0,2 2-192 16,1 3 192-16,-1 2-160 0,-1 1 160 0,0 3-160 15,0 2 160-15,0 3 0 0,0 0-144 16,0-2 144-16,2 1-240 0,0 1 32 16,2 2 0-16,0-3 0 0,2-1-96 0,1-1-16 0,1 1 0 0,2-2 0 15,1 0-128-15,0-3-48 0,1-2 0 0,2-3 0 16,0-2-320-16,2-2-64 0,0-3-16 0,1-2 0 15,0-3-384-15,4-1-64 0,0-3-32 0,1-3 0 16,0 0-2000-16,2-3-400 0,13-5-64 0,-9 2-32 0</inkml:trace>
  <inkml:trace contextRef="#ctx0" brushRef="#br0" timeOffset="6122.25">8879 2141 17391 0,'0'0'768'0,"2"-10"160"0,1-3-736 0,0-1-192 0,-1 2 0 0,1-1 0 16,0-1 1728-1,0-1 320-15,-1 2 64 0,0 0 16 0,0 0-304 0,2 1-64 0,-1 0-16 0,1 1 0 16,-2 1-368-16,2 1-80 0,-1 1-16 0,1 2 0 16,0 0-272-16,0 3-64 0,1 1-16 0,-5 2 0 15,0 0-272-15,6 0-48 0,1 1-16 0,-2 1 0 0,-5-2-384 0,7 5-80 16,-1 2 0-16,1 1-128 0,-1-1 192 0,-1 2-192 16,1 0 192-16,-1 1-192 0,-2 0 0 0,1 1 0 31,-3 0 0-31,0 1 0 0,-1 0 0 0,0 1 0 0,-1 0 0 0,0 1 0 15,-2-2 0-15,1 0 0 0,0 1 0 0,-1-1 0 0,-1-1 0 0,2 0 0 16,0-1 0-16,1-1 0 0,1-3 128 0,0-6-128 16,0 0 0-16,0 0 0 0,0 0 0 0,0 0 0 15,7 0 0-15,-1-3 0 16,2-2 0-16,1-4 0 0,1-2 0 0,2-2 0 0,2-4 0 0,1-2 0 16,0-1 0-16,0 0 0 0,2 1 128 0,-3 0-128 15,-1 0 0-15,-1 1 0 0,-2 1 144 0,-1 3-144 0,-3 1 0 0,-1 3 144 16,-2 1 160-16,-2 3 16 31,-2 1 16-31,1 5 0 0,0 0-64 0,-5 1-16 16,-3 3 0-16,0 2 0 0,-1 3-256 0,1 2 0 15,-2 0 0-15,1 1 0 0,0 1-128 0,3 2 128 0,-2-1 0 0,2 0-144 16,3-2 144-16,1 3 0 0,1-1 0 0,2 1-128 16,1-1 128-16,2-2 0 0,2 0-144 0,2-1 144 15,0-2 0-15,1-2-176 0,1-1 176 0,2-2-128 0,3-1 128 0,0 0-192 16,3-4 192-16,0-2-192 15,1-2-432-15,0-3-80 0,2-3-32 0,-3-2 0 16,1-2-1648-16,1-3-336 0,1-2-64 0</inkml:trace>
  <inkml:trace contextRef="#ctx0" brushRef="#br0" timeOffset="6615.56">10049 678 11055 0,'0'0'976'0,"0"-7"-784"0,1 0-192 0,1 0 0 15,0-1 2176-15,0 0 400 0,1 0 80 0,1-1 16 16,-1-1-448-16,0 1-96 0,-1 0-16 0,3 2 0 15,-3 0-352-15,0 1-80 0,0 1-16 0,1-1 0 16,0 2-544-16,-1 1-112 0,0-1-32 0,-2 4 0 16,0 0-352-16,0 0-80 0,0 0-16 0,6 0 0 15,-1 2-208-15,1 1-32 0,-1 1-16 0,2 3 0 0,-1 1-64 0,1 1-16 16,0 2 0-16,0 5 0 0,2 0-16 0,-1 4-16 16,-2 2 0-16,1 2 0 0,0 2-160 15,-1 2 160-15,0 4-160 0,-2 4 160 0,-1 3-160 0,-3 4 192 16,3 5-192-16,-4 6 192 0,-3 2-64 0,-1 3 0 15,-3 3 0-15,-1 4 0 0,-1 4-128 0,-2 2 160 16,-3 0-160-16,-4 0 160 0,2 3-160 0,-2 1 192 16,-1 1-192-16,-1-3 192 0,-1-3-192 0,0-3 192 0,-1 1-192 0,-1-3 192 15,-1-2-192-15,-2-3 160 16,-1-5-160-16,-2-2 160 0,-3-2-352 0,-2-5-80 16,-3-5-16-16,-4-4 0 15,0-4-576-15,-1-2-112 0,0-2-32 0,1-4 0 16,1-1-2288-16,1-6-464 0</inkml:trace>
  <inkml:trace contextRef="#ctx0" brushRef="#br0" timeOffset="7105.39">8161 571 21711 0,'-4'-15'960'15,"2"8"192"-15,0 0-912 0,0 0-240 0,-2-3 0 0,1 2 0 0,-1 0 1280 0,-1 2 192 0,0-2 64 0,-1 3 0 16,1-1-240-16,-1 2-32 0,0 0-16 0,-1 2 0 16,1 0-432-16,-2 1-96 0,0 2-16 0,-1 1 0 15,-1 3-304-15,-1 2-64 16,-1 3-16-16,2 2 0 0,1 5-128 0,-4 4-48 16,-1 3 0-16,-2 4 0 0,-2 7-144 0,-4 2 0 15,-2 4 0-15,-8 15 128 16,0 3-128-16,0 4 0 0,0 4 0 0,-2 10 0 0,1 3 0 15,3 7 0-15,2 2 0 0,0 0 0 0,5-1 0 0,5-3 0 16,2-1 0-16,5-4 0 0,3-3 0 0,4-3 0 0,3-6 0 16,3-1 0-16,4-1 0 0,4-3 128 0,-1-2-128 0,6-2 128 0,1-8 0 0,2-3 0 15,-1-1 0-15,4-4 0 0,1-1-128 0,4-4 192 16,1-1-192-16,4-2 192 16,4-2-192-16,4-5 0 0,1-4-192 15,3-4 192 1,1-4-880-16,5-5-48 0,2-5-16 0,7-3-14448 0</inkml:trace>
  <inkml:trace contextRef="#ctx0" brushRef="#br0" timeOffset="7738.64">10717 1308 6447 0,'-5'-3'576'0,"-1"-2"-576"16,2 1 0-16,-3-1 0 0,-1 1 1856 0,8 4 256 15,8-5 48-15,-4-1 16 0,-9 2-624 0,-2 0-112 16,1 2-32-16,-1 1 0 0,2-1-256 0,-1 1-48 15,0 0-16-15,6 1 0 0,0 0-16 0,0 0-16 16,0 0 0-16,0 0 0 0,-2 6-96 0,4 1 0 16,1-1-16-16,1 1 0 0,2 0-112 0,3 0 0 15,2 0-16-15,0 0 0 0,0-2-176 0,1 1-48 16,1-2 0-16,1 0 0 0,2-1-144 0,-1-1-48 16,4-1 0-16,0 0 0 0,0-1-16 0,1-1 0 0,0-1 0 0,2-2 0 15,-2 1 32-15,1-1 0 16,-1-2 0-16,1 1 0 0,0-2-16 0,-1 0 0 0,0-1 0 15,-1-2 0-15,-3-1-144 0,-1 0-48 0,0-1 0 0,-2-2 0 16,-1-1 48-16,-1 0 0 16,-2-1 0-16,-3 2 0 0,0 1-96 0,-3 0-16 0,-2 0 0 0,-1 4 0 15,0 0-144-15,-2 0 160 0,-2 1-160 0,-2 3 160 16,0 0-160-16,-2 2 128 0,-2 2-128 0,-1 2 128 16,-2 1-128-16,-4 4 0 0,-1 3 0 0,-3 3 0 15,0 2 0-15,-1 2-192 0,0 3 0 0,1 3 16 0,-2 2 176 16,2 3 0-16,1 1-144 0,0 3 144 0,0 1 0 0,3 1 0 15,1 2 0-15,3 0 0 0,1 0-144 0,4-1 144 16,2-1-192-16,1 0 192 16,3 0-160-16,3-3 160 0,3 0-128 0,1-1 128 0,3-1 0 0,2 0 0 15,1-3 0-15,2-1 0 16,1-1 0-16,2-2-160 0,1-3 160 0,2-2-208 0,0-2 208 0,2-2-144 0,1-2 144 16,2-3-128-1,1-1-368-15,2-3-64 0,-1-1-16 0,0-1 0 16,0-2-1648-16,-2 0-336 0,-2-1-64 0,-1 0-12544 0</inkml:trace>
  <inkml:trace contextRef="#ctx0" brushRef="#br0" timeOffset="9197.95">4119 3669 10127 0,'0'0'448'0,"-4"-2"96"0,-3-1-544 0,3 0 0 0,-1 1 0 0,1-3 0 16,1 0 3648-16,-1-1 640 0,2 0 112 15,0-1 16-15,0-1-1696 0,1 0-352 0,1-1-64 0,1-2 0 16,1-1-800-16,2-2-160 0,-1 2-16 0,1-1-16 16,3-1-576-16,1 1-112 0,1-1-32 0,2 1 0 0,1 0-176 0,3 0-32 15,0 1-16-15,3 1 0 16,0 0-96-16,2 1-16 0,0 1 0 0,2 1 0 0,0 1-80 0,-1 1-32 16,-1 2 0-16,-2 2 0 0,1-1-144 0,0 2 128 15,-2 1-128-15,0 1 128 0,-3 2-128 16,-1 0 0-16,1 1 0 0,-3 3 0 0,0 1-144 15,0-1-16-15,-2 2 0 0,1 1 0 16,-3 1-544-16,0 1-128 0,-1 1 0 0,0 2-16 16,-3-1-736-16,0 0-144 0,-1 0-16 0,1-1-16 0,-3-4 192 15,0 1 32-15,0-2 16 0,0-1 0 0,0-7 672 0,0 0 128 16,0 0 16-16,-6 3 16 0,2-2 560 0,-2-2 128 0,1-1 0 0,-1-3 0 16,0 0 0-16,-2-2 192 0,0 0-32 0,1-2-16 15,0 0 304-15,-1-1 48 0,-2 0 16 0,-1 0 0 16,0 1 256-16,1 4 48 0,-1-2 16 0,3 3 0 15,-1 1 32-15,0 0 16 0,0 2 0 0,0 2 0 0,0 2-128 0,0 1-32 16,0 2 0-16,-1 2 0 16,0 2-288-16,-1 3-64 0,0 2-16 15,0 1 0-15,-1 1-128 0,1 3-32 0,1 0 0 16,0 4 0-16,1 1-64 0,1 1-128 0,0 1 176 0,1-1-176 16,2 2 176-16,0 0-176 0,2 2 160 0,1-2-160 15,0-1 128-15,2 0-128 0,1 0 0 0,0-2 0 16,1-2 128-16,4-1-128 0,-4-2 0 0,3-2 0 15,0-2 208-15,1-1-48 0,1 0-16 0,3-3 0 16,0-2 32-16,1-1 0 0,1-3 0 0,1 1 0 0,0-3-176 0,2-1-256 0,-2-1 64 16,2-4 16-1,1 0-1488-15,1-2-288 0,3-2-64 0,0 1-16 32,-2 0-1328-32,2 0-272 0</inkml:trace>
  <inkml:trace contextRef="#ctx0" brushRef="#br0" timeOffset="9563.6">4596 4303 16575 0,'0'0'1472'0,"0"0"-1168"15,0 0-304-15,-5-2 0 0,5 2 3648 0,-3-4 688 16,0-2 128-16,1 1 16 0,2-1-2112 0,0 0-448 16,3-1-64-16,0 0-32 0,1 1-704 0,2-1-144 15,0 1-16-15,3-1-16 0,-1 0-320 0,1 1-64 16,-2-1-16-16,2 2 0 0,0 0-160 0,0 1-48 15,-3 1 0-15,1 0 0 0,0 3-176 0,-2 1-32 16,-5-1-128-16,6 5 192 0,-2 1-192 0,0 2 0 16,0 3 0-16,-2 0 0 0,-1 2-192 0,-1 2 32 0,-1 0 0 0,-2 2 0 15,-2 1-160-15,1 2-48 0,-3 0 0 0,1 1 0 32,-2 0-80-32,-1 1-32 0,-1-1 0 0,3-3 0 0,-3-1 256 0,2-3 48 0,0 0 16 0,3 0 0 15,-1-3 160-15,1-3 0 0,1-1 160 16,4-7-160-16,-2 5 480 0,2-5 0 0,0 0 0 15,0 0 0-15,0 0-96 0,0 0-32 0,8 4 0 0,2-2 0 16,0-1-192-16,1-1-32 0,1-1-128 0,2-1 192 16,2 0-192-16,0-2 0 0,2 1 0 0,-1-1 0 31,3-1-544-31,-1 1-96 0,-1-1-32 0,2 1 0 0,1-2-2448 0,1 0-480 0,1-2-112 0</inkml:trace>
  <inkml:trace contextRef="#ctx0" brushRef="#br0" timeOffset="9820.95">5358 3900 33119 0,'0'0'1472'0,"0"0"288"0,0 0-1408 0,0 0-352 16,0 0 0-16,0 0 0 0,6-3 1104 0,1 1 160 15,1 0 16-15,1 0 16 0,0 0-464 0,2-1-112 0,0 0-16 0,2 0 0 16,0-2-384-16,-2 1-96 16,2 0-16-16,-1 0 0 0,1 1-464 0,0 1-80 0,0-2-32 0,-1 3 0 31,0 2-1984-31,0 2-400 0,-1-1-64 0,1 1-32 0,-2 2-208 0,-2 1-32 0</inkml:trace>
  <inkml:trace contextRef="#ctx0" brushRef="#br0" timeOffset="9995.42">5372 4124 11967 0,'0'0'1072'0,"0"0"-864"0,0 0-208 0,-5 2 0 16,-1-1 4432-16,6-1 848 0,0 0 160 0,0 0 48 0,0 0-2928 15,0 0-592-15,0 0-112 0,5 4-32 0,-1-2-528 0,4-1-96 16,2 0-32-16,3-1 0 0,2-1-480 0,4-1-112 16,1-2 0-16,1 0-16 0,1 0-384 0,2-1-176 15,0-1 160-15,3-1-160 16,-1 0-1408-16,0 2-384 0,1-2-80 0,-1 2-10272 15,0 0-2048-15</inkml:trace>
  <inkml:trace contextRef="#ctx0" brushRef="#br0" timeOffset="11109.13">6997 3607 15663 0,'0'0'1392'0,"0"-6"-1120"32,0-1-272-32,1-2 0 0,0 0 2944 0,1 0 544 0,3-1 96 0,-1 1 32 0,2-2-1392 0,1 1-288 15,1 0-48-15,1 1-16 0,1 0-896 16,1 1-176-16,0 1-32 0,1 0-16 15,0 2-240-15,1 0-64 0,0 2 0 0,0 2 0 0,2 1-128 0,-2 1-48 16,-1 2 0-16,-1 3 0 0,1 0-128 0,-3 3-16 16,0 2-128-16,-2 2 192 0,-1 3-192 0,-1-1 128 15,0 3-128-15,-3 0 0 0,-1 3 128 0,-2 0-128 0,-1-1 0 0,-1 0 0 16,-2 1 0-16,0 0-128 16,-1-2-16-16,-2 1 0 0,-1-1-32 0,-1-1 0 15,0-1 0-15,0-1 0 0,0-2 176 0,1-1 0 0,-1-2 0 0,1-1 0 16,1 0 0-16,0-2 0 0,0-3 128 0,3-1-128 15,-1-1 320-15,6-3-16 0,0 0 0 0,0 0 0 16,0 0 96-16,0 0 32 0,0 0 0 0,0 0 0 16,0 0-192-16,8 0-48 15,2 0 0-15,1 0 0 0,1 0-192 0,1 1 144 16,0 0-144-16,2 1 128 0,1 1-128 0,-2 2 128 0,3-1-128 0,-3 3 128 16,1-1-128-16,-2 3 160 15,-1 1-160-15,-1 1 160 0,0 1-160 0,-1 0 0 16,-3-1 0-16,0 0 128 0,-1 0-128 0,-3-1 128 0,0 0-128 0,-2 0 128 0,-1-1-128 0,-1 0 192 15,-2-1-192-15,-2 1 192 0,-1 1-64 0,-2 0-128 16,-2 1 192-16,-1-1-64 16,-2-1-128-16,-2-1 192 0,-2 1-192 0,0-1 192 0,-3-1-192 15,0-1 160-15,-1 0-160 0,0 0 160 16,0 0-160-16,0-2 0 0,0-1-192 0,-1 1 192 16,0-1-592-16,2-1 0 0,-1-1 0 0,1 0 0 15,3 1-400-15,4-1-80 0,2-1-16 0,3 1 0 16,3-1-2464-16,5 0-496 0</inkml:trace>
  <inkml:trace contextRef="#ctx0" brushRef="#br0" timeOffset="11649.09">7979 3763 17503 0,'17'-12'768'0,"-10"5"176"0,1-2-752 0,1-2-192 16,0 1 0-16,-2-1 0 0,0-1 3360 0,-2-1 640 15,-1 1 128-15,-2 1 32 0,-2 0-2224 0,-3 1-432 16,-2 2-96-16,0 0 0 0,-3 1-512 0,-2 2-112 16,-1 0-16-16,-2 2 0 0,-2 1-320 0,-3 1-80 0,-2 1-16 0,-1 2 0 15,-2 1-192-15,0 3-32 16,0 0-128-16,0 4 192 0,0 2-192 0,0 2 0 16,1 1 0-16,2 2 0 0,1 1 0 0,3 1 0 15,1 1 0-15,2 1-160 0,1 1 160 0,4 1-192 0,0 1 192 0,1 1-192 16,1-1 192-16,3 1-128 0,3 0 128 0,2-1-128 15,2-1 128-15,1 0-128 0,3-1 128 0,-2 0-128 16,3-2 128-16,2-1 0 0,1-3 0 0,0-1 0 16,3-3 0-16,0-1 0 15,1-2 0-15,0-3 0 0,1-1 0 0,0-3 0 0,1-2 160 0,-1-2-160 16,-1-2 224-16,-1-1-48 0,-1-2-16 0,0-1 0 16,-2 0 48-16,-1-3 16 15,-1-1 0-15,-2 1 0 0,0 0 32 0,-2 0 16 0,-1-2 0 0,-3 4 0 16,-1-1-48-16,1 1-16 0,-4 0 0 0,1 1 0 0,0 3-16 15,1 5 0-15,-2-3 0 0,2 3 0 0,-7-3-192 0,2 4 176 16,-1 3-176-16,1 1 160 0,-2 3-160 0,1 2 0 16,-1 1-160-16,1 3 160 0,-2 3-160 0,1 1 160 15,1 3-160-15,-1 2 160 0,0 2 0 0,2 0-144 16,-1 0 144-16,3 2 0 0,-2 0 0 0,0 2 0 16,0-1 0-16,0 1-128 0,2 1 128 0,0-2 0 15,-2 0 0-15,1-1 0 0,1 1 0 0,-1-2 0 16,1-1 0-16,-1 0 0 0,0-2-256 0,1-2 0 0,0-4-16 0,1 0 0 31,-1-3-1520-31,2-2-320 0,0-2-48 0,0-2-15008 0</inkml:trace>
  <inkml:trace contextRef="#ctx0" brushRef="#br0" timeOffset="12281.3">9498 3718 28559 0,'0'-10'1264'0,"0"10"272"0,6-5-1232 0,-4-1-304 0,-2 2 0 0,-1-2 0 16,-1-3 896-16,-2 1 112 0,2-1 16 0,-1 0 16 15,-3-2-208-15,0 0-64 0,-2-1 0 0,-3-3 0 0,-1-1-192 0,0 3-32 16,0 2-16-16,0 1 0 0,-2 1-144 0,0 2-48 16,-1 0 0-16,-2 4 0 0,-1 0-96 0,-2 2-32 15,-2 2 0-15,-1 3 0 0,-2 0-80 0,1 4 0 16,0 1-128-16,1 3 192 16,0 3-192-16,1 2 0 0,1 1 0 0,3 1 0 0,3 0 0 0,1-1 0 0,0 1 0 0,5 0-160 15,1-2 160-15,2 2-128 16,2-2 128-16,4-2-128 0,1-1 128 0,2 0-192 0,1-1 192 0,2-1-192 15,2-1 192-15,3-1 0 0,1-5 0 0,2 0 0 0,3-3 128 0,2-2 64 16,1-3 16 0,2-2 0-16,3-1 96 0,-1-3 16 0,-1-3 0 15,1-3 0-15,-1 0 0 0,-1-4 0 0,-1-3 0 16,-1-2 0-16,-1-3 0 0,-2-1 0 0,0-1 0 0,-1-1 0 16,-1-2-128-16,-1 0-32 0,-2 2 0 0,-1 3 0 15,-2-2 32-15,-2 4 0 0,0 2 0 16,-1 3 0-16,-3 2 0 0,0 2 0 0,-1 4 0 0,-1 2 0 0,1 1 48 0,-2 2 16 31,0 3 0-31,0 4 0 0,0 0-256 0,0 0 144 0,0 0-144 16,0 0 128-16,-5 5-128 0,1 3 0 15,-2 3-192-15,1 1 192 0,-2 3-176 0,2 1 176 0,-1 3-128 16,2-1 128-16,-1 2 0 0,2 1-128 16,0 2 128-16,1 1 0 0,-1 1 0 0,1 1-160 0,1 2 160 15,0-2 0-15,1-1-208 0,0-2 64 0,0 2 16 0,0-2 0 31,0-1-336-31,1-1-64 0,0-1-16 0,1 0 0 16,1 0-288-16,-1-1-64 0,0-2-16 0,2-2 0 0,2-3-1696 16,-1-1-336-16,2-1-64 0,1-3-11424 0</inkml:trace>
  <inkml:trace contextRef="#ctx0" brushRef="#br0" timeOffset="12613.23">9872 3664 12895 0,'0'0'1152'0,"0"0"-928"16,0 0-224-16,4-4 0 0,-4 4 2848 0,0 0 528 15,0 0 96-15,0 0 32 0,0 0-1520 0,0 0-288 16,0 0-64-16,0 0-16 0,-5 6-656 0,1 2-144 16,-1 1-32-16,0 1 0 0,-1 2-320 0,1 1-64 0,0 0-16 0,1 2 0 15,1 0-208-15,-1-1-48 16,2 1-128-16,2-1 192 0,1 0-192 0,3 0 0 0,0 1 0 0,3-2 0 16,-2 0 192-16,3-3-16 15,1-1 0-15,3-1 0 0,2-2 304 0,1 0 64 16,2-3 16-16,1-2 0 0,-3 0 80 0,3-2 0 15,-1-1 16-15,1-1 0 0,-1-2-80 0,0-1 0 0,-2-3-16 0,2-1 0 16,-4-1-80-16,0-2-16 0,-1-3 0 0,-1 0 0 16,-3-3-176-16,-1-1-32 0,-3-2-16 0,-2 0 0 15,-2 0-112-15,-1 2 0 0,-1 1-128 0,-4 2 192 16,-2 3-192-16,-1 2 0 0,-2 2 128 0,-1 2-128 0,-2 2-144 16,0 0-80-16,-1 3-16 0,-2 2 0 15,0 2-512-15,0 2-96 0,1 0-32 0,-1 3 0 16,2-1-1312-16,2 2-272 0,-2-2-48 0,4 3-13616 15</inkml:trace>
  <inkml:trace contextRef="#ctx0" brushRef="#br0" timeOffset="12965.12">10122 3345 19343 0,'-2'-19'1728'0,"1"11"-1392"0,0-3-336 0,-1-1 0 15,2-2 1872-15,0 2 304 16,-1 0 64-16,1 0 16 0,-1 0-288 0,0 2-64 16,-1 0-16-16,1 2 0 0,1 1-544 0,-1 1-96 15,-1 2-32-15,2 4 0 0,0 0-512 0,0 0-128 0,0 0 0 16,-5 2-16-16,1 2-400 0,-1 5-160 0,0 3 128 0,-1 3-128 0,1 2 0 0,-1 3 0 16,1 1 0-16,-2 3 0 15,1 3 0-15,-2 1 128 16,0 1-128-16,1 2 128 0,-2 2 0 0,0 3 0 0,0 3 0 0,-1 2 0 15,-1 2-128-15,1 0 128 0,0 1-128 16,1 1 128-16,-2 0-128 0,-2 0 0 0,4 0 144 0,0 0-144 0,-2-2 0 16,2 0 0-1,0-1 0-15,3-3 0 0,-1-4-320 0,0-2 32 0,1-2 0 0,0-2 0 32,1 0-416-32,-1-3-96 0,2-4-16 0,-1-2 0 0,2-2-2096 15,2-4-416-15,0-2-96 0</inkml:trace>
  <inkml:trace contextRef="#ctx0" brushRef="#br0" timeOffset="13377.95">8381 4344 29599 0,'0'0'1312'0,"0"0"272"0,0 0-1264 0,6-3-320 16,3 0 0-16,2 1 0 0,2 0 1200 0,4-1 176 16,3-1 32-16,4 1 16 0,4 0-496 0,6 1-96 0,5-1-32 0,6 0 0 15,6 0-256-15,4 0-48 0,2-2-16 0,2 1 0 16,3-1-176-16,4 0-48 15,3 0 0-15,4 2 0 0,0-2-48 0,1 0-16 0,-1 2 0 0,0 1 0 16,2 1 32-16,-1 1 0 0,-1 0 0 0,-4 1 0 16,-2 1-32-16,-2-1 0 0,-2 2 0 0,-3 1 0 15,-2-1-192-15,-3 0 0 0,-4 1 128 0,-5-1-128 16,-5 0 0-16,-5 0 128 0,-3 1-128 0,-5-1 0 0,-6-1 0 0,-5 0 0 16,-2 1 0-16,-4-1-160 15,-4-1-480-15,-7-1-112 0,0 0-16 0,0 0 0 16,-4 5-640-16,-4 2-128 0,-3 0-16 0,-3 3-16 15,-4 1-1904-15,-4 1-384 0</inkml:trace>
  <inkml:trace contextRef="#ctx0" brushRef="#br0" timeOffset="13978.08">9422 5056 22111 0,'0'0'976'0,"0"0"208"0,0 0-944 0,0 0-240 16,-1-6 0-16,0 1 0 0,-1 0 2848 0,0-1 528 0,0-3 96 0,-2-1 32 15,0-1-2000-15,-1-1-400 16,0 0-80-16,-1 0 0 0,1-2-304 0,-4 2-48 0,-1-1-16 0,-1 1 0 16,-1 0-272-16,-2 1-64 0,-2 1-16 0,0 1 0 15,1 3-112-15,-4 2 0 0,-1 3-16 0,-1 2 0 16,-2 3-176-16,-2 2 128 0,-1 3-128 0,2 4 128 15,0 4-128-15,0 1 0 0,1 4-160 0,1 2 160 0,2-1-128 0,2 0 128 16,3 1 0-16,3-2-144 0,1-1 144 0,3 0-128 16,3-1 128-16,1-1-128 0,2 1-64 0,2-2 0 15,2-2 0-15,3 0 0 0,1-3-32 0,3-2-16 16,2-2 0-16,2-3 0 0,-1 0 240 0,4-4 192 16,1-2-48-16,2-3 0 0,2-3 160 15,0-2 16-15,1-1 16 0,0-4 0 0,1-3 48 0,0-2 0 16,-2-1 0-16,1-3 0 0,-2-4 96 0,0-1 32 15,-2-5 0-15,1-1 0 0,-1 0-112 0,-3-2-16 16,-1-2 0-16,-2 2 0 0,-1 1-160 0,0 2-32 16,-4 2-16-16,0 4 0 0,-2 3 64 0,0 4 16 15,-2 3 0-15,-1 3 0 0,0 0-48 0,-2 5 0 16,0 0 0-16,0 2 0 0,0 6-208 0,0 0 176 0,0 0-176 0,0 0 160 16,0 0-160-16,0 0 0 0,0 0 0 0,-5 5-176 15,0 0 176-15,2 4-192 0,0 2 192 0,1 2-192 16,-2 3 192-16,2 1-192 0,0 3 192 0,-1 2-192 15,-1 2 192-15,2 3-208 0,-1 1 80 0,-1 4 128 16,1 2-320-16,0 3 48 0,0-1 16 0,-1 0 0 16,2 1-272-16,0-2-48 0,0 1-16 0,2-2 0 15,-3-2 16-15,3-2 0 0,3-2 0 0,-3-2 0 16,2-3-224-16,1-3-32 0,2-4-16 0,0-2 0 31,-2-2-1392-31,3-3-256 0,0-2-64 0,2-4-7712 0,1-2-1536 16</inkml:trace>
  <inkml:trace contextRef="#ctx0" brushRef="#br0" timeOffset="14469.33">9643 5103 22511 0,'0'0'992'0,"3"-7"224"0,-2 0-976 0,1-2-240 16,-1 0 0-16,1-1 0 0,2 1 1920 0,0-2 320 16,-1-1 80-16,2 0 16 0,0 1-560 15,3 1-112-15,-2 0-32 0,1 2 0 0,1-1-384 16,-1 2-80-16,1 1-16 0,0 0 0 0,1 2-336 0,1 1-80 15,-2 2-16-15,1 2 0 16,-2-1-384-16,-1 2-80 0,1 0 0 0,-2 2-16 0,1 2-240 16,-2 1 144-16,1 2-144 0,-2 2 128 15,0 2-128-15,-3 2 0 0,1-1 0 0,-1 1 0 0,0 2 0 0,-1-1 0 16,1 1 0-16,-3-1 0 16,1 2 0-16,0 0-144 0,-3-1 144 0,1 2-208 0,-1 0 48 15,1-1 16-15,2-1 0 0,0-3 0 0,1-2-48 0,-2-2 0 16,2-1 0-16,1-3 0 15,4 0 192-15,-4-6 0 0,0 0 0 0,4-2-128 0,3-4 128 0,0-1 0 16,1-6 0-16,1-1 0 0,1-1 128 0,1-4 0 16,0-1 0-16,0-2 0 0,0 0 0 0,1 0 16 15,0 0 0-15,-1 1 0 0,-1 2-144 0,-3 1 160 16,-1 1-160-16,-2 4 160 0,0 3 48 0,-2 3 16 0,-1-1 0 0,-1 8 0 16,0-4 96-16,0 4 32 15,0 0 0-15,-7 3 0 0,0 2-352 0,-1 3 0 0,0 2 0 0,1 1 0 16,-2 2 0-16,1 1 0 15,1 1 0-15,2-1 0 0,1 0 0 0,0 2-128 0,1 0 128 0,3 1-128 16,0 0 128-16,2 0 0 16,1-1 0-16,2 0-128 0,1-1 128 0,0-2-128 15,2-1 128-15,2-1-128 0,1-2 128 0,1-2 0 16,1-2 0-16,1 0-128 0,2-3-160 0,0-2-32 16,2-1 0-16,-1-2 0 15,2-4-1040-15,1-2-224 0,2-3-32 0,-1-4-16 0,3-4-1376 16,2-4-256-16</inkml:trace>
  <inkml:trace contextRef="#ctx0" brushRef="#br0" timeOffset="14905.5">10605 3521 3679 0,'-7'-11'320'15,"7"11"-320"-15,0-6 0 0,0-1 0 0,0-1 5488 0,1 3 1024 16,-1 5 208-16,3-6 32 0,-3 6-4208 0,1-5-848 16,1-1-160-16,-2 6-48 0,3-5-240 0,-3 5-48 15,5-5-16-15,-5 5 0 0,6-2-400 0,1 1-80 0,0 0 0 0,1 2-16 16,1 3-240-16,3 1-64 0,0 1 0 15,0 2 0-15,1 1-48 0,1 2-16 0,0 1 0 0,0 3 0 16,2 4-80-16,0 3-32 0,2 3 0 0,-2 4 0 16,0 2-208-16,-2 2 176 0,0 3-176 0,1 4 160 15,-3 4-32-15,-1 2-128 16,-1 3 192-16,-4 5-64 0,-1 5 64 0,-2 2 0 0,-4 3 0 0,-4 4 0 0,-3 4-64 0,-5 3 0 16,-2 4 0-16,-4 2 0 0,-2 2-128 0,-3-2 192 15,-2 2-192-15,-4-2 192 0,-4-3-192 0,-2-3 0 16,-5-4 0-16,0-4 0 0,1-3-176 15,-2-3-16-15,0-4 0 0,1-4 0 16,1-5-272-16,-3-2-64 16,0-4-16-16,-2-2 0 0,0-4-2112 0,2-4-416 15,1-5-96-15</inkml:trace>
  <inkml:trace contextRef="#ctx0" brushRef="#br0" timeOffset="15435.46">8982 3504 23775 0,'0'-15'1056'15,"0"6"224"-15,-2 1-1024 0,2-2-256 0,-1-1 0 0,0 1 0 16,-1-1 1040-16,0 1 176 0,-2 1 16 0,1 3 16 16,-3 0-272-16,2 2-48 0,-1-1-16 0,-2 2 0 15,7 3-48-15,-9-1-16 0,0 0 0 0,1 3 0 0,-1 1-208 0,-2 2-32 16,-1 1-16-16,1 4 0 0,-1 0-80 0,-3 2 0 15,0 1-16-15,-2 3 0 16,-1 2-128-16,-2 4-32 0,-3 3 0 0,0 4 0 16,0 5-144-16,-1 6-16 0,0 3-16 0,0 4 0 15,2 4-160-15,-3 5 192 0,-2 6-192 0,3 6 192 16,2 3-192-16,1 4 128 0,3 1-128 0,0 3 128 16,0 4-128-16,4 1 0 0,3 2 0 0,2 1 0 15,4 0 128-15,4-3-128 0,3-5 0 0,6 0 128 16,1-4-128-16,5-4 0 0,1-5 0 0,3-1 0 0,1-4 0 15,5-4 0-15,0-3 0 0,3-4 0 0,2-5-192 16,3-3 192-16,1-4-160 0,6-3 160 16,4-2-688-1,2-7-32-15,4-4-16 0,-1-9 0 0,1-4-2544 0,-14-8-512 0</inkml:trace>
  <inkml:trace contextRef="#ctx0" brushRef="#br0" timeOffset="16166.05">11558 4019 5519 0,'0'0'240'0,"0"0"64"16,0 0-304-1,0 0 0-15,0 0 0 0,0 0 0 0,7-2 2896 0,-7 2 528 0,0 0 96 0,0 0 32 0,0 0-1824 0,-4-2-352 0,-2 0-80 0,1 1-16 16,-1 0-64-16,1 0-32 16,5 1 0-16,-6 0 0 0,1 1-256 0,5-1-48 15,0 0-16-15,0 0 0 0,0 0-224 0,-3 4-32 16,3-4-16-16,0 0 0 0,2 7 80 0,1-1 16 0,3 0 0 0,1-1 0 16,3 1-128-16,2-2-32 15,3 3 0-15,0-3 0 0,0-1-80 0,3 1-32 16,1-1 0-16,0 0 0 0,1 0-48 0,1-1-16 15,0-2 0-15,0 0 0 0,0 0-80 0,2-1-16 16,-2-2 0-16,0 1 0 0,0 0 0 0,0-2-16 16,-1-1 0-16,0 0 0 0,-1-1 32 0,-1 0 16 0,-2-2 0 0,-1-1 0 15,0-1-32-15,-2-1-16 16,-1 0 0-16,-1 0 0 0,-1-2-80 0,0 0-16 16,-4-1 0-16,1-1 0 0,-3 1 16 0,0 1 0 15,-2 0 0-15,-2 0 0 0,-2 1-32 0,-2 1 0 0,1 1 0 16,-1 2 0-16,-3 0-128 0,-2 1 128 0,-1 2-128 15,-1 0 128-15,-1 3-128 0,-1 1 0 0,0 1 0 0,-2 2 128 16,-3 3-128-16,-1 1 0 0,1 3-160 0,-1 3 160 16,-1 3-176-16,1 2 176 0,1 3-192 0,-1 3 192 15,0 3-176-15,1 4 176 0,-1 2-160 0,1 4 160 0,2 4 0 0,1 1 0 16,2-1-128-16,3 3 128 0,2 1-144 0,2 0 16 16,3 0 0-16,2 0 0 0,2 1 128 15,2-2-128-15,3-1 128 0,1-2-128 0,2-4 128 0,2-1-128 16,2-1 128-16,2-3-128 0,0-2-80 0,0-3-16 15,3-2 0-15,-3-2 0 0,3-2-16 0,1-1 0 0,0-5 0 0,3-2 0 32,2-2-1104-32,1-3-240 0,1-3-32 0,2-2-9728 0,-2-4-1952 15</inkml:trace>
  <inkml:trace contextRef="#ctx0" brushRef="#br0" timeOffset="37341.23">2533 7344 14735 0,'0'0'1312'0,"0"0"-1056"15,0 0-256-15,0 0 0 0,0 0 1872 0,0 0 320 16,-7 0 64-16,7 0 16 0,0 0-656 0,0 0-128 16,0 0-16-16,0 0-16 0,0 0-496 0,0 0-80 0,0 0-32 0,0 0 0 15,0 0-160-15,0 0-48 0,0 0 0 0,0 0 0 16,0 0-112-16,5-9-16 16,-3 2-16-16,2 0 0 0,1-3 80 0,0 1 32 0,6-1 0 0,0-2 0 15,0-2 0-15,4-2 0 0,6 1 0 0,1-3 0 16,1-2-32-16,1-1-16 0,2-1 0 15,4-2 0-15,1 0-96 0,1 0-16 0,2-3 0 0,1 0 0 16,-3-2-144-16,-4 1-48 0,-1-1 0 0,-3 1 0 16,-1-3 0-16,-3 1-16 0,0 0 0 15,-8 11 0-15,-1-1-240 0,0-1 144 0,-2 0-144 16,-1 0 128-16,-1 1-128 0,-1 2 0 0,-3-1 0 0,-1 2 0 0,-2 3-224 0,-1 2 32 16,-1 2 0-16,-2-1 0 0,1 3-48 0,-3 4 0 15,-4 2 0-15,-2 4 0 0,-1 2-96 0,-1 5-32 16,-1 2 0-16,-2 5 0 15,0 2-160-15,-1 3-48 0,-1 1 0 0,7-5 0 32,-2 2 128-32,1 2 0 0,1 4 16 0,0 0 0 0,2 1-208 0,3 1-32 0,3-1-16 0,1 0 0 15,3 2 160-15,5-2 16 0,0 0 16 0,4-3 0 0,-1-1 208 0,3-1 32 0,3-3 16 0,0-1 0 16,0-2 240-16,-1-2 128 0,0-2 0 0,0-1-128 16,-1-1 528-16,2 0 0 0,-5-2 0 0,1-1 0 15,0 0-112-15,-2-2-32 16,-8-4 0-16,8 6 0 0,-8-6-112 0,0 0-16 0,0 0-16 0,0 8 0 15,-3 1-48-15,0-2 0 16,-6-1 0-16,1 1 0 0,-2 1-192 0,-1 0 0 0,1 1 128 0,-2 0-128 16,-3 1 0-16,0 0-208 0,0-1 32 0,2-3 16 15,-1 2-224-15,-1 0-64 0,-1-2 0 0,1 1 0 16,-2-1-496-16,2 0-96 0,1-3-32 0,2 1 0 16,1-2-640-1,2-2-128-15,0-1-16 0,2-4-6768 16,5-2-1344-16</inkml:trace>
  <inkml:trace contextRef="#ctx0" brushRef="#br0" timeOffset="37643.48">3377 6469 26831 0,'0'0'1184'0,"3"-4"256"0,-1-1-1152 0,2 1-288 0,-4 4 0 0,0 0 0 16,3-4 1648-16,-3 4 272 0,0 0 48 0,0 0 16 15,0 0-864-15,0 0-160 16,0 0-48-16,0 0 0 0,1 6-368 0,-2 2-80 0,-1 1-16 0,-1 3 0 16,0 2-160-16,-1 4-32 0,-1 1-16 0,1 3 0 15,-2 2-64-15,1 2-16 0,-1 3 0 0,1 0 0 0,-1 3-160 0,1 2 0 16,-1 3 144-16,2-1-144 0,-4 1 0 16,2 2 0-16,-1 0 0 0,1 1 0 0,-1-2 0 15,1 0 0-15,1-4 0 0,-1-1 128 0,1-2-128 16,2-2 0-16,0-3-176 0,-1-3 176 15,1-3-512-15,1-4-16 0,0-2 0 0,2-1 0 16,0-5-1968-16,0-8-384 0,0 0-64 0,0 0-6640 16,0 0-1312-16</inkml:trace>
  <inkml:trace contextRef="#ctx0" brushRef="#br0" timeOffset="37966.26">3453 6947 13823 0,'0'0'608'0,"0"0"128"0,0 7-592 0,-1 3-144 16,-1 2 0-16,1 3 0 0,1 1 2464 0,0 2 464 0,-1-1 80 0,0 2 32 15,0 0-1536-15,1 2-304 0,0-2-64 0,0 1-16 16,1 2-336-16,0-1-64 0,1-1-16 16,2-1 0-16,1-2 32 0,-1 0 0 0,1-3 0 15,2-1 0-15,0-3 96 0,1-2 32 0,1-2 0 0,1-1 0 16,0-3 144-16,1-2 16 0,0-2 16 0,0-3 0 16,0-1-192-16,0-2-32 0,0-2-16 0,-1-3 0 15,-1-2-128-15,0-3-32 0,-2-1 0 0,-2-1 0 0,0-2-144 0,-2-1-48 16,-3-3 0-16,0 3 0 0,-1 2-224 0,-1 1-48 15,-2 1-16-15,2 3 0 0,-3 2-160 16,-1 2 128-16,0 2-128 0,-1 2 128 0,0 1-128 16,-1 3 128-16,0 2-128 0,-2 2 128 15,0 2-416-15,0 2-96 16,0 2 0-16,0 0-16 0,2 1-528 0,-2 2-96 0,3 1-32 0,2 1 0 16,-1 1-1456-16,3 1-304 0,1 2-48 0,1 2-13552 15</inkml:trace>
  <inkml:trace contextRef="#ctx0" brushRef="#br0" timeOffset="38485.3">3972 6897 30575 0,'0'0'1344'0,"0"0"304"0,0 0-1328 0,0 0-320 15,0 0 0-15,0 0 0 0,0 0 1520 0,0 0 224 16,0 0 48-16,0 0 16 0,0 0-944 0,-1 7-192 15,0 0-32-15,0 4-16 0,-1 3-240 0,1 2-64 0,0 4 0 0,0 2 0 16,0 2-144-16,-1 4-48 16,0-1 0-16,-2 3 0 0,1-1-128 0,0 4 128 0,-1 2-128 0,0 0 128 0,0 0-128 0,-1 0 0 15,1 1 144 1,1 1-144-16,-1-1 0 0,1-1 144 0,0-4-144 0,0-2 0 16,2-4 128-16,0-2-128 0,0-4 0 0,0-2 0 0,0-3 0 0,0-5 160 15,0-1-160-15,0-2 128 16,1-6 48-16,0 0 0 0,0 0 0 0,0 0 0 15,-1-8-48-15,-1-4 0 0,1-2 0 0,0-5 0 16,0-4-128-16,1-5 0 0,1-4 0 0,1-3 0 0,1-1-176 0,0-4 176 16,0-2-128-16,1 1 128 15,0-1 0-15,1 2 0 0,1 3 0 0,1 1-128 0,-2 0 128 0,2 4 0 16,-1 2 160-16,0 2-160 0,0 5 208 16,1 1-48-16,1 3-16 0,-1 4 0 0,0 3 64 0,1 1 16 15,-2 2 0-15,1 2 0 0,-1 2-96 0,0 1-128 16,1 0 176-16,-1 3-176 0,-6 1 128 0,9 2-128 0,-1 2 0 0,-2 0 0 31,0 0 128-31,-2 4-128 0,-2 2 0 0,2 2 0 16,-3 1 0-16,-1 3 0 0,-1 0 0 0,0 2 0 15,-2-1 0-15,0 3 0 0,-1 1 0 0,-1 1 0 0,0 1 0 0,-1-1-192 16,1-2 16-16,-1 1 16 0,1-2 32 0,0-2 0 16,2-1 0-16,-1-2 0 15,0-2-384-15,-1-2-80 0,0-2-16 0,1-3 0 16,4-5-2064-16,0 0-400 0,0 0-96 0</inkml:trace>
  <inkml:trace contextRef="#ctx0" brushRef="#br0" timeOffset="38814.53">4266 7142 26943 0,'12'-3'1200'0,"-6"2"240"0,2-1-1152 0,1-2-288 16,1 0 0-16,1-1 0 0,0-3 2160 0,1-1 368 0,-1-2 80 0,0 0 16 15,-1-1-1280-15,1-1-240 0,-3-3-48 0,1 1-16 16,-1 0-400-16,0-1-96 0,-1-1-16 16,-2 0 0-16,-2 2 0 0,0-1 0 0,-2 1 0 0,1 1 0 15,-2-1-144-15,-2 2-16 0,1 0-16 0,-1 3 0 16,0 2-112-16,0 3-32 0,0 0 0 0,2 5 0 16,-5-1-208-16,1 2 176 0,-2 4-176 0,0 2 160 0,-2 3-160 15,0 1 0-15,2 3-192 0,-2 1 192 0,1 3-160 0,2 0 160 16,0 2 0-16,2 1-144 15,1 1 144-15,0 0-192 0,1 0 192 0,2 0-192 16,1 0 192-16,1-1 0 0,2-1-144 0,1 1 144 0,2-3-128 0,1 0 128 16,1-1-160-16,2-1 160 0,2-3-384 0,1-2 32 15,1-1 0-15,0-3 0 16,3-4-1248-16,2-2-256 0,2-2-64 0,2-5-9856 0,3-2-1984 16</inkml:trace>
  <inkml:trace contextRef="#ctx0" brushRef="#br0" timeOffset="39211.28">5814 6677 20271 0,'0'0'896'0,"0"0"192"0,-3 6-880 0,0 1-208 0,1 2 0 0,-3 1 0 15,1 1 2160-15,-2 2 384 0,1 0 80 0,-2 4 0 16,-1-1-1520-16,1 3-304 0,-1 1-64 15,1 0-16-15,2-1-416 0,-2 1-96 0,3-1-16 0,1 0 0 16,-1-1 16-16,2 1 0 0,2 0 0 0,1-3 0 0,3 0 416 0,-1-1 80 16,1-2 0-16,2-1 16 0,0-2 144 0,3-1 32 15,1-2 0-15,1-2 0 0,2-2-112 0,-1-1-16 16,0-5 0-16,2 0 0 16,0-2-32-16,0-3-16 15,-1 0 0-15,1-3 0 0,-1-3-112 0,-1-3-32 0,-1-1 0 0,-2-1 0 0,-3 0-240 0,1-2-48 16,-3-1-16-16,-1-1 0 15,-2-1-80-15,-2 2-32 0,-2 1 0 0,1 1 0 16,-1 3-160-16,-2 1 160 0,0 3-160 0,-1 2 160 0,0 1-160 0,-2 3 0 16,0 1 0-16,0 3 0 0,-2 2-432 0,0 2 48 15,0 2 0-15,-1 3 0 16,0 1-640-16,1 2-112 0,0 0-16 0,2 2-16 16,3 1-1328-16,2 1-256 0,2 0-48 0,3 2-8288 0,4-1-1664 0</inkml:trace>
  <inkml:trace contextRef="#ctx0" brushRef="#br0" timeOffset="39559.46">6596 6545 16575 0,'-3'-25'1472'0,"3"13"-1168"0,0-4-304 0,-1 1 0 0,-3-1 2832 16,3 0 512 0,2-1 112-16,-2 1 0 0,-5 2-1008 0,-2 0-208 15,2 2-32-15,-2 1-16 0,0 1-640 0,1 2-128 0,-1 1-16 0,0 2-16 0,1 1-576 0,0 3-112 16,-2 2-32-16,1 3 0 0,0 0-368 0,-1 3-80 15,0 1-16-15,0 4 0 0,2 3-80 0,-1 1 0 16,-1 2-128-16,2 2 192 16,2 2-192-16,1 3 176 0,-1 1-176 0,2 3 160 0,-2 3-160 15,2 2 192-15,1 2-192 0,-2 3 192 0,-1 3-64 16,1 0 0-16,0 6 0 0,1 0 0 16,-1 2-128-16,0 1 0 0,0 1 0 0,0 0 0 0,-2-1 128 0,2 0-128 15,-1-4 128-15,1-2-128 0,-2-2 0 0,1-2 0 16,1-4 0-16,-1-1 0 0,1-1 128 0,-1-4-128 0,1-4 128 0,0-2-128 15,-2-1 0-15,2-2 0 0,0-5 0 0,1-1 0 16,0-3-448-16,1-3-160 0,-2-4-32 0,3 0-16 16,1-6-1456-16,0 0-304 15,0 0-48-15,0-9-16 0,2-4-304 0,1-5-64 0,-1-5-16 0</inkml:trace>
  <inkml:trace contextRef="#ctx0" brushRef="#br0" timeOffset="39754.25">6288 7274 24415 0,'-11'-12'1088'0,"6"6"208"15,-4-4-1040-15,0 0-256 0,-1 0 0 0,1 0 0 0,-1-1 2320 0,1 1 416 16,1 2 80-16,0 1 0 0,2-1-832 0,0 0-192 16,3 1-16-16,1 0-16 0,2-1-512 0,1 2-96 15,1-1-32-15,4 2 0 0,-1 0-352 0,3 0-80 16,2-2-16-16,2 2 0 0,3-1-416 0,2 1-96 0,0-1-16 0,3 2 0 16,0-1-144-16,3 0-224 15,1 2 48-15,3-1 16 16,0 2-560-16,3 0-112 0,1 0-32 0,1 1 0 15,1-1-1568-15,1 1-320 0,-1 0-64 0,0 0-14016 0</inkml:trace>
  <inkml:trace contextRef="#ctx0" brushRef="#br0" timeOffset="40191.32">8326 6653 17503 0,'-21'-2'768'0,"21"2"176"0,13-4-752 0,-8 0-192 16,-10 0 0-16,-3-1 0 0,2 0 3760 0,-1-1 720 0,2-2 128 0,0 1 48 16,4-2-2624-16,1-1-528 15,0-2-96-15,6-6-32 0,1 1-304 0,4-1-64 16,1 1-16-16,2-1 0 0,1-1-272 0,3 1-48 0,2-2-16 16,-1 0 0-16,0 0-240 0,1 3-48 0,-2 2-16 0,1 1 0 15,-2 0-112-15,-2 3-32 16,-1 2 0-16,-1 2 0 0,0 1-208 0,-1 2 144 0,-1 3-144 15,0 2 128-15,0 2-128 0,-1 2 0 0,-2 2 0 0,1 3 0 16,0 1-192-16,-1 2 16 0,-1 1 16 0,-1 3 0 16,-1 0-448-16,0 2-96 0,-3 2 0 0,-1 2-16 15,-1 2-1872-15,-1 2-368 0,0 0-80 0,-1-2-16 16,-1 0-288-16,1-5-64 0,-1-1-16 0</inkml:trace>
  <inkml:trace contextRef="#ctx0" brushRef="#br0" timeOffset="40492.08">8586 6435 22575 0,'-6'-14'992'0,"4"8"224"0,-1 1-976 0,0 0-240 16,0 2 0-16,-2 1 0 0,1-1 1984 0,4 3 368 0,-6 1 64 0,6-1 16 15,-5 4-944-15,-1 2-176 16,1 0-32-16,1 3-16 0,-1 0-384 0,2 3-80 0,-3 2-16 0,1 3 0 31,-2 1-400-31,1 4-96 0,-1 1-16 0,0 4 0 0,0 1-32 0,-2 4-16 16,-1 0 0-16,0 2 0 0,0 3 0 0,1 0 0 15,1 0 0-15,1 0 0 0,-1-2-224 0,3-1 0 16,2-1 128-16,1 0-128 0,1-3 224 0,4-3 0 0,-1-1 0 0,2-2 0 16,2-4 160-16,0-3 16 0,2-1 16 0,1-2 0 0,1-2-208 0,1-3-32 15,1-3-16-15,1-1 0 0,0-4-160 0,3-2 128 16,1-4-128-16,3-1 128 16,2-4-592-16,3-2-128 0,2-5-32 0,2 1 0 15,3-2-528-15,-1-2-128 16,1-1 0-16,1-2-16 15,1 0-2208-15,0 1-432 0</inkml:trace>
  <inkml:trace contextRef="#ctx0" brushRef="#br0" timeOffset="40967.87">9883 6597 13823 0,'0'0'1216'0,"0"0"-960"0,-3-4-256 0,3 4 0 16,0 0 4000-16,0 0 752 0,0 0 160 0,0 0 16 15,-6 4-3200-15,-1 0-640 0,0 3-128 0,1 2-16 0,-1 2-288 0,0 2-48 16,2 2-16-16,-2 2 0 0,2 0-272 0,0 2-48 0,1 1-16 0,1 0 0 31,-1 0-64-31,1 0 0 0,3 0-16 0,1-1 0 0,1-2-176 0,-1 0 0 0,3-4 0 16,-1-1 0-16,1-2 304 0,2-1 16 0,-1-4 16 0,2 1 0 0,0-3 288 0,0-1 48 15,2-2 16-15,1-1 0 0,0-2-176 0,1-1-16 16,1-3-16-16,1-2 0 16,-1-1-96-16,2-2 0 0,0-1-16 0,2-2 0 15,-1-2-48-15,0 1-16 16,2-2 0-16,-2 1 0 0,0 3-64 0,1 1-16 16,-1 2 0-16,1 2 0 0,0 3-48 0,1 0-16 15,-3 4 0-15,-1 0 0 0,-1 1 16 0,0 2 0 0,-2 1 0 0,0 1 0 16,-1 3-176-16,-1 0 0 0,-4 1 144 0,0 2-144 15,2 1 0-15,-2 1 0 0,-2 1 0 0,0 0 128 16,-2 0-128-16,-2 1 0 16,0 0 0-16,-2 2 0 0,-2-2 0 0,0 1 0 0,-3 0 0 0,0 1 0 15,-1-1-128-15,-1-1-64 16,-2-1 0-16,0-1 0 16,-1-1-288-16,-1-1-64 0,1-2-16 0,1-3 0 0,0-2-1376 0,0-2-288 0,1-3-48 0,1-4-15904 15</inkml:trace>
  <inkml:trace contextRef="#ctx0" brushRef="#br0" timeOffset="41132.19">9857 6378 35007 0,'-13'-8'1552'0,"7"5"320"0,1-3-1488 0,-1 1-384 0,1-1 0 0,-1 1 0 0,1-1 1792 0,1 1 304 16,-1-1 48-16,2 1 16 15,0 0-1280-15,3 5-256 0,0 0-48 0,1-5-16 0,-1 5-560 0,4-6 0 16,0 3 0-16,3-1 0 15,0 0-1408-15,4 2-192 0,3 0-48 0,2 0 0 16,4 0-2000-16,3-2-416 0</inkml:trace>
  <inkml:trace contextRef="#ctx0" brushRef="#br0" timeOffset="42395.89">11929 6446 21183 0,'-8'-8'1888'15,"-3"-2"-1504"-15,-3-1-384 0,0 0 0 0,0 0 2000 0,-2 3 336 16,3 2 64-16,0 1 16 16,1 0-912-16,-1 3-176 0,-3 1-48 0,0 2 0 15,-2 1-544-15,-1 3-112 0,0 1-32 0,-8 4 0 0,1 3-272 0,-1 3-64 16,2 1-16-16,1 3 0 0,1 2-240 0,1 1 0 0,2 0 0 0,2 2 0 15,5-1 0-15,2-1 0 0,4 0 0 0,2-2 0 16,3-2 0-16,2-2 0 0,2 0 0 0,4-2 0 16,1-2 160-16,4-1 144 0,3-2 16 0,6 1 16 0,-1-3 128 15,2-4 32-15,1-5 0 0,-1-3 0 16,-2-3 48-16,0-3 16 0,1-2 0 16,0-3 0-16,-1-4-240 0,-6 4-64 0,1-4 0 0,1-3 0 15,0-3 112-15,0-4 16 0,0-2 0 16,-2-2 0-16,1-2 0 0,-1 0 0 15,-1-1 0-15,1 2 0 0,-2 1-256 0,-3 2-128 0,0 2 128 0,-2 4-128 0,-3 2 256 0,1 3-32 32,0 3 0-32,-2 3 0 0,-2 3 32 0,0 2 16 15,-1 3 0-15,1 6 0 0,0 0-272 0,0 0 0 16,0 0 0-16,-5 5 0 0,1 3 0 0,-3 3 0 0,2 2-208 0,-1 4 80 16,1 0 128-16,-1 3-160 15,1 1 160-15,-1 1-160 0,1 1 160 0,0 1 0 16,2-1 0-16,0 3-128 0,-1 0 128 0,2 2 0 0,0 0-144 0,1 2 144 15,1-3-304-15,1 0 16 0,2-3 0 0,2-2 0 0,0-2 96 16,1-3 32-16,0-2 0 0,2-4 0 0,1-4 160 16,1-1 0-16,0-3 0 0,1-2-128 15,1-4 128-15,1-1 192 0,0-5-32 0,1-2-16 16,2-5 64-16,-2-1 16 0,0-3 0 0,1-1 0 16,-1 0-32-16,-3 1-16 0,0 3 0 0,-2 2 0 15,-1 3-176-15,-4 4 0 0,0 1 0 0,1 3 128 0,-5 4-128 0,0 0 0 16,0 0 144-16,0 0-144 0,5 7 0 0,-1 3 0 15,-2 1 0-15,2 2-128 0,-3-1 128 0,3 2 0 16,-2-1-144-16,1 0 144 0,1 0 0 0,1 0 0 16,0 1 0-16,3-2 0 0,-1 0 0 0,0 0 0 15,1-2-144-15,1-2 144 0,0-2-272 0,1-1 0 16,-1-3 0-16,2-1 0 16,0-2-576-16,2-3-112 0,-1-2-32 0,0-2 0 15,1-3-1632-15,-1-2-320 0,0-2-64 0,-1-5 0 16,0-2-128-16,-1-2-32 0,-2-3 0 0,-1-1 0 15,0-3 992-15,-1 0 208 0,-3-1 48 0,-1 2 0 0,-3 5 1232 0,0 2 256 16,-2 1 48-16,-3 2 16 0,-1 3 2736 0,0 0 560 0,-2 3 96 0,0 2 32 16,0 2-944-16,2 1-176 0,-1 0-32 15,0 3-16-15,2 1-1072 0,6 5-224 16,-5-2-32-16,5 2-16 0,0 0-544 0,0 0 0 0,0 0-240 0,0 0 80 16,7 4-224-16,2 1-32 0,1-2-16 0,2 1 0 15,1 2-576-15,2-2-112 0,2 0-32 0,0-1 0 31,2 0 128-31,0-1 32 0,1-2 0 0,-3-1 0 0,0-1 672 0,-2-1 128 0,0-2 16 0,-1-1 16 0,-2-2 1056 0,-2-1 192 16,-2-1 64-16,0-1 0 16,0-1 416-16,0-1 96 0,-3-1 0 0,-1-2 16 0,0 1-304 0,-2 1-64 15,0 1-16-15,-1-1 0 0,0 2-304 0,0 2-64 16,-1 0-16-16,0 3 0 16,0 1-160-16,-1 1-48 0,0-1 0 0,1 6 0 0,0 0-128 15,0 0-48-15,0 0 0 0,0 0 0 0,0 0-272 0,0 0-48 0,-5 5-16 16,0 1 0-16,0 3-192 0,-1 3 0 15,1 2 0-15,0 5 0 0,-2 3 0 0,-1 2 0 0,0 2 0 16,0 2 0-16,-2 3 0 0,0 3 0 16,0 4 0-16,0 1 0 0,0 4 0 0,-1 3 128 15,0 4-128-15,-1 1 0 0,1 1 160 0,0 0-160 0,1 0 160 16,0-1-160-16,1-1 0 0,1-2 0 0,0-1 0 0,0-1 0 16,0-4 0-16,2-2 0 15,1-4 0-15,0-2 0 0,-2-2 0 0,2-3 0 0,-1-4 0 0,1-2 0 0,-2-2-304 16,2-3-48-16,-1-4-16 0,2-3 0 31,-1-2-1840-31,2-5-368 0,3-4-80 0,-4-3-14080 0</inkml:trace>
  <inkml:trace contextRef="#ctx0" brushRef="#br0" timeOffset="42853.33">12310 6677 31551 0,'0'0'1408'0,"1"-5"272"0,1 0-1344 0,3 0-336 0,1-1 0 0,1 1 0 0,2-1 1376 0,2 2 208 15,4-1 32-15,2 1 16 0,0-2-256 16,3 1-48-16,0-2-16 0,1 1 0 0,1-1-592 16,0 1-112-16,-1-1-32 0,1-2 0 0,0 0-416 15,0-1-160-15,1 1 0 0,0 0 144 0,-1-1-144 0,1 0 0 16,-2 0 0-16,2-1 128 0,-1 0-128 0,1-3 0 16,0-2 0-16,1 0 128 0,-4-4-128 15,2-1 0-15,0-2 0 0,-1-1 0 0,0-1-304 16,-2-1 16-16,-3 1 0 0,-3 1 0 0,-2 1 80 0,-2 2 16 0,-2 1 0 0,-2 2 0 15,-2 3 192-15,-1 2 0 0,-4 1 0 0,0 1 0 16,-1 1 192-16,-3 1 0 0,0 1-16 0,-1 2 0 16,0-1-32-16,-2 3 0 0,-2 1 0 15,1 3 0-15,0 2-144 0,0 2 128 0,0 3-128 0,-1 2 128 16,1 4-128-16,0 2 0 0,0 3 0 0,1 2-176 0,-2 5 176 0,1 2 0 31,0 3 0-31,1 4-128 0,-1 3 128 0,0 2 0 0,0 4 0 0,1 2 0 0,-2 2 0 16,3 3 0-16,-3 1 0 0,1 2 128 0,0 1-128 0,1 0 0 15,1-1 0-15,2 0 0 0,-1-2 0 0,3 0 0 16,0-1 0-16,1-2 128 0,0-2-128 0,1-2 144 16,-2-4-144-16,2-4 160 0,1-3-32 0,-1-5-128 15,-1-1 192-15,0-4-64 0,1-3-128 0,0-3 0 16,-1-2 0-16,-1-4 128 0,1-4-336 0,0-1-80 16,3-6-16-16,-6-1 0 15,2-4-1712-15,1-3-352 0,-1-6-64 0,1-3-14656 0</inkml:trace>
  <inkml:trace contextRef="#ctx0" brushRef="#br0" timeOffset="43066.52">12588 6793 36623 0,'0'0'1616'0,"5"-5"352"0,0-1-1584 0,1-1-384 0,0 0 0 0,2 0 0 0,3-1 1408 0,0 0 192 0,-1-1 32 0,1 1 16 31,1 0-864-31,1 0-160 0,0 1-48 0,1 0 0 0,1 0-448 0,1 1-128 16,1 0 0-16,2 1 0 0,0 0-192 0,5 2-128 16,1 1 0-16,2 0-16 15,2 1-624-15,1-1-112 0,-1 1-16 0,1 1-16 16,-1 0-1680-16,0 0-336 0,0 1-64 0,0 1-11168 16</inkml:trace>
  <inkml:trace contextRef="#ctx0" brushRef="#br0" timeOffset="43848.14">13157 6739 25791 0,'0'0'2304'0,"0"0"-1856"0,0 0-448 0,4-5 0 16,2 0 1856-16,0-1 256 0,2 0 64 0,1-2 16 15,1-1-512-15,2 0-96 0,1-2-32 0,1-1 0 16,2-1-656-16,-1 0-128 15,1-1-16-15,-1-2-16 0,0 0-240 0,0-1-48 0,-1 1-16 0,-1-2 0 16,-1 0-96-16,-1 1-16 0,-1 0 0 0,-1 2 0 0,-1 1-48 0,-2 0-16 16,1 2 0-16,-2 1 0 0,0 1-128 0,-2 2-128 15,-2 2 144-15,-1 2-144 0,0 4 176 0,0 0-176 16,-5-1 192-16,-2 2-192 16,-1 2 0-16,0 4 0 0,-2 1 0 0,-2 3 0 0,-2 2-240 0,1 0 48 15,-1 1 16-15,0 1 0 16,0 2 48-16,2-1 0 0,1 2 0 0,1 0 0 0,2-2 128 0,1 2-128 15,3-1 128-15,1 1-128 0,1 0 128 0,2-1-128 16,1 0 128-16,4-2-128 0,-1-2 128 0,3-1 0 16,2 0 0-16,0-2 0 0,1-2 0 0,4-1 0 15,0-2 0-15,1 0 0 0,1-3 0 0,2-2 0 16,-1-1 0-16,3-3 176 0,-3-1-16 0,2-2 0 0,0-2 0 16,-1-2 0-16,2-2 64 0,-1-1 16 15,-2-3 0-15,0 0 0 0,-2-2-48 0,1-1 0 16,-2-2 0-16,-1 0 0 0,-1-1-16 0,-1 1-16 0,-2 2 0 0,-1 2 0 15,-2 0-160-15,-1 1 160 0,-2 2-160 0,-1 3 160 16,1 1-160-16,-3 2 0 0,-3 3 0 0,2 0 128 16,0 2-128-16,1 4 0 0,0 0 0 0,-5 2 128 0,-1 1-128 15,1 3 0 1,-1 0-160-16,1 3 160 0,0 1-192 0,-1 1 192 0,1 1-208 0,1 3 80 16,-1 0 128-16,2 1-192 0,1 1 192 0,2-1-192 15,0 1 192-15,1-1 0 16,1 1-144-16,2 1 144 0,0-3 0 0,1-1-176 0,2-1 176 0,1-2-128 15,1 0 128-15,0-2 0 0,1-1 0 0,2-1 0 0,2-1 0 0,1-3 0 16,2-1 0-16,2-4-128 0,0-1 128 0,1-2 0 16,0-4 0-16,-1 0 0 0,1-3 0 0,-1-1 0 15,-1-3 0-15,-1 0 0 0,0-3 128 0,-3 0-128 16,-1 0 160-16,0 0-160 0,-1-1 128 0,1 3-128 16,-2-1 0-16,-3 3 144 0,-1 0-144 0,-2 2 0 15,0 2 144-15,-2 2-144 0,-1 3 0 0,1 1 0 16,-3 5 0-16,0 0 0 0,0 0 0 0,0 0 0 15,0 0 0-15,0 0 0 0,-4 8-176 0,2 1 176 16,0 1-208-16,0 1 80 0,1 1 128 0,-1 1 0 0,4 1-144 0,-1 2 144 16,1-1 0-16,1 2-176 15,-1-1 176-15,2 1-128 0,0-2-160 0,0 0-32 16,2 0 0-16,2-1 0 16,-1-2-352-16,1-1-80 0,1-2-16 0,1-3 0 15,1 1-1680-15,1 0-352 0,1-5-64 0,1 0-12992 16</inkml:trace>
  <inkml:trace contextRef="#ctx0" brushRef="#br0" timeOffset="44260.07">14257 6489 22687 0,'0'0'1008'16,"0"0"208"-16,0 0-976 0,0 0-240 0,0 0 0 0,0 0 0 0,0 0 1424 0,3 3 240 15,-3-3 64-15,0 0 0 0,0 0-432 0,0 0-80 16,0 0 0-16,6 2-16 0,-1-2-416 0,1 0-80 15,0-1 0-15,0-1-16 0,-1 0-176 0,2-1-16 16,0-1-16-16,0 1 0 0,1-2-64 0,0-1-16 16,-1-1 0-16,2 1 0 0,-2-1-64 0,-1 0-16 15,1-3 0-15,0 0 0 0,-2-1-16 0,-1 1-16 16,1 0 0-16,-2 1 0 0,-1 0-112 16,1 1-32-16,-2-1 0 0,0 1 0 0,-1 1 32 0,-1 2 0 15,-2 1 0-15,3 4 0 0,-5-3-16 0,-1 2 0 16,0 2 0-16,-2 3 0 0,-2 1-160 0,0 1 0 15,-1-1 0-15,-1 2 0 0,0 0 0 0,0 2 0 0,0 1 0 0,1 0 0 16,2 1 0-16,-2 1 0 0,-1 1-144 16,1 1 144-16,2 0 0 0,0 0-128 0,1 0 128 0,1 2 0 15,2-1 0-15,0 0 0 0,2-2 0 0,2 0 0 16,-1 0-128-16,0-1 128 0,2-2 0 0,2 0 0 16,0 0 0-16,2 0-128 0,2-2 128 0,1-2 0 15,0 1-208-15,2-2 16 0,2 0 0 0,0-2 0 31,0 0-528-31,1-2-112 0,1 0 0 0,0-2-16 0,0-1-2096 16,1 0-400-16,-2-1-96 0</inkml:trace>
  <inkml:trace contextRef="#ctx0" brushRef="#br0" timeOffset="45244.88">14157 6557 18431 0,'0'0'1632'0,"0"0"-1312"0,0 0-320 0,0 0 0 16,0 0 3008-16,0 0 512 0,0 0 128 0,0 0 0 0,8-3-1504 0,-2-2-304 0,2 0-64 0,2-1-16 31,0 1-608-31,1-2-112 0,0 0-16 0,1-1-16 0,0-1-496 0,0-1-80 16,0-1-32-16,1 0 0 15,0 0-16-15,0 0 0 0,-2-1 0 0,-2 0 0 16,1-1-96-16,-1 1-32 0,-1-1 0 0,-2-1 0 15,-1 1-32-15,-2 1-16 0,-1 2 0 0,-1 1 0 0,-2 2-48 0,1 1-16 16,-3 2 0-16,-1 0 0 0,-2 1-144 0,0 2 128 16,-2 1-128-16,-2 2 128 0,-3-1-128 0,-2 5 0 15,0 3 0-15,-1 1 0 0,-1 1-128 0,-1 2 128 16,0 1-160-16,0 3 160 0,2-1 0 0,0 2-144 16,1-1 144-16,1 2 0 0,0 0 0 0,2 0-128 15,1 1 128-15,1 0 0 0,2 0-128 0,1 0 128 16,4-1-128-16,-3 1 128 0,3-1 0 0,2-1 0 15,0-2 0-15,2-1-128 0,1 0 128 0,2-2 0 16,2-2-144-16,0-1 144 0,3-2 0 0,2-3 0 16,2-2-144-16,3-2 144 0,1-1-176 0,7-2 32 15,-1-2 0-15,2-2 0 0,1-2-208 0,2-5-32 0,-1-1-16 0,0-3 0 16,-3-3 16-16,-1-2 0 16,-1-1 0-16,-1-2 0 0,-2-1 192 0,-1 0 32 0,-1-2 16 0,-2 1 0 15,0-2 144-15,-6 3-192 0,0-1 192 16,-1 4-192-16,-4 4 192 0,0 2-160 0,-4 4 160 0,-1 2-160 15,-2 3 160-15,0 4 0 0,-2 1 0 0,-2 7 0 16,-1 3-128-16,1 3 128 0,-2 1-128 0,-1 1 128 16,0 4-192-16,0 1 32 0,0 2 16 0,1 0 0 15,1-1 144-15,-1 3 0 0,0 1 0 0,2 1 0 0,1-1 0 16,0-2 0-16,2-1 0 0,1-3 0 16,0 0 176-16,2-2-48 0,1-3 0 0,0-3 0 0,1-2 208 15,-1-6 48-15,0 0 0 16,0 0 0-16,0 0 128 0,7-2 48 0,1-2 0 0,-2-3 0 0,2 0-96 15,2-2-16-15,0-3 0 0,1-3 0 0,0-2-128 0,1-1-16 16,1 1-16-16,1-1 0 0,1 0-128 0,-1 2-32 16,-1 0 0-16,0 3 0 0,2 0-128 0,-4 3 0 15,0 2 0-15,0 3 0 0,0 1 0 0,-1 1 0 0,-2 3 0 16,1 1 0-16,1 2-160 0,-1 1 160 16,-1 2 0-16,-2 0-144 0,1 1 144 15,0 0 0-15,1 2-144 0,1 1 144 0,0 0 0 0,2 1-144 0,2-1 144 0,-1 1 0 16,1 0-256-16,2 0 64 0,0-1 16 15,-1 0 0-15,2-1-16 0,0-4 0 0,1-1 0 0,0 0 0 16,1-3 32-16,1-2 0 0,-2-4 0 0,1 0 0 16,-2-3 160-16,2-3-208 0,-2-2 80 0,0-2 128 15,-1-3 0-15,-1-3 0 16,0-4 0-16,1-5 0 0,0-2 0 0,2-1 0 0,-4-1 0 0,1 0 0 16,0 0 0-16,-2 1 0 0,-3 2 0 0,-3 4 128 0,-1 1 128 0,-2 5 0 15,-1 4 16 1,-1 1 0-16,-2 4 112 0,-1 3 32 0,-1 3 0 0,-1 1 0 0,0 3-288 0,1 3-128 15,-4 4 128-15,1 1-128 16,0 2 0-16,-1 3 0 0,0 2 0 0,-1 3 0 16,1-1 0-16,1 2 0 0,-1 0 0 0,2 2 0 0,-1-2 0 0,2 3 0 15,-1 0 0-15,1 1 128 16,1 1-128-16,-1 1 0 0,1 0 0 16,1 1 128-16,1 1-128 0,-3-2-272 0,2-1 64 0,2 0 16 15,-1-1-608-15,1 1-112 0,1-4-32 0,0 0 0 16,1-2-1552-16,2-1-304 0,0-3-64 0,2-2-8288 0,0-4-1664 0</inkml:trace>
  <inkml:trace contextRef="#ctx0" brushRef="#br0" timeOffset="45425.14">15125 6309 25791 0,'-20'-9'1152'0,"11"5"224"0,3-1-1104 0,0 1-272 16,2-1 0-16,-1 1 0 0,2-1 3040 0,3 5 544 0,0 0 128 0,0 0 0 0,0 0-2112 15,4-4-448-15,2 1-64 0,3 0-32 16,2 1-448-16,3 0-96 15,5 1 0-15,-1-1-16 0,3 0-496 0,2-1 0 16,3 0 0-16,0 0 0 16,1-1-1184-16,0 1-336 0,2 1-64 0,0 2-16 15,2-1-2192-15,-1 0-448 0</inkml:trace>
  <inkml:trace contextRef="#ctx0" brushRef="#br0" timeOffset="45937.67">15831 6170 36799 0,'0'0'1632'0,"0"0"336"0,0 8-1584 0,-4 0-384 0,-2 1 0 0,2 2 0 16,-1 1 192-16,0 0-64 0,-2 1 0 0,2-1 0 15,-1 0 128-15,0-1 32 0,-2 0 0 0,1 1 0 0,1 1-160 0,0 0-128 16,1-1 144-16,0-1-144 15,2 3 0-15,1-2 0 0,1 0 0 0,2-1 0 0,1-1 0 0,1-2 0 16,2 0 0-16,1-1 0 0,2-3 0 0,0-1 128 16,1 0-128-16,0-3 0 0,1-1 256 0,1-2-32 15,3-1-16-15,-2-2 0 0,-1-1 64 0,2-3 16 16,-2-2 0-16,1-4 0 0,-1 0-32 0,2-1-16 16,-1 1 0-16,0-1 0 0,-1 2-112 0,-1 2 0 15,-2 1-128-15,-1 3 192 0,-2 1-192 0,-1 3 0 16,-4 5 0-16,0 0 0 0,0 0-144 0,0 0 144 15,0 0 0-15,0 0-144 0,0 0 144 0,-1 6-128 16,-1 1 128-16,0-1-128 0,1 2 128 0,0-1 0 0,1-7 0 0,-2 6 0 16,0 1 0-16,2-7 0 15,0 0 0-15,0 0 0 0,0 0 0 0,0 0 0 16,7 3 0-16,1-2 128 0,-1-2 368 0,3 0 80 0,1-1 0 0,1 0 16 16,2-2 0-16,-1 1 0 15,1 0 0-15,-1 1 0 0,-2-1-144 0,1 3-48 0,-1 2 0 0,0-1 0 16,-2 1-176-16,0 2-32 0,-1 3-16 0,-3 2 0 15,0 1-176-15,-1 1 0 0,-2 1 0 0,0 1 0 16,-2 1 0-16,2 0 0 0,-1 1 0 0,0-2 0 16,0-1-432-1,0 1-16-15,0-2 0 0,0-2 0 0,1-1-512 16,1-2-96-16,-3-6-32 0,0 0 0 0,0 0-2800 16,0 0-560-16</inkml:trace>
  <inkml:trace contextRef="#ctx0" brushRef="#br0" timeOffset="46101.55">15714 5843 37775 0,'-7'-2'3360'0,"0"1"-2688"15,2 0-544-15,5 1-128 0,0 0 640 0,0 0 112 16,0 0 16-16,0 0 0 0,0 0-384 0,0 0-80 16,0 0-16-16,0 0 0 0,4 5-464 0,2 2-80 15,0 0-32-15,2-1-11872 16,1 1-2368-16</inkml:trace>
  <inkml:trace contextRef="#ctx0" brushRef="#br0" timeOffset="47391.06">18022 6263 21183 0,'0'-12'944'0,"1"2"192"0,2-2-912 0,0 0-224 16,0-2 0-16,2 1 0 0,-1-2 2144 0,1 4 384 16,0 2 80-16,0 0 16 0,1 0-1536 0,-1 2-288 15,0 1-64-15,-5 6-16 0,0 0-112 0,0 0-32 16,10-1 0-16,-10 1 0 0,11 3-368 0,-4 4-80 16,-1 0 0-16,-2 4-128 0,1 1 0 0,-2 3 0 15,0 0 0-15,-2 2 0 0,-1-1-128 0,0 2 128 0,1-1-208 0,-2 1 80 16,-2-3 128-16,1 2-208 15,1-1 80-15,-1-1 128 0,-2-4 0 0,4-3 0 16,0 1 0-16,0-9 0 0,0 0 0 0,0 0 0 0,0 0 0 0,0 0 0 16,0 0 400-16,0 0 48 0,0 0 16 0,0 0 0 15,4-10 192-15,0-1 48 0,-1-1 0 16,2-3 0-16,1-3-128 0,3-3-32 0,1-2 0 0,2 1 0 16,2 0-80-16,1 0-16 0,1 1 0 0,-2 1 0 15,1 3 0-15,-1 4 0 0,-1 3 0 0,-2 4 0 0,0 2-80 0,0 2-32 16,-2 1 0-16,0 4 0 0,1 2-176 15,-1 2-32-15,-1 0-128 0,-2 1 192 0,-1 3-192 16,2 0 0-16,-2-1 0 0,1 1-160 0,-2 0 160 16,1 1-208-16,0 2 80 0,1-1 128 0,-3 1-208 15,0-1 80-15,2-1 128 0,-2-1-208 0,-1-2 208 0,2-1 0 16,-4-8-160-16,3 8 160 0,-3-8 0 0,0 0 0 16,0 0 0-16,0 0 0 0,0 0 0 0,0 0 128 15,0 0-128-15,10 0 128 0,-3-4 80 0,0-1 16 16,-1-4 0-16,0-3 0 0,1-2 128 15,0-2 32-15,2-4 0 0,1-1 0 0,1 1-144 0,2-1-32 16,-6 1 0-16,4 2 0 0,2 5-80 0,-1 4 0 16,-1 2-128-16,-1 2 192 0,-10 5 32 0,10-1 0 15,0 1 0-15,0 3 0 0,0 2-224 0,0 1 0 16,0 2 128-16,1 1-128 0,-4 1 0 0,2 0 0 0,-1 0 0 0,-1 2 0 16,1 0 0-16,1 2 0 0,-1 1-144 0,-1 1 144 15,2-2-320-15,0 0 16 16,-1 1 16-16,-3 0 0 15,1 1-224-15,-1 0-32 0,0 1-16 0,-1 0 0 0,-1 2-1616 0,-1 1-336 16,0-2-64-16,0 0-16 0,3-3-944 16,-3-1-192-16,1-2-48 0</inkml:trace>
  <inkml:trace contextRef="#ctx0" brushRef="#br0" timeOffset="48656.64">18837 6333 26831 0,'0'0'1184'0,"0"0"256"0,0 0-1152 0,1-5-288 0,-1 5 0 0,6-4 0 0,-2-2 1616 0,4-1 272 15,1 1 48-15,1 1 16 0,0-2-608 0,1-1-112 32,2 2-16-32,-2-3-16 0,0 0-416 0,0 0-80 0,0-2 0 0,0 0-16 0,0 2-192 0,-1 0-48 0,0-3 0 0,0 1 0 15,-2 0-48-15,0 0-16 16,-2 1 0-16,-2 0 0 0,-1 0 32 0,-1 1 0 16,-2 0 0-16,3 2 0 0,-3 0-32 0,0 7-16 15,0-9 0-15,0 9 0 0,0 0-96 16,0 0-16-16,-7-3 0 0,-1 3 0 0,0 2-256 15,-1 4 160-15,0 2-160 0,-1 3 128 0,-1 2-128 0,1 2 0 0,1 0-160 16,2 3 160-16,-1 0-144 0,1-1 144 16,3 1-128-16,1-1 128 0,0 0-144 0,2 0 144 0,1 1-160 15,1 0 160-15,2-1-144 0,0 0 144 0,1-1-128 0,2 0 128 16,0-2-176-16,3-2 176 16,1-2-208-16,2-1 80 15,1-3-320-15,2 0-48 0,-1-3-16 0,4-1 0 16,-2-3-576-16,6 0-128 0,1-1-32 0,3-2 0 15,-1-3-208-15,1-2-32 0,2-3-16 0,-2 0 0 16,-1-2 224-16,-1-2 64 0,-2-2 0 0,-5 0 0 0,0 1 720 0,-2 0 160 16,-3-1 16-16,-2 2 16 0,-2-1 736 0,-2 4 144 0,-2 3 16 0,-3 4 16 15,-1 0 400-15,0 6 80 16,-1-7 0-16,1 7 16 0,-4-4-80 0,4 4 0 16,0 0-16-16,-6 1 0 0,-1 1-640 0,2 3-128 0,-3 1-32 0,1 2 0 15,0 1-208-15,-1 1 0 0,1 0 0 0,-4 5 0 16,3-1 0-16,1 1 0 0,0-2 0 0,3 0 0 15,0 0 0-15,0-1 0 0,0-1 0 0,2-2 0 16,2-9 0-16,0 10 176 0,0-10-48 0,0 0-128 16,0 0 400-16,0 0-16 0,0 0-16 0,8 2 0 15,-8-2 160-15,13-5 48 0,-5-1 0 0,2-3 0 16,2-2 32-16,-2-1 16 0,1-2 0 0,1-1 0 16,-1-3-288-16,3 0-48 0,0 0-16 0,-4 6 0 15,0-2-272-15,2 2 160 0,-1 1-160 0,0 3 128 0,-2 1 0 0,-1 3-128 16,1 1 192-16,-1 3-64 0,0 1-128 0,-1 3 160 15,0 1-160-15,-1 3 160 0,1 1-160 0,1 1 0 16,-2 1 0-16,2 0 0 0,-1 0 0 0,1 1 0 16,-2-1-128-16,1 2 128 0,-1 0 0 0,1 0 0 15,0-1 0-15,1 1 0 0,0-2 0 0,0-2 0 16,0-1 0-16,2-1 0 0,0-2 0 0,1 0 0 16,0-3 0-16,0-2 0 0,1-1 0 0,0-1 0 15,0-1 128-15,2-1-128 0,0-3 272 0,0 0-16 0,1-4-16 0,-2 0 0 16,0-1-16-16,0-2 0 0,0 0 0 0,-2 1 0 15,1 0-96-15,2 2-128 0,-6 1 176 16,1 1-176-16,0 2 0 0,-1 4 0 0,-1 2 0 16,1 1 0-16,-1 2 0 0,-1 1 0 0,1 3-192 0,-2 1 192 15,0 0-224-15,-1 3 48 0,2 0 16 0,-1 0 0 16,2 0-80-16,1 0-16 16,-1 0 0-16,2-2 0 0,1 1-128 15,1-1-16-15,1-3-16 0,0 0 0 16,1-3-112-16,2-1-32 0,0-1 0 0,4-2 0 0,-2-1-208 0,2-3-64 0,-1 0 0 0,-2-2 0 0,1-1 384 15,-1 0 64-15,-2-1 0 0,0-3 16 16,-2-2 208-16,-1-3 160 0,0-2-208 0,-1-3 80 0,-3-3 128 0,1-4 0 16,0-2 160-16,-3-3-160 0,2-1 160 0,-2 1-160 15,0-1 160-15,-1 2-160 0,0 3 320 16,0 3-48-16,-2 1 0 0,0 4 0 0,-1 2 240 0,0 3 32 16,1 2 16-16,-1 3 0 0,0 2-96 15,0 2-16-15,0 3 0 0,-1 6 0 0,0 0-272 16,0 0-176-16,0 0 192 0,0 0-192 0,3 7 0 0,1 3 0 0,-2 4 0 0,0 1-144 15,-1 3 144-15,0 1-128 16,-1 2 128-16,0 2-128 0,0 2 128 0,0 0 0 0,-2 0 0 0,1 0 0 16,0 2 0-16,0-1 0 0,0 1 0 0,0-1 0 15,-1-1 0-15,1-3 0 16,0-2 0-16,0-2 0 0,-1-3 0 0,1-1 0 16,1-3 144-16,-1-2-144 0,0-2 176 0,1-7-176 15,0 0 160-15,0 0-160 0,0 0 208 0,0 0-48 16,0 0-16-16,0 0 0 0,3-5 224 0,1-1 32 15,3-2 16-15,2-1 0 0,-3-1-96 0,3-1 0 0,1 0-16 16,1 0 0-16,2 0-304 0,2 3 160 16,-2 1-160-16,0 3 128 0,0 0-128 0,0 4 0 0,-1 3 0 0,1 1-176 15,-1 1 176-15,0 3 0 0,-1 1 0 0,-1 2 0 16,-3 1 0-16,1 0 0 0,-5-1 0 0,2 1 0 16,-2 0 0-16,-1-1 0 0,-2-1 0 15,-1 0 0-15,-2 0 0 0,-2 0-192 0,1 0 192 0,-6 0-192 16,1 0-128-16,-1 1-48 0,-1 0 0 0,-1 0 0 31,0-3-448-31,0 0-80 0,0 0-32 0,2-3 0 0,-2 0-416 16,2-3-96-16,2-1-16 0,3-2 0 0,1-1-1808 0,0-4-352 15,2-1-80-15</inkml:trace>
  <inkml:trace contextRef="#ctx0" brushRef="#br0" timeOffset="49410.96">20562 6226 11055 0,'18'-4'480'0,"-7"1"112"0,0-1-464 0,2 0-128 15,0-2 0-15,2 1 0 0,0-1 3408 0,-1 0 672 0,1-1 128 0,-1-2 16 16,0-1-2048-16,-1-1-400 15,-1 0-96-15,1-1-16 0,0-1-528 0,-1 0-112 0,-2-2-32 0,0 2 0 16,0 0-256-16,-2 1-48 16,0 0-16-16,-1 1 0 0,-3 1 96 0,0 1 32 0,0 1 0 0,-2 2 0 15,-2 0-48-15,0 6-16 16,0 0 0-16,0 0 0 0,-7 0-400 0,1 4-80 16,-2-1 0-16,-1 5-16 0,-1 3-240 0,0 2 0 15,2 2 0-15,-4 2 0 0,1 0-128 0,0 2 128 16,1 0 0-16,0-1 0 0,2 1 0 0,0 0-128 15,2 1 128-15,0-2 0 0,3 0 0 0,1-2 0 16,0-1 0-16,2-1 0 0,2-1 0 0,1-1 0 0,3-2 0 0,-1-1 0 16,2-1 0-16,0-3 0 15,2-1 128-15,2-3-128 0,1-1 320 0,1-3-16 16,2-1-16-16,0-3 0 0,2-1 0 0,-1-2 0 16,2-2 0-16,0-3 0 0,1-1-144 0,1-2-16 0,0-2-128 0,0 0 192 15,-1-2-192-15,1-2 176 0,-1-1-176 0,-2 1 160 16,-1 2-160-16,-2 2 128 0,-1 4-128 0,-3 2 128 15,-2 3-128-15,-3 4 0 0,0 0 0 0,-2 2 0 16,-3 5 0-16,0 0 0 0,0 0-128 16,0 0 128-16,0 7-144 0,-1 3 144 0,-3 2-192 0,1 0 192 15,0 2-192-15,0 0 192 0,-2 1-192 0,2 1 192 16,1-1-128-16,1 1 128 0,-1-1 0 0,2 0 0 16,1 2-128-16,3-1 128 0,-1-2 0 0,3-1 0 15,1-1 0-15,1-1 0 0,3-2 0 0,1-2 0 0,1-1 0 0,0-2 0 16,1-2 0-16,1-2 144 0,1-2 32 0,0-2 0 15,2-1 0-15,1-2 0 0,-1-4-16 0,2-2 0 16,-2-3 0-16,2 0 0 0,-1-2-32 0,2-2-128 16,-1-3 192-16,-2 0-64 0,0 0-128 0,-2 1 0 15,-1 2 0-15,-1 1 0 0,-3 3 0 0,-1 3-144 16,-2 2 0-16,-2 1 0 0,-3 3-112 0,-3 7 0 16,0 0-16-16,0 0 0 0,0 0-48 0,-7 4-16 15,0 0 0-15,0 3 0 0,-2 1 64 0,3 1 16 0,-2 1 0 0,0 1 0 16,0 1 64-16,2 1 32 0,0 1 0 0,2-1 0 15,1 0 160-15,0 0 0 0,2-2-144 0,1 0 144 0,1 0 0 16,2 1 0-16,-1 0 0 0,1-1 0 0,0-1 0 16,2 0 0-16,0-1 0 0,1 0 0 0,-2-2 176 0,1 1-48 15,-2-1-128-15,0-2 192 16,-3-5-192-16,4 7 176 0,-2-2-176 0,-2-5 160 16,-2 7-32-16,-1-2-128 0,0 1 192 0,-1-1-64 0,-2 0-128 0,0-1 192 15,-1 1-192-15,0-1 192 0,0 2-192 0,-1 0 0 16,-1 0 0-16,1 1 0 15,2 2-288-15,-1 0-144 0,2-1-16 0,1-2-16 16,2 0-2208-16,2-6-432 0,1 6-96 0,4 0 0 16,2 0-320-16,4 1-48 0</inkml:trace>
  <inkml:trace contextRef="#ctx0" brushRef="#br0" timeOffset="49726.83">22313 5894 14735 0,'0'-10'640'0,"0"10"160"0,2-6-640 0,1 1-160 16,1-1 0-16,1 2 0 0,-2 0 4480 0,-3 4 880 0,0 0 160 0,0 0 48 15,0 0-3584-15,0 0-704 16,0 0-128-16,0 0-48 0,0 0-448 0,0 0-80 15,0 0-32-15,0 16 256 0,-1-5-608 16,-2 2-16-16,-2 4 0 0,1 2-48 0,0 1-128 0,-1 1 192 0,1 5-64 0,-1 0-128 0,1 0 0 16,-1 1 144-16,2 1-144 0,0 1 0 0,-1 0 0 15,2-2 0-15,1 1 0 0,-2-1 0 0,2 1 0 16,0-3 0-16,0-1 128 16,-1-1-512-16,2-1-112 0,0-2-16 0,2-1 0 15,-1-3-2288-15,0-1-464 0,1-3-80 0</inkml:trace>
  <inkml:trace contextRef="#ctx0" brushRef="#br0" timeOffset="50031.61">22615 5943 27647 0,'0'0'1216'0,"2"-5"256"0,1-1-1168 0,1 2-304 15,0 0 0-15,0 0 0 0,1-1 2608 0,-1 1 464 16,2 1 80-16,-1 1 32 0,-5 2-1712 0,8-2-320 0,0 1-80 0,-1 1-16 31,0 2-384-31,0 1-80 0,-2 3-16 0,1 0 0 0,-1 1-304 0,1 3-64 16,-2 2-16-16,0 1 0 0,1 2-192 0,-1 3 144 0,-2 3-144 0,1 1 128 0,-3 1-128 0,0 2 0 15,-2 1 0-15,0 0 0 0,-2 2 0 0,-1 1 0 16,1 3 128-16,-4 0-128 0,-3 1 0 0,-2 0 0 16,-3 1 0-16,-1 0 0 15,0 0-528-15,-3-1-96 0,-2 0-16 0,-1-3 0 16,-3-2-320-16,0-4-80 0,-3-2-16 0,1-1 0 15,-1-4-1152-15,2-1-224 0,-1-3-64 0,2-3-12720 16</inkml:trace>
  <inkml:trace contextRef="#ctx0" brushRef="#br0" timeOffset="50279.21">21880 5881 32255 0,'-3'-6'2864'0,"-2"1"-2288"0,1 0-576 0,4 5 0 16,-4-3 1280-16,4 3 128 0,-6 0 48 0,6 0 0 16,-5 3-736-16,1 5-144 15,-2 3-16-15,1 3-16 0,1 4-416 0,-1 3-128 0,1 2 0 0,0 3 0 16,0 3 0-16,3 3 0 0,0-1 128 0,1 2-128 16,2 1 0-16,2 0 0 0,0-1 0 0,3 2 0 15,0 0 0-15,3 0 0 0,1 1 0 0,2-2 0 0,3-1-320 16,1 1 0-16,4-1-16 0,4-2 0 15,-1-2-480-15,2-3-80 0,2-4-32 0,-1-4 0 16,1-1-288-16,2-6-64 0,3-4-16 0,3-1-12960 16</inkml:trace>
  <inkml:trace contextRef="#ctx0" brushRef="#br0" timeOffset="50792.77">23514 6395 24879 0,'0'0'2208'0,"0"0"-1760"0,0 0-448 0,0 0 0 16,0 0 1296-16,0 0 176 0,0 0 48 0,0 0 0 16,0 0-400-16,0 0-80 0,0 0-16 0,-4-6 0 15,0-2-272-15,-2 0-64 0,0 0-16 0,-1-2 0 16,-1-1-112-16,2 0-32 0,-1 0 0 0,1 0 0 15,-1 0 16-15,0-1 0 0,1-3 0 0,-1 0 0 16,2-2-16-16,0 1 0 0,1-3 0 0,1-1 0 16,0-2-80-16,1 0-32 0,0-2 0 0,1 1 0 15,0-1-208-15,0 1-32 0,0 0-16 0,1 1 0 0,1 0-160 0,0 2 0 16,0 1 0-16,0 2 128 0,0 1-128 0,1 2 0 16,2 3 0-16,-1 2 0 0,-1 1 0 0,3 3-144 15,-1 1 144-15,1 1 0 0,1 2-192 0,-6 1 64 16,7 2 128-16,-2 5-208 0,-1 3 64 0,-2 3 16 15,-4 4 0-15,-1 1 0 0,-1 4-16 0,-3 1 0 16,-3 3 0-16,-1 1 0 0,-1 3 144 0,-3 1 0 16,-4 0-144-16,1-1 144 0,2 0-192 0,-2-1 16 15,0-2 16-15,1 0 0 0,3-4 160 0,2-1 0 16,0-3-144-16,2-1 144 0,1-4 0 0,2-2 0 16,2-1 0-16,2-2 0 0,0-1 352 0,3-1-16 15,0-7 0-15,0 0 0 0,0 0 96 0,8 2 16 0,1-2 0 16,2-2 0-16,2-2-80 0,5-1-16 15,0-3 0-15,4-1 0 0,3-2-352 0,2-1 0 0,3-1 0 16,1 0-128 0,-2 0-544-16,2 0-96 0,0 2-32 0,-1 3 0 0,-2 2-688 0,1 2-144 15,0 2-32-15,0 0-10064 0,2 4-2032 0</inkml:trace>
  <inkml:trace contextRef="#ctx0" brushRef="#br0" timeOffset="51245.99">24446 6267 17503 0,'0'0'1552'0,"0"-8"-1232"0,0-3-320 0,-2-1 0 0,-1-1 1504 0,2-2 240 15,2-1 48-15,2-1 16 0,3-1-384 0,0 0-80 16,2 1 0-16,0 0-16 0,2 2-112 0,-1 1-32 0,1 2 0 16,1 2 0-16,0 2-192 0,-1 1-32 15,0 3-16-15,1 0 0 0,0 3-240 0,-1 1-64 0,-2 0 0 0,-1 2 0 16,0 3-352-16,-1 0-80 0,-3 3-16 0,-1 2 0 16,-1 1-192-16,-2 2 0 15,-1 3 0-15,-3-1 0 0,-1 1 0 0,-2 1-128 16,-2-1 128-16,-1 2 0 0,-1 0 0 0,0-1 0 0,-1 1 0 0,0-2 0 15,1 1 0-15,-1-1 0 0,2 1 0 16,2-2 0-16,-1-3 0 0,1-1 0 16,1-2 0-16,3 0 0 0,0 0 0 0,2-2 0 0,2 0 144 0,0 0-144 15,1-7 320-15,1 6-32 16,-1-6 0-16,3 6 0 0,-3-6-64 0,7 3-16 0,0-1 0 0,4 0 0 16,-1 0-208-16,4-2 144 0,0-2-144 15,2 1 128 1,2-1-432-16,1 0-80 0,2-1-32 0,2-1 0 15,1 0-2016-15,2 0-384 0,2-1-96 0</inkml:trace>
  <inkml:trace contextRef="#ctx0" brushRef="#br0" timeOffset="51546.09">24826 5897 16575 0,'0'0'1472'0,"0"0"-1168"0,5-2-304 0,2 1 0 16,0 1 3760-16,-1 1 688 0,2 1 144 0,-2 0 16 0,2 3-2704 0,0-2-560 16,0 0-96-16,-1 2-32 0,1-1-384 0,0 3-64 15,-1-1-32-15,1 3 0 0,0 1-224 0,-1 2-32 16,2 0-16-16,-1 3 0 0,0 1-224 0,-1 3-48 16,0 2-16-16,-2 1 0 0,0 2-176 0,-3 2 192 15,-1 3-192-15,-1 1 192 0,-2 0-192 0,0 3 0 16,-4 1 0-16,0 1 0 0,-3-1 128 0,-1 0-128 15,-4 0 128-15,-2 2-128 0,-2-1 0 0,-4 2 128 16,-6-1-128-16,-1-3 0 16,0-2-448-16,-3-4-192 0,-4-3-16 0,0-2-16 15,2-2-1440-15,1-1-272 0,1-1-64 0,3-4-8192 0,0-4-1648 0</inkml:trace>
  <inkml:trace contextRef="#ctx0" brushRef="#br0" timeOffset="51852.29">24317 5951 14735 0,'0'0'640'0,"-2"-4"160"0,1-2-640 0,1 6-160 0,0-4 0 0,0 4 0 16,0 0 4768-16,-3-4 928 0,-1 1 176 0,-2 1 32 15,0 1-4288-15,-3 2-848 0,-2 1-192 0,-1 4-16 0,-3 1-112 0,0 3-32 16,-3 2 0-16,0 4 0 15,-2 2-240-15,0 4-48 0,0 5-128 0,2 0 192 0,-1 2-192 16,2 2 144-16,2 2-144 0,2 2 128 0,1 1-128 0,2 2 0 16,2-1 144-16,4 0-144 0,1 0 0 15,5 1 0-15,1-1 0 0,5-2 0 0,-2-1 128 16,5-1-128-16,2-1 128 0,1-1-128 0,2-3 0 0,2-3 144 0,1-1-144 16,1-4 0-1,2-1-256-15,4-1-144 0,2-4-48 0,2-1-11344 16,1-3-2288-16</inkml:trace>
  <inkml:trace contextRef="#ctx0" brushRef="#br0" timeOffset="54838.41">13125 9077 10127 0,'-7'-9'448'0,"4"4"96"0,-1-3-544 0,-2 3 0 0,0-1 0 15,-1 0 0-15,-1-2 1728 0,2 0 256 16,-2-1 32-16,0 2 16 0,0-1-1152 0,-1 3-240 0,0-1-32 15,0 1-16-15,-1-3-144 0,0 2-48 16,-1 1 0-16,-1 0 0 0,-2 0 96 0,0 2 16 16,-1-1 0-16,1 1 0 0,-1 1 32 0,-1 0 16 0,0-1 0 0,-2 1 0 15,-2 1-48-15,2 1-16 0,0 1 0 0,0 1 0 16,-1 2-304-16,-1-1-48 16,0 1-16-16,-1 1 0 0,-1-1-128 0,0 3 128 0,-1 1-128 0,1-1 128 15,-1 2 16-15,-2 1 0 0,-3 0 0 0,1 0 0 0,-2 0 112 0,0 2 32 16,-4 1 0-16,3 0 0 0,1 1-96 0,2 1 0 15,-2-1-16-15,1 1 0 16,0 2-176-16,0 2 0 0,2-2 0 0,0 3 128 16,0 0-128-16,1 1 128 0,-4 1-128 0,2 0 128 0,-3-1-128 0,0 0 0 15,1-1 144-15,0 1-144 0,2-1 160 0,-2 2-32 16,2 5-128-16,-1 1 192 0,-1 3-48 0,2-1-16 16,-1-2 0-16,1 3 0 0,-1 2 64 15,0 2 0-15,-3 3 0 0,-1-2 0 0,-1 0-192 0,-1 3 0 16,-1-1 0-16,2 2 0 0,2 3 0 0,1 0 0 15,1-3 0-15,0 3 0 0,0 4 800 0,3-1 176 16,0 0 48-16,0 1 0 16,0-1-1648-16,-2 2-320 0,0-1-64 0,-2 1-16 0,-2 3 832 0,1 2 192 0,1 1 0 15,0 2 0-15,0-1 0 0,2 2 0 0,-1 4 0 16,2 1 0-16,-1 3 272 0,3-1-48 16,3 0-16-16,0 0 0 0,1-1-32 0,0 3-16 0,0-1 0 0,0 2 0 15,-1 4-16-15,1-2 0 0,-1-3 0 0,2 2 0 16,-1 2-16-16,4-1-128 15,1-1 192-15,1 0-64 0,1-2-128 0,2 0 0 0,0 0 144 0,2-1-144 16,0 1 0-16,2 0 144 0,-1-1-144 0,4 0 0 16,-1-2 176-16,3-1-176 0,2 0 160 15,-1 0-160-15,2 0 176 0,2-2-176 0,1-2 192 0,2 0-192 16,-1-2 144-16,3 0-144 0,0-1 0 0,1 0 144 16,1 0-144-16,1-2 160 0,0-1-160 15,2-1 160-15,0-3-160 0,2 1 0 0,3 0 144 0,-1-1-144 16,-1 0 0-16,1 0 128 0,1-2-128 0,2-1 0 15,-2-3 0-15,-1-1 144 0,0-3-144 0,0 2 0 0,1 2 160 0,-1-2-160 16,2 2 128-16,0 0-128 0,1 0 192 0,0-2-64 16,-1 0 0-16,2 0 0 0,2 0 32 0,1-2 0 15,-1-2 0-15,3 0 0 0,2 2-16 0,3-1 0 16,0 1 0-16,1-2 0 0,2 0-144 0,-2 0 160 0,-2-3-160 0,1 0 160 16,-3-2-160-16,3 1 128 15,1-1-128-15,2-1 128 16,-2-3-128-16,5 3 160 0,0-3-160 0,2 1 160 0,3-1-160 0,0 2 160 0,-4-3-160 15,1 1 160-15,-3 0-160 16,2-1 192-16,1-1-192 0,0-1 192 16,2 0-48-16,2 2 0 0,3 0 0 0,2-2 0 15,-2-2 0-15,0 1 0 0,-1 1 0 0,-2 1 0 0,-1-2-16 0,-1 0-128 16,4-1 192-16,1-2-64 0,3-1 96 0,1 1 16 16,3 2 0-16,-4-2 0 0,-1-2-64 0,-2 0-16 15,2-1 0-15,2 0 0 0,0 0 16 0,4-1 0 16,4-1 0-16,-1-2 0 0,-1 1-176 0,1-1 0 15,-3 1 0-15,2-2 128 0,2 1-128 0,1-1 160 16,6-1-160-16,-2-2 160 0,-4-1-160 0,-1-1 128 16,0 2-128-16,1-2 128 0,-1-3-128 0,3 0 0 0,4 2 144 0,-1-2-144 15,-5 1 0-15,-1-2 0 0,2 0 0 0,0 1 128 16,0-3-128-16,4-1 128 0,3 0-128 0,-3 1 128 16,-4-1-128-16,1 0 128 0,-1-2-128 0,4-1 128 15,2 0-128-15,-2 1 0 0,1-1 128 0,-3-1-128 16,-2-1 128-16,1-1-128 0,-3 1 160 0,4-2-160 15,5 2 128-15,-3-2-128 0,-4-3 0 0,1-1 144 16,-3 0-16-16,2-1-128 0,0 0 192 0,1 1-64 16,3-2 32-16,-6-1 0 0,-1-1 0 0,-2 0 0 15,1-2-160-15,0 2 0 0,0-2 0 0,1 0 0 16,0-1 0-16,-2 1 192 0,-3-1-64 0,-2 0 0 16,-1 0-128-16,-2-3 0 0,0-1 0 0,1 1 0 0,1-2 0 15,2 1 0-15,1 1 160 0,-4-2-160 0,-2-2 144 0,-2 0-144 16,1 1 0-16,-1-1 144 0,0-3-144 0,1 2 0 15,0-3 0-15,1 1 128 0,-2-1-128 16,1-1 0-16,0 1 144 0,-1-3-144 0,-2 0 0 16,0 0 144-16,1-1-144 0,-2 0 0 0,0-2 208 0,1 0-64 15,3-2-16-15,-1 1 0 0,1 0-128 0,-7 1 192 16,-2-1-192-16,-2 1 192 0,0 0-48 0,0 0 0 0,-3 1 0 16,1 0 0-16,-2-2-16 15,0 1 0-15,0 0 0 0,1-4 0 0,1 1 0 0,-2-2-128 16,1-1 192-16,-1-2-64 0,-2 0-128 0,-3 2 128 0,-1 1-128 0,-1 2 128 15,-2-3-128-15,-1 3 0 0,0 0 0 0,-1 1 128 16,-2-2-128-16,1 1 0 0,0-3 0 0,-1 2 0 16,-1-1 0-16,0 0 0 0,-1-2 0 0,-1-1 0 15,0 0 0-15,0-3 0 0,0-1 0 0,1-2 0 16,2-3 0-16,-3 3 0 0,-1 1 0 0,1 2 0 16,-2-2-160-16,0 0 160 0,-5 0 0 0,1 1-144 15,0-4 144-15,-3 2 0 0,1 0-144 0,-3 1 144 16,0 3 0-16,-2-1 0 0,1-1 0 0,-1-2 0 15,-3-3 0-15,1 0 0 0,-2-1 0 0,1 1 0 16,-1 0 0-16,-2 2 0 0,2-3 0 0,-2-1 0 16,1-1 0-16,-3 0-176 0,2-3 176 0,-3 0-128 0,0 4 128 15,-1 1-128-15,-2 0 128 0,-2 1-128 0,0-2-32 0,1-1 0 16,-3-3 0-16,-1 1 0 0,2 2-32 0,-2-1 0 16,0 2 0-16,-2-1 0 15,-1 0 192-15,2 1-160 0,-3-1 160 0,1 2-160 0,0 2 160 16,0 2 0-16,-2-1 0 0,-1 3 0 15,-2 3 128-15,-3 0-128 0,-4-2 160 0,-1 2-160 16,-1 0 0-16,2 0 128 0,-1 2-128 0,0 1 0 16,-1 0 0-16,-1 2 0 0,0 2 0 0,1-1 0 0,-1 3 0 0,-4-1-160 15,-3-1 160-15,1 0-128 16,-1 1 0-16,2 2 0 0,1 0 0 0,-1 1 0 16,0-3 128-16,2 4-128 0,0-1 128 0,1 5-128 0,-6 0 128 0,2 0 0 15,-1-1-144-15,0 1 144 0,0 0 0 0,0 1 0 0,1-2 0 16,0 3 0-16,-1-1 0 0,0 1 0 15,-1 2 0-15,-4-1 0 0,-4-2-128 0,1 2 128 16,2-3 0-16,1 4 0 0,1 2 0 0,0-1 0 0,-1 2-144 0,0 0 144 16,0-1 0-16,-3 1-192 0,-2 0 192 0,3 0-160 0,1-1 160 15,2 1 0-15,2 0 0 0,0 2-128 16,1 1 128-16,0 1 0 0,-5 0 0 0,1 0 0 16,-2 1 0-16,-1-1-208 0,3 1 80 0,0 0 128 15,-1 2-144-15,1 0 144 0,2-4 0 0,-6 2 0 0,-2 3-176 16,1-1 176-16,-2 2-160 0,2 0 160 15,4-1 0-15,-1 0 0 0,2 2 0 0,0 1 0 16,-1 1 0-16,-2 0-144 0,-4-1 144 0,1-1 0 16,5 0-176-16,0 1 176 0,2 1-208 0,0 1 80 15,1 0 128-15,-1 2 0 0,-2 0 0 0,0 1 0 16,-3-1 0-16,3-1 0 0,3 1 0 0,0-1 0 0,0 2 0 0,0 1 0 0,1 1 0 16,-4 1 0-16,-1 0 0 0,-2 0 0 0,1-2 0 0,0 3-128 15,3 1 128-15,-1 1 0 0,0-1 0 0,2 4 0 16,0 0 0-16,-3 3 0 15,-2 0 0-15,0 1 0 0,0-1 0 0,3 0-128 0,2 1 128 0,0 3 0 16,-2 2 0-16,1 1 0 0,-1 1 0 0,-1 0-128 31,0 2-16-31,-1 0 0 0,2 1 0 0,0 1 0 16,2-1-320 0,2 5-64-16,4 2-16 0,-3 1 0 0,-1 1-1232 0,-3 4-240 0,-1 3-48 0,1 3-14208 0</inkml:trace>
  <inkml:trace contextRef="#ctx0" brushRef="#br0" timeOffset="57036.08">14364 10957 13823 0,'0'0'1216'0,"-5"-4"-960"16,0-1-256-16,0 1 0 0,1-1 1344 0,0-1 240 0,-2 2 32 0,1-1 16 16,-1 2-784-16,-1 0-144 0,0-2-48 0,-1 2 0 15,-1 0-272-15,2-1-48 0,-1 1-16 0,-1 0 0 16,-1-1 48-16,1 0 0 0,2 1 0 0,-4-1 0 16,1 2 32-16,0 0 16 0,0 0 0 0,0 0 0 15,0-1-176-15,0 2-48 0,0-1 0 0,0 1 0 16,-1 0 128-16,0-1 32 0,0 1 0 0,0 1 0 0,0 0-80 0,0 0-16 15,-1 0 0-15,0 0 0 0,0 1 48 16,0 0 0-16,0 0 0 0,1 1 0 0,-1 0-112 0,1 2 0 16,-1-1-16-16,1 0 0 0,-1 1-16 0,0 0 0 15,-1 0 0-15,0 1 0 0,-2-1-160 0,-1 2 192 16,1-2-192-16,0 2 192 16,-1 1-192-16,1 0 0 0,-2 1 0 0,1-1 0 0,-2 1 128 15,2 1-128-15,0 0 0 0,2 0 128 0,0 1-128 0,-1 0 160 16,1 1-160-16,0 1 160 0,-2 0-160 0,3 1 160 0,-2-1-160 0,1 2 160 15,-2 0-160-15,1 2 128 0,-1-1-128 0,1 0 128 16,0 2-128-16,-1 1 0 0,1-2 0 0,-1 1 0 16,0 0 0-16,-2 1 0 0,0-1 144 15,-1 2-144-15,0-1 176 0,0 0-48 0,1-1 0 16,-1 0 0-16,-1 1-128 0,3 1 160 0,0-1-160 0,1 2 160 16,0 1-160-16,2-1 0 0,0-1 144 0,-1 2-144 15,1-2 144-15,1 1-144 0,1-1 192 0,1 0-192 16,0-1 304-16,0 1-48 0,0 0-16 0,0 0 0 15,1 2-80-15,0 0-16 0,0-1 0 0,1 1 0 0,-1 1-144 0,2-1 192 16,0 0-192-16,-1 0 192 0,0 1-192 16,0 2 160-16,2 0-160 0,-1 2 160 0,0 0-160 0,2-1 0 15,1 0 144-15,1 0-144 0,-2-2 192 0,2 0-16 16,1 1-16-16,1 0 0 0,-1 0-16 0,2 2 0 16,0 0 0-16,2 0 0 0,-1 1-144 0,2 0 160 15,0 2-160-15,0 1 160 0,0-1-160 0,1 1 0 16,-2 1 0-16,3-3 0 15,0 1 0-15,-1 1 128 0,1-2-128 0,-2 1 0 0,0-2 128 16,0 2-128-16,0-1 0 0,2 0 128 0,-1 1-128 0,0-1 0 0,2 0 0 0,-1-1 0 16,1 2 0-16,-1 0 0 0,0-1 0 15,1 0 0-15,-1-2 0 16,2 0 128-16,-1 1-128 0,1 0 0 0,-1-2 128 16,1-1-128-16,1 0 0 0,1 2 128 0,0 2-128 15,1-3 128-15,0-1-128 0,1 2 128 0,0-1-128 0,1 0 0 16,-1-1 0-16,1 1 0 0,1-1 128 0,0-1-128 15,2-1 0-15,0 0 128 0,0 0-128 0,2 2 160 16,-1-2-160-16,1-1 160 0,2-2-160 0,0-1 160 16,0 1-160-16,1 1 160 0,1 1 32 0,1-1 0 0,0-3 0 0,-2 3 0 0,1 0-192 15,-1-1 0-15,-1-3 0 0,-1 2 0 16,2-3 0-16,1-1 0 0,-1 1 0 0,2-2 0 0,2 0 192 16,-2 0-64-1,1 0 0-15,3 0 0 0,-3-2 0 0,3 0-128 0,2-2 192 0,3 2-64 0,1-2 0 16,1 0-128-16,0 0 192 15,-3 0-64-15,0-3 0 0,0 1-128 0,0-1 192 16,2 0-64-16,-2-1-128 0,0 1 128 0,0-2-128 0,2 1 128 16,0-1-128-16,-1-1 128 0,7 0-128 0,-3-1 128 15,1-1-128-15,-1 0 160 0,-1-1-160 0,-1 0 160 16,1-1-32-16,0 1-128 0,-1-2 192 0,1 0-64 16,0-2-128-16,1 2 160 0,2-1-160 0,1-1 160 15,-1 0-160-15,0 0 192 0,-1-2-192 0,-2 1 192 16,-1-2-64-16,0 3 0 0,0-2 0 0,1 0 0 15,-1-2 48-15,1 0 0 0,-1 0 0 0,2 1 0 16,1-1-48-16,1-1 0 0,1 0 0 0,-2 0 0 16,-2-1-128-16,0-2 128 0,-2-1-128 0,0 1 128 0,-1-1 48 15,-1 0 0-15,0 0 0 0,-2-2 0 0,1 1-32 16,-1-1 0-16,1-1 0 0,-1 1 0 0,1-2-16 16,-2 0-128-16,-1-1 192 0,-1 2-64 0,-2-1 0 0,-1 1-128 15,-1-1 192-15,-2 1-64 16,-1-1 0-16,0 1-128 0,-1-3 192 0,0 1-64 0,-1 0-128 0,1 0 128 15,-1 2-128-15,0-3 128 0,0-2-128 0,-1-1 160 16,0 1-160-16,1 0 160 0,-2-1-160 0,-2-1 128 16,1-1-128-16,1-1 128 0,-1-1-128 0,0 1 128 15,0 0-128-15,0 2 128 0,-2 1-128 0,1 0 128 16,1-4-128-16,-1 2 128 0,-2 0-128 0,-1 1 128 0,0-1-128 16,-2-2 128-16,0 0-128 0,0 0 0 0,1 0 144 0,-2 2-144 15,1-1 0-15,-2-1 128 0,2 1-128 16,-2 1 0-16,0-1 0 0,-1 0 0 15,-1 2 0-15,0-1 128 0,0-1-128 0,0 1 0 0,-2-2 0 0,0 1 128 16,0 0-128-16,0-1 0 0,-4 0 0 0,2 1 0 16,0-2 0-16,0 1 128 0,-2 1-128 0,1-1 0 15,0 3 0-15,-1-1 144 0,-1 0-144 0,-1 0 0 16,0 1 144-16,-1-2-144 0,0 1 0 0,-2 1 144 16,-1 0-144-16,0-1 0 0,0-3 0 0,-2 1 0 0,-1 0 0 0,0-1 0 15,-1-1 0-15,2 0 0 0,0-1-128 0,0 4 128 16,-1 0 0-16,0-2 0 0,-2 2 0 0,1 1 0 15,-1 0 0-15,-1 1 0 16,1 0-128-16,-1-1 128 0,0 2 0 0,-1 2 0 0,2-1 0 0,-3 0 0 16,2-1 0-16,-1 2 0 0,1 0-128 0,-4 0 128 15,0-2 0-15,-1 3 0 0,-1-2 0 0,-1 2 0 16,0 0-144-16,0 1 144 0,0 2 0 0,1 0 0 16,1-3 0-16,0 1 0 0,0 1-128 0,0 0 128 15,1 1 0-15,-1-1 0 16,0 1 0-16,0 0-128 0,1 1 128 0,0 0 0 0,0-1 0 0,1 2 0 0,0 1-128 15,-2-1 128-15,-2 1 0 0,0 0 0 0,0 0-128 0,-1 0 128 16,-1-1 0-16,2 2-128 0,0-1 128 0,1 0 0 16,0 1 0-16,1 1-128 0,0 0 128 0,0 0 0 15,2 1 0-15,-1 1 0 16,-1 0-128-16,1 1 128 0,0 0 0 0,3 1 0 0,-1 0-128 0,-1 0 128 16,1 0 0-16,-2 2-128 0,0-1 128 0,0 0 0 15,1 0-128-15,-2 2 128 0,-2-1 0 0,1 2 0 16,0 0-128-16,1 0 128 0,1 0 0 0,0 1 0 15,0 0-160-15,0 1 160 0,0 0-128 0,-1-1 128 16,0 2-912 0,0 0-112-16,1 0 0 0,0 0-16 0,0 0 1632 0,1 1 336 0,-4-1 64 0,-1 1 16 15,-1 0-816-15,0 0-192 0,0 0 0 0,-2 0 0 0,1 0 0 16,0 1 0-16,1 0 0 0,0 0 0 0,0 0 0 0,-1 1 0 16,0-2 0-16,1 3 0 0,-2-1-208 0,1 1 64 15,-1 0 16-15,-1 0 0 0,-3 0-160 0,-1 1-32 16,-2-1 0-16,1 3 0 15,-1 1-256-15,1-2-48 0,1 1-16 0,1 0 0 16,0 3-208-16,2 0-48 0,-1 0-16 0,1 1 0 16,2 2-1120-1,-1 2-208-15,1 0-64 0,-3 2-13376 0</inkml:trace>
  <inkml:trace contextRef="#ctx0" brushRef="#br0" timeOffset="60469.11">11693 10254 2751 0,'0'0'256'0,"0"0"-256"16,0 0 0-16,-7 3 0 0,0-3 1104 0,7 0 176 0,-8-3 48 0,8 3 0 15,-9-2-896-15,9 2-176 16,-9-3-48-16,4 1 0 0,5 2 368 0,-8-4 80 0,8 4 16 0,-9-3 0 16,2-1 288-16,7 4 48 0,-6-4 16 0,2 2 0 0,-2-1-112 15,1 0-16-15,-1-1 0 0,-2 0 0 16,1 2-192-16,7 2-64 0,-6-3 0 0,1 1 0 16,-1 0-320-16,2 0-64 0,-2-1 0 0,2-1-16 0,0 2 144 0,-2-1 48 0,6 3 0 0,-3-4 0 31,-1 1 160-31,4 3 48 0,-3-3 0 0,-1-2 0 15,-1 1 16-15,5 4 16 0,0 0 0 0,0 0 0 16,-2-3-48-16,2 3-16 0,-3-5 0 0,1 0 0 0,2 5 32 0,0 0 16 16,0 0 0-16,0 0 0 0,-1-6 0 0,1 6 0 15,0 0 0-15,0 0 0 0,0 0-48 0,0 0-16 16,0 0 0-16,0 0 0 0,0 0-128 0,0 0-16 16,0 0-16-16,0 0 0 0,0 0-192 0,0 0-48 15,-6 5 0-15,3 0 0 0,-1 3-192 0,2 1 0 16,-2 2 128-16,3 1-128 0,-4 1 0 0,2 1 0 15,0 2 0-15,1-1 0 0,-2 1 0 0,2-1 0 0,0 0 0 0,0 1 0 16,1-1 0-16,-1 1 0 16,1-1 0-16,1 0 0 0,0 0 0 0,-1-2 0 15,0 0 0-15,0-1 0 0,0-1 0 0,1 0 0 0,-2 0 0 0,1-1 0 16,1-1-640 0,0-1 0-16,0-8-16 0,0 0 0 15,0 0-1584-15,1 6-320 0,-1-6-64 0,0 0-6448 0,0 0-1280 0</inkml:trace>
  <inkml:trace contextRef="#ctx0" brushRef="#br0" timeOffset="60757.23">11691 10229 17039 0,'1'-10'752'0,"2"6"160"0,-2-3-720 0,1 1-192 16,-1-1 0-16,1 1 0 0,-1 1 1456 0,0-1 256 15,-1 2 48-15,0 4 16 0,1-4-288 16,-1 4-48-16,0 0-16 0,0 0 0 0,0 0-288 0,0 0-64 15,0 0-16-15,0 0 0 0,0 0-400 0,0 0-80 16,0 0 0-16,0 0-16 0,0 0-160 0,4 7-16 16,0 1-16-16,-1 2 0 0,0 0-128 0,-1 1-32 15,1 1 0-15,0 2 0 0,-2 2-208 0,1 0 176 16,1 2-176-16,0 0 160 0,-2 1-160 0,-1 1 0 16,0 1 0-16,0-1 0 0,-1-1 0 0,-2 1 128 0,0 0-128 15,0 0 0-15,-3 0 0 0,0 1 0 0,-2 2-224 16,-1-1 80-1,-2-1-704-15,-1 1-144 0,0 0-32 0,-3-2-9152 0,-2 0-1856 16</inkml:trace>
  <inkml:trace contextRef="#ctx0" brushRef="#br0" timeOffset="61074.23">11292 10298 18431 0,'0'0'816'0,"-3"-3"160"0,0 0-784 0,3 3-192 0,-3-4 0 0,3 4 0 0,-5-3 2720 0,5 3 496 16,-5-1 112-16,-1 1 0 0,6 0-2000 0,-5 2-416 16,-4 2-80-16,2 0 0 15,0 1-512-15,-1 5-80 0,-1 0-32 0,0 3 0 0,0 4-208 0,2 2 176 16,-1 2-176-16,3 2 160 0,-1 1-160 0,1 1 0 15,0 2 144-15,3 0-144 0,0-2 0 0,-2 1 144 16,4-3-144-16,0-1 0 0,2-1 144 0,0-2-144 0,1 1 0 16,3-3 144-16,-1-3-144 0,2 0 0 15,1 0 144-15,2-2-144 0,2-4 0 0,2-1 0 0,0-4 0 0,2-3 0 16,3-2-544-16,3-2-176 16,2-4-48-16</inkml:trace>
  <inkml:trace contextRef="#ctx0" brushRef="#br0" timeOffset="62360.43">13111 12197 8287 0,'0'0'368'0,"0"0"80"0,0 0-448 0,0 0 0 0,0 0 0 0,0 0 0 0,0 0 4048 0,0 0 736 0,2-9 144 0,-2 9 16 15,2-9-3424-15,-2 9-688 0,5-8-144 0,-1 1-32 32,1 0-272-32,1 1-64 0,-1 0-16 0,1 2 0 0,-1-2 16 0,2 2 0 15,-7 4 0-15,10-4 0 0,0-1 0 0,-2 2 0 0,-8 3 0 0,9-2 0 16,-9 2-48-16,9-3 0 0,-9 3 0 0,0 0 0 15,0 0-272 1,9 5 128-16,-9-5-128 0,6 9 0 0,-3 1 0 0,-1-1 0 0,-2 1-192 0,-1 2 48 16,-1 2-192-16,-3 1-48 0,-1 0 0 0,-1 0 0 15,1-1 176-15,-2-1 16 16,1 0 16-16,1 0 0 0,-1-1 176 0,2-1 0 0,-2-1 0 16,1-2 0-16,1 0 0 0,1 0 0 15,-1-1 0-15,1 0 0 0,4-7 0 0,-5 8 0 0,5-8 160 0,-4 6-160 16,4-6 1104-16,0 0 128 0,0 0 32 0,0 0 0 15,0 0-1632 1,0 0-320-16,0 0-64 0,0 0-16 0,0 0 928 0,0 0 176 0,0 0 48 0,9 0 0 16,0 0-32-16,-1-1 0 0,1-1 0 15,1 0 0-15,1 0-112 0,-2-1-32 0,1 0 0 0,0 1 0 16,0 0-208-16,-1 0 0 0,1-1 0 0,1 2 0 16,0 0 0-16,1 1 0 0,-1 0 0 0,2 0 0 31,0 0-336-31,1 0-112 0,0 0-32 0,1 0 0 15,-1 0-1888-15,1 0-368 0,-1 1-80 0</inkml:trace>
  <inkml:trace contextRef="#ctx0" brushRef="#br0" timeOffset="62682.45">13470 12150 26831 0,'0'0'1184'0,"0"0"256"0,0-9-1152 0,-1 1-288 16,1 8 0-16,0-8 0 0,0 8 768 0,0-7 112 16,0 7 16-16,0 0 0 0,3-9-416 0,-3 9-80 15,0 0-16-15,0 0 0 0,4-8-48 0,-4 8-16 16,0 0 0-16,0 0 0 0,0 0 64 0,0 0 16 0,8-3 0 0,-8 3 0 16,0 0-16-16,0 0 0 0,7 3 0 15,-1 4 0-15,-2 2-48 0,1 2-16 0,-2 2 0 0,-1 0 0 16,0 0-160-16,2 3-32 0,-2 0-128 0,0 2 192 15,-1-1-192-15,0 2 128 16,0 1-128-16,0 0 0 0,-1-1 0 0,-1 1 0 0,-1 0 0 0,0-1 0 16,-1-1-384-16,-1-1 0 0,-1-2-16 0,-2 2 0 31,0-1-592-31,-3 1-112 0,-2-2-32 0,-3 1-8720 0,-2-2-1728 0</inkml:trace>
  <inkml:trace contextRef="#ctx0" brushRef="#br0" timeOffset="63054.29">13101 11979 22111 0,'0'0'1968'0,"0"0"-1584"16,-3-8-384-16,3 8 0 0,0 0 1920 0,-5-5 288 16,5 5 64-16,-4-4 16 0,4 4-1520 0,0 0-320 15,-7-3-48-15,7 3-16 0,-9 1-192 0,2 3-64 16,-1 0 0-16,1 5 0 0,-1 2-128 0,-1 2 0 16,-1 5 0-16,1 0 0 0,-3 3 0 0,1 2 0 0,0 3 0 0,0-1 0 15,0 0-176-15,1 2 176 0,2-2-128 0,3 3 128 0,0 0 0 0,4 0 176 31,4 1-16-31,1-1 0 0,3-2 96 0,2 0 0 0,2-2 16 0,2-2 0 16,0-4-112-16,1 0-32 0,3-3 0 0,-2-2 0 16,3-4-128-16,0-1 0 0,3-2 0 0,2-3 0 15,3-3-1360-15,1-3-368 0,3-4-64 0</inkml:trace>
  <inkml:trace contextRef="#ctx0" brushRef="#br1" timeOffset="67997.21">14150 8031 7359 0,'0'0'320'0,"0"0"80"0,0 0-400 0,0 0 0 16,0 0 0-16,4-8 0 0,-4 8 400 0,2-7 0 0,0-1 0 0,-2 8 0 16,0 0-16-16,2-9 0 0,0 2 0 0,-2 7 0 15,1-9 320-15,2 1 48 0,-3 8 16 0,2-8 0 16,-2 8 144-16,2-8 48 0,0-1 0 0,-2 9 0 16,1-9-16-16,2 2 0 0,-3 7 0 0,2-7 0 15,-2 7-256-15,2-8-48 0,-1 1-16 0,-1 7 0 16,0 0-96-16,1-7-16 0,-1 7 0 0,0 0 0 0,0-8-32 0,0 8-16 15,0-8 0-15,0 8 0 0,0 0-64 0,0 0-16 16,0 0 0-16,0 0 0 0,0 0-48 0,0 0-16 16,0 0 0-16,0 0 0 0,0 0-160 15,0 0-32-15,0 0-128 0,0 0 192 0,0 0-192 16,0 0 176-16,0 0-176 0,0 0 160 0,0 0-32 0,0 12-128 16,0-1 192-16,0 0-64 0,-1 0-128 0,-1 0 160 15,0 0-160-15,1 1 160 0,-3 3-32 0,2 0-128 0,-1 1 192 16,2-1-64-16,0-1-128 0,-1 3 160 0,2 0-160 0,0 2 160 15,-1 1-160-15,1 1 0 0,1 1 0 16,1 0 128-16,-2 0-128 0,1 1 0 0,1 0 0 16,0 1 0-16,-1 1 0 0,0 3 0 15,0-3 0-15,2 2 0 0,-1-1 0 0,0-1 0 16,-1 0 0-16,1-1 0 0,0 0 208 0,1-1-32 0,-2 3-16 0,2 1 0 16,0-2 16-16,1 0 0 0,-2 0 0 0,1 1 0 15,0-1-32-15,2 3 0 0,0 2 0 0,1-1 0 16,-3 1-144-16,2 0 128 0,-1-2-128 15,-1 1 128-15,2-1-128 0,-3 2 0 0,1 2 144 0,2 0-144 16,0-1 0-16,1 0 144 0,-2-1-144 0,1 1 0 16,-1 0 192-16,0 0-64 0,1 2 0 0,-2-1-128 0,0-2 176 15,2-1-176-15,-1-1 160 0,0 0-160 16,1 2 240-16,-4 0-48 0,2 1-16 0,0-1 0 0,1-2 16 0,-1 0 16 16,0 1 0-16,1 1 0 0,-1 2 16 15,0-2 0-15,1 1 0 0,-2 0 0 0,0 0-48 16,2-3-16-16,0 1 0 0,-1 1 0 15,-1 2-16-15,1-2 0 0,1 0 0 0,-1 3 0 0,0-1-144 16,0 0 0-16,1 0 144 0,-1 0-144 0,1 0 0 0,-1-3 144 0,0 2-144 0,0-2 0 31,0-1 128-31,0 2-128 0,-1 0 0 0,1 0 0 0,1 1 192 0,-1-1-192 0,0 0 192 16,1-2-192 0,-1 1 240-16,0-1-64 0,2 0-16 0,-3 1 0 0,0-1-160 15,0 0 192-15,0-2-192 0,1 3 192 0,-2-3-192 16,0 2 128-16,0-2-128 0,0 1 128 0,1 2-128 0,0 0 0 15,1-2 0-15,-1 2 128 0,-1 0-128 0,1 0 0 16,-1 0 0-16,0 0 0 0,0 1 0 0,2 0 0 0,-3-2 0 0,1 1 0 16,-1-2 0-16,1 1 128 0,0-2-128 0,0 2 0 15,-1-1 128-15,1 0-128 0,-1-3 0 0,2 1 128 16,-1 1 0-16,1-1 0 0,0 0 0 16,-2 0 0-16,0 0-128 0,1-1 128 0,-1 1-128 0,0-2 128 15,0 0-128-15,1 0 0 0,-1 1 144 0,0-2-144 0,0 0 0 0,1 0 128 16,0 0-128-16,0 0 0 0,0-2 0 0,0 1 128 31,-1 0-128-31,2 0 0 0,-1 0 160 0,1-1-32 0,-1 0-128 0,-2 2 192 0,1-3-64 0,0 2 0 16,1-1-128-16,-1 1 192 15,0-2-64-15,1 1 0 16,0-1-128-16,0-1 192 0,0-2-48 0,0 1-16 0,1 1 0 0,-1-1 0 0,0-3-128 0,-1 1 192 0,0-1-192 16,1 0 192-16,0 1-192 0,-1-2 128 15,1-2-128-15,-1 1 128 16,0 0-128-16,0 0 192 0,-1-1-192 0,1 0 192 15,0 0-192-15,0 0 160 0,-1-1-160 0,1 0 160 16,0-1 16-16,0 0 0 0,0-9 0 0,0 9 0 16,1 0-176-16,-1-9 0 0,0 10 0 0,0-1 0 15,0-9 160-15,0 9-160 0,0-9 192 0,0 9-192 16,1-2 160-16,-1-7-160 0,0 0 128 0,0 9-128 16,0 0 144-16,0-9-144 0,-1 8 160 0,1-8-160 15,-1 7 128-15,1-7-128 0,0 9 0 0,0-9 0 0,0 8 128 0,0-8-128 16,0 0 0-16,1 9 0 0,-1-9 0 0,1 8 0 15,-1-8 0-15,0 9 0 0,0-9 0 0,1 9 128 16,-1-1-128-16,1-2 0 0,-1-6 0 0,1 10 0 16,2-2 0-16,-3-2 0 0,0-6 0 0,1 9 0 15,0-1 0-15,-1-8 0 0,2 8 0 0,-2-8 0 16,0 0 0-16,3 8 0 0,-3-8 0 0,1 9 0 16,-1-9 0-16,0 0-160 0,4 9-80 0,-4-9-16 15,2 8 0-15,-2-8 0 0,0 0-16 0,0 0-16 16,0 0 0-16,0 0 0 15,0 0-528-15,0 0-96 0,0 0-32 0,0 0-11136 16,0 0-2224-16</inkml:trace>
  <inkml:trace contextRef="#ctx0" brushRef="#br1" timeOffset="70131.69">14565 12602 6447 0,'0'0'576'0,"0"0"-576"15,0 0 0-15,0 0 0 0,-7 1 1344 0,7-1 144 16,-7-1 48-16,7 1 0 0,0 0-752 0,0 0-144 15,-9-1-16-15,9 1-16 0,0 0-224 0,0 0-32 16,-9-1-16-16,9 1 0 0,0 0 80 0,-8-2 16 16,8 2 0-16,0 0 0 0,-7-1-16 0,7 1 0 0,0 0 0 0,-9 0 0 15,9 0-48-15,0 0-16 0,0 0 0 0,-9 0 0 16,9 0-64-16,0 0-16 0,0 0 0 0,-9 0 0 16,9 0-32-16,-10 0-16 0,10 0 0 0,-8 0 0 15,8 0 0-15,-9 1 0 0,9-1 0 0,0 0 0 16,-9 0 64-16,9 0 16 0,-8-1 0 0,8 1 0 15,-9 0 96-15,9 0 32 0,0 0 0 0,-8-1 0 16,8 1-48-16,0 0 0 0,0 0 0 0,0 0 0 16,0 0-64-16,0 0-32 0,-9-2 0 0,9 2 0 15,0 0-32-15,0 0 0 0,0 0 0 0,0 0 0 16,0 0 16-16,0 0 0 0,0 0 0 0,0 0 0 0,0 0-128 0,0 0-16 16,0 0-128-16,0 0 192 0,8 1-192 0,-1 0 144 15,2 0-144-15,1 0 128 0,0 1 0 0,1 0 0 16,-1-1 0-16,3 1 0 0,0-1 96 0,0 0 16 15,2 0 0-15,0 0 0 0,0-1 16 0,3 3 16 16,2-1 0-16,1-1 0 0,1-1-48 0,1 1-16 16,0 0 0-16,2 0 0 0,2-1-16 0,-3 0-16 15,0-1 0-15,-1 1 0 0,0 1-48 0,1 0 0 16,1 0 0-16,0 1 0 0,-1-4 0 0,3 2 0 16,-1 0 0-16,0 0 0 0,1 0-128 0,1 0 160 15,3 0-160-15,1 0 160 0,1 0-160 0,-1 0 192 16,-1 2-192-16,-2-2 192 0,-1 0-64 0,2 1 0 0,-1-1 0 0,1 0 0 15,0 0 0-15,-1 0 0 0,2-1 0 16,2 1 0-16,1 0-128 0,2 0 192 0,0 0-192 0,-1 0 192 16,0 0-192-16,-1 1 0 0,-1 0 144 0,1 0-144 15,1 0 0-15,0 0 144 0,0-2-144 0,2 1 0 16,2 0 144-16,0 0-144 0,2 1 0 0,0 0 144 16,2-1-144-16,-5 2 0 0,0-1 144 0,0 1-144 15,1-1 0-15,-1-1 144 0,3 0-144 0,-2 0 0 16,3 0 128-16,2 1-128 0,2 0 0 0,0 0 0 15,-5-1 0-15,1 1 0 0,0 0 128 0,1 1-128 16,1-1 0-16,1 2 0 0,1-2 0 0,3 1 0 0,1 0 128 16,0 0-128-16,-3-1 0 0,1 1 0 0,2 0 128 15,-1-1-128-15,1-1 0 0,2 2 0 0,0 0 0 16,2-1 128-16,1-1-128 0,-2 1 0 0,-2-1 128 0,-1 2-128 16,1-1 0-16,2 1 0 0,2-1 128 15,0 1-128-15,1 0 0 0,-3 1 0 16,-3-2 0-16,1 1 0 0,-1-1 128 0,4 0-128 0,1 1 0 0,2 0 0 15,2 0 0-15,-3 0 0 0,-3 0 128 16,-1 0-128-16,1-1 0 0,2 1 0 0,-1 1 128 0,2-1-128 16,4 0 0-16,-3 0 0 0,-4 0 0 15,-2 1 128-15,2-2-128 0,1 2 0 0,1 1 128 0,2 0-128 0,3-1 0 0,-4 0 0 16,-3 0 160-16,-1 0-160 0,0 0 128 0,0 0-128 16,-1 1 0-16,3 0 128 0,2-1-128 0,2 2 0 15,-6-2 0-15,1 0 0 0,-3 2 0 0,-1-2 0 16,2-1 0-16,1 1 0 0,-1-1 0 0,4 0 0 15,0 1 0-15,-3 1 0 0,-5-3 0 0,-1 1 0 0,1 0 0 16,-2 0 0-16,2 0 0 0,0 2 128 0,3-1-128 0,-2 0 0 16,0-3 144-16,-3 0-144 0,-6 1 128 0,0 2-128 15,-2-1 128-15,1-1-128 0,-1 0 192 0,-1 1-16 16,1 0-16-16,-1 1 0 0,0-1-32 0,1 0 0 16,-3-1 0-16,0 1 0 0,-2 1-128 0,-3-1 192 15,1-2-192-15,-4 0 192 0,2-1-192 0,-4 1 128 16,-1 0-128-16,-1-1 128 0,0-1-128 0,-1 1 0 15,-1 1 0-15,-1 0 128 0,-3 0-128 0,1 0 128 16,-1 0-128-16,0 0 128 0,-3 0-128 0,-2-1 0 16,0-1 144-16,-1 1-144 0,-2 0 0 0,-8 1 144 15,0 0-144-15,8-2 0 0,-8 2 0 0,0 0 0 16,7-4 0-16,-7 4 0 0,0 0-240 0,0 0 0 0,0-5 0 0,0 5 0 31,0 0-176-31,0 0-32 0,0 0-16 0,0 0 0 16,-5-6-416-16,5 6-80 0,-7-4 0 0,7 4-16 15,-7-4-720-15,0-1-144 0,0 1-16 0,7 4-16 16,-6-5-1536-16,-1 2-304 0</inkml:trace>
  <inkml:trace contextRef="#ctx0" brushRef="#br1" timeOffset="70545.1">21429 12673 20607 0,'0'0'912'0,"-8"-7"192"0,1-2-880 0,-1 1-224 0,-1 0 0 0,1 2 0 15,0 0 1152-15,-1 1 176 16,0-3 32-16,1 1 16 0,2 0-432 0,-3 1-96 0,0 1-16 15,1 0 0-15,8 5-368 0,-8-4-80 0,-1-2 0 0,1 2-16 16,8 4-64-16,0 0-16 16,-9-3 0-16,9 3 0 0,0 0-32 0,0 0-16 0,0 0 0 0,0 0 0 15,0 0-16-15,0 0 0 0,0 0 0 0,0 0 0 16,0 0-96-16,0 0-128 0,0 0 176 0,1 10-176 0,2-2 240 0,1 1-64 16,4-1-16-16,-1 0 0 15,2-3-160-15,0 2 160 0,1-1-160 0,1 2 160 16,1 0 0-16,1-1 0 0,3 0 0 0,-1 1 0 0,2-1 80 0,-1 0 16 0,-1 0 0 15,1-2 0 1,0 1-112-16,1-1-16 0,-2 1 0 0,0-1 0 0,-2 1-128 0,0-1 160 0,-2 0-160 0,-1 0 160 16,-1 1 64-16,-1-1 16 0,-8-5 0 0,8 7 0 15,-8-7 80-15,6 7 0 16,-6-7 16-16,2 10 0 0,-2-1 48 0,-2 2 0 0,-3-1 0 0,-1 1 0 16,-4 0-176-1,-2 2-16-15,-3 1-16 0,-3 2 0 16,-4 1 16-16,-1 1 0 0,-2 2 0 0,1 0 0 15,-1 1-192-15,1-2 0 0,1 2 0 0,-1 1 0 16,1-3 0-16,2-1-224 0,3-2 48 0,1-1 16 16,2 0-208-16,4-3-32 0,-1-1-16 0,2-1 0 15,1-4-2320-15,-1 0-464 0</inkml:trace>
  <inkml:trace contextRef="#ctx0" brushRef="#br1" timeOffset="72710.02">14132 7909 15839 0,'0'0'704'0,"0"0"128"0,0 0-656 0,0 0-176 0,1-7 0 0,-1 7 0 0,0 0 1088 0,0 0 192 15,1-5 48-15,-1 5 0 0,0-6-304 0,0 6-64 16,0 0-16-16,0 0 0 0,0 0-112 0,0 0 0 16,0 0-16-16,0 0 0 0,0 0-304 0,0 0-48 15,-5 3-16-15,1 2 0 0,0 4-144 0,-2 2-48 0,-1 2 0 16,1 3 0-16,-2 0-128 0,2 2-128 0,-2 0 144 0,1 1-144 16,1-1 0-16,-1-2 0 15,0 1 0-15,2-2 0 16,1-1 0-16,1 0 0 0,0-2 0 0,0-2 0 15,-1-2 224-15,2-1-48 0,1-2-16 0,1-5 0 16,0 0 432-16,0 0 96 0,0 0 16 0,0 0 0 16,0 0 96-16,0 0 32 0,3-4 0 0,2-3 0 0,0-2 0 0,-1-4 0 15,1 0 0-15,2-1 0 0,-1-1-272 0,1-2-48 16,1-1-16-16,-3 0 0 0,2-1-144 0,0 1-32 16,0 2 0-16,0 1 0 0,-1 0 0 0,1 3-16 15,1 1 0-15,-1 2 0 0,1 2 16 0,-1 1 16 16,-2 1 0-16,2 1 0 0,-1 3-80 0,2 1 0 15,0 0-16-15,-1 1 0 0,0 0-240 0,1 2 0 16,2-1 0-16,-2 1 0 0,1 3 0 0,0 0 0 16,0 0 0-16,0 0 0 0,0 1-160 0,0 0-32 15,-1-1 0-15,0 2 0 16,-1 0-272-16,1 0-64 0,-1 2-16 0,-1 0 0 16,-1 0-400-16,-2 1-80 0,0 0 0 0,1 1-16 15,-3 1-2336-15,0 1-464 0</inkml:trace>
  <inkml:trace contextRef="#ctx0" brushRef="#br1" timeOffset="73197.99">14710 7454 6447 0,'0'0'272'0,"0"0"80"0,0 0-352 0,0 0 0 16,0 0 0-16,-3-5 0 0,0 2 2480 0,0 0 416 0,3 3 96 0,-5-4 16 16,0 2-1296-16,1 0-256 15,0 0-48-15,-1 0-16 0,1-1 144 0,4 3 48 16,-3-3 0-16,-2 1 0 0,5 2-176 0,-3-3-16 0,3 3-16 0,0 0 0 15,0 0-288-15,0-7-64 0,0 0-16 16,2 1 0-16,1-2-160 0,2 0-16 0,1 2-16 0,2-2 0 16,1 0-192-16,2 0-48 0,-1-2 0 0,2 0 0 15,2-1-160-15,0 0-32 0,1 0-16 16,0 1 0-16,-1 0-160 0,7-2-16 0,-3 2-16 16,-2 1 0-16,1-1-48 0,-2 3 0 0,2 1 0 0,-6 3 0 15,-1 1-128-15,1-1 0 0,0 1 0 0,0 1 0 16,0-1 0-16,0 3 128 0,0 2-128 15,1 2 0-15,0-1 0 0,0 2 0 0,-1 0-192 0,0 2 192 0,0 1-432 0,0 1 48 16,1 1 0-16,0 0 0 16,-3 0-384-16,0 0-80 0,-1 0-16 0,-3 0 0 15,-1 0-1760-15,0 0-336 0,-1 1-80 0,-2-1-16 16,-1-1-240-16,-2-2-48 0</inkml:trace>
  <inkml:trace contextRef="#ctx0" brushRef="#br1" timeOffset="73528.45">15026 7314 12895 0,'-2'-4'1152'0,"-1"-2"-928"0,1-1-224 0,0 2 0 15,0-2 2752-15,0 2 496 0,-1 0 96 0,1 1 32 0,2 4-1328 0,0 0-272 0,-2-4-48 16,2 4-16-16,-2-6-480 0,2 6-80 16,0 0-32-16,0 0 0 0,0 0-544 0,0 0-128 0,0 0 0 0,0 0-16 0,-6 3-144 0,2 2-32 15,0 3 0-15,-1 0 0 0,0 4-256 0,-1 2 0 16,2 0 0-16,-3 2-144 0,2 3 144 15,0 2 0-15,1 1 0 0,-1 1 0 16,1 2 0-16,0 2 0 0,-1-1 0 0,3 1 128 0,1 0-128 16,0 1 0-16,1-2 0 0,1 0 0 0,1-2 0 0,1-2 0 15,3-2 128-15,-2 0-128 0,1-3 320 0,1-2-16 16,1-2 0-16,2-1 0 0,1-1 96 0,1-1 32 16,0-2 0-16,1-1 0 0,0-3 48 0,1-2 16 31,1-3 0-31,3-1 0 0,0-1-96 0,2-3-16 0,0 0 0 0,1-2 0 15,1-2-384-15,-2 0 0 0,1-2 0 0,-1 1 0 32,-2 0-368-32,-1 1-48 0,-2 1-16 0,0 3-12208 0,-3 0-2448 15</inkml:trace>
  <inkml:trace contextRef="#ctx0" brushRef="#br1" timeOffset="75130.11">22184 12882 3679 0,'0'0'320'0,"0"0"-320"0,0 0 0 0,0 0 0 16,-7 0 2640-16,7 0 464 0,-9-1 96 0,9 1 0 15,-7-2-1776-15,7 2-352 0,0 0-80 0,-7-2-16 0,7 2-80 0,-6-2 0 16,6 2-16-16,0 0 0 15,0 0-240-15,0 0-64 0,-8-2 0 0,8 2 0 0,0 0-64 0,0 0 0 16,0 0-16-16,0 0 0 0,-8 3 128 16,8-3 16-16,0 0 16 0,0 0 0 0,-8 4-80 15,8-4 0-15,-5 8-16 0,1-1 0 0,1 1-192 0,3-8-48 16,0 10 0-16,1-1 0 0,0-3-16 0,3 2-16 0,1 1 0 0,2-1 0 16,-1-2 192-16,3 1 32 0,3 1 16 0,0-2 0 31,2 0 16-31,1 0 0 0,1-1 0 0,3-1 0 0,1-2-320 0,1 0-64 15,0 0-16-15,0-2 0 0,0-2-144 16,1 1 0-16,-2 0 144 0,1-1-144 0,-1-2 224 0,-1-1-32 16,-2 1 0-16,0-2 0 0,-4 0 48 0,-1-1 0 0,-1-1 0 15,-1 1 0-15,-1-2 32 0,-2-1 16 16,-2 0 0-16,1-1 0 0,-4 1 64 0,0-1 16 16,-2 0 0-16,0-1 0 0,-1 1-96 0,-2 1-16 0,-2 1 0 15,1 1 0-15,-1-1 0 0,-2-1 0 0,-1 2 0 0,0 2 0 0,-2 0-96 16,2 1-32-16,-2 1 0 0,-1 2 0 15,-1 1-128-15,-2 0 0 0,-1 1 0 0,0 1 0 16,-2 2 0-16,1 2-176 16,-1 0 48-16,1 2 0 0,-1 2 128 0,1 1-160 0,-1-1 160 15,1 2-160-15,0 0 160 0,1 4-128 0,0 1 128 0,2 2-128 16,0 1 128-16,-1-1 0 0,1 2-144 0,2 2 144 16,0 0 0-16,0 1 0 0,0 0 0 0,1 1 0 0,1 3-144 15,1 0 144-15,2 2 0 0,0 0 0 0,2-2 0 16,1 2-128-16,2-1 128 0,2 1 0 0,2-2 0 0,1 0 0 15,0-3 0-15,5 0 0 0,0 0 128 0,2-1 48 16,0-1 0-16,1-1 0 16,2-2 48-16,2 0 16 0,0-3 0 0,2-1 0 15,1-3-32-15,0-2 0 0,1-2 0 0,0-1 0 16,0-2-48-16,0-1-16 0,-1-2 0 0,0-1 0 16,0-1-144-16,-2 0 0 0,-1-1 0 0,-2-1 0 15,-1 0-192-15,-3-1 192 0,-1 1-192 0,-9 2 192 16,9-3-528-16,-9 3 16 0,0 0 0 0,0 0 0 15,0 0-1552-15,0 0-304 0,0 0-64 0,0 0-13888 16</inkml:trace>
  <inkml:trace contextRef="#ctx0" brushRef="#br2" timeOffset="81593.77">14501 12557 14447 0,'0'0'640'0,"0"0"128"0,0 0-608 0,0 0-160 0,0 0 0 0,0 0 0 15,0 0 1312-15,0 0 224 0,0 0 64 0,0 0 0 0,0 0-576 16,0 0-96 0,0 0-32-16,0 0 0 0,0 0-128 0,0 0-16 0,0 0-16 0,0 0 0 15,0 0-400-15,5-6-80 16,-5 6 0-16,0 0-16 0,0 0-240 0,6-5 0 16,-6 5 128-16,7-5-128 15,-7 5-384-15,0 0-112 0,7-3-16 0,-7 3-7200 16,0 0-1440-16</inkml:trace>
  <inkml:trace contextRef="#ctx0" brushRef="#br2" timeOffset="81748.03">14605 12510 11967 0,'0'0'1072'0,"0"0"-864"16,0 0-208-16,0 0 0 0,0 0 2288 0,0 0 400 16,0 0 96-16,0 0 16 0,5-4-1952 0,-5 4-384 15,8-3-80-15,1-1 0 0,-3 1-384 0,2 0 0 16,1 0 0-16,1-1 0 15,1 3-704-15,-3-2-96 0,2-2-32 0,0 1-8672 16</inkml:trace>
  <inkml:trace contextRef="#ctx0" brushRef="#br2" timeOffset="81895.21">14865 12367 17903 0,'0'0'784'0,"0"0"176"0,0 0-768 0,0 0-192 0,0 0 0 0,0 0 0 16,0 0 512-16,0 0 64 0,0 0 16 0,7-5 0 15,-3-1-464-15,-4 6-128 0,6-4 0 0,-6 4 0 32,0 0-576-32,6-4-128 0</inkml:trace>
  <inkml:trace contextRef="#ctx0" brushRef="#br2" timeOffset="82123.22">14730 12497 5519 0,'0'0'496'0,"-6"4"-496"16,1-2 0-16,5-2 0 0,0 0 2512 0,0 0 416 16,-6 1 80-16,6-1 0 0,0 0-2336 15,0 0-480-15,0 0-192 0,0 0 176 0,0 0-176 0,0 0-192 16,0 0 32-16,0 0 16 0,0 0-176 0,0 0-16 15,0 0-16-15</inkml:trace>
  <inkml:trace contextRef="#ctx0" brushRef="#br2" timeOffset="82295.09">14573 12557 7647 0,'-7'1'336'0,"7"-1"80"0,0 0-416 0,-4 2 0 31,-1-1 0-31,5-1-3328 0</inkml:trace>
  <inkml:trace contextRef="#ctx0" brushRef="#br2" timeOffset="93995.84">14653 12549 5295 0,'0'0'224'0,"0"0"64"0,0 0-288 0,0 0 0 0,0 0 0 0,0 0 0 0,0 0 480 0,0 0 32 0,0 0 16 0,0 0 0 16,0 0 80-16,0 0 16 16,0 0 0-16,0 0 0 0,0 0-176 0,0 0-16 0,0 0-16 15,0 0 0-15,0 0-192 0,0 0-32 16,0 0-16-16,0 0 0 0,-7 3-32 0,7-3 0 0,0 0 0 0,0 0 0 15,-6 2 48-15,6-2 16 0,0 0 0 0,0 0 0 0,-8 4-64 16,8-4-16-16,0 0 0 0,0 0 0 16,-8 2-128-16,8-2 192 0,0 0-192 0,0 0 192 15,0 0-64-15,0 0-128 0,0 0 192 0,0 0-64 16,0 0 0-16,0 0 0 0,-6 2 0 0,6-2 0 0,0 0 16 0,0 0 0 16,0 0 0-16,0 0 0 0,0 0 16 0,0 0 0 31,0 0 0-31,0 0 0 0,0 0-160 0,0 0 128 0,0 0-128 0,0 0 128 0,0 0-128 0,0 0 192 15,0 0-192-15,0 0 192 0,0 0-192 0,0 0 192 16,0 0-192-16,0 0 192 0,0 0 0 16,5-4 16-16,-5 4 0 0,7-6 0 15,-1 1-80-15,2 0-128 0,0 1 176 0,2 0-176 0,0-1 0 0,-2 0 0 0,1-1 0 0,1 2 0 16,1 0 0-16,0 0 0 16,-2-3 0-1,2 2 0-15,-1-1 0 0,2 1 0 0,-2-1 0 0,-1 0 0 16,-1-2 0-16,0 3 0 0,0-1 0 15,-2 2 0-15,-6 4-144 0,8-5-48 0,-1 2 0 0,-7 3 0 16,0 0-400-16,0 0-96 0,0 0-16 0,0 0 0 16,0 0 80-16,0 0 16 0,0 0 0 0,0 0 0 31,0 0 64-31,0 0 16 0,0 0 0 0,0 0 0 0,0 0 160 0,0 0 48 0,-9 9 0 0,1-1 0 0,3-2 320 0,-5 1 0 16,0-2 0-16,0 1 0 0,-1-2 0 0,0 1 0 15,-1-2-144-15,-1 1 144 0,1 1 0 0,0-1 0 16,-3 0 0-16,3 0 0 0,0-1 320 0,2-1 32 15,-1-1 0-15,1 3 0 0,1-2 288 0,2 0 48 16,-1 0 16-16,1 0 0 0,0 0-272 0,1 0-48 16,0-1-16-16,6-1 0 0,0 0 0 0,0 0 0 15,-8 1 0-15,8-1 0 0,-7 1-112 0,7-1-32 16,0 0 0-16,0 0 0 0,0 0-32 0,0 0-16 16,0 0 0-16,0 0 0 0,0 0 64 0,0 0 16 0,0 0 0 0,0 0 0 15,0 0-32-15,0 0 0 16,0 0 0-16,0 0 0 0,0 0 0 0,0 0 0 0,0 0 0 0,0 0 0 15,0 0 0-15,0 0 0 16,0 0 0-16,0 0 0 0,0 0-64 0,5-5-16 16,-5 5 0-16,6-6 0 0,1 2-16 0,-7 4 0 0,9-5 0 0,1 1 0 15,-2-1-128-15,3 1 0 0,2 1 0 16,0-2 128-16,-1 0-128 0,2 2 0 0,2-2 0 16,-1 1 128-16,0-2-128 0,3 0 0 0,0-2 0 0,-2 1 0 15,-1 1 0-15,0-1 0 0,-1 3 0 16,-1-2 0-16,0 0 0 0,1 0-176 0,-1 0 176 0,-2 0-128 0,1 1-16 0,-1 0 0 15,-1 1 0-15,0-1 0 0,0 1-16 16,0 0 0-16,-2-2 0 0,1 2 0 0,-9 4-32 0,10-4 0 16,-10 4 0-16,9-3 0 0,-9 3-112 0,0 0-16 15,8-2-16-15,-8 2 0 16,0 0-192-16,0 0-48 0,0 0 0 0,0 0 0 16,0 0 96-16,0 0 16 0,0 0 0 0,0 0 0 0,0 0 128 15,-9 3 16-15,0 0 16 0,0 2 0 0,0-1 112 16,1 0 0-16,-1 1 16 0,0-1 0 0,-2 1-16 0,0-1 0 15,0 3 0-15,0-1 0 0,0 0 192 0,1-1-208 16,0 1 80-16,1-1 128 0,-2 0-192 0,1 0 192 0,1 1-192 0,0-1 192 16,-3 1-208-16,1-1 80 0,1 1 128 15,0-3-208-15,-1 0 48 0,1 1 16 16,-1-2 0-16,2 1 0 0,-1-1 144 0,0 2-128 16,-1-1 128-16,1 0-128 0,3 0-96 0,-1-2-16 0,-1 1 0 0,2 0 0 15,0 0 48-15,0 0 0 0,0 0 0 0,7-2 0 16,-8 2 192-16,1 0-144 0,1 0 144 0,6-2-128 15,-8 2 128-15,1-2 0 0,7 0 0 0,-6 3 0 16,6-3 0-16,-6 2 0 16,6-2 0-16,-6 2 0 0,6-2 0 0,-8 1 256 0,8-1-64 0,-7 2-16 15,7-2 112-15,0 0 32 0,-7 1 0 0,7-1 0 0,-6 1 48 16,6-1 16-16,0 0 0 0,-6 3 0 0,6-3-144 0,-6 1-32 16,6-1 0-16,0 0 0 0,0 0-64 15,0 0-16-15,-8 1 0 0,8-1 0 16,0 0 48-16,0 0 0 0,-5 1 0 0,5-1 0 0,0 0 128 0,0 0 16 15,0 0 16-15,0 0 0 0,0 0 0 16,0 0 0-16,0 0 0 0,0 0 0 0,0 0-16 16,0 0-16-16,0 0 0 0,0 0 0 0,0 0-64 0,0 0-16 15,0 0 0-15,0 0 0 16,0 0 0-16,0 0 0 0,0 0 0 0,0 0 0 0,0 0-32 16,0 0 0-16,0 0 0 0,0 0 0 0,9-4-16 15,-9 4-16-15,0 0 0 0,10-4 0 0,-10 4-32 16,8-4 0-16,0 1 0 0,-8 3 0 15,9-4-128-15,-1 1 192 0,-8 3-192 0,10-3 192 16,-2-1-192-16,1 1 160 0,-9 3-160 0,11-3 160 0,-1 1-32 0,-1-1 0 16,-9 3 0-16,10-4 0 0,0 1-128 0,-2-1 0 0,0 2 0 0,1 0 128 15,1 1-128-15,-1 0 0 16,-9 1 0-16,10-1 0 0,-3-2 0 0,-7 3 0 0,10-3 0 16,-1 0 128-16,-9 3-128 0,11-3 0 15,-2-1 0-15,0 2 0 0,-9 2 0 0,9-3 0 0,2-1 0 16,-3 1 0-16,-8 3 0 0,7-3 0 0,-1 0 0 0,-6 3 0 15,9-5 0-15,-2 2 0 16,-7 3 0-16,9-5 128 0,-3 2-128 0,1 0 192 16,-7 3-192-16,10-5 192 0,-3 1-48 0,2 1 0 0,-1-1 0 0,0 1 0 0,-8 3 48 0,9-4 0 15,0-1 0-15,0 2 0 0,-1-1-16 0,-2 0 0 16,2 0 0-16,0 0 0 0,1 0 0 0,-1 0 0 16,1-1 0-1,0 1 0-15,-1 1-32 0,0-2 0 0,-1 0 0 0,2 0 0 16,0 1 16-16,1 0 0 0,-2-1 0 0,1 2 0 15,0-1-32-15,1 0-128 0,-1 1 192 0,-1 0-64 16,2-1 0-16,2 1-128 0,-2 0 192 0,1-1-64 0,1 1 0 0,-1 0-128 16,0-2 192-16,2 2-64 0,-2-1 16 15,1 0 0-15,-1 1 0 0,0 0 0 0,0-2-16 0,0 2-128 16,0 0 192-16,-1 0-64 16,-1-1 0-16,1 1 0 0,0 0 0 0,0 0 0 0,-1 0 0 0,0 0-128 15,0 0 192-15,2-1-64 0,-3 1 0 0,2 0-128 16,1-1 192-16,-1 1-64 0,-1 0 0 0,0-1 0 15,1 1 0-15,0-1 0 0,-2 0 16 0,2 1 0 16,0-1 0-16,0 0 0 0,0 0-16 0,0 1 0 16,0-1 0-16,0 1 0 0,0 0 0 0,-2 0-128 15,2-1 192-15,1 2-64 0,-1-1-128 0,2-1 160 16,1 1-160-16,3 0 160 0,-3-2-160 0,1 2 0 16,0-1 144-16,-1-1-144 0,0 1 0 0,1 1 128 15,2-2-128-15,-3 2 0 0,-1-1 0 0,0-1 128 16,0 1-128-16,1 0 0 0,-2 0 0 0,0 0 128 15,0 0-128-15,0 1 0 0,0 0 0 0,1-1 144 0,3 0-144 0,-3 0 0 16,-1-1 192-16,1 1-192 0,1-2 192 0,0 2-192 16,2 0 224-16,-3-1-64 15,1 2-16-15,0 0 0 0,0-2 0 0,1 2 0 16,-2-2 0-16,1 1 0 0,0 0-144 0,1-1 0 0,1 0 0 0,0-1 0 16,3 2 0-16,-4-1 128 0,1 1-128 0,1 0 128 15,0-2-128-15,1 2 0 0,-1-2 0 0,1 1 0 0,-4-1 0 16,1 1 128-16,1-2-128 0,-1 1 0 0,0 0 0 0,2 1 0 15,-1-1 128-15,-1 1-128 0,-1-1 0 0,2 2 0 16,-1-4 0-16,1 2 128 0,1 1-128 0,-1 1 0 16,0-1 0-16,0 1 0 0,0-1 0 0,1 0 0 15,0-1 0-15,2 0 0 0,-1-1 0 0,1 1 0 16,0 0 0-16,-1 2 0 16,1-2 0-16,-1 1 0 0,1-1 0 0,-1 1 0 15,-3-1 0-15,0 2 0 0,-1-2 0 0,1 1 128 0,-1-1-128 0,0 0 128 16,1-1-128-16,-1 2 128 0,1-1-128 0,-1 1 128 15,0-1-128-15,0 1 128 0,-1-1-128 0,0 1 0 16,1 0 0-16,-1 1 128 0,-1-2-128 16,0 1 0-16,0 0 0 0,0 1 0 0,0 0 0 0,1-1 0 0,0 1 128 0,0-1-128 15,-1 1 0-15,1 0 0 0,2 0 0 16,1 1 128-16,-3 0-128 0,0-2 0 0,0 1 0 0,0 1 128 16,2-1-128-16,-3 1 0 0,3-1 0 0,-2 0 0 15,-1 0 144-15,0-1-144 0,0 1 160 16,1 0-160-16,-1-1 0 0,0 2 128 0,-1-1-128 0,1-1 0 15,1 2 0-15,-1-2 128 0,1 1-128 0,-2 0 0 16,0-1 0-16,2 1 0 0,-2-1 0 0,1 2 0 16,0-1 128-16,0-1-128 15,0 1 0-15,0 0 0 0,0-1 0 0,0 2 0 16,-1 0 0-16,1-1 0 0,0 1 128 0,1 0-128 0,0-2 0 0,-1 2 0 0,0-1 128 16,0 0-128-16,2 0 0 15,0 1 144-15,0-1-144 0,-1 1 0 0,1-1 0 0,-1-1 0 0,-1 0 128 0,0 0-128 16,0 1 0-16,0-1 128 0,0 0-128 0,-1 1 0 15,-2-1 0-15,1 1 128 0,0-1-128 0,0 1 0 0,-2 1 144 16,2-2-144-16,0 1 0 0,0-1 0 16,0 1 0-16,-1 1 128 0,2-2-128 0,0 1 0 15,0 0 128-15,0 0-128 0,0 0 0 0,0 1 128 16,0-2-128-16,1 2 0 0,-1 0 0 0,1-1 144 16,-1 0-144-16,-1-1 0 0,2 1 144 0,-2 1-144 15,1-1 0-15,0 2 144 16,0-1-144-16,0-1 0 0,-1 0 144 0,1 1-144 0,1 0 0 0,0-1 0 0,0 1 0 0,1 0 128 15,0-1-128 1,0 1 0-16,-1 0 0 0,-1 0 128 0,0-2-128 0,-2 2 0 0,1 0 0 0,2-1 0 16,-2 1 0-16,1 0 0 0,-1-1 0 0,0 1 0 15,-1 0 0-15,0-1 0 0,-8 4 0 0,9-4 0 0,0 0 128 0,-2 0-128 16,-7 4 160-16,9-3-160 0,-1 0 0 0,-8 3 128 16,9-2-128-16,-3-1 0 15,-6 3 0-15,8-4 0 0,-8 4 0 0,7-4 0 0,-2-1 0 16,-5 5 0-16,8-3 0 0,-8 3 0 15,0 0 0-15,7-5 176 16,-7 5-176-16,7-3 160 0,-7 3-160 0,0 0 192 0,7-4-192 16,-7 4 192-16,0 0-192 0,4-5 160 0,-4 5-160 0,0 0 160 15,0 0-32-15,0 0 0 0,0 0 0 0,0 0 0 16,0 0 0-16,0 0-128 0,0 0 192 0,0 0-64 16,0 0-128-16,0 0 0 15,0 0 144-15,0 0-144 0,6-3 0 0,-6 3 128 0,0 0-128 0,0 0 0 16,0 0 0-16,0 0 0 0,0 0 0 15,0 0 0-15,0 0 0 0,0 0 0 0,0 0 0 0,0 0 0 0,0 0 0 16,0 0 0-16,0 0 0 0,0 0 0 0,0 0 0 0,0 0-160 16,0 0 16-16,0 0 0 0,0 0-208 0,0 0-32 15,0 0-16-15,0 0 0 0,0 0 16 16,0 0 16-16,0 0 0 0,0 0 0 16,0 0-16-16,0 0 0 0,0 0 0 0,0 0 0 15,0 0-384-15,0 0-96 0,0 0-16 0,0 0 0 0,0 0-656 16,0 0-144-16,0 0-32 0,0 0-10768 15</inkml:trace>
  <inkml:trace contextRef="#ctx0" brushRef="#br2" timeOffset="94718.27">18237 11173 9215 0,'0'0'816'0,"0"0"-656"0,0 0-160 0,0 0 0 15,0 0 1952-15,0 0 352 0,0 0 80 0,0 0 16 16,0 0-736-16,0 0-160 0,0 0-32 0,0 0 0 16,0 0-576-16,0 0-128 0,0 0-32 0,0 0 0 0,7-3-496 15,-7 3-112-15,9-4 0 0,-9 4-128 0,9-2 0 0,-1 0 0 16,-1 0-160-16,-7 2 160 31,9-3-896-31,0 2-48 0,2 0-16 0,-2 0 0 16,0-1-1696-16,1 0-352 0</inkml:trace>
  <inkml:trace contextRef="#ctx0" brushRef="#br2" timeOffset="95014.96">18461 11097 15839 0,'0'0'704'0,"0"0"128"0,0 0-656 0,0 0-176 15,0 0 0-15,0 0 0 0,0 0 1184 0,0 0 208 0,6-6 32 16,-6 6 16-16,0 0-672 0,6-4-144 16,-6 4-32-16,7-4 0 0,-7 4-416 0,6-5-176 15,1 2 128-15,-7 3-128 0,9-3 0 0,-1-1-224 16,-1 1 32-16,1 1 0 0,1 0-544 0,1-2-96 0,-3 1-32 0,2 0 0 15,1-2-160-15,0 1-48 0,0 1 0 0,0-1 0 16,-1 0 624-16,0 0 112 0,0-2 16 16,0 3 16-16,0-1 304 0,-1 1 224 15,-8 3-32-15,8-3-16 0,0 0 656 0,-8 3 144 0,0 0 32 16,8-5 0-16,-8 5-48 0,0 0-16 16,6-4 0-16,-6 4 0 0,0 0-432 0,7-6-64 15,-7 6-32-15,7-4 0 0,-7 4-208 0,7-3-32 0,-7 3-16 0,9-4 0 16,0 2-336-16,0 0-64 0,-1 0-16 0,1-1 0 31,1 0-752-31,2 0-144 0,0-2-48 0</inkml:trace>
  <inkml:trace contextRef="#ctx0" brushRef="#br2" timeOffset="95124.94">18989 10880 9215 0,'0'0'816'0,"0"0"-656"16,0 0-160-16,0 0 0 0,7-4 1600 0,-7 4 304 15,0 0 48-15,6-5 16 0,-6 5-1056 0,7-4-208 16,-7 4-32-16,7-3-16 0,-1-2-800 0,1 2-176 15,-7 3-16-15</inkml:trace>
  <inkml:trace contextRef="#ctx0" brushRef="#br2" timeOffset="95301.1">19328 10741 11967 0,'0'0'1072'0,"0"0"-864"15,0 0-208-15,0 0 0 0,0 0 2240 0,0 0 384 16,0 0 96-16,0 0 16 0,5-5-1424 0,-5 5-288 0,0 0-48 0,0 0-16 15,0 0-672-15,0 0-144 0,6-5-16 0,-6 5-128 16,7-5-144-16,-1 2-144 0,-6 3-32 0,9-3 0 31,0-1-944-31,0 1-192 0,0-1-32 0,2-1-4880 16,0 0-976-16</inkml:trace>
  <inkml:trace contextRef="#ctx0" brushRef="#br2" timeOffset="95424.61">19622 10613 12831 0,'12'-4'576'0,"-3"1"112"0,0 0-560 0,1 0-128 0,-2-3 0 0,1 2 0 15,-1-1 992-15,-1 0 160 0,1 1 48 0,0-1 0 16,-2 0-608-16,1 1-112 0,-1 1-32 0,-6 3 0 0,9-3-448 0,-1-1 0 16,0 1 0-16,-1 1 0 15,2-1-736-15,1-1-240 0</inkml:trace>
  <inkml:trace contextRef="#ctx0" brushRef="#br2" timeOffset="95566.92">20000 10437 4607 0,'0'0'400'0,"0"0"-400"16,0 0 0-16,0 0 0 16,3-7 3968-16,-3 7 704 0,5-6 128 0,-5 6 48 15,4-6-3440-15,-4 6-704 0,7-5-128 0,-1 0-16 0,2 1-560 0,1 0-352 0,1-1 48 0,3 1-6640 16,1-3-1328 0</inkml:trace>
  <inkml:trace contextRef="#ctx0" brushRef="#br2" timeOffset="95741.31">20412 10286 5519 0,'7'-3'496'0,"2"0"-496"0,1-2 0 0,0 1 0 16,-1-2 3296-16,-2 2 560 16,-7 4 112-16,9-6 32 0,-2 1-1984 0,-7 5-400 0,7-6-80 15,0 1 0-15,-7 5-688 0,6-6-128 0,-6 6-16 0,5-5-16 0,-5 5-496 0,4-6-192 16,-4 6 176 0,0 0-176-16,7-5 0 0,-7 5 0 0,8-4 0 15,-8 4 0 1,7-5-240-16,2 2-144 0,0 0-16 0,0 0-16 0,1 1-592 15,0 1-112-15,0 1-32 0</inkml:trace>
  <inkml:trace contextRef="#ctx0" brushRef="#br2" timeOffset="96280.95">21780 9675 22111 0,'-4'-11'976'0,"1"3"208"16,-1-1-944-16,0 1-240 0,-1 1 0 0,1 0 0 15,-1 1-4048 1,1-1-864-16,-2-2-160 0,2 3-48 0,0-1 4928 0,0 0 960 0,1 1 208 0,1-1 48 0,1 1-624 0</inkml:trace>
  <inkml:trace contextRef="#ctx0" brushRef="#br2" timeOffset="97185.41">21134 9525 11055 0,'0'0'976'0,"0"0"-784"16,-6 2-192-16,6-2 0 0,0 0 1552 0,-8 2 272 0,8-2 48 0,0 0 16 15,0 0-672-15,0 0-144 0,-7 3-32 0,7-3 0 16,0 0-288-16,0 0-64 0,0 0-16 0,0 0 0 0,0 0 48 0,0 0 16 15,0 0 0-15,0 0 0 0,0 0-80 16,7-5-16-16,0-1 0 0,1 0 0 0,2-3 0 0,1 2-16 16,1-2 0-16,0 0 0 0,2-3 16 0,0 1 0 0,0-2 0 0,2 2 0 31,0 0-96-31,2-1-16 0,2-2 0 0,0 2 0 16,2-1-80-16,2 1 0 0,0-1-16 0,0 2 0 0,0 1-208 0,1 1-32 15,3-1-16-15,-2 2 0 0,0 1-176 16,-2 0 0-16,-1 1 0 0,-1-1 0 0,-3 1 0 0,-2 2 0 0,0-1 0 0,-2 1 0 15,-2 2 0-15,-1 0 0 0,-1 2 0 0,0 0 0 0,-1 0 0 0,0 2 0 16,0 0 0 0,0 2 0-16,-1-2 0 0,-9-2 0 0,8 7 0 0,-2 0 0 0,-6-7-336 0,7 9 48 31,-3 0 16-31,-4-9 0 0,0 0-432 0,2 11-64 16,-2-3-32-16,0-8 0 0,-3 11-400 0,-1-1-80 0,-1-1 0 0,0-2-16 15,-3-2-464-15,0 0-96 16,1-2 0-16,0 0-16 0,7-3-160 0,-9 4-16 0,2-3-16 0,-1-1 0 15,8 0 752-15,-8-1 160 0,0-1 16 0,8 2 16 0,-7-3 1248 0,7 3 256 16,-8-5 64-16,3-1 0 0,-1 2 944 0,6 4 192 16,-5-6 32-1,-1 1 16-15,1-1-400 0,5 6-80 16,-6-6 0-16,2 0-16 0,-2 1-80 0,6 5-16 0,0 0 0 0,-8-3 0 16,2 0-16-16,6 3-16 0,0 0 0 0,0 0 0 15,-9-1-336-15,9 1-64 0,-8 3-16 0,2 2 0 16,-2 0-320-16,1 3-64 0,1 1-16 0,0 1 0 15,-4 1-48-15,3 1-16 0,-2 1 0 0,0 3 0 16,0 3 32-16,1 2 0 0,-1 0 0 0,0 2 0 16,0 0-16-16,1 1 0 0,2 1 0 0,0 1 0 15,3 3-16-15,0-3-128 0,1-3 192 0,0 1-64 0,4 1-128 0,-1-2 0 16,-1-2 144-16,3-2-144 0,-2 0 128 0,3-1-128 16,1-2 160-16,0-2-160 0,2-1 272 0,1-1-32 15,-2-1-16-15,3-1 0 0,0-2 144 0,1 0 16 16,0-1 16-16,1-3 0 0,-1-2-96 0,2-1-32 15,2-1 0-15,0-1 0 0,-1-1-128 0,1-1-16 16,-1-2-128-16,0 0 192 0,1-3-192 0,0 0 0 16,-1 1 0-16,0 0 0 15,-1-1-432-15,-1 1-128 0,0-1-16 0,-1 0-16 0,-3 2 256 0,-1 0 48 16,1 1 16-16,-7 5-10352 16,7-7-2080-16</inkml:trace>
  <inkml:trace contextRef="#ctx0" brushRef="#br2" timeOffset="97486.15">21884 9741 21183 0,'0'0'1888'0,"0"0"-1504"0,0 0-384 0,3-7 0 0,-3 7 2240 16,2-7 384-16,-2 7 80 0,0 0 16 0,0 0-1232 0,0 0-240 15,0 0-48-15,0 0-16 16,3-7-800-16,-3 7-144 0,0 0-48 0,0 0 0 0,0 0-192 0,0 0 176 15,0 0-176-15,0 0 160 0,0 0-32 0,0 0-128 16,0 0 192-16,3 11-64 0,0 0 16 0,-1 2 0 16,-2 2 0-16,0 1 0 0,0-2-144 0,-1 1 160 15,0 1-160-15,0-1 160 0,-1 1-160 0,2-2 160 16,0 1-160-16,0 1 160 0,0-1-160 0,0-1-144 16,0 1 144-16,0-2-208 15,2-1-176-15,-1-1-16 0,-1 0-16 0,1-1 0 16,0-1-832-16,-1-9-160 0,0 10-48 0,0-10-13008 0</inkml:trace>
  <inkml:trace contextRef="#ctx0" brushRef="#br2" timeOffset="99487.19">19132 10886 4607 0,'0'0'192'0,"0"0"64"0,0 0-256 0,0 0 0 16,0 0 0-16,0 0 0 0,-5-1 256 0,5 1 0 0,-7-1 0 0,7 1 0 0,0 0 80 0,-7-3 32 31,7 3 0-31,-6-2 0 0,6 2 368 0,0 0 80 16,-7-2 16-16,7 2 0 0,0 0 144 0,-5-2 48 0,5 2 0 0,0 0 0 15,-7-5-160-15,7 5-32 0,0 0 0 16,-5-3 0-16,5 3-160 0,0 0-32 0,0 0-16 0,-6-4 0 16,6 4-112-16,0 0-32 15,0 0 0-15,0 0 0 0,-4-6 32 0,4 6 16 0,0 0 0 16,0 0 0-16,0 0-16 0,0 0-16 0,-4-5 0 0,4 5 0 16,0 0-48-16,0 0 0 0,0 0 0 0,0 0 0 15,0 0-128-15,0 0-16 0,0 0-16 0,0 0 0 16,0 0-96-16,0 0 0 15,6-7-16-15,-6 7 0 0,0 0-32 0,9-3 0 0,-9 3 0 0,10-1 0 16,0 1-16-16,-1 1-128 0,1 0 192 0,1 1-64 16,0-1 64-16,3 1 0 0,1-1 0 0,3 1 0 15,1-1 80-15,4 0 32 0,-1 0 0 0,3-1 0 16,-1 0-80-16,-1 1-16 0,-1 0 0 0,1-1 0 0,-2-1-208 0,2 1 176 16,2 0-176-16,0-1 160 0,-2 0-160 0,1 0 128 15,1-2-128-15,2 2 128 0,-1-1-128 0,1 0 0 16,2 0 0-16,0 0 0 0,-3-2 0 0,2 2 0 15,-2-1 0-15,-2 1 0 0,-2-2 0 0,-1 2 0 16,-2 0 0-16,-2 0 0 0,-1-1 0 0,-2 2 0 16,-2-1 0-16,0 0 0 0,0 0 0 0,-1 0 0 15,-11 2 0-15,0 0 128 0,8-4-128 0,-8 4 0 16,0 0 0-16,0 0 0 0,0 0-240 0,0 0-80 16,0 0 0-16,0 0-16 15,3-6-256-15,-3 6-48 0,0 0-16 0,0 0 0 16,0-7-272-16,0 7-48 0,0 0-16 0,0 0 0 15,-1-8-1680-15,1 8-336 0</inkml:trace>
  <inkml:trace contextRef="#ctx0" brushRef="#br2" timeOffset="99913.07">19912 10580 11679 0,'0'0'512'0,"0"0"128"0,6-8-512 0,-2 1-128 0,-1 0 0 0,-3 7 0 0,2-9 672 0,2 1 112 16,-2 1 32-1,0 0 0-15,0 2 80 0,-2 5 32 0,3-8 0 0,-2 1 0 16,0 2 64-16,-1 5 16 0,0 0 0 0,1-7 0 16,-1 2-16-16,0 5 0 0,0 0 0 0,0 0 0 0,0-6-144 0,0 6-16 15,0 0-16-15,0 0 0 0,0 0-256 0,0 0-48 16,0 0-16-16,0 0 0 0,0 0-272 0,0 0-48 15,0 0-16-15,0 0 0 0,0 0-32 0,0 0 0 16,-1 10 0-16,0 0 0 0,0 1-128 0,-1 1 160 16,1 1-160-16,0 3 160 0,0-1-160 0,0 1 0 15,2-1 0-15,-2 0 128 0,-1 1-128 0,1 0 0 0,1 1 0 0,-2-1 128 16,0 0-128-16,2-1 0 0,0 0 0 0,-1-2 0 16,0-1 0-16,0 0 0 0,0 1 0 0,1-1 0 15,-1-2 0-15,0 0 0 0,1-10 0 0,-1 11 0 16,1-11 0-16,-1 11 0 0,1-11 0 0,0 9 128 15,0-9-128-15,0 0 0 0,0 0 0 16,0 0 0 0,0 0-400-16,0 0-112 0,0 0-32 0,0 0 0 0,0 0-1616 0,0 0-320 0,0 0-64 0,8-3-8048 0</inkml:trace>
  <inkml:trace contextRef="#ctx0" brushRef="#br2" timeOffset="103584.71">20844 10474 4607 0,'0'0'400'0,"0"0"-400"15,0 0 0-15,0 0 0 0,0 0 3040 0,0 0 528 0,3-7 96 0,-3 7 32 0,-2-8-1920 0,2 8-384 16,0 0-80-1,0 0-16-15,-2-8-176 0,2 8-32 0,-5-7-16 0,5 7 0 16,-4-6-96-16,4 6-16 0,-7-5 0 0,3 1 0 16,4 4-208-16,-8-3-48 0,2 1-16 0,6 2 0 0,-9-1-256 0,1 1-48 15,0 1-16-15,1 1 0 0,-1 0-160 16,0 1-16-16,0 1-16 0,-1 0 0 16,-2 2-176-16,0 0 0 0,-1 2 0 0,-3 1 128 15,1 0-128-15,-1 2 0 0,-1 2 0 0,2 1 0 16,-3 0 0-16,1 3 0 15,1 0 0-15,-1 2 0 0,2-1 0 0,1 0 0 0,1 1 0 0,1 0 0 16,0 0 0-16,1 0 0 0,2 0 0 0,0-1 0 16,3-3 0-16,0 2 0 0,3-1 0 0,1 1 0 0,2-3 0 0,2-1 0 15,3 0 0-15,3 0 0 0,1 0 192 0,2-1-64 16,1-2 0-16,2-2 0 0,4 0 192 0,0-2 16 16,2-2 16-16,1 0 0 0,-5 1-48 0,4-4-16 15,0-1 0-15,-2-1 0 0,-3 0-112 0,1-2-32 16,-2 0 0-16,1 0 0 0,-3-2-144 0,-1 1 192 15,-1-1-192-15,-1-2 192 0,-3-1-192 0,2 1 128 16,-1-2-128-16,-1 0 128 0,-3 0 0 0,0 0-128 16,1-1 192-16,-4 1-64 0,-1-2 16 0,0 0 0 0,-1-2 0 15,-1 2 0-15,-1 0-144 0,0 2 192 16,-1 0-192-16,-1 1 192 0,2 0-192 0,-1 2 160 16,4 6-160-16,-6-7 160 0,6 7-160 0,-5-5 128 15,-2 0-128-15,7 5 128 0,0 0-128 0,-7-4 0 16,7 4 0-16,-6-1 128 0,6 1-128 0,0 0 0 0,-7-1 0 0,7 1 0 15,-9 2 0-15,9-2 0 16,-5 4 0-16,5-4 0 0,-6 7 0 0,3 1 0 16,3-8 0-16,-3 11 128 0,-1 1-128 0,2 1 0 0,0 1-192 0,1 2 192 15,0 0 0-15,1 2 0 0,0 1 0 0,0 1 0 16,0-1 0-16,1 2 0 0,1 0 0 16,0 2 0-16,-1 0 0 0,1 1 0 0,-1-1 0 0,0 0 0 0,0 0 0 0,0-1 0 15,0-1 0-15,0-2 0 0,0 0 0 16,-1-2 0-16,-1-1 0 15,0-1 0-15,-1 1 0 0,0-2 0 0,-1-1 0 16,1-1 0-16,0-1 0 0,1-2 0 0,-2-1 0 0,3-8 0 0,-3 8 0 0,3-8-224 16,0 0 80-16,0 0 16 15,0 0-320-15,0 0-48 0,0 0-16 0,0 0 0 16,0 0-304-16,0 0-64 0,0 0-16 0,0 0 0 16,2-11-800-16,2-2-160 0,3-2-48 0,0-2-11584 0</inkml:trace>
  <inkml:trace contextRef="#ctx0" brushRef="#br2" timeOffset="104424.23">21402 10716 5519 0,'0'0'496'0,"0"0"-496"0,8-3 0 16,-1-1 0-16,-7 4 3232 0,8-7 544 15,-3 0 128-15,0 2 0 0,-5 5-1952 0,4-8-400 0,-4 8-80 0,3-9 0 16,1 0-464-16,-2 1-96 16,-2 0-16-16,-1 2 0 0,0-2-96 0,-2 0-32 0,1 0 0 0,0 2 0 15,-1-1-80-15,-1 2-32 0,0-1 0 0,4 6 0 16,-7-5-192-16,2-1-32 16,-2 1-16-16,1 1 0 15,-2 1-144-15,0 2-16 0,1 0-16 0,-1 1 0 0,-1 1-96 0,0 2-16 16,-1 1 0-16,0 1 0 0,-1 3-128 0,-1 1 0 0,-1-1 0 0,2 2 0 15,-2 1 0-15,1 1 0 0,-1 2 0 0,1 0 0 0,-1 0 0 0,2 1 0 16,2-2 0-16,0 0 0 0,-1-1 0 0,2 1 0 16,2 0 0-16,0 1 0 0,2-2-144 0,0-1 144 15,1-1 0-15,2 0 0 0,1-10 0 0,2 9-128 16,-2-9 128-16,6 10 0 0,-1-2 0 0,-5-8 0 16,10 6-128-16,0-3 128 0,-1-2 0 0,1-2 0 15,1-2 0-15,0-2 0 0,0-1 128 0,0-2-128 16,0-2 176-16,1-1-176 15,1-2 192-15,0-2-64 0,-1 1 0 16,0-2-128-16,0-2 288 0,-1-2-48 0,0-1-16 0,-1 0 0 0,-1 1 48 0,1-1 16 16,-3 0 0-16,0 0 0 15,0-1-64-15,0 1-16 16,-2 2 0-16,-1 3 0 0,1 0-32 0,-1 3-16 16,0 1 0-16,-1 1 0 0,0-1-32 0,-1 2 0 15,-1 0 0-15,1 2 0 0,-1 2 32 0,-1 0 0 0,0 6 0 16,0-6 0-16,0 6-32 0,0 0 0 0,0 0 0 15,0 0 0-15,0 0-128 0,0 0 128 0,0 0-128 0,0 0 128 16,0 0-128-16,0 0 0 0,0 0 0 0,0 0 0 16,-5 9 0-16,2 0 0 0,1 2 0 0,0 2-176 15,-2-1 176-15,1 1 0 0,0 2-144 0,-1 2 144 0,2 0 0 0,0 1 0 16,-1 1 0-16,0 0 0 0,1 0-128 0,0 0 128 16,0 0 0-16,1-1 0 0,1 1 0 0,0 0 0 15,0-1 0-15,1 1 0 0,1-5-160 0,0 2 160 16,2-2-208-16,0-1 80 15,0 0-160-15,2 0-32 0,-1-2 0 0,2-2 0 16,1-1-112-16,0-1-16 0,0-2-16 0,2 1 0 16,1-2-368-16,1-2-80 0,0-2-16 0,1-1 0 15,2-2-544-15,0-1-96 0,2-4-32 0,1-1-7584 0,0-2-1520 0</inkml:trace>
  <inkml:trace contextRef="#ctx0" brushRef="#br2" timeOffset="104804.35">21779 10609 8287 0,'5'-10'368'0,"-5"10"80"0,5-10-448 0,-2 1 0 0,-1 0 0 0,0 1 0 15,-2 2 3856-15,0 6 688 16,-1-8 144-16,1 8 32 0,0 0-2624 0,-2-8-528 16,2 8-96-16,0 0-32 0,-5-4-704 0,5 4-144 0,0 0-16 0,-9 1-16 15,0 1-256-15,1 3-48 0,2 0-16 0,-1 3 0 16,2 1-240-16,0 1 0 0,1 1 128 0,2 1-128 16,-1 1 0-16,2 0 0 15,1 0 0-15,1 1 0 0,2-2 0 0,0-1 0 0,1 0 0 0,3-1 0 16,2-1 0-16,0 0 144 0,-1-2-16 0,2-2 0 0,0 0 160 15,2-1 32-15,0-1 0 0,2 0 0 0,-1-3 96 0,1 0 32 16,-1-1 0-16,3-2 0 16,-1 0-48-16,0 0 0 0,0-2 0 0,0 0 0 0,-3-2 0 0,1 0 0 15,0-2 0-15,-2 0 0 0,-2-1-144 0,0 0-16 16,-4-1-16-16,-1 0 0 0,-1-1 16 0,0-1 0 16,0 0 0-16,-4 1 0 0,-3-1-48 15,1 1-16-15,-1 1 0 0,-2 0 0 0,-3 1-176 0,0 2 0 16,-1 1 144-16,0 2-144 0,-1-1 0 0,-1 2-160 0,-2-1 16 15,0 2 0-15,0 1-192 0,0 2-48 0,-1 0 0 0,0 2 0 32,-1 2-448-32,2 1-112 0,0 0-16 0,2 2 0 0,1-1-512 15,0 3-128-15,-1 0 0 0,2 0-8272 0,1-1-1648 0</inkml:trace>
  <inkml:trace contextRef="#ctx0" brushRef="#br2" timeOffset="105183.41">21965 10346 5519 0,'2'-8'496'0,"-1"0"-496"0,0 1 0 0,0-1 0 0,0 0 5152 0,0 0 928 16,-1 8 192-16,-1-8 48 16,1 8-3952-16,-1-9-800 15,1 9-160-15,-2-8-16 0,2 8-608 0,0 0-112 0,-5-8-32 0,5 8 0 0,0 0-192 0,0 0-32 16,0 0-16-16,0 0 0 0,0 0-96 0,0 0-32 0,-9 2 0 0,2 1 0 15,7-3-96-15,-8 9-32 16,1 2 0 0,0 4 0-16,2 0-144 0,-2 4 0 0,0 2 0 0,2 2 128 0,-1 4-128 0,2 0 0 31,-1 2 0-31,0 1 0 0,1 3 0 0,0 3 0 0,0-2 0 0,0 0 0 0,0-1 0 0,1 0 0 0,0-1 0 0,-1 0 0 16,2-2 0-16,-2 0 0 0,-1-1 0 0,1-4 0 31,0-2 0-31,0-1 0 0,0 1 0 0,0-2 0 0,-1-2 0 15,1-3 0-15,-1 1 0 0,2-4 128 0,-1-1-128 16,0 0 0-16,2 0 0 0,-1-3-176 0,1-2-272 0,-1-1-48 0,3-6-16 0,0 0 0 16,0 0-608-16,0 0-128 0,0 0-32 0,0 0 0 15,8-1-1616 1,2-5-336-16,5-11-64 0,0 2-16 0</inkml:trace>
  <inkml:trace contextRef="#ctx0" brushRef="#br2" timeOffset="105958.13">22289 10884 11055 0,'0'0'976'0,"9"-3"-784"0,-9 3-192 0,10-3 0 16,-1 0 2752-16,-2-2 512 0,-7 5 112 0,6-6 16 16,-2 0-1664-16,0 0-336 15,-2-2-64-15,0 1-16 0,-2 1-464 0,-1-2-80 0,0-1-32 0,-1 0 0 16,-2 1 160-16,1-1 48 15,-1 1 0-15,-1 2 0 0,0 0-160 0,-2 1-16 16,1-1-16-16,-1 2 0 0,-1 0-256 0,1 1-48 0,-1 0-16 0,8 3 0 16,-10-1-288-16,0 1-144 0,0 1 160 0,0 1-160 15,-1 1 0-15,0 3 0 0,0-1 0 0,1 3 0 16,0 2 0-16,2 1 0 16,-2 0 0-16,1 0 0 0,0 1 0 0,1 1 0 0,1 0 0 0,1 2 0 0,1-1 0 15,0 0-128-15,3-1 128 0,0 1 0 0,1-1 0 0,1-1 0 16,1-1-128-16,1 0 128 0,1 0 0 0,2 0 0 15,0 0 0-15,2-2 0 0,0-3-128 0,0 0 128 16,2-1 0-16,2-1 0 0,0-3 0 0,2-1 0 16,2-1 0-16,0-3 0 0,1-1 0 0,1-3 0 15,1-2 0-15,-1 1 144 0,1-3-144 0,-1-1 128 16,0-2-128-16,-1 0 128 0,0 0 32 0,-1-3 0 16,1-1 0-16,-3-2 0 0,-2-1-16 0,0-1 0 0,0-2 0 15,-2 2 0-15,-3 1 0 0,0 0 0 0,-1 1 0 16,0 2 0-16,-2-1-16 0,-1 1-128 15,-2 2 192-15,0 1-64 0,0 1 48 0,0 0 0 0,-1 0 0 0,0 4 0 16,0 1-48-16,0 1-128 0,-2 1 192 0,3 0-64 16,0 8-128-16,-3-7 192 0,3 7-192 0,0 0 192 15,-2-6-192-15,2 6 0 0,-2-6 0 0,2 6 0 16,0 0 0-16,0 0 0 0,0 0 0 0,0 0 0 16,0 0 0-16,0 0-176 0,0 0 176 0,0 0-128 15,0 0 128-15,0 0 0 0,0 0-144 0,0 0 144 16,-2 11 0-16,0-1 0 0,2-10 0 15,0 11 0-15,-1 0 0 0,0 0 0 0,0-1 0 0,0 0 0 0,0 0 0 0,-1 1 0 16,0 1 0-16,-2 2 0 0,1 0 0 0,-1 2 0 16,-1 0 0-16,0 2 0 0,-1 1-176 0,0 2 48 15,-2 2 0-15,2 3 0 0,-1 2 128 0,0-1 0 16,-1-1 0-16,3 0 0 16,2-2 0-16,1 0 0 0,1-1 0 0,2 0 0 0,2-1 0 0,1-2 0 15,0-2 0-15,2-1 0 0,1-1 0 0,1-2 0 16,1-1 0-16,2-2 0 0,0-2 0 0,-1-1 0 15,1-1 0-15,1-1 0 0,0-2 0 0,1-1 0 16,1-5 0-16,-1 2 128 0,-2-2-128 0,0-2 0 16,-1-2 0-16,1-1 0 0,-1-3-192 0,0 0-96 15,-1-2-32-15,0 0 0 16,-1-3-512-16,-1 1-96 0,-2 0-32 0,-1-1 0 16,0 1-448-16,-2 0-112 0,-1-2-16 0,-1 1-13184 0</inkml:trace>
  <inkml:trace contextRef="#ctx0" brushRef="#br2" timeOffset="106384.12">22201 10405 4607 0,'-2'-12'192'0,"1"3"64"0,1-2-256 0,0 0 0 16,2 0 0-16,-1 0 0 0,0 2 4864 0,2 1 944 0,-1 0 176 0,1 0 32 16,-2-1-4256-16,-1 9-864 0,3-6-160 0,-3 6-32 15,4-7-256-15,-4 7-64 0,0 0 0 0,0 0 0 0,0 0 128 0,0 0 0 16,0 0 16-16,0 0 0 0,0 0-80 0,0 0-32 16,0 0 0-16,2 10 0 0,-2 0-96 0,-1 3-32 15,-2 3 0-15,-2 0 0 0,0 2-160 0,-2 3-128 16,-1 4 144-16,1 1-144 0,-2 2 0 0,0 3 0 0,-1-1 0 15,-1 4 0 1,-1 4 0-16,0 0 0 0,0 0 0 0,0 0 0 0,0 1 0 0,0-2 0 0,-2 1 0 0,2-3 0 16,2-2 0-16,2 1 0 0,-2-2 0 0,0-3 0 15,1-1 0-15,1-3 0 0,2-1 0 0,-1-3 0 16,2-3 0-16,-1-2 128 0,2-1-128 0,-1-2 0 0,2-2 0 16,0-2 0-16,-1-2 128 0,4-7-128 0,0 0 0 0,-1 9-288 15,1-9 64-15,0 0 16 16,0 0-480-16,0 0-80 0,0 0-32 0,0 0 0 15,12-3-1952 1,-1-3-384-16</inkml:trace>
  <inkml:trace contextRef="#ctx0" brushRef="#br2" timeOffset="107027.7">22746 10957 24527 0,'0'0'1088'0,"0"0"224"0,0-7-1056 0,1-1-256 0,0 0 0 0,-1 8 0 0,4-9 1504 0,1 2 240 15,-1-1 48-15,2 2 16 0,0 1-1104 0,2-1-208 16,-1 2-48-16,1 0-16 0,1-1-176 0,1 2-16 16,1 0-16-16,-1 0 0 0,0 1 96 0,0 2 0 15,1 1 16-15,-1 2 0 0,-2-1-128 0,0 1-16 16,-1 1-16-16,0 2 0 0,-7-6-48 0,7 11 0 16,-1 0 0-16,-2 1 0 0,-1 0-128 0,-1 1 0 15,-2 3 0-15,0-1 0 0,-3 1 0 0,0 0 0 16,0-1 0-16,-1 0 0 0,0-1 0 0,1-2-144 15,0 0 144-15,-1-1 0 0,2-2 0 0,1 0 0 16,1-9 0-16,0 0 0 0,0 0 0 0,0 0 0 0,0 0 0 16,0 0 0-16,0 0 0 0,0 0 0 0,0 0 144 0,0 0-144 15,0 0 272-15,8-5-16 0,-1 0-16 16,1-4 0-16,-1-2 80 0,3-3 0 0,0-3 16 16,0 0 0-16,0-5-80 0,0 2 0 0,1 0-16 0,-1 1 0 15,-1 2-80-15,-2 1-16 0,0 2 0 0,-2 2 0 16,1 1-144-16,-2 2 0 0,0 0 0 0,-4 9 0 0,3-6 192 15,-3 6-64 1,0 0 0-16,0 0 0 0,0 0 64 0,0 0 16 0,0 0 0 16,0 0 0-16,0 0-208 0,-3 12 0 0,-1 1 0 15,1 0 0-15,0 2 0 0,1 0 0 0,-1 0 0 0,2 1-160 16,0-1 160-16,2 3 0 0,1-3 0 0,1 1 0 0,0-3 0 16,1 0 0-16,2-1 0 0,0-1 0 15,0 0 0-15,1-2 0 0,1-1 0 0,0-2 0 0,1 0 0 0,1-2 0 16,0-2 0-16,2 2 0 0,0-4-144 0,1 0 0 15,1-1 0-15,1-3 0 16,-1 0-544-16,4-3-96 0,-2-2-32 0,2-2 0 16,1-3-1984-16,3-3-400 0</inkml:trace>
  <inkml:trace contextRef="#ctx0" brushRef="#br2" timeOffset="107489.61">23501 10033 25503 0,'-1'-10'1136'0,"1"10"224"0,0-8-1088 0,1 1-272 16,-1 7 0-16,2-8 0 0,-2 1 1024 0,0 7 160 15,2-8 32-15,-2 8 0 0,0 0-656 0,0 0-128 0,4-6-32 16,-4 6 0 0,0 0 80-16,0 0 16 0,0 0 0 0,9-1 0 15,-9 1 192-15,10 2 32 0,-10-2 16 0,11 6 0 16,0-1-48-16,0 2-16 0,0 1 0 0,1 1 0 16,1 0-80-16,1 2-16 0,1 2 0 0,0 1 0 15,1 2-128-15,-1 1-16 0,0 0-16 0,1 4 0 0,-1 1-128 0,1 1-32 0,0 3 0 16,-1 0 0-16,1 1-96 0,-2 1-32 0,-1 3 0 0,-2 1 0 15,-1 4-128-15,-1 0 0 16,-1 1 144-16,-2 2-144 0,-2 5 0 0,-4 0 144 16,-1 1-144-16,-6 2 0 0,-2 1 128 0,-5 0-128 15,-5 3 0-15,-2 0 0 0,-1-2 0 0,-1-2 0 0,-1 1-128 0,-1-4 128 16,-2-1-432 0,2-3 16-16,0-2 0 0,-1-3 0 15,0-3-272-15,-4-1-48 0,-3-2-16 0,-3 0 0 16,-5-3-1488-16,-2 0-288 0,-2-3-64 0,-1-1-12160 15</inkml:trace>
  <inkml:trace contextRef="#ctx0" brushRef="#br2" timeOffset="108406.57">21256 10307 20559 0,'0'0'896'0,"0"0"208"0,0 0-880 0,3-6-224 16,-3 6 0-16,2-7 0 0,-2 7 1152 0,0 0 192 15,0-8 48-15,0 8 0 0,0 0-608 0,0 0-112 0,-1-7-32 0,1 7 0 16,0 0-112-16,0 0-16 0,0 0-16 0,0 0 0 16,0 0-64-16,0 0-16 0,-7-5 0 0,7 5 0 15,0 0-64-15,-8 0-16 0,8 0 0 16,-7 6 0-16,-1-2-144 0,2 3-16 0,2 1-16 0,-3 3 0 15,0 2-160-15,-1 2 160 16,0 0-160-16,2 4 160 0,-3 2-160 0,1 1 160 0,1 1-160 0,-2 3 160 16,0 3-160-16,-1 4 0 0,0 2 0 0,0 3 0 0,0 0 0 15,2 2 0 1,0-1 0-16,1 3 0 0,2 1 0 0,1-1 0 0,2-3 0 0,3 0 0 0,2-2 0 16,0 1 0-16,-1-3 0 0,5-1 0 0,4-3 304 0,1-3 16 15,0-2 16-15,1-2 0 16,1 1 160-16,1-3 16 0,-1-2 16 0,0-1 0 0,1-2-112 15,-1-1-32-15,0-2 0 0,0-1 0 0,1-3-64 0,0-2-32 16,2-3 0-16,-1 0 0 0,-2-1-16 0,2-2 0 16,-1-1 0-16,-2 1 0 0,1-1-32 15,-1 0-16-15,0-2 0 0,-1 0 0 16,-1-1-64-16,-1 1-16 0,0 0 0 0,0 0 0 0,-10 1-16 16,11-1 0-16,-11 1 0 0,10-2 0 15,-1 1-128-15,-9 1 192 0,0 0-192 0,8 0 192 0,-8 0-192 0,0 0 0 16,0 0 0-16,0 0 128 0,10-2-128 0,-10 2 128 0,0 0-128 0,0 0 128 15,0 0 48-15,0 0 0 16,0 0 0-16,0 0 0 0,0 0 16 0,0 0 0 0,0 0 0 16,0 0 0-16,0 0-48 0,0 0 0 15,0 0 0-15,0 0 0 0,0 0-144 0,0 0 192 0,0 0-192 0,0 0 192 16,0 0-192-16,0 0 0 0,0 0 0 0,0 0 128 16,0 0-128-16,0 0 0 0,0 0 144 0,0 0-144 0,0 0 0 0,0 0 0 31,0 0 0-31,8-3 0 0,-8 3 0 0,0 0 0 0,0 0 0 0,0 0 0 15,0 0 0-15,0 0 0 16,10-2-176-16,-10 2 176 0,10-3-640 16,-10 3-16-16,0 0-16 0,11-2 0 15,0-2-1888-15,0 2-368 0,1-1-80 0</inkml:trace>
  <inkml:trace contextRef="#ctx0" brushRef="#br3" timeOffset="118856.22">14557 12553 3679 0,'0'0'160'0,"0"0"32"0,0 0-192 0,0 0 0 0,0 0 0 0,0 0 0 16,0 0 1072-16,0 0 160 0,0 0 48 0,0 0 0 15,0 0-896-15,-3 8-160 0,3-8-32 0,-4 7-16 16,4-7-176-16,0 0 160 0,-6 5-160 0,6-5 160 16,0 0-32-16,0 0 0 0,0 0 0 0,-5 6 0 15,5-6 256-15,0 0 32 0,0 0 16 0,-7 4 0 16,7-4-48-16,0 0-16 0,0 0 0 0,0 0 0 15,0 0-48-15,0 0-16 0,-8 3 0 0,8-3 0 16,0 0-48-16,0 0-16 0,0 0 0 0,0 0 0 16,0 0-32-16,0 0 0 0,0 0 0 0,0 0 0 15,0 0-32-15,0 0-16 0,0 0 0 0,0 0 0 16,0 0 96-16,0 0 0 0,0 0 16 0,0 0 0 0,0 0-80 0,0 0-32 16,0 0 0-16,0 0 0 0,0 0 144 0,0 0 16 15,0 0 16-15,0 0 0 0,0 0-16 0,0 0-16 16,0 0 0-16,0 0 0 0,0 0-96 0,0 0-16 15,0 0 0-15,2-7 0 0,1-1 0 0,-3 8-16 16,0 0 0-16,0 0 0 0,3-8 80 0,-3 8 32 16,4-7 0-16,-4 7 0 0,6-7-32 0,-6 7-16 15,0 0 0-15,4-7 0 0,2 2-112 0,-6 5-128 16,5-7 176-16,0 2-176 0,-5 5 176 0,5-8-176 16,1 1 160-16,-1 2-160 0,-5 5 256 0,7-7-32 15,-3 1-16-15,-4 6 0 0,7-8-32 0,0 0-16 0,-2 1 0 16,0-1 0-16,1 1 16 0,-1 1 0 0,1-1 0 0,-1-1 0 15,1 1 0-15,-1-1 0 0,1 0 0 16,0 2 0-16,2-2-32 0,0 1 0 0,-2-1 0 16,1 0 0-16,-1-1-16 0,0 0-128 0,0 1 192 0,1 0-64 15,-1 0 0-15,-1 0-128 0,1 1 192 0,-1-1-64 16,3 0-128-16,-1 1 160 0,-1-2-160 0,1 1 160 16,-1 0-160-16,0 1 128 0,-1-1-128 0,1 0 128 15,-1 2-128-15,0-2 0 0,0 0 0 0,0 1 128 16,-1-1-128-16,1 1 0 0,-1 0 0 0,0-1 0 0,1 1 0 0,-1 1 0 15,2-1 0-15,-1 1 0 0,0-3 0 16,0 2 0-16,1-1 0 0,-1 1 0 0,-1 0 0 0,1 1 0 16,-1-2 0-16,1 0 0 15,-1 2 0-15,2-1 0 0,0-1 0 0,0 1 0 16,-1-1 0-16,0 1 0 0,-2 1 0 0,-3 6 0 0,4-9 0 0,1 0 128 16,-1 0-128-16,0 2 0 0,0-1 128 0,0 0-128 15,-1 2 128-15,2-1-128 0,-1 0 0 0,1 2 0 16,-1-2 128-16,0 1-128 0,1 0 0 0,-1 1 0 15,1-2 0-15,-1 0 128 0,0 1-128 0,1-2 0 16,-2 2 0-16,2-1 0 0,-2-2 0 0,0 3 0 16,0-1 0-16,1 1 128 0,-1 0-128 0,1-1 0 15,-4 7 0-15,6-7 128 0,-2-1-128 0,2 1 0 0,-6 7 0 0,4-7 0 16,1-1 128-16,-1 1-128 0,-1 1 128 0,-3 6-128 16,5-7 0-16,-2 2 0 0,4-2 128 0,-4 0-128 15,1 2 0-15,0-1 0 0,1 1 0 0,1-2 128 16,-2 1-128-16,2-1 0 0,-2 0 0 0,0 2 0 15,1-2 0-15,-1 2 128 0,2-1-128 16,-1 1 128-16,2-1 0 0,-3 1 0 0,-4 5 0 0,6-8 0 16,-2 0 0-16,0 2-128 0,-4 6 192 0,5-8-64 15,-1 2-128-15,2 0 0 0,-2-1 0 0,-1 2 128 0,1-2-128 16,-4 7 0-16,5-7 144 0,2 1-144 0,-3 0 0 0,1 0 144 16,-1 1-144-16,2-1 0 0,-2 1 0 0,-4 5 0 15,5-6 0-15,1 1 0 0,-1-1 0 0,0 1 0 16,-5 5 0-16,5-7 0 15,0-1 128-15,-1 3-128 0,-4 5 0 0,6-8 0 16,-2 1 128-16,-4 7-128 0,4-6 0 0,-4 6 0 0,6-8 128 0,-3 3-128 16,-3 5 0-16,5-8 0 0,-2 1 0 15,0 2 0-15,-3 5 128 0,5-6-128 0,-5 6 0 0,5-7 0 16,0-1 0-16,-1 2 0 0,-1 1 0 0,-3 5 0 16,5-8 0-16,-1 2 0 0,-1 0 0 0,-3 6 0 15,5-6 0-15,-1 0 0 0,-4 6 0 0,5-7 0 0,-2 1 0 0,-3 6 0 16,4-7 0-1,0 2 0-15,-1-1 128 0,-3 6-128 0,4-5 0 0,1-1 128 16,-5 6-128-16,5-6 0 0,-2 0 960 0,2 2 96 0,-5 4 16 0,4-6 0 31,-4 6-1632-31,4-6-320 0,-4 6-64 0,4-6-16 0,-4 6 784 0,4-5 176 0,-4 5 0 0,0 0 0 16,6-7 0-16,-2 3 0 0,-4 4 0 0,5-6 0 0,-5 6 0 16,4-5 0-1,-4 5 0-15,6-6 0 0,-6 6 128 0,4-5-128 0,-4 5 0 0,5-6 0 0,-5 6 128 16,5-5-128-16,-5 5 0 15,4-6 0-15,-4 6 0 0,5-5 128 0,-5 5-128 16,0 0 0-16,0 0 128 0,4-6-128 0,-4 6 0 0,4-5 0 16,-4 5 0-16,0 0 128 0,4-6-128 0,-4 6 0 15,0 0 176-15,0 0-176 0,3-5 160 0,-3 5-160 0,0 0 128 0,0 0-128 16,0 0 0-16,3-6 144 16,-3 6-144-16,0 0 160 0,0 0-160 0,0 0 160 0,0 0-160 15,0 0 0-15,0 0 144 0,0 0-144 0,0 0 0 16,0 0 128-16,0 0-128 0,0 0 0 0,0 0 0 15,0 0 0-15,0 0 0 0,0 0 0 0,0 0 0 0,0 0 0 16,0 0 0-16,0 0 128 0,0 0-128 16,0 0 0-16,0 0 0 0,0 0 128 0,0 0-128 15,0 0 0-15,0 0 0 0,0 0 0 16,0 0 0-16,0 0 0 0,0 0 0 0,0 0 0 16,0 0 0-16,0 0 0 0,0 0 0 0,0 0 0 15,0 0-512-15,0 0 0 0,0 0-16 16,0 0 0-16,0 0-1568 0,0 0-304 0,0 0-64 0</inkml:trace>
  <inkml:trace contextRef="#ctx0" brushRef="#br3" timeOffset="120151.12">15430 11280 10127 0,'0'0'896'0,"0"0"-704"15,0 0-192-15,0 0 0 0,0 0 2208 0,0 0 416 0,0 0 64 0,0 0 32 16,0 0-1504-16,0 0-320 16,0 0-48-16,0 0-16 0,0 0-352 0,0 0-80 0,0 0-16 15,0 0 0-15,0 0-224 0,0 0-160 0,-3-9 192 0,3 9-192 16,0 0 0-16,7-8 0 0,-4 0-192 0,3 1 48 31,0-1-464-31,1 2-96 0,0 0 0 0,1 0-16 16,2-1-2080-16,0-2-400 0</inkml:trace>
  <inkml:trace contextRef="#ctx0" brushRef="#br3" timeOffset="120285.64">15662 11019 11055 0,'0'0'480'0,"0"0"112"0,4-9-464 0,-2 0-128 0,0 2 0 0,2-1 0 0,-1 1 1136 0,-3 7 208 15,6-7 32-15,0-1 16 0,-1 0-1040 0,-1 0-208 16,0 1-144-16,1-1 192 16,0 0-832-16,1 1-144 0</inkml:trace>
  <inkml:trace contextRef="#ctx0" brushRef="#br3" timeOffset="120428.5">15829 10744 16415 0,'0'0'720'0,"0"0"160"0,0 0-704 0,2-6-176 15,-2 6 0-15,2-6 0 0,-2 6 816 0,4-7 128 16,-4 7 16-16,3-8 16 0,-3 8-672 0,4-7-144 16,0 0-32-16,-1 1 0 0,0-1-352 0,0 0-80 0,2 0-16 0,-2-3-5520 31,3 0-1120-31</inkml:trace>
  <inkml:trace contextRef="#ctx0" brushRef="#br3" timeOffset="120585.06">15984 10497 8287 0,'0'0'736'0,"0"0"-592"0,7-5-144 0,-2-1 0 15,-3-1 1856-15,-2 7 352 0,4-6 64 0,-4 6 16 0,4-6-1024 16,-4 6-208-16,3-7-32 0,-3 7-16 0,2-8-672 0,1 2-128 16,-1 0-16-16,1 1-16 0,2-2-176 15,-1-1 0-15,1 1 0 0,1-2 0 16,-1-1-576-16,3 0-32 0,1 0-16 0,1-1-5136 16,1-2-1024-16</inkml:trace>
  <inkml:trace contextRef="#ctx0" brushRef="#br3" timeOffset="120740.79">16312 10039 10591 0,'0'0'464'0,"2"-6"112"0,0 0-576 0,1-1 0 0,0-1 0 0,-1 1 0 0,0-1 256 16,0-1-64-16,0 0-16 0,1 1 0 0,-2-1-176 0,1 1-144 16,0-1 144-16,0-2-208 15,1 0-352-15,-1 0-64 0,0-1-16 0,1 1 0 16,1-1-64-16,0 0 0 0,1-1-16 0,1-3 0 0</inkml:trace>
  <inkml:trace contextRef="#ctx0" brushRef="#br3" timeOffset="121046.97">16465 9648 5519 0,'0'0'240'0,"0"0"64"0,2-9-304 0,0 1 0 16,0-1 0-16,-1 1 0 0,0 0 2272 0,3 2 400 0,-1-1 80 0,1 1 0 16,1-1-1776-16,-1-1-352 15,2 0-80-15,0-1-16 0,3-1-528 0,0 0 0 0,2 0 0 16,0-3 0-16,0 1-560 0,1-3-112 0,1 1-32 0,0 0 0 15,0 1-640-15,-2-2-128 0,0 1-16 0,0 0-16 0,0-1 944 16,1 0 192 0,-1 0 48-16,0-1 0 0,0 1 480 0,1 0 96 0,1 2 32 0,-2-1 0 0,-1-1 544 0,-1 0 96 15,-1 2 32-15,1 0 0 16,0 0-144-16,-1 2-32 0,-2 1 0 16,0-1 0-16,-1 0-208 0,0 1-64 0,-1 1 0 0,1 0 0 15,-2 0-176-15,0 2-32 0,0-2-16 0,0 1 0 0,-1-1-288 0,0 1 0 16,1-3 0-16,1 1 0 0,-1 0 0 15,0 1 0-15,2 0 0 0,-1-1 0 0,2-2 0 0,-1 1 0 16,1-2 0-16,0 2 0 0,1 0-224 0,2 0 48 0,0-1 16 16,2-1 0-1,0-2-672-15,0 2-128 16,3 1-16-16</inkml:trace>
  <inkml:trace contextRef="#ctx0" brushRef="#br3" timeOffset="121338.67">17148 8609 7359 0,'6'-11'320'0,"-1"2"80"0,0-1-400 0,2-1 0 0,1 0 0 15,-2 0 0-15,0-1 2048 0,-1-1 320 0,1 1 64 0,0-1 0 0,1 2-1648 0,1 0-336 16,-3-2-64-16,2 0 0 0,-1 0-128 0,2 1 0 16,0-1-16-16,0-1 0 0,3 0 16 0,-1-1 0 15,-1-2 0-15,1 2 0 0,1-1-112 0,1 0-16 16,-1-1 0-16,2 1 0 0,3-1 0 0,0 1-128 15,1-1 192-15,1 0-64 0,-2-2 144 0,1-1 32 16,2 0 0-16,-1 1 0 0,-1 0 0 0,0 1 0 16,-2 1 0-16,1 0 0 0,-1 0-176 0,0-1-128 15,-4 0 192-15,4 1-192 0,-2-1 0 0,-1 2 0 0,-1 0 0 0,-2 2 0 16,0 1 0-16,-1 1 0 0,-1 0 0 0,-1 0-192 31,-1 1-544-31,-1 1-96 0,0 0-32 0,-2 1-8208 0</inkml:trace>
  <inkml:trace contextRef="#ctx0" brushRef="#br3" timeOffset="122443.99">17020 8782 7359 0,'0'0'656'0,"0"0"-528"0,0 0-128 0,0 0 0 0,0 0 1568 0,0 0 288 16,-8 0 48-16,8 0 16 0,0 0-928 0,-6-1-176 16,0-1-48-16,6 2 0 0,0 0-64 0,-7-1-32 0,7 1 0 15,0 0 0 1,0 0 16-16,0 0 0 0,-7-2 0 0,7 2 0 16,0 0 0-16,0 0 0 0,0 0 0 0,0 0 0 15,0 0-160-15,0 0-16 0,0 0-16 0,0 0 0 16,0 0-144-16,0 0-32 0,0 0 0 0,0 0 0 15,0 0 48-15,0 0 0 0,8 3 0 0,2 0 0 16,1 0 64-16,1-2 16 0,1-1 0 0,0 0 0 16,1 1-176-16,3 0-16 0,-4-1-16 0,1 0 0 15,2 0-112-15,-1 1 0 0,1 0-128 0,0 0 192 16,1-1-192-16,-1 1 0 0,0 0 0 0,0 1 0 0,1-1 128 0,-1 0-128 16,1 0 0-16,-2-1 0 0,0 0 0 0,0-1 0 15,-2 1 0-15,-1 0 0 0,3 0 0 0,-1 0 0 16,-5 0 0-16,1-1 0 0,-1-2 0 0,-9 3 128 15,0 0-128-15,0 0 0 0,8-3 0 0,-8 3 144 16,5-5-144-16,-5 5 128 0,0 0-128 0,-1-8-224 16,1 8 48-16,-5-7 16 15,-1 1-672-15,0 0-128 0,-1 1-16 0,2-1-16 16,-1 1-432-16,3 0-96 0,3 5-16 0,-4-8 0 16,1-2-1488-16,1 0-304 0</inkml:trace>
  <inkml:trace contextRef="#ctx0" brushRef="#br3" timeOffset="122882.77">17437 8399 7359 0,'0'0'320'0,"0"-8"80"0,0-1-400 0,1 0 0 0,1-1 0 0,-1 2 0 16,-2-1 2016-16,1 0 320 0,1-2 64 0,1 2 16 16,-2 0-1536-16,-2 2-304 0,2 7-64 0,-1-8-16 0,1 0 16 0,0 1 0 15,0 0 0-15,0 7 0 16,-1-8 32-16,1 8 16 0,0-6 0 0,0 6 0 15,0 0-16-15,0 0 0 0,-3-8 0 0,3 8 0 16,0 0-160-16,0 0-16 0,-3-6-16 0,3 6 0 0,0 0 80 0,0 0 16 16,0 0 0-16,0 0 0 15,0 0-128-15,0 0-32 0,0 0 0 0,0 0 0 0,0 0-112 0,-4 8-32 16,1 0 0-16,1 2 0 0,1 1-144 16,0 1 160-16,-2 1-160 0,3 2 160 0,-2 2-32 0,0-1-128 15,1 1 192-15,-1 1-64 0,1 1-128 0,-2 2 0 0,1 1 144 0,0-1-144 16,-1-2 128-16,1 2-128 0,-1 0 128 0,1 1-128 15,-1 0 0-15,1-1 144 0,1-1-144 16,-1-1 0-16,2 0 192 0,0-3-64 0,2 0 0 0,0-2-128 16,1-2 304-16,-1 0-48 0,0 0-16 15,2 0 0-15,0-1-16 0,-2-1 0 0,-2-10 0 16,4 9 0-16,-4-9-224 0,4 8 176 0,-4-8-176 0,2 8 160 16,-2-8-160-16,0 0 160 15,0 0-160-15,0 0 160 0,0 0-160 0,0 0 0 0,0 0 0 0,0 0 0 31,0 0-416-31,9-2-112 0,-9 2-32 0,7-6 0 0,-2-1-912 0,1-2-176 16,-2 1-32-16</inkml:trace>
  <inkml:trace contextRef="#ctx0" brushRef="#br3" timeOffset="125723.33">17917 8318 6447 0,'0'0'576'0,"0"0"-576"0,0 0 0 0,0 0 0 0,0 0 1792 0,4-6 256 0,-4 6 64 0,4-7 0 16,-4 7-1024-16,5-8-208 0,-1 1-48 0,-4 7 0 0,5-8-128 0,1 1-16 15,-2 1-16-15,-4 6 0 16,4-6 64-16,-4 6 16 0,4-7 0 0,-4 7 0 0,3-9-112 0,-3 9 0 0,3-8-16 0,-3 8 0 15,0 0-80-15,0 0-16 16,0-7 0-16,0 7 0 0,-1-6 128 0,1 6 32 16,-4-6 0-16,4 6 0 0,-4-5-112 0,4 5-32 0,-7-3 0 15,7 3 0-15,-7-2-240 0,-1 4-48 0,0 0-16 16,1 1 0-16,-1 1-240 0,0 2 128 0,-1 1-128 0,1 1 0 16,-1 2 0-16,0 1 0 0,-2-1 0 0,3 2 0 15,2-1 0-15,0 1 0 0,1 0 0 0,1 2 0 16,2-3 0-16,1 0 0 0,0-1 0 15,1-2 0-15,0-8 0 0,0 0 0 0,4 10 0 0,2-3 0 16,1 1 0-16,2-3 0 0,2-1 0 0,0 2 0 16,-1-1 176-16,2 0 80 0,2-2 32 0,-1 0 0 15,-1 0 32-15,0 0 0 0,-1 0 0 0,1 1 0 0,0-2-192 16,-1 1-128-16,-2 1 192 0,1 1-192 16,-3 0 128-16,-1 1-128 0,-6-6 0 0,7 6 0 15,-2 2 0-15,-5-8 0 0,5 8 0 0,-5-8 0 0,3 10 160 16,-3-10-160-16,0 0 128 0,2 10-128 0,-2 0 144 15,0-10-144-15,-2 8 160 0,2-8-160 16,-3 10 208-16,-1-2-48 0,4-8-16 0,-5 9 0 16,-2-3-16-16,1 1-128 0,-1-2 192 0,-1 1-64 0,0-3-128 0,-1 1 0 0,1-1 144 0,-1-1-144 31,0-1 0-31,1 1 0 0,-1-1-160 0,1 1 160 16,0-2-896-16,2 0-64 15,-1-2 0-15,1 0-16 0,-1 0-2096 0,2-1-400 0</inkml:trace>
  <inkml:trace contextRef="#ctx0" brushRef="#br3" timeOffset="126067.97">18206 8062 25279 0,'0'0'1120'0,"0"0"224"0,0 0-1072 0,0 0-272 15,-2-7 0-15,2 7 0 0,-2-7 1568 0,2 7 256 16,0 0 48-16,0 0 16 0,0 0-1120 0,-3-7-240 16,3 7-32-16,0 0-16 0,-2-7-336 0,2 7-144 0,0 0 128 0,0 0-128 15,0 0 0-15,0 0 0 0,0 0 0 0,0 0 0 16,0 0 0-16,0 0 0 0,0 11 0 0,0 2 0 16,0-1 0-16,0 4 0 0,0 4 0 0,0 1 0 15,-1 0 0-15,1 1 192 0,0 0-192 0,0 1 192 16,-1 0-192-16,0 1 0 0,0 4 0 0,1-2 128 15,0-1-128-15,0 1 0 0,0-2 0 0,0-1 0 16,1-1 0-16,-1 0 128 0,-1-3-128 0,0-2 0 16,0-1 0-16,-1 0-256 0,1 1 48 0,0-2 0 15,1-4-688-15,0-2-128 0,0-9-16 0,0 0-16 32,0 0-1584-32,0 0-320 0,0 0-64 0,0 0-16 0</inkml:trace>
  <inkml:trace contextRef="#ctx0" brushRef="#br3" timeOffset="126399.05">18337 8298 20159 0,'0'0'896'0,"0"0"176"0,0 0-864 0,0 0-208 15,0 0 0-15,-6 6 0 0,2-1 1360 0,0 3 240 0,-1 0 32 16,2 1 16-16,1-1-1072 0,1 1-224 0,1 1-32 16,-3 0-16-16,3 1-176 0,0 0-128 0,0 0 144 0,3 0-144 15,1 1 0-15,0-1 0 0,1-1 0 0,0 0 0 16,3-1 0-16,1-2 0 0,-2-2 0 15,2-1 0-15,1 0 240 0,0-2-48 0,1-1-16 0,0 0 0 16,1-1 720-16,-1-1 160 0,1-2 32 0,-3-1 0 16,0-1-16-16,0-2 0 15,-3-2 0-15,1 1 0 0,-1-1-352 0,0-1-64 0,-3-2-16 0,1 1 0 16,-2-1-208-16,-1 0-48 0,-1-2-16 0,-1 2 0 16,-1 1-176-16,-2 1-48 0,0-2 0 15,-1 3 0-15,0 3-144 0,5 6 0 0,-8-6 0 0,-1 3 0 0,0 2-176 16,-1 2-64-16,2 3-16 0,-2-1 0 31,-1-1-464-31,-1 1-112 0,-1 3 0 0,1 0-16 0,0 1-720 0,2-1-144 0,0 2-16 0,1 0-7920 16,1-2-1568-16</inkml:trace>
  <inkml:trace contextRef="#ctx0" brushRef="#br3" timeOffset="126953.96">18667 8242 18431 0,'0'0'1632'0,"0"0"-1312"0,0 0-320 0,0 0 0 0,0 0 2352 0,0 0 400 15,0 0 64-15,0 0 32 0,0 0-1472 0,0 0-288 16,0 0-64-16,0 0-16 0,-1 9-560 0,0 1-128 0,-2 0 0 0,1 2-16 16,-1 0-304-16,0 2 0 0,-1 3 128 15,1-1-128-15,0 2 0 0,1 2 0 16,-2 1 0-16,2 1 0 0,1 1 0 0,0 2-144 15,0 0 144-15,0 2 0 0,0-1 0 0,1 1-128 0,0-2 128 0,1-1 0 0,0-2 0 0,0-2 0 16,-1-2 0 0,1-1 0-16,0 0 0 0,0-3 0 0,-1-1 0 0,1-2 0 0,-1-2 0 0,0-9 0 31,-1 8 0-31,1-8 128 0,0 0-128 0,0 0 128 0,0 0-128 16,0 0 128-16,0 0-128 0,0 0 192 0,-6-6-64 0,0-3 0 0,2-2-128 0,0-2 144 15,2-1-144-15,1-2 160 0,1-2-160 0,0-3 128 16,0-2-128-16,2-3 128 0,0 0 0 15,2-1 0-15,-1-1 0 0,0 1 0 0,1 0 64 0,0 2 16 0,2 1 0 0,-1 2 0 16,1 2-16-16,0 1 0 16,0-1 0-16,1 3 0 0,0 1-64 15,2 1-128-15,0 1 176 0,3 2-176 0,-1 1 144 0,2 1-144 16,0 0 0-16,1 2 144 0,0 1 0 0,-1 2 0 0,0 1 0 0,-2 0 0 31,-2 1-144-31,1 2 0 0,-10 1 144 0,8 0-144 16,-8 0 0-16,0 0 144 0,7 5-144 0,-1 2 0 15,-2 2 0-15,-2 1 0 0,-3 1 0 0,0 1-144 16,0 0-16-16,-1 2 0 0,-3 2 0 0,2 0 0 16,-1 2 160-16,-1-2 0 0,1 0 0 0,-1-2-128 0,0-1 128 0,-1-1-128 15,1-1 128-15,-1-1-128 0,0-2-128 0,-1-1-32 16,1 0 0-16,-1-1 0 16,0-2-1536-16,7-4-304 0,-6 4-64 0,6-4-11392 0</inkml:trace>
  <inkml:trace contextRef="#ctx0" brushRef="#br3" timeOffset="127338.12">18893 8428 13823 0,'0'0'1216'0,"0"0"-960"0,8-3-256 0,-8 3 0 16,9-4 2848-16,-1-1 528 0,-2 1 96 16,1-2 32-16,-1 1-1520 0,1-2-320 0,-1-1-48 0,-1 1-16 15,1 0-768-15,-1-1-176 0,1 0-16 0,-1-2-16 16,-1-1-384-16,0 0-80 0,-2 0-16 0,0-1 0 15,0 1-144-15,-1 1 0 0,1-1 144 0,-2 1-144 16,-2 0 288-16,1 0-16 0,0 1 0 0,1 0 0 16,-1 2 160-16,1-1 16 0,-1 1 16 0,1 7 0 15,-2-5-128-15,2 5-16 0,0 0-16 0,0 0 0 16,-3-4-112-16,3 4-32 0,0 0 0 0,0 0 0 0,-8 2-160 0,8-2 0 16,-7 6 0-16,2 2 0 0,-2 1 0 0,2 1 0 15,-1 1 0-15,2 0-176 0,0 3 176 0,2 0 0 16,0 1-144-16,1 0 144 0,0 2 0 0,1-1-144 15,1 1 144-15,2-1 0 0,1 1-128 16,0-1 128-16,0 1 0 0,2-3 0 0,-1-2 0 0,3 0 0 16,1-1 0-16,0-1 0 15,-2-1 0-15,4-2-128 0,-1 0 128 0,1-1 0 0,-1-2-224 0,1 0 16 16,1 0 0-16,3-4 0 16,0-3-432-16,0 0-64 0,1 1-32 0,0-2 0 15,1-3-2304-15,1-2-464 0,3-1-80 0</inkml:trace>
  <inkml:trace contextRef="#ctx0" brushRef="#br3" timeOffset="127758.54">18555 8561 6447 0,'0'0'272'0,"0"0"80"0,0 0-352 0,0 0 0 0,0 0 0 0,0 0 0 31,7-3 3040-31,-7 3 544 0,0 0 96 0,8-5 32 16,-8 5-2304-16,8-5-464 0,-8 5-96 0,10-4-16 15,-3 0-48-15,1 1-16 0,-8 3 0 0,11-3 0 0,-1 0-144 0,0-1-48 16,-1 1 0-16,-1 1 0 0,1 0-384 0,1-1-64 0,0 1-128 0,1 1 176 16,1 0-176-16,-1 0 0 0,2-1 0 0,1-1 0 15,0 0-336-15,1 0 0 0,2 1 0 0,0-3 0 31,0 1-688-31,0-2-144 0,1 0-32 0</inkml:trace>
  <inkml:trace contextRef="#ctx0" brushRef="#br3" timeOffset="128171.73">19578 8143 17503 0,'0'0'1552'0,"0"0"-1232"0,0 0-320 0,0 0 0 0,0 0 2976 0,0 0 544 16,0 0 96-16,0 0 32 0,0 0-1968 0,0 0-384 0,0 0-80 0,0 0 0 15,0 0-608-15,12-1-112 0,-1 0-32 0,1-2 0 0,1-2-288 0,0 1-176 31,2-1 192-31,-1-1-192 0,1-1-160 0,1 1-144 16,0 1-16-16,0 1-16 16,-2 0-624-16,0 0-112 0,-1 1-16 0,-1 1-16 15,1 1-480-15,-5 1-80 0,1 1-32 0,-9-1-6704 16,9 2-1344-16</inkml:trace>
  <inkml:trace contextRef="#ctx0" brushRef="#br3" timeOffset="128375">19489 8293 19343 0,'0'0'1728'0,"0"0"-1392"0,0 0-336 0,0 0 0 15,0 0 3264-15,0 0 576 0,0 0 112 0,9 4 16 16,1 0-2240-16,1-2-464 0,1-3-96 0,2 0-16 16,-1 0-768-16,1-1-176 0,2 0-16 0,0 0-16 15,2-1-368-15,0-1-80 0,4 0-16 0,-1-1 0 31,2-2-1696-31,0 1-320 0,1 1-80 0,-1-1-16 16,0 1-544-16,0 1-96 0,-2-2-32 0</inkml:trace>
  <inkml:trace contextRef="#ctx0" brushRef="#br3" timeOffset="129123.04">20350 7792 11967 0,'0'0'1072'0,"0"0"-864"0,0 0-208 0,0 0 0 0,0 0 2560 0,-6-2 448 16,6 2 112-16,0 0 16 16,-4-5-1104-16,4 5-224 0,-3-6-32 0,3 6-16 15,2-9-560-15,1 2-112 0,1-1-32 0,1 0 0 16,3 1-320-16,1-1-64 0,-1 0-16 0,2 1 0 0,0-1-144 0,1 0-48 15,2 0 0-15,2 1 0 0,-2 0-80 0,2 1-32 0,1-2 0 0,-1 2 0 16,-1 1-96-16,2 2 0 0,-4 1-16 0,0 1 0 16,0 0-112-16,-3 2 0 0,0 2-128 0,-9-3 192 15,8 4-192-15,-1 4 0 0,-1 0 0 0,-3 1 0 32,-3 0 0-32,0 2-192 0,-2 3 192 0,-2 1-208 0,0-1-128 0,-2 1-32 0,0 2 0 0,-2-1 0 15,0 1-16-15,2-1 0 0,-1 1 0 0,2-2 0 16,0 1 240-16,3-3 144 15,1 0-192-15,0-2 192 0,1-1 0 0,2 0 0 16,0-1 0-16,-2-9 0 0,7 8 128 0,-2 0 16 16,2-1 16-16,-1-2 0 0,2-1 64 0,1-1 16 0,0 0 0 0,1-1 0 15,-1 1-64-15,2-2-16 0,-3 0 0 0,2 0 0 16,-1 0-160-16,-9-1 160 0,11 2-160 0,-2 1 160 16,-9-3-160-16,0 0 0 0,8 5 144 0,-8-5-144 15,5 6 0-15,-5-6 144 16,2 8-144-16,-2-8 0 0,0 9 128 0,0-9-128 0,-2 10 0 15,0-1 0-15,2-9 128 0,-4 8-128 0,4-8 0 0,-6 9 0 16,1-2 128-16,-2-1-128 0,-1 0 0 0,1-1 0 16,-1 0 0-16,0-1 128 0,-3 0-128 0,-1-1 0 15,-1-1 240-15,-4 0-64 0,1-1-16 0,0 0 0 16,0 1-160-16,1-1 160 0,-2 0-160 0,2-1 160 0,-1-1-160 16,3 1 0-16,1 1 0 0,1-1 128 15,0-2-128-15,1 0-144 0,1 2 144 0,0 0-208 31,1-2-640-31,0 1-128 0,8 1-32 0,0 0 0 16,-9-2-2288-16,9 2-464 0</inkml:trace>
  <inkml:trace contextRef="#ctx0" brushRef="#br3" timeOffset="129805.26">20966 7722 3679 0,'0'0'320'0,"0"0"-320"15,7-8 0-15,-2 3 0 0,-5 5 4560 0,0 0 848 0,4-7 160 0,-4 7 48 16,3-7-3456-16,-3 7-688 0,0-8-144 16,0 8-32-16,-4-8-736 0,1 0-160 15,0 2-16-15,-1 0-16 0,0 2-240 0,0 0-128 0,4 4 160 0,-6-5-160 16,-2 2 256-16,8 3-64 0,-7-3 0 15,0-1 0-15,7 4 176 0,-8-2 16 0,2 2 16 0,6 0 0 16,-10 0-80-16,2 2-32 0,1 3 0 0,-1-1 0 16,0-1-160-16,3 3-128 0,-1 4 192 0,-2 0-192 15,-1-2 0-15,0 2 0 0,1 2 0 0,1 2 0 16,-1 0 0-16,0 1 0 0,0 1 0 0,2 0 0 0,-2 1 0 16,2 1 0-16,2-1 0 0,1 2 0 0,2-1 0 15,0 1 0-15,1-1 0 0,1-2 0 0,0 0 0 16,2-1 0-16,1-2 0 0,2 0 0 0,-1-1 0 0,2 1 0 15,-1-6 0-15,2 0-144 0,3-1 144 16,0-1 0-16,-1-3 0 0,1-1 0 0,-1-1 128 0,1-1-128 16,1 0 160-16,1-1-160 0,0 0 192 0,0-2-48 15,-1-1-16-15,0-1 0 0,-1 0-128 0,0-1 0 16,-2-1 144-16,0 1-144 0,-1-1 128 0,0 0-128 16,0-1 160-16,-3 1-160 0,-1-1 256 0,-1 0-64 0,0 0 0 15,-1 0 0-15,1 2-64 16,-3 7-128-16,0-8 176 0,0 8-176 0,0 0 288 0,0 0-48 15,-3-9-16-15,3 9 0 0,-4-5-32 0,4 5 0 16,-8-1 0-16,8 1 0 0,-9 2-192 0,2 1 0 16,0 2 0-16,1 0 0 0,-1 2 0 0,-1 0 0 0,3 2 0 0,-1 1 0 15,1 0-128-15,-1 2 128 16,1 3 0-16,0 3 0 0,1 1 0 0,0 1-128 0,0-2 128 0,2 4 0 16,0 1 0-16,1 0 0 0,0-1-128 0,1 0 128 15,1 0 0-15,0 0 0 0,-1-2 0 0,1 1 0 16,1 1 0-16,-1-2 0 0,0-2 0 15,0-1 0-15,1 1 0 0,-1-3 0 0,0-2 0 0,-1 2 0 16,0-3 0-16,0-1 0 0,-1-1-144 0,0 0 144 16,-1-3-880-16,2-7-80 0,-1 8 0 0,1-8-16 15,0 0-1984-15,0 0-400 0</inkml:trace>
  <inkml:trace contextRef="#ctx0" brushRef="#br3" timeOffset="130520.81">21625 7862 27359 0,'0'0'1216'0,"0"0"240"0,8-5-1168 0,-8 5-288 0,6-6 0 0,0-1 0 0,-2-1 1008 0,-2 1 144 16,0-1 16-16,0-1 16 0,-2-1-848 0,-2-1-160 16,1-1-48-16,0-1 0 0,-1-1-128 0,-1-1 0 15,-2 1 0-15,1 0 0 0,-2 1 0 0,1 2 0 16,-3 0 0-16,2 2 0 0,-1 0 128 0,0 1 32 16,0 2 16-16,-1 1 0 0,1 1 64 0,1 2 16 15,-1 0 0-15,0 0 0 0,-1 1-80 0,-1 1-16 16,0 1 0-16,0 3 0 0,0-1-160 0,-2 3 0 0,-2-1 0 0,2 3 128 15,-1 1-128-15,1-1 0 0,1 2 0 0,1 1-176 16,0 0 176-16,0 1 0 0,1 0 0 16,2 1 0-16,0 0 0 0,2-1 0 0,-1-1 0 0,3 0 0 15,1 1 0-15,1-1-128 0,0-1 128 16,2 0-128-16,2-1 128 0,0-1-128 0,1 0 128 0,2-1-128 16,2-3 0-16,-1 0 0 0,0 0 0 0,3-1 0 15,1-4 128-15,2 0 0 0,0-1 0 0,1-2 0 16,1-1 0-16,-1-2 0 0,1-2 128 0,-2 1-128 0,-1-3 144 0,1 0-144 15,1-1 192-15,-2-2-192 0,-1 0 320 0,-1-2-64 16,0-4 0-16,-2-1 0 0,0-1-48 0,-2 0-16 16,-1 0 0-16,-1 1 0 0,0-1 32 0,-1 0 0 15,0 0 0-15,1 1 0 16,-2 2 96-16,-1 2 0 0,1 0 16 0,-1 4 0 0,-1 1 48 0,-1 1 16 16,0-1 0-16,0 2 0 0,0 2-112 15,0 8-32-15,0-7 0 0,0 7 0 0,-1-7-112 16,1 7-16-16,0 0-128 0,0 0 192 0,0 0-192 0,0 0 0 15,0 0 0-15,0 0 0 0,0 0 0 16,0 0 0-16,-6 7 0 0,2 1 0 0,1 2-160 0,-1 2 160 16,2 2-128-16,0-1 128 0,-1 0 0 0,0 3-160 0,2 2 160 0,1 1 0 15,-3-2 0-15,2 2-128 0,1 1 128 0,0-1 0 16,-1-2 0-16,1 2 0 0,0 1-128 0,0 1 128 16,0-1-192-16,2-1 0 0,-1-1 16 0,1-1 0 31,0 0-320-31,2-1-64 0,-2-2-16 0,1-1 0 15,2-1-160-15,-1 0-32 0,0-1-16 0,3-1 0 0,-3-2-464 0,3-3-96 0,0-1 0 0,1 0-16 16</inkml:trace>
  <inkml:trace contextRef="#ctx0" brushRef="#br3" timeOffset="130883.76">22032 7609 28559 0,'0'0'2544'0,"0"0"-2032"0,0 0-512 0,0 0 0 0,0 0 0 0,0 0 0 16,0 0 0-16,0 0 0 0,0 0 928 16,-6 7 96-16,0-1 0 0,0-1 16 0,1 0-720 15,-1 1-160-15,0 1-32 0,0 1 0 0,3-1-128 0,0 2 0 0,1-1 0 0,0 1 128 16,1 0-128-16,1-1 0 0,3 1 0 0,0 1 0 16,1 1 0-16,3-1 0 0,1-1 0 0,2-2 0 15,0 0 0-15,2-1 0 0,0-2 0 0,2 0 0 16,-1 1 320-16,1-3 16 15,0-2 16-15,1 0 0 0,-2-1 144 0,1-1 16 0,-1-1 16 0,1 1 0 16,-1-3-176-16,0-2-32 0,-1-1-16 16,0 1 0-16,-1-2-64 0,-1-1-16 15,-1 0 0-15,-2-1 0 0,-2 0-32 0,-1-1-16 0,0-2 0 0,-2 1 0 16,0 2 0-16,-4 1 0 0,0-1 0 0,-2 2 0 0,0 0-176 16,-1 1 160-16,-2 1-160 15,0 2 160-15,-1 1-160 0,-2 1-176 0,-1-1 48 16,0 3 0-16,0 1-480 0,1 1-96 0,-2 1 0 0,0 2-16 31,-1 0-1936-31,-1 2-384 0,1-2-80 0</inkml:trace>
  <inkml:trace contextRef="#ctx0" brushRef="#br3" timeOffset="131247.48">22176 7368 12895 0,'-2'-11'576'0,"2"11"112"0,0-9-560 0,0 1-128 0,1 1 0 0,-1 7 0 15,0-8 3840-15,1 1 720 0,2 1 160 0,-3 6 16 0,0 0-2960 0,0 0-608 16,0-8-112-16,0 8-32 0,0 0-464 0,0 0-112 0,0 0 0 0,0 0-16 16,0 0-304-16,0 0-128 0,0 0 0 0,0 0 128 15,0 0-128-15,0 0 0 0,-4 10 0 0,1 1 0 16,-2 0 0-16,2 2 0 15,1 1 0-15,-1 3 0 0,2 2-144 0,0 2 144 0,-1 1 0 0,1 3 0 0,0 0 0 0,1 3 0 16,-1-1 0-16,1 2 0 16,-1-1 0-16,1 1 0 0,-1 1 0 0,-1-1 0 0,2 1 0 15,-2-1 0-15,0-2 0 0,1-2 0 0,1 0 0 16,-3-1 0 0,0 1 0-16,1-1 0 0,0-1 0 0,0-2-128 15,1-2 128-15,0 0-160 0,-2-3-176 0,2 0-48 16,0-3 0-16,1-1 0 15,0-2-416-15,0-10-96 0,0 10 0 0,0-10-8512 16,0 0-1680-16</inkml:trace>
  <inkml:trace contextRef="#ctx0" brushRef="#br3" timeOffset="131673.45">21227 8083 14735 0,'0'0'1312'0,"0"0"-1056"0,-9 0-256 0,9 0 0 16,0 0 2400-16,0 0 416 0,0 0 96 0,0 0 16 15,0 0-1680-15,0 0-336 0,0 0-64 0,0 0-16 16,10-3-320-16,2-1-80 0,1 1-16 0,5 0 0 0,4 0-176 0,3 1-48 16,4 0 0-16,2-1 0 0,5-2 48 0,3 3 0 15,5 0 0-15,2 0 0 0,1-2 160 0,-1 2 48 16,0-1 0-16,1 0 0 0,0 0 128 0,0 1 16 0,2 1 16 0,2 0 0 16,1 1-160-16,-3-1-16 0,-3-1-16 15,-2-2 0-15,-2 0-416 0,0 2 0 0,-5-1 0 0,0 0 0 16,-1 1 0-16,-3 1 0 0,1-1 0 0,-2 1 0 15,-2 0 0-15,-3 1 0 16,-3-1 0-16,-3-1 0 0,-4 2 0 0,-3 0 0 16,-2-1 0-16,-3 1 0 15,-9 0-1408-15,0 0-192 0,0 0-64 0,0 0 0 16,0 0-816-16,0 0-160 0,0 0-48 0</inkml:trace>
  <inkml:trace contextRef="#ctx0" brushRef="#br3" timeOffset="132329.15">21934 8553 19343 0,'0'0'1728'0,"0"0"-1392"15,0 0-336-15,0 0 0 0,0 0 2320 0,3 8 400 16,-3-8 80-16,0 0 16 15,0 0-1504-15,0 0-288 0,0 0-64 0,0 0-16 0,0 0-608 0,-3-7-112 16,1 0-32-16,-3-2 0 0,0-1-192 0,-3 2 144 16,-2-1-144-16,0 0 128 0,0-1-128 0,-1 0 0 0,0 0 0 0,-1 1 0 15,0 2 192-15,0 1-32 0,0 2-16 0,1 1 0 16,0 3 192-16,1 0 48 0,-3 0 0 0,2 2 0 16,0 1-160-16,1 3-32 0,0 0 0 0,1 3 0 15,1 1-192-15,-1-1 0 0,0 1 0 0,2-1 0 16,2 2 0-16,-1 0 0 0,2 0 0 0,1 0-160 15,0 2 160-15,3-2-192 0,2-2 192 0,0 2-192 16,1-1 16-16,1 0 0 16,-4-10 0-16,7 10 0 0,0 0 48 0,1-2 0 15,1-3 0-15,1 0 0 0,0-2 128 0,2-1 0 0,1-2 0 0,1-1 0 0,-2-2 128 0,1-2-128 16,0 0 128-16,1-2-128 0,1-2 320 0,-1 1 0 16,-1-2 0-16,0-2 0 15,1-4 0-15,-1 0 0 0,0-2 0 0,0 1 0 16,0-1 48-16,-1-1 0 0,-1-1 0 0,-1 0 0 15,0-2-48-15,-1 0 0 0,-2 0 0 0,0 1 0 16,0-2-16-16,-2 1-16 0,1 3 0 0,-2 2 0 0,0 3-48 0,-2 2-16 0,-1 1 0 16,0 2 0-1,0 3-32-15,-1 6-16 0,0-7 0 0,0 7 0 0,0 0-16 0,0 0 0 16,0 0 0-16,0 0 0 0,0 0-160 0,0 0 0 16,0 0 0-16,0 0 0 15,-8 5 0-15,3 3-144 0,2 2 144 0,-2 1-208 0,0 2 80 0,0 3 128 0,1-1-208 0,0 3 80 16,0 1 128-16,2 1-128 0,0 0 128 0,1 0-128 15,0 0 128 1,1-2 0-16,-1 1 0 0,1 0-128 0,0-2 0 16,1 0 0-16,0-1 0 0,1 1 0 15,0-2-176-15,0 1-16 0,2-3-16 0,-1-1 0 0,0-1-304 0,1 0-48 0,-1-1-16 0,2-1 0 16,2-3-1104-16,0 0-240 0,-7-6-32 16,11 4-12544-16</inkml:trace>
  <inkml:trace contextRef="#ctx0" brushRef="#br3" timeOffset="132892.69">22154 8400 29887 0,'0'0'1328'0,"0"0"272"0,0 0-1280 0,4-8-320 0,1 1 0 0,-5 7 0 16,5-5 1280-16,-5 5 208 0,9-5 48 0,-2 2 0 16,-7 3-1024-16,8-3-192 0,-8 3-32 0,0 0-16 15,10-3-272-15,-10 3 0 0,9-3 0 0,-9 3 0 16,9-1 0-16,-9 1-144 0,0 0-16 0,0 0 0 31,7 6-256-31,-7-6-48 0,4 9-16 0,-2 0 0 0,-1 2-48 0,-1 2-16 0,-1 0 0 16,0 2 0-16,0-1 1152 0,0 2 224 0,-1-2 64 0,-1 0 0 15,2 0-1536-15,0-2-320 0,-1-1-48 0,1-1-16 0,1 0 832 16,0-1 192-16,0-9 0 0,0 0 0 0,2 10 0 0,-2-10 0 16,0 0 160-16,0 0-160 0,0 0 144 0,0 0-144 15,0 0 160-15,10-4-160 0,-1-2 160 0,-1 0-160 16,-1-3 160-16,1-1-160 0,1-1 128 0,0-1-128 16,-1-1 0-16,1-1 144 0,0-2 160 0,0 1 16 15,-2-1 16-15,1 2 0 0,-1 2 32 0,-1 1 0 16,1 0 0-16,0 1 0 0,-2 1-112 0,1 4-32 15,-6 5 0-15,6-6 0 0,-6 6-80 0,0 0-16 16,0 0 0-16,0 0 0 0,0 0-128 0,0 0 0 0,0 0 0 16,0 0 0-16,0 0 0 0,0 0 0 0,0 0 0 0,5 10 0 15,-2 1 0-15,0 0 0 0,-1-1-160 16,2 1 160-16,-1 0 0 0,1 0 0 0,1 1-128 0,1-1 128 16,0-2 0-16,0 0 0 0,0 0 0 0,2-3-144 15,0 0 144-15,1-1 0 0,0 0 0 0,1-2 0 16,1 0 0-16,0 0 0 0,0 0-144 0,1-3 144 15,1-1-384-15,2-1-16 0,-4 0 0 0,2-2 0 16,0-2-1360-16,0-1-272 0,1-1-48 16</inkml:trace>
  <inkml:trace contextRef="#ctx0" brushRef="#br3" timeOffset="133411.57">22935 7285 20271 0,'0'0'896'0,"0"0"192"0,0 0-880 0,0 0-208 0,2-7 0 0,-2 7 0 16,3-8 1072-16,-3 8 160 16,4-8 48-16,-1 3 0 0,0-2-640 0,-3 7-112 15,5-5-16-15,-1-1-16 0,-4 6 16 0,7-5 0 16,-2-1 0-16,-5 6 0 0,9-5 16 0,-1 1 16 0,-1 2 0 0,-7 2 0 16,10-1 48-16,-1 1 16 0,0 0 0 0,-9 0 0 15,11 2-16-15,-2 2 0 0,-9-4 0 0,11 6 0 16,-1 3-112-16,0-1-32 0,-2-1 0 0,0 1 0 0,0-1-192 0,-1 1-32 15,2 3-16-15,0 3 0 0,-1-2-80 0,-1 1-128 16,-1 1 176-16,1 3-176 0,-1 3 176 0,1 2-176 16,-2 0 160-16,1 1-160 0,-1 1 0 0,1 2 0 15,-2 4 0-15,-1 0 0 16,2 0 0-16,-3 3 128 0,0 2-128 0,-1 0 0 0,-1 1 0 16,-1 1 0-16,-2 3 0 0,-3 1 0 0,0 2 0 0,-3 2 0 15,-3 1 128-15,-2 0-128 0,-4 3 0 0,-2-2-192 16,-1-1 48-16,-3 1 0 15,-2 1-512-15,-4-4-112 0,-3-3 0 0,-1-3-16 16,-2-4-560-16,2-2-128 0,-1-6 0 0,5-2-16 16,-1-2-192-16,1-2-48 0,0-1 0 0,3-4-9536 0</inkml:trace>
  <inkml:trace contextRef="#ctx0" brushRef="#br3" timeOffset="134125.07">21547 7315 8287 0,'0'0'736'0,"0"0"-592"0,0 0-144 0,0 0 0 32,5-5 2176-32,-5 5 416 0,0 0 80 0,5-7 16 0,-5 7-1568 0,0 0-304 0,3-8-64 15,-3 8-16 1,0 0-272-16,0-6-48 0,0 6-16 0,0 0 0 0,0 0 96 0,0 0 16 0,0 0 0 0,0 0 0 16,0 0 64-16,0 0 0 0,0 0 16 0,-8 0 0 15,8 0-208-15,-9 5-32 16,2 2-16-16,-1 2 0 0,-1-1-80 0,0 3 0 0,-2 1-16 0,2 4 0 0,-1 0-64 15,-1 2-16-15,0 3 0 0,0 1 0 16,1 1-16-16,-2 2 0 0,-3 3 0 0,2 0 0 0,1 2-144 0,-2 2 0 16,2 2 144-16,2 1-144 0,-2-1 0 15,0 3 128-15,-2-1-128 0,3 2 0 0,1 3 0 16,1 2 0-16,-1 3 0 0,3-1 0 0,2-1 0 0,0 0 0 31,2 1 0-31,1-2 0 0,2-3 0 0,4-2 0 16,0 1 0-16,2-2 0 0,2-3 144 0,2-1 64 0,1-1 16 0,2-3 0 0,0-3 288 0,2 0 64 15,2-2 16-15,0-2 0 0,3-2 64 0,0-2 16 16,0-1 0-16,1-2 0 0,0-2-128 0,0-2-32 16,-1-2 0-16,0-2 0 0,-3-2-192 15,-1-1-64-15,2-2 0 0,-5-1 0 16,-1-1-80-16,-1 0-32 0,-1 0 0 0,-10 0 0 16,9-2-144-16,-9 2 192 0,8-4-192 0,-8 4 192 15,0 0-192-15,0 0 0 0,0 0 0 0,0 0 0 31,0 0-656-31,0 0-176 0,4-7-16 0,-4 7-10000 0,0 0-2000 0</inkml:trace>
  <inkml:trace contextRef="#ctx0" brushRef="#br3" timeOffset="135171.6">16948 7231 13535 0,'0'0'592'0,"0"0"128"0,0 0-576 0,-7 2-144 0,7-2 0 0,-8-2 0 16,8 2 1040-16,-7-1 176 0,1 0 48 0,6 1 0 15,-5-2-368-15,5 2-64 0,-5-4 0 0,5 4-16 16,-2-6-128-16,2 6-32 0,-2-8 0 0,2 8 0 0,0-7-192 0,1 0-32 15,-1 7-16-15,3-9 0 0,2 2-16 0,-1 0 0 16,1-1 0-16,2 1 0 0,0-1 176 0,1-2 16 16,1 1 16-16,2 0 0 0,1 0 96 0,4-2 32 15,0-3 0-15,2 3 0 0,1 0-64 0,-1 0-16 16,1 0 0-16,0 0 0 0,-1 0-176 0,2 1-32 16,1 3-16-16,0 0 0 0,-1 2-192 0,-2 0-48 15,1 0 0-15,-1 1 0 0,-1 3-192 0,0-1 0 0,-2 1 0 0,0 2 0 16,-2 1-128-16,0 2-80 0,-1-2-16 15,1 2 0 1,0 2-416-16,0-2-64 0,-4 1-32 0,2 0 0 16,-1 1-16-16,-1 0 0 0,-3 0 0 0,0-1 0 15,-2 1-144-15,-4-6-48 0,0 0 0 0,2 8-7248 16,-2-8-1472-16</inkml:trace>
  <inkml:trace contextRef="#ctx0" brushRef="#br3" timeOffset="135526.69">17259 7025 8287 0,'0'0'736'0,"0"0"-592"0,-7-8-144 0,2 2 0 0,5 6 3136 0,-5-5 608 16,1-1 112-16,4 6 32 0,0 0-1808 0,0 0-352 15,-4-4-80-15,4 4-16 0,0 0-832 0,0 0-160 16,0 0-48-16,0 0 0 0,0 0-368 0,-6 4-80 16,6-4-16-16,-4 10 0 0,0 1-128 0,2 1 0 15,-3 3 0-15,0 0 0 0,1 1 0 0,-1 1 0 16,2 2 0-16,0 0 0 0,0-1 0 0,0 2 0 0,1 2 0 0,1 0 0 15,0-1 0-15,0 0 0 0,1-1 0 0,2-2 0 16,1-1 0-16,0-2 0 0,-1 0 0 0,1-1 0 16,1 0 0-16,1-1 0 0,-1 1 0 15,0-3 0-15,-1-2 224 0,1 0-32 0,-4-9-16 0,7 9 0 16,-1-2 80-16,-6-7 32 0,9 5 0 0,0 0 0 16,0-2-96-16,1-2-32 0,0-2 0 15,1-1 0-15,0-2-160 0,0 0 192 0,0-3-192 16,2 0 192-16,1-1-192 0,-1-1-176 15,-1 0 48-15,2 1 0 16,-2-1-784-16,1 1-160 0,-4 1-16 0,2 1-16 16,-2 0-1456-16,-1 1-304 0</inkml:trace>
  <inkml:trace contextRef="#ctx0" brushRef="#br3" timeOffset="135950.01">17534 7350 16575 0,'0'0'1472'0,"0"0"-1168"0,0 0-304 0,0 0 0 16,0 0 2688-16,0 0 464 0,0 0 112 0,0 0 0 15,3-5-1696-15,-3 5-352 0,6-6-64 0,-6 6 0 0,5-5-560 16,2-2-96-16,-1 2-32 0,1 0 0 0,-2 1-192 0,2-1-32 16,1 0-16-16,-1 1 0 0,-7 4-224 0,9-5 128 0,-1 1-128 0,-8 4 0 15,0 0 0 1,9-1 0-16,-9 1 0 0,9 1 0 15,-9-1 0-15,8 5 0 0,-8-5 0 0,8 9 0 0,-5 0 0 0,-3-9 0 16,4 10-144-16,-2 0 144 0,0-2 0 0,-2 1 0 0,-1 0-128 0,0 0 128 0,0 1 0 0,0-1 0 31,0-1 0-31,-1 0 0 0,2-8 0 0,-2 10 0 16,0 0 0-16,2-10 0 0,0 9 0 0,0-9 0 16,0 7 0-16,0-7 0 0,0 0 0 0,0 0 0 0,1 9 0 0,-1-9 0 15,0 0 128-15,0 0-128 16,7 5 0-16,-7-5 0 0,7 4 128 0,1-1-128 15,1-3 144-15,0 0-144 0,1-2 272 0,1 0-32 16,1 0-16-16,1 1 0 0,1-2 16 0,2 2 0 16,-1-1 0-16,2-1 0 0,-1-1-112 0,-1 1-128 0,3-1 176 15,0 0-176-15,-2 1 128 0,0 2-128 0,-3-1 0 0,-1 0 0 16,0-2 0-16,-1 2-192 0,-2 0 16 0,0 1 16 31,-9 1-1872-31,9-1-368 0,0 1-80 0</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8:04:30.252"/>
    </inkml:context>
    <inkml:brush xml:id="br0">
      <inkml:brushProperty name="width" value="0.05292" units="cm"/>
      <inkml:brushProperty name="height" value="0.05292" units="cm"/>
      <inkml:brushProperty name="color" value="#FF0000"/>
    </inkml:brush>
  </inkml:definitions>
  <inkml:trace contextRef="#ctx0" brushRef="#br0">3012 1540 18303 0,'0'0'816'0,"0"0"160"0,0 0-784 0,0 0-192 0,0 0 0 0,4-4 0 16,-1-2 1280-16,-1 1 224 0,1-1 32 0,-1 0 16 15,1-2 32-15,-1 0 0 0,1-2 0 0,-2 1 0 0,2 0-544 16,0-2-96-16,-1-2-32 0,0 1 0 0,0 0-224 0,-1 1-48 16,0-2-16-16,-1 0 0 0,-1 0-112 0,-1-2 0 15,-1 1-16-15,0 0 0 0,-2-1-80 0,-1 2-16 16,0 1 0-16,-1 2 0 0,-2 1-96 0,-1 2-32 15,-1 0 0-15,0 2 0 0,-2 1-48 0,-1 2-16 16,-2 2 0-16,0 2 0 0,-2 2-208 0,-2 2 0 16,0 3 0-16,-1 2 0 0,0 2 0 0,0 4-128 15,-1 0 128-15,1 5-160 0,1 3 160 0,1 1-128 16,3 3 128-16,1-1-128 0,1 0 128 0,2-2-128 16,2-2 128-16,3-1-128 0,2-2 128 0,3-1-192 15,1-2 192-15,2-3-192 0,2-1 64 0,2-2 0 16,0-2 0-16,3-1 0 0,1-2 128 0,3-2-192 0,1 0 192 15,1-3-192-15,3-1 192 0,0-2 0 0,2-2 0 16,1-3 128-16,0-3-128 0,1-1 144 0,-2-3-144 0,2-2 160 16,0-2 64-16,0-1 16 0,-4-2 0 0,-2-2 0 15,-1-1 80-15,-2-3 0 0,-3 0 16 16,0 1 0-16,-1 0-48 0,-3 1-16 0,-1 2 0 16,-1 0 0-16,0 2-32 0,-1 3-16 0,-1 1 0 0,-1 4 0 15,0 2-48-15,0 4-16 0,-1 0 0 0,1 6 0 0,0 0-32 16,0 0-128-16,0 0 192 0,0 0-64 15,-3 9-128-15,1 2 0 0,0 1-160 0,1 3 160 16,-2 1-144-16,2 2 144 0,0 0-128 16,1 3 128-16,1 1-176 0,1 0 176 0,1 1-208 0,1 0 80 0,0-1-176 0,3-1-16 15,1-1-16-15,1-2 0 16,0-2-144-16,2-1-32 0,2-2 0 0,0-2 0 16,0-2 80-16,1-3 16 0,1-1 0 0,0-3 0 15,0-3-192-15,2-4-32 0,-1-2-16 0,1-3 0 16,-1-2-320-16,1-4-64 0,-1 0-16 0,1-4 0 15,-2-2 448-15,-2-1 96 0,0-1 0 0,-1 0 16 0,-1 2 240 0,-1 4 32 16,-3 1 16-16,0 4 0 0,-3 2 432 0,0 3 96 0,-1 3 0 0,-3 5 16 16,0 0 224-16,0 0 32 15,0 0 16-15,-3 6 0 0,-2 2-432 0,1 2-176 0,-2 1 128 0,0 2-128 16,-1 0 0-16,-1 2 0 0,1-1 0 0,-1 1 0 16,0 1 0-16,2-1 0 0,-1 0 128 0,0-2-128 15,3 0 0-15,0-1 0 0,-1-2 0 16,3-1 0-16,0-3 0 0,2-6 0 0,0 0 0 0,0 0 0 0,0 0 304 0,0 0 16 15,6-2 16-15,2-2 0 0,0-3 320 0,1-2 64 16,1-1 16-16,1-2 0 0,1-3-160 16,1 0-16-1,1-1-16-15,2 0 0 0,-1 0-240 0,0 2-48 16,0 3-16-16,-2 1 0 0,-2 2-240 0,0 3 0 0,0 2 0 0,0 3 0 0,-1 2 0 0,1 2 0 16,0 4 0-16,0 1 0 0,0 1 0 0,0 1 0 15,-1 0-176-15,1 0 176 0,1 1-384 0,1-1 64 16,1 1 0-16,3-1 0 15,0-1-240-15,3-2-32 0,1 0-16 16,2-2 0-16,2-3 160 0,3-1 48 0,1-3 0 0,-1 0 0 0,0-3 400 0,-2-2 0 0,-1-2 0 0,0-2 0 16,-3-2 512-16,-2-1 64 0,0-2 32 15,-2-3 0-15,-3-1 160 0,-2 0 16 0,-2-2 16 0,-1 0 0 16,-2 0-320-16,-1 0-64 16,-2 0-16-16,-3 2 0 0,-2 3-160 0,-1 3-48 15,0 3 0-15,-3 2 0 0,-1 2 48 0,0 2 0 16,-2 2 0-16,1 3 0 0,-2 2-240 15,-1 4 0-15,-1 2 0 0,-1 2-160 0,1 1 16 16,0 2 0-16,2 1 0 0,-1 0 0 0,0-1-64 0,1 2-16 16,2-1 0-16,0 2 0 0,3-1 32 0,1-1 16 0,1-1 0 0,1-2 0 15,2-2 48-15,1-3 0 0,0-1 0 16,3-2 0-16,1-3 128 0,1-1-160 0,2-2 160 0,2-2-160 16,2-4 336-16,-2-1 64 0,-1-3 16 15,-1-1 0-15,1 0 176 0,0-3 32 16,0 0 16-16,1-1 0 0,-4 1-80 0,1 2-16 15,-1 0 0-15,0 3 0 0,-1 1-96 0,-1 3-32 0,-2 1 0 0,1 3 0 16,-5 3-16-16,0 0-16 0,0 0 0 0,0 0 0 16,4 9-224-16,-1 2 0 0,0 2 0 15,-1 2 0-15,-1 2 0 0,0 3 0 16,-1 2 0-16,0 3 0 0,0 2 0 0,-1 3 0 0,0 1 0 16,-1 4 0-16,-2 4-144 0,1 4 144 15,-3 4 0-15,1 7-144 0,-2 3-80 0,1 0-16 0,-2-1 0 0,0-2 0 16,0-1-16-16,-2 0-16 0,1-2 0 0,1-2 0 15,2-5 272-15,-1-5 0 0,0-4 0 0,1-5 0 16,-1-3 0-16,1-7 0 0,-1-5 0 0,0-3 144 16,2-5 48-16,-1-3 16 0,6-4 0 0,-6-5 0 15,0-4-32-15,1-7-16 0,0-3 0 0,2-7 0 16,3-3-160-16,0-6-224 0,2-3 48 0,4-3 16 16,1-3 32-16,2-3 0 0,3-5 0 0,4-2 0 0,1-2 128 0,2 0-160 15,2 2 160-15,3 3-160 0,1 0 160 0,4 1-160 16,1 4 160-16,2 1-160 0,2 1 160 0,-1 2 0 15,-1 3 0-15,-2 1 0 0,-1 3 0 0,-3 3 128 16,-4 4 0-16,-1 2 0 0,-2 3 64 0,-1 1 0 16,-4 4 16-16,-2 0 0 0,-1 3-64 0,-1 0-16 15,-2 3 0-15,-3 2 0 0,-3 1-128 0,1 3 0 16,-2 0 144-16,-1 1-144 0,0 5 0 0,0 0 0 16,0 0 0-16,0 0 0 0,-7 3 0 0,0 4 0 15,0 2-160-15,-1 3 160 0,-1 1-192 0,2 3 64 0,-4 3 128 0,0 3-208 16,-2 2 208-16,1 3-176 0,0 1 176 0,3 3-160 15,-3 2-32-15,2-1-16 0,2 0 0 0,1-2 0 16,2-4 32-16,1-1 16 0,2 1 0 0,2-3 0 31,3-2-288-31,2-2-48 0,0 0-16 0,3-4 0 0,1-2-640 16,3-4-128-16,1-1-16 0,4-2-16 16,1-4-400-16,3-2-80 0,1-2 0 0,2-3-16 15,3-2-1392-15,2-1-288 0,-1-1-48 0,1-2-16 0</inkml:trace>
  <inkml:trace contextRef="#ctx0" brushRef="#br0" timeOffset="344.75">4824 1543 14735 0,'0'0'1312'0,"0"0"-1056"0,0 0-256 0,-5 3 0 0,5-3 2688 0,-7 2 464 16,1 0 112-16,-1 0 0 16,0-1-1664-16,1 0-320 0,1 0-80 0,5-1-16 0,0 0-416 15,0 0-64-15,0 0-32 0,0 0 0 0,0 0 320 16,0 0 64-16,0 0 16 0,7-3 0 16,0-2-64-16,-1-1-16 0,2-2 0 0,0 0 0 0,-2-2-320 0,1 0-64 15,-1-1-16-15,1-1 0 0,-1-3-64 0,-2 0-16 16,-1 0 0-16,-1 0 0 0,0 0-128 0,-1 1-16 15,0 0-16-15,-1 3 0 16,-1-1-80-16,-3 4-16 0,0 0 0 0,-2 2 0 0,0 3-16 0,-2 2-16 0,-1 3 0 0,-2 4 0 16,-3 1-224-16,-2 4 0 0,-2 1 0 0,-1 5 0 15,1 2-160-15,0 2 160 0,3 1-128 0,1 1 128 16,0-1 0-16,4 0 0 16,4 0 0-16,0-3-128 0,5 1 128 0,2-1-192 15,2 1 192-15,4-3-192 0,3 1 192 0,1-3 0 16,1-1-144-16,3-3 144 0,3-3-128 0,1 0 128 0,0-4-160 15,1-1 160-15,0-4-368 0,0-2 32 0,0 0 0 0,-1-2 0 16,1-2-448 0,1-2-96-16,0-2-16 0,0-1 0 15,0-1-1664-15,-1 0-320 0,-2-3-80 0,-1 2-7680 0,-3 0-1536 0</inkml:trace>
  <inkml:trace contextRef="#ctx0" brushRef="#br0" timeOffset="1190.83">1397 1516 15663 0,'0'0'1392'0,"0"0"-1120"16,3-6-272-16,-2 1 0 0,-1-1 1696 0,0 0 288 15,-1-1 48-15,0 1 16 0,0-1-208 0,-1 0-48 16,-2 0 0-16,0 0 0 0,-2 0-704 0,1 1-128 0,-2-1-48 0,1 3 0 15,-2 1-288-15,-1 1-64 0,0 2-16 0,-1 3 0 16,-1 1-288-16,0 4-48 0,0 2-16 0,0 3 0 16,0 3-192-16,0 2 128 0,0 1-128 0,2 0 0 15,0 1 0-15,3 0 0 0,1 0 0 0,1-1 0 16,2-1 0-16,2 0-128 0,2-2 128 0,4 1 0 16,-1-3-144-16,3-1 144 0,2-1 0 0,1-2-144 15,2-1 144-15,3-1-128 0,0-2 128 0,2 0-128 16,2-3-16-16,-1-1 0 0,2-2 0 0,1-2 0 15,1-2-1584-15,1-3-304 0,-2 1-64 0,1-5-11040 16</inkml:trace>
  <inkml:trace contextRef="#ctx0" brushRef="#br0" timeOffset="1427.13">1668 1223 18431 0,'-3'-16'816'15,"2"10"160"-15,0 0-784 0,0-1-192 0,0 0 0 0,0 2 0 16,-2-1 2096-16,1 1 368 0,0 1 80 0,2 4 16 15,0 0-1072-15,0 0-208 0,0 0-32 0,0 0-16 16,0 0-544-16,0 0-112 0,0 0-32 0,6 7 0 0,0 2-128 0,1 2-32 0,-1 2 0 0,3 2 0 16,1 1 32-16,-1 4 0 15,-3 2 0-15,0 2 0 0,-1 1-240 0,-1 3-48 16,-2 2-128-16,-2 1 192 0,-1 1-48 0,-4 1-16 0,-1 1 0 0,-3 3 0 16,-2 2-448-16,-1 5-80 15,-2 4-32-15,-2 0 0 0,-2 2-2640 16,-2-4-512-16,-2-3-128 0,0-5 0 0,-2-4 2640 0,0-4 544 0,2-3 96 0,0-5-9312 15</inkml:trace>
  <inkml:trace contextRef="#ctx0" brushRef="#br0" timeOffset="1663.35">825 1407 31615 0,'-11'3'1408'0,"11"-3"272"0,-6 9-1344 0,1 1-336 0,-4 2 0 0,0 2 0 0,0 2 432 0,2 1 16 16,-1 2 0-16,1 1 0 0,0 2 0 0,-2 1 16 16,2 3 0-16,3 3 0 15,0 1-320-15,2 0-144 0,2 3 128 0,4-1-128 0,0 1 0 0,6 1 0 16,2 4 0-16,0-12 0 0,3 2-256 0,6 1-64 16,5 1-32-16,4 2 0 15,7 1-1152-15,7-2-224 0,6-1-64 0,30 7 0 16,-10-10-16-16,-22-12-16 15,7-3 0-15</inkml:trace>
  <inkml:trace contextRef="#ctx0" brushRef="#br0" timeOffset="2225.34">6352 1437 23039 0,'0'0'2048'0,"-6"4"-1648"0,-2 2-400 0,0 0 0 15,1 1 768-15,0 2 64 0,0-1 0 0,2 3 16 0,-1 1 208 16,3 1 32-16,-1-2 16 0,0-2 0 0,3 4-528 0,0-2-96 15,2 0-32-15,0-2 0 0,3 1-80 0,0-1-32 16,2-1 0-16,0-2 0 0,3 0 144 0,0-2 32 16,1 0 0-16,1-3 0 0,1-1 256 0,1-2 64 15,1-3 16-15,1-1 0 0,0-3 176 0,0-1 16 16,3-2 16-16,-3-1 0 0,-1-2-288 0,-3-1-64 16,-3-3-16-16,-1-2 0 0,-2-2-160 0,-1 1-16 15,-4-1-16-15,-1 0 0 0,-5 0-272 0,-2 0-48 16,-3 0-16-16,-1 3 0 0,-1 2-160 0,-1 4 0 15,-2 2 0-15,1 3 0 0,-1 2 0 0,-1 4-272 0,-1 2 32 16,2 5 16 0,1 4-320-16,-2 2-64 0,1 2-16 0,1 3 0 15,3 2-1344-15,2 1-272 0,1-2-48 0,3 2-16 16,3 0-960-16,1 1-208 0</inkml:trace>
  <inkml:trace contextRef="#ctx0" brushRef="#br0" timeOffset="2528.58">6782 1315 12895 0,'21'-29'1152'0,"-11"15"-928"0,0-6-224 0,2-1 0 0,1-2 3424 0,1-1 640 16,-2-2 128-16,0 1 32 0,-1 0-1696 0,-2 1-336 16,-2 2-64-16,0 2-16 0,-3 1-464 0,-2 4-112 15,0 1 0-15,-2 3-16 0,-3 3-432 0,1 0-96 16,-1 0-16-16,-2 4 0 0,0 2-544 0,-1 1-112 16,1 1-32-16,-3 2 0 15,2 1-288-15,-2 5 0 0,-1 3 0 0,0 3 0 16,-1 3 0-16,1 2 0 0,-1 4 0 0,1 4 0 15,0 3-144-15,0 1 144 0,-1 5-128 0,3 4 128 0,-2 5 0 0,1 5 0 16,2 5 0-16,-1 0-128 0,0-1 128 0,2 1 0 16,-2 0 0-16,1-2 0 0,0-2 0 15,2 0 0-15,2-2 0 0,-2-3-128 0,2-6-80 16,0-2-16-16,1-5 0 0,0-3 0 31,1-4-240-31,0-3-48 0,0-3-16 0,1 4 0 0,0-8-2112 0,1-4-432 0,0-5-64 0,-2-7-12560 0</inkml:trace>
  <inkml:trace contextRef="#ctx0" brushRef="#br0" timeOffset="2712.82">6805 1656 27647 0,'-1'-5'2448'0,"-2"0"-1952"16,1-2-496-16,0 0 0 0,-2 1 1728 0,3 0 240 16,1 0 48-16,1 0 16 0,0 1-496 0,2-1-112 15,-1 1-16-15,1 0 0 0,2 0-736 0,-1 2-160 16,1-1-16-16,3 1-16 0,2 0-480 0,1 0 128 0,0 1-128 0,3 0 0 0,4-1 0 0,3 1-288 15,2-2 64 1,2 2 16-16,4 0-1600 16,-1-1-320-16,2-1-64 0,1 1-16 0,1 0-800 0,3-1-144 15,39-4-48-15,-13 1 0 0</inkml:trace>
  <inkml:trace contextRef="#ctx0" brushRef="#br0" timeOffset="2996.14">8681 1088 23039 0,'0'0'2048'0,"2"-8"-1648"0,-1-2-400 0,1 0 0 0,1 1 2112 0,-1 0 352 16,-1 1 64-16,-1 0 16 0,1 0-624 0,-1-1-128 16,0 0-32-16,0 1 0 0,0 2-640 0,-1 0-128 15,1 6-32-15,0 0 0 0,-4-4-320 0,4 4-64 16,-5 2 0-16,-1 2-16 0,-1 4-432 0,0 3-128 15,0 2 0-15,-2 4 0 0,0 3 0 0,0 2 0 16,2 2-128-16,-3 2 128 0,2 3 0 0,-1 2-144 16,0 3 144-16,2 0 0 0,1 2-240 0,0 4 48 15,-2 1 0-15,1 2 0 16,1 0-1728-16,1-2-352 0,2-3-64 0,1-1-16 16,0-3 160-16,2-4 16 0,0-3 16 0,2-3-11024 0</inkml:trace>
  <inkml:trace contextRef="#ctx0" brushRef="#br0" timeOffset="3649.68">8448 1458 21183 0,'0'0'944'0,"-4"-3"192"0,0 0-912 0,4 3-224 0,-3-4 0 0,3 4 0 0,0 0 2384 0,0 0 432 16,-1-6 96-16,3 1 16 0,-2 5-1632 0,4-6-320 15,2 1-64-15,0 0-16 0,1 0-320 0,2 0-64 16,1 1 0-16,1-2-16 0,2 1-240 15,1-1-64-15,0 0 0 0,3-1 0 0,2 1-192 0,2-2 0 16,1-1 0-16,1 1 0 0,1 1 176 0,1-1-176 16,2 0 192-16,0 2-192 0,1-1 304 0,-2 1-48 0,-2-1-16 15,-2 1 0-15,-2 2 16 0,-2 2 0 16,-3 0 0-16,-3 1 0 0,-2 1-64 0,-1 1 0 16,-3 1 0-16,0 2 0 0,-3 2-64 0,-1 1-128 0,-1 3 176 15,-2 1-176-15,-1 1 128 0,-1 3-128 16,0 0 0-16,-2 2 0 0,1 1 0 0,-1 1 0 15,2 0 128-15,0 1-128 0,1-2 0 0,0 0 0 16,2-3 0-16,2 0 0 0,0-3 0 0,1-1 0 0,1-3 0 16,2 0 0-16,1-2 0 0,0-1 0 15,2-4 0-15,2-1 0 0,2-1 0 0,0 0 208 0,0-4-16 0,-1-1 0 16,1-2 160-16,0-2 32 0,2-2 0 16,-1-2 0-16,-1-2-16 0,0-2 0 0,-1-2 0 0,0 0 0 15,0 1-112-15,-2 0 0 0,-1 2-16 0,-1 2 0 16,-1 1-112-16,0 2 0 0,-1 3-128 0,-2 1 192 0,-1 1-192 0,-3 7 176 15,0 0-176-15,0 0 160 16,0 0-160-16,0 0 0 16,0 0 0-16,0 0 128 0,1 8-128 0,0 2 0 0,2 1-192 15,-3 1 192-15,1 1-272 0,3 2 64 0,1 0 16 0,0 0 0 16,3 1 0-16,-1-1 0 0,2 1 0 0,2-1 0 0,1-2 192 0,2-1-176 16,0-2 176-16,1-1-160 15,3-1 160-15,-2-3 0 0,0 1 0 0,-1-4 0 16,1-2 0-16,-2-1 0 0,-1-1 0 0,0-3 176 15,0-1 64-15,0-4 16 0,-1-2 0 0,-2-3 0 0,-3-2 128 16,0-2 48-16,-2-2 0 0,0-1 0 0,-3 0-176 16,-1 0-48-16,-1 0 0 0,-1 1 0 0,-1 3-208 0,0 0 176 15,-1 3-176-15,-2 2 160 0,-1 5-160 0,1 1 0 0,-2 0 0 16,3 3 0 0,-2 3-512-16,6 1 32 0,0 0 0 0,0 0 0 15,0 0-1760-15,-2 5-368 0,2 2-64 0,5 0-16 0,0-2-1040 16,4 2-224-16</inkml:trace>
  <inkml:trace contextRef="#ctx0" brushRef="#br0" timeOffset="3854.21">9902 1334 14735 0,'0'0'1312'0,"0"0"-1056"16,0 0-256-16,0 0 0 0,0 0 2288 0,0 0 400 0,-2 9 64 16,0 0 32-16,-2 0-704 0,1 0-144 15,0 0-16-15,-2 4-16 0,0 0-816 0,-1 1-176 0,1 1-16 0,0 1-16 16,0 0-560-16,2 0-128 0,-2-1 0 0,1 2-16 0,0-3-176 15,1-1 0-15,1-1 144 0,1 0-144 0,1-1 0 0,0-1 128 16,1-1-128-16,1-1 0 31,1-2-320-31,2-2-128 0,0-3-16 0,3-3-16 16,1-3-1344-16,1-1-272 0,0-3-48 0,1-2-10800 0</inkml:trace>
  <inkml:trace contextRef="#ctx0" brushRef="#br0" timeOffset="4295.26">9958 1159 22463 0,'-12'-12'992'0,"8"8"208"0,-5 1-960 0,1-1-240 0,-1 1 0 0,0 1 0 16,1 0 1472-16,0 1 256 0,1-1 64 0,2 2 0 16,0 2-1136-16,5-2-208 0,0 0-64 0,0 0 0 15,0 0-384-15,8 6-144 0,2 2 0 0,2-2 0 16,1 1 0-16,4-1 0 0,2 0 0 0,1 2 0 16,2 0 144-16,3-1 0 0,1 1 0 0,2 0 0 0,-2-1 0 0,0-1 0 15,1-3 0-15,-2-1 0 0,-2 1 528 16,-2-1 144-16,-2-3 32 0,-6 0 0 0,-1-1 320 0,-3 1 64 15,-3 0 0-15,-6 1 16 0,0 0-304 0,0 0-64 16,0 0-16-16,0 0 0 0,0 0-240 0,-7 4-48 16,-1 1-16-16,-2 3 0 0,-1-1-416 0,0 2 0 0,0 1 0 15,0 1 0-15,1 0 0 0,3 1 0 16,0 1 0-16,3 1 0 0,0-1-208 0,2 0 80 16,1-1 128-16,2 1-208 0,1 1 208 0,3-1-192 0,0 0 192 0,3-1-192 15,1-1 192-15,1 0 0 0,1-1 0 0,0-1-144 16,1-3 272-16,1 1 48 0,0-2 16 0,0 0 0 15,-1 0 144-15,-1-1 48 16,-1-2 0-16,0 0 0 0,0 0 64 0,0 0 0 0,-2 0 16 0,-3-1 0 16,-5-1-112-16,0 0-32 0,0 0 0 0,0 0 0 15,0 0-80-15,-2 5-32 0,-4 1 0 0,0-1 0 16,-3 1-208-16,0 0 176 0,-1 3-176 0,-1-1 160 16,0 1-160-16,0-1 0 0,-1 1-192 0,0 0 192 15,-1 0-752-15,2 1-16 16,1 1-16-16,1-3 0 0,0 1-1776 0,2-1-336 15,1 0-80-15,3-3-7520 0,3-5-1520 0</inkml:trace>
  <inkml:trace contextRef="#ctx0" brushRef="#br0" timeOffset="4550.43">10811 1154 24879 0,'7'-11'1088'0,"-3"7"256"0,-1-1-1088 0,1 0-256 16,2-1 0-16,-2 2 0 0,-1-1 2544 0,-3 5 448 15,4-4 80-15,-4 4 32 0,0 0-1360 0,0 0-272 16,0 0-48-16,0 0-16 0,0 0-656 0,0 0-144 0,0 0-32 0,-6 1 0 16,0 1-384-16,-1 3-192 15,0 1 160-15,1 4-160 0,-1 1 0 0,1 3 0 16,-1 3 0-16,0 3 0 0,2 0 0 0,-1 2 0 0,2 2 0 0,0 1 0 16,-2 0 0-16,2 4 0 0,-2 2 0 0,1 1 0 15,-1 1-256-15,1 0 48 0,0-3 16 0,1 1 0 16,0 0-800-1,-2-3-160-15,1-3-16 0,-1-1-16 0,2-1-2192 0,-1-3-432 0</inkml:trace>
  <inkml:trace contextRef="#ctx0" brushRef="#br0" timeOffset="4881.35">10578 1419 31327 0,'0'0'2784'0,"0"0"-2224"16,0 0-560-16,2-4 0 0,-2-2 1152 0,0 6 128 0,-3-5 32 0,3-1 0 16,3 1-32-16,1 0 0 0,1 1 0 0,2-1 0 0,0 1-560 0,1 1-112 15,3-2-32-15,0 1 0 16,2-2-384-16,3 1-192 0,-1 1 160 0,2-1-160 0,-1 0 0 0,2-1 0 16,0 1 0-16,0 0 0 0,2 2 0 0,0 0 0 15,0-1 0-15,0 2 0 0,-1 0 0 0,1 0 0 16,-1 1 0-16,0 0 0 0,-2-1 0 0,0 1 0 0,-2 0 0 0,1 0 0 15,-3 1 0-15,-3 0 128 0,-2 1-128 0,0-2 0 16,-2 0 160-16,-6 1-160 0,0 0 160 0,0 0-160 16,0 0 160-16,0 0-160 0,0 0 160 0,0 0-160 15,0 0-224-15,0 0-144 0,0 0-16 0,0 0-16 32,-7 0-1648-32,2 0-336 0,5 0-64 0,0 0-8608 0,-6 2-1712 0</inkml:trace>
  <inkml:trace contextRef="#ctx0" brushRef="#br0" timeOffset="6891.2">5441 3306 21023 0,'5'-13'928'0,"-2"8"192"0,0-2-896 0,1 0-224 0,-1-1 0 0,1 0 0 15,1 1 1456-15,-1-2 240 0,1-1 48 0,-2 1 16 16,0 0-480-16,-1 3-80 0,0-1-32 0,-2 7 0 0,0-5-144 0,0 5-48 15,0 0 0-15,0 0 0 16,0 0-208-16,-6 3-64 0,1 5 0 0,-5 3 0 16,0 3-480-16,-1 3-96 0,-4 4-128 0,1 2 176 15,0 2-176-15,0 0 0 0,-1 2 0 0,0 2 0 16,-1 0 0-16,2 1 128 0,0 1-128 0,1 1 0 16,-2-1 0-16,2-1 0 15,1-1 0-15,1-1 0 0,1-3-176 0,1-2-16 0,2-3 0 0,0-2 0 16,3-4 192-16,-1-3 0 0,2-2 0 15,2-2 0-15,1-7 0 0,0 0 144 0,0 0-144 0,0 0 0 0,0 0 432 0,0 0-32 16,4-6 0-16,2-5 0 16,0-3 16-16,2-4 0 15,1-3 0-15,0-2 0 0,-1-1-208 0,2-4-32 16,1-3-16-16,1 0 0 0,1-2-160 0,0-2 0 0,0 1 0 0,0 2 0 16,0 3 0-16,-1 1 0 0,-1 3 0 0,-1 2 0 0,-2 3 128 0,1 5-128 15,-1 3 192-15,-2 2-64 0,1 1 240 16,-2 2 32-16,1 4 16 0,-6 3 0 0,0 0-240 15,5 0-48-15,-5 0-128 0,9 4 192 0,0 3-192 0,0 2 0 16,1 2 0-16,-2 1 0 0,3 1-160 0,1 2 160 16,2 1-128-16,0 1 128 0,0 2-128 0,2 2 128 15,-1 0-128-15,0 2 128 0,0 1-176 0,1 2 176 16,0-2-208-16,-2 1 80 0,0-3-64 16,-2 0 0-16,-1-1 0 0,-1 0 0 0,-2-1 192 15,-1-3 0-15,-2 0 0 0,-1-3-128 0,0-1 128 0,-2-1 0 16,-1-2 0-16,-2-1 0 0,-1-2 144 0,-3-1-144 0,0-1 192 0,-4-1-192 15,-4-1 272-15,-4 0-48 16,-2-2-16-16,-3 0 0 0,-5 0-208 0,1 0 0 16,-2-1 0-16,1 2 0 0,-3 0 0 0,3 2-160 15,-1-1 160-15,2 1-192 0,-1 2 16 0,3-2 0 16,2 2 0-16,1-2 0 0,1 1-128 0,4-1-16 0,2 0-16 0,3 1 0 31,1-2-416-31,4 0-80 0,6-3 0 0,0 0-16 16,0 0-2672-16,9-1-512 0</inkml:trace>
  <inkml:trace contextRef="#ctx0" brushRef="#br0" timeOffset="7308.52">6584 3387 28559 0,'0'0'2544'0,"0"0"-2032"0,0 0-512 0,0 0 0 0,-3-3 624 0,3 3 16 0,-4-5 16 15,-3 4 0-15,-2 1 240 0,-3 0 32 16,-2 2 16-16,-3 3 0 16,-2 0-496-16,-2 3-80 0,-1 1-32 0,-1 1 0 0,-1 1-192 0,2 2-144 15,0 1 192-15,3 3-192 0,0 2 0 0,2 0 0 16,2 0 0-16,2 1 0 0,2-1 0 16,2 2 0-16,2 0-144 0,4 0 144 0,1-2-176 0,3 0 176 0,3-2-208 0,4 0 80 15,1-2 128-15,3-2 0 0,2-1-144 0,4-2 144 16,3-2 256-16,0-1 112 0,3-2 16 0,1-2 16 15,3-2 176-15,0-2 16 0,2-1 16 16,-1-2 0-16,-1-3-80 0,0-1-16 0,-4-1 0 0,-2-2 0 0,-2-2 0 16,-2 0-16-16,0-3 0 15,-3-1 0-15,-1 0-64 0,-4-1-16 16,-3 0 0-16,-1 1 0 0,-4-2-144 0,-1 2-16 0,-2 0-16 0,-5 1 0 0,0 0-16 16,-2 3 0-16,0 1 0 0,0 2 0 15,-4 1-224-15,-1 1 128 0,0 2-128 0,-2 1 0 16,-3 3-240-16,0 1-144 0,-2 2-16 0,-3 3-16 15,0-1-1552-15,-1 3-304 0,1 2-64 0,1 1-9312 16,0 1-1856-16</inkml:trace>
  <inkml:trace contextRef="#ctx0" brushRef="#br0" timeOffset="7650.57">6746 3166 26143 0,'1'-19'1152'0,"-1"10"256"0,0-1-1136 0,0-1-272 0,-1 0 0 0,0 2 0 15,-1-1 1872-15,0 1 320 0,-2 0 64 0,1 2 16 0,0 1-752 16,-1 0-160-16,0 2-16 0,4 4-16 0,0 0-528 0,-6-2-96 16,1 1-32-16,1 2 0 0,-1 3-432 0,0 3-96 0,-3 2-16 0,2 2 0 15,0 3-128-15,-1 2 0 16,1 4 0-16,-2 3 0 0,0 3 0 0,1 3 0 15,-2 2 0-15,0 2 0 0,0 2 0 0,0 3 0 0,-1 3 0 0,1 2 0 16,-4 1 0-16,1 3 128 0,0 0-128 0,0 1 0 16,-1 0 0-16,1-2 0 15,1-1 0-15,-1-2 0 0,1-3 0 0,1-1 0 0,1-2 0 0,0-3 0 0,2-3 0 0,-1-1 0 16,0 0-224-16,2-4 80 16,-2-2-368-16,1-2-80 0,2-2-16 0,-1-2 0 15,1-3-1568-15,0-1-320 0,2-4-64 0,1-1-12432 0</inkml:trace>
  <inkml:trace contextRef="#ctx0" brushRef="#br0" timeOffset="7969.38">6937 3923 26943 0,'0'0'1200'0,"0"0"240"0,6-5-1152 0,-2 1-288 0,-4 4 0 0,3-5 0 0,-3 5 1920 0,0 0 320 15,1-6 64-15,0 0 0 0,-1 6-768 0,0 0-144 16,0 0-48-16,0 0 0 0,-1-5-448 0,1 5-112 16,0 0-16-16,0 0 0 0,0 0-432 0,-5 4-80 15,1 4-32-15,-1 1 0 0,1 2-224 0,1 2 0 16,-4 1 128-16,2 4-128 0,0 1 0 0,0 0 0 15,-1 2 0-15,1 0 0 0,0 2 0 0,1 0 0 16,0 0 0-16,-1 1 0 0,1-2 0 0,-1 0 0 16,1 0 0-16,1-2 0 15,-1-1-496-15,1 0-32 0,0 0-16 0,1-2 0 16,-1-1-2256-16,1-2-448 0</inkml:trace>
  <inkml:trace contextRef="#ctx0" brushRef="#br0" timeOffset="8499.68">8144 3554 19343 0,'0'0'1728'0,"0"0"-1392"16,0 0-336-16,0 0 0 0,0 0 2640 0,0 0 464 15,0 0 96-15,0 0 0 0,6-2-1056 0,-1-1-224 16,1-1-32-16,1 1-16 0,1 0-864 0,1-1-176 0,1 1-48 0,2 0 0 0,1 1-464 0,2-2-112 16,1 1-16-16,1 0 0 0,2 1-192 0,1-1 0 15,0 1 128-15,0 0-128 0,0 0 0 0,0 1-240 16,-1 1 48-16,-1 0 16 16,-3 0-1424-16,-1 1-304 0,-1 1-48 0,0 1-8912 15,-4 1-1776-15</inkml:trace>
  <inkml:trace contextRef="#ctx0" brushRef="#br0" timeOffset="8744.15">8070 3768 13823 0,'0'0'1216'0,"0"0"-960"16,0 0-256-16,0 0 0 0,0 0 4432 0,0 0 848 0,0 0 160 15,0 0 48-15,8-3-3312 0,1 1-640 16,1-1-144-16,2 0-32 0,1-1-496 0,3 1-96 15,1-1-32-15,3-1 0 0,2 0-272 0,1-1-48 0,2 0-16 0,2-1 0 16,-1 0-400-16,1 2 0 0,-2-1 0 0,0 2 0 16,-3 0-128-16,-1 0-128 0,-1 1 0 0,-1 2-16 15,-3 1-448 1,1 2-96-16,-1 0-16 0,-2 2 0 16,-3-1-2224-16,0 1-448 0</inkml:trace>
  <inkml:trace contextRef="#ctx0" brushRef="#br0" timeOffset="10628.17">10495 2969 7359 0,'0'0'656'0,"0"0"-528"15,-3-4-128-15,-1-1 0 0,2 0 3712 0,4 0 704 16,4 1 128-16,-2-1 48 0,-3 0-2112 0,-1 1-432 16,-2-2-64-16,0 2-32 0,-1-2-768 0,0 1-160 15,1 0-16-15,0-1-16 0,1-1-96 0,1 0-32 16,0 1 0-16,2-1 0 0,1 0-224 0,2 0-32 16,1 0-16-16,2 1 0 0,1-1-224 0,2 1-48 15,1 0-16-15,2 1 0 0,1 0-96 0,-1 2-16 16,-1 1 0-16,0 1 0 0,0-1 0 0,3 4 0 15,-5 0 0-15,1 2 0 0,-2 2-192 0,-2 0 128 0,-2 3-128 0,-1 1 0 16,-1 2 0-16,-2 1 0 0,-3 2 0 0,-2 1 0 16,-2 3 0-16,-1 1-240 0,-2 2 80 0,-3 2 16 15,-2-1-224 1,0 0-32-16,-2-1-16 0,2-1 0 0,-2-1 112 0,2-3 32 0,0-1 0 0,2-3 0 16,2-1 272-16,0-1 0 0,1-1 0 0,3-1 0 15,-1-3 0-15,2 0 128 16,4-6-128-16,0 0 144 0,0 0 96 0,0 0 16 15,0 0 0-15,0 0 0 0,0 0-32 0,0 0 0 0,6 1 0 0,2-1 0 0,3-2-96 0,-1 2 0 16,1-1-128-16,0 1 192 0,1 0-192 0,0 1 144 16,-1 1-144-16,0 2 128 0,-1 2-128 15,0-1 160-15,-2 2-160 0,-1 2 160 0,3 2-16 0,-4 0 0 16,-2 0 0-16,-1 0 0 0,0 0-144 16,-2 1 0-16,-2-1-160 0,-1 0 160 0,-1 0 0 15,-1 0 0-15,-2 0 0 0,-1-1 0 0,-1 0 160 16,-1-1-160-16,-2 1 128 0,0-1-128 0,-2 0 144 15,0-1-144-15,-3-2 160 0,1 1-160 0,-2-2 160 0,1 1-160 0,-2-1 160 0,1-1-160 16,-1-2 128-16,2-1-128 16,0 0 0-16,2-1 144 0,0-2-144 0,1 0-176 15,0-2 48-15,2 2 0 16,2-1-592-16,1-2-112 0,2 0-32 0,3-1 0 16,2 0-2096-16,3-2-432 0,3-2-64 0,3 0-10896 0</inkml:trace>
  <inkml:trace contextRef="#ctx0" brushRef="#br0" timeOffset="11163.89">10961 2992 23951 0,'-1'-10'2128'0,"1"10"-1696"0,1-6-432 0,2-1 0 0,1 0 1808 0,0 1 288 15,0-1 48-15,-1 1 16 0,0-2-432 0,1 1-64 16,-2 1-32-16,1-1 0 15,1 0-624-15,1 1-128 0,0-1-32 0,1 2 0 0,0-1-336 0,2 2-80 16,0-1-16-16,1 1 0 0,-1 1-224 0,1 1-32 16,-1 0-16-16,1 2 0 0,0 0-144 0,-1 3 128 0,2 0-128 0,-2 1 128 15,-1 1-128-15,-2 2 0 16,-1 3 0-16,0 2 0 0,-1 2 0 0,-2 1 0 16,-1 3 0-16,-1 3 0 0,-3-1-208 0,-4 5 16 15,-2 1 16-15,-3 0 0 16,-1 2-448-16,-4 1-80 0,-2-2-32 0,0 2 0 15,-1-2 64-15,1 0 16 0,-1-4 0 0,1-2 0 0,1-3 512 0,3-1 144 0,0-3 0 16,3-1 0-16,2-2 0 0,0-1 0 0,2-2 192 0,1-2-64 16,2 0 192-16,1-2 16 0,5-4 16 0,-3 5 0 15,3-5 64-15,0 0 16 0,0 0 0 0,0 0 0 16,0 0 16-16,8 2 0 0,1 0 0 0,2-1 0 16,1-1-64-16,2-1-16 0,2 0 0 0,1 0 0 15,2-1 48-15,1-2 16 0,2 2 0 0,1 0 0 16,-1 0 0-16,2-1 0 0,0-1 0 0,-1 2 0 15,-1-1-176-15,-1 1-16 0,-1-1-16 0,-1 1 0 0,-3 0-224 16,0 1 144-16,-2-1-144 0,-2 1 128 0,-2-1-128 0,-1 1 0 16,-2-1 144-16,-7 2-144 0,0 0 0 0,0 0 144 15,0 0-144-15,0 0 0 0,0 0 0 0,0 0-192 16,0 0 0 0,0 0 0-1,0 0-304-15,1 7-48 0,2-1-16 0,-3 1 0 0,0 0-1392 0,0-1-288 16,0 1-48-16,1-1-16 0,-1-6-1392 0,1 7-272 0</inkml:trace>
  <inkml:trace contextRef="#ctx0" brushRef="#br0" timeOffset="12395.02">12361 2208 5519 0,'0'0'496'0,"5"-5"-496"0,2-3 0 0,-1 0 0 16,1 0 3376-16,-1 0 576 0,1 1 112 0,0 0 32 16,-2 1-1600-16,1-1-304 15,-1 0-64-15,-2 2-16 0,0-2-832 0,-1 2-160 0,-2 5-32 0,1-7-16 16,-1 7-192-16,-1-6-48 0,-1-1 0 15,-1 3 0-15,1-2-160 0,2 6-32 0,-4-4-16 0,-1 0 0 16,0 2-48-16,-2 2 0 16,0 1 0-16,-1 3 0 0,0-1-320 0,-1 3-64 15,-2 3 0-15,-1 3-16 0,-1 4-176 0,-1 4 0 16,-3 3 0-16,2 5 0 0,-4 6 0 0,-1 4 0 16,-2 4 0-16,-1 4 0 0,-1 4 0 0,-1 5 0 0,-2 4 0 0,1 2 0 15,-4 5 0-15,2 2 0 0,-2 3 0 0,3 0 0 16,0 1 0-16,4-1 0 0,3 1 0 0,4-3 0 15,4-4-128-15,3-2 128 16,3-3 0-16,4-3 0 0,2-3 0 0,3-3-144 0,3-4 144 0,4-2 0 16,0-3 0-16,4-3 0 0,4-4 192 0,1-3-48 0,5-3 16 15,1 0 0-15,0-3 0 0,2-2 0 0,0-6-320 16,2 0-64-16,0-5-16 0,2-3 0 16,1-3-560-16,2-3-112 0,1-2-32 0,3-3 0 15,2-7-240-15,1-4-48 0,1-4-16 0,-2-4-13536 16</inkml:trace>
  <inkml:trace contextRef="#ctx0" brushRef="#br0" timeOffset="12880.47">12977 2429 18431 0,'0'0'1632'0,"-4"-7"-1312"16,1 0-320-16,1-1 0 0,1 0 1504 0,0-2 224 0,-1 0 64 0,1 2 0 15,0-2 256-15,0 1 48 16,0 0 16-16,0 1 0 0,-1 2-704 0,-2 0-128 16,1 1-16-16,0 1-16 0,-2 1-672 0,1 1-128 0,0 1-16 0,-2 2-16 0,0 1-288 15,-1 1-128-15,0 4 128 0,1 1-128 0,-2 1 0 0,0 0 0 31,1 1 0-31,0 1 0 0,0-1 0 0,1 1 0 16,-1 0 0-16,2-1 0 0,0-1 0 0,2 0 0 0,0-2 0 0,1 0 0 0,0 0 128 0,2-7 112 31,0 0 16-31,2 6 0 0,0 0 112 0,-2-6 16 0,5 4 16 0,2 1 0 16,-1-1-80-16,2-1-32 0,1 1 0 0,1-1 0 0,0-1-112 16,0 0-32-16,1 2 0 0,0-1 0 15,0 1-144-15,0 2 128 0,-1 0-128 0,-1 1 128 0,0 1-128 16,-1 0 0-16,0 0 0 0,-2 1 0 0,-1 2 0 15,-1 0 0-15,-1 0 0 0,1 0 0 0,-3 1 0 16,0 1 0-16,-1 0 0 0,-1 1 128 0,-1-2-128 0,-2 0 128 16,-1-1-128-16,-1-1 128 0,0 0 0 15,-2-2-128-15,-1 0 192 0,-1 0-64 0,-1 0-128 0,-1-2-144 16,0 1 144-16,-1-3-208 16,0-1-496-16,-2 0-112 0,0-2-16 0,1-2 0 15,-2-3-2048-15,3-1-432 0,0-2-80 0</inkml:trace>
  <inkml:trace contextRef="#ctx0" brushRef="#br0" timeOffset="13114.39">12874 2391 3679 0,'0'0'160'0,"0"0"32"0,4-6-192 0,-2-2 0 16,0 3 0-16,0-1 0 0,0 1 5392 0,1-1 1040 0,-1 0 208 15,1-1 32-15,1 0-4016 0,1 2-800 0,-1-1-176 0,2 2-16 0,0 0-704 0,1-1-128 16,0 1-16-16,1 0-16 0,2 1-432 0,0 0-96 15,0 0-16 1,0-1 0-16,0 2-256 0,1 0 0 0,2 0 0 0,-3 1 0 16,1-1 0-16,1 4 0 0,0-1 0 0,0 1 0 0,0 0 0 15,0 0-272-15,1 2 48 0,-1 0 16 32,1 0-1648-32,0 1-336 0,-1 0-64 0,0 1-11808 0</inkml:trace>
  <inkml:trace contextRef="#ctx0" brushRef="#br0" timeOffset="13618.25">13289 2373 21823 0,'0'0'960'0,"0"0"208"0,0 0-928 0,0 0-240 0,-6-1 0 0,2-2 0 0,0 1 2000 0,4 2 368 16,-6-2 64-16,6 2 0 0,0 0-848 0,0 0-176 15,-3-4-48-15,3 4 0 0,0 0-400 0,0 0-96 16,0 0-16-16,6-6 0 0,2 1-384 0,3-1-80 16,2 2 0-16,3-1-16 0,0 0-224 0,3 0-144 15,2 1 192-15,0 0-192 0,1-1 128 0,0 2-128 16,-1 0 0-16,0-1 0 0,1 2 0 0,-2 0 0 16,-1 1 0-16,-1 0 0 0,-3 0 0 0,-1 1 0 15,0-1 0-15,-2 1 0 16,-2 0-384-16,-2 1-96 0,-1 0-16 0,-7-1 0 15,0 0-624-15,0 0-128 0,0 0-32 0,0 0 0 16,0 0-848-16,0 0-176 0,0 0-48 0,-4 6 0 16,-3 0 112-16,0-2 0 0,0 1 16 0,-1-2 0 15,0-1 1328-15,0 1 272 0,-2 1 48 0,-1-2 16 0,2-1 1312 0,0 0 256 0,1 1 48 0,0 1 16 16,0-1 688-16,0-1 144 0,2 2 16 0,-2-1 16 16,2-1-512-16,1 1-96 0,-1 0-32 0,1 0 0 15,5-2-368-15,-5 5-80 0,0 1-16 0,1 2 0 16,-1 2-240-16,1-1-48 0,0 2-16 0,1 3 0 0,-1 0-160 0,0 2-48 15,1 1 0-15,0 2 0 0,-2 2-160 0,1-2-32 16,0 1-128-16,-2 1 192 0,1 0-192 0,0 0 176 16,2 0-176-16,-1-1 160 0,-1-2-160 0,1 0 0 15,0-2-160-15,2 1 160 16,0-1-624-16,2-1-16 0,1-3-16 0,2 0 0 16,3-2-1712-16,1-4-320 0,0 0-80 0</inkml:trace>
  <inkml:trace contextRef="#ctx0" brushRef="#br0" timeOffset="13985.45">14037 2332 13823 0,'4'-14'608'0,"0"8"128"0,-1 0-592 0,1-1-144 16,0 2 0-16,-1-1 0 0,0 2 4144 0,-3 4 784 0,2-6 176 0,-2 6 16 15,2-5-3008-15,-2 5-624 16,0 0-112-16,0 0-32 0,0 0-464 0,-6-1-112 0,-1 3 0 0,1 1-16 16,0 3-368-16,-2 2-80 0,-3 6-16 0,0 3 0 0,0 1-32 0,-2 2-16 15,0 2 0-15,-2 1 0 0,-1 1-48 0,-2 4 0 16,-2 1 0-16,-2 3 0 0,-2 1-16 0,-2 2-16 16,0 3 0-16,-1 3 0 0,-2 4-32 0,0 2-128 15,1 0 192-15,-3-1-64 16,-1 1-128-16,1 1 128 0,2-1-128 0,-1-2 128 0,0-1-128 0,0-2 0 15,2 0 0-15,1-5 0 0,3-3 0 0,3-3-272 16,2-5 64-16,2-1 16 0,3-3-128 16,2-4-32-16,2-1 0 0,2-3 0 15,4-2-1824 1,1-2-384-16,3-3-64 0,5-1-8128 0,3-3-1648 0</inkml:trace>
  <inkml:trace contextRef="#ctx0" brushRef="#br0" timeOffset="14365.75">14104 3093 23903 0,'13'-10'1056'0,"-6"6"224"0,-1-3-1024 0,3 0-256 0,0 0 0 15,0 2 0-15,-1-2 1984 0,-3 1 368 0,-2 2 64 0,-3 4 16 16,3-7-912-16,-3 2-176 0,0 5-48 0,-5-4 0 16,-1 0-400-16,-3 3-96 0,-1 1-16 0,-1 2 0 15,-1 3-416-15,-3 1-96 0,0 3-16 16,0 2 0-16,-1 3-256 0,1 2 0 0,-1 1 0 15,2 2 0-15,0 1 0 0,1 1 0 0,1 1 0 0,1 2 0 0,2 0-128 16,2 0 128-16,2 1 0 0,2-2-144 16,0 0 144-16,3 0-160 0,3-1 160 0,1-2-160 15,2-2 160-15,2-1 0 0,1-3-144 0,2-2 144 16,1-1 0-16,0-3 0 0,1-2 192 0,0-2-64 16,1-2 256-16,-1-1 32 0,-1-2 16 0,0-2 0 0,-1-2 96 0,-1-1 32 15,-1-3 0-15,-2-1 0 0,-1-3 0 0,-2-1 0 16,-1-2 0-1,-3 1 0-15,-4-1-240 0,1 2-64 0,-3 1 0 0,0 0 0 16,-2 1-256-16,-1 2 160 0,-1 1-160 0,2 2 128 0,-2 2-128 0,0 2-224 16,-1 1 48-16,0 4 16 15,1 2-544-15,1 1-96 0,0 2-32 0,3 0 0 16,0 0-1408-16,3 1-272 0,1 0-64 0,1 1-8864 0,2-1-1760 0</inkml:trace>
  <inkml:trace contextRef="#ctx0" brushRef="#br0" timeOffset="15032.56">14647 2350 13823 0,'0'0'1216'0,"0"0"-960"0,0 0-256 0,0 0 0 15,0 0 1536-15,0 0 256 0,5-4 48 0,-5 4 16 16,0 0-512-16,3-4-80 0,-3 4-32 0,5-4 0 16,-5 4 96-16,0 0 16 0,0 0 0 0,0 0 0 0,3-6-176 0,0 2-16 15,2-1-16-15,-5 5 0 16,1-4-272-16,-1 4-48 0,6-5-16 0,-1 2 0 0,-5 3-208 0,5-2-32 16,1 0-16-16,-1 1 0 0,1 1-48 0,-1 1-16 15,2 0 0-15,0 1 0 16,0 1-224-16,3 3-32 0,-2-1-16 0,0 2 0 0,1 1-208 0,1 2 144 15,1 2-144-15,-2 0 128 0,0 2-128 0,0 1 0 16,0 3 144-16,1 3-144 0,1 8 0 0,-1 1 144 16,-2 3-144-16,-1 4 0 0,-2 2 144 0,-1 4-144 15,-1 4 0-15,-6 2 144 0,-1-1-144 0,-4 3 192 0,-2 3-192 0,-3 0 192 16,-2 1-64-16,-4 1-128 16,-2 1 192-16,-1-2-64 0,-1-3-128 0,-1-2 160 0,2-4-160 0,1-4 160 15,1-3-160-15,2-4 0 0,0-2 144 16,1-3-144-16,0-3 128 0,1-2-128 15,1-3 160-15,2-1-160 0,1-1 224 0,1-3-48 16,0-4-16-16,1-2 0 0,0-1 96 0,1-3 32 0,1 0 0 0,2-1 0 16,0-3-96-16,2 0 0 15,4-3-16-15,0 0 0 0,0 0-48 0,0 0-128 0,-4 2 192 0,4-2-64 0,0 0-128 0,0 0 0 16,0 0 0-16,0 0 128 0,0 0-320 0,0 0-64 16,0 0 0-16,0 0-16 15,0 0-560-15,0 0-96 0,1 7-32 0,-1-7 0 16,3 7-2000-16,2-2-416 0,2-1-80 0</inkml:trace>
  <inkml:trace contextRef="#ctx0" brushRef="#br0" timeOffset="15933.78">15867 2817 15487 0,'0'0'688'0,"3"-4"144"0,-1-2-672 0,1-1-160 16,-1-1 0-16,2-1 0 0,-1 1 1792 0,0 0 336 0,3-1 64 0,-4-1 16 15,1-1-208-15,0 0-32 0,1 0-16 0,-1-1 0 16,0 1-496-16,0 0-112 16,-1 0 0-16,-1 1-16 0,-1 1-160 0,0 2-16 0,0 2-16 0,0 5 0 0,-1-4-496 0,1 4-112 15,0 0-16-15,0 0 0 16,-7 2-288-16,1 3-64 0,-1 4-16 0,0 2 0 15,1 1-144-15,-1 5 0 0,-1 2 0 0,2 2 0 0,-4 0-160 16,2 1 160-16,2 0 0 16,-1 1-144-16,-2 0 144 0,3 2 0 0,-1 0 0 0,0-1 0 15,1 0 0-15,-1-1 0 16,2-1 0-16,0-1 0 0,0 0 0 0,0-1 0 0,2-1 0 0,1-3 0 16,0-1 0-16,1-2 0 0,1 0 128 0,0-3-128 0,1-2 384 15,1-1 16-15,0 0 0 0,1-1 0 0,2-1 48 0,0-2 16 16,2 0 0-16,2 0 0 15,1-2-80-15,2-1-32 0,2-1 0 0,3 0 0 0,1-2-128 0,3 1-32 16,1 0 0-16,2 0 0 16,3 1-192-16,0 0 128 0,0 1-128 0,-1-2 0 0,-1 1 0 15,1 0 0-15,-2 2 0 0,-2 0 0 16,-2-1 0-16,-2 2 0 0,-1-1 0 16,-3 1 0-16,-2-1 0 0,-1 1 0 0,-2 0 0 0,-1-1 0 31,-2 2-432-31,1-1-80 0,0 1 0 0,-7-3-16 0,0 0-1376 0,0 0-272 0,0 0-48 0,3 7-16 15,-2-1-464-15,-2 2-112 0,-1 1 0 0,-3 0-10688 16</inkml:trace>
  <inkml:trace contextRef="#ctx0" brushRef="#br0" timeOffset="17052.21">10225 4198 20271 0,'0'0'896'0,"0"0"192"0,0 0-880 0,-4-3-208 15,0 1 0-15,4 2 0 0,0 0 1392 0,-5-2 224 16,1-1 48-16,4 3 16 0,0 0-848 0,-4-5-192 15,4 5-16-15,0 0-16 0,-3-6-96 0,0 0 0 0,0 1-16 0,3 5 0 16,-3-6-80-16,3 6-16 0,-1-4 0 16,1 4 0-16,0 0-128 0,4-5-16 0,-4 5-16 0,5-4 0 0,2 1-32 0,0 1 0 15,3-1 0 1,1 2 0-16,1 0 96 0,3 1 16 0,0 0 0 0,4 0 0 16,3 0 16-16,1 0 16 0,2 0 0 0,4 0 0 0,2 0-32 0,4 0 0 15,3-1 0-15,3 1 0 16,2-1-64-16,0 0 0 0,1 0-16 0,0 0 0 0,2 0-240 15,1-2 128-15,2 1-128 0,2 0 0 16,4 0 128-16,2-2-128 0,-1 1 0 0,-1 1 144 0,2 0-144 16,1 0 0-16,3-1 0 15,2 1 0-15,3 0 144 0,-1 0-144 16,-1-2 160-16,1 1-160 0,2-1 192 0,1 2-64 0,2-1-128 0,0 1 192 0,-1 0-48 0,1 0-16 16,-1-2 0-16,1 2 0 0,2 0 32 0,-1 0 0 0,0 0 0 0,-2-1 0 15,0 0-32-15,1 0-128 16,0 2 192-16,-1-1-64 0,1-1-128 0,-1-1 192 15,0 0-192-15,2 0 192 0,0 1-192 0,1 1 160 0,0 0-160 0,-1-1 160 16,-4-2-32-16,1 0 0 0,1 2 0 0,2 0 0 16,-1 0-128-16,-1-1 0 15,-2 0 144-15,1-1-144 0,0 1 128 0,0 1-128 0,0 1 128 0,1-2-128 0,0 0 176 0,-2 1-48 16,-1-4 0-16,1 4 0 16,1-1-128-16,-1 2 128 0,0-1-128 15,-1 1 128-15,-2-3-128 0,1 1 128 16,-1 1-128-16,1 0 128 0,0 2 0 0,-2-1 0 0,0-1 0 0,-2-2 0 0,-2 1 48 0,0 1 0 15,2-1 0-15,-1 2 0 0,0 1 48 0,0-2 16 16,-3-2 0-16,0 1 0 0,-2 0-48 0,-2-1-16 16,2 2 0-16,-1 0 0 0,0-2-176 0,-1 1 192 15,0-2-192-15,-5 1 192 0,0-1-32 0,-2 3 0 16,0-1 0-16,-1-1 0 16,-1 1-32-16,1 0 0 0,1 1 0 0,-1 1 0 0,-1 0 0 0,-1-2 0 15,-2 1 0-15,0 1 0 0,-3 0 0 0,2 0-128 0,-3-1 192 0,1 2-64 16,-2 0-128-16,2-1 128 0,0 0-128 0,-2 0 128 15,-2-1-128-15,-1 1 192 0,1 0-192 0,-3 0 192 16,-3 0-192-16,-2-1 160 0,-1 1-160 16,0 0 160-1,-1-1-160-15,-3-1 128 0,-2 1-128 0,-1 1 128 16,-1 0-128-16,-1-1 0 0,-2 1 144 0,0 0-144 16,-3-1 128-16,-2 1-128 0,-1-1 128 0,-2 1-128 0,-2 0 0 0,-4 2 0 15,0 0 0-15,0 0-192 16,0 0-320-16,0 0-80 0,0 0-16 0,0 0 0 15,-11 0-1232-15,0 1-240 0,-4 2-48 0,-3 1-10400 16,-2 2-2064-16</inkml:trace>
  <inkml:trace contextRef="#ctx0" brushRef="#br0" timeOffset="18166.31">11855 4593 26719 0,'0'0'2368'0,"-2"-5"-1888"16,2 1-480-16,0-3 0 16,0-2 1872-16,0 2 288 15,0-1 48-15,0 1 16 0,0 0-320 0,0 0-64 0,0 0-16 0,0 2 0 16,0-1-864-16,0 6-160 0,0 0-32 0,0 0-16 15,0 0-256-15,0 0-48 0,0 0-16 0,0 0 0 16,0 0-192-16,0 0-48 0,-4 4 0 16,0 3 0-16,-1 4-192 0,0 3 0 0,-1 1 128 0,2 4-128 0,-3 2 0 0,1 1 0 0,-1 2 0 15,2 1 0-15,-1 2 0 0,1-1 0 16,1 1 0-16,-1 3 0 16,-1 0 0-16,2 0 0 0,-1-1 0 0,2 2 0 15,-2-2-672-15,0-2-80 0,2 0-16 0,0-2 0 16,-1-2-1200-16,2-2-240 0,1-2-48 0,1-3-9264 15,1-2-1856-15</inkml:trace>
  <inkml:trace contextRef="#ctx0" brushRef="#br0" timeOffset="18572.39">12212 4678 9215 0,'0'0'400'0,"3"-4"96"0,1-2-496 0,-1 2 0 16,-3 4 0-16,4-3 0 0,-4 3 5696 0,0 0 1056 15,0 0 208-15,0 0 32 0,0 0-4912 0,0 0-992 0,0 0-192 0,0 0-32 16,-3 7-448-16,1 1-96 16,0 1 0-16,-3 1-16 0,0 1-128 0,-1 1-32 15,0 1 0-15,0-1 0 0,2 0-144 0,0 2 0 16,1-2 0-16,1-1 128 0,1 0-128 0,1 1 0 16,2-1 0-16,0-1 0 0,2-3 0 0,1 1 160 15,2 0-16-15,0-2 0 0,0 0 272 0,1-2 48 0,0 0 16 0,2-2 0 16,1-1-16-16,1-1 0 15,-1 0 0-15,2 0 0 0,-1 0-16 0,-1 1-16 0,0 0 0 0,-1 1 0 16,-3 0-112-16,1 1-32 0,-1-1 0 0,-1 1 0 16,-6-3 32-16,6 6 0 0,-2 0 0 0,-1 2 0 15,1 0-128-15,-2 0-32 0,0 2 0 0,-1 0 0 0,0 0-160 16,-1 2 0-16,-1 0 0 0,-1 0 128 0,0 1-128 16,-2-1 128-16,-1-1-128 0,-1 1 128 0,2-1-128 15,-4 0 192-15,1-1-192 0,-1 0 192 0,0-2-192 0,-3 0 0 16,1 0 0-16,0-2 0 15,-1 0-416-15,2-1-16 0,-1 0 0 0,0-2 0 16,0-1-512-16,2-1-96 0,2-1-32 0,-1 0 0 16,0-2-2512-16,1-2-496 0</inkml:trace>
  <inkml:trace contextRef="#ctx0" brushRef="#br0" timeOffset="18799.86">12276 4759 19343 0,'0'0'848'0,"-1"-5"192"16,1 0-832-16,1-2-208 0,0 1 0 0,1-1 0 0,1 0 4224 0,3 2 816 16,-2-2 144-16,3 2 48 0,1-2-3344 0,-1 2-672 15,3-1-128-15,-2 1-16 0,2-1-576 0,1 1-112 0,1 0-32 16,1 2 0-16,1-1-352 0,1-1 0 0,0 1 0 0,-1-1 0 16,3 1 0-16,1 1-192 0,0-1 32 0,-1 2 0 31,0 0-592-31,2 1-112 0,0 1-32 0,1 1 0 0,2 0-1600 0,0 1-336 15,-2 0-64-15,2 2-11728 0</inkml:trace>
  <inkml:trace contextRef="#ctx0" brushRef="#br0" timeOffset="19338.88">13381 4882 15663 0,'0'0'1392'0,"0"0"-1120"0,-2-7-272 0,1 1 0 15,-1-2 3168-15,1 2 576 16,-3 0 112-16,1 0 32 0,0 1-1712 0,0-1-352 0,-1 1-64 16,1 0-16-16,0 1-400 0,-2 2-64 0,1-1-32 0,-1 1 0 15,0 2-496-15,-1 2-112 0,0 1 0 0,-1 2-16 16,-2 2-624-16,1 1 0 0,-2 2 0 0,0 3 0 15,-1 2 0-15,0 2 0 0,0 0 0 0,0 1 0 16,1-1 0-16,-1 1 0 0,0 1 0 0,1-1-128 0,0-1 128 0,1-2 0 16,2 0 0-1,0-2 0-15,2-2 0 0,1-2 0 0,0-2 0 0,2-1 0 0,2-6 0 0,0 0 176 16,0 0-176 0,0 0 192-16,0 0 32 0,6-3 16 0,2-3 0 0,1-2 0 0,1-2 80 0,1-3 32 15,1-3 0-15,1-2 0 0,1-1-48 0,2 1-16 31,0-2 0-31,1-1 0 0,-2 0-32 0,0 0 0 0,1 3 0 0,-2 0 0 0,2 3 0 0,-5 1 0 16,0 4 0-16,-2 2 0 0,0 1 0 16,-1 3 0-16,-1 0 0 0,-1 3 0 0,-6 1-96 0,0 0-32 31,6 6 0-31,-2 0 0 0,-1 2-128 0,1 3 0 0,-1 2 0 0,-1 2 0 16,0 0 0-16,1 0 0 0,-1 2 0 0,0-1 0 15,-1 1 0-15,0 0 0 0,0 2 0 0,1 0 0 16,-2-2-240-16,3 1 80 0,-1 0 16 0,0-3 0 15,0-2-208-15,0-1-32 0,1-1-16 0,0-2 0 16,0-1-400-16,-1-3-80 0,-2-5-16 0,0 0 0 16,0 0-1856-16,0 0-384 0,0 0-80 0,6-6-16 0</inkml:trace>
  <inkml:trace contextRef="#ctx0" brushRef="#br0" timeOffset="19556.43">13189 4802 27647 0,'0'0'2448'0,"0"0"-1952"16,0 0-496-16,0 0 0 0,-1-6 1936 0,1 6 304 0,0 0 48 0,5-3 16 15,1-2-944-15,3 2-176 16,0 0-32-16,4-1-16 0,0 2-464 0,3-1-96 16,3 0 0-16,2-1-16 0,1 2-352 0,1-2-64 15,1 2-16-15,0-2 0 0,2 1-128 0,-1 1 0 16,0-2 0-16,1 2 0 15,-1 0-384-15,2 1-48 0,-2 0-16 0,0 1 0 16,0 1-1392-16,2 1-272 0,-2 0-64 0,0 3-8608 0,2-1-1712 0</inkml:trace>
  <inkml:trace contextRef="#ctx0" brushRef="#br0" timeOffset="20161.3">14844 4699 20495 0,'0'0'896'0,"0"0"208"0,1-5-880 0,-1-2-224 16,0 1 0-16,0-1 0 0,0-1 1472 0,-1-1 256 16,0 0 64-16,0-2 0 0,0-2-304 0,0 2-48 15,0 0-16-15,0 0 0 0,0-1-256 0,0 0-48 0,1 1-16 0,-3 1 0 16,2 0-208-16,0 2-64 0,-1 1 0 0,0 2 0 15,-2-1-288-15,1 2-64 16,-1-1-16-16,-2 3 0 0,1 1-144 0,-5 1-48 16,0 0 0-16,-1 2 0 0,-2 1-272 0,-2 3 0 0,-1 1 128 0,-2 2-128 15,-3 4 0-15,1 1 0 0,-2 1 0 16,0 2 0-16,0 1 0 0,0 3 0 0,1 1-160 0,-1 3 160 16,0 0 0-16,1 2-144 0,1 0 144 0,1 1 0 15,2 1-144-15,2 0 144 0,4-1 0 0,1 0-144 16,2-1 144-16,2 0 0 0,3-2 0 15,2-1-128-15,2-1 128 0,2-1-192 0,3-2 192 0,1-2-192 0,2-3 192 16,2-2 0-16,3-2-144 0,2-2 144 0,-1-2 0 0,3-2 0 16,2-2 128-16,-1-2-128 0,2-2 208 0,0-1-32 15,0-1-16-15,0-3 0 0,-1 0 112 0,-1-3 32 16,-2-1 0-16,-1-2 0 0,-3-1 144 0,-1 0 16 16,-2-2 16-16,-1 1 0 0,-2 0-96 0,1 2 0 15,-4 1-16-15,0 1 0 0,-2 2-96 0,-1 1-16 16,-1 3 0-16,0 4 0 0,0 0-128 0,0 0-128 15,-4-1 192-15,-2 3-192 16,-1 1 0-16,2 4 0 0,-2 3 0 0,0 2 0 0,-1 2 0 16,1 3 0-16,-3 1-176 0,2 2 176 0,-2 0-128 0,1 1 128 15,1 2 0-15,2 1 0 16,-1 0 0-16,0 2-128 0,1-1 128 0,0 1 0 0,1 0 0 0,0-2-160 16,2-2 160-16,1 0-128 0,0 0-224 0,1-1-32 15,1-2-16-15,-1-2 0 16,2-1-1536-16,1-3-304 0,1-2-64 0,3-2-9520 0,1-3-1888 0</inkml:trace>
  <inkml:trace contextRef="#ctx0" brushRef="#br0" timeOffset="20791.54">15399 5053 27647 0,'0'0'2448'0,"0"0"-1952"32,1-5-496-32,0-1 0 0,0 1 1856 0,-1-3 288 0,-1-3 48 0,1 0 16 0,0 1-992 0,-1 0-208 15,-1-1-48-15,-1 0 0 0,-1-1-336 0,0 1-80 16,-1 1-16-16,1-1 0 16,-3 2-144-16,1 0-48 0,-1 0 0 0,-1 2 0 15,0 2-80-15,-1 0 0 0,0 3-16 0,-1 1 0 0,-1 2-80 0,-1 1-16 0,-1 3 0 0,-4 1 0 16,0 2-144-16,-2 2 0 0,0 0 0 0,1 2 0 15,-2 1 0-15,2 3 0 0,3 0 0 0,-2 2-176 16,3-1 176-16,2 1 0 16,1 0 0-16,3-1-128 0,3 0 128 0,-1-2-128 15,4-2 128-15,2 0-128 0,1 1 128 0,2-2-160 0,2-1 160 16,2-2-160-16,3-2 160 0,2 0-128 0,1-3 128 16,2 0-128-16,3-4 128 0,0-2 0 0,2-1 128 0,0-3-128 0,0-4 240 0,-1-1-32 15,0-1 0-15,0-4 0 0,0-4 112 0,0-3 0 16,1-3 16-16,-1-2 0 0,-3 0-32 0,1-3-16 15,-2-2 0-15,1 0 0 0,-2 0-16 0,-1 0 0 32,-1 0 0-32,-1 3 0 0,-1 2-48 0,-1 2-16 0,-2 4 0 0,-2 4 0 0,-1 0 32 0,0 4 0 15,-2 2 0-15,-2 2 0 0,0 2-16 0,0 3 0 16,0 5 0-16,0 0 0 0,0 0-224 0,0 0 0 16,-6 2 0-16,2 3 0 0,-1 3 0 0,0 1 0 15,0 2-192-15,-1 2 192 0,1 1-160 0,-1 4 160 16,2 1-128-16,-2 1 128 15,2 2 0-15,-1 4-128 0,1 0 128 0,0 2 0 0,-1-1 0 0,2 3-128 0,0 1 128 16,0-2 0-16,1 0 0 16,1-2 0-16,0 0 0 0,1-2-128 0,1-2 128 0,1-1 0 15,1 0 0-15,1-2 0 16,-1-2-128-16,2-3 0 0,0-2 0 0,2-2 0 0,-1-1-224 16,2-2-32-16,0-3-16 0,2 0 0 31,0-3-304-31,3-2-48 0,-1-2-16 0,2-2 0 15,3-1-1360-15,0-2-288 0,1 0-48 0,1-3-8944 0,0-2-1792 0</inkml:trace>
  <inkml:trace contextRef="#ctx0" brushRef="#br0" timeOffset="21206.12">15828 4428 18431 0,'0'0'1632'0,"0"0"-1312"15,4-5-320-15,1 1 0 0,-1-1 2368 0,0 3 416 16,1-2 80-16,-2 0 16 0,-3 4-912 0,4-4-176 16,-4 4-48-16,0 0 0 0,5-5-608 0,-5 5-128 15,0 0-32-15,0 0 0 0,0 0-400 0,0 0-64 0,0 0-32 0,0 0 0 16,-8 2-288-16,2 2-64 15,-1 3-128-15,-1 2 192 0,1 2-192 0,-2 1 0 0,0 1 0 0,0 0 0 16,-1 1 0-16,1 1 0 0,1 1 0 0,1 0 0 16,0-1 0-16,1-1-128 0,0 1 128 0,2-1 0 15,0-1 0-15,0-1 0 16,2-1 0-16,0-2 0 0,1 0 240 0,1-2-48 0,1 0-16 0,1-1 0 16,0-2 16-16,3 0 16 0,-1 0 0 0,2-1 0 15,0-1-80-15,3-1 0 0,-1 0-128 0,3 0 192 16,1 1-192-16,0-1 0 0,1 0 0 0,1-1 0 15,1 0-192-15,0 0-64 0,0 0-32 0,1 0 0 16,-1 0-544-16,0-1-96 0,-1-2-32 0,-1 1 0 16,0-1-1408-16,-1 0-304 0,0-1-48 0,-1 0-6880 15,0-2-1392-15</inkml:trace>
  <inkml:trace contextRef="#ctx0" brushRef="#br0" timeOffset="21440.66">16060 4511 13823 0,'-7'-8'608'0,"7"8"128"0,-1-5-592 0,-1-1-144 16,-2 1 0-16,-1-1 0 0,2 1 3584 0,-2 1 672 0,1-2 144 0,2 2 16 15,-1-2-2016-15,3 6-416 16,0 0-64-16,0 0-32 0,-4-3-608 0,4 3-112 16,0 0-16-16,0 0-16 0,0 0-368 0,0 0-64 0,0 0 0 0,-2 8-16 15,0 1-336-15,0 2-64 0,-2 3-16 0,0 1 0 16,0 4-112-16,-1 2-32 0,1 1 0 0,-1 0 0 16,1 0-128-16,0 1 0 0,-1 1 0 0,1 0 0 15,0 0 0-15,1 2 0 0,0 0 0 0,0-1 0 16,-1 3-368-16,1-2-96 15,0 0-32-15,0-2 0 0,1-3-592 0,0 1-112 16,0-1-16-16,1-2-16 0,0-1-1920 0,0-2-384 16</inkml:trace>
  <inkml:trace contextRef="#ctx0" brushRef="#br0" timeOffset="22860.61">8266 6633 23951 0,'0'0'2128'0,"0"0"-1696"0,2-5-432 0,1-1 0 0,-1 2 1536 0,-2 4 208 0,0 0 48 0,0 0 16 15,0-5-560-15,0 5-112 16,0 0-32-16,0 0 0 0,-6 1-512 0,0 4-96 0,-3 1-32 0,-1 4 0 15,1 3-208-15,-2 4-64 0,-2 3 0 0,-1 3 0 16,-1 2-192-16,1 2 0 0,0 0 0 0,-8 14 0 31,3-5 0-31,2-2 0 0,1-1 0 0,2-2 0 0,0-1 128 0,1-4-128 0,2-3 176 0,4-2-176 0,-2-3 144 0,1-1-144 16,1-2 0-16,0-4 144 0,1-5 320 0,6-6 64 16,0 0 16-16,0 0 0 0,0 0 32 0,0 0 0 15,0 0 0-15,-1-9 0 0,0-4-192 0,3-1-48 31,2-3 0-31,2-4 0 0,-1-3-336 0,1-2 144 16,2-3-144-16,1 0 0 0,2-1 128 0,0-2-128 16,-1-3 0-16,1 3 0 0,2 1 128 0,-4 12-128 15,-3 1 192-15,1 1-192 0,0 3 240 0,-1 2-64 16,-1 2-16-16,0 2 0 0,-1 2 64 0,0 1 16 16,-4 5 0-16,0 0 0 0,0 0-240 0,6 5 0 15,1-1 0-15,0 4 0 0,-1-1 0 0,2 4-160 16,0 3 0-16,0 0 0 0,1 1 16 0,1 3 0 0,0-1 0 0,2 2 0 15,1 1 144-15,2 1 0 0,1-1 0 0,1 1 0 16,-2 1 0-16,1 1-160 0,1-2 160 16,-2-1-160-16,0 0 160 0,-2-2 0 15,-1-3 0-15,-1 1 0 0,-1-4 0 0,-2-1 0 0,-3-2 0 0,-1-2 128 16,0 1-128-16,-2 0 128 0,-2-8-128 0,-1 5 128 0,-1 0 0 16,-5-2 0-16,-2-1 0 0,-2 0 0 15,-2 0-128-15,-2 2 0 0,-4-2 0 0,-2 0 0 0,-1 1 0 0,0 1 0 16,-3-1 0-16,1 3 0 0,-1-2 0 15,1 1 0-15,3 1 0 0,-1-1 0 0,0 0 0 0,1-1 0 16,2 1 0-16,0-1 0 0,1-1-128 0,3 1 128 16,2-1-128-16,1-1 128 15,1 0-512-15,3-1-32 0,2 1 0 0,6-2 0 16,0 0-2000-16,0 0-400 0,0 0-64 0,11-4-12544 0</inkml:trace>
  <inkml:trace contextRef="#ctx0" brushRef="#br0" timeOffset="23291.41">9046 6849 20271 0,'0'0'1792'0,"0"0"-1424"0,0 0-368 0,-1-5 0 0,1 5 3200 0,-3-4 576 16,-2-1 128-16,-1 1 0 0,-2 1-2272 0,-2-1-464 15,-1 2-80-15,-1 1-32 0,-1 1-512 16,0 0-96-16,1 1-32 0,-4 3 0 15,1 0-160-15,-1 3-16 0,-1 0-16 0,-1 2 0 0,1 1-224 0,-1 2-128 16,3 1 128-16,1 2-208 16,3 0 208-16,3 1-144 0,-1 1 144 0,5-1-128 15,3 2 128-15,2 0-192 0,3-2 192 0,2 1-192 0,3-3 192 0,3 0-128 16,3-1 128-16,2 0-128 0,1-2 128 0,2-3 256 16,-1-1-64-16,3 0-16 0,1-4 32 0,1-2 16 15,-2-2 0-15,1-1 0 0,0-2 0 0,0 0 0 16,-1-3 0-16,-1 0 0 0,-1-1 128 0,-2-1 32 15,-1-2 0-15,-3 0 0 0,-2-1 112 0,-2-1 16 0,-2-4 16 0,-3 1 0 32,-1-2-80-32,-4 2-32 0,-2-2 0 0,-1 3 0 0,-1-1-224 0,-2 3-32 0,0 1-16 0,-4 1 0 15,-1 1-144 1,-2 2 0-16,-1 1 0 0,-1 2 0 0,-2 2-384 0,0 3-16 16,-2 1 0-16,0 2 0 0,-4 3-496 15,2 1-112-15,1-1-16 0,0 2 0 16,1-2-960-16,1 2-192 0,3 1-32 0,2 0-8784 0,2 0-1744 0</inkml:trace>
  <inkml:trace contextRef="#ctx0" brushRef="#br0" timeOffset="23605.98">9334 6527 26031 0,'-12'-7'1152'0,"8"3"240"0,-2 1-1120 0,1 0-272 0,-1 0 0 0,1 0 0 16,-1 1 1792-16,1 0 320 0,2 0 48 0,-4 1 16 16,1 0-864-16,1-1-160 0,1 4-48 0,-2 0 0 15,-1 2-432-15,1 2-96 0,-1 1 0 0,1 4-16 16,-1 3-176-16,0 2-48 0,-2 4 0 0,-1 3 0 16,0 2-96-16,0 2-32 0,-1 0 0 0,-1 4 0 0,0 2-32 15,0 2-16-15,-2 1 0 0,2 2 0 0,-1 0-32 0,0 3-128 16,0 2 192-16,-1 1-64 0,2 1-128 15,0-1 0-15,1 0 0 0,0-3 128 0,1-3-128 0,2-1 0 16,-1-3 0-16,0-1 0 0,1-4 0 16,2-1 0-16,0-3 0 0,2-1 0 15,-2-3-496-15,2-3-16 0,-1-3-16 0,2 0 0 16,2-6-1792-16,0-2-368 0,2-1-64 0,-1-6-12656 0</inkml:trace>
  <inkml:trace contextRef="#ctx0" brushRef="#br0" timeOffset="24006.66">9673 7204 11055 0,'0'0'976'0,"0"0"-784"0,6-4-192 0,-4-1 0 0,1 1 4672 0,3-1 896 15,0 1 192-15,-6 4 16 0,0 0-3024 0,0 0-592 16,0 0-128-16,0 0-32 0,0 0-624 16,0 0-128-16,0 0-32 0,0 0 0 0,0 0-560 0,0 0-112 15,-5 3-32-15,-1 4 0 0,1 2-272 0,-1 2-64 16,1 2-16-16,-1 1 0 0,1 2-160 0,0 0 0 15,1 1 144-15,0-1-144 0,-3 1 0 16,3-1 128-16,0 1-128 0,1 0 0 0,0 0 0 0,0-1 0 16,1 0 0-16,0-1 0 15,2 0-576-15,0-1-16 0,0-2-16 0,0-1 0 16,1-4-2224-16,1 0-448 0,-2-7-96 0,6 3-12704 0</inkml:trace>
  <inkml:trace contextRef="#ctx0" brushRef="#br0" timeOffset="24322.66">10661 6905 11967 0,'0'0'1072'0,"-7"-2"-864"0,2 2-208 0,5 0 0 0,-5-4 3728 0,5 4 704 16,0 0 144-16,0 0 32 15,0 0-1920-15,0 0-368 0,0 0-80 0,0 0 0 0,6-4-1024 16,1 1-192-16,0-1-32 0,2 1-16 16,3 1-272-16,2-2-48 0,-1 1-16 0,1 0 0 0,1-2-224 15,2 1-48-15,-1 0-16 0,2 0 0 16,-2 0-352-16,2 1 0 0,0-1 0 0,-2 2 128 15,-1 0-320-15,0 0-48 0,-2 1-16 0,-1 1 0 32,-1 0-624-32,-3 1-128 0,-2 1-16 0,-6-2-16 0,7 4-2256 0,-7-4-448 0,2 7-96 0</inkml:trace>
  <inkml:trace contextRef="#ctx0" brushRef="#br0" timeOffset="24495">10677 7075 14735 0,'-11'2'1312'0,"11"-2"-1056"0,-6 2-256 0,-1-1 0 16,7-1 3808-16,0 0 704 0,0 0 144 0,0 0 16 0,-3 5-2480 15,3-5-496-15,0 0-96 0,0 0-32 16,7 6-576-16,2-3-112 0,2 0-32 0,2 1 0 16,2-2-272-16,-1-1-48 0,3-2-16 0,3-1 0 0,0-3-368 0,2 2-144 15,2-2 0 1,-1 1 144 0,3-1-1744-16,4 1-368 0,-2 1-64 0,5 0-9280 15,4-1-1856-15</inkml:trace>
  <inkml:trace contextRef="#ctx0" brushRef="#br0" timeOffset="24963.43">13093 6402 19343 0,'0'0'848'0,"-1"-5"192"0,0-2-832 0,-1 1-208 16,1 1 0-16,0-1 0 0,1 6 3296 0,-2-5 608 0,1-3 128 16,0 2 32-16,0 0-1888 0,-2 1-384 15,1-2-80-15,2 7-16 0,0 0-480 0,-4-4-80 16,1-1-32-16,3 5 0 0,0 0-352 0,-5 5-80 0,-1 0-16 0,1 2 0 16,-1 2-384-16,1 2-80 0,-3 3 0 0,0 2-16 15,2 2-176-15,-4 2 0 0,1 1 0 0,0 1 128 16,0 0-128-16,2 2 0 0,0 1 0 0,-1 0 0 15,1 2 0-15,-1-1 0 0,0 0-160 0,2 0 160 16,-1-1-816 0,1 1-64-16,3-1-16 0,-2-2 0 0,1-1-1408 15,2-2-304-15,1-3-48 0,2-2-8672 0,2-4-1744 16</inkml:trace>
  <inkml:trace contextRef="#ctx0" brushRef="#br0" timeOffset="25380.65">13528 6395 32191 0,'0'0'1424'0,"3"-4"304"0,-1-1-1392 0,0 0-336 16,1 1 0-16,-3 4 0 0,0 0 1600 0,-3-6 256 15,1 2 64-15,-2-1 0 0,-2 1-784 0,0 2-160 0,-2 1-16 0,-2 1-16 16,-1 1-432-16,0 1-64 0,-1 2-32 0,-2 4 0 16,-3 1-208-16,1 2-32 0,-4 2-16 0,1 1 0 15,0 2-160-15,2 0 0 0,0 2 0 0,3 1 128 16,3 0-128-16,0 3 0 0,2-2 0 0,3 1 0 15,-1 0 0-15,4 1-176 16,2 0 176-16,3 0-128 0,1-1 128 0,4-1-160 0,0-2 160 16,4 1-160-16,2-1 160 0,1-3 0 0,0-2 0 0,2-2-128 0,1-1 128 15,1-2 0-15,-1-3 0 0,1 0-128 0,0-3 128 16,-1-1 0-16,0-2 0 0,-2-1 128 0,-1-1-128 0,0-3 192 16,-2-1-64-16,-1-1 0 0,-4-2 144 0,0 1 48 15,-2-2 0-15,-1 0 0 16,-3-1 32-16,-2 0 16 0,-3 1 0 0,0 0 0 0,-3 1-80 15,0 3-16-15,-2 1 0 0,-1 1 0 16,-1 3-272-16,0 2 128 0,0 2-128 0,-3 3 0 16,-2 0 0-16,1 3 0 0,0-2-192 0,0 2 48 15,2 1-400-15,0-1-80 0,2 0-16 0,2 2 0 32,1 1-1296-32,4 0-272 0,2-1-48 0,2 0-16 15,2 0-1520-15,2-2-304 0</inkml:trace>
  <inkml:trace contextRef="#ctx0" brushRef="#br0" timeOffset="25891.28">13838 6445 17503 0,'0'0'1552'0,"0"0"-1232"16,0 0-320-16,0 0 0 0,0 0 3584 0,0 0 672 15,0 0 128-15,0 0 32 0,0 0-2160 0,0 0-416 16,0 0-96-16,0 0-16 0,9 0-576 0,1-1-128 16,2-1-32-16,1 1 0 0,0-2-416 0,1 1-64 15,3-1-32-15,0 0 0 0,2-2-288 0,0 2-48 16,0-2-16-16,0 2 0 0,0 0-128 0,1 1 0 16,0-3 0-16,-1 3 128 0,0 1-128 0,-1 1 0 15,-2 0 0-15,0 1 0 0,-1 1-272 0,-1 0-96 0,-2 1-16 0,-1-1 0 31,-1 1-528-31,-1 0-112 0,-2 1-32 0,-2-1 0 16,-5-3-1856-16,0 0-368 0,0 0-80 0,0 0-16 16,0 0 1376-16,0 0 272 0,-3 4 48 0,0 0 16 15,-4-1 192-15,-1-1 32 0,-2-1 16 0,1 0 0 0,0 1 1424 0,-1-1 272 0,-1 0 64 16,1-1 16-16,-1 0 1216 0,1 0 240 0,1 0 48 16,-1 0 16-16,2 0 112 0,-1 1 32 0,1 0 0 0,0 0 0 15,2 1-544-15,0 0-128 0,1 1 0 16,0-1-16-16,1 1-432 0,0 0-96 0,4-3-16 15,-5 8 0-15,1 0-176 0,0 1-32 0,1 1-16 0,0 2 0 0,0 1-176 16,0 2-48-16,3 3 0 0,0-2 0 16,-3 2-128-16,1 1-16 0,0 0-16 0,1 1 0 15,-1 0-176-15,2 0 0 0,-1-1 0 0,1 0 0 0,1 2 144 0,1-1-144 16,-2-2 160-16,1-2-160 16,0 1-272-16,0-3-160 15,0-1-16-15,1-2-16 0,0-1-1296 0,1-2-256 0,0-2-48 0,-3-6-9264 16,6 4-1856-16</inkml:trace>
  <inkml:trace contextRef="#ctx0" brushRef="#br0" timeOffset="26270.17">14508 6400 29487 0,'0'0'1296'0,"0"0"288"0,5-6-1264 0,2 2-320 16,-2 0 0-16,1-1 0 0,-1 2 1760 0,1 1 288 0,-6 2 64 0,3-4 16 15,-3 4-816-15,0 0-160 16,0 0-48-16,0 0 0 0,0 0-480 0,0 0-112 0,0 0 0 0,2 7-16 0,1 2-256 16,-3 2-48-16,-2 1-16 0,0 1 0 15,-1 2-32-15,0 3 0 0,-1 2 0 0,0 1 0 0,0 0-144 0,-1 1 128 16,2 0-128-16,0 2 128 0,-1-1-128 0,1 1 0 16,1 0 0-16,0-1 0 15,-1 1 0-15,2-2 0 0,0 0 128 0,1-3-128 0,1-1 0 0,3-2 0 16,-3 1 0-16,2-4 0 0,0-2 128 0,2-1-128 15,-1-2 192-15,2-2-64 0,0-1 64 0,2-1 16 16,3-1 0 0,1-1 0-16,1-2 16 0,3-2 0 0,0 1 0 0,3-1 0 0,3 0-224 0,1 0 176 15,1 0-176-15,0-1 160 0,2 2-160 0,-2 0 0 0,-1 0 0 0,-1 2 0 32,-1-1-480-32,1 1 32 0,0 1 0 0,-1 2 0 15,-4 0-1344-15,2 1-256 0,-4-1-48 0,1 1-16 16,-2 1-544-16,-1-1-112 0,-1 1-32 0</inkml:trace>
  <inkml:trace contextRef="#ctx0" brushRef="#br0" timeOffset="27030.05">12540 7365 24415 0,'0'0'1088'0,"0"0"208"0,0 0-1040 0,0 0-256 0,0 0 0 0,0 0 0 0,-3-5 1424 0,3 5 240 16,0 0 32-16,0 0 16 0,0 0-656 0,0 0-128 16,0-4-32-16,0 4 0 0,0 0-256 0,1-5-48 0,-1 5-16 0,2-4 0 15,-2 4-128-15,0 0-48 16,4-3 0-16,2 0 0 0,0 1-16 0,0 1 0 0,2 0 0 0,0-1 0 0,2 1 16 0,3 0 0 15,2 0 0-15,2-1 0 16,4 1-96-16,0 0-32 16,4 0 0-16,4 0 0 0,4-2-112 0,3 1-32 15,3-1 0-15,4 1 0 0,2 0-128 0,2-1 128 0,3-1-128 0,2 1 128 0,3-1-128 16,4 0 128 0,5 1-128-16,0 0 128 0,2-1-128 0,2 0 0 15,1 0 0-15,2 0 128 0,4 0-128 0,0 1 0 16,-2-1 0-16,5 1 128 0,3-1 16 0,2-1 0 0,1 1 0 0,-1-2 0 15,-2 1-144-15,4-1 0 16,3 3 0-16,-1 0 0 0,-3-2 0 0,1 1 0 16,-16 1 144-16,4-1-144 0,3 1 0 0,1 0 0 0,0-2 0 0,0 1 128 15,2 1-128-15,0 0 0 0,2 0 128 0,17-2-128 16,-8-1 0-16,-1 2 128 16,-4-1-128-16,-3 1 0 0,-2 1 0 0,-4-2 128 0,-2 2-128 15,-7-1 0-15,-3-2 0 0,-1 2 128 0,-3 0-128 0,-1 1 0 0,-4 0 0 16,-4-1 144-16,-4 0-144 0,-3 1 0 0,-4-1 192 15,-3 1-192-15,-5 0 192 0,-3 0-192 0,-4-1 224 0,-2 2-64 16,-3 0-16-16,-3 0 0 16,-3-1-144-16,-2 1 160 0,-1 2-160 0,-2-1 160 0,-3-1-160 0,-6 2 0 15,6-1 0-15,-6 1 128 0,0 0-128 0,0 0-144 16,0 0 144-16,0 0-208 16,0 0-448-16,0 0-96 0,-5 3-16 0,-1 2 0 15,-1 0-1216-15,0 1-240 0,-1 0-48 0,-3 1-14032 16</inkml:trace>
  <inkml:trace contextRef="#ctx0" brushRef="#br0" timeOffset="28348.81">13120 7799 19343 0,'0'0'1728'0,"7"-3"-1392"16,1-2-336-16,-3 2 0 0,2-1 1168 0,1-2 176 0,-2 0 16 16,2-1 16-16,-1-1 352 0,-2-1 80 0,2 0 16 0,-2-2 0 15,1-2-592-15,-2-1-112 16,-1 1-32-16,0 0 0 0,-2 0-192 0,0 0-32 0,-1-1-16 0,-2 0 0 16,-2-2-144-16,0 2-16 0,-3 0-16 15,1 1 0-15,-2 1-192 0,-2 2-32 0,0 1-16 0,-5 0 0 16,-1 4-112-16,0 2 0 0,-2 2-16 0,1 6 0 15,-1 5-304-15,1 1 0 0,-1 1 128 0,-1 0-128 16,-2 1 0-16,3 1 0 0,0 1-128 16,3 0 128-16,1 1-160 0,3 1 160 0,3 1-160 0,2-1 160 0,3 0-192 15,3-2 48-15,1-1 16 0,3 0 0 0,2-2-64 0,3-2 0 16,2-3 0-16,2 1 0 0,1 0 192 0,2-3-208 16,-1-2 80-16,1 0 128 0,2-3-128 0,0-1 128 15,0-2 0-15,-3 0 0 16,1-1 0-16,0-2 0 0,0 0 0 0,2-3 0 0,-1 0 160 0,-1-1 0 15,-1-1 0-15,-1-1 0 16,1-1 224-16,-2-2 64 0,-2 1 0 0,0 0 0 0,-2 1 0 0,-2 1 16 0,2 1 0 16,-3 1 0-16,-2 1-96 0,0 2-32 0,-4 7 0 0,0 0 0 15,0 0-96-15,0 0-32 0,0 0 0 16,0 0 0-16,0 0-208 0,-5 5 0 0,1 2 0 16,-2 3 0-16,1 1 0 0,-1 4 0 0,1 0 0 15,0 1 0-15,-1 2 0 0,-1 0 0 0,1-1 144 0,1 2-144 16,-1 1 0-16,1 1 0 0,1 0-144 0,-2 1 144 15,-1 0-176-15,2 1 176 0,1-1-160 16,-4 0 160-16,1 0-464 0,2-1 0 0,-1-1 0 0,2 0 0 16,-2-1-1264-16,2-3-256 15,1 0-64-15,-1-2-9936 0,2 0-2000 0</inkml:trace>
  <inkml:trace contextRef="#ctx0" brushRef="#br0" timeOffset="28815.05">13608 7833 10127 0,'0'0'448'0,"0"0"96"0,0 0-544 0,0 0 0 15,0 0 0-15,0 0 0 0,0 0 6192 0,0 0 1120 0,0 0 240 0,0 0 32 16,0 0-5472-16,-2 8-1104 0,-3-2-224 16,0 3-32-1,-1 0-336-15,-1 3-64 0,-3 0-16 0,0 3 0 0,-1-1-192 0,0 3-144 0,0 1 192 0,0 0-192 16,1-2 0-16,1 2 0 15,-1 0 0-15,1-1 0 0,1-2 0 0,-1 0 0 0,1-1 0 0,2-1 0 16,0-1 0-16,2-2 0 16,0-2 0-16,2-2 0 0,2-6 128 15,0 0-128-15,0 0 0 0,0 0 0 0,0 0 160 0,6-4-32 0,-1-5 0 0,2-1 0 16,0-2 128-16,2-2 0 0,0-3 16 0,1-1 0 16,1-3-48-16,0 0-16 0,0-2 0 0,1 0 0 15,2-3-32-15,-4 4-16 16,2 2 0-16,-1 2 0 0,-1 3 96 0,0 1 0 15,-1 3 16-15,0 1 0 0,-3 4 112 0,1 0 0 0,0 2 16 0,-2 1 0 16,-5 3-112-16,0 0-32 0,0 0 0 0,8 2 0 16,-2 2-256-16,0 2 0 0,-1 0 128 0,-1 3-128 0,0 2 0 15,2 1 0 1,-3 1 0-16,1 2 0 0,1-1 0 0,-1 1 0 16,0 3 0-16,0 1 0 0,-1-1 0 0,0 2 0 0,-2 1 0 0,1 0 0 15,-1-2 0-15,0-1 0 16,0 1 0-16,0 0 0 0,0-2-128 0,0 0 128 15,-1-3-208-15,0-1 80 16,-1 0-448-16,1-2-64 0,-1-3-32 0,0-1 0 16,1-7-2016-16,-1 5-416 0,1-5-80 0</inkml:trace>
  <inkml:trace contextRef="#ctx0" brushRef="#br0" timeOffset="29038.25">13516 7846 30399 0,'0'0'2704'0,"0"0"-2160"16,0 0-544-16,0 0 0 0,1-5 1824 0,-1 5 256 16,4-5 48-16,3 1 16 0,1-1-800 0,3-1-176 15,2 1-16-15,0-1-16 0,2 1-400 0,3-1-80 16,2 1-16-16,0-1 0 0,1-1-640 0,2 0 0 16,6 0-208-16,1 1 48 15,2-1-1280-15,1 0-256 0,0 1-48 0,0 0-16 16,0 1-1424-16,-1 0-272 0,1 2-64 0,0 0-16 0</inkml:trace>
  <inkml:trace contextRef="#ctx0" brushRef="#br0" timeOffset="29591.86">14807 7682 25791 0,'0'0'1152'0,"1"-4"224"0,1-1-1104 0,2-2-272 0,-2 0 0 0,-1 1 0 16,0-2 2944-16,-1 0 512 0,0 0 128 0,0-1 0 0,-2-1-2048 0,-2 0-432 16,0 1-80-16,1-1 0 15,-4 0-320-15,1 2-64 0,-2 0-16 0,-1 1 0 0,0 1-272 0,0 0-48 16,0 2-16-16,-4 0 0 16,2 2-96-16,-1 0-32 0,-1 1 0 0,0 2 0 0,-1 1-160 15,-3 2 0-15,2 0 0 0,-3 4 0 16,1 3 0-16,-2 1 0 0,-1 1 0 0,0 2 0 0,0 4-144 15,1 1 144-15,-1 1 0 0,0 2 0 0,1 1-128 0,1 0 128 0,0 0 0 0,2 2 0 16,0-1-176-16,3 1 176 0,2 1-160 0,2-1 160 16,4 0-176-16,4-2 176 15,1 0-192-15,0-2 192 0,3-2-192 0,3 0 64 0,2-3 128 16,2-3-208-16,0-1 208 0,2-4-176 0,2 0 176 0,2 0-160 16,0-3 160-16,2-3 0 0,-1-2 0 0,2-2-128 15,0-2 128-15,0-3 0 16,-2-2 0-16,1 0-128 0,-1-1 128 0,-1-2 0 0,-2-1 160 15,-2 0-160-15,0-2 256 0,-2 1-64 0,-1-1 0 16,-2 1 0 0,-2-1 0-16,1 2 0 0,-5 1 0 0,1 1 0 0,-2 3 0 0,0 0 0 0,-1 2 0 0,-1 0 0 0,2 5-48 15,0 0-16-15,-6-2 0 0,1 3 0 16,-1 2-128-16,1 3 0 16,-2 1 0-16,0 1 0 0,0 2 0 0,-2 3 0 0,0 2-160 0,2 1 160 0,-1 1 0 0,0 1-144 15,-1 3 144-15,0 2 0 16,1 1 0-16,0-1 0 0,0 0 0 0,2 0-128 0,-1-1 128 0,1 0 0 0,1 0-144 0,1-1 144 31,-1-1-336-31,2-1 0 0,0 2 0 0,0-2 0 16,1-1-624-16,1-3-112 0,1-2-16 0,0 0-16 15,2-3-2480-15,2-2-480 0,0 2-96 0,-4-10-32 16</inkml:trace>
  <inkml:trace contextRef="#ctx0" brushRef="#br0" timeOffset="30175.95">15295 7965 27647 0,'3'-4'2448'15,"0"-2"-1952"1,0 1-496-16,0-1 0 0,0 1 2192 0,-2-2 352 0,-1-1 64 0,0 1 16 16,-1 0-1072-16,-2 1-208 15,-1-2-32-15,1 0-16 0,-4 2-528 0,-1 0-128 16,0-1 0-16,-2 3-16 0,-1 0-224 0,-1 0-32 15,-2 2-16-15,0 2 0 0,0 0-208 0,-4 2-144 16,1 2 192-16,-1 1-192 0,-1 3 144 0,1 1-144 16,-1 2 0-16,1 1 144 0,1 0-144 0,0 1 0 15,2 1 0-15,1 2-176 0,0-1 176 0,3 1-128 0,1 0 128 0,3-1-128 16,0 0 128-16,4 0 0 16,1 1-144-16,1-2 144 0,1-2 0 0,1 0 0 15,2-1-144-15,1-1 144 0,3-2-256 0,2-2 0 16,3 0 0-16,2-3 0 0,2-3 112 0,0-1 144 15,3-2-208-15,2-4 80 0,1-1 128 0,1 0 0 0,0-3 0 16,0-2 0-16,1-2 0 0,-2-3 192 16,-1-2-32-16,-1-2-16 0,-1-3 48 0,-2-1 16 0,-1-2 0 0,-1 0 0 15,-1 0 48-15,-2 1 16 0,2-2 0 16,-3 3 0-16,-3 1-32 0,0 1-16 0,-1 4 0 0,-3 0 0 16,-1 1 80-16,0 1 16 0,-1 5 0 0,-1 2 0 0,-1 1 0 0,-1 3 0 15,1 1 0-15,0 6 0 16,-2-4-160-16,2 4-32 0,0 0 0 0,0 0 0 0,0 0-128 15,-7 5 0-15,0 3 0 0,1 2 0 0,-2 1 0 0,0 4-176 16,3 2 176-16,-3 1-128 0,2 2 128 0,0 1 0 16,1 1-144-16,-1 2 144 0,3 2 0 0,1 0 0 15,-3 0-144-15,3 1 144 0,0 0 0 0,1-1 0 16,0-2-128-16,2-1 128 0,2 0-176 0,-1-2 32 16,-1-1 0-16,3-2 0 0,-2 0-160 0,1-3-16 15,0-1-16-15,2-2 0 16,-1-1-480-16,1-4-80 0,0-1-32 0,2-2 0 15,-1-1-1632-15,2-3-320 0,0-5-64 0,3 1-8224 16,-3-3-1648-16</inkml:trace>
  <inkml:trace contextRef="#ctx0" brushRef="#br0" timeOffset="30570.34">15806 7392 16575 0,'0'0'736'0,"-2"-4"160"0,-1-1-720 0,3 5-176 0,0 0 0 0,0 0 0 0,0 0 4032 0,0 0 784 16,0 0 160-16,0 0 16 0,0 0-3136 0,0 0-624 15,0 0-128-15,0 0-16 16,0 0-432-16,0 0-80 0,0 0 0 0,-1 7-16 15,-2-1-208-15,1 3-32 0,-4 2-16 0,1 1 0 16,0-1-160-16,-1 3-16 0,-2-2-128 0,0 1 192 16,0 0-192-16,-1 0 128 0,0 2-128 0,0 0 0 0,1-2 0 0,1 0 128 15,1-1-128-15,2-1 0 0,-3-1 0 0,4 0 0 16,1-2 0-16,0-1 0 0,2-7 128 0,0 0-128 16,2 7 176-16,-2-7-176 0,0 0 352 0,6 5-32 15,1-1-16-15,0-2 0 0,-1-1-176 0,2 0-128 0,1 1 192 0,-1-2-192 0,2 0 0 16,0-2 0-1,1 1 0-15,1 1 0 16,0 0-384-16,2-1-48 0,-1 0 0 0,0 0 0 0,0-1-1424 0,0 1-304 0,1-1-48 0,0-1-8992 16,0 1-1792-16</inkml:trace>
  <inkml:trace contextRef="#ctx0" brushRef="#br0" timeOffset="30817.86">16040 7510 15663 0,'-10'-11'1392'0,"7"6"-1120"31,-2 1-272-31,1-2 0 0,0 0 3072 0,0 0 544 0,1 2 112 16,-1 0 32-16,-1-2-1136 0,0 2-208 0,1-1-48 0,4 5-16 16,-3-3-816-16,3 3-176 15,0 0-16-15,0 0-16 0,0 0-560 0,0 0-128 16,0 0 0-16,-3 5-16 0,2 3-288 0,0 1-48 0,-2 2-16 0,1 1 0 16,0 2-80-16,1 3-32 0,-1 0 0 0,1 2 0 15,-2 1-160-15,1 0 0 0,0 0 0 0,0 0 0 16,-1 1 0-16,0 1-256 0,1 0 48 0,0-1 0 15,0 0-688-15,-2 0-128 0,1-1-16 0,0-1-16 16,1-1-1376-16,-1-1-288 0,0-2-48 0,1-2-13008 16</inkml:trace>
  <inkml:trace contextRef="#ctx0" brushRef="#br0" timeOffset="34691.24">18538 6750 18431 0,'0'0'816'0,"0"0"160"0,0 0-784 0,0 0-192 0,0 0 0 0,0 0 0 0,0 0 4000 0,0 0 752 15,7-4 160-15,-1 1 16 0,1 0-3520 16,2-1-704-16,0 1-128 0,3 0-48 16,2 0-288-16,2 0-64 0,2 1-16 0,3 0 0 15,3-1-32-15,4-1-128 0,-2 2 192 0,5 0-64 16,1-1-128-16,0-1 0 0,-3-1-192 0,0 2 192 15,-2-1-480-15,0 2 32 0,-3 1 0 0,-1 1 0 32,-1 0-1472-32,-2 2-304 0,-4 3-48 0,0 0-7360 0,-3 2-1472 0</inkml:trace>
  <inkml:trace contextRef="#ctx0" brushRef="#br0" timeOffset="34876.1">18634 7029 30863 0,'0'0'1360'0,"0"0"304"0,0 0-1344 0,0 0-320 16,0 0 0-16,0 0 0 0,0 0 928 0,9-1 112 16,1 1 32-16,4 0 0 0,2 0-400 0,5 1-80 15,5 0-16-15,2 1 0 0,2-1-256 0,2 1-64 0,2-1-16 0,-1-1 0 16,0-1-432-16,2-1-64 0,1 2-32 0,2 0 0 16,2-1-2656-16,2 0-512 0</inkml:trace>
  <inkml:trace contextRef="#ctx0" brushRef="#br0" timeOffset="35585.25">21459 6525 23951 0,'0'0'2128'0,"-1"-5"-1696"0,-2-1-432 0,2 1 0 0,1 5 1504 0,0 0 224 16,-2-7 32-16,2 7 16 0,-5-6-512 0,0 1-112 0,1 0 0 0,-1 0-16 16,-1 1-496-16,0 3-112 15,-2-1-16-15,-1 2 0 0,-2 1-208 0,-1 2-48 0,-3 4-16 0,1 1 0 16,-5 2-240-16,1 3 0 0,-1 3 0 0,-1 1 0 15,-1 2 0-15,0 2 0 0,0 2 0 0,-2 0-160 16,-1-1 160-16,-1 1 0 0,0 0 0 16,0-1 0-16,1 0 0 0,3-1 0 0,3-2 0 15,1-1 0-15,4-3 0 16,3-1 0-16,0-4 0 0,3-1 0 0,3-3 0 0,1-2 0 0,3-4 128 0,0 0-128 16,0 0 208-16,4-4-16 0,2-4-16 0,2-3 0 0,3-5 112 15,3-1 32-15,1-4 0 0,3-2 0 0,0-2-192 16,1-3-128-16,0-2 192 15,-1 1-192-15,0-2 192 0,-1 1-64 0,-2 4 0 0,0 0-128 16,-3 3 384-16,1 4-16 0,-2 2-16 0,-2 4 0 16,0 3 112-16,-1 2 32 0,-1 2 0 0,-2 1 0 0,-5 5-112 0,7 0-32 15,-7 0 0-15,6 5 0 0,0 0-352 0,-1 2 0 16,1 0 0-16,-1 3 0 0,-1 1-144 16,0 1 144-16,0 3-160 0,1 0 160 0,0-1-176 0,1 3 176 15,-1 1-192-15,3 0 192 16,1 2-144-16,2-1 144 0,-2 1 0 0,0-1-144 0,1 1 144 15,1-1 0-15,0-2 0 0,0 0 0 0,0-2 0 0,-1 1 0 16,-1-4 0-16,0-1 0 0,-1-2 0 0,-2-1 0 16,-1-1 0-16,-2-1 0 0,-3-6 0 0,0 0 144 0,0 0-144 0,0 0 0 0,-6 3 224 15,0-1-64 1,-4-2-16-16,-2 0 0 0,-3 0-144 0,-1 0 0 16,-3 0 0-16,-2 1 0 0,-2 0 0 0,0 0 0 15,-1 3 0-15,0-1 0 0,0 0-208 0,-3 1 80 16,0-1 128-16,-1 1-208 0,1 2 32 0,0-3 16 15,1 0 0-15,-1 1 0 16,4-2-304-16,2 1-64 0,3-1-16 0,1 1 0 16,3-1-640-16,2-2-128 0,2 0-32 0,3 0 0 15,7 0-2016-15,0 0-416 0,5-6-64 0</inkml:trace>
  <inkml:trace contextRef="#ctx0" brushRef="#br0" timeOffset="36002.67">21975 6614 15663 0,'0'0'1392'0,"8"-2"-1120"0,-1 0-272 0,0 0 0 15,-2 0 2864-15,-5 2 512 0,0 0 96 0,0 0 32 16,0 0-1664-16,0 0-336 0,0 0-64 0,-5-2-16 16,-3 0-656-16,-2 2-144 0,-3 0-32 0,-1 1 0 15,-2 2-336-15,0 0-80 0,-1 2-16 0,1 2 0 0,-1 3-160 0,1 1 0 16,0 1 0-16,3 2 0 0,1 1 0 15,1 0 0-15,2-1-128 0,3 3 128 0,1 0 0 0,3 1 0 16,1-3-144-16,2 2 144 0,4 0 0 16,2 0-160-16,3-2 160 0,2 0-128 0,3-2 128 0,3-1 0 15,2 0 0-15,4-1 0 0,4-2 0 0,1-1 144 16,3-3-16-16,2-2-128 0,-3 0 448 0,1-3-32 16,-1-3 0-16,-2 1 0 0,1-1 96 0,0-3 0 0,-4 1 16 15,0-3 0-15,-3-1-80 0,-1-1 0 0,-1-1-16 16,-4-3 0-16,-3-1-32 0,0-3 0 15,-2-1 0-15,-3 1 0 0,-5 0-160 0,-2 1-48 16,-3 0 0-16,-2 1 0 0,-4-2-32 0,-1 3-16 0,-1-1 0 16,-4 3 0-16,-1 1-144 0,-2 1-256 0,-4 2 64 0,-1 4 16 31,-2 2-448-31,-1 3-80 0,-1 1-32 0,1 2 0 0,-4-1-448 0,-1 2-96 0,-2 2 0 16,0 0-9872-16,-3 2-1968 15</inkml:trace>
  <inkml:trace contextRef="#ctx0" brushRef="#br0" timeOffset="36304.01">22157 6397 19343 0,'4'-6'1728'0,"0"1"-1392"0,0-2-336 0,1-1 0 0,-2-1 2864 0,0 1 496 15,1 0 96-15,-1 1 32 16,0 1-1360-16,-1 0-272 0,1 2-48 0,-1-1-16 0,-2 5-656 0,0 0-144 15,0 0-32-15,0 0 0 0,0 0-384 0,0 0-64 16,0 0-32-16,0 0 0 16,0 0-288-16,0 0-48 0,-5 8-16 0,1 2 0 15,0 1-128-15,-1 3 0 0,-1 2 0 0,0 1 0 0,2 3 0 0,-1 2 0 0,1 3 0 0,0 2 0 16,-1 1-128-16,1 3 128 16,-1 3 0-16,1 0 0 0,-3 4 0 0,2 1 0 15,-3 3 0-15,-1 1 0 0,-1 0-192 0,-1 2 16 16,-1-1 16-16,-1 1 0 0,-2 0-1376 15,-2 0-288-15,0-1-48 0,-1-1-16 0,0 2-1264 16,2-3-256-16,-17 35-48 0,10-21-9264 0</inkml:trace>
  <inkml:trace contextRef="#ctx0" brushRef="#br0" timeOffset="36698.74">22333 7201 27647 0,'6'-3'2448'0,"0"1"-1952"0,3 1-496 0,1-1 0 16,1 0 2240-1,2 1 336-15,2 1 80 0,-1 0 16 0,1 0-1344 0,0 0-272 16,-1 1-48-16,0 0-16 16,-1-1-480-16,-1 1-112 0,-1 0-16 0,-1 0 0 15,-2 1-240-15,-1 1-144 16,-7-3 160-16,4 4-160 0,-4-4 144 0,2 7-144 0,-1 0 128 0,-2 1-128 15,-1-1 0-15,-1 0 0 0,-3 2 0 0,0 0 0 16,0 2 0-16,0-1-144 0,-1-1 144 0,1-1 0 16,2 1 0-16,0-2 0 0,0-2 0 0,2 1 0 15,2-6 256-15,0 0 96 0,0 0 32 0,0 0 0 0,0 0 256 0,0 0 48 16,6 2 16-16,2-1 0 0,1-2-192 0,2-1-16 16,1 1-16-16,3-2 0 0,1 0-352 0,3 0-128 15,1 0 0-15,3 0 144 0,2 2-144 0,3 0 0 16,0 2 0-16,4 1-176 0,2 1-64 0,-1 0-16 15,2 2 0-15,1 2 0 16,-2 0-672-16,-5 1-144 0,-1 2-16 0,-3 1-12224 16,-2 1-2432-16</inkml:trace>
  <inkml:trace contextRef="#ctx0" brushRef="#br0" timeOffset="37702.14">7430 6254 24879 0,'0'0'2208'0,"-7"-5"-1760"0,0 1-448 15,7 4 0-15,0 0 704 0,-6-6 48 0,6 6 16 0,0 0 0 16,0 0-64-16,0 0 0 0,0 0 0 0,0 0 0 16,0 0-448-16,0 0-112 15,0 0-16-15,0 0 0 0,0 0-128 0,0 0 0 16,10 5 0-16,-10-5 0 0,8 5 0 0,-1 2 0 0,-1 0 0 0,1 2 0 16,-3 1-144-16,3 1 144 0,-1 2 0 0,0 5 0 0,-2 3-144 0,2 4 144 15,0 4 0-15,0 5-144 0,-1 5 144 0,1 8-208 16,-1 7 80-16,0 5 128 15,-1 5-144-15,0 7 144 0,-2 8 0 16,2 6 0-16,-2 4 0 0,2 6 0 0,-1 5 0 16,0 4 0-16,-2 8 0 0,-1 1 0 0,0 1 0 0,0 5 0 15,-1 3 160-15,1-3-160 0,0-4 160 0,0-2-160 0,0-8 128 0,2-6-128 16,1-9 0-16,-1-4 0 0,0-3 160 0,1-8-160 16,0-6 160-16,1-2-160 15,-1-5 128-15,2-4-128 0,0-3 0 0,1-2 144 16,-1-6-16-16,1-4-128 0,0-4 192 0,-1-3-64 15,0-9 0-15,2-3-128 0,-1-2 192 0,2-4-64 16,-2-7-320-16,0-2-64 0,-6-9 0 0,11 1-16 16,0-7-2304-16,0-6-464 0</inkml:trace>
  <inkml:trace contextRef="#ctx0" brushRef="#br0" timeOffset="38996.69">7549 6456 11055 0,'0'0'480'0,"0"0"112"0,0 0-464 0,0 0-128 0,0 0 0 0,0 0 0 0,10-4 2880 0,-1-1 544 16,1 1 112-16,2-1 32 0,1 2-2480 0,2-1-512 16,2-1-80-16,3 0-32 15,2-2-128-15,2 1-16 0,1-1-16 0,5 0 0 0,5 0-128 0,1-1-32 16,5 0 0-16,2 1 0 0,2-2-144 0,-1-1 0 15,2-2 0-15,4 1 0 0,3 1 0 0,4 1 0 16,3 1 0-16,2 1 0 0,-1-1 0 0,2 0 0 16,0-1 0-16,5 2 0 0,4 0 0 0,1 1 0 15,2 0 192-15,-1-2-64 0,-2 2 304 0,4-2 48 16,2 1 16-16,3 1 0 0,0-1-48 0,0 1 0 16,0-1 0-16,3 3 0 0,6 0-192 0,-1 0-64 15,-2-3 0-15,-2 2 0 16,1 2-192-16,3-1 144 0,6 0-144 0,-4-1 128 0,-2 0-128 0,5 2 160 0,5 0-160 0,-2 1 160 15,-5-2-16-15,3 1 0 16,1 0 0-16,0 1 0 0,-1-2-144 0,-1 0 160 16,0 2-160-16,3 0 160 0,2 0-160 0,-4 0 128 15,-3-1-128-15,2 1 128 0,3 0 0 0,0 0-128 16,-3-3 192-16,3 2-64 0,1 0 64 0,0 0 16 16,2-2 0-16,-2 2 0 0,-2-2-64 0,2 1-16 15,5 0 0-15,-1-2 0 0,-4 0 32 0,5 0 0 0,2 1 0 0,-1-2 0 16,-5-2 48-16,1 3 16 0,2 0 0 0,-2 2 0 15,0-2-64-15,-2 2-16 0,-1-2 0 0,2 1 0 16,3-2-16-16,-2 1 0 0,-2-2 0 0,3 2 0 16,5 1 0-16,-4-1-128 0,-3 0 192 0,4-1-64 15,2 1-128-15,-1-2 192 0,-3-2-192 0,1 1 192 16,3 3-192-16,-2-1 160 0,-1-1-160 16,1 2 160-16,0-1-160 0,0 2 0 0,1-1 0 0,-3 2 0 15,-2-1 144-15,2 1-144 0,4-1 160 0,-3 1-160 0,-4 1 128 0,4 1-128 16,2-1 0-16,-2 1 0 0,-2-2 176 0,3 2-176 15,4 0 192-15,-2 0-192 0,-4-2 192 16,4 1-192-16,5 0 192 0,-2 1-192 16,-4-1 192-16,1 1-64 0,4 1 0 0,-1-2-128 0,0-1 160 0,1 1-160 15,-1 0 128-15,2 1-128 16,0-2 128-16,2 1-128 0,-4 0 0 0,1 0 128 16,2 0-128-16,-5 1 0 0,-3 2 144 0,3-2-144 15,3 1 128-15,-6-1-128 0,-5 0 128 0,5 0-128 16,3 1 176-16,-2 0-48 0,-9-2 0 0,4 2 0 0,5 1 0 0,-3 0 0 15,-4-2 0-15,1 2 0 0,1 0-128 0,2-1 160 0,0-1-160 16,-1 0 160-16,-1-1-160 0,4 1 0 0,0 0 0 0,-3-1 0 16,-5-2 0-16,4 3 0 0,1 2 0 0,-1-1 0 15,-4-3 0-15,1 2 0 0,-2 4 0 16,-3-2 0-16,0-2 0 0,-6 1 0 0,-6 0 0 0,-1 1 0 16,-2 1 0-16,0-1 0 0,-2-2 128 15,-5 1-128-15,-6-1 0 0,-5 2 0 0,-3 1 0 0,-1 1 128 16,-1-1-128-16,-5 0 0 0,-3 0 0 15,-2-1 0-15,-3-1 128 0,-4 0-128 0,-4-1 0 0,-2 1 128 16,-2 2-128-16,-2 0 0 0,-2-1 0 0,-1 2 0 0,0 1 0 0,-3-1 0 31,-3 0 0-31,1 1 0 0,1 1 0 0,-3-2 0 0,-2-1 128 0,0 1-128 0,0 0 0 0,-2 0 0 16,-2 1 0-16,0-2 128 16,-1 2-128-16,1 1 0 0,-2 2 0 0,0-1 0 0,0 1 0 0,1 1 0 15,-1 0 0-15,1 2 0 16,0 1 0-16,0 1 0 0,1-1 0 0,0 2 0 0,-2 1 0 0,2 5 0 15,0 3 0-15,0 1 0 16,0 0 0-16,0 1 0 0,1 1 0 0,-1 3 0 0,0 4 0 16,0 2 0-16,1 1 0 15,-3 5 0-15,0 5-128 0,0 4 128 0,-2 5 0 0,2 4 0 0,-4 3 0 0,-1 6 0 16,-2 6-144-16,-2 5 144 0,0 5 0 16,-2 1 0-16,1 2-128 0,1 3 128 0,1-1 0 0,0 0 0 0,0 0 0 15,1-3 0-15,1-2 0 0,3-1 0 16,-1-2 0-16,1-4 0 0,0-3 0 0,2-4 0 15,-5-4 0-15,1-2 0 0,-1-2 0 0,-2-2 0 16,1-3 128-16,-2-2-128 0,-1-6 0 0,-1-3 144 16,-2-2-144-16,1-2 128 0,-3 0-128 0,0-2 0 15,-1-3 0-15,0-2 128 0,-4 0-416 0,1-5-96 16,-2-1 0-16,-1-3-16 16,-1-2-2352-16,0-2-448 0</inkml:trace>
  <inkml:trace contextRef="#ctx0" brushRef="#br0" timeOffset="40821.61">7937 9338 14735 0,'-14'-4'1312'0,"-1"-2"-1056"0,-2 1-256 0,1-1 0 16,0-1 1632-16,2 1 272 0,-1-4 48 0,2 1 16 0,4 4-976 0,-1-1-192 16,1-2-32-16,1 2-16 15,0-2-176-15,3 0-48 0,1 3 0 0,0 1 0 0,0-1-80 0,3 0 0 16,-1 0-16-16,2 5 0 0,0 0-128 0,4-5-32 0,1-1 0 0,2 1 0 15,1 1-272-15,1 2 0 16,3 1 128-16,3-1-128 0,2 0 0 0,2 0 0 16,3 0 0-16,3 2 0 0,1-1 0 0,0 1 128 15,-1-1-128-15,2 0 0 0,3 2 128 0,2-1-128 16,0 0 0-16,4 0 0 0,2 0 256 0,4 0-64 16,3-2-16-16,4 0 0 0,1 0 64 0,1-1 16 0,-2 0 0 15,2 0 0-15,2-2 32 0,5 2 16 0,3 0 0 0,1-2 0 16,1-1-48-16,0 0-16 0,-2 1 0 0,2-2 0 15,2 3-48-15,3-1 0 0,4 2 0 0,-3-1 0 16,-1-2-48-16,0 0-16 0,0 0 0 16,5 1 0-16,3-2 0 0,-1 2-128 0,-4-1 192 0,2 1-64 15,-1-1 16-15,3 1 0 0,3-1 0 0,-3 2 0 16,-3 0-144-16,-1 0 192 0,2-2-192 16,2 1 192-16,3 2-192 0,-2-2 0 0,-2 0 0 15,2 0 128-15,-1 0-128 0,3 0 160 0,4 3-160 0,-3-2 160 16,-1-1 0-16,0 1 0 0,1 0 0 0,7-1 0 15,2 1 16-15,-2 1 0 0,-3-2 0 0,1 1 0 0,3 0-176 16,-1 0 192-16,2 1-192 0,-2-1 192 0,-2 0-192 0,5 2 0 16,2 0 0-16,-3-1 0 15,-4-2 160-15,0 2-160 0,-1-1 192 0,3 1-192 0,4-1 256 0,-2-1-48 16,-4 1-16-16,3-1 0 0,2 2 16 0,-2-1 0 16,0-1 0-16,0 1 0 0,-1-2-80 0,2 2-128 15,1 1 176-15,-1-2-176 0,-4 0 208 16,0 3-64-16,0 1-16 0,0-1 0 0,3 0-128 15,-3-1 0-15,-6-3 144 0,2 3-144 0,3 2 0 16,-2-1 144-16,-1-1-144 0,1-1 0 0,-7 1 128 0,3 1-128 16,0 1 0-16,3 0 0 0,0-5 0 0,-3 2 0 15,-2-1 128-15,1 2-128 0,3 0 0 0,0-2 0 16,-1-1 0-16,-2 0 0 0,-1 2 128 0,2 0-128 16,1 1 0-16,-1 0 0 0,0-2 0 0,-2 2 0 15,-3 0 0-15,1 1 0 0,1 1 0 0,0 1 0 16,1-2 128-16,-1 1-128 0,-3 0 0 0,1 0 0 15,-1 1 0-15,2 0 0 0,3-1 144 0,-2 1-144 16,-2 0 0-16,2 0 144 0,1 0-144 0,1 0 160 16,1 1-160-16,-3 0 160 0,-2-1-16 0,2 1 0 0,2 0 0 0,-1 2 0 15,1-2 16-15,-3 0 0 0,-5 0 0 0,1 0 0 16,1 1-16-16,1-1 0 0,4 0 0 0,-5 1 0 16,-4-1 96-16,2-1 16 0,-2 0 0 15,2 1 0-15,3 1-256 0,-1-1 0 0,-1-2 0 16,-2 1 0-16,-1 0 176 0,3 0-176 0,4 0 192 0,-2 0-192 15,2 0 176-15,-3 0-176 0,-1-1 160 0,0 1-160 16,3 0 128-16,1 0-128 0,1 0 0 16,-3 0 144-16,-4-1-144 0,0 1 0 0,1 1 0 0,0 0 128 15,3-1-128-15,-3 0 0 0,-4 0 0 0,-1 1 128 16,0-1-128-16,4 2 0 0,0 0 0 16,2 1 0-16,-1-4 0 0,-2 1 0 0,-3-2 128 0,1 2-128 0,1 2 0 15,4 0 0-15,2-1 0 0,-4 0 0 0,-5-1 0 0,1 0 0 16,-4 0 0-16,2 2 0 0,-1 0 0 0,2 1 0 15,-1-1 128-15,-3-1-128 0,-6-1 0 0,-1 0 0 16,-1 1 144-16,0 1-144 0,2 0 0 0,-1-1 128 16,0-1-128-16,0 0 0 0,0-1 0 0,-1 1 0 15,-3 0 0-15,1 0 128 0,-1 1-128 0,1 2 0 16,0-1 128-16,2 0-128 0,2-1 0 0,-1-1 0 0,-3 0 0 16,-3 0 0-16,-2 0 0 0,-1 0 0 15,0 0 0-15,2 2 0 0,-1 1 128 0,-2-1-128 0,0-1 128 16,1-1-128-16,-3 0 160 0,-2-1-32 0,-4 0-128 15,0 1 192-15,0-1-192 0,-1-1 144 0,0-1-144 16,-2 2 128-16,0 0 0 0,1 1 0 0,1 0 0 0,0 0 0 16,1-2-128-16,-1 0 0 0,-2-1 0 0,0 1 0 15,-2-1 0-15,-1 0 0 0,-3-2 0 0,-1 1 0 16,0-2 128-16,1 2-128 0,-4-3 0 0,2 2 128 16,-2-1-128-16,-1 2 0 0,0-2 0 15,-1 2 0-15,1 0 0 0,1-1 0 0,-1-1 128 0,0 1-128 0,1 1 0 0,1-1 0 16,-1 1 0-16,1 0 0 15,-3-2 0-15,1 2 0 0,-2-1 128 0,-1 2-128 16,0 0 0-16,-1-1 0 0,-2 1 0 0,-1 0 0 16,-1-1 128-16,-1 2-128 0,-1-1 0 0,1 0 128 15,-2-1-128-15,-3 2 0 0,1-1 0 0,-6 3 128 0,0 0-128 0,6-3 0 16,-6 3 144-16,0 0-144 0,5-5 0 16,-5 5 144-16,0 0-144 0,0 0 0 0,0 0 144 15,0 0-144-15,4-4 0 0,-4 4 144 0,0 0-144 0,0 0 0 16,0 0 0-16,0 0 0 0,0 0-192 0,0 0-32 15,0 0 0-15,0 0 0 0,0 0-448 0,-4-6-96 0,4 6 0 0,-8-4-16 16,0-1-1840-16,2 1-352 0,-2 0-80 16</inkml:trace>
  <inkml:trace contextRef="#ctx0" brushRef="#br0" timeOffset="40984.31">23967 8620 11967 0,'0'0'1072'0,"0"0"-864"16,-7-6-208-16,7 6 0 0,-9-4 4688 0,9 4 896 15,-8-4 176-15,8 4 48 16,-10-3-4208-16,0 0-832 0,10 3-160 0,-12-2-32 31,-2-1-1104-31,1 1-224 0,0 0-32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33:24.618"/>
    </inkml:context>
    <inkml:brush xml:id="br0">
      <inkml:brushProperty name="width" value="0.05292" units="cm"/>
      <inkml:brushProperty name="height" value="0.05292" units="cm"/>
      <inkml:brushProperty name="color" value="#FF0000"/>
    </inkml:brush>
  </inkml:definitions>
  <inkml:trace contextRef="#ctx0" brushRef="#br0">15859 3582 13935 0,'0'0'608'0,"0"0"144"0,-9-4-608 0,1 2-144 0,8 2 0 0,-8-2 0 0,8 2 480 0,-7 1 64 16,7-1 16-16,0 0 0 0,0 0-432 0,-5 4-128 16,5-4 0-16,0 0 0 0,0 0 0 0,1 9 0 15,2-2 0-15,-3-7 0 0,5 6 0 0,-5-6 0 16,7 8 0-16,-7-8 0 0,10 9 0 0,1-2 0 15,1-2 0-15,0-1 0 0,0 1 0 0,2-1 0 16,3 2 0-16,0-1 0 0,3 0 192 16,4-1-192-16,5-1 192 0,3 1-192 0,1-1 224 0,0-1-64 15,1-1-16-15,-1 0 0 0,0 0 16 0,1 1 0 0,0-1 0 16,2 0 0-16,3-1 64 0,3-1 16 0,2 1 0 16,4-1 0-16,-1-1-240 0,0 1 0 15,-5 0-144-15,1-1 144 0,0-2 0 0,2-1 0 16,0 0 0-16,4 0 0 0,3 0 0 0,0 0 0 0,-2 0 0 0,-3-1 0 15,-6 2 128-15,-3 0-128 16,-1-1 0-16,-2 2 0 0,-2 0 304 0,-1 0-48 0,-3 0-16 0,-1 1 0 16,-2-1-240-16,-1 0 0 0,-2 1 0 0,-4 1 0 15,-3-1 0-15,-3 1 0 0,-3-1 0 0,-10 2 0 16,0 0-464-16,0 0-192 0,0 0-48 16</inkml:trace>
  <inkml:trace contextRef="#ctx0" brushRef="#br0" timeOffset="540.97">15889 3845 13183 0,'0'0'576'0,"0"0"128"0,-7-3-560 0,7 3-144 0,0 0 0 0,0 0 0 0,0 0 752 0,0 0 112 0,0 0 32 0,0 0 0 32,0 0-448-32,0 0-96 0,0 0-16 0,8-1 0 15,2 0-144-15,0 1-16 0,1 0-16 0,1 0 0 0,3 1 112 0,0 0 32 0,2 0 0 0,2 2 0 16,6-1-128-16,1-1-32 0,1-1 0 0,2 0 0 15,1 0 16-15,1-1 0 0,-1-1 0 0,3-1 0 0,4 1 32 0,1 0 16 32,4 0 0-32,4 0 0 0,5 1 48 0,0-2 0 0,1 1 0 0,-1 0 0 0,-4 0 0 15,0 0 16-15,1-1 0 0,2 2 0 16,-1 1-16-16,1 0-16 0,4 0 0 0,-3 0 0 16,-2 0-80-16,-3 0-16 0,-3-1 0 0,0 1 0 0,0 0-144 0,-2 1 192 31,-2 0-192-31,0-1 192 0,-3 0-192 0,-2 0 160 15,-2 0-160-15,-4 0 160 0,-5-1 64 0,-3 1 16 16,-4-1 0-16,-3 1 0 0,-3-1 208 0,-10 1 64 16,0 0 0-16,9-2 0 0,-9 2 80 0,0 0 32 0,0 0 0 0,0 0 0 15,0 0-48-15,0 0-16 0,0 0 0 0,0 0 0 16,0 0-320-16,-3-8-64 0,3 8-16 0,-6-5 0 16,6 5-160-16,-7-6 0 0,-1 3 0 0,8 3 0 31,-9-2-480-31,9 2-32 0,-7-3 0 0,7 3 0 15,0 0-1968-15,0 0-400 0,-6-4-64 0</inkml:trace>
  <inkml:trace contextRef="#ctx0" brushRef="#br0" timeOffset="654.1">17642 3678 15663 0,'0'0'1392'0,"0"0"-1120"0,0 0-272 0,0 0 0 16,0 0 1504-16,0 0 240 0,0 0 48 0,0 0 16 0,0 0-1040 0,0 0-192 15,0 0-64-15,0 0-7376 16,-5 8-1488-16</inkml:trace>
  <inkml:trace contextRef="#ctx0" brushRef="#br0" timeOffset="28360.67">8616 6942 11967 0,'-4'-11'1072'0,"1"6"-864"0,3 5-208 0,-4-8 0 15,0 1 448-15,-1 2 64 0,2-1 0 0,3 6 0 16,0 0 160-16,-3-4 32 0,3 4 16 0,0 0 0 16,-4-6-464-16,4 6-80 0,0 0-32 0,0 0 0 0,0 0-144 15,0 0 0-15,0 0 0 0,0 0 128 16,0 0-128-16,0 0 0 15,0 0 0-15,0 0 0 0,-5 6-192 0,5-6 192 0,0 0-192 0,-3 9 192 0,3-9-384 0,0 0 64 16,1 9 0-16,-1-9 0 16,6 8 0-16,0-1 16 0,-6-7 0 0,10 5 0 0,0-1 304 0,1-1-160 15,-3-1 160-15,2 2-128 0,0-1 128 0,1 0 176 16,0-1-48-16,1 1 0 16,1-1 320-16,4 0 64 0,3 0 16 0,1 0 0 0,1 1-96 0,3-3-32 15,4 0 0-15,-1 0 0 0,2 1-64 16,2-1-16-16,2-3 0 0,4 1 0 0,4 0 0 0,7 0-16 0,4 0 0 15,6-1 0 1,2 0-176-16,1 0-128 0,-2-4 144 0,3 1-144 0,3 0 0 0,7 0 0 16,2 1 0-16,-2 0 0 0,-6-2 0 0,-2 0 0 15,0 1 0-15,2 0 0 0,5 1 0 16,-3-1 0-16,-4 1 0 0,-2-2 0 0,-3 1 128 0,0-1-128 0,0-1 0 0,3 3 0 16,3-1 0-1,-6 1 128-15,-1-1-128 0,-6 2 0 0,-1 1 256 0,-2-2 0 0,-2 1 0 0,2 1 0 16,1-1-128-16,-2 2-128 0,-3 0 176 0,-6 1-176 15,-7 0 128-15,-4 1-128 0,-1 1 0 16,-4 1 0-16,-3 0 0 0,-4 0 0 0,0 1 0 16,-7-1 0-16,-1-2-208 0,-9 0-160 0,0 0-16 15,0 0-5888-15,0 0-1152 0</inkml:trace>
  <inkml:trace contextRef="#ctx0" brushRef="#br0" timeOffset="28937.07">9069 7196 12895 0,'-16'-6'1152'0,"7"1"-928"0,-1 0-224 0,0 1 0 15,0 0 1376-15,1 0 224 0,2-1 64 0,7 5 0 16,0 0-896-16,0 0-160 0,-7-4-32 0,7 4-16 16,0 0-304-16,0 0-48 0,0 0-16 0,0 0 0 0,0 0-192 0,0 0-208 15,9-1 32-15,0 1 16 0,-9 0 160 0,13 0-128 16,1 2 128-16,3 0-128 0,1-1 128 0,3-1 0 15,1 0 128-15,6 0-128 0,4 1 0 0,4 2 0 16,4-1-160-16,0-1 160 0,1-2 0 0,0 1 0 16,1 2 0-16,2-2 0 0,2-1 0 0,4 2 0 15,5 1 0-15,3-1 0 0,0-1 144 0,-1 0-144 16,-2 1 128-16,1-1-128 0,2-1 128 0,6 0-128 16,4 0 128-16,2 0-128 0,-2-1 0 0,1-2 128 0,1 1-128 15,2 0 0-15,6 0 304 0,0-1-32 0,0 1 0 0,-3 0 0 16,-2-2 112-16,2 3 0 15,2 2 16-15,-2-1 0 0,-6-3-32 0,-3 1-16 16,-3 0 0-16,-3 1 0 0,-3 1-112 0,0 0-32 16,1 0 0-16,-8-1 0 0,-5 0 16 0,-5 0 0 0,-6 0 0 0,-3 0 0 15,-4-1 96-15,-4 1 32 0,-4 2 0 0,-2-1 0 16,-3 0 80-16,-3-1 16 0,-2 2 0 0,-9 0 0 16,0 0-64-16,0 0-16 0,0 0 0 0,0 0 0 0,0 0-144 15,0 0-32-15,0 0 0 0,0 0 0 0,0 0-192 0,0 0-208 16,-9-7 32-16,0 4 16 15,-1 1-2080-15,-2 2-400 0,-2 2-96 0,-2 2-16 16</inkml:trace>
  <inkml:trace contextRef="#ctx0" brushRef="#br0" timeOffset="31600.71">18139 7361 10943 0,'0'0'480'0,"0"0"96"0,0 0-448 0,0 0-128 0,0 0 0 0,0 0 0 16,0 0 832-16,0 0 160 0,0 0 32 0,0 0 0 15,0 0 192-15,0 0 32 0,0 0 16 0,0 0 0 0,0 0-288 0,0 0-48 16,0 0-16-16,0 0 0 0,-2-5-336 0,2-1-80 16,1 1-16-16,2-2 0 0,0-1-64 0,3 1-16 15,2-2 0-15,0-1 0 0,3-1-192 0,0-1-32 16,4-1-16-16,1 0 0 0,3 0 64 0,3 0 16 16,1 1 0-16,1 1 0 0,3 1 128 0,-3 1 16 15,-1 1 16-15,-1 0 0 0,0 0-224 0,-2 2-48 16,-2 0-128-16,0 3 192 0,-2 1-32 0,-1 1-16 15,-2-2 0-15,0 6 0 0,-4-1-144 0,1 1 0 16,-2 1 0-16,-1 2 0 0,0 2 0 0,-2-1 0 0,0 2 0 16,-2 2 0-1,-1 1-384-15,-2 1-48 0,-1 1-16 0,-1 1-7984 0,-1 0-1600 0</inkml:trace>
  <inkml:trace contextRef="#ctx0" brushRef="#br0" timeOffset="31870.77">18391 7311 23039 0,'0'0'2048'0,"0"0"-1648"0,0 0-400 0,0 0 0 15,0 0 512-15,-4 5 0 0,1 3 16 0,-1 0 0 0,-1 0-144 0,0 3-16 16,-1 3-16-16,1 2 0 0,-2 3 32 0,0 2 0 16,-2 1 0-16,0 1 0 15,-1 1-64-15,1 1-16 0,-1 3 0 0,2 0 0 0,0 1-48 0,2-2 0 16,1 0 0-16,2-2 0 0,0-1-256 0,3-2 128 15,1-2-128-15,2-1 0 0,0-3 192 0,0 0-64 16,3-1 0-16,1-2-128 16,2-2 176-16,1-1-176 0,3-1 160 0,1-2-160 0,-1-2 0 0,1-2 0 0,1-1 0 0,3-4-160 31,0-1-1648-31,0-1-336 0,1-5-64 0</inkml:trace>
  <inkml:trace contextRef="#ctx0" brushRef="#br0" timeOffset="32330.17">18670 7679 19919 0,'0'0'880'0,"-2"7"192"0,0 0-864 0,-2 2-208 16,0 1 0-16,0 1 0 0,-1 1 816 0,2 1 112 0,-1 1 32 0,0 0 0 16,0 1-256-16,-1 2-64 15,1-1 0-15,1 1 0 0,-1-1-128 0,1 1-48 0,0-1 0 0,1 0 0 16,-1-1-96-16,2-2-32 16,0-1 0-16,1-1 0 0,1-2-64 0,0-1-16 15,2-3 0-15,-3-5 0 0,4 4 112 0,3-3 16 16,-1-3 0-16,3-3 0 0,1-1-144 0,1-4-32 0,0-3 0 0,2-2 0 15,3-3-32-15,1-2-16 0,2 0 0 0,0 1 0 16,-1 2-160-16,-2 2 0 0,-1 3 0 16,-2 2 128-16,-1 3-128 0,-1 3 0 0,-3 2 0 0,0 2 0 0,-8 0 128 15,6 3 0-15,1 3 0 0,-2 2 0 0,0 0-128 16,-1 2 0-16,0 1 0 0,-2 3 0 0,1 0 0 16,-1 0 0-16,0 2 0 0,1-3 0 0,-2 0 0 15,1-2 0-15,-1-1 0 0,1-1 128 16,3-2-128-16,-2 1 128 0,-3-8-128 0,5 4 128 15,1-1-128-15,1-3 128 0,0-4-128 0,2 0 128 0,1-4 0 0,1-2 0 0,0-2 0 16,0-2 0-16,1-4 48 0,1 1 0 0,2-1 0 0,-1 2 0 16,-1 0-176-16,0 4 160 15,-2 2-160-15,0 1 160 0,0 4-160 0,-3 2 0 0,-1 2 0 0,-7 1 0 0,6 3-128 0,1 3 128 16,-2 2-160-16,0 3 160 16,-2 1 0-16,0 3 0 0,1 0-128 0,-1 1 128 0,-1 0 0 15,0-1 0-15,0 2 0 0,3-2 0 0,0-1-256 0,2 0 0 16,1-3 0-16,2-1 0 15,2-3-736-15,1 0-160 0,2-4-16 0,2-2-16 16,1-2-1840-16,2-2-368 0,-1-4-80 0,1-3-16 16,-4-2 1664-16,0-3 336 0</inkml:trace>
  <inkml:trace contextRef="#ctx0" brushRef="#br0" timeOffset="32647.31">19462 7743 12895 0,'0'0'1152'16,"-4"-1"-928"-1,-1 0-224-15,0 1 0 0,-2 1 2384 0,2 1 432 0,-2 1 96 0,1 2 16 0,-2 0-1792 16,1 2-368-16,1 1-64 0,-1-1 0 15,0 3-400-15,1 1-80 0,1 1-16 16,0 3 0-16,-1-1-208 0,1 0 128 0,-1 0-128 0,2 0 0 16,2-1 0-16,0-1 0 15,1-1 0-15,-1-1 0 0,1-1 192 0,1-1-64 0,0-8-128 0,4 6 192 16,-1-2 16-16,-3-4 0 0,7 3 0 0,-2-3 0 16,2-4-80-16,-2 0 0 0,1-2-128 0,0 0 192 0,1-3-32 0,-1-1-16 15,1-1 0-15,-1 0 0 0,-1 0-16 0,1 1 0 16,-1 1 0-16,-1 2 0 0,0 0-128 15,0 2 160-15,1 0-160 0,-5 5 160 0,0 0-16 0,0 0 0 16,0 0 0-16,6 5 0 0,-6-5 16 0,5 8 0 16,-1 1 0-16,-1 1 0 0,1 1-160 0,-3 0 160 15,1 0-160-15,0 1 160 0,0 0-160 0,-1-1 0 16,-1-1 0-16,1 0 0 0,2 0 0 0,0-1-176 16,0 0 48-16,2-3 0 15,0-1-2080-15,3-2-416 0,-3-1-64 0</inkml:trace>
  <inkml:trace contextRef="#ctx0" brushRef="#br0" timeOffset="32949.74">19665 7835 7359 0,'0'0'320'0,"0"0"80"0,0 0-400 0,0 0 0 0,0 0 0 0,0 0 0 16,3 9 2880-16,-2 0 480 0,2 0 96 0,2 0 32 16,-1-1-2448-16,2 1-480 0,0 1-112 0,2 0 0 15,0 0 176-15,0 1 32 0,2-2 16 0,0-2 0 16,0 1 0-16,1-1 0 0,-2-1 0 0,0-1 0 15,-1-1-368-15,1-2-80 0,-1-1-16 0,-1-1 0 16,-1-1-48-16,2-1-16 0,-3 0 0 0,1-3 0 16,-3 0-16-16,0-3-128 0,0-1 192 0,-1 1-64 15,-1-1 0-15,-1 0-128 0,-1 0 192 0,0 2-64 0,-1 1 64 16,2 6 0-16,-4-4 0 0,4 4 0 16,-6 1 384-16,-2 3 96 0,-1 3 16 0,-1 2 0 15,0 2-368-15,2 3-80 0,-2 1-16 0,0 2 0 16,0-1-224-16,0 2 0 0,1-1 0 0,1 1 0 0,-1 0 0 0,0-1 0 15,2-1 0-15,3-1 0 0,0-1 0 16,3 0-240-16,0-2 48 0,2-1-9280 16,3-1-1872-16</inkml:trace>
  <inkml:trace contextRef="#ctx0" brushRef="#br0" timeOffset="33289.44">20117 7234 26143 0,'0'0'1152'0,"0"0"256"0,1-6-1136 0,-1 6-272 0,3-4 0 0,3-1 0 16,0 2 640-16,1 1 80 15,-1 1 16-15,3 1 0 0,0 1 64 0,1 1 16 0,-1 1 0 0,2 2 0 0,0 1-192 0,2 3-48 16,-1 2 0-16,0 3 0 0,0 3-176 0,-1 3-32 16,0 1-16-16,0 4 0 0,-3 5-128 0,0 4-32 15,-3-2 0-15,-2 3 0 0,-2 4 32 0,-3 5 0 16,-4 5 0-16,-4 3 0 0,-4 3-48 0,-5 1-16 16,-4 1 0-16,-13 12 0 15,-1-5-576-15,-1-7-112 0,-5-5-32 0,0-4 0 16,0-3-1600-16,-4-1-320 0,-2-3-64 0</inkml:trace>
  <inkml:trace contextRef="#ctx0" brushRef="#br0" timeOffset="33671.01">18125 7186 26719 0,'-3'-5'2368'0,"1"-1"-1888"0,2 6-480 0,-2-5 0 15,-1-1 0-15,3 6 0 0,-5-3 0 0,-2 2 0 16,0 2 544-16,0 2 160 0,2 2 48 0,-3 2 0 15,-2 3-208-15,0 5-32 0,0 1-16 0,-1 5 0 0,-1 3-112 0,-1 6-32 16,0 4 0-16,-2 3 0 0,-2 4 0 0,2 4 0 16,3 1 0-16,-1 2 0 0,2 0-352 0,2-1 0 15,2 0 0-15,3-2 0 0,1 1 0 0,6-2 0 16,0-2 0-16,2-3 0 0,2 0 0 0,3-4 0 0,3-2 0 0,1-1 0 16,3-1 144-16,2-3-144 15,1-1 192-15,5-4-192 16,2-3-1664-16,6-4-448 0</inkml:trace>
  <inkml:trace contextRef="#ctx0" brushRef="#br0" timeOffset="34091.43">20185 8086 24767 0,'0'0'1088'0,"0"0"240"0,0 0-1072 0,0 0-256 0,0 0 0 0,0 0 0 0,6 0 864 0,-6 0 112 16,0 0 32-16,0 0 0 16,5 5 160-16,-1 1 48 0,0 2 0 0,-2 2 0 0,-1 0-496 0,-1 1-80 15,-1 4-32-15,0-1 0 0,0 1-352 0,-1-1-80 0,0 0-16 16,1 1 0-16,-1 0-160 0,1 0 0 0,1 1 0 0,0-1 0 31,-1 2-208-31,1-2-128 0,-1 0-32 0,1 0-9952 16,0-2-2000-16</inkml:trace>
  <inkml:trace contextRef="#ctx0" brushRef="#br0" timeOffset="34258.31">20445 8235 35007 0,'0'0'3120'0,"0"0"-2496"16,2 7-496-16,0 2-128 16,2 2-704-16,0-1-144 0,-2 1-48 0,-1 1 0 0,-1 1 1104 0,-1 1 224 15,-4-1 32-15,0 0 16 0,-2 1-80 0,0 2-16 16,-2 0 0-16,-1 2 0 0,-2-1-384 0,-1 3 0 16,-2-1 0-16,0 0-10336 0,0-1-2032 0</inkml:trace>
  <inkml:trace contextRef="#ctx0" brushRef="#br0" timeOffset="34764.93">21796 7629 9215 0,'3'-13'816'0,"-2"7"-656"0,0-2-160 15,1-2 0-15,0 1 2560 0,3 0 496 0,0-5 80 0,2 1 32 16,0 0-1856-16,3-1-368 15,2 0-80-15,1 0-16 0,1 0 144 0,2 0 32 16,3 0 0-16,5-1 0 0,-1 1-240 0,2 2-32 0,-1 1-16 0,-1 2 0 16,-2 1-384-16,-3 3-80 0,0 1-16 0,-3 3 0 0,-1 1-128 0,-2 1-128 15,-1 1 144-15,-4 3-144 0,-1 0 0 0,-2 2-320 16,0 1 64-16,-2 2 0 16,-1 1-2160-16,-1 2-416 0</inkml:trace>
  <inkml:trace contextRef="#ctx0" brushRef="#br0" timeOffset="34991.01">22086 7394 23951 0,'-7'-3'2128'0,"1"0"-1696"0,-1 0-432 0,0 2 0 15,0 1 1344-15,-2 4 176 16,0 1 32-16,-1 4 16 0,0 3-720 0,-3 2-144 0,1 2-16 16,-1 1-16-16,-2 3-224 0,2 2-64 0,1 2 0 0,0 1 0 15,0-1-112-15,0 2-16 0,2 2-16 0,2 0 0 0,2 0-96 0,1-2-16 16,1-1 0-16,2 0 0 0,1-2-128 0,2-1 0 15,0-1 0-15,2-2 0 0,0-1 144 0,3-3-144 16,0-2 160-16,3-2-160 0,1-2 0 0,3 0 0 16,4-3 0-16,3-4 0 15,3-2-800-15,3-3-96 0,1-5-32 0,0-4-8864 16,1-4-1760 0</inkml:trace>
  <inkml:trace contextRef="#ctx0" brushRef="#br0" timeOffset="35758.75">22321 7684 19583 0,'0'0'864'0,"0"0"176"0,-3 5-832 0,0 1-208 16,-1 0 0-16,1 1 0 0,0 3 928 0,-2 2 144 0,1 0 16 0,-1 1 16 0,1-1-128 0,0 2-16 16,-1 2-16-16,2-1 0 15,0 1-256-15,-1-1-48 0,1 0-16 0,0 0 0 0,1-3-96 0,0-1-16 16,1-1 0-16,0-3 0 0,1 0-48 0,0-1-16 0,0-6 0 0,0 0 0 16,0 0-80-16,0 0-32 15,0 0 0-15,7 0 0 0,-1-3-32 16,2 0-16-16,0-5 0 0,0-2 0 0,0-3-112 0,2-1-32 15,1-1 0-15,0-2 0 16,0 4-144-16,0 1 0 0,-1 3 144 0,0 0-144 16,-2 3 0-16,-1 1 0 0,1 3 0 0,-1 1 0 15,-7 1 0-15,6 3 0 0,0 2 0 0,-2 1 0 0,1 3 0 0,-2 1 0 16,0 2 0-16,1 1 0 0,-2 1 0 0,0 1 128 16,0-1-128-16,-1-1 0 0,0 0 0 0,2 0 0 15,-1-1 0-15,1-1 128 0,0-3-128 16,1 0 0-16,0-1 128 0,0-3-128 0,2 1 208 0,2-3-16 15,-1-2-16-15,2-1 0 0,1-3 64 0,0-1 16 16,1-2 0-16,1-2 0 0,-1-3-16 0,1-1 0 16,1-1 0-16,-1 0 0 0,-2-2-80 0,2 2-16 15,1 1 0-15,-2 2 0 0,-2 1-144 0,-1 2 0 16,-2 3 0-16,-1 1 0 0,-5 4 0 0,0 0 0 16,0 0-160-16,6 5 160 0,-2 1-144 0,0 2 144 15,0 1-128-15,-2 1 128 0,0 1 0 0,0 0-160 16,-1 0 160-16,2 1 0 0,-1-1-192 0,0 0 192 15,1-1-192-15,2 0 192 16,-1-2-624-16,3 0-16 0,-1-1 0 0,3-4 0 16,2 0-1568-16,1-2-320 0,3-2-64 0,1-1-16 15,2-1 576-15,0-4 112 0,3-2 32 0,-2-2 0 16,2-2-496-16,-1-2-112 0,-2-2 0 0,-1 0-16 16,-2-2 736-16,-2 1 160 0,-2 3 16 0,-5 2 16 0,-2 2 3472 0,-1 2 688 0,-3 0 144 0,-3 3 32 15,0 0 112-15,-1 3 16 0,-2-1 16 0,0 3 0 16,-2 1-1232-16,-1 1-256 0,-1 2-64 0,0 1 0 0,-1 0-640 0,1 3-128 15,-3 1-16-15,2 1-16 16,1 0-304-16,0 1-64 0,2 0-16 0,0 1 0 16,1 0-160-16,0 0 0 0,0 0 0 0,3-1 0 0,1-1 192 15,2-1-32-15,1-1-16 0,1 0 0 0,-1-7 64 0,0 0 16 16,5 5 0-16,0 0 0 16,3-2-48-16,0-2-16 0,0-2 0 0,2-2 0 0,0-3-160 0,1 0 192 15,0-2-192-15,1-2 192 0,-1-3-192 0,0 1 160 16,-1 0-160-16,0 1 160 0,-1 1-160 0,-1 1 0 15,0 1 144-15,-2 3-144 0,-2 2 0 0,-4 3 0 16,0 0 0-16,0 0 0 0,0 0 0 0,6 4 0 16,-1 1-144-16,0 4 144 0,-2 0 0 0,0 1-144 15,1 2 144-15,-1 0 0 0,0-1-128 0,2 1 128 16,-1 0 0-16,2-1 0 16,-1-1-464-16,2-1 16 0,-1 0 0 0,2-3-9520 0,1 0-1888 15</inkml:trace>
  <inkml:trace contextRef="#ctx0" brushRef="#br0" timeOffset="36080.01">23202 7805 24415 0,'0'0'1088'0,"0"0"208"0,0 0-1040 0,-1 6-256 0,1 1 0 0,0 0 0 16,0 0 0-16,1 1 0 0,3 1 0 0,-2-2 0 15,1 2 528-15,0-1 48 0,1-1 16 0,0 0 0 16,2-1 48-16,-1-1 16 0,2 1 0 0,-1-1 0 0,2-1-272 15,0 0-48-15,0-3-16 0,2-1 0 16,1-1-128-16,1-1-48 0,-2-2 0 0,1 0 0 0,-1-2-144 16,-1-1 192-16,-2-2-192 0,-2 1 192 15,1-2-48-15,-2 3 0 0,-2 0 0 0,-1 0 0 0,-1 2 48 0,-1 0 16 16,1 5 0-16,0 0 0 16,-6-2 304-16,-1 2 64 0,0 1 16 0,0 4 0 15,-2 1-256-15,0 3-48 0,0 2-16 0,1 0 0 0,0 1-272 0,-1 1 0 16,0 2 0-16,3-1 0 0,-2 0 0 0,2 1 0 15,2-2 0-15,1 0 0 0,1-2-176 0,0-1-32 0,2-1-16 0,3-2 0 32,1-1-1552-32,2-2-304 0,0 1-64 0</inkml:trace>
  <inkml:trace contextRef="#ctx0" brushRef="#br0" timeOffset="36405.97">23608 7304 28095 0,'0'-15'1248'0,"1"9"256"0,1 0-1200 0,2-1-304 15,0 0 0-15,2 1 0 0,0-3 160 0,1 1-32 16,-2 1 0-16,2 0 0 16,0 3 816-16,0 0 144 15,-1 1 48-15,0 2 0 0,1 0-224 0,1 2-32 16,-1 2-16-16,2 3 0 0,-1 0-352 0,0 2-80 0,-2 1-16 0,1 3 0 0,-1 3-128 0,0 4-32 15,-2 2 0-15,0 6 0 0,-3 4-112 0,-1 3-16 16,-1 3-128-16,-5 3 192 0,-3 5-64 0,-1 5-128 16,-5 2 176-16,0 1-176 0,-5 4 192 0,1-2-192 15,0 0 192-15,0-4-192 16,-2-2 192-16,-2-4-192 0,1-3 192 0,-3-4-192 0,-1-4 0 16,-2-2-192-16,-1-4 0 0,-3-1 0 15,-3-3-2224-15,-2-3-432 0,0 0-96 0</inkml:trace>
  <inkml:trace contextRef="#ctx0" brushRef="#br0" timeOffset="36722.66">21815 7266 19343 0,'-10'-7'848'0,"6"5"192"0,-2 1-832 0,1 1-208 0,-1 1 0 0,0 2 0 15,-1 3 2704-15,-3 3 496 0,-3 5 112 0,-1 3 16 0,-2 5-2640 0,0 6-528 16,-2 5-160-16,1 3 0 16,-2 4 288-16,-2 1-32 15,0 5 0-15,1 2 0 0,1 1-32 0,2 1-16 0,4 1 0 0,3-2 0 0,3-2-208 0,6 0 0 16,6-5 128-16,0-1-128 15,3-1 0-15,5-3 176 0,1-1-176 0,4-4 160 16,2-3-160-16,3-4 192 0,3-3-192 0,5-1 192 0,3-4-192 16,7-4 0-16,6-4 0 0,10-4-9952 0,7-3-2096 15</inkml:trace>
  <inkml:trace contextRef="#ctx0" brushRef="#br0" timeOffset="37008.33">24017 7564 26719 0,'0'0'2368'0,"0"0"-1888"15,0 0-480-15,0 0 0 0,7-3 352 0,0 1-32 16,-4 0 0-16,5 0 0 0,0 0 224 0,3 1 32 0,0-2 16 16,3 1 0-16,0 0-80 0,1 0 0 0,2 1-16 0,0 0 0 15,1-1-336-15,1 1-160 0,-1 0 160 0,0 1-160 16,-3 1-1920-16,0 0-464 16</inkml:trace>
  <inkml:trace contextRef="#ctx0" brushRef="#br0" timeOffset="37156.6">24090 7699 24879 0,'0'0'2208'0,"0"0"-1760"15,0 0-448-15,0 0 0 0,8 1 768 0,-3 0 80 16,3 0 16-16,0 0 0 0,-1-1-656 16,2 1-208-16,1-1 128 0,2 2-128 0,2-1 128 0,2 0-128 15,-1 0 192-15,3-1-192 16,-1 0-1024-16,2-1-320 0</inkml:trace>
  <inkml:trace contextRef="#ctx0" brushRef="#br0" timeOffset="37491.96">24647 7327 20271 0,'6'-11'1792'0,"-1"7"-1424"0,1 0-368 0,1 0 0 15,0 0 2576-15,3-1 448 0,2 1 96 16,1-1 16-16,-1 2-2560 0,0 0-576 0,1 1 0 0,0 1 0 0,1-1 128 0,0 2 64 31,-2 2 0-31,-1 0 16 0,0 1 192 0,-1 1 48 0,-2 1 0 0,0 0 0 16,-1 0-80-16,-3 1-16 0,-1 1 0 0,0 1 0 0,-3 0-96 0,-1 2-32 16,-2 1 0-16,0 1 0 0,-1 2-224 0,-1 1 176 15,0 0-176-15,-1 2 160 0,0-1-32 16,-1 0-128-1,-1-1 192-15,1 1-64 0,-1-2 48 0,0 0 0 0,1 1 0 16,-1-2 0-16,1-1-176 0,1-1 0 0,-2-1 144 0,1 0-144 0,1 0 0 0,0-1 0 16,1 1 0-16,-1 1 0 15,2 0-592-15,1 0-192 0,1 1-48 0,2-1 0 16,0 0-2144-16,2-1-432 0,1 0-96 0</inkml:trace>
  <inkml:trace contextRef="#ctx0" brushRef="#br0" timeOffset="37782.85">24834 7833 9215 0,'0'0'400'0,"0"0"96"0,0 0-496 0,2 8 0 16,-1-2 0-16,1 2 0 0,-1 1 2976 0,0 0 496 0,0 0 112 0,0 2 0 16,-1-2-1920-16,0 1-384 15,0-1-64-15,-1 0-32 0,0 0-272 0,-1 1-48 0,-1 0-16 0,-1 1 0 16,1-2-208-16,-1 2-64 0,-2-1 0 0,2-1 0 0,-3-1-208 16,1 0-48-16,-1-2-16 0,0 1 0 0,1-3-16 15,0-1 0-15,1 1 0 0,-1-2 0 0,6-2-64 0,-4 1-16 16,4-1 0-16,-6-1 0 0,6 1 48 0,0 0 0 31,-1-6 0-31,1 0 0 0,0-2-16 0,4-1 0 16,-3-1 0-16,2-1 0 0,1 0-64 0,2 2-16 15,-2 1 0-15,2 2 0 0,0 1-160 0,0 2 0 0,-6 3 0 0,5-2 0 0,1 2 0 0,-1 3 0 16,-5-3 144-16,5 6-144 0,-2 1 176 0,-1 2-48 16,-1 3 0-16,1 0 0 0,-2-1-128 0,-3 0 0 15,0-1 0-15,-2 0-11040 16,-3-2-2272-16</inkml:trace>
  <inkml:trace contextRef="#ctx0" brushRef="#br0" timeOffset="40086.62">16935 8969 6447 0,'0'0'576'0,"0"0"-576"0,8-1 0 0,-1-1 0 16,-2-1 1296-16,1 0 160 0,-1-1 16 0,-5 4 16 15,5-3-336-15,-5 3-80 0,4-4-16 0,-4 4 0 16,0 0 16-16,0 0 0 0,1-6 0 0,-1 6 0 15,0 0-96-15,0 0-16 0,-5-4 0 0,-2 1 0 16,2 1 16-16,-4 2 0 0,-1 1 0 0,-1 2 0 0,-1 0-400 0,0 1-96 16,-3 3-16-16,1 2 0 0,-2 1-272 0,0 2-64 15,1 2-128-15,-1 1 192 0,2 1-192 0,1 0 0 16,1 1 0-16,1-1 0 0,-1 0 0 0,2-1 0 16,1-2 0-16,2 0 0 0,2 1 0 0,2-1 0 15,0-1 0-15,4-1 0 16,3-1 0-16,0-1 0 0,2-2 0 0,1 1 0 0,3-2 128 0,3-1-128 15,3-1 0-15,3 0 0 0,0-2 144 0,4-1-144 16,3-1 128-16,2 0-128 0,2-2 0 0,2-1 0 16,0-2 128-16,1-1-128 0,-2-2 128 0,1-1-128 15,-2-1 192-15,1 0-64 0,-1-1 128 0,-2 0 0 16,-1 0 16-16,-2 1 0 0,-3-1-32 0,-3 1-16 16,-3 1 0-16,-1-1 0 0,-3 0-80 0,-5 1-16 15,-2 0 0-15,-4 1 0 0,-2 1 96 0,-6 0 16 16,-2 1 0-16,-2-1 0 0,-3 1-240 0,-2 1 128 0,-2 1-128 0,-2 1 0 15,-1 1 0-15,-1 1-320 0,-2 1 64 16,1 1 0-16,1 1-304 0,-1 2-48 16,-2-1-16-16,0 1 0 0,2 1-336 0,1 0-80 0,-1 1-16 0</inkml:trace>
  <inkml:trace contextRef="#ctx0" brushRef="#br0" timeOffset="40465.72">16996 8726 13823 0,'-3'-4'1216'0,"-1"0"-960"15,2-1-256-15,1 1 0 0,-2-1 3072 0,3 5 576 16,-2-4 128-16,2 4 0 0,0 0-2880 0,0 0-576 0,0 0-112 0,0 0-16 15,0 0 208-15,0 0 48 16,0 0 16-16,0 0 0 0,-3 8-80 0,2 2-32 0,0 3 0 0,0 3 0 16,1 5-112-16,-1 2-32 0,0 4 0 0,-1 1 0 15,-2 4 32-15,1 4 0 0,0 3 0 0,-1 2 0 16,0 0-48-16,1 1 0 0,1 1 0 16,0-1 0-16,1-1-192 0,1-3 128 15,0 0-128-15,0-4 0 0,1-2 0 0,1-3 128 0,-2-1-128 0,1-3 0 0,1-1 0 16,0-2 176-16,0-2-176 0,-1-3 160 0,2-2-32 15,-1-4 0-15,-1-1 0 0,1-1 0 0,-1-2 0 0,-1 0-128 16,0-7 192-16,0 0-64 16,0 0-560-16,0 0-112 0,0 0-32 15,0 0-9360-15,0 0-1888 0</inkml:trace>
  <inkml:trace contextRef="#ctx0" brushRef="#br0" timeOffset="40954.57">17411 9458 19343 0,'-4'-3'1728'0,"1"-1"-1392"0,3 4-336 0,0 0 0 0,-3-4 1440 0,1-1 224 16,2 5 32-16,0 0 16 0,0 0-368 15,0 0-64 1,0 0 0-16,0 0-16 0,0 0-576 0,0 0-112 0,0 7-32 0,1 1 0 16,0 1-224-16,0 2-64 0,0 1 0 0,1 1 0 15,0 0-112-15,1 1-16 16,-1 0-128-16,0-1 192 0,0 0-192 0,1 0 0 0,-3 0 0 0,3 0 0 15,-1-1 128-15,0 0-128 0,-1-1 0 0,1-1 0 0,1-2 0 0,-2 1 0 0,0-1-176 0,0 0 176 32,-1-8-2416-32,2 6-352 0</inkml:trace>
  <inkml:trace contextRef="#ctx0" brushRef="#br0" timeOffset="41398.3">17391 9473 24879 0,'0'0'2208'0,"0"-7"-1760"31,1-2-448-31,1 1 0 0,3 0 368 0,1 1-16 16,1-1 0-16,0 1 0 0,2 3 608 0,0-2 128 15,2 2 32-15,0 0 0 0,-1 0-288 0,0 3-48 16,-1-1-16-16,-1 1 0 0,1 2-400 0,0 1-96 16,-2 2-16-16,-2 0 0 0,0 1-256 0,-2 3 0 15,0 3 128-15,-2 0-128 0,-1 1 0 0,-1 3 0 16,-1 0 0-16,-1 0 0 0,-2 1 128 0,1 0-128 15,-1-2 0-15,0-1 0 0,-1-1 0 0,2 0 0 16,1-1 0-16,-1-2 0 0,1-2 0 0,0 0 0 0,1 0 0 0,2-7 0 16,0 0 128-16,0 0-128 0,0 0 0 0,4 3 0 15,3-1 0-15,-1-1 0 0,1 0 0 0,2 0 0 16,-1-1-144-16,2 0 144 0,1-1-128 0,1 0 128 16,2 0 0-16,-1 1-128 0,0 0 128 0,0 1 0 15,-2 0 0-15,-1 2 0 0,0-2 0 0,0 2 0 16,-2 0 0-16,-2 2 128 0,0-1-128 0,-2 2 128 15,-4-6 0-15,2 7 0 0,-2 1 0 0,-4 0 0 0,1-2 64 0,-2 1 0 16,0-1 16-16,-3 1 0 0,-2 0 16 0,0-1 0 16,-1 1 0-16,0-1 0 0,-2 1-96 0,1 0 0 15,1 0-128-15,-2-1 192 0,1-2-192 0,0 0 0 16,1-2 0-16,0 1 0 16,0-1-384-16,1-1-128 0,1 0-32 15,1-1 0-15,0-3-2176 0,2 0-432 0</inkml:trace>
  <inkml:trace contextRef="#ctx0" brushRef="#br0" timeOffset="41620.61">18009 9166 34031 0,'0'0'1504'0,"0"0"320"0,0 0-1456 0,0 0-368 15,1-4 0-15,-1 4 0 0,5-4 0 0,-5 4-128 16,4-4 0-16,-4 4 0 0,7-3 128 0,0 1-128 0,1 0 128 0,1 0-128 16,0 1 128-16,0-1-128 0,2 1 128 0,-2 1-128 15,0 1 128-15,0 0-128 0,1 0 128 0,-1 2-128 16,-1-2-2096-16,0 1-400 0</inkml:trace>
  <inkml:trace contextRef="#ctx0" brushRef="#br0" timeOffset="41828.61">18018 9313 29487 0,'0'0'1296'0,"0"0"288"0,0 0-1264 0,0 0-320 16,0 0 0-16,0 0 0 0,6 1 0 0,1-1 0 16,1-1 0-16,1-2 0 0,-1 3 304 0,3 0 0 15,3-1 0-15,-2 0 0 0,1 0-112 0,1 1 0 16,2-1-16-16,0 0 0 0,2-1-176 0,0-2 0 0,2 2 0 0,0 0 0 31,2 0-2544-31,1-1-384 0,21-8-80 0,-10 4 0 0</inkml:trace>
  <inkml:trace contextRef="#ctx0" brushRef="#br0" timeOffset="42230.79">18566 8874 28559 0,'1'-13'1264'0,"0"7"272"0,1-2-1232 0,2 1-304 0,0-1 0 0,1 0 0 0,1-1 0 0,0 2-144 16,2-1 16-16,1 0 0 15,0 0 288-15,-1 0 64 0,2 1 16 0,0 2 0 16,1 0 288-16,1 2 64 0,-1 0 16 0,1 1 0 15,3 0-160-15,-2 2-48 16,0 2 0-16,0 0 0 0,-1 1-96 0,-1 1-32 0,-1 2 0 16,-1 1 0-16,-2 0-16 0,2 2-16 0,-5 1 0 0,0 1 0 0,-1 1-112 15,-3 1-128-15,-3 2 176 0,0 0-176 16,-1 3 176-16,-2-1-176 0,0 1 160 0,-2 0-160 0,-1 1 128 16,0-1-128-16,2 2 0 0,-1-1 144 0,0 1-16 0,2-1 0 0,-1-2 0 15,0 0 0-15,1-2-128 0,-1 1 0 16,2-2 144-16,-3 0-144 0,2-2 0 0,1 1 144 0,-1-1-144 0,2-1 0 15,1-1 0-15,1-2-304 0,-1 1 48 0,3-2 0 32,0-7-944-32,1 6-176 0,2 1-32 0,1-2-8144 15,2 0-1632-15</inkml:trace>
  <inkml:trace contextRef="#ctx0" brushRef="#br0" timeOffset="42600.25">18866 9327 5519 0,'0'0'496'0,"3"5"-496"0,-1 2 0 0,1-1 0 0,-1-1 2704 0,-1 1 448 15,0 0 96-15,0 1 16 0,-1-7-1408 0,-2 7-288 16,0 1-48 0,-2-1-16-16,0-1-368 0,-1 1-80 0,-2-2-16 0,0 1 0 0,1-2-112 0,-1 2-32 31,-1-2 0-31,1 1 0 0,0-2 64 0,1 0 0 0,0-1 0 0,1 1 0 0,5-3-400 0,-5 1-80 31,1-1-16-31,4 0 0 0,0 0-80 0,0 0-32 0,-2-5 0 0,2 5 0 0,1-5-128 0,1-1-32 0,1 2 0 16,2 0 0-1,0-2-192-15,1 2 0 0,-1 0 0 0,2 2 0 0,0 0 0 0,0 1 0 0,0 0 0 0,-1 1 0 32,-6 0-128-32,7 3 128 0,-1 1 0 0,0 1 0 15,-6-5 0-15,3 9-128 0,-1 1 128 0,-1-1 0 16,-2 1 0-16,-1 0 0 0,0-1 0 0,-1 0 0 0,-1 0 0 0,-1 0 0 16,-2-1 0-16,0 0 144 15,-1-2-16-15,-1 0 0 0,-3-3 0 0,1 1 0 0,0-2 192 16,1-1 16-16,-1-1 16 0,1-2 0 15,1 0 96-15,3-1 0 0,0-1 16 0,2-1 0 0,1-1-192 0,0 0-32 16,3 0-16-16,1-1 0 0,3 0-224 0,1-1 0 16,2 0 0-16,2 2 0 15,1-1-1280-15,2 2-128 0,1 0-48 0</inkml:trace>
  <inkml:trace contextRef="#ctx0" brushRef="#br0" timeOffset="-186034.48">365 10847 13823 0,'-11'-2'1216'0,"6"2"-960"0,0 1-256 0,-2 1 0 0,0-1 1616 0,0 1 288 15,3-1 48-15,4-1 16 16,-7 0-624-16,7 0-128 0,0 0-32 0,0 0 0 15,0 0-368-15,0 0-80 0,0 0-16 0,0 0 0 16,7-1-176-16,0-1-32 0,3 0-16 0,3 0 0 16,4-2 160-16,3-1 48 0,0 0 0 0,4-2 0 0,4-1-128 0,2 0-32 15,1-2 0-15,1 0 0 0,1 2-96 0,-2-2-32 0,-2 0 0 0,0 0 0 16,-3-1-176-16,0 2-48 16,-2-1 0-16,-2 0 0 0,-2 0-192 0,-2 1 144 0,-1 0-144 0,-4 2 128 0,-3 0-128 15,-1 1 192-15,-3 2-192 0,-1 1 192 16,-5 3-384-16,0 0-80 15,0 0-16-15,-8-2 0 0,-1 2-368 0,-1 2-80 16,-2 1-16-16,0 3 0 0,-1 0-64 16,-1 2-16-16,-1 1 0 0,5-3 0 0,-1 1 496 0,3 1 80 0,-3 0 32 0,0 1 0 0,0 0 224 0,1 1 0 15,0 0 0-15,-1 2 160 0,0 0 128 0,1 1 32 16,2 0 0-16,3 3 0 16,0 1-16-16,1 2 0 0,1 1 0 0,1 3 0 0,4 3-80 0,1 4-16 15,1 2 0-15,1 1 0 0,0 1-208 0,2 1 176 16,0 0-176-16,4 13 160 0,-2-8-160 15,-1-4 160-15,-3-4-160 0,2-6 160 0,1-3-32 0,-5-2 0 16,-3-1 0-16,0-3 0 16,1-2 288-16,-2-3 48 0,-2-2 16 0,-2-2 0 0,0-1 224 0,-3 0 32 15,-2-3 16-15,-1 0 0 0,-1 0-112 16,-3-2-32-16,-2-3 0 0,0-1 0 16,-2-2-128-16,0 0-32 0,-1-2 0 0,3 1 0 0,-1-2-192 0,1 0-64 15,-2-2 0-15,5 1 0 0,2 2-192 0,1 0 0 0,0 1-144 0,2-1 144 16,1 2-544-16,3-1-16 0,0 2 0 15,5 3 0-15,0 0-1936 0,0 0-400 0,0 0-80 0,0 0-11872 16</inkml:trace>
  <inkml:trace contextRef="#ctx0" brushRef="#br0" timeOffset="-185694.94">872 11282 14735 0,'0'0'640'0,"0"0"160"0,0 0-640 0,0 0-160 16,0 0 0-16,0 0 0 0,0 0 3008 0,0 0 560 15,0 0 112-15,0 0 32 0,0 0-1472 0,0 0-272 0,0 0-64 16,0 0-16-16,0 0-832 0,0 9-160 0,-1-1-48 0,2 7 0 16,2 0-240-16,1 3-48 0,-1 1-16 0,1 2 0 15,1 1-224-15,-1 0-32 16,0 0-16-16,1-1 0 0,-1 0-272 0,1 0 128 0,-2-1-128 0,2 0 0 16,0-2 128-16,-2 1-128 0,-1-2 0 0,1-2 0 15,-1-2 0-15,-1-1 0 0,0-1 0 0,1-1 0 16,3-2-1456-16,-5-8-336 0,0 0-80 0,0 0-14512 15</inkml:trace>
  <inkml:trace contextRef="#ctx0" brushRef="#br0" timeOffset="-185455.55">1199 11083 35007 0,'0'0'3120'0,"0"0"-2496"0,-5-6-496 0,5 6-128 15,0 0 128-15,0-8 16 0,0 8 0 16,4-7 0-16,1 0 128 0,3 2 32 0,-2-2 0 0,2 3 0 16,3-3-176-16,2 0-128 0,3 0 192 0,1-2-192 0,2-1 0 0,1-1-352 15,0 0 48-15,-1 1 16 16,1 0-2400-16,-1 1-464 0</inkml:trace>
  <inkml:trace contextRef="#ctx0" brushRef="#br0" timeOffset="-185287.95">1286 11203 26719 0,'0'0'2368'0,"-8"-2"-1888"0,-1 0-480 0,9 2 0 0,0 0 2368 0,0 0 368 15,0 0 80-15,0 0 0 16,0 0-1728-16,1-5-368 0,1-1-64 0,4 1-16 0,0-1-272 0,4 1-64 15,5-2-16-15,0 1 0 16,4-2-288-16,2-1 0 0,3-2 0 0,17-7 0 16,-2 2-1760-16,0-3-256 0,-2-3-48 0</inkml:trace>
  <inkml:trace contextRef="#ctx0" brushRef="#br0" timeOffset="-184551.24">2424 10743 29999 0,'-8'-8'1328'0,"8"8"272"0,-8-7-1280 0,2 3-320 0,0 0 0 0,6 4 0 15,0 0 688-15,-6-1 64 0,1 1 16 0,5 0 0 16,0 0-112-16,-2 12-16 0,2 1 0 0,2 6 0 0,0 4-320 16,0 3-80-16,1 4-16 0,2 2 0 0,0 2-96 0,-2 2-128 15,3 1 176-15,1 3-176 0,-1 0 128 0,1-2-128 16,-3-3 0-16,2-1 0 0,0-1 0 0,-1-12 0 15,-2 0 128-15,1-1-128 0,0-1 0 0,-1-2 128 16,0-1-128-16,-2-4 0 0,2-2 192 0,-2-3-192 16,-1-7 192-16,0 0-192 0,0 0 272 0,0 0-48 0,-5-1-16 0,-2-4 0 15,0-4-208-15,-3-11 0 0,2-2 0 16,0-7 0-16,-1-6-192 0,1-4-16 16,1-6-16-16,0-5 0 0,-2-5 64 0,0-1 16 15,3 0 0-15,-1 2 0 0,0 2 144 0,3 6 0 16,1 4-144-16,3 8 144 0,3 6 0 0,1 4 0 15,4 3 0-15,1 3 0 0,0 4 128 0,2 3-128 0,1 2 192 0,3 2-64 16,3 2 16-16,-1 3 0 0,0 2 0 16,-1 2 0-16,2 2 48 0,-3 2 0 15,0 1 0-15,-3 3 0 0,3 1-16 0,-4 3 0 0,-2-1 0 0,-2 2 0 16,-3 2-48-16,-2 1 0 0,-4 1 0 16,-1 1 0-16,-4 0 16 0,-1-1 0 0,1 1 0 0,-3-1 0 0,-3-3 16 0,0 1 0 15,1-1 0-15,-1-1 0 0,-3-2-160 16,-1-3 0-16,3-4 0 0,1-1 0 15,1-3-1360-15,2-3-368 0,1-3-64 0,2-6-14208 16</inkml:trace>
  <inkml:trace contextRef="#ctx0" brushRef="#br0" timeOffset="-184251.1">2680 10499 25791 0,'0'0'1152'0,"4"9"224"0,-2 4-1104 0,1 1-272 15,1 1 0-15,-1 1 0 0,0-1 944 0,0 0 128 16,1 2 16-16,-1 1 16 0,0-2-64 0,1 1-16 15,-1-2 0-15,1 0 0 0,1-1-384 0,0-1-64 16,2-1-32-16,-1-2 0 0,1 0-336 0,1-4-64 16,-1-1-16-16,2-3 0 0,0-3 32 0,2 0 0 15,-1-3 0-15,0 0 0 0,0-5 64 0,0-2 16 16,-2-3 0-16,1-4 0 0,-3-3 112 0,-2-4 32 16,-1-4 0-16,-1 0 0 0,-4-3-176 0,-1 1-16 0,-3 4-16 15,-3 3 0-15,-2 5-176 0,-1 3 192 0,-3 5-192 16,3 2 192-16,-2 4 112 0,1 3 16 0,-3 3 16 0,1 3 0 15,-2 3-176-15,3 2-32 16,0 2-128-16,0 1 192 0,1 1-336 0,4 3-80 0,1 2-16 0,2 1 0 16,3-1-592-16,2 0-112 0,2-1-16 0,5-3-10432 15,1-2-2096-15</inkml:trace>
  <inkml:trace contextRef="#ctx0" brushRef="#br0" timeOffset="-184032.66">3103 9942 35007 0,'0'0'3120'0,"0"0"-2496"16,-3-2-496-16,3 2-128 0,0 0 480 0,0 0 80 16,0 0 16-16,0 0 0 0,-5 4-112 15,3 3-16-15,-2 0 0 0,2 3 0 0,2 2 0 0,0 3 0 0,0 2 0 0,2 4 0 16,-1 2-192-16,0 3-32 16,1 2-16-16,-2 3 0 0,2 3-48 15,-1 2-16-15,1 3 0 0,-2-2 0 16,2 0-144-16,0-3 128 0,0-2-128 0,2 13 128 15,1-8-128-15,0-5 0 0,2-7 0 0,2-4 128 16,-1-4-592-16,2-4-128 0,2-3-32 0,2-4 0 16,0-2-2944-16,2-5-592 0,3-5-112 0</inkml:trace>
  <inkml:trace contextRef="#ctx0" brushRef="#br0" timeOffset="-183676.3">3483 10162 28559 0,'0'0'2544'0,"-7"-1"-2032"0,-2-1-512 0,2 1 0 0,1-1 1520 0,-1 2 208 16,-1 2 32-1,1-1 16-15,-4 1-464 0,-1 2-96 0,0 3 0 0,-1 1-16 16,0 0-448-16,0 3-96 0,2 1-16 0,-1 3 0 0,-1 0-352 0,1 2-80 16,2-1-16-16,1 3 0 0,1 1-192 15,3-1 0 1,0 0 0-16,3 0 0 0,1-2 0 0,1 0 0 0,2-2 0 0,4 5 0 16,0-4 0-16,4-4 0 0,-1-4 0 0,2-1 0 15,0-4-192-15,1 0 32 0,1-5 0 0,1-1 0 0,-1-2-160 0,0-4-48 16,0-2 0-16,-2-5 0 0,-1-2 160 15,-1-4 16-15,0-2 16 0,-2-2 0 16,-1 1 176-16,-2 2 0 0,-2 1 128 0,-2 4-128 0,-1 4 160 16,0 3-32-16,1 2-128 0,0 9 192 0,-3-8 320 0,3 8 64 15,0 0 16-15,0 0 0 0,0 0-208 0,0 0-64 0,0 0 0 0,0 9 0 16,0 0-320-16,1 2 0 16,1 1 0-16,0 1 0 0,2 2 0 15,0 0 0-15,1 2 0 0,3 6 0 16,2-4 0-16,2-1 0 0,0-1 0 0,-2-8 0 0,-4 2-192 15,4-1 0-15,0-2 0 0,2 0 0 0,2-2-1712 0,1-1-336 0,0-3-80 0,2-2-8944 16,2-2-1776 0</inkml:trace>
  <inkml:trace contextRef="#ctx0" brushRef="#br0" timeOffset="-183379.99">3801 10034 35071 0,'-12'-7'1552'0,"7"4"320"0,-1 1-1488 0,6 2-384 15,0 0 0-15,0 0 0 0,0 0 208 0,0 0-16 0,0 0-16 0,0 0 0 16,0 0-16-16,5 6 0 16,3 0 0-16,1 4 0 0,1 1-32 0,2 2 0 15,1 2 0-15,1 0 0 0,-2 2 0 0,-1 2-128 0,-1 0 192 0,0 1-64 16,-3 0 48-16,0 0 0 0,-3-2 0 0,0 1 0 16,-1-3-16-16,-1-1 0 0,-2-3 0 0,0-2 0 15,0-3 80-15,0-7 16 0,0 0 0 0,0 0 0 16,0 0 400-16,0 0 96 0,-4-5 16 0,0-4 0 15,1-3-64-15,1-3 0 0,1-4 0 0,0-2 0 16,1-1-416-16,1-1-96 0,2-1 0 0,0 2-16 16,2 1-176-16,0 2 0 0,2 0 0 0,-1 5-176 15,0 1 48-15,3 2 0 0,1 2 0 0,1 1 0 16,-1 2-2544-16,1 0-496 0,0 1-96 0</inkml:trace>
  <inkml:trace contextRef="#ctx0" brushRef="#br0" timeOffset="-182521.22">4905 9854 25791 0,'0'0'1152'0,"0"0"224"0,0-4-1104 0,0-2-272 16,1 1 0-16,0-1 0 0,-1 1 1280 0,0-2 208 0,-1-1 48 0,0 1 0 16,0-2-352-16,-1 0-64 0,1-1-16 0,-1 0 0 15,-1 1-480-15,-3 1-112 0,0-1 0 0,-2 1-16 0,0 1 16 0,-2 3 0 16,1 1 0-16,-2 1 0 0,-3 2-32 0,0 3 0 16,-1 1 0-16,-3 5 0 0,-1 4-320 0,0 5-160 15,-2 1 160-15,0 1-160 0,0 4 0 0,1 2 0 16,2 3 0-16,3-1 0 0,3 1-160 0,2-2 160 0,2 0-128 0,4-2 128 15,1-2 0-15,2-2-160 0,2-3 160 0,2-3 0 16,1-2-144-16,3-2 144 0,3-2 0 0,1-2-144 16,2-4 144-16,0-4 0 0,2-3 0 0,1-2 0 15,2-4 0-15,0-3 0 0,0-5 0 0,0-2-128 16,-3-2 128-16,0-2 0 0,0-2 0 0,-1-3 0 16,-2-1 128-16,-1 2-128 0,-1 0 160 0,-1 3-160 0,-3 2 128 15,-1 3-128-15,-3 4 0 16,0 2 0-16,0 7 208 0,1 1-48 0,-3 6-16 0,0 0 0 15,0 0 144-15,0 0 32 0,0 9 0 0,0 2 0 16,1 3-320-16,0 3 0 0,-1 2 0 0,1 0 0 16,0 2 0-16,0 1 0 0,0 0 0 0,0 1 0 0,1-1 0 15,1-1 0 1,0-1 0-16,1-1 0 0,1-2 0 0,0 0 0 0,1-4 0 16,1-1 0-16,-1-2 0 0,2-2 0 0,0-3 0 0,1-1 0 0,0-3 0 15,1-2 0-15,1-3 0 16,1-2 0-16,1-4 0 0,2-3 0 0,-1-4-144 0,1-3 144 0,2-3 0 0,-2-2 0 15,1-4 0-15,-1 1 0 16,-1-2 0-16,-1 0 0 0,0 1 0 0,-4 1 0 16,0 4 0-16,-1 3 0 0,-4 3 0 0,2 4 0 15,-4 3 192-15,1 1 0 0,-2 2 16 0,1 3 0 16,-2 5 304-16,0 0 48 0,0 0 16 0,0 0 0 16,0 0-224-16,0 0-32 0,0 0-16 0,0 9 0 15,0 2-304-15,1 1 0 0,0 1 128 0,0 1-128 16,1 1 0-16,0 0 0 0,2-1 0 0,0 1 0 15,0-1 0-15,1 0 0 0,-1-1 0 0,2 0 0 0,0-1 0 0,1-2 0 16,1-4 0-16,-2 1 0 16,3-2-704-16,1-1-80 0,1-2-32 0,2-2 0 15,4-4-2224-15,-2-2-448 0,6-5-96 0</inkml:trace>
  <inkml:trace contextRef="#ctx0" brushRef="#br0" timeOffset="-181968.98">5518 9742 27647 0,'0'0'1216'0,"-4"-1"256"0,0 1-1168 0,4 0-304 15,0 0 0-15,0 0 0 0,0 0 960 0,0 0 144 16,0 0 32-16,0 0 0 0,0 0-272 0,0 0-48 16,2-5-16-16,0-1 0 0,4-1-432 0,0-1-96 15,2-2-16-15,2-1 0 0,0-1 0 0,0-1 0 16,-1-1 0-16,-2 0 0 0,0-2 0 0,-2 2-16 0,-2 0 0 0,0 0 0 16,-2 1 96-16,-2 1 32 15,-2 3 0-15,-1 2 0 0,-1 0 256 0,-2 4 48 0,-1 0 16 0,-1 4 0 16,-2 2-208-16,-1 1-32 0,0 3-16 0,-1 2 0 15,0 0-432-15,-1 4 128 0,0 1-128 0,2 2 0 16,2 2 0-16,2-2 0 0,1 2 0 0,3-1 0 16,1-1 0-16,3-1 0 0,1 0-176 0,4-2 176 0,1-1-144 0,3-1 144 15,2-1-160-15,4-1 160 0,3-4-192 0,3 0 48 16,3-5 16-16,4-4 0 0,3-2-128 0,1-3 0 16,-1-2-16-16,0-3 0 0,-1-4 80 15,1-2 0-15,0-2 16 0,-2-1 0 0,0-1 176 0,-5-1 0 16,-2-3 0-16,-4 0 0 0,-4 1 0 0,-3 1 176 15,-2 5-176-15,-6 2 192 0,-1 4-32 0,-3 3 0 16,-3 2 0-16,-3 3 0 0,-1 5 160 0,-3 3 48 16,-2 2 0-16,-1 4 0 0,0 3-240 0,-2 3-128 15,2 1 160-15,-1 4-160 0,-1 2 0 0,2 1-128 16,1 1-16-16,1 1 0 0,3 2 144 0,1-1-192 16,1-2 192-16,4-3-192 0,1-4 0 0,2-1 0 15,2-5 0-15,1-1 0 0,2-3 64 0,1-2 0 16,2-2 0-16,3-2 0 0,0-2 128 0,1-3 0 15,0-2 0-15,2 0 128 0,0-2 144 0,-2 0 48 16,-1 1 0-16,1 1 0 0,-1 2 0 0,0 1 0 0,-1 2 0 0,-1 1 0 16,-2 1-64-16,2 2 0 0,-2 1 0 0,1 1 0 15,-2 2-16-15,2 0-16 0,0 1 0 0,0-1 0 16,2 1-224-16,2-2 0 0,0-1 0 0,3 1 0 16,1-2-288-16,4-3-160 0,0-3-16 0,1-1-12560 15,-1-3-2512-15</inkml:trace>
  <inkml:trace contextRef="#ctx0" brushRef="#br0" timeOffset="-181254.38">3526 11306 9215 0,'0'0'400'0,"0"0"96"0,0 0-496 0,0 0 0 16,-3-4 0-16,3 4 0 16,0 0 4976-16,0 0 896 0,0 0 176 0,1 6 32 0,1 3-4528 0,1 2-912 31,-1 1-176-31,1 2-32 0,0 2-80 0,1 0-16 0,-2 2 0 0,0-1 0 16,-1 0-64-16,0-2-16 0,-1 0 0 0,0-2 0 15,0-1 48-15,-1-2 0 16,0-2 0-16,0-2 0 0,1-6 80 0,0 0 0 0,0 0 16 0,0 0 0 0,0 0 208 0,0 0 32 31,-1-6 16-31,1-4 0 0,0-4-288 0,1-3-64 0,1-6-16 0,1-4 0 16,1-2-288-16,2-4 0 0,2-1 0 0,1 1 0 15,0 2 0-15,1 3 0 0,-1 4 0 0,2 4 0 0,0 5-192 0,2 4 192 16,-1 3-208-16,1 5 80 16,-1 2 128-16,1 4 0 0,1 3 0 0,1 2 0 15,-1 3 0-15,1 3 176 0,0 1-16 0,-1 0 0 16,0 1-160-16,0 0 160 0,-1 2-160 0,-2-2 160 15,0 1-160-15,-1-2 0 0,-3 0 144 0,1-2-144 16,-1-2 0-16,-2-2 144 0,1-3-144 0,-1 0 0 16,-5-6 128-16,0 0-128 0,6 0 0 0,-6 0 0 0,5-6 176 0,1-3-176 15,-2-2 160-15,2-3-160 0,-2-4 128 0,1-4-128 16,1-3 0-16,-1-2 0 0,0-2 128 0,1 0-128 16,1 2 0-16,-1 3 0 0,-1 3 0 0,2 3 0 15,-1 3 0-15,1 3 0 0,1 2 0 0,-1 2-128 16,1 3 128-16,0 0-160 0,2 3 160 0,-1 2 0 15,1 1 0-15,1 1-128 0,1 2 128 0,1 0 0 16,-1 2 0-16,0 0 0 0,-1 1 0 0,1 0 0 16,0 1 0-16,0 1 0 0,1 0 0 0,0 0-160 15,-2-1 160-15,5 3-160 16,-2-3-432-16,-3-1-96 0,2-2-16 0,-4-2-11056 0,1 0-2208 0</inkml:trace>
  <inkml:trace contextRef="#ctx0" brushRef="#br0" timeOffset="-180922.74">4481 10859 21183 0,'0'0'1888'0,"0"0"-1504"0,0 0-384 0,-4 6 0 0,-1 0 2352 0,2 2 400 15,0 1 64-15,-1 2 32 16,2 1-1536-16,0 2-304 0,1 3-64 0,0 2-16 0,1-1-192 0,2 2-32 16,0 0-16-16,2-1 0 0,0-1-432 0,3 1-96 15,0-1-16-15,2-2 0 0,1-2-144 16,2 0 0-16,-1-3 0 0,1-2 0 15,0-1 160-15,1-2-160 0,1-4 192 0,0-2-192 16,1-3 192-16,1-2-64 0,-3-3 0 0,0-3-128 16,-1-3 256-16,0-2-48 0,-1-4-16 0,-4-3 0 0,0-3 32 0,-4 0 0 15,-3-3 0-15,-3 1 0 0,-3-1-16 0,-1 3 0 16,-2 2 0-16,-1 3 0 0,-5 3 256 0,1 4 48 0,0 3 16 0,-2 3 0 16,1 4 80-16,0 2 16 0,-2 3 0 15,1 3 0-15,0 3-496 0,1 1-128 16,0 2 0-16,-3 7 0 15,1-1-320-15,3 3-96 0,3 0-16 0,1 2 0 16,1 1-1472-16,4 0-288 0,3 0-64 0,2-8-9248 0,1 0-1840 16</inkml:trace>
  <inkml:trace contextRef="#ctx0" brushRef="#br0" timeOffset="-180416.92">4926 10800 31327 0,'0'0'2784'0,"0"9"-2224"0,0 0-560 0,0 0 0 0,0 1 304 0,0 1-48 15,-2 1-16-15,1 2 0 16,-1-2 304-16,0 1 64 0,-1-1 16 0,0 1 0 16,-1-1-64-16,1-1-16 0,-1-1 0 0,2-2 0 15,2-8-208-15,0 0-32 0,0 0-16 0,0 0 0 0,0 0 128 0,0 0 32 16,-2-6 0-16,0-1 0 0,0-3-128 0,1-3 0 16,-1-4-16-16,2-3 0 0,2-3-304 0,-1-2 128 15,-1-4-128-15,2 2 0 0,0 0 0 16,1 2 0-16,2 2 0 0,-1 3 0 0,1 4 192 0,0 3 0 0,1 3-16 0,-1 3 0 15,2 3 64 1,0 1 16-16,1 3 0 0,2 5 0 0,1 1 32 0,0 4 16 0,1 4 0 16,2-1 0-16,-4 1-112 0,1 1-32 0,0 2 0 15,0 1 0-15,1-1-160 0,0 0 128 0,-2-1-128 16,0 1 128-16,-1-1-128 0,-1-2 0 16,-2-1 0-16,1-4 128 0,-3-1-128 0,0-1 128 15,-4-7-128-15,0 0 128 0,0 0-128 0,6-1 192 16,0-3-192-16,-1-2 192 0,0-5-48 0,0-4 0 15,0-2 0-15,0-4 0 0,2-3-144 0,0-2 128 0,2-1-128 16,0 2 128-16,0 0-128 0,-2 3 0 0,1 3 0 0,0 2 0 0,0 3 0 0,0 3 0 16,0 2 0-16,0 2 0 15,1 1 0-15,-2 3 0 0,3 0 0 0,1 3 128 16,0 1-128-16,-1 2 0 16,-1 0 0-16,0 1 128 0,-1 1-128 0,1 1 0 0,1 2 144 15,0 1-144-15,0 0 0 0,0 2 144 0,-1 1-144 0,-1 1 0 0,1 0 0 0,0 1 0 31,-1 1 0-31,-1-1 0 0,1-1-1024 0,-1-1-256 0,-2-2-48 0,1-1-16 16,-1-1-1264-16,1-3-256 0,-6-5-48 0</inkml:trace>
  <inkml:trace contextRef="#ctx0" brushRef="#br0" timeOffset="-179691.65">5681 10559 1839 0,'0'0'160'0,"-4"1"-160"15,-3-3 0-15,7 2 0 0,-5-1 6800 16,5 1 1328-16,-6-2 272 0,2-1 48 0,-1 1-5632 0,5 2-1152 0,-4-3-208 0,1 0-48 15,3 3-464-15,-2-5-96 16,2 0-16-16,0-1 0 0,1 0-416 0,0-2-96 0,0 0 0 0,0-1-16 16,1 1-176-16,-1-2-128 0,-1 0 192 0,0-1-192 15,-2-1 192-15,0 1-64 0,-1 0 0 0,-1 2-128 32,-1 1 224-32,-2 4-64 0,2 1-16 0,-1 1 0 0,0 4 240 0,-2 2 32 0,-1 1 16 0,0 5 0 15,0 2-288-15,1 3-144 0,-1 2 160 0,1 2-160 0,3 2 0 0,-1 1 0 16,3 0 0-16,1 1 0 0,2 0 0 0,1-1 0 15,1-1-128-15,2-1 128 0,2-3 0 0,0-1-128 32,3-2 128-32,2-2 0 15,1-3-512-15,2-1 16 0,0-4 0 0,2-2 0 16,3-3-656-16,0-3-144 0,-1-4-32 0,1-3 0 16,0-4-176-16,1-4-32 0,-1-2-16 0,0-3 0 15,1-2-400-15,0-3-80 0,-2-1-16 0,-1 2 0 16,-4 0 640-16,-2 5 128 0,-3 3 32 0,-2 5 0 0,-1 3 1888 0,-4 2 368 15,0 2 80-15,-1 4 0 0,0 4 576 0,0 0 96 16,0 0 32-16,0 0 0 0,-3 3-704 0,-1 3-128 0,0-1-16 0,1 2-16 16,-1-1-464-16,0 1-80 0,1-1-32 0,2 1 0 15,-3 0-96-15,2-2 0 0,2-5-16 16,0 0 0-16,0 0 176 0,0 0 32 0,0 0 16 0,0 0 0 16,0 0 240-16,0 0 32 0,0 0 16 15,6-8 0-15,-2-1-368 0,3-4-80 0,0 0-16 0,2-1 0 16,0-3-288-16,1 3 128 0,0 1-128 0,1 2 0 15,-2 1 0-15,-1 2 0 0,0 3 0 0,0 2 0 16,-1 1 0-16,2 6 0 0,-1 0 0 0,2 4 0 16,-2 2 176-16,3 1-176 0,-3 0 160 0,2 1-160 0,0 0 128 15,0 0-128-15,1-1 0 0,0-1 0 0,0-2 0 0,1-3 0 16,-1 0 0-16,0-3 0 16,0-2-384-16,0-4-64 0,-1-2 0 0,1-4-16 15,0-2-112-15,-1-2-32 0,-1-3 0 0,0-3 0 16,-1-3 160-16,-1-1 16 0,-2-2 16 0,1-4 0 15,-5-4-80-15,2-1-16 0,0-3 0 0,-2 1 0 0,0 0 208 0,-1 6 48 0,-1 2 0 16,-2 5 0-16,1 3 768 0,-1 3 144 16,1 5 48-16,0 3 0 0,-1 2 256 0,1 4 48 15,2 4 16-15,0 0 0 0,0 0-416 0,0 0-80 16,-1 8-16-16,0 3 0 0,0 2-384 0,2 2-128 16,1 1 0-16,1 2 0 0,1 3 0 0,0 2 0 0,2 2 0 0,-1-1 0 15,1 0-224-15,0 0-48 0,3 0-16 0,-1 0 0 16,1-4-1760-1,-1-1-368-15,2-2-64 0,0-4-13120 0</inkml:trace>
  <inkml:trace contextRef="#ctx0" brushRef="#br0" timeOffset="-179549.19">6281 10134 23951 0,'-13'-6'1056'0,"5"3"224"0,-2-1-1024 0,1 1-256 0,1 0 0 0,2-1 0 0,0 1 3456 0,6 3 624 16,-2-4 128-16,2 4 16 0,0 0-3072 0,3-7-640 15,4 0-112-15,3 0-16 0,3-2-384 16,5 0 0-16,0-1 0 0,6 0 0 0,2 0-192 0,4-1-64 15,3 0-16-15,2 0-11568 16,2-1-2304-16</inkml:trace>
  <inkml:trace contextRef="#ctx0" brushRef="#br0" timeOffset="-178766.9">1396 13612 33407 0,'0'0'1472'0,"0"0"320"0,0 0-1440 0,0 0-352 0,-7-2 0 0,7 2 0 16,0 0 272-16,0 0-16 0,0 0 0 0,9-4 0 15,1-1 112-15,3-1 16 0,5-1 0 0,0 0 0 0,4-1-48 0,0-1 0 16,1-1 0-16,-1 0 0 0,-1 1-208 0,1-1-128 15,-3 0 128-15,0 0-128 0,-4-1 0 0,3 2 0 16,-2 2 0-16,-2 3 0 31,-3 0-832-31,-11 4-96 0,9-1-16 0,-9 1 0 0,0 0-2224 0,4 11-448 0</inkml:trace>
  <inkml:trace contextRef="#ctx0" brushRef="#br0" timeOffset="-178593.15">1431 13857 31791 0,'-16'4'1408'0,"9"1"288"0,0-1-1360 15,7-4-336-15,-5 4 0 0,5-4 0 0,0 0 768 0,0 0 96 16,0 0 16-16,0 0 0 0,11 6-176 0,0-3-48 0,5-3 0 0,2-1 0 16,2-1-208-16,3-2-64 0,0-3 0 0,0-1 0 15,0-1-96-15,0 0-32 0,-1-2 0 0,-1-3 0 16,1-2-256-16,1 2 0 0,-2-1-176 0,1 1 176 31,-2 0-2176-31,1 0-320 0,-3 1-64 0</inkml:trace>
  <inkml:trace contextRef="#ctx0" brushRef="#br0" timeOffset="-177643.86">2944 12944 17503 0,'0'0'1552'0,"-1"-8"-1232"16,0 0-320-16,1 1 0 0,1-2 1136 0,0 1 160 15,-1 8 48-15,2-7 0 0,-2 7 208 0,0 0 48 16,0 0 16-16,0 0 0 0,0 0-464 0,0 0-80 15,0 0-32-15,1 9 0 0,-2 4-336 0,1 3-64 16,1 3 0-16,-2 3-16 0,-2 1-320 0,2 1-64 16,0 0-16-16,-1 2 0 0,-1-1-224 0,0 0 176 15,2 0-176-15,-1-1 160 0,0-4-160 0,-1-1 0 16,0-2 144-16,3-3-144 0,-2-3 0 0,1-2 144 16,1-9-144-16,0 0 0 0,0 0 224 0,0 0-64 15,0 0-16-15,0 0 0 0,0 0 144 0,0 0 32 16,3-8 0-16,3-2 0 0,-1-3-64 0,-1-4-16 15,-2-3 0-15,1-6 0 0,1-1-240 0,0-4 128 16,0-2-128-16,1 0 0 0,-2-1 0 0,1 3 0 0,1 5 0 0,-1 3 0 16,-2 3 0-16,2 4 0 0,0 5 0 15,1 4 0-15,-5 7 272 0,0 0-32 0,0 0-16 0,0 0 0 16,9 1 144-16,0 4 16 0,1 5 16 0,0 2 0 0,-1 3-176 16,2 2-32-16,0 2-16 15,-1 2 0-15,1 0-176 0,-1 0 0 0,0-1 144 0,-1 0-144 16,1-1 0-16,0 0 144 0,-1-2-144 0,0 1 0 15,0-3 128-15,-3 0-128 0,1-3 0 0,-2-2 0 0,0-2 0 0,-5-8 0 16,0 0 0-16,5 8 0 16,-5-8-400-1,0 0-144-15,0 0-32 0,0 0 0 16,0 0-2352-16,2-11-464 0</inkml:trace>
  <inkml:trace contextRef="#ctx0" brushRef="#br0" timeOffset="-177360.31">2737 12952 36975 0,'-10'-6'1632'0,"10"6"352"0,-8-4-1600 0,8 4-384 16,0 0 0-16,-2-8 0 0,2 8 144 0,0-7-144 16,3 1 160-16,3 0-160 0,2 1 224 0,3-1-48 0,1-1-16 0,5-1 0 15,3-1-160-15,2 0 0 16,2-1 0-16,2-1 128 0,2-2-128 0,0-1 0 0,0-2 0 15,-1 1 0-15,1 0 0 0,-8 4 0 0,2 0 0 0,10-5 0 0,-4 2-160 0,-4 3 160 32,-3 1 0-32,-7 5-144 0,-2 1-32 0,-2 2 0 0,-2 0 0 15,-8 2 0-15,0 0-160 0,0 0-48 0,0 0 0 0,0 0 0 16,0 0-272-16,-5 8-64 0,-2 0-16 0,0 2 0 16,-3 1-2064-16,0 1-400 0,-5 7-96 15,2 0-16-15</inkml:trace>
  <inkml:trace contextRef="#ctx0" brushRef="#br0" timeOffset="-177084.52">2800 13544 18431 0,'-16'8'1632'0,"9"-5"-1312"0,1 1-320 0,0-1 0 0,2-1 3200 0,4-2 560 0,0 0 112 0,0 0 32 16,0 0-2368-16,0 0-480 0,0 0-96 0,6 1 0 15,4-2-320-15,2-1-48 16,3 0-16-16,2-4 0 16,5-1-16-16,1-2-16 0,0-1 0 0,2-1 0 0,0-2-112 0,0-2-32 0,2-1 0 0,-1 1 0 15,-2-1-224-15,2 1-48 0,-2 0-128 0,-1 2 192 16,-2 1-192-16,-1 2 128 0,-2 0-128 0,0 3 0 16,-3 1 0-16,0 2-256 0,-2 0 16 0,4 2 16 31,-2 1-1632-31,-3 4-336 0,-1 3-64 0,-6 1-8560 15,-1 0-1728-15</inkml:trace>
  <inkml:trace contextRef="#ctx0" brushRef="#br0" timeOffset="-176712.9">2999 13804 29487 0,'0'0'2624'0,"-4"-3"-2112"16,0-2-512-16,-1 0 0 0,2-2 1072 0,1 1 96 15,1-1 32-15,2-1 0 0,1 1-448 16,1-1-96-16,4-1-16 15,-1 1 0-15,0 1-192 0,3 0-64 0,2 2 0 0,1 0 0 0,-1 3-112 16,0 1-16-16,0 2-16 0,-1 2 0 0,0 2-240 0,0 1 128 16,-2 3-128-16,0 2 0 0,-2 1 0 0,-2 4 0 0,-3 1-128 0,-2 4 128 31,0 2-160-31,-4 1 160 0,-1 3-128 0,-2-1 128 0,0 0-224 0,-3-1 32 0,0 0 16 0,2-2 0 16,-1-3 176-16,0-1 0 0,0-3 160 0,2-3-160 15,2-2 640-15,0-2 16 16,3-3 16-16,3-6 0 0,0 0-128 0,0 0-32 0,0 0 0 0,0 0 0 15,6-1-352-15,5-3-160 0,0-1 128 0,5-3-128 0,2-2 240 16,4-2-48-16,0-1 0 0,4 0 0 16,0-2-48-16,14-3-16 0,-2 3 0 0,-3 0 0 15,-4 0-128-15,-2 1 0 0,-4 1 0 0,-3 2 0 16,-3 1-176-16,-2 2 48 0,-4 0 0 0,-2 2 0 16,-3 1-640-16,-8 5-128 0,0 0-32 0,0 0-11168 15,0 0-2224-15</inkml:trace>
  <inkml:trace contextRef="#ctx0" brushRef="#br0" timeOffset="-175473.74">4490 12557 26719 0,'0'0'1184'0,"0"0"240"0,0 0-1136 0,0 0-288 15,0 0 0-15,-3-6 0 0,-1 0 288 0,4 6 0 16,-2-8 0-16,1 0 0 0,0-1 352 0,-1 2 64 0,-2-2 0 0,1 0 16 16,0 0-208-16,0-1-32 0,-3 0-16 0,1-1 0 15,-3 0 0-15,-1 2 0 0,-3-4 0 0,0 4 0 16,1-1 96-16,-2 1 16 15,-3 1 0-15,1 2 0 0,-1 1 32 0,0 4 16 0,-2 1 0 0,-1 3 0 16,-3 3-176-16,1 3-16 16,0 2-16-16,-1 3 0 0,0 4-240 0,2 1-48 0,5 1-128 0,0 2 192 15,2 2-192-15,2 1 0 0,2-1 0 0,3-2 0 0,1-2 0 0,3-1 0 16,2 0-160-16,2-2 160 0,2-2-144 0,1-2 144 16,2-2-160-16,1-2 160 0,2-2 0 0,0-3-144 15,1-1 144-15,4-2 0 0,-1-3 0 0,2-2-128 16,0-3 128-16,2-2 0 0,3-4 0 15,-1-2 0-15,-2-5 0 0,-1-2 0 0,-1-2 0 0,-2-3 0 16,-3-3 0-16,-1-3 0 0,-1-4 0 0,-2 0 0 16,-2-3 144-16,-2 1-144 0,-3-2 192 0,-1 4-64 15,-1 1 0-15,0 6-128 0,-1 2 192 0,0 5-64 16,-1 3 0-16,-1 4-128 0,-1 2 512 0,0 5-16 0,2 1 0 16,4 8 0-16,0 0 64 0,0 0 16 15,0 0 0-15,0 0 0 0,-8 9-368 0,3 4-64 0,1 3-16 0,3 3 0 16,0 3-128-16,2 1 0 15,3 1 0-15,-1 4-176 0,2 0 176 0,1 1 0 16,-1-3 0-16,1 2 0 0,0-2 0 0,2 1 0 16,0-3 0-16,-2-1-128 0,0-2 128 0,2 0 0 0,2 0 0 0,-1-4 0 0,0-2 0 15,0-3 0-15,0-1 0 0,0-1 0 16,-1-3-320 0,2-1-64-16,0-2-32 0,0-3 0 0,0-3-1920 0,1-2-384 0,0-4-80 0,1-3-8192 15,0-4-1632 1</inkml:trace>
  <inkml:trace contextRef="#ctx0" brushRef="#br0" timeOffset="-175278.61">4664 12267 19343 0,'-11'-2'1728'0,"11"2"-1392"0,-8-1-336 0,8 1 0 15,-8 0 2352-15,8 0 400 0,0 0 64 0,0 0 32 0,0 0-960 0,-4 8-192 16,2 1-32-16,3 0-16 0,1 2-688 0,1 2-144 16,2 0-32-16,0 1 0 0,1 1-288 0,-1 2-64 15,1-1-16-15,0 2 0 16,0-1-240-16,-1-1-48 0,2 1-128 0,0-2 192 15,-1-1-192-15,-1 1 128 0,-1-1-128 0,1-1 0 0,1-2 0 0,-1-1-320 16,0-1 64-16,-1-2 0 16,1 0-2992-16,-5-7-592 0</inkml:trace>
  <inkml:trace contextRef="#ctx0" brushRef="#br0" timeOffset="-174991.64">4274 12952 21183 0,'-10'2'1888'0,"1"1"-1504"0,-1-1-384 0,2 2 0 0,8-4 2816 0,0 0 512 16,-7 3 80-16,7-3 32 0,0 0-1904 0,0 0-368 31,0 0-80-31,11 0 0 0,3-1-640 0,3-3-112 0,4-2-16 0,1-3-16 0,0-2 176 16,6-3 32-1,2-6 16-15,3 1 0 0,4 1-160 0,0-3-48 0,2-1 0 0,0-1 0 0,2-2-144 0,0 2-48 0,-2 1 0 16,-3 2 0 0,-4 1-128-16,-2 2 0 0,-4 3 0 0,-9 5 128 15,-1 0-128-15,0 2 0 16,-3-1 0-16,5 1 0 0,-5 4-688 0,-4 2-16 0,-9 1 0 16,0 0 0-16,0 0-1536 0,6 10-304 0,-4 0-64 0</inkml:trace>
  <inkml:trace contextRef="#ctx0" brushRef="#br0" timeOffset="-174646.26">4545 13225 15663 0,'-14'-2'688'0,"5"1"144"16,0-1-656-16,1-1-176 0,3-3 0 0,0 1 0 0,3-3 4144 0,1 0 784 16,1 1 176-16,3-2 16 0,4 0-3584 0,2-1-704 0,0 0-160 0,2 0-32 15,1 0-320-15,1 3-80 16,1 0-16-16,2 2 0 0,0 1 32 0,0 2 0 15,0 3 0-15,-3 1 0 0,0 3-256 0,-2 1 128 16,-1 2-128-16,-3 3 0 0,1 1 128 0,-3 4-128 0,0 1 0 16,-5 4 144-16,-3 2-144 0,-1 1 128 15,-3 2-128-15,1-1 128 0,-2 1-128 0,0-1 160 16,1-5-160-16,0-1 160 0,-2-2-32 0,2-4-128 0,1-2 192 16,3-2-64-16,3-9 288 0,0 0 48 15,0 0 16-15,0 0 0 0,0 0-160 0,10 3-48 16,0-3 0-16,2-2 0 0,3-3-144 0,2-2-128 15,0-2 192-15,2-1-192 0,0 0 144 0,-1-1-144 0,-1-1 0 0,1-1 144 16,2 0-144-16,1-1 0 0,-1 0 0 16,1 0 0-1,-1-1-544-15,-2 1-32 0,2-1-16 0,-2-3 0 0,-2 2-2016 0,0-2-400 0,-2 0-64 16</inkml:trace>
  <inkml:trace contextRef="#ctx0" brushRef="#br0" timeOffset="-174224.24">4878 11982 25679 0,'0'0'1136'0,"-2"-6"240"0,0-1-1104 0,2 7-272 16,-3-7 0-16,3 7 0 0,0 0 1600 0,0 0 272 0,-2-7 48 0,2 7 16 16,0 0-544-16,0 0-112 0,0 0-32 0,0 0 0 15,0 0-432-15,0 0-96 16,0 0-16-16,0 0 0 0,0 0-128 0,0 0-48 16,8-3 0-16,-8 3 0 0,6 2-112 0,0 2-32 0,2 2 0 0,1 3 0 15,1 3-176-15,1 3-32 0,1 2-16 16,1 5 0-16,0 4 32 0,3 4 0 15,-1 2 0-15,3 4 0 0,1 5-192 0,2 3 192 0,1 3-192 0,11 27 192 16,-6-5-192-16,-4-3 128 0,0-3-128 0,-3-3 128 0,-3-2-128 16,-1 0 0-1,-4-3 0-15,-3-2 128 0,-4 0 0 0,-2-2-128 0,-2-2 192 0,-3 2-64 0,-3-3-128 0,-5 0 0 16,-3-1 0-16,-6-1 0 16,-3-1-688-16,-6 0-112 0,-3-4-32 0,7-13 0 15,-1 1-2176-15,-3 1-432 0,-4 0-80 0</inkml:trace>
  <inkml:trace contextRef="#ctx0" brushRef="#br0" timeOffset="-173802.41">3870 12382 14735 0,'-6'-12'1312'0,"2"1"-1056"16,0 0-256-16,0 2 0 16,1 1 2464-16,0 2 432 0,3 6 96 0,0 0 16 0,-4-6-1136 0,4 6-208 15,0 0-64-15,0 0 0 16,0 0-672-16,-4 8-144 0,0 3-16 0,2 4-16 15,1 4-256-15,0 5-48 0,1 5-16 0,0 4 0 16,0 2-128-16,2 6-32 0,1 5 0 0,2 3 0 16,-1 4-64-16,2 2-16 0,0 2 0 0,1 3 0 15,1 0 0-15,-2-18 0 0,4 4 0 0,-1 3 0 16,3 0-64-16,1-1 0 0,4 0-128 0,1-1 192 16,2-1-16-16,2-1-16 0,1-3 0 0,2-2 0 0,0-4 32 0,2-2 0 15,3-2 0-15,1-2 0 0,1-4-192 0,1-3 128 0,-2-3-128 16,0-5 128-16,0-2-304 0,1-5-64 0,0-3-16 0,2-5 0 31,1-5-2224-31,3-6-448 0,0-4-80 0</inkml:trace>
  <inkml:trace contextRef="#ctx0" brushRef="#br0" timeOffset="-173412.39">5119 11504 35711 0,'0'0'1584'0,"-4"-6"320"0,4 6-1520 0,0 0-384 31,-6-6 0-31,6 6 0 0,0 0 0 0,0 0 0 16,0 0-192-16,0 0 64 0,-7 6 128 0,1 4 224 0,2 2-48 0,-1 5-16 0,0 2-160 15,1 0 192 1,-1 2-192-16,1 1 192 0,-1-1 0 0,2 0 0 0,0 0 0 0,0-2 0 16,1-2 0-16,1 0 16 15,1-3 0-15,1-2 0 0,0-3 160 0,-1-9 16 16,6 10 16-16,0-3 0 0,2-3-48 0,1-1-16 16,1-1 0-16,1 0 0 0,2-4-80 0,0 1-32 0,-1-2 0 0,4-1 0 15,0-2-80-15,3 0-16 0,1-3 0 0,-4-1 0 16,2 0-128-16,-1-1 0 0,2 1 0 0,-5 2 128 15,3-2-512-15,-1 1-96 0,1-1-32 0,0-1 0 16,1 0-1856-16,-1 0-368 0,-3 1-80 0,-2 0-12064 16</inkml:trace>
  <inkml:trace contextRef="#ctx0" brushRef="#br0" timeOffset="-173222.18">5400 11458 29775 0,'-12'-6'1312'0,"12"6"288"0,-7-2-1280 0,0 0-320 16,1 0 0-16,6 2 0 0,0 0 1280 0,0 0 208 15,-10 0 48-15,10 0 0 0,0 0-384 0,-2 5-80 16,1 2-16-16,1 2 0 0,2 0-608 0,0 5-128 16,0 1-32-16,3 4 0 0,-1 1 48 0,1 2 16 15,1 2 0-15,1 0 0 0,0 0-224 0,1 0-128 16,-1 1 160-16,0-2-160 0,1 0 0 0,-1-1 128 16,-1-1-128-16,1-2 0 15,-3 1-1296-15,1 0-304 0,0-1-64 0</inkml:trace>
  <inkml:trace contextRef="#ctx0" brushRef="#br0" timeOffset="-170797.01">19208 10730 26719 0,'-14'-8'2368'0,"9"6"-1888"16,5 2-480-16,0 0 0 0,0 0 992 0,0 0 96 15,3-6 32-15,1 2 0 0,4-1-320 0,0 3-64 0,6-2-16 0,3 0 0 16,5 1-80-16,4 0-32 0,1 0 0 0,4-1 0 16,2 1-240-16,5 0-48 0,5-1-16 0,3 2 0 0,4 1-112 0,-1-1 0 15,1 0-16-15,-3-1 0 0,-4 0-48 0,-1 0 0 16,-2 1 0-16,-3-1 0 0,-1 2-128 0,-4 0 0 16,-3 1 0-16,-5 0 0 0,-2-1-256 0,-3 0 32 15,-7 0 0-15,-3 0 0 16,-9 1-592-16,0 0-112 0,0 0-32 0,-6-2 0 15,-3-3-624-15,-3 2-128 0,-4 0-16 0,-3 0-16 16,-2 1 144-16,0 1 48 0,-1 1 0 0,0 0 0 0,0 2 1056 0,1-2 224 16,-1 0 32-16,1 1 16 0,2 1 1040 0,0-1 208 15,2 0 32-15,2 1 16 0,2 0 336 0,1 1 64 16,1 1 0-16,2 1 16 0,1 2-512 0,3 3-96 16,0 1-32-16,3 3 0 0,1 3-384 0,1 2-80 0,1 3 0 0,2 4-16 15,2 1-112-15,0 3-32 0,1 0 0 0,0 1 0 16,2 2-32-16,1 2 0 0,1-1 0 0,-1 1 0 15,-3-2-32-15,1-1-16 0,-2-1 0 0,1-3 0 16,-5 0-16-16,2-2 0 0,-1-2 0 0,-1-2 0 16,-1-2 32-16,0-2 0 0,-2-4 0 0,-1-3 0 15,-1-2 320-15,-2-3 64 0,-2 0 16 16,0-3 0-16,-2-1 192 0,-2-2 32 16,-5-1 16-16,1-2 0 0,-3-3-352 0,-1 0-80 0,-1-3-16 15,-1 0 0-15,0 0-224 0,1 0-128 0,3 0 128 0,0 1-128 0,0 1 0 0,3 1 0 16,1 0 0-16,3 2-192 15,1 1-1232 1,2 0-256-16,1 2-48 0,2 1-10096 0,5 0-2000 0</inkml:trace>
  <inkml:trace contextRef="#ctx0" brushRef="#br0" timeOffset="-170480.12">19855 11331 29487 0,'0'0'2624'0,"3"-4"-2112"15,3-1-512-15,-2 1 0 16,2 0 768-16,0-2 32 0,2 2 16 0,1 0 0 0,-1 1 336 0,1 2 80 16,-2 0 16-16,1 1 0 0,0 1-768 0,0 1-160 0,1 3-16 15,0 0-16-15,-1 2-160 0,0 0-128 16,-1 2 192-16,-2 2-192 0,0 1 192 0,-3 2-64 0,-1 0 0 16,-1 1-128-16,-1 2 160 0,-4-1-160 0,1 1 128 0,-1 0-128 15,-2 1 144-15,-1 0-144 0,1-1 160 0,0-1-160 16,3-2 0-16,-1-1 128 0,1-2-128 15,-1-1 0-15,2-2 240 0,1-2 0 0,2 2 0 0,0-3 0 16,0-5 80-16,0 0 32 0,0 0 0 0,0 0 0 16,5 5-112-16,3-3-32 0,1-1 0 0,2-1 0 0,2 0-208 0,2-1-160 15,3 0 32-15,2-1 0 16,2-2-480-16,2 2-96 0,2-3 0 0,2-1-16 16,2 0-1696-16,-3-2-336 0,-2-3-64 0</inkml:trace>
  <inkml:trace contextRef="#ctx0" brushRef="#br0" timeOffset="-170299.42">20354 11126 39855 0,'-7'-14'1760'0,"6"10"368"0,1 4-1696 0,1-6-432 0,1 1 0 0,4 2 0 0,2-3-192 16,2 2-128-16,1 0-32 0,2 2 0 0,3 0 352 0,1 1 0 0,2 0 0 0,2 2 0 15,2 0-544-15,0 1 16 0,0-1 0 0,-1 0-10576 16,-1 2-2112 0</inkml:trace>
  <inkml:trace contextRef="#ctx0" brushRef="#br0" timeOffset="-170112.1">20343 11284 33167 0,'0'0'2944'0,"0"0"-2352"15,0 0-464-15,0 0-128 0,0 0 944 0,0 0 160 16,0 0 48-16,0 0 0 0,0 0-448 0,8-1-96 16,0-1-16-16,2 1 0 0,2-1-224 0,2 2-48 15,4-1-16-15,0 1 0 0,3-1-128 0,2 0-32 16,2 0 0-16,0-1 0 0,0-1-336 0,0-1-64 0,1 1 0 0,0 0-11760 31,-3-2-2336-31</inkml:trace>
  <inkml:trace contextRef="#ctx0" brushRef="#br0" timeOffset="-169178.44">21908 10528 29663 0,'0'0'1312'0,"0"0"272"0,-4-4-1264 0,4 4-320 0,0 0 0 0,0 0 0 16,-4 0 784-16,-1 3 112 0,1 3 0 15,-3 0 16-15,0 4-288 0,-2 2-64 0,0 3-16 0,-1 1 0 16,0 2-288-16,0 0-64 0,1 2-16 0,-4 5 0 15,1 1-176-15,2-3 128 16,2-1-128-16,-1-2 128 0,0-2-128 0,1-1 160 16,0-4-160-16,1-1 160 0,1-2 0 0,2-1 0 0,0-1 0 0,0-4 0 15,4-4 208-15,0 0 32 0,0 0 16 0,0 0 0 16,0 0 32-16,4-6 0 0,0-1 0 0,3-3 0 0,-1-2-192 0,3-5-16 16,2-4-16-16,2-3 0 15,4-3-96-15,0-2-128 16,2-1 176-16,0 3-176 0,-2 2 0 0,-1 3 0 0,-2 3 0 15,-1 5 0-15,-1 1 352 0,-3 4-32 0,0 2-16 0,-1 4 0 16,-2 2 144-16,2 2 48 0,-1 2 0 0,-1 4 0 0,0 1-192 0,-1 4-48 31,1 1 0-31,0 1 0 0,1 1-256 0,1 3 128 0,-1 1-128 0,-1-1 0 16,-1 0 128-16,1 2-128 0,-1-2 0 0,0 1 0 0,-1 0 144 0,0-2-144 16,1-1 0-16,-1-2 144 0,0-1-16 0,-1-1-128 0,0-1 192 15,0-2-64 16,0-1-592-31,-3-8-128 0,0 0-32 0,0 0 0 16,0 0-1760-16,0 0-368 0,0 0-64 0,-4-6-13600 0</inkml:trace>
  <inkml:trace contextRef="#ctx0" brushRef="#br0" timeOffset="-168971.66">21715 10460 26719 0,'-5'-5'2368'0,"1"-2"-1888"16,1 0-480-16,1 1 0 0,1-1 2448 0,1 2 400 15,1-1 80-15,3 2 16 0,3 0-1856 0,2 1-352 16,2 1-80-16,4 0-16 0,4 0-256 0,3-1-64 16,3 2-16-16,4 0 0 0,2 0 0 0,2 0 0 15,2 0 0-15,-1 0 0 0,-1 0-304 0,-1 0 160 16,-2-2-160-16,0 1 128 0,-2 0-128 0,-3 0 0 16,-3 1-192-16,-3 0 192 15,-2-1-960-15,-1 2-64 0,-4 0 0 0,-2 2-16 16,-3-2-1920-16,-7 0-384 0,0 0-80 0</inkml:trace>
  <inkml:trace contextRef="#ctx0" brushRef="#br0" timeOffset="-168743.79">21593 10951 23951 0,'-21'6'2128'0,"13"-2"-1696"0,1 0-432 0,0 3 0 15,2 1 2208-15,0 1 352 0,2 0 80 0,1 0 16 16,2 0-960-16,2-1-192 0,1 0-32 0,5 0-16 0,3-1-592 0,3 0-112 15,3-1-32-15,2-2 0 0,3-1-256 0,4-1-48 16,1-2-16-16,4 0 0 0,3-2-144 0,4 0-48 16,1-1 0-16,3-2 0 15,1 0-208-15,-1-2 144 0,-3 0-144 0,-1 0 128 16,-4 0-448-16,-2 2-80 0,-3-1-32 0,-2 3 0 16,-5 1-2112-16,-5 2-416 0,-1 1-96 0</inkml:trace>
  <inkml:trace contextRef="#ctx0" brushRef="#br0" timeOffset="-168386.23">21757 11364 36575 0,'0'0'1616'0,"0"0"336"0,-2-3-1568 0,2-3-384 0,1 1 0 0,2-1 0 16,1 1 400-16,3-1 0 15,2 1 0-15,2 1 0 0,2-1 48 0,1 2 0 0,2 1 0 0,0 2 0 16,1 1-192-16,-1 1-16 0,2 1-16 0,-2 2 0 15,0 0-224-15,-3 4 0 16,-3 0 0-16,-2 1 0 0,-2 2-128 0,-1 2 128 0,-5 1 0 0,-5 3 0 0,-3 1-256 16,-1 2 64-1,-5 0 16-15,0 1 0 0,-5 1-32 0,0 0-16 16,-2-1 0-16,0-2 0 0,0-2 224 0,2-1-192 0,4-4 192 0,0-2-192 16,1-2 544-16,3-3 112 0,5 0 32 0,1-2 0 15,5-4 144-15,0 0 16 0,0 0 16 0,0 0 0 0,8 4-432 0,3-2-96 16,4-1-16-16,5-1 0 15,3-1 0-15,4-1 0 0,2-1 0 0,4 1 0 0,2 0-128 16,1 0 0-16,0-2 144 0,2 1-144 0,0-1 0 0,-2-2-240 16,-1-1 48-16,1-1 0 15,-1-1-2096-15,0 0-400 0,-1-1-96 0,0 0-16 0</inkml:trace>
  <inkml:trace contextRef="#ctx0" brushRef="#br0" timeOffset="-167820.21">23250 10580 25679 0,'-7'-11'1136'0,"5"7"240"0,1-2-1104 0,-2 1-272 0,2-2 0 0,-2 1 0 0,1 0 384 0,-1 0 32 0,-3 0 0 15,1 1 0-15,-1 1 480 16,1 0 112-16,-3 0 16 0,0 2 0 16,-1 2-160-16,-2 1-32 0,-1 1 0 0,0 3 0 15,-1 1-256-15,0 2-48 0,-2 1-16 0,1 2 0 0,1 1-176 0,0 1-32 16,1 0-16-16,2 4 0 0,0-2-288 0,2 1 0 15,2-1 0-15,0 0 0 0,2 1 0 16,1-3 0-16,2-1 0 0,2 0 0 0,2-2 0 0,1-2 0 16,3-2 0-16,-1 0 0 0,3-3 0 0,2-2 0 0,3-2 0 0,2-3 0 15,-1-3 0-15,3-2 0 0,2-2 0 0,2-3 0 16,1-5 144-16,0-1-144 0,-1-4 0 0,1-3 144 16,0-5 48-16,-1-2 16 0,-2-1 0 15,-2-3 0-15,0-1-80 0,-3 0 0 0,-2 3-128 0,-5 2 192 16,-1 3 448-16,-4 4 96 15,-2 2 16-15,-1 7 0 0,1 2 336 0,-2 4 80 0,-1 3 16 0,-1 4 0 0,3 5-640 16,0 0-128-16,0 0-32 0,-7 6 0 0,1 4-384 0,-1 4 0 16,-1 0 0-16,2 2 0 0,0 4 0 0,1 3 0 15,0 3 0-15,1 1 0 0,1 2 0 0,0 0 0 32,2 1 0-32,1 1 0 0,1 1-128 0,1-3 128 15,-1 0 0-15,1-1 0 0,2-1-256 0,1-1 32 16,0-1 0-16,1-3 0 15,0-4-1728-15,2 0-352 0,1-2-64 0,0-2-15424 0</inkml:trace>
  <inkml:trace contextRef="#ctx0" brushRef="#br0" timeOffset="-167528.52">23553 10607 28559 0,'0'0'2544'0,"2"-6"-2032"0,2 0-512 0,0 1 0 16,0-1 1264-16,2 2 144 0,-6 4 48 0,7-2 0 15,1 2-432-15,2 2-64 0,0 1-32 0,1 2 0 16,0 1-592-16,0 3-112 0,-1 0-32 0,0 2 0 16,-1 2-32-16,-4 0-16 0,0 2 0 0,-3-1 0 0,-2 0 48 15,-2 0 0-15,-5 2 0 0,0-1 0 0,-1 2 16 0,-2-2 16 16,-1-2 0-16,1-1 0 16,0-1 96-16,1-1 0 0,4-2 16 0,-4-1 0 0,2-2 160 0,2 0 16 15,0-1 16-15,5-4 0 0,0 0-176 0,0 0-32 16,0 0-16-16,0 0 0 0,0 0-304 0,9 2 0 15,2-1 0-15,2-1 0 0,3-2 0 0,2 0-192 16,2-3 16-16,3 1 16 16,3 0-624-16,0-1-128 0,0 1-32 0,2-1 0 15,-2 1-1728-15,-1 1-336 0,-3 1-80 0</inkml:trace>
  <inkml:trace contextRef="#ctx0" brushRef="#br0" timeOffset="-167213.43">22933 11146 35871 0,'-31'0'1600'0,"19"2"320"0,-1-1-1536 0,1 0-384 0,2 0 0 0,2 0 0 16,1-1 1040-16,7 0 144 15,0 0 32-15,0 0 0 0,0 0-640 0,9 4-128 0,4 1-32 0,5-2 0 16,4-1-192-16,5-1-32 15,4-1-16-15,4-1 0 0,3-2 16 0,6 0 16 0,4-1 0 0,4 1 0 16,3 0-48-16,1-1-16 0,0 0 0 0,1 0 0 16,-3-3-16-16,0 2 0 0,1-1 0 0,0 2 0 0,-2 0 0 0,-5 1-128 15,-4 0 192-15,-5-1-64 0,-6 1-128 0,-6 1 0 16,-4 0 144-16,-4 1-144 0,-3 1 0 0,-4 0-256 16,-7 0 32-16,-5 0 16 15,0 0-512-15,0 0-112 0,0 0 0 0,-3 7-16 16,-4 1-1472-16,-4 2-304 0,-6 0-48 0</inkml:trace>
  <inkml:trace contextRef="#ctx0" brushRef="#br0" timeOffset="-166632.74">23240 11523 23039 0,'0'0'2048'0,"1"-6"-1648"0,1 1-400 16,1-2 0-16,2 0 1552 0,0 1 240 0,3-1 32 15,2 0 16-15,3-1-432 0,1-1-64 0,2 0-32 0,1 2 0 16,0 0-544-16,0 1-128 0,1 2 0 0,-2 2-16 0,-1 1-160 0,-2 1-16 16,-1 1-16-16,-1 2 0 15,-2 2-112-15,-3 0 0 0,0 3-16 0,-3 1 0 16,-1 2-64-16,-2 1-16 0,-2 2 0 16,-2 2 0-16,-3 2-96 0,-2 1-128 0,-2-1 176 0,-1 1-176 15,-2-1 128-15,0-1-128 0,-1 2 0 0,2-1 0 16,0-3 128-16,1-1-128 0,2-2 0 15,2-1 0-15,2-2 144 0,1-2-144 16,5-7 0-16,0 0 144 0,0 0-144 0,7 5 0 0,2 0 0 16,4-3 0-16,5-2 0 0,2-2 0 15,5-3 0-15,2 0 0 0,5-3-400 0,2-2-16 0,2-2 0 0,4 0 0 16,2 0-1824 0,1 0-384-16,0 0-64 0</inkml:trace>
  <inkml:trace contextRef="#ctx0" brushRef="#br0" timeOffset="-166101.25">24044 10250 23151 0,'0'0'1024'0,"-2"-4"208"0,2 4-976 0,-2-6-256 16,1 1 0-16,1 5 0 0,0-6 1088 0,0 1 192 15,0-2 16-15,0 7 16 0,3-6 416 0,-3 6 96 16,3-5 16-16,1 2 0 0,1-1-576 0,0 2-112 0,3 0-32 16,-2 1 0-16,1 1-352 0,1 0-80 0,-1 0-16 0,2 1 0 15,0 1-240-15,0 1-48 0,0 1-16 0,1 1 0 16,-1 2-64-16,2 1-16 0,0 0 0 0,0 4 0 16,2 3-96-16,-1 2 0 0,-1 4-16 0,0 3 0 15,-1 5-176-15,-1 3 160 0,0 3-160 0,0 5 160 0,0 3-32 16,-3 4 0-16,-1 2 0 0,-3 6 0 0,-2 5 32 15,-1 4 0-15,-2 2 0 0,-3 3 0 0,-2 0-160 16,0 2 160-16,-4 0-160 0,-2 0 160 0,-1-2-160 16,-2-3 160-16,0-1-160 0,-3-4 160 0,-2-1-160 0,0-4 0 15,0-4 144-15,-1-4-144 16,-2-4-384-16,-1-2-160 0,0-4-32 0,-4-1 0 16,-3-3-1920-16,-3-5-384 0,-5-1-64 0,-1-5-13616 15</inkml:trace>
  <inkml:trace contextRef="#ctx0" brushRef="#br0" timeOffset="-165638.27">22956 10283 12895 0,'0'0'1152'0,"-1"-7"-928"0,0 0-224 0,0-1 0 0,1-1 1504 0,-2 1 256 16,1 1 48-16,0 0 16 0,-1 1 32 0,1 0 16 15,0 1 0-15,1 5 0 16,-2-6-336-16,-2 2-64 0,4 4 0 0,-4-4-16 0,4 4-368 0,-7 1-64 16,1 2 0-16,-3 1-16 0,-3 3-400 0,0 4-80 15,-1 2-16-15,-5 7 0 0,0 4-160 0,-1 6-32 16,-1 4-16-16,-1 6 0 0,-1 7-16 16,1 5 0-16,0 7 0 0,0 3 0 0,0 4-160 0,3 4-128 0,0 0 144 0,-4 33-144 15,8-11 128-15,3-10-128 0,3-4 0 0,5-5 0 16,2-5 128-1,3-4-128-15,1-5 0 0,4-3 144 16,-1-1 0-16,4-4 0 0,2-1 0 0,-2-19 0 0,1 2 48 16,3 2 0-16,3-1 0 0,3-1 0 0,2-3-192 0,1 0 0 0,5-1 0 0,16 8 0 15,-2-8-2432 1,-1-7-352-16,1-9-80 0</inkml:trace>
  <inkml:trace contextRef="#ctx0" brushRef="#br0" timeOffset="-163742.77">24520 9554 23039 0,'2'-6'2048'0,"2"-2"-1648"0,1 0-400 0,-1-1 0 15,2 0 384-15,1 0 0 0,0 2 0 0,1 1 0 0,-1 2 976 0,-2-1 192 0,1 2 48 16,-6 3 0 0,0 0-576-16,0 0-96 0,0 0-32 0,0 0 0 0,0 8-448 0,-2 3-80 15,-2 2-32-15,-3 2 0 16,1 0-128-16,-2 1-16 0,-1 2-16 0,1 1 0 0,-1 1-176 0,1 0 0 16,1-1 144-16,2-1-144 0,-1 0 0 0,3-1 128 0,1-2-128 0,1-1 0 15,1-2 192-15,1-2-16 0,0-2-16 16,2 0 0-16,3-2 240 0,0 1 48 0,1-2 16 0,3 0 0 15,2-1-208-15,1-1-32 0,2 0-16 0,0-2 0 16,1 0-208-16,2-1 0 16,1 0 0-16,1 0 0 0,-1-1-272 0,1 0-160 0,0-2-16 0,-1 2-16 15,-2-1-1584-15,0 0-320 0,-2 0-64 0,-2 0-7040 16,-1-1-1408 0</inkml:trace>
  <inkml:trace contextRef="#ctx0" brushRef="#br0" timeOffset="-163549.67">24823 9696 5519 0,'-3'-8'496'0,"1"0"-496"16,-1-1 0-16,-2 1 0 0,1-2 4800 0,1 1 880 16,-1 0 160-16,1 2 48 0,1 3-3136 0,-2 0-640 15,-1 0-112-15,5 4-16 0,0 0-704 0,0 0-128 16,-4 3-16-16,0 3-16 0,1 3-560 0,0 2-112 0,-2 2-32 0,2 3 0 16,0 1-112-16,1 4-32 15,-2 2 0-15,2 1 0 0,0 1-128 0,0 0-16 0,0 1-128 0,0 2 192 16,1 0-192-16,1 0 0 15,1-3 128-15,1-1-128 0,0-1-256 0,0 1-80 0,1-1-32 0,-1-2-11504 16,1-3-2304-16</inkml:trace>
  <inkml:trace contextRef="#ctx0" brushRef="#br0" timeOffset="60115.5">5557 16621 3679 0,'0'0'160'0,"0"0"32"0,0 0-192 0,0 0 0 0,8-4 0 0,-8 4 0 0,0 0 2256 0,0 0 416 15,8-5 80-15,-8 5 0 0,6-5-1264 0,-6 5-256 16,0 0-48-16,0 0-16 0,3-7-368 0,-3 7-80 0,0 0-16 0,0-7 0 16,0 7-160-16,0 0-32 0,0 0-16 15,0 0 0-15,-5-6 48 0,-1 3 16 0,6 3 0 0,-7-1 0 16,-1 2-48-16,-2 2 0 0,0 0 0 0,0 3 0 15,0 0-192-15,0 2-64 0,-1 4 0 0,-1 4 0 16,-1 0 32-16,-1 4 0 0,1-1 0 16,-1 3 0-16,1 2-96 0,1 0-32 0,1-1 0 0,0 0 0 15,1 0-160-15,1-1 128 0,2 0-128 0,1-1 128 16,3-1-128-16,0-1 0 0,1-3 144 0,5 0-144 16,-1-2 0-16,1-2 128 0,4-1-128 15,2-2 0-15,0-3 0 0,4 0 128 0,0-1-128 0,3-1 0 16,2-4 176-16,2-1-48 0,2-3 0 0,4 0 0 0,2-3 272 15,1 0 48-15,3-2 16 0,-1-3 0 16,-1-3-144-16,-3 0-48 0,-2-3 0 0,1 0 0 0,-1-2-48 0,-2 0-16 16,-2 0 0-16,-2-1 0 0,-4 1-48 0,-2-2-16 0,-2-3 0 15,-3 1 0-15,-6 1 96 0,-1 0 16 16,-3-1 0-16,-2 1 0 16,-3 2 224-16,-1 1 48 0,-1 2 16 0,-2 2 0 0,-4 0-48 15,-1 2-16-15,-3 0 0 0,-1 3 0 0,0 1-144 16,0 1-16-16,-2 1-16 0,-3 4 0 0,-1-1-160 0,1 0-16 0,-1 1-128 0,3 0 192 15,0 2-192-15,2 1-208 0,3 2 32 0,2 1 16 32,4 2-240-32,1 2-48 0,1 3-16 0,1 2 0 15,3 2-736-15,-2 4-144 0,1 2-16 0,4 4-8912 0,2 1-1776 0</inkml:trace>
  <inkml:trace contextRef="#ctx0" brushRef="#br0" timeOffset="60419.32">5632 16351 26719 0,'-11'-14'1184'0,"5"7"240"0,1-2-1136 0,-2 1-288 0,2 0 0 16,0 2 0-16,1-1 432 0,1 2 16 0,-1 0 16 0,4 5 0 15,0 0 48-15,0 0 16 0,0 0 0 0,0 0 0 16,0 0-96-16,0 0-32 0,0 0 0 0,5 16 0 15,0 1-400-15,1 5 0 0,0 4 128 0,2 3-128 16,0 4 272-16,-1 6 32 0,1 3 0 0,0 4 0 16,1 4-96-16,-1 4-16 0,1 2 0 0,0-2 0 15,-2-2-192-15,-1-5 176 0,-1-3-176 0,-1-2 160 16,-1-3-160-16,2-3 0 0,-3-2 144 0,0-2-144 16,0-2 128-16,-1-2-128 0,-1 0 160 0,0-4-160 15,0-2 128-15,1-2-128 0,-1-3 0 0,0-1 144 16,-1-4-1536-16,2-2-304 15,-1-10-64-15</inkml:trace>
  <inkml:trace contextRef="#ctx0" brushRef="#br0" timeOffset="61316.38">6051 17132 18879 0,'-7'-13'832'0,"5"5"192"0,0-2-832 0,0 0-192 0,2 1 0 0,-4 1 0 15,4 8 848-15,0 0 128 0,-2-7 32 0,2 7 0 16,0 0 128-16,0 0 16 0,0 0 16 0,0 0 0 0,0 0-320 0,-1 8-64 16,1 3-16-16,0 4 0 15,0 1-496-15,1 3-96 0,0 2-32 0,1 1 0 0,2-1-16 0,-2 1 0 31,0 1 0-31,0-1 0 0,-1-1-128 0,2-1 160 0,-2-1-160 0,1-1 160 0,-1-3-160 0,-1 0 0 16,0-3 144-16,1-2-144 0,1-2 128 0,-2-8-128 16,0 0 160-16,0 0-160 0,0 0 224 0,0 0-48 15,0 0-16-15,0 0 0 0,0 0-16 0,0 0 0 16,0 0 0-16,-1-12 0 0,1-4-144 0,1-3 192 16,2-2-192-16,-2-3 192 15,-1-2-192-15,-1-3 0 0,-1-1 0 0,2 2 0 0,0 1 0 16,0 4 0-16,-1 2 0 0,1 4 0 0,0 1 0 0,1 5 0 15,-1 11 0-15,0 0 0 0,3-7 256 16,-3 7 32-16,0 0 0 0,0 0 0 0,7-5 16 0,-7 5 0 0,10 1 0 0,0 4 0 16,-1 0-128-16,0 2-32 15,0 2 0-15,-1 1 0 16,2-1-144-16,0 2 0 0,-1 0 0 0,0 0 128 16,0 0-128-16,-2 2 0 0,1 0 0 0,0-1 0 0,-2-2 0 0,2 0 0 0,0 0 0 15,-3-2 128-15,-5-8-128 0,7 9 0 0,-7-9 144 0,7 8-144 16,-7-8-208-16,0 0-112 0,0 0-32 0,0 0 0 15,0 0-2144-15,0 0-416 0</inkml:trace>
  <inkml:trace contextRef="#ctx0" brushRef="#br0" timeOffset="61474.27">6063 17303 32767 0,'0'0'1456'0,"0"0"288"0,-9-1-1392 0,9 1-352 0,-8-1 0 0,8 1 0 0,0 0 144 0,0 0-144 16,0 0 192-16,6-6-192 15,3 0 0-15,4-2 0 0,1-1 0 0,3 1 0 0,-2-2-208 0,1-2 48 16,-2-3 16-16,2-1-9520 0,1-3-1888 0</inkml:trace>
  <inkml:trace contextRef="#ctx0" brushRef="#br0" timeOffset="63538.11">6042 16699 12895 0,'0'0'1152'0,"0"0"-928"0,0 0-224 0,0 0 0 0,0 0 1712 16,0 0 288-16,0 0 64 0,0 0 16 0,0 0-912 16,0 0-176-16,0 0-32 0,0 0-16 0,0 0-368 0,10-4-64 15,-2-3 0-15,2 1-16 0,1-1-80 0,0-2-16 16,2 0 0-16,-2 1 0 0,2-1-144 0,-1 2-48 16,0 2 0-16,0-1 0 0,-1 0-208 0,-1 0 0 15,-2 1 0-15,1 0 0 16,-9 5-912-16,7-4-128 0,-7 4-32 0,0 0-10144 15</inkml:trace>
  <inkml:trace contextRef="#ctx0" brushRef="#br0" timeOffset="63720.97">6084 16805 21823 0,'0'0'960'0,"0"0"208"0,0 0-928 0,0 0-240 0,0 0 0 0,0 0 0 15,0 0 176-15,0 0-16 16,0 0 0-16,9-5 0 0,-1 0 128 0,2-1 32 0,0-1 0 15,0-1 0-15,0 0 96 0,-1 0 32 16,1-3 0-16,0 0 0 0,-2-3-256 0,3 2-32 0,0 1-16 0,2-1 0 16,-2-1-752-16,1-1-160 0,0 0-16 0</inkml:trace>
  <inkml:trace contextRef="#ctx0" brushRef="#br0" timeOffset="64070.91">6415 16293 8287 0,'0'0'736'0,"-8"1"-592"0,2 3-144 0,-1 0 0 0,0 2 3664 0,1 1 704 16,1 4 144-16,2 1 32 15,0 1-3440-15,1 1-672 0,-2 1-144 0,3 2-32 16,2-1-64-16,3 2-32 0,-3-1 0 0,3 0 0 15,1-2-160-15,1 0 0 0,3-2 0 0,2-1 0 16,-2-2 144-16,2-1 0 0,1-1 0 0,1-2 0 0,1-3 112 0,2-1 0 0,-1-2 16 16,-1-2 0-16,1 0 192 0,0-2 48 0,-3-2 0 0,-1-3 0 0,0-2 224 0,-1-1 48 15,-3-2 16-15,-3-3 0 16,-1-1-208-16,-1-3-32 0,-4-1-16 0,0-1 0 0,-3-1-80 0,-4 2-16 31,-2 1 0-31,-2 1 0 0,-2 2-64 0,2 4 0 0,0 3-16 0,1 3 0 16,0 3 16-16,1 3 16 15,0 2 0-15,1 2 0 0,0 1-560 0,2 6-112 16,2 3-32-16,0 4-10976 16,3 4-2208-16</inkml:trace>
  <inkml:trace contextRef="#ctx0" brushRef="#br0" timeOffset="66715.07">10406 17711 5519 0,'0'0'496'0,"0"0"-496"0,0 0 0 0,0 0 0 15,2-7 2464-15,-2 7 400 0,0-9 80 0,0 1 0 16,0 8-1248-16,-1-8-256 0,1 8-48 0,0 0-16 15,-5-7-160-15,5 7-16 0,-5-6-16 0,-1 2 0 16,6 4-336-16,-6-2-64 0,-1 2-16 0,7 0 0 16,-9 2-192-16,1 2-64 0,0 3 0 0,-1 0 0 15,-1 3-304-15,0 2-64 0,0 2-16 0,2 0 0 16,0 0-128-16,0 2 160 0,1-1-160 0,1 0 160 16,2 1-160-16,0-2 0 0,2-1 0 0,2-1 128 15,1 1 0-15,3-2 0 0,0-2 0 0,4 0 0 0,-1-1 0 16,5 0-128-16,3-2 192 0,1 0-64 15,1-2 48-15,1-1 0 0,3-1 0 0,1-2 0 0,3-3-32 0,-3 0 0 16,2-1 0-16,2-3 0 0,3-1-144 0,0 1 128 16,-1-3-128-16,-1-1 128 0,0-1-128 0,-2-2 160 15,-4 0-160-15,-2 0 160 0,-3-2 32 0,-1 2 16 16,-3 1 0-16,-2 2 0 0,-2 0 0 0,-2-1 0 16,-4 0 0-16,-2 1 0 0,-4 1 240 0,-1 1 64 15,0 1 0-15,-3 2 0 0,-1 1 0 0,-1 2 0 16,-2 1 0-16,-1 1 0 0,-1 1-512 0,-4 2 0 0,-3 2-176 0,-3 3 176 31,0 1-976-31,0 2-80 0,-2-1-16 0,4 1 0 16,4-1-304-16,1 0-64 0,2 0-16 0,3-2-7840 15,3 0-1584-15</inkml:trace>
  <inkml:trace contextRef="#ctx0" brushRef="#br0" timeOffset="67015.06">10560 17495 20271 0,'-10'-13'1792'0,"4"5"-1424"0,2-2-368 0,-4 0 0 0,2-1 1232 0,0 2 176 15,2 0 48-15,-1 3 0 16,1 0 208-16,4 6 64 0,0 0 0 0,0 0 0 0,0 0-576 0,-8 1-96 16,8-1-32-16,-6 10 0 0,0 2-736 0,2 6-160 15,0 4-128-15,2 5 192 0,0 4-192 0,1 3 160 16,0 3-160-16,1 1 160 0,0 2-160 0,0 0 0 15,2 1 0-15,1 2 0 0,1 2 0 16,-1-2 128-16,0-1-128 0,2-4 0 0,-1 0 0 16,0-5 0-16,0-4 0 0,-1-1 0 0,-1-2 128 0,-1-3-128 15,-1-3 0 1,0-2 128-16,-1-3-128 0,0-2 128 0,0-3-128 0,0-1 128 16,1-9-624-16,0 0-128 0,0 0-16 0</inkml:trace>
  <inkml:trace contextRef="#ctx0" brushRef="#br0" timeOffset="67378.63">10814 18069 13647 0,'0'0'592'0,"-1"-6"144"0,-1 0-592 0,2 6-144 16,-2-10 0-16,1 2 0 0,1 8 1504 0,-2-8 272 0,2 8 48 0,0 0 16 15,-3-7 96-15,3 7 32 0,0 0 0 0,0 0 0 16,0 0-304-16,0 0-48 0,0 0-16 0,0 0 0 0,-3 7-704 0,1 3-128 0,1 1-48 0,1 4 0 15,1 1-336-15,2 2-64 0,0-1 0 0,-1 1-16 16,-2-1-176-16,1 1-128 31,1 1 144-31,1-1-144 0,0 0 0 0,0 0 128 0,1-2-128 0,0 1 0 0,-1-2 0 0,2-1 0 0,-2 0 0 0,0-3 0 32,1-2-560-32,-1 0-144 0,-3-9-48 0</inkml:trace>
  <inkml:trace contextRef="#ctx0" brushRef="#br0" timeOffset="67867.88">10785 18172 27647 0,'-10'-9'2448'0,"6"4"-1952"15,0-2-496-15,0 0 0 0,3-2 784 0,0 0 64 0,1-1 16 0,1 0 0 16,4-1-464-16,-2 1-80 0,1 0-32 0,3 2 0 0,-1-1 224 15,3 1 32-15,0 0 16 0,1 2 0 16,0 0-128-16,2 2-32 0,-1-1 0 0,0 2 0 0,0 1-144 0,-1 1-16 0,-1 1-16 0,-9 0 0 16,10 4-96-1,-3 2-128-15,-7-6 176 0,7 9-176 0,0-1 192 0,-3 2-192 0,-1-1 192 0,-1 1-192 16,1 0 0-16,-3 0 0 0,1-1 0 0,-1-1 0 16,-1 1 0-16,-2-1 0 0,3-8 0 0,-3 9 0 15,3-9 144-15,-3 7-144 0,3-7 0 0,0 0 144 16,-5 7-144-16,5-7 0 0,0 0 0 0,0 0 0 15,0 0 0-15,0 0 0 16,0 0 0-16,0 0 0 0,0 0 0 0,0 0 0 0,0 0 0 0,10 2 0 16,-1 0 0-16,0 1 0 0,0-1 0 0,0 2 0 31,0 2 0-31,1 0 0 0,0 1 0 0,1-1 0 16,-1 1 0-16,-1 0 0 0,-2 0 0 15,-2 1 0-15,-1 0 128 0,0 1-128 0,-2-1 0 0,-2-8 128 0,0 10 0 0,-2-1 0 16,-3-1 0-16,2-1 0 0,3-7 128 0,-9 9 0 15,-1-2 16-15,-1-1 0 0,0 0 160 0,-1-1 16 16,-1 0 16-16,0-1 0 0,-1 0-128 0,-1-1-16 16,0-1-16-16,1 0 0 0,-1 0-112 0,2 1 0 15,1-1-16-15,2 0 0 0,1 0-176 0,9-2 0 16,0 0 0-16,0 0 0 16,0 0-1680-16,0 0-320 0,0 0-64 0</inkml:trace>
  <inkml:trace contextRef="#ctx0" brushRef="#br0" timeOffset="70610.51">18877 16481 17503 0,'0'0'1552'0,"-3"-4"-1232"0,3 4-320 0,0 0 0 15,-3-5 1040-15,2-1 160 0,-1 1 16 0,2 5 16 16,0 0-896-16,0 0-176 0,-3-7-32 0,3 7-128 16,0 0 624-16,-5-4 16 0,1 0 0 0,4 4 0 15,-8 0 256-15,1 2 48 0,-2 3 16 0,1 0 0 16,-2 3-384-16,-1 1-64 0,-1 2 0 0,-1 1-16 0,-1 1 80 0,0 3 0 16,0 0 16-16,2 1 0 15,0 2-80-15,3 0 0 0,-1-1-16 0,3-1 0 16,3 2-304-16,3-1-48 0,2-4-16 0,4 0 0 0,-1 0-128 15,5 0 0-15,1-2 0 0,4-1-176 16,5-1 176-16,-1-3 0 0,1-2 0 0,2-3 0 0,5-1 0 16,-1-3 272-16,-2-3-32 0,1-2-16 0,-2-2-64 0,2-3-16 15,3-4 0-15,-3-1 0 0,3-2 0 0,1-2 0 16,-2 1 0-16,-2 0 0 0,-3-1-16 0,-3 1-128 16,-4 1 192-16,-4 2-64 0,-2 0 96 0,-5 3 16 15,-3 1 0-15,-2 0 0 0,-4 0 336 0,-1 1 64 16,-4 1 0-16,-1 1 16 0,-3 0-288 0,0 3-64 0,-3 1-16 15,1 3 0-15,-2 0-288 0,0 0-192 0,3 3 16 16,0 3 16-16,1-1-176 0,0 1-48 0,0 3 0 0,2-1 0 31,1 1-384-31,2 0-64 0,1 1-32 0,3-1 0 16,0 0-1504-16,6-6-288 0,-5 6-64 0</inkml:trace>
  <inkml:trace contextRef="#ctx0" brushRef="#br0" timeOffset="70906.28">18922 16208 28559 0,'0'0'2544'0,"-3"-9"-2032"0,-1 1-512 0,4 8 0 16,0 0 624-16,0 0 16 0,0 0 16 0,0 0 0 15,0 0 64-15,0 0 16 0,0 0 0 0,0 0 0 0,-1 8-160 0,1 3-16 16,0 2-16-16,1 5 0 0,1 2-272 0,0 5-48 15,1 3-16-15,1 4 0 0,-1 0 32 0,0 2 0 16,0 2 0-16,1 3 0 0,-2 1-96 0,1 0-16 16,-1 1 0-16,2 0 0 0,-2 0-128 0,0-1 128 15,-1-3-128-15,-1-1 128 0,-1-4-128 0,0-4 160 0,0-3-160 0,-1 1 160 16,-1-4-160-16,2-2 128 0,-1-3-128 16,0-1 128-16,1-2-128 0,-3-2-272 0,2-2 64 0,2-2-11056 15,0-8-2192 1</inkml:trace>
  <inkml:trace contextRef="#ctx0" brushRef="#br0" timeOffset="72049.56">19369 17058 9215 0,'0'0'400'0,"0"0"96"0,0 0-496 0,0 0 0 0,0 0 0 0,0 0 0 0,0 0 2016 0,0 0 304 15,0 0 64-15,0 0 16 16,0 0-1568-16,7-2-304 0,-7 2-64 0,0 0-16 0,7-6-32 0,-7 6-16 16,7-8 0-16,-7 8 0 15,5-6 48-15,-5 6 16 0,4-7 0 0,-4 7 0 16,0 0 160-16,2-7 16 0,-2 7 16 0,0 0 0 16,0-9-16-16,0 9-16 0,-5-8 0 0,1 3 0 0,4 5 208 0,-8-3 32 15,8 3 16-15,-10 1 0 0,0 3-64 16,0 0-16-16,-1 3 0 0,0 3 0 0,-2 2-416 15,1 2-64-15,0 1-32 0,0 2 0 16,0 2 48-16,2 2 16 0,2 1 0 0,2 0 0 0,0-2-160 0,3-1-48 0,2 0 0 16,2 0 0-1,2-4-144-15,3-2 0 0,0-2 0 0,3-1 0 0,1 0 0 0,1-2 0 0,2-3 0 16,1 1 0-16,2-4 0 16,-1-2 128-16,-2-2-128 0,3-3 128 0,-1-2 0 0,2-3 0 0,-1-2 0 0,2-4 0 31,-2-1-576-31,2-4-112 0,-1-4-16 0,0 2-16 15,-1-1-2672-15,-1 2-512 0</inkml:trace>
  <inkml:trace contextRef="#ctx0" brushRef="#br0" timeOffset="72664.8">19503 16435 31903 0,'0'0'1408'0,"0"0"304"0,0 0-1376 0,0 0-336 0,0 0 0 0,0 0 0 16,5-6 224-16,2-1-32 0,3 2 0 0,1 0 0 15,1 1 256-15,2-1 64 0,3 1 0 0,0 0 0 16,1-1-272-16,1 1-48 0,-1-2-16 0,2 2 0 16,-2-3-304-16,-1 1-64 0,-1-1-16 0,-2 0 0 31,-1 0-1872-31,-2 1-368 0,-3 2-80 0,-3-1-10192 0</inkml:trace>
  <inkml:trace contextRef="#ctx0" brushRef="#br0" timeOffset="72837.32">19519 16533 23951 0,'0'0'2128'0,"0"0"-1696"16,0 0-432-16,0 0 0 16,0 0 1632-16,0 0 240 0,0 0 48 0,9-1 16 0,0-1-1104 0,1-1-240 15,2-1-32-15,2 1-16 0,3-1-80 0,1-1-16 16,2 1 0-16,1-2 0 0,1 0-208 0,1-1-48 15,-2 2-16-15,1-3 0 0,0-2-336 0,0 0-64 16,-3-1-16-16,0-1 0 16,-2-3-2592-16,2-1-528 0</inkml:trace>
  <inkml:trace contextRef="#ctx0" brushRef="#br0" timeOffset="76404.73">20268 15948 5519 0,'0'0'240'0,"0"0"64"0,0 0-304 0,0 0 0 0,0 0 0 0,0 0 0 15,0 0 2096-15,0 0 352 0,-6-3 80 0,6 3 16 16,-6-5-896-16,6 5-176 0,-7-2-48 0,7 2 0 16,0 0-368-16,0 0-80 0,0 0-16 0,-7 1 0 15,7-1-320-15,-5 5-64 0,5-5 0 0,-6 8-16 16,2 1-384-16,1 1-176 0,-2 1 160 0,2 3-160 0,-1 3 128 0,1 2-128 15,-1 0 0-15,0 3 0 16,2 4 240-16,0 1-48 0,1 2-16 0,1 0 0 0,-1 2 0 0,3 0 0 16,2 0 0-16,2 0 0 0,2-2-48 0,1 0-128 15,0-3 192-15,2-3-64 0,0-2 80 0,1-2 16 16,1-2 0-16,-1-4 0 0,1-3 432 0,1-3 96 16,1-1 16-16,1-3 0 0,-1-3 128 0,1-2 48 15,1-4 0-15,1 0 0 0,1-2-400 0,-1-3-80 0,0-4-16 16,-2-3 0-16,0-1-16 0,-2-4-16 0,-1-4 0 15,-2-4 0-15,-2-2 64 0,-1-2 16 0,-4-3 0 0,-2-1 0 16,-3-2-80-16,-2 2-16 0,-4-2 0 0,-1 3 0 16,-2 3 0-16,-1 4 0 0,-4 4 0 0,1 4 0 15,0 5 0-15,-2 5 0 0,0 4 0 16,1 5 0-16,-1 2-144 0,1 6-48 0,-1 6 0 0,0 5 0 16,-3 6-400-16,1 6-64 0,2 6-32 0,1 3 0 31,-1 2-1824-31,3 3-352 0,2 2-80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34:16.698"/>
    </inkml:context>
    <inkml:brush xml:id="br0">
      <inkml:brushProperty name="width" value="0.05292" units="cm"/>
      <inkml:brushProperty name="height" value="0.05292" units="cm"/>
      <inkml:brushProperty name="color" value="#FF0000"/>
    </inkml:brush>
  </inkml:definitions>
  <inkml:trace contextRef="#ctx0" brushRef="#br0">2732 1879 12543 0,'0'0'560'0,"0"0"112"0,0 0-544 0,0 0-128 16,0 0 0-16,2-6 0 0,-1 1 1184 0,-1 5 208 15,2-6 32-15,-2 6 16 0,2-6-272 0,0 0-48 16,-2 6-16-16,0 0 0 0,0 0-272 0,0 0-64 0,0 0-16 0,0 0 0 16,0 0-320-16,0 0-64 0,0 0-16 0,0 0 0 15,0 0-112-15,0 0-32 0,0 0 0 0,2 8 0 0,-1 1 64 0,0 3 16 31,-1 1 0-31,-1 4 0 0,-1 2 160 0,0 2 16 0,-1 1 16 0,-2 4 0 16,1 1-32-16,-1 4-16 0,1 2 0 0,1 3 0 16,-2 4-160-16,2 0-16 15,0 2-16-15,0-1 0 0,2-1 0 0,-2-2 0 0,2-1 0 0,0-1 0 16,1-2-64-16,0-1-16 0,-2-2 0 16,1-2 0-16,-1 0-160 0,1-2 160 0,0 0-160 0,1-4 160 15,-1-2-160-15,0-1 0 0,0-2 144 0,0-1-144 16,0-3 0-16,0-1 144 0,0-2-144 0,1-2 0 15,0-2-352-15,0-7-176 0,0 0-48 0,0 0 0 16,0 0-2256-16,0 0-464 0,0 0-96 0,3-20 0 0</inkml:trace>
  <inkml:trace contextRef="#ctx0" brushRef="#br0" timeOffset="565.25">2640 1944 13407 0,'0'0'592'0,"0"0"128"0,0 0-576 0,0 0-144 0,0 0 0 0,0 0 0 16,0 0 1408-16,0 0 240 0,-6-1 48 0,6 1 16 0,-5-1-496 16,5 1-80-16,0 0-32 0,0 0 0 0,0 0-400 0,0 0-96 15,0 0-16-15,0 0 0 0,7-4-80 0,3 2 0 16,1 0-16-16,3 0 0 0,2-2-16 0,3 0 0 0,2 0 0 0,3-2 0 16,3 1-160-16,3-1-48 0,1-1 0 0,3 2 0 15,0-3-64-15,1 1-16 16,3-1 0-16,1 0 0 15,4 0 16-15,3 2 0 0,6-1 0 0,2 2 0 16,2-2-80-16,1 1 0 0,0-2-128 0,3 0 192 0,3 2-64 0,4-1-128 0,5 1 176 0,1-1-176 16,-3-4 176-16,2 2-176 0,-1 1 160 0,3 1-160 15,2 0 128-15,-1 0-128 16,-3-1 0-16,-2 0 0 0,-3 2 128 0,0 2-128 16,0 1 0-16,-2-1 144 0,-3 0-144 0,-2 0 0 15,-4 0 0-15,-3 1 128 0,-3 0-128 0,-2 0 0 0,-4 1 144 0,-1 0-144 16,2 1 0-16,-4 0 144 15,-2 0-144-15,-4 0 0 0,-3-2 144 0,-3 1-144 0,-3-1 0 0,-3 1 144 0,-1 0-16 0,-3 0-128 16,-3 1 192-16,-1 0-64 16,-3 0-128-16,-3 0 192 0,-3 1-192 15,0 0 192-15,-6 0-192 0,5 2-256 16,-5-2 64-16,0 0 16 16,0 0-848-16,5 6-192 0,-1 0-16 0,-1 0-12496 0</inkml:trace>
  <inkml:trace contextRef="#ctx0" brushRef="#br0" timeOffset="913.09">5394 1702 13823 0,'0'0'608'0,"0"0"128"0,0 0-592 0,0 0-144 0,0 0 0 0,0 0 0 15,1-5 1920-15,0 2 368 0,-1 3 64 0,0 0 16 16,0 0-736-16,0 0-144 0,4-3-16 0,-4 3-16 15,0 0-592-15,0 0-112 16,0 0-32-16,0 0 0 0,5 3-192 0,0 4-32 0,0 0-16 0,-1 3 0 0,1 1-64 0,-1 2-16 16,0 2 0-16,-1 0 0 15,0 4-96-15,-1 3-32 0,-1 3 0 0,3 4 0 0,-4-1 112 16,1 4 0-16,1 1 16 0,-1 2 0 0,-2 4-64 0,2 2-16 16,-1 0 0-16,0 3 0 0,1 2-176 0,0-1-144 15,0 0 192-15,1-1-192 0,0 0 144 0,-1-4-144 16,1 0 0-16,-1-3 144 0,1 0-144 0,1-2 128 15,-2-3-128-15,0-2 128 0,0-3-128 0,0-2 192 16,-1-2-192-16,-1-2 192 0,-1-1-64 0,-1-3 0 0,0-2 0 16,0-1 0-16,-2-2-128 0,1-1 0 0,1-1-160 15,-4-1 160 1,2-2-2624-16,-2-2-416 0</inkml:trace>
  <inkml:trace contextRef="#ctx0" brushRef="#br0" timeOffset="1558.63">2612 1942 1839 0,'0'0'160'0,"0"-7"-160"15,0 0 0-15,0 1 0 0,0-1 3456 0,0 1 640 16,1-1 144-16,0 1 32 0,1 1-2224 0,-2 5-448 0,1-6-96 0,-1 6-16 16,0 0-336-16,0 0-64 0,0 0 0 15,0 0-16-15,5 5-448 0,0 3-96 0,-3 0-16 0,0 4 0 0,1 3-112 0,-2 1-16 16,0 3-16-16,1 4 0 0,-1 5 80 0,-1 3 32 16,0 6 0-16,0 7 0 0,-1 5-32 0,1 4-16 15,0 3 0-15,0 1 0 0,0 2-240 0,1-2-32 16,0-1-16-16,2-2 0 0,0-2-144 0,2-3 0 15,0-3 144-15,1-3-144 0,-1-3 272 0,2-3-16 16,-2-2 0-16,1-3 0 0,-1-3-16 0,1-3-16 16,-4-2 0-16,1 0 0 0,1-2-224 0,-1-4 176 15,-1-1-176-15,0-2 160 0,-1-2-160 0,1-2 160 16,-2-1-160-16,0-2 160 16,-2-3-672-16,2-5-144 0,0 0-32 0,-2 6-9536 0,-1-2-1904 0</inkml:trace>
  <inkml:trace contextRef="#ctx0" brushRef="#br0" timeOffset="2161.17">2606 3197 19583 0,'0'0'864'0,"0"0"176"0,0 0-832 0,0 0-208 0,-6 0 0 0,6 0 0 16,0 0 784-16,0 0 112 15,-5 1 32-15,5-1 0 0,0 0 64 0,0 0 16 16,0 0 0-16,0 0 0 0,0 0-656 0,0 0-128 15,0 0-32-15,3 6 0 0,-1 0 128 0,4-2 32 0,0 0 0 0,3-1 0 0,2-1 176 0,1 0 48 0,2-1 0 0,3 0 0 16,2-1 0-16,2 0 0 16,3 0 0-16,2-1 0 0,3 0-64 15,3 0 0-15,4-1 0 0,-1 1 0 0,1-2-336 0,2-1-176 16,1 2 160-16,3 0-160 0,2-1 128 0,5-1-128 16,2 1 0-16,1 0 144 0,1-1-144 0,2 1 0 0,-1 0 0 0,1-2 0 15,2 1 0-15,3 0 0 0,3-1 0 0,0 2 128 16,-2-3-128-16,-1 1 0 15,-2-1 0-15,-2 1 0 0,3-2 0 0,1 2 0 16,3 0 0-16,-2 1 0 0,-5-4 128 16,1 1-128-16,-5 0 0 0,0 0 128 0,0 2-128 0,2-2 0 15,6 3 0-15,-5-1 128 0,-6 0-128 16,-2 1 0-16,-1-1 0 0,-2 1 128 0,-3 0-128 0,-2 2 0 16,0 0 0-16,-2 0 0 0,0 1 0 0,-2 0 0 15,0-2 0-15,-2 1 0 0,-1 0 128 0,-4 1-128 16,-1-1 0-16,-3 1 128 0,-2-2-128 0,-2 1 0 15,-3 1 0-15,0 0 128 0,-2 1-128 0,0 1 0 16,-3 0 144-16,0-1-144 0,-3 1 0 0,1 0 0 16,-2 1 0-16,1 0 128 0,-1 0-128 0,0 0 0 15,-3 0 0-15,-5-2 0 0,0 0-352 0,0 0-32 0,0 0-16 0,0 0 0 32,0 0-1456-32,0 0-272 0,0 0-64 0</inkml:trace>
  <inkml:trace contextRef="#ctx0" brushRef="#br0" timeOffset="2303.73">5463 2932 10127 0,'0'0'896'0,"0"0"-704"0</inkml:trace>
  <inkml:trace contextRef="#ctx0" brushRef="#br0" timeOffset="2827.27">4406 4316 19343 0,'0'0'1728'0,"0"0"-1392"0,0 0-336 0,0 0 0 0,0-5 2736 0,0 5 464 15,0 0 112-15,0 0 16 0,0 0-1792 0,0 0-336 16,0 0-80-16,0 0-16 0,-2 9-368 0,0 1-80 15,0 1-16-15,1 2 0 0,-2 2-208 0,2 3-48 0,0 2-16 16,-1 1 0-16,0-2-112 0,0 2-32 0,2 1 0 0,-4 1 0 16,0-1-96-16,2 0-128 0,-2 0 176 0,3-2-176 15,0-1 144-15,1-3-144 0,-1 0 0 16,0-2 144-16,1-2-288 0,0-1-64 0,0-1-16 0,1-1 0 31,1-3-2064-31,-2-6-400 0,0 0-96 0,8 2-11952 0</inkml:trace>
  <inkml:trace contextRef="#ctx0" brushRef="#br0" timeOffset="3049.57">4548 4371 29663 0,'0'0'1312'0,"0"0"272"0,0 0-1264 0,0 0-320 0,0 0 0 0,0 0 0 16,0 0 1120-16,0 0 160 0,0 0 48 0,0 0 0 0,8 4-176 0,-1-1-16 0,-2 3-16 15,1 1 0-15,0 2-352 0,1 2-64 16,-3 2 0-16,2 2-16 15,-1 0-256-15,0 0-48 0,-3 2-16 0,0 0 0 16,1 3-112-16,-2 0 0 0,-2 1-16 0,-2 0 0 16,-3 1-240-16,-1 0 0 0,-3 0 0 0,-1-1-160 31,-2 0-336-31,-2 0-64 0,-1 1-16 0,-1-3 0 0,-2 1-512 16,0-2-128-16,-1-2 0 0,-1 1-10144 0,2-2-2016 0</inkml:trace>
  <inkml:trace contextRef="#ctx0" brushRef="#br0" timeOffset="3273.72">4004 4373 35007 0,'-6'1'3120'0,"0"1"-2496"16,-1 1-496-16,-1 3-128 0,1 0-240 0,0 3-64 15,-2 2-16-15,0 2 0 0,1 5 720 0,-1 2 144 16,1 1 32-16,0 4 0 0,2 1-160 0,1 2-32 15,2 0 0-15,2 2 0 0,1 0-192 0,3 1-64 16,3-2 0-16,2 0 0 0,1-1-128 0,5-1 0 0,1-1 0 0,4 0 0 31,2-3-304-31,3-4-80 0,2-2-32 0,5-4-10528 16,8-3-2112-16</inkml:trace>
  <inkml:trace contextRef="#ctx0" brushRef="#br0" timeOffset="4656.85">11170 1150 8287 0,'0'0'736'0,"0"0"-592"0,-1-6-144 0,1 2 0 16,0-2 1680-16,0 2 304 15,-1-2 64-15,1 1 16 0,0-1-608 0,0 2-128 0,0 4-32 0,0-5 0 16,0 1-368-16,0 0-80 16,0-1-16-16,0 5 0 0,0 0-144 0,1-4-48 0,-1 4 0 0,0-5 0 15,0 5-16-15,0 0-16 0,0 0 0 0,0 0 0 16,0 0 0-16,0 0 0 0,0 0 0 0,0 0 0 15,0 0-160-15,0 0-16 0,0 0-16 0,0 0 0 16,-3 6-224-16,1-1-32 0,-2 4-16 0,2 2 0 16,-1 1-144-16,2 2 160 15,-1 2-160-15,-1 2 160 0,1 1-160 0,1 3 128 16,-1 2-128-16,1 1 128 0,-1 1 16 0,1 3 0 16,-1 3 0-16,2 4 0 0,0 3 48 0,2 3 0 0,-1 4 0 0,0 3 0 0,1 3 0 0,0 3 0 15,0 2 0-15,1 2 0 16,-1 2-64-16,0 3 0 15,1-1 0-15,1 2 0 0,0 1-128 0,0 3 192 0,0-1-192 0,-1 0 192 0,0-1 48 0,1-1 16 16,-1-2 0-16,1-3 0 0,-2-1-80 16,2-3-16-16,-1-1 0 0,0-3 0 0,1-1-16 0,-1-3 0 15,0-2 0-15,-1-1 0 0,1-2 160 0,-1-4 16 16,1 0 16-16,-1-2 0 0,-1-1-144 0,1-2-16 0,1-3-16 16,-1-1 0-16,-1-1-16 0,1-1 0 0,-1-3 0 15,2-1 0-15,-2-3-144 0,0-2 0 0,0 0 0 0,0-1 128 16,0-1-128-16,0-3 0 0,-1-2 144 15,0 0-144-15,0-2 0 0,0-1-128 0,0 0 0 0,1-2 0 32,-1-2-544-32,1 0-96 0,-1-6-32 0,0 0 0 15,0 0-1888-15,0 0-384 16,0 0-80-16</inkml:trace>
  <inkml:trace contextRef="#ctx0" brushRef="#br0" timeOffset="5636.16">11130 1101 13823 0,'0'0'608'0,"0"0"128"0,-6-1-592 16,1 0-144-16,-2-1 0 0,2 1 0 0,5 1 1056 0,0 0 176 15,0 0 48-15,0 0 0 0,0 0 192 0,0 0 32 16,0 0 16-16,0 0 0 0,0 0-688 0,7-4-128 15,3 1-16-15,3 0-16 0,3-1 48 0,0 1 16 16,3-1 0-16,2-1 0 0,3 0-64 0,2-1-16 16,3 1 0-16,3 0 0 0,2 0-368 0,5 2-80 15,2-1-16-15,3 1 0 0,0-1-192 0,-1-1 0 16,-2 1 0-16,0 1 0 0,-3-1 128 0,0 1-128 16,-3 0 0-16,0-1 0 0,-3 0 0 0,0 1 0 15,-1 0 0-15,-3 1 0 0,-3-1 0 0,-1 2 0 0,-5 0 0 16,-2 0 0-16,-3 1 0 0,-2 0-240 15,-2 0 32-15,-3 0 0 16,-7 0-240-16,0 0-32 0,0 0-16 0,0 0 0 16,0 0-288-16,0 0-64 0,0 0-16 0,0 0 0 15,0 0-304-15,0 0-64 0,-1 5-16 0,1-5 0 16,-4 6 368-16,4-6 80 0,-4 4 16 0,4-4 0 0,0 0 624 0,0 0 160 0,-6 2 0 0,6-2 0 0,0 0 192 16,0 0 80-16,-4-1 16 0,-1 0 0 0,5 1 544 0,0 0 128 15,-7-2 0-15,3 1 16 0,4 1 64 0,0 0 16 16,0 0 0-16,0 0 0 0,0 0-384 0,0 0-80 15,0 0-16-15,0 0 0 0,-4 5-208 0,3 2-48 16,2 1-16-16,0 0 0 0,0 2-32 16,1 1 0-16,-1 1 0 0,0 2 0 15,0 2-80-15,1 2 0 0,-1 1-16 0,0 3 0 0,-1 3-16 0,0 2 0 16,1 2 0-16,-1 2 0 0,-1 2 0 0,1 3 0 16,0 3 0-16,0 3 0 0,0 3-16 0,1 3 0 15,2 0 0-15,2 2 0 0,-2 1-16 0,3 1-128 16,0 2 192-16,2 0-64 0,0-1 0 0,0 2 0 15,-1-2 0-15,1 1 0 0,0 1 48 0,0 0 0 16,0 3 0-16,0-3 0 0,0-2-16 0,-2 0 0 16,0 1 0-16,-1-1 0 0,1-2 32 0,-2-3 0 0,0-1 0 0,0-1 0 15,-2 1 64-15,1-3 0 0,-2-3 16 0,2 0 0 16,-2-2-48-16,0-1-16 0,1-2 0 0,-1-1 0 16,0-2-80-16,0-2 0 0,1 1-128 15,1-2 192-15,-2-4-192 0,0 1 176 0,1-1-176 0,0-2 160 16,-2 0-160-16,1-2 160 15,0-2-160-15,2-2 160 0,-2-3-160 0,0 0 128 0,-1-2-128 0,2-1 128 16,-2-1-128-16,1-1 0 16,0-1 144-16,0 0-144 0,0-4-320 0,-1-5-144 0,0 0-32 0,0 7-11024 15,-1-2-2224-15</inkml:trace>
  <inkml:trace contextRef="#ctx0" brushRef="#br0" timeOffset="6218.02">11283 3604 16175 0,'0'0'704'0,"0"0"176"0,0 0-704 0,-6-1-176 16,-1-1 0-16,7 2 0 0,-6-2 1984 0,6 2 352 31,-6-3 80-31,6 3 16 0,0 0-560 0,0 0-96 16,0 0-32-16,0 0 0 0,-4-2-640 0,4 2-128 15,0 0-16-15,0 0-16 0,0 0-368 0,0 0-64 0,0 0 0 0,0 0-16 0,0 0-288 0,0 0-48 16,0 0-16-16,8-2 0 0,-2-1-16 0,3 1-128 16,0 1 192-16,3 0-64 0,0 1-128 0,5 1 0 15,0-2 144-15,4 0-144 0,3 0 128 0,5 0-128 31,3-2 160-31,3 0-160 0,1 1 128 0,2-1-128 0,0-2 0 0,1 1 144 0,-1-1-144 0,2 2 0 16,-1 0 0-16,3 1 0 0,2-1 0 16,0 2 0-16,0-1 0 0,-4 0 0 0,-1-1 0 0,-2 2 128 0,-3-2-128 15,-5 1 0-15,-1-2 128 16,-3 2-128-16,-2-1 0 0,-4 2 128 0,-2 0-128 0,-4 0 128 16,-2-1-128-16,-2 1 128 0,-9 1-128 0,0 0 128 15,0 0-128-15,0 0 128 0,0 0-464 16,0 0-112-16,0 0 0 0,0 0-16 0,0 0-1616 0,-6 5-320 15,-1 2-64-15,2-1-11552 0</inkml:trace>
  <inkml:trace contextRef="#ctx0" brushRef="#br0" timeOffset="6610.2">11460 4060 12895 0,'0'0'1152'0,"0"0"-928"0,0-4-224 0,-1-2 0 16,1 1 3168-16,0-1 592 0,0 1 112 0,-2-1 32 0,2 6-1632 0,0 0-320 15,-1-5-64-15,1 5-16 16,0 0-592-16,0 0-112 16,0 0-16-16,0 0-16 0,0 0-368 0,0 0-64 0,-1 6 0 0,0 3-16 0,-1 2-208 0,0 2-32 0,0 3-16 0,-1 1 0 15,0 2-192-15,1 2-48 16,0-1 0-16,-1 1 0 0,1-2-192 0,1 1 128 16,-2 0-128-16,1 0 0 0,-1 0 0 0,1-1 128 0,0 0-128 0,1 1 0 15,-1-4 0 1,0 1-288-16,-1-1 64 0,2-1 16 31,0-1-2032-31,0-1-416 0,0-1-80 0,0-2-13168 0</inkml:trace>
  <inkml:trace contextRef="#ctx0" brushRef="#br0" timeOffset="7038.97">11347 4235 34271 0,'0'0'1520'0,"2"-7"304"0,0 0-1456 0,1-1-368 15,1-1 0-15,3 0 0 0,-1 1 704 0,2 0 80 0,2 0 16 0,0 2 0 16,1 0 16-16,1 2 0 0,0 0 0 0,0 2 0 16,-1 1-480-16,0 2-80 15,2 1-32-15,-2 2 0 0,-2 0-224 0,-1 3 0 16,-1 2 0-16,-1 0 0 0,-2 2 0 0,-3 2-160 0,-1-1 32 0,-2 2 0 16,-2 1-64-16,0 2 0 0,-3 0 0 0,1 2 0 15,-4-1 192-15,0-2 0 0,1 1 0 16,0-3-128-16,0-2 128 0,2-1 0 0,0-1 0 0,4-1 0 15,0 0 0-15,0-3 0 0,2 0 0 0,1-6 0 0,0 0 0 16,6 5-128-16,1 1 0 0,3-2 0 16,1 1-80-16,3 0-16 0,2-1 0 0,1 0 0 15,-1-1 224-15,2 1-176 0,0 2 176 0,-1-1-160 0,-3 2 160 0,-1 1 192 16,-1-1-32-16,-1 1-16 0,-2 1-16 0,-2 0-128 16,-2 1 192-16,0 0-64 0,-4 1 48 0,-1-2 0 15,-1 0 0-15,-3 0 0 0,-1 0 256 0,-3 0 48 16,-1-2 16-16,-3 1 0 0,-3-1-32 0,-4-1 0 15,-3 0 0-15,0-2 0 0,-2-1-176 0,0 0-32 16,1-3-16-16,0 1 0 0,1-1-240 0,1-1 176 16,2-2-176-16,3 1 160 15,0 0-1072-15,3-1-224 0,1-2-32 0,3-1-17360 0</inkml:trace>
  <inkml:trace contextRef="#ctx0" brushRef="#br0" timeOffset="8126.36">17734 1019 2751 0,'0'0'256'0,"0"0"-256"15,2-5 0-15,-1 1 0 0,0-2 1616 0,2 0 288 16,-2 1 48-16,1 1 16 0,-1 0-272 0,0-2-48 15,0 2-16-15,1 0 0 0,-2 0-368 0,0 4-80 0,0 0-16 0,3-4 0 16,-2-1-160-16,-1 5-48 16,0 0 0-16,1-5 0 0,-1 0-32 0,0 5-16 0,0 0 0 0,0 0 0 15,0 0-80-15,0 0 0 16,0 0-16-16,0 0 0 0,0 0-272 0,0 0-48 0,0 0-16 16,0 0 0-16,0 0-160 0,0 0-48 0,-3 9 0 0,1 2 0 15,-1 1-32-15,1 4-16 0,0 2 0 0,0 4 0 16,0 4-16-16,0 3 0 0,0 6 0 0,0 5 0 15,1 3 144-15,0 5 32 0,-2 7 0 0,1 4 0 16,1 2-48-16,0 4 0 0,0 3 0 0,0 5 0 0,0 1-112 16,2-1-32-16,0-1 0 0,0-2 0 15,0 0-192-15,2 0 176 0,1-1-176 0,-1-3 160 0,1-3 32 0,2-5 16 16,-3-3 0-16,2-2 0 0,0-2-32 0,1-5-16 16,-2-4 0-16,0-4 0 0,1-2-32 0,-1 0 0 15,0-4 0-15,-1-4 0 0,-1-3-128 0,0-1 160 0,0-5-160 0,0-1 160 31,-1-4-160-31,0-2-176 0,-1-2 48 0,0-2 0 16,0-3-864-16,0-5-160 0,0 0-48 0,0 0-9648 16,0 0-1936-16</inkml:trace>
  <inkml:trace contextRef="#ctx0" brushRef="#br0" timeOffset="8944.35">17724 1005 9215 0,'0'0'816'0,"0"0"-656"16,0 0-160-16,0 0 0 0,-5 0 1296 0,5 0 240 0,-6-1 32 0,6 1 16 15,0 0-256-15,0 0-48 0,0 0-16 0,0 0 0 16,0 0-272-16,0 0-48 0,0 0-16 0,0 0 0 16,0 0-384-16,7-2-80 0,0 0-16 15,2 0 0-15,2 0 192 0,2-1 16 0,4 1 16 0,3 0 0 16,2 0 112-16,3 0 32 0,4-1 0 0,-1 0 0 0,3-1-160 0,2 0-16 15,1 1-16-15,2 0 0 0,4-2-272 0,5 1-48 32,5 0-16-32,4 0 0 0,5 1-160 0,0 1-128 0,-1-2 192 0,2 1-192 0,2 1 128 0,4 0-128 15,3 0 0-15,0-1 0 16,-2 0 128-16,4 1-128 0,-2 1 0 0,3 0 0 16,3 0 0-16,-1-2 0 0,-3 1 128 0,-3 0-128 0,-3-1 128 0,1 0-128 15,1 2 192-15,1 0-192 16,-1-1 240-16,-2-1-64 0,-5-2-16 0,0 2 0 15,-3 0 16-15,2 1 0 0,2 0 0 0,1 0 0 0,-2-1-32 16,-1 1 0-16,-4 0 0 0,-1-1 0 0,-1 1-16 0,2 1 0 0,2 1 0 0,1 0 0 16,-1 0-128-1,-3 0 128-15,-4-1-128 0,1 0 128 16,1 1-128-16,-1 1 0 0,2 1 144 0,1 0-144 16,3 1 0-16,-2-2 144 0,-1-1-144 0,-1-1 0 15,-1-1 176-15,-1 1-176 0,0 0 160 0,2 1-160 16,-3 1 144-16,1-1-144 0,-3-2 128 0,-3-1-128 15,-2-2 128-15,-3 1-128 0,-3 1 0 0,0 1 128 16,-3 0-128-16,-1 1 160 0,-2-1-160 0,-1 1 160 0,0 1-160 0,-1 0 0 16,0-1 0-16,-2 1 0 0,-2-1 0 0,-2 0 128 15,-2 0-128-15,-1 0 0 0,-3-1 0 0,-2 1 0 16,-3 0-144-16,-1 0 144 16,-2 1-576-16,-1 0 0 0,-2 0 0 0,-6 0 0 15,0 0-1504-15,0 0-304 0,0 0-64 0</inkml:trace>
  <inkml:trace contextRef="#ctx0" brushRef="#br0" timeOffset="9410.54">22074 890 6447 0,'1'-3'576'0,"1"2"-576"0,2-2 0 0,-1 1 0 0,-3 2 3424 0,2-2 576 0,1-1 112 0,-1 0 32 16,2 1-1936-16,-4 2-384 0,0 0-80 0,3-2-16 15,-1 1-496-15,-2 1-96 0,0 0-32 0,4 0 0 0,1 2-432 16,-2 0-96-16,-3-2 0 0,5 5-16 16,-2-1-112-16,1 1-32 0,0-1 0 0,0 3 0 15,0-1-96-15,1 3-32 0,0 1 0 0,0 1 0 0,-2 0 0 16,2 2 0-16,0 1 0 0,-1 3 0 16,1 0-32-16,-1 2-16 0,-1 1 0 0,1 1 0 0,0 0 0 15,-1 2 0-15,1 1 0 0,-1 1 0 0,0 1-32 0,-1 0 0 16,0 3 0-16,-1 1 0 0,0 3-64 0,0 3-16 15,1 2 0-15,-2 1 0 16,1 0-128-16,0 3 0 0,-1 2 144 0,1 1-144 0,2 1 0 0,-2 4 144 16,0 0-144-16,1 2 0 0,0 2 208 0,0-1-64 15,1 0-16-15,-1-2 0 0,-1-2 48 0,0 0 0 16,0 1 0-16,1 0 0 0,-2 2 16 0,0-5 0 16,0-3 0-16,-1-1 0 0,0 0 16 0,0-3 16 15,0-3 0-15,0-2 0 0,0-1 32 0,0-1 16 16,-1-1 0-16,1-1 0 0,-1-2-80 0,1-2-32 0,0-1 0 0,0-2 0 15,0-1-160-15,0-3 192 0,0-3-192 0,-2-1 192 16,1-3-192-16,1-1 192 16,1-1-192-16,-3-3 192 0,-1-2-448 0,4-6-96 0,0 0-16 0,0 0 0 31,0 0-2800-31,-4 1-560 0</inkml:trace>
  <inkml:trace contextRef="#ctx0" brushRef="#br0" timeOffset="10127.61">17766 2683 6447 0,'0'0'576'0,"0"0"-576"0,0 0 0 0,0 0 0 0,3-6 2272 0,1 1 352 0,-4 5 64 0,3-6 0 15,1 1-912-15,-4 5-192 0,2-6-48 0,-2 6 0 16,0 0-368-16,0 0-80 0,0 0 0 0,6-2-16 0,-6 2-256 0,5 2-48 31,1 2-16-31,-2 1 0 0,1 3-96 0,-1 2-16 0,1 1 0 0,-2 3 0 0,0 3-144 0,0 1-48 16,1 3 0 0,-1 2 0-16,1 2-160 0,0-1-32 0,-1 1-16 0,0 3 0 0,1-2-240 0,-2 0 128 31,-1 0-128-31,0 0 0 0,1-1 128 0,-1-2-128 15,-1-1 0-15,0-2 144 0,1-3-144 0,-1-2 0 16,-1-1 0-16,1-1 128 16,1-2-704-16,-1-2-160 0,-2 0-32 0,1-2-13360 0</inkml:trace>
  <inkml:trace contextRef="#ctx0" brushRef="#br0" timeOffset="10828.2">17703 3220 22175 0,'0'0'976'0,"0"0"208"0,0 0-944 0,0 0-240 0,0 0 0 0,0 0 0 0,0 0 784 16,0 0 112-16,0 0 32 0,6-4 0 16,0 0-160-16,2 1-48 0,4 1 0 0,0-1 0 0,1 1-144 15,3 0-16-15,1 0-16 0,4 0 0 0,2-1-96 0,2 2 0 16,0-1-16-16,2 0 0 0,-1 0-48 0,1-1-16 16,1 0 0-16,1 1 0 0,3 0-96 0,2 0-16 15,3-1 0-15,5 1 0 0,3 0-64 0,3 1-32 16,3 0 0-16,-1 0 0 0,1 1-160 0,1-1 192 0,0-1-192 15,4 1 192-15,4 1-64 0,0 1 0 16,1 1 0-16,-2-2 0 0,1 0-128 0,-4 0 192 16,2 0-192-16,4 1 192 0,1 0-192 0,-1 0 192 15,-5 0-192-15,-2 0 192 0,-3-1-64 0,0 0 0 16,-1 0 0-16,4 0 0 0,0 0-128 0,0 0 128 16,-2-1-128-16,-1 0 128 0,-3 0-128 0,0-1 160 0,-1-1-160 0,2 1 160 15,0 1-160-15,2 0 128 0,1-1-128 0,-3 0 128 16,0-1 16-16,-3 1 0 0,-2-1 0 0,0 1 0 0,1-1 0 15,1 1 0 1,1 1 0-16,2 1 0 0,-2-1-144 0,-1-1 192 0,0 0-192 0,-2-1 192 16,-1 0-192-16,0 1 0 15,1 1 0-15,0 1 0 0,2 0 0 0,1 0 0 16,0 0 0-16,-1 0 0 0,-1-1 128 0,1-1-128 0,-2 0 0 0,-1 1 128 16,0-1-128-16,2 1 0 0,-3 1 144 0,2 0-144 15,-1-1 0-15,0 0 144 0,-2-1-144 0,-2-2 0 0,-1 1 144 0,-2 1-144 16,1 0 0-16,-2-1 144 0,0 1-144 0,0 1 0 15,0 1 0-15,-1 1 0 0,-1-1 128 0,-1 0-128 16,-2 0 0-16,0 0 128 0,-4-1 0 0,-3 1-128 16,-2-1 192-16,-3 0-64 0,0-1 160 15,-5 0 32-15,-2 0 0 0,-1 1 0 0,-1 0 0 0,-1 1 16 16,-4 0 0-16,1 0 0 0,-6 0-128 0,0 0-16 0,0 0-16 0,0 0 0 16,0 0-176-16,0 0 0 15,0 0-192-15,0 0 192 16,0 0-1856-16,0 0-240 0,0 0-48 0</inkml:trace>
  <inkml:trace contextRef="#ctx0" brushRef="#br0" timeOffset="10989.74">22179 3115 28559 0,'-4'-10'2544'0,"4"10"-2032"0,0 0-512 0,0 0 0 16,0-3 960-16,0 3 112 15,0 0 16-15,0 0 0 0,0 0-688 0,0 0-128 0,0 0-16 0,0 0-16 32,0 0-1648-32,0 0-320 0,0 0-64 0</inkml:trace>
  <inkml:trace contextRef="#ctx0" brushRef="#br0" timeOffset="11677.73">20182 3874 34143 0,'-2'-21'1520'0,"4"14"304"0,0-2-1456 0,3 0-368 0,3-1 0 0,1 0 0 15,1 0 464-15,1 2 32 0,1 0 0 0,1 1 0 16,-1 2 256-16,0 0 48 0,-1 1 16 0,1 2 0 15,-2 1-352-15,0 1-64 0,-1 0-16 0,-1 1 0 16,-2 2-240-16,0 1-144 0,-2 1 160 0,-1 1-160 16,-2 4 0-16,-2 1 0 0,-1 0 0 0,-2 3 0 15,-2 1-176-15,-3 3 176 0,-1 1-160 0,-3 3 160 0,-2-1-176 0,0 0 176 16,-2-1-192-16,-4 4 192 0,2-3 0 0,1-2-128 16,2-3 128-16,3-1 0 0,1-3 0 0,2-1 0 15,2-3 0-15,2-2 0 0,6-6 0 0,0 0 144 16,0 0-16-16,0 0 0 0,3 7 128 0,3-3 32 15,1-1 0-15,2-1 0 0,2 0-32 0,1-2 0 16,3 1 0-16,0-2 0 0,1-1-48 0,0 1-16 16,-1-1 0-16,1 1 0 0,-4 0-192 0,1 1 128 15,0 0-128-15,0 0 0 16,1-1-256-16,-2-1-160 0,-1-1-32 0,0 1 0 16,3 0-2640-16,-3-1-544 0</inkml:trace>
  <inkml:trace contextRef="#ctx0" brushRef="#br0" timeOffset="12010.36">20462 3703 28559 0,'-2'-16'2544'0,"2"11"-2032"0,2-2-512 0,-2-1 0 0,2 1 544 0,2 0 16 15,0 2 0-15,0 0 0 16,2 1 272-16,-1 1 48 0,1 0 16 0,1 1 0 16,0 0-192-16,2 2-16 0,0 1-16 0,1 3 0 0,1 2-256 0,0 3-48 15,1 2-16-15,-1 3 0 0,0 3-16 16,-2 0 0-16,1 4 0 0,-3 1 0 0,1 3 48 16,-1 3 0-16,-3 0 0 0,-1 4 0 0,-2 0-128 0,-2 0-32 15,-3 1 0-15,-3 1 0 0,-3 1-64 0,-3 2-16 16,-1-1 0-16,-5-1 0 0,-1-1 0 0,1 0 0 0,-5-2 0 15,1-2 0-15,0-2-272 0,0-3-64 0,4-4-16 16,0-1 0 0,-2-2-480-16,-1 0-80 0,-1-2-32 0,-2-1 0 15,0-3-2592-15,-2-2-512 0</inkml:trace>
  <inkml:trace contextRef="#ctx0" brushRef="#br0" timeOffset="12295.23">19901 3714 34495 0,'-9'-12'1536'0,"5"8"304"0,-2 1-1472 0,1 1-368 0,-4 1 0 0,0 3 0 0,-2 1 0 0,-3 5-208 15,-4 2 16-15,1 4 16 0,-2 4 176 0,0 5 256 16,1 3-64-16,0 5-16 15,-1 2-176-15,3 2 128 0,2 3-128 0,4 1 128 16,2 3-128-16,4 1 128 0,2 0-128 0,6-1 128 16,3-2-128-16,4 1 0 0,4-3 0 0,1-1 0 0,3-4 0 15,4-2-176-15,0-3 48 0,4-5 0 16,-2-3-2064-16,2-5-416 0</inkml:trace>
  <inkml:trace contextRef="#ctx0" brushRef="#br0" timeOffset="15233.04">10153 1719 9215 0,'0'0'400'0,"0"0"96"0,-6 1-496 0,2-1 0 16,-2 0 0-16,1 0 0 0,0 0 1984 0,5 0 320 16,0 0 48-16,0 0 16 0,0 0-1152 0,0 0-208 0,0 0-48 0,0 0-16 31,0 0-368-31,0 0-64 0,0 0 0 0,0 0-16 0,0 0-64 0,8 4-16 16,0-2 0-16,1 0 0 0,2-2-80 0,2 0-16 15,1 0 0-15,2-1 0 0,0-1 0 0,3 0 0 16,-2-2 0-16,4 0 0 0,2 0 0 0,3-1 0 15,1 1 0-15,3-1 0 0,1 1 0 0,5 1-16 0,4-2 0 16,2 3 0-16,0-1-16 0,0 1 0 16,0-2 0-16,-1 1 0 0,-2-1-128 0,1 1-32 0,-2 1 0 15,1 1 0-15,-1 0-128 0,0-1 0 0,-2 0 0 0,-1 0 128 16,-1 1-128-16,-2 0 0 16,-4-1 144-16,-3 0-144 0,-3 0 0 0,-3-1 144 0,-5 1-144 0,-1 0 0 15,-2 1 0-15,-2 0 0 0,-2 0-192 0,-7 1 48 16,0 0-528-16,0 0-96 0,5-2-32 0,-5 2-7744 15,0 0-1552-15</inkml:trace>
  <inkml:trace contextRef="#ctx0" brushRef="#br0" timeOffset="15848.6">10298 1559 16287 0,'0'0'720'0,"0"0"160"0,0 0-704 0,0 0-176 15,0 0 0-15,0 0 0 0,0 0 1616 0,0 0 304 0,0 0 48 0,0 0 16 16,0 0-560-16,0 0-96 0,0 0-32 0,0 0 0 16,-6 5-688-16,0 2-144 0,-3 1-16 0,-1 0-16 15,-3 1-192-15,-2 1-48 0,-3 1 0 0,-1 1 0 0,-1 2 48 0,0 1 0 16,-2-1 0-16,1 0 0 16,1 1-48-16,1-2 0 0,0 0 0 0,3-1 0 15,1-1 16-15,1-1 0 16,2-1 0-16,2-1 0 0,2 0 96 0,0-1 16 0,2-3 0 0,2 1 0 15,4-5-144-15,0 0-32 0,0 0 0 0,0 0 0 0,0 0-144 0,0 0 0 16,4 5 144-16,0 0-144 0,0-1 192 0,4 0-16 16,1 0-16-16,0-1 0 0,1 0 16 0,2 2 0 15,2-1 0-15,0 2 0 0,2-1 16 0,1 2 0 16,1-2 0-16,-1 2 0 0,2-2-192 0,-4 1 192 16,1 0-192-16,-2 0 192 0,0-2-192 0,-1 1 0 15,1-2-160-15,-2 0 160 16,-3-2-2320-16,-2 1-368 0,8-1-80 0,-15-1-16 0</inkml:trace>
  <inkml:trace contextRef="#ctx0" brushRef="#br0" timeOffset="16196.97">10588 1539 10127 0,'0'0'896'0,"-5"-2"-704"0,-1 1-192 0,0 0 0 16,-2-1 3152-16,0 2 608 0,0 2 112 15,-2-1 32-15,-2 2-3168 0,-2 2-736 0,0 1 0 0,-1 2 0 16,-1 0 176-16,0 3 0 0,-1 2 0 0,1 2 0 0,-1 3 0 16,2-1 0-16,1 1 0 0,-1-1 0 0,1 1-176 0,2-2 128 15,1 0-128-15,3-2 128 0,0-3 224 0,3-1 32 16,1-1 16-16,1-3 0 0,2-1 400 0,1-5 80 15,0 5 16-15,0-5 0 0,0 0-208 16,5 6-48-16,0-2 0 0,3 0 0 0,1-1-208 0,2-1-48 16,2 0-16-16,1 2 0 0,0-2-96 15,2 1-16-15,0-1 0 0,2 2 0 0,1 0-112 0,-1-1-16 0,2 1-128 0,0-1 192 16,0 0 32-16,0 0 0 0,-2 1 0 0,-1-1 0 31,-2 0-1568-31,-2 1-320 0,-1-2-64 0</inkml:trace>
  <inkml:trace contextRef="#ctx0" brushRef="#br0" timeOffset="17034.56">8850 1223 21935 0,'0'0'960'0,"0"0"224"0,0 0-944 0,3-4-240 16,-1-2 0-16,1 1 0 0,3-1 448 0,1 2 64 0,3 0 0 0,2-2 0 0,1-2 336 0,2 2 80 16,3-1 16-16,3 2 0 15,1-1-208-15,3 0-32 0,-1-1-16 0,2 1 0 16,2 0-128-16,0 0-32 15,2 1 0-15,-1 0 0 0,-1 1-320 0,0 0-64 16,-2-2-16-16,-1 2 0 0,-2 0-128 0,-2 1 0 16,-3 0 144-16,-3 0-144 15,0 0-288-15,-3 1-128 0,-3 0-32 0,-3 0 0 16,-6 2-1920-16,0 0-400 0,0 0-80 0</inkml:trace>
  <inkml:trace contextRef="#ctx0" brushRef="#br0" timeOffset="17242.34">9142 1096 15663 0,'0'0'1392'0,"0"0"-1120"16,0 0-272-16,0 0 0 0,0 0 1344 0,0 0 224 0,-5 4 32 0,2 0 16 15,0 2 16-15,0 1 0 16,-1 0 0-16,1 3 0 0,-1 2-416 0,0 4-96 0,-1 2-16 0,-2 2 0 16,1 2-416-16,-1 2-96 0,-1 3-16 0,2-1 0 15,0 2-320-15,0-1-80 0,0 2-16 0,2-2 0 16,-1 1-160-16,2-3 0 0,1-1 0 0,1-3 0 15,0-1 0-15,1-1 0 0,0-3 0 0,2 0 0 16,-1-2-1600 0,1 0-416-16,0-3-80 0</inkml:trace>
  <inkml:trace contextRef="#ctx0" brushRef="#br0" timeOffset="17650.8">9199 1614 2751 0,'0'0'256'0,"0"0"-256"0,-3-4 0 0,3 4 0 16,0 0 5056-16,0 0 960 0,0 0 192 0,0 0 32 15,0 0-3680-15,0 0-752 0,-5 3-144 0,5-3-16 16,-4 5-752-16,2 2-160 0,1 0-32 0,1 3 0 0,0 2-320 0,0 1-64 15,0 0 0-15,0 0-16 0,-3 0-176 0,3 0-128 16,-1 2 144-16,1-2-144 0,1-1 0 0,2-1 128 16,-1 1-128-16,0-1 0 15,-1-1-272-15,2-1-112 0,0-2 0 0,0 0-9792 0,0 0-1936 16</inkml:trace>
  <inkml:trace contextRef="#ctx0" brushRef="#br0" timeOffset="18109.34">9241 1649 21183 0,'-9'-14'1888'0,"7"8"-1504"0,1 1-384 0,1-1 0 16,2 0 2048-16,2 0 320 0,1 1 80 0,1 0 16 16,2 1-1408-16,2 0-288 15,1 1-48-15,1 1-16 0,1 0-112 0,-1 1-16 0,0 1-16 0,-1 1 0 16,-1 0-352-16,-1 1-64 0,-1 1-16 0,-3 3 0 0,0 0-128 15,-2 2 0-15,-2 0 144 0,-1 2-144 16,-1 2 128-16,0-1-128 0,-2 1 160 16,-3 1-160-16,0 0 144 0,-2 2-144 0,-1-3 128 0,-1 0-128 0,0-1 160 0,0-1-160 31,-2-1 192-31,2-1-192 0,3-1 256 0,-1-2-48 0,1-1-16 0,7-4 0 0,0 0-64 0,0 0-128 16,0 0 176-1,0 0-176-15,0 0 0 0,0 0 0 0,0 0 0 0,6 3 0 0,-1-1 0 0,3-1 0 0,2 0-176 0,2 2 176 16,-1-2-128-1,1 0 128-15,-1 0 0 0,0 1 0 16,-1 1 0-16,0 2-128 0,-1 0 128 0,-2 2 0 16,1-2 0-16,-2 2 0 0,-3 0 0 0,0 0 0 0,-3 1 0 15,0 0 144-15,-3-1-144 0,-1 1 192 0,-1 1-16 0,-1-1 0 16,-3-1 0-16,-1 1 0 0,-1-1 96 0,-2-2 32 16,-4 0 0-16,1-1 0 0,-3-1-32 0,4-1 0 15,-4 1 0-15,3-2 0 0,1-1-128 0,2 0-16 0,1-1-128 16,1 0 192-16,0-2-192 0,4 2 0 15,1-1 0-15,1 0-160 0,1 0-1792 0,4 2-352 0</inkml:trace>
  <inkml:trace contextRef="#ctx0" brushRef="#br0" timeOffset="20191.68">5370 2251 5519 0,'0'0'496'0,"0"0"-496"0,0 0 0 0,0 0 0 16,0 0 1776-16,0 0 256 0,0 0 48 0,0 0 16 0,0 0-800 0,0 0-144 16,0 0-48-16,0 0 0 15,0 0-192-15,0 0-32 0,0 0-16 0,0 0 0 0,0 0-128 16,0 0-32-16,0 0 0 0,0 0 0 16,0 0-144-16,0 0-48 0,0 0 0 0,0 0 0 15,0 0 0-15,0 0-16 0,0 0 0 0,0 0 0 0,0 0 16 0,0 0 0 16,0 0 0-16,0 0 0 0,8 3-128 0,-2-1 0 15,3 0-16-15,2-1 0 0,1-1-176 0,2 0-16 16,4 0-16-16,0 0 0 0,1 0-32 0,3 2-128 16,3-4 192-16,1 2-64 0,3 0-128 0,1 0 160 0,0-1-160 0,1 0 160 15,0 0-160-15,2 1 0 16,1-2 144-16,1 1-144 0,2 0 0 0,4 0 128 16,0 0-128-16,0-1 0 0,-2 0 0 15,1 0 128-15,-2 0-128 0,-1-1 0 0,-3-1 0 0,-1 1 0 0,-3 1 0 0,0 0 128 16,-1-1-128-16,-2 2 0 0,-1 0 0 0,-3 0 128 15,-4 0-128-15,-1 0 128 16,-3 0-128-16,-1 0 128 0,-2 0-128 0,-3-1 128 0,-1 2-128 0,0-1 128 16,-2 0-128-16,-6 1 192 0,0 0-64 0,0 0 0 0,0 0-320 15,0 0-64-15,0 0-16 0,0 0 0 16,0 0-464-16,0 0-96 0,0 0 0 0,0 0-16 31,0 0-1440-31,-6 4-272 0</inkml:trace>
  <inkml:trace contextRef="#ctx0" brushRef="#br0" timeOffset="20597.74">6287 2124 14735 0,'0'0'1312'0,"0"0"-1056"0,0 0-256 0,-4 1 0 15,-2 1 1136-15,1 0 160 0,5-2 48 0,-6 2 0 16,6-2-96-16,-4 3-16 16,4-3 0-16,0 0 0 0,0 0-640 0,-1 7-128 15,1-1-16-15,2 0-16 0,1-1-64 0,2 1-16 16,0-1 0-16,3 1 0 0,1-2-32 0,2 1 0 16,1-1 0-16,2 1 0 0,2 0-96 0,0 0-32 0,2 0 0 0,-1-1 0 15,1-1-192-15,0 1 176 0,-1-1-176 16,0-1 160-16,-3 0-160 0,-1 1 0 0,-2-1 0 0,0-1 128 15,-2 0-128-15,-1 0 0 0,-8-1 144 16,0 0-144-16,0 0 256 0,0 0-32 0,0 0 0 16,0 0 0-16,0 0 416 0,-5 7 96 0,1-2 16 15,-4 2 0-15,-2 1-192 0,-2 0-48 16,-2 1 0-16,-2 1 0 0,0 3-256 0,-1 0-64 16,1 1-16-16,1-1 0 0,-1 0-176 0,2 0 0 15,0-1 144-15,0 0-144 0,2-2 0 0,1-1 0 16,2 0 0-16,3-2 0 15,-2-2-1440-15,3-1-256 0,0 0-48 0,5-4-12192 0</inkml:trace>
  <inkml:trace contextRef="#ctx0" brushRef="#br0" timeOffset="21078.9">5856 2166 10127 0,'0'0'896'0,"0"0"-704"16,0 0-192-16,0 0 0 0,-5-1 1744 0,5 1 320 15,0 0 64-15,0 0 16 0,0 0-592 0,0 0-112 16,0 0-32-16,0 0 0 0,0 0-384 0,0 0-96 16,0 0-16-16,0 0 0 0,0 0-352 0,0 0-80 15,-5 4-16-15,5-4 0 0,0 0 32 0,0 6 0 16,2 0 0-16,2 0 0 0,0-2-96 0,3 1-16 0,0-1 0 0,2 0 0 16,-1 0-128-16,2-1-48 0,2 0 0 15,-2 1 0-15,0-1-80 0,1 0 0 16,-2 2-128-16,0-2 192 0,1 0-192 0,0 1 128 0,-1-1-128 0,-1 0 0 15,-1 0 128-15,-7-3-128 0,5 6 0 16,-3-1 0-16,2 2 160 0,-2 1-160 0,-6-1 160 0,1 2-160 0,2 0 384 0,-2 1-32 16,-2 1 0-16,0 0 0 0,-3-1-80 0,0 0-16 15,-2-1 0-15,2-1 0 0,-1 1-64 0,0 1-32 16,-1-2 0-16,1-1 0 0,0 1-160 0,1 0 0 16,0-2 144-16,1 1-144 15,1-3-448-15,-1 2-144 0,-1-1-48 0,1 1-14592 0</inkml:trace>
  <inkml:trace contextRef="#ctx0" brushRef="#br0" timeOffset="21758.42">5686 1484 12895 0,'0'0'1152'0,"0"0"-928"16,-5-2-224-16,1-2 0 0,4 4 2752 0,0 0 496 16,0-5 96-16,0 5 32 0,0 0-1328 0,0 0-272 15,2-4-48-15,2-1-16 0,0 2-640 0,1 0-128 0,3-1-32 0,2 1 0 16,1-1-464-16,3-1-80 0,4 1-32 0,0-1 0 16,2 1-80-16,2 0 0 0,2-1-16 0,2 2 0 0,-1 0-112 0,3-1 0 15,-1 1-128-15,1 0 192 16,-2-1-192-16,-1 2 128 15,-1-1-128-15,0 1 0 0,-4-1 0 0,0 3 0 0,-3 0 0 0,-3 0 0 32,-4 0-464-32,0 2-192 0,-2-1-48 0,-3 2 0 0,-5-3-2592 15,0 0-528-15</inkml:trace>
  <inkml:trace contextRef="#ctx0" brushRef="#br0" timeOffset="21984.71">5933 1421 23263 0,'0'0'1024'0,"0"0"224"0,0 0-992 31,0 0-256-31,0 0 0 0,0 0 0 0,-4-2 1376 0,4 2 224 0,0 0 64 0,0 0 0 0,-6 1-320 0,6-1-48 16,-4 6-16-16,2 1 0 0,-1 2-528 0,1 1-112 15,1 2-32-15,0 2 0 0,1 2-160 0,0 0-48 16,0 2 0-16,1 0 0 0,-2-2-208 0,0 2-64 16,1-2 0-16,0 1 0 0,-2-1-128 0,2 0 0 15,0-1 144-15,0 0-144 0,0 0 0 0,2-1 144 16,-2-1-144-16,1-1 0 0,0 0-192 0,0-1-128 15,0-1-48-15,0-1-10768 16,2 0-2144-16</inkml:trace>
  <inkml:trace contextRef="#ctx0" brushRef="#br0" timeOffset="22161.29">6165 1694 18431 0,'0'0'1632'0,"-5"2"-1312"0,5-2-320 15,-5 6 0-15,1-2 3536 0,0 2 640 16,-1 0 128-16,2 3 32 0,0 1-2928 0,-1 1-592 16,2-1-112-16,0 1-32 0,0 1-320 0,-1 0-64 0,1 0-16 0,0 0 0 15,0 0-272-15,1 0-224 16,1 1 32-16,0-2-16272 0</inkml:trace>
  <inkml:trace contextRef="#ctx0" brushRef="#br0" timeOffset="23172.01">1809 2674 5519 0,'0'0'496'0,"0"0"-496"0,0 0 0 16,-4 0 0-16,-3-1 2240 0,2 1 336 0,-1 1 80 0,1 0 16 16,5-1-944-16,-6 0-192 0,6 0-48 15,-3 1 0-15,-4 0-288 0,7-1-64 0,0 0-16 0,0 0 0 0,0 0-336 0,0 0-64 16,0 0-16-16,0 0 0 15,0 0-112-15,0 0-16 0,0 0-16 0,0 0 0 0,0 0-16 16,8 3 0-16,1-2 0 0,1 1 0 0,1-1-160 0,2-1-16 16,2 0-16-16,4 0 0 0,3 0-160 0,1 0-16 0,2 0-16 15,4-1 0-15,1 0-32 0,-1-1 0 0,0-2 0 0,1 1 0 16,2 0-128-16,2-1 128 16,-1 1-128-16,2 0 128 0,1 0-128 15,2-1 160-15,-1 2-160 0,0 0 160 0,2-1-160 0,-4-2 0 0,-4 1 0 0,-1 0 128 16,-2 0-128-16,-2 1 0 0,-1-1 0 0,-3 2 0 15,-3 0 0-15,-2 0 128 0,-1 0-128 16,-2-1 0-16,-1 1 128 0,-2 1-128 0,-2 0 0 0,-1 0 128 16,-2 0-128-16,-6 1 0 15,0 0 0-15,6-1 0 0,-6 1-256 0,0 0-16 16,0 0-16-16,0 0 0 0,0 0-1424 0,0 0-272 16,0 0-64-16</inkml:trace>
  <inkml:trace contextRef="#ctx0" brushRef="#br0" timeOffset="23675.52">1888 2611 5519 0,'0'0'240'0,"0"0"64"0,8-3-304 16,-1 0 0-16,-1 0 0 0,0 0 0 0,-2 0 3504 0,-4 3 640 31,0 0 128-31,0 0 16 0,0 0-2592 0,0 0-528 0,0 0-96 0,0 0-32 15,-6 4-400-15,-2 2-64 16,-2 1-32-16,-2 0 0 0,0 2-320 0,-5 1-64 0,0 0-16 0,-1 2 0 16,-2 1 80-16,1 1 16 0,-2 0 0 0,1 0 0 15,1 0-48-15,2 1 0 16,-1-2 0-16,3-1 0 0,0-1 144 0,3-1 32 16,2-3 0-16,1 0 0 0,2-1 112 0,1-2 32 15,1-1 0-15,5-3 0 0,0 0-208 0,0 0-48 16,0 0 0-16,0 0 0 0,0 0-16 0,5 4-16 15,2-2 0-15,2-1 0 0,3-1 96 0,0 1 32 0,3-1 0 0,2 0 0 16,-1-1-176-16,3 1-48 16,0 0 0-16,0 0 0 0,1-1 64 0,0 2 0 15,-1 0 0-15,-1 0 0 0,0 1-192 0,-1 0 0 16,0 1 144-16,-1 0-144 16,-1 0-1248-16,-1 1-320 0,1-1-64 0,-2 0-8128 15,-1 2-1632-15</inkml:trace>
  <inkml:trace contextRef="#ctx0" brushRef="#br0" timeOffset="24084.78">2360 2576 20271 0,'0'0'1792'0,"0"0"-1424"0,0 0-368 15,0 0 0-15,6-2 848 0,-6 2 112 16,0 0 0-16,0 0 16 0,0 0 288 0,0 0 48 16,0 0 16-16,0 0 0 0,-6 4-544 0,0 2-96 0,-3 1-32 0,-1 0 0 15,-2 2-272-15,-1 1-64 0,0 1-16 0,-2 1 0 16,1 0-48-16,0 0-16 0,-1 0 0 0,2-1 0 15,1 0-16-15,1-1 0 0,1-1 0 0,1 0 0 16,2 0 64-16,1-2 16 16,2 0 0-16,0 0 0 0,2-2 0 0,2-5 0 15,0 7 0-15,2-1 0 0,2 1-80 0,0-2-16 0,-4-5 0 0,8 6 0 16,2-2-64-16,2 0-16 0,-1-2 0 0,3 0 0 0,2 0-128 0,-1-2 0 16,1 1 144-16,1 0-144 0,1 2 0 15,-2-1-160 1,1 0 16-16,-1 0 0 0,2 0-2272 0,-3 1-448 0</inkml:trace>
  <inkml:trace contextRef="#ctx0" brushRef="#br0" timeOffset="25210.86">1305 3236 15599 0,'0'0'688'0,"0"0"144"0,0 0-656 0,0 0-176 16,0 0 0-16,-4-2 0 0,4 2 1712 0,0 0 304 16,0 0 64-16,0 0 16 0,-4-3-608 0,4 3-112 15,0 0-32-15,0 0 0 0,0 0-464 0,0 0-112 0,0 0 0 0,8-1-16 16,2-3-112-16,2 1-32 0,3 0 0 15,2-1 0-15,3 0-128 0,2 1-32 0,3-2 0 0,2 1 0 16,1 0 0-16,2 0 0 16,0-1 0-16,-3 0 0 0,2 1-128 0,-3 0-48 0,0-1 0 15,-2 2 0-15,0 0-144 0,-1-1-128 0,-1 1 192 16,-2 1-192-16,-2 0 128 0,-2 0-128 0,-2 2 0 16,0 2 0-16,-2-2-304 0,-4 1-112 15,0 0-32-15,-8-1 0 16,0 0-624-16,0 0-128 0,0 0-16 0,0 0-16 0,0 0-1712 0,-4 5-320 15</inkml:trace>
  <inkml:trace contextRef="#ctx0" brushRef="#br0" timeOffset="25494.95">1605 3230 21359 0,'0'0'944'0,"0"0"208"0,0 0-928 0,0 0-224 16,0 0 0-16,0 0 0 0,0 0 1344 0,0 0 208 15,0 0 48-15,0 0 16 0,0 0-176 0,0 0-32 16,0 0-16-16,0 0 0 0,0 0-608 0,0 0-112 16,6 5-32-16,-1 3 0 0,-3 1-304 0,0 3-64 15,0 1-16-15,0 2 0 0,-2 2 128 0,0 0 32 0,0 1 0 0,0 1 0 16,0 1-176-16,0-1-48 16,0 1 0-16,0 0 0 0,0-1-192 0,0-1 176 15,0 1-176-15,2-2 160 0,0-2-160 0,-2-1 0 16,0-1 0-16,0-2 0 0,0-1 0 0,0 0 0 0,0-2 0 0,0 0 128 15,0-2-640 1,0-6-128-16,-1 6-16 0,1-6-10208 0,0 0-2032 0</inkml:trace>
  <inkml:trace contextRef="#ctx0" brushRef="#br0" timeOffset="25940.49">1804 3610 24767 0,'0'0'1088'0,"0"0"240"0,0 0-1072 0,0 0-256 15,0 0 0-15,0 0 0 0,0 0 1808 0,0 0 304 0,0 0 64 0,0 0 16 16,0 0-880-16,0 0-176 16,0 0-48-16,3 6 0 0,-1 0-400 0,0 3-96 0,0 1-16 0,-1 2 0 15,0 1-272-15,0 3-64 16,0-1-16-16,0 1 0 0,0 0-224 0,-1-1 128 0,0 1-128 0,1 0 0 31,-1 1-384-31,0-1-160 0,0 2-32 0,-1 0-16448 0</inkml:trace>
  <inkml:trace contextRef="#ctx0" brushRef="#br0" timeOffset="29416.42">11345 4213 9215 0,'0'0'816'0,"0"0"-656"16,0 0-160-16,0 0 0 0,0 0 1872 0,0 0 352 15,0 0 64-15,0 0 16 0,0 0-832 0,0 0-176 0,0 0-16 0,0 0-16 0,0 0-240 0,0 0-64 16,0 0 0 0,0 0 0-16,-2 7-304 0,0 0-64 0,0 3-16 0,-2 3 0 15,1 4-256-15,0 2-48 16,-1 2-16-16,1-1 0 0,1 2-96 0,-1 2-32 0,-2 0 0 0,2 0 0 0,-1 0 64 0,0 0 0 16,2-1 0-16,1 1 0 15,-1-2 16-15,1-2 16 0,0-1 0 0,-1-1 0 16,1-2-16-16,1 0 0 0,-1-3 0 0,0-1 0 0,0-1-80 0,0-1 0 15,0-1-128-15,1-2 192 0,0 1-64 16,0-2 0 0,0-6-128-16,-3 5 192 0,3-5-672 15,0 0-144-15,0 0-16 0,-6 2-12944 0</inkml:trace>
  <inkml:trace contextRef="#ctx0" brushRef="#br0" timeOffset="34404.21">10277 2714 5519 0,'0'0'496'0,"0"0"-496"0,0 0 0 0,0 0 0 0,0 0 1584 16,0 0 208-16,0 0 64 0,0 0 0 0,-4 1-576 0,4-1-128 15,0 0 0-15,0 0-16 16,-6 0-80-16,6 0-16 0,0 0 0 0,0 0 0 0,0 0-240 0,0 0-48 16,-5 0-16-16,5 0 0 0,0 0-32 0,0 0-16 15,0 0 0-15,0 0 0 0,0 0-48 16,0 0 0-16,0 0 0 0,0 0 0 0,0 0-16 0,0 0-16 16,0 0 0-16,0 0 0 0,0 0-128 15,0 0-32-15,0 0 0 0,0 0 0 0,0 0-192 16,0 0-32-16,0 0-16 0,6-2 0 15,1-1-80-15,1 2-128 0,3 0 176 0,3-1-176 0,3-1 224 0,3-1-64 16,2 1-16-16,4-1 0 0,1 0 32 0,4 1 0 0,4 0 0 16,2 1 0-16,3-1-176 0,0-1 192 0,-1-1-192 0,3-1 192 15,-2 2-192-15,-1-1 160 0,1 1-160 16,-1 1 160-16,1-1-160 0,0 2 0 0,-2-1 144 0,-1-1-144 16,-3 2 0-16,-2 0 144 0,-4-1-144 0,-1-1 0 0,-5 1 176 0,-4 1-176 15,-1 0 160-15,-3 0-160 0,-2-2 176 0,-2 2-176 16,-2 1 192-1,-2 1-192-15,-6 0 208 0,0 0-64 0,0 0-16 0,0 0 0 0,0 0-288 0,0 0-64 16,0 0-16-16,0 0 0 31,0 0-656-31,0 0-128 0,0 0-16 0,-5 2-16 16,-2 1-1600-16,1 2-320 0</inkml:trace>
  <inkml:trace contextRef="#ctx0" brushRef="#br0" timeOffset="34862.3">10388 2572 19343 0,'0'0'848'0,"0"0"192"15,0 0-832-15,2-6-208 0,-2 6 0 0,0 0 0 0,0 0 912 0,0 0 144 16,0 0 32-16,0 0 0 0,0 0-128 0,0 0 0 0,-4 6-16 0,-4 0 0 16,-3 3-512-16,-1 3-112 0,-3 2 0 0,-1 0-16 15,1 2-304-15,-3 0 0 0,-1 0 128 0,-2 1-128 16,-2-2 144-16,1 2-16 15,1-2-128-15,1 0 192 0,1 0 0 0,3-2 0 16,1-2 0-16,3-1 0 0,2-1 128 0,3-3 0 16,1 0 16-16,3-2 0 0,3-4 192 0,0 0 48 15,0 0 0-15,3 6 0 0,-3-6-320 0,9 3-48 0,2-1-16 0,2 0 0 16,1-1-48-16,4-1-16 16,2 0 0-16,1-1 0 0,1 0 32 0,0 0 0 15,-1 0 0-15,0 0 0 0,1 1-16 0,-2 0 0 0,0 0 0 0,-1 0 0 16,0 0-144-16,-1 1 128 0,-1 0-128 15,-1 1 128-15,1 1-128 0,-3-1-144 0,-2 0 144 0,-1 1-208 16,-1-1-1984-16,-1 1-400 16,-1-1-80-16</inkml:trace>
  <inkml:trace contextRef="#ctx0" brushRef="#br0" timeOffset="35271.62">10841 2474 27471 0,'0'0'1216'0,"0"0"256"0,0 0-1184 0,0 0-288 15,0 0 0-15,0 0 0 0,0 0 240 0,0 0-16 0,0 0 0 0,0 0 0 16,0 0 224-16,0 0 32 15,0 0 16-15,-5 4 0 0,-4 2-208 0,0 0-32 0,0 2-16 16,0 2 0-16,-1 3-240 0,-1 0 176 16,0 1-176-16,0 0 160 0,0 0-160 0,-1 1 192 0,-1-1-192 0,4-1 192 15,-1 0-16-15,0-2 0 0,1-2 0 0,1-1 0 16,2-1 112-16,1 1 32 16,4-1 0-16,1-7 0 0,0 0 48 0,0 0 16 15,2 6 0-15,3 0 0 0,1-2-16 0,1 0 0 0,-2-1 0 0,3 0 0 16,2-1-144-16,1 2-32 0,1-1 0 0,1-1 0 0,1-1-32 0,0 0-16 15,0 0 0-15,0 2 0 0,0-1-144 0,-1 0 128 16,0 0-128-16,1 2 128 16,0-2-256-16,-1 1-64 0,-2 0-16 0,1 2 0 15,-2 0-2352-15,0 1-480 0</inkml:trace>
  <inkml:trace contextRef="#ctx0" brushRef="#br0" timeOffset="36043">9583 3274 26719 0,'0'0'1184'0,"0"0"240"0,0 0-1136 0,-2-5-288 16,-4 3 0-16,6 2 0 0,0 0 736 0,0 0 96 0,6-5 0 0,-2 0 16 0,4 0 112 0,3-1 32 16,3 2 0-16,4-2 0 15,2 1-416-15,4-1-64 0,5 0-32 0,-2 1 0 0,0-1-96 0,2-1 0 16,0 0-16-16,-1 1 0 0,1-1-64 0,-2 1-16 15,0 0 0-15,-1 2 0 0,-1-1-112 0,-2 2-32 16,-1 1 0-16,-2 0 0 0,-1-1-144 0,-1 2 0 16,-2 1 144-16,-2 0-144 15,-2 0-464-15,-2 1-176 0,-2 1-16 0,-8-2-16 16,0 0-2704-16,0 0-528 0,0 0-128 0,0 0 0 0</inkml:trace>
  <inkml:trace contextRef="#ctx0" brushRef="#br0" timeOffset="36281.93">9939 3167 9215 0,'0'0'816'0,"0"0"-656"16,0 0-160-16,0 0 0 0,-5-1 4272 0,-1 1 816 15,6 0 160-15,0 0 48 0,-5 2-2992 0,0 2-608 0,2 2-112 16,0 1-32-16,2 0-672 0,-3 4-144 16,1 2-32-16,1 4 0 0,1 1-176 0,0 1-32 15,0 1-16-15,0 1 0 0,1 1-144 0,0 0-16 0,0-1-16 0,0 1 0 16,0 0-176-16,1-2-128 0,0-2 144 0,0 0-144 15,-1 0 128-15,2-1-128 0,-1-1 0 0,0-3 144 0,-2-1-144 0,1-1 0 16,1-1 0-16,0-1 0 16,-1-2-576-1,1 0-208-15,-1-7-48 0,0 0-10432 0,0 0-2112 0</inkml:trace>
  <inkml:trace contextRef="#ctx0" brushRef="#br0" timeOffset="36512.85">10132 3477 22111 0,'0'0'976'0,"0"0"208"0,0 0-944 0,0 0-240 0,0-5 0 0,0 5 0 0,0 0 2848 0,0 0 528 0,0 0 96 0,0 0 32 16,0 0-1536-16,0 0-304 0,0 0-64 0,2 10-16 15,-3-1-752-15,0 5-128 16,-1 1-48-16,1 2 0 0,-1 0-288 0,1 2-64 0,-1 0-16 0,0 1 0 31,1 1-288-31,0 1 160 0,-1 0-160 0,-1 0 128 0,0-2-288 0,1 1-64 0,-1-1-16 0,0 0-12672 16,1-2-2528-16</inkml:trace>
  <inkml:trace contextRef="#ctx0" brushRef="#br0" timeOffset="40129.22">16816 2049 2751 0,'0'0'128'0,"0"0"16"0,0 0-144 0,-5-2 0 0,1 1 0 0,-1 0 0 16,5 1 3392-16,-5-1 640 0,-1 0 128 0,6 1 16 0,-5-1-2160 15,5 1-432-15,-6-1-96 0,6 1-16 16,0 0-352-16,0 0-80 0,0 0-16 0,0 0 0 0,0 0-272 0,0 0-64 0,0 0-16 16,0 0 0-16,0 0-96 0,0 0-32 0,0 0 0 0,0 0 0 15,0 0-16 1,0 0 0-16,7 2 0 0,2 0 0 15,1-1-160-15,3 0-48 0,2-1 0 0,4 0 0 0,2-1-32 0,5-1-16 16,4 0 0-16,3-1 0 0,2 1-16 0,3-1-16 16,0 0 0-16,5-2 0 0,1 1-80 0,3 1-16 15,3-1 0-15,0 1 0 0,2 1-144 0,-2 0 0 16,-4-1 144-16,-2 1-144 0,-4 0 0 0,-1 0 128 16,-3 0-128-16,-2 0 0 0,-3 0 0 0,-4 1 144 15,-4 0-144-15,-4 1 0 0,-3-1 0 0,-3 1 0 16,-3 0 0-16,-3 0-192 15,-7 0-256-15,0 0-64 0,0 0 0 0,0 0 0 16,0 0-592-16,0 0-128 0,-7 2-32 0,-1 0-8320 16,-4 1-1664-16</inkml:trace>
  <inkml:trace contextRef="#ctx0" brushRef="#br0" timeOffset="40606.04">17054 1893 17503 0,'0'0'768'0,"2"-5"176"0,0 0-752 0,-2 5-192 15,0 0 0-15,0 0 0 0,0 0 2160 0,0 0 400 16,0 0 64-16,0 0 32 0,0 0-1680 0,-7 1-336 16,-5 0-64-16,-2 4 0 0,-3 1-320 0,-2 3-48 15,-2 1-16-15,-1 2 0 0,0 0-64 0,-1 0 0 16,0 1-128-16,0-1 192 0,0 0 160 0,1 1 32 0,2 0 0 0,2-1 0 16,0-1-144-16,0 0-32 0,5 0 0 0,-1 0 0 15,1-1 0-15,4 1 0 16,0-3 0-16,2-2 0 0,3 0-16 0,4-6-16 0,-2 4 0 0,2-4 0 15,0 0 64-15,0 0 16 16,2 6 0-16,2-2 0 0,-4-4 64 0,9 2 32 0,0 1 0 0,3-2 0 16,4 0-32-16,0 1-16 0,2-1 0 0,1 0 0 15,2-1 64-15,2 2 16 0,-1 2 0 0,3-1 0 16,0 0-192-16,0 1-48 16,-1 0 0-16,0 0 0 0,-2 1-144 0,-3-1 0 0,1 1 144 0,-3 1-144 0,-4-1 0 15,-1 0 0-15,-2 2 0 0,-2-2-192 16,-2 1-480-16,0 0-96 0,-3 1-32 0,-1 0 0 15,-1-1-2192-15,0 0-432 0</inkml:trace>
  <inkml:trace contextRef="#ctx0" brushRef="#br0" timeOffset="40960.46">17440 1899 29887 0,'0'0'1328'0,"-4"-6"272"0,-2 1-1280 0,2 0-320 15,0 1 0-15,-2 1 0 0,0-1 0 0,-1 2 0 16,-1 1-128-16,1 1 128 0,-2 1 640 0,-1 2 208 16,-2 2 48-16,2 1 16 0,-3 2-912 0,-1 1-304 0,0 1 0 0,0 1 0 0,0-1 304 15,0 2 128-15,1 0-128 16,2 0 192-16,1-1-192 0,0 0 128 0,2 0-128 0,0-1 0 15,2-1 0-15,2-1 0 0,3 2 0 0,0-2 0 0,1-1 288 0,2-1-32 16,2 1-16-16,2-2 0 0,-6-5 208 0,8 5 64 31,0-2 0-31,3 0 0 0,1 0-64 0,2 0-16 0,-2 0 0 0,2 0 0 0,1 1-48 0,1-1 0 32,-1 0 0-32,1 2 0 0,-1 0-240 0,0 0-144 0,2-2 160 0,-3 1-160 0,-1 2 0 0,-2-1-192 15,2 1 16-15,-2 2 0 16,-3-2-2384-16,-1 0-464 0</inkml:trace>
  <inkml:trace contextRef="#ctx0" brushRef="#br0" timeOffset="42037.6">22212 1769 6447 0,'0'0'576'0,"0"0"-576"0,0 0 0 0,0 0 0 16,0 0 2096-16,0 0 304 0,0 0 64 0,0 0 16 0,0 0-480 15,0 0-80-15,0 0-32 0,0 0 0 0,0 0-240 0,0 0-48 16,0 0-16-16,0 0 0 16,0 0-496-16,0 0-112 0,0 0-16 0,0 0 0 0,0 0-384 15,0 0-64-15,0 0-32 0,7-1 0 0,1-1-176 0,1-1-48 16,4 1 0-16,1 0 0 0,2 0-32 0,4 0-16 15,4-1 0-15,5 1 0 16,4 0 16-16,3-1 0 0,1-3 0 0,1 1 0 0,3-2-16 0,2 2 0 0,3 0 0 0,3 1 0 16,4 0-80-16,2 1-128 0,-1 1 176 15,-2-1-176-15,-3-2 0 0,-1 2 0 16,-2 1 0-16,-1 1 0 0,-1 0 128 0,-2-1-128 0,-3 2 0 16,0 2 0-16,-5-2 128 0,-3 0-128 0,-3-2 0 15,-6 1 0-15,-3 0 128 0,-3 1-128 16,-1 0 192-16,-4-1-192 0,-2 0 208 0,-3 0-64 0,-6 1-16 15,0 0 0-15,0 0-128 0,0 0 0 0,0 0-160 16,0 0 160 0,0 0-480-16,0 0 0 0,0 0 0 0,0 0 0 15,0 0-240-15,0 0-48 0,0 0-16 0,-6 1 0 16,-1 0-1488-16,0 0-288 0,1 0-64 0</inkml:trace>
  <inkml:trace contextRef="#ctx0" brushRef="#br0" timeOffset="42384">23245 1569 25279 0,'0'0'1120'0,"-4"-4"224"0,-1 1-1072 0,0 0-272 0,0 1 0 0,5 2 0 16,-4-3 992-16,4 3 144 0,0 0 16 0,0 0 16 0,0 0 32 0,0 0 0 15,0 0 0-15,0 0 0 0,0 0-704 0,0 0-144 16,0 0-32-16,7 4 0 0,0 0-144 0,1 0-48 0,2 0 0 0,1 0 0 15,2 1-128-15,1 0 192 16,1-1-192-16,0 1 192 0,1-1-192 0,-1 0 0 0,-1 0 0 0,1-1 128 16,-2 1-128-16,-1-1 0 15,-2-1 144-15,-1 0-144 0,-3-1 0 0,0 2 144 0,-6-3-144 0,4 3 0 16,-4-3 192-16,0 0-192 16,0 0 192-16,-1 6-192 0,-2 2 272 0,-2 0-48 0,-1 1-16 15,-3 1 0-15,-1-1 96 0,0 2 16 0,-2 2 0 0,0 1 0 16,0 0-192-16,0 0-128 15,-2 0 144-15,2-1-144 0,0-1 0 0,1 0 0 0,1-1 0 0,2 0 0 16,-1-1 0-16,2 0-336 0,-2-1 48 16,3-1 16-16,0 0-2448 15,1-1-480-15</inkml:trace>
  <inkml:trace contextRef="#ctx0" brushRef="#br0" timeOffset="42772.69">22767 1621 31615 0,'-10'-4'1408'0,"10"4"272"0,-5-1-1344 0,5 1-336 0,-5-2 0 0,5 2 0 0,-5-1 160 0,5 1-32 0,0 0-128 0,0 0 192 15,0 0 288-15,0 0 48 0,0 0 16 0,7 3 0 16,1 0-288-16,3 1-64 0,2-1-16 0,2 1 0 0,3 0-176 0,2-2 0 31,1-1 144-31,1 0-144 0,1 0 0 0,0 0 144 0,-3 0-144 0,-1 0 0 16,-2 2 128-16,-3-2-128 0,-2 0 0 0,-2 0 0 0,-1 1 144 0,-2 0-144 16,-2 0 0-1,-5-2 144-15,5 7-144 0,-5 1 192 0,1-1-192 0,-2 4 192 16,-5 2 96-16,1 1 32 0,-3 2 0 0,0 1 0 15,-4 0-64-15,-1 3 0 0,-1-1 0 16,-2 1 0-16,0-2-64 0,-1 1 0 16,1-1-16-16,-1-2 0 0,2-1-176 0,2 0 0 0,0-2 144 0,2-1-144 31,3-2-1120-31,1-1-288 0,0-1-64 0</inkml:trace>
  <inkml:trace contextRef="#ctx0" brushRef="#br0" timeOffset="43512.57">16577 2787 19343 0,'0'0'1728'0,"-5"-2"-1392"0,5 2-336 0,0 0 0 16,0 0 2176-16,0 0 352 0,0 0 80 0,0 0 16 0,0 0-880 0,0 0-160 16,3-4-48-16,2-1 0 0,2 1-752 0,3 0-144 15,3-1-48-15,2 1 0 0,2-2-144 0,4 1-16 16,3-1-16-16,1 0 0 0,2-2-48 0,1 1-16 16,3 2 0-16,0 1 0 0,2-1-96 0,-1 2-32 15,-2 0 0-15,1-1 0 0,0 2-224 0,-5 0 144 16,-2 0-144-16,-4 1 128 0,-1-1-128 0,-2 1 0 15,-3 0 144-15,-3 1-144 0,-2 1-144 0,-2 0-112 16,0 1 0-16,-7-2-16 16,0 0-752-16,0 0-128 0,0 0-48 0,-1 6 0 15,-3 0-1824-15,-3 0-368 0</inkml:trace>
  <inkml:trace contextRef="#ctx0" brushRef="#br0" timeOffset="43721.58">16828 2789 7359 0,'0'0'320'0,"0"0"80"0,-5-2-400 0,1 1 0 0,4 1 0 0,-5 0 0 15,5 0 5152-15,0 0 944 0,0 0 192 0,0 0 48 0,-5 3-3728 0,2 2-752 16,2 1-128-16,-1 1-48 0,2 2-784 0,0 2-144 16,2 1-48-16,-1 1 0 15,0 2-208-15,1 0-48 0,0 3-16 0,0-1 0 0,1 1-176 0,-1 1-48 16,1-1 0-16,0 1 0 0,0-1-208 0,0-1 144 31,-1 1-144-31,1-2 128 0,1 0-128 0,-1-2 0 0,0 0 0 0,1-1 0 0,-1 0-160 0,-2-2-112 0,1 0-32 0,0-2 0 31,1 0-2576-31,-1 0-512 0</inkml:trace>
  <inkml:trace contextRef="#ctx0" brushRef="#br0" timeOffset="44021.15">17050 3141 32943 0,'0'0'1456'0,"0"0"304"0,0 0-1408 15,4-5-352-15,1 2 0 0,-1 0 0 0,2 0 656 0,-6 3 64 0,7 0 16 0,1 3 0 16,-1-1-16-16,-1 2 0 0,0 2 0 0,-2 1 0 16,-1 0-464-16,0 3-80 0,-3 1-32 15,-2 2 0-15,-1 1 0 0,-2 2 0 0,-3-1 0 0,-1 3 0 0,-2-1 48 16,-1 1 0-16,-1-2 0 0,0 0 0 16,1-2 48-16,1 0 16 15,-2 0 0-15,4-2 0 0,0-2 112 0,2-2 16 16,3-1 16-16,0-1 0 0,1-2 32 0,3-4 0 0,0 0 0 0,3 7 0 15,3-2-192-15,2-3-48 16,2 3 0-16,2-3 0 0,4-1-192 0,2-1 0 0,-1-1 0 0,2-1 0 16,1-2-240-16,1 1 64 0,1-1 16 0,0-1 0 15,-1 0-1808-15,2 0-352 0,1 0-80 0</inkml:trace>
  <inkml:trace contextRef="#ctx0" brushRef="#br0" timeOffset="44710.59">22967 2327 27647 0,'-3'-3'2448'0,"-2"0"-1952"15,0 1-496-15,0 0 0 0,1-1 1088 0,4 3 128 16,0 0 32-16,0 0 0 0,0 0 176 0,0 0 48 15,0 0 0-15,0 0 0 0,0 0-640 0,0 0-112 16,0 0-16-16,9-3-16 0,2 1-368 0,1 1-80 16,2 0-16-16,3 0 0 0,0 0 0 0,3-1 0 0,2 0 0 0,2 0 0 15,3 1-80-15,0 0-16 16,1 0 0-16,-1 0 0 0,1 0-128 0,-2 1 160 16,-1 0-160-16,-1 0 160 0,0 0-160 0,-4 1 0 0,-1 1 0 15,-2-1 0 1,-2 0-688-16,-2 1-112 0,-3 0-32 0,-2 1 0 15,-2-1-2176-15,-6-2-432 0,0 0-80 0</inkml:trace>
  <inkml:trace contextRef="#ctx0" brushRef="#br0" timeOffset="44937.78">23208 2376 19343 0,'0'0'848'0,"-5"-3"192"0,1-1-832 0,0 2-208 0,4 2 0 0,-6-1 0 0,6 1 3152 15,-4-2 592-15,4 2 112 0,0 0 32 16,-6-1-1920-16,6 1-384 0,-5 1-80 0,5-1-16 0,-5 3-704 0,1 3-144 15,1 0-16-15,-1 4-16 0,2 1-336 0,0 2-64 16,0 2-16-16,1 0 0 0,-1 1-64 0,2 2 0 16,0 2-128-16,0 0 192 0,2-1-192 0,-1 0 128 15,0 1-128-15,2 0 0 0,-1-1 0 0,0-2 128 16,1 1-128-16,-1 1 0 0,0-3 0 0,1-1-128 16,1 0 128-16,-1-1-208 15,0-1-1616-15,-1-1-320 0,2-1-64 0</inkml:trace>
  <inkml:trace contextRef="#ctx0" brushRef="#br0" timeOffset="45254.52">23382 2714 34031 0,'0'0'1504'0,"0"0"320"15,0 0-1456-15,5-2-368 0,1-1 0 0,0 2 0 0,1 0 448 0,-1 2 32 31,-6-1 0-31,7 5 0 0,-2-1 80 0,0 3 16 0,-2 0 0 0,-2 3 0 0,-3 2-368 0,0 2-64 16,0 0-16-16,-4 1 0 0,-2 0-128 0,0 1 128 16,-1-1-128-16,-1 2 128 0,-1-2-128 0,0 1 0 15,0-2 0-15,2-1 0 0,1-1 240 0,2-1-48 16,-1-2 0-16,3-1 0 0,2-2 464 0,2-6 96 16,0 0 16-16,2 6 0 0,2-3-128 0,2-1 0 15,3 0-16-15,0-2 0 0,5 0-256 0,0 0-48 16,2-2-16-16,2 0 0 0,0 0-176 15,0 0-128-15,1 0 192 0,0-1-192 0,-1 0 0 0,1 1 0 16,0 0 0-16,0 0 0 16,0-1-2400-16,1 1-384 0,0 1-80 0</inkml:trace>
  <inkml:trace contextRef="#ctx0" brushRef="#br0" timeOffset="50530.85">12132 2120 4607 0,'0'0'400'0,"0"0"-400"0,0 0 0 0,0 0 0 16,0 0 1456-16,0 0 208 0,0 0 32 0,-5 1 16 0,5-1-560 15,0 0-128-15,0 0 0 0,-4 3-16 0,-4-2 368 0,8-1 80 16,0 0 16-16,-5 1 0 15,-1 0-192-15,6-1-48 0,0 0 0 0,-6 2 0 16,0-1-96-16,6-1-32 0,0 0 0 0,-5 1 0 16,-1-1-208-16,6 0-32 0,0 0-16 0,0 0 0 0,0 0-176 0,0 0-32 15,0 0-16-15,0 0 0 0,0 0-240 0,0 0-32 16,0 0-16-16,0 0 0 0,0 0-80 0,7 1-32 16,-1 0 0-16,2 0 0 0,2-1 96 0,1 0 0 0,1 0 16 0,2 0 0 15,2 0 32-15,2 0 0 16,3 0 0-16,2-1 0 0,4 0-16 0,3 0 0 0,3 1 0 15,-5 0 0-15,4-1-128 0,2-2-32 0,0 1 0 0,3 0 0 16,1 0-64-16,2 0 0 0,0-1-128 16,1 1 192-16,9 0-192 0,-5 0 128 15,-1 0-128-15,-5 1 0 0,-4 1 0 0,-3-2 128 0,-3-1-128 16,-3 1 0-16,-3-1 0 0,-1 0 176 16,-2 1-176-16,-4 1 160 0,-2 0-160 0,-2 0 0 0,0 0 0 0,-1 0 128 15,-2 0-128-15,-1 1 128 0,-2 0-128 0,1 0 128 0,-7 0-128 0,0 0 0 16,0 0 0-16,0 0 0 0,0 0-192 0,0 0-80 15,0 0-16-15,0 0 0 16,0 0-512-16,0 0-96 0,0 0-32 0,0 0 0 31,0 0-1792-31,0 0-352 0,-5 5-80 0,1 0-10032 0</inkml:trace>
  <inkml:trace contextRef="#ctx0" brushRef="#br0" timeOffset="51006.34">12963 2013 6447 0,'0'0'272'0,"0"0"80"0,0 0-352 0,0 0 0 0,0 0 0 15,0 0 0-15,-5-2 3600 0,5 2 656 0,0 0 128 0,0 0 32 16,-5-2-2224-16,5 2-432 16,0 0-96-16,0 0 0 0,0 0-656 0,0 0-128 15,0 0-32-15,0 0 0 0,0 0-176 0,0 0-32 16,0 0-16-16,7 5 0 0,0-2-128 0,0 1-32 16,1-1 0-16,1 0 0 0,1 0-96 0,0-1-32 15,0 0 0-15,1 1 0 0,0 1-144 0,1-2-48 16,1 0 0-16,1-1 0 0,-3-1-144 0,1 1 0 15,1 0 0-15,1 0 128 0,-2-1-128 0,0 0 0 16,0 0 144-16,0 0-144 0,-3-1 0 0,0 1 0 0,-1-1 0 16,-1 1 128-16,-7 0-128 0,0 0 0 15,0 0 128-15,0 0-128 0,0 0 144 0,0 0-144 0,0 0 192 0,0 0-192 16,0 0 384-16,-3 5-48 0,-4-1 0 0,-1 1 0 16,-1 3 16-16,-2 1 0 0,-2 1 0 0,1 0 0 15,0 1-160-15,-1 1-48 0,0 1 0 0,1-1 0 16,0 0-144-16,1 0 0 0,0 2 0 0,2-2 0 0,-1-2 0 0,1 1 0 15,1-2 0-15,2-1 0 0,-1-1-128 16,2-2-128-16,0 1 0 0,2-1-16 16,0 0-1728-16,3-5-352 0,-2 4-64 0,2-4-12880 15</inkml:trace>
  <inkml:trace contextRef="#ctx0" brushRef="#br0" timeOffset="51516.53">12584 1970 23775 0,'0'0'1056'0,"0"0"224"0,0 0-1024 0,-5 1-256 0,0-1 0 0,-1 0 0 15,6 0 896-15,0 0 144 0,-5 2 32 0,5-2 0 16,0 0-64-16,-3 6-16 0,3-6 0 0,-3 5 0 0,3-5-448 0,2 6-96 31,-2-6 0-31,4 7-16 0,1-2-16 0,2 1 0 0,1-2 0 0,1 0 0 16,0 0-80-16,4-2-16 0,1 0 0 0,0 0 0 0,-2 0-128 0,1 1-48 15,0-2 0-15,1 1 0 16,-2-1-144-16,1 1 0 0,-1 0 144 0,-1 1-144 0,-1-3 0 0,-1 1 144 16,0 0-144-16,-2 1 0 0,-7-2 144 0,0 0-144 15,0 0 0-15,7 3 144 0,-7-3-144 0,0 0 192 16,0 0-192-16,0 0 192 0,0 0-192 16,-1 8 0-16,-1 0 144 0,-4 1-144 0,1-1 192 0,-3 2-48 0,0 1 0 15,-2 1 0-15,-1 0 80 0,0 3 16 0,0 0 0 0,2 1 0 16,-1 0-112-16,-1-1-128 0,-1 2 176 15,1-2-176-15,0-1 160 0,0 0-160 0,0-1 128 16,2-1-128-16,1 0 0 0,0-1 0 0,1-1 0 0,1-1 0 31,-2-1-1920-31,4-1-304 0,1-1-64 0</inkml:trace>
  <inkml:trace contextRef="#ctx0" brushRef="#br0" timeOffset="52066.29">12516 2659 29487 0,'0'0'1296'0,"0"0"288"0,0 0-1264 0,0 0-320 16,0 0 0-16,0 0 0 0,2-6 624 0,1 2 64 15,2-1 16-15,1 2 0 0,1 0 112 0,2 1 16 0,2 1 16 0,2-2 0 16,2-1-224-16,3 1-48 0,2 0-16 0,0 2 0 16,2-1-144-16,0 1-32 15,0 0 0-15,2-1 0 0,1 1-160 0,0 0-32 0,2-2-16 0,-2 2 0 16,-1 0-176-16,1 0 128 0,-2-1-128 0,-1 0 128 16,-3 1-256-16,-2-1-64 0,-3 2-16 0,-1 2 0 31,-2-1-2448-31,-1-1-480 0,-1 1-112 0</inkml:trace>
  <inkml:trace contextRef="#ctx0" brushRef="#br0" timeOffset="52350.01">12785 2671 25791 0,'-5'-1'2304'0,"5"1"-1856"15,-6-2-448-15,6 2 0 0,-4-3 1712 0,4 3 240 16,-6-2 48-16,6 2 16 0,0 0-640 0,0 0-128 15,0 0-32-15,-5 3 0 0,0 3-640 0,1 1-128 16,1-1-16-16,0 3-16 0,1 1-160 0,1 2-16 16,0 0-16-16,1 2 0 0,0 3-48 0,0 0-16 15,-1 1 0-15,1 0 0 0,0-1-160 0,1 1 0 16,0-1 144-16,0 1-144 0,0 0 0 0,0-2 0 16,2 0 0-16,-2-1 128 0,0 0-128 0,-1 1 0 15,0-2-128-15,1-1 128 16,1-2-784-16,-2 0-80 0,0-1-16 0,0 0-10528 15,1-1-2112-15</inkml:trace>
  <inkml:trace contextRef="#ctx0" brushRef="#br0" timeOffset="52761.38">12920 3039 30399 0,'7'-10'2704'0,"-7"10"-2160"16,1-6-544-16,1 0 0 16,5 0 896-16,-2-1 80 0,1-1 16 0,1 3 0 15,-1 1-208-15,1-1-32 0,0 0-16 0,2 1 0 0,-1 2-160 0,1 1-16 16,-2 1-16-16,1 1 0 0,-1 1-240 16,0 3-48-16,0-1-16 0,-1 2 0 0,-2 1-240 0,0 2 176 15,-3 1-176-15,1 1 160 0,-4 1-160 0,1 1 192 16,-3 2-192-16,0 0 192 0,-3 2-192 0,0-1 0 15,0 1 0-15,0-2-176 0,2 0 176 0,-2 1-128 16,-1-2 128-16,3-1-128 0,-1-1 128 0,2-1 0 16,1-2 0-16,0-1 0 0,1-2 336 0,2-6 0 15,0 0 0-15,0 7 0 0,0-7-48 0,3 6-16 0,-3-6 0 0,6 4 0 16,2-2-80-16,-1 0-32 0,2-1 0 0,2 1 0 16,0-2-160-16,3-3 128 0,2 2-128 0,1 0 128 15,0 0-128-15,1 0 0 0,0-1 0 0,2 0 0 16,-1-2 0-16,-3 3 0 0,2-1 0 0,-2 0 0 15,-4 0 0-15,1 0 0 0,-2 1 0 0,-3 0 0 16,0 0-416-16,-8 1-112 0,0 0-32 0,0 0-11760 16,0 0-2352-16</inkml:trace>
  <inkml:trace contextRef="#ctx0" brushRef="#br0" timeOffset="56927.98">1224 6358 13647 0,'0'0'592'0,"0"8"144"0,0-8-592 0,0 9-144 0,0 0 0 0,0 1 0 0,0-1 1456 0,1-1 256 31,0 1 48-31,0-1 16 0,3 0-560 0,-1-1-128 0,-3-7 0 0,5 6-16 16,2 0-128-16,0-2-32 0,-7-4 0 0,8 4 0 15,1-2-64-15,2-2-16 0,0-2 0 0,2-3 0 16,1 0-256-16,0-3-48 0,1-2-16 0,1-1 0 15,-1-1-160-15,0-1-32 0,1-3-16 0,-3 0 0 16,-1-1-48-16,-1 0 0 0,-2-1 0 0,-2-1 0 16,-2-1-64-16,-2 0-32 0,-1-1 0 0,-4 2 0 15,-1 2-160-15,-1 1 192 0,-3 3-192 0,-1 2 192 16,0 2 48-16,-2 4 16 0,-1 2 0 0,-1 6 0 0,-3 1-80 0,0 5-16 16,-3 4 0-16,0 5 0 0,-1 4-160 0,0 3 0 15,-1 2 0-15,2 4-176 0,1 3 176 0,3 2-160 16,2-1 160-16,3-1-160 0,5-1 160 0,1-2-192 15,2-2 192-15,3-2-192 0,4-4 16 0,2-1 0 16,2-2 0-16,2-3 0 0,1-2 48 0,3-3 0 16,3-2 0-16,3-4 0 0,2-1 0 0,5-4 0 15,3-2 0-15,4-3 0 16,4-1-544-16,0-5-96 0,0-2-32 0,0-4 0 16,-1-1-2080-16,0-3-432 0,39-26-80 0,-21 7 0 0</inkml:trace>
  <inkml:trace contextRef="#ctx0" brushRef="#br0" timeOffset="57914.03">2040 6292 6447 0,'0'0'576'0,"-1"-7"-576"15,-1 2 0-15,-1-1 0 0,-2 2 4224 0,1 1 720 0,-2-1 160 0,1 2 16 16,-3 1-3040-16,-1 0-608 0,1 0-128 0,-1 1-32 16,-1 0-544-16,-1 1-128 0,-1 0 0 0,-1 0-16 15,-1 1-176-15,1 1-48 0,-2-1 0 0,0 0 0 16,0 2-96-16,0 2-32 0,-1 1 0 0,0 1 0 16,0 1 112-16,2 2 32 0,0 1 0 0,1 0 0 15,2 2-128-15,1 0-32 0,0 1 0 0,1 2 0 16,1-1-64-16,2 1-32 0,2-1 0 0,2 2 0 0,0-3-160 0,2 2 0 15,2-3 0-15,1-1 128 0,3-1-128 0,-1-2 0 16,2-2 0-16,1-1 0 16,1-2 0-16,2-2 0 0,1-3 0 0,2-2 0 0,1-3 0 0,2-3-144 15,-2-2 0-15,2-3 0 0,0-3 144 0,1 0-128 16,0-3 128-16,-1-1-128 0,-1-2 128 16,-1-1 144-16,-1-1-16 0,-3 2-128 0,-1 3 336 0,-1 3-32 15,-4 2-16-15,0 3 0 0,-2 3 368 16,0 2 80-16,-3 6 16 0,0 0 0 0,0 0-176 15,0 0-48-15,-3 10 0 0,-2 6 0 16,-1 4-336-16,0 4-64 0,-2 4 0 0,0 4-128 0,-1 5 128 0,-1 2-128 0,-1 4 0 0,0 1 0 16,0 1 0-16,2 2 0 0,-1 1 0 15,2-3 0-15,1-3 0 0,3-3 0 0,3-2 0 16,-1-6 0-16,4-2 0 0,-1-6 0 0,1-4 0 0,1-4 0 16,2-3 0-16,1-3 160 0,3-3-160 0,1-4 128 15,1-3 64-15,2-5 16 0,4-4 0 0,2-4 0 16,1-5-80-16,1-5 0 15,2-6-128-15,1-5 192 0,0-5-192 0,1-6 0 0,0-4 0 0,1-2 0 16,-3-1 0-16,0 3 0 0,-3 2-144 0,-3 4 144 16,-2 6 0-16,-4 5 0 0,-2 4 0 15,-1 6 0-15,-1 3 0 0,-3 5 208 0,-2 4-32 0,-1 3-16 0,-1 3 160 0,0 5 16 16,0 0 16 0,0 0 0-16,-5 3-224 0,-2 5-128 0,1 3 128 0,-2 3-128 0,-1 3 0 15,2 1 0-15,-1 2 0 16,0 4 0-16,0 3 0 0,2-1 256 0,0 1-64 0,2-1-16 0,2-1-320 0,1-1-64 15,1 0-16-15,2-2 0 0,1-3 224 16,3-1-176-16,-1-3 176 0,3-1-160 16,2-3 160-16,0-3-160 0,1-2 160 0,1-2-160 15,3-3-16-15,1-3 0 0,-1-2 0 0,4-4 0 0,2-3 48 0,-1-3 0 16,4-4 0-16,-2-5 0 0,0-4 128 0,-2-4 0 16,-1-3 0-16,1-2 0 0,-1 1 0 15,-2 2 0-15,-1 1 0 0,-2 4 0 0,-2 2 0 16,-2 4 0-16,-3 3 0 0,-2 3 128 0,-1 5 32 15,0 4 16-15,-3 1 0 0,-1 6 0 0,0 0 112 0,0 0 32 16,0 0 0-16,-5 7 0 0,1 3-320 0,-1 2 0 0,-1 3 0 0,1 3 0 16,-2 1 0-16,1 2 0 15,2 0 0-15,0 1 0 0,0 1 0 0,2 0 288 0,2-1-32 16,0-1-16-16,0-1-432 0,2-1-96 16,2-3-16-16,1-1 0 0,0-2 304 0,0-2-160 0,2-1 160 0,0-3-128 0,2-2-112 15,1-2-16-15,1-2 0 16,1-2 0-16,0-3-112 0,3-4-16 15,0-1-16-15,3-3 0 0,0-4 144 0,1-4 16 0,1-4 16 0,0-3 0 16,0 0 352-16,-1 0 64 0,-2 1 0 0,-2 1 16 0,-1 2-208 0,-4 3-288 31,-1 3 64-31,-2 4 16 0,-4 2 480 0,0 3 112 16,-3 8 0-16,0 0 16 0,0 0 112 0,0 0 32 0,0 0 0 0,-6 7 0 0,-2 2-352 0,0 3-192 16,1 3 192-16,-1 2-192 15,-1 1 128-15,2 2-128 0,2 0 0 16,1 1 0-16,0 0 0 0,2 0 0 0,2-1 0 0,1-2 0 15,1 0 0-15,4-2 0 0,-1 0 0 0,2-3-144 0,1-1-16 16,0-2 0-16,3-2 0 0,2-3 0 16,0 0-416-16,1-5-64 0,1-4-32 0,0-1 0 31,1-4-1312-31,-1-4-256 0,1-5-48 0,2-5-14624 0</inkml:trace>
  <inkml:trace contextRef="#ctx0" brushRef="#br0" timeOffset="58074.45">2970 5965 36575 0,'-35'-10'800'0,"21"7"160"0,1 0 48 0,-1 0 16 0,-2-2-816 0,4 3-208 16,-1 0 0-16,1 0 0 0,3-1 768 0,2 2 96 0,0-1 32 0,1 1 0 0,6 1-192 0,0 0-48 15,-4-1 0-15,4 1 0 16,0 0-400-16,0 0-96 0,0 0-16 16,0 0 0-1,0 0-592-15,0 0-128 0,0 0-32 0,0 0-11680 0,9 0-2320 0</inkml:trace>
  <inkml:trace contextRef="#ctx0" brushRef="#br0" timeOffset="58748.58">3279 6568 21183 0,'-8'-6'944'0,"8"6"192"0,-3-5-912 0,-2 0-224 16,-3 0 0-16,1-2 0 0,4-2 1824 0,2 0 320 0,1-3 64 0,2-1 16 15,1-2-1152-15,0-1-240 16,4-3-32-16,1-2-16 0,1-2-560 0,-1-2-224 16,2-3 176-16,-1-2-176 0,2-11 176 0,-2 1-176 0,-1 1 192 15,-3 2-192-15,-1 4 368 0,-1 6-48 0,-2 4 0 16,1 4 0-16,-2 5 528 0,0 3 112 0,-1 3 0 0,1 8 16 15,0 0-176-15,0 0-32 0,-9 4-16 16,0 6 0-16,-1 5-576 0,-1 6-176 16,-1 4 0-16,0 5 0 0,1 3 176 0,-1 3-176 0,0 2 160 0,1 2-160 15,2-2 0-15,1 0 128 0,3-2-128 16,2-2 0-16,2-3 0 0,3-2 0 0,1-3 0 0,3-2 0 16,0-3 0-16,4-3 0 0,0-2 128 0,2-4-128 15,1-1 256-15,0-3-32 0,2-4-16 0,-1-1 0 0,3-2-16 16,0-5-16-16,3-2 0 0,-1-3 0 15,-2-3-176-15,1-3 128 0,1-4-128 0,-1-2 128 0,1-3-128 0,-1 0 0 16,-3-2 0-16,0 2 0 16,-4 1 0-16,1 3 0 0,-2 3-144 0,-1 1 144 15,-2 4 0-15,-3 3 0 0,-1 3 0 0,-3 6 0 0,0 0 128 0,0 0 0 16,0 0-128-16,-2 6 192 0,-1 3-192 16,0 3 128-16,-2 1-128 0,1 4 0 15,-1 2 256-15,2-1-32 0,-1 2-16 0,2 0 0 0,-1-1-208 0,2-1 0 16,1 0 0-16,1-2 0 0,2-1-192 15,0-2-48-15,0-2 0 0,2-2 0 16,0-3-256-16,2 0-48 0,0-2-16 0,3-2 0 16,1-4-3024-16,1-4-592 0</inkml:trace>
  <inkml:trace contextRef="#ctx0" brushRef="#br0" timeOffset="58931.83">3546 5949 34895 0,'0'0'768'0,"0"0"144"0,0 0 48 0,0-7 32 0,-5 6-800 0,-2 1-192 0,2 1 0 0,-1 0 0 16,6-1-144-16,0 0-80 15,0 0-16-15,0 0 0 16,0 6-1776-16,3 2-352 0,3 0-80 0,-1 1-16 0</inkml:trace>
  <inkml:trace contextRef="#ctx0" brushRef="#br0" timeOffset="59286.28">3769 5969 30287 0,'0'0'656'0,"0"0"144"0,0 0 32 0,-3 4 32 0,0 3-688 0,1 1-176 0,-1 3 0 0,1 4 0 16,-1 2 704-16,1 4 128 0,1 5 0 0,0 1 16 0,-2 3 16 0,2 1 0 15,-2-1 0-15,1 2 0 0,1 0-288 0,0 0-48 16,1 0-16-16,0-1 0 16,-2-2-16-16,2 0-16 0,0-1 0 0,0-3 0 0,-2-2-272 0,2-3-48 15,0-4-16-15,0-1 0 0,0-4 256 0,0-3 48 16,0-2 16-16,0-6 0 0,0 0-32 15,0 0-16-15,0 0 0 0,7-2 0 0,-2-3-32 0,1 0 0 0,0-5 0 0,3-2 0 16,1-4-48 0,2 2-16-16,-1 0 0 0,1 1 0 0,2 3-320 0,-2 0 0 15,2 2 0-15,-1 3 0 16,-1 1-368-16,0 4-32 0,0 1-16 0,1 3 0 0,-2 0 656 0,-2 3 128 16,1 1 16-16,0 2 16 0,-4 2-560 0,1 2-112 15,-1-1-32-15,-3 0 0 0,-2 0 304 0,-1 0 128 16,-2 1-128-16,-1-1 192 0,-3-1 32 0,0 0 0 15,-4 0 0-15,-1-1 0 0,-1 0 16 0,-3 0 0 16,-2-2 0-16,-2-2 0 0,2-2-112 0,-3-1-128 16,0-1 176-16,1-2-176 0,2-2-192 0,0-3-128 15,2-1-48-15,0-2 0 16,4 0-1696-16,4-3-352 0,1-4-64 0,5-1-9680 16,2-3-1920-16</inkml:trace>
  <inkml:trace contextRef="#ctx0" brushRef="#br0" timeOffset="60579.3">4050 6464 7359 0,'0'0'320'16,"9"1"80"-16,0-1-400 0,-1 0 0 0,2 0 0 0,0-1 0 16,1 0 4880-16,1-2 896 0,-2 0 176 0,1 0 48 15,2-2-3136-15,-1 1-624 0,2-3-128 0,-1 0-32 16,0-2-848-16,1-1-160 0,-2 0-48 0,-1-1 0 16,2-3-544-16,-2-1-112 0,-2 1-32 0,0 0 0 15,0 0-160-15,-2 3-48 0,-2 0 0 0,0 2 0 0,-1 1 0 0,-1 3-128 16,-3 5 192-16,0 0-64 0,0 0 240 0,0 0 32 15,0 0 16-15,-5 6 0 0,-1 2-256 0,0 3-160 16,-2 2 192-16,0 2-192 0,-1 3 128 0,1 2-128 16,0 1 0-16,2-1 0 0,0-1 0 0,1 2 0 15,3 0 0-15,1-1 0 0,0-2-144 0,2-1 144 16,2-1-128-16,3-1 128 0,2-2 0 0,2-2 0 16,2-2 0-16,0-2-128 0,1-3 128 0,1-2-192 15,2-2 192-15,2-2-192 0,-2-4-32 0,2-2-16 16,2-3 0-16,1-4 0 0,0-3 240 0,0-2-176 0,1-3 176 0,1-3-160 15,-1-1 160-15,0-1 0 16,-2 0 0-16,-3 1 0 0,-1 4 0 0,-3 1 128 0,-1 6-128 0,-1 2 128 16,-3 1 64-16,-2 4 32 0,-1 2 0 0,-3 1 0 15,-2 6 336-15,0 0 64 16,0 0 16-16,0 0 0 0,-4 4-384 0,-1 1-64 16,0 3 0-16,-1 3-16 0,1 2-176 0,-1 3 0 15,1-1 0-15,0 4 0 0,1 0-144 0,0 2 144 0,0-1 0 0,1 0 0 0,2 0-128 16,2 0 128-16,2-2 0 0,-1 0 0 0,4-3-144 15,1 0 144 1,1-3 0-16,2-1-144 0,2-3 144 0,3-1 0 0,1-3 0 0,2 0-128 16,2-3-96-16,0-3-16 0,-2-4 0 0,2-2 0 15,-1-1 48-15,1-5 0 0,2-2 0 0,0-4 0 16,-1-2 192-16,0-1 0 0,0-2 0 0,-1-2-144 16,-2 0 144-16,-2 0 0 0,-2 2 0 15,-2 3 128-15,-2 1-128 0,-1 4 128 0,0 1-128 0,-4 4 128 0,-2 3 176 0,-2 2 32 16,-1 1 16-16,0 6 0 0,0 0 80 0,0 0 16 15,0 0 0-15,-7 6 0 0,-1 2-448 16,2 3 128-16,-2 3-128 0,0 1 0 0,1 3 0 0,0 2 0 16,2 1 0-16,-1 0 0 0,2-1 0 0,2 1 0 15,-1 0 0-15,3-1 0 0,3-2 0 0,-2 1-144 16,2 0 144-16,2-3 0 0,2-1 0 0,1-2-128 0,1-2 128 0,0-2 0 16,4-2-128-16,1-1 128 15,1-4-192-15,3-2 192 0,2-2-352 0,2-4 32 16,1-3 16-16,1-2 0 0,-1-3 112 0,0-3 32 15,0-4 0-15,1-2 0 0,0-4 160 0,-2-1 0 0,-2-3 0 0,1 0-128 0,0 0 128 16,-3 1 0-16,-4 2 0 0,-2 4 0 0,-2 5 0 16,-2 4 144-16,-3 1-144 0,0 4 0 15,-3 4 400-15,-2 1-16 0,-2 1-16 0,2 4 0 16,0 0-176-16,-7 6-16 0,1 1-16 0,-2 4 0 16,0 4-160-16,2 1 0 0,0 3 0 0,2 2 0 15,-2 0 0-15,1 1 0 0,0 0-144 0,3 0 144 16,1-3 0-16,1 1-160 0,1-1 160 0,1-2-128 0,2-1 128 0,1-2-208 15,3-1 80-15,1-3 128 32,2 0-608-32,2-2 0 0,2-3 0 0,4-2 0 0,2-3-512 0,3-4-96 0,2-1-32 0,4-4 0 15,1-3-96-15,0-4 0 0,-1-2-16 0,0-4 0 16,0-2-400-16,-3 0-80 0,0 2-16 0,-5 3 0 16,-2 2 832-16,-4 4 144 0,-3 2 48 0,-3 3 0 0,-3 4 1280 0,-7 4 272 15,0 0 48-15,0 0 16 0,0 0 432 0,-2 6 96 16,-3 2 16-16,0 2 0 0,-2 1-320 0,2 1-64 15,-1 0-16-15,1 0 0 0,-1-1-224 0,1-1-64 0,0-2 0 16,2-1 0-16,3-7 96 0,0 0 16 16,0 0 0-16,0 0 0 0,0 0-160 0,0 0-16 0,0 0-16 0,5-3 0 15,1-1-80-15,3-3-16 0,-1-1 0 16,2-3 0-16,2-2-240 0,2 0-48 16,-2-1-16-16,2 1 0 0,3 1-160 0,-1 0 128 0,-1 3-128 0,1 1 128 15,-1 3-128-15,0 1 0 16,-1 3 0-16,-3 2 0 0,1 3 320 0,-2 1 0 0,-1 2-16 0,-2 1 0 15,0 3-128-15,-2 2-32 0,1 0 0 0,-1 2 0 16,0 2-144-16,-2-1 0 0,-1 1 144 0,1-2-144 16,0 0 0-16,0-1 128 0,2-3-128 0,0-1 0 15,-1-3 0-15,1 0 128 0,-5-7-128 0,6 3 0 16,2-1 0-16,0-2 0 0,-2-2 0 0,2-2 0 0,1-3 0 0,1-2 0 16,1-2-160-16,2-3 160 0,1-2 0 15,2-2 0-15,0-2 0 16,1 3 0-16,-1-1 0 0,1 4 0 0,-2 2 0 0,-1 3 0 0,0 1 0 0,-2 4 0 15,-1 1 0-15,-1 3 0 0,-2 2 176 0,0 2 32 16,0 3 16-16,1 1 0 0,-3 3-64 0,0 4-16 16,-2 1 0-16,1 2 0 0,-2 0-144 15,0 1 0-15,0 1 0 0,1-1 128 16,-1-2-128-16,0 0 0 0,1-1 0 0,-2-1 0 16,0-3-192-16,-1-2-80 0,-1-2-16 0,0-8 0 0,0 0-1536 0,-4 3-304 15,-4-3-64-15,-1-4-16688 0</inkml:trace>
  <inkml:trace contextRef="#ctx0" brushRef="#br0" timeOffset="60801.82">4754 5974 44223 0,'-10'-1'3936'0,"0"1"-3152"15,2 0-624-15,1 1-160 16,-2 0-640-16,2 0-176 0,7-1-16 0,0 0-16 0,-5 3 592 0,5-3 256 16,0 0-192-16,0 0 192 15,0 6-1728-15,0-6-240 0,3 6-32 0,3-1-14128 0</inkml:trace>
  <inkml:trace contextRef="#ctx0" brushRef="#br0" timeOffset="62922.62">7559 6345 33919 0,'0'0'1504'0,"0"0"304"0,-6 1-1440 0,6-1-368 0,6 1 0 16,-6-1 0-16,0 0 160 0,0 0-32 0,0 0-128 0,5-1 192 15,3-2 352-15,0-1 64 16,5-2 16-16,1-2 0 0,1-2 144 0,1-1 48 16,3-2 0-16,-2-1 0 0,2-2-480 0,-1 0-80 0,-2-2-32 0,-1-1 0 15,-2 1-224-15,-3-1 0 16,-4 0 0-16,-2 3 0 0,-2 2 0 0,-3 1 128 0,-3 2-128 0,-1 4 0 16,-4 1 256-16,-3 5-64 0,-2 3 0 0,-3 5 0 15,-2 3 16-15,0 3 0 0,-1 2 0 16,-1 5 0-16,1 3-208 0,3 3 0 0,1 2 0 0,2 0 0 15,2-1-144-15,3-1 144 0,3-2-208 0,4-1 80 0,2-1-16 16,4-3 0-16,1-3 0 0,3-2 0 0,3-2 16 16,2-2 0-16,2-3 0 0,5-3 0 15,3-1 128-15,4-5 0 0,1-1 0 0,3-3-128 0,4-4 128 0,-1-2 0 16,2-3-144-16,-3-1 144 16,-3-4 0-16,0-3 0 0,-2-2 0 0,-2-3 0 0,-2-3-256 0,-2 0 32 15,-2 0 0-15,-4 2 0 16,-3 3-384-16,-6 1-80 0,0 6-16 0,-3 3 0 0,-2 4 288 0,-3 3 48 15,-2 3 16-15,-4 2 0 16,-1 3-48-16,-2 3-16 0,-1 3 0 0,-1 3 0 0,0 1 192 0,-1 4 32 16,2 1 16-16,-1 1 0 0,1 3 176 0,1 1-160 15,2-1 160-15,1 2-160 0,-1 1 288 0,3 2 64 16,-1 1 16-16,3 3 0 0,1 0 256 0,2 3 48 16,-1 0 16-16,2 1 0 0,1 4 80 0,0 0 16 0,0 1 0 15,1 0 0-15,1 0-96 0,-1-1-16 0,1-2 0 0,0-1 0 16,-2 0-176-16,2-3-32 0,-1-2-16 15,1-3 0-15,-2-2-32 0,1-3-16 16,-1-3 0-16,1-2 0 0,-1-2 32 0,1-2 16 0,-1-2 0 16,1-1 0-16,-3-7-128 0,0 0-32 0,6 3 0 15,-1-2 0-15,-5-1-128 0,9-4 0 0,1-3 0 0,2-4 0 0,3-5-288 0,2-6 16 16,1-6 0-16,6-7 0 16,2-7-384-16,3-6-80 0,4-7-16 0,3-5 0 15,3 0-848-15,1-1-192 0,-4 2-16 0,-5 5-16 16,-4 6 736-16,-7 7 128 0,-2 8 48 0,-5 6 0 0,-3 5 1712 15,-3 6 352-15,-2 3 64 0,-1 4 0 16,-3 3 320-16,-1 6 64 16,0 0 16-16,0 0 0 0,-5 7-976 0,1 3-192 0,1 2-32 0,-3 3-16 0,1 3-128 0,-1 1-16 15,1 1-16 1,0 2 0-16,1-3-240 0,-1 3 144 0,2 1-144 0,0 1 128 0,1-1-128 0,3-1 0 16,1-1 0-16,1-3 0 0,2-1 0 15,0-2 0-15,1-2 0 16,1-2 0-16,2-2 0 0,1-2 0 0,0-3 0 0,3-3 0 0,2-3 0 0,1-3-272 0,-1-4 64 15,2-4 16 1,1-3-16-16,4-3 0 0,2-3 0 0,1-4 0 0,2-4 208 0,1-2-176 16,-1-3 176-16,-1 1-160 0,-3 2 160 15,-2 4 0-15,-3 3 0 0,-4 5 0 0,-3 2 0 0,-3 5 192 0,-1 3-32 0,-3 3-16 16,-4 7 384 0,0 0 80-16,0 0 16 0,0 0 0 0,-3 8-416 0,-1 2-80 0,-1 2 0 15,-1 3-128-15,-3 2 0 0,3 2 0 0,1 0 0 0,-1 2 0 16,1 0 0-1,2 0 0-15,1 1 0 0,4-1 0 0,1-1-128 0,2-4 128 0,3 2-208 0,2-3 80 16,3-3-368 0,-1-1-64-16,3-3-16 0,2-2 0 0,3-3-560 0,3-3-112 0,1-3-32 0,4-4 0 15,0-3-80-15,2-2-32 0,0-3 0 0,1-5 0 16,4-1 160-16,-1-2 16 0,-2-6 16 0,-1-3 0 0,-3-1 720 0,-4 0 144 16,-4 0 16-16,-4 4 16 0,-5 3 720 0,-4 5 144 15,-2 4 16-15,-5 2 16 0,-4 4 1216 0,-1 3 240 16,-4 1 64-1,-3 4 0-15,-3 1-816 0,-3 3-144 16,-2 2-48-16,-1 2 0 0,-4 4-464 0,1 2-112 16,1 2-16-16,0 3 0 0,1 1-336 0,1 3-176 0,0 1 160 0,2 1-160 15,4 1 0-15,0 0 0 0,2-1 0 0,3-1 0 16,3-1 0-16,1-2 0 0,3-2 0 0,3-2-160 16,3-1 160-16,1-4 0 0,1-1 0 0,0-2-128 15,3-2 128-15,2-2 0 0,0-3 0 0,3-1 0 16,1-2 0-16,1-3 0 0,0-2 0 0,2 0 128 15,-3-1-128-15,2 2 144 0,0-1-144 0,-1 1 160 16,-2 2-160-16,-1 2 0 0,-1 0 0 0,-3 2 128 16,-1 1 128-16,-1 2 32 0,0 1 0 15,-1 2 0-15,-1 1-64 0,-1 1-16 0,0 1 0 0,1 2 0 16,0 3-208-16,0 0 0 0,2 0 0 0,2 0 0 0,-3-1 0 0,3-1 0 16,2 0 0-16,1-1 0 0,0-3 0 0,1 0 0 15,1-3 0-15,2-2 0 0,2-3-384 0,0-2 48 16,1-3 0-16,2-3 0 0,1-3-48 0,0-3-16 15,2-2 0-15,1-4 0 0,1-2 256 0,3-5 144 16,0-5-160-16,1-4 160 0,0-2 0 0,-1-4 0 16,2-2 0-16,-3-1 0 0,-1 2 0 0,-5 2 0 15,-3 4 0-15,-3 5 160 0,-3 4 352 0,-5 5 80 16,0 4 16-16,-2 2 0 0,-1 5 160 0,-2 3 48 16,-1 3 0-16,-1 4 0 0,0 4-304 0,0 0-64 0,0 0-16 0,-7 4 0 15,-1 4-272-15,-1 5-160 0,-1 5 192 0,-2 2-192 16,-1 4 0-16,-2 4 0 0,0 5 0 0,1 3 0 15,-1 2 0-15,3 0 0 0,2 1 0 16,2-1 0-16,1 0 0 0,3-3 0 16,0-1 0-16,3-2 0 0,2-2 0 0,3-2 0 0,1 1 0 0,4-4 0 15,3-3-128-15,1-2 128 0,3-2 0 0,0-4-144 16,-2-5-48-16,2-3 0 16,-1-1 0-16,3-3 0 0,-1-2-144 0,1-3-48 15,-2-5 0-15,4-2 0 0,7-7 128 0,0-2 32 0,1-4 0 0,0-4 0 16,3 0 224-16,-2-2-144 0,-3 2 144 0,-1 1-128 15,-5 1 128-15,-2 3 0 0,-3 3 0 0,-3 4 0 0,-2 3 0 16,-2 1 192-16,-5 4-32 0,-1 2-16 0,-2 5 240 0,0 0 64 16,0 0 0-16,0 0 0 0,-5 6-320 0,0 4-128 15,-1 3 0-15,-1 1 128 0,0 1-128 0,-1 1 0 16,0 2 0-16,3 0 0 0,-2 0 0 0,3 0 0 16,0 0 0-16,2-1 0 0,1 0-144 0,2-1 144 15,0 1 0-15,3-2 0 0,1-2-144 0,2-1 144 16,0-3 0-16,3 0-144 0,3-1 144 0,0-3-208 15,0-2 80-15,1-1 128 0,0-4-384 0,2 0 64 16,0-3 0-16,2-3 0 0,1-2 128 0,-2-3 16 0,0-4 16 16,1-1 0-16,2-3 160 0,0-2-192 0,0-1 192 15,-2 0-192-15,0 1 192 0,-3 4-192 16,-1 1 192-16,-3 4-192 0,-3 3 192 0,-1 2 0 0,-3 3 0 0,-4 6-128 16,0 0 128-16,0 0 0 0,0 0 0 15,-2 6 0-15,0 2 0 0,-1 3-192 0,-2 2 192 0,1 1-192 16,0 1 192-16,0 1-128 0,2 0 128 0,1 1-128 15,1-2 128-15,1 1 0 0,1-2-144 16,3 0 144-16,0-1 0 0,3 0 0 0,1-4 0 0,2 1 0 16,1-3 0-16,2-2 0 0,0-1 0 0,2-2 0 15,0-2 0-15,2-2 0 0,-2-4 0 0,2 0 128 16,-2-2 112-16,1-3 16 0,-2-1 0 0,1-5 0 0,-3-1 0 0,0-3 0 16,-2-2 0-16,-1 0 0 0,-2 1-48 0,-3 1 0 15,-1 0 0-15,-3 1 0 0,-4 1 32 0,0 4 0 16,-1 2 0-16,-3 3 0 0,-2 2-240 15,1 1 0-15,-5 3 0 0,1 2 0 16,-1 2-544 0,-1 3-160-16,-2 3-16 0,1 2-16 15,1 3-1360-15,-3 3-272 0,2 2-48 0,-1 2-14624 0</inkml:trace>
  <inkml:trace contextRef="#ctx0" brushRef="#br0" timeOffset="63256.73">11012 6249 25791 0,'0'0'2304'0,"0"0"-1856"16,0 0-448-16,7-3 0 15,-2-2 640-15,1 2 48 16,-1 0 0-16,-5 3 0 0,4-3 896 0,2-1 176 15,-6 4 32-15,5-2 16 0,-5 2-656 0,0 0-128 16,0 0-16-16,6 4-16 0,-2 1-352 0,0 0-80 0,-2 2-16 0,-1 1 0 0,-1 0-352 16,0 1-64-16,-1 1 0 0,1 0-128 0,-2 0 160 0,2 0-160 15,0-1 128-15,2-1-128 16,-2 0 128-16,2-1-128 0,-2-7 128 0,4 5-128 0,-4-5 176 0,8 2-48 31,0 0-128-31,2-4 192 0,1-1-192 0,0-1 0 0,2-2 128 0,-1 0-128 0,1-2 0 16,2-1-208-1,-2 0 32-15,1 2 16 0,-2-1-224 16,1 1-64-16,1 2 0 0,-1 0 0 0,0 3-656 0,-2 1-144 0,-1 1-32 0,-2 2 0 31,-2 2-2048-31,1-1-432 0</inkml:trace>
  <inkml:trace contextRef="#ctx0" brushRef="#br0" timeOffset="63538.65">10332 5679 26031 0,'-22'4'1152'0,"11"-2"240"0,-1 0-1120 0,-1 1-272 16,0 1 0-16,-1-1 0 0,2 0 848 0,1 1 112 15,2-1 32-15,2 0 0 0,0-1 240 0,3 1 48 16,4-3 16-16,0 0 0 0,0 0-592 0,0 0-128 16,0 0-32-16,0 0 0 0,0 0-400 0,0 0-144 0,5 3 0 0,2-1 144 31,-1 0-1488-31,1 2-320 0,-1-2-48 0,-6-2-12736 0</inkml:trace>
  <inkml:trace contextRef="#ctx0" brushRef="#br0" timeOffset="63680.19">9773 5913 35935 0,'0'0'3200'0,"0"0"-2560"0,0 0-512 0,0 0-128 16,0 0 464-16,0 0 80 0,0 0 16 0,6-4 0 15,1 2 16-15,3 0 0 0,2 1 0 0,5 0 0 0,3 0-352 0,4-1-64 16,3 0-16-16,5 0 0 16,4-1-1232-16,4-2-240 0,6 1-48 0,5-4-15264 0</inkml:trace>
  <inkml:trace contextRef="#ctx0" brushRef="#br0" timeOffset="64188.05">13352 5878 35871 0,'0'0'1600'0,"0"0"320"0,0 0-1536 0,0 0-384 0,0 0 0 0,0 0 0 31,0 0-384-31,3-4-160 0,1 0-32 0,2-3 0 0,-2-1 928 0,0 1 176 0,0-3 48 0,0-1 0 15,-3-1 256-15,2-3 48 0,0 0 16 0,-1-2 0 16,-1-3-576-16,-1-4-128 0,-1-1 0 0,-1-2-16 0,0-2-176 0,-2-7 0 16,-1 1 0-16,-1 2 128 15,-1 0 48-15,-1 6 0 0,-2 5 0 0,0 3 0 0,-1 4 400 0,0 3 96 16,-1 3 16-16,0 4 0 16,-1 2-432-16,0 5-96 0,-1 1-16 0,0 7 0 0,-1 4-144 0,-1 5 0 15,0 3 0-15,2 5 0 0,-1 5 0 0,2 3 0 0,1 6-128 16,0 3 128-16,0 3 0 0,0 4 0 0,1 2-144 0,1 1 144 15,0-2 0-15,2 1 0 0,2 1 0 0,-1-2 0 16,3-3 0-16,-1 0 0 0,3-3 0 0,0-3-160 16,0-2 160-16,-1-5 0 0,2-3 128 0,1-3-128 15,-1-4 0-15,0-3 0 0,1-1 0 0,0-4 0 16,0-4-256-16,0-2-112 0,0-3-16 16,0-3-16-16,0-6-2400 15,0 0-464-15,0 0-112 0</inkml:trace>
  <inkml:trace contextRef="#ctx0" brushRef="#br0" timeOffset="64575.57">12790 6244 30399 0,'-7'-5'2704'0,"0"1"-2160"0,2-1-544 0,0 1 0 15,3-1 1552-15,2 5 208 0,1-6 32 0,3 2 16 0,1-2-1248 0,5 2-256 0,2 0-48 0,5 1-16 32,2-1-16-32,6-1 0 15,5 0 0-15,2-1 0 0,0-2-224 0,3-1 128 0,3-1-128 0,3 0 0 16,1-2 0-16,2 2 0 0,2 1 0 0,-2 1 0 15,-2 2-432-15,-4 1 32 0,-4 1 0 0,-4 2 0 32,-6 1-16-32,-4 2 0 0,-4-1 0 0,-4 4 0 0,-4 4 48 0,-4 2 16 15,0 2 0-15,-4 4 0 0,-1 1 352 0,-2 2 0 16,-1 0 0-16,2 0 0 0,-2 0 0 0,2-2 0 0,0 1 0 0,1-3 0 0,2 0 0 0,1-3 192 16,2-1 0-16,0-1 0 0,1-1 272 15,4-3 64-15,-1-1 16 0,2-3 0 0,1-2 96 0,0-4 0 16,1 0 16-16,0-3 0 0,-1-1 112 0,0-3 32 15,1-3 0-15,-2-1 0 0,0-3-160 0,-1-1-16 16,-2-3-16-16,-2-3 0 0,-2 0-192 0,-1 0-32 16,-4-2-16-16,0 4 0 0,-2 2-96 0,-2 4-16 15,-2 1 0-15,0 3 0 0,-1 2-16 0,-2 2-16 16,-4 3 0-16,0 3 0 0,0 0-496 0,-1 4-112 16,0 2 0-16,-1 1-16 15,2 3-560-15,-1 1-96 0,1 2-32 0,1 4 0 16,-1 2-2096-16,2 3-416 0</inkml:trace>
  <inkml:trace contextRef="#ctx0" brushRef="#br0" timeOffset="64867.34">13730 6087 12895 0,'12'-8'576'0,"-6"5"112"0,-1 3-560 0,2-1-128 0,-1-1 0 0,2 2 0 16,-1 0 4864-16,-1 2 928 0,1 1 192 0,-1 1 32 15,1 1-3856-15,0 3-784 16,-2 2-160-16,2 2-16 0,-1 0-752 0,1 1-128 0,-3 1-48 15,1 1 0-15,-2 3-144 0,-1-2-128 16,0 0 144-16,1-1-144 0,-4-1 192 0,-1 1-64 0,0-2-128 0,0-1 192 0,0-2-64 0,0-3 0 16,-2 0-128-16,4-7 192 15,0 0 32-15,0 0 0 16,0 0 0-16,0 0 0 0,0 0 368 0,3-7 80 0,-2-4 16 0,3-3 0 16,5-2-176-16,0-4-48 0,2-2 0 0,1-1 0 0,0 1-464 0,1 1 0 15,1 0 0-15,1 3 0 0,-1 3 0 0,0 2 0 16,-1 2 0-16,1 2 0 0,-3 2 0 15,1 3 0-15,0 2 0 0,0 2-160 16,0 1-1440-16,1 2-304 0,0 2-48 0,1 1-16352 0</inkml:trace>
  <inkml:trace contextRef="#ctx0" brushRef="#br0" timeOffset="65550.16">16209 5830 30399 0,'0'0'2704'0,"-3"-3"-2160"0,3 3-544 0,-5-2 0 16,-3-1 736-16,0 2 32 0,3 2 16 0,-2 2 0 0,-1-1-176 0,1 2-32 0,-2 3-16 0,-1 2 0 15,0 3-80-15,-1 2-16 0,-1 4 0 0,1 0 0 16,0 3-144-16,0 1-16 15,2 0-16-15,3-1 0 0,-1 2-288 0,3-1 0 0,-1-1 0 0,2-2 0 16,2-2 208-16,2 4-64 0,2-3-16 0,3-4 0 16,1-2-128-16,1-4 128 0,0-1-128 15,3-2 128-15,2-2-128 0,2-3 0 16,2-3 144-16,1-4-144 16,0-1 0-16,9-7 0 0,-1-3-160 0,-2-1 160 0,-1-2 0 0,-1 0-128 15,-1-1 128-15,-3 0 0 0,-2 1 0 0,-1 3-192 0,-4 2 192 16,-4 4-160-16,0 2 160 0,-3 5 0 0,-4 5 128 0,0 0-128 15,0 0 256-15,0 0 0 0,-2 10-16 16,-1 2 0-16,-2 1-240 0,2 2 0 0,0 2 0 0,2-1 0 16,0 2 0-16,1-2 0 0,1 3 0 0,2-1 0 15,1-3-144-15,3-1 144 0,1-2 0 0,1-1-144 0,2-2 144 16,2-2 0-16,1-3 0 0,1-2 0 0,4 0 208 0,-1-6-16 16,-1-1-16-16,1-4 0 0,0-2 80 0,-1-2 32 15,-1-3 0-15,-1 0 0 0,-5-4 64 0,-1-1 16 31,-2-1 0-31,-2-1 0 0,-3 0 64 0,-2 1 16 16,-2 1 0-16,-2 2 0 0,-3 3 0 0,-3 3 16 0,0 1 0 0,-4 3 0 0,-2 3-256 0,0 3-48 0,-3 2-16 0,-1 3 0 31,2 2-528-31,-1 3-128 0,0 3 0 0,2 2-16 16,-1 0-496-16,1 2-80 16,1 3-32-16,3 1 0 0,1-2-2688 15,2-1-528-15</inkml:trace>
  <inkml:trace contextRef="#ctx0" brushRef="#br0" timeOffset="65837.38">16611 6095 11055 0,'9'2'976'15,"-2"2"-784"-15,4-1-192 0,0 1 0 0,0 2 3584 0,0-1 656 32,-1 0 144-32,0 0 32 0,-2 0-1968 0,1-1-384 15,0-1-80-15,-2 0 0 0,0-1-752 0,-7-2-144 16,0 0-16-16,6 0-16 0,1-1-352 0,0-2-80 16,-1 0-16-16,2-1 0 0,0-2-160 0,2 0-16 15,-1-3-16-15,2-3 0 0,2-1-224 0,1-1-64 16,1 0 0-16,2 0 0 0,0-1-128 0,1 2 0 15,0 1 0-15,-2 1 0 0,-1 2 0 0,-1 3 128 16,-2 1-128-16,0 3 0 0,-2 2 224 0,0 1-32 16,-3 3-16-16,1 1 0 0,-1 2 144 0,-2 0 16 15,1 2 16-15,-1 1 0 0,1 1-224 0,-1 1-128 16,-2 0 160-16,2 0-160 0,-2 2 0 0,2-2 0 0,-1 0 0 0,0 0 0 31,0-2-272-31,1-3-160 0,1 0-16 0,0-1-16 16,1-3-1584-16,1-1-320 0,0-3-64 0,2-2-16 0,0-3-928 0,2-4-176 0</inkml:trace>
  <inkml:trace contextRef="#ctx0" brushRef="#br0" timeOffset="66165.52">17461 5878 28159 0,'0'0'1248'0,"-4"7"256"0,-2 2-1200 0,0 2-304 0,-2 1 0 0,-1 2 0 0,0 1 1088 0,-2 0 144 16,0 0 48-16,0 1 0 15,0 0-192-15,2 0-16 0,-2-1-16 0,1 0 0 0,1 1-320 0,1-1-64 16,0-2-16-16,2 0 0 0,0-1-224 0,2-4-48 15,0-1-16-15,0-1 0 0,4-6-112 0,0 0 0 16,0 0-16-16,0 0 0 0,0 0 32 0,0 0 16 16,0 0 0-16,8-5 0 0,1-3-64 0,2-3-16 15,1-2 0-15,4-3 0 0,1-3-208 0,4-1 0 0,3 0 0 16,0 0 0-16,1-1 0 0,0 2 0 16,-3 4 0-16,-1 1 0 0,-2 4 0 0,0 3 0 15,-1 2 176-15,-2 3-176 0,-2 0 448 0,1 3-32 16,-1 2 0-16,-2 3 0 0,0 0 16 0,0 2 0 15,-3 1 0-15,1 2 0 0,-1 0-224 0,-3 0-32 0,1 0-16 0,-1 0 0 16,-2 1-160-16,0 0 160 16,0 0-160-16,-1 0 160 0,-3 0-160 0,1 1-256 0,-1-2 64 15,0-2 16 1,0 0-1296-16,0-1-272 0,0-3-48 0,0-5-10880 0,0 0-2176 0</inkml:trace>
  <inkml:trace contextRef="#ctx0" brushRef="#br0" timeOffset="66497.6">17921 6029 29487 0,'0'0'2624'0,"0"0"-2112"0,0 0-512 0,0 0 0 0,0 0 752 0,0 0 32 15,7-1 16-15,1 1 0 0,2-1 304 0,1 0 64 16,3 0 16-16,0-1 0 0,0-3-480 0,3 1-112 16,0-1-16-16,1-1 0 0,1-2-336 0,-1-1-80 15,4-2-16-15,-2-1 0 0,1-1-144 0,0-2 128 16,-1-2-128-16,-3-1 128 0,-1 2-128 0,-3-1 192 15,-3 2-192-15,-1 1 192 0,-3 1-192 16,-1 2 160-16,-4 2-160 0,-2 2 160 0,-2 3 208 0,-2 0 32 16,-3 2 16-16,-2 2 0 0,-4 4-32 0,0 1-16 0,-2 3 0 0,1 2 0 15,-1 3-240-15,1 2-128 0,-1 2 160 16,0 0-160 0,1 1 128-16,2 0-128 0,0-1 0 0,4 0 0 0,0-2 0 0,2 0 0 0,2 0 0 0,1-1 0 15,2-1 128-15,2 0-128 0,2-2 0 0,3 0 0 16,0-2 0-16,4 0 0 0,3-1 0 0,4-2-160 15,2 0-736 1,3-3-128-16,6-2-48 0,2-3 0 0,6-2-2272 16,4-4-464-16</inkml:trace>
  <inkml:trace contextRef="#ctx0" brushRef="#br0" timeOffset="67177.22">18763 5785 23951 0,'0'0'2128'0,"-5"-4"-1696"16,-1-3-432-16,-2 3 0 15,0 0 2112-15,0 2 320 0,-4-2 80 0,1 1 16 16,-1 3-800-16,-1 2-176 0,-1 0-16 0,-2 2-16 0,0 3-464 0,-1 2-96 31,2 0 0-31,0 4-16 0,-2 0-400 0,2 2-80 0,0 2-16 0,2 1 0 16,0 3-128-16,2 1-48 0,2 0 0 0,3 0 0 15,0-2-272-15,3 0 128 0,2 0-128 0,1-2 0 0,2 1 128 0,2-2-128 16,3-3 0-16,3-2 0 16,2 0 0-16,1-3 0 0,2-3 0 0,3-1 0 15,3-3 0-15,2-3-272 0,1-3 16 0,3-3 16 0,1-3 112 0,3-2 128 16,1-5-208-16,2-3 80 15,1-6 128-15,3-6-208 0,-1-2 80 0,0-4 128 16,2-5-432-16,-2-1 48 0,0 0 0 0,-4 1 0 0,-3 2 176 0,-4 5 32 0,-5 4 16 0,-5 5 0 16,-3 3 416-16,-4 4 96 0,-3 4 16 0,-4 4 0 15,-2 2 400-15,-3 5 64 0,-2 1 32 0,-3 5 0 16,-4 5-512-16,0 3-96 0,-2 3-32 0,-1 5 0 16,-4 5-224-1,1 3 0-15,1 1 0 0,0 4 0 0,1 1 0 0,-1 0 0 0,4 2 0 0,2 0 0 16,2 0 0-16,4-1 0 0,0 0 0 0,3-2 0 0,2-4 0 0,3 0 0 15,2-3 0-15,4-2 0 0,2-3 0 0,2-1 0 16,0-4 0-16,2-3 0 0,4-2 0 0,2-4-208 16,1-3 32-16,2-3 16 0,3-5 16 0,1-3 0 15,2-4 0-15,0-2 0 0,-1-4 16 0,0-3 0 16,-2-4 0-16,-2 2 0 0,-5 1-32 0,-1 2 0 16,-2 2 0-16,-4 4 0 0,-3 2 160 0,-4 4 0 15,-1 3 0-15,-3 1 0 0,-2 6 208 0,0 0 32 16,0 0 0-16,-7 2 0 0,1 3-240 0,-3 1 128 31,1 3-128-31,1 2 0 0,-1 1 0 0,1 3 0 16,1-3 0-16,1 3 0 0,3 1 0 0,0-1 0 0,1-1-160 0,1 1 160 15,1-1 0-15,2 0-128 0,3-1 128 0,0 1 0 16,3-3 0-16,1-2-128 0,2 0 128 0,0-2 0 16,2-2 0-16,1-1-128 0,-1-3 128 0,3-2 0 15,0-4 0-15,1-1 0 0,-1-3 0 0,1-2 128 16,0-2 16-16,-2-4 16 0,1-4 0 0,-3-2 0 0,-2 1 0 15,-3 0 0-15,-3 1 0 0,-6 1 0 16,-3 2 208-16,-4 1 32 0,0 2 16 0,-5 2 0 16,-4 1-96-16,-2 2-32 0,-1 3 0 0,-2 3 0 15,0 0-288-15,-1 4-272 0,0 1 48 0,0 4 16 16,0 0-256-16,0 4-48 0,1-1-16 0,-1 3 0 16,0 1-1584-16,2 2-304 0,3 2-64 0,2-2-9632 15,6 0-1936-15</inkml:trace>
  <inkml:trace contextRef="#ctx0" brushRef="#br0" timeOffset="67503.85">19866 5783 21183 0,'0'0'1888'0,"0"0"-1504"16,0 0-384-16,0 0 0 0,0 0 2928 0,0 0 512 0,4 4 96 0,1 2 32 16,-2 0-2240-16,0 1-448 0,-1 3-96 0,2 2-16 15,-2 1-144-15,-1 1-48 0,0 1 0 0,-1-1 0 16,0-3-80-16,-1 0-32 0,0 1 0 0,0 1 0 15,-1-1-96-15,-1-1-32 16,1-1 0-16,0-1 0 0,1-2-128 0,0-1-16 0,1 0-16 0,0-6 0 16,0 0 80-16,0 0 32 0,0 0 0 0,0 0 0 15,6-6 336-15,2-1 64 16,0-3 16-16,2-4 0 0,1-1-384 0,1-3-80 0,1-2-16 0,-1-1 0 16,2 0-224-16,1 1 0 0,0 1 0 0,1 3 0 15,-3 1 0-15,0 3 0 0,0 1 0 0,-1 1 0 0,-1 3 0 0,-2 1 0 16,-1 2-192-16,-2 1 192 15,0 0-1280-15,-6 3-160 0,6 0-32 0,-6 0-11392 16,0 0-2304-16</inkml:trace>
  <inkml:trace contextRef="#ctx0" brushRef="#br0" timeOffset="67667.8">19350 5676 43311 0,'-21'-15'3840'0,"13"9"-3072"16,0 1-608-16,0 0-160 0,2 1 0 0,2 1 0 0,4 3 144 0,0 0-144 16,0 0 0-16,10-2-288 0,4 2 48 0,4 0 16 31,2-1-416-31,5 0-64 0,5 0-32 0,5 0 0 16,4-1-1840-16,5-1-368 0</inkml:trace>
  <inkml:trace contextRef="#ctx0" brushRef="#br0" timeOffset="68102.52">21350 5556 20271 0,'-8'-8'896'0,"8"8"192"0,-5-4-880 0,-1 1-208 15,2-1 0-15,4 4 0 0,-5 0 3392 0,5 0 624 0,-4 5 128 0,-3 1 16 0,1 3-2832 0,0 4-576 16,0 4-112-16,-2 3-32 16,0 3-96-16,1 2 0 15,-1 4-16-15,-1 2 0 0,0-1-176 0,0 1-48 0,1 0 0 0,1 0 0 16,-2-2-272-16,2 0 128 0,0-1-128 0,1-2 0 0,2-4 0 0,1-2 0 31,-1-4 0-31,2-1-144 0,1-3-560 0,1-2-96 0,0-3-32 0,0-7 0 31,0 0-2048-31,0 0-432 0,3-5-80 0,2-4 0 0,0-3-576 0,2-5-128 0</inkml:trace>
  <inkml:trace contextRef="#ctx0" brushRef="#br0" timeOffset="68481.27">21303 5689 19231 0,'5'-32'848'0,"-2"19"176"0,1-2-816 0,-1-2-208 31,1 2 0-31,1-1 0 0,0 1 2272 0,3 3 416 16,1 0 64-16,2 1 32 0,1 1-992 0,2 2-208 0,0 1-48 0,4 1 0 0,0 2-560 15,0 0-112-15,1 3-32 0,0 2 0 16,-2 2-448-16,0 1-80 0,-2 1-32 0,-2 3 0 15,-2 1-144-15,-2 1-128 16,-2 1 192-16,-4 2-192 0,-3 1 288 0,-3 3-48 0,-5 2-16 0,-2 0 0 0,-3 3-96 0,-3-1 0 16,-2 0-128-16,-1-1 192 0,1-2-64 0,0-2-128 15,1-1 176-15,2 0-176 0,2-3 176 16,2-1-176-16,2-2 160 0,2-2-160 0,3 0 224 16,2-2-48-16,2-5-16 0,0 0 0 0,4 6-160 0,4-2 0 15,1 1 0-15,3-2 0 0,-1 0 0 16,3 2 0-16,3 0 0 0,-1 1 0 0,0-1 0 15,-2 3 0-15,1 2 0 0,-4 1 0 0,0-1 0 16,-2 2 160-16,-2 0-160 0,-3 1 160 0,-3 0-32 16,-1 1 0-16,-2-2 0 0,-4 0 0 0,-1-1 48 0,-3 0 0 15,-3-1 0-15,-2 0 0 0,-1-3 48 0,-2 0 16 16,-2-2 0-16,1 1 0 0,-1-3 48 0,0-1 16 16,0-1 0-16,3 1 0 0,1-2-144 0,2-2-32 15,1 0 0-15,0-1 0 0,2-1-128 0,1-1 0 16,1 0-192-16,2-1 192 15,2 1-1552-15,1-1-192 0,2 1-48 0,2-2-10448 16,2-2-2096-16</inkml:trace>
  <inkml:trace contextRef="#ctx0" brushRef="#br0" timeOffset="68727.33">21919 5894 35935 0,'0'0'3200'0,"0"0"-2560"0,0 0-512 0,0 0-128 0,-2-6 0 0,2 6-160 16,0 0 160-16,5-5-208 0,0 0 1056 0,4 2 224 16,3 2 32-16,4-1 16 0,1 0-544 0,5 1-128 15,4 1 0-15,1 0-16 0,2-2-240 0,1 1-64 16,3-1 0-16,3 0 0 0,1 0-128 0,0-2 0 16,2 1 144-16,-3 0-144 0,-2 1 128 0,-3 1-128 15,-3-1 160-15,-5 2-160 0,-2-2 192 0,-5 1-48 16,-3 0-16-16,-2 0 0 0,-3 0 48 0,-8 1 0 15,0 0 0-15,0 0 0 16,0 0-880-16,0 0-160 0,-5 1-32 0</inkml:trace>
  <inkml:trace contextRef="#ctx0" brushRef="#br0" timeOffset="70117.17">3364 7949 24879 0,'-11'-4'1088'0,"11"4"256"0,-6-1-1088 0,1 0-256 0,-1-1 0 0,1 1 0 16,-1 0 1264-16,6 1 192 0,-4-1 32 0,4 1 16 16,0 0-528-16,0 0-96 0,0 0-32 0,6 2 0 15,3 0-624-15,4 0-224 16,4 0 144-16,3 1-144 0,3-2 176 0,3 0-48 0,4 0-128 16,2 0 192-16,4-1-48 0,2 1-16 0,2 0 0 0,1 0 0 15,-1 0-128-15,0 1 0 0,-1-1 144 0,-4-1-144 0,-6-1 0 16,-1-2 128-16,-4 2-128 15,-3 1 0-15,-3 0 0 0,-3 1 0 0,-2 0 0 16,-5 2-192-16,-8-3-1440 0,0 0-288 0,0 0-64 0</inkml:trace>
  <inkml:trace contextRef="#ctx0" brushRef="#br0" timeOffset="70528.89">3296 8009 15663 0,'-13'-6'1392'0,"9"4"-1120"0,-1 1-272 0,5 1 0 0,0 0 3504 0,0 0 640 16,0 0 128-16,0 0 16 0,0 0-3712 0,10 5-736 0,2-1-160 0,3 2-16 16,1-1 336-16,3 1 128 15,2-1 0-15,1 2 0 0,0-2 80 0,0 2 16 16,0-1 0-16,-1 2 0 0,-1 1-224 0,-4 1 128 16,-1 0-128-16,1 1 0 0,-2-1 160 0,-3 2-160 0,-1 0 160 0,-4 1-160 15,-4 1 192-15,-3 2-64 0,-4-1-128 0,-2 5 192 16,-4 3-192-16,-4 2 128 0,-1 4-128 0,-3 1 0 15,-2 2 0-15,-2-3 0 0,-2-1 0 0,-4-2 0 16,-1-3 0-16,1-1 0 0,0-1 0 0,2-2 0 16,1-2 320-16,2-2 80 0,2-2 16 0,0-1 0 15,3-1 336-15,3-2 64 0,2-1 16 0,3-2 0 16,1 1-288-16,4-2-48 0,0 0-16 0,2-1 0 0,4-4-160 0,0 0-48 16,0 0 0-16,7 4 0 0,2 1-272 15,3-2 0-15,3-2 0 0,3 0 0 0,3-1 0 0,3-1 160 16,2-2-160-1,4 0 128-15,1-2 0 0,0 0-128 0,-1-2 192 0,1 2-64 16,0-2-128-16,0 0 0 0,-1 0 0 0,0-1 0 16,1-1-1472-16,-1 2-256 15,1-1-64-15,1 0-14128 0</inkml:trace>
  <inkml:trace contextRef="#ctx0" brushRef="#br0" timeOffset="71164.25">4197 8144 20271 0,'-10'-7'1792'0,"10"7"-1424"15,0 0-368-15,0 0 0 0,0 0 3904 0,0 0 704 16,-5 3 128-16,-1 3 48 0,1 1-3792 0,-1 4-752 16,0 2-240-16,-2 4 128 0,-1 2 192 0,1 3 64 0,-2 2 0 0,0 2 0 15,0 1-160-15,-1 1-32 0,0 4 0 0,1-1 0 0,0-1-192 0,0-2 128 16,1 2-128-16,3-5 0 0,-1-2 128 0,3-2-128 15,0-3 0-15,3-4 144 0,-2-2 32 0,1-3 0 16,1-2 0-16,1-7 0 0,0 0 48 0,0 0 16 31,0 0 0-31,0 0 0 0,0 0-48 0,4-9 0 16,1-3 0-16,1-3 0 0,2-4-192 0,1-6 0 0,2-4 128 0,2-4-128 16,1-4 0-16,3 0 0 0,0-1 0 0,1 0 0 15,1 4 0-15,-4 3 0 0,0 4 0 16,-1 5 0-16,-3 2 0 0,1 5 0 15,-4 2 0-15,0 6 0 0,-2 1 0 0,-1 3 272 0,-5 3-48 0,0 0-16 16,5 5 0-16,-2 4 0 16,0 2 0-16,-1 4 0 0,-1 1-80 0,-1 2 0 15,2 1-128-15,-4 3 192 0,1 2-192 0,1 0-128 0,0 1 128 0,1-1-208 0,2 0 208 16,-1 0 0-16,1-2 0 0,0-2 0 16,2-1 0-16,0-2 0 0,2-3 0 0,2-2 0 15,-2-2 0-15,2-2 0 0,-1-4 0 0,1-1 0 16,1-2 0-16,0-2 0 0,-1-3 0 0,2-3 0 15,3-3 0-15,1-3 0 0,0-3 0 0,2-5-144 16,-2-2 144-16,3-5 0 0,0-4 0 0,-1-1 0 16,2-2 0-16,0 1 0 0,-2 0 0 0,-1 3 0 0,-4 3 0 15,0 3 0-15,-1 6 0 0,-2 3 0 0,-3 4 0 0,-1 2 256 16,-2 2-64-16,-1 4-16 0,-2 4 288 0,0 0 64 16,0 0 16-16,0 0 0 0,0 9-384 0,-1 3-160 15,0 2 128-15,-1 4-128 0,-2 2 0 0,1 1 0 16,0 1 0-16,-1 2 0 0,2 1 0 0,-1 0 0 15,1 1 0-15,1-1 0 0,0 0 0 0,2-1 0 16,0 0 0-16,1-2 0 0,1-2 0 0,3-1 0 16,-2-3 0-16,3-2 0 0,0-2-288 0,2-1 16 15,1-2 0-15,2-2 0 16,1-1-592-16,4-3-112 0,3-1-32 0,0-3 0 16,-1-3-1728-16,3-3-336 0,1-1-80 0</inkml:trace>
  <inkml:trace contextRef="#ctx0" brushRef="#br0" timeOffset="71476.58">5041 7924 23039 0,'-2'-4'2048'0,"0"0"-1648"16,-1-2-400-16,2 2 0 0,0-2 1488 0,1 6 224 15,0 0 32-15,0 0 16 0,1-5 16 0,-1 5 0 16,0 0 0-16,0 0 0 0,6 1-608 15,0 2-112-15,2 3-32 0,1 0 0 0,2 3-336 0,0 1-80 16,1 3-16-16,1 0 0 16,2 2-160-16,0 1-48 0,-1 2 0 0,1 3 0 0,-1 0-48 0,-3 3-16 15,0 3 0-15,0 3 0 0,-2 1 96 16,-3 3 16-16,-2 3 0 0,-3 4 0 0,-4 1-112 0,-2 3 0 16,-6 1-16-16,-4 5 0 0,-6 0-128 0,-4 1-32 15,-3-2 0-15,-2-1 0 0,-1 2-288 0,-1-3-64 16,-1-1-16-16,-1 0 0 15,1-3-1344-15,-2-3-272 0,-1-2-48 0,-3-3-16 16,-2-3-1296-16,-3-2-256 0</inkml:trace>
  <inkml:trace contextRef="#ctx0" brushRef="#br0" timeOffset="71993.8">3206 7905 19807 0,'-3'-14'880'0,"2"8"176"0,0-2-848 0,-1-1-208 0,-1-2 0 15,-1 0 0-15,0 1 736 0,-1 1 96 16,1-1 32-16,-1 1 0 0,0 1 608 0,-1 2 128 16,1-1 32-16,0 1 0 0,1 3-288 0,0 1-64 15,-2 1-16-15,2 2 0 0,-1 1-496 0,0 3-80 0,-1 0-32 0,1 2 0 16,-2 1-208-16,0 3-32 0,-2 3-16 0,-1 2 0 15,-2 2 32-15,0 3 0 16,-2 2 0-16,2 4 0 0,-5 3-80 0,-2 4-16 0,-2 3 0 0,-1 5 0 0,-1 4-80 0,0 4-32 16,-2 3 0-16,0 1 0 15,3 1-224-15,3 0 128 16,1 0-128-16,5-1 0 0,2-4 0 0,4-1 0 0,4-2 0 16,3-3 0-16,2-2 0 0,4-4 0 0,1 0 0 15,5-4 0-15,1-2 208 0,1-3-48 0,3 0-16 16,2-5 0-16,3-3-144 0,1-2 0 15,1-2 144-15,2-4-144 0,0-3-368 0,4-3-144 0,4-5-16 0,3-3-17408 16</inkml:trace>
  <inkml:trace contextRef="#ctx0" brushRef="#br0" timeOffset="72500.06">5338 8921 6447 0,'0'0'576'0,"0"0"-576"16,-5-2 0-16,5 2 0 0,0 0 5024 0,0 0 896 16,-6 4 176-16,2 2 48 15,4-6-3712-15,-1 10-752 0,-3 3-144 0,0 1-16 0,-2 2-672 0,1 1-128 16,-1 2-16-16,1 1-16 0,-1 1-368 0,1-1-80 16,-1 1-16-16,1 0 0 0,0 0-96 0,1 1 0 0,2-1-128 0,-1-1 192 15,0-1-384-15,2-3-64 16,1-3-32-16,-1 0 0 31,0 0-1984-31,1-4-400 0,1-2-80 0</inkml:trace>
  <inkml:trace contextRef="#ctx0" brushRef="#br0" timeOffset="72895.25">5290 9079 23951 0,'0'0'2128'0,"-4"-4"-1696"0,2 0-432 0,0-2 0 0,0 0 1600 0,2 0 224 31,0 1 48-31,0-1 16 0,2 1-352 0,1-1-80 0,3 1-16 0,0 0 0 15,2 2-656-15,2 1-128 0,1-1-16 0,0 2-16 0,0 1-336 0,0 1-64 16,0 2-16-16,0 1 0 0,-1 2-80 0,-2-1-128 16,-1 2 176-16,0-1-176 0,-3 3 192 0,-2 2-192 15,0 1 192-15,-4 1-192 0,-1 2 160 0,-1 1-160 32,-3 3 128-32,-1 0-128 0,0-2 0 0,-1 0-176 0,-1-1 16 0,0-3 0 15,0-2 160-15,1-1 0 0,2-1 0 0,1-1 0 0,2-3 0 0,0 0 0 16,4-5 0-16,0 0 0 0,0 0 0 0,0 0 0 0,0 0-144 0,0 0 144 31,0 0-144-31,6 3 144 0,-1-1-192 0,2-1 192 16,2-1-160-16,-3 1 160 0,3-1-128 0,0 1 128 15,0 2 0-15,0 0 0 0,-1 0 0 16,1 2-128-16,-1-1 128 0,-1 2 0 0,-2-1 0 0,1 2 0 16,-3-2 0-16,-1 2 128 0,-2-1-128 0,-1 1 128 15,-2 0 16-15,-2-1 16 0,0 1 0 0,-3-1 0 16,-1 0 48-16,-1-1 16 0,2 1 0 0,-2-2 0 15,-6 0 32-15,3-1 16 0,1 1 0 0,-1-2 0 16,0 0-112-16,-1-1-32 0,2 0 0 0,1 0 0 16,-1-2-128-16,0-1-144 0,1-1 144 0,0 1-208 15,2 0-1936-15,0 0-384 0,1 0-80 0,1-2-16 0</inkml:trace>
  <inkml:trace contextRef="#ctx0" brushRef="#br0" timeOffset="73595.58">6163 8322 27647 0,'0'0'2448'0,"-5"-2"-1952"0,-2 1-496 15,7 1 0-15,-1-1 768 0,1 1 48 0,0 0 16 0,0 0 0 0,0 0 576 16,0 0 112-16,0 0 16 0,8 1 16 16,0 0-464-16,3 2-80 0,1-1-32 0,3 0 0 0,-1 0-384 0,3 0-80 15,-1 1 0-15,3-1-16 0,-1 1-304 0,1-2-48 16,-1 0-16-16,2-1 0 0,-2 0-128 0,1 0 0 16,-3 0 0-16,1 1 0 15,-2-1-1312 1,1 0-352-16,-2-1-64 0,-2 1-9664 0,-2 0-1952 0</inkml:trace>
  <inkml:trace contextRef="#ctx0" brushRef="#br0" timeOffset="73825.55">6119 8540 35247 0,'-19'-1'1552'0,"12"2"336"16,-1 1-1504-16,0-1-384 0,2 0 0 0,0 1 0 0,6-2 720 0,0 0 80 15,0 0 16-15,0 0 0 0,0 0-48 0,3 8-16 16,3-2 0-16,3 1 0 0,3-2-320 0,2 1-64 0,3-1-16 0,1 0 0 15,3-2-96-15,1-1 0 16,0-1-16-16,2-1 0 0,2-2-48 0,-1 0-16 0,0-1 0 0,0-1 0 16,-1 0-176-16,-2 0 0 0,-1-1 144 0,-2 2-144 15,-1 1 0-15,-4-1-192 0,-3 0 32 0,-1 1 0 16,-2 0-288-16,-3 0-48 0,-5 2-16 0,0 0 0 16,0 0-384-16,0 0-64 0,0 0-32 0,0 0-10688 15,-4-4-2144-15</inkml:trace>
  <inkml:trace contextRef="#ctx0" brushRef="#br0" timeOffset="75578.31">8608 8260 7359 0,'0'0'656'0,"-5"0"-528"0,-2 0-128 0,1 0 0 16,-1 0 1216-16,0 0 192 0,0 0 64 0,0 0 0 15,1 0 272-15,0 0 64 0,6 0 16 0,-7 0 0 16,0 0 96-16,0 1 0 16,7-1 16-16,-6 2 0 0,1-1-176 0,5-1-32 15,0 0-16-15,0 0 0 0,0 0-432 0,0 0-64 0,0 0-32 16,0 0 0-16,0 0-480 0,0 0-80 0,0 0-32 0,0 0 0 16,2 6-272-16,4-3-64 15,0 0-16-15,5 0 0 0,4-1-96 0,3 0-16 0,3-2 0 0,5 0 0 16,3 0-128-16,2-1 192 0,-1 0-192 0,3 0 192 15,0 0-192-15,0-2 0 0,-3 1 0 0,-2 0 128 0,-1 0-128 0,-3 0 0 16,-2-1 0-16,-2 2 128 0,-3 0-128 0,-1 0 0 16,-3 0 144-16,-2 1-144 15,-5 0 128-15,-6 0-128 0,0 0 160 0,0 0-160 16,0 0 192-16,0 0-64 0,0 0-128 0,0 0 192 0,0 0-336 16,0 0-80-16,0 0-16 0,-5-1 0 15,-1 0-624-15,6 1-128 0,0 0-32 0,0 0-10400 0,0 0-2080 0</inkml:trace>
  <inkml:trace contextRef="#ctx0" brushRef="#br0" timeOffset="76104.38">9833 7971 25791 0,'0'0'1152'0,"-6"-1"224"0,1-2-1104 0,0 1-272 0,5 2 0 0,-4-2 0 16,-2-1 1392-16,2 0 208 0,4 3 64 0,-4-1 0 15,4 1-384-15,0 0-64 0,0 0 0 0,0 0-16 0,0 0-752 0,0 0-128 16,6 1-48-16,3 1 0 0,3-2-64 0,2 0-16 16,4 0 0-16,2-2 0 0,1 1 64 0,1 0 0 15,3-1 0-15,1 1 0 0,2-1 48 0,2 1 16 16,0 0 0-16,1-2 0 0,-1 1-80 0,-2 1-16 16,-1-2 0-16,-3-1 0 0,-2 1-96 0,-2 0 0 15,-4 0-128-15,0 0 192 0,-2 2-192 0,-2-1 0 16,-2 1-192-16,-1 0 192 15,-1 1-976-15,-3-1-96 0,-5 1-16 0,0 0-10320 16,0 0-2080-16</inkml:trace>
  <inkml:trace contextRef="#ctx0" brushRef="#br0" timeOffset="76335.44">10153 7927 20271 0,'-6'1'1792'0,"-1"-1"-1424"15,-2-1-368-15,1 2 0 0,0 0 2400 0,1 1 416 0,-1 1 64 0,0 3 32 16,2 0-1184-16,0 3-224 0,2 2-48 0,-2 2-16 15,2 3-688-15,-1 3-144 0,1 1-32 0,0 4 0 0,-1 1-128 16,2 1-16-16,-3 2-16 0,3-2 0 0,0 3-112 0,-2-1-32 16,1 1 0-16,0-2 0 0,-1 0-144 15,1-2-128-15,-1-2 192 0,1 0-192 0,0-1 128 16,-1-1-128-16,1-2 0 0,1-1 0 0,-1-3 144 16,1-1-144-16,1-2 0 0,0-1 144 15,-1-1-464 1,1-1-112-16,1-2-16 0,1-7 0 0,0 0-2912 0,0 0-592 0</inkml:trace>
  <inkml:trace contextRef="#ctx0" brushRef="#br0" timeOffset="76525.92">10299 8369 34719 0,'0'0'1536'0,"-3"4"320"0,-2 1-1472 0,1 1-384 16,1 2 0-16,-2 2 0 0,1 1 192 0,1 2-16 0,-2 4-16 0,0-2 0 15,-1 0 352-15,1 2 80 0,-1-1 16 0,2 2 0 0,-3 0-448 16,4-1-160-16,0 0 0 0,0-1 144 16,0 1-144-16,1-3 0 15,2-1 0-15,1-1 0 16,0-1-1472-16,1-1-320 0,2-2-64 0,-1-2-8176 0,-3-6-1632 0</inkml:trace>
  <inkml:trace contextRef="#ctx0" brushRef="#br0" timeOffset="76989.55">10265 8509 26719 0,'0'0'2368'0,"-1"-7"-1888"16,1 0-480-16,0 1 0 0,0-1 1120 0,1 1 128 15,1-2 32-15,3 1 0 0,-2 1 112 0,2-1 16 16,3 2 16-16,0 0 0 0,-1 1-624 0,3 2-128 16,2 0-32-16,2 2 0 0,-4 2-288 15,-1-1-64-15,-1 0-16 0,-2 2 0 0,-6-3-144 0,6 7-128 16,-1 0 144-16,-3 2-144 0,-2 1 192 0,-2 1-48 15,-1 1-16-15,-2 1 0 0,-3 1-128 0,-3 1 0 16,0 1 144-16,0 1-144 16,0-2 0-16,0 0 144 0,0-2-144 0,1-1 0 0,4-1 128 0,-2-1-128 15,0-1 0-15,3-3 0 0,0 0 0 0,3-1 160 16,2-5-160-16,0 0 128 0,0 0-128 0,0 0 0 16,0 0 0-16,6 5 0 0,-6-5 0 0,9 3 0 15,0-1 0-15,2 0 0 0,0-1 0 0,0 2 0 0,4-1 0 0,-3 0 0 0,-2 1 128 16,0 2 32-16,0-2 16 0,-2 4 0 15,0 0-176 1,0 2 160-16,-2 0-160 0,-1-1 160 0,-2-1-16 0,-1 1 0 0,-2 1 0 16,-2 0 0-16,-1-1 48 0,-2 1 0 0,-1 0 0 0,-2-1 0 0,-1-1 0 0,0 1 16 15,-4 0 0 1,1 0 0-16,-1-2-32 0,-1 1-16 0,0-1 0 0,0 0 0 0,0-3-160 16,0-1 160-16,-2-1-160 0,2 1 160 0,2-4-160 0,0 0 0 31,0-1 0-31,1-1 0 0,1-2-496 0,2 1-128 0,2-2-16 0,4-1-16 15,2-3-2224 1,4-1-448-16,1-2-96 0</inkml:trace>
  <inkml:trace contextRef="#ctx0" brushRef="#br0" timeOffset="77417">10710 8323 27647 0,'0'0'2448'0,"0"0"-1952"16,-4-3-496-16,4 3 0 0,0 0 1504 0,0 0 208 16,0 0 32-16,1-5 16 0,-1 5-400 0,5-6-80 0,1 4 0 0,3-1-16 15,2-1-592-15,2 0-112 0,3 1-32 0,1 0 0 16,2-1-256-16,2 1-48 0,0 0-16 0,0 1 0 15,1-1-208-15,-2 0 128 0,0 1-128 0,-1 1 0 16,0 0 0-16,-4 0 128 0,-1-1-128 0,-1 1 0 16,-2 0 0-16,-4 0 0 15,0 0 0-15,-7 1 0 0,0 0-272 0,0 0-48 0,0 0-16 0,0 0 0 16,0 0-1136-16,0 0-208 0,0 0-48 0,-1-5-14384 16</inkml:trace>
  <inkml:trace contextRef="#ctx0" brushRef="#br0" timeOffset="78014.2">11735 7905 7359 0,'-5'0'656'0,"1"0"-528"0,-3-1-128 15,3-1 0-15,4 2 4896 16,0 0 944-16,-5-1 192 0,5 1 48 0,-5-1-3120 0,5 1-608 16,0 0-128-16,0 0-32 0,0 0-1056 0,0 0-224 15,0 0-32-15,8-1-16 0,2 0-368 0,3 0-80 16,3 0-16-16,4 0 0 0,3-1 64 0,2-1 16 0,3 0 0 0,2 0 0 16,0-1-112-16,2 0-32 0,0 0 0 0,-1-1 0 15,-5 1-144-15,-1-1-16 16,-2 1-16-16,-2 1 0 0,-2-1-160 0,-1 1 0 0,-4 0 0 0,-2 1 128 0,-2-1-384 0,-3 2-96 15,-7 1-16 1,0 0 0-16,0 0-608 16,0 0-128-16,0 0-32 0,0 0 0 0,0 0-1936 0,-7 3-400 0,0 0-80 0,-3 0-6128 15,-2 2-1232-15</inkml:trace>
  <inkml:trace contextRef="#ctx0" brushRef="#br0" timeOffset="78217.86">11974 7897 21711 0,'-12'-1'960'0,"8"1"192"0,-5 1-912 0,1 0-240 15,0 1 0 1,0 0 0-16,0 1 2240 0,2 0 416 0,-1-1 80 0,2 3 16 0,0-1-800 0,2 1-160 15,-2 2-16-15,3 2-16 0,0 2-768 0,0 2-160 16,0 1-16-16,-1 3-16 16,2 0-224-16,0 2-32 0,-1 0-16 0,0 1 0 0,0 1-144 0,1-1-16 15,-2 1-16-15,0 0 0 0,1-1-144 0,0 0-16 16,-1-1-16-16,1-1 0 0,0 0-176 0,0-2 0 16,-1 0 0-16,0-2 0 0,1-2 0 0,0 0 0 15,0-1-160-15,1-1 160 16,0-1-1472-16,1-1-192 0,0-2-32 0,0-6-10416 15,2 6-2096-15</inkml:trace>
  <inkml:trace contextRef="#ctx0" brushRef="#br0" timeOffset="78423.14">12145 8220 20271 0,'0'0'896'0,"0"0"192"0,0 0-880 0,0 0-208 0,0 0 0 16,-4 6 0-16,-2-1 4192 0,2 2 800 0,-1 2 144 0,2 2 48 15,-3 2-3472-15,2 2-688 0,0 3-144 0,0 1-32 16,0-1-464-16,1 2-112 0,-1 1-16 0,2-1 0 0,-2 0-256 16,0-2 0-1,1 2 128-15,0-2-128 0,1-2 0 0,1-1 0 0,-1-2-176 0,4-1 176 16,-1-1-2000-16,0-1-304 0,0-1-48 0</inkml:trace>
  <inkml:trace contextRef="#ctx0" brushRef="#br0" timeOffset="79253.94">13049 7787 25791 0,'-4'-9'1152'0,"4"9"224"0,-1-5-1104 0,2-2-272 15,1 0 0-15,-1 1 0 0,-1-1 2224 0,-1 2 384 16,0 0 80-16,1 5 0 0,0 0-720 0,0 0-160 16,0 0-16-16,0 0-16 0,0 0-1024 0,0 0-208 15,-3 8-32-15,-1 3-16 0,0 1-112 0,1 4 0 16,-1 2-16-16,2 4 0 0,-2 0-80 0,-1 2-16 16,1 2 0-16,1 0 0 0,-3 1-80 0,2-1-32 0,-2 0 0 15,1 0 0-15,-2-1-160 0,0 0 0 16,1-1 144-16,1 0-144 0,0-2 0 0,1-3 128 0,-1-1-128 15,1-2 0-15,0-1-128 0,1-2-112 0,-1-1-16 0,0-1 0 32,3-3-1920-32,0-2-384 0,1-6-64 0,0 0-15152 0</inkml:trace>
  <inkml:trace contextRef="#ctx0" brushRef="#br0" timeOffset="79490.89">12650 8042 22111 0,'0'0'976'0,"-3"-1"208"0,-4-1-944 0,3 0-240 0,4 2 0 0,0 0 0 0,-4-4 3408 0,4 4 640 16,0 0 128-16,0 0 32 0,0 0-2640 0,0 0-528 16,7-2-96-16,1 0-32 15,1 1-528-15,5 0-128 0,1 0 0 0,3 0-16 0,3-2 16 0,3 1 16 16,2 0 0-16,3 0 0 0,2-2-96 0,0 0-32 16,1-3 0-16,-1 0 0 15,-1-1-144-15,0 1 160 0,-1 1-160 0,-1-1 160 0,-3 1-448 0,-1-1-96 16,0 2 0-16,-2 0-16 15,-1 1-1536-15,-1-2-304 0,-1 3-64 0,-2 0-13952 0</inkml:trace>
  <inkml:trace contextRef="#ctx0" brushRef="#br0" timeOffset="79775.42">13569 7763 21183 0,'0'0'1888'0,"-3"-5"-1504"16,-2 0-384-16,1-1 0 0,4 6 3376 0,-1-5 592 0,1-1 128 0,0 6 32 15,4-5-2512-15,0 0-496 0,3 1-96 16,2 0-32-16,5 0-368 0,2 1-80 0,3 1-16 0,3 0 0 16,2-1-208-16,2 1-64 0,4 0 0 0,0 1 0 0,1-1-128 15,-1 0-128-15,-1-1 192 0,-1 1-192 0,-2 1 0 16,-1 0 0-16,-2-1 0 0,-1 1 0 15,-2 0 0-15,-2-1-176 0,-3 1 176 0,-2 1-208 16,-2 0-576-16,-2 1-112 0,-2-1-32 0,-7 0 0 16,0 0-1408-16,0 0-288 0,0 0-48 0,0 0-7248 15,-6 4-1440-15</inkml:trace>
  <inkml:trace contextRef="#ctx0" brushRef="#br0" timeOffset="79958.07">13901 7722 13823 0,'0'0'1216'0,"-9"1"-960"0,-1-2-256 0,0 0 0 0,-1 0 3024 0,0 0 560 0,0 0 128 16,1 1 0-16,0 0-848 0,1 0-176 0,2 0-48 0,1 1 0 15,-2 0-1040-15,2 1-192 16,1 0-64-16,5-2 0 0,-5 6-464 0,1 0-112 0,-1 3 0 0,1 1-16 16,-1 1-400-16,2 2-80 0,0 3-16 0,2 1 0 15,-3 2-128-15,2 1-128 16,2 1 144-16,-3 1-144 0,1 0 0 0,-1 2 0 0,0 0 0 0,0 0 0 16,0 2-288-16,-1 0-160 0,1 1-16 0,0 0-16 15,-1-3-1856-15,1 0-368 0,0-2-80 16,-1-1-13872-16</inkml:trace>
  <inkml:trace contextRef="#ctx0" brushRef="#br0" timeOffset="80330.62">13948 8160 28559 0,'0'0'2544'0,"-1"-5"-2032"15,0-1-512-15,1 0 0 16,1 1 2000-16,1-1 304 0,1 2 64 0,2 1 16 15,0 0-1264-15,2 2-256 0,-1 1-48 0,3 1-16 0,1 3-464 0,0 1-80 16,-3 0-32-16,-1 1 0 16,1 2-224-16,-2 2 144 0,0 1-144 0,-2 1 128 0,-1 0-128 0,-3 0 192 0,0 4-192 0,-1-1 192 15,-2 0-192-15,0 2-176 0,-4-1 48 0,0 1 0 16,-3-2 128-16,0 2 0 0,2-4 0 0,-1 0 128 16,0-1 128-16,1-2 16 15,3-1 16-15,-1-1 0 0,1-1 272 0,2 0 48 0,1-2 16 0,2 0 0 16,1-5-256-16,0 0-48 15,1 5-16-15,2-1 0 0,-3-4-304 0,7 2 160 0,1-1-160 0,2-1 128 16,6-1-128-16,-2 0 0 0,0 0 144 16,1 0-144-16,3-2 0 0,1 1 144 15,-1 0-144-15,1 0 0 0,1 0 0 0,1-1 0 0,0 2 0 16,0-1 0-16,0 0 0 0,0 0-352 16,-3-1 48-16,1 1 16 15,-2 0-512-15,-2 1-96 0,-1 0-32 0,-2 1 0 16,-1-2-1760-16,-2-1-336 0,-1 1-80 0</inkml:trace>
  <inkml:trace contextRef="#ctx0" brushRef="#br0" timeOffset="81015.37">15017 7819 29487 0,'0'0'2624'0,"-7"-1"-2112"0,2 0-512 0,1 0 0 16,4 1 1008-16,0 0 80 0,0 0 32 0,0 0 0 0,0 0 96 0,0 0 0 16,0 0 16-16,0 0 0 15,7 2-608-15,5-1-128 0,2-1-32 0,1 1 0 0,4 0-128 0,2 1-16 16,2 0-16-16,2 1 0 0,1-1-112 0,2 0-32 15,-3-1 0-15,-2-1 0 0,-1 0-160 0,-1 1 0 16,-1-1 0-16,-1 0 0 16,-3 0-1088-16,-2 1-320 0,0 0-48 0,-3 1-9904 15,-3-1-1984-15</inkml:trace>
  <inkml:trace contextRef="#ctx0" brushRef="#br0" timeOffset="81223.78">15064 8044 34095 0,'-13'-4'3024'0,"13"4"-2416"0,-4 0-480 16,4 0-128-16,-5-2 832 0,5 2 160 0,0 0 32 0,0 0 0 0,0 0-96 0,0 0-16 16,0 0 0-16,8 0 0 15,1 0-464-15,3 0-112 0,3 1-16 0,3 0 0 16,1 0-144-16,4 0-48 0,1 0 0 0,0 0 0 16,-1-2-128-16,1 0-176 0,1 0 48 0,1-1 0 15,-1-1-816 1,2-1-144-16,-1 1-48 0,2-1-10688 0,0-2-2128 0</inkml:trace>
  <inkml:trace contextRef="#ctx0" brushRef="#br0" timeOffset="81719.21">16038 7768 14735 0,'0'0'1312'0,"0"0"-1056"0,0 0-256 15,-1-5 0-15,1 5 2016 0,-1-6 352 0,1 6 64 0,-1-4 0 16,1 4-112-16,0 0-16 0,-3-5-16 0,3 5 0 16,0 0-736-16,0 0-144 0,0 0-16 0,-5 3-16 0,-1 0-576 15,1 2-112 1,-2 2-32-16,1 2 0 0,-1 1-128 0,-1 3-16 0,0 2-16 0,-1 2 0 0,-1 2-64 0,0-1-16 15,1 3 0-15,0-1 0 0,1 1-96 0,2 0-32 16,1 0 0-16,0 1 0 0,2-3-160 0,1 1-128 16,2 0 192-16,2-1-192 0,1-2 160 0,2-1-160 31,0-3 128-31,3-1-128 0,2-1 160 0,2-1-160 0,1-1 192 0,3-3-192 0,4 0 192 0,2-3-192 16,1-2 192-16,2-2-192 0,1-3 224 0,0-2-64 15,0-1-16-15,0-4 0 0,0-3-144 0,0-2 192 16,-2-3-192-16,-2-2 192 0,-2-2-192 0,-3-2 0 15,-1-3 0-15,-3 0 128 0,-2-3 32 0,-3 0 0 16,-6-1 0-16,-1 3 0 0,-2 1 128 0,-5 3 32 16,0 2 0-16,-2 2 0 0,-1 2 192 0,-2 4 64 0,-2 3 0 0,-1 2 0 15,-4 1-448-15,1 4-128 0,-1 4 0 0,-2 2 0 16,-1 4 0-16,-1 1-256 16,-2 2 32-16,0 2 0 15,-3 3-992 1,2-1-208-16,1 3-48 0,2-1 0 0,1 1-1344 0,0 1-288 0</inkml:trace>
  <inkml:trace contextRef="#ctx0" brushRef="#br0" timeOffset="88947.67">12563 9184 11055 0,'0'0'480'0,"0"0"112"0,0 0-464 0,0 0-128 0,0 0 0 0,-4-1 0 15,-2-2 1888-15,6 3 352 0,0 0 80 0,0 0 16 0,0 0-544 16,0 0-128 0,-5-2 0-16,5 2-16 0,0 0-416 0,0 0-80 0,0 0 0 0,0 0-16 15,0 0-336-15,0 0-64 0,0 0-16 0,0 0 0 16,0 0-176-16,8 3-32 0,1-1-16 0,3-1 0 15,3 0-96-15,2-1-16 0,2-1 0 0,3 0 0 16,2-1-32-16,2-1-16 0,1-1 0 0,0 2 0 16,4 0-128-16,0 1-16 0,-1-2-16 0,0 1 0 0,-2 0-176 0,-3 1 192 15,-1-1-192-15,-4-1 192 16,-2 0-192-16,-2 1 0 0,-2 1 144 0,-2 0-144 0,-2 0 0 0,-2 0-128 16,-8 1 0-16,0 0 0 15,0 0-1456-15,0 0-272 0,0 0-64 0,0 0-16 16,0 0-912-16,0 0-176 0</inkml:trace>
  <inkml:trace contextRef="#ctx0" brushRef="#br0" timeOffset="89200.19">12813 9220 11055 0,'-11'0'976'0,"11"0"-784"0,-6 0-192 0,1 0 0 0,-2-1 2432 0,2 1 448 0,5 0 96 0,-5 0 16 16,5 0-624-16,-4 1-128 0,4-1-32 0,0 0 0 16,0 0-544-16,0 0-128 0,0 0 0 15,-2 6-16-15,2-6-480 0,-3 6-80 0,2 1-32 16,1 1 0-16,0-1-224 0,0 2-32 0,0 1-16 0,0 2 0 15,1 1-80-15,-1 2 0 0,0-1-16 0,0 4 0 16,0-1-192-16,0 1-48 16,-1-1 0-16,0 2 0 0,0 1-144 0,0-1-48 0,0-1 0 0,-1 0 0 15,-1-2 256-15,1 2 32 16,1-4 16-16,-3 1 0 0,2-2-432 0,-1-1 0 0,1 0 0 16,0-1 0-16,0-1-448 0,0-2-128 0,-2-2-32 0,2 0 0 15,2-6-1696-15,-3 5-352 0,3-5-64 0,0 0-14048 16</inkml:trace>
  <inkml:trace contextRef="#ctx0" brushRef="#br0" timeOffset="89897.75">13057 9819 12895 0,'0'0'1152'0,"0"0"-928"0,0 0-224 0,0 0 0 16,3-6 1984-16,0 1 336 0,1 0 80 0,-2 1 16 0,-2 4 64 0,0 0 16 15,0 0 0-15,0 0 0 16,0 0-384-16,0 0-80 0,0 0-16 0,0 0 0 0,0 0-880 0,0 0-176 16,0 8-48-16,-1 0 0 0,0 2-448 0,0 4-80 0,-3 0-32 15,2 2 0-15,-1 2-192 0,1 1-32 16,-1-1-128-16,0 1 192 0,0 0-48 0,1-1-16 15,-1 1 0-15,1 0 0 0,0 0-128 0,0-2 0 16,1 0 0-16,0-2-176 0,-2-1-96 0,3 0-32 16,-1-2 0-16,1-2 0 15,1-1-1456-15,1-1-288 0,-2-8-64 0,0 0-14400 0</inkml:trace>
  <inkml:trace contextRef="#ctx0" brushRef="#br0" timeOffset="90262.53">13653 9481 24879 0,'0'0'2208'0,"0"0"-1760"16,0 0-448-16,0 0 0 0,0 0 1856 0,0 0 304 16,0 0 48-16,0 0 16 0,0 0-608 0,4-3-112 15,1-1-32-15,0 1 0 0,3 0-640 0,1 1-144 16,1 0-32-16,1 1 0 0,2-1-656 15,2 1-224-15,2 1 0 0,0 1 0 0,1-2 448 0,1 1 96 0,-1 0 0 0,0 0 16 16,0 0-992-16,-3 0-208 0,-1 1-32 0,-2 1-10688 31,-1 2-2144-31</inkml:trace>
  <inkml:trace contextRef="#ctx0" brushRef="#br0" timeOffset="90458.02">13620 9648 35007 0,'0'0'3120'0,"-5"-1"-2496"0,-1-1-496 0,6 2-128 16,-4-3 528-16,4 3 96 0,0 0 16 0,0 0 0 0,0 0 48 0,0 0 16 16,0 0 0-16,5 1 0 0,4 0-384 0,2 0-64 31,3 1 0-31,2 0-16 0,1 1-112 0,3-2-128 0,2 0 176 0,2-1-176 16,3-1-288-1,-1 0-160-15,0-2-48 0,2 0-11376 0,-2-1-2272 0</inkml:trace>
  <inkml:trace contextRef="#ctx0" brushRef="#br0" timeOffset="91421.43">15491 9054 23951 0,'-4'-1'2128'0,"-2"0"-1696"0,0 0-432 0,-1 0 0 0,2 0 1088 0,-1 0 144 16,1-1 32-16,0 1 0 15,1 1 32-15,4 0 16 0,0 0 0 0,0 0 0 0,0 0-784 16,0 0-144-16,0 0-48 0,0 0 0 0,0 0-336 0,10 4 0 15,2-2 0-15,1 0 0 16,2 0 256-16,2-2-32 0,2 2 0 0,-1 0 0 0,0-1 32 0,-1 0 16 16,0-1 0-16,-2 0 0 0,-3 0-272 0,-1 0 160 15,0 0-160-15,-2 0 128 0,-2-1 0 0,-7 1 0 16,0 0 0-16,0 0 0 16,0 0 16-16,0 0 0 0,0 0 0 0,0 0 0 0,0 0-144 0,0 0 0 15,0 0-160-15,0 0 160 0,0 0-304 0,0 0 48 0,0 0 0 0,0 0 0 16,0 0-80-16,0 0-16 0,0 0 0 15,0 0 0 1,0 0-176-16,0 0-48 0,0 0 0 0,0 0 0 16,0 0-192-16,0 0-64 0,0 0 0 0,0 0 0 15,0 0-96-15,0 0-32 0,0 0 0 0,0 0 0 16,0 0-1424-16,0 0-304 0</inkml:trace>
  <inkml:trace contextRef="#ctx0" brushRef="#br0" timeOffset="92370.43">15475 9116 8287 0,'0'0'368'0,"-6"-1"80"16,2 0-448-16,-3-1 0 0,1 1 0 0,0 0 0 0,1 0 2112 0,0 0 320 0,5 1 80 0,0 0 16 15,-5-1-992-15,5 1-192 16,0 0-32-16,0 0-16 0,0 0-368 0,0 0-80 16,0 0-16-16,0 0 0 0,0 0 0 0,0 0-16 0,0 0 0 0,0 0 0 15,4-3-64-15,3 0-16 0,0 1 0 0,4 0 0 16,3 0-96-16,1 1 0 0,3 0-16 0,5 0 0 15,2 1-144-15,4-2-32 0,1 0 0 0,2 0 0 16,0 0-112-16,0 0-16 0,0 1-16 0,1-2 0 16,1 1-112-16,1 1 0 0,0 0-16 0,1 0 0 15,-2 0-176-15,-1 0 128 16,0 0-128-16,-4 1 128 0,-1-2-128 0,-4 2 0 0,-3-1 0 0,-2 2 128 16,-5-1-128-16,-2 0 192 0,-2 0-192 0,-2 0 192 15,-8 0-64-15,0 0-128 0,0 0 192 0,0 0-64 16,0 0-336-16,0 0-80 0,0 0-16 0,0 0 0 15,-6 6-784-15,-3-1-144 0,0 1-48 0,-6 1-8688 16,-1-1-1744-16</inkml:trace>
  <inkml:trace contextRef="#ctx0" brushRef="#br0" timeOffset="92644.13">15795 9127 18431 0,'-4'-4'1632'0,"0"1"-1312"16,4 3-320-16,-3-4 0 0,-2-1 2496 0,2 2 448 15,3 3 64-15,0 0 32 0,0 0-992 0,0 0-192 0,0 0-32 0,0 0-16 16,0 0-688-16,0 0-144 0,-4 6-16 0,0 0-16 16,1 3-208-16,0 3-32 0,-1 6-16 0,1 0 0 15,1 4-112-15,-2 3-32 0,-1 2 0 0,1 2 0 16,-1 0-224-16,1 1-32 16,-2 1-16-16,2 0 0 0,-3 1-80 0,1-2 0 0,-1 1-16 0,3-2 0 15,-1-2-176-15,2-1 0 0,-1-3 0 16,0-1 0-16,1 0 0 0,2-2 0 15,-1-4 0-15,1-2 0 0,0-2 0 0,0-2 0 0,1 0-192 16,0-3 192 0,0-7-784-16,0 0-48 0,0 0 0 0,0 0 0 0,0 0-1664 0,0 0-352 0,0 0-64 0,0 0-12832 15</inkml:trace>
  <inkml:trace contextRef="#ctx0" brushRef="#br0" timeOffset="94174.95">15895 9710 9215 0,'0'0'400'0,"-6"0"96"0,1 0-496 0,-1 0 0 0,0-1 0 0,0 0 0 0,2 0 3952 0,-3-1 688 15,7 2 144-15,-4-1 16 0,-1-2-2224 0,5 3-448 16,-3-4-80-16,3 4-32 0,-1-6-752 0,1 1-160 16,1-2-16-16,2 0-16 0,2 2-496 0,1-1-112 0,2 1-16 0,2-1 0 15,1 2-304-15,1 0-144 0,2-1 128 0,1 2-128 16,-2 0 0-16,0 0 0 15,1 2 0-15,-1 1 0 0,-4 1 0 0,1 2 160 0,-2-1-16 16,-1 2 0 0,-4 2 272-16,-1 1 48 0,-1 3 16 0,-3 2 0 0,-2 2-176 0,-3 1-48 15,-2 3 0-15,-2 1 0 0,-1 1-128 0,-2 0-128 16,-2 0 144-16,0 1-144 0,-1-1 144 0,1-1-144 0,2 0 128 16,-1-2-128-16,1-2 176 15,1-2-48-15,2-3-128 0,2-1 192 0,1-1 320 0,3-3 64 16,0-1 16-16,5-4 0 0,0 0-144 0,0 0-16 0,0 0-16 0,0 0 0 0,0 0-208 0,6 3-32 15,2-2-16-15,-1 0 0 0,2-1-160 16,1-1 0 0,2-1 144-16,2-1-144 0,2 0 0 0,0 0 0 15,1-1 0-15,2 0 0 16,-1 0-512-16,3-1-80 0,2 0-16 0,1-1 0 16,1-3-1936-16,0 1-384 0,2-2-80 0</inkml:trace>
  <inkml:trace contextRef="#ctx0" brushRef="#br0" timeOffset="94365.57">16347 9544 41343 0,'0'0'1840'0,"0"0"368"0,-3-5-1760 0,3 5-448 0,0 0 0 0,0-5 0 0,0 5 0 0,4-5 0 15,2 1 0-15,1 0 0 16,3 1 176-16,2 1 96 0,3 1 32 0,1 0 0 0,3 0-304 15,-1 0 0-15,2 0 128 0,2 0-128 16,0-1-1472-16,1 0-336 0,3 0-80 0,-1 0-15056 0</inkml:trace>
  <inkml:trace contextRef="#ctx0" brushRef="#br0" timeOffset="94857.55">17634 9038 19343 0,'-4'-1'1728'0,"-2"-2"-1392"15,6 3-336-15,0 0 0 0,-4-3 3712 0,4 3 688 16,0 0 128-16,0 0 16 0,0 0-3088 0,0 0-624 16,0 0-128-16,6-2-32 0,4 0-96 0,1 1-32 15,3-1 0-15,5 1 0 0,4 0-160 0,3 1-16 16,1-2-16-16,3 1 0 0,1-1-208 0,6 0-144 16,-2-2 192-16,-4 2-192 0,-1 0 144 0,-3 1-144 0,1 1 0 0,-2 0 144 31,-1 0-464-31,0 0-112 0,-3 0-16 0,-2 0 0 0,-1 0-1984 0,-1 0-384 0,-3-1-96 0,-2 0-12080 15</inkml:trace>
  <inkml:trace contextRef="#ctx0" brushRef="#br0" timeOffset="95046.08">18055 8984 31327 0,'-12'-2'1392'0,"12"2"272"0,-8 0-1328 0,1 1-336 31,-1 0 0-31,0 3 0 0,1-1 1312 0,-1 3 192 0,-1 1 32 0,0 1 16 0,1 3-320 0,-1 4-64 16,1 1-16-16,0 3 0 0,1 2-496 0,-1 2-96 15,1 2-32-15,1 3 0 16,-1 0-240-16,1 3-48 0,0 0-16 0,-1 0 0 16,2-3-224-16,-1 1 176 0,0-2-176 0,0 1 160 0,1-2-160 0,-1 0 0 15,2-2 0-15,1-2 0 16,0-2-256-16,2-3-96 0,-1-1-16 0,1-2 0 16,4-1-2704-16,0-1-560 0</inkml:trace>
  <inkml:trace contextRef="#ctx0" brushRef="#br0" timeOffset="95250.76">18215 9376 38703 0,'-12'-2'1712'0,"6"3"352"0,0 2-1648 0,-1 1-416 16,0 4 0-16,1 0 0 0,-3 3 464 0,0 3 16 0,0 1 0 0,2 3 0 0,0-1-224 0,0 2-32 15,0 0-16-15,1 0 0 0,0 2-208 0,1 0 0 16,1 0 128-16,1 0-128 15,-1-1-176-15,2-1-80 0,0-3 0 0,2 0-16 32,1-2-2464-32,1-2-480 0</inkml:trace>
  <inkml:trace contextRef="#ctx0" brushRef="#br0" timeOffset="95660.33">18241 9506 31327 0,'-6'-11'1392'0,"4"6"272"0,4-3-1328 0,0 0-336 0,1 1 0 0,1-2 0 16,2 0 1136-16,1 1 144 16,0 1 48-16,4 0 0 0,0 0-320 0,2 3-64 15,2 1-16-15,-1 1 0 0,0 0-464 0,0 2-80 16,-3 0-32-16,0 2 0 0,0 0-208 0,-4 2-144 0,-1-1 192 0,-2 3-192 16,-3 1 192-16,-1 0-192 0,-2 3 192 0,-2 1-192 15,-3 0 192-15,-1 1-192 0,0 2 192 0,-2-1-192 16,-1 1 176-16,0-2-176 0,0 0 160 0,0-1-160 15,0-2 128-15,2 0-128 0,2-1 0 0,3-1 0 16,2 0 0-16,2-7 0 0,1 8 0 0,2-2 0 16,3-1 0-16,1-1-160 0,3 0 160 0,2 1-192 15,3-1 192-15,0 1-160 0,0 0 160 0,1-1-160 0,-1 2 160 16,1-1 0-16,-4 0 0 0,-1 0 0 16,-1 1 0-16,-2-1 144 0,-1 1-16 0,0 0-128 0,-4 1 304 0,-1 0-48 15,-2-2-16-15,-2 2 0 0,-1-1 160 0,-3 1 48 16,-2-2 0-16,0 2 0 0,-5 1 0 0,-1-2 16 15,-2 0 0-15,-2-1 0 0,-1 1-64 0,0-2-16 16,-2 0 0-16,1-2 0 0,0-1-96 0,2 0-32 16,2 0 0-16,1 0 0 0,0-1-256 0,2-1 128 15,1 0-128-15,1-1 0 16,2-2-224-16,1 1-160 0,2-1-16 0,1-1-16 16,2 0-2208-16,2-1-432 0,1 0-80 0</inkml:trace>
  <inkml:trace contextRef="#ctx0" brushRef="#br0" timeOffset="96417.67">18180 9448 6447 0,'0'0'576'0,"0"0"-576"0,0 0 0 16,0 0 0-16,2-6 2592 0,-1 2 416 0,-1 4 64 0,2-5 32 16,1-1-1680-16,2 2-336 0,0 0-64 0,2 1 0 15,-1 1-512-15,1 0-80 16,1-1-32-16,1 2 0 0,-2 0-400 0,2 1 0 0,-1-1 0 0</inkml:trace>
  <inkml:trace contextRef="#ctx0" brushRef="#br0" timeOffset="97240.86">20359 9064 18431 0,'-10'-2'816'0,"10"2"160"0,-7-2-784 0,1-1-192 0,-2 1 0 0,-1 1 0 16,2 0 1616-16,3 1 288 0,-1-1 48 0,5 1 16 16,0 0-448-16,0 0-96 0,0 0-16 0,0 0 0 15,0 0-576-15,0 0-112 0,0 0-16 0,0 0-16 16,0 0-176-16,6 4-48 0,2 1 0 0,4-1 0 16,3-1 16-16,3 1 0 0,1-2 0 0,4 0 0 0,4 0 32 0,6-1 16 15,6 3 0-15,3-3 0 0,2 0-48 0,3-1-16 16,1-1 0-16,5 0 0 0,3 0-336 0,6-2-128 15,4 1 0-15,2 0 0 0,1-1 128 0,3-1-128 16,0 1 0-16,3 0 144 0,2-2-144 0,-2 2 0 16,-3 1 0-16,-4 0 128 0,-1 0-128 0,-1 0 0 15,-1 1 0-15,-3 0 0 0,-1 0 0 0,-4 0 0 16,-6 0 128-16,-4-1-128 0,-4 1 0 0,-2 0 0 16,-4-2 144-16,-4 1-144 0,-3 0 144 0,-4 0-144 0,-3 0 192 0,-3-1-192 15,-3 1 176-15,-4-1-176 0,-2 2 160 0,-2 0-160 16,-3 0 0-16,-6 1-288 0,0 0 32 15,0 0 16 1,0 0-704-16,0 0-144 0,0 0-16 0,0 0-15776 0</inkml:trace>
  <inkml:trace contextRef="#ctx0" brushRef="#br0" timeOffset="97669.32">23585 8609 10127 0,'0'0'896'0,"0"0"-704"0,0 0-192 0,0 0 0 0,0 0 2432 0,0 0 448 0,0 0 80 0,0 0 32 15,1-5-1456-15,-1 5-272 0,0 0-64 0,0 0-16 16,2-4 320-16,-2 4 64 0,0 0 16 0,0 0 0 16,0 0 32-16,0 0 16 0,0 0 0 0,0 0 0 15,0 0-528-15,0 0-96 0,0 0-32 0,-1 6 0 0,-1 3-400 16,-1 2-64-16,-5 4-32 0,0 2 0 15,-3 3-160-15,1 3-48 0,-2 2 0 16,0 3 0-16,1 2-144 0,0 3-128 0,-2-2 192 0,1 1-192 0,0-1 0 16,0-1 0-1,2 0 0-15,-1-2 0 0,1 0 0 0,1-3 0 0,1-2 0 0,2-1 0 16,0-3-320-16,1-2-128 0,2 0-32 0,-1-4 0 16,1-4-1968-16,2-1-400 0,1-8-80 0</inkml:trace>
  <inkml:trace contextRef="#ctx0" brushRef="#br0" timeOffset="98129.98">23434 8402 36863 0,'-24'-6'1632'0,"12"5"336"0,-3 1-1584 0,-4 1-384 0,-2 2 0 0,-1 2 0 31,-1 4-352-31,-2 3-160 0,-2 3-16 0,1 6-16 0,-2 5 928 0,1 1 192 0,0 6 48 0,-2 3 0 16,0 3-304-16,1 4-64 16,-1 3-16-16,1 0 0 0,3 0-240 0,2 1 0 15,3-1 128-15,4 0-128 0,0-1 144 0,6-1-16 16,4-2 0-16,4-1 0 0,3-3 96 0,3-2 16 0,3-2 0 0,3-1 0 0,4-1-16 0,1-4 0 31,3-4 0-31,2-2 0 0,1-3 0 0,3-3 0 0,3 0 0 16,3-4 0-16,4-3 160 0,2-5 16 15,5-4 16-15,3-3 0 0,3-4-128 0,4-3-32 0,1-4 0 0,2-6 0 16,1-5-80-16,1-5-32 16,2-4 0-16,0-6 0 0,3-4 0 0,-4-4 0 15,-4-6 0-15,-4-2 0 0,-5-3 0 0,-5-1 0 16,-6 0 0-16,-8 4 0 0,-4 3 208 0,-7 2 32 0,-6 3 16 16,-5 3 0-16,-7 3 384 0,-5 2 80 0,-6 3 16 0,-5 4 0 15,-4 1-512-15,-6 3-112 0,-6 4 0 16,-6 3-16-16,-4 2-240 0,-6 6-256 0,0 4 48 0,1 5 16 31,-1 3-192-31,0 7-16 0,1 3-16 0,-2 4 0 16,-1 2-1280-16,2 4-256 0,2 2-48 0,2 5-11120 0,3 2-2208 0</inkml:trace>
  <inkml:trace contextRef="#ctx0" brushRef="#br0" timeOffset="102785.92">11738 11074 13823 0,'0'0'608'0,"0"0"128"0,-1-6-592 0,1 6-144 16,0 0 0-16,0-5 0 0,0-1 1760 0,0 6 320 16,0 0 64-16,0 0 16 0,-5-2-96 0,0 2-16 15,-2 1 0-15,-1 3 0 0,0 2-880 0,-1 3-176 16,-1 3-32-16,0 1-16 0,0 2-288 0,2 1-48 15,-2 2-16-15,1 1 0 0,0 0-336 0,2 0-64 16,1 0 0-16,3 0-16 0,-1 1-176 0,3-1 0 16,2-2 0-16,1 0 128 0,2-3-128 0,0-1 0 15,2-2 0-15,0-1 0 0,1-1 0 0,2-2 192 16,1-3-192-16,-1-1 192 0,4-1-16 0,-1-2 0 16,1-4 0-16,0-1 0 0,-1-3 256 0,1-1 48 15,-1-2 16-15,-1-2 0 0,0-3-176 0,-1-2-16 0,-2-1-16 0,-2-2 0 0,-3-2-16 0,-1-1 0 16,-2-1 0-16,-3-1 0 15,-4 2-32-15,-1 2-16 0,0 2 0 0,-2 3 0 0,-1 1-16 16,-2 3 0-16,-3 3 0 0,1 2 0 16,-1 1-208-16,1 3 0 0,1 1 0 0,-1 3 0 15,1 3-544-15,0 2-160 0,1 2-16 0,-1 3-16 16,2 1-2080-16,2 2-400 0,4 1-96 16</inkml:trace>
  <inkml:trace contextRef="#ctx0" brushRef="#br0" timeOffset="103117.63">11928 11100 17503 0,'0'0'1552'0,"0"0"-1232"16,4-4-320-16,-4 4 0 0,5-3 3024 0,1 0 560 15,-6 3 96-15,6 1 32 0,3 2-1904 0,-2 2-368 16,-1 3-80-16,2 2-16 0,0 2-640 0,0 2-144 16,-1 2-32-16,-2 2 0 0,1 3-272 0,-1 1-48 15,2 1-16-15,-4 1 0 0,1 1-64 0,-2-1 0 16,-1 0-128-16,-1 0 192 0,-2 0-64 0,-2 0 0 15,0-4-128-15,-1-1 192 0,-2-2 0 0,0-3-16 16,1-3 0-16,0-2 0 0,-1-2 144 0,0-2 48 16,0-3 0-16,2-1 0 0,5-1 32 0,-5-3 16 0,1-3 0 0,3-2 0 15,-1-3-16-15,4-5 0 0,0 0 0 0,4-3 0 0,1-1-400 16,3-1 0 0,2 0 0-16,3 2 0 0,1-1 0 0,1 2 0 15,-1 3-160-15,1 2 160 0,-1 2-384 0,2 2 32 0,-3 1 0 0,3 1 0 31,-2 1-1696-31,2 0-320 0,1 1-80 0,0-2-16 0</inkml:trace>
  <inkml:trace contextRef="#ctx0" brushRef="#br0" timeOffset="103548.04">13949 10869 23039 0,'0'0'2048'0,"0"0"-1648"0,-4-2-400 0,4 2 0 0,0 0 3072 0,0 0 544 32,0 0 96-32,0 0 32 0,7-3-2464 0,3 1-480 0,2 0-96 0,0 1-32 15,3 0-96-15,2 0-32 0,4-1 0 0,2 0 0 0,5-2-256 0,3 1-48 0,4 1-16 16,1-1 0-16,0-2 352 0,0 1 80 15,-3-1 16-15,-2 1 0 32,0 0-928-32,-2 0-176 0,-4 1-32 0,-2 0-16 0,-2 1 480 0,-2-1 0 0,-3 2 0 0,-1 0 0 31,-3-1-944-31,-3 1-80 0,-3 0-32 0,-6 1 0 0,0 0-1824 16,0 0-384-16,0 0-64 0</inkml:trace>
  <inkml:trace contextRef="#ctx0" brushRef="#br0" timeOffset="103717.32">14325 10799 23151 0,'-19'-2'1024'0,"11"2"208"0,-3 1-976 0,-1-1-256 0,-1 0 0 0,1 2 0 15,0 1 2256-15,1 2 416 0,0 0 80 0,1 3 0 16,2 1-1008-16,0 3-208 16,1 3-32-16,2 3-16 0,0 0-608 0,2 6-128 0,0 2-32 0,1 3 0 15,0-1-256-15,1 2-48 0,0 0-16 0,0-1 0 16,0 1-144-16,-1-1-48 0,0-1 0 16,-1 1 0-16,1-2-208 0,-1 0 144 0,1-3-144 0,-3-1 128 15,2 0-128-15,0-2 0 0,1-2-192 0,-1-2 192 16,0-1-2192-16,2-4-320 0,1 0-64 15</inkml:trace>
  <inkml:trace contextRef="#ctx0" brushRef="#br0" timeOffset="104034.62">14346 11368 26719 0,'0'0'2368'0,"0"-6"-1888"31,1 1-480-31,-1 5 0 0,2-6 2176 0,2 1 320 0,0 0 80 0,0 2 16 0,-4 3-1040 0,7-1-208 15,1 1-32-15,-1 1-16 16,1 1-672-16,-1 1-144 0,-1 2-32 0,1 0 0 16,-2 4-256-16,0 2-48 0,-2 2-16 0,0 2 0 15,-1 0-128-15,-2 0 0 0,-3 1 0 0,0 0 0 0,-1 1 0 0,-3 0 0 16,-1 3 0-16,0-1 0 0,-2-2 0 0,0 0 0 0,1-1 0 0,-1-2 0 31,0-2 0-31,1-2 0 0,2 0 0 0,0-3 0 16,3 0 0-16,1-2 0 0,3-5 176 0,0 0-176 0,0 0 208 15,4 6-48-15,1-3-16 0,2-1 0 0,1 1-144 16,1-2 0-16,2-1 144 0,2 0-144 16,-1-1 128-16,3-2-128 0,3 1 160 0,1-1-160 0,2-2-192 15,2 0-128-15,1-1-16 0,2 0-16 16,1-2-2784-16,4 0-576 0</inkml:trace>
  <inkml:trace contextRef="#ctx0" brushRef="#br0" timeOffset="104235.66">15057 11220 40543 0,'0'0'896'0,"1"-4"176"0,0-2 32 0,3 2 48 0,3-2-928 0,3 2-224 0,2 0 0 0,3 0 0 15,3 1 0-15,1 1-192 0,3 0 48 0,0 0 0 16,0 2-96-16,-2 0-16 0,0 0 0 0,1 0 0 15,0 0-2256-15,-2 2-464 0,-4-1-96 0</inkml:trace>
  <inkml:trace contextRef="#ctx0" brushRef="#br0" timeOffset="104413.46">15013 11409 36399 0,'0'0'1600'0,"0"0"352"16,0 0-1568-16,0 0-384 0,0 0 0 0,0 0 0 0,0 0 592 15,0 0 48-15,8 3 0 0,3 0 0 0,2 0-128 0,2 0-32 16,4 1 0-16,3-1 0 0,0 0-224 0,2 0-32 0,1-1-16 0,0-1 0 16,2-2-400-16,-3 0-96 0,0-3-16 0,2 0 0 31,-1-2-2640-31,-1 0-544 0</inkml:trace>
  <inkml:trace contextRef="#ctx0" brushRef="#br0" timeOffset="104853.44">16574 10807 24879 0,'0'0'2208'0,"0"0"-1760"0,0 0-448 0,0 0 0 15,0 0 1728-15,6 1 272 16,-6-1 48-16,0 0 16 0,9-1-336 0,2 1-80 0,0 1-16 16,3-1 0-16,1 0-784 0,2 0-144 0,4 0-48 0,3-1 0 15,2-1-336-15,3 0-80 0,4-1-16 0,2 0 0 16,3-2-224-16,-1 2 144 0,2 0-144 0,-3-1 128 16,-1 2-128-16,-2 0 0 0,-3 0 0 0,-3 0 128 15,0-1-320-15,-5 2-80 0,-5 0-16 0,-1 1 0 31,-3 0-1520-31,-3 0-304 0,-2 0-64 0,-8 0-8560 0,0 0-1696 0</inkml:trace>
  <inkml:trace contextRef="#ctx0" brushRef="#br0" timeOffset="105056.3">17040 10809 21183 0,'-6'0'1888'0,"0"0"-1504"16,0 0-384-16,-1 1 0 16,0 0 2192-16,0 1 368 0,1 1 80 0,0 3 16 0,3 1-608 0,-4 1-112 15,2 2-16-15,-1 3-16 0,1 2-816 0,1 2-144 16,0 3-48-16,1 2 0 0,-1 1-192 15,0 1-64-15,1 1 0 0,-1-1 0 16,-1 0-176-16,0 1-32 0,-1 0-16 0,2-2 0 16,-2 0-224-16,2-1-32 0,-2 0-16 0,2-2 0 0,0-2-144 15,-1 0 0-15,2-2 0 0,0 0 128 32,0-3-448-32,2-1-112 0,1-1-16 0,1-2 0 0,0-3-2720 15,-1-6-544-15,6 5-128 0</inkml:trace>
  <inkml:trace contextRef="#ctx0" brushRef="#br0" timeOffset="105240.97">17203 11146 31327 0,'0'0'2784'0,"0"0"-2224"15,0 0-560-15,-5 5 0 0,0-2 1520 0,-1 3 192 16,1 0 32-16,0 2 16 0,0 2-496 0,-1 2-112 16,1 2 0-16,1 2-16 0,-2-1-608 0,2 3-112 15,-1 0-32-15,1 0 0 0,1 0-384 0,0-2 128 16,1 2-128-16,1-2 0 0,1 0 0 0,1-3 0 15,1-1-224-15,2-1 80 16,0-2-1856-16,2-3-368 0,1-1-80 0,3-4-14112 0</inkml:trace>
  <inkml:trace contextRef="#ctx0" brushRef="#br0" timeOffset="105481.22">17842 10826 41055 0,'0'0'1824'0,"-5"-2"368"0,1 1-1744 0,4 1-448 0,0 0 0 0,0 0 0 0,0 0 848 16,0 0 96-16,-3 6 16 0,1 1 0 0,-2 3-336 0,1 2-64 16,0 1-16-16,-2 3 0 15,1 1-176-15,-2 2-48 0,1 2 0 0,-1 1 0 0,1 0-176 16,-1 1-144-16,0 1 192 0,0 1-192 0,0-1 128 0,0 0-128 16,0 0 0-16,-1-1 0 0,1-1-192 0,1 0-80 15,-1-2-32-15,2-1 0 16,0-4-1632-16,0-1-336 0,0-1-64 0,2-5-16176 15</inkml:trace>
  <inkml:trace contextRef="#ctx0" brushRef="#br0" timeOffset="105652.81">17546 11121 39279 0,'-14'-6'1728'0,"14"6"384"0,-4-5-1696 0,1 2-416 16,-1 0 0-16,4 3 0 0,0 0 208 0,0 0-32 0,6-4-16 0,4 1 0 15,2 0 16-15,4 0 0 0,1 0 0 0,3 0 0 16,4 1-176-16,5 1 0 0,1-3 0 0,4 3 0 16,1 0-192-16,2 0-32 0,2-2 0 0,-1-1 0 15,-1-1-2144-15,-3-2-416 0</inkml:trace>
  <inkml:trace contextRef="#ctx0" brushRef="#br0" timeOffset="105923.93">18417 10734 41119 0,'0'0'1824'0,"-4"-3"368"0,0-2-1744 0,4 5-448 0,0 0 0 0,0 0 0 15,0 0 432-15,0 0 0 0,4-4 0 0,3 1 0 0,3 0 0 0,2 2 0 16,3 0 0-16,2 0 0 0,4 1-256 0,1-1-48 15,2 0-128-15,3 0 192 16,1 0-192-16,3 1 0 0,0-1 0 0,1-1 0 0,0 2 128 0,0-2-128 16,-1 0 0-16,-2 1 0 0,0 0 0 15,-5 0 0-15,-3 0-208 0,-2 1 64 16,-3 0-480-16,-3 0-80 0,-3 1-32 0,-2 0 0 16,-8-1-2336-16,0 0-448 0,0 0-112 0</inkml:trace>
  <inkml:trace contextRef="#ctx0" brushRef="#br0" timeOffset="106158.38">18678 10724 4607 0,'0'0'192'0,"-6"1"64"0,-4 0-256 0,2 0 0 15,0 2 0-15,0 1 0 0,1 1 7232 0,-1 3 1408 0,0 2 288 16,0 2 48-16,0 2-6272 0,1 4-1248 16,2 2-256-16,-2 2-48 0,1 1-288 0,-2 2-48 15,-2 4-16-15,0-1 0 0,2 2-240 0,-1 1-48 0,-1 1-16 0,1 0 0 0,0 0-272 16,1 0-48-16,1-2-16 0,1-1 0 15,0-3-160-15,2 0 0 0,1-3 0 0,0-2 0 16,1-3 0-16,1-1 0 0,1-4-192 0,1-1 192 16,3-2-1936-1,-1 0-272-15,2-3-48 0,2-3-15904 0</inkml:trace>
  <inkml:trace contextRef="#ctx0" brushRef="#br0" timeOffset="106334.79">18837 11173 32255 0,'-8'-3'1424'0,"8"3"304"0,-6 0-1392 0,1 0-336 0,0 1 0 0,5-1 0 16,-5 3 1824-16,-1 2 288 0,1 3 64 0,-2 1 16 15,2 2-1056-15,-2 1-224 0,0 2-32 0,1 2-16 16,-1 0-480-16,1 2-112 16,-2-3-16-16,3 2 0 0,-1-2-256 0,1-1 0 15,1 1 0-15,1-1 0 0,1-1-1152 0,-1-1-272 0,1 0-64 0,1-3-10704 31,1 0-2144-31</inkml:trace>
  <inkml:trace contextRef="#ctx0" brushRef="#br0" timeOffset="106778.98">18704 11273 33855 0,'0'0'1504'0,"-1"-8"304"0,-2-1-1440 0,2 1-368 0,1-2 0 0,4 2 0 0,-2-1 1152 0,3 2 176 31,0-1 16-31,3 1 16 0,2 2-528 0,3 0-96 0,1 1-32 0,3 0 0 0,2 0-416 0,-1 3-96 0,3-1 0 0,-3 2-16 16,-2 0-48-16,1 2 0 0,-4 0 0 0,-1 2 0 31,-2 0 0-31,-1 0-128 0,-4 2 192 0,1-1-64 16,-4 2 48-16,-1 1 0 16,-2-1 0-16,-1 3 0 0,-4-1-176 0,0 1 160 0,-3 1-160 0,-2 1 160 15,-1 0-160-15,0-1 0 0,-2-1 0 0,2-1-176 16,0-1 176-16,2-1 0 0,3-1 0 0,1-1 0 0,0 0 0 15,6-5 0-15,0 0 0 0,0 0 0 0,0 0 0 0,0 0 0 16,0 0 0-16,3 5 0 0,1 1 0 0,2-2 0 16,0-1 0-16,2 1 0 0,2 0 0 0,0 1 0 15,0-1 0-15,-1 1 0 0,-1 2 0 0,1 0 144 16,-1-1-144-16,-2 1 160 0,0 1-16 0,-2-1 0 16,0 0 0-16,-2-1 0 0,-2 1 32 0,0 0 0 15,-3-1 0-15,-2 1 0 0,-1-3 64 0,-3 1 16 16,-3-2 0-16,-3-1 0 0,0 0-32 0,-2-1 0 15,-1-1 0-15,-3 0 0 0,1 0-16 0,0-1 0 16,0-1 0-16,3 0 0 0,0 0-64 0,4 0-16 16,-1-2 0-16,2 1 0 0,2 0-128 0,1-1-256 15,2 1 64-15,2-1 16 16,2-2-2416-16,2 0-480 0,1-2-112 0</inkml:trace>
  <inkml:trace contextRef="#ctx0" brushRef="#br0" timeOffset="110008.48">20616 11010 8287 0,'0'0'736'0,"0"0"-592"0,-6-2-144 0,6 2 0 0,-7-2 1152 0,7 2 192 16,0 0 32-16,0 0 16 0,-7-1-656 0,7 1-128 0,-5-3-32 0,5 3 0 31,0 0 144-31,0 0 32 0,0 0 0 0,0 0 0 0,-6-2-96 0,6 2-16 0,0 0 0 0,0 0 0 16,0 0 64-16,0 0 0 0,0 0 0 16,0 0 0-16,0 0 64 0,0 0 32 0,0 0 0 0,0 0 0 31,0 0-96-31,0 0 0 0,-5-1-16 0,5 1 0 0,0 0-112 0,0 0 0 0,0 0-16 0,0 0 0 15,0 0-160-15,0 0-16 0,0 0-16 0,0 0 0 16,0 0-64-16,0 0-16 0,0 0 0 0,0 0 0 0,0 0 32 16,0 0 0-16,0 0 0 0,0 0 0 0,0 0-80 0,0 0-16 31,0 0 0-31,11 2 0 0,-1-2-224 0,3 0 176 0,0 0-176 16,4 0 160-16,2 0-32 0,3-1-128 0,3-2 192 0,4 0-64 0,5-2 32 0,7 0 0 31,5-2 0-31,10 2 0 0,9-1 32 0,6-2 0 0,0-3 0 0,7 1 0 15,5 2-192-15,5 0 0 0,4 1 144 0,-3 1-144 16,-4-2 0-16,3 1 0 16,4 2 0-16,0-1 0 0,-4 2 0 0,-1 0 0 0,-3 0 0 0,2 2 128 15,1 0-128-15,-6 0 0 0,-6-2 0 0,-3 1 0 16,-3 0 0-16,-1 1 0 0,-2-2 0 0,-3 1 128 16,-6-1-128-16,-4-1 128 0,-7 2-128 0,-2 0 128 15,-3-2-128-15,-2 1 0 0,-1-3 128 0,-3 3-128 16,-3-1 0-16,-2 1 144 0,-3 0-144 0,-2 0 0 15,-4 2 176-15,-2 0-176 0,-2 0 160 0,-4 0-160 16,-2-1 0-16,-2 2 0 0,-9 1 0 0,0 0 0 16,0 0-1424-1,0 0-384-15,0 0-80 0,0 0-13008 0</inkml:trace>
  <inkml:trace contextRef="#ctx0" brushRef="#br0" timeOffset="110305.48">24226 10648 19343 0,'0'0'1728'0,"-5"-3"-1392"0,5 3-336 0,0 0 0 16,0 0 3536-16,0 0 640 16,0 0 128-16,-1 10 32 0,0 1-3440 0,0 3-672 0,-1 3-224 0,0 1 128 15,0 2 192-15,-1 2 32 0,-1 4 16 0,0 2 0 16,0 1 128-16,-1-2 16 0,1-1 16 0,-1-1 0 15,1-2-224-15,1-1-48 0,-2-2-16 0,1-2 0 16,2 0-80-16,-3-3-16 0,1-3 0 0,1-1 0 0,0-2-144 0,3-9 0 16,-1 10 144-16,1-10-144 31,0 0-288-31,3 9-128 0,-3-9-32 0,0 0 0 0,9 3-2368 16,4-4-464-16</inkml:trace>
  <inkml:trace contextRef="#ctx0" brushRef="#br0" timeOffset="110700.96">24134 10503 35935 0,'-24'-19'1600'0,"7"9"320"0,0 3-1536 0,0 0-384 0,1 3 0 0,1 1 0 16,1 2 0-16,1 1 128 0,-1 1-128 0,-1 3 0 16,0 2 384-16,-1 3 16 15,0 2 0-15,-4 5 0 0,-2 4 64 0,0 4 16 16,0 3 0-16,-1 5 0 0,-1 3-208 0,1 4-32 0,2 1-16 0,4 4 0 15,4 4-224-15,4-2 0 0,4 0 0 0,3-1 0 16,5 0 0-16,0 0 0 0,3-2 0 0,4-2 0 16,3-3 0-16,3 0 0 0,3-1 0 0,2-3 144 15,1-3 16-15,3-3 0 0,2-3 0 0,0-4 0 16,1-4 32-16,0-1 0 0,3-6 0 16,1-3 0-16,0-3 192 0,2-5 32 0,2-4 16 0,3-4 0 0,3-4-32 15,2-5 0-15,1-7 0 0,0-7 0 0,-5-6-144 0,1-7-48 16,0-8 0-16,-2-4 0 0,0-6-80 15,-5-2 0-15,-5-2-128 0,-6 0 192 0,-6-1-192 0,-8 3 0 16,-8 4 128-16,-6 6-128 0,-7 5 432 0,-6 5 32 16,-4 3 16-16,-4 5 0 0,-4 2-32 15,-2 7 0-15,-2 3 0 0,-7 3 0 0,-2 3-448 0,-5 5-128 16,-8 1-16-16,0 7 0 31,1 3-240-31,0 6-64 0,2 5 0 0,2 4 0 0,2 4-432 16,-4 8-80-16,-3 7-32 0,-2 7-12304 0,2 4-2448 0</inkml:trace>
  <inkml:trace contextRef="#ctx0" brushRef="#br0" timeOffset="117575.75">2647 13240 17503 0,'0'0'768'0,"0"0"176"0,-7-2-752 0,7 2-192 0,-8-5 0 0,8 5 0 16,0 0 1104-16,0 0 192 0,0 0 48 0,0 0 0 15,-4-5-512-15,4 5-112 0,-3-8-16 0,3 8 0 0,0-8-32 16,3 1-16-16,0-3 0 0,0 0 0 16,1-1 128-16,0 0 32 0,3 0 0 0,1-1 0 0,1-2-144 0,2 0-32 15,1-2 0-15,3 1 0 0,0 3-208 0,0 0-48 16,1 0-16-16,0 3 0 0,0 2-16 0,-2 2 0 16,-1 3 0-16,-1 3 0 0,0 2-16 15,-1 3 0-15,0 2 0 0,-2 4 0 0,-1 4-80 0,-3 4-32 16,0 2 0-16,-2 3 0 0,0 4-224 0,-3 2 144 15,-3 2-144-15,-5 4 128 0,-2 2-128 0,-4-1 0 16,-3-1 0-16,-1 4 128 0,-1 1-128 0,-1-1-176 16,-2-5 48-16,0-1 0 0,0-3 128 0,2-3-128 0,0-3 128 15,1-4-128-15,1-3 128 0,3-4 128 0,3-3-128 0,2-2 176 16,1-2 192-16,4 0 32 0,5-8 16 0,0 0 0 16,0 0-160-16,0 0-48 0,0 0 0 15,0 0 0-15,5 5 0 0,4-2 0 0,3-2 0 16,5-1 0-16,0-1-208 0,6-1 144 0,5-1-144 0,0 0 128 15,5-1-128-15,4 0 128 16,2 1-128-16,0-2 128 0,0 0-128 0,-1-1 0 0,-4 1 144 0,-2 0-144 16,-2 1 0-16,-3-1 144 0,-3 1-144 0,-3 1 0 15,-3 1 160-15,-4-1-160 0,-5 1 128 0,-9 2-128 16,0 0 128-16,0 0-128 0,0 0 0 0,0 0 128 16,0 0-256-16,0 0-64 0,0 0-16 0,-6 2 0 15,0 2-1696-15,0-2-336 0,1-1-64 0,5-1 0 16</inkml:trace>
  <inkml:trace contextRef="#ctx0" brushRef="#br0" timeOffset="118102.99">3939 13450 15663 0,'-8'-14'688'0,"3"5"144"0,-2-2-656 0,2 0-176 0,0-1 0 0,1 2 0 15,-1-1 2480-15,3 1 464 0,0 0 80 0,2 10 32 16,-1-9-1152-16,1 9-240 0,0 0-32 0,0 0-16 16,0 0-816-16,0 0-160 0,9 0-48 0,-2 5 0 0,1 3-144 15,0 4-16-15,-2 4-16 0,0 4 0 16,-1 1 48-16,0 4 16 0,-2 1 0 0,0 2 0 16,0 0-240-16,-1 1-48 0,-1-2-16 0,0 1 0 15,0-3-176-15,0-2 0 0,0-3 0 0,0-3 128 16,0-3-128-16,2-2 192 0,-3-12-192 0,3 9 192 15,-3-9 384-15,0 0 96 0,9 3 16 0,0-3 0 0,-3-3-112 0,4-4 0 0,2-4-16 16,2-3 0-16,3-6-272 0,1-4-48 0,2-5-16 0,1-3 0 31,4-3-224-31,0-1 128 0,0-1-128 0,0 1 0 16,1 3-144-16,-3 4-128 0,-2 0-32 0,-3 5 0 16,-2 4-224-16,-3 6-48 0,-2 4-16 0,-2 2 0 15,-1 3-1264 1,-8 5-256-16,9-3-64 0,1 3 0 0,-1 2-1216 0,1 2-240 0</inkml:trace>
  <inkml:trace contextRef="#ctx0" brushRef="#br0" timeOffset="118882.55">4708 13433 11055 0,'0'0'976'0,"0"0"-784"0,5-8-192 0,1 0 0 0,-1 1 3728 0,1 1 704 0,-2-1 144 0,-1-2 32 0,1 0-2480 0,-1 1-480 16,-2 0-112-16,-2 0 0 15,-2-1-656-15,-2 1-128 16,0-1-32-16,-2 2 0 0,-2 2 0 0,-2-1 0 0,-2 2 0 0,-1 2 0 15,0 2-80-15,-2 2-32 0,0 1 0 0,-1 3 0 16,0 2-256-16,-2 3-48 0,0 2-16 0,1 2 0 0,-2 1-288 0,1 2 0 16,3 2 0-16,0 2 0 15,1 1 0-15,3-1 0 0,2-1 0 0,3 1-144 16,3-3 144-16,2-3-128 0,0-2 128 0,4 0-128 16,0-1 128-16,3-2 0 0,2-1 0 0,2-3-128 15,-1-2 128-15,3-1 0 0,2-2 0 0,0-2 0 16,1-2 0-16,1-2 128 0,1-3-128 0,-1-2 0 15,3-1 128-15,-1-1-128 0,0-2 128 0,1-3-128 16,0-3 128-16,1-2-128 0,-3-2 160 0,1 1-160 16,-3 1 128-16,-2 4-128 0,-2 2 0 0,-3 4 0 15,-3 4 128-15,-4 7-128 0,0 0 0 0,0 0 144 16,0 0 16-16,0 0 0 0,0 0 0 0,-4 7 0 16,-2 3-32-16,1 3-128 0,-1 2 192 0,0 2-64 0,1 3-128 15,3 0 0-15,0-1 0 0,1-1 0 0,0 0 0 0,2-2 0 16,2-1 0-16,2-2 0 15,1 0 0-15,2-2 0 0,2-2 0 0,1-3 0 0,0 0 0 0,2-2 0 16,1-1 0-16,2-5 0 0,-1-1 0 16,2-2 0-16,0-3 144 0,2-2-144 0,1-2 0 0,1-2 144 15,1-2-144-15,0-2 0 0,0-6 192 0,-2-1-192 16,1-2 192-16,-1 0-192 0,-1 2 128 0,-3 2-128 16,-1 1 0-16,-3 3 0 0,0 4 128 0,-2 2-128 15,-6 3 0-15,-4 10 0 0,0 0 0 0,0 0 0 16,0 0 128-16,0 0-128 0,0 0 0 0,0 0 0 0,-6 7 0 15,-1 4 0-15,-1 3 0 0,2 2 0 16,-1 2 0-16,0 1 0 0,1 2 0 0,1-1 0 0,0-1 0 16,2 0 0-16,0-1 0 0,3 0 0 0,3-3 0 15,-1 0-144-15,1-2 144 0,3-1 0 0,2-1 0 0,0-2 0 16,2-3-128-16,2-1 128 0,2-3-128 0,2-1 128 16,0-2-144-16,3-4 144 0,3-2-160 0,-2-2 160 15,-1-2 0-15,-1-2 0 0,1-2 0 0,0-2 0 16,-1-6 0-16,2 0 0 0,-1-3 0 0,-2 1 0 15,-1-1 0-15,-1 1 0 0,-2 3 0 0,-2 4 0 16,-2 2 0-16,-2 5 128 0,-2 3-128 0,-5 8 160 16,0 0-160-16,0 0 0 0,0 0 0 0,0 0 0 15,0 0 256-15,-4 11 0 0,-2 3 16 0,0 2 0 0,-2 3-272 16,2 2 0-16,-1 1 128 0,0-1-128 16,2 0 0-16,2-1 0 0,0-1 0 0,2 0 0 0,0-2 0 0,2-2 0 15,3-1 0-15,0-1 0 0,1 0 0 16,3-4 0-16,2-1 0 0,2-1-144 0,2-3-160 15,4-3-16-15,1-1-16 0,4-3 0 16,2-5-1120-16,3-2-208 0,0-3-64 0,2-2 0 16,0-5-1616-16,-3-3-336 0</inkml:trace>
  <inkml:trace contextRef="#ctx0" brushRef="#br0" timeOffset="118996.63">5848 13036 23039 0,'-12'-9'2048'0,"-2"2"-1648"0,-1 0-400 0,-1 2 0 15,0 0 1888-15,0 3 288 0,2 2 64 0,1 1 16 16,1 1-1680-16,1 2-320 0,0-1-80 0,2 1-16 15,1 2-416-15,4-1-64 0,-2 2-32 0,6-7 0 32,1 11-1120-32,4 1-208 0,1 1-48 0</inkml:trace>
  <inkml:trace contextRef="#ctx0" brushRef="#br0" timeOffset="119781.4">5998 13342 13823 0,'14'2'1216'0,"-4"-1"-960"0,0-1-256 0,0 0 0 16,0 0 2512-16,-1-1 464 0,-9 1 96 0,7-5 0 15,-1-2-960-15,-2-1-208 0,-4 8-48 0,1-9 0 16,-2 0-896-16,-2 0-176 0,-4-1-32 0,-1 1-16 16,-2 2-160-16,-2 1-16 0,-4 1-16 0,1 1 0 15,-4 2 288-15,-1 3 64 0,-1 2 16 0,-1 3 0 16,0 2-320-16,2 3-64 0,1 3-16 0,1 1 0 0,1 2-320 0,2 0-64 16,3 1 0-16,2 1-128 0,3-2 0 0,1 1 0 15,2-2 0-15,4 1 0 0,0-2 0 0,1-1 0 0,3-2-160 16,3-1 160-1,2-1-128-15,2-3 128 0,2-2-160 0,2-1 160 0,2-2-144 16,1-3 144-16,3-2-128 0,1-3 128 0,0-1 0 0,1-3 0 0,-2-2 0 0,4-4 0 16,1 0 0-1,-1-2 128-15,-1-1-128 0,0-1 0 0,-4-4 128 0,-1 4-128 16,-3 0 128-16,-2 3-128 0,-5 4 192 0,-3 3-48 16,0 4 0-16,-6 6 0 0,0 0 64 0,0 0 16 0,0 0 0 0,0 0 0 15,0 0-224-15,2 9 0 0,-1 4 0 0,-1 0 0 16,-2 1-176-16,1 1-80 0,0 1 0 0,0-1-16 15,1 1-240 1,0-3-64-16,1-1 0 0,0 0 0 0,2 0-128 0,4-1-48 0,-1-2 0 0,4-4 0 16,1-1-624-16,3-4-128 0,4-2-32 0,2-4 0 15,1-3-544-15,1-2-112 0,0-1-32 0,0-1 0 16,1-2 880 0,0-3 160-16,0-3 32 0,1-4 16 0,2-5 1136 0,0-4 240 0,0-6 32 0,0-1 16 15,-1-3 208-15,-3-2 32 0,-2 5 16 0,-5 3 0 0,-3 3 416 0,-3 8 96 16,-5 5 16-16,-1 9 0 0,-3 2 1168 0,0 4 224 15,-1 0 48-15,1 7 16 16,0 0-1312-16,0 0-256 0,-6 6-48 16,1 2-16-16,-3 3-544 0,-1 5-112 0,-2 4-32 0,0 3 0 0,-1 2-208 0,-1 1 144 15,-2 2-144-15,-7 13 128 0,4-4-128 0,1-2 0 16,2-2 0-16,4-3 128 0,0-1-128 0,2-6 128 0,1-5-128 0,3-1 128 16,2-4 288-1,-1-2 48-15,4-11 16 0,0 0 0 0,0 0 160 0,0 0 48 16,0 0 0-16,0 0 0 0,0 0-160 0,12-2-16 15,2-4-16-15,1-4 0 0,3-3-288 0,2-3-48 16,4-3-16-16,1-2 0 0,-1-1-144 0,-2 2 0 0,-1 4 0 0,-2 3 0 16,-3 2 0-16,1 3 0 15,-3 5 0-15,-2 3 0 0,-3 2 0 0,0 2 0 0,-3 3 0 0,1 3 0 16,-2 1-144-16,0 2 144 0,-3 1 0 0,-1 2 0 16,-1-1 0-16,-1 2 0 0,-1-1 0 0,-3-1 0 15,0 0 0-15,-2-2 0 16,-3-1 128-16,-2 0-128 0,-2-1 0 0,-1-2 176 0,-2-1-176 0,-1-3 160 15,0 0-32-15,-1-2-128 0,-3-2 192 0,2-1-64 0,-1-1-128 0,6 0 0 32,2-3 0-32,2 0 0 0,2-1-448 15,3-3-112-15,4-1-16 0,6-2-16 0,3-3-1920 16,6-6-384-16,6-4-80 0,6-7-14000 0</inkml:trace>
  <inkml:trace contextRef="#ctx0" brushRef="#br0" timeOffset="120002.96">7173 12859 26543 0,'0'0'1168'0,"0"0"256"0,0 0-1136 0,0 0-288 16,0 0 0-16,-2 8 0 16,-2 2 1664-16,0 1 288 0,-2 1 48 0,-1 2 16 0,-2 3-640 15,-1 1-128-15,0 2-32 0,-1 1 0 16,-1 1-656-16,-1 1-144 16,0 2-32-16,-5 10 0 0,3-4-384 0,1 0 0 15,3 0 0-15,2-1-176 0,-4-1 176 0,4-1-192 16,1-4 192-16,2-2-192 15,4-2-800-15,2-2-160 0,2-4-48 0,3-2 0 0,0-2-1472 0,7-2-288 0,5-3-64 0,4-2-5408 16,1-3-1072-16</inkml:trace>
  <inkml:trace contextRef="#ctx0" brushRef="#br0" timeOffset="120523.54">7311 13307 6447 0,'0'0'576'0,"0"0"-576"16,0 0 0-16,0 0 0 0,6-1 3184 0,-6 1 528 16,5-4 96-16,-5 4 32 0,6-3-1984 0,-1 0-400 15,-5 3-80-15,6-5-16 0,-2 1 16 0,1 0 0 16,0-3 0-16,3-2 0 0,0 0-160 0,-3 3-48 15,2-3 0-15,0-2 0 0,1-1-400 0,0 0-64 16,-2-1-32-16,1-1 0 0,-1 0-64 0,-1 0-16 16,-1 0 0-16,1-1 0 0,-3 2-112 0,-1 2-32 15,-1 1 0-15,-1 0 0 0,-1 4-144 0,-3 0-48 16,-2 3 0-16,-3 3 0 0,-1 3 32 0,-2 5 0 0,-3 2 0 0,-7 10 0 16,2-2-288-16,3 4 0 15,1 4 0-15,1-1-144 0,1-1 144 0,1-1 0 16,3-1-144-16,3 0 144 0,2 1 0 0,2-4 0 15,2-3 0-15,2 0 0 0,2-3 0 0,2-1 0 16,0-2 128-16,3-1-128 0,1-3 0 0,2 0 0 16,4-3 128-16,2-2-128 0,1-2 128 0,2-2-128 15,3-3 192-15,3 0-64 0,1-3-128 0,1-3 192 0,2-3-192 0,-8 2 192 16,2-2-192-16,2-4 160 0,1-4-160 0,0-1 160 16,0-1-160-16,-2 2-272 0,-2 1 64 0,-5 3 16 15,-3 5-80-15,-3 2-16 0,-2 2 0 0,-4 3 0 16,-2 3 96-16,-3 4 0 0,0 0 16 0,0 0 0 15,-8 3-304-15,-2 4-64 0,-1 2-16 16,-2 4 0-16,0 1 112 0,5-5 0 16,-1 1 16-16,1 1 0 0,0 1 160 0,1 0 16 0,2 0 16 0,2 0 0 0,0 0 240 0,3 10-192 15,3-4 192-15,3-4-192 0,3-2 192 0,3 0 0 16,-1-2 0-16,-1-2 0 0,1-1 256 0,-2-1 0 16,0-1 0-16,-2 0 0 0,0-1 368 0,-2 0 64 15,0-2 16-15,-5-2 0 0,0 0 192 0,0 0 32 16,0 0 16-16,0 0 0 0,-7 6-96 0,-3-1-16 15,-2-2 0-15,-2 0 0 0,-4 1-576 0,1-1-112 16,-1 0-16-16,2-1-128 16,-1 1-352-16,3-1-176 0,1 0-48 0,2 0 0 15,1-2-1504-15,10 0-304 0,0 0-64 0,0 0-14896 0</inkml:trace>
  <inkml:trace contextRef="#ctx0" brushRef="#br0" timeOffset="120933.58">8957 13376 38703 0,'0'0'1712'0,"0"0"352"0,0 0-1648 0,0 0-416 16,11 6 0-16,-1 0 0 0,0 4 400 0,0 1 0 0,0 5 0 0,-2 1 0 15,-2 2 96-15,-2 2 16 0,0 0 0 0,-3 1 0 16,-1 1-304-16,-1 0-48 0,-3-1-16 0,-1 0 0 16,-3 0-144-16,-2-1 0 0,-1-3 144 0,-4 1-144 15,-4 1-224-15,-5 1-112 0,-5-1-32 0,-7-1 0 16,-9 0-1680-16,-2-1-320 0,-2-4-80 0,4-2-16 16,2-3-848-16,6-4-160 0</inkml:trace>
  <inkml:trace contextRef="#ctx0" brushRef="#br0" timeOffset="121397.11">11189 12851 25791 0,'0'0'2304'0,"0"0"-1856"0,0 0-448 0,-1-6 0 15,1 6 1984-15,0 0 320 0,0 0 48 0,0 0 16 16,0 0-1168-16,0 0-240 16,-1 11-32-16,0 3-16 0,-1 4-304 0,-2 4-64 0,-1 2-16 0,-3 3 0 15,-1 1-208-15,-1 1-64 0,-3-1 0 0,1 1 0 16,0-1-96-16,-1 0-32 0,-2-2 0 0,1 1 0 0,-1-1-128 0,-1-2 160 15,0-1-160-15,2-1 160 16,1-2-160-16,4 0 0 0,0-1 144 0,2-4-144 16,3-2-256-16,0-1-112 0,2-1-16 0,2-11-16 15,2 9-2416 1,-2-9-496-16</inkml:trace>
  <inkml:trace contextRef="#ctx0" brushRef="#br0" timeOffset="122430.76">11965 13280 37951 0,'0'0'1680'0,"0"0"352"0,0 0-1632 0,0 0-400 16,0 0 0-16,0 0 0 0,0 0 0 0,0 0 0 15,0 0-224-15,0 0 80 0,0 0 144 0,3-8 0 16,1-1 0-16,2 0 0 0,0-1 0 0,1-1 144 15,-2-1-144-15,2-2 0 0,0-2 128 0,-1 0-128 16,0-1 0-16,-1 0 0 0,-1-1 0 0,-1 2 128 16,-1 0-128-16,-2 3 0 0,-2 3 144 0,-3 2-144 0,1 3 0 0,-5 3 144 15,-1 1 176-15,-2 4 16 0,-3 2 16 0,-4 5 0 16,-1 2-32-16,-1 4-16 0,1 0 0 0,0 4 0 16,1 1-176-16,3 2-128 0,1 0 144 15,2-1-144-15,3-1 0 0,2-1 0 0,3-1 0 0,3-1 0 16,4 1 0-16,2-2-128 0,2-4 128 15,4-1 0-15,1-1 0 0,4-1 0 0,3-3 0 0,4-1 0 16,4-3 0-16,4-1 0 0,2-3 0 0,3-1 0 16,1-3 0-16,2-4 0 0,-2-3 128 0,1-1-128 15,1-2 160-15,-1-1-160 0,1-3 160 0,-2-2-160 16,-1-2 160-16,-1-2-160 0,-1-3 160 0,-4 1-160 16,-5-1 0-16,-5 3 0 0,-5 3-128 0,-4 3 128 15,-5 3-128-15,-1 4 128 0,-5 2 0 0,-2 2 0 16,-1 1-160-16,-2 3 160 0,-1 1-128 0,-1 1 128 0,-1 0-320 15,0 2 32-15,0 2 0 0,-1 0 0 0,-1 0 96 0,0 1 32 16,0 1 0-16,2 1 0 0,1 2 160 0,2 0-192 16,-2 2 192-16,2 1-192 0,3 2 192 0,0 1-160 15,-1 1 160-15,2 2-160 0,1 2 160 0,0 1 0 16,1 2 160-16,-2 2-160 16,1 3 256-16,0 0-64 0,-2 2 0 0,1 0 0 0,-1 2 32 0,-1 2 0 15,-2 0 0-15,1 1 0 0,-2-1 48 0,-1-2 16 16,1 0 0-16,0 0 0 0,0-2-80 0,3 0-16 15,-3-2 0-15,3-3 0 0,1-1-64 0,0-2 0 16,1-1-128-16,1-4 192 0,1-3-192 0,0-1 128 0,1-2-128 16,4-2 0-16,-5-7 0 0,5 6 0 0,-5-6 0 0,10 5 0 15,0-4 0-15,2-2-240 0,1-4 32 0,4 0 0 32,4-5-272-32,3-4-48 0,4-4-16 0,4-4 0 15,4-5-368-15,0-4-80 0,-1-4-16 0,2-4 0 16,2-3-336-16,-2-1-80 0,0-1-16 0,-1 3 0 15,-1 1 624-15,-2 3 128 0,-2 0 32 0,-6 5 0 0,-5 5 1264 0,-5 4 256 0,-2 4 48 0,-4 4 16 16,-3 4 432-16,-2 2 96 0,-1 0 16 0,-3 9 0 16,0 0-608-16,0 0-112 0,0 0-32 0,0 0 0 15,0 0-272-15,0 0-48 0,-9 7-16 0,0 3 0 0,-1 2-16 16,0 2-16-16,-1 3 0 0,0 0 0 0,1 2-352 0,1 0 144 16,2-2-144-16,0 2 0 0,3 0 0 15,2-2 0-15,0 0 0 0,4-3 0 0,0-1 0 0,2-2 0 16,-1-1 0-16,4-1 0 0,2-3 0 0,2 0 0 15,1-3 0-15,2-2 0 0,3-2-144 0,0-2 144 16,4-4-128-16,0-1 128 0,-1-3 0 0,1-5 0 16,1-4 0-16,1-3 0 0,1-3 0 0,0-3 0 15,1-2 0-15,-1 1-128 0,-2-1 128 0,-2 3-128 16,-3 3 128-16,-1 2-128 0,-5 4 128 0,-4 5 0 16,-2 4 0-16,-2 2 128 0,-3 8 80 0,0 0 32 15,0 0 0-15,0 0 0 0,0 0-80 0,-8 9-16 16,-1 2 0-16,1 2 0 0,-2 2-144 0,0 2 0 15,0 1 0-15,1 3 0 0,0-1 0 0,3 0 0 0,1 0 0 16,2-1-176 0,1-1-192-16,2-1-32 0,2 1-16 0,2-3 0 15,4-2-352-15,3-2-80 0,2-2-16 0,5-1 0 16,3-4-1120-16,7-2-208 0,7-3-48 0,2-2-16 16,3-2-496-16,-3-5-80 0,-1-2-32 0,2-4-4480 0,-2-3-896 0</inkml:trace>
  <inkml:trace contextRef="#ctx0" brushRef="#br0" timeOffset="123371.41">13723 13154 4607 0,'29'-24'192'0,"-12"8"64"0,-3 1-256 0,-4 1 0 0,-6 0 0 0,-3 5 0 15,-3 1 5248-15,-5 2 992 0,-4 2 208 0,-3 1 32 16,-2 3-3840-16,-5 2-768 0,-2 1-144 0,0 3-48 16,-4 2-992-16,2 3-208 0,-2 3-32 0,2 1-16 0,-1 2-208 0,3-1-32 15,1 1-16-15,3-1 0 0,1 1-176 0,4-1 192 16,4-1-192-16,1 1 192 0,4-3 128 16,2-1 16-16,0-2 16 0,6-1 0 0,0-1 96 0,1-2 0 15,2 1 16-15,3-4 0 0,0-1-144 0,5-2-48 16,0-1 0-16,2-1 0 0,2-1-144 0,1-3-128 15,2 0 192-15,1-3-192 0,-1-2 176 0,-1-1-176 16,0 0 160-16,-1 1-160 0,-1 1 144 0,-6 2-144 16,-1 1 128-16,-3 3-128 0,-8 4 128 0,0 0-128 15,0 0 0-15,0 0 128 0,0 0 64 0,4 9 16 16,-2 1 0-16,-2 1 0 0,-1 0-48 0,0 1-16 0,1 1 0 16,-1 0 0-16,1-2-144 0,0 1 0 0,1-1 0 0,2 0 128 15,1-2-128-15,2-1 0 0,1-2 0 0,1-1 0 16,3-2-128-16,4-2 128 15,1-2-160-15,3-2 160 0,2-3 0 0,0-1-144 16,0-2 144-16,-1-4 0 0,1-3 0 0,1-4 0 0,-1-2 0 0,3-4 0 16,2-4 0-16,0-3 0 0,1-2 0 0,-1-2 0 15,1-4 0-15,1 1 0 0,-1 2 0 0,-2 3 0 16,-4 1 0-16,-4 4 144 0,-3 5-144 0,-4 4 0 16,-3 3 512-16,-4 4-16 15,-1 3 0-15,0 3 0 0,-2 8-128 0,0 0-32 0,0 0 0 0,0 0 0 16,-9 1-192-16,-2 5-144 0,-1 4 192 0,-3 4-192 0,1 2 0 0,-1 5 0 15,-1 2 0-15,1 4 0 0,-1 0-160 0,2 3 160 16,1 2-160-16,3-1 160 0,1-1-128 0,3-1 128 16,1 0 0-16,3-2-144 0,2 0 144 0,2-2 0 15,4-1 0-15,1-1-128 0,2-4 128 0,1-3-160 16,2-1 160-16,3-3-160 16,1-1-256-16,2-4-48 0,0-2-16 0,3-3 0 0,3-3 304 0,1-2 176 0,0-2-192 15,-1-4 192-15,-1-4-128 0,0-2 128 16,-1-4 0-16,0-1 0 15,-2-2-160-15,0 1 160 0,0 2-128 0,-4 1 128 0,-3 4 0 0,-3 3-128 0,-4 1 128 0,-2 3 0 16,-4 7 0-16,0 0 0 16,0 0 0-16,0 0 0 0,0 0 192 0,-11 6 0 15,-3 0 16-15,1 4 0 16,0 2-208-16,0 2 0 0,2 0 0 0,2 0 0 0,1 3 0 0,1-2 0 16,2-1 0-16,1 0 0 0,2-1-128 0,2-1 128 15,1-2 0-15,3 0 0 0,0-2 0 0,4-1 0 0,-1-1 0 0,4-2 0 16,0-1 0-16,3-2 0 0,0-1 0 0,1-2 0 15,3-2 0-15,1-3 0 0,0-2 0 0,2 1 0 16,1-1 128-16,3-4-128 0,1-4 0 0,3-2 144 16,-1 0-144-16,2-2 0 0,1-2 0 0,-6 3 128 15,-4 3-128-15,-4 2 0 0,-2 3 0 0,-4 3 0 0,-4 3 0 0,-7 6 0 16,0 0 0-16,0 0 0 0,0 0 0 0,0 0 0 16,0 0 0-1,2 11 0-15,-4-1-224 0,0 1 32 0,0 0 0 0,0 1 0 0,2 2 192 0,0-1-176 31,0 0 176-31,2 0-160 0,1 0 160 0,2 0 0 0,1-4-144 0,3 0 144 0,0-2 0 0,3-2 0 16,1 0-144-16,0-2 144 16,1-2 0-16,0-2 0 0,-1-2 0 0,1-2 0 15,0-1 192-15,-1-3 64 0,0-3 0 0,-1-4 0 16,0-1 128-16,0-2 48 0,-2-1 0 0,-1-1 0 16,-1-3-128-16,-5 3-32 0,-3 3 0 0,-3-1 0 15,-4-1 16-15,-1 4 0 0,-1 5 0 0,-4 2 0 16,-1 1-288-16,-2 4 0 0,-2 0 0 0,0 4 0 31,1 3-384-31,-1 0-192 0,1 0-48 0,1 5 0 0,1 2-1360 0,-1 2-288 16,1 2-48-16,2 1-15136 0</inkml:trace>
  <inkml:trace contextRef="#ctx0" brushRef="#br0" timeOffset="123701.79">15263 13209 30399 0,'0'0'2704'0,"0"0"-2160"15,0 0-544-15,-3 10 0 0,3-10 880 0,-2 10 64 16,0-1 16-16,2-9 0 0,0 8-448 0,0-8-96 16,0 0-16-16,0 0 0 0,0 0 0 0,0 0 0 15,0 0 0-15,0 0 0 0,0 0 240 0,0 0 32 16,9 0 16-16,2-2 0 0,0-2-64 0,2-2-16 0,0 0 0 0,2-2 0 16,2-1-224-16,0-1-64 0,1 0 0 0,3 0 0 15,-1 2-192-15,-2 1-128 0,0 3 128 0,-3 0-128 16,-2 2 144-16,-2 2-144 0,-3 0 192 0,-8 0-192 15,0 0 256-15,9 6-48 0,-9-6-16 0,6 10 0 16,-4-1-192-16,-2 2 176 0,-1 2-176 0,0 0 160 16,-2 0-160-16,1 0 160 0,0-1-160 0,1 0 160 15,0-2-160-15,0 0 0 0,0-1 0 0,1-9 128 16,0 0-128-16,0 0 0 0,0 0 0 0,0 0 0 16,0 0-384-16,0 0 64 0,0 0 0 0,-1-7 0 15,-1-1-1584 1,1-3-304-16,1-3-64 0,-1-2-14640 0</inkml:trace>
  <inkml:trace contextRef="#ctx0" brushRef="#br0" timeOffset="123838.67">15060 12690 37951 0,'-29'-20'1680'0,"19"13"352"0,-2 1-1632 16,-2-1-400-16,-1 2 0 0,-1 0 0 0,0 3 0 0,-2 1 0 0,1 1 0 0,-1 2-176 31,0 3-1488-31,-16 2-320 0,3 2-48 0</inkml:trace>
  <inkml:trace contextRef="#ctx0" brushRef="#br0" timeOffset="123986.12">14218 12867 37775 0,'-9'-7'3360'0,"0"2"-2688"16,1-1-544-16,8 6-128 0,0 0 1456 0,0 0 256 0,0 0 48 0,0 0 16 15,0 0-1456-15,8-1-320 0,4 1 0 0,12 1 0 16,5 0-240-16,4 0-32 15,3-1-16-15,4 0 0 16,1-1-2272-16,6 0-464 0</inkml:trace>
  <inkml:trace contextRef="#ctx0" brushRef="#br0" timeOffset="124627.59">16817 13162 30575 0,'-11'-6'1344'0,"4"4"304"0,0 0-1328 0,7 2-320 0,0 0 0 0,0 0 0 15,0 0 528-15,0 0 48 0,0 0 0 0,0 0 0 16,8-1 32-16,4 0 16 0,5-1 0 0,3 1 0 0,3 0-160 0,5 1-16 0,6-1-16 0,2 0 0 16,0 0 128-16,0 0 16 15,-1 0 16-15,1 1 0 16,-1-2-368-16,-1-1-80 0,-1 0-16 0,1 0 0 15,-3-1-448-15,-3 2-80 0,-2 0-32 0,-4 1 0 16,-4 0-640-16,-2 0-128 0,-5 1-16 16,-11 0-16-16,0 0-624 0,0 0-128 0,0 0-32 0</inkml:trace>
  <inkml:trace contextRef="#ctx0" brushRef="#br0" timeOffset="124818.45">16799 13312 23039 0,'-11'0'2048'0,"1"3"-1648"0,1-1-400 0,9-2 0 15,0 0 1728-15,-5 6 272 0,5-6 48 0,-2 9 16 16,3-1-1488-16,3 0-288 0,5-2-64 0,3 1-16 16,5-1 176-16,3 0 48 15,4-1 0-15,4 0 0 0,4-2-272 0,4-2-160 0,5-2 192 16,1-1-192-16,-3-1 0 0,2-3 0 0,2-2 0 0,-1 1 0 31,1 0-416-31,2-1-192 0,1 0-32 0,-2-1-8784 0,-1-1-1760 0</inkml:trace>
  <inkml:trace contextRef="#ctx0" brushRef="#br0" timeOffset="125188.97">17291 13004 28559 0,'-6'-7'2544'0,"-3"-2"-2032"0,3 0-512 0,0 0 0 15,1 0 672-15,5 9 32 0,0 0 16 0,0 0 0 0,0 0-144 0,0 0-16 16,0 0-16-16,0 0 0 0,0 0-544 0,0 0 0 15,-6 6 0-15,6-6 0 0,-3 10 0 0,2 0 0 16,1 0-208-16,2 0 80 0,3-1 128 0,0 0 0 16,2-1 0-16,3-1 0 0,1-1 0 0,1 0 0 0,1-1 0 0,3 0 0 15,3-2 0-15,2-2 0 0,1-2 0 16,0 0 0-16,0-1 0 0,1-2 0 16,0 1 0-16,-1 0 176 0,-1-1-176 0,-2 2 0 0,-3 1 0 0,0 0 0 15,-3 1 0-15,0 0 128 0,-3 0-128 0,-10 0 0 16,9 4 192-16,-9-4-64 0,5 10 0 15,-1 1 0-15,-4 2 352 0,-3 3 64 0,-2 1 16 0,-2 4 0 16,-4 4 208-16,-1-1 32 16,-1 2 16-16,-4 1 0 0,-1 0-288 0,-2 2-48 0,-2-2-16 0,-1 0 0 15,-1-3-208-15,-1 0-64 16,3-1 0-16,2-1 0 0,1-1-192 0,3-1 0 0,3-3 128 0,2 0-128 0,1-4-240 16,4-1-80-16,1-4-32 15,5-8-11568-15,0 0-2320 0</inkml:trace>
  <inkml:trace contextRef="#ctx0" brushRef="#br0" timeOffset="126079.62">18840 12910 35935 0,'-10'-1'3200'0,"-2"0"-2560"0,1-1-512 0,0 1-128 16,1 0-256-16,1 1-64 0,0 2 0 0,-1 1-16 15,-1-2 160-15,0-1 48 0,0-1 0 0,1 0 0 16,0-2 128-16,-1 1 0 0,1-1 0 0,2 0 128 15,-1-2 64-15,2 0 32 0,1-3 0 0,1-2 0 16,2 0 304-16,2-1 64 0,0-2 16 0,3-4 0 0,3-2-288 0,3-2-48 16,1-5-16-16,3 1 0 15,2 0-256-15,4 0 0 0,2-1 128 0,0 4-128 0,-1 2 0 0,-1 4 0 16,0 2 0-16,0 4 0 16,-1 3 192-16,-2 4-64 0,-2 2 0 0,-1 3-128 0,-2 3 128 15,-3 5-128-15,1 4 0 0,-3 4 0 0,0 5 144 0,-3 3-144 16,-2 2 0-16,-1 4 144 0,-3 4 80 0,0 2 16 15,-2-1 0-15,0 1 0 0,-3-1-112 0,-2 0-128 16,-2 2 176-16,0-2-176 0,-4 0 256 0,0-4-48 16,-1-4-16-16,0-1 0 0,0-3 64 0,-1-2 0 15,1-2 0-15,2-2 0 0,0-4 96 16,2-2 32-16,0-3 0 0,2-2 0 0,1-2-128 0,2-2 0 0,0-1-16 16,9-3 0-16,-8 0-112 15,8 0-128-15,-5-4 176 0,2-2-176 16,0 0 0-16,3-4-320 0,3-3 32 0,2-4 16 15,4-4-336-15,3-1-64 0,2-3-16 0,5-1 0 16,2-4-496-16,2 0-96 0,1 0-32 0,2 5 0 16,-2 3 416-16,-1 3 64 0,1 4 32 0,-3 3 0 15,-2 3 48-15,-3 4 16 0,0 2 0 0,-2 3 0 16,-2 3 112-16,0 2 32 0,0 4 0 0,-2 2 0 16,-1 2 288-16,0 4 64 0,-2 1 16 0,1 3 0 0,-2-1 64 0,-1 1 16 0,-1-1 0 0,0 0 0 15,-1-4-176-15,-1 2-16 0,-1-2-16 16,0 0 0-16,-1-4 144 0,-1 0 16 0,0-1 16 0,1-11 0 0,0 0 176 15,-1 9 0-15,1-9 128 16,0 0-128-16,0 0 448 0,0 0 0 0,0 0 16 16,1-8 0-16,1-1 400 0,1-2 80 15,-1-2 16-15,2-1 0 0,3-3-304 0,2-3-48 0,1-1-16 0,2 0 0 0,2 1-208 16,1 0-32 0,2 1-16-16,2 4 0 0,-3 1 224 0,-1 6 32 0,-1 3 16 0,-2 2 0 15,0 2 160-15,-1 2 16 0,-1 2 16 0,0 3 0 0,0 3-512 0,-3 0-96 16,0 2-32-16,-2 3 0 0,1 0-16 0,-2 1 0 15,1 0 0-15,-2-1 0 0,0-1-144 0,1 0 128 0,-2 1-128 0,0-2 128 16,1 0-128 0,1-1 0-16,-3-2 144 0,2-2-144 0,-3-7 0 15,4 9 128-15,0-3-128 0,-4-6 0 0,0 0 0 0,7 1 0 16,-7-1 0-16,11-4 0 0,-1-1-208 0,0-3-112 0,1-3-32 0,2-2 0 31,3-2-1360-31,1-4-272 0,4-2-48 0,0 2-8496 16,-1 2-1696-16</inkml:trace>
  <inkml:trace contextRef="#ctx0" brushRef="#br0" timeOffset="126539.53">19798 13037 13823 0,'0'0'1216'0,"7"-5"-960"0,1-2-256 16,-1 0 0-16,-3-1 3072 0,-1 0 576 16,0-1 128-16,-2 2 0 0,-1-1-1312 0,-1 0-272 15,-2-1-48-15,3 9-16 0,-5-7-864 0,-1-1-176 16,-2 1-48-16,-1 3 0 0,9 4-272 0,-12-1-48 15,-3 1-16-15,2 2 0 0,-1 1-192 0,0 3-64 16,-4 2 0-16,0 2 0 0,1 2-320 0,-1 1-128 16,2 1 0-16,0 2 144 0,3-2-144 0,1 2 0 15,0 1 0-15,3-1 0 0,2 0 0 0,3-2 0 0,1-2 0 16,1 0 0-16,2-2 0 0,2-2 0 0,-2-8-224 16,5 9 80-16,-5-9 16 0,10 6 0 0,1-1 0 15,1-3 0-15,3-3-128 0,1-3-32 0,2 0 0 0,0-5 0 16,2-2 128-16,0-4 32 0,0-4 0 0,2-3 0 15,-1-5-112-15,-3-3-16 0,-1-1 0 0,-1-3 0 16,0-6 128-16,-2 1 128 0,-1 0-208 0,-1 2 80 16,0 0 128-16,-4 5 144 0,-2 4-16 0,-2 4-128 15,0 2 624-15,-1 5 16 0,-2 3 0 0,0 4 0 16,-1 3-192-16,0 7-48 0,0 0 0 0,0 0 0 16,0 0-160-16,0 0-48 0,0 0 0 0,-6 11 0 15,-1 2 0-15,0 3 0 0,0 2 0 0,1 3 0 0,-2 2-48 0,0 3-16 16,2 2 0-16,-2 0 0 0,0 1-128 15,2 0 0-15,1-1 0 0,2 0 0 0,0-2 0 16,-2-1 0-16,2 1 0 0,2-3 0 0,0-2 0 16,2-3-304-16,2 0 48 0,3-3 16 15,-3-3-592-15,4-2-128 0,2-2-32 0,3-4 0 16,3 0-2496-16,4-4-496 0</inkml:trace>
  <inkml:trace contextRef="#ctx0" brushRef="#br0" timeOffset="127044.74">20205 13018 30175 0,'0'0'1344'0,"-7"-3"256"0,7 3-1280 0,0 0-320 0,-7-2 0 0,7 2 0 16,0 0 720-16,0 0 80 0,0 0 16 15,0 0 0-15,0 0 128 0,6-5 16 0,-6 5 16 0,10-7 0 16,1 2-544-16,1-2-112 0,2 0-32 0,1 0 0 16,0-2 32-16,-1-1 16 0,-2-2 0 0,2-1 0 15,0-4-16-15,-1 0 0 0,-2-3 0 0,-1 1 0 16,0 3-112-16,-4 1-16 0,-1 2-16 0,-3 2 0 15,-2 2 96-15,0 9 32 0,-5-7 0 0,-2 3 0 16,7 4 208-16,-11 2 64 0,0 2 0 0,-1 2 0 16,-2 4-224-16,-1 2-32 0,0 3-16 0,0 0 0 0,-1 2-304 0,1 1 0 15,-1 2 0-15,2-2 0 0,1-3 0 16,3 0 0-16,2 1 0 0,4-1 0 16,0 2 0-16,2-3 0 0,1-1-160 0,2 0 160 15,4 0 0-15,0-2 0 0,3-3 0 0,2 0 0 16,3-2-480-16,2-2-32 0,3-2 0 0,1-2 0 15,2-3-144-15,-1-2-48 0,5-2 0 0,1-3 0 16,2-2-512-16,2-4-96 16,3-6-32-16,4-1 0 0,1-2-752 0,3-4-144 0,1-1-48 0,-4-7 0 15,-3-5 320-15,-4 2 64 0,-5 0 16 0,-4 3 0 0,-5 3 1888 0,-3 6 368 16,-4 5 80-16,-4 9 0 16,-3 1 1968-16,-1 2 384 0,-1 2 80 0,-1 1 0 0,-1 3-800 0,1 5-160 0,0 0-48 15,0 0 0-15,-7 1-720 0,-1 4-160 16,0 5-32-16,-1 2 0 0,0 4-448 0,-2 1-112 15,0 3-16-15,-2 2 0 0,0 2-160 16,0 3-32-16,-1-1-16 0,1 0 0 0,0 2-176 16,0-1 0-16,0 2 0 0,0-2 0 0,0 1 0 0,1-2 0 0,1-3 0 15,1 1 0 1,1-1-592-16,2-2-112 0,3-3 0 0,-1 0-16 0,2-3-2368 0,2-5-480 0</inkml:trace>
  <inkml:trace contextRef="#ctx0" brushRef="#br0" timeOffset="127219.36">20517 12821 43311 0,'-11'-16'1920'0,"6"7"384"0,-1 2-1840 0,4 0-464 0,2 7 0 0,0 0 0 16,0 0 0-16,7-5-336 0,2 1 48 0,6 2 16 0,1 1 96 0,6 1 32 0,4 0 0 0,1 1 0 16,2-1 144-16,-1 0-208 15,1 1 80-15,-1-1 128 16,1-2-2608-16,1 0-400 0,-1-1-64 0,2-1-32 0</inkml:trace>
  <inkml:trace contextRef="#ctx0" brushRef="#br0" timeOffset="127838.39">20747 12931 20271 0,'0'0'896'0,"0"0"192"0,0 0-880 0,0 0-208 0,7-5 0 0,0 1 0 16,3 1 1984-16,1-2 336 0,0 1 80 0,4-2 16 15,1 0-1200-15,2-1-224 0,-1 0-48 0,2-1-16 16,0-1-272-16,0 0-48 0,0-1-16 0,-1 0 0 16,-3 0-144-16,-4-1-48 0,-1-1 0 0,-2 1 0 15,-3 1 0-15,-1 3 0 0,-3 1 0 0,-1 6 0 16,-3-5 48-16,-1 0 0 0,-1 2 0 0,-2 3 0 16,-5 1-96-16,0 2-16 0,-3 2 0 0,0 4 0 15,-1 2-112-15,0 1-32 0,1 1 0 0,-1 4 0 0,-1 2-192 0,2 0 0 16,6 1 128-16,-1-2-128 15,1 0 0-15,3-2 0 0,3 0 0 0,2-3 0 0,1-1 0 0,2 0 0 16,4 1 0-16,0 0 0 0,2-4 0 0,2 0 0 16,0-3 0-16,4-3 0 0,4-2 0 0,3 0 0 15,2-2 0-15,3-2 0 16,0-3 0-16,3-1 0 0,1-3-160 0,-1 0 160 0,0-2-304 0,0-3 32 16,-3-2 0-16,-1-4 0 0,-2-3-48 0,-1 0 0 0,-2-3 0 15,-2 1 0-15,-1 0 320 0,-2 4 0 16,-5 3 0-16,-3 3 0 0,-2 3 144 0,-2 2 144 0,-1 3 32 0,-2 8 0 15,0 0 112-15,0 0 16 0,0 0 16 0,0 0 0 16,-9 4-208-16,1 1-32 0,-1 4-16 0,0 2 0 16,0 2-48-16,0 3-16 0,1 1 0 0,-1 1 0 15,1 0-144-15,3 2 0 0,1 0 0 0,2 0 0 16,1-1 0-16,1-2 0 0,1 1 0 0,2-2 0 16,1 1-320-16,1-2 16 0,3 1 0 0,2-4 0 15,2-4-544 1,3-1-112-16,3-1-32 0,4-3 0 0,2-3-2224 0,4-1-448 15</inkml:trace>
  <inkml:trace contextRef="#ctx0" brushRef="#br0" timeOffset="128765.61">21710 12843 21183 0,'-13'-1'1888'0,"5"2"-1504"16,-2 2-384-16,-1 0 0 16,-1 3 1952-16,-2 1 320 0,0 3 64 0,-1 0 16 0,-1 0-1360 0,3-1-272 15,1 0-48-15,0-2-16 16,0 0 96-16,2 0 16 0,1-1 0 0,3 0 0 0,6-6 128 0,0 0 16 15,-7 4 16-15,7-4 0 16,0 0-176-16,0 0-48 0,0 0 0 0,0 0 0 0,10-3-368 16,1-3-80-16,2-2 0 0,-1-2-16 0,5-1-240 0,0-3 144 0,2-1-144 0,0-3 128 15,-1 0-128-15,1 0 128 16,0 3-128-16,-1 0 128 0,0 3-128 0,-3 4 0 16,-1 2 0-16,-3 4 0 0,-4 2 0 0,-7 0 0 15,9 5 0-15,-2 3 0 0,-3 0 0 0,-1 3 192 16,0 0-192-16,-1 3 192 0,-2 0-192 15,0 3 0-15,0 0 144 0,0 0-144 0,0-1 0 0,1 0 144 16,1-3-144-16,1 0 0 0,1-1 128 0,1-1-128 0,1-1 0 0,-6-10 0 16,11 6 0-16,1-2 128 0,0-2-128 15,1-4 0-15,0-1 192 0,4-3-192 0,0-1 192 0,3-2-192 0,1-1 176 16,1-3-176-16,0-3 160 0,2-1-160 0,2-5 144 0,0-2-144 31,-2-3 128-31,-1-1-128 0,0-1 0 0,1 4 0 0,-4 4 0 0,-2 4 0 0,-6 4 0 0,-2 3 0 16,-2 1 0-1,-2 5 0-15,-6 4 0 0,0 0 0 0,0 0 0 0,0 0 0 0,0 0 0 0,1 11 0 16,-2 1 0-16,-1 2 0 0,-2 3 0 0,0 0 0 16,2 2 0-16,-2 0 128 15,-1-2-128-15,2 2 192 0,1 0-192 0,1 1 192 0,1-3-192 16,2 0 0-16,1-4 0 0,2-1 0 0,1-2-128 0,3 0 128 16,2-1-160-16,2-4 160 0,3-2-208 15,1 0 48-15,2-3 16 0,3-1 0 16,0-2-64-16,2-1-16 0,3-3 0 0,0-1 0 0,-2-5-112 0,3-2-32 0,-2-4 0 15,1-2 0-15,-2-2-16 0,0-2-16 0,2-2 0 0,-3 0 0 16,-2 3 64-16,-4 3 16 0,-2 3 0 0,-5 5 0 16,-2 3 320-16,-3 2 192 0,-2 2-32 0,-4 6 0 15,0 0 96-15,0 0 32 16,0 0 0-16,0 0 0 16,-9 9-144-16,0 1-16 0,0 0-128 0,2 1 192 15,1 1-192-15,0 1 0 0,-2 1 0 0,2 3 0 0,1-3 0 16,0-1 0-16,2 0 0 0,2 0 0 0,1-1-192 0,3 0-16 15,2-1-16-15,0 0 0 16,3-1-656-16,3-3-128 0,2 1-16 0,5-2-16 16,0-2-688-16,3-2-144 0,0 0-32 0,3-3 0 15,0-2 400-15,1-3 80 0,0-1 16 0,0-3 0 16,0-6 640-16,-2-1 128 0,0-3 16 0,-3 0 16 0,-5-1 608 0,-3 6 0 16,-3 3 0-16,-2 3 192 0,-7 9 1056 0,0 0 224 15,0 0 32-15,0 0 16 0,-8-3-48 0,0 3 0 16,0 2 0-16,0 2 0 0,-2 2-704 0,-1 0-128 15,0 0-48-15,1 1 0 0,1-2-96 0,2 1-32 16,7-6 0-16,0 0 0 0,0 0 320 0,0 0 64 0,0 0 16 16,0 0 0-16,0 0-96 0,11-4 0 0,3 1-16 0,1-3 0 15,2 0-448-15,1-3-96 0,0 1-16 0,1 0 0 16,-1-1-64-16,3 1 0 0,-2 0-128 0,0 3 192 16,-2 2-192-16,0 0 128 0,-3 3-128 0,-2 3 0 15,-1 0 144-15,-2 2-144 0,-9-5 128 0,6 11-128 16,0 1 0-16,-2 2 0 0,-4-1 128 0,-2 1-128 15,0 2 0-15,-1-1 0 0,-3-1 0 0,2-1 0 32,-2 0-400-32,2-1-64 0,1-2-16 0,-3-3 0 0,1-1-624 0,5-6-128 15,0 0-32-15,-9 0-10512 0,1-2-2112 0</inkml:trace>
  <inkml:trace contextRef="#ctx0" brushRef="#br0" timeOffset="128913.7">22810 12360 40543 0,'-17'-24'3600'0,"6"9"-2880"16,-1 2-576-16,8 8-144 0,0 0 288 0,1 2 32 16,0 0 0-16,-1 0 0 0,4 3-320 0,0 0-272 15,0 0 48-15,0 0 16 16,0 0-816-16,12 8-144 0,2 0-48 0,2 1-10176 16,3-1-2048-16</inkml:trace>
  <inkml:trace contextRef="#ctx0" brushRef="#br0" timeOffset="129862.63">23664 12745 30927 0,'-10'-4'1360'0,"10"4"304"0,-7-4-1344 0,7 4-320 0,0 0 0 16,0 0 0-16,0 0 640 0,0 0 48 0,-3-7 16 0,3 7 0 0,0-9-288 0,2 0-48 15,-1 0-16-15,1 0 0 0,-1 0 144 0,0 1 16 16,-1-1 16-16,-1 0 0 0,0 0 112 0,-1 1 32 16,-3 3 0-16,0 1 0 0,-2-1-16 0,-1 4 0 15,0 1 0-15,-3 3 0 0,-5 3-208 0,1 3-64 16,-1 2 0-16,2 1 0 0,-1 0-384 0,2 0-144 15,0 1 0-15,4 1 0 0,0 2 144 0,1-1-128 16,3 0 128-16,0-2-128 0,1 1 128 0,3-2 0 0,2-1 0 0,2-1 0 16,1-1 0-16,0-3 0 15,-4-6 0-15,10 6-128 0,0-4 128 0,1-2 0 0,1-1 0 0,0-2 0 16,1-2 128-16,2-1-128 0,2-3 128 0,0-1-128 16,0-2 128-16,1-2-128 0,0-3 160 15,0-2-160-15,-1 1 144 0,0 1-144 0,-4 2 128 0,-1 4-128 16,-2 1 128-16,-2 3-128 15,-8 7 0-15,0 0 128 0,0 0-128 0,0 0 0 0,0 0 0 16,0 0 0-16,0 0 0 0,-5 10 192 16,0 1-192-16,-1 1 192 0,2 2-192 0,1 1 0 0,-1 1 0 0,3 0 128 0,1-1-128 0,1 0 0 15,2-2 0-15,0-1 128 0,1-2-128 0,3-1 0 16,2-2 0-16,1-1-176 0,1-2 176 0,2-2 0 16,1-2 0-16,3-2 0 0,0-2 0 0,2-3 0 15,0-2 0-15,0-2 128 0,2-3-128 0,-2-2 0 16,0-5 0-16,1-2 0 0,0-5 0 15,4-1 0-15,0-2 0 0,2-4 0 0,1 0 0 0,-1 0 0 0,3-1 0 16,-10 10-192-16,2 1 192 0,-1 2-128 16,-1 1 128-16,-2 3-128 0,-5 3 128 0,-1 4 0 15,-3 2 0-15,-1 3 128 16,-2 3 0-16,-5 4 0 0,0 0 0 16,0 0 0-16,-6 12-128 0,-9 3 192 0,-1 2-64 15,-5 5 0-15,0 2-128 0,-2 4 0 0,-1 2 0 0,1 2 0 16,2 0 0-16,1 1 0 0,0-1 0 0,5 0 0 0,2-1 0 0,3-2 0 0,2 0 0 0,4-1 0 15,1-4 0 1,3-1 0-16,1-2 0 0,3-4 0 0,0-1 128 0,4-2-128 16,2-2 160-16,2-2-160 0,2-1 160 0,3-4-160 0,1-1 160 0,3-4-160 15,1-3 128-15,2-1-128 0,3-3 0 0,1-2 144 16,3-5-144 0,2-3 0-16,2-5 0 0,0-4 0 0,-4-2 0 0,0-2-224 0,0-1 32 0,-3 2 0 0,-4 0 0 0,-4 5 0 15,-5 3 0-15,-4 3 0 16,-3 4 192-16,-4 3 0 0,-2 2 0 0,-3 2 0 15,-2 1 192-15,-3 3-64 16,-2 1 0-16,-3 3-128 0,-3 3 0 0,0 3 0 0,-1 1 0 16,-2 2 0-16,0 2 0 0,0 4 0 0,1 0 0 15,1 2 0-15,2 1 0 0,1-2 0 0,2 1-192 0,2 1 48 0,2 1 144 16,2 0 0 0,3-1 0-16,1-1 0 0,3-1 192 0,2 1-16 0,2-3-16 0,1-1 0 15,2 0 0-15,1-3 0 0,1-3 0 0,3-1 0 16,1-3-160-16,3 2 160 0,2-3-160 0,1-1 160 15,-1-3-432-15,1-1-96 0,1-2-16 0,-2-3 0 32,1-3-1248-32,0-3-256 0,-1-2-48 0,1-6-15600 0</inkml:trace>
  <inkml:trace contextRef="#ctx0" brushRef="#br0" timeOffset="130071.84">24340 12440 27647 0,'-15'-15'2448'0,"7"6"-1952"16,0-1-496-16,1 1 0 0,2 1 2016 0,5 8 304 15,0 0 64-15,4-8 16 0,1-1-896 0,4 2-176 16,6 2-48-16,2-1 0 0,4 0-688 0,3 0-144 16,4 1-16-16,3 0-16 0,4 2-224 0,2 0-32 15,2-1-16-15,-11 2 0 0,5 0-144 0,-1 1 160 16,4 0-160-16,8-1 160 0,-6-2-160 0,-5 3 0 16,-5 0-160-16,-6 0 160 15,-5 1-2288-15,-4 1-352 0</inkml:trace>
  <inkml:trace contextRef="#ctx0" brushRef="#br0" timeOffset="141402.12">2218 14747 23663 0,'0'0'1040'0,"-7"-1"240"0,-1-2-1024 0,8 3-256 15,-9-1 0-15,9 1 0 0,0 0 512 0,0 0 48 16,0 0 16-16,0 0 0 0,0 0 240 0,0 0 48 16,0 0 16-16,0 0 0 0,0 0-80 0,11-3-16 15,1 0 0-15,4-1 0 0,1 1-192 0,4 0-32 16,1 0-16-16,5-1 0 0,2 1-160 0,3 1-16 16,1-2-16-16,1 0 0 0,-2-3-144 0,0 0-16 15,-2-1-16-15,0 0 0 0,-1 1-176 0,1 0 192 16,0 0-192-16,-2 3 192 0,-1 2-192 0,-3-3 160 0,-3 1-160 0,-3 0 160 15,0 0-160-15,-5 1 0 0,-3 0 0 0,-10 3 0 32,8-2-432-32,-8 2-160 0,0 0-48 0,0 0 0 15,0 0-640-15,0 0-128 0,-12 1-16 0,0 1-16 0,0 1-2000 0,-2 0-400 16</inkml:trace>
  <inkml:trace contextRef="#ctx0" brushRef="#br0" timeOffset="141608.98">2618 14662 13823 0,'0'0'1216'0,"-7"-3"-960"0,7 3-256 0,-8-2 0 0,8 2 1856 0,-7-2 320 16,7 2 64-16,-6 2 0 15,1 0-352-15,-1 2-80 0,2 2-16 0,-2 1 0 0,2 3-352 16,-2 3-80-16,0 3-16 0,-1 4 0 0,1 2-432 0,-1 3-80 16,0 1-32-16,-2 12 0 0,0-4-272 0,2-1-48 15,1 0-16-15,-2 0 0 0,0 0-272 0,0-1-64 16,0-1-128-16,0-3 192 0,-2-1-192 0,1-3 176 16,-1-4-176-16,0-2 160 0,1-1-160 0,0-3 0 15,-1-2 0-15,1-2 128 0,1-1-320 0,3-4-64 16,5-5 0-16,0 0-16 15,0 0-2016-15,0 0-400 0,0 0-64 0,5-6-11184 0</inkml:trace>
  <inkml:trace contextRef="#ctx0" brushRef="#br0" timeOffset="141892.56">2726 14921 18431 0,'0'0'816'0,"0"0"160"0,-3 7-784 0,-1 1-192 0,0 1 0 0,-2 3 0 0,-2 1 2080 15,1 2 368-15,-2 2 80 0,-4 6 16 16,2-2-1440-16,1 1-272 0,3-2-64 0,-1-2-16 15,1 0-240-15,2 0-64 0,2-2 0 0,1 0 0 0,2-4 144 0,1-1 32 32,2-1 0-32,1-4 0 0,-4-6-144 0,5 7-32 15,2-1 0-15,1-3 0 0,1-5 16 0,1 0 0 0,2-1 0 0,1-4 0 0,1-1-112 0,-1-3-32 16,-1-4 0-16,0 0 0 16,0-4-48-16,0-2-16 0,-2-1 0 0,-3-1 0 15,-3 0-16-15,-3 2-16 0,-3 2 0 0,-2 4 0 16,-4 2 160-16,-1 2 16 0,-2 1 16 0,-1 2 0 0,-2 2-128 0,-1 3-32 15,0 2 0-15,1 2 0 16,-2 2-592-16,2 1-128 0,1 3-32 0,1 0 0 16,0 2-1808-16,1 1-352 0,1 0-80 0,2 2-7744 0,1 0-1552 0</inkml:trace>
  <inkml:trace contextRef="#ctx0" brushRef="#br0" timeOffset="142238">2924 14907 32303 0,'0'0'1424'16,"0"0"304"-16,0 0-1376 0,0 0-352 0,5-6 0 0,-5 6 0 16,0 0 384-16,11-1 0 15,0 2 0-15,-1 2 0 0,0 3-80 0,-1 1-16 0,-1 2 0 0,0 2 0 0,-1 3 32 16,-1 1 16-16,0-1 0 0,-1 1 0 16,0 2-80-16,-1-1 0 0,-1 0-16 0,-1 0 0 0,-4 0-240 0,1 0 176 15,1-3-176-15,-2-1 160 0,-1-2-16 0,0-1 0 16,3-9 0-16,-5 7 0 0,5-7 80 15,-5 4 16-15,5-4 0 0,0 0 0 0,0 0 272 0,0 0 48 16,-8-4 16-16,8 4 0 0,-4-10 112 16,1-2 16-16,2-3 16 0,2-1 0 15,3-4-352-15,0 0-80 0,2-3-16 0,2 0 0 16,3 0-272-16,-1 2 0 0,5 1 0 0,0 3 0 16,0-1 0-16,1 3-144 0,0 2 144 0,2 0-192 15,1 1-272 1,-1 2-64-16,1 2-16 0,2 0 0 0,-1 1-640 15,1 3-128-15,1 0-32 0,0 0 0 0,-2 2-1312 0,0 1-272 16,0 1-48-16,-1 2-6176 0,-2 0-1216 0</inkml:trace>
  <inkml:trace contextRef="#ctx0" brushRef="#br0" timeOffset="142972.81">3549 14811 5519 0,'0'0'496'0,"2"-7"-496"16,-2 7 0-16,1-8 0 0,-2 2 4400 0,-2 0 784 16,3 6 144-16,-4-8 48 0,-3 1-2480 0,0 1-480 15,-3 2-112-15,0 2 0 0,0-1-880 0,0 3-160 0,-3 3-48 0,1 2 0 16,0 2-608-16,-2 4-128 0,-2 0-32 0,1 2 0 15,-1 1-224-15,2 2-48 0,1 0-16 0,2 1 0 16,2-1-160-16,1 0 0 16,3-1 0-16,1-1 0 0,2-1 0 0,2 0 0 15,1-2 0-15,3-2 0 0,1-1-128 0,3-1 128 16,1-3 0-16,2-2 0 0,2-2 0 0,2-2-144 0,-1-2 144 0,1-3 0 16,-2-2 0-16,1-1 0 0,1-3 0 0,-1 0 0 15,0-1 0-15,2-2 0 0,-1 0 128 0,-3 2-128 16,-3 1 144-16,-4 4-144 0,0 2 128 0,-5 7-128 15,0 0 256-15,0 0-16 0,0 0-16 0,0 0 0 16,-6 9 288-16,-3 4 48 0,-2 5 16 0,-2 2 0 16,-1 6-368-16,0 1-64 0,-2 5-16 0,3 0 0 15,-2 1-128-15,-1 1 0 0,1 1 0 0,-1 2 0 0,1-2 0 0,2 1 0 16,0 0 0-16,2-1 0 0,1-5 0 0,3-1 0 16,4-4 0-16,1-2 0 0,1-2 0 0,3-3 0 15,1-5 0-15,3-2 0 0,0-2 0 0,3-4 160 16,1-2-160-16,3-6 160 0,2-2-160 0,2-5 0 15,2-5 0-15,2-5 0 0,-1-4-352 0,6-6 48 16,2-4 16-16,3-6 0 16,3-3-640-16,1-1-128 0,2-2-32 0,-1 2 0 15,1 2-192-15,-2 4-32 0,-8-1-16 0,-2 7 0 0,-4 5 1024 0,-4 3 304 16,-4 3-128-16,-3 3 128 0,-4 4 304 0,-1 3 128 16,-2 1 16-16,-3 10 16 0,0 0 112 0,0 0 32 0,0 0 0 15,0 0 0-15,-8 2 128 0,0 5 32 16,-3 4 0-16,-1 2 0 0,-2 1-416 0,1 3-80 0,0 0-16 15,1 4 0-15,0 1-112 0,1 0-16 0,0-1-128 0,2 0 192 16,1 0-192-16,3 0 128 0,1-2-128 16,3-2 0-16,1-1 128 0,4-3-128 0,1 0 0 0,3-3 144 15,1-2-144-15,1-2 0 0,1 0 0 16,3-3 128-16,2-3-128 0,2-2 0 0,1-2 144 0,0-2-144 16,1-3 0-16,-1-3 144 0,0-3-144 0,2-4 0 15,1-2 160-15,-3-2-160 0,0-2 128 0,-1 0-128 16,-1 1 144-16,-1 2-144 0,-4-1 160 0,-2 5-160 0,-4 4 160 0,-2 3-160 15,-2 2 160-15,-2 9-160 0,0-6 448 16,0 6-16-16,0 0 0 0,0 0 0 16,0 0-16-16,0 0 0 0,-7 4 0 0,2 3 0 0,-2 0-288 0,3 4-128 15,-1 2 128-15,2 1-128 0,0 0 0 0,0 2 0 16,1-2 0-16,2 0 0 0,0-1 0 0,1 1-304 16,3-1 48-16,-2-2 16 15,2 0-496-15,2-1-96 0,-1-2-32 0,3-1 0 16,2-3-1744-16,2-1-336 0,2-4-80 0,3-3-16 15,4 0-384-15,3-3-80 16</inkml:trace>
  <inkml:trace contextRef="#ctx0" brushRef="#br0" timeOffset="143287.49">4396 15002 12895 0,'0'0'1152'0,"0"0"-928"15,0 0-224-15,0 0 0 0,0 0 2912 0,0 0 544 16,0 0 96-16,0 0 32 0,0 0-2032 0,0 0-400 16,0 0-64-16,0 0-32 0,0 0-592 0,0 0-112 15,0 0-32-15,7-4 0 0,-1-1 176 0,0 1 16 0,3-2 16 0,0 1 0 16,-2-3 48-16,2 0 0 15,-3-2 0-15,0 2 0 0,1-1-80 0,-2-1-16 0,1-1 0 0,1-1 0 0,-4-1-160 0,-1-2-16 32,-2 3-16-32,-1 1 0 0,-1 1-80 0,0 3-16 0,-3 0 0 0,1 3 0 15,4 4 320-15,-8-3 64 16,-1 3 16-16,-2 3 0 0,-1 1-48 0,-1 5-16 0,0 2 0 0,0 3 0 0,-2 3-304 0,2 1-64 16,0 1-16-16,2 1 0 0,0 1-16 15,3 2 0-15,2-1 0 0,0 0 0 16,5-2-128-16,1-2 0 0,2-1 0 0,3-1 128 15,1-2-128-15,3-3 0 0,1-2 144 0,1-2-144 0,2-3 0 0,5-1 0 16,1-4 0-16,5-4 0 16,0-3-1040-1,3 0-288-15,4-3-48 0,3-3-16560 0</inkml:trace>
  <inkml:trace contextRef="#ctx0" brushRef="#br0" timeOffset="143849.22">5795 14258 32255 0,'0'0'2864'0,"1"-7"-2288"0,-1 7-576 0,2-8 0 15,-2 8 464-15,0 0-16 0,0 0 0 0,0 0 0 16,0 0 288-16,0 0 48 0,0 0 16 0,-5 12 0 15,-2 0-112-15,-3 5-32 0,-3 5 0 0,-2 3 0 0,-2 6-256 0,-4 3-48 16,-6 2-16-16,-2 6 0 0,-4 5 0 0,-4 3 0 16,-1 0 0-16,-3 5 0 0,-2 4-96 0,0 0-32 15,2 4 0-15,-3-1 0 0,1 1-208 0,-1-1 128 16,0-4-128-16,1-3 0 0,2-2 128 0,4-4-128 16,3-1 0-16,1-4 0 0,4-4 144 0,5-2-144 15,3-5 128-15,2-2-128 0,4-4 0 16,3-3 0-16,2-4 0 0,2-3 0 15,4-5-960-15,2-2-256 0,-1-3-64 0,3-7-10624 0,0 0-2128 16</inkml:trace>
  <inkml:trace contextRef="#ctx0" brushRef="#br0" timeOffset="144153.38">6174 14529 38927 0,'-12'-4'1728'0,"4"1"352"0,-1 1-1664 0,2 1-416 0,7 1 0 0,0 0 0 0,0 0 320 0,0 0 0 16,0 0-16-16,0 0 0 16,6 6-304-16,4-2 160 0,2-1-160 0,6 2 128 0,4-2-128 0,4-1 128 15,5-2-128-15,5 0 128 0,2-1-128 0,5 0 0 16,3-2 0-16,2-2 0 0,1 1 144 0,-3-2-144 15,-3 0 160-15,-4-1-160 0,-1-2 0 0,-2 3 0 16,-2 0 0-16,-3 2 0 16,-3-1-688-16,-4 2-80 0,-4 1 0 0,-3-1-16 15,-3 2-1776-15,-4 1-336 0,-10 0-80 0,0 0-10848 0</inkml:trace>
  <inkml:trace contextRef="#ctx0" brushRef="#br0" timeOffset="144369.6">6524 14525 21183 0,'-12'-6'944'0,"6"4"192"0,0 0-912 0,0-1-224 16,1 2 0-16,5 1 0 0,-7 0 3264 0,2 4 624 16,-1 0 112-16,2 3 32 0,-1 1-2688 0,1 3-544 15,-2 4-96-15,-1 10-32 0,-1 0-240 0,1 2-48 16,-1 1-16-16,0 1 0 0,0 1-112 0,-1 0-32 16,-2 2 0-16,1 0 0 0,2-1-80 0,-4-1-16 0,1-3 0 15,1 1 0-15,0-2-128 0,0-2 0 0,1-1 144 16,1-2-144-16,3-3-192 0,-1-3-128 0,0 0 0 0,1-3-16 15,2-1-496-15,3-2-80 16,0-9-32-16,0 0-10256 0,0 0-2048 0</inkml:trace>
  <inkml:trace contextRef="#ctx0" brushRef="#br0" timeOffset="144812.87">6738 14778 31551 0,'0'0'1408'0,"0"0"272"0,0 0-1344 0,0 0-336 0,-4 7 0 0,-2 1 0 0,0 2 688 0,-2 0 64 15,0 1 16-15,0 2 0 0,-1 2-240 0,0 1-32 16,-1 0-16-16,1 1 0 0,2-2-352 0,1 3-128 16,0-2 0-16,1 1 144 0,1-2-144 15,0 1 0-15,3-2 0 0,2-2 0 0,1-1 160 0,1-2-160 0,1-3 192 0,-4-6-192 16,9 6 144-16,1-3-144 0,1-3 0 0,1-1 144 16,0-1-144-16,1-4 0 15,3-1 144-15,0-4-144 0,2-4 128 0,2-1-128 0,-1-4 160 0,0-1-160 16,0 0 0-16,-2 0 128 0,0 2-128 0,-2 0 0 31,-1 2 0-31,-3 5 0 0,-4 3 0 0,0 4 0 0,-7 5 0 0,0 0 0 16,0 0 144-16,0 0-144 0,0 0 368 0,-1 11-16 0,-1 1 0 15,-2 2 0-15,0 2-96 0,-1-1 0 16,0 1-16-16,1 0 0 0,0-1-240 0,2 1 0 0,0-1 0 0,2-2 0 0,1 0 0 0,2-2 0 31,2 0 0-31,0-4 0 0,3-1 0 0,2-2 144 0,1-1-144 0,1 0 128 0,2-4 64 0,0-2 0 16,1-1 0-16,1-2 0 15,1-1 16-15,-1-3 16 0,0-3 0 0,-2-2 0 0,-1-2 80 0,-1-1 16 16,0-1 0-16,-1 0 0 16,-2-2-96-16,-1 1-16 0,-2 1 0 0,-1 3 0 15,-2 0-32-15,-1 4-16 0,-2 2 0 0,0 3 0 0,-1-1-32 16,1 8-128-16,0 0 192 0,0 0-64 16,-4-8-1328-1,4 8-272-15,0 0-48 0,0 0-10656 0,0 0-2144 0</inkml:trace>
  <inkml:trace contextRef="#ctx0" brushRef="#br0" timeOffset="145002.71">7331 14776 32879 0,'0'0'1456'0,"0"0"304"0,-6 7-1408 0,0 1-352 0,3 2 0 0,-2 0 0 16,0-1 848-16,-1 2 112 0,0 0 0 0,-1 3 16 0,0-2-464 0,1 0-80 15,1-1-32-15,1 0 0 0,-1 0-272 0,1-1-128 0,1 0 0 0,1-2 128 0,1 1-128 0,1-9 0 31,0 9 0-31,0-9 0 0,0 0-208 0,3 8-80 16,-3-8-16-16,0 0 0 16,12 2-2592-16,-3-3-528 0,1-4-96 0</inkml:trace>
  <inkml:trace contextRef="#ctx0" brushRef="#br0" timeOffset="145111.93">7394 14726 8287 0,'-3'-11'736'15,"-2"-1"-592"-15,0-3-144 0,-2 1 0 0,-1 0 4592 0,1 2 880 16,0 0 176-16,2 2 48 0,-1 1-3904 0,2 1-768 0,4 8-144 0,0 0-48 31,-4-5-1088-31,4 5-208 0,0 0-48 0,0 0-8592 0,11 0-1712 0</inkml:trace>
  <inkml:trace contextRef="#ctx0" brushRef="#br0" timeOffset="145429.49">7707 14648 24879 0,'0'0'1088'0,"0"0"256"0,0 0-1088 0,0 0-256 0,0 0 0 0,0 0 0 16,0 0 2656-16,-8 5 480 0,-3 0 80 0,0 1 32 15,-1 4-1824-15,-2 0-352 0,-1-1-80 0,1 0-16 0,-1-1-688 0,4 3-144 16,-1-2-16-16,3 0-128 0,3-1 0 0,1-1 0 16,2 1 0-16,3-8 0 0,0 0 0 0,2 11 0 15,2-1-208-15,1-1 80 0,-5-9 128 0,10 10-192 16,0-3 192-16,2-1-192 16,1-2 192-16,0 0 0 0,1-1 0 0,-1 0 0 0,-1 1 0 0,0-1 0 15,-2 1 0-15,0 1 0 0,-10-5 0 0,11 6 0 16,-2-1 0-16,-9-5 0 0,6 8 0 0,-6-8 0 0,4 10 0 0,-4-10 128 15,-3 11 112-15,-1-2 16 0,-4-2 16 0,-2-1 0 16,-1 1 48-16,-2 0 16 0,-2-2 0 16,-2 1 0-16,1-1-176 0,-1-1-32 0,2 0-128 15,1-1 192 1,1-1-480-16,4 0-96 0,0 0-32 0,9-2 0 16,0 0-1200-16,0 0-240 0,0 0-64 0,-2-10-14352 0</inkml:trace>
  <inkml:trace contextRef="#ctx0" brushRef="#br0" timeOffset="145644.57">8166 14528 32255 0,'0'0'2864'0,"0"0"-2288"0,0 0-576 0,-6 6 0 16,-1 2 1472-16,1 3 176 0,1 1 32 0,-2 3 16 0,0 0-896 16,0 3-176-16,-2 1-48 0,-1 3 0 0,0 1-256 0,-1 1-48 15,2 0-16-15,-1 0 0 0,-1 1-256 16,1-1 128-16,0 0-128 0,2-1 0 0,-1 0 0 0,3-2 0 15,-1-3 0-15,3 0 0 0,-1-2 0 0,1-2-144 16,2-4-16-16,0-2 0 16,2-8-2304-16,0 0-464 0</inkml:trace>
  <inkml:trace contextRef="#ctx0" brushRef="#br0" timeOffset="145794.29">7925 14783 15663 0,'-12'-8'688'0,"6"5"144"0,-2 0-656 0,3 1-176 0,5 2 0 0,0 0 0 16,0 0 5264-16,0 0 1024 16,0 0 208-16,14 0 32 0,1 1-5120 0,3 1-1024 0,3-1-192 0,1 1-64 15,-2-1-128-15,4 0-256 0,-1-2 64 0,1 0-11456 16,1-1-2304 0</inkml:trace>
  <inkml:trace contextRef="#ctx0" brushRef="#br0" timeOffset="146191.07">9312 14890 25791 0</inkml:trace>
  <inkml:trace contextRef="#ctx0" brushRef="#br0" timeOffset="148128.32">9320 14904 16575 0,'0'0'736'0,"0"0"160"0,0 0-720 0,0 0-176 0,0 0 0 0,0 0 0 16,0 0 2432-16,0 0 448 0,0 0 80 0,4-7 32 15,3 2-1712-15,1-1-320 0,-1 1-80 0,2-1-16 16,1 1-144-16,1-2-16 0,0 0-16 0,2-1 0 15,3 0 64-15,0-1 16 0,1 0 0 0,-2-1 0 16,-2-1-256-16,-1 0-64 0,2-3 0 0,-1 1 0 16,-1 0-192-16,-1 0-64 0,-1-1 0 0,-1-1 0 15,-3 1-32-15,0 0-16 0,-3 0 0 0,-1 3 0 16,-1 2 48-16,-2 0 16 0,-4 0 0 0,-1 2 0 0,-1 2 48 0,-3 0 16 16,-4 2 0-16,-1 3 0 15,-1 2-64-15,-4 3-16 0,-2 2 0 0,-1 4 0 0,-2 5-192 0,1 0 0 16,-1 2-144-16,0 0 144 0,0-2 0 0,3 2 0 15,2-2 0-15,2 2 0 0,5-1 0 0,2 0 0 16,2-2 0-16,5 0 0 0,0-2 0 0,4 0 0 16,2-1 0-16,4-1 0 0,3-1 0 0,2-2 0 0,2-2-128 15,6 0 128-15,5-2-240 0,1-1 48 0,0 0 16 0,5-3 0 16,4-3 48-16,3 0 0 0,3-2 0 0,5-3 0 16,4-2-144-16,1-4-32 0,4-4 0 0,-3-3 0 31,-3-2-528-31,-4-1-96 0,-4-1-32 0,-7-1 0 15,-3 1-192-15,-7 1-32 0,-7 2-16 0,-5 3 0 0,-5 4 944 0,-6 2 256 16,-6 2 0-16,-3 2-128 0,-4 3 944 0,-3 3 192 0,-4 1 32 0,-1 2 16 16,0 1-608-16,0 2-128 0,0 3-32 0,0 1 0 15,-1 0-288-15,3 1 0 0,0-1 0 0,2 1 0 16,3-2 0-16,2-1 0 0,2 2-128 0,5-2 128 16,5-5-144-16,-2 8 16 0,2 0 0 0,0-8 0 15,7 9-32-15,1 1 0 0,2-1 0 0,1 0 0 16,1 0 160-16,-1 1 0 0,0 0 0 0,-1 2 0 15,-2 3 0-15,-1 3 192 0,-1 1 0 0,-3 5-16 16,-3 1 272-16,-2 2 48 0,-2 2 16 0,-2 2 0 0,-2 3 64 0,-4-1 0 16,-1 1 16-16,-2-1 0 0,0 0-176 0,1-2-32 15,-1-3-16-15,2-1 0 0,1-2-96 16,2-2-16-16,1-3 0 0,1-1 0 0,1-3 0 0,4-2 0 16,1-3 0-16,0-2 0 15,2-9-16-15,0 0-16 0,0 0 0 0,0 0 0 16,11 5-32-16,2-4 0 0,-1-3 0 0,3-3 0 0,3-4-192 0,1-3-288 15,3-3 64-15,2-5 16 0,0-3 208 0,2-2-144 16,2-6 144-16,0-3-128 0,3-5-144 0,1-3-32 0,1-3 0 0,0 2 0 16,-1 2 144-16,-2 1 32 15,-3 3 0-15,-3 4 0 0,-4 4 128 0,-3 6 224 16,-4 5-48-16,-2 4-16 0,-4 2 240 0,-2 3 48 0,-5 9 16 0,3-8 0 16,-3 8-208-16,0 0-64 15,0 0 0-15,0 0 0 0,0 0-16 0,0 0-16 0,-8 5 0 16,1 4 0-16,-3-1-160 0,1 2 0 0,1 5 144 15,1 0-144-15,-1 0 0 0,1 3 0 0,3 0 0 0,1-1 0 16,0-1 0-16,3-2 0 0,2-1-144 0,1-2 144 0,1-1 0 0,2-1 0 16,0-3 0-16,3 0 0 0,1-3-256 15,1-2 80-15,0-2 16 0,3-1 0 0,3-2 16 16,0-3 0-16,0-2 0 0,1-4 0 0,-2-2 144 16,2-3 0-16,0-2 0 0,0-2 0 0,0-2 0 15,-1 0 0-15,0 0 0 0,-3 3 0 0,-2 2 0 0,-2 4 0 16,-2 1 0-16,-3 6 0 0,0 1 0 0,-5 7 128 0,0 0-128 15,0 0 128 1,0 0 80-16,0 0 32 0,0 0 0 0,-6 9 0 0,1 1-80 0,0 2-16 16,1 2 0-16,0 2 0 0,1 0-144 15,2 1 0-15,1-1-160 0,1-1 160 16,2 0-304-16,2-2 48 0,1-1 0 0,3-2 0 16,1 1-176-16,2-2-16 0,4-2-16 0,1-1 0 15,4-3-192-15,4-1-48 0,4-2 0 0,2-2 0 16,1-2 16-16,-1-4 0 0,-1-2 0 0,-1-2 0 0,-2-1 288 0,0-4 48 15,-1-2 16-15,1-3 0 0,-2-4 144 0,-3 1 16 0,-3 1 16 0,-5 2 0 16,-4 1 160-16,-5 3 0 0,-2 3 160 0,-4 4-160 16,-4 1 752-16,-2 2 48 0,-2 3 16 0,-2 2 0 15,-3 1-128-15,-1 6-32 0,-3-1 0 0,1 3 0 0,-2 2-400 16,0 2-64-16,1 2-32 0,0 2 0 16,0 1-160-16,1-1 0 0,-3 2 0 0,2-2 0 15,2-1 0-15,1 0 0 0,2-1 0 16,5 1 0-16,2-2 0 0,3-2 0 0,1 1-128 0,2-10 128 0,2 10 0 0,-2-10 0 15,8 9 0-15,1-3 0 0,2-4 0 0,4-1 0 16,-2-1 0-16,2-2 0 0,1-4 160 0,-1 1-160 16,3-1 192-16,-4 1-192 0,-1-1 176 0,0 3-176 15,0 1 160-15,-2 1-160 0,-3-1 128 0,1 2-128 16,-9 0 0-16,9 5 0 0,-9-5 144 0,9 6-144 16,-3 1 128-16,2-1-128 0,0 0 0 0,1 0 128 0,-1-2-128 0,3-1 0 15,0 1 0-15,4-2 128 16,0-2-128-16,2-2 0 0,1-1 0 0,2-1 0 0,0-1-224 0,2-2 80 15,0-2 144-15,0-1-160 16,-1-1 160-16,0-2-160 0,0-1 160 0,-2-3 0 16,0-3 0-16,0-3 0 0,-2-2 0 0,3-5 128 0,1-2-128 0,-1-1 128 31,-1-2-128-31,-1 1 128 0,0 0-128 0,-3 5 128 0,-3 4 64 0,-3 3 0 16,-2 2 16-16,-3 5 0 0,0 4 400 15,-2 2 80-15,-2 9 16 0,0 0 0 16,-4-5-320-16,4 5-48 0,0 0-16 0,-9 2 0 15,-1 3-160-15,-1 5-32 0,-3 3-128 0,1 4 192 0,-1 3-192 0,-1 2-160 16,0 1 32-16,1 2 0 0,1 4 128 16,1-2 0-16,2 0 0 0,3 0 0 0,2 0 0 0,1-1-192 15,2-2 192-15,1-2-192 0,3 0 192 0,2-3 0 16,1-3 0-16,2-2-128 0,1-3-64 0,3-2-16 16,0 1 0-16,3-4 0 15,1-3-176-15,2-2-48 0,0-3 0 0,2-2 0 0,0-3 304 0,1-2 128 16,1-3-128-16,1-2 128 0,0-2 0 0,1-2 0 15,1-3 0-15,-2 0 0 0,-2-1 0 0,-1 2 0 16,0 1-144-16,-8 5 144 0,-2 2 0 0,-4 3 0 16,-5 9 0-16,0 0 0 0,0 0 0 0,0 0 288 0,0 0-48 0,-9 5-16 15,-1 1 32-15,-1 4 0 0,0 1 0 16,-1 2 0-16,-1 1-256 0,2 0 0 0,3 0 0 0,1 0 0 16,1 1 0-16,2-2 0 0,-1-1 0 15,3-1 0-15,2-11-144 0,2 11 144 0,2-1 0 0,1-1-144 16,2-3 144-16,3-2-192 0,1-1 192 0,3-1-192 15,-2-1-16-15,5-2-16 0,0-2 0 0,2-2 0 16,-1-1 224-16,-2-3 0 0,1-2 0 0,-1-2 0 16,1-4 0-16,2 1 0 0,2-4 0 0,-2 1 0 15,-3 2 0-15,-1 1 0 0,-2 3 0 0,-2 3 0 0,-2 3 0 0,-4 1 0 16,-5 6 0-16,0 0 0 0,0 0 0 16,0 0 0-16,0 0 0 0,-3 9 0 15,-3 0 0-15,1 2 0 0,-2 2 0 0,2 2 0 0,-1 3 0 16,2-2 0-16,2 0 0 0,0-1-144 0,0-3 144 0,1 1 0 15,1 1-144-15,4-3 144 0,0-1 0 0,2-2-176 16,0 1 176-16,3-2-128 0,1-4 128 0,1-1-160 16,0-2 160-16,1-1-160 0,-1-3 160 0,1-2 0 15,-1-1 0-15,1-2 128 0,0-2 128 0,0-1 48 0,0-4 0 0,-2 0 0 16,-1-5 48-16,-2-1 16 0,-4 0 0 0,-2 1 0 16,-2 0-144-16,-2 1-32 0,-4 2 0 15,-1 2 0-15,0 3-192 0,-2 2 176 0,-1 1-176 0,1 3 160 16,-3 3-384-16,1 2-80 0,-2 0-16 0,2 2 0 31,1 3-1344-31,0 1-256 0,1 3-64 0,0 3-10192 0,1 1-2032 16</inkml:trace>
  <inkml:trace contextRef="#ctx0" brushRef="#br0" timeOffset="148646.88">12016 14739 21183 0,'0'0'944'0,"0"0"192"16,0 9-912-16,2 1-224 0,2 0 0 0,0 0 0 15,1-2 2784-15,0 1 512 0,1-1 96 0,-1-2 32 16,-5-6-2336-16,9 6-480 0,0-2-96 0,-1 0 0 0,1-3-96 0,1-1-16 16,0-1 0-16,1-2 0 15,0 0-192-15,1-1-32 0,1-1-16 0,3-1 0 0,1-2 160 0,1 0 16 16,0 0 16-16,0 0 0 0,1 0-176 0,0 2-48 16,-2-1 0-16,0 3 0 0,-4 0-128 0,-1 2 0 15,-3 1 0-15,-9 1 0 0,9 1 160 0,-9-1-160 0,0 0 192 0,7 4-192 31,-7-4 192-31,0 0-64 0,7 8 0 0,-7-8-128 0,8 8 128 16,-8-8-128-16,8 8 0 0,2-2 0 0,-3 0 0 0,2-2 0 0,0-1 0 0,2 0 0 16,1-2 0-16,2-2 0 0,-2-2 128 15,1 0-128-15,0-1 128 0,3-2-128 0,-1 0 144 0,-2-1-144 16,0-2 192-16,0-1-64 0,-1-1-128 0,2-2 192 16,-2-1-64-16,3-2-128 0,-1 1 176 0,-2 1-176 15,-2 0 0-15,-2 3 0 0,-3 3-160 0,-1 1 160 16,-4 7-240-16,0 0 80 0,0 0 16 0,0 0 0 15,0 0-176-15,0 0-16 0,-8 2-16 0,-1 4 0 16,-1 4-80-16,0 1-16 16,0 1 0-16,1 1 0 0,-1 0 176 0,2 0 16 0,-1-1 16 15,2 1 0-15,2-2 240 0,0 0 0 0,1-2-160 0,2 0 160 0,2-9 0 0,-1 10 0 16,1-10 0-16,2 11 128 0,0-1 256 0,1-1 32 16,-3-9 16-16,0 0 0 0,0 0 192 0,7 8 32 15,-7-8 16-15,0 0 0 0,0 0-256 0,0 0-48 16,0 0-16-16,0 0 0 0,0 0-160 0,0 0-48 15,0 0 0-15,-9 2 0 0,0-4-304 0,-4-3-64 16,-1 1-16-16,-3-1 0 31,-2 0-432-31,-1-1-96 0,0 0 0 0,-3-1-16 16,1-1-1776-16,-1-1-336 0</inkml:trace>
  <inkml:trace contextRef="#ctx0" brushRef="#br0" timeOffset="148788.63">11879 14181 38351 0,'-18'-16'1696'0,"7"7"352"0,-1 1-1632 0,1 2-416 0,1 0 0 0,1 3 0 16,2 0 0-16,7 3 128 0,-8-3-128 0,8 3 0 15,0 0-1056 1,0 0-288-16,-8 0-64 0,8 0-14272 0</inkml:trace>
  <inkml:trace contextRef="#ctx0" brushRef="#br0" timeOffset="148958.04">11302 14324 39215 0,'-14'-2'1728'0,"14"2"384"0,-8 1-1696 0,8-1-416 15,0 0 0-15,0 0 0 0,0 0 448 0,8 7 0 0,2-1 0 0,6 0 0 16,5-2-256-16,6 1-32 16,4 0-16-16,5 0 0 0,5-2-144 0,1-1-176 0,2-1 48 0,-1-1 0 31,-2-2-3184-31,-2-1-624 0</inkml:trace>
  <inkml:trace contextRef="#ctx0" brushRef="#br0" timeOffset="150369.06">3359 15603 18431 0,'-11'-3'1632'0,"2"2"-1312"15,1 1-320-15,-3-1 0 0,0 0 1616 0,0 1 256 0,2 0 48 0,0 0 16 0,2 1-1344 16,1-1-272-16,0-1-48 15,2 1-16-15,4 0 32 0,0 0 0 0,-5-1 0 0,5 1 0 0,0 0-96 0,0 0 0 32,0 0-16-32,0 0 0 0,0 0 96 0,0 0 32 15,0 0 0-15,0 0 0 0,0 0 64 0,14 0 16 0,-3-1 0 0,2 0 0 0,0 1-224 0,1-2-32 16,2-2-128-16,-1 1 192 16,3 0-16-16,0-2-16 0,3 1 0 15,0-1 0-15,0 1 96 0,2 1 32 0,3-2 0 0,0 1 0 0,1 0 80 16,4 0 16-16,4 2 0 0,3 0 0 0,0-1-208 0,5-1-48 0,2 1 0 0,-1 0 0 15,-1-2-128-15,0 1 0 16,2-2 0-16,-1 3 128 0,1 0-128 16,5 1 0-16,2-1 0 0,0 1 0 0,1-2 0 0,-1 2 0 15,-2-4 0-15,1 3 0 16,-1-2 0-16,-1 2 0 0,3 0 0 0,3 1 0 16,2-1 0-16,-1 1 160 0,-4 0-160 0,1 1 160 15,-2 0 96-15,3 0 0 0,0 0 16 0,0-1 0 16,4 1-128-16,-2 0-16 0,-3 0-128 0,0 0 192 15,0-1-192-15,2 1 0 0,1-1 128 0,3 0-128 16,4 0 0-16,-1 0 0 0,-3 0 0 0,0 0 0 16,0-1 0-16,0 2 0 0,3-1 0 0,0 0 0 0,2 0 0 15,-3 1 0-15,-4-3 0 0,0 2 0 0,0 0 0 0,2 0 0 16,0 0 0-16,0-1 0 0,2 1 240 0,-5 0-48 16,1-1-16-16,-1 0 0 0,0 1 96 0,4 0 32 15,1 0 0-15,2 0 0 0,-1-1-128 0,-2 0-32 16,-2 0 0-16,2 0 0 0,0-1-144 0,3 0 0 15,1 1 0-15,-1-1 0 0,-3 1 0 0,1 0 128 16,-3-2-128-16,0 1 0 0,-1-1 0 0,3 2 0 0,0-1 128 16,-1-1-128-16,-4 0 0 0,-3-1 192 0,0 1-192 0,1-1 192 15,1 1-16-15,2-2 0 0,3 2 0 16,-3 1 0-16,-2 0-48 0,-1 0-128 16,-2-2 192-16,1 1-64 0,1-2 16 0,2 0 0 0,2 3 0 15,0 0 0-15,-4-2-144 0,1 3 160 0,-3 0-160 0,0-1 160 16,-4 0-160-16,3-1 0 0,0 1 144 0,1 1-144 15,0-1 0-15,-1 1 144 0,-3 1-144 0,-1 0 0 16,-2-2 160-16,1 2-160 0,2 0 128 0,1 0-128 16,1 0 0-16,2 1 0 0,1-1 128 0,-3 1-128 15,-1 0 0-15,-3-1 0 0,2 0 144 0,0 1-144 16,2 0 128-16,0 1-128 0,2 0 160 0,-1 0-160 16,1-1 192-16,0-1-48 0,-5 1-16 0,0 0 0 15,0 0 16-15,0 1 0 0,2 0 0 0,1 0 0 0,2 0-144 0,-1 0 128 16,-1 0-128-16,0 0 128 0,-1-1-128 0,-2 1 0 15,0-1 0-15,1 1 0 0,3 0 0 0,-1 0 128 16,3 0-128-16,-5-1 0 16,-2 0 0-16,-1-1 0 0,0-1 128 0,-2 2-128 0,0-1 128 0,0 1 0 15,-3 1 0-15,1 0 0 0,0 0 128 0,-1 0 0 16,-4-1 16-16,0-1 0 0,-4-1-32 0,-2 1-16 16,-3 0 0-16,0 1 0 0,-2 0-64 0,-2 0-16 0,-6 0 0 15,0 0 0-15,-1-1-144 0,-2 2 128 0,-2 0-128 0,-2-1 128 16,-9 1-128-16,7-2 0 0,-7 2 0 0,0 0 128 15,0 0-256-15,0 0-64 0,0 0-16 16,-8-5 0 0,-3 0-1632-16,-3 2-320 0,-7 0-64 0,-4 2-15904 0</inkml:trace>
  <inkml:trace contextRef="#ctx0" brushRef="#br0" timeOffset="151433.01">4332 15639 22047 0,'-10'1'976'0,"10"-1"208"0,-8 1-944 0,1 1-240 16,7-2 0-16,-7 5 0 0,-2-4 0 0,9-1 176 15,0 0-176-15,0 0 160 0,0 0-160 0,0 0 0 16,0 0 0-16,0 0 0 0,0 0 0 0,0 0 0 0,9 6 0 0,1 0 0 0,1-2 0 0,0-2 320 15,-2 1-48-15,2-2 0 0,2-1 0 0,0-1 0 16,2 1 0-16,2 0 0 0,1 0-128 16,3 0-16-16,-1-1-128 0,4-1 192 0,2 1-192 0,2-1 0 0,2 0 0 15,4 0 0-15,2 0 176 0,4-1-16 0,2 1 0 0,-3-1 0 32,-1 0 160-32,0-1 48 0,3 1 0 0,1 0 0 0,3-2 80 0,2 2 0 0,3 1 16 0,0-2 0 15,1 0-128-15,-1 1-16 0,1-2-16 0,1 2 0 16,-1 0-160-16,3-1-16 0,2 1-128 0,3 1 192 15,1-1-192-15,-3-2 128 0,-2 0-128 0,0-1 0 16,0 3 144-16,1 0-144 16,3-2 128-16,1 2-128 0,1-1 128 0,-3-1-128 0,-3 0 0 0,0 1 128 15,1 1-128-15,2 1 0 0,3 1 0 0,-2-1 0 32,2-1 0-32,-2 0 0 0,-6 0 0 0,1 1 0 0,1 0 128 0,3 1-128 15,2 0 192-15,-1 0-64 0,-1 0 192 0,0 0 48 16,-1 0 0-16,0 1 0 0,2 1-80 15,4 0-16-15,1 0 0 0,0-1 0 0,-2-1-112 0,2 0-32 16,0 0 0-16,2 1 0 0,2 1-128 0,4-1 0 16,2-1 0-16,-2-1 0 0,-3-2 0 0,2 2 128 15,2 1-128-15,1 0 0 0,3-1 128 0,-3-2-128 16,-4 1 0-16,4 1 128 0,3 2-128 0,3 0 0 16,-1 0 0-16,1 0 0 0,-6 0 0 0,3 1 0 0,3 1 0 15,2-1 0-15,1 2 0 0,-2-1 0 16,-2 0 0-16,3 2 0 0,1 3 0 0,0-4 0 0,-2-1 144 0,-3 2-144 15,-2 0 0-15,0 2 144 0,2-1-144 0,-1 0 0 16,-4-2 0-16,-2 0 0 0,0 0 0 0,0 2 0 16,2-1 160-16,1 0-160 0,-1-3 128 0,0-1-128 15,-5 0 128-15,1 0-128 0,4 1 128 0,-1 0-128 16,0-1 464-16,-4-1 16 0,-5-1 0 0,-2 0 0 16,1 1 128-16,-1 1 32 0,-2 1 0 0,-2-1 0 15,-5 0-96-15,-6 2-16 0,-4-4 0 0,-5 2 0 16,-3-1-224-16,-2 0-48 0,-4-1-16 0,-4 2 0 15,-2-1-112-15,-4 0 0 0,-3 1-128 0,-2-1 192 16,-4 0-16-16,-9 1-16 0,9-1 0 0,-9 1 0 0,0 0-160 16,0 0 128-16,5-4-128 0,-5 4 128 0,0 0-128 15,0 0 0-15,0 0 144 0,0 0-144 16,4-6-320-16,-4 6-144 16,-2-8-32-16,0-1 0 0,0 3-1568 0,-1-1-320 0,-2-1-64 0,1 1-13264 0</inkml:trace>
  <inkml:trace contextRef="#ctx0" brushRef="#br0" timeOffset="151589.54">12190 15389 36863 0,'0'0'1632'0,"0"0"336"0,0 0-1584 0,0 0-384 16,0 0 0-16,0 0 0 0,-8-3 1072 0,8 3 128 15,-6 0 16-15,6 0 16 0,0 0-1008 0,0 0-224 16,0 0 0-16,0 0 0 15,-8 2-2448-15,8-2-464 0</inkml:trace>
  <inkml:trace contextRef="#ctx0" brushRef="#br0" timeOffset="153181.57">866 496 27647 0,'0'0'2448'0,"-2"-3"-1952"0,0 0-496 0,1-3 0 16,1 1 0-16,1-1-160 0,0-1 0 0,1 0 0 15,2-2 464-15,-1 0 80 0,0-1 32 0,3-1 0 16,-4-1 160-16,1 0 16 16,1-1 16-16,-1-1 0 0,-1-2-208 0,-1 2-32 0,-1 1-16 0,-1 2 0 15,-1 2-32-15,-3 2-16 0,0 2 0 0,-3 1 0 16,-2 4 144-16,-2 4 16 0,-2 1 16 0,-1 4 0 15,-2 3-256-15,1 2-48 0,-1 3-16 0,1 1 0 16,1-1-160-16,2 1 0 0,1-2-160 0,3 0 160 0,0 0-128 0,4 0 128 16,-1-2 0-16,3 0-144 0,2-1 144 15,3-1 0-15,0-1 0 0,3-2 0 0,1 0-176 0,2-2 176 16,2-2-208-16,1 0 80 0,0-1 128 0,1 1 0 16,1 0 160-16,0 0-160 0,1 0 128 0,2 0-128 15,0 2 0-15,-2 1 144 0,-1-1 96 0,-1 2 16 16,-2 0 0-16,-1 1 0 0,-1-1 32 0,-2 0 16 15,-1 2 0-15,-3-1 0 0,-2 1 144 0,-1 0 16 16,-2 0 16-16,-1 0 0 0,-3 1-32 0,0 1 0 16,-4-2 0-16,0 1 0 0,-1-1-224 0,-2 0-48 15,-1-1-16-15,1-1 0 0,1 2-160 0,0-2 0 16,2-1 0-16,3-1-176 16,0-3-336-16,1-1-64 0,7-3 0 0,0 0-16 15,0 0-2272-15,0 0-448 0,3-9-80 0</inkml:trace>
  <inkml:trace contextRef="#ctx0" brushRef="#br0" timeOffset="153386.71">1198 305 31551 0,'0'0'1408'0,"0"0"272"0,0 0-1344 0,0 0-336 0,0 0 0 0,0 0 0 0,1 9 992 0,0 2 128 16,-1 0 32-16,0 3 0 16,0 5 32-16,-1 0 16 0,-2 1 0 0,1 1 0 0,-1 1-624 0,-1 2-112 15,-1-1-16-15,1-1-16 0,0 1-304 0,-1 4-128 16,2 0 128-16,-2 2-128 0,0 1 0 0,0-1 0 15,0 1 0-15,-1 6 0 0,0-4-208 16,1-3-128-16,1-3-32 0,1-3 0 16,-1-4-2848-16,1-4-576 0</inkml:trace>
  <inkml:trace contextRef="#ctx0" brushRef="#br0" timeOffset="153560.81">995 604 42383 0,'0'0'3776'0,"0"0"-3024"0,0 0-608 16,0 0-144 0,0 0-1408-16,5-4-320 0,1 0-64 0,3 1-16 0,0 0 1600 0,0 0 208 15,2 0 256-15,1 0-48 0,1 0-208 0,1-1 0 0,3 0 0 0,0-2 0 32,2 1-1408-32,6-3-368 0,2-1-80 0</inkml:trace>
  <inkml:trace contextRef="#ctx0" brushRef="#br0" timeOffset="154271.7">1429 763 34095 0,'0'0'3024'0,"0"0"-2416"0,0 0-480 0,0 0-128 0,0 0-256 16,0 0-64-16,5-4 0 0,2 0-16 0,0 0 720 0,1-1 160 16,1-2 32-16,0-2 0 0,0 0 16 0,-1-2 16 15,1-3 0-15,1 1 0 0,-3-1-272 0,0-2-48 16,0-1-16-16,-3 1 0 0,2 0-80 0,-5-1-32 0,1 1 0 0,-1 2 0 15,-1 0-16 1,0 3 0-16,0 2 0 0,-2 0 0 0,0 2 80 0,-4 4 16 0,0 3 0 0,-2 2 0 16,-1 4 32-16,0 3 16 0,1 4 0 0,0 0 0 15,-1 4-288-15,0 1 0 0,1 2 0 0,0 2 0 16,1 1 0-16,4 0-144 0,-3-1 144 16,3 5 0-16,2-1-128 15,1-3 128-15,2-2-128 0,2-3 128 16,1 0-528-16,3-3-32 0,1-2 0 15,4-5 0-15,-1-1-528 0,3-3-128 0,2-1 0 0,0-2-16 0,3-5-1296 0,-1-1-256 0,0-3-48 0,-2-3-16 16,1-2 1136-16,-1-2 240 0,0-3 32 16,-1-3 16-16,-2-1 304 0,-2-1 64 0,-1 0 16 0,-1 0 0 0,-2-1 1712 15,-2 7 352-15,-3-1 64 16,0 3 0-16,0 1 1280 0,-2 1 256 16,-2 3 64-16,1 1 0 0,-1 2-352 0,-1 2-64 15,2 5-16-15,0 0 0 0,-2 4-992 0,1 4-208 16,-3 4-32-16,0 3-16 0,1 5-352 0,0 3-64 15,0 4-16-15,0 1 0 0,1 10-416 0,-1-1-160 16,-3 2 0-16,3 0 144 0,3 1-144 0,-2 0 128 16,-1 0-128-16,-1 0 128 0,1-1-128 0,1-2 0 15,0-3 0-15,0-4 0 0,2-1 0 0,0-4 0 0,0-3 0 16,0-3 128-16,0-5-128 0,2 0 128 0,0-5-128 0,-1-2 128 16,-1-7 0-16,0 0 0 0,0 0 0 15,0 0 0-15,0 0 32 0,3-7 0 0,-1-2 0 0,4-6 0 16,-5-2-160-16,2-5 160 0,-1-5-160 0,3-4 160 15,1-5-160-15,2-2-192 0,1-6 32 0,2-1 16 16,1-2-80-16,1 2-16 0,0 1 0 0,2 4 0 16,-1 3 240-16,0 5 0 0,0 5 144 0,-1 4-144 15,-1 5 0-15,-1 4 0 0,0 3 0 0,-1 4 0 0,0 3 0 0,-2 4 0 16,-1 0 0-16,0 4 0 0,-1 2 0 0,2 3 0 16,-3 0 0-16,0 2 0 0,-2 3 384 0,-2 0 0 15,-1 0-16-15,-2 3 0 0,-3 0-112 16,-2 1-32-16,-1 1 0 0,-3-1 0 0,-2 1-224 0,-2 0 0 15,-3-2 0-15,0 1 0 0,1-2 0 0,-1 0-256 16,0-2 16-16,0-1 16 16,1-2-1056-16,3-3-192 0,3 0-64 0</inkml:trace>
  <inkml:trace contextRef="#ctx0" brushRef="#br0" timeOffset="155237.07">2387 440 32015 0,'0'0'1408'0,"0"0"320"0,2-4-1392 15,-1-1-336-15,-3 2 0 0,-1 0 0 0,3 3 864 0,0 0 96 0,0 0 32 0,0 0 0 16,-4 4 16-16,1 4 0 0,0 2 0 0,-2 6 0 16,1 3-576-16,-2 0-112 0,1 3-32 0,-2 1 0 15,2 1-80-15,-1 0-16 0,2-1 0 0,-1-1 0 16,2-1-192-16,-1 3 0 15,0-3 0-15,2-4 0 0,0-4 208 0,1-3 0 16,0-3 0-16,1 0 0 0,0-7 0 0,0 0 0 16,0 0 0-16,0 0 0 0,0 0 0 0,0 0 0 0,0-5 0 0,0-3 0 0,-1-2-80 0,1-2 0 15,-1-2-128-15,0-3 192 0,-1-1-192 0,0 3 0 16,2-3 0-16,0 0 0 16,0 0-192-16,0 2 64 0,-2-1 128 0,1 3-208 15,-1 1 208-15,-2-2 0 16,1 3 0-16,0 2 0 0,0 3 0 0,-1 1 0 0,1 2 0 0,0 0 0 0,3 4 0 15,0 0 0-15,0 0 0 0,0 0 0 0,0 0-144 0,0 0 144 16,0 0-128-16,0 0 128 0,0 0-128 0,0 0 128 16,0 0-128-16,0 0 128 0,4-5 0 0,2-1-128 15,-2 2 128-15,1-1 0 0,1-2 0 0,-1 0 0 16,1 1 0-16,-1-1 0 16,2 2 0-16,-1-1 0 0,-1 1 0 0,2 1 0 0,-3 0 0 0,-4 4 0 15,0 0 160-15,6-2-160 0,-6 2 256 16,0 0-64-16,5 3 0 0,-1 3 0 0,1 2 160 0,-4 4 32 15,1 3 0-15,-1 3 0 0,-1 6-192 0,-1-2-48 0,-1 3 0 0,-1 2 0 0,-2 2-144 0,1 1 128 32,-1 0-128-32,1 1 128 0,0 0 0 0,-2 8 0 0,1-4 0 0,0-2 0 0,1-4-128 0,-1-1 0 15,0-3-160-15,-1-2 160 0,1-2 0 0,-1-1 0 16,1-6 0-16,-1-2 160 0,1-1-32 0,-2-2-128 16,1-1 192-16,-2-3-64 0,0-1 0 15,0-2 0 1,-2-2 0-16,-1-2 0 0,0-3-128 0,0 1-256 0,-3-2 64 0,2 0 16 0,0-1-64 0,1 1-16 15,0-1 0-15,0 4 0 16,4-1 256-16,-1 1 0 0,0 1-160 0,8 2 160 0,0 0 0 0,0 0 0 16,-5-2-144-16,5 2 144 15,0 0 0-15,0 0 0 0,0 0 0 0,0 0 0 0,5 3 0 0,4 0 0 16,1 1 0-16,2-2 0 0,0-1 0 0,2 0 0 16,2-1 0-16,2-1 0 0,3-2 0 0,2-2 0 15,2 1 0-15,0-3 0 0,1 1-272 0,2-2 48 0,0 0 16 0,2-1 0 47,-1 0-1776-47,-1-1-336 0,-1 0-80 0</inkml:trace>
  <inkml:trace contextRef="#ctx0" brushRef="#br0" timeOffset="155600.71">2917 706 31327 0,'0'0'2784'16,"0"0"-2224"-16,0 0-560 0,0 0 0 0,0 0 1312 0,0 0 160 16,0 0 16-16,0 0 16 0,8 1-288 0,0 0-64 15,5 1-16-15,0-2 0 0,2-2-496 0,3 1-80 0,2-1-32 0,0 0 0 16,4-2-400-16,1 1-128 0,2 0 0 0,2 0 0 16,1-2 0-16,2 1 0 0,-1 0 128 0,2-1-128 15,-2 1 0-15,-2-1 160 0,-1 1-160 0,-1 1 128 31,-4-1-576-31,-3 2-128 0,-3 1-32 0,-3 1 0 16,-2 0-2000-16,-2 0-400 0,-3 0-64 0</inkml:trace>
  <inkml:trace contextRef="#ctx0" brushRef="#br0" timeOffset="156157.23">4270 427 19743 0,'0'0'880'0,"0"0"176"0,-2-6-848 0,5 2-208 0,7 0 0 0,-2-1 0 0,-6 1 1872 0,-2 2 336 16,0 2 64-16,0 0 16 16,-1-4-80-16,1 4-16 0,0 0 0 0,0 0 0 0,-4 6-864 0,0 1-176 15,0 4-48-15,-1 3 0 0,1 1-592 0,-2 4-112 16,2 2-16-16,1-2-16 0,-2 3-176 0,1 2-16 0,-1 0-16 0,2 1 0 15,0 1-160-15,1 0 0 0,-1-1 0 0,2 5 0 32,0-3 0-32,1-3 0 0,1-2 0 0,2-4 0 15,-1-4-320-15,0 0-128 0,0-3-48 0,1-2 0 0,2-1-2208 0,-1-2-448 0,2-4-96 16</inkml:trace>
  <inkml:trace contextRef="#ctx0" brushRef="#br0" timeOffset="156347.01">4259 399 35007 0,'-4'-6'3120'0,"0"-3"-2496"16,1-2-496-16,1 0-128 0,1-1 0 0,1 0 0 15,2 0 0-15,2-2 0 0,2 1 752 0,1 1 176 16,2 0 32-16,2 1 16 0,1 2-512 0,0 2-96 16,2-1-32-16,0 2 0 0,1 3-336 0,1 2 0 0,-1 0 0 0,1 2 0 15,-2 2 0-15,-1 2-240 16,-1 1 64-16,0 3 16 15,-4 1-1648-15,0 2-336 0,-3 1-64 0</inkml:trace>
  <inkml:trace contextRef="#ctx0" brushRef="#br0" timeOffset="156503.35">4284 516 32015 0,'0'0'1408'0,"0"0"320"0,-6-1-1392 16,6 1-336-16,0 0 0 0,0 0 0 0,0 0 1120 15,0 0 160-15,0 0 16 0,0 0 16 0,0 0-560 0,0 0-112 16,8 2-32-16,2 0 0 0,2-1-288 0,2 0-48 15,0-2-16-15,1 0 0 0,2 0-256 0,0-1-176 16,2-1 32-16,1-2 0 16,0 0-1984-16,2 0-400 0,0 0-80 0</inkml:trace>
  <inkml:trace contextRef="#ctx0" brushRef="#br0" timeOffset="156697.57">4786 298 31439 0,'0'0'1392'0,"0"0"288"0,0 0-1344 0,0 0-336 15,0 0 0-15,0 0 0 0,-5 5 1216 0,1-1 160 16,0 1 32-16,0 3 16 0,1 3-432 0,1 1-96 16,0 1 0-16,2 3-16 0,-1-2-464 0,-1 2-96 0,1-1 0 0,1 1-16 15,0 3-304-15,0 1 0 0,0 1 128 0,1-2-128 16,-1 1 0-16,3 2 0 0,-2-1 0 16,0 0 0-16,2-2-752 0,2-1-144 0,0-2-48 0</inkml:trace>
  <inkml:trace contextRef="#ctx0" brushRef="#br0" timeOffset="157138.9">4798 381 8287 0,'-4'-5'736'16,"-1"-1"-592"-16,1-3-144 0,-2 1 0 16,4 2 5680-16,0-1 1104 0,0 0 208 0,1 1 48 0,2 0-4752 0,0 1-960 15,3-2-192-15,3 3-48 0,0 0-656 0,3 1-144 16,4 1-32-16,-2 1 0 0,2 1-256 0,0 0 128 15,2 2-128-15,-2 2 0 16,-1 2 144-16,-2 2-144 0,-1 3 0 0,-2 1 144 0,-4 0-144 16,-2 2 128-16,-2 2-128 0,-4 0 128 0,-3 2-128 0,-1-1-144 0,-2 4 144 0,-1 0-208 15,0-1 32-15,2-5 16 0,0 2 0 0,1-2 0 16,2 1 160-16,-1-3 0 16,3-1 0-16,-1-1 0 0,1-2 0 0,1-1 0 15,-1-1 128-15,3-1-128 0,1-6 0 0,0 0 0 0,5 3 0 0,1 0 0 16,2-2 0-16,2-1 128 0,2-1-128 0,1 0 0 15,1 0 0-15,2 1 0 0,-1-2 0 0,2 2 0 16,-1 1 0-16,1 1 0 0,-3 1 0 16,-1 2 0-16,-1-1 384 0,-2 2 0 0,-1 0 0 0,-2 1 0 0,-4-1 128 0,-2 2 16 15,-2 0 16-15,-2 1 0 0,-4-1-48 0,-1 1-16 16,-2 1 0-16,-2 0 0 0,-1 0-256 0,0 0-48 16,-1 0-16-16,-1 0 0 0,2-2-160 0,-1 1 128 15,0-1-128-15,0 0 128 0,1 0-128 0,0 0-224 16,1-1 48-16,2-2 16 15,1 0-400-15,1-1-80 0,2-2 0 0,0-1-16 16,6-1-2480-16,0 0-512 0</inkml:trace>
  <inkml:trace contextRef="#ctx0" brushRef="#br0" timeOffset="157372.09">5272 417 39615 0,'0'0'3520'15,"0"0"-2816"1,0 0-560-16,0 0-144 0,0 0-128 0,0 0-64 0,0 0-16 16,-1 7 0-16,0 0 784 0,1 3 176 0,0 1 16 0,0 3 16 15,-1 3-400-15,1-1-96 0,2 4-16 0,0 2 0 16,0 2-272-16,1 1 0 0,-1-1 128 0,0 0-128 16,0 1 0-16,1 6 0 0,1-3 128 0,-1-3-128 15,0-2 0-15,1-2 0 0,-1-2 0 0,1-3-144 31,-1-3-544-31,-1 1-96 0,0-5-32 0,0-1 0 16,-1-1-2912-16,-1-7-592 0</inkml:trace>
  <inkml:trace contextRef="#ctx0" brushRef="#br0" timeOffset="157644.94">5252 436 36863 0,'-7'-6'3264'0,"7"6"-2608"0,-4-4-528 0,4 4-128 0,0 0 0 0,0-6 160 0,2 1-160 0,0-1 160 16,1 2 352-16,3-1 80 0,1 1 16 0,3 1 0 16,2 1-144-16,2-1-16 0,3 1-16 0,2 2 0 15,1 0-208-15,5 2-32 0,-2 3-16 0,1-1 0 16,0 2 0-16,-1 1 0 16,-1 3 0-16,-3 2 0 0,-1 0 160 0,-2 3 48 0,-2 1 0 0,-4 0 0 15,-2 1 48-15,-3 3 16 0,0 1 0 0,-2 0 0 16,-2 0-176-16,-1 0-16 0,-1 0-16 0,-3 4 0 15,-5-2-16-15,-2-2 0 0,-2-1 0 0,-4-3 0 16,-1 0-32-16,-3-2-16 0,-2-1 0 0,-2 1 0 16,0 0-176-16,-2-1-272 0,-3 0 64 0,-3 0 16 15,-3 1-2592-15,-6 2-512 0</inkml:trace>
  <inkml:trace contextRef="#ctx0" brushRef="#br0" timeOffset="158311.26">1304 1504 24879 0,'-6'-4'2208'0,"6"4"-1760"0,0 0-448 0,0 0 0 0,0 0 480 0,0 0 16 15,0 0 0-15,0 0 0 0,0 0 528 0,0 0 128 16,0 0 0-16,0 0 16 0,16-4-512 0,2 2-96 0,0 0-32 15,6 1 0-15,1 1-240 0,5-2-48 0,4 4-16 16,4-4 0-16,4 0-32 0,1 1 0 16,-1-1 0-16,-9 0 0 0,7-2-64 0,8 0-128 0,7 0 176 0,5-4-176 15,4-1 176-15,3-1-176 0,1 0 160 0,8 0-160 16,6 2 0-16,1-2 128 0,1-1-128 0,4 1 0 16,4 0 0-16,1 0 0 0,-1-1 128 0,0 0-128 15,-1 0 0-15,0 1 0 0,4 2 0 0,-3 0 0 0,-5-2 128 16,1 0-128-1,2 0 0-15,-1 0 0 0,-2-1 128 0,-2 0-128 0,-3 0 0 0,1 1 144 0,-1 0-144 16,-1 0 0-16,-3 0 0 0,-6 1 0 16,-4-1 0-16,-5 1 0 0,-3 0-192 0,-4 1 192 15,-2 1-256-15,-4 0 80 0,-3 2 16 0,-5-1 0 16,-3 1-48-16,-4-2-16 0,-4 1 0 0,-5 2 0 16,-5 0-288-16,-3 0-64 0,-4 1-16 0,-3 0 0 15,-3 2-1456-15,-8 1-272 0,0 0-64 0</inkml:trace>
  <inkml:trace contextRef="#ctx0" brushRef="#br0" timeOffset="158944.79">1575 1635 21183 0,'0'0'1888'0,"-8"1"-1504"0,-2-2-384 0,3 1 0 16,7 0 1952-16,0 0 320 0,0 0 64 0,0 0 16 15,0 0-1168-15,0 0-224 16,6-5-64-16,5 2 0 0,4-1-80 0,1-1-32 0,1-1 0 16,1-1 0-16,4 0-336 0,-4 3-80 15,4-2-16-15,4 1 0 0,4-2-96 0,2 1-32 0,4-2 0 0,4 0 0 16,3 0-224-16,3-2 128 0,1 0-128 0,2 0 0 0,2-1 0 0,4 1 128 15,2 1-128-15,4-1 0 0,3 0 0 16,1-1 0-16,0-1 0 0,4 0 0 0,0 0 0 16,5 0 0-16,3-1 0 0,2-3 0 0,-2-2 0 0,6-1 0 15,2 0 128-15,4-2-128 16,2-2 0-16,2 0 128 0,4 0-128 0,1 1 0 0,0 0 0 0,-3 2 128 16,-2 2-128-16,-18 4 0 0,3 0 0 0,0 2 144 15,-2 0-144-15,-1 1 128 0,-2 1-128 16,-1 1 0-16,-3 0 0 0,-1 2 0 0,15-5 0 0,-8 3 0 15,-3 1 0-15,-4 1 0 0,-4-1 0 16,-4 2 0-16,-4 1 0 0,-6 0-176 0,-6 2 176 0,-5 1 0 16,-5 1 0-16,-10-2 0 0,-3 2 0 0,-2 0 0 0,-4 0 0 15,-2 0 128-15,-2 0 48 0,-3 1 16 16,-1 0 0-16,-2 0 0 0,-5 0 192 0,0 0 64 16,0 0 0-16,0 0 0 0,0 0-448 0,0 0-272 15,0 0 32-15</inkml:trace>
  <inkml:trace contextRef="#ctx0" brushRef="#br0" timeOffset="160048.76">561 15267 6447 0,'-5'-11'272'0,"3"6"80"0,2 5-352 0,-2-9 0 0,-1 1 0 0,-1 0 0 0,0 1 2576 0,-1-1 448 16,1 0 96-16,0 1 16 0,-2-1-1600 0,1-1-320 16,-2 0-64-16,2 0-16 0,-1 0 272 0,1 0 64 15,-3 0 16-15,2 1 0 16,2 1-240-16,-2 1-48 0,0 1-16 0,-1 1 0 16,2 1-720-16,0 1-144 0,-3 1-16 0,-1 2-16 15,-1 2-288-15,-1 3 0 0,-3 2 128 0,-1 4-128 0,1 4 0 0,-1 1 0 16,-3 2-128-16,1 2 128 0,3 0-144 0,1 1 144 0,2 0-128 0,2 0 128 31,5-1 0-31,0-1-160 0,2-3 160 0,2 0 0 0,4-2-176 16,0 2 176-16,3-2-160 0,2-1 160 0,2-2-128 0,3 1 128 0,1-1 0 15,3-2-144-15,0-1 144 0,1 0 176 16,1 0-48-16,1 1 0 0,2 0 128 0,-2 0 0 0,0 1 16 16,-4 0 0-16,2 0-80 0,-3 1 0 15,0 1-16-15,-3-2 0 0,-3-1 128 0,-3 0 16 16,-2 0 16-16,-2 0 0 0,-5-2 256 0,-2 2 48 15,-2-1 16-15,-3 0 0 0,-4 0-80 0,-2 0 0 16,-1-1-16-16,0 1 0 0,-1-1-304 0,1-2-64 16,-2 0-16-16,1-1 0 0,-1 1-176 0,2-2-192 0,0 0 32 0,4-2 16 15,1-1-736-15,-1-1-144 0,1-2-16 0,2-2-16 16,3 0-2208 0,1-1-432-16</inkml:trace>
  <inkml:trace contextRef="#ctx0" brushRef="#br0" timeOffset="160240.9">696 15227 15663 0,'0'0'688'0,"0"0"144"0,0 0-656 0,0 0-176 15,0 0 0-15,0 0 0 0,0 0 4496 0,0 0 880 0,0 0 160 0,0 0 32 16,0 0-3664-16,2 14-752 16,-1 3-128-16,1 3-48 0,2 2-528 0,-4 2-96 0,-1 0-32 0,0 3 0 15,1 0-320-15,0 2 128 0,0-2-128 0,-2 2 0 16,1 0 0-16,0-2 0 0,-1 0 0 0,1-2 0 31,1-2-464-31,-1 0-176 0,0-2-16 0,1-2-16 16,0-4-2272-16,0-3-448 0</inkml:trace>
  <inkml:trace contextRef="#ctx0" brushRef="#br0" timeOffset="160411.31">501 15559 37311 0,'0'0'1664'0,"0"0"320"0,0 0-1584 0,7-7-400 16,2 0 0-16,3 2 0 16,4 0-256-16,1 0-144 0,0-1-32 0,3 1 0 0,2-2 432 0,0 1-160 15,1-2 160-15,-2 0 0 16,0 0-2240-16,0-1-320 0</inkml:trace>
  <inkml:trace contextRef="#ctx0" brushRef="#br0" timeOffset="161139.35">881 15562 31551 0,'0'0'1408'0,"0"0"272"0,0 0-1344 0,0 0-336 0,0 0 0 0,0 0 0 16,6-7 0-16,1 1 0 0,1-1-160 0,-1 0 160 16,0 0 240-16,1-1 144 0,0-1 48 0,0-1 0 15,0-1-48-15,-2 0 0 0,-1-1 0 0,0 0 0 16,0 0 64-16,-1 0 0 15,-1-1 0-15,0 2 0 0,-6 1-176 0,2 2-16 16,-1 3-16-16,2 5 0 0,0 0 0 0,-6-3 0 16,-3 5 0-16,1 1 0 0,1 2 208 0,0 5 32 0,-3 3 16 0,1 4 0 0,1 1-496 0,2 0 0 15,0 1 0-15,2 2 0 0,1 0 0 0,1-1 0 16,2-2 0-16,3 0 0 0,-1-1 0 0,1 1-160 16,3-4 160-16,0 0-128 0,2-3 128 0,2-2-160 15,2-2 160-15,1-1-160 16,0-3-384-16,3-2-80 0,0-2-16 0,3-2 0 15,-3-2 112-15,1-1 16 0,1-2 0 0,-3-3 0 0,-3-1 272 0,0-1 64 16,0-3 16-16,-2 0 0 0,-4-4 160 0,-1-1 144 16,1 0-16-16,-4-1-128 0,-2 0 576 0,0 1 16 15,-1 5 0-15,0 1 0 0,-4 3 336 0,2 2 64 16,0 2 16-16,3 8 0 0,-6-5-144 0,6 5-32 16,0 0 0-16,0 0 0 0,-8 1-320 0,3 5-80 15,1 3-16-15,0 3 0 0,2 3-288 0,0 4-128 16,-1 2 0-16,0 3 128 0,0 3-128 0,2 1 0 0,-2 0 0 15,2 2 0-15,1 2 0 0,-2 2 0 0,0-2 0 16,2-2 0-16,1-2 0 0,2 0 0 16,-3-2 0-16,1-3 0 0,1-2 0 0,0-3 0 0,-1-4 0 0,0-2 0 0,-1-2 0 0,0-10 0 31,0 0 128-31,0 0-128 0,0 0 224 0,0 0-32 0,0 0-16 0,0 0 0 0,0 0 16 0,-2-10 16 16,1-3 0-1,0-3 0-15,-1-5-208 0,3-4 0 0,3-3 128 0,1-5-128 16,-1-5 0-16,6-2 0 0,-1-2-192 0,2-2 192 0,0-1-304 15,-3 3 48-15,2 2 16 0,0 5 0 16,0 6 80-16,-1 4 16 0,-2 7 0 0,-3 3 0 0,1 4 144 0,0 3 0 16,-5 8 0-16,0 0-128 0,0 0 128 0,0 0 0 15,0 0 0-15,0 0 0 0,0 0 128 0,0 0-128 16,0 0 128-16,4 11-128 0,-3 0 0 16,-1 1 128-16,-1 1-128 0,0 2 0 0,-2 2 0 0,0-1 0 15,-1 2 0-15,1-1 128 0,-1 2-128 16,-1-1 0-16,0-2 0 0,-1 0 0 0,1-3 0 0,-1-1 0 15,2 0 128-15,-2-2-128 0,0-2 0 0,-2-1-192 16,0 0 32-16,1-2 0 0,-3 0-1776 16,1-2-368-16,0-1-64 0,0-1-15088 0</inkml:trace>
  <inkml:trace contextRef="#ctx0" brushRef="#br0" timeOffset="161471.14">1314 15256 28559 0,'-2'-12'1264'0,"1"3"272"0,-1-2-1232 0,2-2-304 16,2-1 0-16,2-1 0 0,1 0 1776 0,1 0 288 15,1-1 64-15,2 2 16 0,2 2-1200 0,1 0-240 32,-1 1-64-32,0 2 0 0,1 3-96 0,-1 2-32 0,0 1 0 0,1 2 0 15,0 4-64-15,0 1-32 16,-2 2 0-16,-2 4 0 0,-3 2-96 0,1 3-32 15,-4 4 0-15,-2 1 0 0,-1 2-64 0,-3 2-16 0,-4 2 0 0,-1 1 0 0,-1-1-80 0,0 0-128 32,0-1 176-32,0-1-176 0,2-1 144 0,0-3-144 0,1-3 0 15,4-2 144-15,1-3 48 0,1-2 0 0,2-2 0 0,-1-8 0 0,2 9 80 16,-2-9 32-16,7 7 0 0,2-3 0 0,3 0-176 0,1-2-128 0,2-2 192 0,3-2-192 16,-3-4 0-16,6-1 0 0,0 1 0 0,2-2 0 31,0-1-160-31,0 1-144 0,0-2-16 0,-1 0-16 15,-1 1-2288-15,-1 0-448 0,-2 0-80 16</inkml:trace>
  <inkml:trace contextRef="#ctx0" brushRef="#br0" timeOffset="161962.53">417 16102 27647 0,'-8'2'2448'0,"-1"1"-1952"0,1 1-496 0,8-4 0 16,-8 3 512-16,0 1 0 0,0 1 0 0,8-5 0 0,0 0 320 0,0 0 64 0,0 0 0 0,0 0 16 15,0 0-256-15,5 6-48 16,2-1-16-16,6-3 0 0,5-2-16 0,7-3 0 0,7-5 0 0,10-1 0 15,6-2-352-15,4-1-80 16,-1-4-16-16,4-1 0 0,3-2 160 0,7 2 32 0,4-2 0 0,4-1 0 16,1-2-144-16,0 0-32 0,-1-1 0 0,4 0 0 15,2-1-144-15,-1 0 0 0,-6 0 144 16,-5 0-144 0,-5 2-304-16,-5 3-128 0,-6 1-16 0,-4 4-16 15,-7 1-144-15,-3 3-32 0,-7 2 0 0,-5 1 0 0,-7 2-336 16,-2 2-80-16,-5 0-16 0,-11 3-8736 0,0 0-1760 0</inkml:trace>
  <inkml:trace contextRef="#ctx0" brushRef="#br0" timeOffset="162221.9">776 16176 26719 0,'-12'1'2368'0,"1"1"-1888"0,1 1-480 0,10-3 0 0,-9 4 960 0,9-4 80 15,0 0 32-15,0 0 0 16,0 0 144-16,0 0 48 0,0 0 0 0,8 2 0 16,3-3-720-16,7-2-144 0,6-1-16 0,7-4-16 15,5-2-240-15,9-2-128 0,7-1 160 0,6-2-160 0,4-2 144 16,3 0-144-16,2-2 128 0,2 1-128 0,6 1 160 16,0-2-160-16,-3-1 192 0,1-1-192 0,-3 0 176 0,2-1-176 0,-1 0 160 15,0 3-160-15,-2 0 192 0,-8 2-64 16,-9 3-128-16,-5 2 192 15,-5 1-1568-15,-2 2-320 0,-7 2-64 0</inkml:trace>
  <inkml:trace contextRef="#ctx0" brushRef="#br0" timeOffset="170804.32">5842 16077 16703 0,'0'0'736'0,"0"0"160"0,4-9-720 0,0 1-176 0,-1 2 0 0,0-1 0 0,-1 0 944 0,-2 7 144 31,4-8 48-31,-4 8 0 0,3-9 112 0,-3 9 32 0,0 0 0 0,0 0 0 0,0 0-272 16,0 0-48-1,0 0-16-15,0 0 0 0,0 0 96 0,-8 7 32 16,-1 4 0-16,0 6 0 0,-2 4-560 0,-4 4-96 16,-1 2-32-16,-3 2 0 0,0 3-112 0,0 1-16 0,-3 0-16 0,2 1 0 15,-1 1-240-15,0-3 144 0,1-2-144 0,4-5 128 16,0-2-128-16,4-3 0 0,2-3 144 16,3-3-144-16,1-3 320 0,3-2-16 0,3-9 0 0,0 0 0 15,0 0 32-15,0 0 16 0,0 0 0 0,7 3 0 16,2-3 80-16,0-3 16 0,1-4 0 0,2-3 0 15,1-4-240-15,2-4-32 0,0-4-16 0,-1-4 0 16,1-5-160-16,-1-1 128 0,0-2-128 0,-1-2 128 16,3-3-128-16,-1 1 128 0,-1 1-128 0,1 4 128 15,0 3-128-15,-3 5 0 0,-2 4 0 0,-1 3 128 16,1 4 64-16,-4 4 0 0,2 2 0 0,-1 4 0 16,-7 4-32-16,10-2 0 0,-10 2 0 0,10 4 0 15,-1 3-160-15,0 1 0 0,0 3 0 0,0 3 0 16,0 0 128-16,-1 2-128 0,1 1 0 0,0 2 128 0,0 0-128 0,0 2 0 15,-1 1 0-15,2 0 0 0,0 0 0 0,0-1 0 16,-1 0 0-16,0-1 0 0,-2-3 0 0,1 2 0 16,0 1 0-16,-3-2 0 0,0-5 0 0,-3 0 0 15,0-2 0-15,-2 0 0 0,-2-1 176 0,-1 0-48 16,-3-1-128-16,0-1 192 0,-3 0-32 0,-2 0-16 16,-2-1 0-16,-2 1 0 0,0-1 48 0,-2-1 16 15,-1 0 0-15,-2-1 0 0,-1 1 32 0,-1-1 0 16,3 0 0-16,-3 0 0 0,-2 0 32 0,1 0 16 0,2-2 0 0,1 0 0 15,2-1-112-15,-1 0-32 0,0 0 0 16,0 0 0-16,1 0-144 0,0-2 0 0,2 0 0 16,0 0 128-16,1 0-320 0,-1 0-64 15,1-2 0-15,1 1-16 16,2 0-592-16,2 0-112 0,1 0-32 0,9 1 0 16,0 0-1216-16,0 0-240 0,0 0-48 0,0 0-13440 0</inkml:trace>
  <inkml:trace contextRef="#ctx0" brushRef="#br0" timeOffset="171451.72">6550 16153 3679 0,'0'0'320'0,"0"0"-320"0,9-5 0 0,-3 0 0 15,-6 5 3328-15,4-7 576 0,-4 7 128 16,4-8 32-16,-4 8-1760 0,5-6-336 0,-5 6-80 0,0 0-16 0,0 0-272 0,0 0-48 16,0 0-16-16,0 0 0 0,-9-2-288 0,0 5-64 15,-2 3-16-15,0 4 0 0,-4 1-592 0,-2 4-128 16,0 1-32-16,0 1 0 0,2 0-144 0,0 1-16 15,1-3-16-15,3 3 0 0,1-1-240 0,3 1 128 16,1-1-128-16,3-1 0 16,2-1 0-16,3-1 0 0,2-3 0 0,4 0 0 0,3 0 0 0,4-1 0 15,3-3 0-15,5 1 0 0,1-1 256 0,5-3 0 0,3-2 0 0,0-1 0 16,-5-1-96-16,3-3-16 0,2-4 0 0,1 0 0 31,-1-2-144-31,1 0 192 0,0-1-192 0,-1-2 192 16,-3-3-16-16,-1-2 0 0,-4 0 0 0,-2-2 0 15,-2-1 16-15,-6 2 16 0,-3 1 0 0,-4 0 0 0,-4 1 176 0,-3-1 16 0,-1 2 16 0,-5 1 0 16,-2-1 64-16,-5 2 16 0,-2 1 0 0,-4 2 0 16,-2 2-304-16,-2 3-64 15,-3 1-128-15,-3 2 192 0,-1 4-320 0,-3 2-80 0,1 3-16 0,0 1 0 32,0 3-528-32,0 5-96 0,-1-2-32 0,0 3 0 15,0 0-1664-15,4-1-336 0,4-1-64 0,4-1-11936 0</inkml:trace>
  <inkml:trace contextRef="#ctx0" brushRef="#br0" timeOffset="171783.09">6798 15792 36975 0,'-5'-12'1632'0,"3"5"352"0,0 2-1600 0,0-1-384 0,2 6 0 0,0 0 0 16,0 0 480-16,0 0 16 0,0 0 0 0,0 0 0 16,0 0-112-16,-4 12-32 0,1 1 0 0,1 5 0 0,0 5-224 0,0 5-128 0,-2 1 160 0,1 6-160 15,1 5 288-15,-3 3-32 0,2 3-16 0,0 4 0 16,-2 0 144-16,2 2 48 0,1 1 0 0,-1 1 0 16,-1-3-176-16,1-1-16 0,0-2-16 0,0-2 0 15,1-3-16-15,0-2 0 16,1-2 0-16,0-4 0 15,0-2-16-15,0-2-16 0,0-5 0 0,-1-2 0 0,1-2-176 0,0-3 192 0,0-3-192 0,0-2 192 16,-1-2-192 0,1-1 0-16,1-4 0 0,0-7 0 0,0 0-2304 0,0 0-400 15,0 0-80-15,9-2-14496 0</inkml:trace>
  <inkml:trace contextRef="#ctx0" brushRef="#br0" timeOffset="172287.01">7387 16505 34431 0,'0'0'1536'0,"0"0"304"0,0 0-1472 0,0 0-368 15,0 0 0-15,0 0 0 0,0 0 896 0,0 0 96 16,-6 6 32-16,1 3 0 0,3 2-192 0,1 3-48 0,1 3 0 0,0 1 0 15,1 3-352-15,0 1-80 16,0 0-16-16,2 0 0 0,-1 1-208 0,0-1-128 16,0-2 128-16,0 0-128 0,-1 0 0 0,1-1 0 0,-1-1 0 0,-1-2 0 31,0-2-400-31,1-1-160 0,1-2-16 0,-2-1-11632 0,0-1-2320 0</inkml:trace>
  <inkml:trace contextRef="#ctx0" brushRef="#br0" timeOffset="172781.03">8063 16102 37775 0,'0'0'1664'0,"0"0"368"0,0 0-1632 0,0 0-400 0,0 0 0 0,0 0 0 15,0 0 0-15,0 0 0 0,11-1 128 0,1 1-128 16,1 1 240-16,2 0 16 0,4-1 0 0,3 1 0 0,1-1-112 16,1 0-16-16,2 0 0 0,1-1 0 15,-1 0-128-15,0 0-272 0,-1 1 64 0,1-1-11312 16,-2 0-2240-16</inkml:trace>
  <inkml:trace contextRef="#ctx0" brushRef="#br0" timeOffset="172968.86">8100 16341 39615 0,'0'0'1760'0,"0"0"352"0,-8-1-1680 0,8 1-432 0,0 0 0 0,0 0 0 15,0 0 176-15,0 0-48 0,0 0-128 0,0 0 192 16,0 0-192-16,14 4 176 0,1-2-176 0,3 1 160 16,0 1-160-16,4-1 128 15,1-1-128-15,4-1 128 0,3-1-128 0,1-2 0 16,1-1 0-16,1-2 0 15,1-2-1920-15,-2-2-320 0,0-2-64 0</inkml:trace>
  <inkml:trace contextRef="#ctx0" brushRef="#br0" timeOffset="173546.92">9586 15854 30399 0,'0'0'1344'0,"0"0"288"16,0 0-1312-16,0 0-320 16,0 0 0-16,0 0 0 0,0 0 1024 0,0 0 144 15,0 0 32-15,10 5 0 0,1-3-512 0,6 1-112 0,4 0 0 0,2-2-16 0,1 0-144 16,4-1-32-16,2 1 0 0,0-2 0 0,-2 0-80 0,2-2-32 15,2 0 0-15,1-1 0 0,0-1-80 0,0 1-32 16,-1-2 0-16,0 2 0 0,0 0-160 0,-1-1 128 16,-4 0-128-16,-3 1 128 0,-2-1-128 0,-2 1 0 0,-2 0 0 15,-3 1-176 1,-4 1-432 0,-1 0-96-16,-10 2 0 0,0 0-16 0,0 0-2080 0,0 0-400 0,0 0-96 0</inkml:trace>
  <inkml:trace contextRef="#ctx0" brushRef="#br0" timeOffset="173782.9">9961 15834 18431 0,'0'0'1632'0,"-6"1"-1312"0,-3-2-320 15,9 1 0-15,-8 5 3520 0,8-5 640 16,-4 9 128-16,-1 2 32 0,0 2-2720 0,1 2-560 16,0 3-96-16,0 2-32 0,-1 3-288 0,3 0-64 0,1 1-16 0,0 3 0 15,0-1-112-15,1 2-32 0,0-1 0 0,0 2 0 16,0-3-128-16,1-1-16 0,1 0-16 0,0-2 0 15,2-2-240-15,-4-2 144 0,0 0-144 0,1-2 128 16,1-3-128-16,-2-1 128 0,-1-1-128 0,2-1 128 31,0-2-560-31,0-1-112 0,-1-8-32 0,0 0 0 0,0 0-2784 0,6 7-560 0</inkml:trace>
  <inkml:trace contextRef="#ctx0" brushRef="#br0" timeOffset="173988.56">10177 16188 34095 0,'0'0'1504'0,"0"0"320"0,0 0-1456 0,0 0-368 0,-3 7 0 0,-1 2 0 15,2 1 1040-15,0 1 144 0,-1 1 32 0,0 4 0 16,1 1-448-16,0 2-64 0,0 0-32 0,1 0 0 16,0 2-480-16,0-2-192 0,-1-1 128 0,0-2-128 15,0 0 0-15,1-2 0 0,0 0 128 0,1-2-128 16,-2-1 0-16,4-1 0 0,-2-10-192 0,2 9 192 31,-2-9-2368-31,7 5-336 0,-7-5-80 0,12 2-16 0</inkml:trace>
  <inkml:trace contextRef="#ctx0" brushRef="#br0" timeOffset="174780.3">10674 15853 11967 0,'0'0'1072'15,"-2"-7"-864"-15,0-1-208 0,2 8 0 0,-4-9 3344 0,1 1 624 0,1 3 128 0,2 5 32 16,-2-6-1856-16,2 6-368 16,0 0-80-16,0 0-16 0,0 0-496 0,0 0-96 0,0 0-32 0,0 0 0 15,-6 8-592-15,3 2-112 16,0 2-32-16,0 2 0 0,0 3-240 0,0 2-48 0,-2 3-16 0,0 0 0 0,-2 0-144 0,1 1 192 15,0 1-192-15,2-1 192 16,-3-1-192-16,2-1 0 0,-1 0 144 0,2 0-144 0,1-3 0 0,0 0 144 16,2-1-144-16,1-2 0 15,0-3 368-15,2-1-48 0,-2-11 0 0,5 11 0 16,0-2 160-16,2-3 32 0,-7-6 0 0,11 5 0 0,-2-2-96 0,2-1-16 16,2-1 0-16,1-1 0 0,2-1-96 15,-3 0-32-15,2 0 0 0,0-1 0 0,-1-1-272 0,0-1 128 16,-1 1-128-16,1-1 0 15,-1-1 0-15,1 1 0 0,1-1 0 0,-1 2 0 0,-3 0-256 0,1 1-128 16,-2-1 0-16,2 1-16 16,-1-1-1376-16,0 1-272 0,0-2-48 0,-1 2-16 15,1 0-1248-15,-1 0-256 0</inkml:trace>
  <inkml:trace contextRef="#ctx0" brushRef="#br0" timeOffset="174981.89">11089 16069 22111 0,'0'0'976'0,"0"0"208"0,-4-6-944 0,4 6-240 0,-8-4 0 0,3 1 0 0,5 3 3664 0,0 0 688 16,0 0 144-16,0 0 32 16,0 0-2736-16,-3 9-560 0,1-1-96 0,1 3-32 15,1 1-528-15,-2 3-128 0,-1 0 0 0,2 2-16 16,1-1-176-16,-1 3-48 0,0 0 0 0,0-2 0 16,0 0-208-16,0-2 128 0,-1-2-128 0,-1 0 0 15,1 1 0-15,1-2 0 0,0-2 0 0,0 0-160 16,0-1-1776-16,0 0-368 0,1-9-64 0,0 0 0 0</inkml:trace>
  <inkml:trace contextRef="#ctx0" brushRef="#br0" timeOffset="175745.93">9705 16699 22799 0,'0'0'1008'0,"0"0"208"0,-9-1-960 0,2 1-256 0,7 0 0 0,-9 1 0 16,1-1 336-16,1 0 32 15,7 0 0-15,-6 1 0 0,6-1-64 0,-7 3-16 0,1-2 0 0,6-1 0 16,-7 3 224-16,7-3 64 0,0 0 0 0,-7 3 0 15,7-3 352-15,-7 4 80 0,7-4 16 0,0 0 0 16,0 0-64-16,-7 3-16 0,7-3 0 0,0 0 0 16,0 0-256-16,0 0-48 0,0 0-16 0,0 0 0 15,0 0-160-15,0 0-16 0,0 0-16 0,0 0 0 0,0 0-48 16,6 6-16-16,-6-6 0 0,11 6 0 16,1-2-160-16,1 1-16 0,2-3-16 0,5-1 0 0,4-1 80 0,4-1 32 15,2-1 0-15,4-2 0 0,4 0-288 0,5 0 128 16,4-1-128-16,8 2 0 15,7-1 0-15,5 0 0 0,2 0 0 0,4-2 0 0,1 1 0 0,5-1 0 16,4 1 0-16,2-1 0 0,0 0 0 0,-3-3 0 0,1 0 0 16,2 0 0-16,2 1 0 0,-6 1 0 0,-6 0 0 0,-4 1 0 15,-4-2 0-15,-4 1 0 16,-5 1 0-16,-4-1 0 0,-4 2 0 0,-8-1 0 16,-9 2 0-16,-5-1 0 0,-5 2 160 0,-5 0-160 15,-5 0 128-15,-2 0-128 0,-11 3 144 0,0 0-144 0,0 0 160 0,0 0-160 16,0 0 0-16,-2-7-192 0,2 7 16 0,-7-8 0 31,0 2-400-31,0 3-64 0,-1 1-32 0,-1 2 0 16,1-1-2512-16,-2 1-496 0</inkml:trace>
  <inkml:trace contextRef="#ctx0" brushRef="#br0" timeOffset="176798.34">10732 16796 25167 0,'0'0'1104'0,"0"0"240"0,5-5-1072 0,-5 5-272 16,6-8 0-16,0 2 0 0,-6 6 960 0,5-5 128 16,-5 5 16-16,0 0 16 0,5-6-224 0,-5 6-64 15,3-5 0-15,-3 5 0 0,-1-6-192 0,1 6-64 16,-5-5 0-16,-1 2 0 0,-2 1 320 0,-2 2 64 0,-3 3 16 16,-1 1 0-16,-5 3-528 0,-2 1-96 0,-4 2-32 0,0 4 0 15,-2 1-128-15,1 1-16 0,0 2-16 0,0 1 0 16,1 2 16-16,1 1 0 0,2 0 0 0,4 0 0 15,4-1-176-15,2-1 160 0,3 1-160 0,2-1 160 16,3-2-160-16,4-1 0 0,3 0 0 16,2-2 0-16,0 0 0 0,4-3 0 0,3-1 0 0,3-1 0 0,2-1 0 0,2-1 0 15,2-1 0 1,2-3 0-16,1-1-144 0,2 0 144 0,3-3 0 16,-1-3 0-16,0 0-128 0,-2 0 128 0,-4-3 0 15,-2 0 0-15,-3-1-128 0,-2-1 128 0,-3 0 0 0,-2-1 0 0,-2-2-176 0,-3 1 176 16,-1-1-160-16,-2 1 160 0,-3 1 0 0,-2 2 0 15,3 7 0-15,-6-8 0 16,-3 0 0-16,0 3 0 0,-2 1-160 0,-1 2 160 16,-3 1 0-16,0 2 0 0,-2 1 0 0,1 2 0 15,0 0 0-15,4 2 0 0,1 0 0 0,2 3 0 16,1 1 0-16,3 0 0 0,2 1 160 0,0 2-160 0,2 1 256 0,2 3-64 16,2 1-16-16,2 2 0 0,1 0 0 0,0 1 0 0,0 2 0 0,0-2 0 15,2 0-16-15,0 0 0 0,-2 0 0 16,3-3 0-16,-2 0-160 0,-3 0 128 0,0-1-128 15,2 0 128-15,-3-1-128 0,1 2 128 0,-2-2-128 0,1-3 128 16,1-2-128-16,2 2 0 0,-3-2 0 0,1-2 0 16,-1-1 0-1,0-1 0-15,-3-7 0 0,0 0 0 0,0 0-1248 0,0 0-336 0,0 0-64 16,0 0-9856-16,9-6-1968 0</inkml:trace>
  <inkml:trace contextRef="#ctx0" brushRef="#br0" timeOffset="177384.98">11033 16986 21183 0,'-6'-2'1888'0,"6"2"-1504"0,-7-2-384 0,0 1 0 16,0 1 320-16,7 0 0 0,-6 0 0 0,6 0 0 16,0 0 704-16,0 0 144 0,0 0 32 0,0 0 0 15,0 0 144-15,0 0 16 0,12 3 16 0,2-1 0 16,2 1-176-16,1-2-48 0,4 0 0 0,2-1 0 16,3-1-384-16,-1 0-64 0,-1-2-32 0,5 1 0 0,-2 0-288 15,2-1-48-15,-2-2-16 0,1 2 0 0,-1 0-128 0,0 0-16 16,-2 0-16-16,-1 1 0 15,-1 0-160-15,-1 0 0 0,-2-2 144 0,-2 1-144 16,-5 0-224-16,0 0-112 0,-4 0-32 0,-9 3 0 16,0 0-656-16,0 0-128 0,0 0-16 0,-1-8-16 15,-4 1 48-15,-1 2 16 0,-4-1 0 0,-2 0 0 16,-3 1 432-16,0 3 96 0,0 0 16 0,-1 4 0 0,1-1 848 0,-2 1 176 16,1 0 48-16,-1 2 0 0,1 2 352 0,0 1 80 0,2 0 16 15,2 3 0-15,1 0-320 0,2 2-64 16,3 2-16-16,0 3 0 0,2 1-224 0,0 0-64 0,3 2 0 15,2 2 0-15,3 0-80 0,-1 1-32 0,0 0 0 0,2 0 0 16,1 2-144-16,2-2 160 0,-1-1-160 0,-1-3 160 16,1-1-160-16,-2-1 0 0,1-2 144 0,-2-2-144 15,0-1 144-15,-1-1-144 16,-3-2 192-16,0-9-192 0,0 0 272 0,0 0-48 0,0 0-16 16,-6 7 0-16,0-3 240 0,-2-2 32 0,-1-2 16 0,-1 0 0 15,-1-1-80-15,-1 0-16 16,-3 0 0-16,2 1 0 0,-5 0-208 0,3 1-64 0,0-2 0 0,1 1 0 0,1 0-128 0,0 1 0 15,-1-2 0-15,2 0 0 16,1 0-320 0,3 1-80-16,0 2-32 0,8-2 0 15,0 0-1920-15,0 0-384 0,0 0-80 0</inkml:trace>
  <inkml:trace contextRef="#ctx0" brushRef="#br0" timeOffset="177653.46">11703 17217 37775 0,'0'0'3360'0,"0"0"-2688"15,0 0-544-15,0 0-128 0,0 0 672 0,0 0 96 0,0 0 32 0,0 0 0 16,-7 5 32-16,7-5 0 0,-5 9 0 0,1 0 0 16,2 2-384-16,0 3-80 0,0-1-16 0,0 2 0 15,0 2-32-15,1 0-16 0,-1 1 0 0,0 0 0 16,1-1-80-16,1 1-16 0,-2-1 0 0,1 0 0 15,-1-1-208-15,2 0 128 0,-2-1-128 0,2-2 0 16,-3-1 128-16,2 1-128 0,0-2 0 0,1-2 0 16,0 2 0-16,-2-2-256 0,2-9 16 0,0 0 16 31,-3 9-1696-31,3-9-320 0,0 0-80 0</inkml:trace>
  <inkml:trace contextRef="#ctx0" brushRef="#br0" timeOffset="-199456.67">13025 16334 16815 0,'0'0'736'0,"0"0"160"0,0 0-704 0,0 0-192 0,0 0 0 0,-7 3 0 16,7-3 1552-16,-6 6 288 0,6-6 48 0,0 0 16 15,0 0-480-15,0 0-80 0,0 0-32 0,0 0 0 16,0 0-416-16,0 0-96 0,0 0-16 0,0 0 0 16,0 0-80-16,9 5 0 0,-1-1-16 0,4-3 0 0,4-2-176 15,1 1-16-15,2 0-16 0,3-1 0 16,3-3-224-16,2 2-64 0,-1 1 0 0,2 0 0 0,1-1-192 15,0-1 144-15,-1 0-144 0,-3 0 128 0,-2 1 0 0,-2-1 0 16,-2 1 0-16,-4 1 0 0,-3 0-288 0,-2 1-64 16,-10 0-16-16,0 0 0 15,0 0-1536-15,5 7-304 0,-5-7-64 0,-3 10-7200 16,-5 1-1456-16</inkml:trace>
  <inkml:trace contextRef="#ctx0" brushRef="#br0" timeOffset="-199252.5">13011 16619 30287 0,'0'0'1344'0,"0"0"272"0,0 0-1296 0,0 0-320 16,0 0 0-16,0 0 0 0,0 0 752 0,0 0 80 0,11-3 0 0,0-1 16 15,2 2 128-15,3 0 32 16,2 0 0-16,1 1 0 0,2 0-448 0,1-2-96 0,2 0-16 0,1 0 0 16,0-2-240-16,3 1-48 15,0 1-16-15,0-2 0 0,-1 2-144 0,0 0 0 0,0-2 0 0,-4 2 128 16,-2 0-128-16,-2-1 0 0,-4 2-160 0,-1 0 160 31,-2 0-736-31,-1 1-48 0,-2 1-16 0,-9 0 0 16,0 0-1904-16,8-1-384 0</inkml:trace>
  <inkml:trace contextRef="#ctx0" brushRef="#br0" timeOffset="-198314.33">15675 15627 7359 0,'0'0'656'0,"0"0"-528"0,-8 2-128 0,2 0 0 16,6-2 1808-16,-9 1 336 0,0 0 64 0,9-1 16 16,0 0-560-16,-7 3-96 0,7-3-32 0,0 0 0 15,-6 1-192-15,6-1-64 0,0 0 0 0,0 0 0 16,0 0-224-16,0 0-48 0,0 0-16 0,13 0 0 16,2-1-80-16,2-1-16 0,2 0 0 0,0-1 0 15,2-1-16-15,2-1-16 0,2 1 0 0,0-2 0 16,1 1-288-16,3 0-48 0,-2 1-16 0,2 0 0 15,-3 0-128-15,1 1-48 0,-2 0 0 0,-2-1 0 0,0 1-208 16,-2 1-128-16,-3 0 160 0,-3-1-160 0,-1 1 128 16,1 1-128-16,-4 1 0 0,0 0 144 0,-2-1-144 15,-2 0 0-15,-7 1-192 0,0 0 192 16,9 0-784-16,-9 0-48 0,0 0 0 0,0 0 0 16,0 0-1872-16,0 0-384 0,0 0-80 0,0 0-9472 15</inkml:trace>
  <inkml:trace contextRef="#ctx0" brushRef="#br0" timeOffset="-198061.91">15949 15683 29487 0,'0'0'2624'0,"0"0"-2112"16,0 0-512-16,0 0 0 0,0 0 384 0,0 0-16 16,-5 6-16-16,2 3 0 0,1 1 208 0,0 2 32 0,1 4 16 0,-1 0 0 15,1 1-32-15,1 0-16 0,1 2 0 16,-1 2 0-16,0 1 64 0,0 0 16 15,0 0 0-15,3 1 0 0,-2 1-208 0,0-2-48 0,-1 0 0 0,0-1 0 16,0-2-384-16,0-1 128 0,0 0-128 0,0-3 0 16,0 0 128-16,0-1-128 0,-1-1 0 0,1-1 128 15,0-3-128-15,0-9 160 0,-1 10-160 0,1-10 160 16,-1 10-672 0,1-10-128-16,0 0-16 0,-3 10-10560 0,3-10-2112 0</inkml:trace>
  <inkml:trace contextRef="#ctx0" brushRef="#br0" timeOffset="-197871.59">16245 16032 10127 0,'0'0'896'0,"0"0"-704"0,0 0-192 0,0 0 0 16,0 0 5504-16,0 0 1056 0,0 0 224 0,0 0 32 0,-1 12-5152 15,-2-1-1040-15,1 1-208 0,0-1-32 0,-1 1-192 0,-1 3-48 16,2 3 0-16,-2-1 0 0,0-3-144 0,1 0 0 0,0 1 144 0,0 0-144 15,0-2 0-15,1-1-240 16,1-1 48-16,0-1 0 16,0 0-1824-16,1-1-352 0,0-1-80 0</inkml:trace>
  <inkml:trace contextRef="#ctx0" brushRef="#br0" timeOffset="-197246.77">15849 15658 9215 0,'0'0'400'0,"0"0"96"0,0 0-496 0,0 0 0 0,0 0 0 0,1-8 0 15,-1 0 1696-15,0 8 240 0,2-8 48 0,1 2 16 16,-3 6-688-16,7-8-144 0,-7 8-16 0,5-5-16 16,-5 5-352-16,0 0-64 0,0 0-16 0,9-1 0 15,-9 1-176-15,0 0-32 0,6 7-16 0,-4 4 0 16,-2 4-240-16,-1 1-48 0,0 2-16 0,-2 1 0 15,1 2-176-15,-1 0 0 0,0 0 0 0,-1-1 128 16,1 0-320-16,1 0-64 0,-1-1 0 0,1 0-7152 16,2-1-1424-16</inkml:trace>
  <inkml:trace contextRef="#ctx0" brushRef="#br0" timeOffset="-196608.64">16623 15595 17503 0,'0'0'1552'0,"0"0"-1232"0,4-9-320 0,0 0 0 0,-1 2 1120 0,-3 7 160 16,2-10 48-16,-1 1 0 0,0 1 352 0,-1 8 80 16,0 0 16-16,3-8 0 15,-3 8-608-15,0 0-112 0,0 0-32 0,0 0 0 0,0 0-416 0,0 0-96 16,0 0 0-16,0 0-16 0,0 0-304 16,2 10-48-16,0 2-16 0,-2 3 0 0,0 1 64 0,-1 3 0 15,0 0 0-15,-1 2 0 0,-1 2 64 0,0 1 0 16,-1 2 16-16,0 1 0 0,2-1-16 0,-2 0-16 15,1 0 0-15,0-2 0 0,1 1-48 0,1-3-16 0,1-2 0 0,0-1 0 16,1-3 112 0,1 0 32-16,1-2 0 0,0-2 0 0,1-2 128 0,-2-1 48 15,3-2 0-15,-5-7 0 0,0 0-112 0,8 7 0 0,-1-1-16 0,-7-6 0 16,0 0 16-16,11 2 16 0,-1-1 0 0,0-1 0 16,0-1-16-16,0-1 0 15,0-1 0-15,1 1 0 0,0-1-128 0,1 1-48 0,0-1 0 16,0 1 0-16,1-1-208 0,0 1 128 15,0 1-128-15,0-2 0 0,-1 0 0 0,1 1 0 16,-1 1 0-16,1 0 0 16,2 0-720-16,-1 1-48 0,1 0 0 0,1 0 0 0,0 1-1600 0,1 0-336 0,-1 0-64 0,0 0-13472 15</inkml:trace>
  <inkml:trace contextRef="#ctx0" brushRef="#br0" timeOffset="-196386.4">17243 15839 16575 0,'-2'-7'1472'0,"2"7"-1168"0,-4-7-304 0,4 7 0 0,-5-7 4864 15,5 7 896-15,0 0 192 0,0 0 48 0,0 0-4256 16,-5 5-848-16,1 3-160 0,0 3-32 16,1 3-464-16,0 2-96 0,0 2-16 0,1 0 0 15,1 2-128-15,0 2 128 0,1 1-128 0,-1 0 128 16,0-2-128-16,0 0 0 0,0 0 0 0,0 1 0 0,-2-1-288 0,1-2-96 15,0-2 0-15,0 0-11632 16,-2-1-2320-16</inkml:trace>
  <inkml:trace contextRef="#ctx0" brushRef="#br0" timeOffset="-195644.17">15190 16576 4607 0,'0'0'400'0,"-8"-4"-400"16,0-2 0-16,1 2 0 0,1-1 4256 0,1 2 768 16,-2 0 160-16,0 1 16 0,7 2-3920 0,-7-3-800 15,0 1-160-15,7 2-16 0,-8-1 432 0,8 1 96 0,-7-1 0 0,7 1 16 16,0 0 48-16,0 0 0 0,0 0 0 0,0 0 0 15,0 0-128-15,0 0-32 0,0 0 0 0,0 0 0 16,0 0-336-16,0 0-64 16,0 0-16-16,0 0 0 0,10-1-80 0,2 1-32 0,4 0 0 0,5 0 0 15,4-1 32-15,4 1 0 0,2-1 0 0,5-2 0 16,6 0 144-16,6 0 48 0,7 0 0 0,9-1 0 16,9 0-176-16,5-2-16 0,0 0-16 0,9-1 0 15,10 2-224-15,3-2 144 0,3-2-144 16,5 3 128-16,4 1-128 0,0-1 0 0,1-3 0 0,2 1 0 15,2 4 0-15,-3-3 0 0,-3-3 0 0,0 5 0 0,0 0 0 16,-6 0 128-16,-11-3-128 0,-6 2 0 0,-5 0 0 0,-4 2 0 16,-4 1 128-16,-8 0-128 0,-6-1 0 0,-9-2 0 15,-9 0 144-15,-4-1-144 0,-6 0 0 0,-5 3 144 16,-5 0-144-16,-4-1 0 0,-3 1 160 0,-4-1-160 16,-5 1 128-16,-7 4-128 0,4-7 0 15,-4 7-272-15,0 0 32 0,-10-4 16 16,-2 1-416-16,-3 2-64 0,-1 3-32 0,-3 2 0 15,-2 2-1952-15,-2 3-384 0</inkml:trace>
  <inkml:trace contextRef="#ctx0" brushRef="#br0" timeOffset="-194930.46">15787 16973 20271 0,'10'-12'896'0,"-3"4"192"0,-1 0-880 0,4-2-208 0,1-1 0 0,-1 1 0 0,-2 0 2208 0,-1 0 400 0,0 0 80 0,-2 1 0 32,-1 2-1568-32,-2-2-320 0,-2 0-64 0,-2 1-16 0,2 8-48 0,-7-7-16 0,-1 1 0 0,-1 4 0 31,-4 1-80-31,-1 2 0 0,-2 2-16 0,-2 4 0 0,-2 3-304 0,-2 3-48 15,-4 2-16-15,-2 4 0 16,0 0-192-16,-2 2 0 0,-1-1 0 0,3 4 0 0,2 1 0 0,3 2 0 0,2 3 0 16,3 1-160-1,2-1 160-15,3-2 0 0,3 0-144 0,2-2 144 0,4-1 0 0,3-3-144 0,2-1 144 0,3-2 0 16,3 0-128-16,3-2 128 0,1-1 0 0,2-2 0 16,3 0 0-16,0-3 0 15,2-2 0-15,3-1 0 0,2-3 0 0,2 0 0 0,-3-3 144 0,0-1-144 0,-1-3 0 0,-1-2 0 16,-3 0 0-16,-1-1 0 0,-4-2 0 0,-2-2 0 15,-2 0 0-15,-1-1 0 16,-1 1 0-16,-2-2 128 16,-3 1 0-16,-1 0 0 0,-1 1-128 0,1 1 192 15,-4 1-192-15,4 7 192 0,-5-8-192 0,1 1 128 16,4 7-128-16,-7-5 128 0,1 3 0 0,-1-1-128 16,-1 2 192-16,1 1-64 0,-1 2-128 0,1 2 192 15,3 0-192-15,-4 3 192 0,0 0-192 0,2 3 0 16,0 1 144-16,1 4-144 0,-2 1 0 0,3 2 144 0,-1 0-144 0,1 3 0 15,1 1 272-15,-1 3-48 0,1 1-16 0,0 0 0 16,-2 1-80-16,2-2 0 0,0-1-128 0,0 2 192 16,-1-3-192-16,2 0 144 0,0 0-144 0,-1-1 128 15,-2-2-128-15,3-3 0 0,-1 0 144 0,-1-3-144 16,1 0 0-16,1-2 128 0,1-2-128 0,1-1 0 16,-1-2 0-16,1-7 0 0,0 0 0 0,0 0-192 31,0 0-1536-31,0 0-304 0,0 0-64 0</inkml:trace>
  <inkml:trace contextRef="#ctx0" brushRef="#br0" timeOffset="-194313.92">16812 16997 19343 0,'0'0'1728'0,"6"-7"-1392"0,-1-1-336 0,1 1 0 15,-6 7 1712-15,6-7 272 0,-6 7 48 0,7-6 16 16,-7 6-192-16,0 0-48 0,0 0 0 0,0 0 0 16,0 0-608-16,0 0-128 0,0 9-32 0,-3 4 0 15,-3 1-576-15,0 2-112 0,-2-1-32 0,-2 3 0 16,-1 2-112-16,0 1-16 0,0-1-16 0,0 0 0 0,-2-1-176 0,2-1 160 16,1 0-160-16,2 0 160 0,-1-3-160 0,3 0 0 15,-1-2 0-15,3-3 0 16,-1-3 128-16,2 0-128 0,3-7 0 0,0 0 128 0,0 0 0 0,0 0-128 15,0 0 192-15,0 0-64 0,0 0 0 0,2-9 0 16,2-4 0-16,1-2 0 0,2-4-128 0,1-3 0 16,3-2 0-16,0-3 0 0,-1-2 0 0,1 1 0 15,0 3 0-15,-1 3 0 0,-1 2 0 0,0 3 0 16,-1 2 0-16,-2 4 0 0,0 2 208 0,-1 3 112 16,-5 6 32-16,0 0 0 0,0 0 96 0,0 0 0 15,0 0 16-15,9 5 0 0,-4 4-272 0,0 2-48 0,-2 2-16 16,2 1 0-16,-2 2-128 0,1 1 0 0,1 4 0 0,-1 0 0 15,0 0 0-15,2 0 0 0,-1 0 0 16,3 0 0-16,-2-2 0 0,-1-1 0 0,1-1 0 0,-1-1 0 16,1-1 0-16,-1-3 0 0,0-2 0 15,-1-2 0-15,1-1 0 0,-5-7-176 0,0 0 16 16,0 0 0 0,0 0-640-16,0 0-128 0,0 0-32 0,0 0 0 0,0 0-2464 15,0 0-496-15</inkml:trace>
  <inkml:trace contextRef="#ctx0" brushRef="#br0" timeOffset="-194080.69">16621 16935 38303 0,'0'0'1696'0,"0"0"352"0,0 0-1648 0,0 0-400 16,0 0 0-16,0 0 0 15,6-7 0-15,3 3 0 0,2-1-224 0,2 3 80 0,3 0 384 0,1 1 80 0,7 0 0 0,0 0 16 16,1-3 48-16,1 2 0 15,1 0 0-15,-1 0 0 0,1 1-384 0,-1-2 128 16,-1 1-128-16,0 0 0 0,-3 0 0 0,-3 0-240 16,-1-1 48-16,-3 1 0 15,-1 1-432-15,-5 1-80 0,-9 0 0 0,0 0-16 16,0 0-464-16,0 0-96 0,0 0 0 0,0 12-8992 16,-3-1-1792-16</inkml:trace>
  <inkml:trace contextRef="#ctx0" brushRef="#br0" timeOffset="-193793.07">16558 17567 13823 0,'0'0'608'0,"0"0"128"0,0 0-592 0,0 0-144 0,0 0 0 0,0 0 0 0,12-1 4528 0,1-1 864 15,4 0 176-15,1-2 48 16,0 0-4112-16,4-2-816 0,4 0-176 0,1-2-16 0,2 0-240 0,0 1-64 0,1 0 0 16,0 2 0-16,-1-1-192 0,1 2 0 15,-1 0 128-15,-3 0-128 0,-3 2 0 0,-3 0-192 16,-2 1 48-16,-3 1 0 16,-4 1-1680-16,-1 1-336 0,-1 0-64 0,-9-2-11552 15</inkml:trace>
  <inkml:trace contextRef="#ctx0" brushRef="#br0" timeOffset="-193443.47">16684 17762 24879 0,'0'0'1088'0,"-5"-8"256"0,0-1-1088 0,1 2-256 15,3-1 0-15,1 0 0 0,0-2 2704 0,2 3 496 16,2-1 80-16,0 1 32 0,2 1-2112 0,0 0-432 0,2 1-64 0,0 1-32 15,0 2-352-15,-8 2-64 16,13 0 0-16,-4 2-16 0,-9-2-240 0,10 6 0 16,-2 1 0-16,-1 1 0 0,-3 3 0 0,-2 1 0 15,-2 3-208-15,-2 0 64 0,-2 2-128 0,-2 0-32 16,0 1 0-16,-3 1 0 0,-2-1-32 0,0 2-16 16,-1-1 0-16,1 1 0 0,-3-1 352 0,3 0-176 15,0-2 176-15,2-3-128 0,-1-2 128 0,0-2 128 16,1-1-128-16,2-3 176 0,2 0 256 0,5-6 48 0,0 0 16 15,0 0 0-15,0 0-80 0,0 0-16 0,8 5 0 0,1 0 0 16,2-3-80-16,3-2-32 0,1-1 0 0,5-1 0 16,0-1-80-16,3 0-16 0,1 0 0 0,-2-1 0 15,2 1-192-15,-1 0 0 0,0-2 0 0,0 1 0 32,-1 0-304-32,0-1-144 0,0 0-48 0,-1-1 0 15,-2 0-1696-15,1-1-352 0,0 0-64 0</inkml:trace>
  <inkml:trace contextRef="#ctx0" brushRef="#br0" timeOffset="-192816.41">17740 17152 17503 0,'0'0'1552'0,"0"0"-1232"0,-3-6-320 0,3 6 0 0,0 0 2112 0,3-7 352 16,-3 7 80-16,4-9 16 0,1 2-1136 0,-1-2-208 16,1-1-64-16,0 0 0 0,-1 0-256 0,-1 1-64 0,3 1-16 0,-4-2 0 15,0-1-192-15,-4 0-48 0,0 0 0 0,-1 1 0 16,-2 1 16-16,0 0 0 0,-4 0 0 0,-1 2 0 15,-1 1-16-15,-1 2-16 0,-4 1 0 0,2 0 0 16,-1 3-352-16,-2 3-64 0,0-1-16 0,0 3 0 16,1 4-128-16,0 1 0 0,2 0 0 15,0 1 0-15,0 1 0 0,1 2 0 0,0 2 0 0,2 0-176 16,3 1 176-16,2-3-192 0,0-1 192 16,4-1-192-16,4-1 192 0,2-1 0 0,0-1-144 0,3-1 144 0,1-3 0 15,2 0 0-15,0-3 0 0,1-2 0 0,1-1 0 16,3-2 0-16,-1 0 0 0,1-3 0 0,1-4 0 0,0-1 128 15,0-4-128-15,0-2 128 0,-1-3-128 16,2-1 128-16,-3 0-128 0,1-1 128 16,-2-1-128-16,-1 0 192 0,0-1-192 0,-1-2 192 0,0 1-192 0,-1 2 128 15,-2 0-128-15,-1 1 128 16,1 2 0-16,-3 3 0 0,-1 0 0 0,-2 3 0 0,-2 2 256 0,0 2 64 16,0-1 0-16,0 4 0 0,0 7 96 15,0 0 32-15,0 0 0 0,0 0 0 0,0 0-272 0,0 0-48 16,0 0-16-16,-8 9 0 0,2 1-240 0,1 2 0 15,1 2 0-15,2 3 0 0,-1 0-144 0,1 2 144 0,0 1 0 0,0 1-144 16,1 1 144-16,0 0 0 0,0-1 0 0,1 0 0 16,0-1 0-16,0 0 0 0,0-2 0 0,2 1 0 15,0-1-288-15,0 0 32 0,-1-2 0 0,1 0 0 32,2-4-672-32,-1-1-128 0,0-2-32 0,2-2 0 15,-5-7-2512-15,9 6-512 0</inkml:trace>
  <inkml:trace contextRef="#ctx0" brushRef="#br0" timeOffset="-192611.15">18094 16958 21183 0,'0'0'1888'0,"0"0"-1504"0,-4-7-384 0,4 7 0 0,0 0 3600 0,0 0 656 16,0 0 128-16,0 0 32 0,0 0-2768 0,-5 7-560 16,1 2-96-16,0 0-32 0,1 4-624 0,1 0-128 15,-2 1-16-15,1 1-16 0,-1 0-176 0,0 1 0 16,1 1 0-16,0-1 128 0,0 0-128 0,0-1 0 15,1-1 0-15,2 1 0 16,-2-1-1568-16,4-1-240 0,-2-2-48 0,0-1-14592 16</inkml:trace>
  <inkml:trace contextRef="#ctx0" brushRef="#br0" timeOffset="-192135.26">17548 17409 24639 0,'0'0'1088'0,"0"0"240"0,-10 0-1072 0,1-1-256 0,0 0 0 0,0 1 0 0,1 0 1280 0,8 0 208 16,0 0 48-16,0 0 0 0,0 0-624 0,0 0-112 15,0 0-32-15,0 0 0 0,0 0-320 0,9 5-64 0,3-1 0 0,3 0-16 31,4-3 224-31,5 0 48 0,6-1 16 0,4-1 0 16,3-1-96-16,3-3-32 0,5 2 0 0,2 0 0 0,4-1-208 0,-3 0-64 16,-4 0 0-16,-1-1 0 0,-1 1-64 0,-4 0 0 15,-2 1-16-15,-3 1 0 0,-3-1-176 0,-4 0 128 0,-4 1-128 0,-3 0 128 16,-4 1 0-16,-2 0-128 0,-13 1 192 0,8-2-64 16,-8 2 0-16,0 0-128 0,0 0 192 0,0 0-64 15,0 0-320-15,0 0-64 16,-8-1 0-16,-2 1-16 15,0 0-416-15,-1 2-80 0,-1 0 0 0,0 1-16 16,-2 2-1536-16,0-1-304 0,-1 2-64 0</inkml:trace>
  <inkml:trace contextRef="#ctx0" brushRef="#br0" timeOffset="-191776.9">17823 17715 31215 0,'-8'-7'1376'0,"8"7"288"0,-3-7-1328 0,0 1-336 0,0-2 0 0,3 1 0 16,2 1 800-16,1-1 96 0,0 0 0 0,4-1 16 15,2 0-144-15,2 0-48 0,1 1 0 0,0 1 0 16,1 2-368-16,-3 1-80 0,0 0-16 0,-1 3 0 16,-9 0-80-16,10 5-32 0,-4 0 0 0,-1 4 0 15,-3 1-144-15,-2 3 0 0,-2 3 0 0,-4 1 0 16,-2 1 0-16,-1 2 128 0,-5-2-128 0,-1 3 0 15,-2 0 0-15,1-1 0 0,1-1 0 0,0-1 0 16,2 1 0-16,2-1 0 0,2-1 0 0,2 0 0 0,1-3-144 16,3-2 144-16,2-2 0 0,1-10 0 0,0 0 0 15,7 8 0-15,3-2 0 0,2-1 0 0,4-3 256 16,2-2 16-16,4 0 0 0,0-2 0 0,2-2 0 0,-1 0 0 16,1 0 0-16,-2-2 0 0,-2-1-272 0,-2 1-224 15,1-3 32-15,-2-1 16 16,-1 0-624-16,1 1-128 0,-1 0-32 0,-2 0 0 15,-2 0-2272-15,1-1-464 0</inkml:trace>
  <inkml:trace contextRef="#ctx0" brushRef="#br0" timeOffset="-191310.46">18405 16824 35935 0,'-7'-7'3200'16,"1"1"-2560"-16,0 2-512 0,2 0-128 31,1-2-2288-31,-1 1-464 0,2-2-112 0,2 7-16 0,-3-5 3552 0,3 5 704 0,-1-8 144 0,1 1 16 0,1 1-176 0,-1 6-32 16,3-7-16-16,-3 7 0 0,5-5-240 0,-5 5-48 15,0 0-16-15,8-4 0 16,-8 4-320-16,10-1-64 0,-1 1-16 0,0 2 0 0,0 2-208 0,-1 1-32 16,1 3-16-16,-1 3 0 0,1 2-96 0,0 2-32 15,-2 1 0-15,1 4 0 0,0 3-96 0,-1 3-128 16,1 2 176-16,-1 5-176 0,-2 4 0 0,1 5 0 15,-2 2 0-15,-1 3 0 0,0 5 144 0,-2 0-144 0,-1-2 0 16,-1 2 144-16,-4 2-144 0,-1 0 160 16,-2 0-160-16,-3-4 160 0,-1 0-160 0,-1-5 0 0,-5-2 0 0,-1-4 0 31,-4-4-480-31,-1-3 32 0,-4-3 0 0,0-4 0 16,-1-1-352-16,0 0-64 0,-2-2-16 0,2-2 0 15,1-2-1728-15,0-3-336 0,-2 0-80 0</inkml:trace>
  <inkml:trace contextRef="#ctx0" brushRef="#br0" timeOffset="-190903.76">17443 16927 23775 0,'-5'-9'1056'0,"5"9"224"0,0 0-1024 0,-3-8-256 0,-3 2 0 0,6 6 0 0,-5-6 1040 0,0 3 176 15,5 3 16-15,-8-2 16 0,1 1-160 0,-1 2-48 16,1 1 0-16,-1 2 0 0,0 3-320 0,-1 2-64 0,0 2-16 0,-1 3 0 15,-2 5-96-15,-2 5-32 16,2 4 0-16,-1 6 0 0,-1 6-240 0,1 5-48 0,-2 3-16 0,3 1 0 16,1 1-16-16,1 0 0 0,-1 1 0 15,1 2 0-15,2 2-192 0,1-5 144 0,4-2-144 0,0-3 128 16,3-3-128-16,3-1 0 0,1-2 0 0,3-3 128 16,3-3-128-16,1 0 0 15,2 0 0-15,2-4 0 0,2-4 0 0,2-2 128 0,1-3-128 0,2-4 0 16,2-2-400-16,3-4-176 15,3-4-16-15</inkml:trace>
  <inkml:trace contextRef="#ctx0" brushRef="#br0" timeOffset="-190411.49">18496 16550 21183 0,'0'0'1888'16,"7"-8"-1504"-16,0 0-384 0,-1 2 0 0,1 0 1168 0,-2 1 176 16,0-1 16-16,-5 6 16 0,0 0-208 0,0 0-32 15,0 0-16-15,0 0 0 0,0 0-240 0,0 0-48 16,0 0-16-16,0 0 0 0,0 0-304 0,0 0-48 16,0 0-16-16,0 0 0 0,-1 10-64 0,-2-1 0 15,0 0-16-15,-1 1 0 0,-2-2-96 0,1 2-16 16,-1-1 0-16,2 0 0 0,-1 0 32 0,2-1 0 15,1 1 0-15,0 1 0 0,1 0 96 0,1-1 0 16,0-1 16-16,2-1 0 0,-2-7-32 0,5 9-16 16,1-2 0-16,0-2 0 0,3 1-96 0,1-1-32 0,2-2 0 0,0 0 0 15,3-2-64-15,1-1-16 0,2-2 0 0,0-1 0 16,2 1-144-16,0-1 128 0,-1-2-128 0,-1 2 128 16,1 0-320-16,0 1-64 0,-2-3 0 0,0 2-16 31,-2 1-560-31,-2 0-96 0,0-2-32 0,-6 1 0 0,2 0-1904 15,-9 3-384-15,9-6-80 0</inkml:trace>
  <inkml:trace contextRef="#ctx0" brushRef="#br0" timeOffset="-190206.39">18797 16523 21183 0,'-7'-9'944'0,"4"4"192"0,1-3-912 0,-2 1-224 16,1-2 0-16,0 1 0 0,-1 1 2384 0,4 7 432 16,-3-7 96-16,3 7 16 0,0 0-1184 15,0 0-224-15,0 0-48 0,0 0-16 0,0 0-768 0,-2 9-160 16,0 2-16-16,-1 2-16 0,1 3-112 0,-1 5 0 15,-1 2-16-15,0 5 0 16,1 4-112-16,0 0 0 0,-2-2-16 0,2 2 0 0,0 2-240 0,2-3 0 16,-2-3 128-16,2-2-128 0,0 0 0 0,0-4 0 15,0-2 0-15,1-2 0 16,0-3-528-16,0-3-160 0,0-2-16 0,0-1-16832 0</inkml:trace>
  <inkml:trace contextRef="#ctx0" brushRef="#br0" timeOffset="-187314.1">19898 16024 20271 0,'0'0'1792'0,"0"0"-1424"0,0 0-368 16,0 0 0-16,0 0 3408 0,0 0 624 15,0 0 112-15,0 0 16 0,10-2-3408 0,0-1-752 0,-1 2 0 0,6 0 0 16,2 1 0-16,4-1 0 0,2-1 224 0,3 1-64 16,-2 0-32-16,3 0 0 0,2-2 0 0,1 0 0 15,-3 0-128-15,1-3 0 0,-5 1 0 0,-2-1 0 16,-4 1-800-16,0 0-32 0,-4 1-16 0,-2 1 0 16,-2 2-1520-16,-9 1-288 0,0 0-64 0,0 0-9056 15</inkml:trace>
  <inkml:trace contextRef="#ctx0" brushRef="#br0" timeOffset="-187126.51">19957 16193 22111 0,'0'0'976'0,"0"0"208"0,0 0-944 0,0 0-240 0,0 0 0 0,0 0 0 0,0 0 1664 16,0 0 272-16,5 10 64 0,0-3 16 0,-5-7-736 16,12 5-128-16,2 0-48 0,3-1 0 0,2-1-480 0,3 0-112 15,2-2 0-15,3 0-16 0,4 0-240 0,-1-2-32 0,1-3-16 0,-3 0 0 16,0-1-208-16,-1-3 0 0,1-1-192 0,-2 0 192 31,-1 0-2688-31,-1 1-448 0,6-6-64 0,-5 3-32 0</inkml:trace>
  <inkml:trace contextRef="#ctx0" brushRef="#br0" timeOffset="-185662.6">21666 15301 28559 0,'0'0'2544'0,"0"0"-2032"15,-4-5-512-15,4 5 0 0,-3-8 464 0,3 8 0 16,0 0 0-16,1-8 0 0,-1 8-240 0,4-7-48 15,3-1-16-15,3-1 0 0,1-1 16 0,3 1 0 16,3 2 0-16,0-2 0 0,2-1 208 0,1 1 64 16,0 0 0-16,2 4 0 0,-1 0 0 0,-3 2 16 15,-1 2 0-15,-2 1 0 0,-2 2-208 0,-1 2-64 0,-2-1 0 0,-1 2 0 16,-2 2-192-16,-2 3 128 0,-3 1-128 0,-2 2 0 16,-1 0 160-16,-1 3-160 0,-3-1 160 0,-2 0-160 15,-1 1 208-15,0-2-48 0,-1-1-16 0,0-1 0 16,0-2-144-16,0-1 192 0,-1-1-192 0,3 0 192 15,0-2 0-15,2 0 16 0,5-6 0 0,-7 4 0 16,7-4 48-16,0 0 16 16,0 0 0-16,0 0 0 0,0 0-272 0,0 0 160 0,0 0-160 0,0 0 128 0,11 4 48 0,0 1 0 15,0-2 0-15,1 2 0 0,0-3-176 0,1 2 192 16,2 2-192 0,-2 1 192-16,-1 2-192 0,-1 2 128 0,0 2-128 0,-3 2 128 0,-3 1 0 0,0 1-128 15,-2-1 192-15,-2 1-64 16,-2-2 16-16,0 2 0 0,-2-2 0 0,-3-1 0 15,-1 1-144-15,-4-3 160 0,0-1-160 0,-1-1 160 16,-2-1 0-16,0 1 0 0,-1-1 0 0,1-1 0 0,-1-2 112 0,-2-1 32 16,0-2 0-16,-2-2 0 15,-2-1-16-15,3-1 0 0,2-2 0 0,-1-3 0 0,-1-1-48 0,1-1-16 0,2 0 0 0,2 1 0 16,1-2-224 0,2 0 0-16,2 1 0 0,2 1 0 15,2-2-416-15,4 9-176 16,-1-10-48-16,1 10 0 0,0-10-1664 0,3 1-320 0,2 3-80 0,2-1-13424 0</inkml:trace>
  <inkml:trace contextRef="#ctx0" brushRef="#br0" timeOffset="-185170.1">22229 15275 18431 0,'0'0'816'0,"0"-10"160"0,-1-3-784 0,2-1-192 0,1 2 0 0,1-1 0 0,2-1 2560 0,0 0 480 0,2-1 96 0,0 3 0 16,2 0-1664-16,2 1-320 0,0 2-80 0,2 0-16 15,2 2-208 1,1 0-32-16,2 2-16 0,-1 1 0 15,1 3-256-15,1 2-48 0,-1 3-16 0,-1 0 0 16,-5 2-304-16,-1 1-176 0,-1 2 192 0,-3 3-192 16,-3 1 192-16,-2 3-192 0,-3 0 192 0,-1 4-192 15,-3 3 160-15,-2 0-160 0,-3 4 128 0,-2-1-128 16,-1 2 128-16,-4-2-128 0,-2-1 0 0,1-1 128 16,1 1-128-16,2-4 0 0,-1-4 0 0,2-1 0 15,2-3 160-15,-1-2-160 0,2-1 192 0,1-2-192 16,1-1 272-16,4 0-48 0,5-7-16 0,0 0 0 15,-5 6-48-15,5-6-16 0,0 0 0 0,0 0 0 0,0 0-144 0,9 6 192 16,1-2-192-16,2-2 192 0,2-1 64 0,3-1 0 16,0-1 16-16,2 0 0 0,3-1-272 15,-1 1 0-15,1 2 0 0,0-2 0 0,-2-1 0 0,0 0 0 16,-1 0 0-16,0 2 0 0,-1-1 0 0,-2 0-176 16,0 0 176-16,-1-1-208 15,0 0-1744-15,2 0-352 0,-2-1-64 0</inkml:trace>
  <inkml:trace contextRef="#ctx0" brushRef="#br0" timeOffset="-184736.92">22978 15093 11055 0,'0'0'976'0,"0"0"-784"16,-7-2-192-16,7 2 0 0,-7-3 3648 0,7 3 672 0,0 0 144 0,0 0 16 16,0 0-2560-16,0 0-528 0,0 0-112 0,0 0 0 15,5-6-192-15,5 3-48 0,2 0 0 0,2 2 0 16,3-3-400-16,2 2-64 0,1 0-32 0,5 0 0 16,1-2-48-16,3 2-16 0,1 0 0 0,2 0 0 15,1 0-208-15,-1-1-32 0,-2 1-16 0,-4 0 0 16,0 0-224-16,-3 0 176 15,-2-1-176-15,-4 1 160 0,-1-1-160 0,-4 1 0 16,-2-2 0-16,-10 4 0 16,0 0-832-16,0 0-32 0,0 0-16 0,0 0 0 15,0 0-1824-15,0 0-368 0,-11 4-80 0,-1-1-5904 0,-3 0-1184 0</inkml:trace>
  <inkml:trace contextRef="#ctx0" brushRef="#br0" timeOffset="-184530.77">23276 15055 6447 0,'-11'1'576'0,"4"-1"-576"0,0-2 0 0,-1 2 0 0,-1 0 2928 0,1 0 464 15,2 0 112-15,6 0 16 0,-8 1-1200 0,8-1-224 16,-6 3-48-16,6-3-16 15,-8 4-560-15,8-4-96 0,-6 9-32 0,2 1 0 16,1 0-304-16,0 2-64 0,0 2-16 0,0 4 0 0,0 1-192 16,-1 3-32-16,0 2-16 0,-1 2 0 0,0 1-144 0,-1 0-48 15,2 2 0-15,0-1 0 0,1 1-272 0,-2 0-64 16,1-3-16-16,-1-1 0 16,1 0-176-16,-1-2 0 0,1-1 144 0,2-3-144 15,1-1 0-15,-3 0 128 0,2-5-128 0,2-1 0 0,0-2 0 16,1-1-208-16,-1-9 16 0,0 0 16 15,0 0-2576-15,0 0-528 0</inkml:trace>
  <inkml:trace contextRef="#ctx0" brushRef="#br0" timeOffset="-184309.65">23387 15445 11967 0,'0'0'1072'15,"0"0"-864"1,0 0-208-16,0 0 0 0,0 0 5696 0,0 0 1104 0,-1 9 224 15,-1 0 32-15,0 2-5280 0,-1 1-1072 0,1 0-192 0,0 1-64 16,-1 2-256-16,-1-2-64 0,1 0-128 0,1 0 192 16,-1 1-192-16,0 0 0 15,1-2 0-15,0-1 0 0,0-1 0 0,1-2 0 16,1-8 0-16,-1 10 0 0,1-10-672 0,0 0-80 0,2 10-16 0,-2-10 0 16,0 0-2432-16,0 0-512 15</inkml:trace>
  <inkml:trace contextRef="#ctx0" brushRef="#br0" timeOffset="-183938.27">23742 15089 29487 0,'0'-18'1296'0,"0"6"288"0,0-1-1264 0,1 1-320 0,2 1 0 0,-1 2 0 31,-1 1 1872-31,-1 8 320 0,2-7 64 0,-2 7 16 15,0 0-1376-15,0 0-288 0,0 0-48 0,0 0-16 0,0 0-352 0,5 12-64 0,-2 1 0 0,-3 2-128 32,-1 2 160-32,-1 2-160 0,-2 3 128 0,0 1-128 0,-1 0 0 0,-1 0 0 0,-2 0 0 0,2 0 0 15,0 1 0-15,1 2 0 16,-1-2 128-16,2-1-128 0,-1-3 0 16,2-3 128-16,1 0-128 0,1-2 128 0,0-2 192 0,2-1 16 15,1-2 16-15,1 0 0 0,2-2 80 0,0-1 16 16,2-2 0-16,3-1 0 0,-1-1-64 0,4-2 0 15,2-1 0-15,3-1 0 0,0 0-128 0,2-3-16 16,1 0-16-16,-1-1 0 0,-2 1-224 0,0 0 144 16,0-2-144-16,-2 1 128 0,-2 1-128 0,1-1-256 15,-1-1 64-15,-1 2 16 16,-2 0-608-16,1-1-128 0,2 2-32 0,-2-2 0 16,-4 1-656-16,1 1-128 0,0-1-16 0,0 1-15088 0</inkml:trace>
  <inkml:trace contextRef="#ctx0" brushRef="#br0" timeOffset="-183723.54">24300 15226 32255 0,'0'0'2864'0,"0"-7"-2288"0,0-1-576 0,0 8 0 16,0 0 1344-16,0 0 176 0,0 0 16 0,0 0 16 0,0 0-304 0,0 0-64 16,0 0-16-16,0 0 0 0,0 0-576 0,1 15-112 15,0 2-32-15,-1 2 0 16,1 3-224-16,-1 1-48 0,0 0-16 0,1 1 0 0,1 0-160 0,-2 3 192 15,0-2-192-15,1-1 192 0,1-1-192 0,-1-1 0 16,-1 0 0-16,1-2 0 16,-2-2 0-16,0-3-320 0,1-3 48 0,-1-1 16 15,-3-2-1648-15,4-9-320 0,-4 8-64 0,-1-3-14832 0</inkml:trace>
  <inkml:trace contextRef="#ctx0" brushRef="#br0" timeOffset="-183076.17">21826 16045 9215 0,'0'0'816'0,"0"0"-656"0,0 0-160 0,-6-5 0 16,6 5 3296-16,-6-5 624 15,6 5 128-15,0 0 32 0,0 0-3056 0,0 0-592 0,0 0-128 0,1-9-32 16,1 1 656-16,-2 8 128 0,7-5 32 0,0 0 0 16,-1 1-128-16,3 1 0 0,1-1-16 15,2 1 0-15,2 0-224 0,5 0-32 0,5-2-16 16,3 1 0-16,2 2-128 0,5-3-32 15,4-1 0-15,2-2 0 0,3 1-32 0,8 1-16 0,5-1 0 0,9 0 0 16,4 1-208-16,4-2-32 0,-1 0-16 0,7 2 0 16,5-1-208-16,4 1 0 0,2 0 0 0,1 1 0 15,-4-1 0-15,5 3 0 0,3 0 0 0,-2 0 0 16,-4 0 0-16,0 0 0 0,0-1 0 0,2 2 0 0,0-1 128 0,-3-1-128 31,-5-2 0-31,2 1 0 0,2-1 128 0,-4 1-128 0,-6-2 0 16,-5 0 144-16,-5 0-144 0,-5 0 160 0,-6-1-160 0,-2 1 160 0,-4-2 0 15,-4 0 0-15,-9-1 0 0,-5 1 0 0,-6-1 32 0,-4 2 16 16,-4-1 0-16,-5 1 0 16,-3-1-80-16,-1 2-128 0,-5-1 176 0,-4 8-176 0,1-8-192 0,-1 8-128 15,-4-6-48-15,-4 1 0 16,-2 3-1728-16,-5 2-336 16,-6 2-80-16,-4 0-12672 0</inkml:trace>
  <inkml:trace contextRef="#ctx0" brushRef="#br0" timeOffset="-182444.8">22461 16540 30063 0,'0'0'1328'0,"1"-10"272"0,0 0-1280 0,1 1-320 16,-2 9 0-16,2-8 0 0,-2 8 608 0,0 0 48 0,0 0 16 0,0 0 0 15,0 0-64-15,0 0-16 0,0 0 0 0,0 0 0 16,-7 10-112-16,-3 4-32 0,-1 2 0 0,-2 5 0 16,-2 1-256-16,0 2-64 0,1 4-128 0,-1-2 192 15,1 0-192-15,1 0 176 0,0-1-176 0,1-1 160 16,-1-2-160-16,4-2 0 0,-1-2 144 0,1-1-144 16,1-1 160-16,3-3-32 0,-1-2-128 0,3-2 192 15,3-9 0-15,0 0-16 0,0 0 0 0,0 0 0 16,0 0-16-16,0 0 0 0,0 0 0 0,10-5 0 15,1-4 0-15,2-5 0 0,1-5 0 0,3-5 0 16,0-4-32-16,4-4-128 0,1-5 192 0,0 1-64 16,-2-1-128-16,-1 5 128 0,-3 3-128 0,0 6 128 0,-4 3 64 15,-1 5 16-15,-2 3 0 0,-1 2 0 0,-1 3 112 16,0 2 32-16,-7 5 0 0,0 0 0 0,0 0-224 0,0 0-128 16,8 4 160-16,0 4-160 0,-5 2 256 15,1 2-64-15,-1 1 0 0,-1 4 0 0,0 0-64 0,1 5 0 16,-1 1-128-16,0 2 192 0,0 0-192 0,0-2 0 15,2 0 128-15,-1 0-128 0,-1 0 0 0,0-2 0 16,2-1 0-16,-2-2 0 0,-1-2 0 0,1-2 128 16,-1-2-128-16,0-1 0 0,0-2 0 0,-1-9 0 15,0 0 0-15,0 0 0 16,3 8-512-16,-3-8-32 0,0 0-16 0,0 0 0 16,0 0-1184-16,0 0-240 0,0 0-64 0,0 0-8992 15,-7-10-1808-15</inkml:trace>
  <inkml:trace contextRef="#ctx0" brushRef="#br0" timeOffset="-182223.39">22238 16547 41119 0,'0'0'1824'0,"0"0"368"0,0 0-1744 0,0 0-448 0,0 0 0 0,0 0 0 0,0 0-192 0,11-3-128 15,1 2-32-15,4 0 0 16,2 0 352-16,3 0 0 0,2 0 0 0,2 2 0 0,4-2 144 0,-1 0-144 15,0-2 160-15,-2 0-160 0,1 0 0 0,-2 1 0 16,0-4 0-16,-1-1 0 16,1 1-640-16,-2-1-192 0,-1 2-16 0,0 0-10560 15,-1 1-2112-15</inkml:trace>
  <inkml:trace contextRef="#ctx0" brushRef="#br0" timeOffset="-181542.16">23426 16392 11967 0,'7'-8'1072'0,"-1"1"-864"0,-1-2-208 0,2 0 0 16,-1 1 2944-16,1-1 560 0,-1-1 96 0,-1 1 32 0,-1 0-2912 15,0 0-576-15,-1 0-144 0,-1 1 0 16,-2 1 512-16,0 7 64 0,-1-9 0 0,-1 3 16 0,0 0 640 16,2 6 128-16,-8-5 32 0,-1 2 0 0,-2-1-208 0,-1 2-32 15,-2 1-16-15,-3 3 0 0,-1 1-624 0,-3 3-112 16,-3 1-16-16,-2 1-16 15,0 2-112-15,-1 3 0 0,2 3-16 0,0 1 0 16,0 2-48-16,3 2-16 0,1 2 0 0,2 2 0 16,1 2-176-16,3 0 128 0,2 0-128 0,3 0 128 15,1 1-128-15,2-1 0 0,4 0 0 0,2-2 0 16,1-1 0-16,3 0 0 0,3-3 0 0,2 1 0 0,-1-2 0 16,4-2 0-16,2-3 0 0,2-2 0 0,-1-2 0 15,4-1 0-15,0-3 0 0,2-3 0 0,1-1-128 0,1-3 128 16,0-2-160-16,-1-1 160 0,-2 0-176 15,-1-4 176-15,1-3-192 0,-4-1 192 0,-2-2-288 0,-2-1 48 0,-4-3 16 16,0 2 0-16,-4-1 0 0,0 2 0 0,-1 1 0 16,-4 2 0-16,0-1 224 0,-2 3-192 0,-2 0 192 0,0 3-192 15,-3 0 192-15,-1 3 0 0,-3-2 144 16,1 4-144-16,-1 1 128 0,0 2-128 0,1 2 0 0,2 1 144 0,2 0-144 0,0 2 128 16,0 2-128-1,2 1 128-15,1 2 64 0,1 1 0 0,1 2 0 16,0 2 0-16,3 4 128 0,0 0 48 15,0-1 0-15,0 1 0 0,1 0-96 0,1 0-16 0,-1-1 0 16,1 1 0-16,0-1-64 0,-1-1 0 0,-1 0-16 0,0-2 0 0,0 0-32 0,-1-1 0 16,0 2 0-16,0-2 0 0,1-3-144 0,-1 0 0 0,-1-1 0 15,-1 0 0-15,1-2 0 0,1-3 160 0,1-7-160 0,0 0 160 16,-3 7-400-16,3-7-80 0,0 0 0 0,0 0-16 31,0 0-2224-31,0 0-448 0,-4-8-96 0</inkml:trace>
  <inkml:trace contextRef="#ctx0" brushRef="#br0" timeOffset="-180936.5">23862 16657 23951 0,'0'0'2128'0,"0"0"-1696"16,0 0-432-16,0 0 0 0,7-5 1248 0,-7 5 160 15,6-4 48-15,-6 4 0 0,8-5-1264 0,-8 5-192 16,9-5-128-16,-9 5 128 0,7-7 0 0,-7 7 192 16,5-8 0-16,-5 8 0 0,2-8 320 0,0 0 64 0,-2 1 0 15,-1 1 16-15,-1-2 16 0,-2 0 0 0,-1-1 0 0,-2 2 0 16,-1 1 32-16,-1 1 0 15,-1-1 0-15,-1 3 0 0,-3 1-64 0,-1 1-16 16,-3 0 0-16,-1 2 0 0,-1 1-352 0,1 2-64 0,-1 2-16 0,-1 4 0 16,-1 3 0-16,0 1 0 0,2 0 0 0,3 3 0 15,1 2-128-15,2-1 0 0,0 2-192 0,3 0 192 16,2 0-160-16,3-2 160 0,2 1 0 0,3-2-144 16,1-1 144-16,2-2 0 0,1-3 0 0,3 0 0 15,1-2 0-15,3-1 0 0,0-3 0 0,2 0 0 16,4-3 0-16,0-2 144 0,2-2-16 0,3-1-128 15,0-3 192-15,1-4-192 0,0-4 192 0,1-3-192 0,0-2 192 0,0-6-64 16,-2-2 0-16,0-4-128 16,-1-4 160-16,-2 1-160 0,-1 0 128 0,-3-2-128 0,-2 1 0 15,-1 0 128-15,-1 0-128 0,-3 2 0 0,-2 2 176 0,0 5-48 16,-3 5-128-16,-1 3 192 0,-2 2 192 0,0 2 48 16,-2 6 0-16,3 8 0 0,-3-5 96 0,3 5 32 15,0 0 0-15,0 0 0 0,-8 4-368 16,1 3-192-16,-1 3 192 0,1 3-192 0,1 4 0 0,-1 2 0 15,0 3 0-15,-1 0-144 0,2 2 144 0,-1 2 0 16,1 2 0-16,2-1-128 0,-1 0 128 0,2 1 0 0,0 2 0 0,2 0 0 16,1-1 0-16,1 1 0 0,1-3 0 0,1-2 128 15,1-2-400-15,1-2-80 0,1-3-16 0,0 0 0 32,1-4-1424-32,0-3-272 0,0-3-64 0,3-1-9264 0,1-4-1856 0</inkml:trace>
  <inkml:trace contextRef="#ctx0" brushRef="#br0" timeOffset="-180730.05">24156 16684 33855 0,'0'0'1504'0,"0"0"304"0,0 0-1440 0,0 0-368 0,0 0 0 0,-4 8 0 0,-1-1 624 16,2 3 48-16,0 1 16 0,0 2 0 0,1 1-80 0,-1 2-16 16,0 1 0-16,-1-1 0 15,1 1-208-15,0-2-64 0,-1-1 0 0,1 1 0 0,2 0-144 16,-1-1-48-16,-2-1 0 0,2 0 0 0,0-2-128 0,1-3 0 15,-1 0 0-15,2-8 0 16,0 9 0-16,0-9-320 0,0 0 48 0,0 0 16 31,0 0-1792-31,0 0-336 0,0 0-80 0,0 0-7664 0,0 0-1536 0</inkml:trace>
  <inkml:trace contextRef="#ctx0" brushRef="#br0" timeOffset="-180366.95">24202 16022 31327 0,'0'0'2784'0,"1"-10"-2224"15,1 1-560-15,-2 9 0 0,4-8 400 0,-4 8-16 0,6-7-16 0,-6 7 0 0,0 0-368 16,0 0 0-1,9-3 0-15,-9 3 0 0,0 0 128 0,0 0 16 0,0 0 0 0,2 10 0 16,-2 1 256-16,-3 2 48 16,-1 1 16-16,-3 1 0 0,-2 0-256 0,2 3-48 0,-3 2-16 0,1-1 0 0,1-1-16 0,2 1 0 15,0 0 0-15,3-2 0 0,2-1 128 0,1-3 32 16,0-1 0-16,2-2 0 0,1-1 144 0,4-1 16 16,-1-1 16-16,4 1 0 15,1-2-80-15,2 0-32 0,3-3 0 0,0-1 0 0,0-1-160 0,0 1-16 16,1-1-16-16,-1-1 0 0,1 0-160 15,-1-1 0-15,0-1 0 0,-3 2 0 32,-1-1-688-32,-1 0-16 0,-1 0 0 0,0-1 0 0,-1 0-1984 0,-9 2-384 15,7-4-96-15</inkml:trace>
  <inkml:trace contextRef="#ctx0" brushRef="#br0" timeOffset="-180181.73">24432 16098 32591 0,'0'0'1440'0,"0"0"304"0,0 0-1392 0,0 0-352 0,-8-4 0 0,8 4 0 0,0 0 640 0,-7 5 48 16,1 0 16-16,3 4 0 16,0 3-176-16,-1 3-16 0,1 2-16 0,2 2 0 15,-4 2-128-15,4 2-32 16,-2-1 0-16,2 2 0 0,-1 0-336 0,1 2 144 16,0-1-144-16,-1-2 0 0,4-1 0 0,-2-4 0 15,0 0 0-15,2-1 0 16,0-4-2240-16,-1-1-384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38:30.92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5208 982 14623 0,'0'0'640'0,"2"-4"144"0,1 0-624 0,-2-3-160 0,0 1 0 0,1 1 0 0,1-1 1056 0,0 1 176 16,-1-1 48-16,0 1 0 15,1-1-96-15,-1 1-16 0,1-1 0 0,-1 2 0 16,0 0-16-16,0-1 0 0,-2 5 0 0,0 0 0 16,0 0-144-16,0 0-48 0,0 0 0 0,0 0 0 15,0 0-96-15,-2 6-32 0,-1 3 0 0,-4 4 0 16,-2 1-384-16,-2 4-64 0,-2 3-32 0,-1 2 0 15,-2 1-96-15,0 1 0 0,-2 0-16 0,2 0 0 16,-1-1-240-16,2 0 0 0,2-2 0 0,1-1 0 0,1-1 0 16,2-3 128-16,1-2-128 0,2-3 0 0,0-2 320 0,2-3 32 15,1-1 0-15,3-6 0 0,0 0-32 0,0 0-16 16,0 0 0-16,0 0 0 0,5-7-304 0,3-3 0 16,0-3 0-16,4-6 0 0,1-4 0 0,3-3 0 15,3-5-160-15,3-4 160 0,0-5-240 0,2-1 80 16,0-2 16-16,-1 1 0 0,-2 2 144 0,-1 5-160 15,-4 3 160-15,-1 6-160 0,-3 4 320 0,-1 3 64 0,-2 6 16 0,-2 4 0 16,-1 4 16-16,-6 5 16 16,8 1 0-16,-2 4 0 0,2 3-144 0,-3 3-128 15,2 3 144-15,1 3-144 0,-1 0 128 0,2 4-128 16,-1 1 0-16,2 2 0 0,0 2 0 0,0 0 0 16,1 0 0-16,0 2 0 0,0-2 192 0,-2 1-48 15,1-3-16-15,-1-2 0 0,0-2-128 0,0-2-176 0,-2-2 48 0,0-2 0 16,-3-2 128-16,1 0 0 15,-2-3 160-15,-2-2-160 0,-1-7 192 0,0 0-48 0,-3 4-16 0,-1-1 0 0,-2-1 96 16,-2-2 16 0,-2-2 0-16,-2 1 0 0,-1 0-96 0,-2 0-16 0,-2 0 0 0,-1 1 0 0,-1 1-128 0,-2 1 0 15,-1 2 144-15,0 0-144 16,0 0 128-16,-2 3-128 16,0 0 160-16,-2-2-160 0,2 1 0 0,0-1 128 0,1 1-128 0,2-3 0 31,2 0-352-31,4-1-112 0,2 2-32 0,4-2 0 0,1 1-1744 0,8-3-336 0,0 0-80 0,0 0-12704 0</inkml:trace>
  <inkml:trace contextRef="#ctx0" brushRef="#br0" timeOffset="386.13">6136 884 27647 0,'0'0'1216'0,"0"0"256"0,0 0-1168 0,3-4-304 15,-3 4 0-15,0 0 0 0,0 0 256 0,-3-4 0 16,-6 0 0-16,0 4 0 0,-2 3 960 0,-2 1 192 0,-4 1 48 16,-1 4 0-16,-3 1-560 0,-1 3-96 0,-1 2-32 15,1 0 0-15,0 4-384 0,2 1-64 16,0 0-32-16,3 2 0 0,1-1-144 0,5-2-16 0,3 0-128 0,3-1 192 0,0 0-48 16,3-1-16-16,3-2 0 0,4-1 0 0,2-2 192 0,4-1 16 15,3-2 16-15,2-1 0 0,4-2-208 0,3 0-144 16,3-4 192-1,4-1-192-15,3-3 192 0,1-2-64 0,0-3 0 16,3-2-128-16,-4-2 192 0,1-2-64 0,-2-1 0 0,-2-1-128 0,-2-1 192 0,-3-1-64 16,-3 0 0-16,-2 0-128 0,-5 2 208 0,-3-2-64 15,-2 2-16 1,-3 2 0-16,-4 1 16 0,-2 1 0 0,-2 1 0 0,-2 1 0 0,-5 1 48 16,1 2 16-16,-3-1 0 0,-1 1 0 0,-6 1-208 0,3 2 0 15,-4 1 0-15,0 2 0 0,-4 1-240 0,0 0-32 16,1 1-16-16,0 0 0 15,-1 2-576-15,1 0-112 0,1 1-32 0</inkml:trace>
  <inkml:trace contextRef="#ctx0" brushRef="#br0" timeOffset="739.98">6172 672 8287 0,'-12'-17'368'0,"7"10"80"31,1-2-448-31,0 1 0 0,0 2 0 0,2-1 0 0,-2 2 5936 0,3 0 1104 0,-3 1 208 0,4 4 48 0,0 0-5184 16,0 0-1056 0,0 0-208-16,0 0-32 0,4 5-352 0,-2 4-64 0,1 2-16 0,-2 5 0 0,1 3-16 0,1 6-16 15,0 2 0-15,-2 4 0 16,-1 3 128-16,-1 2 32 0,-1 3 0 0,-2 4 0 15,-1 3-144-15,-1 1-32 0,2 1 0 16,0-1 0-16,0-2-160 0,0-1-48 0,1-2 0 16,-1-3 0-16,2-1 48 0,0-2 0 0,-1-1 0 0,0 0 0 0,1-2-176 0,-1-3 192 15,0-3-192 1,0-2 192-16,1-2-192 0,0-3 160 16,0-2-160-16,0-1 160 0,-1-3-160 0,1-2-192 0,1 0 32 0,1-3 16 31,0-1-1536-31,1-3-304 0,-1-5-64 0,0 0-9872 15,0 0-1968-15</inkml:trace>
  <inkml:trace contextRef="#ctx0" brushRef="#br0" timeOffset="939.63">6404 1399 33983 0,'0'0'1504'0,"0"0"304"0,0 0-1440 0,0 0-368 15,0 0 0-15,0 0 0 0,3 8 896 0,1 1 96 16,-2 2 32-16,-1 2 0 0,0 2 240 0,0 3 48 15,0 1 16-15,-1-1 0 0,-1 2-576 16,0 0-112-16,1 1-32 0,-2 0 0 0,-2 2-352 0,2-2-64 16,0-1 0-16,1-2-16 0,-2 1-176 0,0 0 0 15,1-2 0-15,0 0 128 0,0-3-128 0,1-1-192 16,0-1 32-16,0-2 16 16,1-1-2208-16,2-2-432 0,-2-7-96 0</inkml:trace>
  <inkml:trace contextRef="#ctx0" brushRef="#br0" timeOffset="1704.43">7314 1022 31903 0,'0'0'1408'0,"0"0"304"0,0 0-1376 0,0 0-336 15,5-2 0-15,3 0 0 0,-3-1 256 0,4 1 0 16,2 0-16-16,2 0 0 0,3-2 192 0,1 2 32 16,3 1 16-16,0-1 0 0,1-1-32 0,0 0-16 0,-1 1 0 0,-1 0 0 15,0 1-560-15,0 1-128 16,-3-2 0-16,0 0-16 16,-2 2-1904-16,-2 0-384 0,-1 1-80 0</inkml:trace>
  <inkml:trace contextRef="#ctx0" brushRef="#br0" timeOffset="1885.47">7390 1198 25791 0,'0'0'2304'0,"-6"-2"-1856"0,2-2-448 0,4 4 0 0,0 0 2336 0,0 0 368 32,0 0 80-32,0 0 16 0,0 0-2032 0,5-3-416 0,4 0-80 0,1 1-16 0,2 1 16 0,2-1 0 31,3 2 0-31,-1 0 0 0,1-1-272 0,0 0 160 0,0-1-160 0,2 0 128 0,0-1-304 0,2-1-64 15,-3 1-16-15,2-1-10848 16,-1-1-2176-16</inkml:trace>
  <inkml:trace contextRef="#ctx0" brushRef="#br0" timeOffset="4667.39">9339 609 8287 0,'0'0'368'0,"-4"-3"80"0,1-1-448 0,0-1 0 16,0 1 0-16,0 0 0 0,0-1 4064 15,1 0 736-15,1-1 128 0,1 2 48 0,0-1-2624 0,1 1-528 16,0 0-96-16,1-2-32 0,1 1-816 0,2-1-176 0,1 1-16 16,4-1-16-16,1-1-320 0,1 3-64 15,3 0-16-15,0 0 0 0,1 2-144 0,-1 2-128 16,-1 1 192-16,1 3-192 0,-3 1 224 0,-4 2-64 15,0 1-16-15,-1 3 0 0,-2 3 0 0,0 1 0 16,-3 2 0-16,-2 0 0 0,-2 1-144 0,-3 6 192 0,1 0-192 0,-3 0 192 16,-2-2-192-16,0-1 128 15,-2-1-128-15,1-5 128 0,1-1-128 0,-1-2 0 0,0 0 144 0,1-3-144 16,0-3 320-16,3 1-16 0,0-3 0 16,2 0 0-16,4-4 96 0,0 0 32 0,0 0 0 0,0 0 0 15,0 0-160-15,0 0-16 0,0 0-16 0,0 0 0 16,5-2-240-16,4 1 0 0,0 1 0 0,2 0 0 0,1 1-160 15,0 2 160-15,0-1-128 0,0 2 128 0,2 1 0 0,-2 1 0 16,0 2 0-16,0 0-128 16,0 0 128-16,-1 2 0 0,-1 0 0 0,-1 1 128 0,-3 0-128 0,-1-1 144 15,-2 0-144-15,-1 0 160 0,-2 0 16 0,-2 0 0 16,-1 0 0-16,-2-2 0 0,-2 0 128 0,-3-1 16 16,-1-1 16-16,0 0 0 0,-1 0 0 0,-3 0 0 0,0-2 0 15,-2 0 0-15,0-1-96 0,-1 0-32 16,1 1 0-16,-1-2 0 15,0-1-208-15,-1 0 128 0,0 0-128 0,1-1 0 0,2 0 0 0,2 0-208 16,0 0 16-16,3 0 0 16,3-1-1088-16,1 0-224 0,3 0-32 0,4 1-10752 15,0 0-2160-15</inkml:trace>
  <inkml:trace contextRef="#ctx0" brushRef="#br0" timeOffset="5047.18">9729 670 5519 0,'1'-14'496'0,"2"8"-496"15,0 0 0-15,1-1 0 0,2-1 5952 0,0 1 1104 0,3-1 224 0,-1 1 32 16,0 2-4944-16,-1 0-1008 16,1 2-192-16,-1 2-32 0,-1 1-384 0,1 2-80 15,-1 1-16-15,1 5 0 0,-3 0-400 0,1 2-64 16,-2 1-32-16,-1 2 0 0,-1 1-32 0,-1 3-128 15,0 1 192-15,-2 2-64 0,-2 2-128 0,-2 2 128 16,0 1-128-16,-2-2 128 0,-1 0-128 0,0-2 0 16,2-1 0-16,-3-4 0 0,0-2 0 0,0-2 0 0,0-2 144 0,1-1-144 0,-1-1 336 0,3-2 0 0,1-1 0 0,1-2 0 15,0 0 80-15,5-3 16 16,0 0 0-16,0 0 0 0,-4 3-128 16,4-3-32-16,0 0 0 0,0 0 0 15,0 0-272-15,6 2 160 0,1 0-160 0,3 0 128 16,2-1-128-16,2 0 0 0,2-1 0 0,-1 0 0 15,1-1 0-15,0 0 0 0,3 1 0 0,-1-1 0 16,1-1 0-16,0 0 0 0,-4 0 0 0,2-1 0 0,-2 2-288 0,1-1 16 16,-3 1 0-16,-1 0 0 15,-1 0-1472-15,-1 0-304 0,-3 0-48 16</inkml:trace>
  <inkml:trace contextRef="#ctx0" brushRef="#br0" timeOffset="5524.26">10328 565 29775 0,'0'0'1312'0,"0"0"288"0,0 0-1280 16,0 0-320-16,0 0 0 0,0-3 0 16,1 0 1008-16,2 0 144 0,1-1 16 0,4 1 16 0,2 0-272 0,3-1-48 15,4 1-16-15,7-1 0 16,2-2-272-16,3 3-64 0,1 0-16 0,-1-1 0 0,2 2-144 0,-1-2-32 16,-3-1 0-16,1 1 0 0,-3-1-112 0,-1 1-16 15,-1 1-16-15,-1-1 0 0,-2 1-176 0,-1 0 0 16,-3 1 144-16,0 1-144 0,-5-1-176 0,-1 2-96 0,-3 0-32 15,-7 0 0 1,0 0-832-16,0 0-160 0,0 0-48 0,0 0 0 16,0 0-2096-16,-4 5-416 0</inkml:trace>
  <inkml:trace contextRef="#ctx0" brushRef="#br0" timeOffset="5720.51">10674 531 5519 0,'-12'1'496'0,"12"-1"-496"0,-8-2 0 0,2 2 0 16,-1 0 4272-16,1 2 752 0,-1-2 160 0,1 3 16 15,6-3-2336-15,-4 4-480 0,0 2-80 0,-1 0-32 16,3 3-704-16,-1 4-144 15,1 1-16-15,-1 2-16 0,1 0-496 0,1 7-80 16,2 1-32-16,-1 0 0 0,1 1-320 0,0-2-64 0,2 0-16 0,-2 0 0 0,-2-1-240 0,1 1-144 16,1-1 160-16,-1-2-160 0,-1-1 128 0,-3-1-128 15,3-2 0-15,0-1 144 32,-1 0-480-32,1-2-112 0,0-1 0 0,0-2-16 0,-1-2-2224 0,1-2-448 0,1-6-96 0</inkml:trace>
  <inkml:trace contextRef="#ctx0" brushRef="#br0" timeOffset="5901.71">10844 824 14735 0,'0'0'1312'0,"0"0"-1056"0,0 0-256 0,0 0 0 16,0 0 4160-16,0 0 784 0,3 8 160 0,-1 0 16 0,-1-1-2992 0,0 2-592 16,-1 1-128-16,0 1-32 0,0 1-640 0,0 0-128 0,0 1-32 0,-1 0 0 15,0 1-352-15,0 0-80 0,1 0-16 0,0 0 0 16,0-1-128-16,0-1-144 15,-1-2 144-15,1 1-208 0,1-2-624 0,0 0-128 0,1-1-32 0,-2-8-10352 32,0 0-2080-32</inkml:trace>
  <inkml:trace contextRef="#ctx0" brushRef="#br0" timeOffset="6218.66">11239 526 20271 0,'-4'-9'896'0,"4"9"192"0,-2-3-880 0,2 3-208 32,0 0 0-32,0 0 0 0,0 0 3664 0,0 0 688 15,0 0 144-15,0 0 32 0,-2 6-3040 0,2 2-592 0,-2 2-128 0,1 3-32 0,-2 3-304 0,1 0-64 16,1 3-16-16,-1-1 0 16,0 1-160-16,-2 5-16 0,1 1-16 0,0-3 0 0,-1-2-160 0,3 0 0 15,0-2 0-15,0-2 0 16,1 0 192-16,0-3-64 0,1-1 0 0,1-2 0 15,1-1 336-15,0-3 64 0,2 1 16 0,1-2 0 0,-1-1-160 16,3 0-16-16,0-2-16 0,2 1 0 16,2-3-160-16,1 1-48 0,-1 0 0 0,2 0 0 15,2-1-144-15,0-1 128 0,3 0-128 0,0 0 128 0,1 1-128 0,-1 0 0 16,3 0-192-16,1 0 192 16,3 0-1536-16,-2 0-176 0,-1-3-32 0,-1 1-16 15,0 0-1504-15,-2-1-288 0</inkml:trace>
  <inkml:trace contextRef="#ctx0" brushRef="#br0" timeOffset="6423.5">11758 671 31551 0,'0'0'1408'0,"0"0"272"0,0 0-1344 0,0 0-336 16,0 0 0-16,0 0 0 0,0 0 1712 0,0 0 272 16,0 0 48-16,0 0 16 0,0 0-752 0,-2 7-144 15,-1-1-16-15,2 3-16 0,0 3-384 0,0 1-80 16,1 4-16-16,0-1 0 0,0 2-288 0,0 1-64 15,0 0-16-15,1 1 0 0,-1 1-272 0,0 0 0 16,1 0 128-16,1 0-128 16,1-1-384-16,-2-2-144 0,0 0-32 0,0 0-12832 15,1-2-2576-15</inkml:trace>
  <inkml:trace contextRef="#ctx0" brushRef="#br0" timeOffset="6913.73">9432 1530 24767 0,'0'0'1088'0,"-6"0"240"0,-1-1-1072 0,-1 0-256 15,2 0 0-15,-1 0 0 0,1 0 1760 0,6 1 288 16,-7 0 64-16,7 0 16 0,0 0-432 0,0 0-96 0,0 0 0 0,0 0-16 16,0 0-688-16,0 0-144 0,0 0-32 0,9 0 0 15,3 0-464-15,3 0-112 0,4-1-16 0,5-1 0 16,6 0 48-16,7 0 0 0,7 0 0 0,5-1 0 15,6-1 16-15,3-1 0 0,5-1 0 0,6 1 0 16,9-2-64-16,3-1 0 0,5 0 0 0,4-1 0 16,1 0-128-16,4-1 0 0,5-1 0 0,2 2 0 15,1-2 128-15,0 1-128 0,2 2 0 0,-3-1 128 0,-3 0-128 16,-2 1 0-16,0 2 0 0,-11-1 0 0,-7 1 0 0,-6-1 0 16,-6 1 128-16,-6 2-128 0,-4 1 0 0,-5 1 0 15,-6-1 0-15,-5 2 128 0,-5 0-128 0,-5 0 160 16,-4 0-160-1,-5 0 160-15,-6 0-160 0,-3 0 192 0,-2 0-192 0,-2-1 192 0,-9 2-192 0,0 0 0 16,0 0 144-16,0 0-144 16,0 0-656-16,-8 5-208 0,-4 0-32 0,-4 2-11664 15,-5 1-2336-15</inkml:trace>
  <inkml:trace contextRef="#ctx0" brushRef="#br0" timeOffset="7458.03">10259 2028 14735 0,'3'-6'1312'0,"0"-1"-1056"0,1 1-256 0,1-1 0 15,-2 0 3392-15,1 2 640 0,0 1 112 0,-4 4 16 16,0 0-1680-16,0 0-352 0,0 0-64 0,0 0-16 16,0 0-1072-16,0 0-208 0,0 8-64 0,-1 3 0 0,-2 3-32 0,-1 2-16 31,-1 3 0-31,-3 1 0 0,-2 2-336 0,-1 1-64 0,-2 1 0 0,0 0-16 0,0 0-240 0,-1 0 144 16,1 0-144-16,0-2 128 0,1-2-128 0,3-1 0 15,-2-2 0-15,3-3 128 0,2-2 0 0,-1-2 0 16,4-3 0-16,2-2 0 0,1-5-128 0,0 0 160 15,0 0-160-15,0 0 160 0,0 0-160 0,5-7 0 16,3-4-192-16,2-2 192 0,1-2-144 0,1-5 144 16,0-2 0-16,2-2 0 0,2-1-160 0,-1-2 160 15,1 0-128-15,0 1 128 0,-3 4 0 16,-1 3 0-16,0 1 0 0,-1 4 0 0,-1 3 0 16,-1 2 0-16,-1 2 192 0,-2 4-64 15,0 1 0-15,-6 2 16 0,7 3 0 0,1 3 0 16,-1 0-16-16,0 3 0 0,0 2 0 0,0 1 0 0,-2 1 0 0,0 2 0 0,-1 1 0 0,0 3 0 15,1-1-128-15,-1 3 128 0,1 1-128 0,-2-1 128 0,-1-1-128 16,1 1 0-16,1 0 144 16,-1-1-144-16,0-4 0 0,1-2 0 15,-1 0 0-15,0-2 0 0,2-1-336 0,-4-2-144 0,1-3-32 0,-2-6 0 32,0 0-1488-32,0 0-304 0,0 0-64 0</inkml:trace>
  <inkml:trace contextRef="#ctx0" brushRef="#br0" timeOffset="7659.92">9968 2057 39503 0,'0'0'1744'0,"-3"-4"368"0,3 4-1680 16,0-5-432-16,0 5 0 0,4-4 0 0,3-1 224 0,3 2-32 16,2 0-16-16,4 0 0 15,5 0 64-15,3 0 16 0,5 0 0 0,2-1 0 16,2 3-64-16,1-1-16 15,-2-1 0-15,0 0 0 0,-1-2-176 0,2 1-192 0,0-1 32 16,0 1 16 0,2 0-2208-16,1-1-432 0,1 1-96 0</inkml:trace>
  <inkml:trace contextRef="#ctx0" brushRef="#br0" timeOffset="8129.79">11214 1804 23039 0,'0'0'1024'0,"0"0"192"0,-4-4-960 0,0 0-256 16,-1 1 0-16,0 1 0 0,-3 0 2352 0,-1 1 416 16,-2-1 96-16,-2 4 16 0,-2-1-1008 0,-2 2-192 15,-1 1-32-15,-1 3-16 0,-3 1-768 0,1 0-160 16,0 5-16-16,-1 2-16 0,0 4-288 0,-1 0-64 16,1 2-16-16,1 1 0 0,1 0-160 0,2-1-16 15,2 1-128-15,2 0 192 0,1 0-192 0,4 0 0 16,0 0 0-16,3 0 0 0,3-1 0 0,2 0 0 15,2 0 0-15,2-1 0 0,4-3 0 0,1 1 0 16,0-2 0-16,2-1 0 0,2-2 0 0,3-1 0 0,1-2 0 16,3 0 0-16,1-2 0 0,1-3 0 15,1-1-208-15,2 0 64 16,-1-3-416-16,1-2-80 0,-1-3 0 0,-1-1-16 16,-1-3-144-16,-4-1-32 0,-2 0 0 0,-2-2 0 15,-1 0-16-15,-4 1-16 0,-2-1 0 0,-3 2 0 0,-3 1 480 0,-2 0 112 0,-3 2 16 0,0 0 0 0,-2 2 576 0,-1 1 112 16,0 0 16-16,0 3 16 15,-2 2 176-15,1 0 16 0,2 1 16 0,-1 3 0 0,1-1-144 16,1 3-16-16,-1 1-16 0,2 3 0 16,-1 1 48-16,2 2 16 0,0 3 0 15,2 1 0-15,0 0-112 0,1 2-32 0,1 1 0 0,1 1 0 0,0-2-16 0,1 2 0 16,-1 2 0-16,2-1 0 16,0-1-208-16,-1 0-64 0,0 0 0 0,2 0 0 15,-1 0-128-15,0-2 0 0,0-1 144 0,2-2-144 0,-1-3-224 0,2-1-112 16,-1-2-32-16,2-1 0 15,1-2-2032-15,0-1-416 0,3-3-64 0</inkml:trace>
  <inkml:trace contextRef="#ctx0" brushRef="#br0" timeOffset="8619.11">11748 2133 18431 0,'-2'-6'1632'0,"-2"0"-1312"15,1-2-320-15,-1 0 0 0,-2 1 4160 0,0 0 752 0,0 1 144 0,-1-1 48 0,0 0-3168 0,-1 3-624 16,-2 0-128-16,0 1-32 16,0 2-304-16,-1 1-64 0,-1 1-16 0,-1 3 0 15,-3-1-448-15,0 4-112 0,-3 0-16 0,2 3 0 16,-2 1-192-16,0 1 0 0,2 1 0 0,0 1 0 16,2 0 0-16,1 0 0 0,2 2 0 0,2-1 0 0,1 0 0 0,2 0 0 15,3-2 0-15,2 0 0 0,2 0-144 16,2-1 144-16,1 1 0 15,3-2-144-15,0-3 144 0,4 1-128 0,2-1 128 0,3-3-128 0,0-1 128 0,1-3-192 16,2-2 192-16,1-4-192 0,2-1 0 0,0-3-16 16,-2-4 0-16,0-4 0 0,0-3-48 0,-2-3 0 15,1-3 0-15,0-2 0 0,-2 0 48 0,-2-1 0 16,-2-1 0-16,-2 2 0 0,-1 1 208 0,-1 2 0 16,-3 1 0-16,-1 2 0 0,-3 1 256 0,0 1 80 15,-2 4 32-15,0 1 0 0,-2 3 176 0,1 2 32 16,1 2 16-16,-1 1 0 0,-1 2-160 0,3 5-48 15,0 0 0-15,0 0 0 0,-6 1-192 0,2 3-32 0,-1 4-16 16,2 2 0-16,1 2-144 0,0 2 0 0,-1 1 0 16,2 2 0-16,1 1 0 0,0 0 0 0,0 2 0 15,1 1 0-15,1 1 0 0,-1 0 0 0,0 0 0 16,1 0 0-16,1-1 0 0,1 0 0 0,-1 1 0 16,-1-1 0-16,-1-3-320 0,1 0 48 0,2 0 16 0,1-2 0 15,-2-2-1520 1,3 0-288-16,1-3-64 0,0-2-10016 0,2-1-2000 0</inkml:trace>
  <inkml:trace contextRef="#ctx0" brushRef="#br0" timeOffset="8827.89">12056 2152 29887 0,'0'0'1328'0,"0"0"272"0,0 0-1280 0,-3-3-320 16,3 3 0-16,0 0 0 0,-5-1 1712 0,5 1 272 15,-4 5 64-15,0 1 16 0,2 1-656 0,0 3-144 0,1 2-32 0,0 2 0 0,0 3-480 0,0 0-112 16,1 3 0-16,0 2-16 0,1 1-304 0,0 1-64 15,0 0-16-15,0 0 0 0,1-1-240 0,-1-2 128 16,2-1-128-16,-1-2 0 0,0-1 0 0,1-3 0 16,2-1 0-16,-1-2 0 31,0-1-672-31,2-2-176 0,-1-3-48 0,-5-5 0 0,7 1-2496 0,0-3-512 0</inkml:trace>
  <inkml:trace contextRef="#ctx0" brushRef="#br0" timeOffset="9381.32">12092 1535 29087 0,'0'0'1280'0,"0"0"272"0,0 0-1232 0,0 0-320 15,0 0 0-15,0 0 0 0,0 0 528 0,0 0 48 16,0 0 16-16,-4 3 0 0,0 1 320 0,-1 2 64 16,-2 0 16-16,1 2 0 0,-2 1-544 0,-1 0-96 15,-1 1-32-15,2 2 0 0,-1 0-160 0,0 0-32 16,0-1-128-16,1 0 192 0,2-1 64 0,0-3 16 0,3 1 0 15,0-1 0-15,1-1 416 0,0 0 80 0,2-6 0 0,3 5 16 0,-3-5-32 16,5 6-16-16,2-3 0 0,0 2 0 0,3-3-480 0,1 0-112 16,1-1-16-16,2 0 0 15,1-1-128-15,0-1 0 0,1-1 0 0,-1 0 0 16,1-1-416-16,0 1-16 0,1-1 0 0,-1 0 0 16,0-2-864-16,-1 1-176 0,-1-1-48 0,-1 1 0 15,0-1-496-15,-4-2-96 0,-1-1-32 0,-2 1 0 16,-1-1 224-16,0 0 64 0,-3 0 0 0,0 1 0 15,-1-2 1088-15,-1 1 208 0,-1-1 48 0,0 3 16 16,-2-1 1264-16,0 1 240 0,1 0 48 0,0 2 16 0,-1-1 880 0,-1 2 176 16,4 3 48-16,0 0 0 0,-2-2-496 0,2 2-80 15,0 0-32-15,0 0 0 0,0 0-752 0,-5 4-160 0,1 2-16 0,2 0-16 16,0 3-176-16,0 2-48 16,1 1 0-16,0 3 0 0,1 0-80 0,0 1 0 15,0 2-16-15,1 1 0 0,0-2-304 0,0 1 160 16,0 1-160-16,1-2 128 0,0 0-128 0,1-2 0 15,-1 1 0-15,-1-3 0 16,2 0-1984-16,-2-2-368 0,1-1-80 0</inkml:trace>
  <inkml:trace contextRef="#ctx0" brushRef="#br0" timeOffset="9871.77">11794 1331 5519 0,'0'0'496'0,"0"0"-496"0,0 0 0 0,0 0 0 16,-5-1 3776-16,5 1 640 16,-6-1 144-16,6 1 32 0,0 0-2080 0,0 0-400 15,0 0-96-15,0 0-16 0,0 0-480 0,0 0-112 0,0 0 0 16,7 1-16-16,1-1-640 0,3 1-128 15,4 0-32-15,2 0 0 0,4 0-48 0,5-1-16 0,3-1 0 0,3-1 0 16,3 0-160-16,3-1-48 0,-1-2 0 0,2 2 0 16,0-2-96-16,2 1-32 0,0 1 0 0,-1 1 0 15,1 0-64-15,-1 1-128 16,-3-1 176-16,-3 0-176 0,-2 0 160 0,-4 1-160 0,-4-2 128 0,-3 2-128 0,-4 0 128 0,-1 0-128 31,-4 1 128-31,-1 0-128 0,-4 0 0 0,1 1 0 0,-8-1 0 0,0 0 0 16,0 0-688-16,0 0-160 0,0 0-48 0,0 0-10688 15,0 0-2128-15</inkml:trace>
  <inkml:trace contextRef="#ctx0" brushRef="#br0" timeOffset="10820.83">15556 1186 24879 0,'-10'-7'1088'0,"4"4"256"0,-2 0-1088 0,-1 0-256 0,4 1 0 0,5 2 0 16,0 0 928-16,0 0 128 0,0 0 32 0,0 0 0 15,0 0-192-15,0 0-16 0,5-2-16 0,4 1 0 0,0 1-688 0,4 0-176 31,3 0 0-31,5 0 0 0,2-1 128 0,5-1 0 0,5-2 0 0,3 0 0 0,5-2 304 0,5 0 48 16,7-1 16-16,6 0 0 0,9-1 272 0,4-1 48 16,3-1 16-16,2 0 0 0,7 0-272 0,4-2-48 15,3 0-16-15,2 1 0 0,5 0-224 0,0 0-32 16,1 1-16-16,1 1 0 0,0 2-224 0,0 0 128 16,1 1-128-16,-2 0 0 0,-4-1 128 0,0 2-128 15,-1-1 0-15,-4 1 144 0,-4-1-144 0,-3 1 0 16,-5-1 0-16,-3 1 0 0,-3 2 144 0,-5-1-144 15,-5 1 160-15,-8 0-160 0,-7-1 0 0,-5 1 0 0,-6 0 0 0,-4 1 0 16,-3-1-128-16,-3 1-32 16,-4 0 0-16,-5-1 0 0,-4 1-176 0,-3 0-48 0,-4 1 0 0,-6 1 0 31,0 0-1344-31,0 0-256 0,0 0-64 0</inkml:trace>
  <inkml:trace contextRef="#ctx0" brushRef="#br0" timeOffset="11385.04">19977 578 25791 0,'0'0'2304'16,"2"-5"-1856"-16,0 1-448 0,2-2 0 0,-1 1 848 0,0-1 80 15,-1 1 16-15,1 0 0 0,-1 1 656 0,-2 4 128 0,0 0 16 0,0 0 16 16,0 0-800-16,0 0-144 16,0 0-48-16,0 0 0 0,0 9-352 0,0 2-80 0,0 2-16 0,-3 2 0 15,1 2 0-15,0 2-16 0,0-1 0 0,1 2 0 16,-1 6-128-16,1-1-32 0,0-1 0 0,-1-2 0 0,2-1-144 0,0 0 0 16,0-2 0-16,0 0 0 0,0-2 0 15,2-2 0-15,-1-2 128 0,0-1-128 16,0-1-336-16,0-1-112 0,1-1 0 0,0-1-16 15,1-2-2064-15,-3-6-416 0,0 0-64 0</inkml:trace>
  <inkml:trace contextRef="#ctx0" brushRef="#br0" timeOffset="11957.07">19987 416 17503 0,'0'0'1552'0,"0"0"-1232"0,-3-5-320 0,-2 0 0 15,0 1 1664-15,-1-1 288 0,0 2 48 16,-1 0 16-16,0 0-496 0,0 0-112 0,-2 1 0 0,0 1-16 16,-1 0-560-16,0 2-96 0,3 0-32 0,-2 1 0 15,-1 0-224-15,-1 3-48 0,-1-1-16 0,0 2 0 0,0-1 32 16,-2 3 0-16,1 1 0 0,-4 4 0 15,-2 0 32-15,0 3 16 0,0 2 0 0,4 1 0 16,0 3-272-16,-3 2-48 0,2 1-16 0,0 3 0 16,2 0-16-16,3 3 0 0,0-1 0 15,-1 7 0-15,2-2-16 0,3 0-128 0,2-4 192 16,3 1-64-16,2 0 16 0,2-1 0 0,3-2 0 0,3-1 0 16,1 1 96-16,3-1 16 0,3-2 0 15,4-1 0-15,2-1-48 0,2 0 0 0,1-3 0 0,3-1 0 0,0-3-208 16,3-4 176-16,-1-1-176 15,2-3 160-15,1-3-16 0,2 0 0 16,3-1 0-16,-1-2 0 0,2-5-16 0,1-1 0 0,-1-2 0 0,0-3 0 0,-3-5 32 0,-1-4 0 16,-2-3 0-16,-1-3 0 0,0-4 32 0,-3-4 0 15,-1-4 0 1,-1-1 0-16,-4-3-64 0,1-1-128 0,-3 1 192 0,-2-1-64 16,-3 0 0-16,-6 0 0 0,-2 1 0 0,-2 9 0 0,-3-4 192 0,-3-1 16 0,-5 0 16 0,-1 3 0 31,-4 2 128-31,-4 0 32 0,-2 3 0 0,-8-4 0 15,4 9-288-15,-2 0-48 0,-2-2-16 0,1 2 0 16,-1 2-160-16,-3 1 0 0,1 2 0 0,-4 3 0 16,-11 2-192-16,1 5 16 0,0 5 16 0,0 4 0 31,1 5-224-31,3 4-64 0,2 4 0 0,2 3 0 0,2 1-1472 0,2 2-288 0,2 1-64 0</inkml:trace>
  <inkml:trace contextRef="#ctx0" brushRef="#br0" timeOffset="13452.6">19823 626 8287 0,'0'0'736'0,"0"0"-592"0,0 0-144 0,0 0 0 16,-6 2 1552-16,6-2 288 0,0 0 48 0,0 0 16 16,0 0-304-16,0 0-64 0,-5 1-16 0,5-1 0 0,-6 0-96 0,6 0-16 15,0 0 0-15,0 0 0 0,-5-2-320 0,5 2-80 16,0 0-16-16,0 0 0 0,-3-4-208 0,2-1-32 0,1 5-16 0,-3-4 0 16,3-1-64-16,3 0-16 15,0-1 0-15,1 1 0 16,2-2-128-16,-1 2-16 0,1-2-16 0,0 1 0 15,0-3-16-15,-1 1 0 0,2 0 0 0,0 1 0 0,0-1-160 0,3-2-48 16,0 2 0-16,0 2 0 0,-1 0 0 0,-2 2 0 0,1 2 0 0,-1 0 0 16,-7 2-80-16,0 0-32 0,5 4 0 0,1 4 0 15,-2 0-160-15,-2 2 0 0,1 4 144 0,-1 1-144 16,-1 1 0-16,-1 2 0 16,-2 2 0-16,-2 0 128 0,0 2-128 0,-2 6 0 0,-1 1 0 15,-2-3 128-15,-1 0-128 0,0-2 0 0,0 0 128 16,0-3-128-16,-1-2 0 0,1-2 128 0,1-3-128 15,-1-1 0-15,-1-2 160 0,2-3-32 0,1 0-128 16,2-1 192-16,-1-2 96 0,1 0 16 16,6-5 0-16,0 0 0 0,0 0-32 0,0 0 0 0,0 0 0 0,0 0 0 0,0 0-16 0,0 0 0 15,7 2 0-15,1-1 0 0,1-1-80 0,0 0-32 16,2-1 0-16,3-1 0 0,1-3-144 16,3 1 192-1,1-2-192-15,2 1 192 0,1-2-192 0,3 1 0 0,1-1 0 0,4 0 128 16,3 2-128-16,1-1 0 0,-1 2 0 0,0-2 0 15,-1 2 0-15,-4-1 0 16,-1-1 0-16,-2 2 0 0,-4-1 0 0,-2 2 128 0,-4 0-128 0,-2 0 0 16,-3 1 0-16,-1 1 0 0,-4 0 0 0,-5 1 0 31,0 0-256-31,0 0-128 0,0 0-16 0,0 0-16 16,0 0-1440-16,0 0-272 0,0 0-64 0</inkml:trace>
  <inkml:trace contextRef="#ctx0" brushRef="#br0" timeOffset="14071.81">19788 574 20271 0,'0'0'1792'15,"-1"-3"-1424"-15,0-1-368 0,-2-1 0 0,2 1 1024 0,1-1 128 0,0 1 16 0,1-2 16 16,2 1 128-16,0-3 32 0,1 2 0 16,2 0 0-16,-1 1-480 0,3-1-96 15,1 1 0-15,1 0-16 0,0 0-80 0,1 0-16 0,1 1 0 0,0 1 0 16,0-2-48-16,-1 4-16 0,0 0 0 0,-1 1 0 15,-1 1-304-15,-1 1-64 0,0 2-16 0,-1 0 0 0,-2 3-208 0,0 0 176 16,-3 3-176-16,0 0 160 0,-2 3-160 0,0 2 0 16,0 1 0-16,-2 1 0 15,0 0 144-15,-5 2-144 0,-1 1 160 0,-3 4-160 0,-1 0 144 16,0 0-144-16,-1-3 128 0,1-1-128 0,-1-1 144 0,-2-4-144 16,1-1 160-16,0-1-160 0,-1-2 160 0,2-3-160 15,0 0 160-15,1 0-160 0,0-2 288 0,1 0-32 16,1-2-16-16,1 1 0 0,0-2-96 0,3 0-16 0,-1-1 0 0,3 1 0 15,4-3 32-15,0 0 0 0,0 0 0 0,0 0 0 16,0 0 96 0,0 0 32-16,4 4 0 0,3-1 0 0,1-2-48 0,1 1-16 15,3-2 0-15,4-3 0 0,-2 1-32 0,3-1-16 16,0 0 0-16,2-2 0 0,1-1-32 0,2-1 0 0,1 0 0 0,2 1 0 16,1-1 16-16,1 2 0 15,-1-1 0-15,2 3 0 0,-1 0-160 0,0 0 160 16,-3 1-160-16,-2 0 160 0,-2 1-160 0,-3 0 0 0,-1-1 0 0,-2 0 128 15,-2 2-128-15,-1 2 0 0,-3-4 144 0,-2 2-144 16,0 0 0-16,-6 0 128 16,0 0-128-16,0 0 0 0,0 0 0 0,0 0 0 0,0 0 0 0,0 0 0 15,0 0-368-15,0 0-32 0,0 0-16 0,0 0 0 16,0 0-1392-16,0 0-288 0,0 0-48 0</inkml:trace>
  <inkml:trace contextRef="#ctx0" brushRef="#br0" timeOffset="70624.47">3046 3642 20271 0,'0'0'1792'0,"0"0"-1424"0,0 0-368 0,0 0 0 0,0 0 656 0,-3-4 64 16,-1 0 16-16,4 4 0 16,0 0 624-16,-5 3 128 0,-4-1 32 0,1 3 0 0,0 3-432 0,0 3-96 15,-2 2-16-15,-1 3 0 0,-1 2-528 0,-2 2-96 0,0 1-32 0,0 1 0 16,1 0 224-16,-1 2 32 0,1 0 16 0,0 1 0 15,-1-2-592-15,2-1 0 0,1-1-192 0,0 0 64 16,1-2 128-16,1-1 0 0,0-3 128 0,1 0-128 16,2-2 128-16,0-2-128 0,1-2 160 0,0-2-160 15,1 0 240-15,0-2-48 0,0 0-16 0,4-5 0 0,0 0 16 16,0 0 0 0,0 0 0-16,0 0 0 0,-1-6-32 0,2-1 0 15,4-4 0-15,1-4 0 0,3-3-160 0,2-3-224 16,2-1 48-16,2-1 16 0,2-2 32 0,0 1 0 15,-2 1 0-15,0 2 0 0,0 1 128 0,-1 4 0 0,-1 3 0 16,0 1 128-16,-3 2 144 0,-1 2 48 16,-1 3 0-16,0 1 0 0,-2 2 64 0,2 1 0 15,0 1 16-15,-1 2 0 0,1 1-400 0,1 2-304 16,0-1 48-16,0 2 16 0,1 0 240 0,0 2 0 16,1 0 0-16,-1 1 0 0,-1 0 0 0,0 2 0 0,0 0 0 0,-1 3 0 15,0-1 0-15,0 0 0 0,-2 0 0 16,0 0 0-16,-1 2 0 0,-1-2 0 0,-1-1 0 15,-2 0 0-15,-1-1 0 0,-1 0 0 0,-1 0 0 0,-3 0 0 16,0-1 0-16,-2 0 128 0,-3-1 16 0,0 0 0 16,-1-1 64-16,-2 0 16 0,-2 0 0 0,-2-1 0 15,0 1 224-15,-3 0 32 0,-1 0 16 0,-2-3 0 0,0 1-96 16,-1-1-16-16,-2-1 0 0,2 0 0 0,0-2-192 16,3-1-32-16,-1 0-16 0,2 0 0 0,0 0-144 15,4-1 0-15,1 0 0 0,2 0 0 16,4-2-416-16,1 0-112 0,2-1-32 0,3-2 0 15,2 0-2512-15,3-2-496 0,4-2-96 0</inkml:trace>
  <inkml:trace contextRef="#ctx0" brushRef="#br0" timeOffset="71040.73">3612 3759 24239 0,'0'0'1072'0,"0"0"224"0,-4-5-1040 0,-1 2-256 16,0-1 0-16,-2 0 0 0,0 1 864 0,-1 1 112 0,0 0 32 0,-1 1 0 16,-2 1 656-16,0 2 128 15,0 1 16-15,-2 3 16 0,0-1-608 0,0 2-112 0,0-1-16 0,0 3-16 16,2 1-480-16,0 1-80 0,0 0-32 0,3 0 0 16,1 0-288-16,3 1-64 0,3 1-128 0,-1-1 192 15,4 0-192-15,1 1 0 0,2 0 0 0,4-2 0 16,0 0 0-16,2 0 0 0,1-1 0 0,3-2 0 15,3 0 0-15,2 0 0 0,2-2 0 0,3 0 0 0,-1-2 0 0,4 1 128 16,0-4-128 0,3-2 0-16,1-3 0 0,0 0 128 0,-2-3-128 0,-3-1 0 0,-1-2 144 0,-4-2-144 15,-3-2 128-15,-4 1-128 16,-5 0 192-16,-4 2-64 0,-1-1 0 0,-4 0 0 0,-4 0 144 0,0 0 32 16,-6 1 0-16,-1 0 0 0,-2 1 144 0,-4 1 16 15,-2 0 16-15,-2 1 0 0,-3 1-288 0,0 1-64 16,1 1-128-16,0 1 192 0,1 1-192 0,-1 1 0 15,0 1 0-15,4 1-160 16,1 0-304-16,2 2-64 0,0 0-16 0,3 2 0 16,1-1-1312-16,1 1-256 0,1 0-48 0,1 0-9104 15,2 0-1840-15</inkml:trace>
  <inkml:trace contextRef="#ctx0" brushRef="#br0" timeOffset="71339.24">3696 3488 32367 0,'-10'-14'1424'16,"7"8"304"-16,-1 1-1376 0,1-1-352 0,1 1 0 0,-2 0 0 15,1 1 1136-15,3 4 144 0,0 0 48 0,0 0 0 0,0 0-368 0,-4 2-64 16,-1 5 0 0,3 2-16-16,1 3-384 0,-2 4-80 0,-1 5-16 15,2 4 0-15,0 4 48 0,0 6 16 16,0 6 0-16,-2 3 0 0,0 3-176 0,-2 3-32 0,1 1-16 0,-2 2 0 15,1-1-32-15,0 1 0 0,2-2 0 0,-1-1 0 0,2-4-208 0,0-3 176 16,1-2-176-16,-1-4 160 16,2-3-160-16,0-1 0 0,0-4 0 15,0-3 0-15,1-3 144 0,0-2-144 0,0-3 160 0,0-4-160 16,0-2 0-16,0-2-128 0,0-1-16 0,0-2 0 16,0-7-2336-16,0 0-464 0,0 0-80 0,4-16-32 0</inkml:trace>
  <inkml:trace contextRef="#ctx0" brushRef="#br0" timeOffset="72273.67">3933 4535 10127 0,'-3'-11'448'0,"3"11"96"0,0 0-544 0,0-6 0 0,3-2 0 0,0-1 0 15,-3 0 3312-15,0 0 544 16,0-2 112-16,1 0 32 0,0 0-1920 0,0 0-384 0,1 0-80 0,1 1-16 15,2-1-560-15,0 1-112 0,2 1-32 0,1 2 0 0,0 2-416 0,0 0-96 16,1 0 0-16,0 3-16 0,1 1-32 0,-2 2 0 16,0 1 0-16,0 1 0 0,-2 3-208 0,0 3-128 15,-3 0 160-15,0 4-160 0,0 1 192 16,-6 1-48-16,0 3-16 0,-2-1 0 16,-3 3-128-16,-1 2 192 0,-2 1-192 0,-1 0 192 15,-1-1 208-15,0-2 48 0,-1 0 16 0,1-3 0 0,0-3-464 0,2-2 0 16,1-2 0-16,1-1 0 0,1-2 512 0,1-1 16 15,3-2 0-15,-1 1 0 0,0-2 80 16,5-3 16-16,0 0 0 0,0 0 0 16,0 0-208-16,0 0-32 0,0 0-16 0,0 0 0 0,0 0-144 0,7 3-32 15,2-2 0-15,2-1 0 0,1-1-192 16,3-1 0-16,0 0-144 0,1-1 144 16,2-1-608-16,-1 1-32 0,0 0 0 0,1-1 0 0,-1 1 640 0,1 0 0 15,-2 1 0-15,-1-1 0 0,-1 1 192 0,0 0 176 0,0 0 16 0,-2 1 16 31,-1-2-912-31,-1 2-176 0,-2 0-32 0,0 0-16 16,0-1-416-16,-2 0-96 0,-6 2-16 0,6-2 0 0,-6 2-2272 16,0 0-464-16</inkml:trace>
  <inkml:trace contextRef="#ctx0" brushRef="#br0" timeOffset="72715.17">4697 4008 31327 0,'0'0'2784'0,"0"0"-2224"0,0 0-560 0,0 0 0 16,0 0 864-16,-1-4 64 0,1-1 16 0,2 0 0 15,2 1 80-15,3 0 32 0,2 0 0 0,-1 1 0 16,6-1-464-16,0 0-80 0,1 0-32 0,1-1 0 16,0 2-320-16,2 0-160 0,1-2 160 0,-1 1-160 15,1-1 0-15,0 0 0 0,-2 2 0 0,1 0 0 16,-3 1-512-16,-2 0-160 0,-2 1-32 0,-2 0 0 31,-9 1-2320-31,0 0-480 0,0 0-80 0</inkml:trace>
  <inkml:trace contextRef="#ctx0" brushRef="#br0" timeOffset="72875.64">4597 4193 34783 0,'0'0'1536'0,"0"0"320"0,0 0-1472 0,0 0-384 16,0 0 0-16,0 0 0 15,0 0 896-15,0 0 128 0,0 0 0 0,6 4 16 0,2-2 48 0,3-1 0 0,4-1 0 0,3 0 0 32,2 0-656-32,3-1-128 0,2 1-32 0,2-1 0 15,-1-2-272-15,1 0-272 0,2-1 48 0,1-1-12512 16,-1 0-2512-16</inkml:trace>
  <inkml:trace contextRef="#ctx0" brushRef="#br0" timeOffset="74511.07">6214 3333 10127 0,'0'0'896'0,"0"0"-704"0,0 0-192 0,0 0 0 15,0 0 2480-15,0 0 464 16,0 0 80-16,0 0 32 0,0 0-1264 0,0 0-256 0,0 0-64 0,0 0 0 0,0 0-272 0,8 0-64 15,3-1-16-15,3 0 0 0,1-1-448 0,5-1-96 16,2 0 0-16,3-1-16 0,2-2 0 0,2 1 0 16,3-2 0-16,1 1 0 0,0-1-64 0,0 0-16 15,0 0 0-15,-1 0 0 0,-3 0-80 16,-2 2-16-16,1-1 0 0,-4 1 0 0,-4-1-208 16,-3 0-48-16,-1 1-128 0,-3 2 192 0,-2 0-64 0,-2 1-128 15,-3-1 176-15,-6 3-176 0,0 0 0 0,0 0-192 0,0 0 0 0,0 0 0 16,0 0-672-16,0 0-128 0,0 0-32 15,-6 4 0 1,-2-1-1792-16,-1 3-384 0,-2 0-64 0</inkml:trace>
  <inkml:trace contextRef="#ctx0" brushRef="#br0" timeOffset="74748.72">6461 3324 11967 0,'-6'0'1072'0,"-2"-1"-864"31,2 1-208-31,1 0 0 0,-1 0 3168 0,2 1 592 0,0 0 112 16,4-1 32-16,-6 3-1296 0,6-3-256 0,-3 5-48 0,1 2-16 0,0 1-928 0,2 3-176 31,0 2-32-31,2 2-16 0,1 3-336 0,0 0-64 16,0 2-16-16,1 2 0 0,0 2-272 0,1 0-64 15,-1 1-16-15,-1-1 0 0,1 1-208 0,-2 0-32 0,-1 1-128 0,0-1 192 0,0-1-48 0,-1-1-16 32,-1-2 0-32,0-1 0 0,0-1-128 0,0-3 0 0,0 0 0 0,-1-3 0 15,0-1-240-15,0-2 32 0,1-1 0 16,0-2 0-16,0-1-1328 0,1-6-272 0,0 0-48 0,0 0-15072 15</inkml:trace>
  <inkml:trace contextRef="#ctx0" brushRef="#br0" timeOffset="75144.84">6665 3713 31903 0,'0'0'1408'0,"0"0"304"0,0 0-1376 0,0 0-336 16,5-6 0-16,0 2 0 0,-1-1 880 0,1 1 96 15,2-2 32-15,1 3 0 0,1 1-64 0,-1 0-16 16,1-1 0-16,0 1 0 0,1 1-480 0,0 2-80 16,1 1-32-16,-1 1 0 0,-2 1-176 0,1 2-32 0,0 0-128 0,-5 2 192 15,1 1-64-15,-2 1-128 16,-2 1 176-16,-1 0-176 0,-2 0 176 0,-1 0-176 15,-3 1 160-15,0 0-160 0,-3 1 160 0,0 0-160 0,0-1 160 0,-1 0-160 16,2 2 192-16,-2-3-64 16,2-3-128-16,-2 0 192 0,2-1 48 0,2-1 0 15,1-1 0-15,5-5 0 0,0 0-16 0,0 0 0 0,0 0 0 16,0 0 0-16,0 0-224 0,5 4 144 0,1-1-144 0,2 0 128 16,0-1-128-16,2-1 160 15,1-2-160-15,1 0 160 0,2 0-160 0,1-2 0 16,2 1 0-16,-1 0 0 0,2-1 0 0,1-2 0 0,1 1 0 0,-1-1 0 15,0 0-608-15,-1-1-96 16,-1 0-32-16,2-1 0 16,0 1-2944-16,-2-2-592 0</inkml:trace>
  <inkml:trace contextRef="#ctx0" brushRef="#br0" timeOffset="75571.08">7256 3386 5519 0,'2'-18'240'0,"-2"12"64"0,-3-2-304 0,3 0 0 0,1 2 0 0,1-2 0 16,-1 0 5824-16,1 1 1088 15,0-1 240-15,0 1 32 0,0 2-4512 0,-2 5-912 16,0 0-176-16,0 0-48 0,0 0-624 0,0 0-128 0,0 0-16 0,0 0-16 15,0 0-240-15,4 6-64 0,-2 3 0 0,-1 2 0 16,-1 2-128-16,0 3-48 0,-1 1 0 16,-1 2 0-16,-2 2-128 0,2 0-16 0,-2 1-128 15,1 1 192-15,-1 1-192 0,1-1 176 0,0-1-176 0,-1-1 160 16,2-1-160-16,1 0 192 0,0-2-192 0,1-1 192 16,1-2 112-16,1-1 16 0,0-2 16 0,2-2 0 0,0-2 48 0,2 0 16 15,0-1 0-15,0-2 0 0,1 0-32 0,2-2-16 16,0-1 0-16,1-1 0 0,1-1-144 0,1 0-16 15,1-1-16-15,0 0 0 0,1 0-176 16,-1-1 160-16,1-1-160 0,0 1 160 0,2-1-160 0,-2 1 0 16,-1 0 0-16,1-1-176 15,-1 2-384-15,-1-1-80 0,-1 1 0 0,-1 1-16 16,-1 0-2032-16,-2 0-416 0,1 0-80 0</inkml:trace>
  <inkml:trace contextRef="#ctx0" brushRef="#br0" timeOffset="75903.98">7699 3577 35935 0,'0'-4'3200'0,"1"-2"-2560"0,-1 6-512 16,4-6-128-16,-1-1 512 0,2 2 64 16,0 0 32-16,2 1 0 0,0 1 224 0,0 0 64 0,2 3 0 0,1 1 0 15,0 1-512-15,0 0-112 16,-1 1-16-16,-1 3 0 0,0-1-128 0,0 3-128 0,-1-1 144 0,0 2-144 15,-3 0 176-15,0 1-176 0,-3 1 192 0,-2 1-192 0,-4 1 192 0,0-1-192 16,-3 3 192-16,-2-1-192 16,-1 1 192-16,1 0-64 0,0-2 0 0,3-1-128 15,-1-1 192-15,1-2-192 0,2-2 192 0,1 0-192 0,1-1 336 0,3-6-32 16,0 0-16-16,0 0 0 0,5 5 0 0,1-1 0 16,4-1 0-16,0-1 0 15,2-1-96-15,4-1-32 16,2 0 0-16,3-2 0 0,1 0-160 0,2-2 0 0,1 0 0 0,0-1 0 15,-1 1-416-15,0 0 32 0,-1-1 16 0,-1 2 0 16,-1 0-1648-16,-2 0-336 0,-2 1-64 0,-2 1-15216 0</inkml:trace>
  <inkml:trace contextRef="#ctx0" brushRef="#br0" timeOffset="76588.24">6163 3365 8287 0,'-10'-4'368'0,"10"4"80"0,-4-2-448 0,-1 0 0 16,0 0 0-16,2-1 0 0,3 3 3200 0,0 0 576 0,0 0 96 0,0 0 32 0,0 0-2192 16,0 0-432-1,0 0-96-15,0 0-16 0,0 0-576 0,5 0-112 0,4 1-32 0,1-1 0 16,2 0-208-16,0 0-48 16,2-1-16-16,3-1-12880 0</inkml:trace>
  <inkml:trace contextRef="#ctx0" brushRef="#br0" timeOffset="78277.57">5936 4354 2751 0,'0'0'128'0,"0"0"16"0,0 0-144 0,0 0 0 0,-5 0 0 0,5 0 0 16,-6-1 2880-16,2 0 560 0,0 1 96 0,-1-1 32 0,5 1-1952 0,-5-2-384 15,-1 1-80-15,2 0 0 16,-1 0-64-16,1 0-16 0,4 1 0 0,-4-2 0 0,-1 0-48 0,5 2 0 16,0 0 0-16,-4-3 0 0,4 3-320 15,0 0-64-15,-2-2 0 0,2 2-16 0,0 0-48 0,0 0 0 16,0 0 0-16,0 0 0 16,0 0-128-16,0 0-16 0,0 0-16 0,0 0 0 0,0 0-160 0,0 0-16 15,5-2-16-15,3 0 0 0,1 0 32 0,1 2 0 0,-1-1 0 0,5-1 0 16,1 1-32-16,4 0 0 0,4 0 0 15,1 0 0-15,5-1-224 0,0-1 128 0,4-2-128 0,4 1 0 16,2-2 0-16,5 1 0 0,6-1 0 0,5 1 0 16,5 0 0-16,3-1 0 0,0-2 0 0,5 0 0 15,3 1 128-15,5-1-128 0,5 1 0 0,0 1 0 16,-1-2 0-16,2 1 0 0,0 1 0 16,3 0 0-16,1 1 0 0,-3 0 0 0,-1 1 0 0,-2 1 0 0,-1 1 0 0,-3-1 0 15,-3 2 0 1,-5 1 0-16,-5-1 0 0,-5 0 0 0,-4 0 0 0,-3 1 0 15,-2 0 0-15,-3 0 128 0,-1 0-128 16,-4-1 0-16,-3 0 0 0,-4 0 128 0,-3 0-128 0,-4-1 0 0,-4 1 176 0,-3-1-176 16,-3 1 192-1,-3 0-192-15,-1 0 224 0,-2 0-64 0,-3 0-16 0,-1 1 0 0,-2-1 80 16,-5 1 16-16,0 0 0 0,0 0 0 16,7-2 32-16,-7 2 16 0,0 0 0 0,0 0 0 15,0 0-144-15,0 0-16 0,0 0-128 0,0 0 192 0,0 0-192 16,0 0-288-16,0 0 64 0,0 0 16 15,0 0-256-15,0 0-48 0,0 0-16 0,7 4 0 16,-7-4-592-16,5 2-112 0,-5-2-32 0,6 3-8832 0,-6-3-1760 0</inkml:trace>
  <inkml:trace contextRef="#ctx0" brushRef="#br0" timeOffset="82677.94">6877 4641 10943 0,'0'0'480'0,"0"0"96"0,7-3-448 0,-1-1-128 16,1 1 0-16,0 0 0 0,1-2 1008 0,0 1 176 16,-2 0 32-16,2 0 16 0,1-1 144 0,-1 0 32 0,-1 1 0 15,1 0 0-15,-4-1-384 0,2 2-80 16,-6 3-16-16,7-2 0 0,-3-2-464 0,-4 4-80 15,0 0-32-15,0 0 0 0,3-5-112 0,-3 5-32 16,0 0 0-16,0 0 0 0,2-6 96 0,-2 6 16 16,0 0 0-16,0 0 0 0,0 0 0 0,0 0 16 15,0 0 0-15,0 0 0 0,0 0-48 0,0 0-16 0,0 0 0 0,0 0 0 16,0 0-272-16,0 0 128 0,0 0-128 0,0 0 0 0,0 0 0 16,0 0 0-16,0 0 0 0,0 0-192 0,0 0 192 0,0 0 0 15,0 0 0-15,0 0 0 0,0 0 0 0,0 0 0 16,0 0 0-16,0 0 0 0,0 0 0 0,0 0 0 15,0 0 0-15,0 0 0 0,0 0 0 0,0 0-144 16,0 0 144-16,0 0 0 0,0 0 0 0,0 0-128 16,0 0 128-16,0 0 0 0,0 0 0 0,0 0 0 15,0 0 0-15,0 0 0 0,0-5 0 0,0 5 128 16,0 0 0-16,0 0 0 0,0 0-128 0,0 0 0 16,-2-6 0-16,2 6 0 0,0-4 0 0,0 4-128 15,0 0 128-15,0 0 0 0,0 0 0 0,-3-4 0 0,0-1 0 0,3 5 0 16,-4-3 0-16,4 3 192 0,0 0-32 0,-6-3-16 15,-2 0 320-15,0 2 64 16,0 0 16-16,-1 0 0 0,-2 1-112 0,0 1-32 16,-1 0 0-16,-2 1 0 0,1 3 32 0,-1-1 0 0,-1 4 0 0,-2 1 0 15,1 1 16-15,-1 2 0 16,2 1 0-16,-2 1 0 0,0 3-144 0,0 0-32 0,3 2 0 16,1 0 0-16,0 1-272 0,2-1 0 0,3 1 0 0,0 2 0 15,2-3 0-15,3-2 0 0,1 1 0 16,2-1 0-16,1-2 0 0,2-1 0 0,3-1 0 0,0 0 0 15,1-4 144-15,2 1-144 0,2-1 0 0,1-1 144 0,-1-2-144 0,3 0 192 16,2-2-192-16,1 0 192 0,3-2-192 16,0-1 0-16,0-2 0 0,1 0 0 0,-2-3 128 15,1 0-128-15,-1-1 0 0,-3-1 128 0,-2 1-128 0,-3-3 0 16,0-1 0-16,-4 1 128 0,-2 0-128 16,-2-1 0-16,-3 1-160 0,-2-2 160 15,-4 0-144-15,0 0 144 0,-2 0-128 0,-1 2 128 0,-1 0-224 0,0 1 32 16,-1 2 16-16,0-1 0 0,0 1 176 0,1 2-192 15,2 0 192-15,0 1-192 0,1 1 192 0,2 0-128 16,0 0 128-16,5 1-128 0,0 0 128 0,0 0 0 16,0 0 0-16,0 0 128 0,0 0 48 0,0 0 16 15,0 0 0-15,7 6 0 0,-1 1 80 0,0 2 32 16,2 1 0-16,0 3 0 0,-1 1 48 0,1 4 16 0,0 1 0 16,-1 1 0-16,0 1 112 0,-2 4 32 15,1 1 0-15,-1 1 0 0,0 2-256 0,-1 0-64 16,0-1 0-16,-1 0 0 0,-1-1-64 0,0 0-128 15,-1-2 176-15,0-1-176 0,-1-2 128 0,0-1-128 0,2 0 0 0,-1-2 0 16,-1-1 0-16,1-2 0 16,-1-3 0-16,0-1 0 0,0-1-688 15,1-2-32-15,1-3-16 0,-1 0 0 0,-1-6-2512 0,0 0-496 0</inkml:trace>
  <inkml:trace contextRef="#ctx0" brushRef="#br0" timeOffset="83333.36">7351 4582 24879 0,'-9'-5'1088'0,"9"5"256"0,0 0-1088 0,0 0-256 0,0 0 0 15,0 0 0-15,0 0 1808 0,0 0 304 16,6-3 64-16,0 1 16 0,3 1-848 0,2-1-192 16,3 0-16-16,3 0-16 0,2 0-496 0,2 1-112 15,3 0 0-15,0-2-16 0,0-1-192 0,3 1-48 0,1 2 0 0,1-2 0 16,-2-1-64-16,0 0-32 0,0-1 0 0,0 2 0 15,-2 0-160-15,-1-1 0 0,-1 1 0 0,-3 1 0 16,-2 0-192-16,-4 1 0 0,-3-1-16 0,-2 1 0 31,-4 0-560-31,-5 1-96 0,0 0-32 0,0 0 0 0,-5 1-480 0,-4 0-96 16,-3 1-32-16,-3 1 0 0,-1 1 160 0,-2-2 16 0,-1 1 16 16,-1 0 0-16,0 2 864 0,1 1 160 0,1-5 32 0,0 2 16 0,1 2 800 0,2-1 144 15,2-1 48-15,1 1 0 0,2 0 256 0,0 1 48 16,1 0 16-16,1 2 0 0,2 0-320 0,0 3-64 15,2 1-16-15,1 1 0 0,0 2-272 0,3 2-48 16,2 1-16-16,0 1 0 0,1 2-32 0,0 1-16 16,1 1 0-16,0 3 0 0,0-2 32 0,1 0 16 15,-2 1 0-15,-1-2 0 0,2-2-192 0,-3 1-144 16,0-2 192-16,0 0-192 0,0-2 192 0,-1-1-192 16,-1-3 192-16,-1-1-192 0,0-1 448 0,-2-2-32 15,0-1 0-15,-1-3 0 0,1-1-224 0,0 0-64 16,4-4 0-16,-6 2 0 0,1 0 320 0,-2-3 48 0,0-1 16 0,0 0 0 15,-3-2-160-15,0 1-32 0,0-1 0 0,-1-1 0 32,-1 0-320-32,1-1 144 0,1 0-144 0,0 0 0 0,0 0 0 0,0 0 0 0,-1 2-240 15,1 0 80 1,2 1-672-16,0 2-128 0,0-1-16 0,4 3-16 0,4-1-2496 16,0 0-496-16</inkml:trace>
  <inkml:trace contextRef="#ctx0" brushRef="#br0" timeOffset="83765.64">7821 5056 18431 0,'-1'-11'1632'0,"1"11"-1312"0,0-5-320 0,2 0 0 16,0-2 3392-16,1 2 592 0,2-2 128 0,0 2 32 0,2-1-2608 0,-1 2-528 31,2 0-112-31,-1 2 0 0,3 1-192 0,1 1-48 0,0 1 0 0,0 1 0 0,-1 1-336 0,1 1-80 0,-2 1-16 0,0 2 0 15,0 1-16-15,-3 2 0 16,-2 2 0 0,-1 0 0-16,1 1 96 0,-3 1 16 15,-1 1 0-15,-3 0 0 0,-2 2-128 0,-2-1 0 0,0 3-16 0,-1-2 0 16,-3 0-176-16,0-1 128 0,1 0-128 0,0-2 128 0,-1-2 0 0,2 0 0 0,4-2 0 16,-2-1 0-16,0-4 240 0,2 1 32 0,0-1 16 0,5-5 0 15,0 0-64 1,0 0-16-16,0 0 0 0,0 0 0 0,0 0-144 0,0 0-16 0,6 6-16 0,2-4 0 0,1-1-160 15,2-1 128-15,1 0-128 0,2-1 128 16,4 0-128-16,0-1 0 0,1-3 0 0,1 1 0 16,1 0 0-16,1-1 0 0,-1 0 0 0,1 0 0 0,-1 0 0 15,0 0 0 1,-2 1 0-16,-1 1 0 0,-3 2 0 0,-1 0 0 0,-3-2 0 0,-2 2 0 16,-2 0 0-16,-7 1 0 0,0 0-128 0,0 0 128 15,0 0-256-15,0 0 32 16,0 0 0-16,0 0 0 15,0 0-304-15,0 0-64 0,0 0-16 0,0 0 0 16,0 0-304-16,0 0-64 0,0 0-16 0,0 0-11216 16,0 0-2240-16</inkml:trace>
  <inkml:trace contextRef="#ctx0" brushRef="#br0" timeOffset="84446.75">9586 4006 9215 0,'0'0'816'0,"0"0"-656"0,0 0-160 0,0 0 0 0,0 0 2784 0,0 0 528 16,0 0 96-16,0 0 32 0,0 0-1136 0,0 0-208 16,0 0-48-16,0 0-16 15,0 0-176-15,0 0-48 0,0 0 0 0,8-1 0 0,-1-1-576 0,1 1-112 16,2 0-32-16,2 1 0 0,2 0-336 0,1 0-80 15,1 0-16-15,2 0 0 0,1 1-288 0,1-2-64 16,0 0-16-16,1 0 0 0,-1-2-144 16,0 0-16-16,0 0-128 0,0-1 192 0,-2 1-192 15,0 0 0-15,-1 0 0 0,-1-1 0 16,-2 2-784-16,-2 0-48 0,-1 1-16 0,-2 1 0 16,-1 0-2288-16,-8 0-464 0,0 0-96 0</inkml:trace>
  <inkml:trace contextRef="#ctx0" brushRef="#br0" timeOffset="84652.67">9686 4175 24879 0,'-15'-2'2208'0,"8"2"-1760"0,1 0-448 0,-1 0 0 16,1 2 2624-16,6-2 432 0,0 0 80 15,0 0 32-15,0 0-1696 0,0 0-352 16,0 0-64-16,0 0-16 0,6 1-160 0,4 0-48 16,2 0 0-16,2 0 0 0,3 0-448 0,2 0-80 0,2-1-32 0,1 1 0 15,-3-2-128-15,3 0-16 0,-1 0-128 0,1-1 192 16,0 0-192-16,0-2 0 0,-1 1 0 0,1 0 0 15,-1-2-320-15,-2 2-64 0,-2-1-16 0,0 0 0 16,-2 0-1664-16,-2 2-336 0,0-1-64 0,-2 1-14128 0</inkml:trace>
  <inkml:trace contextRef="#ctx0" brushRef="#br0" timeOffset="85756.16">11624 3163 5519 0,'0'0'496'0,"-6"-2"-496"15,6 2 0-15,-5-2 0 0,-2 0 3584 0,3 1 640 16,4 1 112-16,0 0 16 0,0 0-1712 0,0 0-336 15,0 0-80-15,0 0-16 0,5-6-672 0,2 2-128 16,0 1-16-16,2-1-16 0,2 1-624 0,2 0-128 0,2-4-32 0,1 2 0 16,3-1 64-16,3 2 16 15,-2-1 0-15,2 1 0 0,1 2-160 0,1 0-16 0,-1-1-16 16,1 1 0-16,-1 0-320 0,0 0-160 0,-1 1 160 16,0 0-160-16,0-2 128 0,-2 1-128 15,-1 0 0-15,-3 1 144 0,0 0-304 0,-4 1-64 16,-2-1-16-16,-2 1 0 15,-2 0-1440-15,-6 0-304 0,0 0-48 0,0 0-16 16,0 0-992-16,0 0-208 0</inkml:trace>
  <inkml:trace contextRef="#ctx0" brushRef="#br0" timeOffset="85944.28">11881 3147 15663 0,'0'0'1392'0,"-6"1"-1120"16,1 0-272-16,-1 2 0 0,0 0 2816 0,-1 1 512 0,3 0 112 0,-1 2 16 0,1 1-1072 15,1 2-208-15,-1 0-32 0,2 5-16 16,-1 1-816-16,1 3-160 0,1 1-48 0,0 1 0 15,-1 2-512-15,2 1-96 16,0 0-32-16,0 2 0 0,2 0-224 0,-2 0-48 0,1-2-16 0,0 2 0 0,0-1-176 0,1-1 0 16,0-1 144-16,0-1-144 0,1-1 0 0,-1-2 0 15,0 0 0-15,1-2-128 16,1 0-1296-16,-1-3-256 16,0-1-48-16,2-1-9664 0,-1-2-1936 0</inkml:trace>
  <inkml:trace contextRef="#ctx0" brushRef="#br0" timeOffset="86247.95">12108 3516 30399 0,'0'0'2704'0,"0"0"-2160"0,6-6-544 0,3 2 0 15,-2-1 592-15,2 1 16 0,1 0 0 0,1 1 0 16,-2 2 592-16,1 2 112 16,1 0 32-16,-3 2 0 0,1 1-848 0,-2 0-176 15,1 4-16-15,-1 1-16 0,-2 1-144 0,-2 1-16 0,-2 0-128 0,-2 1 192 16,-1 0 16-16,-2 1 0 0,-1 2 0 15,-3 0 0-15,-1-1-64 0,-1 1-16 0,1-1 0 0,-2-1 0 16,1-1 144-16,1-1 32 0,1-1 0 0,0 0 0 16,1-1 112-16,3-2 32 0,1-1 0 0,3-6 0 15,0 0-224-15,0 0-32 0,1 7-16 0,-1-7 0 16,5 4-176-16,3-1 0 0,1-2 0 0,2 0 0 0,1-1 0 0,2-1-144 16,-1-1 144-16,3-2 0 15,-1-2-656-15,4 1-32 16,2-2 0-16,1-1 0 0,0 1-1888 0,2-1-384 0,2-1-80 0,1-1-16 0</inkml:trace>
  <inkml:trace contextRef="#ctx0" brushRef="#br0" timeOffset="86576.91">12677 3133 35711 0,'0'0'1584'0,"0"0"320"0,1-7-1520 0,2 2-384 16,-3 5 0-16,2-6 0 16,-2 6 512-16,0 0 16 0,0 0 16 0,0 0 0 0,0 0 32 0,0 0 0 15,0 0 0-15,2 9 0 0,-1 1-160 0,0 3-32 16,-1 3 0-16,-1 2 0 0,0 3-208 0,-2 2-48 0,-1 1-128 0,1 2 192 16,0-1-192-16,0 0 176 0,-1 1-176 0,2-1 160 15,0-1-160-15,1-3 0 16,1-1 144-16,0-1-144 0,0-3 288 0,1 1-16 0,1-4 0 0,1-1 0 15,1-3 128-15,0-1 32 0,2 0 0 0,1-1 0 16,0-3-96-16,2-1-16 16,-2 0 0-16,4-3 0 0,-1-1-128 0,1-2-48 0,1 1 0 0,2-1 0 15,-1 0-144-15,1-2-224 0,0 1 48 16,1-1 16-16,-1 1-528 0,1 1-96 0,0 2-32 0,-2-2 0 31,-2 1-1840-31,0 1-368 0,0 1-80 0</inkml:trace>
  <inkml:trace contextRef="#ctx0" brushRef="#br0" timeOffset="86946.03">13065 3450 29775 0,'0'0'1312'0,"1"-7"288"0,0-1-1280 0,1 2-320 0,1-2 0 0,1 1 0 16,0 0 1280-16,3 0 192 0,0 1 32 0,2 1 16 15,0-1-496-15,0 2-80 16,2 1-32-16,1 1 0 0,0 1-288 0,1 1-64 0,-1 1-16 0,-1 2 0 16,0 1-160-16,-1 2-48 15,-1 1 0-15,-1 0 0 0,-2 2-144 0,-1 1-48 16,-2 1 0-16,-2 0 0 0,-2 0 64 0,-2 1 16 0,-3 1 0 0,-2 2 0 16,0-2-80-16,-2 1-16 15,0-1 0-15,0 0 0 0,1-2 32 0,0-1 0 16,2-1 0-16,0-1 0 0,1-2 240 0,4 0 48 15,-1-2 16-15,3-4 0 0,0 0-176 0,0 0-32 16,0 0-16-16,7 6 0 0,1-3-240 0,3-1 144 16,4 1-144-16,1-3 128 0,4-2-128 0,4 1-192 0,4-1 32 0,1 0 16 31,1-1-336-31,1-1-64 0,0 0-16 0,-1 0 0 16,0-1-2496-16,-2 1-496 0,-3-1-96 0</inkml:trace>
  <inkml:trace contextRef="#ctx0" brushRef="#br0" timeOffset="87497.08">11503 4125 30399 0,'-6'-1'2704'15,"1"0"-2160"-15,-2-2-544 0,1 1 0 0,0 0 816 0,0 1 48 16,6 1 16-16,0 0 0 0,-4-2 384 0,4 2 80 0,0 0 0 0,0 0 16 15,0 0-800-15,0 0-176 0,0 0-16 0,9 1-16 16,2 1-208-16,5-1-144 0,2-1 192 0,4-1-192 16,3-1 0-16,5-1 0 0,4-1 0 0,2-1 0 15,6-2 0-15,8 0 0 0,6-2 0 0,6 1 0 16,7-3 0-16,3 0 0 0,5-1 0 0,7 1 0 16,8-1 0-16,2 0 0 0,-1-2 0 0,6 0 0 15,5 1 128-15,-2 0-128 0,-2 0 0 16,3 0 0-16,3 0 0 0,-4 0 0 0,-4 2 128 0,-3 1-128 15,-4 3 0-15,-2 1 0 0,-3 2 0 0,-5-1 0 16,-7 2 0-16,-5 0 0 0,-7 1 0 0,-4 0 0 0,-6 1 144 0,-4 0-144 16,-3 1 0-16,-4 0 144 0,-5-1-144 0,-4 1 128 15,-4 0-128-15,-5 0 128 16,-3-1 80-16,-5 1 16 0,-2-1 0 0,1 1 0 0,-7 0-32 0,0 0-16 16,-7 0 0-16,0 0 0 0,5 1-176 0,-5-1 0 15,0 0 0-15,0 0-176 16,0 0-1360-16,0 0-288 0,0 0-48 0,-2 7-14880 0</inkml:trace>
  <inkml:trace contextRef="#ctx0" brushRef="#br0" timeOffset="88654.96">12088 4523 15663 0,'0'0'1392'0,"0"0"-1120"0,5-4-272 0,0-2 0 15,-1 1 1168-15,-1-1 176 0,1 2 48 0,-1-2 0 16,0 1-32-16,1-1 0 0,0 0 0 0,-3 0 0 0,1 1-208 15,0-1-64-15,-2 6 0 0,2-5 0 0,-1 0-160 16,0 0-32-16,-2-1-16 0,0 1 0 0,-2-1-64 0,0 2-16 16,-1 0 0-16,-2 0 0 0,3 2 48 0,-3 1 16 15,-1 1 0-15,-2 2 0 0,-2 2-448 0,-1 1-96 16,-3 2 0-16,1 0-16 0,-1 2-128 0,-2 2-32 16,-1 1 0-16,-3 3 0 0,1 0-144 0,1 4 128 15,-2 3-128-15,1 1 128 0,1 1-128 0,1-1 0 16,3-1 0-16,1 0 0 0,2-1 0 0,2-1 0 0,2-2 0 0,0 0 0 15,4 0 0-15,1-1 0 0,2-2-128 0,2-2 128 16,2-1-144-16,1-1 144 16,1-2-192-16,3-1 192 15,2 1-464-15,2-1 16 0,2-1 0 0,3-3 0 16,1-2-64-16,2-1-16 0,5-2 0 0,0 0 0 0,1-3 304 0,2-3 64 16,-2-3 16-16,-3 0 0 0,-1-1-48 0,-4-1 0 0,-2 0 0 0,-2 1 0 15,-3 0-272-15,-3 1-64 0,-1 0-16 16,-3 3 0-16,-1 1 544 0,-3 6 0 0,0 0 0 0,-3-4 0 0,-1 0 0 0,0 2 224 15,-3 1-16-15,0 1 0 16,1 1 0-16,-2 1 0 0,0 2 0 0,2 1 0 0,-1 0 64 0,1 1 16 16,0 4 0-16,2 0 0 0,0 1 96 0,3 1 32 15,1 1 0-15,-2 3 0 16,1 1 160-16,1 3 48 0,1 0 0 0,1 1 0 0,1 1 0 0,-1 1 0 16,0 2 0-16,0 0 0 0,-1 1-224 0,0-1-32 15,-1-1-16-15,0 0 0 0,0 0-128 0,0 0-32 16,-1 0 0-16,0-1 0 0,-1-2-192 0,0 0 0 0,0-2 128 0,-1-1-128 15,-2 0 0-15,2-2 0 16,-1 0-192-16,1-2 192 16,-1-2-1936-16,-1-1-288 0,1-2-48 0</inkml:trace>
  <inkml:trace contextRef="#ctx0" brushRef="#br0" timeOffset="90005.43">12964 4496 3679 0,'0'0'160'0,"0"0"32"0,6-2-192 0,-6 2 0 0,0 0 0 0,0 0 0 0,4-6 3840 0,-4 6 736 16,3-5 144-16,-3 5 16 0,2-7-2208 0,-2 7-448 16,0 0-96-16,0-6 0 0,0 6-400 15,0 0-80-15,0 0-16 0,0 0 0 16,0 0-336-16,0 0-80 0,-5 0-16 0,0 3 0 0,0 0-400 0,1 4-80 16,-1 1 0-16,-1 2-16 0,-2 1-288 0,1 4-48 15,-1 0-16-15,-1 1 0 16,1 2-208-16,2 0 0 0,-1-1 128 0,0 0-128 15,-1-2 0-15,1-3 128 0,2 0-128 0,0 0 0 0,-1-1 128 0,1-1-128 0,2-3 0 16,1 0 144-16,2-7-16 16,-2 5-128-16,2-5 192 0,0 0-64 0,0 0 0 0,0 0-128 15,0 0 192-15,0 0-64 0,0 0-128 0,2-7 0 0,0-1 0 16,2-2 128-16,2-2-128 0,1-4 0 16,-2-1 0-16,3-3-176 0,2-2 176 15,0 0-208-15,-2 1 80 0,2 1 128 0,0 1-176 0,-1 4 176 0,0 4-128 0,-2 0 128 16,1 1 0-16,-1 2 0 0,-3 3 0 0,-4 5 128 15,5-3 128 1,-5 3 16-16,0 0 16 0,5 3 0 0,-5-3 64 0,4 8 16 0,1-1 0 0,-1 3 0 0,0 2-128 16,-1 3-32-16,1 1 0 0,0 2 0 15,-2-1-208-15,2 2 0 16,1 0 0-16,-1-2 0 0,0 1 0 0,1-2 0 16,0 1 0-16,1-2 0 0,-2-1 0 0,2-1 0 0,-2-1 0 0,0-1 0 0,2-2 0 0,-2-1 0 31,0 0 0-31,1-2-160 15,-2-2-480-15,-3-4-80 0,0 0-32 0,0 0 0 0,0 0-1888 0,4-7-384 0</inkml:trace>
  <inkml:trace contextRef="#ctx0" brushRef="#br0" timeOffset="90228.77">12758 4519 8287 0,'-5'-5'736'0,"2"1"-592"0,0-1-144 0,0 0 0 15,2 0 5936-15,1 5 1152 0,4-5 224 0,1 1 48 0,0-2-5344 16,3 2-1072-16,3 1-224 0,4-1-32 16,1 1-320-16,3 0-64 0,2 1-16 0,2-1 0 15,1 0-160-15,-1 1-128 0,0-3 144 0,0 1-144 16,-2 0 128-16,0 0-128 0,-1 0 0 0,-1 1 0 16,-2-2 0-16,0 2-208 0,-3 0 16 0,-1 0 0 15,0 1-544-15,-3 0-96 0,0 1-32 0,-2 1 0 16,-1 1-1760-16,-7-1-336 0,6 2-80 0</inkml:trace>
  <inkml:trace contextRef="#ctx0" brushRef="#br0" timeOffset="90476.71">12706 4906 11055 0,'-4'1'976'16,"-2"1"-784"-16,6-2-192 0,-3 4 0 0,3-4 5248 0,0 0 1024 15,0 0 192-15,0 0 32 0,0 0-4256 0,2 5-832 16,3 1-192-16,2-2-16 0,3 0-368 0,3 0-80 0,3-2-16 0,2 0 0 16,3-2-352-16,3 0-80 0,2 0-16 15,1-2 0-15,1-1-160 0,-1-2-128 0,-2 0 144 0,1-1-144 0,-1 1 0 0,-1 0-160 16,-2 1 0-16,-1 1 0 31,-2-1-1408-31,-3 3-288 0,-1 1-48 0,-2 1-16 16,-2 3-1440-16,-2-1-288 0</inkml:trace>
  <inkml:trace contextRef="#ctx0" brushRef="#br0" timeOffset="90804.22">12925 5133 29487 0,'0'0'2624'0,"0"0"-2112"0,-5-4-512 0,2 0 0 0,0 0 1168 0,3 4 128 16,-1-6 32-16,1 6 0 0,4-5-240 0,-1-1-64 15,3 1 0-15,2 0 0 0,-1 1-608 0,3 0-128 16,1 1-32-16,0 2 0 15,0 0-256-15,-2 2 0 0,1 1 0 0,-1 2 0 0,-3-1 0 0,0 2 0 16,-1 1 0-16,-1 2 0 0,-4 1 0 0,-1 1 0 0,-3 1-208 0,-1 1 80 16,-2 2 128-16,-2 0 0 15,-1 1 0-15,-2 1 0 0,-2 0 176 0,0 1-48 16,-2-2 0-16,3-1 0 0,2-1 80 0,0-2 16 0,3-2 0 0,2 0 0 16,1-2 160-16,1-2 48 0,1 0 0 15,3-5 0-15,0 0-48 0,0 0 0 0,0 0 0 0,6 3 0 0,2 0-96 16,2-2-32-1,3-2 0-15,0 0 0 0,3-2-256 0,0-1 0 0,2-2 0 0,-1-1-144 16,1 0 144-16,1-1 0 0,1 0 0 0,-1 0 0 0,1-1-240 0,0-1-64 16,0 0-16-16,1 0 0 15,0-1-2064 1,1-1-432-16,0 0-64 0</inkml:trace>
  <inkml:trace contextRef="#ctx0" brushRef="#br0" timeOffset="91469.2">13881 4511 20271 0,'0'0'1792'0,"-7"-3"-1424"16,1 0-368-1,-1-1 0-15,0 0 944 0,0-1 112 0,-2 1 32 0,0 0 0 0,-1-2 576 0,0 3 128 16,0 0 32-16,0-1 0 0,-1 0-560 0,2 2-112 15,-1 1-32-15,0 1 0 16,0 0-480-16,0 2-112 0,-1 1-16 0,1 0 0 16,0 2-128-16,0 0-48 0,3 2 0 15,-3 1 0-15,2-1-160 0,0 2-48 0,1 2 0 0,1 1 0 0,2 0-128 0,-1 0 0 32,2 0 0-32,1 1 0 0,1-1 0 0,1-1 0 0,1 0 0 0,1-1 0 15,1-3 0-15,1 1 0 0,0-3 0 0,1 0 0 0,2-2-160 0,1-1 160 16,-1-1 0-16,3-1-144 0,0-2 16 0,1-1 0 0,1-3 0 15,0-1 0-15,3-4 128 16,0-2 0-16,1-3 0 0,-1-1 0 0,0-3 0 0,2-2 0 0,-1 0 0 0,1-4-192 16,-3-1 192-16,-1-1-128 0,-2 1 128 0,-2 1-128 31,-2 0 128-31,-2 4 0 0,0 1 128 0,-2 3-128 0,-2 1 576 0,-1 3 64 16,-1 2 0-16,1 2 0 0,-1 2 64 0,0 2 0 0,1 6 16 0,-1-5 0 0,-3 1-144 15,4 4-16 1,0 0-16-16,0 0 0 0,0 0-352 0,0 0-192 15,-3 6 192-15,0 3-192 0,1 1 0 0,-1 2 0 16,1 1 0-16,1 3 0 0,1 1 0 0,0 2 0 16,-1 0 0-16,1-1 0 0,0 2 0 0,1 0 0 15,-1-1 0-15,2-1-144 0,-1 0 144 0,2-1 0 16,-2-1 0-16,2 1 0 16,0-2-480-16,2-1-64 0,-1-1-16 0,2 0 0 15,-1-2-1584-15,2-2-320 0,1 0-64 0,-1-2-13696 0</inkml:trace>
  <inkml:trace contextRef="#ctx0" brushRef="#br0" timeOffset="91785.53">14091 4499 26719 0,'0'0'1184'0,"3"-5"240"0,0-3-1136 0,2-1-288 0,-1-1 0 16,1 1 0-16,0 2 1296 0,2-1 208 0,0 2 32 0,3 1 16 15,0 2-320-15,0 0-64 0,1 1-16 0,0 1 0 16,0 1-608-16,2 2-128 0,-2 2-32 0,-1 1 0 15,-1 1-192-15,-1 0-64 0,-2 2 0 0,-1 1 0 16,-2 0 0-16,-2 0 0 0,-2 1 0 0,-2 1 0 16,-3 0 0-16,0 1 0 0,-3 1 0 0,-1-1 0 0,0 0 0 0,0-1 0 15,2-1 0-15,1 0 0 0,0-2 128 0,3 0 32 16,2-2 0-16,2-6 0 0,0 0 112 16,-3 6 32-16,3-6 0 0,0 0 0 0,6 5-192 0,0-2-48 15,2-1 0-15,2 0 0 0,1-1-192 0,1-1 128 16,0 0-128-16,1-1 0 0,2 0-160 0,-1-1-128 15,0 0-32-15,2 1 0 16,-2 0-656-16,0-1-144 0,0 1-32 0,-1 0-10592 16,-1 0-2128-16</inkml:trace>
  <inkml:trace contextRef="#ctx0" brushRef="#br0" timeOffset="92151.51">14664 4397 16575 0,'8'-13'736'0,"-5"6"160"0,2 0-720 0,1-3-176 15,1-1 0-15,1 0 0 0,-2 0 3024 0,0-1 576 0,1 2 112 0,0 1 32 0,-1 0-1552 0,0 2-304 16,-1 2-64-16,0 0-16 0,-5 5-576 0,0 0-112 15,0 0-32-15,0 0 0 0,0 0-352 0,0 0-80 16,0 0-16-16,1 7 0 16,-2 3-192-16,-3 2-64 0,-2 3 0 0,-2 4 0 0,-2 3-192 15,-3 3-64-15,-4 4 0 0,0 3 0 16,-3 2 32-16,0 5 0 0,-2 3 0 0,0 1 0 0,0 0-160 0,2 0 0 16,2-1 0-16,0 0 128 15,1-2-128-15,0-1 0 0,3-3 0 0,1-1 0 0,0 0 0 0,2-2 128 0,2-2-128 0,0-2 128 16,1-3-128-16,1-3 0 15,3-2 0-15,0-2 0 16,0-1-704-16,2-2 0 0,1-2-16 0,0 1 0 0,1-4-2352 16,0-3-448-16,1-1-112 0</inkml:trace>
  <inkml:trace contextRef="#ctx0" brushRef="#br0" timeOffset="92448.79">14617 4894 29247 0,'11'-8'1296'0,"-6"5"272"0,3 0-1248 0,2-1-320 15,2 1 0-15,1 1 0 0,0 0 1088 0,0 1 144 32,2-1 48-32,-2 4 0 0,1 0-144 0,-3 2-32 0,-1 1 0 0,0 0 0 0,-4 2-640 15,-2 0-128-15,-1 2-16 0,-2 1-16 16,-2 1 96-16,-2 1 32 0,-3 0 0 0,-1 1 0 0,-2 3-176 0,-1-1-16 16,-2 2-16-16,-1-1 0 0,1 0-224 15,0-2 0-15,-1-1 128 0,4-1-128 0,0-2 0 0,2-1 0 16,3-1 0-16,0-2 0 0,4-6 208 0,0 7 0 15,0-7 0-15,4 5 0 16,0 0-16-16,3-2-16 0,0-1 0 0,6 0 0 16,-1 0-176-16,2-1 192 0,1-4-192 0,3 1 192 0,0-2-336 0,0-1-64 15,0 0-16-15,-1-1 0 16,1 0-1952 0,1-1-384-16,-1 1-64 0,0-1-13536 0</inkml:trace>
  <inkml:trace contextRef="#ctx0" brushRef="#br0" timeOffset="93133.54">14270 3850 8287 0,'0'0'736'0,"0"0"-592"16,0 0-144-16,-2-3 0 0,0-2 1600 0,-2 1 304 15,1-2 48-15,0 2 16 0,0 1-464 0,3 3-96 16,-5-5 0-16,1 1-16 0,-1 1 32 0,0-1 16 16,5 4 0-16,0 0 0 0,0 0-96 0,0 0 0 15,0 0-16-15,0 0 0 0,0 0-496 0,0 0-112 0,0 0-16 0,9 1 0 16,3 2-128-16,4-1-48 0,5 0 0 0,1 0 0 15,2-1 64-15,5 0 16 0,3-1 0 16,2 2 0-16,2-1-336 0,4 1-64 0,3-1-16 0,3 0 0 16,3 0 0-16,1-1-16 0,-1 0 0 0,-1 1 0 15,-3 0-48-15,-1 2 0 0,-2-2 0 0,-3 0 0 16,-2 1 32-16,-3 0 0 0,-4 0 0 0,-2 1 0 0,-4-2-160 16,-3 1 192-16,-2-1-192 0,-4 1 192 0,-3 0-192 0,-2 1 0 15,-2-1 0-15,-4 2 0 16,-4-4-544-1,2 6-192-15,1-1-32 0,-4 3-16 16,-3 1-1648-16,0 2-336 0,-5 1-64 0</inkml:trace>
  <inkml:trace contextRef="#ctx0" brushRef="#br0" timeOffset="93487.07">15155 4114 20271 0,'0'0'1792'0,"-2"-8"-1424"16,1 1-368-16,1-1 0 0,1 1 2368 0,1 1 416 0,-1-1 80 0,1 3 16 16,-2 4-784-16,3-6-160 0,2 2-16 0,-2 1-16 15,-3 3-992-15,6-3-192 16,-6 3-32-16,9 0-16 0,1 3-400 0,1 0-80 0,0 2 0 0,1 3-16 16,1 2-176-16,1 2 192 0,-2 2-192 0,1 4 192 15,0 3-192-15,0 2 0 0,-1 3 144 0,1 3-144 0,-1 2 224 0,0 3-32 16,-2 3 0-16,-2 5 0 0,-1 2 0 0,-3 4 0 15,-1 3 0-15,-3 2 0 16,-4 2-16-16,1-1-16 0,-4 0 0 0,1 1 0 0,-5-5-32 0,0 1-128 16,-2-1 192-16,-2-1-64 0,0-2-128 0,-3-3 0 15,0-3 0-15,-3-3 128 16,-2-2-448-16,-3-3-80 0,-1-3-32 0,-1-1 0 16,1-4-528-1,-2-1-128-15,0-2 0 0,-1-1-16 0,-1-2-2416 0,1-1-496 0</inkml:trace>
  <inkml:trace contextRef="#ctx0" brushRef="#br0" timeOffset="93908.15">13469 4373 16415 0,'0'-14'720'0,"1"9"160"0,-1-3-704 0,2-1-176 15,-1-1 0-15,0 2 0 0,-1 0 1600 0,0 1 272 16,0 1 64-16,0 6 16 0,0 0 224 0,0 0 32 16,0 0 16-16,0 0 0 0,0 0-944 0,-2 7-176 15,-2 4-32-15,1 5-16 0,0 4-400 0,-1 3-80 16,1 3 0-16,0 5-16 0,-1 3-16 0,-1 5 0 16,2 2 0-16,-1 6 0 0,1 1-160 0,2 3-16 15,1 0-16-15,2 3 0 0,1 0-352 0,2-1 0 0,1 0 0 0,0-3 0 16,2-1 0-16,2-2 0 0,1-3 0 0,1-1 0 15,2-1 0-15,2-5 144 0,1-3-144 16,2-1 0 0,3-2-240-16,0-4-144 0,2-2-48 0,3-3 0 15,3-5-1472-15,2-4-288 0,5-3-64 0</inkml:trace>
  <inkml:trace contextRef="#ctx0" brushRef="#br0" timeOffset="94511.91">15526 3952 4607 0,'0'0'400'0,"1"-5"-400"16,-2-3 0-16,-1 3 0 0,-2-1 5888 0,0 2 1104 15,2 0 224-15,2 4 32 0,0 0-5104 0,0 0-1024 0,0 0-208 0,0 0-32 16,0 0-256-16,4 8-48 15,-2 1-16-15,-2 2 0 16,-2 1-432-16,-1 0-128 0,1 1 0 0,0 1 0 16,0-2 0-16,0 0 0 0,-1-1 0 0,2 0 0 0,1-1 176 0,1-2-32 0,0-1 0 0,2 0 0 15,-3-7 304-15,5 6 64 16,2 0 16-16,0-1 0 0,1 0-16 0,2-2-16 16,1 0 0-16,1-1 0 0,2 0-288 0,1-1-48 0,-1-1-16 0,0 0 0 15,1-1-144-15,-1-1-144 16,-1 0 144-16,0-1-208 0,1 0-720 15,-3-1-144-15,0 1-16 0,1 0-16 0,-5-3-2160 0,2 1-448 16,-1-1-64-16</inkml:trace>
  <inkml:trace contextRef="#ctx0" brushRef="#br0" timeOffset="94701.03">15772 3905 28383 0,'0'0'1264'0,"-6"-3"256"0,1 1-1216 0,5 2-304 16,-6-3 0-16,6 3 0 0,-6 0 1584 0,1 1 256 15,1 3 48-15,-1 0 16 0,1 4-880 0,1 1-160 16,0 1-32-16,1 3-16 0,-1 2-240 0,2 3-64 31,-1 0 0-31,-1 3 0 0,1 0-256 0,1 2-48 16,0 2-16-16,1 0 0 0,0 0-192 0,1-1 128 0,1-1-128 0,1-1 0 15,-1-1 0-15,0 0 0 0,0 0 0 0,1-1 0 16,2-2-1952-16,-2-3-336 0</inkml:trace>
  <inkml:trace contextRef="#ctx0" brushRef="#br0" timeOffset="96724.06">17348 3497 33055 0,'0'0'1472'0,"0"0"288"0,0-4-1408 0,0 4-352 16,0-6 0-16,0 6 0 0,4-5 672 0,-4 5 64 16,5-4 16-16,1 2 0 0,2 0-240 0,2 1-32 31,1 0-16-31,1 1 0 0,0 1-464 0,1 1 0 0,1-1 0 0,2 0 0 0,1 0-208 0,-1 0-48 16,-1 2 0-16,1-1 0 15,-3 0-1872-15,0 1-384 0,-1 1-80 0</inkml:trace>
  <inkml:trace contextRef="#ctx0" brushRef="#br0" timeOffset="96897.63">17232 3706 6447 0,'-13'1'272'0,"13"-1"80"0,0 0-352 0,0 0 0 16,0 0 0-16,0 0 0 0,0 0 6160 0,0 0 1168 16,0 0 224-16,0 0 64 0,5 4-5440 0,1 1-1088 0,4-2-224 15,2 0-32-15,3 1-160 0,1-2-32 0,2 0 0 0,1-1 0 16,2 0-336-16,0-1-80 0,0 0-16 0,1-2 0 15,1-1-592-15,1 0-112 0,1-2-16 16,-1 1-10992-16,-2-3-2192 0</inkml:trace>
  <inkml:trace contextRef="#ctx0" brushRef="#br0" timeOffset="97766.77">19364 2930 17503 0,'-4'-3'1552'16,"-1"-1"-1232"-16,0-2-320 0,1 1 0 16,0-1 3136-16,-1 1 560 0,-3-1 112 0,3 1 32 0,2-2-1872 0,4 1-368 15,4-2-80-15,3-1-16 16,1 0-800-16,4 0-144 0,1 1-48 0,2 0 0 16,2 1-160-16,0 2-32 0,0-1-16 0,0 2 0 0,-1 1-304 15,0 2 160-15,-2 2-160 0,0 2 128 0,-3 1-128 0,-1 3 0 16,-4 3 0-16,0 2 0 15,-3 1 0-15,-1 3 0 0,-3-1 144 0,-1 1-144 0,-4 3 0 0,0 1 144 16,-4 1-144-16,-1 1 0 0,-1 1 144 0,0-1-144 16,1-1 0-16,-1-1 144 0,-1-3-144 0,2 0 0 15,2-3 0-15,2-2 128 0,-1-2-128 0,2-1 160 16,1-1-160-16,3-3 160 0,1-5-160 0,0 0 0 16,1 6 0-16,-1-6 128 0,6 4-128 0,2-1 0 15,0-1 0-15,2 2 128 0,-1-1-128 0,2 0 0 16,1 0 0-16,2 0 128 0,1 0-128 0,-1 2 0 0,1 1 0 0,-1 2 0 15,0 2 0-15,-2 0 0 0,-2 0 144 0,-1 1-144 16,0 0 128-16,-4 0-128 0,-1-2 128 0,-1 2-128 16,-3-1 320-16,-1 0-16 0,-3-1 0 0,-1 0 0 15,-3 0-128-15,-1-1-32 0,-2 2 0 16,-2-1 0-16,-2-1 32 0,-2 0 0 0,0-1 0 16,-2 0 0-16,-1-1-32 0,1-1 0 0,0-1 0 15,0 0 0-15,0-2-144 0,2-1 0 0,0-1 0 0,1 1 0 16,-1-2-480-16,2-1-128 0,0-2-32 0,3 0 0 15,2 0-2160 1,3-2-432-16,0-2-96 0</inkml:trace>
  <inkml:trace contextRef="#ctx0" brushRef="#br0" timeOffset="98068.92">19766 2923 31327 0,'0'0'2784'0,"3"-7"-2224"16,3 2-560-16,1-1 0 0,2 2 800 0,1 0 48 15,0 3 16-15,-1 2 0 0,-2 2-64 0,1 0-16 16,0 1 0-16,-1 3 0 0,0 1-496 0,0 2-96 16,-3 3-32-16,-1 1 0 0,0 3-32 0,-3 0 0 15,-3 2 0-15,0 1 0 0,-1 2-128 0,-4 0 128 0,-1 0-128 0,-1 0 128 16,-2-1-128-16,0-2 0 0,-1 0 144 0,1-1-144 16,2-3 144-16,1-2-144 15,1-2 192-15,3-1-192 0,0-1 432 0,2-1-32 16,1-4 0-16,2-4 0 0,0 0-48 0,0 0-16 0,2 7 0 0,-2-7 0 15,8 4 80-15,2-2 16 16,-1-1 0-16,0 0 0 0,4-1-240 0,-2-1-32 0,1 0-16 0,2-1 0 16,0 0-144-16,3 0 0 0,1-1 0 0,1 0 0 15,-1 0-192-15,-1 0-64 0,4-1 0 0,0 1-16 16,1-1-2144-16,1-2-416 0,0 2-96 0</inkml:trace>
  <inkml:trace contextRef="#ctx0" brushRef="#br0" timeOffset="98402.2">20303 2895 27647 0,'0'0'2448'0,"0"0"-1952"0,-1-4-496 16,1 4 0-16,1-6 1104 0,-1 6 128 0,3-4 32 0,1 0 0 16,3 0 144-16,2 1 48 0,1 0 0 0,2-1 0 15,2 0-432-15,4 1-96 16,2-1-16-16,4 1 0 0,1 0-352 0,4-1-80 0,2 1-16 0,2 0 0 16,0 0-240-16,0-2-48 0,0 0-16 0,-2 1 0 15,-2 1-160-15,-1 0 0 0,0-1 0 0,-4 2 0 0,-4 0 0 0,0 0 0 16,-3 0 0-1,-1-1-176 1,-3 3-1328-16,-2 0-272 0,-2 0-48 0,-3 2-16 0,-6-2-1648 16,0 0-336-16</inkml:trace>
  <inkml:trace contextRef="#ctx0" brushRef="#br0" timeOffset="98617.44">20735 2858 15663 0,'0'0'688'0,"-4"-1"144"0,-2-1-656 0,1 0-176 0,-2 1 0 0,0 0 0 0,2 0 3968 0,-2 1 752 16,2 1 144-1,-2 1 48-15,2 2-2736 0,0 0-560 16,2 2-96-16,1 1-32 0,0 3-752 0,-1 2-160 0,1 3-16 0,0 1-16 0,2 5-128 0,-2 0-32 16,2 0 0-16,0 2 0 0,0 1-192 0,2 0-32 15,-2 1-16-15,0-1 0 16,0 1-144-16,1 0 0 0,0 0 144 0,0-1-144 16,0-1 128-16,0-1-128 0,2-2 128 0,-1-2-128 0,0 1-208 15,0-2-112-15,0-2-32 0,2-2 0 16,-1-1-2704-1,0-2-528-15</inkml:trace>
  <inkml:trace contextRef="#ctx0" brushRef="#br0" timeOffset="98894.59">20854 3247 31327 0,'0'0'2784'0,"0"-5"-2224"15,2 0-560-15,0 0 0 0,1 0 992 0,1 1 96 16,-4 4 0-16,5-3 16 0,-5 3 48 0,7 1 16 15,-1 2 0-15,1 2 0 0,-4 0-720 0,1 2-128 16,-1-1-48-16,-2 3 0 0,-1 1-16 0,-1 1-16 16,-2 0 0-16,-2 0 0 0,0-1-96 0,-1 1-16 0,2 1 0 15,-2-1 0-15,1 0-128 0,-2 0 192 0,2-1-192 0,-1 0 192 16,1 0-192-16,0-3 0 0,2 1 0 16,3-1 0-16,1-3 0 0,2 2 0 0,2-2 128 0,-5-4-128 15,0 0 0-15,8 3 128 0,1-1-128 0,4 0 128 0,1-2-128 16,1-2 0-16,3 0 144 0,-1-1-144 15,3-1-320-15,2-2-128 0,4-1-16 16,0 0-11888-16,1-3-2384 16</inkml:trace>
  <inkml:trace contextRef="#ctx0" brushRef="#br0" timeOffset="99259.64">21374 2868 31327 0,'-1'-13'1392'0,"1"7"272"0,0 1-1328 0,2-1-336 0,0 1 0 0,2-1 0 15,0 1 944-15,-4 5 112 16,2-5 32-16,-2 5 0 0,0 0 64 0,0 0 0 0,0 0 16 16,0 0 0-16,6 2-544 0,-1 4-112 0,-1 2-32 15,-2 1 0-15,0 4-192 0,-2 1-32 0,-1 2-16 0,-1 4 0 16,-1 1-240-16,0 2 0 0,-1 1 128 0,-1 1-128 15,2-1 0-15,-1 1 0 0,1-1 0 0,2-1 0 16,0-2 144-16,1 1-144 0,0-2 128 0,2-1-128 16,1-3 368-16,1 0-16 0,-1-5 0 15,2-1 0-15,0-3 80 0,2 0 16 16,-1-2 0-16,2 2 0 0,1-4-144 0,1-1-32 0,2 0 0 0,1-2 0 0,1-2-144 0,2 1-128 16,-1-1 192-16,1-1-192 0,-1 0 0 15,0 0 0-15,1 0-160 16,0 1 160-16,-1 0-592 0,-1-1 0 0,-1 1 0 0,-1 1 0 15,-1 2-1344-15,-1-1-272 0,0 0-48 16,-1 0-15088-16</inkml:trace>
  <inkml:trace contextRef="#ctx0" brushRef="#br0" timeOffset="99697.92">21817 3172 23039 0,'0'0'2048'0,"0"0"-1648"0,0 0-400 16,3-4 0-16,-1-1 1472 0,0-1 192 15,1 1 64-15,1 0 0 0,0 1 16 0,1 0 16 0,2 1 0 0,0 1 0 0,0 0-736 0,1 1-160 32,0 1-32-32,1 0 0 0,0 1-256 0,1 1-48 15,-1 1-16-15,-1 2 0 0,0-1-96 0,-1 2-32 0,0 0 0 0,-2 3 0 0,-2 1-48 0,-2 1-16 16,-2 1 0-16,-2 0 0 16,1 0-64-16,-4 0 0 0,-1 1-16 0,0 1 0 15,0-2-112-15,-1 0 0 16,0-2-128-16,2 0 192 0,0 0-192 0,1-2 0 0,0-1 128 0,3-2-128 15,-1 1 128-15,3-6-128 0,0 0 176 0,0 0-176 16,3 5 240-16,1 0-64 0,4-2-16 0,3 0 0 16,2-1-32-16,5-2 0 0,2-2 0 0,4 1 0 15,0 0-128-15,3-1-272 0,0-1 64 16,3-1 16-16,1 2-1984 16,0 0-400-16,2 0-80 0</inkml:trace>
  <inkml:trace contextRef="#ctx0" brushRef="#br0" timeOffset="100387.54">19324 3915 14735 0,'-11'-3'1312'0,"5"3"-1056"0,-2-1-256 0,1-1 0 16,0 1 2608-16,2 0 464 0,-1 0 80 0,6 1 32 0,0 0-1200 0,0 0-224 15,0 0-48-15,0 0-16 16,0 0-512-16,0 0-96 0,7 0-32 0,3 0 0 0,4 0-272 0,2-1-48 16,2-1-16-16,3-1 0 0,1-1-320 0,4 0-64 15,6-2-16-15,7 0 0 16,7 0-32-16,7 1-16 0,6-2 0 0,4-1 0 0,1 0-112 0,9 0-32 0,10 0 0 0,4 1 0 16,2-2-128-16,6-1 0 15,7 1 0-15,3 0 0 0,2-1 0 0,3 0 0 16,1 2 128-16,1-2-128 0,-1 0 0 0,3 0 0 15,0 1 0-15,-1 0 0 0,-3 1 0 0,0-1 0 16,-1 1 0-16,-2 0 128 0,-2 2-128 0,-6 1 0 0,-6 2 0 0,-2 1 0 16,-2 0 0-16,-5 1 0 0,-7-1 0 15,-5 4 0-15,-6 0 0 0,-6 0 128 16,-5-1-128-16,-4 1 0 0,-4 0 0 0,-4 1 0 0,-5-2 0 0,-4 1 0 16,-4 0 0-16,-3 0 0 0,-4-1 0 0,-5 2 0 15,-2-2-144-15,-3 0-112 16,-3 0-32-16,-2 0 0 0,-8-1-480 15,0 0-112-15,0 0-16 0,0 0 0 0,0 0-2112 0,-8 6-448 0</inkml:trace>
  <inkml:trace contextRef="#ctx0" brushRef="#br0" timeOffset="100980.41">20224 4431 24767 0,'3'-11'1088'0,"-2"6"240"0,-1 0-1072 0,2-1-256 16,-1 1 0-16,2-1 0 0,1 2 1488 0,-4 4 240 16,0 0 64-16,0 0 0 0,0 0-288 0,0 0-48 15,0 0-16-15,0 0 0 0,-6 8-544 0,0 3-128 16,-3 3 0-16,-2 3-16 0,-1 0-432 0,-4 3-64 0,1 2-32 0,-2 2 0 16,-1 0-224-16,0 3 128 15,0-1-128-15,2 1 0 0,-1-2 128 0,3-1-128 0,1-2 0 16,2-1 144-16,1-2-144 0,2-3 0 15,3 0 0-15,-2-4 0 0,4-2 192 0,1-3-32 0,2-7-16 16,0 0 0-16,0 0-16 0,0 0 0 0,0 0 0 0,7 0 0 16,1-3-128-16,1-4 160 0,1-4-160 0,2-2 160 15,1-3-160-15,1-2 0 0,1-2 144 0,0-2-144 0,2-2 0 16,-3 0 0-16,0 1 0 0,1 2 0 0,-1 1 0 16,-4 4 0-16,0 1 0 0,1 4 0 0,-5 1 272 0,1 4-16 15,-2 1 0-15,-5 5 0 0,0 0-32 16,7 0-16-16,-7 0 0 0,7 6 0 15,-2 0 16-15,-1 4 0 0,1 2 0 0,-2 4 0 0,0 0-16 0,1 3 0 16,-1 0 0-16,2 1 0 0,-2 0-80 0,-1 2-128 16,0 2 176-16,0-2-176 15,1-2 160-15,-1 2-160 0,0-2 128 0,1-1-128 16,1-1 0-16,-1-2 0 0,-1-3 128 0,0-3-128 0,2 0 0 0,-3-1-144 0,0-1 144 0,1-2-208 31,0 0-448-31,-2-6-96 0,0 0-16 0,0 0 0 16,0 0-1824-16,0 0-368 0,0 0-80 0</inkml:trace>
  <inkml:trace contextRef="#ctx0" brushRef="#br0" timeOffset="101179.74">19909 4490 30399 0,'-9'-13'2704'0,"6"6"-2160"0,0 0-544 0,3-1 0 0,2 1 1296 0,1 0 160 16,1-1 16-16,3 0 16 0,3 1-912 0,3-1-192 0,3 1-48 0,5 2 0 0,5 0-80 15,3 1-32-15,5 1 0 0,1-1 0 16,2 2-96-16,-1 0-128 0,-1-1 176 0,1 1-176 16,-1-1 0-16,-1 2-352 0,0-1 48 0,2 1 16 15,3 1-2656-15,2 0-512 16</inkml:trace>
  <inkml:trace contextRef="#ctx0" brushRef="#br0" timeOffset="101668.84">21227 4268 10127 0,'0'0'896'16,"-3"-5"-704"-16,0 0-192 0,-1 0 0 15,-1-1 4416-15,-1 1 832 0,-2-1 192 0,-1 2 16 0,-1-1-2896 0,-1 2-576 16,-2 1-112-16,-1 1-16 16,-3 2-704-16,-1 1-128 0,-2 1-16 0,-2 3-16 0,1 2-480 0,-1 1-112 0,-2 4-16 0,0 2 0 15,-1 3-208-15,3 1-48 16,1 3-128-16,1 1 192 0,0 3-192 0,2 0 0 0,7-4 0 0,1 1 0 15,0 1 0-15,3 1 0 0,0-1 0 0,3-1 0 16,0 0 0-16,3-1 0 0,2-1-128 0,4-1 128 16,-1 0 0-16,3-3 0 0,3 0 0 0,1-2 0 15,0-1-208-15,3 0 16 0,4-3 0 0,6 1 0 0,-1-2-80 0,0-5-16 16,1-2 0 0,-1-2 0-16,-1-2-48 0,-1-3-16 15,-2-3 0-15,-3-3 0 16,-1-1-208-16,-3-1-32 0,-1-1-16 0,-2 0 0 0,-2 0 336 0,-2 1 64 0,-3 1 16 0,-2 1 0 0,-1 1 416 0,-1 2 96 31,-3 1 0-31,1 1 16 0,-2 2 240 0,0 2 64 0,-2 1 0 0,0 2 0 16,1 3-384-16,-3 1-64 0,1 2 0 0,0 2-16 15,0 1 32-15,0 3 16 0,1 1 0 0,0 3 0 0,0 2-32 16,2 1 0-16,-2 1 0 0,1 0 0 0,3 1 0 16,-2 0 0-16,2 0 0 0,1-1 0 0,1-1 0 15,0 1-16-15,1 0 0 0,0-1 0 0,2-1-176 16,0-2 0-16,1-1 0 0,0-2 0 0,0-2 128 0,1 0-128 15,1-5 128-15,0 0-128 16,-2-1-272-16,-2-7-144 0,3 5-32 0,-3-5 0 16,0 0-1840-16,0 0-368 0,0 0-80 0</inkml:trace>
  <inkml:trace contextRef="#ctx0" brushRef="#br0" timeOffset="102409.78">21688 4555 2751 0,'0'0'256'0,"0"0"-256"0,0 0 0 0,0 0 0 0,1-5 4224 0,-1 5 816 0,1-6 144 0,0 1 48 16,-1-1-2976-16,0 2-592 0,0-2-112 0,0 2-16 16,-1-2-512-16,0 2-80 0,1 4-32 0,-4-7 0 15,0 1-64-15,0 0-16 0,-2 1 0 0,1 1 0 0,-4-1 64 0,0 1 0 16,-4-1 0-16,-2 2 0 0,-1 0-320 0,-2 0-64 16,0 2-16-16,0 2 0 0,-4 2-112 0,2 1-32 15,0 0 0-15,2 3 0 0,0 1-128 0,3 0-32 16,0 2 0-16,3 1 0 0,2 0-192 0,2 1 0 15,1-1 128-15,3 3-128 0,1-1 0 0,5 0 0 16,0 0-144-16,3-1 144 0,2-1 0 0,2-1 0 16,2-1-128-16,2 0 128 0,2-3 0 0,2 0-192 15,1-3 192-15,1-1-192 0,0-2 192 0,1-1 0 16,-1-2 0-16,1-1 0 0,-2-4 0 0,-1-3 0 16,0-3 0-16,-2-3 0 0,1-3 0 0,-2-1 160 15,-1-2-160-15,0-2 128 0,0-1-128 0,-2-2 0 16,-2 0 0-16,0 1-176 0,-1-1 176 0,-3 1 0 15,-1 1 0-15,-2 3 0 0,-2 3 128 0,-2 2 48 16,0 3 16-16,-1 2 0 0,-2 1 192 0,0 2 64 0,1 2 0 16,1 2 0-16,-1 2 0 0,4 4 16 0,0 0 0 0,-4 1 0 0,0 1-240 15,-1 3-48-15,3 1-16 0,-2 4 0 16,1 2-160-16,1 3 0 0,0 1 0 0,0 2 0 16,1 2 0-16,0 0 0 0,0 4 0 0,-1-1 0 15,2 0 0-15,0 0 0 0,0 0 0 0,2 0 0 16,-1-1 0-16,1 0 0 0,0-1 0 0,1 0 0 0,1-1 0 15,0-2 0-15,-2 0 0 0,3-3 0 16,0 0-512-16,2-2 32 0,0-2 0 16,0 0 0-16,-1-2-1808 0,-1-2-352 0,3 0-80 0,-1 0-13440 0</inkml:trace>
  <inkml:trace contextRef="#ctx0" brushRef="#br0" timeOffset="102752.69">21992 4663 26719 0,'0'0'2368'0,"1"-6"-1888"0,2 1-480 0,-1-1 0 16,0 1 1584-16,1-1 208 15,3 3 64-15,-1-1 0 0,1 0-400 0,0 1-80 0,2 1-16 16,1 2 0-16,0 1-688 0,1 1-144 0,-1 2-16 0,1 1-16 16,-1 1-256-16,-1 0-48 15,-2 2-16-15,0 0 0 0,-2 0-176 0,0 2 128 0,-2 1-128 0,-1 0 128 16,-2 0 0-16,-1 1-128 0,-2 3 192 0,-1-2-64 15,-2 1 0-15,0-1 0 0,-2-1 0 0,0 1 0 16,0-2 0-16,1 1 0 16,0-4 0-16,1 0 0 0,-1-1 128 0,4-2 32 0,1 1 0 0,0 0 0 0,3-6 16 0,0 0 0 15,3 6 0-15,0-2 0 0,-3-4-80 16,8 4-16-16,0-2 0 16,3-1 0-16,0-1-208 0,2-1 0 0,-1-1 0 0,2-1 0 15,0 1 0-15,2-2-160 0,0-1 0 0,1 0 0 16,-1-1-592-16,1 0-112 0,0-1-32 0,1 1 0 15,-2-1-2304-15,0-1-480 16</inkml:trace>
  <inkml:trace contextRef="#ctx0" brushRef="#br0" timeOffset="103284.65">21968 3837 21183 0,'0'0'944'0,"0"0"192"0,3-6-912 0,-3 6-224 15,3-5 0-15,-3 5 0 0,4-6 1552 0,-4 6 272 0,0 0 48 0,0 0 16 0,0 0-416 16,0 0-64-16,0 0-32 0,0 0 0 0,3 5-400 16,1 0-80-16,-4-5 0 0,2 9-16 15,-1 2-448-15,0 1-96 0,0 0-16 0,0 1 0 16,0 0-320-16,1 0 0 0,2-1 0 0,0 0 0 0,1 0 0 0,0-1 0 16,-1 0 0-16,2-1 128 0,2-1-128 0,-1-2 144 31,1 0-144-31,1-1 160 0,1-2-160 0,0-2 192 15,0-1-192-15,-1-1 192 0,1-2-192 0,0-2 0 0,0-2-160 0,0 0 160 0,0-2-192 16,-1-1 192-16,0-2-208 0,-1-1 80 16,0-2 128-16,0-2-192 0,-2 0 192 0,1 0-192 15,-3 1 192-15,1 2 0 0,-2 2 0 0,-1 1 0 0,-2 1 384 16,0 2 48-16,-1 2 16 0,1 5 0 16,0 0 304-16,0 0 64 0,0 0 16 0,-4 4 0 0,-2 3-464 15,1 2-96-15,0 2-16 0,1 2 0 0,0 1-256 0,0 3 0 0,0 0 0 0,1 2 0 0,0 0 0 0,1 1 0 16,0-1 0-16,1 1 0 0,1-1 0 15,1 0 0 1,0-1 0-16,1 0 0 16,2-2-320-16,0 0-80 0,0-2-16 0,2-1-11920 15,2-1-2384-15</inkml:trace>
  <inkml:trace contextRef="#ctx0" brushRef="#br0" timeOffset="107384.13">8821 6680 14735 0,'0'0'640'0,"-1"-5"160"0,-2-1-640 0,0 0-160 0,1-2 0 0,1 1 0 0,0 1 2016 0,1 0 368 16,0 1 80-16,0 5 16 15,-3-5-720-15,3 5-144 0,0 0-16 0,0 0-16 16,-5 3-304-16,-1 2-64 0,0 3-16 0,-1 4 0 0,0 3-560 0,-3 3-96 15,-1 3-32-15,0 2 0 16,-1 3-208-16,-1 3-48 0,-2 0-16 0,2-1 0 0,-1-1-80 0,0 0-16 16,3-1 0-16,-1-2 0 0,1-4 16 0,0-1 0 15,2-3 0-15,2-3 0 0,-1-2 304 0,3-2 64 16,1-3 16-16,0-1 0 0,4-5-64 0,0 0-16 16,0 0 0-16,0 0 0 0,0 0-128 0,-1-6-16 15,1-2-16-15,1-2 0 0,1-3-304 0,2-2 160 16,2-3-160-16,-1-2 128 0,3-3-128 0,2-2 0 0,0-2 0 0,1-3 0 15,1 1-256-15,0 1 80 16,0 1 16-16,-1 4 0 0,-1 2 160 0,0 5-192 0,-1 1 192 0,-1 4-192 16,-2 4 192-16,0 1 0 0,-6 6 0 15,5-2 0-15,-5 2 0 0,7 1 0 0,-7-1 0 0,5 8 128 0,1 1-128 16,-1 2 192-16,2 1-64 16,-1 1 0-16,0-1-128 0,1 3 0 0,-3 2 0 15,3 1 0-15,0 0 0 0,2 1 0 0,0-1 0 16,1-1-128-16,0 0 128 0,1-1 0 0,-1 2 0 0,-2-4 0 15,1-2 0-15,0 0 0 0,-1-2 0 16,-1 0 0-16,1 0 0 0,-1-1-192 16,-2-3 192-16,0 0-192 0,-5-6 192 0,0 0-128 0,0 0 128 15,0 0-128-15,0 0 128 0,-2 6 0 0,1 1 128 0,-3-3-128 0,-3 1 0 0,-1 0 128 16,-3 1-128-16,-2-1 0 16,-3 0 0-16,-1-1 144 0,-1-1-144 0,-3 2 0 15,-2-1 128-15,0 1-128 0,0-2 0 0,1 0 0 0,0 1 0 0,1 0 0 16,1 1 0-16,2 0 0 0,2-2 0 0,1 2-256 15,4-2 64-15,2 1 0 16,-1 1-2272-16,1-1-448 0,1-1-96 0</inkml:trace>
  <inkml:trace contextRef="#ctx0" brushRef="#br0" timeOffset="107795.26">9525 6683 36735 0,'0'0'1632'0,"0"0"336"0,0 0-1584 0,0 0-384 16,0 0 0-16,0 0 0 0,-6-2 128 0,1 2-128 15,-5 2 0-15,1 1 128 0,-2 1 352 0,-1 4 64 16,-1 1 16-16,-2 2 0 0,0 1-304 0,0 3-48 16,-1 2-16-16,2 1 0 15,1 2-192-15,2-1 0 0,0-1 128 0,1-2-128 16,3-1 0-16,4 0 0 15,3-1 0-15,2-1 0 0,1-2 0 0,4-1 0 0,2-1 0 0,2 1 0 16,2-1 0-16,2-2 128 0,2-1-128 0,2-2 0 0,0-2 128 0,3 0-128 16,3-4 0-16,0 0 144 15,1-1-144-15,4-3 0 0,2-1 144 0,0-2-144 0,0-1 0 16,-2-1 144-16,-1 0-144 0,-3-2 0 0,-1-3 176 16,-4 1-176-16,-3 0 160 0,-2 1-160 0,-3 1 192 15,-4 1-64 1,-4 1-128-16,-3 1 192 0,-2 0 32 0,-2 2 0 0,-3-1 0 0,-4 1 0 0,-2 1 16 15,-5 3 0-15,-3 1 0 0,-4-1 0 0,-7 3-240 0,0 1-208 0,-2 3 32 0,1 1 16 32,1 1-304-32,1 1-64 0,2 2-16 0,3 0 0 15,0 1-1680-15,3 0-336 0,3-1-64 0</inkml:trace>
  <inkml:trace contextRef="#ctx0" brushRef="#br0" timeOffset="108111.82">9583 6479 34431 0,'-7'-12'1536'0,"4"6"304"0,-1-1-1472 0,1 0-368 0,1 1 0 0,1 0 0 0,1 6 944 0,0 0 112 16,0 0 32-16,0 0 0 15,0 0-304-15,0 0-48 16,0 0-16-16,2 8 0 0,1 3-384 0,-1 4-80 15,0 5 0-15,1 4-16 0,1 4 144 0,-2 5 48 16,0 4 0-16,-2 4 0 0,0 4-176 0,0 2-16 0,-1 3-16 0,0-1 0 16,1 1-224-16,0-2 128 15,-2-1-128-15,0 1 0 0,1-5 144 0,0-2-144 16,1 0 128-16,0-5-128 0,0-2 144 0,0-4-144 0,0-5 160 16,0-1-160-16,0-5 176 0,0-1-176 0,-2-4 192 0,1-3-192 31,0-1-896-31,0-3-304 0,1-7-48 0,0 0-17584 0</inkml:trace>
  <inkml:trace contextRef="#ctx0" brushRef="#br0" timeOffset="109841.05">9951 7261 17727 0,'0'0'784'0,"0"0"176"0,0 0-768 0,0 0-192 16,0 0 0-16,-2-3 0 0,-1-2 1376 0,3 5 240 0,-2-5 48 0,1-1 16 15,0 1-208-15,1 5-32 0,0 0-16 0,0-7 0 0,1 1-384 0,1 0-80 16,0 1 0 0,1-1-16-16,2 1-352 0,0 0-64 0,2 1-16 0,1 1 0 15,-1-2-16-15,2 2-16 0,0 0 0 0,1-1 0 16,-1 2-64-16,-1 0-16 0,2 0 0 0,0 2 0 0,-1 2-32 0,0-1-16 15,-3 1 0-15,1 2 0 16,0 0-160-16,-1 3-48 0,0 0 0 0,-2 3 0 16,2 1-144-16,-6 1 128 0,0 1-128 0,-3 2 128 15,-1-1-128-15,0 0 0 0,-2 1 144 0,-1-1-144 0,0-1 0 0,-1 0 128 16,-1-1-128-16,2-1 0 0,-1-1 0 0,1 0 128 16,1-1-128-16,0-2 0 0,2-2 144 0,0 0-144 0,4-5 192 15,0 0-192-15,0 0 272 0,0 0-48 16,-1 5-16-16,1-5 0 0,0 0-48 0,0 0-16 0,5 4 0 15,1-1 0-15,1-2 96 0,1 0 16 16,0 0 0-16,2-1 0 0,1-1-128 0,4-1 0 0,0-1-128 16,2 1 192-16,-1 1-192 0,1-1 0 15,0-1 128-15,1-1-128 0,0 0 0 0,0 0 0 0,-3-1 0 16,1 2 0-16,-1 0-368 16,0-1-64-16,-2 1-16 0,-1 0 0 0,-1-1-2096 0,0 2-416 0,0 0-96 0</inkml:trace>
  <inkml:trace contextRef="#ctx0" brushRef="#br0" timeOffset="110246.13">10532 6797 24639 0,'0'0'1088'0,"0"0"240"0,0 0-1072 0,0 0-256 0,0 0 0 0,0 0 0 0,0 0 1600 0,0 0 272 16,0 0 48-16,0 0 16 0,8-3-368 0,0 0-80 16,0 1-16-16,2 1 0 0,2 0-592 0,2 0-128 15,0 0-32-15,2 0 0 0,3-1-448 0,0 0-80 16,-2 0-32-16,0 2 0 0,-1-1-160 0,1 0 0 16,-2 0 144-16,0 0-144 0,-2 0-128 0,-1 1-112 15,0 0-16-15,-2 1 0 16,-1-1-2192-16,-2 2-448 0,0 0-96 0,-7-2-16 0</inkml:trace>
  <inkml:trace contextRef="#ctx0" brushRef="#br0" timeOffset="110411.59">10567 6973 29487 0,'0'0'2624'0,"-4"-1"-2112"16,4 1-512-16,0 0 0 0,0 0 976 0,0 0 96 0,0 0 16 0,0 0 0 15,0 0 16-15,9-3 16 0,1 0 0 0,1 1 0 16,0 1-288-16,2 0-64 0,1-1-16 0,2 0 0 15,1-1-448-15,0 1-96 0,-1 0-16 0,2 0 0 32,1 0-496-32,0-1-96 0,0 1-32 0,1-1-17296 0</inkml:trace>
  <inkml:trace contextRef="#ctx0" brushRef="#br0" timeOffset="111312.07">12993 6227 23039 0,'0'0'1024'16,"-3"-5"192"-16,-3-1-960 0,0 1-256 16,1-1 0-16,2 1 0 0,1-1 1536 0,1 0 272 15,2-1 48-15,1 0 16 0,1 1-272 0,3-1-48 0,1-1-16 0,2 1 0 16,2-2-736-16,4 1-160 0,-2-1-16 0,2 3-16 15,2 0-80-15,0 2-16 0,1 1 0 0,-1 0 0 0,0 1-288 0,-2 3-64 16,0 2-16-16,-3 1 0 16,-2 1-144-16,-2 2 0 0,-1-1 144 0,0 1-144 0,-3 2 128 15,-1 1-128-15,0-1 128 0,-2 1-128 16,-1 1 0-16,-1 1 0 0,-2 0 0 0,0-1 0 0,-1-1 128 0,-1 0-128 16,1-3 128-16,-2 1-128 0,0-1 128 15,1-1-128-15,2 0 128 0,3-6-128 16,-4 4 0-16,4-4 144 0,0 0-144 0,0 0 0 0,0 0 0 15,0 0 0-15,4 7 0 0,-1-1 0 16,3 0 0-16,0-1-144 0,2 1 144 0,1-2-128 0,1 2 128 0,1 0 0 0,0 2-144 0,1 1 144 16,-1-1 0-16,1 0 0 31,-1 2 0-31,0 1 0 0,-2 0 0 0,-1 0 0 16,-1-1 0-16,0 0 0 0,-4 0 0 0,-1-1 0 0,-2 0 192 15,-2-2-64-15,-1 1 64 0,-3-1 0 0,-1-1 0 0,-2 1 0 0,-3-1 128 0,-1 1 48 16,-2 0 0-16,0-2 0 0,-3 1-64 0,1-2-16 15,-2-1 0-15,1-1 0 0,2 1-96 16,-1-2 0-16,1-2-16 0,0 0 0 0,2-1-48 0,2 1-128 16,2-1 192-16,-1-1-64 0,2 0-128 15,3-2-192-15,1 0 32 0,0 0 16 16,5 5-1920-16,0 0-384 0,1-6-80 0</inkml:trace>
  <inkml:trace contextRef="#ctx0" brushRef="#br0" timeOffset="111676.16">13561 6155 35007 0,'-1'-15'1552'0,"2"9"320"0,0-2-1488 0,1-1-384 16,1 0 0-16,1 1 0 0,-1 0 736 0,0 1 80 15,3 2 16-15,-2-1 0 0,3 2-48 0,0 2 0 16,2 1 0-16,1 1 0 0,-1 1-528 0,2 1-96 0,-1 1-32 0,0 4 0 15,-2 0-128-15,1 3 0 0,-1 0 0 0,-1 2 0 16,-2 0 0-16,-2 3 0 0,0 0 0 0,-3 2 0 16,-4 1-176-16,0 1 48 0,-3 1 0 0,0 1 0 15,-4 1 128-15,0-1-208 0,0-3 80 0,1-1 128 16,0-2-128-16,1-2 128 0,0-3 0 0,1-1 0 16,2 0 0-16,-1-2 192 0,1-2-32 0,0-1 0 0,2 0 160 15,4-4 48-15,0 0 0 0,0 0 0 0,0 0-128 16,0 0-32-16,0 0 0 0,0 0 0 0,0 0-16 0,0 0-16 15,6 2 0-15,2-1 0 0,1-2-176 0,0 1 0 16,1 0 0-16,1 0 128 0,1 0-128 0,1 0-144 16,0 0 144-16,1 0-208 15,1 0-1440-15,1 0-272 0,2 0-64 0</inkml:trace>
  <inkml:trace contextRef="#ctx0" brushRef="#br0" timeOffset="112312.06">14042 6032 25567 0,'0'0'1136'0,"0"0"224"0,-3-4-1088 15,3 4-272-15,0 0 0 0,0 0 0 16,-1-5 1760-16,1 5 288 0,0 0 64 0,4-6 16 0,2 2-560 16,2 0-112-16,2 2-32 0,3 0 0 15,2 0-752-15,3 0-160 0,2 2-16 0,3-2-16 0,3 0-208 0,2 0-32 0,0 0-16 0,2 0 0 16,0-2-96-16,-2 1 0 0,-1 0-128 0,-1-1 192 16,-1 1-192-16,-2 0 0 0,-4 0 128 0,-2-1-128 31,-3 2-288-31,-2 0-96 0,-2 1-32 15,-2 0 0-15,-8 1-800 0,0 0-176 0,0 0-16 0,0 0-16 0,0 0-656 0,0 0-128 0,0 0-32 0,-8 3 0 32,-1 0-384-32,-1 1-64 0,-1-1-32 0,1 1 0 0,-1 0 1392 15,2-1 288-15,0-1 48 0,0 1 16 0,1-2 2592 0,1 2 528 0,1-1 96 0,-1 0 32 0,2 0 48 0,5-2 16 16,-7 2 0-16,2 2 0 0,-1-1-528 16,3 1-96-1,0 2-32-15,-1 1 0 0,2 1-592 0,1 3-112 16,0 0-16-16,0 1-16 0,0 3-368 0,1 0-80 0,-1 1-16 15,1 0 0-15,1 2-256 0,0 0-48 0,-1 2-16 0,0-1 0 0,1-2-160 16,1 1 160-16,0-1-160 0,0-1 160 0,0-1-160 0,0 1 0 16,1-1 0-16,0-2-176 15,1 0-496-15,-1-2-96 16,1-2-32-16,0 0-11104 0,-1 0-2240 0</inkml:trace>
  <inkml:trace contextRef="#ctx0" brushRef="#br0" timeOffset="112624.78">14581 6313 21183 0,'0'0'1888'0,"0"0"-1504"0,2-4-384 0,-1-2 0 0,1 1 2880 15,1 0 512 1,2 2 112-16,0 0 16 0,1-1-1920 0,0 3-368 16,1 0-80-16,-1 3 0 0,1 0-704 0,0 2-144 0,0-1-32 0,-2 3 0 0,-2 0-272 0,-1 2 0 15,0 2 0-15,-2 0 0 0,-3 1 0 16,-1 0 0-16,-2 1-176 0,0 0 176 15,-2 1 0-15,-1-1 0 0,0 0 0 0,0-1 144 16,1 0-144-16,0-1 0 0,2-1 144 0,1-2-144 0,2-2 224 16,-2-1-32-1,5-4 0-15,0 0 0 0,0 0 160 0,0 6 32 0,0-6 0 16,5 4 0-16,-5-4-128 0,6 3 0 16,3-2-16-16,2 0 0 0,2 0-240 0,4-1 128 15,-1 0-128-15,3-1 0 0,0-1 0 0,2-2-240 16,1 1 32-16,1 0 0 15,-1-2-784-15,0 1-160 0,1-1-16 0,0 1-10400 0,0-1-2064 16</inkml:trace>
  <inkml:trace contextRef="#ctx0" brushRef="#br0" timeOffset="112990.43">15068 6001 23951 0,'0'0'2128'0,"0"-6"-1696"16,0 1-432-16,0-1 0 0,1 1 1744 0,1-1 272 15,0 2 48-15,-2 4 16 0,3-5-512 0,-3 5-96 16,0 0-32-16,0 0 0 0,7 0-688 0,0 2-144 16,-1 2-32-16,0 1 0 0,-2 2-192 0,-2 2-32 15,-1 2-16-15,-1 2 0 0,0 1-64 0,-1 3-16 16,-2 0 0-16,0 3 0 0,-1 2-128 0,-1-1-128 15,2 0 144-15,-2 0-144 0,2-1 0 0,1-2 128 16,0-1-128-16,0-1 0 0,2 0 128 0,2-3-128 0,-1-1 176 0,1-2-176 16,1-1 384-16,2-2-48 0,1 0 0 0,3 1 0 15,-2-3 16-15,1 0 0 0,2-3 0 0,2-1 0 16,2 0-128-16,0-1-32 0,1-1 0 0,3 0 0 16,-3-1-192-16,2-1 128 0,-1 0-128 15,0 0 0-15,-1-1-256 0,-1 1-160 0,1 0-32 0,-1 0 0 16,-1 0-2224-16,0 0-448 0,-1 0-80 15</inkml:trace>
  <inkml:trace contextRef="#ctx0" brushRef="#br0" timeOffset="113300.08">15587 6200 30399 0,'0'0'1344'0,"0"0"288"0,2-5-1312 0,-2 5-320 0,0 0 0 0,0 0 0 0,7-3 1360 0,-1 2 208 15,2 1 32-15,-1 1 16 16,-2 2-432-16,1 2-96 0,-6-5 0 0,5 6-16 16,-1 2-528-16,0 1-96 0,-2-2-32 0,-1 2 0 0,-2 0 32 0,0 1 0 15,-1-1 0-15,-2 1 0 0,-1 0-176 0,-2-1-16 0,1 2-16 0,0 0 0 16,1 0 0-16,-1-1 0 16,0-2 0-16,1-2 0 0,1-1 144 0,4-5 16 15,0 0 16-15,0 0 0 0,2 7-176 0,2-2-48 16,3-2 0-16,3 0 0 0,3-2-64 0,4-1-128 0,2-1 176 0,4-2-176 15,-2 1 0-15,2-1 0 0,3-1 0 0,0-1-144 16,1 0-1360 0,1-1-272-16,2 1-48 0,2-1-17312 0</inkml:trace>
  <inkml:trace contextRef="#ctx0" brushRef="#br0" timeOffset="113887.83">13062 6802 24879 0,'-16'-4'2208'0,"9"2"-1760"0,0 0-448 0,-2 1 0 15,1-1 688-15,-1 1 48 16,2 0 16-16,-1 0 0 0,1 1 592 0,0 0 112 16,7 0 16-16,0 0 16 0,0 0-496 0,0 0-96 15,0 0-32-15,0 0 0 0,0 0-192 0,7 5-32 0,2-2-16 0,3 0 0 0,4-1 0 0,1-1 0 16,5-1 0-16,2 0 0 0,3-1-240 0,5-2-32 16,5-1-16-16,4-2 0 0,6 2-32 0,3-2-16 15,1 0 0-15,6-1 0 16,6-1-160-16,6 1-128 0,7-2 192 0,5 0-192 15,3 0 128-15,4 0-128 0,5 0 0 16,5-2 0-16,6-2 0 0,6 1 0 0,6 1 0 16,-4 0 0-16,0 0 0 0,2 3 0 0,1 0 0 0,-4 1 0 0,-4 1 128 0,-3 1-128 15,-2 3 0-15,-5 0 0 0,-5-1 0 0,-9 0 0 16,-6 1 0-16,-5 1 0 0,-7 0 0 16,-7 0 0-16,-5 0 128 0,-6 1-128 0,-6-1 0 15,-6 0 160-15,-4-1-160 0,-6 0 128 0,-4-1-128 0,-5 1-192 16,-2-2 32-16,-6 1 16 15,-2 0-480-15,-6 3-80 0,-1-5-32 0,-7 3 0 16,-3 3-2144-16,-5 2-448 0,-6 0-64 0</inkml:trace>
  <inkml:trace contextRef="#ctx0" brushRef="#br0" timeOffset="114439.14">13892 7302 2751 0,'4'-17'128'0,"-2"10"16"0,2-2-144 0,0-1 0 0,3 0 0 0,-5 0 0 16,1 1 6192-16,0 2 1200 0,1 1 240 0,-4 6 48 15,2-4-4784-15,-2 4-960 0,0 0-192 0,0 0-32 16,0 0-896-16,0 0-176 16,-3 9-48-16,-2 2 0 0,-1 2-128 0,-2 2-16 0,-2 3-16 0,-1 2 0 15,-1 0-288-15,-1 2-144 0,0 0 160 16,-3 0-160-16,1 0 192 0,-1 0-64 16,1-2-128-16,2-1 192 0,2-3-192 0,1 0 144 0,2-3-144 0,2-1 128 15,1-3-128-15,2-2 192 0,3-7-192 0,0 0 192 16,0 0-48-16,0 0 0 0,0 0 0 0,0 0 0 15,9-3-144-15,2-2 192 0,-1-5-192 0,2-3 192 16,1-4-192-16,2-1 0 0,1-6 0 0,0-1 128 16,2-1-128-16,-2-1 0 0,1 1 0 0,-2 2 0 15,-2 1 0-15,-1 2 0 0,-1 4 0 0,0 3 0 16,-3 2 0-16,0 3 0 0,-2 4 0 0,1 0 0 16,-3 2 192-16,-4 3-64 0,7 1 0 0,0 2 0 0,-1 2-128 15,1 1 128-15,1 2-128 0,-3 2 128 16,1 0-128-16,-1 3 128 0,-2 2-128 0,2 2 128 0,1 0 0 0,-1 1 0 15,0 1 0-15,1-1 0 0,-1 0-128 0,1 0 0 16,-1-2 144-16,0 0-144 0,-1-1 128 0,0 0-128 16,0 0 128-16,-1-2-128 0,0-3 0 0,1-1-160 15,-2-2 16-15,0 0 0 16,-1-1-576-16,-1-6-112 0,0 0-32 0,0 0-11616 16,0 0-2304-16</inkml:trace>
  <inkml:trace contextRef="#ctx0" brushRef="#br0" timeOffset="114645.62">13711 7249 38927 0,'0'0'1728'0,"0"-5"352"0,4-1-1664 0,2 1-416 16,4-1 0-16,3 1 0 0,4-1 0 0,3 2 0 0,4-2 0 0,2 3 0 15,2 0 256-15,0-1 128 0,2 1 32 0,0 0 0 0,-2-1-192 0,2 1-32 16,0 0-16-16,-1 1 0 15,0-2-176-15,0 1-224 0,0 1 48 0,0-2 16 16,0 1-2464 0,-2 0-480-16</inkml:trace>
  <inkml:trace contextRef="#ctx0" brushRef="#br0" timeOffset="115326.83">14898 7051 25791 0,'2'-5'2304'0,"2"-3"-1856"0,0-1-448 0,-2 1 0 16,-1 2 640-16,1-1 48 0,-2-1 0 0,0 2 0 0,-2 0 624 0,0 2 128 31,-1 0 32-31,0 0 0 0,-5 2-272 0,0 1-48 0,-1 2-16 0,1 2 0 15,-4 2-464-15,-3 2-96 0,-2 3 0 0,-4 2-16 16,-2 2-256-16,-3 1-48 0,-4 2-16 0,2 2 0 16,1 2-16-16,0 1 0 0,2 1 0 0,2 2 0 0,1 0-224 0,2 0 144 15,3 0-144-15,4 0 128 0,3-2-128 0,4 1 0 0,1-1 0 16,4-1-176-16,5-1 0 0,0-1 0 0,4-3 0 16,3-1 0-1,2-2-400-15,2-1-64 0,4-2-32 0,1-2 0 16,2-2 112-16,2-3 32 0,2 0 0 0,0-2 0 0,-1-5 64 15,0-1 16-15,-3-3 0 0,-2 1 0 0,-3-5-640 16,-2-1-128-16,-3-2-32 0,-2 1 0 16,-2 1 192-16,-3 0 32 0,-2 1 16 0,-1 1 0 0,-5 1 704 0,0 2 144 0,-1 0 32 15,-1 3 0-15,0-1 672 0,-2 3 144 0,-1 0 16 0,1 1 16 16,-2 1 176-16,0 2 48 0,0 1 0 0,2 2 0 0,1 1-256 0,1 3-48 31,-1 2-16-31,2 2 0 0,-1 3 80 0,3 0 32 0,0 3 0 0,1 1 0 16,1 1-16-16,0 1 0 15,0 1 0-15,0 2 0 0,0-1-272 0,0 0-48 0,0 2-16 0,0-1 0 16,0 1-160-16,1 0-32 16,1-3-16-16,1 0 0 0,0-2-176 0,0-1 0 0,2-1 0 15,0 0 128-15,-1-2-128 0,1-2 0 16,-1 0 0-16,0-3 0 0,2-2-1744 0,1-2-288 0,-1-2-48 0,2-2-9008 31,0-3-1808-31</inkml:trace>
  <inkml:trace contextRef="#ctx0" brushRef="#br0" timeOffset="115818.5">15419 7326 24879 0,'-10'-9'1088'0,"5"5"256"0,-1-2-1088 0,-3 0-256 0,1 1 0 0,-2 0 0 16,-1-1 1488-16,0 2 240 0,-1 0 64 0,0 0 0 0,0 2-640 0,0 1-112 15,-1 2-16-15,-1 0-16 0,0 1-496 0,-2 3-80 16,-1 0-32-16,1 3 0 0,-1 1-80 0,1 1-32 16,-2 1 0-16,2 1 0 0,1 1-160 0,2 0-128 15,1 1 192-15,0 1-192 0,3 1 0 0,1 0 0 16,2-1 0-16,1-1 0 0,3 0 0 0,1-1 0 16,2 0 0-16,1-1-144 0,3-2 144 0,1-1-128 15,2-2 128-15,2 1-128 0,1-3-192 0,3-2-48 16,4-1 0-16,-1-2 0 0,1-3 368 0,2-3-144 15,0 0 144-15,-2-4 0 0,0-2 0 0,0-4 0 0,-1-4 0 0,1-2 0 16,-2-2 0-16,1-1 0 0,-2-3 0 0,-1 0 0 16,-3-2 0-16,-1-1 0 15,-1 3 0-15,-1 0 0 0,-3 2 0 0,0 2 192 0,-3 1 0 0,-1 1 0 16,-2 3 608-16,0 3 112 0,-2 3 32 0,-1 2 0 16,1 1 32-16,0 3 16 0,-3 0 0 0,2 3 0 15,-2 1-256-15,1 3-48 0,-1 3-16 0,2 0 0 16,-2 1-512-16,3 3-160 0,0 3 0 0,-1 2 0 15,2 2 0-15,1 3 0 0,0 0 0 0,1 4-192 16,0-1 192-16,2 1-144 0,2 1 144 0,0-1-128 0,-1 1 128 0,2 0 0 16,0-1 0-16,1 0 0 0,-2 0-384 0,2-2 0 15,0 2 0-15,1-1 0 16,-1 0-1616-16,1-1-320 0,0-2-64 0,-1 0-9200 16,3-1-1824-16</inkml:trace>
  <inkml:trace contextRef="#ctx0" brushRef="#br0" timeOffset="116134.35">15569 7546 16575 0,'1'-7'1472'0,"2"-1"-1168"15,0-2-304-15,0 0 0 0,0 0 2752 0,2 2 480 16,1 3 96-16,1-2 32 0,1 1-1264 0,-1 0-256 16,2 2-48-16,1 0-16 0,-1 3-880 0,1 2-192 15,1 2-16-15,0 0-16 0,-2 1-416 0,-1 2-96 16,0 1-16-16,-1 2 0 0,-3 1-144 0,-1 2 160 0,-1 0-160 0,-1 2 160 15,-4 0-160-15,-1 0 0 0,-3-1 0 16,1 2 0-16,-3-1 0 0,0 0 0 0,-2 1 0 0,4-1 0 16,-1-3 0-16,1 1 128 15,0-1-128-15,1-1 128 0,3-1 160 0,1-2 32 0,-1 0 0 0,3-7 0 0,3 7-32 16,1-2 0-16,1-1 0 0,3 0 0 0,1-2-96 16,3-1-32-1,0-1 0-15,2-1 0 0,1-1-160 0,1 0 0 0,2-3 0 0,-1 1 0 0,1-1-192 0,1 1-80 16,-1 0-16-16,2-2 0 31,0-3-2288-31,-1 0-464 0,2 0-96 0</inkml:trace>
  <inkml:trace contextRef="#ctx0" brushRef="#br0" timeOffset="116560.63">15868 6857 25791 0,'0'0'2304'0,"0"0"-1856"15,0 0-448-15,2-5 0 0,-2 5 864 0,0 0 80 0,0 0 16 0,0 0 0 0,0 0-16 0,0 0 0 32,0 0 0-32,0 0 0 0,-5 1-224 0,-1 1-32 0,-2 2-16 0,0 0 0 0,-1 1-416 0,2 2-96 15,-1 0-16-15,0 1 0 0,-1 0 48 0,2 0 0 16,0 0 0-16,1-1 0 0,-1 0 208 0,3-1 48 16,0 0 16-16,3 1 0 0,-1-2 16 0,2 1 0 0,0-1 0 0,0-5 0 15,0 0-48-15,5 4-16 16,2 1 0-1,1-2 0-15,1 2-112 0,2-2-32 0,2-1 0 0,1-1 0 0,1-1-272 0,2 0 0 0,1 0 0 0,-1 0 0 32,1 0-352-32,-1 0-128 0,1 0-32 0,1 0 0 15,-1-1-1776-15,0-1-352 0,-3 0-80 0,0-2-7584 0,-2 1-1504 0</inkml:trace>
  <inkml:trace contextRef="#ctx0" brushRef="#br0" timeOffset="116750.23">16077 6886 26031 0,'0'0'1152'0,"-3"-3"240"0,0-2-1120 0,-2 2-272 0,0 0 0 0,2 1 0 0,-3-1 2224 0,2 1 384 16,4 2 80-16,0 0 0 16,-6-1-1104-16,6 1-240 0,-5 2-32 0,5-2-16 0,-4 5-640 0,2 1-128 15,1 3-16-15,1 2-16 0,1 1-128 0,1 2-32 16,1 2 0-16,0 1 0 0,2 2-144 0,-1 0-16 16,-2 0-16-16,1-1 0 0,3 1-160 0,-1 0 0 15,1-2 0-15,0 0 0 0,1-2-144 0,1-2-112 16,0 1-32-16,1-3-12592 15,0-3-2528-15</inkml:trace>
  <inkml:trace contextRef="#ctx0" brushRef="#br0" timeOffset="117599.4">17599 6211 11055 0,'0'0'480'0,"0"0"112"0,-5 2-464 0,-1-1-128 0,-1 0 0 0,1 0 0 0,-2 0 1792 15,1 0 320-15,2 0 80 0,5-1 16 16,0 0-320-16,0 0-64 0,0 0-16 0,-6 4 0 0,6-4-400 0,0 0-64 16,0 0-32-16,0 0 0 0,0 0-304 0,0 0-64 15,-1 5-16-15,1-5 0 0,0 0-176 0,0 0-48 16,0 0 0-16,5 6 0 0,2-2-64 0,3 1 0 15,2-2-16-15,4-1 0 0,2-1-304 0,2-2-64 16,1 1-16-16,1 0 0 16,7-1-48-16,4 0 0 0,4-1 0 0,2-2 0 0,-1 0 64 0,4-2 0 15,4-1 0-15,17-2 0 0,2 1-112 0,-11 3-16 0,3-1 0 0,2 0 0 16,3-2-128-16,3-1 0 16,4 3 0-16,5-1 128 0,3 1-128 0,19-1 0 15,-4-2 0-15,-2 1 0 0,0 2 0 0,-3-2 0 16,-3-1 0-16,-6 1 128 0,-7 2-128 0,-4 0 0 15,-2 1 0-15,-3 0 0 0,-5 2 128 0,-4 0-128 16,-5 0 0-16,-5-1 128 0,-5 1-128 0,-5 0 0 16,-6-2 144-16,-4 3-144 0,-3 0 144 0,-4 0-144 0,-1-2 192 15,-4 2-192-15,-1 0 192 0,-5 1-64 0,-5 1 0 0,7-2-128 16,-7 2 0-16,0 0-176 0,0 0 0 0,0 0 0 31,0 0-624-31,0 0-128 0,0 0-32 0,0 0-10912 0,0 0-2192 0</inkml:trace>
  <inkml:trace contextRef="#ctx0" brushRef="#br0" timeOffset="118387.52">21073 5812 15663 0,'0'0'1392'0,"0"-5"-1120"16,2-2-272-16,1 1 0 0,2-2 3344 0,0 1 624 0,4 1 112 0,0-2 16 16,-1 0-2288-16,3 1-464 0,3-1-80 0,0 1-32 0,0 2-336 0,1 1-80 15,0 0-16-15,0 3 0 0,0-1-304 0,1 0-64 16,0 1-16-16,-3 2 0 0,-2 2-240 0,-1 1-48 15,-3 1-128-15,-1-1 192 0,-6-4-192 0,2 8 144 16,1 2-144-16,-3 1 128 0,-3 1-128 0,-2 1 192 16,-3 0-192-16,-2 1 192 0,-2 0-192 0,-1 0 128 15,-2-1-128-15,2 1 128 0,1-3-128 0,1 0 0 0,0-3 0 0,2 0 0 16,4-1 128-16,-2-1-128 16,3-1 0-16,4-5 128 0,0 0-128 0,0 0 128 0,2 6-128 0,1 0 128 15,3-2-128 1,-1 1 0-16,2-2 144 0,2 0-144 0,-1 0 128 0,3 1-128 15,0-1 128-15,3 0-128 0,-1 1 128 0,-1-1-128 0,-1 1 128 0,0 2-128 0,-1-1 128 0,-1 3-128 16,-2-1 128-16,0-1-128 0,-2 1 0 16,-1-2 144-16,-2 1-144 0,-2 0 0 0,-1 1 240 0,-1-1-64 15,-2-1-16-15,-2 1 0 0,-2-2 32 0,-1 0 16 16,-2 1 0-16,-1-2 0 0,-2-1-48 0,0 0-16 16,-2 0 0-16,0-1 0 0,-2-1-16 0,0 0-128 15,0-1 192 1,0-1-64-16,1 0-128 0,-1-1 0 0,-1-1 0 0,2-2 0 15,-1 1-384-15,4-2-96 0,1 0-32 0,2 0 0 16,2-3-1664-16,2 1-320 0,2-1-80 0</inkml:trace>
  <inkml:trace contextRef="#ctx0" brushRef="#br0" timeOffset="119019.48">21218 5565 15663 0,'-6'-9'1392'0,"6"9"-1120"0,-3-4-272 0,0-1 0 16,-2 1 1152-16,1 0 192 0,0-1 16 0,-2 1 16 0,1-1 48 0,0 2 16 31,1 0 0-31,-2-1 0 0,1 2-224 0,-1 0-32 0,1 1-16 0,-1-1 0 0,0 1-144 0,-1 0-16 16,-1 1-16-16,1 1 0 15,-3 1-272-15,-1 1-48 0,-1 2-16 0,-2 0 0 16,-1 2-144-16,0 0-48 16,-1 1 0-16,1 1 0 0,-1 2-128 0,1 1-16 15,-1 2-16-15,-1 3 0 0,-1 0-112 0,2 3-32 16,1 2 0-16,-1 1 0 0,1 0-160 0,0 3 0 16,1 0 144-16,1 2-144 0,0 1 0 0,2 1 0 15,0 1 0-15,2-2 128 0,1 1-128 0,2 0 0 16,0 1 0-16,3-1 128 0,3 0-128 0,0 1 0 15,0-2 0-15,3-2 0 0,2-1 0 0,1 0 128 0,2 0-128 0,2-1 128 16,2 0 32-16,2-3 16 16,2-3 0-16,0 0 0 0,5-1 96 0,2-3 32 0,2-1 0 0,5 0 0 15,3-2-32-15,2-3 0 0,3-4 0 16,-1-2 0-16,2-2-48 0,0-3-16 0,2-3 0 0,0-3 0 16,-2-1 16-16,1-2 0 0,0-1 0 0,1-3 0 15,-1-3-48-15,-2-2-16 0,-1-2 0 0,-4-2 0 16,-3-3 16-16,-2-3 0 0,-3 0 0 0,-2-3 0 0,-1-2-16 0,-3-1 0 15,-3-1 0-15,-1 1 0 0,-3 1-32 0,-2 0 0 16,-4-2 0-16,-1 2 0 0,-3 0 64 0,-3 2 16 16,-4 2 0-16,-1 0 0 0,-4 1 176 0,-2 1 48 15,-4 2 0-15,-1 0 0 0,-3 3-256 0,-1 1-48 16,-3 0-128-16,-1 2 192 0,-4 1-192 0,0 1 0 16,0 4 0-16,-1 2-160 15,0 2 160-15,2 2-160 0,0 1 160 0,1 4-160 0,-1 2-96 0,-1 2 0 16,1 2-16-16,1 2 0 15,0 1-384-15,1 3-80 0,-1 2-16 0,2 2 0 16,1 3-1840-16,1 0-368 0,0 1-80 0</inkml:trace>
  <inkml:trace contextRef="#ctx0" brushRef="#br0" timeOffset="142752.82">2768 8785 15951 0,'0'0'704'0,"0"0"144"0,-1-6-672 0,0 1-176 0,0-1 0 0,0 1 0 16,0-1 1184-16,-2 1 208 0,-1-1 32 0,0 0 16 0,0-1 144 0,-1 0 16 16,1 2 16-16,-1-1 0 0,0 2-544 0,-1 1-112 0,0-1-32 0,-1 2 0 15,1 1-288-15,-1 1-64 0,-1 2-16 16,1 2 0-16,-2 1 32 0,1 3 16 15,-2 3 0-15,-1 3 0 0,-1 4-304 0,-1 3-64 16,1 2-16-16,-1 3 0 0,-1 4-224 0,2 1 176 16,2 0-176-16,0 2 160 0,2 0-160 0,1 0 0 15,2-2 0-15,1-1 0 0,3-3 0 0,2-1 0 16,1-3 0-16,3-2 0 0,0-1 0 0,1-4 0 16,2-2 0-16,1-2 0 0,2-2 0 0,2-2 0 0,0-1 0 15,1-3 0-15,1-2 0 0,3-2 0 16,0-3 0-16,0-3 128 0,2-2-128 0,0-3 0 15,-1-3 0-15,0-1 0 0,2-4 128 0,0 0-128 0,-1-3 0 0,-1 0 128 16,-2-2 0-16,-1 2-128 0,-2 3 192 16,-4 2-64-16,-3 5 64 0,-2 2 16 15,-1 4 0-15,-4 6 0 0,0 0 272 0,0 0 48 0,0 0 16 0,3 5 0 16,-4 3-224-16,-1 3-32 0,0 3-16 0,0 1 0 16,1 2-144-16,-1 3-128 0,0 1 144 0,0 0-144 15,2-2 0-15,3 2 0 0,0 0 0 0,1-1 0 16,2-1 0-16,2-2 144 0,-1-2-144 0,1-3 128 0,1-1-128 0,0-4 0 15,-1-1-192-15,2-3 192 16,0-3 0-16,0-2 0 0,0-2 0 0,0-3 0 16,-1-2 240-16,1-2 64 0,-1-3 16 0,0-3 0 15,-1-1 128-15,-1-3 16 0,-2-5 16 0,-1 3 0 16,-1 1-144-16,-2 1-16 0,-1 3-16 0,-2 1 0 0,-3 3 80 0,0 2 32 16,-1 1 0-16,-3 2 0 0,1 2-176 0,-2 3-48 15,0 3 0-15,0 0 0 16,0 1-480-16,0 2-96 0,-2 1-32 0,1 2 0 15,0 0-528-15,1 3-96 0,1 2-32 0,2 1-11600 16,1 1-2304-16</inkml:trace>
  <inkml:trace contextRef="#ctx0" brushRef="#br0" timeOffset="143614.78">3171 9203 31727 0,'0'0'1408'0,"2"6"288"0,2 2-1360 0,-1 0-336 0,-1-1 0 0,1 1 0 16,2-2 576-16,-2-1 64 15,-3-5 0-15,3 7 0 0,-3-7 352 0,5 5 80 0,-1 0 16 0,-4-5 0 16,6 2-624-16,-6-2-112 0,6 0-32 0,2-2 0 16,1-4-128-16,1-1-16 0,0-1-16 0,1-3 0 15,2-3-32-15,-1 0 0 0,0 0 0 0,0-2 0 16,0 2-128-16,0 1 160 0,-1 1-160 0,-1 2 160 16,-1 1-160-16,1 3 0 0,-2 1 0 0,-2 4 0 15,1 3 0-15,-2 0 0 0,0 2 0 0,-1 1 0 16,0 3 160-16,2 1-160 0,-3 1 192 0,1 1-192 0,-1 1 128 15,1-1-128-15,1 0 0 0,-1 0 0 0,0-1 0 0,2 0 0 16,1-2 0-16,-1 0 0 0,1-2 0 0,0-2 0 16,1-3 0-16,1-1 0 15,-1-2 192-15,0-3-192 0,2 1 192 0,-1-3-192 16,1 0 208-16,2-3-64 0,-2-1-16 0,1-2 0 0,0-3 0 0,1 2-128 16,0 0 192-16,-1-1-64 0,-1 2-128 0,0 2 0 15,-1 2 0-15,0 2 128 0,-2 1-128 0,0 3 0 16,-7 3 0-16,7 0 128 0,-1 2 144 0,0 2 32 15,-1 2 0-15,1 1 0 0,0 0-448 16,1 2-96-16,-1 0-16 0,2 2 0 0,1 1 256 0,-1 0 0 0,0-2 0 0,-1 0 0 16,2-1-208-16,1-2 48 0,0 0 16 0,2-2 0 15,-1-2-176-15,0-2-48 0,0-1 0 0,0-2 0 16,0-4 80-16,-1-2 16 0,0 0 0 0,-1-3 0 16,1-2 272-16,-1-1 0 0,0-2 0 0,1-2 0 15,-2-2 0-15,0-1 272 0,2-2-48 0,-3 0-16 16,-1 0 96-16,1 2 16 0,-1 2 0 0,-1 3 0 15,1 2 368-15,-4 2 80 0,0 3 0 0,1 3 16 16,-1 2-144-16,-2 4-16 0,0 0-16 0,0 0 0 0,0 0-320 16,0 0-64-1,2 10-16-15,-1 3 0 0,0 5-32 0,-1 1-16 16,-1 6 0-16,-3 2 0 0,1 3-160 0,-1 4 128 0,-2 4-128 0,1 4 128 0,-2 3-128 0,0 1 0 16,0 2 0-16,1-3 128 0,-1-2-128 15,1-3 0-15,3-2 0 16,-1-3 0-16,1-2 0 0,1-3 0 15,1-6 128-15,0-3-128 0,0-3 0 0,0-4 0 0,2-3 0 0,-1-2 0 0,0-9 128 0,0 0-128 16,0 0 128-16,0 0-128 0,0 0 160 0,-1-9-160 16,-1-3 192-16,2-5-192 0,0-3 176 0,2-5-176 15,0-3 160-15,3-8-160 16,1-3 0-16,0-5 0 0,2-5 0 0,2-1 0 16,1-1-272-16,1 3 48 0,-1 1 16 0,0 5 0 0,0 2 208 15,0 5-192-15,0 3 192 0,1 7-192 0,-2 5 192 0,0 3-144 0,0 4 144 0,-2 4-128 16,-1 3 128-1,2 1-192-15,0 2 192 0,-1 3-192 0,-1 2 192 0,1 3-160 16,0 1 160-16,-2 2-160 0,0 0 160 0,-2 1 0 16,1 2-144-16,-2 2 144 0,-3-1 0 0,0 1 0 15,-3 1 0-15,-2-1 0 0,-1 2 128 0,-3-1 0 0,-3-1 0 0,-3 0 0 16,0 1-128-16,-4-1 0 0,1 1 0 0,-1-1 0 0,0-2 0 0,2-2-144 16,0-1 144-1,2-2-160-15,1 2-1712 16,2-4-352-16,2-1-64 0,3-3-16368 0</inkml:trace>
  <inkml:trace contextRef="#ctx0" brushRef="#br0" timeOffset="144353.92">4522 8974 30399 0,'6'-10'1344'0,"-6"10"288"0,3-7-1312 0,0 1-320 0,0-2 0 0,1 0 0 16,-3 1 1216-16,-1-1 192 0,-1 0 16 0,-2 1 16 15,-1 0 256-15,-2 1 48 0,0 2 16 16,-2 1 0-16,-1 2-768 0,1 2-160 0,-2 2-16 0,-1 3-16 16,-1 0-560-16,-2 3-112 0,1 2-128 0,1 4 176 15,-1 2-176-15,0 0 0 0,2 3-192 0,-1 1 192 16,2 0-192-16,1 0 192 0,1 0-160 0,2-1 160 16,1-2-144-16,4 0 144 0,1 0-128 0,2-3 128 0,0-2-128 0,4-2 128 15,-1-2-128-15,2-1 128 0,1-3-368 0,1-3 16 16,3-2 0-16,-1-3 0 0,0-4 224 0,2-1 128 15,0-3-160-15,1-3 160 0,0-2 128 0,0-3 112 16,0-2 16-16,-1-2 16 0,1 0-272 0,-2 1-144 16,-1 2 16-16,0 4 0 0,-5 3 128 0,1 3 192 0,-3 2-32 15,0 3-16-15,-4 5 192 0,0 0 48 16,0 0 0-16,0 0 0 0,0 0-96 0,3 7-16 0,-1 2 0 16,0 2 0-16,0 2-272 0,2 2 0 15,-2-1 128-15,1 1-128 0,1 1 0 0,-2-2 0 0,2-1 128 0,2-1-128 31,0-1-464-31,3-3-160 0,1-1-16 0,2-2-16 0,0-1-432 16,2-2-64-16,1-4-32 0,1-2 0 16,2-3-304-16,1-1-64 0,-1-6-16 0,1-1 0 15,-1-5-336-15,-1-4-64 0,0-5-16 0,1-4 0 16,-1-5-800-16,0-4-160 0,0-2-48 0,-1 1 0 0,-3 5 2224 0,-4 3 432 0,-1 3 80 0,-1 5 32 0,-4 4 3168 0,-1 4 624 16,-1 4 128-16,-1 2 16 0,0 2-880 15,-1 3-176-15,0 3-32 0,1 5-16 16,0 0-1200-16,0 0-224 0,-4 6-48 15,-2 4-16-15,2 2-608 0,-1 5-128 0,0 0-32 0,-1 5 0 0,2 3-96 16,0 2 0-16,-2 4-16 0,0 1 0 16,-1 1-16-16,0 0 0 0,3 0 0 0,1-1 0 0,-2-3-32 0,3 0-16 15,0-4 0 1,0-1 0-16,2-4 192 0,0-2 32 0,0-4 16 0,1-2 0 0,0-3-224 0,1-2-64 16,-2-7 0-16,4 4 0 0,-4-4-128 0,7 1 160 15,1-2-160-15,1-3 160 0,-3-4-32 16,4-3-128-16,2-3 192 0,0-3-64 0,1-2-128 0,2 2 128 15,-1-1-128-15,-1 3 128 0,-1 1-128 0,-1 3 0 16,-1 2 0-16,-1 2 0 0,-2 4 0 0,-2 1 0 16,1 2 0-16,-6 0 0 0,0 0 0 0,0 0 0 15,0 0 0-15,1 7 128 0,-1 2 0 0,-2 0 0 0,-4 0 0 0,2 0 0 16,-4 0-128-16,0 0 0 16,-1 0-160-16,1 0 160 0,-1-1-1120 0,1-1-128 0,0 0-32 0,2-2-12384 15,0 0-2480 1</inkml:trace>
  <inkml:trace contextRef="#ctx0" brushRef="#br0" timeOffset="145689.16">4907 8823 4607 0,'0'0'400'0,"0"0"-400"16,1-8 0-16,1 1 0 0,1 0 2336 0,0-1 384 0,0 2 80 0,1-1 16 0,-1 1-768 0,0-2-128 15,-2 1-48-15,1 1 0 0,-1-1-192 0,-1 2-32 16,1-2-16-16,0 2 0 0,-1 0-96 0,-1 2-32 0,1 3 0 15,0 0 0-15,0 0-464 0,0 0-80 0,0 0-32 16,-4 2 0-16,0 4-320 0,0 1-64 0,2 3-16 0,-1 3 0 16,1 2-336-16,0 0-192 15,-1 2 192-15,1 1-192 16,-1 2 0-16,0 0 0 0,1 1 0 0,1-3 0 0,2 1 0 16,0-1 0-16,0-2 0 0,2 0 0 0,0-1 128 0,-1 0-128 15,-1-2 0-15,1-2 0 0,0-3 160 0,1 0-160 16,0-1 128-16,2-2-128 0,-5-5 128 0,6 5-128 15,1-3 0-15,0-1 128 0,2-2-128 0,1-1 0 16,0-2-160-16,1-1 160 0,1-3-240 0,1-2 48 16,-1-1 16-16,3-2 0 0,0 0-160 0,-1-2-48 15,2 0 0-15,-2 1 0 0,-2 1 240 0,0 2 144 0,0-2-192 16,-3 4 192-16,-2 1 0 0,-2 2 0 16,1 4 0-16,-6 2 0 0,0 0 448 0,0 0-16 15,0 0 0-15,1 8 0 0,-1 3 128 0,0 1 16 0,-2 1 16 16,0 0 0-16,-1 1-336 0,1 0-80 0,0 1-16 0,1 1 0 15,1-2-160-15,0 0 0 0,0-1 0 0,2 1 128 16,1-3-128-16,1-1 0 0,-1-3 0 0,2-1 0 16,2-2-256-16,2-2-96 0,2-3-16 0,1-3 0 15,0-4-640-15,1-2-128 0,2-3-16 16,0-5-9856-16,1-2-1984 16</inkml:trace>
  <inkml:trace contextRef="#ctx0" brushRef="#br0" timeOffset="145967.95">5262 8611 18431 0,'-16'2'816'0,"8"-1"160"0,-1 0-784 0,0 1-192 16,-2 1 0-16,1-1 0 0,2 0 2240 0,1 1 384 15,2 1 96-15,0-1 16 0,5-3-1168 0,0 0-224 16,0 0-64-16,0 0 0 0,0 0-528 0,0 0-112 16,8 3-32-16,0-2 0 0,1-2-336 0,2-2-64 15,2-4-16-15,-1 0 0 0,-1-3-32 0,0-2-16 16,0-3 0-16,-1-2 0 0,-3-2 240 0,-1 0 32 15,-3 1 16-15,-2-1 0 0,-2 0 256 0,-1 2 48 16,-3 1 16-16,0 4 0 0,-3 2 80 0,-2 4 32 0,-1 1 0 16,-2 4 0-16,-1 2-480 0,-2 3-80 15,0 1-32-15,1 3 0 0,0 2-272 0,2 1-144 0,0 1 16 16,1 2 0 0,1 1-528-16,2 2-112 0,1 1 0 0,3 1-16 15,0 1-2688-15,3 0-544 0</inkml:trace>
  <inkml:trace contextRef="#ctx0" brushRef="#br0" timeOffset="146515.16">4844 8712 30399 0,'-11'4'2704'0,"11"-4"-2160"0,0 0-544 0,0 0 0 0,0 0 1520 0,0 0 192 16,-2 6 32-16,2-6 16 0,0 0-1472 0,5 7-288 15,3-2 0-15,5-2-128 0,4 0 272 0,3-1 64 16,-1-1 16-16,6-2 0 0,1-3-224 0,4 1 0 15,3-1 0-15,2-3 0 16,2-3-560-16,2-1-48 0,-1-1-16 0,1-2 0 16,-1-3-2192-16,-1-1-432 0,-3-4-80 0,-2 0-32 15,-3 1 1696-15,-2 1 320 0,-4 0 80 0,-4 3 16 0,-5 0 1248 0,-2 3 464 16,-3 2-16-16,-3 1 0 0,-3 1 1840 0,-2 2 352 16,-1 3 80-16,0 5 16 0,-3-5-432 0,0 2-96 15,3 3-16-15,0 0 0 0,-5 3-896 0,0 3-176 0,1 2-32 0,1 3-16 16,-3 4-688-16,3 2-144 0,-1 3-32 0,2 3 0 15,0 3-16-15,0 1 0 0,0 2 0 0,-1 1 0 16,1 2 32-16,0 1 0 0,0 1 0 0,1-1 0 16,-1 0-80-16,0-1-16 0,1-2 0 0,1-1 0 0,0-3-128 15,1-3 0-15,1-2 144 0,0-3-144 0,0-4 160 0,0-2-32 16,0-3-128-16,2-3 192 0,-4-6-192 0,0 0 144 16,0 0-144-16,5-1 128 0,1-4-128 0,0-5 0 15,1-3 0-15,1-4 0 16,-1-3 0-16,3-2 128 0,1-1-128 0,0 1 128 0,1 1-128 0,1 3 0 15,2 2-160-15,-2 3 160 0,-1 3-176 0,0 4 176 16,1 2-192-16,1 2 192 0,-1 3 0 0,-1 1 0 16,1 3 0-16,-1 3 0 15,-1 0 0-15,-1 4 144 16,0 1-16-16,-1 0 0 0,-3 1 16 0,0 0 0 0,-1 2 0 0,-1-1 0 0,-3 2 64 0,-1-2 16 16,-2-1 0-16,-3 1 0 0,0-1-16 0,-3-1 0 15,-3 0 0-15,-2-1 0 16,-4-1-48-16,-1-1-16 0,-1-1 0 0,-1-1 0 0,-2-2-304 0,1 0-64 0,-1-4-16 0,2-1 0 31,2-2-1904-15,0-2-384-16,2-3-80 0</inkml:trace>
  <inkml:trace contextRef="#ctx0" brushRef="#br0" timeOffset="146699.97">5876 8842 36575 0,'0'0'1616'0,"1"6"336"0,0 3-1568 0,0 1-384 0,0 0 0 0,-1 0 0 15,0 1 1344-15,-1 1 192 0,1 1 48 0,-2 0 0 16,0 1-448-16,0-1-96 16,-2-1-16-16,2 1 0 0,0 1-704 0,0 0-128 0,0-1-48 0,-1-1 0 15,2-1-304-15,1 0-64 0,0-1-16 0,1-1 0 16,2-2-2432-16,-3-7-480 0,5 5-112 0</inkml:trace>
  <inkml:trace contextRef="#ctx0" brushRef="#br0" timeOffset="146827.95">5944 8579 23039 0,'-4'-2'2048'0,"-3"0"-1648"0,-1-1-400 0,2 2 0 15,-1 0 3456-15,2 0 592 0,5 1 128 0,0 0 32 0,0 0-3520 16,0 0-688-16,0 0-176 0,0 0-16 31,2 7-2048-31,1-1-400 0,4 1-96 0</inkml:trace>
  <inkml:trace contextRef="#ctx0" brushRef="#br0" timeOffset="147064.23">6284 8506 35935 0,'0'0'1600'0,"0"0"320"0,-4 3-1536 0,-2-1-384 0,2 1 0 0,-3 3 0 16,3 1 1024-16,-1 4 144 0,0 2 32 0,0 3 0 0,1 1-144 0,0 3-32 15,-2 1 0-15,1 2 0 0,0 3-416 0,0 1-96 16,0 2 0-16,1 0-16 0,1 4-288 0,-2-1-48 15,2 0-16-15,1-1 0 0,0-1-144 0,0-1 0 16,2 0 0-16,3-3 0 16,1-1-544-16,0-5 16 0,3-1 0 0,2-3 0 15,1-4-1984-15,3-5-400 0,1-2-80 0,4-4-16 16,1-3-400-16,0-7-96 0</inkml:trace>
  <inkml:trace contextRef="#ctx0" brushRef="#br0" timeOffset="147223.06">6565 8858 12895 0,'0'0'1152'0,"0"0"-928"0,0 0-224 0,0 0 0 16,0 0 4672-16,0 0 880 0,0 0 176 0,1 6 32 15,0 0-3072-15,1 4-640 0,0 0-112 0,-1 1-16 16,-2 0-752-16,1 1-144 0,2 3-16 0,-3-2-16 16,-1 1-544-16,1 2-96 0,-1 0-32 15,2 1 0-15,0-1-160 0,0 1-32 0,0-2-128 0,2-1 192 16,-4-1-192-16,4 0 0 0,0-2 0 0,1-2 0 31,3-1-1472-31,1-2-320 0,1-3-80 0,2-3-16 0,1-2-1456 0,1-5-304 0</inkml:trace>
  <inkml:trace contextRef="#ctx0" brushRef="#br0" timeOffset="147382.14">6805 8590 14735 0,'-13'-11'1312'0,"7"5"-1056"0,-3 1-256 0,0-1 0 0,0 2 5744 0,0 0 1088 16,2 0 208-16,-2 0 64 0,0 0-5104 0,1 0-1008 0,2 2-208 0,6 2-32 16,-7-2-304-16,7 2-48 15,0 0-16-15,0 0 0 16,0 0-1024-16,0 0-224 0,0 0-32 0,8 4-16 15,0 0-1904-15,2 0-384 0,1 0-80 0</inkml:trace>
  <inkml:trace contextRef="#ctx0" brushRef="#br0" timeOffset="147573.09">7016 8532 25791 0,'0'0'1152'0,"0"0"224"0,0 0-1104 0,0 0-272 0,-3 7 0 0,1 2 0 16,1 2 2832-16,1 1 512 0,-3 1 112 0,2 3 0 15,0 1-1776-15,1 1-352 0,0 0-80 0,2 0-16 0,-1 3-352 0,0 1-80 16,1 1-16-16,0 2 0 15,1-2-288-15,-2 2-64 0,0-1-16 16,-1 1 0-16,-2 2-256 0,0-1-160 0,0 1 192 0,0 0-192 16,-1 0 0-16,1-1-304 0,-1-2 48 0,2-2 0 15,0-3-1584-15,2-4-304 0,0-2-64 0,0-3-16 16,-1-3-1888-16,0-7-384 0</inkml:trace>
  <inkml:trace contextRef="#ctx0" brushRef="#br0" timeOffset="148157.94">6909 8923 26719 0,'-14'-7'1184'0,"7"4"240"0,-1 1-1136 0,1 1-288 15,-1 0 0-15,-1 1 0 0,2 0 2368 0,2 1 400 16,5-1 96-16,0 0 16 16,0 0-1568-16,0 0-304 0,-1 6-64 0,3 0-16 15,2 1-624-15,5-1-128 0,2 1-32 0,4-2 0 0,2 0-144 0,5-1 192 0,2-2-192 0,4 0 192 16,0-2-192-16,2-2 0 0,1-1 0 0,0 0 0 16,-3-4-208-16,1-2 80 0,-2-2 128 0,2-2-208 15,-1-2 64-15,-3 1 16 0,-2-2 0 0,-2 2 0 0,-5 1 128 0,0 1-128 31,-4 1 128-31,-2 2-128 0,-3 2 320 0,-2 3 80 16,-2 0 16-16,-3 4 0 0,0 0 320 0,0 0 64 0,0 0 16 0,-1 7 0 16,-1 0-224-16,0 1-32 0,-1 2-16 0,2 1 0 15,1 1-288-15,0 2-128 16,-1 0 128-16,2 0-128 0,2 1 0 0,0-2 0 0,3-1 0 0,1-1 0 16,0-1 144-16,1-1-144 15,2-2 160-15,1 0-160 0,0-2 176 0,1-1-176 0,2-2 192 0,0-2-192 16,1-2 144-16,0-3-144 0,-1-1 0 0,-1-3 144 15,0-1-144-15,1-3 192 0,-2-4-192 0,0 0 192 16,-2-1-192-16,-2 2 160 0,0 0-160 16,-1 2 160-16,-2 2 32 0,0 2 0 15,-3 1 0-15,0 2 0 0,-4 2 352 0,0 1 80 16,-1 0 16-16,3 4 0 0,0 0-176 0,0 0-16 16,-5 4-16-16,-1 2 0 0,1 2-304 0,-1 4-128 0,1 3 128 0,-1 4-128 15,1 3 0-15,1 4 0 0,-1 5 0 0,0 6 0 0,-1 3-176 16,0 6 176-16,-2 6-128 0,-1 4 128 0,-1 5 0 15,0 1-128-15,-1 3 128 0,1 1 0 16,2-3 0-16,-1 0 0 0,0-3 0 0,0-2 0 0,1-6 0 16,1-2 0-16,-1-4 0 0,-1-4 0 0,-4-5 0 15,2-5 0-15,1-5 0 0,0-5 128 0,0-5 0 0,0-5 0 16,1-2 0-16,-2-4 0 0,-2-4 128 16,0-5 48-16,-1-4 0 0,0-4 0 0,-2-4-96 0,1-4-16 15,1-2 0-15,1-4 0 0,2-3-192 0,2 1 0 16,1-4 0-16,3 1-160 0,3 2-64 0,3 1-16 15,2 0 0-15,1 0 0 16,1 2-1184-16,3 2-240 0,2 2-64 0,2 2 0 16,0 3-1728-16,4 0-368 0,0 2-64 0</inkml:trace>
  <inkml:trace contextRef="#ctx0" brushRef="#br0" timeOffset="148808.48">3672 9832 9215 0,'-14'-1'816'0,"8"1"-656"0,-2-1-160 0,0 1 0 16,1-1 3456-16,-1 1 672 15,-1-1 128-15,1 1 32 0,2 0-2992 0,1 0-592 16,-1 0-112-16,6 0-16 0,0 0 400 0,0 0 96 16,0 0 16-16,0 0 0 0,0 0-208 0,0 0-48 0,0 0 0 0,0 0 0 15,8 2 0-15,1 0 0 0,4 0 0 16,3-1 0-16,3 0-336 0,5-1-80 0,3 0-16 0,8 0 0 16,2-1-128-16,5-2-16 0,3-1-16 0,4-1 0 15,5 0-96-15,7-1-16 0,7 0 0 0,5-2 0 16,-1-2-128-16,6 0 0 0,6 0 144 0,5 0-144 0,4-1 0 15,5 0 0-15,0 0 0 16,6 0 0-16,1 0 0 0,1-1 128 0,1 0-128 0,0 0 0 16,3 1 0-16,0 1 0 0,3 0 0 0,-7 1 0 15,-2 1 0-15,-5 0 0 0,-6 1 0 0,-3 2 0 0,-2-1 0 0,-3 2 0 32,-7-1 0-32,-4 1 128 0,-6 0 32 0,-5-1 16 15,-7 1 0-15,-6-2 0 0,-3 3 272 0,-7 0 48 0,-3-1 16 0,-5 1 0 0,-4 0 32 0,-4 1 16 0,-4-1 0 0,-2 1 0 16,-5 0-48-16,-3 0 0 15,-2 1 0 1,-3 0 0-16,-5 1-176 0,0 0-32 0,0 0-16 0,0 0 0 0,0 0-160 0,0 0-128 0,0 0 144 0,0 0-144 31,-4-3-288-31,-1 0-160 0,0 0-16 0,-1 2-16 16,1 0-1984-16,-1 0-400 0,1 1-80 0</inkml:trace>
  <inkml:trace contextRef="#ctx0" brushRef="#br0" timeOffset="148967.01">7075 9566 24879 0,'0'0'1088'0,"-4"3"256"31,4-3-1088-31,0 0-256 0,0 0 0 0,-3 7 0 0,1-2 2400 0,2-5 416 0,0 0 96 0,-1 7 16 16,0-1-3056-16,1-6-624 0</inkml:trace>
  <inkml:trace contextRef="#ctx0" brushRef="#br0" timeOffset="-211622.31">6107 10841 11967 0,'0'0'528'0,"0"0"112"0,0 0-512 0,0 0-128 0,-6-6 0 0,4 2 0 16,2 4 1344-16,-2-5 256 15,-1 1 32-15,-1 0 16 0,1 0-448 0,0 1-96 16,-2 1-16-16,1 0 0 0,-1 0-240 0,-2 1-48 16,-1 1-16-16,-1 1 0 0,-2-1 32 0,-1 3 0 0,-1 1 0 0,-1 2 0 0,0 1-304 0,-2 2-48 15,0 2-16-15,0 1 0 0,1 0-256 16,-1 1-48-16,2 2-16 0,1 0 0 15,1 2 16-15,1 0 0 0,1 0 0 0,2 0 0 16,2 0-16-16,1 0 0 0,3-1 0 0,2-2 0 0,1 0 224 0,2 1 32 31,2-2 16-31,1 0 0 0,3-1 80 0,3-1 16 0,3-1 0 0,0-1 0 16,4-1-96-16,2-2-16 0,2 0 0 0,3-2 0 0,2-1-64 0,2-1-32 31,2-4 0-31,1-1 0 0,0-2-16 0,-1-3 0 0,0-2 0 0,0-2 0 16,-1-2 16-16,-1-2 0 0,-3 1 0 0,-2-4 0 0,-2-1-48 0,-3 1-16 15,-3 0 0-15,-3 0 0 0,-4 2 0 16,-3 0 0-16,-5 2 0 0,-4-2 0 0,-3 3 288 16,-3 0 64-16,-4 0 16 0,-2 2 0 0,-4 2-64 0,0 2-16 0,-2 0 0 0,-1 2 0 15,-1 2-512-15,1 1 0 16,-1 0 0-16,1 3 0 0,-1 0 0 0,1 2 0 16,0 0-208-16,1 1 80 15,-1 1-544 1,1 1-96-16,-1-1-32 0,2 0 0 0,3-1-1888 15,0 0-368-15,2-2-80 0</inkml:trace>
  <inkml:trace contextRef="#ctx0" brushRef="#br0" timeOffset="-211320.71">6203 10507 17503 0,'-7'-17'1552'0,"5"10"-1232"0,-1-1-320 15,0 1 0-15,0-1 3280 0,1 1 608 0,0 1 112 16,-1 0 32-16,1 2-2400 0,2 4-480 16,0 0-80-16,0 0-32 0,0 0-288 0,0 0-64 15,0 0-16-15,0 0 0 0,-1 7-336 0,0 2-64 0,0 5-16 0,1 3 0 16,0 5 32-16,0 5 0 16,-1 1 0-16,1 5 0 0,-2 5-48 0,-1 3-16 0,0 6 0 15,0 2 0-15,0 3-80 0,0 1-16 0,1-1 0 16,0 0 0-16,-1-2-128 0,0-3 0 0,0-1 0 0,0-1 128 15,0-2-128-15,-1-2 128 16,2-4-128-16,0 0 128 0,1-3-128 0,1-2 0 0,-2-3 144 0,-1-1-144 16,1-4 0-16,1-2 0 0,0-2 0 0,0-3 0 15,0-1-624-15,1-3-32 0,0-2-16 0,0-1-11296 16,0-5-2272-16</inkml:trace>
  <inkml:trace contextRef="#ctx0" brushRef="#br0" timeOffset="-211035.77">6390 11332 28559 0,'0'0'2544'15,"0"0"-2032"-15,0 0-512 0,0 0 0 0,0 0 880 0,0 0 80 0,0 0 0 0,0 0 16 0,0 0 224 0,-4 7 32 16,1 0 16-16,1 1 0 15,1 3-400-15,1 1-80 0,0 2 0 0,0 1-16 0,0 2-304 16,0-1-48-16,0 2-16 0,2-2 0 16,-1 1-240-16,0 0-144 0,0 1 160 0,0-2-160 0,0 1 128 15,1-2-128-15,-1 1 0 0,0-2 0 32,0-1-288-32,-1-1-160 0,0-1-16 0,0 0-16 15,-1-1-2368-15,0-1-480 0</inkml:trace>
  <inkml:trace contextRef="#ctx0" brushRef="#br0" timeOffset="-210607.45">6382 11472 26719 0,'-4'-16'1184'0,"2"9"240"0,2-1-1136 0,0-1-288 0,2 1 0 0,0 0 0 0,1 0 1984 0,1 1 352 16,2 0 64-16,1 1 16 0,0 1-1040 0,3 1-208 15,1 0-32-15,1 2-16 16,1 0-704-16,1 1-144 0,-1 1-16 0,0 1-16 0,-1 1-240 0,0 1 0 0,-1 1 128 0,-1 0-128 31,-2 2 0-31,-3 1 0 0,0 3 0 0,-4 0 0 0,-2 1 0 0,-1 2-256 0,-3 0 16 0,-1 2 16 16,-2-1-80-16,-1 0-16 0,-1 0 0 0,1-1 0 15,-1-1 320-15,2-2-128 16,0-1 128-16,1-2 0 0,1 0 0 0,1-2 0 0,5-5 0 16,0 0 0-16,0 0 224 0,0 0 0 15,4 7 0-15,1-2 0 0,3 0-224 0,2-1 176 16,2 1-176-16,2-1 160 0,3-1-160 0,-1 2 0 0,1-2 0 0,0 1 0 0,0 2 0 0,-4 1 0 31,0-1 0-31,-2 2 0 0,-2 1 0 0,-2 1 0 0,-2-1 0 0,-2 1 0 16,-2-2 272-16,-2 1-16 0,-1 0-16 0,-2-2 0 0,-2 1 240 0,-3 0 48 15,-2 1 16-15,-3-2 0 0,-1 1-160 16,-4-1-16-16,-1-2-16 0,0-1 0 0,-2 1-112 0,0-2-32 16,0-1 0-16,2-1 0 0,0-1-32 0,2 0-16 15,1-1 0-15,1-1 0 16,2-2-304-16,1 0-64 0,2 0-16 0,2-1 0 15,1-3-1792 1,3 0-352-16,1-1-80 0</inkml:trace>
  <inkml:trace contextRef="#ctx0" brushRef="#br0" timeOffset="-210136.01">6880 10889 28559 0,'0'0'2544'0,"0"0"-2032"0,0 0-512 0,0 0 0 16,5-3 1008-16,0 1 96 0,4-1 32 0,-2 1 0 16,2 0 160-16,2 1 48 0,2-1 0 0,1 2 0 0,2-3-576 0,3 2-128 15,1-1 0-15,0 0-16 16,-2 0-352-16,1 0-64 0,0-2-16 0,-1 1 0 0,0 0-192 16,-1-1 0-16,-1 1 0 0,-1 1 0 15,0 0-432-15,-2 1-176 0,-2-1-32 0,-2 2-16 16,-3 2-2688-16,-6-2-544 0</inkml:trace>
  <inkml:trace contextRef="#ctx0" brushRef="#br0" timeOffset="-209957.25">6903 11069 32943 0,'0'0'1456'0,"0"0"304"0,0 0-1408 16,-4-3-352-16,4 3 0 0,0 0 0 0,0 0 1120 0,0 0 160 15,0 0 16-15,0 0 16 0,0 0-480 0,7-2-80 16,-1 0-32-16,4 0 0 0,2-1-512 0,4 2-208 15,1-1 176-15,3 0-176 0,2 0 0 0,0-2 0 0,1 1 0 0,0-1 0 16,0-1-832-16,1 1-48 0,1-2-16 0,-1 0-10496 16,1-1-2112-16</inkml:trace>
  <inkml:trace contextRef="#ctx0" brushRef="#br0" timeOffset="-208485.95">9053 10611 3679 0,'0'0'160'0,"3"-5"32"0,-1-1-192 0,3-1 0 0,-1 1 0 0,0 0 0 0,1 1 3920 0,-4-2 752 15,0 1 128-15,-1 2 48 16,-1 0-2656-16,-1-1-528 0,-2 1-96 0,-1-1-32 15,-1 3-464-15,0 1-112 0,-2 1 0 16,-3 1-16-16,1 3-112 0,-1 0-32 0,-2 3 0 0,-1 1 0 0,-1 2-544 0,1 1-128 16,-1 2 0-1,2 1-128-15,-2 0 208 0,2 1-64 0,1 1-16 0,1-2 0 0,1 0-128 16,3 0 0-16,3-1 0 0,2-1 0 0,2 1 0 0,3-1 0 16,4 0 0-16,2 0 0 0,0-2 0 0,4 0 0 15,2-1-144-15,4-2 144 16,2-3 0-16,2-1 0 0,2-2 0 0,4-1 0 0,2-2 0 0,5-2 144 15,1-4-16-15,3-1 0 0,1-1 192 16,-2-1 16-16,-3-2 16 0,1 0 0 0,-3-1 48 0,-5-1 16 0,-3 0 0 16,-4 1 0-16,-4-1-144 0,-2 2-16 15,-5 0-16-15,-4 1 0 0,-2 1 352 0,-4 1 80 16,-3 1 16-16,-2 0 0 16,-1 1-192-16,-4 0-48 0,-3 1 0 0,-4 2 0 0,-2 0-448 0,-1 3 0 0,-3 2 0 0,-1 0 0 15,-1 1-192-15,0 1-144 0,0 2-32 0,0 0 0 31,1-1-1264-31,2 3-256 0,3-1-48 0,2 1-8880 0,3-1-1760 16</inkml:trace>
  <inkml:trace contextRef="#ctx0" brushRef="#br0" timeOffset="-208155.82">9357 10225 31327 0,'-7'-16'1392'0,"3"10"272"0,-1-2-1328 0,-1 0-336 0,2 2 0 0,0 0 0 0,-1 2 1088 15,1-1 128-15,-1 1 48 0,1 3 0 16,0 1-352-16,4 0-64 0,-6 4-16 0,1 4 0 0,-1 2-608 0,1 3-224 0,-1 4 144 0,0 1-144 16,-1 4 0-16,-1 5 0 15,-2 5 0-15,-1 3 0 0,-1 5 0 0,-1 4 0 16,0 4 0-16,0 1 0 0,-4 3 0 0,2 1 0 15,-1 0 0-15,0-3 0 0,0 0 0 0,2-2 128 0,1-2-128 0,2-2 0 16,1-4 0-16,1-3 128 16,0-3-128-16,1-2 0 0,0-2 144 0,1-3-144 0,0-2 160 0,0-3-160 15,2-1 160-15,0-4-160 0,1-3 160 0,0-1-160 16,1-4 0-16,1 0 0 0,1-2 0 0,1-7-160 16,0 0-2656-16,0 0-544 0</inkml:trace>
  <inkml:trace contextRef="#ctx0" brushRef="#br0" timeOffset="-207708.89">9509 10926 35007 0,'0'0'3120'0,"0"0"-2496"0,0 0-496 0,0 0-128 16,0 0-144-16,0 0-48 0,0 0-16 0,-3 9 0 15,-1 1 656-15,-2 3 128 16,1 3 16-16,-2 1 16 0,0 2-224 0,1 2-64 0,-2 2 0 16,-1 1 0-16,2 0-176 0,-2 1-144 15,0-1 192-15,0 0-192 0,0-1 160 0,2-1-160 0,0-2 128 0,2-1-128 16,-1-3 144-16,2 0-144 0,1-3 160 0,0-3-160 16,1-3 288-16,0-1-32 0,2-6-16 0,0 0 0 15,0 0 192-15,0 0 32 0,0 0 16 0,1-7 0 16,1-4-224-16,2-3-64 0,2-5 0 0,2-2 0 15,2-3-192-15,2-2-256 0,1-2 48 0,0 0 16 16,-1-2-160-16,0 1-32 0,0 2 0 16,0 3 0-16,-1 2 384 0,-1 2 0 0,-1 3 0 0,-1 4 0 15,0 2 256-15,-3 3 64 0,1 2 0 0,-1 3 16 0,-5 3-80 0,0 0-32 16,7 2 0-16,-1 2 0 0,0 3-64 0,-1 2-16 16,1 0 0-16,-1 4 0 0,1 0 32 0,-2 1 0 15,1 3 0-15,-1-1 0 0,0 1-176 0,1 0 192 16,0 1-192-16,0-2 192 0,-2 0-192 0,-1-1 0 15,1-2 144-15,1 2-144 0,-2-2 0 0,0-1 0 16,0-1 0-16,1 0-192 16,-2-1-1280-16,0-3-272 0,-1-7-48 0,0 0-9920 15,0 0-1968-15</inkml:trace>
  <inkml:trace contextRef="#ctx0" brushRef="#br0" timeOffset="-207553.27">9384 11193 34143 0,'0'0'1520'0,"0"0"304"0,0 0-1456 0,0 0-368 16,0 0 0-16,6-3 0 0,1 0 544 0,2 1 32 0,2-1 16 16,2-1 0-16,4 1-64 0,-1 1-16 0,2 0 0 0,3-2 0 15,1 2-240-15,1 0-48 0,1 1-16 0,1-1 0 32,2-1-1488-32,0 1-320 0,-1-1-48 0</inkml:trace>
  <inkml:trace contextRef="#ctx0" brushRef="#br0" timeOffset="-207041.95">10432 10389 17503 0,'-2'-11'1552'0,"1"5"-1232"16,0 1-320-16,0-1 0 0,1 1 3520 0,0-1 656 16,0 1 128-16,0 5 32 15,0 0-2288-15,0 0-448 0,0 0-80 0,0 0-32 0,0 0-528 0,0 0-128 16,0 0 0-16,-1 7-16 0,-1 2-368 15,2 3-80-15,-1 4-16 0,1 2 0 16,-1 2-160-16,0 2-16 0,-1 2-16 0,1 3 0 0,-1-1-160 16,-1 0 0-16,0 2 0 0,1-2 0 0,0 1 0 0,-2-2 0 0,2-1 0 0,0 0 0 31,0-2-656-31,0-2-64 0,-1-3-16 0,2-2 0 16,0-2-1952-16,0-2-384 0,-1-2-64 0</inkml:trace>
  <inkml:trace contextRef="#ctx0" brushRef="#br0" timeOffset="-206874.91">10261 10702 31327 0,'0'0'2784'0,"0"0"-2224"0,0 0-560 0,1-5 0 0,1-1 976 0,1 1 96 31,2 0 16-31,2 1 0 0,3-3-384 0,4 2-80 0,4-2-16 0,3 0 0 0,2 0-160 0,2 0-16 16,2 1-16-16,1 0 0 0,3 2-240 0,1-1-48 15,0 1-128-15,1 1 192 16,1-1-2080-16,-1 1-416 0,-2 0-96 0</inkml:trace>
  <inkml:trace contextRef="#ctx0" brushRef="#br0" timeOffset="-206194.6">12061 10422 20271 0,'1'-10'896'0,"-1"10"192"0,0-6-880 0,2 2-208 15,0-1 0-15,-2 5 0 0,2-4 2128 0,-2 4 384 16,0 0 80-16,0 0 16 0,0 0-928 0,-6 5-176 16,0 3-32-16,-2 3-16 0,-1 2-752 0,-1 3-128 15,-1 1-48-15,-1 4 0 0,0 2-208 0,-3 2-32 0,-2-1-16 0,1 0 0 16,-1 0 32-16,1 0 0 0,-1-1 0 0,1 1 0 16,0-2-112-16,2-2 0 0,1 0-16 0,1-2 0 15,0-4-16-15,2-1 0 16,2-2 0-16,2-2 0 0,-1-3 160 0,3-2 16 15,4-4 16-15,0 0 0 0,0 0 32 0,0-5 16 0,1-4 0 16,3-4 0-16,3-5-224 0,3-4-48 16,3-4-128-16,3-4 192 0,0-4-192 0,2-3-256 0,2-1 48 0,0-2 16 15,0 2-128-15,-3 0 0 16,1 3-16-16,0 4 0 0,-3 4 336 0,-1 4 0 16,-2 3-144-16,-1 5 144 0,-1 3 0 0,-1 3 176 15,-2 3-32-15,0 2 0 0,-7 4-144 0,6 1 128 0,0 2-128 16,1 3 128-16,-1 0-128 0,0 4 0 0,-1 3 0 0,1 4 0 15,1 2 0-15,-1 0 0 0,1 2 128 0,1 2-128 0,-2 1 0 16,2 1 0-16,0 0 0 0,-1 2 0 0,1-3 0 0,0 0 0 16,-1 1 0-16,0-2 0 0,-1-2 0 15,-1-2 0-15,-1-1 0 0,1-4-176 0,-2-2 176 0,0-2 0 16,0-1 0 0,-1-3 0-16,-2-6 0 0,0 0 0 0,-3 6 0 15,-2-2 0-15,0-2 192 0,-3-1-48 0,-2 1 0 0,-2-1 0 0,-2-1-144 0,-3 1 192 0,-2-1-192 16,-1 1 192-16,-5 0-192 0,0 0 0 0,-1 0 0 0,-2 0 128 15,0 1-128-15,0 1 0 16,-1-1 0-16,3 1 0 0,1 0-336 0,2 0 0 0,2-1 0 0,3 0 0 31,5 0-400-31,0-1-80 0,3-2-16 0,2 0-10992 16,3 0-2192-16</inkml:trace>
  <inkml:trace contextRef="#ctx0" brushRef="#br0" timeOffset="-205768.17">12949 10362 20271 0,'0'0'1792'0,"1"-5"-1424"0,-2-2-368 0,-1 2 0 16,-1-1 2160-16,-1 1 352 0,-1-1 80 0,-2 2 16 0,-2-1-656 16,-1 2-128-16,-3 2-32 0,-1 1 0 15,-3 1-896-15,0 2-192 0,-3 4-48 0,0 1 0 16,0 0-336-16,-2 3-80 0,0 3-16 0,0 1 0 0,2 0-96 15,0 2-128-15,1-1 176 0,3 2-176 0,1 1 0 0,3-1 0 16,2 0 0-16,4 1 0 0,0-4 0 0,4 0 0 16,3-1 0-16,2-1 0 15,3 0 0-15,4-2 0 0,3 0 0 0,3-3 0 0,2-2 0 0,4-1 0 16,0-2 0-16,6-1 0 16,2-2 160-16,3-2-160 0,3-2 128 0,0-3-128 0,0-2 192 15,-1-3-64-15,-3-2 0 0,-1-2 0 0,-1-1 32 16,-4-1 0-16,-4 0 0 0,-3 0 0 15,-4 0 16-15,-3 2 0 0,-2-1 0 0,-3 2 0 0,-5 0 144 0,-2 1 16 0,-3 2 16 16,-4 1 0-16,-1-1 48 0,-1 0 16 0,-5 2 0 0,-1 1 0 16,-3 1-272-16,-1 0-144 15,-3 1 160-15,-2 2-160 16,0 1 0-16,-3 2 0 0,-1 0-176 0,2 2 176 16,-1 1-656-16,3 1-16 0,1 1 0 0,2 0 0 0,3 2-1328 0,1 1-272 0,3-1-48 0,2 2-8656 15,0 0-1728-15</inkml:trace>
  <inkml:trace contextRef="#ctx0" brushRef="#br0" timeOffset="-205420.93">12924 10042 29999 0,'-7'-15'1328'15,"4"9"272"-15,0 0-1280 0,-1-1-320 0,1 0 0 0,0 2 0 0,-1-1 1168 16,2 2 176-16,2 4 16 0,0 0 16 16,0 0-512-16,0 0-96 0,0 0-32 0,0 0 0 0,0 0-336 15,0 0-64-15,0 0-16 0,2 10 0 0,-1 2 0 0,1 3 0 0,-2 2 0 0,-2 4 0 16,0 3 64 0,-1 3 0-16,-3 4 0 0,1 2 0 15,-3 1-160-15,1 4-32 0,-2 2 0 0,1 2 0 0,0-1-192 16,3 0 128-16,-1-2-128 0,2 0 0 0,-2-2 144 0,2-2-144 15,1-1 128-15,1-1-128 0,-1-2 128 0,1-1-128 0,1-1 0 0,0-3 128 16,0-2 0-16,0-2-128 0,0-1 192 0,1-2-64 16,0-2-128-16,0-1-144 15,0-3 144-15,1 0-208 0,0-3-1632 0,0-1-320 0,0-3-64 0,-1-6-14448 16</inkml:trace>
  <inkml:trace contextRef="#ctx0" brushRef="#br0" timeOffset="-205216.29">13167 10687 30399 0,'0'0'2704'0,"0"0"-2160"16,0 0-544-16,5-3 0 0,-5 3 1344 0,0 0 144 16,8 0 48-16,-2 3 0 0,-6-3-80 0,4 7-16 0,0 2 0 0,1 3 0 15,-2 4-640-15,-1 0-128 0,-1 2-32 16,-1 2 0-16,-1 2-256 0,1 0-64 0,0 0-16 0,0 1 0 15,-1 1-304-15,0-1 0 16,1 0 128-16,-1-1-128 0,0 0-144 0,0-2-96 0,0-1-16 16,0-2-12800-16,-2 0-2576 15</inkml:trace>
  <inkml:trace contextRef="#ctx0" brushRef="#br1" timeOffset="-200101.37">8598 11524 8287 0,'-11'4'736'0,"6"-1"-592"31,-2 2-144-31,1-1 0 0,-1 1 1040 0,1-1 176 0,-1 0 48 0,1 0 0 0,0-1-32 16,0 0 0-16,2 1 0 0,4-4 0 16,0 0-224-16,0 0-48 0,0 0-16 0,0 0 0 0,0 0 16 15,0 0 16-15,0 0 0 0,0 0 0 0,5-6-208 0,3 0-64 16,1-3 0-16,2-2 0 0,1-1-160 0,3-4-32 0,3-4-16 0,4-4 0 16,6-4 192-16,3-4 32 31,5-6 16-31,3-5 0 0,3-5 32 0,4-4 16 0,4-3 0 0,4-3 0 0,3-4-144 0,4-4-48 15,7-3 0-15,-1-2 0 16,-1-3-240-16,1 1-48 0,1 1-16 0,-1 1 0 16,0 2-160-16,-3 3-128 0,-5 2 192 0,-3 6-192 15,-3 3 160-15,-2 4-160 0,-3 4 128 0,-3 4-128 16,-4 2 0-16,-2 5 128 0,-3 4-128 0,-3 3 0 16,-3 2 0-16,-4 4 128 0,-3 2-128 0,-2 2 0 15,-1 2 128-15,-4 1-128 0,-3 1 128 0,0 2-128 0,-4 2 128 16,0 0-128-16,-1 1 0 0,-3 2 128 0,0 1-128 0,-2 2 0 15,-2 1 0-15,-1 4 0 0,0 0-384 0,0 0 32 16,0 0 16-16,0 0 0 0,0 0 0 0,0 0 0 16,0 0 0-16,-11 3 0 15,2 3-64-15,2-1-16 0,-3 1 0 0,1-2 0 16,1-1-32-16,0 1 0 0,-2 0 0 0,3-2 0 0,-1 0 256 0,1-1 64 16,-2 1 0-16,-1-2 0 0,-1-3-48 0,-1 1 0 15,-1-1 0-15,1 0 0 0,-3-2 176 0,2 0 0 0,1-1 0 16,-1 1 0-16,-2-1 0 0,1 2 0 15,0-2 0-15,1 3-128 0,-1 1 128 0,2 2 128 16,-2 1-128-16,2 0 176 0,1 3 96 0,2 2 32 16,1-1 0-16,3 3 0 0,1 0-304 0,0-1 0 0,1 0 0 0,3 1 0 15,1-1 0-15,3 1 0 0,2-1 0 16,3-2 0-16,3-1 0 0,4-1 0 0,4-1-160 0,2-1 160 16,2-1 0-16,3-2 0 15,1-1 160-15,2-2-160 0,2-1 208 0,-2-3-64 0,-2-2-16 0,-1 0 0 16,-2 0-128-16,-1 0 160 0,0 0-160 0,-3 1 160 15,-3 0-160-15,-4 1 160 0,-2 3-160 0,-1 0 160 16,-2 2-160-16,-2 0 160 0,-2 2-160 16,-5 2 160-16,0 0 96 0,0 0 0 0,0 9 16 0,-2 4 0 0,-2 5-144 15,-2 3-128-15,-1 5 144 0,-2 5-144 0,-2 2 208 0,-2 3-48 16,-2 2-16-16,2 1 0 16,1 2-144-16,1-3 0 0,1-1 144 0,1-4-144 0,2-2 0 0,1-5 144 15,-1-3-144-15,3-3 0 0,-1-4 128 0,2-2-128 16,0-5 0-16,0 1 0 15,3-10-480-15,0 0-160 0,0 0-16 0,0-8-14880 0</inkml:trace>
  <inkml:trace contextRef="#ctx0" brushRef="#br1" timeOffset="-199683.33">10272 9136 16575 0,'-7'-9'1472'0,"7"9"-1168"16,-3-5-304-16,-1 1 0 0,0 1 624 0,0 0 64 15,-1 2 16-15,5 1 0 0,-4 0 256 0,-4 4 48 16,0 0 16-16,1 4 0 0,0 3-304 0,0 3-48 15,-2 4-16-15,1 1 0 0,1 2-352 0,2 2-80 0,-1 1-16 0,3-1 0 16,3 0-208-16,1 0 144 0,0-1-144 0,2 0 128 0,3-1-128 0,2-3 0 16,0-2 144-16,3-2-144 0,2-3 448 15,-1-2 0-15,0-2 16 0,2-3 0 0,3-3 272 16,-2-2 48-16,1-3 16 0,2-5 0 0,0-4 160 0,-2-5 48 16,1-3 0-16,-1-4 0 0,2-4-224 15,-5-2-32-15,0-2-16 0,-2-1 0 16,-2-1-320-16,-4 0-64 0,-1 2-16 0,-4 3 0 0,-2 3 160 15,-4 2 16-15,-2 5 16 0,0 2 0 16,-6 4-80-16,0 3-32 0,-2 4 0 0,-2 4 0 0,-2 3-416 16,-1 4 0-16,-2 5-144 0,-10 7 144 0,2 4-752 15,4 1-32-15,0 0-16 0,5 0 0 0,3 0-2240 16,2 0-448-16</inkml:trace>
  <inkml:trace contextRef="#ctx0" brushRef="#br0" timeOffset="-194761.9">14667 10287 26319 0,'-11'-4'1152'0,"7"3"256"0,4 1-1120 0,-5-2-288 15,2-1 0-15,3 3 0 0,0 0 848 0,0 0 112 31,0 0 32-31,0 0 0 0,0 0-320 0,0 0-64 0,8-3-16 0,2 1 0 0,2 0-160 0,3 0-48 16,4-1 0-16,3 0 0 16,2 0 112-16,1-1 16 0,1 0 0 0,0 0 0 15,3-1-192-15,0 1-16 0,2-1-16 0,0 1 0 0,-1 1-160 0,1 1-128 0,-1-1 144 0,-1 2-144 32,-2 0 0-32,-3 0 128 0,-4 1-128 0,-1 1 0 0,-2-1-256 0,-3 1-112 15,-3 1-16-15,-3 1 0 16,-8-3-1600-16,0 0-320 15,0 0-64-15</inkml:trace>
  <inkml:trace contextRef="#ctx0" brushRef="#br0" timeOffset="-194545.45">14689 10491 29487 0,'0'0'2624'0,"0"0"-2112"15,0 0-512-15,0 0 0 0,0 0 624 0,0 0 16 0,0 0 0 0,8-3 0 0,2-1 176 0,1 2 32 16,5 1 16-16,3-1 0 15,1-2-352-15,2 0-80 16,1 0-16-16,0-1 0 0,3 0-176 0,2 0-48 0,-1 1 0 0,2 1 0 0,0-2-192 0,-1 2 0 16,2 0 0-16,0 0 0 15,-4 1-448-15,0 1-128 0,-2-1-16 0,-2 1-16 32,-5 0-2416-32,0 1-496 0,-4-1-80 0</inkml:trace>
  <inkml:trace contextRef="#ctx0" brushRef="#br0" timeOffset="-194179.53">15037 10158 16575 0,'-10'-15'736'0,"6"9"160"0,-2-2-720 0,1 0-176 0,-2 1 0 0,3-1 0 0,-3 1 3248 0,1 1 608 0,1 0 128 0,1 2 32 16,0 0-2352-16,4 4-448 15,0 0-112-15,0 0-16 0,0 0-800 0,0 0-160 16,0 0-128-16,0 0 144 0,5 5-144 0,1 0 0 0,3 1 0 0,1 0 0 15,1 1 0-15,2 0 0 0,3-1 0 0,1 1 0 16,2-2 0-16,2 1 0 16,0-2 0-16,1 1 0 0,1-2 0 0,0-1 0 15,-1 0 0-15,-1-1 0 0,-3 1 0 0,1-1 0 16,-1-1 144-16,-2 0-144 0,-1 1 0 0,-2 0 0 16,-1 0 0-16,-2 1 0 0,-3 0 0 0,-7-2 144 15,6 5-144-15,-6-5 0 0,3 6 128 0,-2 3-128 16,-2 1 0-16,-3 2 0 0,-3 1 192 0,-2 4-192 15,-2 2 192-15,-2 1-192 0,-2 2 272 0,-2 3-48 16,-1 1-16-16,-1-1 0 0,-1 0-208 0,1-2 176 16,2-1-176-16,-2-1 160 0,2-2-160 0,0 0 128 0,3-1-128 0,-2-2 128 15,3-2-128-15,2 0 0 0,2-2 0 0,3-2 0 32,0-2-2336-32,3-1-448 0,1-1-96 0</inkml:trace>
  <inkml:trace contextRef="#ctx0" brushRef="#br0" timeOffset="-193706.92">16805 10012 26431 0,'-8'-8'1168'0,"8"8"240"0,-3-5-1120 0,-1 0-288 16,-1-1 0-16,0 2 0 0,0 0 624 0,0 2 64 0,1 0 16 0,-1 1 0 16,-2 2-64-16,-1 2-16 0,-1 2 0 0,0 1 0 15,-4 3-304-15,0 4-64 0,-1 2-16 0,-1 1 0 16,-2 2 64-16,1 0 16 16,1 1 0-16,-1 1 0 0,1-1 112 0,3-1 16 15,0 0 16-15,3 0 0 0,2-2-176 0,1-1-32 16,3-1-16-16,2-2 0 0,2-1-80 0,3 0-16 0,3-1 0 0,2-2 0 15,2-1 64-15,2 0 16 0,2-2 0 0,4 0 0 0,1-3-48 16,3-1-16-16,2-2 0 0,1-4 0 0,-1-2 64 16,2-2 16-16,2-1 0 0,0-2 0 0,-1-1 64 15,0-2 16 1,-2-1 0-16,-3-1 0 0,-3 1-128 0,-2-1-32 16,-4 2 0-16,-3 1 0 0,-5-1 16 0,-2 1 0 0,-4 1 0 15,-2 0 0-15,-4 1 80 0,-2 1 32 0,-3 0 0 0,-3 2 0 0,-5-1-160 0,-2 3-128 31,-1 3 144-31,-2 1-144 0,-1 0 0 0,0 2-256 0,-1 2 16 0,2 2 16 32,1 0-464-32,1 2-80 0,0 2-32 0,2 2 0 0,2 0-1872 0,1 0-368 0,-1 1-80 0,5-1-10864 0</inkml:trace>
  <inkml:trace contextRef="#ctx0" brushRef="#br0" timeOffset="-193377.19">16829 9834 16575 0,'-4'-15'1472'0,"2"7"-1168"0,0-3-304 0,0-1 0 16,-1-1 3120-16,0 0 560 0,0-1 112 0,1 2 32 15,-1 1-1600-15,0 1-320 16,1 3-64-16,0-1-16 0,0 2-736 0,2 6-160 0,0 0-32 0,0 0 0 0,0 0-528 16,0 0-112-16,0 0-32 0,0 0 0 15,0 0-96-15,0 10-128 0,1 1 176 0,-1 4-176 0,0 3 224 0,0 4-64 16,-1 5-16-1,-1 2 0-15,-1 4-16 0,0 4 0 16,0 2 0-16,-2 3 0 0,1 3 0 0,0 1-128 16,0 3 192-16,1 0-64 0,-3 0-128 0,1-1 128 0,-1-1-128 15,2 2 128-15,0-4-128 0,0-3 128 0,1-3-128 0,1-1 128 0,-1-1-128 16,1-3 160-16,0-3-160 16,1-2 160-16,-1-3-416 0,0-2-64 0,0-3-32 15,-1 6 0-15,2-9-1904 0,0-3-384 0,0-6-80 0,1-9-13280 16</inkml:trace>
  <inkml:trace contextRef="#ctx0" brushRef="#br0" timeOffset="-193179.63">16998 10554 28559 0,'0'0'1264'0,"-1"-6"272"0,1 1-1232 0,0 5-304 16,0 0 0-16,0 0 0 15,0 0 1872-15,0 0 320 0,0 0 64 0,0 0 16 0,3 7-1536 0,1 2-304 0,-1 2-64 0,-1 1-16 16,0 1-352-16,1 1 144 0,-2 0-144 0,1 1 0 16,-2 1 0-16,0-1 0 0,1 0 0 15,-1 1-192-15,0-2-1456 0,0 2-272 0,0-2-64 16,1-1-8032 0,0-1-1600-16</inkml:trace>
  <inkml:trace contextRef="#ctx0" brushRef="#br0" timeOffset="-192755.39">17048 10594 29487 0,'-7'-13'2624'0,"6"6"-2112"0,0-1-512 0,1-2 0 15,0 0 832-15,1 0 64 0,2 0 16 0,2 0 0 16,1 1 176-16,2 1 16 0,0 0 16 0,2 1 0 16,1 1-544-16,1-1-128 0,1 3 0 15,1 1-16-15,-1 2-160 0,2 1-16 0,-2 1-16 0,-1 2 0 16,-3 0-240-16,-2 1 0 0,0 3 128 0,-1 1-128 15,-3 0 0-15,-2 3 0 0,-1 2 0 0,-2 0-160 16,-4 1-80-16,-1 0-16 0,-2 2 0 0,0-1 0 16,-1 1 256-16,0-2 0 0,1-1 0 0,1 0 0 15,0-2 0-15,1-2 0 0,2-1 0 0,0-2 0 16,2 0 0-16,3-6 0 0,0 0 0 0,0 0 0 16,0 0 0-16,0 0 0 0,8 3 0 0,1-1 0 0,0-2 0 15,4 1 0-15,0-1-160 0,0 2 160 16,0-2 0-16,0 1 0 0,2 0 0 0,-2 1 0 15,-1 0 192-15,-2 1 16 0,0 2 0 0,-1-1 0 0,-2 0-64 0,-3 1-16 16,-2 2 0-16,-1 0 0 0,-1-7 64 0,-2 9 16 16,-3 0 0-16,-1 1 0 15,-3-1 16-15,-1-1 0 0,-1-1 0 0,-2 0 0 0,-3-1-80 16,0 0-16-16,-1-1 0 0,1 1 0 0,-1-2 0 0,1-1-128 16,-1 0 192-16,1-1-64 0,-1-1-128 15,2-1 160-15,1-2-160 0,-1-2 160 16,2 0-528-16,2-1-96 0,1-2-32 0,4-2-11664 15,0-3-2320-15</inkml:trace>
  <inkml:trace contextRef="#ctx0" brushRef="#br0" timeOffset="-192569.96">17611 10130 32255 0,'-2'-12'2864'0,"2"6"-2288"0,0 0-576 0,0-1 0 15,0 2 608-15,2-1 16 0,2 1 0 0,-4 5 0 16,4-5-368-16,1 2-80 0,2 0-16 0,0 1 0 16,2 0-160-16,1 2-256 0,-1 0 64 0,1 0 16 15,1 3-2128-15,0 0-448 0,9 4-64 0,-4-1-32 0</inkml:trace>
  <inkml:trace contextRef="#ctx0" brushRef="#br0" timeOffset="-192395.66">17533 10292 33855 0,'0'0'1504'0,"0"0"304"16,0 0-1440-16,0 0-368 0,-6 0 0 0,6 0 0 15,0 0 944-15,0 0 112 0,0 0 32 0,0 0 0 0,7 2-416 0,2 0-80 16,2 0-16-16,2-1 0 0,2 1-368 0,4-1-80 16,1-2 0-16,2-2-128 0,3 0 0 0,3-1-352 15,1-2 48-15,3 1-11456 0,3-2-2288 0</inkml:trace>
  <inkml:trace contextRef="#ctx0" brushRef="#br0" timeOffset="-191603.55">19146 9707 25791 0,'-2'-14'2304'0,"2"9"-1856"0,1-1-448 0,-1 1 0 0,1-1 832 16,-1 6 64-16,-1-4 0 0,0 1 16 0,1 3 528 0,-3 1 96 0,-1 1 32 0,-4 2 0 15,0 3-992-15,-1 3-192 0,-2 3-32 0,-3 7-16 16,0 3-336-16,-1 2 144 0,-1 3-144 0,-1 0 0 0,0 1 192 0,-1 0-192 15,0 0 192-15,0 1-192 0,0-1 176 0,1-1-176 16,-1 2 160-16,3-4-160 16,0-3 144-16,4-2-144 0,-1-3 128 0,1-3-128 0,3-2 240 15,0-3-48-15,2-2 0 0,3-1 0 16,3-7 80-16,0 0 16 0,0 0 0 16,0 0 0-16,6-9 80 0,2-4 16 0,3-5 0 0,1-4 0 15,4-3-384-15,1-5 144 0,1-3-144 0,2-2 0 16,1-3 0-16,-1 1 0 0,-3 0 0 0,1 1-192 0,-2 3 64 0,1 3 128 0,-2 3-208 15,-1 5 80-15,0 4 128 0,-2 3 0 0,-1 3-144 16,0 3 144 0,-2 3 0-16,0 1 0 0,0 3-144 0,0 2 144 15,1 2 0-15,0 2-192 0,-1 0 192 0,1 3-160 16,-1 0 160-16,1 2 0 16,-1 0-144-16,1 2 144 0,0 1 0 0,-1 2-144 0,-3 2 144 15,2-1 0-15,-1 1 0 0,-1 0 0 0,1 1 0 0,-1 0 0 16,0 2 0-16,-1-2-128 0,2 0 128 0,-1-2 0 15,-1 1 0-15,1-3-160 0,-1-1 160 0,1-1-128 16,-2-2 128-16,0-1 0 0,0-2 0 0,-1 0 0 0,-3-6 0 16,0 0 0-16,0 0 0 0,0 5 0 0,0-5 0 15,-3 5 0-15,-3-2 128 0,1 0-128 16,-3 2 192-16,-1-1-16 0,-1 0-16 0,-3 0 0 16,-5-1-160-16,0 0 0 0,-4 1 0 0,-1 0 128 0,-2 0-128 0,0 2 160 15,-1-1-160-15,0 1 160 0,2-1-160 0,1 2 0 16,2 0 144-16,1-1-144 0,2 1 0 0,1-1 0 15,2 1 0-15,2 0 128 0,3-1-128 0,0 0 0 16,2-1-176-16,5 0 176 16,3-5-2432-16,0 0-400 0,0 0-80 0</inkml:trace>
  <inkml:trace contextRef="#ctx0" brushRef="#br0" timeOffset="-191188.67">20074 9764 11967 0,'0'0'1072'0,"0"0"-864"0,-2-7-208 0,-1 2 0 16,0 0 3904-16,-1 1 752 0,-3-1 144 0,-2 2 16 15,-1 1-2768-15,-2 2-544 0,-2 1-112 0,-3 3-32 0,0 3-656 0,-2 3-128 16,-1 2-16-16,1 2-16 0,-1 2-304 0,1 0-64 16,-1 2-16-16,3 1 0 0,2-1-160 15,0 1 0-15,3 0 144 0,3-1-144 0,4 0 0 0,2-2 128 16,4 0-128-16,4-1 0 0,3-2 128 0,0 1-128 15,3-3 128-15,3-1-128 16,0-2 256-16,3-1 0 0,4-2-16 0,2-1 0 0,3-2-64 0,1-2-16 16,3-2 0-16,3-2 0 15,2-1-32-15,0-3 0 0,1-3 0 0,-2-1 0 0,-1-1 16 0,-5-2 0 16,-1-3 0-16,-4 0 0 0,-3 2 16 0,-6-1 0 16,-2 2 0-16,-2 0 0 0,-7-1 48 0,-1 2 16 15,-2 1 0-15,-3 1 0 0,-3 2 192 0,-3 1 32 16,-2 1 16-16,-1 0 0 0,-6 2-320 0,0 1-144 0,-1 2 128 15,-3 1-128-15,-3 0 0 0,0 0 0 16,-2 0 0-16,0 4 0 16,1 0-912-16,0 1-64 0,2 1-16 0,2 2 0 15,1-1-2464-15,3 0-512 0,-18 3-80 0,16-3-32 0</inkml:trace>
  <inkml:trace contextRef="#ctx0" brushRef="#br0" timeOffset="-190875.41">20138 9477 18431 0,'-5'-18'1632'0,"4"9"-1312"0,-1-1-320 0,0 0 0 16,1 0 2560-16,-2 3 448 0,3-2 96 0,3 1 16 0,-2 2-1248 0,2 0-240 16,0 2-48-16,-3 4-16 0,0 0-672 0,0 0-128 15,0 0-16-15,6 1-16 16,-6-1-336-16,5 6-64 0,0 3-16 15,-3 3 0-15,-1 3-128 0,0 2-16 0,-2 5-16 0,-1 2 0 0,-3 3-32 0,0 4 0 16,-4 3 0-16,-1 3 0 0,-1 3 16 16,0 3 0-16,-1 2 0 0,1 1 0 15,1 1-144-15,2 0 0 0,0-2 144 0,1-1-144 0,2-3 0 16,0 0 0-16,2-2 0 0,1-3 128 0,-1-1-128 16,2-2 128-16,0-1-128 0,1-2 128 0,0-4-128 0,0-2 192 0,-1-2-64 0,1-2 0 15,-1-2-128-15,0-3-160 0,0-2 160 16,0-2-208-1,0-2-1904-15,0 0-384 0,-1-2-80 0</inkml:trace>
  <inkml:trace contextRef="#ctx0" brushRef="#br0" timeOffset="-190655.98">20359 10155 33167 0,'0'0'1472'0,"2"-5"304"0,0-1-1424 0,1 2-352 15,-3 4 0-15,5-3 0 0,-5 3 1248 0,6-1 176 0,-6 1 48 0,7 3 0 16,-1 2-576-16,-1 3-128 16,-4 2 0-16,1 3-16 0,-1 1-336 0,0 4-64 0,-1 2-16 0,0 1 0 0,-1 1-208 0,-1 1-128 15,0 1 160-15,0 0-160 0,-1 0 0 0,0 0 0 16,2-1 0-16,-1-1 0 16,-1 0-384-16,-1-1-192 0,2-3-16 0,0 0-11696 15,-1-2-2320-15</inkml:trace>
  <inkml:trace contextRef="#ctx0" brushRef="#br0" timeOffset="-188916.34">10763 12328 10479 0,'0'0'448'0,"0"0"128"0,4-6-576 0,-1 1 0 0,0-1 0 0,0 1 0 15,1-1 1456-15,-1 1 176 0,0-1 32 0,1 1 16 16,-1-1-16-16,0 1-16 0,-1-1 0 0,1 1 0 16,-1 0-176-16,-2 5-16 0,1-5-16 0,-1 5 0 0,0 0-224 15,-1-4-64-15,-2-1 0 0,3 5 0 16,-6-2-432-16,-1 1-80 0,0 1-32 0,-3 2 0 16,0 2-288-16,-3 2-48 0,-2 1-16 0,-1 1 0 0,-1 2-256 0,-2 2 0 31,-1 3 0-31,-1 0 0 0,2 0 128 0,2 1-128 0,0-1 0 0,3 1 0 0,2-1 0 0,3 0 0 31,3 0 0-31,3-1 0 0,2-1 0 0,4 0 0 0,3 0 0 0,3-1-144 0,3-1 144 0,2-1 0 0,3-1 0 0,3 1 0 16,4-1 0-16,1-1 144 0,0-2-16 0,2 0-128 15,1-2 192-15,4-1-64 0,1-3 0 16,2-3-128-16,2-2 352 16,1-1-32-16,1 1-16 0,-1-1 0 0,0-1 176 0,-4-3 32 0,-5-1 16 15,0-1 0-15,-6-2-176 16,-2 1-32-16,-2-3-16 0,-4-1 0 15,-3 1 16-15,-4 0 0 0,-4 2 0 0,-2 0 0 0,-3 1-96 0,-3-1-16 0,-4 1 0 16,-2 2 0-16,-2 1-16 0,-4 1-16 0,-4 2 0 16,-2 0 0-1,-1 2-176-15,-4 0-272 0,-1 1 64 0,-2 2 16 16,2 1-272-16,-2 1-48 0,2 2-16 0,3 1 0 16,2 0-368-16,1 2-80 0,1 0-16 0,2 1 0 15,3 0-2224-15,3 1-448 0</inkml:trace>
  <inkml:trace contextRef="#ctx0" brushRef="#br0" timeOffset="-188546.59">10986 12019 26319 0,'-8'-12'1152'0,"5"5"256"0,-1-1-1120 0,1 1-288 0,-1-2 0 0,-1 1 0 15,1-1 1776-15,-1 2 288 0,2 0 64 0,0 2 16 16,-1 0-768-16,4 5-160 0,-3-4-16 0,3 4-16 0,0 0-608 0,0 0-112 16,0 0-16-16,0 0-16 15,0 0-208-15,-2 11-32 0,-1 3-16 0,-1 4 0 0,2 1-176 16,-2 7 0-16,-1 3 0 0,0 4 0 0,-1 4 224 0,1 3 16 16,-4 3 0-16,2 2 0 15,0 2-240-15,-1 0 128 0,1-1-128 0,1 0 0 16,-1 1 128-16,2-2-128 0,-1-2 0 0,2-2 144 0,0-2-144 0,2-3 0 15,0-3 0-15,0 12 0 0,1-6 0 0,2-6 0 16,0-4 0-16,2-4 0 16,2-4-384-16,-5-8-144 0,1-1-48 0,1 0 0 15,-1-1-3008-15,3-3-624 0,5 3-112 0,3-8-8960 16</inkml:trace>
  <inkml:trace contextRef="#ctx0" brushRef="#br0" timeOffset="-188357.4">11215 12710 35711 0,'0'0'1584'0,"0"0"320"15,0 0-1520-15,0 0-384 0,0 0 0 0,0 0 0 16,0 0 240-16,2 7-32 0,-2 1 0 16,1 2 0-16,0 1 96 0,0 1 16 0,-1 1 0 0,1 1 0 15,0 2-320-15,0-1 0 16,0 1 0-16,0 0 0 0,0 2 0 0,1-1 0 15,-1-2 0-15,1-1 0 0,-1-1-256 0,1 0-96 0,-1-1-32 16,0 4 0-16,-1-6-2368 0,0-10-464 0</inkml:trace>
  <inkml:trace contextRef="#ctx0" brushRef="#br0" timeOffset="-187921.15">11234 12814 27647 0,'-3'-15'2448'0,"0"7"-1952"0,-1-2-496 0,3 0 0 0,1 0 880 0,1 0 80 16,0 2 0-16,2-1 16 0,0 1 432 0,0 1 64 16,2 1 32-16,1 0 0 15,3 1-768-15,0 0-160 0,0 2-16 0,-1 0-16 16,2 3-320-16,0 0-64 0,-2 1-16 0,1 1 0 0,-2 0-144 0,1 3 0 0,-1 0 0 0,-3 2 0 16,-1 1 0-1,0 0 0-15,-3 2-160 0,-2 1 160 0,-1 1-320 0,-1 0 48 0,-2 1 0 0,1-1 0 16,-2-1 144-16,2-1 128 0,-1-3-192 0,2 1 192 0,0 0 0 0,1-1 0 31,1 0 0-31,2-7 0 0,0 0 0 0,0 0 0 0,0 5 0 16,0-5 0-16,4 5 0 0,3-2 0 15,1-1 0-15,2 1 0 0,1-1 0 0,1 0-128 0,0-1 128 0,1 1 0 16,-1 2 0-16,0-1 0 0,-1 1 0 0,0 2 0 0,-2-1 0 16,-2 1 224-16,-2-1-64 0,-2 1-16 0,-3-6 16 15,0 7 0-15,-1 1 0 0,-2 0 0 16,-3 0 160-16,-1-1 48 0,-4 1 0 0,-1 0 0 0,-2-2-16 0,0 2 0 15,-1 0 0-15,-1-2 0 0,1-1-96 0,1-1-32 16,-1 0 0-16,1 1 0 16,1-2-224-16,1-1 176 0,1-1-176 0,2-2 160 0,0-1-304 0,3-1-64 15,0-2-16-15,3 1 0 16,2-1-1600-16,2-2-320 0,2-2-64 0,4-3-13984 0</inkml:trace>
  <inkml:trace contextRef="#ctx0" brushRef="#br0" timeOffset="-187634.17">11966 12253 28559 0,'0'0'2544'0,"0"0"-2032"16,0 0-512-16,0-4 0 0,0 4 1504 0,0 0 208 15,2-5 32-15,2 1 16 0,2 1-544 0,1 0-128 16,2 0 0-16,1 1-16 0,2 0-640 0,3-1-128 0,1 1-32 16,1 0 0-16,-2 0-144 0,1-1-128 15,2-1 144-15,0 1-144 16,-2 1-240-16,0 1-144 0,-3 0-16 0,-2 1-16 15,-1 2-2848-15,-3 1-576 0</inkml:trace>
  <inkml:trace contextRef="#ctx0" brushRef="#br0" timeOffset="-187461.09">11962 12491 25791 0,'0'0'2304'0,"0"0"-1856"16,0 0-448-16,0 0 0 15,0 0 2560-15,0 0 432 0,0 0 80 0,7 3 0 0,0 1-1792 0,2 0-384 16,5-2-64-16,1 0 0 0,2-1-432 0,1 0-80 15,2-1 0-15,1-1-16 0,1 0-304 0,1-1 128 16,1-1-128-16,3-2-12096 16,1 1-2496-16</inkml:trace>
  <inkml:trace contextRef="#ctx0" brushRef="#br0" timeOffset="-186265.98">14124 11779 20271 0,'0'0'896'0,"-3"-4"192"0,1-2-880 0,0 1-208 16,0-1 0-16,0-1 0 0,1 1 2272 0,0-1 416 15,1 1 64-15,0-1 32 0,1 2-1184 0,2-1-256 0,1-1-32 16,4 0-16-16,1 0-672 0,3 1-144 16,1-1-32-16,3 1 0 0,0 2 0 0,1 2-16 15,-3 1 0-15,0 2 0 0,-1 3-208 0,-2 1-32 0,-2 0-16 0,-2 2 0 16,-3 2-176-16,0 2 0 0,-3 2 0 0,-1 2 128 15,-5 1-128-15,-1 0 0 0,-2 2 144 0,-2 0-144 16,-1 2 0-16,-2 1 144 0,0 0-144 0,-1-3 0 16,2-3 0-16,1 0 0 15,3-1 0-15,-1-3 0 0,2-2 128 0,2 0-128 0,1-2 0 16,2 1 0-16,2-8 0 0,0 0 160 0,3 5-160 0,4-1 128 16,0 0-128-16,3-1 0 0,1-1 0 0,1 0 0 0,1 1 0 15,2-1 0-15,1 0 0 0,-1 0 128 0,0 0-128 16,0 2 0-16,-2-1 0 0,-2 1 0 0,-1 1 0 0,-2 1 0 15,-2 0 0-15,-1-1 0 0,-3 2 128 0,-2 0-128 16,-2-1 128-16,-5 1-128 0,-1-1 256 16,-1 1-48-16,-2 1 0 0,-2-1 0 0,-2 1 0 0,-1-1 0 15,0 0 0-15,-2 0 0 0,1 0 48 0,-2-2 0 16,0-2 0-16,2 1 0 0,0-2-256 0,0 0 128 0,0 0-128 16,2-1 0-16,-1 1 0 0,2-2-128 0,1 0-16 15,1 0 0 1,-1-2-1904-16,2 0-368 0,1 1-80 0</inkml:trace>
  <inkml:trace contextRef="#ctx0" brushRef="#br0" timeOffset="-185893.38">14600 11640 35935 0,'0'0'3200'0,"3"-6"-2560"15,3-1-512-15,1 1-128 0,0-1 128 0,2 1 16 16,1 2 0-16,0 2 0 0,1 1 432 0,0 1 96 0,1 2 16 0,0 0 0 0,-1 3-432 0,0 0-64 16,-2 3-32-16,0 1 0 0,-2 2-16 0,-2 2 0 15,-2 0 0-15,-2 3 0 0,-2 5-144 0,-2 0 0 16,-3 1 0-16,-3 2 0 0,0 3 0 0,-2 0 0 16,-3 1-192-16,-2-3 192 0,2-2-368 0,-3-1 48 15,3-3 16-15,-2-3 0 0,3-1 304 0,1-3 0 16,0-2 0-1,2-1 0-15,1-2 272 0,2-1-32 0,1-1-16 0,6-5 0 16,0 0 176-16,0 0 48 0,0 0 0 0,0 0 0 16,0 0-112-16,0 0-16 0,9 1 0 0,1-1 0 0,3 0-144 0,0 0-48 15,3-1 0-15,1 0 0 0,2 0 0 0,1 1 0 16,1-2 0-16,-1 0 0 0,1-1-128 0,2 1 0 16,-3 0 0-16,0-1 0 0,-1-1-256 0,1 2-48 0,-3 0 0 0,2 0 0 31,-4-1-2624-31,2-1-528 0</inkml:trace>
  <inkml:trace contextRef="#ctx0" brushRef="#br0" timeOffset="-185390.32">15085 11612 17503 0,'0'0'1552'0,"-4"-1"-1232"16,-1 0-320-16,5 1 0 0,0 0 2448 0,0 0 432 15,0 0 96-15,0 0 16 0,0 0-1648 0,0 0-336 0,8 1-64 0,3 0-16 0,2 0-416 16,4 0-64 0,2 0-32-16,3 0 0 0,1-1-32 0,1 0 0 0,1 0 0 0,0-2 0 0,2-1-16 0,-2-1-16 15,0 1 0-15,0 0 0 0,-1-1-176 0,-1 1-48 16,-1 1 0-16,-4 0 0 0,-2 0-128 0,-2 0-272 16,0 1 64-16,-6 0 16 31,-1 0-784-31,-7 1-160 0,0 0-16 0,0 0-16 0,0 0-1728 0,0 0-352 0</inkml:trace>
  <inkml:trace contextRef="#ctx0" brushRef="#br0" timeOffset="-185212.94">15355 11615 11967 0,'0'0'1072'0,"-7"2"-864"15,-1 0-208-15,3 1 0 0,-2 0 2304 0,2 0 432 0,-2 1 80 0,2 0 0 16,0 0-464-16,1 2-112 0,0 2 0 0,0 0-16 16,1 1-816-16,1 2-176 0,0 2-16 0,0 2-16 15,2 1-272-15,-1 3-48 0,0-3-16 0,0 2 0 16,0 1-368-16,1 0-80 0,1 1-16 0,-1 1 0 15,1-3-272-15,0-1-128 0,0 2 128 0,1-2-128 16,-1-2 128-16,2-1-128 0,-1 1 128 0,0-3-128 31,-1-1-368-31,3-1-144 0,-2-2-48 0,2-1-10816 0,1-2-2160 0</inkml:trace>
  <inkml:trace contextRef="#ctx0" brushRef="#br0" timeOffset="-184991.25">15633 11850 35071 0,'0'0'1552'0,"0"0"320"0,0 0-1488 0,0 0-384 16,0 0 0-16,0 0 0 0,-3 6 880 0,-2-1 96 15,2 2 32-15,0 2 0 0,-1 1-368 0,1 1-64 16,-1 1 0-16,0 0-16 0,1 0-352 0,1 1-64 16,-2 0-16-16,0 2 0 0,1-1-128 0,1 0 0 0,-2 0 0 0,2-2 128 15,1-1-320-15,0 0-64 16,0-3 0-16,1 0-16 15,0 0-1584-15,0-2-320 0,0-6-64 0,0 0-8352 16,0 0-1664-16</inkml:trace>
  <inkml:trace contextRef="#ctx0" brushRef="#br0" timeOffset="-184632.59">15963 11613 23039 0,'3'-11'2048'0,"-3"11"-1648"0,4-6-400 0,-1 1 0 16,1 2 1536-16,0-2 240 0,-4 5 32 0,0 0 16 0,0 0-512 0,0 0-96 15,0 0-32-15,0 0 0 16,0 0-672-16,0 0-128 0,4 6-16 0,-1 0-16 16,-2 3-112-16,-1 2-32 0,-1 2 0 0,0 2 0 0,0 1 32 0,-1 2 0 15,0 3 0-15,1-2 0 0,0 1 0 0,-1 0 0 16,1-1 0-16,1-1 0 0,0 0 16 0,1-2 16 0,1 0 0 0,1-1 0 15,-1-3 176-15,1-1 16 0,2-2 16 0,0-1 0 16,3 1-64-16,1-4-16 0,0 0 0 0,3-2 0 16,0-2-144-16,1 1-16 0,0-1-16 15,1-1 0-15,2 0-96 0,-1-1 0 0,2 1-128 0,-3-1 192 16,-1 1-192-16,0-1 0 0,0 0 0 16,-2 1-160-16,0 0-1392 15,-2 1-288-15,1-1-48 0,0 0-15200 0</inkml:trace>
  <inkml:trace contextRef="#ctx0" brushRef="#br0" timeOffset="-184407.59">16553 11770 21183 0,'0'0'944'0,"-3"-4"192"0,1-2-912 0,1 1-224 0,1 5 0 0,0 0 0 0,0 0 4144 0,0 0 784 15,0 0 144-15,0 0 48 0,0 0-3392 16,0 0-688-16,0 0-128 0,3 7-16 15,0 2-528-15,-2 2-112 0,0 2 0 0,0 2-16 0,1 1-240 0,-1 2 176 16,-1 2-176-16,1-1 160 0,-1 1-160 0,0 1 0 0,0-1 0 0,1 0 0 47,1-2-432-47,-1 0-160 0,-1-1-48 0,1-2 0 0,0-1-2352 0,0-1-464 0,0 11-112 16,0-9-16-16</inkml:trace>
  <inkml:trace contextRef="#ctx0" brushRef="#br0" timeOffset="-183849.39">14143 12506 23663 0,'-20'-3'1040'0,"12"2"240"0,-1 1-1024 0,-1 0-256 0,0-1 0 0,3 1 0 0,0 0 768 0,2 0 96 0,5 0 32 0,0 0 0 16,0 0-64-16,0 0 0 15,0 0 0-15,0 0 0 0,7 1-576 0,3 0-112 16,2 0-16-16,3-1-128 0,2 0 464 0,6 0-16 16,5-1 0-16,4 0 0 0,5-2 80 15,5-1 16-15,3-1 0 0,7 0 0 0,5 0 64 0,9-1 16 16,8 0 0-16,3-2 0 0,3-2-192 0,5 2-48 15,5 2 0-15,3-2 0 0,3-2-128 0,4 1-16 16,5 2-16-16,-1 0 0 0,1-2-96 0,1 0 0 16,2 2-128-16,-3-2 192 0,-4-2-64 0,-2 1 0 15,-1 0-128-15,-4 1 192 0,-1 2-192 0,-6-1 0 16,-8-1 0-16,-5 1 0 0,-6 2 0 0,-6 0 0 16,-3 1 0-16,-8 0 0 0,-2 0 128 0,-10-1-128 15,-3 1 176-15,-7 0-176 0,-4 1 240 0,-6 0-64 16,-2-1-16-16,-7 1 0 0,-3-1-32 0,-2 2 0 15,-5 3 0-15,0 0 0 16,-5-4-576-16,-2 0-128 0,-3 2-32 0,-6 2 0 16,-3 2-2848-16,-6 3-576 0</inkml:trace>
  <inkml:trace contextRef="#ctx0" brushRef="#br0" timeOffset="-183301.16">14982 12957 12895 0,'4'-10'1152'0,"-4"10"-928"16,5-5-224-16,-2-1 0 0,0 1 3072 0,1-1 576 15,-4 6 128-15,0 0 0 0,0 0-1504 0,0 0-304 0,0 0-64 16,0 0-16-16,0 0-976 0,-6 7-192 16,-2 3-32-16,0 4-16 0,-1 4-224 0,-2 1-32 15,0 2-16-15,-1 2 0 0,-3 2-224 0,2 0-48 16,0-1-128-16,2 0 192 0,-1 2-192 0,1-2 144 16,1 0-144-16,1-2 128 0,3-1-128 0,-1-4 0 0,0 0 0 15,2-5 128-15,0-2 32 0,3-2 0 16,0-3 0-16,2-5 0 0,0 0 128 0,0 0 32 0,0 0 0 0,4-3 0 15,2-6-80-15,2-3-16 0,2-3 0 0,1-6 0 16,4-5-96-16,0-1 0 0,2-4-128 0,2-1 192 16,-1 1-192-16,0 3 0 15,-1 0 0-15,1 4 0 0,-1 2 0 0,-3 4 176 0,-2 3-176 0,-1 5 160 16,-1 2 112-16,-2 4 32 16,-2 2 0-16,-6 2 0 0,7 3-176 0,-1 4-128 0,-1 2 144 0,0 2-144 15,0 2 192-15,-2 2-64 0,0 3-128 0,1 0 192 16,0 2-192-16,1 1 144 0,0 1-144 0,0-1 128 15,2 0-128-15,-2 0 0 0,2 0 0 0,0-1 128 0,-2-3-128 16,1 0 0-16,-1-1 0 0,3-2 0 0,0-1 0 0,-2-2 0 16,1-3 0-16,-1 0 128 0,0-2-384 0,-1-3-64 15,-5-3-32-15,0 0 0 16,8 0-1312-16,-8 0-272 0,6-7-48 0,-6 7-9312 16,1-5-1856-16</inkml:trace>
  <inkml:trace contextRef="#ctx0" brushRef="#br0" timeOffset="-183064.05">14788 12990 35935 0,'0'0'3200'0,"-3"-3"-2560"0,3 3-512 0,0 0-128 16,0 0 0-16,0 0 0 0,0 0 0 16,8-4-128-16,2 1 128 0,2 0 256 0,2 0-64 0,4-2-16 15,2 1 96-15,4-1 32 0,-2 1 0 16,4 0 0-16,1-1 144 0,2 1 48 0,1-1 0 0,-1 2 0 0,1 0-224 0,-1-1-32 15,-1 0-16-15,0 1 0 0,-2-1-224 0,-2 2-288 16,-5 0 64-16,-2 1 16 16,-3-1-1584-16,-4 1-320 15,-1 1-64-15,-3 1-8176 0,-6-1-1616 0</inkml:trace>
  <inkml:trace contextRef="#ctx0" brushRef="#br0" timeOffset="-182432.69">15685 12875 2751 0,'0'0'128'0,"5"-4"16"0,3 0-144 0,-1-1 0 0,-1 1 0 0,1-1 0 16,-1-1 4000-16,1 1 768 15,-2-2 160-15,1 1 16 0,-2 1-2336 0,0-1-480 0,-3 1-80 16,0-1-32-16,-1 1-528 0,0 5-96 0,-2-4-32 0,-2-1 0 0,0 2-192 16,-2 1-32-16,-2 1-16 0,-2 2 0 0,-2 1-352 0,-2 2-64 15,0 2 0-15,-3 1-16 0,-3 3-320 0,-1 2-64 16,0 2-16-16,0 1 0 0,-1 0-160 0,1 4-128 15,0 1 192-15,0 3-192 0,3 1 0 0,1 2 0 16,2-2 0-16,2 0 0 0,2 1 0 0,2 1 0 31,2-2 0-31,3 0 0 0,3-1-128 0,1-2-48 16,0-1 0-16,3-2 0 0,4 0-144 0,1-4-48 0,2-2 0 0,1-1 0 16,4-1 240-16,1-2 128 15,2-2-160-15,1-3 160 0,2-1 0 0,1-2 0 0,0-2 0 0,0-1 0 16,-1-3-160-16,-1 1 160 0,-3-4-160 0,-1-2 160 15,-3-2-192-15,-1-1 192 0,-2 0-208 0,-2 0 80 16,-3-1 128-16,-1 2 0 0,-2 2-144 0,-1 1 144 16,-2 2 0-16,-3 1 256 0,-1 1-32 0,0 2-16 15,-1 1 240-15,0 2 64 0,-1 0 0 0,0 2 0 16,1 1-112-16,0 2-16 0,1 3 0 0,-1 2 0 16,2 2-224-16,-1 2-160 0,1 2 192 0,1 3-192 15,-1 2 240-15,2 2-64 0,0-1-16 0,1 1 0 16,0 0-160-16,0 1 0 0,-1 0 0 0,0 0 128 15,1 0-128-15,0 0 0 0,-1 0 0 0,1 0 0 16,0-1 0-16,0-1 0 0,-1-2 128 0,0-3-128 0,1 0-256 0,0-2-64 16,0-2-32-16,1 4 0 15,1-7-1840-15,-1-9-368 0,0 0-80 0,7 5-8000 16,-1-3-1600-16</inkml:trace>
  <inkml:trace contextRef="#ctx0" brushRef="#br0" timeOffset="-181934.46">16220 13147 11055 0,'5'-12'976'0,"-4"7"-784"16,-1-2-192-16,-1-1 0 0,1 0 4336 0,0-2 816 0,-2 0 160 0,-1 0 48 15,0 0-3184-15,-1 1-640 0,-3 2-128 0,-1 0-32 16,0-1-256-16,-3 2-48 0,-3 0-16 0,0 2 0 16,-1 2-416-16,-2 2-64 15,1 1-32-15,-2 1 0 0,-2 2-176 0,2 2-48 0,-1 1 0 0,0 2 0 16,2 2-176-16,-1 1-144 0,0 2 192 0,2 0-192 15,1 0 160-15,1 2-160 0,3 0 128 0,4 1-128 16,-2-2 0-16,3 0 0 16,3 0-192-16,2-2 192 0,2-2-224 0,2-1 80 0,2 0 16 0,1-3 0 15,3 0-48-15,2-2 0 0,1-1 0 0,3-2 0 16,1-2 176-16,2-2-208 0,1-2 80 0,2-2 128 0,1-3-288 16,-1-3 64-16,0-2 16 0,-1-4 0 0,-1-2 64 15,-2-2 16-15,-2-2 0 0,-1-1 0 0,-1-2 128 0,-1 1 0 16,-2 0 0-16,-1 1 0 0,-1 2 0 0,-3 1 0 0,-1 2 128 15,0 3-128-15,-2 0 384 0,0 3 16 0,-2 2 0 16,0 2 0-16,0 2 112 0,-2 2 0 16,1 0 16-16,1 6 0 0,-2-4-96 0,2 4-32 15,0 0 0-15,0 0 0 0,0 0-176 0,0 0-32 0,-5 5-16 16,1 2 0-16,-1 2-176 0,1 3 0 16,0 0 0-16,0 3 0 0,1 3 0 0,1 2 0 0,-4 1 0 15,3 2 0-15,1 1 0 0,0 0 0 16,-1 0 0-16,2 1 0 0,0-1 0 0,1 1-176 0,1-1 176 0,2-1-192 31,-1-1-432-31,1-2-80 0,1-2-32 0,3-2 0 16,0 0-1520-16,0-3-304 0,2-3-64 0,2-3-13536 0</inkml:trace>
  <inkml:trace contextRef="#ctx0" brushRef="#br0" timeOffset="-181768.46">16458 13163 24879 0,'0'0'2208'0,"0"0"-1760"0,-3-4-448 0,3 4 0 0,0 0 2272 0,0 0 368 15,0 0 80-15,-6 6 16 0,3 1-1136 16,1 1-240-16,0 2-32 0,-1 3-16 0,2 1-544 0,0 0-128 16,0 0 0-16,1 2-16 0,-1 0-384 0,0 3-80 15,0-2-16-15,0 0 0 16,0-2-144-16,-1 1 0 0,2-2 0 0,0-1 0 16,0-2 0-16,2-1-320 0,-1-1 48 0,1-1 16 15,-2-8-1984-15,0 0-400 0,0 0-80 0,0 0-12928 0</inkml:trace>
  <inkml:trace contextRef="#ctx0" brushRef="#br0" timeOffset="-181312.57">16436 12528 19343 0,'0'0'848'0,"0"0"192"0,0-5-832 0,0 5-208 15,0 0 0-15,0 0 0 0,0 0 2496 0,0 0 448 0,0 0 80 0,0 0 32 16,0 0-1728-16,0 0-352 0,-4 4-64 0,-1 3-16 0,0 1-416 0,-2 2-96 16,-1 1 0-16,1 2-16 0,-2 2-32 0,0-1 0 15,0 1 0-15,1 0 0 0,0-1-16 0,0-1 0 0,3-1 0 0,0 0 0 16,1 1 16-16,2-4 0 0,1 0 0 0,2-1 0 16,1-1 96-16,2-2 16 15,1 1 0-15,1-2 0 0,3-1-192 0,2 2-48 16,2-3 0-16,3 0 0 0,0-2-208 0,3 0 176 15,2-1-176-15,-1-1 160 0,2-2-160 0,0 1 0 0,0-1 0 0,-2 0-176 16,1 0-656 0,-1-1-144-16,-2-1-32 0,-4 1 0 0,0-1-2192 15,-2 1-432-15,-2-2-80 0,-1 0-32 0</inkml:trace>
  <inkml:trace contextRef="#ctx0" brushRef="#br0" timeOffset="-181138.84">16663 12553 24767 0,'0'0'1088'0,"0"0"240"0,-6-4-1072 0,2 0-256 0,-1 0 0 0,1 1 0 0,-2 0 1968 0,2 2 336 31,4 1 64-31,0 0 0 0,-5 1-896 0,-1 2-192 0,6-3-48 0,-3 7 0 0,-2 2-656 0,2 2-128 16,0 0-16-16,1 3-16 0,-1 2-32 0,3 2 0 31,0 0 0-31,0 1 0 0,1 1-160 0,2 0-32 0,-1 1-16 0,0 0 0 0,0-2-176 0,0 1 0 0,2 0 0 0,-2-1 0 16,1-2-192-16,-3-1-112 15,0-3-16-15,1-1-11728 0,-1-1-2352 0</inkml:trace>
  <inkml:trace contextRef="#ctx0" brushRef="#br0" timeOffset="-179572.62">18783 11872 11455 0,'0'0'512'0,"0"0"96"0,0 0-480 0,0 0-128 16,0 0 0-16,0 0 0 0,0 0 672 0,0 0 112 15,-5 0 32-15,5 0 0 0,0 0-48 0,0 0 0 16,0 0 0-16,0 0 0 0,0 0-64 0,0 0-32 0,0 0 0 0,0 0 0 16,0 0-64-16,0 0-16 0,0 0 0 0,-4-1 0 15,4 1-80-15,0 0-32 0,0 0 0 0,0 0 0 16,0 0 0-16,0 0 0 15,0 0 0-15,0 0 0 0,-4-1 32 0,4 1 16 0,-5-1 0 0,5 1 0 16,-5-1-64-16,5 1-16 16,0 0 0-16,0 0 0 0,-3-1-176 0,3 1-32 0,-4-1-16 0,4 1 0 15,0 0-96-15,0 0 0 0,0 0-128 0,0 0 192 16,0 0-16-16,0 0-16 0,0 0 0 0,0 0 0 16,0 0-160-16,0 0 160 0,0 0-160 0,0 0 160 15,0 0 32-15,0 0 0 0,-5 0 0 0,5 0 0 16,0 0 112-16,0 0 16 0,-4 1 16 0,4-1 0 15,0 0 64-15,0 0 16 0,-5 0 0 0,5 0 0 16,0 0-96-16,0 0 0 0,-5 1-16 0,5-1 0 16,0 0-64-16,0 0-16 0,0 0 0 0,0 0 0 15,0 0-96-15,0 0-128 0,0 0 176 0,0 0-176 0,0 0 224 0,8 3-64 16,0 0-16-16,2-2 0 0,2-1 0 0,3-1 0 16,0-1 0-16,3 0 0 0,3 1 48 0,0-2 0 15,-1-2 0-15,5 0 0 0,1-1-16 0,5 0 0 0,3-2 0 0,8 0 0 16,5 2-16-16,7-2 0 0,4-1 0 0,6-1 0 15,3-2-32-15,8 0-128 16,6 0 192-16,5 0-64 0,1 0-128 0,3-1 0 0,4-2 0 16,0 1 128-16,0 3-128 0,-4 1 0 0,-4 0 0 0,0 2 0 15,-1 1 160-15,-4 0-160 0,-6 2 192 16,-6-2-192-16,-5 2 160 0,-3 0-160 0,-1 1 128 0,-3 0-128 16,-2 0 128-16,-3 1-128 15,-8 0 128-15,-4-1-128 0,-3 1 128 0,-7 0-128 0,-3-2 128 0,-4 1-128 0,-5 0 176 0,-3-1-48 16,-3 2-128-16,-1 0 192 0,-3-1-64 0,-3 1 0 31,-5 3-128-31,0 0 192 0,0 0-192 0,0 0 0 0,0 0 0 0,0 0-160 31,0 0-656-31,0 0-128 0,0 0-16 0,0 0-10752 16,-6 1-2160-16</inkml:trace>
  <inkml:trace contextRef="#ctx0" brushRef="#br0" timeOffset="-179212.73">21699 11390 21183 0,'5'-14'1888'0,"-2"9"-1504"16,0 0-384-16,0 0 0 0,0 1 1824 0,0-1 288 0,-3 5 64 0,0 0 16 15,5-4-912-15,-5 4-176 16,0 0-32-16,0 0-16 0,0 0-608 0,0 0-112 0,-6 5-16 15,-1 4-16-15,-3 1-128 0,-1 3-32 0,-1 3 0 0,-4 0 0 16,0 2-144-16,-3-1 0 16,-1 1 0-16,2-1 128 0,-1 2-128 0,1-1 0 0,2-2 144 0,1 0-144 0,2-3 208 0,3-1-16 15,3-2-16-15,1-1 0 0,4-1 384 0,2-1 80 32,0-7 0-32,7 7 16 0,1-2-112 0,4-2-32 15,2 0 0-15,2-1 0 0,4-1-256 0,2 0-64 16,1-4-16-16,0 1 0 0,0-1-176 0,0 0 128 15,2 0-128-15,-2-2 128 0,1 1-128 0,-2 1 0 16,-1-2 0-16,0 2 0 16,-2 0-480-16,-1 0-80 0,-1 1-16 0,-3 0 0 15,-1 0-1952-15,-2 0-400 0,-1-1-80 0</inkml:trace>
  <inkml:trace contextRef="#ctx0" brushRef="#br0" timeOffset="-178961.68">21935 11394 27647 0,'0'0'2448'0,"0"0"-1952"0,0 0-496 0,-2-4 0 0,2 4 1104 0,0 0 128 16,-2-5 32-16,2 5 0 0,0 0 48 0,0 0 16 15,0 0 0-15,0 0 0 0,0 0-688 0,-3 10-128 16,1 0-16-16,0 2-16 0,0 1-160 0,1 3-16 16,0 0-16-16,0 3 0 0,-2 3-64 0,1 0-16 15,-1 1 0-15,0 1 0 0,-1 0-208 0,1 1 0 16,0-1 0-16,-1-1 0 0,1 0 0 0,-1-1 0 15,-1-2 0-15,1-2 0 16,-1 1-400-16,0-2-176 0,-1-2-48 0,1-1 0 16,-1-2-2416-16,0-2-480 0</inkml:trace>
  <inkml:trace contextRef="#ctx0" brushRef="#br0" timeOffset="-178371.31">21699 11185 18431 0,'0'0'816'0,"-2"-7"160"0,0 0-784 0,0-2-192 0,-1 0 0 0,-1 1 0 0,2 1 1488 0,-3 0 256 15,0-1 48-15,0 2 16 16,-1-1-256-16,0 2-48 0,-2 0-16 0,-1 2 0 15,-2 1-528-15,-1 1-128 0,-1 0 0 0,-1 2-16 0,-2 1-240 0,0 1-64 16,-3 3 0-16,-1 0 0 0,0 2-64 0,0 3 0 16,-1 2-16-16,0 4 0 0,0 2-48 15,-2 5 0-15,0 1 0 0,2 2 0 0,-2 3-192 16,2 2-32-16,1 4-16 0,1 1 0 0,2 0-144 16,0 1 0-16,2 2 144 0,0 0-144 0,3-1 144 0,2 2-144 15,3-1 192-15,2-1-192 0,4 1 208 0,3-3-64 0,3 1-16 0,1-3 0 16,3-1 112-16,2-1 16 15,1-3 0-15,4-3 0 0,0-2-64 16,5 0 0-16,4-2 0 0,6-4 0 0,3-1 48 16,5-4 0-16,4-2 0 0,3-3 0 0,1-1-32 0,4-5 0 0,-3-2 0 0,3-4 0 0,1-6-16 15,0-2 0-15,3-3 0 0,1-4 0 16,-1-4 0-16,-3-4-16 0,-3-4 0 0,-2-2 0 0,-1-5-16 16,-3-3 0-16,-3 1 0 0,-4-2 0 0,-3-2-32 15,-3 2-128-15,-4 2 192 16,-3-1-64-16,-6 0 96 0,-4-1 16 0,-6-1 0 15,-2 1 0-15,-5 1 176 0,-6 0 32 0,-4 2 16 0,-3-1 0 16,-2 2-144-16,-5 0-48 0,-2 1 0 0,-3 2 0 16,-3 2-272-16,-1 2 0 15,-2 4 128-15,-2 1-128 0,-1 2 0 0,-3 2 0 0,0 2-128 0,-3 4 128 0,-1 1-240 0,-1 6 48 16,0 2 16-16,0 5 0 16,-1 4-480-16,0 5-112 0,0 3 0 15,-1 3-16-15,-2 2-1648 16,0 0-320-16,0 3-64 0,1 0-14320 0</inkml:trace>
  <inkml:trace contextRef="#ctx0" brushRef="#br0" timeOffset="-170866.66">4741 14957 4607 0,'0'0'400'0,"0"0"-400"15,0 0 0-15,0 0 0 0,0 0 2576 0,0 0 432 16,5-3 96-16,-5 3 16 0,5-5-1456 0,-1 2-304 15,-4 3-48-15,4-5-16 0,-4 5-192 0,4-4-32 16,-1 0-16-16,-3 4 0 0,3-6-144 0,-3 6-16 16,0 0-16-16,0-5 0 0,0 5-176 0,0 0-16 0,-2-6-16 0,0 2 0 15,-1 0-192-15,-2 2-32 0,1 0-16 0,-1 0 0 16,-2 1-96-16,-1 1-16 0,-1 0 0 0,-1 1 0 16,-1 0-80-16,-2 1-32 0,-1 1 0 0,0 3 0 15,-2-1-16-15,0 4 0 0,-2 1 0 16,0 2 0-16,1 1-64 0,-1 3 0 0,1 0-128 0,0 2 192 15,2 0-192-15,0 0 0 16,1 2 0-16,2 0 0 0,1-1 0 0,2-2 0 0,3 1 0 0,0-2 0 0,3 0 0 16,3-1 0-16,2-1 0 15,2 1 0-15,3-2 0 0,1-1 0 0,3-1 128 0,3 0-128 16,3-2 336-16,2 0-16 0,0-3-16 0,3 0 0 0,4-2-80 0,1-1-16 16,1-2 0-16,4-1 0 0,2-3-16 0,-1-1-16 15,-1-3 0-15,-2-1 0 0,0-1 64 0,-1-1 16 16,0-1 0-16,-3-1 0 0,0-2 64 0,-4 1 32 15,-2-1 0-15,-3 0 0 0,-3-2-48 0,-3 1-16 16,-2-2 0-16,-3 1 0 0,-3 0 48 16,-3 0 16-16,-3-1 0 0,-3 2 0 0,-3 0-80 0,-2 0-16 15,-3 2 0-15,-2 2 0 0,-2 2-256 16,-2 3 128-16,-2 0-128 0,-1 3 0 0,-1 1 0 16,-1 2-304-16,-3 1 48 0,1 1 0 15,-1 1-176-15,2 3-16 0,-1 1-16 0,4 2 0 0,2 1-224 0,3 0-32 0,0-1-16 16,4 1 0-1,1 1-2208-15,2 0-432 0,2 0-80 0,2-1-32 0</inkml:trace>
  <inkml:trace contextRef="#ctx0" brushRef="#br0" timeOffset="-170514.84">4794 14770 6447 0,'-7'-10'272'0,"5"4"80"0,-4 0-352 0,3-1 0 0,1 1 0 16,0-1 0-16,-1-1 5664 0,1 1 1056 0,0-1 224 0,0 1 32 0,2 7-4288 0,0 0-848 15,0 0-176-15,0 0-48 16,0 0-864-16,0 0-176 0,0 0-48 0,0 0 0 0,0 10-352 16,0 3-176-16,0 3 160 0,0 5-160 15,0 4 240-15,0 4-48 0,0 1-16 0,-1 6 0 0,-2 3-16 16,1 4 0-16,-1 2 0 0,-1 0 0 0,-1 2-160 0,1 0 192 0,-1 0-192 0,1 2 192 15,0-3-192-15,0-2 0 16,2-2 144-16,0-3-144 0,1-1 0 0,0-4 144 0,1-4-144 0,-3-2 0 16,3-3 160-16,-1-3-160 15,0-3 128-15,1-3-128 0,0-1 128 0,-1-3-128 16,1-2 128-16,0-3-128 0,-1 0 0 0,1-7-320 16,0 0 48-16,0 0 16 0,0 0-1600 15,0 0-320-15,0 0-64 0,4-10-13760 16</inkml:trace>
  <inkml:trace contextRef="#ctx0" brushRef="#br0" timeOffset="-169896.99">5133 15537 22287 0,'0'0'976'0,"0"0"224"0,0 0-960 0,0 0-240 16,7 2 0-16,-7-2 0 0,7 1 1216 0,-7-1 208 15,8 0 48-15,-1 0 0 0,-7 0 32 0,8-2 16 0,-1-1 0 16,0 1 0-16,-1-1-576 0,-2-1-112 15,0-1-32-15,1 0 0 0,-2-1-256 0,0 1-48 16,-2-2-16-16,2 2 0 0,-3-1-64 0,0 1-16 16,-3-1 0-16,1 1 0 0,-2-1 112 0,-2 3 32 0,-1 1 0 0,-1-1 0 15,1 2-160-15,-4 3-48 0,-1 3 0 0,-2-1 0 16,-1 3-160-16,-1 2-48 16,-1 2 0-16,1 2 0 0,2 1-128 0,1 2 160 0,-2 0-160 0,4 1 160 15,1-2-160-15,3-1 0 0,1 2 144 0,2-1-144 0,2-1 192 0,1 0-48 16,2-2 0-1,2-1 0-15,1-1-144 0,3-2 128 0,-2 0-128 0,4-1 128 16,2-3 0-16,1-2 0 0,3-1 0 0,0-1 0 16,2-1 0-16,1 0 0 0,1 0 0 0,1-2 0 15,-3-3-128-15,1 1-224 0,-2-2 48 0,6-1 16 16,-4 2-592-16,-4 0-112 0,-2 0-32 0,-2 1 0 16,-1 2-2880-16,0 0-576 0</inkml:trace>
  <inkml:trace contextRef="#ctx0" brushRef="#br0" timeOffset="-168084.22">5777 14908 20495 0,'0'0'896'0,"0"0"208"0,0 0-880 0,0 0-224 0,0 0 0 0,-4 2 0 16,4-2 1856-16,-6 0 336 15,1 0 64-15,5 0 16 0,0 0-736 0,0 0-128 16,0 0-48-16,0 0 0 0,0 0-592 0,0 0-128 0,0 0-32 0,0 0 0 16,0 0-192-16,0 0-32 15,0 0-16-15,7 3 0 0,2-1-16 0,2 0 0 16,2-2 0-16,3 0 0 0,1-1-32 0,2 0-16 0,1 0 0 0,1-1 0 16,1 0-112-16,1-1-32 0,-3 1 0 0,0 0 0 15,0 0-160-15,0 0 0 0,0-1 0 16,-1 1 128-16,-3 0-128 0,-1 1 0 15,1 0 0-15,-4 1 0 0,-1-1-272 0,-2 0-96 0,-3-1-16 0,-6 2 0 16,6 2-1248-16,-6-2-256 0,0 0-48 16,0 0-16-16,0 0-544 0,0 0-96 0,0 0-32 0</inkml:trace>
  <inkml:trace contextRef="#ctx0" brushRef="#br0" timeOffset="-167848.26">5797 15090 27471 0,'-11'4'1216'0,"11"-4"256"0,-7 4-1184 0,3-1-288 0,-3 0 0 0,3 2 0 0,4-5 848 0,0 0 112 16,0 0 32-16,0 5 0 0,0-5-64 0,4 6-16 15,3-2 0-15,2 0 0 0,2 0-272 0,2-2-48 16,1 0-16-16,4-1 0 0,0-1-96 0,3-1-32 16,1 0 0-16,2-1 0 0,1 0-144 0,0-2-48 15,1 0 0-15,1 0 0 0,-2-1-112 0,-1 2-16 0,-1-2-128 0,-3 1 192 16,-3 0-192-16,-2 0-208 0,-1 1 32 15,-2 0 16 1,-1 1-2176-16,-2-1-432 0,-1 1-96 0</inkml:trace>
  <inkml:trace contextRef="#ctx0" brushRef="#br0" timeOffset="-167168.5">7953 14748 8287 0,'0'0'736'16,"-5"-2"-592"-16,1-1-144 0,-2 2 0 0,-1 0 3552 0,-3 1 672 0,-2 0 144 16,-3 1 32-16,0 2-2624 0,-3 1-528 15,0 0-96-15,-2 4-32 0,-1 1-224 0,-1 3-64 16,0 0 0-16,0 2 0 0,2 1-272 0,0 0-64 0,1 2-16 0,1-1 0 0,3-1-96 0,1 1-32 16,3-1 0-16,3 0 0 0,0 0-32 0,5-1-16 15,-1-2 0-15,4 0 0 0,3-1-112 0,1-1 0 16,4-1-16-16,3 0 0 0,2-2-16 0,4-1 0 31,3 0 0-31,4-3 0 0,4 0-16 0,1-2 0 0,2-1 0 16,4-1 0-16,1-2-144 0,-1-1 160 0,0-2-160 0,-1-2 160 0,0 0 32 0,1-2 0 15,-1-2 0-15,-1-2 0 0,-1 1 16 0,-2-2 16 32,-1 0 0-32,-2 1 0 0,-1-1 32 0,-4 0 16 0,-4 1 0 0,-2 1 0 15,-5 0 0-15,-2 1 0 0,-4 1 0 0,-2 1 0 16,-1 0 192-16,-5 1 48 0,-3 0 0 0,-3 2 0 15,-3 0-256-15,-2 1-32 0,-4 1-16 0,-2 1 0 16,-1 0-208-16,-1 2 0 0,0 0-144 0,-1 1 144 16,-2 1-336-16,0 1 16 0,-1 0 16 0,1 1 0 15,1 0-208-15,0 2-64 0,-1 0 0 0,2 0 0 16,2 1-448 0,3 0-80-16,1 1-32 0,4-1 0 0,0-1-1936 0,3 0-400 15</inkml:trace>
  <inkml:trace contextRef="#ctx0" brushRef="#br0" timeOffset="-166837.15">8043 14547 28559 0,'-4'-14'1264'0,"2"9"272"0,0-2-1232 0,0 1-304 16,0-1 0-16,0 2 0 0,-2-1 1120 0,2 1 160 15,-1 0 48-15,3 5 0 0,0 0-112 0,0 0 0 16,-5-2-16-16,5 2 0 0,-5 1-688 0,5-1-144 16,-4 6-32-16,-1 2 0 0,1 4-128 0,-1 4-16 0,1 1-16 0,0 4 0 15,-1 5 32-15,0 1 16 0,-2 3 0 0,-1 3 0 16,1 3 32-16,-2 4 16 0,0 2 0 16,0 0 0-16,2 2-112 0,-2 0-32 15,0-1 0-15,1-1 0 0,2-2-128 0,0-3 128 16,1-3-128-16,1-2 128 0,2-1-128 0,0-2 0 0,-1-3 144 0,0-2-144 0,3-2 0 15,0-3 128-15,-1-4-128 0,1-2 0 0,0-2-144 16,1-2-112-16,-1-2 0 0,0-7-16 16,6 6-2224-1,-6-6-448-15,0 0-96 0</inkml:trace>
  <inkml:trace contextRef="#ctx0" brushRef="#br0" timeOffset="-166362.2">8263 15188 18431 0,'0'0'816'0,"0"0"160"0,0 0-784 0,0 0-192 0,0 0 0 0,-1-5 0 15,-1 1 2480-15,2 4 448 16,0 0 80-16,0 0 32 0,0 0-1296 0,0 0-256 0,0 0-48 0,0 0-16 0,-5 4-704 0,2 3-144 16,1 2-16-16,0 2-16 0,-1 3-16 0,1 0 0 15,1 2 0-15,0 1 0 0,1 1-96 0,0 2-32 16,0-1 0-16,0-2 0 0,0 1-256 16,0-2-144-16,0 1 160 0,0-2-160 0,1-1 144 0,0 1-144 15,0-2 128-15,-1-1-128 0,1-1 0 0,0-2 0 16,1-1 0-16,-1-1 0 15,1 0-560-15,0-1-192 0,-2-6-32 0,3 6-10672 0,-3-6-2144 0</inkml:trace>
  <inkml:trace contextRef="#ctx0" brushRef="#br0" timeOffset="-165895.68">8251 15275 17503 0,'-6'-13'768'0,"4"6"176"0,0-1-752 0,1-1-192 16,1 2 0-16,3-2 0 0,-1 0 3728 0,3 3 720 16,0-1 144-16,1 1 16 0,1 1-3296 0,3 2-672 0,1-1-128 0,1 2-16 0,2 1-240 0,-2 1-32 31,0 2-16-31,0 2 0 0,0-1-208 0,-1 2 176 0,-2 1-176 0,1 2 160 16,-3 0-160-16,0 3 0 0,-3 0 0 0,0 0 0 15,-3 0 144-15,-1 1-144 0,-1 2 160 0,-3-1-160 16,-1-1 128-16,-1 0-128 0,0-1 0 0,1-1 144 0,0 0-144 15,1-1 0-15,-1-2 144 0,2 0-144 16,3-7 128-16,0 0-128 0,0 0 128 16,0 0-128-16,0 0 128 0,4 4-128 15,2 0 160-15,1-2-160 0,0 1 128 0,2-2-128 0,0 0 0 0,-1 0 144 16,2 1-144-16,-1-1 160 0,-1 0-160 0,1 1 160 0,-1 0-32 0,1 1 0 0,0 1 0 0,0 1 0 16,-3 1 0-16,1 0 0 0,-1 1 0 0,0 0 0 15,-3 0-128-15,1 1 192 0,-3 0-192 16,-1-1 192-16,0 2-64 0,-2-1-128 0,-2-2 192 15,0 2-64-15,-3 0 96 0,0 0 16 16,-2-2 0-16,-1 1 0 0,-1 0 96 0,0 1 32 0,-2-1 0 16,-2-2 0-16,0 1-112 0,-1-1 0 0,-1-1-16 15,1-1 0-15,0 0-112 0,1 0 0 0,-1 0-128 0,2-2 192 16,1 0-192-16,1-1 0 16,0-1 0-16,2 1-160 15,1 1-1184-15,0-1-224 0,4 0-48 0,5 0-16080 16</inkml:trace>
  <inkml:trace contextRef="#ctx0" brushRef="#br0" timeOffset="-165430.43">9067 14748 13823 0,'0'0'608'0,"-2"-6"128"0,-1 0-592 0,-1-1-144 15,1 1 0-15,0-1 0 0,0 1 4272 0,1 1 816 16,2 5 160-16,0 0 48 0,-2-3-2832 0,2 3-560 16,0 0-112-16,0 0-32 0,0 0-928 0,0 0-192 15,0 0-48-15,1 7 0 0,0 2-336 0,1 3-64 16,-2 4 0-16,2 0-16 0,0 2-32 0,-1 0 0 15,0 3 0-15,1 0 0 0,-2 1-144 0,0 0 0 16,-1 1 144-16,0-1-144 0,0 0 0 0,0-1 0 0,0 0 0 0,0-1 0 31,-1-1-512-31,2-2-64 0,-3 1 0 0,2-3-16 16,0-2-1936-16,0 0-384 0,-1-5-80 0,1-1-16 0</inkml:trace>
  <inkml:trace contextRef="#ctx0" brushRef="#br0" timeOffset="-165272.16">8923 15009 4607 0,'0'0'400'0,"-4"-2"-400"0,-2-1 0 0,2 0 0 0,-1 0 6896 0,5 3 1296 16,0 0 256-16,0 0 48 0,0 0-6640 0,0 0-1312 15,5-5-272-15,2 2-48 0,4 0-96 0,4-1 0 16,2 1-128-16,3-1 192 0,3 0-64 0,2 2 0 16,2 0-128-16,1 0 192 0,3-1-192 0,1 1 0 15,1 1 0-15,-1-1 0 16,3-1-2000-16,-3-1-400 0,-1 0-80 0</inkml:trace>
  <inkml:trace contextRef="#ctx0" brushRef="#br0" timeOffset="-164617.45">10287 14584 27647 0,'-4'-3'2448'0,"-1"-1"-1952"16,0 1-496-16,-1 0 0 0,0 1 1440 0,0-1 192 0,-1 2 32 0,1 2 16 0,-1 3-272 0,0 1-64 16,-1 2-16-16,-1 4 0 15,-1 3-752-15,-1 4-160 16,-2 3-32-16,0 2 0 0,-2 2-128 0,1 1-16 0,0 3-16 0,0 1 0 0,-2 0-224 0,3-1 144 15,0-1-144-15,1-1 128 16,1-1-128-16,0-1 0 0,1-3 144 0,1-3-144 16,1-2 128-16,2-4-128 0,-1-2 128 0,3-2-128 15,-1-2 208-15,5-7-16 0,0 0-16 0,0 0 0 16,0 0 0-16,0 0 0 0,0-8 0 0,2-3 0 0,2-3-48 0,1-4-128 16,2-3 192-16,2-4-64 0,1-3-128 15,1-3 0-15,2-2 0 0,1-1 0 0,1 0-240 16,0 2 80-16,-1 3 16 0,-1 3 0 0,-1 2 144 15,0 3 0-15,-1 3 0 0,-1 2 0 0,-1 4 0 0,-1 3 0 0,-2 3 144 0,1 2-144 16,-7 4 160-16,7 0-160 0,-1 1 128 0,1 4-128 0,-2 1 0 16,2 2 0-16,0 2 0 0,-1 2 0 15,2 1-144-15,0 3 144 0,-1 0 0 16,1 3 0-16,1 0-144 0,0 2 144 0,-1-1 0 16,2 1-144-16,0-1 144 0,1 2 0 15,0 0 0-15,-1-1 0 0,1-2 0 0,-1-1 0 0,-1-1 0 16,-2-2 0-16,0-1 0 0,0-2 0 15,-3-2 0-15,-1-3 0 0,0 1 0 0,-1-1 0 16,-2-7 0-16,0 0 128 0,-5 5-128 0,1-1 176 0,-2 1-176 0,-1-3 192 0,-4-1 0 0,-1 0 0 16,-2 0 0-1,-1 0 0-15,0 1-192 0,-4-1 160 16,-2 1-160-16,-2 0 160 0,-1 1-160 0,-2 1 0 16,-3-1 144-16,1 0-144 0,3 1 0 0,1-2 0 15,2 0 0-15,0 1 0 0,2-1-192 0,2 2 0 0,3-1 0 0,3-1 0 31,2-1-416-31,3 0-96 0,7-1 0 0,0 0-16 16,0 0-2720-16,0 0-528 0,11-1-128 0</inkml:trace>
  <inkml:trace contextRef="#ctx0" brushRef="#br0" timeOffset="-164180.09">11092 14697 29999 0,'0'0'1328'0,"-3"-4"272"0,-1-1-1280 0,-2 2-320 0,-1 0 0 0,-1 0 0 0,-2-1 768 0,-1 2 64 16,-2 0 32-16,-1 1 0 0,0 0-64 0,0 2-16 15,-2 2 0-15,0 3 0 0,-3-1-160 0,2 3-48 16,-2-1 0-16,0 4 0 0,-2 3-192 0,1 1-32 16,2 2-16-16,1-1 0 0,2 1-128 0,0 0-16 15,3 2-16-15,2-2 0 0,3 0-176 0,1-2 160 16,3 0-160-16,2-1 160 0,3-1-160 0,2 0 192 15,3-1-192-15,2-1 192 0,2-2-64 0,3-1 0 16,5-1 0-16,0-1 0 0,4-4 32 0,3 1 0 16,4-3 0-16,1 0 0 0,2-4-160 0,2 0 128 15,0-3-128-15,0-2 128 0,-2-2-128 0,-1-1 160 16,-3-1-160-16,-4-1 160 0,0-3 16 0,-3 2 0 16,-3 0 0-16,-4-1 0 0,-1 2-176 0,-4 0 128 0,-4-1-128 0,-1 2 128 15,-4 1 240-15,-2 0 32 16,-3 1 16-16,-2 1 0 0,-4 1-16 0,-2 1 0 0,-3 2 0 15,-1 0 0-15,-2 2-400 0,-2 1 0 0,-2 0 0 16,0 3 0-16,-2 0 0 0,-1 0-192 0,-1 2 0 0,0 0 16 16,2 1-288-16,-2 1-64 0,3 2-16 0,1-1 0 15,1 2-1088-15,1 1-224 0,2-1-32 0,3 1-9776 16,0 0-1968-16</inkml:trace>
  <inkml:trace contextRef="#ctx0" brushRef="#br0" timeOffset="-163862.08">11074 14510 17503 0,'-4'-12'768'0,"2"7"176"0,-2-3-752 0,-1 1-192 15,1 1 0-15,1 0 0 0,0 1 4160 0,1 0 784 16,0 1 176-16,2 4 16 0,0 0-3136 0,0 0-624 15,0 0-128-15,0 0-32 0,0 0-816 0,0 0-160 0,-4 7-48 0,0 2 0 16,2 4-64-16,-2 3 0 0,0 3-128 0,1 3 192 16,0 2 48-16,-2 3 0 15,1 4 0-15,0 2 0 0,-2 2-16 0,1 3 0 0,-2 1 0 0,1 1 0 16,1-1-224-16,1-1 176 0,0-1-176 0,1-1 160 16,-1-2-160-16,0-1 0 0,2-1 144 0,1-3-144 15,0-1 0-15,0-3 128 0,0-2-128 0,1-1 0 16,0 0 0-16,1-3-320 0,1-3 64 0,1 5 16 31,2-4-2448-31,-1-8-480 0,2-1-96 0</inkml:trace>
  <inkml:trace contextRef="#ctx0" brushRef="#br0" timeOffset="-163465.81">11232 15127 33167 0,'0'0'2944'16,"2"-4"-2352"-16,3 0-464 0,0-1-128 0,1 1 784 0,1 0 144 16,3 1 32-16,2 0 0 0,0 1-240 0,-3 2-32 0,1 1-16 0,0 1 0 15,0 1-352-15,-1 2-64 0,-1 1 0 0,2 5-16 16,-2-1-240-16,-8-1 128 16,1 1-128-16,-2 6 0 0,-3 0 0 0,-3 0 0 0,-3 2 0 15,2-5 0-15,1 0 0 0,-4 3 0 0,0 0 0 0,0 1 0 31,0-3 0-31,-4 6 0 0,4-4 0 0,3 0 0 0,0-4 256 0,2-2 96 0,1-2 32 0,2 0 0 16,3-8 192-16,0 8 32 0,0-8 16 16,4 5 0-16,-4-5-336 0,10 5-64 0,1-3-16 0,3-2 0 0,3-2-80 0,1-2-128 31,3 0 176-31,4 0-176 0,0-3 192 0,2 2-192 0,1-2 192 16,0 0-192-16,2 0 0 0,-3 0 0 0,-2 3 0 15,-3-1 0-15,-3 0 0 0,-2 0 128 16,-5 0-128-16,-2 0 160 0,-10 5-160 0,9-4 128 0,-9 4-128 0,0 0 128 15,0 0-128-15,0 0-144 0,0 0 144 0,-3-5-208 32,3 5-1536-32,-7-4-304 0,-1 3-64 0,1 1-15760 0</inkml:trace>
  <inkml:trace contextRef="#ctx0" brushRef="#br0" timeOffset="-158734.14">12958 14806 24127 0,'0'0'1072'0,"-5"-2"208"0,1 0-1024 0,4 2-256 0,-4-4 0 0,4 4 0 0,-4-3 624 16,4 3 64-16,0 0 16 0,0 0 0 16,0 0 80-16,6-4 32 0,2 0 0 0,1 1 0 15,2 0-304-15,3 1-64 0,1-1-16 0,3 1 0 16,1 0-16-16,2-1 0 0,1-1 0 0,1 1 0 0,2 0-208 0,-2 1-32 16,2-2-16-16,-2 2 0 0,0-1-160 0,0 1 160 15,-2-1-160-15,-1 3 160 0,-1-1-160 16,-2 0 0-16,0 0 0 0,-3 1 0 31,-3 0-256-31,-1 0-128 0,-1 0-16 0,-1 1-16 0,-2 0-2320 0,-6-1-464 0</inkml:trace>
  <inkml:trace contextRef="#ctx0" brushRef="#br0" timeOffset="-158489.15">13008 14974 27647 0,'0'0'2448'0,"0"0"-1952"0,0 0-496 0,0 0 0 16,0 0 832-16,0 0 64 15,0 0 0-15,0 0 16 0,0 0 96 0,0 0 16 16,7 5 0-16,2-3 0 0,1 0-464 0,2-1-96 16,1-1-16-16,2 0 0 0,2 0-112 0,1 0-16 0,1-1-16 0,2 0 0 15,1 0-144-15,0-1-32 0,1 0 0 0,-1-1 0 16,3 0-128-16,-1 0 128 0,-1 0-128 0,-1-1 128 16,-1 0-128-16,0 1 0 0,-4-1 0 15,-1 2-176-15,-3 0-320 0,2 1-64 16,-5 0-16-16,-10 1 0 0,0 0-416 15,0 0-96-15,6 1 0 0,-6-1-16 0,0 0-1792 0,0 0-368 16</inkml:trace>
  <inkml:trace contextRef="#ctx0" brushRef="#br0" timeOffset="-156711.33">15768 14496 14623 0,'0'0'640'0,"0"0"144"0,3-6-624 0,-1 1-160 0,0-1 0 0,0 1 0 0,0-1 1344 0,1 1 224 0,-1-1 48 0,0 2 16 16,-1 0-80-16,1-1-16 0,0 1 0 0,-2 4 0 15,2-5-256-15,-2 5-64 16,0 0-16-16,0 0 0 0,0 0-288 0,0 0-48 0,0 0-16 0,0 0 0 16,-5 6-272-16,0 3-48 0,-2 1-16 0,-1 3 0 15,0 3-32-15,-3 4-16 0,-3 2 0 0,0 2 0 16,-2 2-160-1,-1-1-48-15,-2 0 0 0,1 1 0 0,-1-2-128 0,1-1-128 16,3-1 192-16,0-1-192 0,1 0 144 0,2-3-144 16,0 0 0-16,3-3 144 0,2-1-144 0,0-3 192 15,3-3-192-15,0-1 192 0,1-2 64 0,3-5 32 16,0 0 0-16,0 0 0 0,0 0-16 0,0 0 0 16,3-6 0-16,3-4 0 0,2-4-32 0,0-2-16 15,3-1 0-15,4-4 0 0,-1-2-224 0,2-4 144 16,1-2-144-16,1-3 128 0,0-2-128 0,2 1 0 15,-3 2 0-15,-1 1 0 0,-2 4 0 0,1 3 0 16,-4 1 0-16,0 3 0 0,-1 3 128 0,-2 4-128 0,-1 2 0 16,0 3 128-16,-2 1 0 0,1 2-128 0,-1 2 192 15,1 1-64-15,0-1-128 0,1 4 0 0,-1 0 0 0,2 2 0 16,-4 2-160-16,2 1 160 0,1 2 0 16,0 2-144-16,1 0 144 0,1 1-128 0,1 3 128 0,1 0-128 15,-1 1 128-15,1 1 0 0,0-2 0 0,1 2 0 0,0-2 0 16,1 1 0-16,0-1 0 0,-1 0 0 15,0 0 0-15,0-1 0 0,-1-1 0 0,-1-1 0 0,-1 0 0 16,0-1 0-16,-1-1 0 0,-5-1 0 0,-1-1 0 0,-1 0 0 16,-2-2 0-16,-2 1 0 0,-2-1 0 15,-1 1 0-15,-2-2 0 0,-2 1 0 0,-3-1 0 0,0 1 128 16,-3 1-128-16,0-2 176 0,-2-1 0 0,-1 2 0 16,-3-1 0-16,1 0 0 0,-2-2-176 0,1 0 0 0,-2 1 0 15,2-1 0-15,2-2 0 0,-2-1 128 16,-2 0-128-16,2-1 128 0,0 1-128 0,3-1 0 0,0 0 144 0,2 1-144 31,2-1-288-31,1 0-128 0,-1 0-32 0,3-1 0 16,2 1-1408-16,2 1-304 0,2-1-48 0,6 1-14048 15</inkml:trace>
  <inkml:trace contextRef="#ctx0" brushRef="#br0" timeOffset="-156284.8">16754 14432 28559 0,'0'0'2544'0,"2"-5"-2032"0,-2-1-512 0,0 1 0 0,-1-1 1184 15,-2 1 144-15,-1-1 16 0,-1 2 16 0,-2-1-192 16,0 2-32 0,-3 1-16-16,-1 1 0 0,-2 1-496 0,-2 2-112 0,-1 1 0 0,-1 4-16 15,-3 2-96-15,1 1-16 16,-2 1 0-16,1 2 0 0,0 1-192 0,1 1-32 0,2 2-16 0,0 1 0 0,3 0-144 0,2 1 0 15,2-3 0 1,2 1 128-16,3-2-128 0,3 1 0 0,1-1 0 0,4-1 0 0,2 1 0 16,5-2 0-16,2-1 0 0,4 0 0 15,2-3 0-15,3-1 0 0,2-3 0 0,3 0 0 0,1-3 128 0,2-2-128 16,2-1 128-16,1-3-128 0,1 0 128 16,1-3-128-16,1-1 0 0,0-3 128 0,0-2-128 15,-2 0 160-15,-3-1-160 0,-3-1 160 0,-1-1-32 16,-4-1 0-16,-5-1 0 0,-2 1 0 0,-7 2 240 0,-3 1 32 0,-2 1 16 0,-5 0 0 15,-4 2 48-15,-1 2 16 0,-5 0 0 16,-3 1 0-16,-2 0-336 0,-3 3-144 0,-3-1 128 0,-1 2-128 16,-3 2-160-16,1 1-112 0,-1 1-32 0,1 2 0 31,0 1-144-31,1 2-16 0,1-1-16 0,2 1 0 0,1 3-1264 0,2 0-256 0,0 1-48 0,1-1-9504 16,2 1-1888-1</inkml:trace>
  <inkml:trace contextRef="#ctx0" brushRef="#br0" timeOffset="-155967.85">16780 14179 30927 0,'-6'-10'1360'0,"6"10"304"0,-2-6-1344 0,-1-1-320 0,0 2 0 0,0-1 0 15,-1 1 1184-15,4 5 160 16,0 0 48-16,0 0 0 0,0 0-416 0,0 0-80 0,0 0 0 0,-3 4-16 16,1 3-528-16,0 2-96 0,-2 5-32 0,2 2 0 0,0 4 96 0,0 3 32 0,-1 2 0 0,-1 5 0 15,1 1 80-15,0 3 16 16,-2 2 0-16,1 3 0 0,-1 0-272 0,1 2-48 0,0-1-128 0,0-1 192 16,0 0-192-1,1-1 0-15,0 0 128 0,1-2-128 0,0-4 128 0,1 0 0 0,0-3-128 16,1-1 192-16,0-2-192 15,1-3-208-15,0-2 32 0,1-2 16 0,-1-2-1184 0,2-3-224 0,-1-2-48 16,1-2-10192-16,0-2-2032 16</inkml:trace>
  <inkml:trace contextRef="#ctx0" brushRef="#br0" timeOffset="-155794.12">16920 14868 11055 0,'0'0'480'0,"0"0"112"0,0 0-464 0,0 0-128 0,0 6 0 0,0 2 0 0,1 0 5296 0,0 1 1040 15,0 2 192-15,2 1 64 16,-1 2-4352-16,1 1-880 16,-1 2-160-16,0-1-48 0,2 2-480 0,-2-2-96 15,0 1-32-15,0-2 0 0,1 1-352 0,-2-1-64 16,0-2 0-16,0-1-128 0,1-1-160 0,0-1-144 0,0-2-16 0,1 0-11712 16,-3-8-2352-16</inkml:trace>
  <inkml:trace contextRef="#ctx0" brushRef="#br0" timeOffset="-155337.9">17922 14270 29775 0,'0'0'1312'0,"0"0"288"0,0 0-1280 0,0 0-320 0,0-4 0 0,0 4 0 15,0 0 1664-15,0 0 256 0,0 0 64 0,0 0 16 16,0 0-672-16,0 8-144 0,0 1-32 0,-1 3 0 16,-1 1-576-16,0 3-112 0,-1 2-16 0,1 3-16 15,0 1-112-15,0 1-32 0,0-1 0 0,-1 1 0 16,1 1-288-16,1 0 0 0,0 1 0 0,1-2-144 15,0 0 144-15,0-1-192 0,0-1 192 0,0-1-192 16,0-2-1248-16,0 0-256 0,1-2-48 0,0-1-9984 16,0-3-2000-16</inkml:trace>
  <inkml:trace contextRef="#ctx0" brushRef="#br0" timeOffset="-155164.4">17752 14625 34959 0,'-8'-6'1536'0,"8"6"336"0,0 0-1488 0,0 0-384 0,0 0 0 0,0 0 0 0,0 0 288 0,2-5-16 16,4 0 0-16,2 1 0 15,6 1 48-15,4-1 0 0,3 1 0 0,5-1 0 0,2-1-144 0,3 1-32 16,0-1 0-16,1 0 0 0,-2-1-144 0,3 1-192 0,2-1 32 16,1 2 16-1,1 0-2896-15,3-2-576 0</inkml:trace>
  <inkml:trace contextRef="#ctx0" brushRef="#br0" timeOffset="-154625.35">18919 14291 35007 0,'0'0'3120'0,"0"0"-2496"0,0 0-496 0,0 0-128 16,0 0 448-16,0 0 64 0,-6 4 0 0,-1 0 16 0,-2 2-16 0,-1 2-16 15,-2 6 0-15,1 0 0 0,-1 5-96 0,-2 1-16 31,1 2 0-31,-2 3 0 0,1-1-192 0,-1 1-64 0,1 2 0 0,2-3 0 16,1 0-128-16,0-1 192 0,1-2-192 0,1-1 192 0,1-3-192 0,2-1 0 16,0-2 144-16,1-3-144 15,0-1 192-15,2-3-48 0,3-7 0 0,0 0 0 16,0 0 64-16,0 0 16 0,0 0 0 16,5-8 0-16,-1-3-96 0,4-2-128 0,0-4 176 0,5-4-176 0,0-3 0 0,1-3 0 15,4-4 0-15,-1-2 0 0,1-2 0 0,-1 0-192 16,1 2 192-16,-3 5-192 0,0 3 192 0,-2 4 0 15,-2 1 0-15,-2 3 0 0,-2 3 256 0,-2 4 64 16,0 4 0-16,0 1 0 16,-5 5-320-16,0 0 160 0,0 0-160 0,5 5 128 0,0 1-128 0,-1 3 0 0,0 3 0 15,1 2-176-15,-1 3 176 0,2 2 0 16,-1-1-144-16,2 2 144 0,1 1 0 0,-2 1 0 0,2 0 0 0,2 0 0 16,1 0 0-16,0 0 0 0,-2-1 0 0,-1-1 0 0,2-4 0 0,0-2 0 15,-1 0 0-15,0-3 0 16,-2-3-192-16,0 0 48 0,-3-2 0 15,-4-6 0-15,0 0 144 0,0 0 0 16,0 0 0-16,0 0 0 0,0 0 0 0,-7 1 0 0,-4-1 144 16,-1 0-144-16,-3 0 256 0,-1 0-64 15,-2 0-16-15,-2 2 0 0,0 0-48 0,-5 0 0 16,-1 1 0-16,-3 0 0 0,0 0-128 0,-2 0 0 0,-2 1 0 0,4-1 0 0,0 0 0 16,2 1 0-16,2-1 0 0,3 0 0 0,2 2 0 0,2-2-176 15,4 0 48-15,4 1 0 31,0-2-1344-31,4 0-272 0,6-2-48 0,0 0-10064 0,0 0-2016 0</inkml:trace>
  <inkml:trace contextRef="#ctx0" brushRef="#br0" timeOffset="-154237.55">19557 14338 26719 0,'0'0'1184'0,"0"0"240"0,-4-4-1136 0,1 1-288 0,0 0 0 0,-3-1 0 0,-1 1 1776 0,-2 1 288 0,-2 1 64 16,0 1 16-16,-5 1-864 0,1 2-160 16,-1 0-32-16,-1 4-16 0,1 2-448 0,-1 2-96 0,1 1-16 0,1 1 0 0,0 3-368 0,2 0-144 15,2-1 0 1,2 2 144-16,2-2-144 0,3 1 0 16,3-1 144-16,3 2-144 0,1-2 0 0,4-1 0 15,2 0 0-15,2-2 128 0,1-2-128 0,2-1 0 16,4-2 128-16,0-1-128 0,2-2 144 0,2-1-144 15,1-2 192-15,3-1-192 0,0 0 160 0,1-2-160 16,1-2 128-16,1-3-128 0,0-3 176 0,0-1-48 0,-3-3-128 0,-2-1 192 16,-3-2-16-16,-2 1-16 0,-4 0 0 0,-4 1 0 15,-4-2 96-15,-1 2 0 16,-6-1 16-16,-3 2 0 0,-2 0 32 0,-4 1 0 0,-3 1 0 0,-2 1 0 16,-3 2-304-16,-2 2 0 0,-3-1 0 0,0 4 0 15,-1 1-144-15,-1 2-96 0,0 1-16 0,2 1 0 31,1 2-240-31,0-1-48 0,0 2-16 0,3 0 0 16,1 3-2320-16,2-1-448 0,1 0-112 0,5-1-16 0</inkml:trace>
  <inkml:trace contextRef="#ctx0" brushRef="#br0" timeOffset="-153926.33">19649 13993 35135 0,'-13'-13'1552'0,"9"8"320"0,-3-1-1488 0,3 2-384 15,-2 0 0-15,2 1 0 0,-2 1 480 0,6 2 32 16,-4-1 0-16,4 1 0 0,-6 2 160 0,2 2 32 16,1 2 16-16,-1 3 0 0,1 2-368 0,0 3-80 0,0 2-16 0,1 5 0 15,-1 5 144-15,0 1 32 16,0 2 0-16,0 3 0 0,0 3-16 0,0 2 0 15,-1 3 0-15,1 2 0 0,0-2-160 0,-1 1-16 16,1 1-16-16,-1-1 0 0,-1-3-96 0,1 1-128 16,-2-2 176-16,2-1-176 0,0-1 176 0,-2 0-176 15,1-2 160-15,-1-3-160 0,2 0 0 0,-3 10-320 0,0-8 64 0,5-14 0 32,0 1-2048-32,1 5-384 0,1-3-96 0</inkml:trace>
  <inkml:trace contextRef="#ctx0" brushRef="#br0" timeOffset="-153598.36">19731 14785 4607 0,'1'-12'400'0,"-1"12"-400"0,1-5 0 0,2-1 0 15,1 1 7616-15,2 0 1424 0,-1 1 304 0,2 1 48 0,1 0-7200 16,-2 2-1424-16,1 1-304 0,1 0-48 0,2 2-128 0,-3 3-32 15,1 0 0-15,-1 2 0 0,-2 0-256 0,-1 2 0 16,1 2 128-16,-5 2-128 0,0-2 0 0,0 1 160 16,-5 1-160-16,-1 6 128 0,-4-2 0 0,2-6-128 15,1 0 192-15,-7 6-64 0,2-3 96 0,5-5 16 16,0 0 0-16,-2 2 0 0,1-3 384 0,3-1 80 16,5-7 0-16,0 0 16 0,0 0-80 0,0 0-32 15,0 0 0-15,5 3 0 0,3-1-368 0,8 1-80 0,0-3-16 0,2 1 0 16,-2-2-144-16,3 0 0 0,0-2 0 15,0 2 128-15,1 0-128 0,1 0-192 16,-1 0 32-16,1 0 16 0,0 0-1808 16,0 0-352-16,-1-2-80 0,1-1-16 0</inkml:trace>
  <inkml:trace contextRef="#ctx0" brushRef="#br0" timeOffset="-151764.72">20898 14362 27007 0,'0'0'1200'15,"0"0"240"-15,0 0-1152 0,0 0-288 0,0 0 0 0,0 0 0 16,0 0 288-16,0 0 0 0,0 0 0 0,10-4 0 15,0 2 224-15,2 0 64 0,1 1 0 0,3-1 0 0,4 0 96 0,1-2 32 16,3 3 0-16,0-1 0 0,1 0-192 0,-1 0-48 0,1-1 0 0,-3 1 0 16,-1-1-240-16,-1 1-48 0,-3 1-16 0,1-1 0 15,-5 1-160-15,0 0 0 0,-2 0 0 0,-1-1 0 32,-10 2-496-32,9 0-16 0,-9 0-16 0,0 0 0 15,0 0-640-15,0 0-128 0,0 0-32 0,0 0-7616 0,-8 9-1520 0</inkml:trace>
  <inkml:trace contextRef="#ctx0" brushRef="#br0" timeOffset="-151531.42">20832 14571 15663 0,'0'0'688'0,"0"0"144"0,0 0-656 0,0 0-176 0,0 0 0 0,0 0 0 0,0 0 2608 0,0 0 480 16,0 0 112-1,2 6 0-15,-2-6-1776 0,4 6-352 16,2-2-80-16,2 1-16 0,1-1-272 0,4-1-48 15,1 0-16-15,3-1 0 0,2-1-160 0,2 0-32 16,2-1-16-16,4 0 0 0,0-1-192 0,1 1-48 16,-2-2 0-16,0-2 0 0,0 1-192 0,-3 0 176 15,-1-2-176-15,5-1 160 0,-4-1-368 0,-4 2-80 16,-2-1-16-16,-2 2 0 16,-1-1-752-16,-2 1-160 0,-3 0-16 0,0-1-12848 0</inkml:trace>
  <inkml:trace contextRef="#ctx0" brushRef="#br0" timeOffset="-151024.93">22114 14202 22111 0,'0'0'976'0,"-2"-7"208"0,0-1-944 0,0 1-240 16,2 7 0-16,-4-7 0 0,4 7 1120 0,-3-8 176 15,3 8 48-15,0 0 0 0,-5-6-448 0,5 6-96 16,-6-4-16-16,6 4 0 0,0 0-224 0,-6 0-48 16,-2 2-16-16,1 4 0 0,0 1-192 0,-1 4-48 15,-1 1 0-15,-1 4 0 0,-1 0 64 0,-1 4 16 16,-1 1 0-16,1 3 0 0,-1 0-80 0,3 3-32 15,1-1 0-15,1 1 0 0,2 0-224 0,2 0 144 16,4-1-144-16,2-1 128 0,3 1-128 0,3-2 0 0,0-2 144 16,3-1-144-16,3-2 144 0,1-1-144 15,1-3 192-15,3-2-192 0,1-4 208 0,0-1-64 0,-2-2-16 0,2-3 0 16,0-2 64-16,0-2 0 0,-1-3 0 0,-5-2 0 16,1-2 128-16,2 0 16 0,0-3 16 0,1-3 0 15,0-1 112-15,-1-3 32 0,1-3 0 0,-2-1 0 16,-3-2-80-16,1-1-16 0,-3-3 0 0,-3 0 0 15,-1-1-80-15,-5 2 0 0,-1 0-16 0,-3 3 0 16,-4 0 320-16,-2 2 64 0,-2 0 16 0,-2 2 0 16,-2 3-256-16,-3 1-32 0,-1 4-16 0,0 1 0 0,-3 2-256 0,-9-1-144 15,4 5 160-15,0 4-160 0,4 2 0 0,-2 3 0 16,1 3 0-16,1 2 0 16,2-1-496-16,2 5 16 0,-1 0 0 0,2 1 0 15,2 0-1280-15,1 1-256 0,-1 1-48 0,3 1-9808 16,2 0-1952-16</inkml:trace>
  <inkml:trace contextRef="#ctx0" brushRef="#br0" timeOffset="-132621.05">6260 17002 10191 0,'0'0'448'0,"0"0"96"0,0 0-544 0,10-5 0 15,-4 0 0-15,1 0 0 0,-7 5 1088 0,7-5 128 16,-2-1 0-16,-5 6 16 0,6-6 16 0,-6 6 0 0,0 0 0 0,5-7 0 16,-5 7-256-16,0 0-48 15,3-7-16-15,-3 7 0 0,0 0-112 0,0 0-32 16,0-8 0-16,0 8 0 0,0 0-80 0,-3-7 0 16,-4 3-16-16,7 4 0 0,-7-1 16 0,-2 1 0 0,-2 2 0 0,-1 3 0 15,0 2-464-15,0 2-96 0,-3 1-16 0,1 2 0 16,0 0-128-16,-2 1 0 0,0 1 0 0,2 4 0 15,0 2 0-15,1 1 0 0,0-1 0 0,2-1 0 16,2 3 0-16,3-2-144 0,-1-1 144 0,4-2 0 16,3 0-128-16,3-1 128 0,0 1 0 0,4-2 0 15,2-1-176-15,-1-3 176 0,3-3-160 0,3 2 160 0,1-1 0 16,-1-2 0-16,3-3 176 0,-2-1-48 0,3 0 272 16,1-5 64-16,-1 0 16 0,3-2 0 0,2-2-96 0,0 0 0 15,2-2-16-15,0-1 0 0,1-2 16 0,1-3 16 16,-1-1 0-16,-1-4 0 0,-2-3 48 15,-1 0 0-15,-1-2 0 0,-2-2 0 0,-4 0 64 0,0 0 32 16,-5 0 0-16,-4 4 0 16,0 2 16-16,-6 4 0 0,-2 1 0 0,-3 1 0 0,-4 3 0 15,-4 1 0-15,-3 2 0 0,-1 1 0 0,-4 2-208 0,-1 1-32 16,-2 2-16-16,-2 2 0 0,-1 2-304 0,2 2 0 0,1 0-176 0,1 1 176 31,0 1-448-31,2 2 0 0,2-1 16 0,2 2 0 16,2 0-272-16,3 0-64 0,-1 1-16 0,2 0 0 15,1 1-1568-15,2 0-304 0,3 0-64 0,-1 0-11856 0</inkml:trace>
  <inkml:trace contextRef="#ctx0" brushRef="#br0" timeOffset="-132292.46">6423 16784 27359 0,'-5'-20'1216'0,"3"8"240"0,1 0-1168 0,0 0-288 0,0 1 0 0,0 1 0 16,-2 2 880-16,2 2 112 0,-1-1 32 0,2 7 0 0,-2-7 0 15,2 7 0-15,0 0 0 0,0 0 0 16,0 0-384-16,0 0-64 0,-6 11 0 0,3 6-16 0,0 4-416 0,0 3-144 16,-1 4 0-16,2 3 144 0,-1 4-144 0,-1 1 0 0,0 2 144 15,0 4-144 1,-1 4 0-16,1 4 0 0,-1 0 0 0,3 1 0 0,0 0 0 15,1-3 0-15,-1-2 0 0,1-1 0 0,0-2 0 0,-1-2 0 0,0-1 0 16,0-4 0-16,0-3 128 0,-4-3-128 0,1-4 128 16,0-2-128-16,0-1 0 15,-2-3 0-15,0-3-160 0,0-4 160 0,-1-1-320 0,2-3 64 0,-1-3 0 0,1-1 0 32,-1-3-1472-32,7-2-304 0,-8-1-48 0</inkml:trace>
  <inkml:trace contextRef="#ctx0" brushRef="#br0" timeOffset="-131675.06">6677 17510 8287 0,'0'0'736'0,"0"0"-592"16,0 0-144-16,0 0 0 0,0 0 1984 0,0 0 352 16,0 0 80-16,0 0 16 0,0 0-1088 0,0 0-224 15,6-4-32-15,-6 4-16 0,0 0-224 0,6-7-32 16,-2 0-16-16,-4 7 0 0,5-7-80 0,-5 7-16 0,0-8 0 15,0 8 0-15,0-9 32 0,0 9 0 0,0-8 0 16,0 8 0-16,0 0-128 0,0 0-32 0,-4-6 0 0,4 6 0 16,0 0 160-16,0 0 32 0,-8-1 0 0,1 3 0 15,-1 2-384-15,-1 4-64 0,1 3 0 0,-1 2-16 16,0 3-112-16,-2 1 0 0,2 2-16 0,-1 2 0 16,0-2-16-16,3-1 0 15,0 1 0-15,3 0 0 0,-1-3-32 0,3 1 0 0,0-1 0 0,3 0 0 16,2-3-128-16,4-2 128 0,0-1-128 15,-1 0 128-15,2-4-128 0,-2 0 0 0,2-3 0 0,1-1 128 0,1-1 0 0,1-2-128 16,0 0 192-16,2-2-64 0,0-3 48 0,3-1 0 16,-2-2 0-16,2-2 0 15,1-1-176-15,-1-2-272 0,0 1 64 0,-1 0 16 32,0 1-2000-32,-2 0-400 0,-1 0-80 0</inkml:trace>
  <inkml:trace contextRef="#ctx0" brushRef="#br0" timeOffset="-130012.27">7289 17040 9215 0,'0'0'816'31,"0"0"-656"-31,-8 0-160 0,1 0 0 0,7 0 3840 0,-8 0 720 0,8 0 160 0,-7 0 16 16,7 0-2432-16,0 0-512 0,0 0-80 0,0 0-32 15,0 0-912-15,0 0-192 0,0 0-48 0,0 0 0 16,0 0-144-16,13 2-16 0,0 0-16 0,4-1 0 16,1-1 176-16,3 0 48 0,3 0 0 0,-1 1 0 15,1-2-208-15,-1 0-48 0,0 1 0 0,-1 0 0 16,-1-3-176-16,-4 0-144 0,-1 0 192 0,-3 2-192 16,-1-2 0-16,-1 1-320 0,-2 0 32 0,-9 2 16 15,0 0-544-15,0 0-96 0,0 0-32 0,0 0 0 16,0 0-2080-16,0 0-432 0</inkml:trace>
  <inkml:trace contextRef="#ctx0" brushRef="#br0" timeOffset="-129822.33">7319 17261 3679 0,'-15'4'320'0,"7"-1"-320"15,-3 0 0-15,1 1 0 0,1-1 4928 0,2 0 928 16,7-3 176-16,-8 3 48 0,8-3-3264 0,0 0-656 16,0 0-128-16,0 0-32 0,0 0-896 0,0 0-176 15,0 0-32-15,5 6-16 0,4-3-560 0,2 1-96 16,2-2-32-16,4-2 0 0,1 0-48 0,2-1-16 0,5-2 0 0,0 1 0 15,1-1-128-15,1-1 192 16,-1-2-192-16,-3 3 192 16,-1-2-640-16,-1 1-112 0,-1-2-16 0,-5 2-16 15,1 0-2112-15,-4 0-432 0</inkml:trace>
  <inkml:trace contextRef="#ctx0" brushRef="#br0" timeOffset="-127042.08">9597 16360 4607 0,'0'0'400'0,"0"0"-400"0,0 0 0 0,0 0 0 0,0 0 2304 0,-5 2 384 0,5-2 80 0,0 0 16 0,-6-2-896 0,6 2-176 16,-5-1-48-16,5 1 0 16,0 0-320-16,0 0-64 0,0 0 0 0,0 0-16 0,0 0-352 0,0 0-64 15,0 0-16-15,4-7 0 16,3 0-112-16,2 0-16 0,2 0-16 0,0-1 0 0,2-1-112 0,2 2-32 15,3-1 0-15,-1 0 0 0,2-1-96 0,0 3 0 0,-1-1-16 16,0 4 0-16,-1 1-128 0,-5 2-32 0,-1 2 0 16,-1 2 0-1,-4 3-32-15,0 4-16 0,-3 3 0 0,-1 2 0 0,-2 0-224 0,-1 2 128 16,-1 0-128-16,-3 3 0 0,-1 2 160 0,-2 0-160 0,-1 1 160 0,-1-4-160 16,1-1 0-16,0-2 0 0,0-2 0 0,1-1 0 15,1 0 0-15,1-3 0 0,6-11 0 0,-4 7 0 0,4-7 0 16,0 0 0-16,0 0 0 15,0 0 0-15,0 0 176 0,0 0-176 0,0 0 192 16,8 4-192-16,2-1 240 0,0-2-64 0,1-2-16 0,0 1 0 16,0-1-32-16,1 2 0 0,-3 1 0 0,0 0 0 0,-9-2-128 15,10 5 128-15,-1-1-128 0,-3 2 128 0,-6-6 0 16,6 11 0-16,-2-2 0 0,-1 2 0 0,0 0-128 0,-2-1 160 16,0-1-160-16,-2 0 160 15,-1-1-160-15,2-8 192 0,-5 7-192 0,1 0 192 16,-2 0 0-16,0-3 16 0,-3-2 0 0,0 0 0 0,-1 2 16 15,1-2 0-15,-4-2 0 0,-1 0 0 0,-2 0-80 0,1-1-16 0,0-1 0 16,-1 0 0-16,0 1-128 0,0 0 0 0,1 0 144 16,1 0-144-16,2 1 0 0,1 0-256 0,0-1 32 0,2 1 16 31,1 0-1824-15,8 0-352-16,-5 0-80 0,5 0-13088 0</inkml:trace>
  <inkml:trace contextRef="#ctx0" brushRef="#br0" timeOffset="-126697.95">10140 16363 33167 0,'3'-16'1472'0,"-3"6"304"0,0 0-1424 0,0 2-352 16,0 8 0-16,2-9 0 0,-1 1 640 0,-1 8 48 16,0 0 16-16,6-5 0 0,-6 5-288 0,8-3-48 15,-8 3-16-15,14 2 0 0,-4 1-352 0,2 1 0 16,0 2 0-16,-1 1 0 0,-2 2 0 0,-2 2 0 15,0 0 0-15,-3 1 0 0,0 0 0 0,-2 2 0 16,-3 1 0-16,-2 3 0 0,-1 0 0 0,-3 1 0 16,-2 1 0-16,-1-1 0 15,-1-3-416-15,0-1 0 0,0 1 0 0,0-2 0 0,1-3 256 0,1-2 160 0,0-2-192 16,0-3 192-16,2 1 0 0,-1 0 144 0,0-2 16 0,2 0 0 16,6-3 192-16,-8 3 32 0,8-3 16 15,0 0 0-15,0 0-128 0,0 0-16 0,0 0-16 0,0 0 0 16,0 0-112-16,0 0-128 0,10 3 176 0,2-1-176 15,1 0 128-15,4-1-128 0,0-1 0 0,4 0 0 16,1-1 128-16,0-1-128 0,-1 0 0 0,0 0 0 31,0 0-368-31,2-1-128 0,1 0-16 0,1-2-10544 0,-3-3-2096 0</inkml:trace>
  <inkml:trace contextRef="#ctx0" brushRef="#br0" timeOffset="-126319.34">10716 16343 27647 0,'0'0'1216'0,"0"0"256"0,0 0-1168 0,-4-3-304 0,4 3 0 0,0 0 0 16,0 0 928-16,0 0 128 0,0 0 32 0,0 0 0 16,7-6-272-16,3 3-48 0,0-1-16 0,3 2 0 15,2 0-128-15,0 0-32 0,4-1 0 0,2 0 0 16,-2 1-240-16,3 0-48 0,1 0-16 0,1 0 0 15,-2-1-288-15,0 1 0 0,-1 1 0 0,-1 1 0 16,-1-1-352-16,-2 1-176 0,-4 0-48 16,-1 1 0-1,-1 1-512-15,-2 0-96 0,-9-2-32 0,0 0 0 0,0 0-832 0,0 0-160 0,0 0-32 0</inkml:trace>
  <inkml:trace contextRef="#ctx0" brushRef="#br0" timeOffset="-126124.24">10961 16337 8287 0,'-6'1'736'31,"-2"-1"-592"-31,-1-1-144 0,-1 1 0 0,0 0 3264 0,0 1 640 0,1 1 112 0,-1 0 16 0,1 0-1840 0,0 1-368 15,1 1-80-15,8-4-16 16,-5 6-624-16,-1 3-128 0,1 1-16 0,0 2-16 0,1 1-464 0,1 5-96 16,2 2 0-16,-2 2-16 0,1 0-144 0,0 2-32 0,1 1 0 0,0 1 0 15,-2-1-192-15,0 1 176 0,1 2-176 0,0-2 160 16,-2 3-160-16,0-5 0 0,3-1 144 0,-1-1-144 16,-1-2-192-16,0-3-96 0,1-2-32 0,1-3 0 31,-1-2-1984-31,1-3-416 0</inkml:trace>
  <inkml:trace contextRef="#ctx0" brushRef="#br0" timeOffset="-125926.17">11079 16594 29599 0,'0'0'1312'0,"0"0"272"0,0 0-1264 0,0 0-320 0,0 0 0 0,0 0 0 0,0 11 768 0,-1 0 80 15,0 0 32-15,1 1 0 16,1 1-240-16,-1 2-32 0,0 3-16 0,0 0 0 15,0 0-320-15,0 1-64 0,-1-1-16 0,0-1 0 0,-1 2-64 0,-2-3-128 16,1-1 176-16,0-1-176 0,-2-1 0 0,2-1 0 16,0-3 0-16,2 0 0 31,-1-1-1200-31,2-8-336 0,0 0-80 0,6 5-12720 0</inkml:trace>
  <inkml:trace contextRef="#ctx0" brushRef="#br0" timeOffset="-125551.52">11608 16448 11967 0,'-10'-15'1072'0,"3"5"-864"15,-1-1-208-15,1 0 0 0,3 3 3728 0,-1 2 704 0,1-1 144 0,4 7 32 16,-4-5-3312-16,4 5-656 15,0 0-128-15,0 0-16 0,0 0-240 0,0 0-32 0,0 0-16 16,0 0 0-16,0 0-208 0,0 0 0 0,0 0 128 16,0 0-128-16,-3 7 208 0,1 2 0 0,1 1 0 0,-1 2 0 15,0 1-64-15,-2 3-16 0,1 0 0 0,0 1 0 0,-3 0 0 0,3 1-128 16,-2 1 192-16,1-1-64 16,1 0-128-16,0 1 0 0,-1-2 0 0,3 0 128 15,0-2-128-15,2-2 0 0,0-2 144 0,3 3-144 0,-1-6 512 16,1 0 48-16,-4-8 0 0,8 7 0 15,-1-2 16-15,1-1 0 0,1-2 0 0,1 1 0 16,2-2-240-16,1-1-32 0,1-1-16 0,0 0 0 16,-1 0-288-16,1 0 128 0,1-1-128 0,-3 0 0 15,1-1-320-15,0 1-192 0,0 0-16 0,0 0-16 32,-2 0-1872-32,-2 2-368 0,0 0-80 0</inkml:trace>
  <inkml:trace contextRef="#ctx0" brushRef="#br0" timeOffset="-125341.84">11932 16551 33855 0,'-5'-11'1504'15,"5"11"304"-15,0 0-1440 0,0 0-368 16,0 0 0-16,0 0 0 0,0 0 1088 0,0 0 160 16,0 0 32-16,0 0 0 0,0 0-832 0,0 0-176 15,0 14-16-15,0 1-16 0,1 1-240 0,1 3 176 16,0 4-176-16,-1 0 160 0,1 1-160 0,2 0 0 15,0 3 0-15,-1-2 128 0,0-1-128 0,0 0 0 16,0-3 0-16,0-2 0 16,-2-2-1888-16,-1 1-304 0,0-4-64 0</inkml:trace>
  <inkml:trace contextRef="#ctx0" brushRef="#br0" timeOffset="-124690.49">9845 17304 20383 0,'-11'-3'896'0,"11"3"192"0,-9-1-864 0,0 0-224 16,0-1 0-16,-1 0 0 0,1 2 704 0,0 2 112 15,1-1 16-15,8-1 0 0,-8 2-48 0,8-2 0 0,0 0 0 16,0 0 0-16,0 0-160 0,0 0-48 16,0 0 0-16,0 0 0 0,10 4-240 0,2 1-48 15,3-2-16-15,1 1 0 0,2-4 176 0,4 0 48 0,4 0 0 0,6 0 0 16,5-1-16-16,6 0 0 0,5 0 0 15,6-1 0-15,5 0-112 0,3-2-32 0,-1-1 0 0,8 0 0 0,6 2-160 0,8-1-48 16,5-2 0-16,3 0 0 16,0-1-128-16,6 0 0 15,4 1 144-15,-2-3-144 0,-4-3 128 0,3 1-128 0,2 2 128 0,-1-2-128 0,-2-2 0 0,-6 0 128 16,-2 2-128-16,-1 1 0 16,-2 0 0-16,-7 2 128 0,-6 1-128 0,-5-1 0 0,-5 1 0 0,-3 0 144 15,-4 1-144-15,-4 2 0 0,-6-1 176 0,-5 1-176 16,-8-1 160-16,-6 2-160 15,-5 1 176-15,-4 0-176 0,-5 0 192 0,-3 0-192 0,-10 2 192 16,0 0-64-16,0 0 0 0,0 0-128 0,0 0 0 16,0 0-192-16,-10 6 0 0,-3 2 0 15,-5-1-1616-15,-4 3-320 0,-5 1-64 0,-6 2-11424 0</inkml:trace>
  <inkml:trace contextRef="#ctx0" brushRef="#br0" timeOffset="-124186.45">10815 17856 20271 0,'0'0'1792'0,"0"0"-1424"15,0 0-368-15,0 0 0 16,0 0 2368-16,0 0 384 0,0 0 96 0,-4 11 16 16,-3 5-2448-16,-1 3-416 0,1 3-224 0,-2 2 32 0,-2 2 192 0,0 2 0 15,0-1 0-15,1 1-144 0,-1-1 144 0,0 1 0 16,-1-2 0-16,0-1 0 0,0 0 0 0,2-5 128 0,-4-2-128 16,6-3 0-16,0-2 128 0,2-4-128 0,2-3 160 0,4-6-160 15,0 0 704-15,0 0 64 0,0 0 0 0,0 0 0 16,2-10-208-1,5-4-48-15,1-5 0 0,5-3 0 16,0-3-144-16,2-5-48 0,3-4 0 0,-3-2 0 0,3-3-320 0,1 0 144 0,0-2-144 0,-1 7 0 16,-3 5 0-16,-1 6 0 0,-1 5 0 0,-2 6 0 15,-1 4 256-15,-1 3 64 0,-9 5 0 0,8 2 0 32,-8-2 16-32,8 11 16 0,-2 3 0 0,-2 3 0 15,-1 4-352-15,0 2 0 0,0 0 0 0,-2 1 128 0,1 1-128 0,0 0 0 0,0-1 128 0,3 1-128 16,-1 2 0-16,1-3 128 0,-1-3-128 0,2 1 0 0,-2-1 0 15,2-2 0-15,-1-3 0 0,0-1 0 16,0-1 0-16,-1-3 0 0,1-3 0 0,-5-8 0 16,0 0-384-16,0 0-160 0,0 0-32 0,0 0 0 15,0 0-1904-15,0 0-384 0</inkml:trace>
  <inkml:trace contextRef="#ctx0" brushRef="#br0" timeOffset="-123996.35">10606 17977 29487 0,'0'0'2624'0,"0"0"-2112"0,3-7-512 0,-3 7 0 16,7-8 0-16,3 3 0 0,3-1 0 0,3 2 0 0,3-1 416 0,1 0-32 0,1-1 0 0,1 0 0 31,0-1-192-31,1 0-64 0,0 0 0 0,1-2 0 31,0 1-480-31,3 2-96 0,-1-1-32 0,3 0 0 16,1 2-2096-16,2-1-432 0</inkml:trace>
  <inkml:trace contextRef="#ctx0" brushRef="#br0" timeOffset="-123477.68">11554 17767 25055 0,'0'0'1104'0,"0"0"240"0,5-6-1088 0,-2-2-256 16,0-1 0-16,-3 9 0 0,2-7 544 0,-2 7 48 15,3-9 16-15,-3 9 0 0,-4-7 192 0,4 7 32 16,-5-5 16-16,-4 0 0 0,0 3-48 0,0 2-16 16,-2 1 0-16,-1 2 0 0,-2 2-272 0,-1 3-48 0,-2 0-16 0,0 4 0 15,-1 3-224-15,-2 1-48 0,1 1-16 0,1 4 0 16,1 0-160-16,2 3 160 0,1 3-160 0,1 0 160 15,1-4-160-15,5 1 0 0,0-2 0 0,4 0 0 16,1-1 0-16,2-2 0 0,2-1 0 0,1 0 0 16,1-2 0-16,3 0 0 0,3-2 0 15,1-2 0-15,2-1 0 0,3-2 0 0,0-2 128 16,2-2-128-16,0-2 160 0,2 0-160 0,0-3 192 0,2-3-192 16,-2-1 0-16,1-3 0 0,-3-3-160 0,0-2 160 15,-3-2 0-15,-1 0 0 0,-5-1 0 0,1 1 0 16,-1 0 0-16,-2 2 0 0,-3 0 0 0,-2 2 192 15,-2 1 64-15,-1 2 32 0,1 7 0 0,-4-5 0 16,-1 0 304-16,5 5 64 0,-7-2 16 0,-2 2 0 16,1 2-416-16,1 3-96 0,-1 0-16 0,-1 4 0 15,0 2-144-15,0 2 0 0,1 2 0 0,-1 1 0 0,-1 3-160 0,2 0 160 16,-1-1 0-16,2 3-144 0,-2 1 144 0,1 0 0 16,2 0 0-16,1-1 0 0,1-1 0 0,-1 0 0 15,2-2 0-15,1 1 0 0,0-1-256 0,2-8 48 16,0-1 0-16,1 1 0 15,1 0-608-15,1-1-112 0,2-1-32 0,-1-2 0 16,2 0-2128-16,7-1-432 0</inkml:trace>
  <inkml:trace contextRef="#ctx0" brushRef="#br0" timeOffset="-122988.42">12061 18145 24879 0,'4'-15'1088'0,"-1"5"256"0,-1-1-1088 0,1 0-256 0,1-1 0 0,-3 1 0 16,-1-1 752-16,-2 1 80 0,-2 1 32 0,-1 0 0 16,0 2 240-16,-1 1 48 0,-3 0 16 0,0 3 0 15,-2 0-336-15,0 1-64 0,-2 1 0 0,-2 3-16 16,0 0-432-16,0 3-64 0,-2 0-32 0,3 2 0 16,-1 2-224-16,0 2 0 0,-1 2 0 0,1 3 0 15,0-1 0-15,0 3 0 0,1-1 0 0,1 1 0 0,5-1-160 0,0 1 160 16,1-2-128-16,3-2 128 0,2-1 0 0,2-12 0 15,0 0 0-15,3 16 0 0,-3-16 0 0,0 0 0 16,0 0 0-16,14 16-128 0,-14-16 128 0,19 9 0 16,-2-7 0-16,-2-3 128 0,1-4 0 15,1-2 0-15,-1-3 0 0,1-3 0 0,-2-4-128 0,2 0 192 16,-1-5-64-16,1-2 0 0,-2-3 0 0,0-3 0 16,-2 0 0-16,0-3 0 0,-2-3-128 0,-1 2 176 15,-4 2-176-15,1 4 192 0,-4 3-32 0,1 0 0 16,-5 4 0-16,-1 5 0 0,0 1 400 0,0 4 80 0,-1 2 0 15,-1 2 16-15,0 3-144 0,2 0-48 0,-4 1 0 0,1 2 0 16,0 0-464-16,5 1 128 0,-5 4-128 16,1 1 0-16,-2 0 0 0,6-5-128 0,-4 12 128 15,0 0-208-15,0 2 208 0,-2 1-176 0,3 0 176 16,1 4-160-16,-1 0 160 0,2 2-128 16,-1 3 128-16,1 1-128 0,0 1 128 0,1-1-160 15,0-1 160-15,1-1-160 16,2-1-608-16,-1 0-112 0,0-1-16 0,1-1-16 0,1-1-496 15,-1-2-80-15,1 0-32 0</inkml:trace>
  <inkml:trace contextRef="#ctx0" brushRef="#br0" timeOffset="-122777.45">12260 18170 11967 0,'0'0'1072'16,"6"-9"-864"-16,-2 0-208 0,0 3 0 0,-4 6 3200 0,2-8 608 0,-2 8 112 0,0 0 32 0,0 0-1568 0,0 0-304 15,0 0-64-15,0 0-16 0,0 0-1088 0,0 0-208 16,0 0-64-16,0 11 0 0,-1 2-448 0,0 3-192 15,0-2 128-15,-1 1-128 0,0 0 144 0,0 0-144 16,0 2 160-16,-1-1-160 16,-1 2 128-16,3-2-128 0,-2 0 0 0,1-1 144 15,-1-2-144-15,1 0 0 0,-1-2 0 0,1-1 0 16,2-10-576-16,-4 9-32 16,4-9-16-16</inkml:trace>
  <inkml:trace contextRef="#ctx0" brushRef="#br0" timeOffset="-122323.27">12214 17454 17503 0,'0'0'768'0,"-3"-6"176"16,3 6-752-16,0 0-192 0,0 0 0 0,0 0 0 0,0 0 2368 0,0 0 432 16,0 0 80-16,-8 6 32 0,2 2-2208 0,1 0-448 15,1 2-96-15,-1 3-16 0,1 4 48 0,0 2 0 16,-1-1 0-16,3 2 0 0,0 1 32 0,1-1 16 0,1 0 0 0,1-1 0 16,1-1-80-16,4 0-16 0,-1-4 0 0,1-1 0 0,0-1-16 0,3 0 0 0,1-3 0 0,1-2 0 15,1-3 64-15,-1-1 16 16,0-3 0-16,1-1 0 15,1-2 192-15,0-2 48 0,1-3 0 0,0-1 0 16,1-3 64-16,1-3 0 0,-2-5 16 0,0-1 0 16,1-2-176-16,-2-1-32 0,-1-2-16 0,-2 1 0 15,-1 0-128-15,-3 4-32 0,-1 3 0 0,-2 3 0 16,-3 3 192-16,0 2 48 0,0 1 0 0,0 9 0 16,0 0 96-16,0 0 32 0,-8-1 0 0,8 1 0 15,-7 6-384-15,-1 4-128 0,0 2 0 0,-2 4 144 16,1 3-144-16,2 0 0 0,-2 2 0 0,1 1-176 15,1 0 176-15,0 2 0 0,3 4 0 0,0-3 0 0,2-1 0 0,2 0 0 16,0-2 0-16,0 0 0 0,1 0-208 0,0-2 32 16,0-2 16-16,2 0 0 15,-2-2-1616-15,0 0-320 0,0-3-64 0</inkml:trace>
  <inkml:trace contextRef="#ctx0" brushRef="#br0" timeOffset="-121417.08">13488 16459 24303 0,'0'0'1072'15,"0"0"224"-15,-2-9-1040 0,2 9-256 0,0 0 0 0,0 0 0 0,0 0 1232 0,0 0 192 16,0 0 48-16,0 0 0 0,0 0-544 0,-7 6-96 15,4 2-32-15,0 4 0 0,-1 3-496 0,2 4-112 16,0 2 0-16,1 1-16 0,0 1-16 0,2 2 0 16,0 3 0-16,1-1 0 0,0 2-160 0,2-3 0 0,-1 1 0 0,1-2 128 15,-1-2-128-15,-2-2 0 0,0-3 144 16,0-1-144-16,-1-1 0 0,0-3 0 0,-1-2 0 0,0 0 0 31,-2 0-1824-31,2-3-336 0,1-8-64 0</inkml:trace>
  <inkml:trace contextRef="#ctx0" brushRef="#br0" timeOffset="-121165.02">13294 16752 29487 0,'0'0'2624'0,"0"0"-2112"16,0 0-512-16,0 0 0 0,0 0 480 0,0 0-16 16,0 0 0-16,8-4 0 0,2 0 32 0,3 2 0 15,4-1 0-15,3 1 0 16,2 1 48-16,2-2 16 0,2 1 0 0,3 0 0 0,-1-1-112 0,3-1-32 15,1 1 0-15,0 0 0 0,0-2-160 16,-1 0-48-16,1-1 0 0,-2 1 0 16,-1-1-208-16,-2 2 0 0,-2 0 0 0,-4-1 0 0,-4 2 0 15,-1 0-240-15,-7-2 80 0,0 3 16 16,-9 2-272-16,0 0-48 0,0 0-16 0,6-4 0 16,-6 4-496-16,0 0-112 0,0 0 0 0,0 0-13328 0</inkml:trace>
  <inkml:trace contextRef="#ctx0" brushRef="#br0" timeOffset="-120454.06">15057 16260 27647 0,'0'0'2448'0,"0"0"-1952"0,0 0-496 0,-4-6 0 16,4 6 384-16,0 0-32 15,4-9 0-15,0 1 0 0,3 2 480 0,-1-1 80 16,5-1 32-16,2 2 0 0,3 0-304 0,0 1-64 0,1-2-16 0,2 3 0 15,-3 2-176-15,2-1-16 0,-2 2-16 0,1 2 0 16,-6 2-96-16,0 1-32 0,-1 1 0 0,-4 3 0 16,-1 1-224-16,-1 2 144 0,-1 1-144 0,-2 1 128 15,-2 0-128-15,-1 4 160 16,-2 3-160-16,-3 1 160 0,0 1-160 0,-1-1 0 16,-2-2 144-16,1-1-144 0,0-3 0 0,1-1 0 0,3-2 0 0,1-2 128 0,-1-2-128 0,5-8 0 31,0 0 0-31,0 0 128 0,2 9-128 0,-2-9 0 0,6 7 0 0,2-3 0 0,-1-1 0 15,2 1 0-15,0-1 128 0,-1 0-128 0,-1 2 128 16,1 0-128-16,1 1 128 0,0 0-128 0,-1 3 0 0,0 1 144 16,-1 1-144-16,-1 0 0 0,1-1 192 15,-2-1-192-15,0 0 192 0,-2-1-192 0,-3-8 0 16,1 11 0-16,-1-1 0 0,-1 0 0 16,-2-1 192-16,-2-1-64 0,1-2 0 0,-2 1-128 0,-1-3 304 15,-1 1-48-15,-1-2-16 0,-1 0 0 0,-1 2-48 0,-2-3 0 0,-2-1 0 16,-1 0 0-16,0-1-64 0,-1 0 0 0,1-1-128 0,-1 0 192 15,1-1-192-15,0-2 0 0,2 2 0 16,2 0 0 15,1-1-1472-31,2-2-352 0,2 0-64 0,2-4-14240 0</inkml:trace>
  <inkml:trace contextRef="#ctx0" brushRef="#br0" timeOffset="-120105.73">15527 16216 34607 0,'0'0'1536'0,"5"-8"320"0,-2-1-1488 0,2 2-368 16,0 2 0-16,2 0 0 0,0 2 480 0,-7 3 32 0,11-2 0 0,0 2 0 0,0 2-144 15,1 2-32 1,-1 2 0-16,0 2 0 0,0 3-128 0,-1 0-16 16,-1 1-16-16,-2 1 0 0,-1 2-176 0,-2 3 128 15,-2 2-128-15,-4 1 128 0,-3 1-128 0,-1 2 0 0,-3 2 144 0,-2 2-144 16,-3-1-256-16,-2 0-112 0,1-3-16 0,0-1-16 31,1-2-240-31,3-5-32 0,1-5-16 0,1-1 0 0,3-3 688 0,-1-2 320 0,7-5-16 16,0 0-16-16,0 0 384 0,0 0 80 0,-7 2 16 0,7-2 0 15,0 0-64-15,0 0-16 0,0 0 0 0,0 0 0 16,0 0-304-16,0 0-64 0,7-7-16 0,3 0 0 16,2 2-304-16,4-1 0 0,2 2 128 0,3-1-128 15,2 2 0-15,2 1 0 0,-1 0 0 0,0 1 0 16,-2 1-176-16,-1 1 16 0,0 0 0 0,-1 1 0 31,-2-1-1312-31,0-1-272 0,-2 0-48 0,1 0-14896 0</inkml:trace>
  <inkml:trace contextRef="#ctx0" brushRef="#br0" timeOffset="-119471.1">16128 16211 20271 0,'-12'-6'1792'0,"4"3"-1424"0,1-1-368 0,0 0 0 16,7 4 1856-16,0 0 288 0,-8-2 64 0,8 2 16 0,0 0-912 0,0 0-176 15,0 0-48-15,0 0 0 0,9 2-432 16,3 1-80-16,4-1-32 0,2-1 0 0,3 0 176 15,2-1 48-15,3 0 0 0,1-1 0 0,2 0-224 0,1-1-32 16,2-1-16-16,0 0 0 0,0 0-272 0,-1-1-48 16,0 1-16-16,-4 0 0 0,-1-2-160 0,-4 1 0 15,-3 0 0-15,0-1 0 32,-2 2-336-32,-4 0-160 0,-3-1-16 0,-10 4-16 0,0 0-592 0,0 0-112 15,1-8-32-15,-5 2 0 0,-2 2-1680 0,-4 0-320 0,-3 1-80 0,-3 3-16 16,0 0 1136-16,-3 2 240 0,0 0 32 0,2 2 16 15,0-1 1024-15,2-1 208 0,2 0 32 0,1 1 16 16,1-3 2256-16,1 2 448 0,0 0 80 0,2 1 32 0,-2 1-176 0,3 0-48 0,-1 2 0 0,1 0 0 16,1 3-480-16,-1 1-112 15,0 1 0-15,2 2-16 0,-2 0-400 0,2 4-80 16,-1 3-16-16,0 2 0 0,-1 1-192 0,2 1-32 0,0 0-16 16,0 2 0-16,-1 0-240 0,2 0-48 0,1 1-16 15,0-2 0-15,1-1-288 0,1-1 128 0,0-2-128 0,0-1 0 0,1-1 144 16,0-1-144-16,0-1 0 0,0-1 144 15,1-4-544-15,1-2-112 0,1-1-32 0,-3-9-10240 16,5 6-2048-16</inkml:trace>
  <inkml:trace contextRef="#ctx0" brushRef="#br0" timeOffset="-119168.29">16539 16522 18431 0,'0'0'816'0,"0"0"160"0,4-8-784 0,-4 8-192 0,7-5 0 0,2 2 0 15,1 2 3520-15,0 1 640 0,1 1 144 0,1 1 32 16,0 2-3024 0,-1 2-608-16,-1-1-112 0,-1 3-16 15,-2 2-256-15,-2 1-64 0,-1 1 0 0,-1 0 0 0,-3-1-128 0,-1 2-128 16,-2 2 192-16,0 0-192 0,-2 1 0 0,-3 0 0 16,-1-1 0-16,0 0 0 0,-3-1 0 0,1-2 0 15,0-3 0-15,1-2 0 0,0 1 0 0,2-3 0 0,0-3 0 0,8-2 0 16,0 0 512-16,0 0 128 0,0 0 48 15,0 0 0-15,0 0-80 0,0 0-16 0,0 0 0 16,0 0 0-16,0 0-352 0,11-6-80 0,3 1-16 0,2-1 0 16,0 0-144-16,1-1 0 0,0 2 0 0,1-1-176 15,0 2-416-15,2-2-96 0,1 0-16 0,-1 0 0 16,0 1-496-16,2-1-96 0,-1 1-32 0,0-2-9584 31,-2-1-1920-31</inkml:trace>
  <inkml:trace contextRef="#ctx0" brushRef="#br0" timeOffset="-118787.15">17187 16144 30815 0,'-5'-23'1360'0,"3"7"288"0,-1 1-1328 0,1 1-320 0,0 0 0 0,0 3 0 15,0 3 640-15,-1 0 48 0,3 8 16 0,0 0 0 16,0 0-80-16,0 0-16 0,0 0 0 0,0 0 0 16,0 0-352-16,0 0-80 0,0 0-16 0,0 13 0 0,2 1-16 0,-2 3 0 15,-2 0 0-15,0 2 0 16,0 1 48-16,-1 2 0 0,-2 1 0 0,2 1 0 0,-4-1-192 16,3 2 0-16,0 0 144 0,0 0-144 15,1-1 0-15,1-2 128 0,1-2-128 0,2-1 0 0,0-3 192 16,1 0-16-16,1-3-16 0,1-2 0 0,0-2 208 0,2-2 32 15,-6-7 16-15,8 7 0 0,0-3-64 0,2 0-16 16,1-2 0-16,1 0 0 0,0-2-96 0,3-1-32 16,1-1 0-16,1 1 0 0,-1-1-208 0,1 0 144 15,-1 0-144-15,1 1 128 16,-2 0-512-16,0 0-96 0,0-1-32 0,1 1 0 16,-3-2-2240-16,-2 1-464 0</inkml:trace>
  <inkml:trace contextRef="#ctx0" brushRef="#br0" timeOffset="-118480.47">17570 16313 34095 0,'0'0'3024'0,"0"0"-2416"0,6-5-480 0,-6 5-128 0,8-4 256 0,0 2 16 15,-8 2 16-15,11 1 0 0,-1 1-16 0,0 3 0 16,-2 0 0-16,-1 3 0 15,1 0-144-15,-4 1-128 0,1 0 144 0,-3 1-144 16,-2 0 0-16,-1 1 128 0,-1 1-128 0,-2 0 0 0,1-2 0 16,-1 1 176-16,-2 1-176 0,1 1 160 0,-1-4-160 0,2 0 0 15,1-1 0-15,3-8 0 0,0 0 272 0,0 0-16 16,-3 9-16-16,3-9 0 0,0 0 400 0,0 0 64 16,0 0 32-16,7 5 0 0,-7-5-208 15,12 1-32-15,3-2-16 0,3-1 0 0,2-1-320 16,2-1-160-16,2-1 160 0,2-2-160 15,2 0-320-15,2 0-176 0,2 2-16 0,-3-1-16 16,-1 2-1696-16,-4-2-336 0,-2-2-64 0</inkml:trace>
  <inkml:trace contextRef="#ctx0" brushRef="#br0" timeOffset="-117854.65">14885 17114 19343 0,'0'0'1728'0,"0"0"-1392"0,-5-4-336 16,5 4 0-16,0 0 1248 0,0 0 176 0,-6-5 48 0,6 5 0 0,0 0-224 0,0 0-32 15,0 0-16-15,0 0 0 16,0 0-480-16,10-3-80 0,1 1-32 0,2 2 0 16,1 0-96-16,4 1-32 0,4 0 0 0,6 1 0 0,3 0 0 0,8 0 0 15,5 1 0-15,5-2 0 16,4-1-128-16,4-1-32 0,5-2 0 0,6 1 0 16,8 0-64-16,4-1 0 0,3-2-16 0,4 1 0 15,2-3-96-15,4 3-16 0,5 2 0 0,-2-3 0 0,-5 1-128 16,4 0 0-16,3 0 144 0,0 0-144 0,-1-1 0 0,-1 1 144 31,1 1-144-31,0-2 0 0,0 0 128 0,-3-1-128 0,-2 1 0 16,-2-1 0-16,0 0 0 0,-5 0 128 15,-8 2-128-15,-4-1 0 0,-1 0 144 0,-4-1-144 0,-2 3 0 0,-5 0 144 16,-7 1-144-16,-7-1 160 0,-8 1-160 0,-4 0 160 16,-8 0-160-16,-2 0 128 0,0-1-128 0,-8 2 128 15,-5 0 0-15,-4 0-128 0,-8 1 192 0,0 0-64 16,0 0-128-16,0 0-224 0,0 0 48 0,0 0 16 31,-10 1-336-31,-2 3-64 0,-2-2-16 0,-4 3 0 16,-3 2-1792-16,-5 2-384 0,-6 1-64 0</inkml:trace>
  <inkml:trace contextRef="#ctx0" brushRef="#br0" timeOffset="-117303.42">16453 17497 28511 0,'0'0'1264'0,"0"0"256"0,0 0-1216 0,0 0-304 0,0 0 0 0,0 0 0 15,0 0 320-15,0 0 0 16,-5 7 0-16,0 4 0 0,-3 5 16 0,-2 1 16 0,-1 3 0 0,0 3 0 16,-2 2-32-16,-1 1 0 15,-1 1 0-15,0 0 0 0,1-1-160 0,0 0-32 0,2-2-128 0,0 0 192 16,-1-2 0-16,3-2-16 0,1-3 0 0,2 0 0 16,-1-1-16-16,2-4 0 0,2-2 0 0,1-3 0 15,3-7 368-15,0 0 80 0,0 0 16 0,0 0 0 16,0 0 0-16,6-8 0 0,2-3 0 0,3-3 0 15,3-4-240-15,1-3-64 0,0-3 0 0,3-3 0 16,1-3-192-16,1-1-128 0,1-2 160 0,-1 2-160 0,-3 3 0 16,-1 5 128-16,-3 5-128 0,0 4 0 0,-3 2 208 0,-1 4 0 15,-9 8 0-15,0 0 0 0,0 0 192 16,0 0 48-16,0 0 0 0,7 11 0 0,-4 2-320 0,-1 4-128 16,-4 3 128-16,1 0-128 0,0 4 0 15,1-1 0-15,0 0 0 0,0 0 0 0,0 1 0 0,2 0 0 16,0-1 0-16,1-1 0 15,2-1 0-15,0 0 0 0,2 0 0 0,1-3 0 0,-2-3 0 0,2-2 0 16,-3-2 0-16,1-2 0 16,-6-9-256-16,8 7-144 0,-8-7-32 0,7 3 0 15,-7-3-416-15,0 0-96 0,0 0-16 0,7-8 0 16,-1-2-1696-16,-1-1-352 0,-4-3-64 0,2-1 0 0</inkml:trace>
  <inkml:trace contextRef="#ctx0" brushRef="#br0" timeOffset="-117050.3">16282 17568 32255 0,'0'0'2864'15,"0"0"-2288"-15,0 0-576 0,0 0 0 16,6-5 128-16,1 1-128 0,2 1 0 0,3 1 0 0,2 0 336 0,3 1 16 16,2-2 0-16,2 1 0 0,1 0 320 0,2 1 64 15,1-1 16-15,1 0 0 0,0-1-384 0,0 1-80 16,1 0-16-16,-1-1 0 0,-4-2-272 0,0 1 128 15,-2-2-128-15,-3 2 0 16,0 1 0-16,-4 0-272 0,-1 1 16 0,-3 1 16 31,-9 1-416-31,0 0-96 0,0 0-16 0,0 0 0 0,0 0-1536 0,0 0-304 0,0 0-64 0</inkml:trace>
  <inkml:trace contextRef="#ctx0" brushRef="#br0" timeOffset="-116451.17">17228 17462 26719 0,'0'0'1184'0,"3"-9"240"0,1 0-1136 0,-1 1-288 16,-3 8 0-16,3-9 0 0,-1 1 560 0,0 0 48 0,-2 8 16 0,0-8 0 16,0 8 48-16,-4-7 16 15,0 0 0-15,4 7 0 0,-8-6 16 0,8 6 16 0,-9-3 0 0,1 2 0 16,-2 3-224-16,-1 2-48 0,-1 1-16 0,-1 3 0 16,-1 1-240-16,0 4-64 0,-3 3 0 0,-1 4 0 0,-3 2-128 0,1 2 128 15,-1 2-128-15,2 1 128 0,-2 2-128 16,4-1 0-16,0 1 0 0,3-2 0 0,1-1 0 0,3-2 0 15,2 1 0-15,3-2 0 0,1 0 0 0,4-2 0 0,4-3 0 0,1-1 0 16,2 0 0-16,2-2 0 16,1 0 0-16,2-2 0 0,2-2 0 0,2-1 0 15,2-3 128-15,1-2-128 16,-1-2 192-16,0-2-64 0,0-2 0 0,-2-2 0 16,0-3-128-16,-3-1 0 0,-1-3 144 0,-1 0-144 0,-2-1 128 0,-2 0-128 15,0 0 128-15,-2-1-128 16,0-1 0-16,-2 0 0 0,-1 1 0 0,-2 2 0 0,-2 1 0 0,0 1 128 0,2 8-128 0,-3-8 0 15,3 8 192-15,-6-6-16 16,6 6-16-16,-6-4 0 0,6 4 0 0,-8-1 0 16,8 1 0-16,-9 6 0 0,1-2-160 0,2 3 0 0,-1 1 0 0,2 3 0 15,0 2 0-15,-1 0 0 16,0 2 0-16,1 3 0 0,-2 3 0 0,3 1 0 0,0 1 0 0,0 0 0 0,-2 0 0 16,2 0 0-16,1-1 144 15,1 0-144-15,-1-1 0 0,2 1 128 0,0-1-128 0,1-2 0 0,0-3 0 0,0-1 0 31,1-1 0-31,0-2 128 0,0-2-128 0,2 0 0 0,0-2 0 0,-3-8 128 16,4 9-1536-16,-4-9-288 16,0 0-64-16</inkml:trace>
  <inkml:trace contextRef="#ctx0" brushRef="#br0" timeOffset="-115913.39">17592 17840 21183 0,'0'0'944'0,"0"0"192"16,3-7-912-16,1 2-224 0,-4 5 0 0,4-8 0 0,1 0 1888 0,-1 2 336 0,-4 6 64 0,5-8 16 16,1 0-1792-16,-1 0-336 0,1-1-176 0,-3 0 160 15,-1-1 176-15,1 1 48 0,-2-1 0 0,-1 1 0 16,0 0 272-16,-1-1 64 0,-2 1 16 0,0 0 0 15,-1 0 0-15,-1 3 0 0,0 1 0 0,-2 2 0 16,-3 2-176-16,0 1-48 0,-1 4 0 0,-1 3 0 16,-1 3-352-16,-3 1-160 0,-4 1 128 0,0 2-128 0,0 3 0 0,0-1 0 15,1 2 0-15,-1 0 0 0,0-1 0 0,5 1 0 16,3-3-160-16,2 2 160 0,1-3-128 0,3 1 128 16,1 1 0-16,3-2-144 0,2-1 144 0,2-1 0 15,0-2 0-15,-2-10 0 0,9 10 0 0,2-3 0 16,1-3 0-16,2-1 128 0,3-3-128 0,-1-1 144 15,1-3-144-15,0-2 160 0,2-3 0 0,-2-4 0 0,0-2 0 0,0-3 0 16,-1-1-32-16,0-3-128 0,-1-1 192 0,-2-3-64 16,-1-1 0-16,0-3 0 0,0-1 0 0,-1 0 0 15,-1 0-128-15,-2 1 192 0,-4 2-192 16,-1 3 192-16,-1 0-32 0,-1 4 0 0,-1 3 0 0,0 2 0 16,-1 4 288-16,-1 1 48 0,-3 2 16 0,1 2 0 15,-1 2-192-15,5 5-16 0,-8-1-16 0,8 1 0 16,-8 4-288-16,1 2 0 0,2 1 0 0,-1 3 0 15,1 2 0-15,-2 4-144 0,2 1 144 0,-1 2-192 0,3 1 192 16,0 1 0-16,0 1-144 0,0 1 144 0,3 1 0 16,-1-1 0-16,1 0-144 0,1 1 144 0,2-1 0 0,-1 1 0 15,1-2 0-15,0-2 0 16,0 0-432-16,2 0-16 0,-1 0-16 0,1-1 0 16,-1-1-1664-16,2-1-336 0,-1-2-64 0</inkml:trace>
  <inkml:trace contextRef="#ctx0" brushRef="#br0" timeOffset="-115571.67">17764 17971 28799 0,'2'-11'1280'0,"2"3"256"0,3-2-1232 16,2 0-304-16,1 0 0 0,0 2 0 0,1 0 592 0,0 2 64 0,1 2 16 0,1 1 0 15,1 2 80-15,-1 1 16 16,-1 2 0-16,-1 2 0 0,0 1-256 0,-3 1-64 0,2 4 0 0,-3-1 0 15,-4 0 64-15,0 1 0 0,-3 0 0 0,-3 1 0 16,-1 1-320-16,-3 0-64 16,-2 0-128-16,-1 0 192 0,-1 0-192 0,-1-1 0 15,1 0 0-15,-2-1-160 0,1-1 160 0,2 0 0 16,1-3 0-16,3 0 0 0,6-6 0 0,0 0 224 0,-5 6-48 0,5-6-16 0,0 0 160 0,0 0 48 16,6 5 0-16,1-2 0 15,2-1-112-15,1-2-32 0,1-2 0 0,1-1 0 16,1-1-32-16,3 0-16 0,-1-2 0 0,2 0 0 15,-2-1-176-15,0 2 0 0,0-1-160 0,-2 1 160 16,-1-1-656-16,1 1-48 16,2-1 0-16,-2 2 0 0,-1 1-1328 0,1-2-272 0,0 1-48 0</inkml:trace>
  <inkml:trace contextRef="#ctx0" brushRef="#br0" timeOffset="-115168.79">17958 17202 28383 0,'0'0'1264'0,"0"0"256"0,0 0-1216 0,0 0-304 0,0 0 0 0,0 0 0 15,-7 5 0-15,1 1 0 0,0 2-128 0,-1-1 128 16,-1 2 0-16,1 2 0 16,-3 1 0-16,1 0 0 0,0-1 144 0,1 1-16 0,2 1-128 0,1-1 192 15,1-1 64-15,3 0 16 0,1-1 0 0,2-2 0 0,-2-8 352 16,6 9 64-1,1-1 16-15,1-2 0 0,-8-6 32 0,11 6 16 16,0-2 0-16,1 0 0 0,0-3-192 0,1-1-48 0,3 0 0 0,-1-1 0 16,1-2-320-16,-2 0-192 0,0 1 192 0,1-2-192 31,-2-2-256-31,0 1-176 0,0-1-16 0,0-1-16 16,-1 1-1712-16,-1-1-352 0,-2 0-64 0,-1 0-10544 0</inkml:trace>
  <inkml:trace contextRef="#ctx0" brushRef="#br0" timeOffset="-114994.5">18153 17226 22911 0,'0'0'1024'0,"-5"-3"192"0,-1 1-960 0,1-1-256 0,-2 1 0 0,0 1 0 0,0 1 1600 16,-1 2 256-16,1 3 64 0,2-1 16 0,-1 3-672 0,3-1-144 15,1 2-32-15,0 2 0 0,-2 2-512 0,2 1-96 16,0 3-32-16,1 0 0 0,1 2-96 0,1 0-32 16,0 1 0-16,2 0 0 0,-1 0-128 0,0 1-16 15,0 2-16-15,0-2 0 0,0-3-160 0,1-2 0 16,-2-1-192-16,1-1 192 15,0-2-2240-15,-2-11-336 0,0 0-64 0,0 0-16 0</inkml:trace>
  <inkml:trace contextRef="#ctx0" brushRef="#br0" timeOffset="-113710.22">19036 16561 23951 0,'0'0'2128'0,"0"0"-1696"0,0 0-432 16,0 0 0-16,0 0 1504 0,0 0 224 0,-5-3 32 0,5 3 16 16,0 0-448-16,0 0-96 0,0 0-16 0,0 0 0 15,0 0-592-15,0 0-128 0,0 0-32 0,10 3 0 16,3-2 64-16,2-1 16 0,4-1 0 0,3 0 0 0,2-1-96 0,3 1 0 16,0-1-16-16,0 0 0 0,-1 0-256 0,0 1-48 15,-1 1-128-15,-3-1 192 0,-3-1-192 0,-1 1 0 16,-4 1 128-1,-2 0-128-15,-2 0 0 0,-10 0 0 16,10 1 0-16,-10-1 0 16,9 2-576-16,-9-2-64 0,0 0-16 0,0 0 0 0,0 0-2016 15,0 0-400-15,0 0-64 0</inkml:trace>
  <inkml:trace contextRef="#ctx0" brushRef="#br0" timeOffset="-113432.03">19044 16728 19343 0,'0'0'1728'0,"-9"3"-1392"0,1 2-336 0,0-1 0 16,1 1 2048-16,2 2 320 0,5-7 80 0,-5 8 16 16,5-8-1184-16,0 9-256 0,5-3-32 0,-1 1-16 15,2-1-320-15,2 1-64 0,6 0-16 0,1-3 0 0,5-1 176 0,3 1 16 16,2-2 16-16,4-1 0 16,3 1-32-16,0-3-16 0,0-2 0 0,-1 0 0 0,0 1-320 0,-2-2-64 15,-4-4-16-15,0 3 0 0,-3 0-112 0,-1 1-32 16,-2-3 0-16,-1 4 0 0,-3 1 0 0,-1 0 0 15,-3-2 0-15,-1 1 0 0,-1 1-48 0,-9 2-16 16,7-4 0-16,-7 4 0 0,0 0-128 0,0 0-176 16,0 0 48-16,0 0 0 15,0 0-304-15,0 0-48 0,0 0-16 0,0 0 0 16,0 0-560-16,0 0-112 0,0 0-32 0,0 0-9952 0,0-5-2000 0</inkml:trace>
  <inkml:trace contextRef="#ctx0" brushRef="#br0" timeOffset="-112799.39">20407 16491 14623 0,'0'0'640'0,"0"0"144"0,0 0-624 0,0 0-160 16,0 0 0-16,0 0 0 0,1-7 1376 0,-1 7 240 0,0 0 48 0,0 0 16 16,-1-9-80-16,1 9-32 0,0 0 0 0,0 0 0 15,0 0-288-15,0 0-64 0,-5-6-16 0,5 6 0 16,-7-2-416-16,-2 2-80 0,3 2 0 0,-2 3-16 16,1 1-304-16,1 4-48 0,-4 1-16 0,0 2 0 15,0 3-64-15,0 1 0 0,-1 2-16 0,1 3 0 16,1 2-240-16,2 1 176 15,-1-3-176-15,2 1 160 0,4-1-160 0,1 1 0 0,2-2 0 0,3-3 0 0,-1-1 0 16,1-1 0-16,4-2 0 0,-1-5 0 0,0 0 0 16,3-2 0-16,1-3 0 0,1 0 128 0,0-3-128 0,3-2 192 15,0-2-192-15,3-1 192 0,-1-2 0 0,3 1 0 16,1-4 0-16,1-2 0 0,-1-4 48 0,0-1 16 16,0-2 0-16,0-2 0 0,-2-1 144 0,-1-3 48 15,-3-4 0-15,-1 2 0 0,-4-1 64 0,-2 2 32 16,-2 1 0-16,-4 2 0 0,-2 0 96 0,-2 2 32 15,-3 0 0-15,-1 3 0 0,-4 0 64 0,-2 3 16 0,-4 0 0 16,0 3 0-16,-3 2-496 0,-1 2-80 0,0 1-32 0,-2 2 0 16,-3 3-144-16,2 2-192 0,0 3 32 0,1 1 16 31,-1 3-496-31,3 2-112 0,3 2-16 0,0 1 0 16,3-1-1728-16,2 2-336 0,2 1-80 0</inkml:trace>
  <inkml:trace contextRef="#ctx0" brushRef="#br0" timeOffset="-110414">22274 16513 11967 0,'0'0'528'0,"0"0"112"0,-9-1-512 0,1 0-128 0,2 0 0 0,6 1 0 15,-8 0 1472-15,8 0 256 0,-8 0 48 0,8 0 16 16,-7 0-784-16,7 0-160 0,0 0-16 0,0 0-16 0,0 0 160 0,0 0 48 16,0 0 0-16,0 0 0 0,0 0-128 0,0 0-32 31,-8 3 0-31,8-3 0 0,0 0-240 0,0 0-48 0,0 0-16 0,0 0 0 16,0 0 16-16,0 0 16 0,0 0 0 0,0 0 0 0,0 0 16 15,0 0 0-15,0 0 0 0,0 0 0 0,0 0-96 16,0 0-32-16,0 0 0 15,0 0 0-15,7 5-32 0,0-2-16 16,3-1 0-16,2-1 0 0,4-2-192 0,1 0-48 0,3 0 0 0,6-1 0 16,6 1-48-16,5-1-16 0,3-3 0 0,2 1 0 15,3-2-128-15,4 1 0 0,2-1 144 0,8 3-144 16,4 1 0-16,3 0 128 0,2-2-128 0,-2 2 0 16,-6-1 0-16,2-1 0 0,1 2 0 0,2 2 0 15,0 1 0-15,-2 0 0 0,-5-2 0 0,-4 0 0 16,-3-1 0-16,-3 1 0 0,-1 0 0 0,-3 1 0 0,-3 1 0 15,-2 0 0-15,-4-1 0 0,-4 2 128 0,-4 0-128 16,-4 0 0-16,-3-4 128 0,-3 4-128 0,-5-2 0 0,-2 0 144 16,-10 0-144-16,0 0 0 0,0 0 0 0,0 0 0 15,0 0-160-15,0 0 160 0,0 0-352 0,0 0 48 16,0 0 16-16,0 0 0 16,0 0-1328-16,0 0-272 0,0 0-48 0,0 0-13088 0</inkml:trace>
  <inkml:trace contextRef="#ctx0" brushRef="#br0" timeOffset="-109925.45">24487 16264 22111 0,'0'0'976'0,"1"-8"208"0,-1-1-944 0,0 1-240 0,1 1 0 0,-1 7 0 0,1-10 1440 0,-1 1 240 16,0 1 48-16,0 8 16 0,-3-7-416 0,3 7-96 15,-5-5-16-15,5 5 0 16,-9-2-480-16,9 2-96 0,-9 2-32 0,1 3 0 0,1 0-416 0,0 1-192 16,0 0 160-16,2 1-160 0,-1 2 0 0,2-1 0 15,0 1 0-15,0-2 0 0,4-7 128 0,-2 9-128 16,2-9 0-16,0 8 144 0,0 0 80 0,0-8 16 15,4 8 0-15,2-2 0 0,2-1 176 0,0-1 32 16,1 1 16-16,2-2 0 0,2-1-16 0,1 0-16 16,-1-1 0-16,0 2 0 15,1-1-256-15,2 0-48 0,-1 1-128 0,1 1 192 0,-2-1-192 0,-2 0 0 16,-1 1 128-16,-1 1-128 0,-1 1 0 0,-2 0 0 0,0 1 0 0,-2 0 0 16,-1 1 128-16,-2 1-128 0,-2 0 0 0,0 1 144 15,0 0-144-15,-2-1 160 16,-2 0-160-16,1 0 160 0,0 0-160 0,-3-1 160 15,-1-3-160-15,-1 1 160 0,0-1-32 0,-1-1 0 16,-3 0 0-16,-1-1 0 0,-1-1 0 0,-2 0 0 0,1 1 0 16,-1-1 0-16,-2-1-128 0,1 0 0 0,2-1 0 15,1 0 0 1,-2 0-512-16,2 0-96 0,1-1-16 0,2 0 0 16,-1 0-2448-16,2-1-512 0</inkml:trace>
  <inkml:trace contextRef="#ctx0" brushRef="#br0" timeOffset="-109722.62">24497 16234 35871 0,'0'0'1600'0,"3"-9"320"16,1-1-1536-16,1 0-384 0,2 0 0 0,3 2 0 0,-2 0 0 0,4 0 0 16,2 1 0-16,0 0 0 15,0 1 0-15,2-1-208 0,0-2 16 0,2 0 16 16,0 1-704-1,1 2-144-15,0 0-16 0,-2 2-8768 0,1 0-1760 0</inkml:trace>
  <inkml:trace contextRef="#ctx0" brushRef="#br0" timeOffset="-109174.65">24733 15935 20271 0,'-6'-5'1792'0,"-3"1"-1424"16,0 0-368-16,-1-1 0 0,-1 1 1824 0,-1-2 288 16,0 3 64-16,0 0 16 0,-2-1-1296 0,1 2-272 0,-1 0-48 0,1 2-16 15,-1 0-64-15,0 1-16 16,-1 1 0-16,2 2 0 0,1-1 32 0,-1 1 16 0,-3 1 0 0,2 0 0 16,-1 3-96-16,1 1-32 0,-1-1 0 0,2 3 0 0,0 2-160 0,-1 2-48 15,0 1 0-15,0 2 0 16,-3 0-64-16,1 1-128 0,-1 3 176 0,2 4-176 0,-2 2 144 0,2 4-144 15,0 1 0-15,0 1 144 16,1 2-144-16,2 1 0 0,2 0 0 0,1 1 128 16,2-1-128-16,3-1 0 0,4-1 0 0,4-2 0 15,-1 0 0-15,5 0 128 0,1-2-128 0,2 0 128 0,2-1 0 16,1-3 0-16,-1 0 0 0,2-4 0 0,2-2 0 0,-1-4-128 16,1-3 192-16,1-2-64 0,0-3 144 0,2-4 32 15,1-2 0-15,1-2 0 0,1-1-48 0,1-2 0 16,2-1 0-16,1-4 0 0,2-1-32 0,-1-3-16 0,1-4 0 0,1 1 0 15,1-3 128-15,1 0 32 0,-1-3 0 0,-1-3 0 16,-3-2-16-16,0-2 0 16,-2 1 0-16,-2-3 0 0,-2 0 64 15,-1-2 16-15,-3-1 0 0,-1 0 0 0,-3 0 160 16,-3-1 48-16,-3 0 0 0,-3 0 0 0,-2 1-96 0,-3 0-16 0,-2-1 0 16,-3 4 0-16,0 1-80 0,-4 1-32 0,-5-3 0 0,1 2 0 15,0 3-144-15,-3 1-16 0,-1-1-16 0,-2 1 0 0,-2 4-240 0,-1-1 0 16,-1 1 128-16,-1 1-128 0,0 0 0 0,1 3 0 15,1 1 0-15,1 0 0 16,1 4-160-16,1 4 32 0,0 0 0 0,4 4 0 31,0 0-320-31,2 5-48 0,0 0-16 0,2 4 0 16,0 3-1584-16,-1 5-320 0,1 4-64 0,1 3-10496 16,0 2-2096-16</inkml:trace>
  <inkml:trace contextRef="#ctx0" brushRef="#br0" timeOffset="-99806.28">9439 17045 13823 0,'0'0'1216'0,"-7"-1"-960"16,7 1-256-16,0 0 0 0,-6-2 288 0,6 2 16 15,0 0 0-15,0 0 0 0,0 0 272 0,0 0 48 16,0 0 16-16,0 0 0 0,2-8-176 0,-2 8-16 0,5-7-16 16,1 0 0-16,-1 0-16 0,3-2 0 0,1-1 0 0,2-1 0 15,1-2 128-15,2-3 32 16,3 0 0-16,1-5 0 0,2-2 48 0,4-6 16 0,4-4 0 0,3-3 0 16,2-4-128-16,1-1 0 0,0-3-16 0,-1-3 0 15,0 0 16-15,1-2 0 0,1-4 0 0,4 0 0 16,-2 1-160-16,2 3-32 0,-1 2 0 0,3 3 0 15,1 1-176-15,-3 4-144 0,-2 3 192 0,-3 2-192 16,-6-1 0-16,1 2 0 0,-1 1 0 0,0 1 0 31,-1 1-1920-31,0 2-480 0,8-12-96 0,-4 8-32 0</inkml:trace>
  <inkml:trace contextRef="#ctx0" brushRef="#br0" timeOffset="-98568.58">14805 16787 2751 0,'0'0'128'0,"0"0"16"0,0 0-144 0,0 0 0 0,0 0 0 0,0 0 0 16,-4 8 1824-16,4-8 336 0,0 0 64 0,0 0 16 15,0 0-1216-15,0 0-256 0,0 0-32 0,0 0-16 16,0 0 16-16,0 0 0 0,4-8 0 0,0 1 0 16,1-2-272-16,2-1-48 0,2-2-16 0,2 0 0 0,0-2 176 0,3-1 16 15,2-1 16-15,-1-3 0 0,4-3-32 0,4 0-16 16,0-1 0-16,3-1 0 15,4-1-160-15,4-1-16 0,6-3-16 0,3-3 0 0,0-4-128 0,2-2-32 16,-3-4 0-16,2 0 0 0,1 0-208 0,2-2 144 16,4-1-144-16,2 2 128 0,6 3-128 0,-2-1-176 15,-3-3 48-15,-4 2-6912 16,-2 2-1392-16</inkml:trace>
  <inkml:trace contextRef="#ctx0" brushRef="#br0" timeOffset="-96715.65">11005 17683 3679 0,'0'0'160'0,"0"0"32"0,4-7-192 0,-4 7 0 0,3-8 0 0,1 3 0 16,-4 5 2720-16,4-7 496 0,-1 2 112 0,-3 5 0 0,0 0-2128 0,1-7-432 16,-1 7-96-16,0 0-16 0,0 0-144 0,0 0-16 15,0 0-16-15,0 0 0 0,0 0-144 0,0 0-16 16,-9 7-16-16,2 5 0 0,-2 4-144 0,-3 5-32 16,-2 2 0-16,1 6 0 0,-1 3-128 0,-3 5 128 15,0 5-128-15,-1 3 128 0,-1 2-128 16,1 3 192-1,-1 3-192-15,0 2 192 0,0 2-192 0,8-25 0 0,-3 5 0 0,1 5-176 16,0 3-64-16,0 1-16 0,1 1 0 0,1-3 0 16,0-4-1152-16,-7 27-256 0</inkml:trace>
  <inkml:trace contextRef="#ctx0" brushRef="#br0" timeOffset="-96426.87">11563 17642 20271 0,'-5'-10'1792'0,"5"10"-1424"15,-4-5-368-15,4 5 0 0,0 0 1072 0,0 0 144 16,0 0 16-16,0 0 16 0,0 0-832 0,0 0-160 0,-4 11-48 0,-1 5 0 15,0 5-208-15,-1 3 0 0,3 4 0 0,-3 2-160 16,-3 5 160-16,-1 4 0 0,-1 5 0 0,-2 5 0 16,1 2 0-16,-1 5 0 15,1 4 0-15,-1 1 0 0,0 3 0 0,6-28 0 0,0 7 0 0,-2 4 0 16,0 1-528 0,0 0-80-16,2-1-16 0</inkml:trace>
  <inkml:trace contextRef="#ctx0" brushRef="#br0" timeOffset="-95654.04">16780 17323 18543 0,'0'0'816'0,"-4"-6"176"0,-2 1-800 0,6 5-192 0,-6-4 0 0,6 4 0 0,0 0 384 0,0 0 16 15,-9 0 16-15,9 0 0 16,-10 5-288-16,1 3-128 15,1 1 128-15,-1 3-128 0,-1 3 0 0,-1 3 0 16,-2 0 0-16,-2 5 0 0,1 5 0 0,-6 4 0 0,-4 3 0 0,-1 7 0 16,-3 4 0-16,-4 4 0 0,-4 3 0 0,0 2 0 15,-4 3 0-15,3 1 0 0,-1-1 0 0,2 2 0 16,1-1-176-16,2-1 176 16,1 0-128-16,0-7 128 15,1-4-448-15,17-24 0 0,0 1 0 0,-1 0 0 16,2-1-368-16,1-2-80 0,2-1 0 0</inkml:trace>
  <inkml:trace contextRef="#ctx0" brushRef="#br0" timeOffset="-95282.41">17300 17381 2751 0,'0'0'256'0,"6"-7"-256"0,0-2 0 0,0 1 0 0,0 0 2048 0,-1 1 384 16,-1-1 64-16,-1 1 0 0,-3 7-848 0,4-8-176 15,-4 8-48-15,0 0 0 0,0-9-304 0,0 9-64 0,0 0-16 0,0 0 0 16,0 0-192-16,-9 2-32 16,-2 5-16-16,-2 5 0 0,-2 5-480 0,-4 7-80 0,-3 6-32 0,-2 6 0 15,-2 8-80-15,-1 9-128 0,-3 4 176 0,-4 6-176 16,-5 6 0-16,-2 5 0 0,-3 5 0 0,20-34 0 31,-4 10-1024-31,-2 8-304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44:11.055"/>
    </inkml:context>
    <inkml:brush xml:id="br0">
      <inkml:brushProperty name="width" value="0.05292" units="cm"/>
      <inkml:brushProperty name="height" value="0.05292" units="cm"/>
      <inkml:brushProperty name="color" value="#FF0000"/>
    </inkml:brush>
  </inkml:definitions>
  <inkml:trace contextRef="#ctx0" brushRef="#br0">4488 922 23903 0,'0'0'1056'0,"0"0"224"0,-6 0-1024 0,1-1-256 0,5 1 0 0,0 0 0 16,0 0 720-16,0 0 112 0,0 0 0 0,0 0 16 15,0 0 208-15,6-4 32 0,3 1 16 0,3 1 0 16,4 1-288-16,2-1-64 0,4-1-16 0,5 0 0 16,4 0-224-16,2 0-32 0,2-2-16 0,0 2 0 15,0-2-224-15,0 0-48 0,1-1-16 0,-2 1 0 0,-1 1-176 0,-1-1 0 16,-3 2 144-16,0 1-144 16,-5-1 0-16,-2 1 144 0,-3 1-144 0,-4 0 0 0,-3 1 0 15,-3 1 0-15,-1-1 0 0,-8 0-192 16,0 0-864-16,0 0-160 0,-7 5-48 0</inkml:trace>
  <inkml:trace contextRef="#ctx0" brushRef="#br0" timeOffset="173.62">4778 914 24303 0,'0'0'1072'0,"-5"-1"224"0,-2 1-1040 16,2 0-256-16,-1 0 0 0,1 1 0 0,5-1 1344 15,-6 5 192-15,1-1 64 0,1 3 0 0,2 0 64 16,0 4 0-16,0 2 16 0,-1 4 0 0,0 3-672 0,1 2-144 15,0 1-32-15,1 1 0 0,-3 1-368 0,2 2-80 0,-1-1 0 0,1 2-16 0,1-2-368 16,1 0 0-16,1 1 0 0,-1-3 128 16,-1-2-128-16,1 0 0 15,0-1 0-15,0-1 0 0,1-2-176 0,0 0-96 0,-1-1-32 0,1-3 0 16,0-2-2240-16,1-1-448 0,1-3-80 0</inkml:trace>
  <inkml:trace contextRef="#ctx0" brushRef="#br0" timeOffset="378.68">4928 1272 33807 0,'0'0'1488'0,"0"0"320"0,0 0-1440 0,0 0-368 31,1 6 0-31,-1 2 0 0,-1 1 576 0,1 2 64 0,-1-1 0 0,0 1 0 16,-2 1 96-16,2 2 32 0,-2-1 0 0,2 4 0 15,0-1-496-15,0 2-80 0,1 1-32 0,0-2 0 0,1 1-160 0,0-2 160 16,1 0-160-16,0-2 160 0,2-2-384 0,-1-1-80 0,1-2-16 0,1-1 0 15,0-2-2432 1,2-1-512-16,-1-3-80 0</inkml:trace>
  <inkml:trace contextRef="#ctx0" brushRef="#br0" timeOffset="769.31">5405 900 28511 0,'0'0'1264'0,"0"0"256"0,0-6-1216 0,0 6-304 16,0-4 0-16,0 4 0 0,0 0 1344 0,0 0 192 15,0 0 64-15,0 0 0 0,0 0-576 0,0 0-96 16,3 9-32-16,-1 2 0 0,-1 1-352 0,-1 2-80 15,0 3-16-15,-1 1 0 0,-1 2-80 0,-1 1-32 16,1 1 0-16,0 0 0 0,0 0-128 0,-1-1-16 16,2 0-16-16,0 0 0 0,0 0-176 0,2-4 128 15,-1 0-128-15,1-2 128 0,0-2 128 0,2-2 0 0,-1 0 16 0,1-2 0 16,1-1 112-16,0-2 32 0,0-1 0 0,1-1 0 16,-1 0-112-16,3-1-32 0,-1-3 0 0,3 0 0 15,1-1-80-15,2 0-32 0,1 0 0 0,1-1 0 16,2 2-160-16,1-1 0 0,1-1 0 0,2 1 0 15,0 0-320 1,1-1-128-16,-1 0-48 0,1-1 0 0,-1 2-1808 0,-1-1-352 0,-2 0-80 0,1 0-13840 16</inkml:trace>
  <inkml:trace contextRef="#ctx0" brushRef="#br0" timeOffset="949.69">5920 1087 33055 0,'0'0'1472'0,"0"0"288"0,0 0-1408 0,-3-3-352 15,3 3 0-15,0 0 0 0,0 0 1360 0,0 0 208 16,0 0 32-16,0 0 16 0,-3 6-496 0,0 1-96 16,1 2-32-16,-1 2 0 0,2 2-352 0,-1 2-80 15,0 2-16-15,1 0 0 0,1 2-352 0,-1 0-64 16,0 0 0-16,1 1-128 0,1 0 0 0,0 0 0 16,0 0 0-16,1-1 0 15,2 0-1760-15,-1 0-304 0,0-2-64 0</inkml:trace>
  <inkml:trace contextRef="#ctx0" brushRef="#br0" timeOffset="1499.77">4351 1882 19343 0,'0'0'1728'0,"-5"-1"-1392"0,-3-1-336 0,2 0 0 16,-1-1 1760-16,3 2 288 16,-3-1 48-16,7 2 16 15,-6-1-400-15,6 1-80 0,0 0-16 0,0 0 0 0,0 0-816 0,0 0-160 0,0 0-48 0,0 0 0 16,8 1-272-16,3 0-64 0,2 0-16 0,4-1 0 16,3-2 32-16,4 1 16 15,2-1 0-15,8 0 0 0,7-2-32 0,10 1-16 0,7 0 0 0,6-2 0 16,3-1-112-16,7-1-128 15,4-1 176-15,9 1-176 0,4-2 144 0,5 1-144 0,0 2 0 0,4-2 144 16,3-2-144-16,-2 1 0 0,-2 2 0 0,-1 0 0 16,1 1 0-16,-8 1 0 0,-6-1 0 0,-6 2 128 0,-4 3-128 0,-4 0 0 15,-4 1 0-15,-4 0 0 16,-7-1 0-16,-5 0 0 0,-8-2 0 0,-5 1 0 0,-5-1 128 0,-5 1-128 31,-5 1 128-31,-6 0-128 0,-2-1 192 0,-4 1-64 0,-4 0 0 0,-1 0 0 16,-6 1-288-16,0 0-64 0,0 0-16 0,0 0 0 15,0 0-1872-15,0 0-368 0,-9 0-80 0</inkml:trace>
  <inkml:trace contextRef="#ctx0" brushRef="#br0" timeOffset="2333.92">5423 2584 17503 0,'0'0'1552'0,"0"0"-1232"0,0 0-320 0,0 0 0 16,0 0 960-16,0 0 144 0,0 0 32 0,5-2 0 15,-5 2 416-15,2-7 96 0,1-1 16 0,-2 1 0 16,-1-2-512-16,-1 0-80 0,0 0-32 0,-1-1 0 16,-3-1-208-16,-1 0-32 0,-1 0-16 0,-2 2 0 15,-2-1-80-15,-1 2 0 0,-1 0-16 0,-2 2 0 0,0 0 0 0,-3 3 0 16,0 1 0-16,-2 1 0 0,-2 2-352 0,-1 2-64 15,0 2-16-15,-3 3 0 0,1 1-96 0,1 2-32 16,1 2 0-16,2 3 0 0,2 0-128 0,3 2 0 16,0-1 0-16,4 1 0 0,2-1 0 0,3 1 0 15,2-1 0-15,3-2 0 0,2-1-160 0,2 1 160 16,3-2 0-16,1-2-144 0,3-1 144 0,2-3 0 16,1 0 0-16,3-3 0 0,3-1 0 0,2-2 0 15,0-2 0-15,2-3 0 0,0 0 0 0,0-4 128 16,0-3-128-16,-4-3 176 0,1-4-48 0,0-3 0 15,-2-2 0-15,0-2 0 0,-3-4-128 0,0 1 192 16,0-2-192-16,-2-1 192 0,-1-2-192 0,-4 1 0 0,0 2 0 0,-1 0 128 16,-1 3-128-16,-2 4 192 0,-2 4-192 15,-1 2 192-15,-1 3 96 0,0 3 32 0,-1 1 0 0,0 3 0 16,-1 3 160-16,3 4 32 0,0 0 16 0,-5 2 0 16,1 1-304-16,0 5-64 0,1 2-16 0,0 4 0 15,0 3-144-15,-1 3 0 0,0 3 0 0,1 2 0 16,0 0 0-16,1 2 0 0,0-1 0 15,1 2 0-15,1-1 0 0,0-1 0 0,-2-1 0 0,2-1 0 16,0 0 0-16,2 0 0 0,1-1 0 0,-1 0 0 16,1-2 0-16,0-1 0 0,-2-2 0 0,1-2 0 15,1-1-144-15,1-2-16 0,0 0 0 0,2-2 0 16,-3-2-1824 0,1-3-352-16,-4-6-80 0,7 4-9360 0,0-5-1888 0</inkml:trace>
  <inkml:trace contextRef="#ctx0" brushRef="#br0" timeOffset="2482.64">5545 2636 30399 0,'0'0'2704'0,"0"0"-2160"16,0 0-544-16,0 7 0 0,1 1 736 0,2 0 32 15,1 1 16-15,-2 0 0 0,-1 2 544 0,0 2 96 0,1-1 32 16,0 2 0-16,-1 1-816 0,2 1-176 0,-1-1-16 0,-1 2-16 16,-2-1-304-16,0 0-128 0,1-2 128 0,0-1-128 15,0-2 0-15,1 0-192 0,0-1 0 0,0-3 16 31,-1-7-2832-31,0 0-576 0</inkml:trace>
  <inkml:trace contextRef="#ctx0" brushRef="#br0" timeOffset="2878.26">5724 2157 27647 0,'-2'-12'1216'0,"2"9"256"0,0 3-1168 0,2-5-304 16,-2 5 0-16,2-5 0 0,-3-1 1088 15,1 6 176-15,0 0 16 0,0 0 16 16,1-4-224-16,-1 4-48 0,0 0-16 0,0 0 0 16,0 0-560-16,-3 7-96 0,-1 1-32 0,-2 3 0 0,1 1-192 0,-4 3-128 15,1 0 128-15,-1 2-128 0,1-1 176 16,0 1-48-16,-1-1 0 0,2-2 0 0,2 2 32 0,1-2 0 15,-4 0 0-15,5-1 0 0,0-4 208 0,2 0 32 0,1-1 16 0,1-3 0 16,-1-5-64-16,6 7-16 0,2-1 0 0,-2-2 0 16,3-2-48-16,1-1-16 15,1 0 0-15,1-1 0 0,-1-1-64 0,2-1-16 0,0 0 0 0,2-1 0 0,-1-3-192 16,0 1 0-16,2-1 0 16,-1 1-160-16,-1-1-368 0,0 1-80 15,0-3-16-15,-3 2 0 0,1 1-1984 0,-2-1-400 0,-2 1-64 0,-3-2-11712 16</inkml:trace>
  <inkml:trace contextRef="#ctx0" brushRef="#br0" timeOffset="3039.59">5879 2184 16575 0,'-5'-8'736'0,"4"3"160"0,-3 0-720 0,2-2-176 15,0 2 0-15,0-1 0 16,2 6 3808-16,0 0 736 0,0 0 128 0,0 0 48 0,0 0-2608 0,0 0-512 16,0 0-96-16,0 0-32 15,-1 10-704-15,0 2-160 0,-1 4-32 0,1 0 0 0,0 3-128 16,0 1-48-1,1 2 0-15,-1 1 0 0,1 0-272 0,0 0-128 0,-1 0 0 0,1-2 128 0,0 0-128 0,1-2 0 16,0-3 144-16,0 0-144 0,0-2 0 0,2-1-128 0,-1-1 0 0,0-1 0 31,1-2-2704-31,-1-1-544 0</inkml:trace>
  <inkml:trace contextRef="#ctx0" brushRef="#br0" timeOffset="3888.6">7643 1075 17855 0,'0'-8'784'0,"0"8"176"0,1-3-768 0,-1-1-192 0,-1 1 0 0,1-1 0 0,0 0 2208 0,0 4 416 15,0 0 64-15,0 0 32 0,0 0-656 0,0 0-128 16,0 0-16-16,0 0-16 16,0 0-832-16,0 8-176 15,0 1-16-15,1 2-16 0,-1 1-304 0,1-1-64 0,0 2-16 0,1 3 0 0,-1 0-224 0,0 2-32 16,1 0-16-16,1 1 0 16,-1 1-208-16,0 4 128 0,-1-1-128 0,1-1 0 15,2 0 128-15,-2-2-128 0,0-2 0 0,0-2 144 0,0 0-144 0,1-2-192 16,-1-1 32-16,0-1 16 15,0-2-1952-15,0-2-384 0,-2-8-80 0,0 0-12608 16</inkml:trace>
  <inkml:trace contextRef="#ctx0" brushRef="#br0" timeOffset="4064.56">7516 1346 34143 0,'0'0'1520'0,"0"0"304"0,0 0-1456 0,0 0-368 0,0 0 0 0,0 0 0 16,0 0 656-16,7-3 64 0,0 0 16 0,3 0 0 15,2-1-96-15,5 1 0 0,3-1-16 0,1-1 0 16,2 1-320-16,3-1-64 0,3 0-16 0,1-1 0 16,2 2-224-16,1 1 0 0,1-2 0 15,-1 2 0-15,-2-1 0 0,-2-2-160 16,-4 1 0-16,-3 0 0 0,-2 2-1808 0,-2 1-352 0,-2-1-80 0,-3 1-12672 16</inkml:trace>
  <inkml:trace contextRef="#ctx0" brushRef="#br0" timeOffset="4572.7">9431 734 26719 0,'0'0'1184'0,"0"0"240"0,0 0-1136 0,0 0-288 0,0 0 0 0,0 0 0 15,0 0 1440-15,5-5 224 0,0 0 64 0,4 0 0 16,1 1-384-16,3 0-64 0,3-1 0 0,4 1-16 15,2 1-576-15,1-1-112 16,4 1-32-16,-2 0 0 0,3-1-288 0,0 1-48 0,0 0-16 16,-1-1 0-16,0 1-192 0,-2 0 128 0,-2 0-128 0,-1 0 0 0,0 1 0 0,-2 0 0 15,-2 1-208-15,-3 0 64 16,-3 0-736-16,-2 0-144 0,-4 1-16 0,-6 0-16 16,0 0-2320-16,0 0-464 0</inkml:trace>
  <inkml:trace contextRef="#ctx0" brushRef="#br0" timeOffset="4746.99">9702 658 27759 0,'-11'1'1216'0,"11"-1"272"0,-5 2-1184 0,1 1-304 0,-2 2 0 0,3 1 0 0,1 3 1168 0,1 1 176 0,0 1 48 0,1 3 0 15,0 2-272-15,1 0-48 16,0 2-16-16,0 1 0 0,1 0-464 0,0 2-80 16,1 0-32-16,-1 1 0 0,-1 1-288 0,0 0-64 0,-1 1-128 15,0 1 192-15,0 0-192 0,0 0 128 16,0-1-128-16,0-2 0 15,-1-2-288-15,1 0-160 0,2-2-16 0,-1-3-10768 0,0 0-2144 16</inkml:trace>
  <inkml:trace contextRef="#ctx0" brushRef="#br0" timeOffset="5048">9850 1049 17503 0,'0'0'1552'0,"0"0"-1232"0,4-6-320 0,-1 0 0 0,2 2 3040 0,0 0 544 16,-5 4 128-16,7-4 0 0,0 2-1856 15,1 0-368-15,-1 1-80 0,2 1 0 0,0 2-720 0,0 1-144 16,-1 3-32-16,-2 0 0 0,1 3-288 16,-2 1-64-16,0 0-16 0,-2 1 0 0,-3-1-16 15,0 1-128-15,-1 1 192 0,-1 0-64 0,-3 1 32 0,-1 2 0 16,-2-1 0-16,-1 0 0 0,-1 0 96 0,0-1 32 16,3-2 0-16,-2-2 0 0,1 1 240 0,2-2 48 15,0-2 16-15,4 0 0 0,2-6-160 0,0 0-48 16,0 0 0-16,0 0 0 0,4 5-256 0,3-2-128 15,1 0 128-15,1-2-128 16,2-1 0-16,2-1 0 0,0-1 0 0,2 0 0 0,2 0-160 0,0-1-64 16,2 0-16-16,2 0 0 15,1-2-1520-15,1 1-304 0,1-3-64 0,0 0-14896 16</inkml:trace>
  <inkml:trace contextRef="#ctx0" brushRef="#br0" timeOffset="5411.53">10433 785 21183 0,'1'-18'944'0,"2"11"192"0,-2-1-912 0,1 2-224 16,1-2 0-16,0 2 0 0,1 0 2240 0,-1 1 384 15,-1-1 96-15,-2 6 16 0,0 0-960 0,0 0-192 16,0 0-48-16,0 0 0 0,0 0-752 0,0 0-144 15,4 7-48-15,-2 1 0 16,-1 2-256-16,1 2-48 0,-3 3-16 0,0 1 0 16,-1 1-32-16,-2 1-16 0,1 3 0 0,0 0 0 15,-1 0-32-15,1-1-16 0,0 1 0 0,1 0 0 16,1-1-176-16,1-1 160 0,0-1-160 0,0-2 160 0,3 1 112 0,0-3 32 16,2-1 0-1,0-2 0-15,1-2 80 0,-1-1 0 0,2-3 16 0,0 1 0 16,2-3-112-16,0 1-32 0,0-2 0 0,2-1 0 0,1-1-80 0,1-1-32 15,1-1 0-15,2-1 0 0,-2 1-272 16,3 0-64-16,-2 0-16 0,1-2 0 16,1 1-1248-16,-1 1-240 0,0-1-48 0,-2 0-16 15,-1 1-1744-15,-1 1-336 0</inkml:trace>
  <inkml:trace contextRef="#ctx0" brushRef="#br0" timeOffset="5800.95">10886 1014 14735 0,'0'0'640'0,"0"0"160"0,0 0-640 0,5-4-160 16,-1-1 0-16,2 1 0 0,0 1 1216 0,1-1 192 16,1 0 64-16,2 1 0 0,-3-1-192 0,3 1-16 15,0 0-16-15,0 0 0 0,1 0 192 0,0 1 32 16,0 0 16-16,0 1 0 0,1 0-240 0,-1 1-48 15,-1 0-16-15,0 0 0 0,0 1-320 0,-2 1-64 0,0 0-16 0,0 2 0 16,-1-1-272-16,-2 2-64 0,1 1-16 0,-2 0 0 16,-1 2-176-16,-2 0-48 15,-1 2 0-15,-1 0 0 0,-2 1-64 0,-1 0-16 0,-2 0 0 0,1 0 0 16,-4 0 0-16,1-1-128 0,-1-1 192 16,2 0-64-16,-1 0 192 0,2-1 16 0,0-2 16 0,1 0 0 0,1-1 64 0,2 1 16 15,0-1 0-15,2-5 0 16,2 6-240-16,1-2-32 0,4 0-16 0,0-1 0 15,3 1-144-15,2 1 128 0,2-4-128 0,2-1 128 16,0-1-128-16,2 0 0 0,1-2 0 0,2 0 0 0,1 0-320 16,1-1-64-16,0 1 0 0,2-1 0 15,1-1-2624-15,0 1-512 0</inkml:trace>
  <inkml:trace contextRef="#ctx0" brushRef="#br0" timeOffset="6266.02">9542 1601 29375 0,'0'0'1296'0,"-5"-2"272"0,-1 0-1248 0,1 0-320 0,-1 0 0 0,6 2 0 0,0 0 1200 0,0 0 176 15,0 0 32-15,0 0 16 0,0 0-512 0,0 0-96 16,9-2-32-16,3 1 0 0,5 1-368 0,4 0-80 15,5 1-16-15,6-1 0 0,3-1-16 0,5-2-16 16,4 0 0-16,4 0 0 0,4-1-64 0,6 1-16 16,6 0 0-16,4 0 0 0,4-2-80 0,1 1 0 15,2-1-128-15,3 1 192 0,4 0-192 0,-2 0 0 16,-2 0 0-16,-1 1 0 0,-2-1 128 0,-4 2-128 16,1 1 0-16,-4 0 0 0,-7 0 0 0,-6 1 128 15,-6-1-128-15,-6 1 0 0,-6 0 0 0,-4 0 0 16,-4 0 0-16,-5 0 0 0,-4 0 0 0,-4-1-208 0,-3 1 16 0,-5 0 0 15,-2-2-544-15,-6 2-96 0,0 0-32 0,0 0 0 16,-7 2-2336 0,-2-1-448-16</inkml:trace>
  <inkml:trace contextRef="#ctx0" brushRef="#br0" timeOffset="6865.38">10219 2182 3679 0,'0'0'160'0,"-6"-4"32"0,2-3-192 0,-1 2 0 0,-3 1 0 0,-1-2 0 0,1-2 4928 0,-3 2 960 0,-3-1 176 0,-2 1 32 31,0-1-3648-31,-3 3-720 0,1 1-160 0,-2 3-32 0,-1 3-256 0,0 1-64 0,-1 0-16 0,-1 5 0 16,0 1-448-16,1 3-96 0,1 3-16 0,1 0 0 15,2 1-272-15,2-1-64 16,3 1-16-16,2 0 0 0,2 1-288 0,2-1 160 15,2 0-160-15,2-2 128 0,1 0-128 0,4-2 0 0,1-2 0 16,1-1 128-16,3 0-128 0,2-3 0 0,2-1 0 0,2-3 0 16,1-2 0-1,3-2 160-15,-1-1-160 0,1-5 160 0,0-1-16 0,1-6 0 16,1-1 0-16,-2-3 0 0,0-3 0 0,0-3 0 0,1-2 0 0,-1-3 0 0,0-3-144 0,-1-1 192 16,-1-1-192-16,-2 1 192 0,-2 2-192 0,-1 2 0 15,-5-1 144-15,1 4-144 0,-3 1 176 0,-1 3-48 16,-2 4 0-16,-1 1 0 15,-1 4 448-15,0 2 64 0,0 2 32 0,-1 3 0 0,0 1-96 0,3 5 0 32,0 0-16-32,-3 1 0 0,-3 3-400 0,2 2-160 0,0 5 128 0,-1 2-128 0,0 3 0 0,0 1 0 31,2 3 0-31,0 1-176 0,-1 2 176 0,1 3 0 0,0 0 0 0,-1 1 0 16,2 1 0-16,0 1-128 0,0 0 128 15,1 0 0-15,0-2 0 0,1 1-160 16,-1-2 160-16,2 0 0 15,2-3-672-15,1-1-32 0,1-1 0 0,0-3 0 0,3 0-2096 16,2-4-416-16,1-2-96 0</inkml:trace>
  <inkml:trace contextRef="#ctx0" brushRef="#br0" timeOffset="7180.37">10380 2287 11967 0,'0'0'1072'15,"4"-6"-864"-15,-2 0-208 0,1 0 0 16,1 1 3968-16,0-1 768 0,0 1 128 0,2 0 48 0,-1 2-2576 0,2 2-512 15,1 1-96-15,-1 2-32 0,1 0-1008 0,1 3-208 16,-1 0-32-16,-1 3-16 0,0 1-240 0,-3 2-64 16,1 1 0-16,-2 1 0 0,-2 1-128 0,-2 2 192 15,-1-1-192-15,-2 2 192 0,0 0-192 0,-3 0 192 16,-1-2-192-16,-1 1 192 0,0-2-192 0,0-1 128 16,0 0-128-16,2-1 128 0,0 1 128 0,3-4 0 15,-1 0 16-15,2-1 0 0,1-1 48 0,1-2 16 0,1-5 0 0,0 0 0 16,4 6-176-16,3-2-32 15,-1-1-128-15,4-1 192 0,1 1-192 0,2-2 0 16,3-1 0-16,1-1 0 0,2 1 0 0,1-1 0 0,2-3 0 0,0 1 0 16,-1 0-224-16,0-2 16 0,0 1 0 0,-2-2 0 31,0 1-1808-31,-3-1-352 0,-3 2-80 0,-2-2-13056 0</inkml:trace>
  <inkml:trace contextRef="#ctx0" brushRef="#br0" timeOffset="7559.96">10550 1822 31791 0,'0'0'1408'0,"0"0"288"0,3-4-1360 0,-3 4-336 0,5-5 0 0,-5 5 0 16,0 0 384-16,0 0 16 0,0 0 0 0,0 0 0 15,0 0 176-15,0 0 16 0,0 0 16 16,0 0 0-16,-5 4-368 0,0 2-80 0,-1 0-16 0,1 2 0 16,-2 0-144-16,0 1 0 15,1 0 0-15,0 1 128 0,1 0 0 0,0-1-128 16,1 0 192-16,1-1-64 0,1-2 80 0,2-6 16 0,0 7 0 0,0-7 0 15,3 6 16-15,1 0 0 0,2-2 0 0,0 0 0 16,2-2-112-16,2 0 0 16,2-1-128-16,2 0 192 0,2-1-192 0,1-1 0 0,0 0 0 0,0-1 0 15,2 0-464 1,0-1-144-16,-3 0-32 0,0 0 0 0,-3-1-2000 0,-1 1-416 16,-1 1-80-16</inkml:trace>
  <inkml:trace contextRef="#ctx0" brushRef="#br0" timeOffset="7735.2">10731 1843 24303 0,'0'0'1072'0,"0"0"224"0,0 0-1040 0,0 0-256 0,0 0 0 0,0 0 0 0,0 0 1840 0,0 0 304 16,0 0 64-16,0 0 16 0,0 0-880 0,0 0-160 0,-3 6-32 0,1 2-16 31,1 2-384-31,0 1-80 0,1 1-16 0,0 1 0 0,1 1-176 0,2 1-32 16,-1 0-16-16,0-1 0 0,2 0-304 15,-3-1-128-15,1-1 128 0,0 0-128 0,0 0 0 0,1 0 0 0,-2-1 0 0,1 0 0 16,-1-1-2192-16,0-1-528 15</inkml:trace>
  <inkml:trace contextRef="#ctx0" brushRef="#br0" timeOffset="8488.51">12440 1387 12895 0,'0'0'1152'0,"0"0"-928"0,0 0-224 0,0 0 0 16,0 0 1664-16,0 0 272 0,-7 0 64 0,7 0 16 15,0 0-336-15,0 0-64 0,0 0-16 0,0 0 0 16,5 0-576-16,0 0-112 0,2 0-16 0,-1 0-16 16,2 0-80-16,0 0-16 0,0 0 0 0,2 0 0 15,4 0-192-15,0 0-32 0,1 0-16 0,2 0 0 16,0 0-96-16,3-1 0 0,-2 0-16 0,2 0 0 0,-2-1-192 0,0-2-48 16,1 2 0-16,-5 0 0 0,-2 0-192 0,0 0 0 15,-2-1 0-15,-1 0-160 16,-2 1-608-16,-2 1-112 0,-5 1-16 0,0 0-9200 15,0 0-1824-15</inkml:trace>
  <inkml:trace contextRef="#ctx0" brushRef="#br0" timeOffset="8671.09">12468 1595 30863 0,'0'0'1360'0,"0"0"304"0,0 0-1344 0,0 0-320 0,0 0 0 16,0 0 0-16,0 0 800 0,7 0 96 0,3 1 0 0,1-1 16 15,1-2-144-15,1 1-16 16,5 0-16-16,0 0 0 0,1 0-416 0,3-1-64 16,1 0-32-16,3 0 0 0,0-2-416 0,1-1-64 15,1 1-32-15,3-1-10688 0,4 0-2144 0</inkml:trace>
  <inkml:trace contextRef="#ctx0" brushRef="#br0" timeOffset="9113.34">13714 1183 20271 0,'0'0'896'0,"0"0"192"0,0 0-880 0,0 0-208 0,-3-5 0 0,3 5 0 0,-3-3 1616 0,3 3 288 0,0 0 48 0,-5 1 16 15,-1 1-720-15,2 3-144 16,-2 1-16-16,1 3-16 0,0 2-496 0,1 1-80 16,-1 2-32-16,1 2 0 0,1 0-16 0,-1 2 0 0,2-1 0 0,1 2 0 15,1-1 0-15,1-1-16 0,1 2 0 0,2 0 0 16,0-1-64-16,3 0-16 0,-1-1 0 0,3-2 0 0,1-1-48 0,1-1-16 31,1 0 0-31,2-2 0 0,2-4-32 0,1 0 0 0,0-3 0 0,1 0 0 16,0-3 64-16,1-1 16 0,0-3 0 0,-1-1 0 0,1-1 64 0,-1-5 16 15,0-2 0-15,0-4 0 0,1-4-64 0,-4-1-16 32,-3-1 0-32,-2-1 0 0,-2 0-16 0,-2 1 0 0,-1 0 0 0,-3 1 0 15,-2 2 224-15,-3 0 32 16,-3 1 16-16,-3 2 0 0,-3 0 16 0,0 2 0 0,-2 2 0 0,-3 1 0 0,0 2-400 16,-2 1-80-16,-1 3 0 0,0 2-128 0,1 0 0 0,0 5 0 15,0 0-160-15,1 2 160 16,-1 3-1728-16,1 0-240 0,1 1-32 0,1 3-11216 0,2 1-2240 15</inkml:trace>
  <inkml:trace contextRef="#ctx0" brushRef="#br0" timeOffset="26537.04">3749 4052 13535 0,'0'0'592'0,"0"0"128"0,-6-1-576 0,1 1-144 15,-1-1 0-15,1 0 0 0,0 0 1664 0,-1 1 320 16,0 1 48-16,6-1 16 0,-4-1-496 0,4 1-80 0,0 0-32 0,0 0 0 15,-6 0-544-15,6 0-128 0,0 0 0 0,0 0-16 16,0 0-48-16,0 0-16 0,0 0 0 0,0 0 0 0,6 4-48 0,1 0 0 16,2-2 0-16,3 0 0 15,3-1-64-15,1-1-32 0,3-1 0 0,2 0 0 16,3 0-80-16,1-1-16 0,0-3 0 0,3 1 0 0,1-2-128 16,-1 1-48-16,1-4 0 0,0 3 0 15,1 1-144-15,0 0-128 0,-2-1 192 0,0 1-192 16,-2 0 128-16,0 1-128 0,-4-1 0 0,-1 2 0 0,-3 1 0 0,-2 0 128 15,-3 0-128-15,-2 0 0 0,-2 1 0 0,-2 1 0 16,-7 0-240-16,0 0 80 16,0 0-800-16,0 0-144 0,-1 6-48 0,-3-1 0 15,-4 1-1984-15,-2 0-416 0</inkml:trace>
  <inkml:trace contextRef="#ctx0" brushRef="#br0" timeOffset="26771.23">3948 4067 20031 0,'0'0'896'0,"0"0"176"0,0 0-864 0,0 0-208 0,0 0 0 0,0 0 0 16,0 0 1408-16,0 0 224 16,0 0 48-16,0 0 16 0,0 0-416 0,-1 9-96 15,-1-1-16-15,1 3 0 0,1 3-208 0,0 1-64 0,1 1 0 0,1 2 0 0,-1 1-256 0,1 1-64 16,-1 0-16-16,0 4 0 0,-1 0-304 0,0 1-48 16,0 1-16-16,0 1 0 0,0-1-192 0,0 1 176 15,2-1-176-15,-2-1 160 0,-2 0-160 0,2-2 0 16,-1 0 0-16,1-1 0 0,-1-2 0 0,0-3 128 15,0 1-128-15,0-4 0 16,-1-2-464-16,1-1-176 0,0-2-48 0,0-1-9792 31,-1-3-1952-31</inkml:trace>
  <inkml:trace contextRef="#ctx0" brushRef="#br0" timeOffset="27238.19">4280 4565 18719 0,'0'0'832'0,"0"0"160"0,0 0-800 0,0 0-192 0,0 0 0 0,1-4 0 16,-1 4 2128-16,0 0 384 0,0 0 80 0,0 0 16 15,0 0-640-15,0 0-128 0,0 0-32 0,0 0 0 0,0 0-784 0,-1 7-144 32,-1 2-48-32,1 2 0 0,-1 3-256 0,1 2-48 0,1-1-16 0,0 3 0 0,-1 2-128 0,1 2-48 15,-1 0 0-15,0 1 0 0,1 0-144 0,0 0-48 16,0-2 0-16,0 0 0 0,0 1-144 0,1-1 0 16,-2-3 144-16,0 0-144 0,0-2 160 0,1 0-32 0,1-2-128 0,0-2 192 15,-2-1-192-15,1-1 0 0,0-1 0 0,0-2 0 16,0-2-1296-1,0-5-208-15,0 0-32 0,0 0-15424 0</inkml:trace>
  <inkml:trace contextRef="#ctx0" brushRef="#br0" timeOffset="28290.67">5100 4488 18431 0,'0'0'1632'0,"0"0"-1312"16,0 0-320-16,0 0 0 0,-2-1 1792 0,2-1 272 0,0 2 64 0,0 0 16 15,0 0-352-15,0 0-64 16,0 0 0-16,0 0-16 0,7 2-784 0,-1 1-160 16,2-1-16-16,1 1-16 0,0-3-272 0,2 1-48 0,1 1-16 15,1 0 0-15,1-2-80 0,1 1-32 16,0 3 0-16,2-3 0 0,-2-2-64 0,0-1-16 15,1 1 0-15,-2 0 0 0,0 0-208 0,0 0 0 0,-2 0 128 0,-1 0-128 16,-3 0 0-16,1 0 0 0,-1 0-144 0,0-1 144 31,-8 2-2304-31,0 0-352 0,0 0-80 0</inkml:trace>
  <inkml:trace contextRef="#ctx0" brushRef="#br0" timeOffset="28488.09">5060 4703 30399 0,'0'0'2704'0,"0"0"-2160"0,0 0-544 0,0 0 0 0,0 0 416 0,0 0-32 16,0 0 0-16,0 0 0 0,0 0 352 0,6 5 64 15,2-1 16-15,1 1 0 0,1-2-272 0,2 0-48 16,1 0-16-16,1-1 0 0,3 0-304 0,-1-1-176 16,2 0 192-16,0-1-192 0,-1-1 192 0,1 0-64 15,-1-1 0-15,1 0-128 16,-2-2-256-16,1 1-176 0,-1-1-16 0,1 0-10304 15,-2 2-2048-15</inkml:trace>
  <inkml:trace contextRef="#ctx0" brushRef="#br0" timeOffset="33198.36">7770 4300 11343 0,'0'0'496'0,"0"0"112"0,0 0-480 0,0 0-128 0,-4-1 0 0,-1 0 0 16,5 1 1568-16,-5-1 288 0,-1-2 64 0,2 1 16 15,4 2-208-15,-4-2-64 0,-1 0 0 0,5 2 0 0,-4-2-560 0,4 2-112 16,-5-3-32-16,5 3 0 16,0 0-192-16,0 0-64 0,0 0 0 0,0 0 0 0,0 0-192 15,0 0-64-15,6 0 0 0,3 0 0 16,2 0-160-16,2 0-32 0,2 0-16 0,4 3 0 16,2-2-48-16,2-1-16 0,2 0 0 0,1 0 0 0,-1-1 0 0,0 0 0 15,-1 1 0-15,1-2 0 0,-1 1-48 0,-1 0-128 16,-1 0 192-16,-1 0-64 0,-1 0-128 0,-2 0 160 0,-1 0-160 15,-3 0 160-15,0 0-160 0,-3-1 128 16,-1 1-128-16,-2 0 128 0,-3 1-128 0,-5 0 192 16,0 0-192-16,0 0 192 0,0 0-16 0,0 0 0 15,0 0 0-15,0 0 0 0,0 0-176 0,0 0 160 16,0 0-160-16,0 0 160 16,0 0-656-16,0 0-128 0,0 0-16 0,0 0-14816 0</inkml:trace>
  <inkml:trace contextRef="#ctx0" brushRef="#br0" timeOffset="33991.93">9453 4187 21359 0,'0'0'944'0,"0"0"208"0,0 0-928 0,1-6-224 0,-1 6 0 0,2-5 0 0,1-3 528 0,-2 2 64 31,0 0 16-31,-1 0 0 0,0 1 128 0,0-2 32 0,0 0 0 0,0-2 0 16,-2 0-112-16,-2 0-16 0,0 0 0 0,0 1 0 0,-1-1-256 0,1 0-48 15,-2 0-16-15,0 0 0 16,-2 1 64-16,0 0 0 0,-3 1 0 0,0 2 0 16,-1 1 64-16,-1 1 32 0,-4 1 0 0,1 2 0 0,-2 1-240 0,-1 2-48 15,-3 2-16 1,1 0 0-16,-1 4-176 0,1 2 160 0,1 2-160 0,2 3 160 0,1-1-160 0,1 2 0 16,2 0 0-16,3 1 0 0,2-1 0 0,3 0 0 15,0-3 0-15,3-1 0 16,2-1 0-16,3 1-144 0,0-2 144 0,4-2 0 0,1-1 0 15,3 0 0-15,1-2 0 0,2-1 0 0,4-3 0 0,1-1 0 16,0-2 128-16,3-2-128 0,0-3 240 16,0-1-48-16,0-2-16 0,1-2 0 0,-3-2 96 15,-1-5 32-15,-1-3 0 0,0-3 0 0,1-5 16 0,1-2 0 16,-2-2 0-16,0 0 0 0,-4-1-176 0,-1 2-16 16,-1-1-128-16,-2 4 192 15,-3 1 0-15,0 4-16 0,-2 4 0 0,-1 3 0 16,-2 2 368-16,-1 3 80 0,-1 2 16 0,-2 3 0 0,1 1-144 0,-1 3-32 0,3 3 0 0,0 0 0 15,-8 2-304-15,4 2-160 16,0 3 160-16,3 3-160 0,-4 2 0 0,-1 5 0 16,0 1 0-16,-1 3 0 0,1 0-128 0,-1 2 128 15,1 2 0-15,0 1 0 0,0-1 0 0,2 1 0 16,1 1 0-16,-1-1 0 0,1-2 0 0,1 1 0 16,0-2 0-16,1-1 0 0,-1-4 0 0,1 0 0 15,1-1 0-15,0-2 0 0,1-1-352 0,2-1-16 16,0-2 0-16,0-2 0 15,3-1-1792-15,-1-3-352 0,2-1-80 0,1-3-7824 16,0-2-1552-16</inkml:trace>
  <inkml:trace contextRef="#ctx0" brushRef="#br0" timeOffset="34183.82">9653 4034 27983 0,'0'0'1232'0,"0"0"272"0,0 0-1200 0,0 0-304 0,0 0 0 0,0 0 0 15,0 0 1408-15,0 0 208 0,0 0 48 0,0 0 16 0,-2 6-384 0,0 3-80 16,1 1 0-16,0 2-16 0,-1 2-576 0,0 2-112 15,1 0-32-15,-1 2 0 0,0 1-336 0,0-1-144 16,0 0 128-16,-1 0-128 0,0-1 0 0,0 2 128 16,-1 1-128-16,1-2 0 15,0 1-528-15,1-1-192 0,-2-2-48 0,0 1-16432 16</inkml:trace>
  <inkml:trace contextRef="#ctx0" brushRef="#br0" timeOffset="34537.58">8879 4708 22111 0,'-12'-5'976'0,"6"3"208"0,0 1-944 0,0 0-240 0,6 1 0 0,0 0 0 16,-5-1 1376-16,5 1 224 0,0 0 64 0,0 0 0 16,0 0-496-16,5 1-80 15,4 0-32-15,1 3 0 0,2-3-384 0,2 1-80 0,4 0-16 0,2 0 0 16,5 1-64-16,5-1-32 16,3-1 0-16,4 0 0 0,3-1-32 0,3 0 0 0,2-1 0 0,0 0 0 0,-1-1-176 15,-1-1-32-15,-1 0-16 16,-1 1 0-16,0 0-224 0,-2 1 128 0,-3-1-128 0,-2 1 0 0,-2 0 144 0,-2 0-144 15,-4 0 128-15,-3 1-128 0,-4 1 0 0,-3 1 0 16,1-1 0-16,-5 2 0 16,-3-1-624-16,-2 0-144 0,-1-1-48 0,-6-1 0 15,0 0-2048-15,-1 7-400 0</inkml:trace>
  <inkml:trace contextRef="#ctx0" brushRef="#br0" timeOffset="35072.33">9458 5103 5519 0,'0'0'496'0,"-5"-2"-496"15,1 0 0-15,-2-2 0 16,0 0 5200-16,0-1 944 0,1 0 192 0,-1-1 48 0,0 0-4896 16,-1-1-976-16,0 1-192 0,1-2-32 0,-2 0 288 0,-1-1 48 15,0 1 16 1,0 0 0-16,-1 0-16 0,-4 2 0 0,0 0 0 15,-1 3 0-15,-1 2-48 0,-1 2-16 16,-4 3 0-16,0 2 0 0,1 3-208 0,0 3-32 0,1 2-16 0,0 1 0 16,1 3-112-16,1 1 0 15,2 0-16-15,2 1 0 0,3 0-176 0,0 0 0 0,4-1 0 0,1-1 0 16,2 0 0-16,2-1 0 0,2 0 0 0,2-2 0 16,2 0 0-16,1-2 0 0,2-2 0 15,2-1 0-15,0-3 0 0,2-1 0 0,1-3 128 0,1-2-128 16,1-3 208-16,0-2-32 0,2-3-16 0,-1-3 0 15,1-3 0-15,0-5 0 0,1-2 0 0,1-5 0 16,-1-3 0-16,1-4 0 0,-1-2 0 16,-2-3 0-16,-1-1-160 0,0-1 0 0,-3 3 144 0,-1 2-144 0,-2 2 128 0,-2 4-128 0,0 3 160 0,-4 4-160 15,-2 4 400-15,-1 3-16 0,-1 3 0 0,0 2 0 16,0 2 64-16,1 7 0 0,0 0 0 16,0 0 0-16,0 0-224 0,-5 2-32 15,-1 2-16-15,2 2 0 0,0 4-176 0,0 2 0 0,0 4 0 0,-1 1 0 31,2 1 0-31,0 2 0 0,1 2 128 0,-1 2-128 0,2 1 0 16,0 2-176-16,0 0 16 0,1-1 0 0,0 1 160 0,1-2 0 16,1-1 0-16,1 1-128 0,-1-2-80 0,1-1-16 15,2-1 0-15,0-1 0 16,0-1-1840-16,1-1-368 0,-1-1-80 0,2-1-13824 0</inkml:trace>
  <inkml:trace contextRef="#ctx0" brushRef="#br0" timeOffset="35383.69">9690 5192 32191 0,'0'0'1424'0,"0"0"304"0,5-2-1392 0,1 0-336 0,-1-1 0 0,2 2 0 15,-1 2 256-15,1 2 0 0,1 1-16 0,-2 2 0 16,1 0-48-16,-2 3-16 0,0 0 0 0,-2 2 0 15,-1 2-176-15,-1 0 128 0,0 0-128 0,-2 2 128 16,0-1-128-16,-2 0 0 0,-4 3 0 0,1-2 128 16,0 1 0-16,0-1 0 0,-2-2 0 0,1 0 0 15,1-1 496-15,-1-1 80 0,1-1 32 0,-1-1 0 0,0-2 288 0,3-1 48 16,4-6 16-16,0 0 0 0,0 0-560 0,0 0-96 16,0 0-32-16,0 0 0 0,0 0-256 0,7 5-144 15,2-3 160-15,4-1-160 0,1-1 0 0,3-1 0 16,3-1 0-16,1-2 0 0,0 0-384 0,3-1 16 15,0 0 16-15,0 1 0 16,-4-2-1904-16,1 2-384 0,-1-1-80 0</inkml:trace>
  <inkml:trace contextRef="#ctx0" brushRef="#br0" timeOffset="36019.86">10285 4000 14399 0,'0'0'640'15,"0"0"128"-15,0 0-624 0,2-6-144 0,-1 1 0 0,0-1 0 0,1 2 1408 0,-2-2 256 16,0 1 64-16,0 5 0 0,-1-6-208 0,1 1-48 16,0-1 0-16,0 6 0 0,-1-5-288 0,1-1-64 15,0 1-16-15,0 5 0 0,0 0-160 0,1-6-48 16,-1 6 0-16,2-5 0 0,2-1-240 0,-4 6-48 16,0 0-16-16,4-3 0 0,-4 3-64 0,8-2-16 15,-2 0 0-15,2 3 0 0,-1-1-160 0,0 1-32 16,2 1-16-16,1 2 0 0,1 2-96 0,-1 3-16 15,0 1 0-15,0 2 0 0,1 1-64 0,1 2-128 0,0 3 176 0,0 4-176 16,-1 2 128-16,1 6-128 16,-1 3 0-16,-2 3 0 0,-1 6 0 0,-3 3 128 15,0 3-128-15,-4 6 0 0,-1 5 176 0,-1 2-176 0,-4 2 160 16,0 2-160-16,-2 2 160 0,-2 2-160 0,-2 3 160 0,0-3-160 0,-1-1 160 16,-1-2-160-16,-1-1 160 0,-1-3-160 15,0-3 176-15,0-2-176 0,-2-1 192 0,1-3-192 16,0-3 176-16,1-4-176 0,-4-3 160 15,2-3-160-15,-5-2-224 0,-3-3-144 0,-2-2-16 0,-1-2-16 32,1-5-1376-32,-2 0-272 0,0-3-48 0,-3-2-13344 0</inkml:trace>
  <inkml:trace contextRef="#ctx0" brushRef="#br0" timeOffset="36622.53">9014 4106 4607 0,'0'-6'400'0,"0"-2"-400"32,0 0 0-32,0 1 0 0,0-2 1392 0,-1 0 192 0,-1-1 32 0,1 0 16 0,0 0-64 0,-1-1-16 0,-1-1 0 0,0 0 0 31,0 0-192-31,-1 1-32 0,1-1-16 0,1 2 0 0,0-1 16 0,0 0 0 15,-1 0 0-15,0 1 0 16,0 0-256-16,-1 1-48 16,1 2-16-16,1-1 0 0,-1 1-288 0,-1 2-48 0,1 1-16 0,3 4 0 15,-4-2-144-15,-2 2-48 0,1 2 0 0,-2 1 0 16,0 2-160-16,0 3-48 0,-2 1 0 0,-1 3 0 0,-1 3-32 16,-1 3-16-16,-1 2 0 0,0 3 0 15,-2 1-48-15,0 5-16 0,-2 3 0 0,0 4 0 0,-1 2-144 16,1 5 160-16,-1 3-160 0,1 5 160 0,-1 3-160 0,1 4 0 15,2 4 0-15,1 2 0 16,0-1 0-16,3 2 0 0,3 1 0 0,-1 3 0 0,2-1 0 0,3-1 128 16,0-2-128-16,3-1 0 0,1-3 160 0,3 1-160 15,0-2 192-15,1 0-192 0,2-3 192 0,3-2-192 16,-2-5 192-16,2-1-192 0,1-3 240 0,1-2-64 16,1-1-16-16,0-3 0 0,1-3-16 0,2-3 0 15,0-2 0-15,0-1 0 0,2-3-16 0,1-1 0 16,-2-4 0-16,2-2 0 0,0-1-128 0,2-5-192 15,-1-3 32-15,1-3 16 16,1-4-2560-16,2-4-512 0</inkml:trace>
  <inkml:trace contextRef="#ctx0" brushRef="#br0" timeOffset="37329.18">10594 3300 22911 0,'0'0'1024'0,"2"-7"192"0,0 0-960 0,5 0-256 31,4 2 0-31,-2 0 0 0,-5 2 1120 0,-4 3 176 0,0 0 48 0,0 0 0 16,0 0-448-16,0 0-64 0,0 0-32 0,0 0 0 0,-3 7-464 16,-2 1-80-1,0 2-32-15,-2 1 0 0,1 2-96 0,-2 2-128 0,0-1 176 0,-1 3-176 0,0 0 176 0,0 1-176 16,0-2 160-16,1 1-160 0,2-1 160 0,0 0-160 16,1-2 160-16,1-2-160 0,1-1 320 0,1-1-48 0,1 0 0 0,1-2 0 15,0-8 272-15,2 6 48 16,-2-6 16-16,5 6 0 15,3-3-144-15,1-1-16 0,1-1-16 0,1 0 0 0,1-1-224 16,1-1-32-16,0-1-16 0,2 0 0 0,0 1-160 0,0-1 0 16,2-2 144-16,-1 1-144 15,-1 0 0-15,-2-1 128 0,-1 1-128 0,-1 0 0 16,-1-1-384-16,0 3-128 0,0-1-48 0,-1 0 0 16,-3 0-1744-16,1 0-368 0,-1-1-64 0,-6 3-6256 0,0 0-1248 0</inkml:trace>
  <inkml:trace contextRef="#ctx0" brushRef="#br0" timeOffset="37527.65">10780 3424 11055 0,'-6'-11'976'0,"5"6"-784"0,0-2-192 16,-1 0 0-16,0-1 2432 0,1 1 448 16,-3 1 96-16,3 0 16 0,0 1-752 0,1 5-128 0,0 0-48 0,0 0 0 15,0 0-688-15,0 0-144 0,0 0-16 16,0 0-16-16,0 0-624 0,0 0-128 0,2 10-32 0,2 2 0 16,-4 3-96-16,1 3-32 0,-1 0 0 0,0 4 0 0,-1 3-80 0,1 0-16 15,-3 1 0-15,2 1 0 16,-1 1-64-16,0 1-128 0,0-1 176 0,-1 0-176 0,0-3 176 15,2-1-176-15,0-3 160 16,1-1-160-16,-1-1 0 0,1-3 128 0,1-1-128 0,1-1 0 16,0-3-1664-16,1-1-384 0</inkml:trace>
  <inkml:trace contextRef="#ctx0" brushRef="#br0" timeOffset="39686.18">11262 3990 4607 0,'0'0'400'0,"0"0"-400"0,0 0 0 0,0 0 0 16,0 0 2560-16,0 0 416 0,0 0 96 0,-5 1 0 15,0-1-960-15,5 0-192 0,0 0-32 0,0 0-16 16,-6 0-336-16,6 0-80 0,0 0-16 0,0 0 0 0,-5 0-464 0,5 0-80 0,0 0-32 0,0 0 0 16,0 0-288-16,0 0-48 0,0 0-16 15,7 0 0 1,7 0-128-16,-1-1-48 0,2-1 0 0,4-1 0 16,3 0 32-16,3 1 0 0,4 0 0 0,2-2 0 0,3 1-48 0,0-1 0 0,1 0 0 15,-2 0 0-15,-2-2-64 0,-1 1-32 16,-2-1 0-16,-1 2 0 0,-4 1-224 0,-2-1 128 15,-4 1-128-15,0 2 0 0,-3 1 144 0,-3 0-144 16,-2 1 128-16,-2-1-128 0,-7 0 144 0,0 0-144 16,0 0 160-16,0 0-160 0,0 0-160 0,0 0-128 15,0 0-32-15,-5 7 0 16,-2-1-752-16,-1 2-144 0,-1 0-48 0,-1-1 0 16,-1 1-1920-16,0 0-384 0</inkml:trace>
  <inkml:trace contextRef="#ctx0" brushRef="#br0" timeOffset="39914.41">11572 3993 21183 0,'0'0'1888'0,"0"0"-1504"15,0 0-384-15,-1-5 0 0,1 5 1120 0,0 0 160 16,-1-6 16-16,1 6 16 0,0 0 224 0,0 0 32 0,0 0 16 16,0 0 0-16,0 0-816 0,-1 8-144 0,-1 1-48 0,1 0 0 15,0 4-256-15,0 1-48 0,1 1-16 0,0 3 0 16,-1 2-32-16,1 2-16 0,0 0 0 0,0 1 0 0,-1-1-80 0,1 1 0 15,-1 0-128-15,1 0 192 16,1-2-192-16,-1 1 128 0,0-1-128 0,1-2 0 16,2-2 128-16,0 0-128 0,-2-2 0 15,1-1 144-15,0 0-144 0,0-1-224 0,2-2 48 0,-1-1-10432 16,0-3-2080-16</inkml:trace>
  <inkml:trace contextRef="#ctx0" brushRef="#br0" timeOffset="40247.82">11767 4314 32015 0,'3'-10'1408'0,"-3"10"320"0,3-4-1392 0,3 0-336 0,0-1 0 0,2 2 0 16,-1 1 688-16,1 1 64 0,1 1 16 0,0 1 0 16,-1 2-320-16,-1 2-64 0,1 2-16 0,-1 2 0 15,-2 1-368-15,-2 1 128 0,-1 1-128 0,-2 1 0 16,-2 1 0-16,0 1 0 0,-2 1 0 0,-1 1 128 15,-1-2-128-15,-1 2 0 0,0-1 0 0,-2-1-128 16,0 0 128-16,1-1 0 0,1 0-144 0,0-2 144 16,0-3 0-16,2-1 0 15,0-1 128-15,3-2-128 0,2-5 320 0,0 0-32 0,0 0 0 0,0 0 0 16,0 0 48-16,0 0 16 0,7 1 0 0,2 0 0 16,1-1-160-16,2-1-48 0,0-2 0 0,2 0 0 0,3-1-144 15,0 1 0-15,2-1 144 0,0 0-144 0,0 1 0 16,1 0 0-16,-1 0 0 0,1 1 0 15,-1 0-1920-15,0 0-336 0,-1-1-80 0</inkml:trace>
  <inkml:trace contextRef="#ctx0" brushRef="#br0" timeOffset="40678.48">12419 4012 9215 0,'1'-6'816'0,"1"-1"-656"0,1-1-160 16,0 0 0-16,-1-1 4272 0,2 2 816 0,2 0 160 0,-2 2 48 0,-4 5-3056 0,0 0-624 15,5-6-112 1,-5 6-32-16,0 0-640 0,0 0-144 15,0 0-32-15,0 0 0 0,0 7-384 0,0 3-80 0,-2 2 0 16,0 1-16-16,-1 1-176 0,-1 3 0 16,-2 1 0-16,2 3 0 0,-2 2 0 0,2 2 0 0,-1-1 0 0,1-1 0 0,1-1 0 0,-1 1 128 15,1-2-128 1,2-1 0-16,1-3 0 0,1 0 0 0,1-3 128 0,3-1-128 16,-1-2 336-16,2-1 48 0,0-2 0 0,1-2 0 0,-1 0 128 0,3-2 16 31,2-1 16-31,0 0 0 0,0-2-160 0,1 0-16 0,0-1-16 0,0-1 0 0,1-1-160 15,-1 1-48-15,0-3 0 0,0 2 0 0,-1 0-144 16,0 0 0-16,0 0 0 0,-1 0 128 0,0 1-384 0,0 0-96 16,-1 1-16-16,1 0 0 15,-2 1-2512-15,0 0-496 0</inkml:trace>
  <inkml:trace contextRef="#ctx0" brushRef="#br0" timeOffset="40992.39">12832 4283 29487 0,'-5'-13'2624'0,"5"8"-2112"15,1-1-512-15,1 1 0 0,3-1 544 0,0 2 0 16,1-2 0-16,1 2 0 0,-1 0 224 0,2 0 64 16,0 1 0-16,3 2 0 0,-1 2-272 0,1 0-48 15,1 1-16-15,0 0 0 0,1 2-240 0,-2 0-64 0,-3 2 0 0,0 1 0 16,0 1-64-16,-3 2 0 15,-4 1-128-15,0 1 192 0,-1 1-48 0,-2 0-16 16,-1 2 0-16,-4-1 0 0,-1 0 0 0,-1 1-128 16,-2-2 192-16,0-1-64 0,1 0-128 0,0-1 192 0,1-2-192 0,1-1 192 15,2-2 192-15,0 0 64 0,2-2 0 0,4-4 0 16,0 0-80-16,0 0-16 16,0 0 0-16,0 0 0 0,7 3-144 0,1 0-16 0,3-2-16 0,4-2 0 15,1-2-176-15,3 0 0 0,1 0 144 0,1-2-144 0,1 0 0 0,-2 0 0 16,4 1 0-16,1 1-128 15,-1-1-400 1,0 3-80-16,-1 0-16 0,2 1-11440 0,-3 0-2288 0</inkml:trace>
  <inkml:trace contextRef="#ctx0" brushRef="#br0" timeOffset="41906.25">11333 4899 14511 0,'0'0'640'0,"0"0"128"0,0 0-608 0,0 0-160 0,-4 0 0 16,4 0 0-16,-6-1 1280 0,2 0 240 0,4 1 32 15,0 0 16-15,-6-2-288 0,6 2-48 0,0 0-16 0,0 0 0 16,0 0-288-16,0 0-64 0,0 0-16 0,0 0 0 16,0 0-208-16,0 0-64 0,0 0 0 0,0 0 0 15,0 0-32-15,0 0-16 0,6-2 0 0,0 1 0 16,3 1-128-16,1 0-16 0,1 0-16 0,2 0 0 0,3 0-112 0,4-1-32 31,2 0 0-31,4-1 0 0,5 0 32 0,2-1 0 0,3 0 0 16,3-3 0-16,2 1 0 0,6-1 0 0,3 0 0 0,7 0 0 0,7-1-128 0,2 1-128 15,1-2 176-15,6 3-176 0,-3 0 128 16,6 1-128-16,3 1 0 0,-1-2 0 0,-4 1 0 0,-1-1 0 0,-2 1 0 0,1 1 0 16,0 0 0-16,-3 1 0 15,-5-1 128-15,-3-1-128 0,-6-1 0 0,-4 1 0 16,-5-1 0-16,-4 2 0 0,-5-1 176 16,-3 1-176-16,-2 1 160 0,-3-1-160 0,-6-1 176 0,-4 0-176 15,-4 1 192-15,-3 1-192 0,-3 0 224 0,-3 0-64 16,-6 2-16-16,0 0 0 0,0 0-144 15,0 0 192-15,-3-3-192 0,-3 2 192 0,-2 1-464 0,-2 1-96 16,0 1-16-16,0 3 0 16,-1 0-576-16,-1 2-128 0,0 1-32 0,-1 1-8944 0,-1 0-1792 15</inkml:trace>
  <inkml:trace contextRef="#ctx0" brushRef="#br0" timeOffset="42435.65">12242 5243 4607 0,'0'0'400'0,"0"0"-400"15,3-6 0-15,0 0 0 0,1-1 3104 0,-1 0 544 16,0 1 96-16,1-1 32 0,-2 1-1504 0,1-2-288 16,0 2-64-16,1 1-16 15,-2-1-288-15,1 1-48 0,0-1-16 0,1 2 0 16,-1 0-400-16,-3 4-64 0,0 0-32 0,0 0 0 16,4-4-400-16,-4 4-80 0,0 0 0 0,0 0-16 15,0 0-192-15,2 8-48 0,-2 1 0 0,-2 1 0 16,0 2-192-16,-1 1-128 0,0 0 128 0,-2 3-128 15,1 1 0-15,-1 2 0 0,1 1 0 0,0 1 0 16,-2-2 0-16,2 2 0 0,-1 0 0 0,1-1 0 0,1-1 0 0,-1-3 128 16,2 1-128-16,1-2 0 0,0-1 0 0,1-2 0 15,0-1 0-15,2-1 128 0,0-1 80 0,2-1 32 16,0-3 0-16,2 0 0 0,0-1 112 0,3 1 32 16,0-4 0-16,2 0 0 0,1-1-128 0,1 0 0 15,0 0-16-15,3-1 0 0,1-2-64 0,1 1-16 16,-2 0 0-16,2 0 0 0,-2 0-160 0,1 1 0 15,-1-3 0-15,-1 2 128 0,-1 0-128 0,-1 0 0 16,-1-1 0-16,-1 1 128 0,-1 1-128 0,0 0 0 16,-2 0 0-16,-2 0 0 0,0 1 0 0,-6 0-176 0,7 0 16 0,-7 0 0 31,6 1-1424-31,-6-1-272 0,0 0-64 0,6 3-9200 16,-6-3-1824-16</inkml:trace>
  <inkml:trace contextRef="#ctx0" brushRef="#br0" timeOffset="42763.19">12836 5346 22111 0,'0'0'1968'0,"0"0"-1584"16,0 0-384-16,0 0 0 0,3-4 1568 0,-3 4 224 15,0 0 64-15,0 0 0 0,0 0-384 0,0 0-64 16,0 0 0-16,0 0-16 0,0 0-576 0,3 5-112 16,1 3-32-16,-2 1 0 0,0 1-256 0,-1 2-48 15,0 2-16-15,1 1 0 0,0 2-48 0,-1 2-16 16,0 0 0-16,0 1 0 0,1 2-112 0,-2-1-32 16,0 0 0-16,0-1 0 0,0 0-144 0,-1 0 0 0,0-1 0 0,0-1 0 15,1-1 128-15,-2 0-128 0,-2-2 0 0,2 1 128 16,-2-3-128-16,0-2 0 0,2-2 0 0,1-1 0 15,0 1-2560 1,1-1-400-16,0-8-80 0,-1 13-16 0</inkml:trace>
  <inkml:trace contextRef="#ctx0" brushRef="#br0" timeOffset="46520.97">14812 4214 11967 0,'0'0'1072'0,"0"0"-864"0,-4-3-208 0,1 0 0 15,-1-1 4608-15,4 4 864 0,0 0 176 0,0 0 48 0,0-5-4096 0,2 0-800 0,0 1-160 0,2 1-48 16,2-1-112-16,1 1-32 0,1 0 0 0,2-1 0 0,2 2-192 0,2-1-64 16,2 1 0-16,0 0 0 0,1-1-192 0,-1 2 144 15,3-1-144-15,1 1 128 0,-4 0-128 0,1-1 0 16,-1 1 0-16,-1 1 128 15,-2 1-368-15,-1 0-80 16,-2 0 0-16,-1 1-16 16,-3 1-2432-16,-6-3-496 0,0 0-80 15</inkml:trace>
  <inkml:trace contextRef="#ctx0" brushRef="#br0" timeOffset="46695.92">14812 4349 27759 0,'0'0'1216'0,"0"0"272"0,0 0-1184 15,0 0-304-15,0 0 0 0,0 0 0 0,0 0 784 0,0 0 112 16,0 0 0-16,9 5 16 0,1-2 144 0,1-1 32 16,1-2 0-16,4 0 0 0,2-1-448 0,2-1-64 15,1-1-32-15,0-2 0 0,2 1-288 0,1 0-48 16,0-1-16-16,2 1 0 0,0-2-192 0,1 0 0 0,-2-2-144 0,1 1 144 31,0 0-2800-31,-1-1-464 0</inkml:trace>
  <inkml:trace contextRef="#ctx0" brushRef="#br0" timeOffset="47540.76">16726 3823 16575 0,'0'0'1472'0,"0"0"-1168"15,0 0-304-15,-3-3 0 0,-2 1 1680 0,5 2 288 0,0 0 48 0,0 0 16 0,-5-2-64 16,5 2-16 0,0 0 0-16,0 0 0 0,0 0-864 0,0 0-192 0,0 0-16 0,8-1-16 15,2-2-320-15,2 1-64 16,1 1-16-16,4 0 0 0,2 0-96 0,3 0-32 16,2-1 0-16,2 1 0 0,3 0-32 0,0 0-16 15,1-2 0-15,0 3 0 0,-2-2-64 0,-1 0-16 0,-3 0 0 0,-1 0 0 16,-4-1-208-16,-2 2 144 0,0 0-144 0,-3 0 128 15,-2 1-128-15,-1 0 160 0,-2 0-160 0,-1 0 160 16,-8 0-160-16,0 0 0 0,6 0 0 0,-6 0 0 16,0 0-656-1,0 0-64-15,0 0-16 0,0 0 0 16,0 0-2144-16,0 0-416 0,0 0-96 0</inkml:trace>
  <inkml:trace contextRef="#ctx0" brushRef="#br0" timeOffset="48076.76">18141 3633 17855 0,'0'0'784'0,"0"0"176"0,3-4-768 0,-3 4-192 16,4-6 0-16,-2 1 0 0,-2 5 816 0,0-7 128 0,0 1 16 15,-1 1 16-15,-1 0 416 0,-2-1 80 16,2 1 0-16,-3-1 16 0,0 2-160 0,-1 0-48 15,-2-1 0-15,1 2 0 0,-3 0-416 0,0 1-96 0,-1 1 0 16,2 2-16-16,-2-1-256 0,-2 2-48 16,-1 0-16-16,0 1 0 0,0 0-176 0,-2 3-16 15,0-1-16-15,-1 2 0 0,1 1-64 0,0-1-16 16,2 2 0-16,1 1 0 0,1 2-144 0,2 0 0 0,2 0 0 0,3 0 0 0,1 1 0 16,2-1 0-1,2-1 0-15,2 0 0 0,3-1 0 0,1-2 0 0,4 0 0 0,0-1 0 16,2-2 0-16,4 0 0 0,0-2 0 0,2-1 0 15,-2-2 144-15,1-2-144 0,0-4 160 0,1-1-160 0,-1-4 192 0,1-3-64 16,1-1-128-16,-2-4 192 16,0-3-32-16,-1-2-16 0,1-2 0 0,-2-3 0 15,1-1-16-15,-3-1-128 0,-1-2 192 0,-2 2-64 16,-1 1 112-16,-2 1 16 0,-1 2 0 0,-3 2 0 0,-1 2 240 0,-1 2 48 16,-1 3 16-16,0 2 0 0,-2 1-16 0,1 3 0 15,0 2 0-15,0 4 0 16,-1 0-208-16,2 6-32 0,0 0-16 0,0 0 0 0,0 0-288 0,-5 9 0 15,1 2 0-15,1 2 0 0,-1 3 0 16,2 0-176-16,0 2 176 0,0 1-160 0,0 3 160 0,0 0 0 16,1 2 0-16,1-1 0 0,0 0 0 0,0 1 0 15,0 0 0-15,1-1 0 16,2-1 0-16,-1-1 0 0,1-1 0 0,-1-1 0 16,2-2-448-16,0 0-48 0,0-2-16 0,2-2 0 0,1-1-2272 15,0-1-464-15,2-2-80 0</inkml:trace>
  <inkml:trace contextRef="#ctx0" brushRef="#br0" timeOffset="48282.28">18523 3543 32879 0,'0'0'1456'0,"0"0"304"0,0 0-1408 0,0 0-352 0,0 0 0 16,0 0 0-16,0 0 864 0,0 0 96 0,0 9 32 0,-1 0 0 0,0 1-336 15,1 1-64-15,-2 1-16 0,1 1 0 16,0 1-416-16,0 2-160 0,0-1 0 0,0 2 144 15,0-1-144-15,1-1 0 0,-1 0 0 0,1-1 0 16,0-1-1408 0,0 0-320-16,-1-2-64 0,0 0-13616 0</inkml:trace>
  <inkml:trace contextRef="#ctx0" brushRef="#br0" timeOffset="48615.58">17737 3991 22111 0,'0'0'1968'0,"-5"2"-1584"0,-1-2-384 0,6 0 0 0,0 0 1696 0,0 0 256 31,0 0 48-31,0 0 16 0,6 4-752 0,3 1-160 0,3-2-16 0,4 0-16 15,6 1-400-15,6-1-80 16,4-1-16-16,2-1 0 0,2-1 0 0,3-1-16 0,2 0 0 0,2-1 0 16,1 0 64-16,2 0 16 15,3 0 0-15,-2 2 0 0,-1 2-448 0,-3-2-192 16,-3 0 160-16,-5 0-160 0,-3 1 176 0,-3-1-176 16,-5 0 192-16,-2 0-192 0,-4 0 176 0,-2 1-176 15,-4 0 160-15,-2 0-160 0,-1-1 0 0,-3 1-192 0,-6-1 16 0,0 0 0 31,0 0-1760-31,0 0-368 0,0 0-64 0,-2 7-12992 0</inkml:trace>
  <inkml:trace contextRef="#ctx0" brushRef="#br0" timeOffset="49132.53">18097 4656 23039 0,'0'0'2048'0,"0"0"-1648"16,-5 3-400-16,-1-2 0 0,2 0 320 0,-2-1 0 16,1 0-16-16,-1 0 0 0,6 0 352 0,-5-1 80 15,-1-2 16-15,2 1 0 0,-1-1 240 0,1-1 48 16,-2-2 16-16,1-1 0 0,-2 0-32 0,1-1-16 16,-2-1 0-16,-1 2 0 0,-1-2-224 0,-1 1-32 0,-1 1-16 15,-1 2 0-15,-1 1-288 0,-2 0-48 16,-1 2-16-16,-1 0 0 0,-1 3-176 0,1 2-32 15,-1 1-16-15,1 1 0 0,2 3-160 0,1 1 0 16,0 0 0-16,3 2 0 0,2 0 0 0,1 0 0 16,3 0 0-16,1-1 0 0,3 0-160 0,2 0 160 0,1 0 0 0,3-1-144 15,1-1 144-15,4-1 0 0,0 0-144 0,3-2 144 16,3-1 0-16,1-2 0 16,1-1 0-16,1-3 0 0,-1-3 192 0,1-1-32 0,0-2-16 15,-1-2 0-15,0 0 16 0,-1-4 0 16,-1-3 0-16,-1-1 0 0,-1-3-16 0,-1-1 0 0,-1-2 0 15,-1-1 0-15,-2 0 0 0,-1 0 0 0,0-2 0 0,-1 3 0 0,-3 2 48 0,0 4 0 16,-1 1 0-16,-1 3 0 0,-1 1 160 0,0 2 32 16,-1 1 16-16,0 3 0 0,1 7-96 0,0 0-32 15,0 0 0-15,0 0 0 0,-4 3-272 0,-1 3 0 16,1 2 0-16,0 1 0 0,-1 4 0 0,1 2 0 16,1 3-128-16,0 0 128 15,0 2-144-15,1 2 144 16,1 1-128-16,0 2 128 0,1 2 0 0,0-1-128 0,1 1 128 0,1-2 0 15,2 0-896-15,0-1-80 0,0 1-32 0,3-1 0 16,0-3-2064-16,2-1-432 0,-1-3-80 0</inkml:trace>
  <inkml:trace contextRef="#ctx0" brushRef="#br0" timeOffset="49399.32">18323 4678 11967 0,'2'-5'1072'0,"0"-1"-864"16,1 1-208-16,1 0 0 0,0 1 4128 0,0 0 784 15,1-1 144-15,0 2 48 0,2 1-2992 0,-1 1-576 16,0 2-128-16,1 0-32 0,-2 1-784 0,2 1-144 16,-1 2-48-16,0 0 0 0,-2 2-272 0,-1 1-128 0,-3-1 128 15,0 3-128-15,-3 0 144 0,0 2-144 0,-3 0 160 16,0 3-160-16,-2-2 192 0,1-1-64 0,0 1-128 0,-1-1 192 0,-1 0 0 0,2-1-16 16,0-2 0-16,3 0 0 0,0-1 112 15,2-2 32 1,2-6 0-16,0 7 0 0,3-2-32 0,3 1 0 15,0-2 0-15,3-1 0 0,1-1-144 0,2-2-16 0,3-2-128 0,0 0 192 16,1-2-192-16,4-2 0 0,-2 0 0 16,2-2-160-16,-1-1-2416 15,2-1-496-15,0 0-80 0</inkml:trace>
  <inkml:trace contextRef="#ctx0" brushRef="#br0" timeOffset="49884.02">18837 3336 19343 0,'0'0'848'0,"-2"-5"192"0,1-2-832 0,0 1-208 0,-1-1 0 0,1 2 0 16,0-2 1312-16,1 1 224 15,1 0 32-15,0 0 16 0,1 0-96 0,0 0-16 16,1 1 0-16,1 0 0 0,-1 1-304 0,-3 4-64 16,4-3-16-16,-4 3 0 0,7-3-320 0,0 2-64 0,-1 1 0 0,1 3-16 15,-2 0-288-15,2 3-48 16,0 2-16-16,-1 2 0 0,1 1-208 0,-1 1-128 15,2 2 128-15,0 5-128 0,-1 3 0 0,1 2 128 16,0 4-128-16,-2 4 0 0,1 3 0 0,-1 7 0 0,-2 5 0 0,-1 5 128 16,-1 2-128-16,0 3 0 15,-4 3 0-15,0 5 128 0,-2 3-128 0,1 2 0 0,-5-1 0 16,0 1 128-16,-2 1-128 0,-1-2 176 0,-4 0-176 0,-1-3 192 16,-2-1 0-16,-2-4 0 0,-2-4 0 0,-2-3 0 15,0-5-64-15,-2-2-128 0,-2-3 192 0,0-5-64 16,0-2-336-16,-1-3-80 0,0-2-16 0,1-2 0 15,-2-2-1296-15,-1-4-256 0,0-3-48 0,-3-2-8464 16,-3-4-1712-16</inkml:trace>
  <inkml:trace contextRef="#ctx0" brushRef="#br0" timeOffset="50338.49">17636 3409 14735 0,'0'-10'1312'0,"0"-2"-1056"15,0 0-256-15,0 0 0 0,0 1 1024 0,1 0 160 0,0 1 32 0,-1 1 0 0,0 1 704 0,-1 2 160 16,0-1 32-16,0 2 0 16,1 5-672-16,0 0-128 0,0 0-32 15,0 0 0-15,0 0-496 0,0 0-96 0,-5 3-32 0,-2 2 0 0,-1 4-256 16,-1 4-48-16,0 5-16 0,-1 5 0 0,-1 4-112 0,-3 4-32 16,0 6 0-16,-1 5 0 0,-3 4 32 15,1 4 0-15,0 4 0 0,-2 5 0 0,1 1-32 0,0 3 0 16,0-1 0-16,3 3 0 0,1 2 16 15,3-2 0 1,1-3 0-16,1-2 0 0,2-1-80 0,2-1-128 0,2-1 176 0,2-2-176 0,1-2 192 0,2-1-192 16,2-5 192-16,4-1-192 0,-2-2 160 0,4-1-160 15,1-1 128-15,3-4-128 0,2-2 160 0,2-2-160 16,-1-2 192-16,3-2-192 0,2-2 224 16,-2-4-64-16,1-2-16 0,1-4 0 15,2-4-464-15,1-2-112 0,3-4-16 0,3-5-16704 0</inkml:trace>
  <inkml:trace contextRef="#ctx0" brushRef="#br0" timeOffset="50931.53">19071 2915 19343 0,'3'-5'1728'0,"2"-2"-1392"0,1-1-336 0,0 1 0 16,1 0 1600-16,1 0 240 0,-4 2 48 0,1-1 16 15,-1 3-240-15,-4 3-32 16,0 0-16-16,0 0 0 0,0 0-976 0,0 0-208 0,0 0-48 0,-1 7 0 31,-2 1-128-31,-3 3-48 0,-1 3 0 0,0 1 0 0,-1 3-208 0,-1 0 128 0,0 0-128 16,2 1 0-16,0-1 128 0,1 1-128 0,-2 1 0 0,1-1 0 15,2-2 192-15,0-1-48 16,2-2-16-16,1-1 0 0,2-1 192 0,0-1 48 16,1-1 0-16,2-2 0 0,1-3 80 0,0 1 32 0,1-1 0 0,2 0 0 0,1-1-144 0,1 0-16 15,0-1-16 1,2-3 0-16,0-4-144 0,2 3-32 0,-1 0 0 0,1 0 0 0,1-2-128 0,0-1 128 15,0 2-128-15,0 1 128 0,0 0-384 0,-1 0-64 16,0 0-32 0,-1 0 0-16,0 0-960 0,-2 0-192 0,-2-2-32 0,0 1-16 15,-2 0-2160-15,-6 2-416 0</inkml:trace>
  <inkml:trace contextRef="#ctx0" brushRef="#br0" timeOffset="51115.54">19280 3055 13823 0,'-2'-12'608'0,"2"12"128"0,-1-7-592 0,1 0-144 0,-1 1 0 0,0-1 0 0,0 2 3360 0,1 5 640 15,0 0 128-15,0 0 32 16,0 0-2176-16,0 0-448 0,0 0-64 0,0 0-32 16,0 0-608-16,0 0-128 0,-1 7-32 0,-1 3 0 15,-2 1-256-15,2 4-48 0,-2 2-16 0,1 2 0 0,-1 1-176 0,0 1-48 16,-2 2 0-16,2 1 0 0,1 2-128 0,0 0 0 16,-1-2 144-16,1-1-144 0,1-1 0 0,0 0 0 15,1-2 0-15,1-2 128 0,1 1-128 0,1-2-208 16,-2-2 48-16,1-2-11120 15,1-2-2224-15</inkml:trace>
  <inkml:trace contextRef="#ctx0" brushRef="#br0" timeOffset="52081.94">19911 3526 11967 0,'0'0'1072'0,"0"0"-864"16,5-7-208-16,0-1 0 0,-2-1 1760 0,-1 3 304 16,1-2 64-16,0 0 16 15,0 1-272-15,0-1-48 0,1 0-16 0,-1 1 0 16,0-1-400-16,2 2-96 0,-3 1-16 0,0 1 0 0,0-2-336 0,-2 6-64 15,0 0 0-15,0 0-16 0,0 0-256 0,0 0-48 16,0 0-16-16,0 0 0 0,-2 8-256 0,0 1-48 0,-1-1-16 16,0 1 0-16,1 2-240 0,-1 1 144 15,-1 3-144-15,0 0 128 0,1 1-128 0,1 1 0 16,-3 1 0-16,2 4 128 0,1-2-128 0,1 0 0 0,0-1 144 16,1-3-144-16,0 0 192 0,1-2-16 0,1-1-16 0,1-1 0 15,3-2 192-15,-3 0 32 0,3-2 16 0,-1-1 0 16,1-2 16-16,0-1 0 0,2 1 0 0,1-2 0 0,1-1-48 15,1 1-16-15,0-2 0 0,1-1 0 0,1 0-112 0,0 0-32 16,0-1 0 0,2-1 0-16,-1 1-208 0,0 1 144 0,-1 0-144 0,1 0 128 15,-1-1-128-15,0 1 0 16,0-1 0-16,0 1 0 0,2 0-576 0,-2 0-128 0,-1 0-48 0,0 1 0 16,-1-1-2864-16,-1 0-576 0</inkml:trace>
  <inkml:trace contextRef="#ctx0" brushRef="#br0" timeOffset="52394.17">20395 3614 27647 0,'-2'-13'1216'0,"4"8"256"0,-2-2-1168 0,2 1-304 0,1 0 0 0,2 1 0 0,2-1 1632 0,0 2 272 15,2 1 48-15,1 1 16 0,0 4-1056 0,0 0-208 16,0 1-32-16,0 1-16 0,-3 2-512 0,1 1-144 15,-4 0 0-15,1 3 0 0,-2 1 0 0,-2 2 0 16,-2 3 0-16,-2-1 0 0,-3 1 0 0,0 0 128 16,-3 1-128-16,-1-1 0 0,-1 1 128 0,1-1-128 15,-1-2 128-15,3 0-128 0,1-3 0 0,0 0 144 16,2-3-144-16,0 1 0 0,2-2 480 0,2-2-16 16,1-5 0-16,0 0 0 0,0 0-32 0,4 5-16 0,-4-5 0 0,8 2 0 15,3-1-224-15,0-1-32 16,2 0-16-16,2-1 0 0,2-1-144 0,2-1 0 0,0 1 0 0,2 0 0 15,0 1-160-15,0 1-112 16,0 0-32-16,-1 0 0 16,0-1-2224-16,-2 0-448 0,0 0-96 0</inkml:trace>
  <inkml:trace contextRef="#ctx0" brushRef="#br0" timeOffset="52714.11">19870 4124 10127 0,'-6'1'896'0,"-3"-1"-704"0,0 0-192 0,1 0 0 0,3 0 4864 0,5 0 960 16,0 0 176-16,0 0 32 0,0 0-3744 0,0 0-752 15,0 0-160-15,0 0-32 0,10 3-672 0,2 1-144 16,3-2-16-16,5 0-16 0,4 0-176 0,5-1-48 15,3-1 0-15,5 0 0 0,5-1 48 0,2 0 16 16,2-1 0-16,1 0 0 0,-1 0-16 0,-2-1-16 16,0 0 0-16,0 0 0 0,-3-1-144 0,2 1-32 15,-1 1 0-15,-2 1 0 0,-4 1-128 0,-3 0 0 16,-2 2 0-16,-6-1 128 16,-4 0-432-16,-3 1-80 0,-4 1-32 0,-2 0 0 15,-5 1-1760-15,-2 2-368 0,-3-1-64 0,-2 2-12944 0</inkml:trace>
  <inkml:trace contextRef="#ctx0" brushRef="#br0" timeOffset="53075.42">20132 4468 11967 0,'0'0'1072'0,"-2"-5"-864"15,1-3-208-15,1 1 0 0,2 1 3728 0,0-1 704 16,0 2 144-16,-2 5 32 0,0 0-2576 15,0 0-512-15,0 0-112 0,6-2 0 0,-6 2-832 0,5 2-144 16,-2 4-48-16,-1 2 0 0,-1 3-192 0,-1 1-64 16,-1 2 0-16,-1 3 0 0,-1 1 48 0,0 4 0 15,-2 2 0-15,-1-1 0 0,1 0-32 0,0 0 0 16,1-1 0-16,-1 0 0 0,1 0-16 0,1-1-128 16,-1-1 192-16,2-2-64 0,2 0-128 0,0-4 192 0,1-2-192 15,3-1 192-15,-1-2 256 0,3-1 64 16,3-1 16-16,1-4 0 0,1-1 48 0,2-2 16 0,3 0 0 15,0-1 0-15,1 0-208 0,1-2-32 16,1-2-16-16,-1 0 0 0,-2-1-176 0,1 1-32 16,-1 0-128-16,2 0 192 0,-4 0-192 0,0 2 0 0,0 0 0 0,-1-1 0 31,0 1-544-31,0 1-96 0,-1 0-32 0,1 0 0 16,-1-1-1584-16,-1 1-320 0,0 1-64 0,-1-1-7760 0,-3-1-1552 15</inkml:trace>
  <inkml:trace contextRef="#ctx0" brushRef="#br0" timeOffset="53281.34">20516 4661 11055 0,'0'0'976'0,"0"0"-784"0,0 0-192 0,0 0 0 15,-2-5 4384-15,2 5 832 0,-3-4 160 0,3 4 48 16,0 0-3152-16,0 0-624 0,0 0-128 16,0 0-32-16,-5 5-736 0,2 3-160 0,1 2-16 0,-1 2-16 0,2 4-320 0,0 1-64 15,1 2-16-15,-1 0 0 0,1 0-160 16,0 1 128-16,0 1-128 0,1 1 128 0,0 0-128 0,0-1 0 15,1-1 0-15,0-2 128 0,0 1-128 16,0-1 0-16,0-2 0 0,1-1 0 31,-1-3-1184-31,0-2-320 0,0-3-64 0,-2-7-14160 0</inkml:trace>
  <inkml:trace contextRef="#ctx0" brushRef="#br0" timeOffset="53741.09">20982 3465 19343 0,'-1'-13'848'0,"2"6"192"0,1-2-832 0,-1 1-208 16,2-1 0-16,-2 1 0 0,1-2 2240 0,0 1 416 15,2 2 80-15,0 0 16 0,1-2-816 0,-1 3-144 0,0 0-48 0,1 2 0 16,-3-1-464-16,-2 5-112 16,5-3-16-16,1 1 0 0,-1 1-528 0,-5 1-112 15,7 0-32-15,1 2 0 0,-1 2-288 0,1 4-64 0,-1 2-128 0,0 3 192 0,3 5-192 0,0 2 0 0,0 2 0 0,1 4 0 31,-2 5 0-31,0 4 0 16,0 5 0-16,-2 4 0 0,0 3 0 0,-2 5 144 0,-1 3-144 16,-3 4 128-16,-1 5-128 0,0 3 128 0,-5 3-128 0,0 1 128 15,-2-2-128-15,-2-1 160 0,0-2-160 0,-4 1 160 16,0-2-32-16,-2-3 0 0,-4-4 0 0,-2-2 0 0,-2-1-128 16,-1-3 0-16,-2-3 144 0,-1-2-144 15,-3-4-304-15,2-3-128 16,-2-1-16-16,0-3-16 0,2-3-560 15,-4-3-128-15,-4-3 0 0,-3-3-10448 0,-2-4-2096 0</inkml:trace>
  <inkml:trace contextRef="#ctx0" brushRef="#br0" timeOffset="54183.93">19738 3345 24879 0,'0'0'2208'0,"-4"-3"-1760"0,-1 1-448 0,-1 1 0 16,0-1 576-16,0 2 16 0,-2-1 16 0,-1 4 0 15,0 0 352-15,0 3 80 0,-2 3 16 0,0 4 0 0,-2 5-384 0,0 3-80 16,-1 4-16-16,-1 5 0 16,-2 5-144-16,1 6-48 0,0 5 0 0,0 4 0 0,-1 2 16 0,1 3 0 15,-1 4 0-15,2 2 0 0,2 4-96 16,0 0-32-16,1 0 0 0,4-1 0 0,0-2-128 0,3 1-16 15,3 0-128-15,1-3 192 0,2-1-192 0,3-3 176 16,2-2-176-16,2 0 160 0,2-3-160 0,0-1 192 16,3-3-192-16,3-1 192 0,2-3-192 0,3-2 0 15,1 1 0-15,2-5 0 16,2-3-1472-16,5-4-240 0,3-4-32 0</inkml:trace>
  <inkml:trace contextRef="#ctx0" brushRef="#br0" timeOffset="54783.56">21694 3593 21183 0,'0'0'944'0,"0"0"192"0,0 0-912 0,-3-1-224 16,-3-3 0-16,2 2 0 0,1 0 2048 0,3 2 352 15,0 0 80-15,0 0 16 0,0 0-992 0,0 0-192 16,3-3-32-16,2-1-16 0,4 1-608 0,3 1-112 0,4 0-32 0,2-1 0 16,4 1-160-16,4 1-32 0,0 1-16 0,3 0 0 0,0-1-64 0,-4 1-16 15,-1-1 0-15,1 1 0 0,3 0-224 0,-3 1 176 31,-2-1-176-31,-1 0 160 0,-4-1-160 0,3 0 0 16,-5 0 0-16,-2 1 128 0,-3 0-336 0,-2 1-80 0,-2 0-16 0,-7-1 0 16,0 0-2128-16,0 0-448 0,0 0-64 0,0 0-10880 0</inkml:trace>
  <inkml:trace contextRef="#ctx0" brushRef="#br0" timeOffset="55004.45">21917 3605 12895 0,'-12'-2'1152'0,"8"2"-928"0,-2 0-224 0,0 1 0 15,0 1 2464-15,1 0 448 0,-1 1 96 0,2 0 0 0,0 1-976 0,-1 1-208 0,1 2-32 0,0 1-16 16,2 3-640-16,-2 0-128 0,2 1-32 0,-1 2 0 16,2 2-368-16,0-1-80 0,0 1-16 15,1 1 0-15,0 1-48 0,1 1-16 0,0 2 0 0,0-1 0 16,1-1-176-16,-1-1-32 0,1 0-16 0,0 0 0 0,0-1-224 0,-2 1 128 16,1-1-128-16,2 2 0 15,-2-3 144-15,1-1-144 0,-1-1 128 16,1-1-128-16,0 0-304 0,1-1-144 0,-1 0-16 0,0 0-16 15,-1-1-2800-15,0-2-560 0</inkml:trace>
  <inkml:trace contextRef="#ctx0" brushRef="#br0" timeOffset="55384.86">22014 4025 31791 0,'0'0'1408'0,"4"-4"288"0,0-2-1360 0,1 1-336 0,1 0 0 0,1 1 0 16,-1-1 768-16,1 2 64 0,-1 1 32 15,2 2 0-15,0 2-496 0,-1 2-112 0,0 2 0 0,0 1-16 16,-2 0-240-16,0 3 0 0,-2 0 0 0,0 2 0 16,-3 1 0-16,-2 2 0 0,0 0 0 0,-2 2 0 15,0-1 0-15,-1 2 0 0,-1-1 0 0,-2 0 0 16,1-2 0-16,-1-1 128 0,0-1-128 0,1-1 0 0,1-1 352 0,-1-3-32 15,3 0 0-15,1-1 0 0,-1-1 320 0,4-6 48 16,0 0 16-16,-1 6 0 16,1-6-304-16,0 0-48 0,4 4-16 0,1 0 0 0,1-2-160 0,1-1-48 15,1-2 0-15,1 0 0 0,1 0-128 0,0-1 0 16,0 1 0-16,1-1 128 0,1-1-128 0,1 0 0 16,0-2 0-16,0 2 128 0,0 0-128 0,0-1 0 15,-1 1 0-15,0 0 0 0,-1-1 0 0,0 2 0 16,-1 0 0-16,-2 1 0 0,1 0-192 0,-1 0-64 15,-8 1 0-15,7-1-16 16,-7 1-768-16,6 0-160 0,-6 0-16 0,0 0-15584 0</inkml:trace>
  <inkml:trace contextRef="#ctx0" brushRef="#br0" timeOffset="63777.76">21296 5489 20271 0,'0'0'1792'0,"-7"-1"-1424"0,0 0-368 0,0 0 0 16,0 0 448-16,2 1 0 0,-1 0 16 0,1 0 0 15,-2 0 432-15,3 0 64 0,4 0 32 0,0 0 0 16,0 0-240-16,0 0-48 16,-6 1-16-16,6-1 0 0,0 0-288 0,0 0-48 0,0 0-16 0,0 0 0 0,0 0 48 15,8 4 0-15,2-1 0 0,2 0 0 0,1-1 0 0,5-1 16 16,4-2 0-16,4 0 0 0,5 0-48 0,5-2-16 15,7 0 0-15,4 0 0 0,2 0-16 0,5-2-16 16,3-1 0-16,8-2 0 16,8-2-80-16,3 0-16 0,2 0 0 0,3-1 0 0,2 0-208 15,2 0 128-15,3 2-128 0,-2-2 0 16,-6 0 0-16,0 3 0 0,-1 2 0 0,-4 2 0 16,-4-1 0-16,-7 1 128 0,-7-1-128 0,-4 2 0 0,-6 0 0 0,-5 0 144 15,-5-1-144-15,-4 1 128 0,-3 1-128 0,-3 1 0 16,-4 0 144-16,-4-1-144 0,-1 1 0 0,-4 0 144 0,-2 0-144 15,-1 0 0-15,-3-1 0 0,-2 0 0 0,-6 2 0 0,0 0 0 16,0 0-512 0,0 0-64-16,0 0-16 0,0 0-9648 15,0 0-1920-15</inkml:trace>
  <inkml:trace contextRef="#ctx0" brushRef="#br0" timeOffset="64164.27">24080 5019 29487 0,'-2'-3'2624'0,"2"3"-2112"0,-5-3-512 0,1 1 0 0,0-1 0 0,-4 3 0 16,-2 0 0-16,-2 3 0 16,-1 1 416-16,-3 3-32 0,-1 1 0 0,-3 4 0 15,-2 4 128-15,-1 3 0 0,0-1 16 0,0 4 0 16,0 4-320-16,3 0-64 15,0 0-16-15,5 1 0 0,2-1-128 0,6 1 0 0,1-1 0 0,4-1 0 16,3-1 0-16,5 0 0 0,1-1 0 0,5-1 128 0,-1-3 80 0,4 0 16 16,0-2 0-16,2-3 0 15,0-3-48-15,1-2-16 0,-1-2 0 0,1-2 0 16,1-3-16-16,-1-3 0 0,-1-2 0 0,-1-3 0 16,-1-2 32-16,-2-1 0 0,-1-2 0 0,-2-2 0 15,-2-1 16-15,-3 0 0 0,-3 0 0 0,-2 1 0 0,-2 1 352 16,-3 1 80-16,-5 0 16 0,-1 3 0 0,-2 1-176 0,-2 3-16 15,0 0-16-15,-2 4 0 16,-1 2-432-16,-2 2 0 0,-1 0-144 0,0 2 144 16,0-1-464-16,2 2 16 0,3-2 0 0,2 3 0 15,2-1-1472-15,2 0-272 0,1 1-64 0,6-1-7792 16,3-7-1536-16</inkml:trace>
  <inkml:trace contextRef="#ctx0" brushRef="#br0" timeOffset="64684.91">23949 4883 25791 0,'-4'-3'2304'0,"-1"-2"-1856"0,1 1-448 0,-2 1 0 15,0-1 240-15,-2 2-48 0,-1 1-16 0,-1 1 0 16,-2 0 384-16,-1 2 80 0,-1 1 0 0,-3 3 16 15,0 1-80-15,-3 1-32 0,-1 2 0 0,-1 3 0 0,-1 3-112 0,-1 4-32 16,0 1 0-16,-2 4 0 16,1 3-160-16,0 4-48 0,-1 2 0 0,4 3 0 15,-1 2-192-15,1 2 0 0,1 0 0 0,3-2 0 0,0 0 192 16,2-1-64-16,1 1-128 0,3-2 192 0,2 0 112 0,3-2 16 16,1-1 0-16,3 0 0 15,2-1-64-15,2-1 0 0,2-1 0 0,4-2 0 0,1-1-48 0,3-3-16 16,4-3 0-16,0-1 0 0,2-2 0 0,4-2-16 15,3 0 0-15,2-3 0 0,3-3-176 0,3-3 128 16,4-4-128-16,4-4 128 0,5-3-128 0,2-4 160 16,0-3-160-16,2-4 160 0,-2-6-160 0,0-3 128 15,-1-4-128-15,0-4 128 0,-1-3 0 0,-4-4 0 0,0 0 0 0,-3-3 0 16,-3-2 16-16,-6 2 0 0,-2 0 0 16,-5 1 0-16,-5 1 208 0,-2-1 32 0,-4 2 16 0,-4 1 0 15,-3 2 256-15,-4 1 48 16,-4 2 16-16,-2 0 0 0,-4 0-16 0,-3 0 0 15,-4-1 0-15,-3 1 0 0,-2 1-256 0,-3 0-48 16,0 0-16-16,1 3 0 0,-2 4-192 0,1 2-64 0,1 2 0 0,1 3 0 16,0 1-128-16,1 4 0 0,1 4 0 0,0 1 0 15,2 3-288-15,-1 2-32 0,1 5-16 0,-1 1 0 32,-1 3-1744-32,-1 1-352 0,-1 2-64 0,-1 1-15264 0</inkml:trace>
  <inkml:trace contextRef="#ctx0" brushRef="#br0" timeOffset="79170.11">2027 8488 28559 0,'-14'5'2544'0,"9"-3"-2032"0,5-2-512 0,-3 4 0 16,-2-1 704-16,5-3 64 15,0 0 0-15,0 0 0 0,0 0-560 0,0 0-208 0,9-4 176 0,1-4-176 0,1-3 416 0,3-3-16 16,-1-4 0-16,4-5 0 0,3-6-16 0,2-5 0 31,5-4 0-31,2-6 0 0,3-7 0 0,4-6-16 0,3-8 0 16,3-8 0-16,1-6-64 0,-2-9-16 16,-2-8 0-16,-3-4 0 0,-1-6-160 0,-4 1-128 0,-2 3 192 0,-5 8-192 0,-5 11 0 0,-5 10 0 15,-6 15 0-15,-3 12 0 16,-4 9 416-16,-3 10 32 0,-4 7 0 0,-3 9 0 0,-1 7-112 0,-2 6-16 15,-1 3 0-15,-1 6 0 16,1 7-320-16,-1 4 0 0,3 4 0 0,1 5 0 16,2 2-160-16,3 2 160 0,1 2-192 0,4 2 192 0,0 1-176 0,4 1 176 15,2-2-160-15,2 1 160 0,2 0-160 0,1-2 160 16,2-2-160-16,0-1 160 0,2-1 0 0,-3-1 0 16,0-3-128-16,0 0 128 0,-2-4 0 0,0-2 0 15,-3-3 0-15,0-1 0 0,-3-3 0 0,-1-2 0 16,-2-1 0-16,-2 0 0 0,-3-2 240 0,-1-1-64 15,-3-4-16-15,-2 1 0 0,0-1 256 0,-2-1 48 16,-2-1 16-16,-1-1 0 0,-1-1-304 0,0-2-176 16,-1-1 192-16,3-1-192 15,-5-1-912-15,3-1-304 0,-1-3-48 0,4-4-16 16,1-2-1056-16,4-2-224 0,6-4-32 0</inkml:trace>
  <inkml:trace contextRef="#ctx0" brushRef="#br0" timeOffset="79871.08">2749 7414 24063 0,'0'0'1072'0,"8"6"208"0,0-1-1024 16,0 3-256-16,0 1 0 0,-1 0 0 0,0 2 1440 0,-2 2 224 0,-1 0 64 0,-2 2 0 16,1 1-384-16,-1 1-80 0,-1 1-16 0,1-1 0 0,-1 1-608 15,1 0-112-15,-1-2-16 0,0 2-16 16,0-2-288-16,1 0-48 0,3-3-16 0,0-1 0 16,2-2-144-16,-2-3 0 0,2-1 144 0,0-2-144 0,1-3 160 0,0-2-32 15,3-3-128-15,1-3 192 0,-1-3-192 0,1-3 0 16,1-4 0-16,2-5 0 15,-4-5 0-15,0-2 0 0,0-3 0 0,-1 1 0 0,-2-2 0 0,-1 5-240 32,-3 5 80-32,0 5 16 0,-3 2 320 0,0 5 64 0,-1 3 16 0,0 8 0 0,0 0 432 0,0 0 80 15,-6 3 32-15,2 2 0 0,1 4-448 0,-1 3-96 16,0 3 0-16,2 3-16 0,0 1-240 0,1 2 0 16,-1-2 0-16,4 2 0 0,0 0 0 0,1-1 0 0,0-1 0 0,3-2 0 15,-1 0 0-15,3-2 0 0,1-2 0 16,1 0-160-16,0-5-16 0,0-1 0 0,1-4 0 0,1-3 0 15,0-4-16-15,0-3-16 0,1-2 0 16,1-4 0-16,1-4 64 0,0-4 16 0,-2-6 0 0,2-3 0 16,-2-7 128-16,1-3 0 0,-1-4 0 0,0-3 0 15,1 1 0-15,-3 3 0 0,-3 5 0 0,-1 5 0 16,-3 4 0-16,-1 5 0 0,-3 4 128 16,-1 5-128-16,-1 2 656 0,0 5 64 0,-1 3 16 0,3 5 0 15,-7 2-240-15,1 2-48 0,-1 4-16 0,1 5 0 16,-2 2-432-16,0 4 0 0,-2 3 0 0,1 2 0 0,2 4 0 15,-1 1 0-15,0 2 0 0,2 1 128 0,-1 0-128 16,1-1 0 0,0-2-192-16,3-1 192 0,-1-2 0 0,2-1 0 15,0-5 0-15,2-2 0 0,0-4 0 0,0-3 0 0,1-2 0 16,-1-9 0-16,0 0-192 0,0 0 192 0,7-1-160 0,0-3 160 0,1-4 0 16,2-4 0-16,1-4 0 0,1 1 0 15,1-3 0-15,2 2 0 0,1 1 0 0,0 1 0 0,-2 3 0 16,0 4 0-16,0 1 0 0,0 4 0 0,-2 2 192 0,0 3 0 15,-1 3-16-15,1 3 0 0,-2 3 144 0,-1 1 48 16,-3 1 0-16,0 3 0 0,-2-1-96 0,-2 2-16 16,-1 0 0-16,-2 0 0 0,-1 0-96 15,-3-1-32-15,-3 2 0 0,-1 0 0 0,-2-2 0 16,-1 0-128-16,-1-2 192 0,-1-1-64 0,-2-1-128 0,1-4 0 16,-2-1 0-16,3-2 128 0,1-4-336 0,2-1-80 0,1-2-16 0,2-4 0 31,2-1-736-31,1-4-160 0,5-3-16 0,2-5-16 15,6-5-2096-15,6-3-432 0,7-3-80 0,5-2-6288 0,2-2-1264 0</inkml:trace>
  <inkml:trace contextRef="#ctx0" brushRef="#br0" timeOffset="80494.99">3608 7347 25055 0,'0'0'1104'0,"7"0"240"0,-7 0-1088 15,0 0-256-15,0 0 0 0,0 0 0 0,0 0 2000 0,0 0 352 32,0 0 64-32,0 0 16 0,0 0-720 0,0 0-144 0,0 0-32 0,-3 8 0 0,0-2-832 0,0 3-192 15,-1-1-16-15,2 3-16 16,-1 1-352-16,1 1-128 0,0 1 0 0,0 2 0 0,2 0 0 0,2 2 0 15,-2 1 0-15,4 0 0 16,-1 1 0-16,1 0 0 16,1-1 0-16,0-1 0 0,-1 0 0 0,0-2 0 0,0 0 0 0,1-2 0 0,-3-1 0 0,-1-2 0 15,0-1 0-15,0-2 0 16,-1-1 0-16,0-7-128 0,0 0 128 16,0 0 0-16,-4 4 0 0,0-1 0 0,-2-1 0 0,1 1 0 0,-2-1 256 0,0-1-64 0,0-1 0 15,-1 1 0-15,0 0 336 0,2-1 64 0,-1 0 16 16,7 0 0-16,0 0-352 15,0 0-64-15,-4-3 0 0,4 3-16 0,-4-6-176 0,4-1 0 0,3-2 0 0,2-3 0 16,4-3 0-16,3-2-144 0,2-3 0 16,4-2 0-16,2-2-64 15,4-4-16-15,3-1 0 0,1-3 0 16,-1-2-112-16,1-2-32 0,-2-1 0 0,0 0 0 16,-6-1 368-16,-1 4-144 0,-3 4 144 0,-4 5 0 15,-4 3 0-15,1 5 272 0,-2 3-16 0,-3 4-16 16,-2 4 192-16,-2 6 32 0,0 0 16 0,0 0 0 0,0 0-64 0,0 0-16 15,-2 11 0-15,-1 3 0 0,-1 2-400 0,-1 4 0 16,1 4 128-16,0 2-128 0,-1 1 0 0,-1 4 0 16,1 2 144-16,1 0-144 0,-1 2 0 0,2-3 0 15,2-1-160-15,2-2 160 0,1-3 0 0,2-2-128 16,2-2 128-16,1-2 0 0,-1-6 0 0,3-1 0 16,1-5-128-16,1-1 128 0,2-3-384 0,1-3 0 15,3-4-16-15,2-3 0 0,-3-5 128 0,4-4 16 16,0-5 16-16,-1 0 0 0,1-4 240 0,-1-1-192 15,-1-1 192-15,-4 2-192 0,-2 0 192 0,-1 6 0 0,-2 1 0 16,-3 4 0-16,0 3 144 0,-1 4 80 16,-5 6 16-16,0 0 0 0,0 0 224 0,0 0 48 0,0 0 16 15,0 8 0-15,-2 3-272 0,1 3-48 0,-1 1-16 0,1 1 0 16,1 2-192-16,1 0 0 0,-1-1 0 0,0 1 0 16,0-1 0-16,2 0 0 0,2-2 0 15,2-1 0-15,1-2 0 0,-2-1 0 0,2-3 0 16,0-1 0-16,2-1-176 0,1-3-80 0,2-1 0 0,1-2-16 15,3-2-1360-15,0-5-272 0,2-3-48 0,-1-5-10320 16,1-6-2064-16</inkml:trace>
  <inkml:trace contextRef="#ctx0" brushRef="#br0" timeOffset="80644.21">4371 7062 33167 0,'-24'-10'2944'0,"10"6"-2352"0,-8-2-464 0,0 0-128 0,-1-1 832 0,-1 0 128 0,1 1 48 0,2-1 0 15,2 1-592-15,-1 0-112 16,3 1-32-16,3 0 0 0,1 3-272 0,2 0 0 15,0 1 0-15,3 1 0 16,2 0-1840-16,-1 3-464 0,1 3-112 0</inkml:trace>
  <inkml:trace contextRef="#ctx0" brushRef="#br0" timeOffset="81301.7">3808 7316 41055 0,'-6'1'896'0,"2"0"192"0,4-1 48 0,0 0 16 0,0 0-912 0,0 0-240 0,0 0 0 0,0 0 0 0,0 0 368 0,11 3 16 15,2-2 16-15,3 0 0 16,3 0-688-16,3-1-144 0,4-2-16 0,1-1-16 16,5 0 128-16,3-3 16 0,2-2 16 0,4 0 0 15,3-3-928-15,3 0-192 0,2-3-48 0,-5 0 0 16,0-2-512-16,-2 0-96 0,-4-3-32 0,-2 2 0 16,-6 2 640-1,-4 1 112-15,-5-1 16 0,-5 7 16 0,-4 1 2624 0,-3 2 528 16,-2 0 96-16,-7 5 32 0,0 0 496 0,0 0 112 0,0 0 0 0,0 0 16 15,0 0-1136-15,-5 8-224 0,1 2-64 0,-2 2 0 0,1 3-592 0,-1 2-128 16,1 1-32-16,0 3 0 0,1 1-160 0,0 3-48 16,-1-1 0-16,2 0 0 15,1 0 0-15,1 0-16 0,1-1 0 0,1 1 0 0,1-2-176 0,2-2 160 0,2 0-160 16,0-2 160-16,2-2-160 16,2-1 0-16,2-1 0 0,1-3 128 0,2-2-128 0,-1-3 0 15,1-1 0-15,4-3 0 0,0-3 0 0,1-4 0 16,-1-1-224-16,2-5 80 0,1-6 144 0,-1-1-192 0,-2-2 192 0,-3-2-192 15,0 1 192-15,-5 1-128 0,-1 4 128 0,-3 1-128 16,-1 3 416-16,-2 3 96 0,0 3 0 0,-4 6 16 16,0 0-80-16,0 0-32 0,0 0 0 0,0 0 0 15,0 0-112-15,-4 9-32 16,1 2 0-16,0 2 0 0,2 2-144 0,-2 2 0 16,1-1 0-16,1 2 0 0,1-1 0 0,1 1 0 0,0 1 0 0,3-2 0 15,-2 0 0-15,3-2 0 0,1-2 0 0,0 0 0 16,2-2 0-16,2-3 0 0,0-1 0 0,1-2 0 15,1-1 0-15,1-3 0 0,-1-1 0 0,1-2-176 0,2-4 176 0,0-2 0 16,1-1 0-16,0-5 0 0,1-2 0 0,-2-3 0 16,1-1 0-16,0-1-128 0,-3 1 128 0,0 1 0 15,-2 0 0-15,-2 4 0 16,-2 3 0-16,-2 2 128 16,-2 2-128-16,1 3 128 0,-4 5 0 0,0 0 0 0,0 0 0 0,0 0 0 15,0 0 64-15,0 0 32 0,1 6 0 0,1 3 0 16,-1 1-224-16,1 1 0 0,2 0 0 0,-1 1 0 0,0 1 0 0,3 0 0 15,-1-1 0 1,2 2 0-16,-1 0 0 0,2-2 0 16,1 0 0-16,1-1 0 0,1-1 0 0,1-1-192 0,0-3 192 0,1 0-208 15,0-2-1216-15,-2 0-240 16,2-3-64-16,-2-1 0 0,0-2-1024 0,-2-3-224 0</inkml:trace>
  <inkml:trace contextRef="#ctx0" brushRef="#br0" timeOffset="81475.6">4671 7220 36863 0,'-35'-14'3264'0,"21"9"-2608"0,0 0-528 0,0 2-128 0,3-1 1280 0,2-1 240 15,3 1 32-15,2-1 16 0,4 5-1248 0,0 0-320 16,3-5 0-16,5 0 0 0,3 1 0 0,6 1 0 16,5-1-176-16,8 0 176 0,5-1-320 0,4-2 32 15,0 0 16-15,3 0 0 16,2-2-1264-16,3 0-256 0,4-2-64 0,3-1-14592 0</inkml:trace>
  <inkml:trace contextRef="#ctx0" brushRef="#br0" timeOffset="82279.49">5537 6922 23951 0,'0'0'2128'0,"0"0"-1696"0,-4 3-432 0,-1 0 0 16,2 2 2352-16,-1 2 384 0,-2 1 80 0,3 2 0 16,-3 3-1280-16,2 1-272 0,0 3-48 0,-1 1-16 15,1 3-288-15,0 1-48 0,1 2-16 0,0 2 0 16,0 0-240-16,0 3-48 0,1-1-16 0,2 2 0 15,0-1-224-15,2-2-64 0,2 1 0 0,0-2 0 16,2-1-256-16,1-1 128 0,1 0-128 0,2-4 0 16,0-2 192-16,3-3-192 0,0-2 192 15,0-4-192-15,1-1 128 0,0-2-128 0,0-5 0 0,2-2 0 0,-1-4 0 0,1-4 0 16,1-3-160-16,-1-3 160 0,-1-4 0 16,-2-1 0-16,0 1 0 0,-2 0 0 0,-2 2 0 0,0 2 0 15,-3 2 0-15,0 2 0 16,-2 2 0-16,0 2 208 0,-2 3-16 0,-2 4-16 0,0 0 176 0,0 0 32 15,0 0 16-15,0 0 0 16,-2 7-176-16,-1 0-32 0,1 2-16 0,0 0 0 0,0 2-176 0,1 1 0 16,0 0 0-16,1 1 0 0,0 2 0 0,0-2 0 15,1-1 0-15,1 0 0 0,1-1 0 0,0-1 0 0,2-1 0 16,1-2 0-16,2 0 0 0,1-1 0 0,1-3 0 16,-1-1 0-16,-3-1-144 0,3-1 144 0,1-1 0 15,1-2 0-15,1-2-144 0,1-2 144 0,2-3 0 0,0-2-144 16,1-4 144-16,1 1 0 0,-2-1-144 15,1 2 144-15,-3 1 0 0,1 1 0 0,-1 3 0 0,-2 2 0 16,-1 2-176-16,-1 2 176 0,-1 0-128 0,-2 2 128 16,-6 1 0-16,7 3 0 15,-7-3 0-15,6 5 128 0,-1 1-128 0,1-1 192 0,-2 2-64 16,1-1 0-16,1 2-128 0,-1-1 0 0,2-1 0 0,1 2 128 16,-1 0-128-16,2-2 0 0,2 0 0 0,1-2 0 15,0 0 0-15,3 0 0 0,0-1 0 0,2-1 0 0,0-1 0 16,1-1 0-16,-1-2 0 15,2-1 0-15,2-3 0 0,-1-1 0 0,2-3 0 0,0-1 0 16,0-1 0-16,0 0 128 0,1-1-128 0,-2 1 128 0,-2 0-128 0,-2 0 0 16,0 1 128-16,-2 2-128 0,-2 2 0 0,-1 0 0 15,-3 2 0-15,0 0 128 16,-4 1-128-16,2-1 128 0,-7 5-128 0,3-4 128 0,-3 4 0 0,0 0 0 16,0-7 0-16,-1 1 0 15,-1-1-832-15,-1 1-144 0,-3-2-48 0,0 1 0 0,-2 1 1456 16,0-1 272-16,-1 0 64 0,1 2 16 0,-2 1-912 0,1 1 0 0,0 2-272 0,0 1 64 15,1 1 48-15,-1 3 16 0,1 1 0 0,-1 3 0 16,3 4 0-16,0 2 0 16,2 3 0-16,-1 1 0 0,1 3 144 0,2 4-192 0,-2 2 192 0,1 3-192 15,-1 3 192-15,0 2 0 0,1 2 0 0,0 3 0 16,0 0 0-16,0-1 0 0,1 0 0 0,1-2 0 16,0-2 0-16,1-2 0 0,0-2 0 0,0-2 0 15,0-3 0-15,0-3 144 0,0-3-16 16,0-2-128-16,0-4 192 0,0-3-64 15,0-1 0-15,0-5-128 0,0-5 208 0,0 0-64 16,0 0-16-16,0 0 0 0,-6-4-400 0,2-4-96 0,-1-3-16 0,-1-3 0 16,-1-6-2704-16,1-4-560 15</inkml:trace>
  <inkml:trace contextRef="#ctx0" brushRef="#br0" timeOffset="82442.97">5961 6860 37775 0,'-18'-18'1664'0,"10"11"368"0,1 1-1632 0,-1 0-400 0,1 2 0 0,3 0 0 0,-3-1 608 0,3 1 32 16,4 4 16-1,0 0 0-15,0 0-656 0,0 0 0 0,0 0-208 0,0 0 48 16,0 0-1840 0,0 0-368-16,0 0-80 0</inkml:trace>
  <inkml:trace contextRef="#ctx0" brushRef="#br0" timeOffset="82595.21">5489 7061 40031 0,'0'0'1776'0,"0"0"352"0,0 0-1696 0,0 0-432 15,0 0 0-15,4-4 0 0,2-1 384 0,0 2 0 16,3 1 0-16,4 1 0 0,5 1-64 0,5 1 0 16,2-2-16-16,4-1 0 0,2 1-304 0,2-1 0 15,1 1-128-15,3-2-12432 16,1-3-2480-16</inkml:trace>
  <inkml:trace contextRef="#ctx0" brushRef="#br0" timeOffset="83233.09">7919 6877 34095 0,'0'0'3024'0,"0"0"-2416"15,-5-2-480-15,5 2-128 0,0 0 464 0,0 0 80 16,0 0 16-16,8 0 0 0,0-1 144 0,2 0 16 15,3 1 16-15,2 1 0 0,2 0-32 0,4 0 0 0,3 0 0 0,1 0 0 16,-1 2-320-16,4-1-64 0,1-2 0 0,2 1-16 16,2 0-176-16,0-1-128 0,-1 0 192 0,1-1-192 15,0 0 160-15,-3 0-160 0,-5-2 128 0,-2 1-128 16,-3-1-128-16,-3 0-128 0,-4-1 0 0,-3 2-16 31,-2-1-688-31,-2 0-128 0,-6 3-16 0,0 0-16 0,-2-6-768 0,-3 1-160 0,-2 1-16 0,-4 2-16 16,-4 1 288-16,-1 2 64 0,-3 0 16 15,0 2 0-15,0 2 1904 0,-2-1 368 16,0 2 80-16,1 0 0 0,2 1 1216 0,1 0 256 0,3-1 32 0,0 3 16 16,2 2-560-16,3 2-96 0,-2 3-32 0,4 1 0 0,0 2-624 15,2 2-128-15,0 2-16 0,2 1-16 0,3 2-304 0,0 3-64 16,0 1-16-16,2 1 0 0,-1-1-160 16,1 1-16-16,1 0-128 15,-1-1 192-15,0-3-192 0,1 1 0 0,1-2 0 0,0-1 0 16,-1-2-1600-16,2-2-384 0,-1-2-64 0,2-2-15312 0</inkml:trace>
  <inkml:trace contextRef="#ctx0" brushRef="#br0" timeOffset="83388.31">8499 7326 35007 0,'0'0'3120'0,"0"0"-2496"16,0 0-496-16,-1 9-128 0,1 0 512 0,0 2 96 0,0 1 16 0,1 1 0 15,-1 0-48-15,0 1-16 0,0 2 0 0,0-1 0 16,0 1-272-16,2 0-48 0,0 1-16 0,-1-2 0 15,0-1-224-15,1 1-160 0,0-2 32 0,2-1-11680 16,1-2-2336-16</inkml:trace>
  <inkml:trace contextRef="#ctx0" brushRef="#br0" timeOffset="83851.25">9608 7039 30575 0,'0'0'1344'0,"0"0"304"0,-1-6-1328 0,0 2-320 16,-1-1 0-16,1-2 0 0,1 0 720 0,2 1 80 15,-1-3 16-15,1-1 0 0,2-1 32 16,-1-1 16-16,0 0 0 0,-1-1 0 0,2-6-160 0,-2 0-16 16,0-1-16-16,-1 0 0 0,-2-1-224 0,0 1-64 15,-2 1 0-15,-2 3 0 0,0 0 112 0,-2 4 16 16,-1 2 0-16,2 5 0 0,-2 0 176 0,0 3 32 0,0 1 16 0,-2 3 0 16,0 3-512-16,0 2-96 15,0 3-128-15,-2 8 176 0,1 2-176 0,1 4 0 16,1 3-192-16,2 4 192 0,1 4-176 0,1 4 176 0,-1 3-128 0,3 3 128 15,2 2 0-15,2 1 0 0,-1 2 0 0,1-1 0 16,0 0 0-16,1-2 0 16,0-2 0-16,2-1 0 0,-1-2 0 0,1-1 176 0,-1-3-176 0,0-3 192 15,1-2-192-15,0-3 128 0,-2-3-128 16,-1-3 128-16,-1-3-128 0,0-3 192 0,0-1-192 0,-1-3 192 0,0-3-192 0,-2-1 0 16,0-2 144-16,0-2-144 31,-3-1-1616-31,1-2-400 0,-2-2-80 0,0-2-16192 0</inkml:trace>
  <inkml:trace contextRef="#ctx0" brushRef="#br0" timeOffset="83990.47">9258 7502 37599 0,'0'0'1664'0,"2"-5"352"0,1-1-1616 0,2 1-400 0,1-2 0 0,4-1 0 16,3 1 176-16,3-1-48 0,1 0-128 0,3 0 192 15,3 2-64-15,1 0-128 0,0 1 176 0,4-1-176 16,0 3 0-16,2 0-224 0,2 1 16 0,4-1-11040 15,2 0-2192-15</inkml:trace>
  <inkml:trace contextRef="#ctx0" brushRef="#br0" timeOffset="84291.47">9914 7180 31327 0,'0'0'2784'0,"0"0"-2224"15,0 0-560-15,0 0 0 0,0 0 1536 0,0 0 208 16,0 0 48-16,0 0 0 0,0 0-1072 0,7 4-208 0,-1 3-32 0,1 0-16 15,1 2-128-15,0 2-16 16,1 2-16-16,1 3 0 0,-1-1-112 0,0 2-32 16,-2 0 0-16,0 0 0 0,-2-2 16 0,0 1 0 15,-2-1 0-15,-1-1 0 0,1 0-48 0,-2-3 0 16,0-3 0-16,-1-1 0 0,0-7 64 0,0 0 0 16,0 0 0-16,0 0 0 0,0 0 416 0,0 0 96 15,4-8 0-15,2-2 16 0,-1-2-224 0,3-3-48 0,1-3-16 0,1-3 0 16,1-2-304-16,1 0-128 15,3 1 0-15,-1 0 128 0,0 2-128 0,0 3 0 0,-2 0 0 16,2 3 0-16,-1 1-256 0,1 2 0 0,0 0 16 0,-1 3 0 16,0 1-1600-16,2 3-320 0,-2 0-64 0,0 0-16 15,0 2-1264-15,2 0-256 0</inkml:trace>
  <inkml:trace contextRef="#ctx0" brushRef="#br0" timeOffset="84544.69">10443 7152 18431 0,'0'0'1632'0,"-4"6"-1312"0,-2 1-320 0,3 1 0 0,-3 2 2880 0,2 1 496 15,0-1 96-15,0 2 32 16,1 1-1808-16,1 0-352 0,1 1-80 0,1-1-16 0,0 1-224 0,1-1-32 16,1-1-16-16,1 1 0 15,2-2-368-15,1-2-80 0,2-1-16 0,0-1 0 0,1-2 16 0,0 0 0 16,1-3 0-16,1-2 0 0,1-1-64 0,2-3-16 16,-3 0 0-16,1-4 0 0,-1-2-112 0,0-3-16 15,-1-2-16-15,-2-3 0 0,-1-3 16 0,-3 0 0 16,-1 1 0-16,-2-1 0 0,-3 0-128 0,-3 2-32 15,-3 3 0-15,1-1 0 0,-2 4-160 0,-1 2 0 16,-1 2 0-16,0 2 0 16,-1 2-352-16,1 3-96 0,1 2-32 0,0 1 0 0,1 2-1520 0,3 3-304 0,-1 1-64 0,3 2-9680 15,0 0-1936-15</inkml:trace>
  <inkml:trace contextRef="#ctx0" brushRef="#br0" timeOffset="84957.02">10750 7328 29887 0,'0'0'1328'0,"3"9"272"0,0 0-1280 0,-1 0-320 16,0-2 0-16,0 1 0 0,-1 1 1808 0,0-1 304 0,-1-3 64 0,0-5 16 0,0 6-368 0,0-6-80 16,0 0-16-16,0 0 0 15,0 0-800-15,0 0-160 0,0 0-48 0,7-2 0 0,0-1-336 16,1-1-64-16,3-3 0 0,0-1-16 16,-1 1-304-16,1-3 0 0,2-1 128 0,1 0-128 0,0-1 0 0,-2 0 0 15,1 3 0-15,-1 1 0 0,-1 3 0 0,0 0 0 16,-1 3 0-16,-1 1 0 0,-2 2 0 0,-1 1 0 15,1 3 0-15,-3 0 0 16,2 2 0-16,-2 0-144 0,1 2 144 0,0 0-128 0,2 1 128 0,-3 0 0 16,2-1 0-16,0 1-128 0,2-3 128 0,2 1 0 15,1-1 0-15,0-3 0 0,1-2 0 0,0 0 0 0,1-1 0 16,2-2 0-16,-1-3 0 16,1 0 0-16,0-3 0 0,-1-1 0 0,0-1 0 15,2-2 0-15,-1-1 128 0,0 0-128 0,0 0 160 0,-2 1-32 16,-1 1-128-16,-2 3 192 15,-2 1 128-15,-2 1 0 0,0 2 16 0,-6 3 0 0,0 0-160 0,6 4-48 0,0 1 0 0,-2 3 0 0,1 2 80 16,-2 2 16-16,0 0 0 0,0 2 0 16,2 2-224-16,-1-1 128 0,1-1-128 15,0 0 0-15,1-2 0 0,0-1 0 0,1-1 0 0,1-3 0 16,0 0-192-16,2-4-128 16,2-2-16-16,3-3-16 0,2-5-2880 15,4-4-576-15</inkml:trace>
  <inkml:trace contextRef="#ctx0" brushRef="#br0" timeOffset="85378.46">13105 6861 31327 0,'-4'-4'2784'0,"-2"2"-2224"0,0 0-560 0,-1 0 0 16,-3 0-272-16,-1 1-176 0,-2 1-16 0,-3 2-16 15,-3 3 1520-15,-2 2 304 0,-1 1 64 0,-3 3 16 0,-3 1-80 0,0 3-32 16,1 3 0-16,2 1 0 0,2 3-624 16,2 3-128-16,2 1-32 0,4-1 0 0,3 1-320 0,3-1-64 15,2 0-16-15,4 1 0 0,2-3 112 0,3-1 16 16,2-4 0-16,4 1 0 0,1-2-32 0,2-4 0 15,1-2 0-15,3-2 0 0,1-3 160 0,1 0 16 16,2-5 16-16,1-2 0 0,0-3-144 0,0-1-16 16,-2-3-16-16,0-3 0 0,-3-1-16 0,0-1 0 15,-4 0 0-15,-3-1 0 0,-1 3 32 0,-3-1 16 16,-1 1 0-16,-2 3 0 0,-4 0 32 0,-1 1 0 0,-3 2 0 0,-1-1 0 16,-4 2-176-16,-1 2-128 15,-1 2 192-15,-1 0-192 0,-2 1-208 0,0 1-160 0,-3-1-16 16,1 2-16-1,0 3-1296-15,3-1-256 0,1 1-48 0,2-1-10928 16,0 1-2176-16</inkml:trace>
  <inkml:trace contextRef="#ctx0" brushRef="#br0" timeOffset="85747.37">12960 6841 35935 0,'-21'-14'1600'0,"10"9"320"0,-3 1-1536 0,-2-1-384 0,-1 2 0 0,-2 1 0 15,-1 2 992-15,-1 1 128 0,-2 2 32 0,1 4 0 0,-1 4-320 0,0 2-64 16,1 3-16-16,2 2 0 0,1 4-240 0,0 4-64 16,2 3 0-16,2 4 0 0,2 1-208 15,3 3-48-15,2 0-16 0,3 2 0 0,2 1-176 16,3-1 0-16,4-2 0 0,1-1 0 0,3 0 0 0,3-2 128 16,2-3-128-16,3-3 0 0,2-1 160 15,1-4-160-15,4-2 192 0,2-4-192 0,3-3 144 0,4-1-144 0,3-6 0 0,2-3 144 16,2-6 0-16,-1-2 0 0,0-7 0 15,0-4 0-15,2-6 48 0,-1-5 0 16,-1-3 0-16,0-8 0 0,0-4 0 0,-2-7 16 0,-1-2 0 16,-5-3 0-16,-6-2-16 0,-5 1-16 15,-5 3 0-15,-6 3 0 0,-9 3 144 0,-5 2 16 16,-5 3 16-16,-5 5 0 0,-6 3 16 0,-4 5 0 16,-4 2 0-16,-3 3 0 0,-4 3-368 0,0 6 0 15,0 4 0-15,-2 3 128 0,1 5-128 0,-1 3-256 0,1 3 64 0,0 3 0 31,2 1-1184-31,1 4-240 0,3 1-48 0,3 3-16 0,4 3-1184 0,3 4-224 0,3 3-48 0</inkml:trace>
  <inkml:trace contextRef="#ctx0" brushRef="#br0" timeOffset="86079.78">14899 6614 43711 0,'-10'-10'1936'0,"6"8"400"0,0 2-1872 0,4 0-464 16,0 0 0-16,-6 4 0 0,1 0 272 0,0 4-32 0,1 2-16 0,-1 3 0 15,2 4 128-15,1 2 32 0,0 3 0 0,0 3 0 16,-1 3-144-16,1 2-32 0,1-1 0 0,0 2 0 16,0 0-208-16,0 0 128 0,0-1-128 0,0 1 0 15,1-1 0-15,-3 0 128 0,1-1-128 0,0-1 0 16,0-3-864-16,0-2-224 0,0-2-32 0,1-3-16 31,0-4-2128-31,0-3-448 0</inkml:trace>
  <inkml:trace contextRef="#ctx0" brushRef="#br0" timeOffset="86429.84">14608 7005 35007 0,'0'0'3120'0,"0"0"-2496"31,0 0-496-31,0 0-128 0,0 0 176 0,4-5 16 0,3 2 0 0,3 0 0 16,5 1 48-16,4-2 16 0,4 1 0 0,3 0 0 0,4-1 80 0,1 1 32 16,1 0 0-16,-1 0 0 15,-2-1-208-15,2 2-32 0,0 1-128 0,-1 1 192 0,-3 0-192 0,-2 2 128 16,-2 1-128-16,-2 2 0 0,-3 0 128 0,-4 3-128 0,-1 2 0 15,-5 0 144 1,-1 1 112-16,-3 0 32 0,-2 0 0 0,1 0 0 16,-1 0-80-16,-1 0-16 15,0 1 0-15,2-1 0 0,3-2-192 0,-2-2 0 0,2 0 128 16,1 0-128-16,0-4 320 0,1-1 0 0,0-2 16 0,2-2 0 0,0-2 176 0,1-3 16 16,-1-2 16-16,-1-1 0 0,-1-2 48 15,-2-2 16-15,0-3 0 0,-3 0 0 16,-2-1-48-16,-2 1-16 0,-3-1 0 0,-3 1 0 0,-2 3 80 0,-1 1 16 15,-2 3 0-15,-2 2 0 0,-1 2-256 0,-2 1-64 16,-1 3 0-16,2 2 0 0,-1 0-320 0,2 3-192 16,1 3 32-16,2 1 0 15,-2 0-1184-15,3 3-224 0,3 1-48 0,0 2-16 16,2 1-1616-16,4 0-320 0</inkml:trace>
  <inkml:trace contextRef="#ctx0" brushRef="#br0" timeOffset="86948.67">16833 6545 30575 0,'0'0'1344'0,"-2"-4"304"0,-1-4-1328 0,-2 2-320 0,3 4 0 0,-3-1 0 0,-2 0 1248 0,-1 0 176 16,-1 2 48-16,2 2 0 0,-4 3-160 0,0 1-32 15,-1 3 0-15,-5 5 0 16,-2 4-704-16,3 0-128 0,1 3-48 0,0 1 0 0,0 2-208 0,4-5-64 16,1-1 0-16,2 3 0 0,-1 1-128 0,3 0 160 15,3-1-160-15,-1-1 160 0,3 0-32 16,2-1 0-16,1-2 0 0,4-1 0 0,-1-2 80 0,4 0 16 0,-2-2 0 0,1-3 0 16,-1-2-80-16,2-1-16 15,0-3 0-15,0-2 0 0,-2-2-128 0,0-3 128 0,-2 0-128 16,1-3 128-16,-2-1 48 0,1 0 0 0,-2 1 0 15,-1-1 0-15,-1 1-176 0,0 2 160 16,-2 0-160-16,1 6 160 0,-2-3-160 0,2 3 0 16,-4-2-192-16,4 2 192 0,-7 1-384 0,2 1 64 0,-1-1 0 0,1 2 0 31,0 2-256-31,5-5-32 0,-3 5-16 0,0 1 0 16,3-6-2240-16,0 0-448 0,0 0-80 0</inkml:trace>
  <inkml:trace contextRef="#ctx0" brushRef="#br0" timeOffset="87244.69">16701 6542 8287 0,'-2'-7'736'0,"-1"-1"-592"16,-1 1-144-16,1 0 0 0,1 1 5952 0,0 0 1152 0,-2 2 224 0,2-1 48 15,2 5-4608-15,0 0-912 16,0 0-192-16,0 0-48 0,0 0-592 0,0 0-128 15,-3 6-32-15,1 3 0 0,1 3-448 0,-1 3-96 16,2 4 0-16,2 3-16 0,-4 3-112 0,2 3-32 0,0 2 0 0,0 1 0 16,-1 1 48-16,1 2 16 0,0 0 0 15,0 0 0-15,0-1 0 0,0-1 0 16,0 0 0-16,0-2 0 0,0 0-224 0,1-4 144 16,1-2-144-16,-2-1 128 0,0-3-128 0,1-2 128 15,-1-3-128-15,1-2 128 0,1-2-128 0,-1-3-192 16,-1-8 32-16,0 0 16 0,0 0-688 15,0 0-144-15,0 0-32 0,2-4-12320 0,0-5-2480 16</inkml:trace>
  <inkml:trace contextRef="#ctx0" brushRef="#br0" timeOffset="87708.88">16601 6389 32255 0,'-4'-6'2864'0,"-2"1"-2288"15,0-1-576-15,-1 2 0 0,0 0 880 0,1 0 64 0,-1 1 16 0,-2 1 0 16,2 1 32-16,-1 2 16 31,-1 1 0-31,0 2 0 0,1 2-416 0,-2 3-80 0,-1 2 0 0,-1 2-16 16,-1 2-208-16,1 3-32 0,0 3-16 16,-1 3 0-16,0 3 16 0,-1 3 16 0,-1 2 0 0,2 3 0 15,0 3-16-15,2 0-16 0,1 2 0 0,1-1 0 0,0 0-48 16,3-1 0-16,1 1 0 0,3-1 0 0,1-1-32 0,2-1-16 15,1-1 0-15,3-1 0 0,2 0 16 0,3-3 0 0,2 0 0 0,4-4 0 16,1-2-160-16,4-3 160 16,2-3-160-16,2-2 160 0,2-4-160 0,4-4 0 0,2-5 0 0,2-3 128 15,-2-4-128-15,1-3 128 16,-1-5-128-16,1-6 128 0,2-4 0 0,-2-3-128 0,-1-5 192 0,0-5-64 0,-1-2 16 0,-2-6 0 16,0-3 0-16,-4-4 0 0,-2-5-144 15,-5-1 160 1,-2 0-160-16,-6 3 160 0,-5 0-160 0,-6 4 192 15,-3 4-192-15,-5 4 192 0,-4 5 176 16,-4 2 32-16,-5 1 16 0,-2 6 0 0,-2 2-112 0,-2 3-32 0,-1 2 0 0,-2 4 0 0,0 1-272 16,2 4 0-16,0 3-128 0,2 2 128 0,0 3-208 0,2 4 48 15,1 3 16-15,0 2 0 32,3 4-560-32,3 4-96 0,1 2-32 0,4 3 0 15,2 1-1408-15,4 1-304 0,2 4-48 0,5 3-9616 0,5 1-1920 0</inkml:trace>
  <inkml:trace contextRef="#ctx0" brushRef="#br0" timeOffset="88038.67">17397 6714 18431 0,'0'0'1632'0,"-5"-1"-1312"16,1 0-320-16,4 1 0 0,0 0 2688 0,0 0 448 16,0 0 112-16,0 0 16 0,0 0-1232 0,0 0-240 15,7-1-64-15,4 1 0 0,2 0-576 0,5 0-112 16,4 0-16-16,3-1-16 0,3 0-80 0,3 0-16 16,2 0 0-16,4 0 0 0,4-2-208 0,3 2-64 15,2 0 0-15,-2 1 0 0,0-1-192 0,-1-1-32 16,-4-1-16-16,-4-1 0 0,-2 2-48 0,-5 0-16 15,0 0 0-15,-5 0 0 0,-5-1-144 0,-2 1-48 16,-3 1 0-16,-3 0 0 0,-2-1 48 0,-3 1 0 16,-5 1 0-16,0 0 0 0,0 0-192 0,0 0-272 15,0 0 64-15,0 0 16 16,0 0-2720-16,0 0-544 0</inkml:trace>
  <inkml:trace contextRef="#ctx0" brushRef="#br0" timeOffset="97524.01">2880 9318 6447 0,'-10'-4'576'0,"10"4"-576"0,-6-1 0 0,1 0 0 16,-1-1 3328-16,0 1 544 15,-1 1 112-15,0 0 32 0,1 0-2272 0,0 0-448 0,1 0-80 0,5 0-32 16,-6 1-144-16,6-1-16 0,0 0-16 0,0 0 0 15,0 0-528-15,0 0-96 0,0 0-32 0,6 7 0 16,0-1 96-16,4-2 0 0,2-1 16 0,3 1 0 16,1-2 48-16,3-1 0 0,2-1 0 0,1-1 0 15,0-1 32-15,1-1 16 0,2 2 0 0,2-1 0 16,-1-2-112-16,1 0-32 0,2 2 0 0,0 0 0 16,-2 0-144-16,1 1-16 0,-1 0-16 0,-3 1 0 0,1-2-112 0,-5 2-128 15,-1 0 176-15,-2 0-176 0,-3 0 240 0,-2 2-64 16,-2-4-16-16,-1 1 0 0,-9 1 96 0,0 0 0 15,0 0 16-15,0 0 0 0,0 0-32 0,0 0-16 16,0 0 0-16,0 0 0 0,0 0-224 0,0 0 0 16,0 0-192-16,0 0 192 15,-4 5-2400-15,4-5-368 0</inkml:trace>
  <inkml:trace contextRef="#ctx0" brushRef="#br0" timeOffset="98338.51">4795 9210 16575 0,'0'0'1472'0,"0"0"-1168"16,0 0-304-16,0 0 0 0,0 0 512 0,4-3 64 0,-4 3 0 0,0 0 0 16,4-4 256-16,1-1 64 0,-1 0 16 0,0 0 0 15,-1 0 64-15,-1-1 16 0,0 0 0 0,-1-1 0 16,-1-1 0-16,0 1 0 16,-1-1 0-16,-1 0 0 0,-1 0-32 0,-2-1-16 15,0 0 0-15,-2 0 0 0,-2-1-176 0,0 1-16 0,-4 0-16 0,0 1 0 0,-1 1-160 0,-1 3-16 16,-2 1-16-16,-1 0 0 15,1 1-192-15,-2 2-32 16,2 1-16-16,-1 1 0 0,-1 3-304 0,2 0 128 0,0 4-128 0,1 1 0 0,0 1 0 0,2 1 0 16,2 2 0-1,2 2 0-15,1-1-160 0,3 2 160 0,-2 0-160 16,3 1 160-16,3 0-144 0,1-2 144 0,1-1-128 0,2 2 128 16,3-2-160-16,0 0 160 15,2-2-192-15,2-2 192 0,1-2 0 0,1-3 0 0,1 0 0 0,1-2 0 0,2-2 0 0,2-2 0 16,-1-3 128-1,3-2-128-15,1-4 288 0,1-2-32 0,0-4-16 16,-1-2 0-16,1-4 128 0,-1-3 16 0,-1-3 16 0,-2 1 0 0,-1-4-144 0,-2-1-48 16,-2-3 0-16,-1 1 0 0,-1 0-80 0,-2 1 0 15,-3 2-128-15,0 1 192 0,-2 2 0 0,-2 2-16 0,-1 4 0 16,0 5 0 0,-1-1 192-16,-1 4 32 0,-1 1 16 0,0 2 0 15,-1 3-160-15,1 1-16 0,-1 2-16 0,4 4 0 16,0 0-224-16,0 0 0 0,-4 4 0 0,0 4 0 15,-1 2-144-15,1 3-32 0,2 2 0 0,-3 3 0 16,2 3 176-16,0 2-208 0,-1 1 80 0,1 2 128 16,0 3-176-16,0 1 176 0,2-2-128 0,1 1 128 0,1-2 0 0,1 1 0 0,-1-1 0 0,0 0 0 15,1-3 0-15,0 0 0 0,0-1 0 0,2-2 0 0,0-2-192 0,2-1-16 16,-3-2 0 0,2-2 0-16,1-2-1920 0,0-1-384 0,1-2-80 0,1-1-13472 15</inkml:trace>
  <inkml:trace contextRef="#ctx0" brushRef="#br0" timeOffset="98524.01">5121 9142 32943 0,'0'0'1456'0,"0"0"304"0,0 0-1408 0,0 0-352 16,0 0 0-16,0 0 0 0,-3 8 688 0,1 1 64 16,1-1 16-16,-3 3 0 0,2 3-128 0,0 0 0 15,0 0-16-15,0 2 0 16,1 0-496-16,-1 2-128 0,1 0 0 0,1 1 0 0,0-1 0 15,0-2 128-15,1 1-128 0,1-2 0 32,0-1-528-32,0 0-176 0,-1-2-48 0,0-2-15440 0</inkml:trace>
  <inkml:trace contextRef="#ctx0" brushRef="#br0" timeOffset="98853.04">4406 9668 26719 0,'-5'0'2368'0,"-2"0"-1888"16,1 0-480-16,-2 2 0 0,1 0 1248 0,2 2 160 15,0-2 16-15,5-2 16 0,0 0-224 0,0 0-32 16,4 5-16-16,2 0 0 0,4-1-736 0,6 0-160 15,3-1-16-15,7-1-16 0,3 0 64 0,7 0 16 16,4 1 0-16,7-2 0 0,4-2 160 0,3-2 32 0,2-1 16 0,3 0 0 16,-1-1-48-16,2 1-16 15,1 1 0-15,-2-1 0 0,-3 0-272 0,-4-1-48 16,-6 1-16-16,-4 1 0 0,-5-1-128 0,-4 1 128 0,-4 0-128 16,-5 1 128-16,-4-1-128 0,-5 1 0 15,-4 0 0-15,-2 1-176 16,-9 1-1312-16,0 0-272 0,0 0-48 0,0 0-9584 0,-4 7-1920 15</inkml:trace>
  <inkml:trace contextRef="#ctx0" brushRef="#br0" timeOffset="99363.94">4825 10390 13823 0,'0'0'1216'0,"-4"-4"-960"0,0 0-256 0,-1 0 0 0,3 0 3840 0,-1-2 704 16,-2-3 160-16,1 0 32 0,-2-1-3168 0,1 0-624 16,-1-1-128-16,1-1-32 0,-1 0-48 0,0-1-16 0,-3 0 0 0,0-1 0 15,-1 2-80-15,0 1-32 0,-2 0 0 16,-1 3 0-16,0 0-224 0,-1 2-32 16,-2 2-16-16,0 2 0 0,-1 2-160 0,1 2-48 0,-2 2 0 0,1 3 0 15,-1 2-128-15,3 2 0 0,0 2 0 0,3 2 128 16,1 3-128-16,1 0 0 15,3-1 0-15,-1 1-176 0,2-2 176 0,3 1-160 0,2-1 160 0,2 0-160 16,0-2 160-16,2-2-128 0,3-1 128 16,1-1-128-16,1-2 128 0,2-3 0 0,2-2 0 0,-1-1 0 15,3-4 0-15,0-1 0 0,0-2 128 0,2-3-128 16,-1-3 224-16,1-2-32 0,-1-4 0 0,1-3 0 0,0-2 128 0,-1-2 32 16,2-2 0-16,-3-4 0 0,-1-2-160 0,0-1-16 15,0-2-16-15,0 2 0 16,-4 2-160-16,-1 3 128 0,-1 1-128 0,-3 3 128 0,-2 2 192 15,1 3 16-15,-3 4 16 0,0 2 0 16,-3 1 224-16,1 3 32 0,0 2 16 16,0 3 0-16,-4 1-432 0,1 1-192 0,5 2 160 0,-6 3-160 15,1 1 0-15,0 4 0 0,1 3 0 0,1 2 0 0,0 2 0 0,0 4-240 16,2 3 80-16,0 2 16 16,0 3 144-16,1 0-160 0,0 2 160 0,1 0-160 0,1 2-48 0,1 0-16 0,-1 0 0 0,1-1 0 31,1-2-816-31,3 0-176 0,-1-2-16 0,2-1-16 15,1-3-1776-15,0-1-368 0,1-4-64 0</inkml:trace>
  <inkml:trace contextRef="#ctx0" brushRef="#br0" timeOffset="99614.18">5026 10329 29599 0,'-3'-12'1312'0,"3"7"272"0,2-1-1264 15,-1-1-320-15,1 1 0 0,0 0 0 0,1 1 1584 0,2 0 256 0,0 1 48 0,1 2 16 0,0 1-944 0,1 1-176 16,1 2-32-16,0 1-16 15,0 2-560-15,1 0-176 0,-2 1 0 0,-2 2 0 16,1 2 128-16,-1 1-128 16,-3 0 0-16,-1 1 0 0,-1 2 0 0,-1 0 128 0,-1 0-128 15,-1 1 0-15,-2-2 176 0,1-1-176 0,1 0 160 0,-1 0-160 16,0-2 128-16,2-1-128 0,1-2 0 0,2 0 0 16,-1-1 0-16,0-6 128 0,4 4-128 15,3-1 0-15,2-2 128 0,0 0 0 16,2-2-128-16,3-1 192 0,0-2-192 0,4-2 128 15,0 0-128-15,1-2 0 16,0-1-432-16,2 0-176 0,1-4-32 0</inkml:trace>
  <inkml:trace contextRef="#ctx0" brushRef="#br0" timeOffset="100088.48">5705 8884 16575 0,'-5'-14'736'0,"4"9"160"16,1-2-720-16,-2 1-176 0,-1-1 0 0,1 1 0 0,1 0 3504 0,1 6 656 15,0 0 144-15,0-7 32 0,0 7-2352 0,0 0-448 16,5-4-112-16,-5 4-16 0,0 0-640 0,6-2-128 16,0 1-16-16,-1 1-16 0,-5 0-256 0,8 4-48 0,0 3-16 0,-1 2 0 15,1 3-128-15,1 3-32 0,0 3 0 16,-2 5 0-16,1 4-128 0,0 5 0 0,-1 2 0 0,0 6 0 16,0 4 0-16,-2 5 0 0,1 6 0 15,-1 7 0-15,-1 5 0 0,1 3 0 0,-2 3 0 0,-2 3 0 16,-1 0 0-16,-1-1 0 15,-1 0 0-15,-2-2 0 0,-3-1 0 0,-2-2 0 0,-2-3 128 0,-1-2-128 16,-2-3 224-16,-6-4-32 16,-3-2-16-16,-1-3 0 0,-6-2 16 0,-1-5 16 0,-2-2 0 0,-1-4 0 15,-2 0-208-15,-2-3 0 0,0-1-144 0,0-3 144 16,1-1-1792-16,-1-5-256 0,-2-3-48 0,-2-3-14544 16</inkml:trace>
  <inkml:trace contextRef="#ctx0" brushRef="#br0" timeOffset="100451.43">4109 8855 19343 0,'-11'-15'848'0,"7"9"192"0,-2 0-832 0,1 0-208 0,-1 2 0 0,1-1 0 15,-1 2 1552-15,1 1 272 0,5 2 48 0,-6 1 16 16,1 2-944-16,-2 4-192 0,1 2-48 0,-1 4 0 0,-2 5-64 16,1 6 0-16,-2 3-16 0,0 7 0 15,-2 5-128-15,-2 5-32 0,1 6 0 16,-2 7 0-16,1 7-224 0,-2 6-48 0,1 4-16 0,-1 6 0 15,2 2-176-15,1 3 0 0,1 3 0 0,2 0 128 0,2 1-128 16,4-2 0-16,2-4 0 0,3 0 0 0,1-5 192 0,3-3-64 16,5-4 0-16,7 28 0 15,-1-19 0-15,2-12 0 0,-1-8 0 0,3-6 0 0,0-7 48 0,-3-17 0 16,2 0 0-16,4-2 0 0,4-1-176 0,4-3 160 16,-1-3-160-16,23 3 160 15,3-6-1824-15,0-11-352 0,-2-7-80 0</inkml:trace>
  <inkml:trace contextRef="#ctx0" brushRef="#br0" timeOffset="100941.92">6137 8397 26719 0,'0'0'2368'0,"4"-5"-1888"15,-2-1-480-15,0 1 0 16,0 1 928-16,-2 4 96 0,0 0 0 0,0 0 16 15,0 0 128-15,0 0 32 0,0 0 0 0,0 0 0 0,0 0-704 0,0 0-144 32,-5 3-32-32,0 2 0 0,-2 1-144 0,0 4-48 0,1 2 0 0,-1 2 0 15,0 0-128-15,-1 2 0 0,0-1 0 0,2 1 0 0,0-1 0 0,2 0 128 16,0 1-128-16,2-3 0 0,1-1 0 0,1-1 0 16,1-2 128-16,1-1-128 15,2-2 336-15,0 1 48 0,2-3 0 0,1 0 0 16,2-1-16-16,2-1 0 0,3-2 0 0,1 0 0 0,-1-1-176 0,1-1-48 0,3 1 0 0,-2-3 0 15,1 1-144-15,1-1 0 0,-1-1 0 0,-1 1 0 16,-3-2-896 15,0 1-96-31,-1-2-32 0,0 1 0 0,-3-2-2384 0,1 1-496 0,-4 1-80 0,0-2-8032 0</inkml:trace>
  <inkml:trace contextRef="#ctx0" brushRef="#br0" timeOffset="101071.27">6350 8444 13823 0,'-2'-6'1216'0,"-1"-2"-960"0,-2 2-256 0,2-1 0 0,-4 1 2992 15,2 0 544 1,-1 0 112-16,1 1 32 0,-1 1-1408 0,2 0-288 15,4 4-48-15,0 0-16 0,0 0-880 0,0 0-176 16,0 0-32-16,-2 7-16 0,-1 2-528 0,2 2-96 16,1 2-32-16,1 2 0 0,1 4-32 0,-2 2 0 15,-2 1 0-15,1 1 0 0,1 0-128 0,0 0 0 16,-1 2 0-16,1-1 0 0,1-1 128 0,-1 1-128 16,-1 0 0-16,1-1 128 15,-1-1-1168-15,1-1-240 0,-1-1-64 0</inkml:trace>
  <inkml:trace contextRef="#ctx0" brushRef="#br0" timeOffset="101622.91">7359 8808 17503 0,'4'-13'768'0,"1"5"176"0,0 0-752 0,1-2-192 16,-2-1 0-16,0-1 0 0,1 0 2336 0,-1 1 432 0,-1 0 96 15,1 1 16-15,-2 1-832 0,0 2-176 16,0-1-16-16,1 2-16 0,-2 1-736 0,-1 5-144 0,0 0-16 16,0 0-16-16,0 0-624 0,0 0-128 15,-1 7-32-15,-1 4 0 0,0 3-144 0,-1 3 0 0,-3 3 0 0,1 2 0 16,-3 1 0-16,1 3 0 0,-1 0 0 0,0 3 128 15,2 0-128-15,0 1 0 0,1-1 0 0,1-2 0 16,2 0 0-16,2-3 0 0,0-3 0 0,2-3 0 16,2-1 128-16,1-3 0 0,2-2 0 0,1-2 0 15,2-1 384-15,1-1 80 0,1-2 16 0,1 0 0 0,0-2-144 16,1 1-16-16,1-2-16 0,1-1 0 0,0-2-224 0,1 0-32 16,-2 0-16-16,2-1 0 15,-2 0-160-15,1 0 160 0,-2 1-160 0,1-1 160 0,1-2-384 0,-1 2-80 16,-3 0-16-16,1 0 0 15,1-1-2112-15,-2 1-416 0,-1 1-96 0</inkml:trace>
  <inkml:trace contextRef="#ctx0" brushRef="#br0" timeOffset="101939.07">7772 9104 12895 0,'0'-9'1152'0,"0"-1"-928"16,0-1-224-16,3 0 0 0,0 1 4592 0,0 1 864 15,2 0 176-15,0 1 48 0,3-1-3408 0,2 1-672 16,2 4-144-16,1 2-32 0,1 0-880 0,2 4-176 16,-1 1-48-16,0 2 0 0,1 1-320 0,-1 2 0 0,-4 1 0 0,0 2 128 15,-1 2-128-15,-2 0 0 0,-4 2 0 16,0-1 128-16,-4 0-128 0,-3 1 0 0,-3 2 0 16,-2 1 0-16,-4 3 0 0,-1-1 144 0,-4-1-144 0,1-2 0 15,-1 0 0-15,2-3 0 0,1-2 0 0,1-1 0 16,4-1 128-16,2-1-128 15,1-1 0-15,3-3 0 0,3-5 0 0,0 0 160 0,0 0-160 0,7 6 128 0,3-3-128 16,2-1 0-16,3-1 144 0,2-1-144 16,1-2 0-16,3 0 0 0,1-2 0 0,1 0 0 15,0-3-336-15,1 3-144 0,0 1-32 0,0 1 0 16,-3-4-2768-16,0 3-560 0,17-3-128 0,-12 7 0 0</inkml:trace>
  <inkml:trace contextRef="#ctx0" brushRef="#br0" timeOffset="102249.91">7192 9626 29375 0,'-18'-3'1296'0,"11"3"272"0,2 1-1248 0,-3 0-320 16,8-1 0-16,0 0 0 0,0 0 976 0,0 0 144 0,0 0 32 0,0 0 0 15,0 0-208-15,11 1-48 0,3-1 0 16,5 0 0-16,4 0-432 0,6 0-80 16,5 0-32-16,6 0 0 0,4-1-16 0,3-1 0 0,0-1 0 0,4-1 0 0,3 0 0 0,2 1 0 15,1-1 0-15,0 1 0 16,0 0-80-16,-1-1 0 16,-5 1-16-16,-4 1 0 0,-3 0-112 0,-4 0 0 15,-4-1-128-15,-4 2 192 0,-4 0-192 0,-4 1 144 0,-5 0-144 0,-4 0 128 0,-3 0-368 0,-3 1-80 16,-4 0 0-1,-5-1-16 1,0 0-1968-16,-2 6-400 0,-4 0-80 0</inkml:trace>
  <inkml:trace contextRef="#ctx0" brushRef="#br0" timeOffset="102599.63">7581 9998 29487 0,'0'-5'2624'16,"0"-1"-2112"-16,-1-1-512 0,1 1 0 0,0-1 704 16,1 2 48-16,-1 5 0 0,0 0 0 15,0 0 32-15,0 0 16 0,0 0 0 0,0 0 0 0,4 5-624 0,1 3-176 16,-2 1 0-16,-1 2 0 0,-1 2 0 16,0 3 0-16,-1 3 0 0,0 1 0 0,-1 1 0 0,0 1 0 0,1 0 0 0,-2 0 0 0,0 0 128 0,1 0-128 31,-1-1 160-31,0-1-160 0,1-2 208 0,0-1-48 15,0-3-16-15,1-1 0 0,2-1 352 0,1-1 64 16,-1-2 16-16,1-2 0 0,1-2 192 0,2-1 32 16,-1-1 16-16,4-2 0 0,2-1-256 0,0 0-48 15,0-1-16-15,2-1 0 0,1-1-288 0,2 0-48 16,0 0-16-16,0-2 0 0,1 0-144 0,-1 1 0 16,1-1 144-16,0 1-144 0,1-1 0 0,-1 1-160 15,0 0 16-15,-2-1 0 16,0 1-1584-16,-2-1-320 0,-1 2-64 0,-1 0-9328 15,-1-1-1856-15</inkml:trace>
  <inkml:trace contextRef="#ctx0" brushRef="#br0" timeOffset="102822.02">7956 10172 31215 0,'0'0'1376'0,"0"0"288"0,0 0-1328 0,0 0-336 15,0 0 0-15,0 0 0 0,0 0 1280 0,0 0 176 0,0 0 32 0,0 0 16 0,1 8-608 0,1 1-128 16,1 2-32-16,-1 2 0 15,0 0-368-15,0 1-80 0,0 3-16 0,1 0 0 16,-2 2-144-16,0 0-128 0,0-2 144 0,0 2-144 0,1 0 160 0,0-2-160 16,1 0 160-16,-1-2-160 0,0-1 128 0,0 0-128 15,1-1 0-15,0-2 0 0,0-2-192 0,0-2-144 16,1 0-32-16,-4-7 0 16,0 0-2944-16,0 0-592 0</inkml:trace>
  <inkml:trace contextRef="#ctx0" brushRef="#br0" timeOffset="103311.23">8580 8654 13823 0,'-7'-9'1216'0,"7"9"-960"0,-2-6-256 0,1 0 0 15,0-1 3264-15,1 2 592 16,0 5 128-16,1-6 32 0,0 1-2080 0,-1 5-400 0,2-6-96 0,-2 6-16 0,0 0-464 0,0 0-80 15,0 0-32-15,0 0 0 0,0 0-336 0,7 0-64 16,-1 1 0-16,2 4-16 0,0 1-240 0,-1 4-64 16,2 3 0-16,1 4 0 15,0 4-128-15,1 3 0 0,0 4 0 0,1 5 0 16,0 4-144-16,0 6 144 0,0 5 0 0,-1 6 0 16,-3 3 0-16,-1 6 0 0,-3 4 0 0,-2 5 0 0,-1 2 0 0,-2 5 0 15,-2-1 0-15,-1 0 0 0,-2-1 0 0,-2 0 144 16,0-1-144-16,-2-4 128 0,-1-2 16 0,-1-5 0 15,-4-4 0-15,0-3 0 0,-1 0 96 0,-1-6 16 16,-3-2 0-16,-2-3 0 0,-3-2-96 0,-1-4-16 16,-4-2 0-16,-3-3 0 0,-5 0-352 0,0-3-80 0,-2-2-16 15,-1-1 0 1,0-2-1584-16,1-1-320 0,-2-2-64 0,0-3-8032 0,-1-2-1616 16</inkml:trace>
  <inkml:trace contextRef="#ctx0" brushRef="#br0" timeOffset="103757.21">7088 8919 3679 0,'-1'-31'160'0,"1"18"32"0,-1-4-192 0,1 0 0 0,0-1 0 0,0-1 0 15,0 1 3328-15,-1 0 608 0,0 3 128 0,-1 2 32 0,-2-1-1616 0,1 4-320 16,0 2-64-16,-2 1-16 16,2 2-544-16,-3 0-128 0,1 1 0 0,-2 0-16 15,2 2-336-15,-2 1-64 0,1 0-16 0,-1 3 0 0,-1 3-448 0,1 2-80 16,-2 3-32-16,-1 5 0 0,-2 2-256 0,-1 5-160 15,-2 2 192-15,0 6-192 0,-2 4 176 16,1 7-176-16,-4 4 160 0,1 6-160 0,2 4 224 0,-1 4-48 16,2 6-16-16,0 4 0 0,2 5-160 0,1 1 0 15,1 2 0-15,2 1 0 0,1 1 0 0,4-1 0 0,1-1 0 16,4-3 0-16,2-3 0 0,4-1 192 0,1-2-192 0,1-2 192 0,3-3-48 0,3-3 0 16,1-4 0-1,3-2 0-15,1-1 16 0,2-4 0 16,2-2 0-16,2-6 0 0,1-2 16 0,4-5 0 15,2-5 0-15,1-4 0 0,-2-5-1600 16,4-5-320-16,1-4-64 0,2-5-16 0</inkml:trace>
  <inkml:trace contextRef="#ctx0" brushRef="#br0" timeOffset="104339.72">9440 9024 11967 0,'0'0'1072'0,"0"0"-864"0,-4-2-208 0,4 2 0 16,-6-2 3440-16,6 2 640 0,0 0 128 15,0 0 16-15,0 0-2016 0,0 0-416 0,0 0-64 0,0 0-32 16,7-2-832-16,3 1-160 0,-1 0-48 0,7 0 0 15,1-2-64-15,5 1-16 0,3 0 0 0,3 0 0 16,3-3 16-16,1 2 0 0,1 0 0 0,0 2 0 0,0-2-160 0,-2 1-48 16,-3 0 0-16,0 1 0 15,-3 0-208-15,-2 1-48 0,-2-1-128 0,-2 1 192 0,-3 0-192 0,0 0 0 16,-3 0 0-16,-2 1 0 16,-2-1-464-16,-3 0-192 0,-6 0-48 0,0 0 0 15,0 0-2000-15,0 0-416 0,0 0-80 0,-4 4-6480 16,-3 0-1312-16</inkml:trace>
  <inkml:trace contextRef="#ctx0" brushRef="#br0" timeOffset="104536.46">9816 9022 3679 0,'0'0'160'0,"-9"0"32"0,-1 0-192 0,1 0 0 16,-1 0 0-16,0 0 0 0,1 0 4848 0,0 0 912 0,1 0 192 0,2 1 48 15,0 0-3056-15,6-1-624 16,-5 4-112-16,0 0-32 0,2 2-896 0,1 1-176 16,0 2-32-16,1 2-16 0,1 1-544 0,0 1-96 15,1 2-32-15,0 2 0 0,2 4-128 0,0 1-16 0,1 1-16 0,-1 2 0 16,-1 0-96-16,0 0 0 15,1 0-128-15,-1 1 192 0,2-2-192 0,-3 1 144 0,2 1-144 0,-1-2 128 16,-2-1-128-16,1-1 160 16,0 0-160-16,0-1 160 0,0-2-464 0,1-2-80 15,3-1-32-15,-2-2-11200 0,0-1-2240 0</inkml:trace>
  <inkml:trace contextRef="#ctx0" brushRef="#br0" timeOffset="104862.25">9944 9518 12895 0,'0'0'1152'0,"1"-5"-928"16,1-1-224-16,0 1 0 15,2-1 4928-15,0 2 960 0,0 1 176 0,3 0 32 0,1 1-4160 0,0 2-832 16,1 0-160-16,0 2-48 0,1 3-640 0,0 2-128 16,-1 0-128-16,-1 3 192 0,-2 1-192 15,-1-1 0-15,0 2 0 0,-3 1 0 0,-2 1 0 0,0 1 0 0,-3 0 0 16,-2 2 0-16,-1-1 0 15,-1 0 0-15,-2-2 0 0,1-1 128 0,-1 0-128 0,0 0 160 0,1-4-160 0,2 0 160 32,0-1-32-32,2 1-128 0,-1-4 192 0,3 1-64 0,2-6 256 0,0 0 32 15,0 0 16-15,0 0 0 0,5 4-160 0,0-1-16 0,2 1-16 0,1-2 0 16,2-1-112-16,2-1-128 0,3-1 176 0,0 1-176 16,3 0 128-16,0 0-128 15,2 0 0-15,2 1 0 0,0-2 0 0,1 0 0 0,2-1-192 16,-2-1 48-1,0 1-2720-15,-2 0-528 0</inkml:trace>
  <inkml:trace contextRef="#ctx0" brushRef="#br0" timeOffset="105386.37">11147 9122 20271 0,'0'0'1792'0,"-3"-4"-1424"15,3 4-368-15,0 0 0 0,0 0 2816 0,3-4 512 0,4-1 80 0,-1 2 32 16,0 0-1808-16,1-1-352 16,-1 1-80-16,4 1-16 0,1 0-416 0,2-1-96 0,0 2-16 0,2 0 0 15,0 0-432-15,2 1-96 0,-1-1 0 0,1 1-128 16,0 1 0-16,1-1 0 0,-1 0 0 0,1 1 0 15,-1-1-1360-15,-2 2-336 0,-2 1-64 0,-1-1-14080 16</inkml:trace>
  <inkml:trace contextRef="#ctx0" brushRef="#br0" timeOffset="105559.26">11158 9325 35423 0,'0'0'1568'0,"0"0"320"0,-4 0-1504 0,4 0-384 16,0 0 0-16,0 0 0 15,0 0 720-15,0 0 80 0,0 0 16 0,8 1 0 0,1 0-256 0,4 1-48 16,3 0-16-16,1-1 0 16,2-3-192-16,3 2-48 0,0 0 0 0,3-1 0 0,0-1-448 0,0 0-112 15,3 0-16-15,0-1-11648 16,3 0-2352-16</inkml:trace>
  <inkml:trace contextRef="#ctx0" brushRef="#br0" timeOffset="106059.85">13079 8769 28559 0,'-9'-14'1264'0,"7"8"272"0,0 3-1232 0,1 0-304 0,-2 0 0 0,2 0 0 15,-1 0 1376-15,3 1 224 16,1-3 32-16,2 3 16 0,2-2-576 0,4 2-112 16,2-2-32-16,1 2 0 0,4-1-352 0,4 1-64 15,3-2 0-15,5 2-16 0,3 1-112 0,1-1 0 0,-2 0-16 0,2-1 0 16,0 0-112-16,-2 1-32 0,-1-2 0 0,-3 1 0 15,0 0-224-15,-2 0 176 0,-2 1-176 0,-2-1 160 16,-2 2-160-16,-3-1 0 0,-1 2 0 0,-3 0 0 31,-2 0-704-31,-3 1-64 0,-7-1 0 0,0 0-16 0,0 0-1840 0,0 0-384 0,0 0-64 0,0 0-6656 16,-4 3-1328-16</inkml:trace>
  <inkml:trace contextRef="#ctx0" brushRef="#br0" timeOffset="106255.91">13459 8693 8287 0,'-13'-1'736'0,"7"1"-592"16,-2 0-144-16,-1 0 0 0,-1 0 3200 0,0 1 624 15,2 0 112 1,-1 1 32-16,1-1-1216 0,1 1-224 0,2 1-48 0,1 2-16 16,0 0-928-16,2 3-192 0,0 1-48 15,1 2 0-15,0 2-624 0,1 2-128 0,0 2-32 0,0 1 0 0,0 3-192 0,1 1-32 16,0 2-16-16,0 2 0 16,-1-1-80-16,2 0-32 0,0 3 0 0,1-1 0 15,-1 1-160-15,0 0 0 0,-1-2 144 0,1-1-144 16,-1 0 128-16,0-2-128 0,2-1 128 0,-2-1-128 0,0-2-144 0,1-1-112 0,1-1 0 15,-2-1-16 1,3-2-2912-16,-1-2-576 0</inkml:trace>
  <inkml:trace contextRef="#ctx0" brushRef="#br0" timeOffset="106557.76">13572 9172 34031 0,'3'-12'1504'0,"-3"12"320"0,2-7-1456 0,1 1-368 0,2 0 0 0,0 1 0 0,1 0 1104 0,2 2 160 15,1 0 16-15,1 0 16 16,1 3-592-16,0 0-128 0,0 3-32 0,-1 1 0 16,-1 1-400-16,-1 2-144 15,-2 1 0-15,0 1 144 0,-3 0-144 0,-3 4 0 16,0 1 0-16,-3 0 0 0,-3-1 0 0,-2 2 0 16,-1 1 0-16,0 0 0 0,-1-1 128 0,1 0-128 15,-2 0 0-15,1-2 128 0,2-1-128 0,0-2 0 16,1-1 0-16,3-1 128 0,1 0 144 0,0-1 32 0,3-7 0 0,0 0 0 15,0 0-16-15,0 0 0 0,0 0 0 16,7 5 0-16,1 0-80 0,2-2-16 0,1-1 0 0,2 0 0 16,1 1-192-16,1-2 0 0,2 0 128 0,1-1-128 15,0-1-256-15,3 0-80 0,-1 1-32 0,1-2 0 32,0 0-2480-32,0 0-496 0</inkml:trace>
  <inkml:trace contextRef="#ctx0" brushRef="#br0" timeOffset="107011.29">14161 8999 10127 0,'0'0'448'0,"0"0"96"0,0 0-544 0,0 0 0 0,0 0 0 0,0 0 0 16,0-5 4560-16,0 5 816 0,0 0 144 0,5-6 48 15,0 2-3040-15,5-1-608 0,2 2-112 0,4 0-16 16,0-2-656-16,5 2-128 0,3 1-32 0,1-1 0 16,2-2-272-16,-1 2-48 15,2-2-16-15,-1 2 0 0,1-1-144 0,-1-1-48 0,1 1 0 0,-2 1 0 16,-1 0-224-16,0 0-48 0,-3 0-16 0,-1 1 0 0,-1-1-160 16,-2 1 128-16,-4 0-128 0,0 1 128 0,-2-1-128 15,-2 2 0-15,-4-1 144 0,0 0-144 16,-6 1-144-16,0 0-112 0,0 0 0 0,0 0-16 15,0 0-1280 1,0 0-256-16,0 0-48 0,0 0-10064 0,0 0-2016 0</inkml:trace>
  <inkml:trace contextRef="#ctx0" brushRef="#br0" timeOffset="107375.03">15210 8593 17503 0,'0'0'768'0,"-4"-3"176"0,0 0-752 0,-1-1-192 15,1 0 0-15,0 1 0 0,-1-1 1536 0,1 1 288 0,1 0 48 0,3 3 16 16,0 0-80-16,0 0-16 0,0 0 0 0,0 0 0 15,0 0-528-15,0 0-112 0,0 0-32 0,8 0 0 16,3-2-304-16,3 0-64 16,1 2-16-16,3 0 0 0,0-1-160 0,2 0-48 0,2 0 0 0,2-1 0 15,2 0-112-15,1-2-32 0,1 1 0 0,0 0 0 16,2 0-112-16,1-1-16 0,-1 1-16 0,0 1 0 0,-1 0-240 0,-2 0 144 16,1 1-144-16,-3 0 128 0,-5 1-128 0,-1 0 0 15,-2 0 0 1,-3 0 0-16,-1 0-656 15,-4 0-112-15,-1 0-32 0,-8 0 0 16,0 0-2384-16,0 0-464 0,0 0-112 0</inkml:trace>
  <inkml:trace contextRef="#ctx0" brushRef="#br0" timeOffset="107600.08">15511 8577 18431 0,'0'0'816'0,"-6"-1"160"0,2 1-784 0,4 0-192 0,-5 0 0 0,-1 1 0 0,6-1 2880 0,-5 2 512 0,-1 0 128 0,6-2 0 15,-5 5-1472-15,1 1-320 16,1 1-48-16,1 2-16 0,-2 0-768 0,2 2-144 15,0 2-48-15,1 1 0 0,0 2-192 0,2 4-64 0,-1 3 0 0,0-1 0 16,0 0-160-16,0 2-32 0,0 2-16 0,1 0 0 16,-1 2-240-16,1 0 0 0,-1 1 128 0,1-1-128 15,0-1 0-15,0-2 128 0,1-2-128 0,0-1 0 16,-2-2 160-16,1-1-160 0,1-1 160 0,0-1-160 0,0-2-128 16,1 0-128-16,-1-2-32 0,1-2 0 15,0-1-2048 1,1 0-416-16,-2-2-64 0</inkml:trace>
  <inkml:trace contextRef="#ctx0" brushRef="#br0" timeOffset="107946.19">15756 9111 22111 0,'0'0'976'0,"0"0"208"0,0 0-944 0,0 0-240 16,0 0 0-16,0 0 0 0,0 0 2352 0,0 0 416 16,0 0 96-16,0 0 16 0,0 0-1200 0,0 0-224 15,1 7-48-15,-1 1-16 0,0 2-624 0,0 1-128 16,1 0-32-16,1 2 0 0,-1 1-288 0,0 0-64 15,1 1-16-15,-1-1 0 0,1 1-240 0,0 1 176 16,1-1-176-16,-1 2 160 0,-1-2-160 0,0-1 0 16,0 0 0-16,0-2 0 0,0-1 0 0,0 0 0 15,1-1 0-15,-1-1 0 16,-1-2-1408-16,1 0-320 0,-1-7-64 0,0 0-9216 16,0 0-1856-16</inkml:trace>
  <inkml:trace contextRef="#ctx0" brushRef="#br0" timeOffset="108389.71">15843 9213 29487 0,'-8'-18'2624'0,"6"10"-2112"0,0 1-512 0,-1-3 0 15,1 1 1488-15,0 0 192 16,2 1 48-16,2 1 0 0,-1 0-400 0,3 0-80 0,-1 2-16 0,4 1 0 16,0-1-592-16,0 2-112 0,3 2-16 0,1-1-16 15,2 0-336-15,1 1-160 0,0 1 160 0,0 1-160 0,0 2 0 16,1 0 128-16,-2 0-128 0,0 2 0 0,-1-1 0 0,-2 2 0 15,-1 0 0-15,-2 2 0 0,-2 1 0 0,-3 1 0 16,-2 1 0-16,-2 1 0 0,-2 1 0 0,-3 0-240 16,-1 0 80-16,0 0 16 15,-1 1-32-15,0-2 0 0,0-1 0 0,0-1 0 0,1-2 176 0,1 0 0 16,1 0 0-16,2-2 0 0,0-1 0 0,4-5 0 16,-4 5 0-16,4-5 0 0,0 0 0 0,0 0 0 15,4 6 0-15,1-1 0 0,1 0 0 0,0-1 0 16,2 1 0-16,0-1 0 0,0-1 0 0,1 2 0 0,1-1 0 0,0 0 0 15,0 1 0-15,0 0 0 16,-1 2 0-16,-2 0-128 0,0-1 128 0,-2 1 0 16,0-1 0-16,-2 1 0 0,-1 0 0 0,-1-2 0 0,-2 4 0 0,-1-3 0 15,-1 1 192-15,-4-1-48 16,-2-1 0-16,-2-1 0 0,-1 1 32 0,-1-2 0 0,-1 1 0 0,-2-2 0 16,1 0 80-16,0-1 0 0,-1-1 16 0,1 0 0 0,1-1-16 15,0 0 0-15,2-1 0 0,0-1 0 16,1 1-112-16,2 0-16 0,3-1-128 0,0-1 192 0,1 0-384 0,1 1-64 31,4 3-32-31,-2-5 0 0,0 0-1984 16,2 5-400-16,0 0-80 0</inkml:trace>
  <inkml:trace contextRef="#ctx0" brushRef="#br0" timeOffset="112903.65">3717 11838 7359 0,'0'0'656'0,"-6"-2"-528"16,1 0-128-16,-1 0 0 0,1 0 2640 16,1-1 496-16,0 1 112 0,4 2 16 0,0 0-1360 15,0 0-272-15,-4-3-48 0,4 3-16 0,0 0-112 0,0 0-32 0,0 0 0 0,0 0 0 16,0 0-416-16,0 0-96 0,4-5-16 0,3 2 0 31,1 1-192-31,3 1-64 0,3-1 0 0,2-1 0 0,2 1-64 0,3-1 0 16,2 0-16-16,2-1 0 0,1 1-96 0,2 1-16 0,2-3 0 15,0 1 0-15,0 0-128 0,2-1-16 16,1 1-16-16,1-1 0 0,0 1-144 0,0 0-16 0,-2-1-128 16,-1 1 192-16,-2-1 0 0,-2 2-16 0,-3 1 0 0,-5 1 0 0,-4-1-176 15,-1 1-144 1,-5-1 144-16,-1 2-208 0,-8 0-64 0,0 0-16 0,0 0 0 0,0 0 0 31,0 0-592-31,0 0-112 0,0 0-32 0,-4 6 0 16,-2-1-576-16,-1 2-128 0,-2 0-32 0,-1-1-7840 15,-2 1-1584-15</inkml:trace>
  <inkml:trace contextRef="#ctx0" brushRef="#br0" timeOffset="113143.88">4065 11836 12895 0,'0'0'1152'0,"0"0"-928"0,-5-1-224 0,3 0 0 15,2 1 2528-15,0 0 464 0,-6-1 80 0,6 1 32 16,0 0-624-16,0 0-128 16,0 0-32-16,0 0 0 0,0 0-656 0,-4 4-128 0,0 3-16 0,2 2-16 15,1 1-672-15,1 2-128 0,0 1-16 0,0 3-16 16,0 3-288-16,0 1-48 0,0 1-16 0,1 1 0 16,0 1-160-16,2 0-32 0,0 0-128 0,0 1 192 15,-2-1-192-15,1 2 128 0,1-2-128 0,-2 0 0 16,1-1 0-16,0-1 128 0,-1-2-128 0,1 0 0 15,1-1 0-15,-1-3-240 0,0-1 48 0,1-1 16 16,-3-4-1808 0,1-1-352-16,1-1-80 0,-2-7-13552 0</inkml:trace>
  <inkml:trace contextRef="#ctx0" brushRef="#br0" timeOffset="113709.1">4383 12300 23775 0,'0'0'1056'0,"0"0"224"0,-1-5-1024 0,0 0-256 0,1 1 0 0,0 0 0 16,0-2 1264-16,1 1 208 0,1 0 32 0,2 1 16 0,-2-1-496 15,1 1-112-15,2 0-16 0,0 0 0 0,2 2-256 0,-1 0-64 16,1 1-16-16,-1 1 0 0,2 0-112 0,-1 3 0 0,-7-3-16 0,3 9 0 16,0 1-256-16,1 2-48 15,-1 2-128-15,-2 3 192 0,-3 0-64 0,-3 2-128 16,-1 0 176-16,-2 2-176 0,-2 1 0 0,1 1 0 16,-3-2 0-16,1 0 0 0,-1-2 0 0,1 0 0 15,-1-2 0-15,1-3 0 0,1-1 144 0,3-1 80 0,-1-1 16 0,2-2 0 16,2-2 336-16,2-2 80 0,2-5 16 0,0 0 0 15,0 0-208-15,5 3-32 0,1 2-16 0,1-3 0 16,1-2-416-16,2 0 0 0,1-1 0 0,3-1 0 16,2-2 0-16,0 0 0 0,2 0 0 0,1-1 0 15,0 1-128-15,1-1-128 0,-1 0 0 0,2-1-16 16,0 1-1744 0,1-2-352-16,0 2-64 0,0-1 0 0</inkml:trace>
  <inkml:trace contextRef="#ctx0" brushRef="#br0" timeOffset="117233.08">5539 11480 9839 0,'0'0'432'0,"0"0"96"0,0 0-528 0,0 0 0 0,0 0 0 0,0 0 0 16,0 0 800-16,0 0 48 0,0 0 16 0,0 0 0 0,0 0-128 0,8 0-32 15,-8 0 0-15,0 0 0 16,0 0-32-16,6-2-16 16,-6 2 0-16,0 0 0 0,0 0 16 0,0 0 0 15,3-5 0-15,-3 5 0 0,3-5-112 0,-3 5-32 16,0 0 0-16,0 0 0 0,0-6-144 0,0 2-48 0,0 4 0 0,0 0 0 16,-1-5 16-16,1 5 0 15,-2-4 0-15,2 4 0 0,-5-4-32 0,1 0 0 16,1 2 0-16,3 2 0 0,-6-2 0 0,2 1 0 15,-1 0 0-15,5 1 0 0,-5 1-192 0,-1 0-128 0,0-1 160 0,0 2-160 16,1 1 176-16,-1 2-176 16,1 0 192-16,-1 1-192 0,1-1 144 0,-1 2-144 15,0 1 0-15,-1 1 144 0,-1 1-144 0,1 2 0 0,-3 2 0 0,0 1 0 16,0 0 0-16,0 2 128 0,0 2-128 0,0 0 128 0,-2 3 0 0,1 2-128 16,-1-1 192-16,0 2-64 0,0 0-128 0,1 3 160 15,0 1-160-15,1 4 160 0,-2 2-160 0,0 0 128 16,0 3-128-16,-1 2 128 0,-1 2-128 0,2 3 160 15,-1 2-160-15,-5 27 160 0,4-6-160 0,2-2 0 16,1-1 0-16,3-2 0 0,2-2 0 16,1 0 0-16,3-3 0 0,2 0 0 0,1 2 0 0,4-2 128 15,-1-1-128-15,3-1 0 0,0-1 224 0,2-2-32 16,1-1-16-16,2-2 0 0,0 1 112 0,4-3 32 16,-4-1 0-16,1-3 0 0,-1-3-64 0,0 0-16 15,0 1 0-15,1-3 0 0,1-1 0 0,-1-2 0 16,1-3 0-16,0-1 0 0,0-1-48 0,0-3 0 15,1-1 0-15,2-1 0 0,-1-2 16 0,2 0 0 16,-2-5 0-16,2 0 0 0,0-2-16 0,-2-2-16 0,0-3 0 0,0 0 0 16,1-2-48-16,-1-1 0 15,-1-3 0-15,-4 0 0 0,0-2 16 0,2 1 0 0,-2-2 0 16,0 1 0-16,-2-1-16 0,0-2 0 0,-1-1 0 0,0 1 0 16,-1-1-128-16,0 0 128 0,-7 0-128 0,7-1 128 15,-7 1-384-15,6-2-96 0,-6 2-16 0,6-3-10256 16,-2-1-2064-16</inkml:trace>
  <inkml:trace contextRef="#ctx0" brushRef="#br0" timeOffset="118370.77">5658 11567 5519 0,'0'-5'496'0,"0"0"-496"0,0-1 0 0,-2 0 0 0,1 0 3328 0,-1 0 560 16,-2 0 112-16,2 1 32 16,-2 0-2736-16,2 0-528 0,2 5-128 0,-6-5 0 0,1 1-48 0,-3 1 0 15,0-1 0-15,0 2 0 16,-1 1-224-16,-2 1-48 0,-2 0-16 0,0 1 0 15,0 1-176-15,-1 0-128 0,-1 1 144 0,2-1-144 16,-2 1 128-16,1 2-128 0,-2-1 0 0,2 0 0 0,0 2 208 0,0-1-48 16,4 0-16-16,-3 0 0 0,0 1 176 0,1-1 48 0,1 0 0 0,1-1 0 31,0 0-32-31,1 1 0 0,-1-1 0 0,2 1 0 0,0-2 96 0,1 0 16 0,2 1 0 0,-1-1 0 0,6-3 64 0,-5 3 0 31,5-3 16-31,-5 5 0 0,5-5-48 0,0 0-16 16,-4 4 0-16,4-4 0 0,-2 4-80 0,-1 2-32 15,3-6 0-15,-3 5 0 0,1 1-48 0,1 0-16 16,0 1 0-16,0 0 0 0,0 0-48 0,0 1-16 16,0 1 0-16,-1 0 0 0,0-1-48 0,0 5-16 15,0 0 0-15,0 2 0 0,-1 1-32 0,1 0 0 0,1 1 0 16,0 1 0-16,1 2-128 0,-1 1 0 16,0 2 144-16,0 2-144 0,0 2 0 0,0 0 0 15,-1 2 0-15,1-1 0 0,0 1 128 0,0 2-128 0,-1 2 128 16,1 2-128-16,0 1 192 0,0 3-16 0,0-1-16 0,-1 3 0 15,4 1 0-15,-4 2 0 0,0-1 0 0,1 1 0 16,0 1-160-16,0 0 160 0,0 0-160 0,0 2 160 16,0 0-160-16,1 0 160 0,0 0-160 0,0-1 160 15,-3-2-160-15,3 0 128 0,-1 0-128 16,1 0 128-16,0-2 0 0,1-1-128 0,-1 0 192 0,0-2-64 16,3 1 16-16,-3-1 0 0,1-2 0 0,1-2 0 0,-1-2 48 15,0 0 0-15,0 1 0 0,1-1 0 0,1 0-16 16,-1-2 0-16,1-3 0 0,0 1 0 0,0 2-176 0,-1-3 192 15,0 1-192-15,0-2 192 0,0 1-192 0,0-2 128 16,-2-1-128-16,1-1 128 0,0-2-128 0,0-1 128 16,0-3-128-16,0 1 128 0,0 1-128 15,0-4 192-15,0-2-192 0,0-1 192 0,1-1-32 0,-2 0 0 16,1 0 0-16,1-2 0 0,-1-1-16 0,1 0 0 16,0-2 0-16,1 0 0 0,-2-2-144 0,1 2 128 15,-1-2-128-15,1 1 128 16,-2-6-128-16,5 5 128 0,-2 2-128 0,-3-7 128 0,5 6-128 0,2-2 128 0,0-1-128 15,0-1 128-15,2 1-128 0,2-2 128 16,2-1-128-16,2-1 128 0,-2-3-128 0,3 1 160 0,3-1-160 16,2-1 160-16,1 1-160 0,2-2 0 0,0 1 0 0,4-1 0 15,-1 1 0-15,1 0 0 0,-1-1 128 0,0 0-128 16,-3 1 0-16,-2 0 0 0,-2 1 0 16,-3 0 0-16,0 0 0 0,-3 1-144 0,-1 1 144 0,4-1-208 31,-7-1-304-31,2 2-64 0,-1 0-16 0,-11 2 0 15,10-3-1520-15,0-2-320 0,-3 1-48 0,0-1-9040 0,-2-1-1792 16</inkml:trace>
  <inkml:trace contextRef="#ctx0" brushRef="#br0" timeOffset="118854.91">6072 11953 11055 0,'-6'-10'976'0,"6"10"-784"16,-2-7-192-16,0 1 0 0,0-1 1872 0,-1-1 336 0,0 0 64 0,1-2 16 0,0 1 16 0,0 1 0 31,-1 0 0-31,2 1 0 0,0 0-320 0,0 3-48 0,1 4-16 0,0 0 0 16,-1-5-672-16,1 5-144 0,0 0-16 0,0 0-16 0,0 0-512 0,0 0-112 15,-2 9 0-15,1 2-16 0,1 3-224 0,-4 3-32 16,2 3-16-16,0 2 0 0,0 2-32 0,1 1 0 16,-2 2 0-1,2 0 0-15,0 2-128 0,0-1 0 0,0 3 0 0,1-1 128 0,1 0-128 0,0-2 0 16,0 1 0 0,2-2 0-16,0-1 0 0,0-2 0 0,-1-2 128 0,2-2-128 15,-1-1 0-15,0-2-272 0,1-3 64 0,-1-2 16 31,1-2-2080-31,2-1-416 0,0-2-64 0</inkml:trace>
  <inkml:trace contextRef="#ctx0" brushRef="#br0" timeOffset="119137.26">6644 11920 30111 0,'1'-16'1344'15,"0"11"256"-15,0-2-1280 0,0 1-320 16,0-1 0-16,0 2 0 0,0-1 1040 0,-1 6 144 0,0 0 32 0,0 0 0 0,0 0-352 0,0 0-64 16,0 0-16-16,4 8 0 15,-2 2-448-15,0 2-80 16,0 3-32-16,1 3 0 0,0 3 32 0,-2 1 16 0,0 1 0 0,0 3 0 16,0 1-272-16,-1 1 160 0,1 0-160 0,0-1 128 15,1 1-128-15,-1-2 160 16,1-1-160-16,-1-2 160 0,-1-1-160 0,1 0 128 15,0-3-128-15,0-2 128 0,0-3-128 0,0-2-144 0,1-1 144 0,-1-2-208 32,0-1-2096-32,-1-8-432 0,0 0-80 0</inkml:trace>
  <inkml:trace contextRef="#ctx0" brushRef="#br0" timeOffset="119335.55">6558 12206 33055 0,'0'0'1472'0,"-3"-5"288"0,0 1-1408 0,3 4-352 0,-1-6 0 0,1 6 0 16,3-5 592-16,2 1 48 0,3-1 16 0,3 1 0 16,1-1-144-16,2 1-48 0,2 1 0 0,1-1 0 15,1 2-176-15,2 0-32 0,0 1-16 0,4-1 0 0,-1-1-240 0,1 1 0 16,0 0 0-16,1-1 0 0,1-1 0 0,-1 1-240 16,1-1 32-16,2 0 0 15,0 1-2128-15,0 0-416 0,-2-2-96 0</inkml:trace>
  <inkml:trace contextRef="#ctx0" brushRef="#br0" timeOffset="119968.87">8200 11782 22111 0,'0'0'1968'0,"0"0"-1584"0,0 0-384 0,4-4 0 15,1 1 1216-15,-2-2 144 16,0 1 48-16,-1-2 0 0,0-1-256 0,-2 0-32 0,0 0-16 0,-2 1 0 0,0-3-176 15,-2-1-32-15,0 0-16 0,-2 0 0 0,-1 0-48 0,-2 2 0 16,-1-1 0-16,-1 1 0 0,-2 1-256 0,0 3-64 16,-2 1-16-16,-1 2 0 0,-1 2-272 0,-3 2-48 15,1 1-16-15,-1 3 0 0,1 3-160 0,0 3 0 0,1 1 0 0,0 2 0 32,3 0 0-32,3 2-176 0,1-2 176 0,2 1-192 0,2 1 192 0,3-2-128 15,2 2 128-15,4-3-128 0,0-1 128 0,2 0-192 16,3-3 192-16,2 0-192 0,1-4 192 0,1 0 0 0,1-3 0 15,1-2 0-15,0-3 0 0,2-2 128 0,-1-5-128 16,0 1 176-16,0-7-48 0,3 1 0 16,-2-3 0-16,1-2 0 0,-2-2 128 0,0-2 0 0,1-2 16 0,-1-2 0 15,-1-3-16-15,-2-1-16 0,0 1 0 0,0 0 0 0,-3 1-64 16,0 2-16-16,-3 3 0 16,-1 2 0-16,0 4 208 0,-2 1 32 15,-1 3 16-15,-1 2 0 0,-1 2 64 0,1 4 16 16,0 5 0-16,0 0 0 0,0 0-304 0,0 0-48 0,0 0-16 0,-7 5 0 15,2 2-128-15,0 3 0 0,1 1-192 0,0 3 192 16,0 3-176-16,2 0 176 0,-2 4-128 0,2 1 128 0,0 1 0 0,1 1-160 16,0-1 160-16,1 2 0 0,1 0-160 0,0-1 160 15,1-2-128-15,0 0 128 16,2 0-704-16,-1-1-64 0,3-2-16 0,1-2 0 16,0-1-1984-16,3-3-400 0,2-1-80 0,4-3-12096 15</inkml:trace>
  <inkml:trace contextRef="#ctx0" brushRef="#br0" timeOffset="120123.01">8510 11761 1839 0,'8'-14'160'0,"-7"10"-160"0,-1-1 0 0,0 1 0 0,0 4 5040 0,0 0 976 16,0 0 192-16,0 0 32 0,0 0-2944 15,0 0-592-15,0 0-112 0,0 0-32 0,0 0-1408 0,-4 4-272 16,2 3-64-16,-1 2-16 0,1 1-480 0,1 1-112 16,0 3-16-16,0 0 0 15,-1 3-32-15,1 0-16 0,1 2 0 0,-1 0 0 0,-1-1-144 16,1 2 0-16,0-1 0 0,0 1 0 0,0-2-1088 0,0 0-320 15,-1-2-48-15,0-1-13840 0</inkml:trace>
  <inkml:trace contextRef="#ctx0" brushRef="#br0" timeOffset="120384.24">7880 12277 15663 0,'0'0'1392'0,"-5"0"-1120"15,5 0-272-15,0 0 0 16,0 0 4384-16,0 0 816 16,0 0 176-16,6 4 16 0,4-1-3664 0,4 0-752 0,6-1-144 15,1-1-16-15,2-2-192 0,5-1-48 0,4 0 0 0,3-1 0 0,3-1-64 0,4 0-32 16,2 1 0-16,1-2 0 0,1 1-160 0,-2-1-48 31,-3 0 0-31,-1 1 0 0,-3-1-272 0,-3 2 128 0,-5 0-128 0,-4 0 0 16,-3 1 0-16,-3 1 0 0,-4 0-240 0,-3 2 80 31,-2-1-656-31,-3 2-128 0,-7-2-16 0,0 0-16 16,0 8-1856-16,-3 2-368 0,-4 1-80 0</inkml:trace>
  <inkml:trace contextRef="#ctx0" brushRef="#br0" timeOffset="120886.17">8239 12899 30175 0,'0'0'1344'0,"0"0"256"0,0 0-1280 0,0 0-320 16,0 0 0-16,-2-5 0 0,-1-1 816 0,1-2 80 16,0 0 32-16,0 0 0 0,0-2-96 0,0-1 0 15,-2 0-16-15,0 0 0 0,-1-3-144 0,0 1-32 16,-3 0 0-16,-1 1 0 0,-1 1 16 0,0 1 0 0,-2 1 0 16,0 3 0-16,-1 0-272 0,2 3-48 15,-4 3-16-15,-1 2 0 0,0 4-320 0,-1 3 0 16,1 2 0-16,-1 3 0 0,0 1 0 0,0 3 0 0,3 0-160 0,1 2 160 15,2 2-192-15,2-1 192 16,1-1-192-16,3-1 192 0,1-1-192 0,3 0 64 16,3-3 128-16,4 0-208 0,2-1 208 0,0-2-176 15,2-2 176-15,1-2-160 0,3-3 160 0,0-3 0 0,1-1 0 0,3-3 0 16,1-3 0-16,-1-4 0 16,-1-3 0-16,-1-3 128 0,1-2 0 0,-1-4 16 0,1-3 0 0,-2-3 0 15,1-1 80-15,-2-3 16 0,0-3 0 0,0-1 0 16,0-2-112-16,-2 2-128 0,-1 0 176 0,-1 1-176 15,-3 4 208-15,-1 5-64 0,-2 2-16 0,-2 4 0 16,0 3 336-16,-2 2 64 0,-2 4 16 0,0 3 0 0,0 0-160 0,0 4-48 16,2 3 0-16,0 0 0 0,-6 2-336 0,2 4 0 15,-2 2 0-15,1 4 0 16,-1 4 0-16,1 0-160 0,1 4 160 0,-1 3-160 0,2 3 160 16,0 1 0-16,0 2-144 0,1 0 144 0,1 2 0 0,1 2 0 15,1 0 0-15,0 1 0 16,0-1-592-16,2 0-112 0,-1-2 0 0,3-1-16 15,2-3-1488-15,2-1-288 0,2-2-64 0,1-3-14128 16</inkml:trace>
  <inkml:trace contextRef="#ctx0" brushRef="#br0" timeOffset="121147.91">8539 12909 7359 0,'0'-11'656'0,"0"5"-528"15,-1 0-128-15,1-1 0 0,1 0 4864 0,0 2 928 0,1-1 192 16,-2 6 32-16,6-4-3760 0,0 2-752 15,-1 0-160-15,1 2-16 0,2 2-736 0,1 1-144 0,1 1-16 16,0 2-16-16,-1 1-240 0,-1 0-48 0,0 2-128 0,-1 1 192 16,-3 1-64-16,-2 1 0 15,-1 0-128-15,-2 1 192 0,-2 2-64 0,-1 0-128 0,-3 0 176 0,-1 0-176 0,-1-2 224 0,1 0-64 16,-1-1-16-16,2 0 0 16,-3-1 80-16,4-1 16 15,0-2 0-15,2-1 0 0,-1-2 224 0,5-5 48 0,0 0 16 0,4 6 0 16,0-1-208-16,4-2-64 0,3-2 0 0,3 1 0 15,3-2-128-15,1-3-128 0,2 2 144 0,3-1-144 0,1 1 0 16,3-2 0-16,-1-1-208 0,2 0 64 16,1-2-1664-16,0 0-336 15,-1-2-64-15</inkml:trace>
  <inkml:trace contextRef="#ctx0" brushRef="#br0" timeOffset="121583.62">9056 11516 27183 0,'0'0'1200'0,"0"-5"256"0,0-2-1168 0,0 0-288 16,0 1 0-16,0 6 0 0,1-6 1104 0,0 1 176 0,-1 5 16 0,0 0 16 16,2-6 64-16,-2 6 16 0,4-4 0 0,-4 4 0 0,0 0-544 0,0 0-96 15,6-1-32-15,1 2 0 16,0 0-320-16,0 3-64 0,1 3-16 0,1 2 0 16,1 3-144-16,1 3-48 15,1 5 0-15,0 2 0 0,1 2-128 0,0 6 0 0,0 5 0 0,1 6 0 16,-2 4 128-16,-1 6-128 0,-2 6 128 0,-4 8-128 0,-1 2 208 0,-4 5-32 0,-2 5-16 15,-1 3 0 1,-3 1-32-16,-1 0-128 0,-3 1 192 0,-1-3-64 0,-1-2 0 0,-3-2-128 0,0-2 192 16,-1-4-64-16,-3-6 0 0,-1-3 0 0,-2-4 0 15,-2-2 0 1,-3-5-272-16,-2-2-64 0,-3-3-16 0,-4-5 0 31,-7-3-688-31,-4-4-144 0,-1-3-32 0,-25 8 0 0,9-9-2112 16,4-5-448-16</inkml:trace>
  <inkml:trace contextRef="#ctx0" brushRef="#br0" timeOffset="121993.7">7687 11486 27471 0,'-6'-11'1216'0,"6"11"256"0,-3-6-1184 0,-1 0-288 15,0 2 0-15,4 4 0 0,-5-3 1040 0,-1 0 160 16,-1 3 16-16,1 4 16 0,-2 0-400 0,-1 5-96 15,1 4-16-15,-2 5 0 0,-2 4-256 0,-2 6-48 0,0 5-16 0,-2 6 0 0,-4 6-64 0,-1 5-16 16,0 8 0-16,-1 3 0 0,-1 4-128 0,1 7-48 16,1 2 0-16,0 11 0 0,2 1-144 15,3-1 0-15,2-2 0 0,4 1 0 0,4-5 0 0,4-2 0 16,2-3 0-16,4-3 0 0,4-3 160 0,5-2-160 16,4-2 192-16,3-3-192 0,3-3 224 0,2-3-64 15,4-5-16-15,-1-4 0 0,2-3-144 0,2-4 0 16,1-4 0-16,14 6 0 15,-2-10-1280-15,4-10-304 0,2-9-48 0,5-8-13856 16</inkml:trace>
  <inkml:trace contextRef="#ctx0" brushRef="#br0" timeOffset="122562.39">9342 11128 27231 0,'0'0'1216'0,"0"0"240"0,0 0-1168 0,-2-5-288 0,2 5 0 0,-3-3 0 0,3 3 1056 0,-5-1 160 15,0 2 16-15,0 2 16 0,1 3-480 0,-2 2-112 16,1 1-16-16,-1 4 0 0,2 1-352 0,-2 2-80 16,3 3-16-16,2 0 0 0,1 2-192 0,1-2 0 15,0 0 0-15,3-1 0 0,1-2 0 0,1 1 0 16,0-3 0-16,3-1 0 0,0-1 208 0,0-3-48 15,-1-2-16-15,1-2 0 0,-1-1 176 0,1-2 16 16,-1-3 16-16,1-3 0 0,0-1 80 0,0-3 16 16,0-2 0-16,-1-2 0 15,0-3-176-15,2-2-16 0,1-3-16 0,-1 0 0 0,-2-2-80 16,-1 0-16-16,-1 0 0 0,-2 2 0 0,1 3-144 0,-1 3 160 16,-1 1-160-16,0 3 160 0,-2 2 160 0,0 4 48 15,-1 4 0-15,0 0 0 0,0 0-64 0,0 0-16 0,-4 7 0 0,2 6 0 0,-1 1-288 16,0 2-144-16,-2 2 16 15,1 2 0-15,-2 1 128 0,1 3 0 16,-1 0 0-16,1 2 0 0,0 3 0 0,2 0 0 0,0-2 0 16,1 2 0-16,1-1 0 0,-3 0 0 15,3-2 0-15,0-2 0 0,1 0 0 0,1-2 0 0,0 1-160 0,3-5 160 16,-4-1-1984 0,3-4-272-16,0-1-64 0</inkml:trace>
  <inkml:trace contextRef="#ctx0" brushRef="#br0" timeOffset="123106.34">10484 11446 11055 0,'3'-23'480'0,"-1"13"112"0,1-1-464 0,-1 0-128 16,0 0 0-16,0 1 0 0,0 1 4000 0,2 0 784 16,-4 1 144-16,1 3 48 0,-1 5-2400 0,0 0-464 15,0 0-112-15,0 0-16 0,0 0-1120 0,0 0-224 16,-4 8-64-16,0 4 0 0,1 3-432 0,-3 4-144 16,0 2 0-16,0 2 0 0,0 2 144 0,-1 3-144 15,0-1 0-15,2 2 144 0,-1 0-144 0,1 1 0 0,2 0 0 0,-3-3 0 16,3 0 0-16,1-2 128 0,0-3-128 0,2-2 128 15,3-3 256-15,-1-1 64 0,0-3 0 16,1-1 0-16,2-2 144 0,0-1 48 0,2-3 0 0,1 0 0 16,1-2-256-16,2 0-32 15,3-2-16-15,0-1 0 0,0-1-112 0,3-1-32 0,1 0 0 0,2 0 0 16,0 0-192-16,1-2 0 0,1 0 0 0,1 1 0 31,-3 0-432-31,-3-1-176 0,0 1-32 0,-1 1-16 16,-1 1-1808-16,-2 1-352 0,-1 1-80 0,-1 2-12960 0</inkml:trace>
  <inkml:trace contextRef="#ctx0" brushRef="#br0" timeOffset="123496.14">10940 11824 24527 0,'0'0'1088'0,"-1"-7"224"0,0 1-1056 0,0-2-256 0,1 0 0 0,0 1 0 15,1-2 1792-15,0-1 288 16,2 0 64-16,0 0 16 0,1 0-784 0,2 2-160 0,0-1-16 0,2 1-16 16,1 0-400-16,2 1-80 0,0 0 0 15,1 2-16-15,-1 1-240 0,1 2-64 0,-2 2 0 0,0 1 0 16,-1 2-384-16,-2 3 0 0,0 1 128 15,-2 1-128-15,-1 2 0 0,-2 1 0 0,-2 1 0 0,-1 2 0 16,-2 0-160-16,-2 0 160 16,0 3 0-16,-3-2-144 0,-2 2 144 0,0-2 0 0,0 0 0 0,0 0 0 15,0-2 0-15,2-1 0 0,2-2 0 0,2-2 128 16,-1-3-128-16,5-5 0 0,-1 6 128 0,1-6-128 0,4 4 176 16,2-1-48-16,4 1 0 0,3-3 0 0,4 0-128 15,1-2 0-15,3 0 0 0,2-2 128 0,3 0-272 0,-2-1-64 16,0 0-16-16,1 1 0 15,2 0-1744-15,-2-1-336 0,0 1-80 0</inkml:trace>
  <inkml:trace contextRef="#ctx0" brushRef="#br0" timeOffset="123811.7">10355 12249 31439 0,'-16'-4'1392'0,"8"4"288"0,0 0-1344 0,1 0-336 15,0 0 0-15,1 1 0 0,6-1 816 0,0 0 80 0,0 0 32 0,0 0 0 0,0 0-16 0,9 4 0 16,3-2 0-16,6-1 0 16,2 0-512-16,5 0-96 15,5-1-32-15,5 0 0 0,6-1 112 0,6-1 0 0,1-1 16 0,4-2 0 0,2 1 96 0,-1-1 16 16,0 0 0-16,0 1 0 0,2-1-240 15,-2 2-32 1,-2 0-16-16,-5-1 0 0,-5 1-224 0,-5 0 0 0,-4-1 128 0,-4 2-128 0,-4 1-128 0,-4 0-80 16,-5 1-16-16,-2 1 0 15,-5 0-1376-15,-2 2-288 0,-6-3-48 0,0 6-16 16,-3 1-1136-16,-5 0-240 0,-14 11-32 0,-1-2-16 0</inkml:trace>
  <inkml:trace contextRef="#ctx0" brushRef="#br0" timeOffset="124166.3">10664 12650 23951 0,'-3'-11'1056'0,"2"6"224"0,-4-3-1024 0,4 2-256 0,0 1 0 0,1 5 0 16,0-6 2816-16,0 6 512 0,0 0 112 0,0 0 16 15,0 0-2096-15,0 0-400 16,0 0-96-16,-1 9-16 0,1 2-704 0,-1 2-144 0,-1 4 0 0,-1 1 0 15,-1 1 0-15,1 2 0 0,-1 1 0 0,-1 1 0 16,1-1 0-16,-1 1 0 0,1 1 0 16,0-2 0-16,-1 0 0 0,2-3 0 0,0 0 0 0,0-2 0 15,2-2 192-15,2-1-32 16,2-2 0-16,0-1 0 0,0-2 224 0,2-1 32 0,1 0 16 0,3-2 0 0,1-1 16 0,2-2 16 16,3-2 0-1,2 1 0-15,0-2-192 0,2-2-32 0,2-1-16 0,0-1 0 16,0 1-48-16,1 0-16 0,-3-2 0 15,0 1 0-15,1 0-352 0,-1 0-64 0,-1 0 0 0,-2 1-16 16,-1-1-1376-16,0 1-272 0,-3-1-48 0,0 1-16 16,-3 2-896-16,0 0-192 0,-3 0-48 0</inkml:trace>
  <inkml:trace contextRef="#ctx0" brushRef="#br0" timeOffset="124379.83">11075 12805 11967 0,'0'0'1072'0,"-3"-5"-864"16,1-2-208-16,0 2 0 0,2 5 5296 0,0 0 1008 0,-2-5 208 0,2 5 32 31,0 0-4240-31,0 0-864 0,0 0-160 0,0 0-48 0,-2 9-784 0,-1 2-176 0,1 1-16 0,0 2-16 0,0 3-240 0,0 2 176 32,1 0-176-32,1 2 160 0,0 0-160 0,-2 1 0 15,4 0 0-15,0 0 0 0,0 0 0 0,1-1 0 16,-1 0 0-16,3-1 0 0,-3-1 0 0,1-4 0 15,1-2 0-15,-1-1 0 16,-1-2-1392-16,0-3-208 0,-2-7-32 0,0 0-9552 16,0 0-1904-16</inkml:trace>
  <inkml:trace contextRef="#ctx0" brushRef="#br0" timeOffset="124914.59">11520 11273 15663 0,'0'0'1392'0,"-2"-6"-1120"0,-1 1-272 0,0-1 0 0,1 1 1408 0,-1 1 208 16,0-2 48-16,-1 2 16 0,3-2 240 0,1 6 32 15,-2-5 16-15,2 5 0 0,0 0-288 16,2-6-48-16,-1 1-16 0,-1 5 0 0,4-5-512 0,-4 5-96 15,6-3-32-15,1 1 0 0,-1 1-304 0,1 2-64 16,1 1-16-16,-1 2 0 0,2 2-192 0,1 2-32 16,1 0-16-16,1 4 0 0,1 4-192 0,1 3-32 0,-2-1-128 0,1 5 192 15,1 5-192-15,-1 3 144 0,1 4-144 16,-1 4 128-16,0 7-128 0,-1 4 0 0,-2 4 0 16,-1 4 0-16,-4 6 0 0,-1 3 0 15,-3 4 0-15,-3 3 128 0,-3 2-128 0,-3 1 160 0,-1 3-160 0,-4-2 160 16,-1 1 16-16,-3-2 0 0,-3 0 0 0,-3-2 0 15,-4-3-176-15,0-1 128 0,-4-4-128 0,-1-3 128 16,-1-4-128-16,-1-3-144 0,-1-3 144 16,-3-1-208-1,-2-5-496-15,-1 0-112 0,-4-5-16 0,-4-5 0 16,-3-5-1664-16,-3-1-352 0,0-5-64 0</inkml:trace>
  <inkml:trace contextRef="#ctx0" brushRef="#br0" timeOffset="125478.91">10088 11305 13823 0,'-7'-12'608'0,"5"7"128"0,-1 0-592 0,-1-1-144 16,1 1 0-16,0-1 0 0,0 2 1408 0,-1 0 256 0,1-1 64 15,3 5 0-15,-2-4-16 0,2 4 0 16,-4-5 0-16,4 5 0 0,0 0 528 0,0 0 96 0,0 0 32 0,-5 0 0 16,1 1-2160-16,-2 3-416 0,-1 2-96 0,0 3-16 0,-1 2 576 0,-1 2 96 15,-1 4 32-15,-1 3 0 16,0 4-112-16,-1 4-16 0,-1 3 0 0,0 6 0 16,0 4-80-16,-2 4-32 0,1 5 0 0,-1 4 0 0,0 3-144 15,1 5 128-15,0 1-128 16,-1 2 128-16,1 2-128 0,1 2 192 0,0 2-192 0,-4 36 192 0,4-13-48 0,2-8 0 15,1-7 0-15,4-2 0 0,2-4-16 0,4-4 0 16,4-3 0-16,0-3 0 0,3-6 112 0,4-2 16 16,1-2 0-16,2-2 0 15,2-6 48-15,2-3 16 0,0-2 0 0,-1-3 0 0,1-3-160 0,2-4-32 0,-1-2 0 0,2-4 0 0,-2-3 0 16,2-3-128-16,1-3 192 0,0-3-64 31,1 0-448-31,1-4-80 0,0-4-32 0,4-1 0 0,3-5-1968 16,0-1-400-16,-1-1-80 0</inkml:trace>
  <inkml:trace contextRef="#ctx0" brushRef="#br0" timeOffset="126502.22">12104 11351 7359 0,'0'0'320'0,"-5"-4"80"0,-1-1-400 0,1 1 0 0,0-1 0 0,1 0 0 15,-2-1 1376-15,2 1 192 0,1-1 32 0,-1 1 16 0,3 1-592 0,1 4-128 32,-3-5-32-32,3 5 0 0,0 0 224 0,0 0 32 0,0 0 16 0,0 0 0 15,0 0-160-15,0 0-16 16,0 0-16-16,0 0 0 0,0 0-240 0,0 0-32 0,0 0-16 0,0 0 0 15,0 0-16-15,0 0-16 0,0 0 0 0,0 0 0 16,8 0 112-16,-1 0 32 0,0 1 0 0,1 0 0 0,1 0-128 0,0-1-32 16,2 0 0-16,0 0 0 0,0 0-32 0,2 0 0 15,0-1 0-15,0 0 0 16,0 1-48-16,0 0-16 0,-1 0 0 0,1 0 0 0,-1 0-80 0,-1 1-32 0,-1 2 0 0,-2-1 0 16,1 0-144-16,0 0-48 15,-4 1 0-15,2 2 0 0,-1-1 16 16,-1 2 0-16,-1-1 0 0,1 2 0 0,-1 2-48 0,-2 2-16 0,2 2 0 15,0 2 0-15,-2 3 32 0,-1 1 0 16,-1 1 0-16,0 5 0 0,-1 2 64 0,0 4 0 0,-1 3 16 0,-1 3 0 16,-1 5 48-16,0 3 0 0,0 3 0 0,-1 3 0 15,0 2-320-15,0 4 0 16,1 4 0-16,0 0 0 0,0 1 0 0,2 2 0 0,1 2 0 16,-1 0 0-16,2 0 0 0,2 0 0 0,-1-1 0 15,2 0 0-15,2-3 128 0,-1 0-128 0,1-2 0 0,-1-1 0 16,0-3 0-16,2-2 128 0,-2-3-128 0,2-1 0 0,-2-5 240 0,1-2-64 15,-2-2-16-15,0-4 0 0,-1-3-160 0,-1-4 0 16,-1-3 0-16,0-1 0 0,-1-4 176 0,-1-4 0 31,0-1 0-31,-1-4 0 0,-1-2 16 0,0-2 16 0,-2-1 0 0,0-3 0 0,-2 1 48 0,-1-2 16 16,-1-1 0-16,-1 1 0 0,-2-2-112 0,-8-1-32 31,-1-1 0-31,0 0 0 0,0 1-128 0,0 0-144 0,-1-1 144 0,1 0-208 16,-1 0-368-16,2 0-80 0,0-3-16 0,4-1 0 15,2 1-1328-15,3 0-272 0,5-2-48 0,2-1-15136 0</inkml:trace>
  <inkml:trace contextRef="#ctx0" brushRef="#br0" timeOffset="127164.96">13577 11712 19343 0,'0'0'1728'0,"0"0"-1392"16,-4-2-336-16,-1-1 0 0,1 1 1968 0,4 2 320 15,0 0 64-15,0 0 16 0,0 0-480 0,0 0-96 16,0 0 0-16,0 0-16 0,0 0-832 0,8-2-176 16,3 1-16-16,0 0-16 0,3-1-224 0,4 1-64 15,0-1 0-15,4 1 0 0,1-1-128 0,2 0-48 0,0-1 0 0,0 2 0 16,0-2-272-16,0 1 160 0,-2 0-160 0,-1 1 128 15,-2 2-128-15,-4-1 0 0,-2 0 0 16,-2 1 0 0,-1 0-416-16,-2 1-112 0,-3 1-32 0,-6-3 0 15,0 0-2256-15,0 0-448 0,0 7-80 0,-4 2-32 0</inkml:trace>
  <inkml:trace contextRef="#ctx0" brushRef="#br0" timeOffset="127359.36">13586 11953 3679 0,'-11'2'320'0,"11"-2"-320"0,-6 2 0 0,6-2 0 15,-4 3 5680-15,4-3 1056 0,0 0 224 0,0 0 32 16,0 0-4608-16,0 0-912 0,4 7-192 0,4 0-48 16,-1-3-224-16,3 0-48 0,2 0-16 0,3-2 0 15,3-1-320-15,2-1-64 0,2 0-16 0,2-1 0 0,2 0-160 0,2-1-48 16,-2-2 0-16,0 0 0 0,1-2-336 0,-3 0 144 16,-1-1-144-16,-2 2 0 15,-2-1-320-15,-3 1-192 0,-1 0-16 0,-2 1-16 31,-2 0-2112-31,-2 0-416 0,-3 1-96 0</inkml:trace>
  <inkml:trace contextRef="#ctx0" brushRef="#br0" timeOffset="128013.46">15349 11209 12895 0,'0'0'1152'0,"0"0"-928"16,0 0-224-16,0 0 0 0,0 0 2848 0,0 0 528 0,0 0 96 0,0 0 32 16,0 0-1216-16,0 0-240 0,0 0-64 0,0 0 0 15,0 0-928-15,9 0-192 0,3-1-32 0,2 0-16 16,3 0-240-16,3 0-64 0,2-1 0 0,2-1 0 16,5 1 0-16,-2 1-16 0,3-1 0 0,-1 1 0 15,1 0-208-15,-1 0-32 0,-2 1-16 16,-1 0 0-16,-2-2-240 0,-2 2 128 15,-2 0-128-15,-3 0 0 0,1 0 0 0,-4 2-256 0,-1-1 16 0,-2 0 16 16,-3 0-1648-16,-3 2-336 0,-5-3-64 0,0 0-16 16,0 0-912-16,0 0-176 0</inkml:trace>
  <inkml:trace contextRef="#ctx0" brushRef="#br0" timeOffset="128250.29">15641 11214 22799 0,'-11'-5'1008'0,"11"5"208"0,-8-1-960 0,1 0-256 0,1-1 0 0,-1 1 0 0,1 0 1792 0,-1 1 304 15,2 1 64-15,-1 1 16 0,2 1-800 0,-1 3-160 16,1 0-16-16,2 3-16 0,-2 1-496 0,2 2-112 0,1 3 0 0,0 2-16 31,1 1-48-31,0 1 0 0,0 3 0 0,1 3 0 0,0 1-192 0,0 0-32 16,-1 2-16-16,0 0 0 0,0 2-144 0,0-1-128 0,0-2 192 0,0 1-192 16,0-2 144-16,1 1-144 0,0-2 0 0,2-1 144 0,-3-2-144 0,2-2 0 15,0-1 144-15,1-2-144 16,2-1-256-16,0-2-128 15,1-2-32-15,-1-1 0 0,1-2-2528 0,0-2-512 16</inkml:trace>
  <inkml:trace contextRef="#ctx0" brushRef="#br0" timeOffset="128508.96">15868 11689 3679 0,'0'0'160'0,"0"-6"32"0,0 0-192 0,0 0 0 31,0 6 0-31,0 0 0 0,0 0 6960 0,0 0 1344 0,0 0 272 0,0 0 48 0,0 0-6192 0,0 0-1248 16,3 7-240-16,0 2-48 0,-1 0-592 15,-1 2-112-15,0 3-32 0,0 1 0 16,1-1-160-16,-1 2 128 0,0-1-128 0,0 1 128 0,0-1-128 0,0 0 0 16,0 1 0-16,0 0 128 15,0-3-128-15,0 1 0 0,2-3 0 0,-3 1 0 16,1-2-1184-16,0-2-320 0,0 1-64 0,0-1-9008 15,0-3-1808-15</inkml:trace>
  <inkml:trace contextRef="#ctx0" brushRef="#br0" timeOffset="128929.12">15895 11820 25791 0,'-1'-8'2304'0,"0"-2"-1856"0,1-1-448 0,0-1 0 15,0-1 1584-15,1 0 208 0,1-1 64 0,1 1 0 0,2 0-384 16,0 1-64-16,2 1 0 0,2 1-16 15,-1 1-720-15,3 0-144 0,0 3-16 0,3-1-16 16,0 2-256-16,0 1-48 16,2 2-16-16,-2 1 0 0,-1 1-176 0,0 1 128 15,-2 1-128-15,-2 3 128 0,-2 0-128 0,-2 3 0 16,1 1 0-16,-3 1 0 0,-2 1-144 0,-2 1 144 16,-1 1-192-16,-2 0 192 0,-1 0-240 0,-1 1 64 0,0-1 16 15,-2-1 0-15,-1-1 160 0,1 0 0 16,-1-2-144-16,0-2 144 0,1 0 0 0,2 0 0 15,-1-3 0-15,2 0 0 0,5-4 0 0,0 0 128 0,0 0-128 16,0 0 0-16,0 0 0 0,0 0 0 0,1 6 128 0,3 0-128 16,3-1 0-16,1-1 0 0,2 1 0 0,1 0 0 15,1 1 0-15,2 0 0 0,-2 1 0 0,1-1 0 16,0 3 176-16,0 0-48 0,2 0-128 0,-3 1 192 16,-3 0-16-16,-2 1-16 0,0 0 0 0,-2 0 0 15,-1 1-160-15,-2-1 192 0,-2-1-192 0,-2 0 192 16,-4-1-16-16,-2 0 0 0,-1-1 0 0,-4-1 0 15,-1-2 176-15,-1-2 32 0,-3 2 16 0,-2-2 0 0,-2-1 48 0,0 0 0 16,0 0 0-16,0-2 0 0,1 0-192 0,2 0-16 16,0-2-16-16,2 0 0 0,3 0-224 0,2 0 0 15,2 0 0-15,2-1 0 16,3 1-1600-16,5 2-304 0,0 0-64 0</inkml:trace>
  <inkml:trace contextRef="#ctx0" brushRef="#br0" timeOffset="129666.29">7380 14714 23951 0,'0'0'1056'0,"0"0"224"0,-5-4-1024 0,5 4-256 0,0 0 0 0,0 0 0 15,2-4 1920-15,-2 4 336 0,6-4 64 0,1 0 16 0,1 1-1088 16,3 0-224-16,4 1-32 0,2-2-16 16,4 0-272-16,1-1-64 0,1 0-16 0,1-2 0 15,4 1-160-15,-1 0-16 0,3 0-16 0,1 0 0 0,0 1-176 0,0 0-48 16,-1 1 0-16,0-1 0 0,-1 1-208 0,-2 2 0 15,0-1 128-15,-4-1-128 0,-4 1 0 16,-1 1-128-16,-3 0 128 0,-2-1-208 16,-5 2-688-16,0 0-144 0,-8 1-32 0,0 0 0 15,0 0-2064-15,0 0-400 0,-10 5-96 0</inkml:trace>
  <inkml:trace contextRef="#ctx0" brushRef="#br0" timeOffset="129870.8">7693 14652 15663 0,'0'0'1392'0,"-8"1"-1120"16,2 0-272-16,0 2 0 0,1 0 2560 0,-1 0 464 15,1 0 96-15,-2 2 16 0,2-1-1088 0,-1 2-224 0,2 0-32 0,1 3-16 16,0 2-656-16,1 2-128 0,1 2-32 0,1 1 0 16,1 2-288-16,1 2-64 0,1 0-16 0,1 2 0 15,0 0-128-15,2 2-16 0,-2-1-16 0,1 0 0 16,-2 1-176-16,1-1-16 0,0 1-16 0,-1-2 0 16,-1 0-224-16,0-1 176 0,1-1-176 0,-1-1 160 15,0-1-160-15,0 0 0 0,0-3 0 16,2 0 128-1,-1-2-1264-15,1-1-256 0,1-3-48 0,0 1-10032 16,1-2-2016-16</inkml:trace>
  <inkml:trace contextRef="#ctx0" brushRef="#br0" timeOffset="130211.15">7891 15149 30399 0,'-1'-5'2704'16,"0"-2"-2160"-16,2 2-544 0,0-2 0 15,0 1 1360-15,3 0 176 0,-1 1 16 0,2-1 16 0,1 1-496 0,2 0-112 16,0 2 0-16,2 2-16 0,0-1-608 0,1 0-112 16,1 2-32-16,1 3 0 0,-2 0-32 0,-1 0-16 15,0 2 0-15,0 1 0 0,-3 3-16 0,-2 1-128 16,0 1 192-16,-2 1-64 0,-1 0-128 0,-2 2 160 0,-2 1-160 0,-2 0 160 16,-2 2-160-16,-1 1 128 15,0 1-128-15,-2-1 128 0,0-2-128 0,0 0 192 0,1-2-192 16,0-2 192-16,1-1-192 0,3-1 0 0,-1-2 0 0,3 0 128 15,1-1 48-15,1-7 0 0,0 0 0 16,2 7 0-16,2-2 16 0,1 1 16 0,3-2 0 0,-2-1 0 16,2 1-32-16,2-4-16 0,1-2 0 0,1 1 0 15,1 0-160-15,3 0 160 0,0-1-160 16,1 0 160-16,-1-2-288 0,1 2-64 16,0 0-16-16,9-1 0 15,-3-1-2096-15,0 1-400 0,-1-1-96 0</inkml:trace>
  <inkml:trace contextRef="#ctx0" brushRef="#br0" timeOffset="130507.17">8738 14804 35007 0,'-4'-2'3120'16,"4"2"-2496"-16,0 0-496 0,0 0-128 0,0 0-512 15,0 0-112-15,0 0-16 0,0 0-16 0,0 0 1424 0,5-1 304 0,3 0 48 0,2 1 16 16,1 1-528-16,2-1-96 0,1 1-32 0,4-1 0 16,2 1-256-16,1-1-48 15,-2 0-16-15,1 0 0 0,-1-1-336 0,0 0-64 16,-2 0-16-16,0-1 0 0,-3 1-1792 15,-2 0-384-15,-1 1-64 0,-3 1-11936 16</inkml:trace>
  <inkml:trace contextRef="#ctx0" brushRef="#br0" timeOffset="130663.07">8798 14935 26719 0,'-11'1'1184'0,"11"-1"240"0,-5 2-1136 0,1 0-288 15,-1 2 0-15,5-4 0 0,0 0 2112 0,-1 5 352 0,0 1 80 0,1-6 16 16,3 6-1344-16,3 1-272 15,2-1-48-15,2 1-16 0,3-1-448 0,2-1-96 16,3 1-16-16,0-3 0 0,1-1-160 0,1-1-32 0,1-1-128 16,2-1 192-1,-1 0-1856-15,11-2-384 0,-3-3-80 0,-11 2-16 0</inkml:trace>
  <inkml:trace contextRef="#ctx0" brushRef="#br0" timeOffset="132355.54">12978 13742 8287 0,'0'0'368'0,"-6"-1"80"0,1-1-448 0,-2 0 0 0,0 0 0 0,1 1 0 16,0-3 3344-16,1 3 592 0,-1-1 112 0,2 1 32 15,4 1-1536-15,0 0-304 0,0 0-64 0,0 0-16 16,0 0-752-16,0 0-160 0,0 0-32 15,0 0 0-15,8-3-480 0,3 0-96 0,2 1-32 0,1 0 0 16,3-1-176-16,1-1-48 0,2 1 0 0,2 0 0 16,2-2 0-16,3 2-16 0,0 0 0 15,2 0 0-15,1 0-96 0,0 1-16 0,2 0 0 0,-1 0 0 0,-1-2-128 16,-1 1-128-16,0 0 192 0,-3 0-192 0,-1-1 0 16,-6 1 0-16,0 1 0 0,-2 0 0 0,-3-1-208 0,-2 2-160 15,-2 0-16-15,-2 1-16 16,-8 0-704-16,0 0-144 0,0 0-32 0,0 0 0 15,1 7-2048-15,-3-1-432 0,-3 1-80 0</inkml:trace>
  <inkml:trace contextRef="#ctx0" brushRef="#br0" timeOffset="132598.44">13302 13734 11055 0,'-10'-3'976'0,"10"3"-784"16,-6-1-192-16,0-1 0 0,2 0 2384 0,-1-1 432 0,1-1 96 0,4 4 16 16,-4-2-464-16,4 2-96 0,0 0 0 0,0 0-16 15,-5-2-544-15,5 2-96 0,0 0-32 0,0 0 0 16,0 0-592-16,0 0-128 0,0 0-32 15,-4 7 0-15,0 0-432 0,2 2-96 0,1 1-16 0,-2 3 0 16,2 1-176-16,0 4-32 0,0 1-16 0,-1 2 0 0,1 1-160 0,0 2 160 31,1 0-160-31,0 1 160 0,0 2-160 0,1-1 0 0,0-1 0 0,1 2 0 16,-1-1 0-16,1 0 0 0,1-3 0 16,-1 0 0-16,2-1-144 0,0-1-112 0,-1-3-32 0,3 0 0 15,-1-3-1824-15,3-1-384 0,0-3-64 0,1-2-12960 0</inkml:trace>
  <inkml:trace contextRef="#ctx0" brushRef="#br0" timeOffset="132848.47">13490 14122 27647 0,'0'0'2448'0,"0"0"-1952"15,0 0-496-15,0 0 0 0,0 0 1008 0,0 0 96 0,0 0 32 0,0 0 0 16,0 0-192-16,0 0-48 15,0 0 0-15,0 7 0 0,0 1-576 0,1 2-128 16,0 1-32-16,1 1 0 0,-1 2-16 0,0 0 0 0,1 0 0 0,0 0 0 16,0 0-144-16,1-1 128 15,-1-1-128-15,0 0 128 0,-1 0-128 0,1-2 0 0,-1-1 144 0,2 0-144 16,-3-3 0-16,1 1 0 0,-1-7 0 16,0 0 0-1,0 0-1792-15,0 0-448 0,2 6-64 0,-2-6-32 0</inkml:trace>
  <inkml:trace contextRef="#ctx0" brushRef="#br0" timeOffset="133259.35">13533 14214 17503 0,'-2'-16'1552'0,"1"8"-1232"16,1-3-320-16,0 0 0 0,0-3 3104 0,0 1 560 0,-1-2 112 16,1 2 32-16,0 1-1696 0,0 0-352 0,1 1-64 0,1 1-16 15,1 1-752-15,3 2-160 0,0 0-16 0,2 1-16 16,1 1-368-16,1 1-80 0,0 0-16 0,1 2 0 15,0 1-272-15,0 1 128 0,0 0-128 0,-1 2 0 16,-2 0 0-16,0 3 0 0,-1 0 0 0,-2 3 0 16,0 1 0-16,-3 2 0 0,-2 2-144 0,-1 1 144 15,-3 1-240-15,-1 0 48 0,-3 0 0 0,1 1 0 16,-2 0 32-16,0 0 16 0,0-2 0 16,1-1 0-16,0-2 144 0,1 0 0 0,2-1 0 0,0-2 0 15,1-2 0-15,3 0 0 0,1-6 0 0,0 0 128 0,1 6 64 0,-1-6 0 16,5 5 16-16,2-1 0 0,-1 0-80 0,3-1 0 15,0 1-128-15,2 0 192 0,0-1-192 0,1 0 0 16,-1 2 0-16,1-1 0 0,1 0 160 0,0 2-160 16,-1 0 160-16,-1 2-160 0,-3 0 176 0,0 0-176 15,-2-1 192-15,-4 1-192 0,-1 0 192 0,-2-1-64 16,-4 0 0-16,-1 0-128 0,-3-1 272 0,0 1-48 16,-4-2-16-16,-1 1 0 0,1-1 64 0,-4 1 16 15,1-3 0-15,-1 0 0 0,-1 1-160 0,1-2-128 16,-1 0 192-16,2 0-192 0,0-2 0 0,2 0-256 15,0 0 32-15,1-1 0 16,2-1-1440-16,0 0-304 0,1 0-48 0,1-2-15184 0</inkml:trace>
  <inkml:trace contextRef="#ctx0" brushRef="#br0" timeOffset="133877.71">11726 14754 29999 0,'-18'-4'1328'0,"11"3"272"0,-2 0-1280 0,-1 0-320 16,1 0 0-16,1 2 0 0,-2-1 192 0,2 0-16 16,0 1-16-16,0-1 0 0,2 0 352 0,6 0 80 15,0 0 16-15,0 0 0 0,0 0-16 0,0 0 0 16,0 0 0-16,0 0 0 0,3 5-80 0,2 0-32 16,2-2 0-16,3 0 0 0,4 1-48 0,-1-1-16 15,5 0 0-15,1 2 0 0,3-3 0 0,4 0 0 16,5-2 0-16,3 1 0 0,6 1-64 0,4 1-16 15,4-2 0-15,4 1 0 0,2-2-160 0,6-1-48 0,6-4 0 16,8 2 0-16,6 0-128 0,4-1 0 16,0-2 0-16,42-2 128 0,-6 2-128 0,-6 0 0 0,-6-1 0 0,1 2 128 0,5 1-128 15,-3-2 0-15,-3 1 0 0,2 0 0 0,3 2 0 16,-1-2 0-16,-2-1 0 0,2 0 0 0,0 2 0 16,2 0 0-16,-1-4 0 0,1 0 0 0,1 3 128 0,0-3-128 15,-3-2 0-15,0 2 128 0,3 2 0 16,-2-1-128-16,-2-3 192 0,-1 3-64 0,0 1-128 15,-2 1 0-15,-1-2 0 0,-3 1 128 0,4 2-128 0,-1 0 128 16,-2-1-128-16,2 2 128 0,0-3 64 0,0 2 0 16,2 0 0-1,-3 0 0-15,-3 2-192 0,3 0 0 0,1-1 0 0,-4 0 128 0,-3 1-128 0,-1 1 192 16,0 1-192-16,-5-1 192 0,-9-1-192 0,-2 0 0 16,-4-1 0-16,-2 2 128 0,-2 0-128 15,-8 0 0-15,-9-2 0 0,-6 1 0 0,-5-2 0 16,-7 2-144-16,-6-1 0 0,-5 0 0 15,-6-1-528-15,-6 0-96 0,-6-1-32 0,-4 0 0 16,-7 5-2528-16,-2-8-496 0</inkml:trace>
  <inkml:trace contextRef="#ctx0" brushRef="#br0" timeOffset="134393.15">12702 15357 14735 0,'2'-13'640'15,"-1"6"160"-15,2-2-640 0,0-2-160 0,2 0 0 0,0 1 0 16,-1 1 3520-16,-1-1 688 0,0 1 128 0,1 3 16 0,-2 0-1696 16,0 2-352-16,0-1-64 0,-2 5 0 15,0 0-992-15,0 0-192 0,0 0-32 0,0 0-16 16,1 8-608-16,1 3-112 0,1 2-32 0,-2 3 0 0,-1 2 16 0,0 3 0 0,-1 2 0 0,0 4 0 0,-1 0-80 0,1 2-32 16,1 2 0-16,0 0 0 0,-1 1-160 0,1 1 0 15,0 0 0-15,1 0 128 0,0-1-128 0,2-1 0 16,-2-1 0-1,1 8 128-15,0-5-128 0,-1-5-192 0,1-5 32 0,2-3 16 16,-1-4-1472-16,1-2-304 0,1-1-48 16,0-5-9952-16,2-1-2000 0</inkml:trace>
  <inkml:trace contextRef="#ctx0" brushRef="#br0" timeOffset="134631.15">13189 15384 2751 0,'-1'-5'256'0,"0"-1"-256"0,0-1 0 0,-2 0 0 16,2 2 7952-16,0 1 1552 16,1 4 304-16,0 0 64 0,0 0-7344 0,0 0-1472 0,0 0-288 0,0 0-64 15,0 0-400-15,0 0-80 0,0 8-16 0,2 3 0 16,1 1-208-16,-3 3 144 0,2 1-144 16,0 2 128-16,-1-1-128 0,0 2 128 0,0 1-128 0,1 1 128 15,1-1-128-15,-2-1 0 0,0 1 0 0,0-1 128 16,-1 0-128-16,0-2 0 0,0-1 0 0,0 3-176 31,-1-1-1440-31,0-5-304 0,0-3-48 0,1-10-9264 0,0 0-1856 0</inkml:trace>
  <inkml:trace contextRef="#ctx0" brushRef="#br0" timeOffset="134789.32">13018 15609 28559 0,'0'0'2544'0,"0"0"-2032"15,-1-4-512-15,1-2 0 0,0 6 1696 0,1-5 240 16,2-1 48-16,1 2 16 0,1-1-1072 0,4 1-224 15,1 0-32-15,3 0-16 0,3 2-432 0,0-1-96 0,2 0 0 16,2 0-128-16,1 2 0 0,2 0 0 16,1 0 0-16,13 0 0 15,1 1-1296-15,1-2-368 0,-1-3-80 0,-11 2-8624 16,3 0-1712-16</inkml:trace>
  <inkml:trace contextRef="#ctx0" brushRef="#br0" timeOffset="135365.29">14993 15203 37663 0,'-8'-11'1664'0,"6"7"352"0,-1-1-1616 0,-1 0-400 0,1-1 0 0,0 1 0 15,-3-1 0-15,2 1-256 0,1-2 48 0,-1 0 0 16,0-2 208-16,-2 0 192 0,2 1-48 0,-2 0 0 16,-1-2 80-16,0 0 16 0,-1 0 0 0,1 1 0 0,-2 1 160 0,0 2 48 15,-1 0 0-15,-1 3 0 16,-1 1-112-16,-1 2-16 0,-2 2 0 0,-3 2 0 0,-1 3-192 0,-1 2-128 16,-2 2 160-16,-1 3-160 0,1 1 128 0,1 2-128 15,2-2 0-15,1 3 144 0,0 1-144 0,4-1 0 16,1 1 0-16,3 0 0 0,2-2 0 0,3 2 0 15,3-1-144-15,2-2 144 0,1-2 0 0,4 0 0 0,2-3-128 16,3-1 128-16,1-3 0 0,4 0 0 16,4-3 0-16,2-2 0 0,1-2-160 0,1-3 160 15,-2-2-128-15,2-2 128 0,-2-3 0 0,-1-3 0 16,-2-5 0-16,0-1-128 0,-3-6 128 0,0 0 0 0,-1-2 0 0,-1-2 0 0,-1-1 144 16,-1-2-144-16,-1-1 192 0,-1 1-192 15,-3 1 272-15,0 2-48 0,-2 3-16 0,0 2 0 0,-2 5 288 0,0 1 48 16,-1 3 16-16,-1 1 0 0,0 5-48 15,0 1-16-15,0 2 0 0,0 6 0 0,0 0-272 0,0 0-48 16,0 0-16-16,-4 9 0 16,-1 1-160-16,2 3 0 15,0 3 0-15,-1 2 0 0,2 2-176 0,1 3 176 0,1 0-128 0,0 2 128 0,0 1 0 0,1 1 0 16,1 1 0-16,2-1-128 16,-1 1 128-16,0-1 0 0,2 0 0 0,-1-2 0 15,1 0-160-15,0 0 0 0,3-6 0 0,1 8 0 16,0-6-672-16,1-5-144 0,0-4-32 0,1-2 0 15,1-3-2336-15,0-4-480 0,-1-3-80 0</inkml:trace>
  <inkml:trace contextRef="#ctx0" brushRef="#br0" timeOffset="135564.56">15244 15172 2751 0,'0'0'256'16,"0"0"-256"-16,0-7 0 0,0 7 0 0,-1-7 6784 0,1 7 1296 0,-2-5 272 0,2 5 48 15,0 0-5328-15,0 0-1056 0,0 0-224 0,0 0-32 16,-1 6-1104-16,0 3-208 15,-1 1-64-15,0 2 0 0,0 3-208 0,-1 2-48 0,0 1-128 0,0 0 192 0,0 2-192 0,-1 0 144 16,1-1-144-16,1-1 128 0,-2 1-128 16,2 0 0-16,0-2 0 0,0 7 0 15,-1-2-1152-15,1-5-256 0,1-5-48 0,1-4-9904 32,3-1-1984-32</inkml:trace>
  <inkml:trace contextRef="#ctx0" brushRef="#br0" timeOffset="135833.32">15541 15148 30399 0,'0'-11'1344'15,"0"11"288"-15,-1-5-1312 0,1 5-320 0,0 0 0 0,0 0 0 0,-3-5 2176 0,3 5 384 16,0 0 64-16,-4 5 0 16,0 0-1728-16,-2 5-368 0,-1 2-64 0,0 4-16 0,-1 2-240 0,-4 4-48 15,-1 3-16-15,-7 11 0 0,1 0 128 0,-1 0 32 31,-2 2 0-31,3 1 0 0,-2 3 80 0,-1 0 0 0,-1 0 16 0,-2 0 0 0,-1 1-400 0,0 1 0 0,-1-2 128 16,1 0-128-16,-1-2 128 0,3-3 0 0,2 0 0 16,2-3 0-1,2-4-128-15,1-1-176 0,2-3 48 0,2-2 0 16,2-5-416-16,2-1-80 0,1-2-16 0,4-2 0 16,2-6-3200-16,2-8-640 0,0 0-128 0,0 0-16 0</inkml:trace>
  <inkml:trace contextRef="#ctx0" brushRef="#br0" timeOffset="136402.62">15667 15864 24879 0,'0'0'1088'0,"0"0"256"0,7-6-1088 0,-1 0-256 0,1 1 0 0,-7 5 0 15,5-7 720-15,-5 7 96 0,5-6 16 0,-5 6 0 16,2-8 256-16,-2 8 64 0,-1-10 16 0,0 3 0 16,-5 3 80-16,0 1 16 0,-3 0 0 0,0 2 0 15,-1 1-336-15,-2 4-64 0,-2 0-16 0,-2 2 0 0,0 0-400 0,-4 3-96 16,-1 1-16-16,1 2 0 0,1 2-144 0,1 3-48 15,2-1 0-15,0 2 0 0,3-2-144 0,2 1 0 16,1-1 0-16,2 2 128 0,2-2-128 0,2 1 0 16,3-3 0-16,2-1 0 0,2 0 0 0,1-2 0 0,3-2 0 15,1 0 0-15,2-3 128 0,2-2 0 16,1-3 0-16,1-1 0 0,1-2 0 0,2-2 0 0,1-2 0 0,2-2 0 16,0-3 0-16,1-3 0 0,-3-3 0 15,-1-4 0-15,0-2 32 0,-1-4 0 0,0-1 0 0,-2-1 0 16,-3-2-32-16,-1 0 0 0,0-1 0 0,-3 2 0 15,0 1-128-15,-2 3 192 0,-1 0-192 0,-2 5 192 16,0 4 192-16,-1 3 64 0,-1 3 0 0,0 3 0 16,0 8 48-16,0 0 16 15,0 0 0-15,0 0 0 0,0 0-288 0,0 0-48 16,-6 5-16-16,0 4 0 0,0 2-160 0,0 5 0 0,-1 2-160 0,1 5 160 16,-1 3 0-16,2-1-144 0,1 0 144 0,1 3 0 15,0 0 0-15,3 2 0 0,-2 1 0 0,4-1-128 0,-1-1 128 16,1 1 0-16,1-1-144 0,2-2 144 15,0-2-528-15,2 0-48 0,1-2 0 16,-2-1 0-16,2-1-1600 0,1-3-336 0,1-2-64 0,0-4-15104 16</inkml:trace>
  <inkml:trace contextRef="#ctx0" brushRef="#br0" timeOffset="136684.57">15921 16073 27647 0,'0'0'2448'0,"-1"-8"-1952"0,1-1-496 0,0 9 0 15,1-10 1744-15,1 2 256 0,-2 8 48 0,6-8 16 0,-2 3-912 0,3 2-192 16,-7 3-48-16,11-3 0 16,0 2-528-16,0 4-128 0,-1 1 0 0,-1 1-16 0,-1 0-240 0,0 1 0 15,-1 1 128-15,-3 0-128 0,-4-7 0 16,1 11 0-16,-2-1 128 0,-2-1-128 0,-3 1 0 16,0 0 128-16,-2 2-128 0,-2 0 0 0,1-1 240 0,1 0-48 15,0 2-16-15,0-2 0 16,2 0 80-16,1-2 32 0,2-1 0 0,3-8 0 0,-1 9 32 0,1-9 16 15,2 9 0-15,-2-9 0 0,9 6-112 0,2 0-32 16,-1-3 0-16,3-2 0 0,3-2-192 0,4-1 0 0,2-1 0 0,1-1 0 16,-1-1-384-16,1-2-192 15,0 0-16-15,-1-1-16 0,-4-1-1312 0,0 0-272 16,-3 0-48-16,-1 1-13760 0</inkml:trace>
  <inkml:trace contextRef="#ctx0" brushRef="#br0" timeOffset="137036.7">16491 15262 31327 0,'0'-19'2784'0,"0"8"-2224"0,1 0-560 0,1 1 0 0,2 0 880 0,-1 1 64 16,1 0 16-16,1 3 0 0,0-1 48 0,-5 7 16 15,9-4 0-15,1 1 0 0,0 0-128 0,0 3-32 16,1 3 0-16,0 0 0 0,0 2-192 0,1 4-32 16,1 3-16-16,0 5 0 0,-1 4-160 0,0 4-16 15,-1 4-16-15,-1 5 0 16,-2 2-176-16,1 5-16 0,-3 4-16 0,0 3 0 16,-2 4-224-16,-1 4 128 0,-3 1-128 0,-3 1 0 15,0 3 160-15,-4 1-160 0,-1 0 160 0,-4 0-160 0,-4-1 160 0,-4 0-160 16,-5-1 160-16,-2-1-160 0,-6-4 0 0,-3-5 0 15,0-2 0-15,-2-5-160 16,-2-5-304-16,0-4-64 0,1-2-16 0,-1-3 0 16,1-3-352-16,-2-3-80 0,-3-1-16 0,-1-4 0 15,-1-4-1856-15,0-3-368 0</inkml:trace>
  <inkml:trace contextRef="#ctx0" brushRef="#br0" timeOffset="137415.66">14467 14930 29487 0,'-7'0'2624'0,"7"0"-2112"16,-8 6-512-16,-1 3 0 0,-2 3 512 0,-2 5-16 15,-2 5 0-15,0 7 0 0,-3 4 272 0,-1 6 64 16,-5 2 16-16,1 8 0 16,0 6-432-16,-1 4-96 0,-1 4 0 0,1 2-16 0,2 1-32 15,2 3 0-15,1 3 0 0,4-1 0 0,3-1 48 0,3 0 16 16,2-2 0-16,5-1 0 0,3-1-96 0,3-3-32 15,4-5 0-15,4-2 0 0,3-2-48 0,2-3-16 16,3-6 0-16,4-5 0 0,4-2-144 16,4-4 0-16,4-3-160 0,1-6 160 15,1-4-1488-15,5-6-208 0,3-5-32 0,9-4-8656 0,6-6-1728 0</inkml:trace>
  <inkml:trace contextRef="#ctx0" brushRef="#br0" timeOffset="138037.12">16960 14761 27647 0,'0'0'1216'0,"1"-5"256"0,-1-2-1168 0,0 1-304 15,0 6 0-15,0-5 0 0,0 5 1904 0,0 0 320 0,-4-4 64 0,4 4 16 16,-4-2-1664-16,4 2-320 15,-5 3-64-15,-1 2 0 0,1 2-256 0,-1 2 0 16,-1 0 0-16,2 2 0 0,1 3 0 0,-2-1 0 0,1 0 0 16,1 1 0-16,2 1 0 0,0-1 176 15,0-1-48-15,2 0-128 0,1 1 0 0,1-3 0 0,1-2 0 0,2 1 0 16,0-1 224-16,1-1-64 0,0-2-16 0,3 1 0 16,1 0 32-16,2-4 0 15,0-1 0-15,2-1 0 0,1-2-368 0,-1-1-80 16,1-1-16-16,6-4 0 0,-4 0-704 0,-2 0-144 0,-2-3-16 0,-2-1-16 15,-3-1-48-15,-1 0 0 0,-1-3 0 16,-1 5 0-16,-2 1 704 0,-1-2 144 0,-1 0 32 0,0 0 0 16,1 0 496-16,-2 0 96 0,-2 2 32 15,1 1 0-15,0 3 800 0,-1-1 144 0,2 6 48 0,0 0 0 0,-3-3-224 0,3 3-32 16,0 0-16-16,0 0 0 16,0 0-464-16,0 0-96 0,-5 6 0 0,1 3-16 15,0 1-224-15,0 1-32 0,2 2-16 0,1 3 0 0,-1 0-160 0,1 3 192 16,1 1-192-16,0-1 192 0,0 2-192 0,0 0 0 15,1 0 0-15,0-1 0 0,0 0 0 16,1-3 0-16,1 0 0 0,2 4 0 16,-1-5-832-16,1-3-256 0,-1 0-64 0,-1-6-15152 0</inkml:trace>
  <inkml:trace contextRef="#ctx0" brushRef="#br0" timeOffset="138650.23">17868 14878 19007 0,'0'0'832'0,"1"-6"192"0,3 2-832 0,-2-2-192 0,1 1 0 0,-2-1 0 16,1 1 1952-16,1-2 352 0,-3 7 64 0,2-5 0 0,-2 5-256 0,0 0-48 16,0 0-16-16,0 0 0 0,0 0-768 0,0 0-144 15,0 0-48-15,0 0 0 0,0 0-704 0,0 0-128 16,0 0-48-16,-2 10 0 15,-2 1-80-15,2 2 0 0,-3 0-128 0,0 2 192 16,0 2-192-16,-1 2 176 0,2 1-176 0,-1 2 160 0,2-1-160 16,0 0 192-16,1-1-192 0,-1 0 192 0,2-1-64 0,1-2 0 15,0 0 0-15,1-2 0 0,2-1 80 16,0-2 16-16,1-2 0 0,1-1 0 0,-1-1 32 16,2-2 16-16,0 0 0 0,2-2 0 0,1-1-16 0,1-1-16 15,0 0 0-15,1-1 0 0,2-1-48 0,1-1-16 0,0-1 0 0,0 0 0 16,-1-1-176-16,0 1 160 0,0 0-160 15,0 0 160-15,1-2-160 0,-1 2-256 16,-1 0 64-16,7 0 16 16,-3 1-1808-16,1 0-384 0,-3 0-64 0,0-1-14704 0</inkml:trace>
  <inkml:trace contextRef="#ctx0" brushRef="#br0" timeOffset="138967.01">18254 15119 31327 0,'-2'-16'1392'0,"2"8"272"0,1 0-1328 0,1-2-336 16,2 0 0-16,0 1 0 0,1 1 1664 16,2 3 256-16,0-2 48 0,2 3 16 15,2 2-912-15,1 1-176 0,0-1-48 0,1 4 0 0,0 1-560 0,0 0-112 16,0 2-32-16,-1 1 0 0,0 1-144 0,-2 2 0 16,-3 0 0-16,-1 4 128 0,-2-1-128 0,-3 0 0 15,-2 1 0-15,-2 5 0 0,-3-3 0 0,-1 0 0 16,-3-1 0-16,0 0 0 15,-1 0 0-15,0-1 0 0,0 1 128 0,2-2-128 0,0-2 0 16,2-2 0-16,0-1 0 0,7-7 128 0,-4 8-128 0,4-8 0 16,0 0 0-16,3 7 0 0,-3-7 0 0,10 6 128 15,1-3-128-15,2-1 0 0,1-3 128 0,4-1-128 0,1-1 128 16,0-1-128-16,1-1 0 0,1 2-304 16,0-2 48-16,0 2 16 15,-1 0-1504-15,0-1-304 0,0 2-64 0,-2 0-9040 0,-1 1-1808 0</inkml:trace>
  <inkml:trace contextRef="#ctx0" brushRef="#br0" timeOffset="139237">17790 15521 32255 0,'-22'1'2864'0,"1"1"-2288"16,0 1-576-16,4 0 0 15,2 0 1104-15,4-1 112 0,3 1 32 0,8-3 0 0,0 0-160 0,0 0-16 16,0 0-16-16,10 6 0 0,4-1-560 0,6-2-112 16,5 1-32-16,6-1 0 0,6-1-128 15,6-3-32-15,3-2 0 0,2-1 0 0,-2-3 32 0,2 0 0 16,3-1 0-16,2 4 0 0,-1 0 32 0,0 2 16 16,-1 0 0-16,-4 1 0 15,-4 0-272-15,-5 0 0 0,-6-2 0 0,-3 1 0 16,-5 1-544-16,-1 1-112 0,-5 0-32 0,-3 1 0 0,-3-1-2384 15,-2 2-464-15,-10-2-112 0</inkml:trace>
  <inkml:trace contextRef="#ctx0" brushRef="#br0" timeOffset="139582.76">18004 15818 31327 0,'0'0'2784'0,"0"0"-2224"15,0 0-560-15,0 0 0 0,0 0 592 0,0 0 16 16,0 0 0-16,0 0 0 0,0 0 352 0,0 0 64 16,0 0 0-16,0 0 16 15,0 0-544-15,0 0-112 0,3 9-32 16,-1 2 0-16,-1 2-160 0,-2 3-16 0,-1 0-16 0,0 3 0 16,-1 2 48-16,1 0 16 0,-1-1 0 0,-1 1 0 0,-1 0 0 0,2-1 0 15,1-3 0-15,-2-1 0 16,1 1 48-16,0-2 16 0,2 0 0 0,1-1 0 0,1-2 0 15,2-1 0 1,0-3 0-16,3 0 0 0,0-1-64 0,3-2-16 0,0 0 0 0,1-2 0 0,1-1 64 16,2-2 16-16,1-1 0 0,2-1 0 0,0-1-288 0,1-1 0 15,-2 0 0 1,1 1 0-16,-1-1-208 0,-1 0-160 0,0-2-16 0,-2 1-16 0,0 0-1472 0,-1 0-304 0,-2-2-48 0,0 2-9232 31,0-1-1840-31</inkml:trace>
  <inkml:trace contextRef="#ctx0" brushRef="#br0" timeOffset="139803.94">18318 15977 22111 0,'-6'-7'1968'0,"6"7"-1584"16,-8-4-384-16,2 1 0 0,6 3 3712 0,0 0 672 16,0 0 128-16,-7 9 32 0,-1 0-3456 0,2 2-672 15,2 1-144-15,0 1-16 0,-1 2-48 0,1 1 0 16,2 1 0-16,-1-1 0 0,2-1-208 0,0 2 128 15,0 1-128-15,1-2 0 0,1 1 0 0,1-2 0 16,1 0 0-16,0-3 0 0,0-1-128 0,2-2-128 16,-5-9-32-16,7 7 0 15,-7-7-2208-15,9 3-432 0,-9-3-80 0,11-2-11392 0</inkml:trace>
  <inkml:trace contextRef="#ctx0" brushRef="#br0" timeOffset="140214.64">18922 14829 20271 0,'0'0'1792'0,"4"-6"-1424"15,-4 6-368-15,6-7 0 0,-6 7 1600 0,5-7 256 16,0 2 64-16,-5 5 0 0,6-6 224 0,-6 6 48 16,7-4 16-16,0 1 0 0,-7 3-656 0,10-2-128 15,-10 2-16-15,8 1-16 0,1 1-480 0,-9-2-80 16,9 5-32-16,0 2 0 0,2 1-208 0,0 2-32 16,0 2-16-16,-1 3 0 0,-2 3-272 0,0 3-48 15,0 4-16-15,0 3 0 0,-2 4-16 0,1 5-16 16,-2 2 0-16,1 5 0 0,-4 4-176 0,0 2 128 15,-2 4-128-15,-2 4 128 0,-4 3-128 0,-1 3 0 16,-3 1 144-16,-6 1-144 0,-3 2 128 0,-2-2-128 0,-1-1 160 0,0-3-160 16,-4 0 128-16,-3-5-128 0,-4-5 0 0,-5-4 0 31,-3-3-320-31,-1-3-144 0,0-3-48 0,0-4 0 16,0-5-208-16,1-1-48 0,1 0-16 0,-1-3 0 0,-2-2-1264 0,-2-3-240 0,-5-2-48 0,0-6-14208 15</inkml:trace>
  <inkml:trace contextRef="#ctx0" brushRef="#br0" timeOffset="140568.57">17732 14831 13823 0,'0'0'1216'0,"-3"-7"-960"15,-1 1-256-15,4 6 0 0,0 0 3984 0,0 0 752 16,-6 5 160-16,-2 3 32 0,-1 6-3968 0,-1 4-768 16,-2 5-192-16,-1 7 0 0,-2 6 288 0,-1 5 48 15,0 4 16-15,-1 4 0 0,0 3 0 0,-4 6 0 0,-2 3 0 0,1 2 0 16,0 1 64-16,1 0 16 0,1-1 0 0,0 1 0 15,2 2-128-15,2-3-32 0,5-3 0 0,4-1 0 16,3-3-80-16,4-5-32 0,3-2 0 0,4-3 0 16,3-3 48-16,3-3 16 0,2-3 0 0,3-3 0 0,2-4-224 15,2-4 0-15,3-4 0 0,4-4 0 16,-2-3-1824 0,5-6-464-16,2-5-80 0,4-5-32 0</inkml:trace>
  <inkml:trace contextRef="#ctx0" brushRef="#br0" timeOffset="141117.49">18125 14533 12895 0,'0'0'576'0,"0"0"112"0,-8-1-560 0,8 1-128 16,0 0 0-16,0 0 0 0,-7 1 1232 0,7-1 224 0,0 0 32 0,0 0 16 15,0 0-480-15,0 0-80 16,0 0-32-16,0 0 0 0,0 0-208 0,11-2-64 15,1 1 0-15,4-1 0 0,1-1-32 0,5 0-16 16,3 1 0-16,6-2 0 0,6 0-288 0,5-1-64 16,4-2-16-16,0 0 0 0,0-1 384 0,3 0 80 15,1 1 16-15,2-1 0 0,1 1 64 0,-1 1 0 0,1-1 16 0,-4 3 0 16,-4-1-400-16,-7 1-64 0,-5-1-32 0,-5 1 0 16,-5 0-128-16,-3-1-32 0,-4 2 0 0,-4 0 0 15,-4-2-128-15,-8 5 192 0,0 0-192 0,4-5 192 31,-4 5-672-31,0-7-128 0,0 7-32 0,-5-5 0 0,-2 0-2112 0,1 2-416 0</inkml:trace>
  <inkml:trace contextRef="#ctx0" brushRef="#br0" timeOffset="141938.21">19879 13241 13823 0,'0'0'1216'0,"1"-7"-960"0,0 1-256 0,0-1 0 0,2 0 1248 0,-1 2 208 0,0-1 32 0,0 1 16 0,1-2 112 0,2 1 32 0,-1 0 0 16,1 0 0-1,0-1-176-15,2 0-16 0,0 2-16 0,2-1 0 0,1 1-416 0,1-1-64 16,0 2-32-16,2 0 0 0,1-1-208 0,0 1-32 0,1-1-16 0,1 2 0 16,0 0-208-16,2 0-32 15,-1 0-16-15,1 2 0 0,0 0-48 0,-2 1-16 16,-1 0 0-16,1 1 0 15,-3 0-96-15,0 2-32 0,-1 0 0 0,0 1 0 0,-1 1-96 0,0 0 0 0,-1 3-128 0,-1 2 192 16,-1 2-64-16,-1 2-128 0,-2 4 176 16,2 0-176-16,-4 3 128 0,0 2-128 0,1 3 0 0,-2 11 0 0,-1-1 144 15,-1-15-144-15,-2 5 0 0,-2 3 144 16,1 4-16-16,-1 5 0 0,-2 4 0 16,0 3 0-16,-1 3 16 0,-8 47 0 15,-1-13 0-15,1-5 0 0,-1-2-144 0,0-1 192 0,-1 2-192 0,2-3 192 0,1 0-192 16,-1-1 128-16,2 0-128 0,1-1 128 0,1 2-128 15,2 1 160 1,1-2-160-16,2-1 160 0,-1-3 32 0,2 1 0 0,1-2 0 0,1 0 0 0,2 2 64 0,0-33 0 16,-1 4 16-16,1 2 0 15,2 5-16-15,-1-1-16 0,-1 0 0 0,1 1 0 16,0-2 16-16,-1 36 0 16,-2-16 0-16,1-14 0 0,0-8-64 0,-1-6 0 0,-2-4 0 0,1-5 0 0,-3-1 0 0,0-4-16 31,-1 0 0-31,-1-2 0 0,-1-3-48 0,-3 0 0 0,-2 1 0 0,-3-2 0 0,3 0 0 15,-2-1-128-15,1 0 192 0,-1-1-64 0,-1-1-128 16,0-2-144-16,-3-1 144 0,-1-1-208 0,0-1-528 16,-1-1-96-16,-3-3-32 15,1-1 0-15,-1-1-2512 0,-3 0-496 0,1-1-96 0</inkml:trace>
  <inkml:trace contextRef="#ctx0" brushRef="#br0" timeOffset="143006.24">11324 13923 3679 0,'-3'-6'320'0,"-1"0"-320"0,-2-1 0 0,0 1 0 16,-1-1 4368-16,0 0 816 0,2 0 144 0,-1 1 48 15,1 0-3648-15,0 0-704 0,2 1-160 0,-2-1-32 16,0 1 176-16,1-1 16 0,1 1 16 0,-2 0 0 15,0 2-160-15,-1-2-48 0,0 3 0 0,-1 0 0 16,-2 1-496-16,-2-1-96 0,-2 2-32 0,-2 0 0 16,-3 0-208-16,-1 1 0 0,-1 0 0 0,-8 1 0 15,1 0 0-15,4 2 0 0,2-2 0 0,8 0 0 0,0 1 144 16,2 1-144-16,1 0 128 0,0 0-128 16,1 1 256-16,2 0-16 0,-1 2-16 0,1 0 0 15,2 0 32-15,-1 1 0 0,2 0 0 16,0 0 0-16,-1 0-64 0,2 1 0 0,2 1 0 0,-1 1 0 0,1-1 64 0,1 1 0 15,1 0 0-15,1 0 0 0,-1 0 112 0,1 1 16 16,1 0 16-16,2 6 0 16,-1-1-16-16,2 0-16 0,-1-1 0 0,1 2 0 15,-1-2-160-15,0 3-16 0,-1-1-16 0,-1 1 0 0,-1 2-176 0,1 1 192 0,-1 1-192 0,-1 2 192 16,0 2-64 0,0 2 0-16,0 0 0 0,0 4 0 0,1 4 32 0,-2 1 0 15,0 4 0-15,0 3 0 0,-2 2-160 0,1 5 192 0,-1 3-192 0,0 2 192 16,0 3-64-16,-1 0-128 15,1 3 192-15,-1 2-64 0,-1 1-128 0,-2 2 128 0,1 1-128 16,0 1 128-16,0-3-128 0,-1-1 0 0,0-1 0 16,-1-2 128-16,0 1-128 0,1-3 128 0,-1-3-128 0,1-1 128 15,-1-2 16-15,0 0 0 16,3-3 0-16,-2-2 0 0,-1 0 944 0,-1-2 192 0,1-3 48 16,1-2 0-16,-1-2-1648 0,1 0-336 0,0-2-64 0,3 0-16 0,-4-5 736 15,3-1 288-15,-1-1-16 0,2-1 0 16,0-4-112-16,1 0-32 0,-1-3 0 0,2-2 0 15,-1-2-128-15,1-2 192 0,1 1-192 0,2-1 192 16,0 0-192-16,2-1 192 0,-1-3-192 0,1 0 192 16,1 2-64-16,0-2 0 0,1-1 0 0,3-1 0 0,2-1-128 0,1 0 160 31,0-1-160-31,3 0 160 0,4-2-160 0,3-3 128 16,2 1-128-16,4-3 128 0,3-1-128 0,3-3 0 15,3-2 144-15,3-3-144 16,-1-3-256-16,1-1-128 0,-1 0-32 0,2-1 0 0,1 0-1824 0,-2 0-352 0,-1 0-80 0</inkml:trace>
  <inkml:trace contextRef="#ctx0" brushRef="#br0" timeOffset="164148.06">5252 17411 12671 0,'0'0'560'0,"0"0"112"0,0 0-544 0,0 0-128 0,-7-1 0 0,7 1 0 15,-8-1 1088-15,8 1 176 0,-9-1 32 0,9 1 16 16,0 0-64-16,0 0-16 0,0 0 0 0,0 0 0 15,0 0-240-15,0 0-48 0,0 0-16 0,0 0 0 16,0 0-224-16,0 0-64 0,0 0 0 0,0 0 0 16,0 0-112-16,12-1-16 0,0-1-16 0,4 0 0 15,0 0 16-15,5-1 16 0,3-2 0 0,3 2 0 16,0 0 144-16,4-1 32 0,2 1 0 0,3-1 0 0,2 2-144 16,0-1-32-16,1 0 0 0,-2 0 0 0,-3-2-240 15,-2 1-48-15,-3 1-16 0,-3-1 0 0,-3 1-224 0,-2 0 128 16,-2 1-128-16,-3-1 0 0,-3 2 176 0,-2 0-176 15,-11 1 192-15,0 0-192 0,0 0 0 0,0 0 0 16,0 0 0-16,0 0-144 16,0 0-848-16,0 0-160 0,0 0-48 0,0 0-8928 15,-7 7-1792-15</inkml:trace>
  <inkml:trace contextRef="#ctx0" brushRef="#br0" timeOffset="164401.38">5635 17397 12895 0,'0'0'1152'0,"-9"-1"-928"0,-1-1-224 0,4 1 0 15,6 1 2656-15,-9 0 480 0,1 0 112 0,1 0 16 16,0 1-1392-16,7-1-272 0,0 0-48 0,-9 8-16 16,4 0-544-16,-1 1-112 0,2 2-32 0,2 3 0 15,0 2-208-15,1 4-64 0,-1 2 0 0,0 1 0 16,2 0-176-16,-1 3-32 0,0 0-16 0,0 1 0 16,1 0-160-16,-3-1-16 0,2 2-16 0,0-3 0 15,0-2-160-15,1-1 160 0,-1-2-160 0,0-1 160 16,1-2-160-16,0 1 0 0,0-1 144 0,0-1-144 0,-1-1 0 0,0 0 144 15,0-3-144-15,1-1 0 0,0-11 0 16,0 9 0-16,0-9-240 0,0 10 80 31,0-10-1888-31,0 0-384 0,0 0-80 0</inkml:trace>
  <inkml:trace contextRef="#ctx0" brushRef="#br0" timeOffset="164748.17">5769 18007 18431 0,'0'0'816'0,"0"0"160"0,0 0-784 0,0 0-192 15,-1-8 0-15,1 8 0 0,0 0 2528 0,0 0 464 16,0 0 80-16,0 0 32 0,0 0-1376 0,0 0-256 16,0 0-64-16,0 0-16 0,0 0-528 0,0 0-96 15,0 0-32-15,1 10 0 0,-1 0-192 0,1 2-32 0,2 2-16 0,-1 1 0 0,-2 1-128 16,1 2-32-16,0-1 0 16,1 0 0-16,-1 0-208 0,0-1-128 0,0 1 128 0,-1-2-128 0,0 0 0 15,0 0 144-15,0-2-144 0,-1 0 0 0,0-2 0 0,0 0 0 16,-1-1-240-16,1-1 80 15,1-9-1552-15,-1 9-304 0,1-9-64 0</inkml:trace>
  <inkml:trace contextRef="#ctx0" brushRef="#br0" timeOffset="165225.1">6461 17723 25791 0,'0'0'2304'15,"-8"1"-1856"-15,1-1-448 0,7 0 0 16,0 0 1328-16,-7 0 160 0,7 0 48 0,0 0 0 15,0 0-368-15,0 0-64 0,0 0-16 0,0 0 0 0,0 0-368 0,10 3-80 16,2-1 0-16,4 0-16 0,0-2-256 0,3-1-48 0,2 0-16 0,1 0 0 16,2-1-128-16,-3-1-32 0,-3-1 0 0,1-3 0 15,0 1-272-15,-2-1-64 0,-1 2-16 0,-2 0 0 47,-5 2-1648-47,-9 3-336 0,9 0-64 0,-9 0-12528 0</inkml:trace>
  <inkml:trace contextRef="#ctx0" brushRef="#br0" timeOffset="165367.37">6373 17991 37551 0,'0'0'1664'0,"0"0"336"0,0 0-1600 0,0 0-400 0,0 0 0 0,11 1 0 16,-1 0 0-16,2 0-176 0,4-1 16 0,2 1 0 0,5-1 352 0,3 0 80 16,0 0 16-16,-1-1 0 15,-2 0-112-15,2-2-32 16,-6-2 0-16,0 0 0 0,0-2-400 0,0 0-64 0,-1 0-32 15</inkml:trace>
  <inkml:trace contextRef="#ctx0" brushRef="#br0" timeOffset="167814.17">7733 17701 6447 0,'0'0'272'0,"0"0"80"0,0 0-352 0,0 0 0 0,0 0 0 0,0 0 0 0,0 0 2112 0,0 0 336 16,-8-1 80-16,8 1 16 0,0 0-1232 0,-8-1-240 15,8 1-48-15,0 0-16 16,-7 0-288-16,7 0-48 0,-8 0-16 0,8 0 0 0,0 0-224 0,-8 0-48 16,8 0-16-16,0 0 0 0,-9 0 64 15,9 0 16-15,0 0 0 0,-7 1 0 0,7-1 144 0,0 0 48 16,-8 0 0-16,8 0 0 0,0 0 48 16,0 0 16-16,0 0 0 0,0 0 0 0,0 0-176 15,0 0-16-15,0 0-16 0,0 0 0 16,0 0-80-16,0 0-16 0,0 0 0 0,0 0 0 0,0 0-32 0,0 0-16 15,7-3 0-15,4 1 0 0,0-3 0 0,3 2 0 16,2 0 0-16,4-1 0 0,2 0-32 0,4-1-16 16,1-2 0-16,2 1 0 0,-1 2-96 0,1-1-16 0,-1-2 0 0,-1 1 0 0,-3 0 16 0,0 0 0 15,-2 1 0-15,0 0 0 0,-3 1-208 0,-1 0 0 16,-3-2 0 0,-2 3 0-16,-3 0 0 0,-1 0 192 0,-9 3-48 0,0 0-16 15,0 0 16-15,0 0 0 0,0 0 0 0,0 0 0 16,0 0-144-16,-8-1 160 15,-3 1-160-15,-2 2 160 0,-2 3-160 0,-3 0-144 0,-2 2 144 0,-1 1-208 0,1-1 64 0,-3 1 16 0,-1 0 0 16,0-1 0-16,-1 2 128 16,2-2 0-16,-2-2-144 0,3 0 144 0,1-1-192 0,4-1 16 0,1 2 16 15,5-2 0 1,3-1-432-16,8-2-96 0,0 0-16 0,0 0-9920 16,0 0-1984-16</inkml:trace>
  <inkml:trace contextRef="#ctx0" brushRef="#br0" timeOffset="168999.8">9386 17276 20271 0,'0'0'1792'0,"0"0"-1424"0,0 0-368 0,0 0 0 16,6-7 384-16,-6 7 16 15,5-5 0-15,-5 5 0 0,4-8-16 0,0 0-16 16,-2 0 0-16,-1 1 0 0,-1-1 208 0,0 0 32 15,-1 2 16-15,-1-2 0 0,-2 0 80 0,1 0 0 16,0-1 16-16,-2 1 0 0,-1 1-240 0,-1 2-48 16,0 1-16-16,-2 0 0 0,-1 3 0 0,-4 1 0 15,-4 2 0-15,-2 3 0 16,-1 4-160-16,-2 3-48 0,-3 2 0 0,-1 4 0 16,1 1-208-16,2 3 0 0,0 0 128 0,2 0-128 15,2 0 0-15,3 0 0 0,2-1 0 0,5-2 0 0,2-1 0 0,4-3 0 16,2-2-160-16,1-1 160 0,-1-1 0 0,5 1 0 15,1-2 0-15,4-2 0 0,2-4 512 0,2 0 16 16,1-3 16-16,3-2 0 0,3-3 32 0,2-1 16 16,-1-4 0-16,3-2 0 0,2-3-160 0,1-1-48 15,-2 0 0-15,0-5 0 0,-1-4 16 0,0-3 0 16,-2-4 0-16,-1-4 0 0,0-4-112 0,-2-1-32 16,-1 1 0-16,-2 4 0 0,1 3-128 0,-4 2-128 15,-5 3 144-15,1 2-144 0,-2 4 160 0,-2 3-160 0,-1 2 160 16,0 4-160-16,-2 3 336 0,-1 3-16 0,0 6-16 0,0 0 0 15,0 0-160-15,0 0-16 0,0 0-128 0,0 0 192 16,0 0-192-16,0 0 0 0,0 0 0 0,-6 12 0 16,1 1-160-16,-1 4 160 0,1 2-128 0,-1 2 128 15,0 0-128-15,-1 2 128 0,3 7-128 0,-2 0 128 16,2-1 0-16,-1 2 0 0,2 0 0 0,1-1-128 16,0-2 128-16,0 0 0 0,2-1 0 0,-1-4 0 15,0-1 0-15,0-2 0 0,1-2-144 0,0-2 144 16,0-1-448-16,0-2-32 15,1-1 0-15,-1-2 0 0,0-10-1472 0,1 9-288 0,-1-9-64 0</inkml:trace>
  <inkml:trace contextRef="#ctx0" brushRef="#br0" timeOffset="169187.79">9695 17228 32079 0,'0'0'1408'0,"0"0"320"0,0 0-1392 0,0 0-336 0,0 0 0 16,0 0 0-16,-2 8 128 0,0 1-128 0,-2 1 128 0,3 1-128 15,1 1 304-15,1 1-16 0,1 0 0 0,-2 2 0 16,-2 0-112-16,1 0-32 16,0 0 0-16,-1-1 0 0,-1-1-16 0,-1 0-128 0,0 1 192 0,0 0-64 31,-2 0-496-31,0 0-96 0,-2 0-32 0,0-1-9360 0,-1-1-1856 16</inkml:trace>
  <inkml:trace contextRef="#ctx0" brushRef="#br0" timeOffset="169505.12">9010 17766 9215 0,'-8'-1'816'0,"8"1"-656"0,-9-1-160 0,9 1 0 15,0 0 5040-15,0 0 976 0,0 0 192 0,0 0 32 16,0 0-4960-16,0 0-976 0,8 6-304 0,4-2 128 16,4-1 384-16,4-1 64 0,5-2 0 0,3 2 16 0,5-1 64 0,6-2 16 15,3-3 0-15,2 1 0 0,1-4-208 16,0 1-32-16,-1-2-16 0,1 1 0 0,1 1-176 16,-1 1-48-16,-2 2 0 0,-1 1 0 0,-3 0-192 0,-2 0 0 0,-5-1 0 0,-6 2 0 31,-4 0-144-31,-4 1 144 0,-4 0 0 0,-4 2-144 15,-10-2-688-15,6 4-128 0,-6-4-16 0,0 0-16 16,0 11-2080-16,-3 1-400 0</inkml:trace>
  <inkml:trace contextRef="#ctx0" brushRef="#br0" timeOffset="170022.6">9418 18299 23951 0,'0'0'2128'0,"0"0"-1696"16,0 0-432-16,0 0 0 0,0 0 1472 0,0 0 192 31,0 0 64-31,0 0 0 0,0 0-1088 0,0 0-192 0,0 0-64 0,0 0 0 0,0 0 352 0,-3-7 64 16,0-2 16-16,2-1 0 15,0-1-224-15,-1-1-32 0,0-2-16 0,0-1 0 0,-2-3-256 16,-1 0-48-16,-3 1-16 0,0 0 0 0,1 1-48 0,-3 0-16 16,-1 3 0-16,-1 1 0 0,-3 2 64 0,0 1 16 0,-3 3 0 15,1 0 0-15,-3 4 0 0,1 2 0 16,0 2 0-16,-2 4 0 0,2 0-240 0,-1 3 0 31,3 5-144-31,-2 2 144 0,1 1-208 0,3 3 48 0,2 1 16 0,2 1 0 16,2 0 144-16,1 0-160 0,3 1 160 0,1-2-160 15,4-3 160-15,3-1-160 0,1 1 160 0,-4-18-160 0,5 18 160 0,-5-18-128 0,13 17 128 16,-13-17-128 0,18 13 128-16,-2-5 0 0,-1-6 0 0,0-3 128 15,1-3 96-15,-1-5 32 0,0-2 0 0,0-2 0 0,1-2-32 16,1-4 0-16,-2-4 0 0,2-3 0 0,0-1 0 0,0-4 0 15,-1-4 0-15,0 0 0 0,-3-3-96 0,-1 2 0 16,0 0-128-16,-3 0 192 0,-2 2-192 0,-2 6 144 16,0 3-144-16,-2 5 128 0,-1 3 96 0,-1 5 16 15,-1 1 0-15,-1 4 0 0,1 1-32 0,-2 1 0 16,2 5 0-16,0 0 0 0,0 0-208 0,-5 4 144 16,1 0-144-16,-1 3 128 0,0 0-128 0,0 5 0 15,-4 2 0-15,1 3 0 0,-1 3 0 0,1 3-176 16,0 1 176-16,0 2-128 15,2-1 128-15,-1 1 0 0,0 0 0 0,3 1-128 0,1 2-192 0,2-2-48 16,-2-1 0-16,2-1 0 16,0-1-448-16,2-1-80 0,3-2-32 0,-2-2 0 15,2-2-1744-15,2 0-336 0,-1-3-80 0</inkml:trace>
  <inkml:trace contextRef="#ctx0" brushRef="#br0" timeOffset="170305.2">9519 18255 26719 0,'3'-9'2368'0,"2"1"-1888"0,-1 0-480 0,1 1 0 16,-1 0 768-16,-4 7 64 0,7-6 16 0,-7 6 0 0,8-5 128 0,-8 5 32 16,11-1 0-16,-1 3 0 15,-1 2-672-15,-2 0-128 0,-7-4-16 0,7 9-16 16,-1 1-176-16,-3 1 160 0,-3 1-160 0,-1 1 160 0,-2 2-32 0,-3 1 0 16,-1-1 0-16,-2 1 0 0,0-1-128 0,-1 0 160 15,0 1-160-15,1-1 160 0,2 2-160 0,3-9 0 16,1 1 0-16,1 0 0 0,0 0 128 0,1-1 0 15,1-1 0-15,1 0 0 0,1-2 192 0,5 4 16 16,2-4 16-16,0-4 0 0,3-2-128 16,2-3-32-16,1 0 0 0,3-2 0 0,0-1-192 0,-6 2 0 15,2 0 0-15,1-2 0 16,1-1-1616-16,2 1-320 0,0-2-64 0</inkml:trace>
  <inkml:trace contextRef="#ctx0" brushRef="#br0" timeOffset="170720.06">9973 17101 26719 0,'0'0'2368'31,"0"0"-1888"-31,0 0-480 0,0 0 0 0,0 0 192 0,6-6-48 0,-6 6-16 0,0 0 0 16,0 0 704-16,7-4 128 0,-7 4 16 0,0 0 16 0,9-1-64 16,0 2-16-16,-9-1 0 0,11 4 0 0,-1 1-272 0,1 0-64 0,1 2-16 15,1 2 0 1,2 2-144-16,1 2-32 0,1 3 0 0,-1 3 0 0,0 4-144 0,-1 3-48 0,-1 3 0 0,0 3 0 15,-3 4-192 1,-2 5 144-16,-4 5-144 0,-2 7 128 0,-1 6 0 0,-5 6-128 0,-4 5 192 0,-2-1-64 16,-4-1 0-16,-1-1 0 15,-2-2 0-15,-3-1 0 0,-2-4 0 0,-1-2 0 0,-2-6 0 0,-1-3 0 16,-3-6-128-16,12-20-144 0,-5 1 144 0,-4 2-208 16,-2 2-480-1,-3-1-80-15,-1 0-32 0,-2-2 0 0,-3-1-1776 0,-35 17-368 0</inkml:trace>
  <inkml:trace contextRef="#ctx0" brushRef="#br0" timeOffset="171164.88">8860 17011 9215 0,'-16'-9'400'0,"6"4"96"0,0 2-496 0,0 1 0 0,-1 0 0 0,0 1 0 16,0 1 4032-16,0 1 720 0,-1 1 144 0,0 3 32 0,0 4-3568 0,0 1-704 16,-2 0-144-16,1 5-16 0,1 5 16 0,-3 3 16 15,-1 4 0-15,1 5 0 0,0 4 48 0,0 3 0 16,1 4 0-16,-1 5 0 0,-2 2-160 0,2 7-32 16,0 8 0-16,2 1 0 0,1 1-96 0,1 3-32 15,1-3 0-15,4 2 0 0,-1 3-128 0,1-4-128 16,4-3 144-16,1-3-144 0,2-2 128 0,3-3-128 0,0-2 0 15,0-25 144-15,2 4-144 0,2 1 0 0,1 1 144 16,5 1-144-16,2-2 0 0,5-2 0 0,2-2 0 0,26 19 0 31,-3-11-688-31,-1-12-208 0,1-9-32 0</inkml:trace>
  <inkml:trace contextRef="#ctx0" brushRef="#br0" timeOffset="171766.51">10301 16829 27231 0,'0'0'1216'0,"0"-8"240"0,0 8-1168 15,0 0-288-15,-2-6 0 0,2 6 0 0,0 0 0 0,0 0 160 0,0 0-160 0,-5 5 128 16,-1 2-128-16,2 3 0 0,-1 3 0 0,2 0 0 16,0 1 0-16,2 1 0 0,-2-1-144 0,2 0 144 15,1 0 0-15,1-2 0 0,2 0 0 0,0 0 0 16,1-2 0-16,0-1 192 0,1-1 0 0,-5-8 0 16,9 6 320-16,0-3 64 0,-1-1 16 0,1-3 0 15,-1-1 112-15,0-2 32 0,-1-4 0 0,2-1 0 16,1-2-288-16,0-1-48 0,-1-1-16 0,0-1 0 0,-1-3-112 0,1-1-16 15,-1 0-16-15,0 0 0 0,-2 3-80 0,1 0-16 16,-2 4 0-16,0 3 0 0,-3 0 160 0,-2 8 16 16,0 0 16-16,0 0 0 0,0 0 80 0,0 0 16 15,0 0 0-15,-3 9 0 0,-1 2-272 0,0 1-160 16,-3 2 192-16,1 4-192 0,-1 2 144 16,0-1-144-16,1 1 0 0,1 1 144 0,2 0-144 15,0 0 0-15,0-4 0 0,1 2 0 0,1 0 0 16,1 0 0-16,1-1 0 0,1 0 0 0,-1-2-176 0,1-2-64 15,1-2-16-15,4-1 0 16,-3-3-1856-16,4 0-368 0,1-1-80 0,4-4 0 16</inkml:trace>
  <inkml:trace contextRef="#ctx0" brushRef="#br0" timeOffset="172274.39">11264 17024 12895 0,'-1'-12'1152'0,"1"5"-928"0,0 7-224 0,0-8 0 16,0 1 2384-16,0 7 432 0,0 0 96 0,0 0 16 15,0 0-1072-15,0 0-192 0,0 0-64 0,0 0 0 16,0 0-944-16,-5 6-192 0,0 2-32 0,-1 2-16 15,1 1-224-15,-1 4-64 0,1 3 0 0,-1 2 0 0,0 2 0 0,0 0 0 16,0 1 0-16,0 3 0 0,0 2 64 0,0-1 16 16,1 0 0-16,0-3 0 15,1-1-48-15,3-2-16 0,0-1 0 0,1-3 0 0,1-3 352 0,1 0 64 16,1-3 16-16,2-1 0 0,-1-3 176 0,1 0 32 16,-5-7 16-16,10 5 0 0,-1 0-64 0,1-3-16 15,1-1 0-15,1-1 0 0,-1-2-320 0,0 0-64 16,2-2-16-16,2 0 0 0,0 0-128 0,-1-1-48 15,1 2 0-15,-1 0 0 0,-1 0-144 0,0 1 0 16,-1 1 0-16,1 0 0 16,-1-2-1216-16,-1 3-288 0,0 0-48 0,-1 1-9984 15,-1 0-2000-15</inkml:trace>
  <inkml:trace contextRef="#ctx0" brushRef="#br0" timeOffset="172605.49">11550 17328 15663 0,'-1'-8'1392'0,"1"-2"-1120"0,1-1-272 0,1 1 0 16,2-1 3696-16,2 1 672 0,2 1 144 0,2 1 32 0,1 2-2960 0,1 0-592 15,0 2-112-15,1 1-32 0,-3 0-336 0,2 3-80 16,0 3-16-16,0 1 0 0,-1 3-208 0,0 0-32 16,-1 1-16-16,-2 2 0 15,-3 1-160-15,0 1 0 0,-3 0 0 0,-2 2 128 0,0 2 16 0,-3-1 0 16,-2 1 0-16,1-1 0 0,-3 0-144 0,1 1 0 15,-2-1 144-15,1 0-144 16,1-2 0-16,0-1 0 0,2-1 0 0,-1-2 128 0,1-2-128 0,4-7 0 16,0 0 128-16,0 9-128 0,0-9 192 0,0 0-48 15,0 0 0-15,7 7 0 0,0-3-16 16,3-2-128-16,1-2 192 0,2-1-64 0,4-1-128 0,-1-1 192 16,2-1-192-16,1 0 192 15,2-1-528-15,1-1-112 0,-3 2 0 0,3-1-16 16,0 2-1472-16,1 1-304 0,1 0-48 0,-4 0-12192 0</inkml:trace>
  <inkml:trace contextRef="#ctx0" brushRef="#br0" timeOffset="172923.44">11102 17763 23951 0,'-21'-2'2128'0,"9"1"-1696"0,0 0-432 0,1-1 0 16,2 1 768-16,4 0 80 0,5 1 16 0,0 0 0 15,0 0-32-15,0 0-16 0,0 0 0 0,10 2 0 16,3 0-16-16,3-2 0 0,3 0 0 0,4-3 0 0,5 0-96 0,1-2-32 16,4-2 0-16,5 0 0 0,5-1-64 15,3 1-16-15,3 0 0 0,4 1 0 0,0-1-64 0,0 1-16 16,-3-2 0-16,-2 1 0 15,-5 2-208-15,-3 1-48 0,-1 1-16 0,-4 1 0 16,-4 1-240-16,-5-1 128 0,-3 1-128 0,-3 1 0 0,-3 1 0 0,-4 1-336 16,-3 0 48-16,-10-2 16 15,6 6-1696 1,-6-6-336-16,1 11-64 0,-3 0-7856 0,-4 0-1568 0</inkml:trace>
  <inkml:trace contextRef="#ctx0" brushRef="#br0" timeOffset="173301.39">11316 18122 29487 0,'0'0'1296'0,"0"0"288"0,-3-8-1264 0,3 8-320 0,1-8 0 0,-1 8 0 0,0 0 304 0,0 0 0 16,0 0 0-16,0 0 0 15,0 0-48-15,0 0-16 0,0 0 0 0,7 6 0 16,-4 6-32-16,-3 3 0 0,-2 4 0 0,-1 2 0 15,-2 0 96-15,-1 2 16 0,0 1 0 0,2 2 0 0,-4 0-160 0,3-1-32 16,0-3 0-16,0 1 0 0,0-1 0 0,3-11 0 16,1 1 0-16,-1 0 0 15,0 0 336-15,1-1 64 0,1-1 16 0,0-1 0 16,1-1 160-16,-1-8 48 0,0 0 0 0,12 13 0 0,-12-13-128 16,15 8-32-16,1-6 0 0,0-2 0 0,1-3-304 15,-1-2-64-15,2-1-16 0,-1-2 0 0,2 0-80 0,-1 0 0 0,-2 0-128 0,0 0 192 16,-2-1-192-1,0 3 0-15,-2-1-144 0,-1 1 144 16,-1 1-704 0,1 1-32-16,-1-1-16 0,0 1 0 0,0 3-1872 15,-1 0-368-15,-1 1-80 0</inkml:trace>
  <inkml:trace contextRef="#ctx0" brushRef="#br0" timeOffset="173522.87">11687 18344 24127 0,'-3'-13'1072'0,"1"6"208"0,-1-1-1024 16,0 5-256-16,1-1 0 0,0 0 0 0,0 0 1488 0,-2 1 240 16,2-1 64-16,2 4 0 0,0 0-336 0,0 0-64 15,0 0-16-15,0 0 0 0,0 0-864 0,-5 9-192 16,0 1-16-16,3 2-16 0,0 0-64 0,1 2-16 16,-1 3 0-16,2-7 0 0,0 2-48 0,0 2-16 15,0 2 0-15,0 1 0 0,0 1-144 0,0-1 0 16,-1 1 0-16,-1 13 128 0,2-7-128 0,0-3 0 0,0-5 0 0,0-1 0 31,0-3-352-31,2-1-96 0,-2-11-32 0,3 10 0 16,-3-10-2096-16,0 0-432 0,0 0-64 0</inkml:trace>
  <inkml:trace contextRef="#ctx0" brushRef="#br0" timeOffset="174222.64">12150 17028 11967 0,'0'0'528'0,"3"-8"112"0,-3 1-512 0,1 0-128 0,-1 7 0 0,2-8 0 16,-1 1 2144-16,1 0 400 0,-2 7 80 0,4-8 0 0,-4 8-704 0,3-7-128 0,-3 7-48 0,0 0 0 31,4-7-240-31,-4 7-48 0,0 0-16 0,9-4 0 0,-9 4-672 0,11-1-144 16,-3 2-32-16,1 2 0 0,-3 1-256 16,3 5-48-16,1 2-16 0,2 2 0 0,1 3 16 0,-1 3 0 15,3 1 0-15,-1 6 0 0,0 3-32 0,2 4-16 0,-2 5 0 16,0 4 0-16,0 3-48 0,0 3-16 0,-3 5 0 0,-4 5 0 15,-1 8 48-15,-4 2 16 16,-3 5 0-16,-3 0 0 0,-4-1-112 0,-2 1 0 16,-2-2-128-16,-2 1 192 0,-3-2-48 0,-1-2-16 0,-1 0 0 15,8-33 0-15,-3 4 32 0,-1 4 0 0,-3 1 0 16,0-1 0-16,-2 0-160 0,-1-3-256 0,0-4 64 0,-18 27 16 16,4-16-112-16,2-9-32 15,-1-7 0-15,0-3 0 0,-4-3-1600 0,17-12-320 0,-4 0-64 0</inkml:trace>
  <inkml:trace contextRef="#ctx0" brushRef="#br0" timeOffset="174974.38">11028 17179 5519 0,'-6'-22'240'0,"4"10"64"16,-1 0-304-16,1 0 0 0,-1 1 0 0,1 0 0 0,0 2 3952 0,-1 1 720 15,-1 1 160-15,-2 2 32 0,0 1-3344 0,-2-1-672 0,0 3-128 0,-3 1-16 16,0 1-432-16,-1 1-80 0,-2 1 0 16,-1 1-16-16,-2 1-176 0,1 0 0 15,-1 3 0-15,1 0 0 0,-2 1 0 0,1 0 0 0,1 1 0 0,1-1 0 16,-1 2 0-16,2-1 0 0,2-1 0 0,0 0 0 16,1-2 272-16,3 1-16 0,2-2-16 0,6-5 0 15,0 0 224-15,0 0 48 0,0 0 16 0,0 0 0 16,0 0 16-16,0 0 0 0,-3 8 0 0,3-8 0 15,0 0-48-15,6 8-16 0,0-2 0 0,0 1 0 16,-2-1-160-16,1 1-16 0,-1 1-16 0,0 1 0 0,1 2-128 0,-2-2-32 16,-1 1 0-16,0 2 0 0,2 4 48 0,-2 0 0 15,-1 2 0-15,-1 3 0 0,0 1 0 0,-1 3 0 16,-1 3 0-16,-2 5 0 16,0 4-32-16,1 5 0 0,-4 0 0 0,1 4 0 0,-3 2-144 0,0 4 160 15,-1 0-160-15,-1 3 160 0,-1 3-160 0,2 1 128 16,-1 0-128-1,1-2 128-15,1-1-128 0,1-2 0 0,-1-1 0 0,5-25 128 0,2 5-128 0,-1 4 0 0,-1 1 144 0,0 1-144 16,1-2 144-16,0-1-144 0,-1-2 192 0,-1 22-192 16,0-13 192-16,3-9-192 0,0-6 192 0,2-5-192 15,0-4 192-15,2-3-192 0,2-3 192 16,0 0-192-16,0-5 160 0,3 0-160 16,2-2 128-16,2-2-128 0,2-2 0 0,2-1 0 0,3-2 0 0,2-2 0 31,4-3-608-31,2-1 0 0,5-3 0 0</inkml:trace>
  <inkml:trace contextRef="#ctx0" brushRef="#br0" timeOffset="177320.18">13475 16952 8287 0,'0'0'736'0,"0"0"-592"0,0 0-144 0,0 0 0 16,0 0 1680-16,0 0 304 15,0 0 64-15,0 0 16 16,0 0-848-16,0 0-160 0,0 0-32 0,0 0-16 0,0 0-512 0,0 0-112 0,0 0 0 0,0 0-16 16,0 0-64-16,0 0-16 0,-7 0 0 0,1 0 0 0,-3 0 32 15,1 1 16-15,0-1 0 0,0 1 0 0,-2 1-48 0,-1-2-16 16,-1 0 0-16,1 0 0 0,0 0-48 0,0 1-16 16,-1-1 0-16,1 0 0 15,0 0 32-15,0 0 0 0,1 0 0 0,0 0 0 0,-2-1 176 0,3-1 32 16,1 0 16-16,2 1 0 0,6 1 96 0,-7-1 16 15,7 1 0-15,-6-2 0 0,6 2 0 0,0 0 0 16,0 0 0-16,0 0 0 0,0 0-48 0,0 0 0 16,0 0 0-16,0 0 0 0,0 0-192 15,0 0-32-15,0 0-16 0,0 0 0 0,0 0-288 16,0 0 160 0,0 0-160-16,0 0 128 0,2 10-128 0,-1 0 128 15,-1-2-128-15,1 3 128 0,-2 2-128 0,1-1 128 0,0-1-128 16,1 2 128-16,0 2 0 0,1 3 0 0,-1 2 0 0,0 2 0 15,0 2-128-15,0 3 192 0,1 2-192 0,-2 2 192 16,0 0-192-16,0 2 0 0,0 1 144 0,-2 3-144 16,0 3 0-16,0 3 128 0,0 3-128 0,0 3 0 15,-1 1 0-15,1-1 144 0,1 0-144 0,-2 0 0 16,2 0 128-16,0 1-128 0,-2 1 0 0,2-2 0 16,0-1 0-16,1-4 128 0,0-3-128 0,0-2 0 15,0-2 256-15,0 0-48 0,0-3-16 0,0-1 0 16,-1-3 112-16,1-12 16 0,0 2 0 0,0 2 0 15,1 1-128-15,-1 1 0 0,0 0-16 0,0 1 0 0,0-1-48 16,1 18-128-16,0-8 192 0,1-6-64 0,-1-5-128 0,1-3 160 16,1-3-160-16,-1-2 160 0,1-2-160 0,-1-1 128 15,-1-1-128-15,1-1 128 0,0 0-128 0,0-1 160 16,0-1-160-16,-1-2 160 16,-1-6-160-16,2 9 192 0,-2-9-192 0,4 8 192 0,-4-8-16 0,5 7 0 15,-5-7 0-15,5 7 0 0,-5-7-16 0,8 6 0 16,0-2 0-16,-1-1 0 0,-7-3-160 0,12 2 192 15,-1 1-192-15,0-2 192 0,0-1-192 0,0 0 128 0,0 0-128 16,0 0 128-16,1 0-128 0,1 0 0 0,-1-1 0 16,0 1 128-16,1-1-128 0,1 1 0 0,2-2 0 0,0 1 0 15,1 0 0-15,0 0 0 0,1-1-224 0,-1 1 80 32,0 0-1504-32,-1 1-288 0,0 0-64 0</inkml:trace>
  <inkml:trace contextRef="#ctx0" brushRef="#br0" timeOffset="178605.9">15326 16972 11055 0,'0'0'976'0,"0"0"-784"0,0 0-192 0,0 0 0 0,0 0 1584 0,-6-2 272 15,6 2 48-15,0 0 16 0,0 0-640 0,0 0-112 16,0 0-16-16,0 0-16 0,0 0-32 0,0 0 0 16,0 0 0-16,7-7 0 0,2 3-176 0,3-1-32 15,1 2-16-15,3 0 0 0,0 0-48 0,2 0 0 16,1 1 0-16,0 1 0 0,2 0-192 0,0 0-64 16,1 0 0-16,1 0 0 0,1 0-272 0,0 1-64 15,-2 0-16-15,-2 0 0 0,0 0-224 0,0 0 0 16,-2 2 0-16,-2-1 0 0,-2-1 128 0,0 1-128 15,-3 0 0-15,-3-1 144 0,-8 0-144 0,9 1-272 0,-9-1 64 16,0 0 16 0,0 0-480-16,0 0-96 0,0 0 0 0,0 0-16 15,0 0-368-15,0 0-64 0,0 0 0 0,-6 2-16 16,-3 1-32-16,-2-2 0 0,-3-2 0 0,-1 1 0 16,1 1 448-16,1-1 96 0,0-1 16 0,0 1 0 0,2-2 528 0,2 1 176 0,-2 0 0 0,1 0 0 15,0 1 336-15,0 0 176 16,1-1 48-16,0 1 0 0,3 0 544 0,-2 1 112 0,8-1 32 0,-9 3 0 15,3 2-464-15,0 0-80 0,1 1-32 0,-1 0 0 16,2 3-208-16,-1 1-32 0,0 2-16 0,0 0 0 16,2 0-64-16,-2 3-16 0,1 1 0 0,1 2 0 0,1 1-16 15,1-1-16-15,0 1 0 0,1 1 0 0,1-2-304 16,0 1 160-16,1 1-160 0,0-2 128 0,3-3 0 0,-3-1 0 16,1-1 0-16,-1 1 0 0,2-3-128 15,-1-1 0-15,0-3 0 0,-3-7 0 31,5 8-608-31,-5-8-160 0,0 0-16 0,8 4-13344 0</inkml:trace>
  <inkml:trace contextRef="#ctx0" brushRef="#br0" timeOffset="179187.87">15720 17202 23951 0,'0'0'2128'0,"0"0"-1696"15,0 0-432-15,0 0 0 0,-3 8 464 0,0 0 16 0,2 2 0 16,0 0 0-16,0 0 48 0,1 1 16 15,1 1 0-15,1-1 0 0,1 1-208 0,-1 0-32 16,-1 2-16-16,1-2 0 0,-1 0-32 0,0 0 0 16,-1-1 0-16,1-2 0 0,-1-9-96 0,3 10-32 0,-3-10 0 0,1 8 0 15,-1-8 16-15,0 0 0 16,0 0 0-16,0 0 0 0,0 0 16 0,0 0 0 0,0 0 0 0,0 0 0 16,0 0 144-16,0 0 16 15,0 0 16-15,0 0 0 0,3-8 64 0,0-1 16 0,0 0 0 16,-2-1 0-16,-1 0-64 0,2-1-16 0,0 0 0 0,0 1 0 15,-1 0-112-15,2 1-32 0,0-1 0 16,0 1 0-16,-1 0 64 0,2 2 16 0,-1 0 0 16,1-1 0-16,1 1-16 0,-1 2 0 0,2-3 0 0,-6 8 0 0,7-5-96 0,-7 5-32 15,9-4 0-15,0 2 0 0,-9 2-128 16,11 0 0-16,-1 1 144 0,-1 3-144 0,-2 0 128 0,-7-4-128 16,7 9 128-16,-3 0-128 0,0-1 0 0,-2 2 0 15,-2 0-160-15,0 1 160 0,-2 1 0 0,-1 0 0 16,-1-1 128-16,-1 2-128 0,-3-1 0 15,2-1 0-15,1-1 0 0,0-2 0 0,1 0 0 0,4-8 128 0,-4 8-128 0,4-8 0 32,0 0 0-32,0 0 128 0,0 0-128 0,0 0 0 0,0 0 128 0,0 0-128 15,0 0 0-15,0 0 144 0,0 0-144 0,11 2 0 16,0-2 144-16,-1 0-144 0,-2 0 0 0,1 0 128 16,0 0-128-16,-9 0 0 0,10 2 0 0,-10-2 0 15,0 0 0-15,0 0 0 0,9 6 0 0,-9-6 128 0,0 0-128 16,0 10 0-16,-4-2 160 0,-1 1-32 15,-4-2-128-15,-1 0 192 0,-3 0 16 0,0 1 0 0,0 2 0 16,-2-3 0-16,0 0-80 0,1-2 0 16,-1 0-128-16,2-1 192 0,1 1-192 0,0-1 128 15,-1-2-128-15,1 0 0 0,1 0-224 0,1-1-144 16,2-1-16-16,0 0-16 16,1-3-1904-16,7 3-384 0,0 0-80 0</inkml:trace>
  <inkml:trace contextRef="#ctx0" brushRef="#br0" timeOffset="179989.66">14216 17642 18191 0,'-13'-3'800'0,"5"2"176"0,0-2-784 0,0 2-192 16,0 0 0-16,0 0 0 0,1 0 848 0,7 1 128 0,-8 0 32 0,8 0 0 16,-8 1 80-16,8-1 0 15,-7 0 16-15,7 0 0 0,-8 1-64 0,8-1-16 16,0 0 0-16,0 0 0 0,0 0-272 0,0 0-64 0,0 0-16 16,0 0 0-16,0 0-160 0,0 0-48 0,0 0 0 0,0 0 0 15,7 7 16-15,1-3 0 0,1-2 0 0,3 1 0 16,3-1-224-16,1-1-32 0,5-1-16 0,3 0 0 15,5 0-48-15,0-1-16 0,1-1 0 0,2-1 0 16,2 1-16-16,4 0-128 16,2 0 192-16,4 1-64 0,4 0-128 0,2-2 0 0,5 1 144 0,0 0-144 0,0-1 0 15,0 0 0-15,1 0 0 0,4 1 0 0,1 0 0 16,4 0 128-16,3-2-128 0,-1 1 0 0,-3-1 0 0,0-2 0 16,1 1 0-16,3-1 128 0,3 1-128 15,-1-2 0-15,-1-1 128 0,1-1-128 0,-2 0 128 16,3-1-128-16,3 1 128 0,-1 0-128 15,-3-1 0-15,-2 2 0 0,-1 1 0 0,1-1 128 0,3-1-128 16,-1 2 128-16,0 0-128 0,-2 1 128 0,-3 1-128 0,0-2 0 16,1 2 128-16,3 0-128 0,2 2 0 15,0 0 0-15,-5 0 0 0,2-1 0 0,1 1 0 0,3 0 0 16,0 0 0-16,1 1 0 16,-5-1 0-16,1 0 128 0,0-1-128 0,2 2 0 0,1 0 0 15,-2 1 0-15,-2 0 0 0,-4-1 0 0,-5-2 0 0,1 2 0 0,-1 0 0 16,3 1 0-16,3 1 0 0,-4-1 0 0,-3-2 0 15,-3 0 128-15,-4 0-128 16,0 1 0-16,-2-1 0 0,2 2 128 0,-2 0-128 0,-2 0 0 0,-3-1 0 0,-4 0 0 16,-3 0 128-16,-5-1-128 0,-4 0 128 0,-5 0-128 15,-2-1 192-15,-3 2-48 0,-1 0 0 16,-5 0 0-16,1 0-16 0,-5 1 0 0,-8 1 0 16,8 0 0-16,-8 0-128 0,0 0 160 15,0 0-160-15,0 0 160 0,0 0-160 0,0 0-272 0,0 0 64 0,-9 5 16 16,-3 1-752-16,-1 0-144 0,-2 2-16 15,-3 0-9888-15,-3-2-1968 0</inkml:trace>
  <inkml:trace contextRef="#ctx0" brushRef="#br0" timeOffset="180552.92">14734 18229 7359 0,'0'0'320'0,"-3"-7"80"0,1-1-400 0,1-1 0 0,0 0 0 0,1 1 0 15,0 0 4464-15,0 8 800 0,1-8 176 0,-1 8 16 0,1-4-3120 0,-1 4-624 0,2-5-128 0,-2 5-32 16,0 0-512-16,0 0-96 0,0 0-32 0,0 0 0 31,0 0-464-31,0 0-112 0,10 4-16 0,-3 3 0 16,-3 4-128-16,-1 3-48 0,-1 1 0 0,-2 1 0 15,-1 2 128-15,0 1 32 0,0-1 0 0,0 2 0 16,-1 1-128-16,0 1-32 0,-2 1 0 0,3-8 0 16,0 1-144-16,-1 3 0 0,-1 1 0 0,3-1 0 15,-3 1 0-15,2-1 0 0,0-2 0 0,0 13 0 16,1-7-512-16,0-4-144 16,0-5-32-16</inkml:trace>
  <inkml:trace contextRef="#ctx0" brushRef="#br0" timeOffset="180774.31">15038 18235 18431 0,'-3'-7'1632'15,"3"7"-1312"-15,-3-7-320 0,3 7 0 0,0 0 3808 0,0 0 688 16,0 0 144-16,0 0 32 0,0 0-3552 0,0 0-704 16,0 0-144-16,5 9-16 0,-2 2-256 0,2 0 0 15,-2 0 0-15,0 2-160 0,0 0 160 0,1 1 0 0,-2 1 128 0,0 2-128 16,1-1 0-16,0 2 144 0,-2 0-144 0,-1-7 0 15,0 1 144-15,0 1-144 0,0 1 0 0,-1 1 144 32,1-1-592-32,-4-1-128 0,2-1-32 0</inkml:trace>
  <inkml:trace contextRef="#ctx0" brushRef="#br0" timeOffset="180958.26">14877 18416 30751 0,'0'0'1360'0,"0"0"288"0,0 0-1328 16,5-6-320-16,-5 6 0 0,10-6 0 0,1 2 192 0,2 1-16 0,4-1-16 0,1 2 0 0,3 1 160 0,2 0 16 15,1 0 16-15,0 1 0 0,1 0-208 0,-2 0-144 16,0-1 192-16,1 0-192 16,1-2 0-16,1 1-144 0,-2-1-16 0,0-2 0 15,0 0-2000 1,2-2-400-16,-1 0-64 0</inkml:trace>
  <inkml:trace contextRef="#ctx0" brushRef="#br0" timeOffset="181566.05">16153 18079 20671 0,'0'0'912'0,"0"0"192"0,0 0-880 0,6-9-224 0,-2 1 0 0,1 0 0 0,-2 1 320 0,0-1 32 16,-1-1 0-16,0-1 0 16,-1-1 432-16,-1 1 96 0,-1-1 16 0,-1 0 0 15,0 2 176-15,-3-2 32 0,-1 2 16 0,0 0 0 16,-1 3-256-16,-2 1-48 0,-4 1-16 0,5 1 0 0,-4 1-416 0,0 2-96 15,-2 0-16-15,-3 1 0 0,2 1-272 0,-3 3 128 16,2 1-128-16,-15 12 0 0,7 0 0 16,3-2 0-16,3 0 0 0,5-1 0 0,2 0 0 15,2-1-192-15,4 0 48 0,-1-2 16 0,3-1 128 0,3-11-192 0,0 0 192 16,0 0-192 0,7 19 192-16,-7-19 0 0,0 0 0 0,17 13 0 0,1-7 384 0,-1-3 64 15,1-6 16-15,1-2 0 0,1-2-208 16,0-3-32-16,1-1-16 0,-1-4 0 0,0 1 16 15,0-4 0-15,-2-4 0 0,-1-2 0 0,-3-1 0 16,-1-2 0-16,1 0 0 0,-4-1 0 0,-2 2 16 0,1-1 0 0,-2 1 0 0,-2 4 0 16,0 1 32-16,-1 4 16 15,-2 2 0-15,-1 2 0 0,0 2 80 0,-1 2 16 16,-1 4 0-16,1 0 0 0,0 5-144 0,0 0-32 16,0 0 0-16,0 0 0 0,0 0-208 0,-4 11 0 0,1 0-192 0,-3 3 192 15,2-1-144-15,-1 2 144 0,1 2 0 0,-2-1-144 16,2 3 144-16,1-2 0 0,-1 1 0 0,1 1 0 0,-1 1 0 0,3 0 0 15,1 1 0 1,1-1 128-16,0-1-128 16,0-2 0-16,0 0-128 0,1-1 128 0,0-1-256 0,2-2 16 0,-1-2 16 15,3-1 0-15,-6-10-1440 0,7 11-304 16,0-1-48-16</inkml:trace>
  <inkml:trace contextRef="#ctx0" brushRef="#br0" timeOffset="181756.11">16324 17933 27071 0,'0'0'1200'0,"-2"-6"240"0,2 6-1152 15,0 0-288-15,0 0 0 0,0 0 0 0,0 0 784 0,0 0 112 0,0 0 0 0,0 0 16 16,0 0-496-16,4 9-96 0,-3 1-32 0,0 1 0 16,-1 1-160-16,-2 1-128 0,0 1 192 0,-1 0-192 15,-2 2 192-15,1-1-192 0,-1 0 192 0,1 0-192 16,-3 0 192-16,1 1-192 0,-2-2 192 0,3-1-192 0,-1-2-192 0,2-1-160 15,-1-1-32-15,5-9 0 16,0 0-944-16,0 0-192 0</inkml:trace>
  <inkml:trace contextRef="#ctx0" brushRef="#br0" timeOffset="182039.97">16670 17843 26719 0,'0'0'2368'0,"0"0"-1888"0,7-6-480 15,0 0 0-15,-7 6 736 0,0 0 48 0,6-5 16 0,-6 5 0 16,0 0-32-16,0 0-16 0,0 0 0 0,0 0 0 16,0 0-400-16,0 0-80 15,0 0-16-15,-2 12 0 0,-2 1 80 0,-4 2 16 0,-2 2 0 0,-2 2 0 16,-2 0 64-16,-3 3 16 16,-3 3 0-16,-2 0 0 0,-3 1-112 0,-4 4-32 0,-3 1 0 0,1 2 0 15,-1 1-112-15,0 1-32 0,0 1 0 0,0 3 0 16,1-1-16-16,16-17-128 0,-5 3 192 0,0 2-64 15,0-1-128-15,2 0 0 0,0 1 0 0,2-2 0 16,-1-1 0-16,-10 15 0 0,6-9 0 0,5-8 0 16,3-6-384-16,4-4-128 15,4-3 0-15,5-8-16 0,0 0-2096 0,0 0-432 0,0 0-80 0</inkml:trace>
  <inkml:trace contextRef="#ctx0" brushRef="#br0" timeOffset="182528.27">16723 18335 22111 0,'0'0'1968'0,"0"0"-1584"0,0 0-384 15,0 0 0-15,0 0 1296 0,-9-3 176 0,9 3 48 0,-8 0 0 16,-1 1-576-16,0 1-112 0,0 0-32 0,0 3 0 16,-2-1-288-16,-1 1-48 0,0 1-16 0,-1 2 0 15,0-1-64-15,0 2-32 0,-2 1 0 0,8-4 0 16,-1 0-80-16,0 3-16 0,-2 1 0 0,1 2 0 15,0 1-256-15,1 1 128 0,-3 1-128 0,2 0 0 16,1 1 0-16,-3 10 0 0,4-4 0 0,3-3 0 16,3-4 0-16,3-2 0 0,2-2 0 0,1-1 0 15,4-1 0-15,-1-4 192 0,2 0-64 0,3-3-128 16,2-2 256-16,2-3-48 0,0-4-16 0,1-1 0 16,-3-1 0-16,2-4-16 0,-1-2 0 0,0-3 0 15,-2-1-16-15,1-3 0 0,0-5 0 0,-8 12 0 0,2-4 16 16,1-2 0-16,-2-2 0 0,1 0 0 0,-1-1 48 0,0 1 16 15,0 0 0-15,3-19 0 0,-3 8 96 16,-4 8 32-16,-1 7 0 0,-1 3 0 16,-2 4 64-16,0 3 16 0,0 9 0 0,0 0 0 0,0 0-256 0,0 0-32 15,0 0-16-15,0 0 0 0,0 0-144 0,-7 8 0 16,0 2 0-16,2 2-176 0,-1 1 176 16,1 2-128-16,-1 0 128 0,1 0-128 15,-1 2 128-15,2 0 0 0,-1 2 0 0,1 3 0 0,0 2 0 0,1-8 0 16,1 1 0-16,0 4 0 0,0 2 0 0,1 0-128 15,0 1 128-15,-1-1 0 16,2-2-544-16,2 15-32 0,0-8 0 0,2-6 0 16,-1-4-1376-16,3-4-288 0,1-4-48 0</inkml:trace>
  <inkml:trace contextRef="#ctx0" brushRef="#br0" timeOffset="182826.22">16946 18379 32255 0,'0'0'2864'16,"0"0"-2288"-16,7-6-576 0,-7 6 0 0,9-2 256 0,1 1-48 0,0 1-16 0,1 2 0 15,-1 1-48-15,-1 0-16 0,1 1 0 0,-1 2 0 16,-2 0-128-16,-2 1 160 0,1 1-160 0,-4-3 160 0,0 2-160 0,-2 0 160 16,-2 2-160-16,0 1 160 0,-2 1-32 0,0 0 0 15,-1 1 0-15,-8 10 0 0,2-4 0 0,0-3 0 16,2-2 0-16,1 0 0 15,1-4 0-15,2 0-128 0,-1-1 192 0,6-8-64 16,-3 8 192-16,3-8 48 0,0 0 0 0,0 0 0 0,0 0-112 0,7 7 0 16,-7-7-16-16,12 4 0 0,0-3-112 0,2-3-128 15,1-3 176-15,2 0-176 16,1-2-384-16,0-2-192 0,1-2-48 0,0 0 0 16,-1 0-1840-16,1 0-368 0,1-2-80 0</inkml:trace>
  <inkml:trace contextRef="#ctx0" brushRef="#br0" timeOffset="183181.14">17356 17782 16575 0,'-1'-12'736'0,"1"4"160"0,0 0-720 0,2 0-176 16,1 2 0-16,-3 6 0 0,6-8 3136 0,-3 5 608 16,0-2 112-16,2 2 32 0,-1 0-2352 0,0 0-448 0,1 1-112 0,0 2-16 15,2 0-240-15,5 3-48 16,-2 0-16-16,0 2 0 0,0 2-208 0,0 3-64 0,-2 1 0 0,2 4 0 0,0 4-96 0,-1 2-32 16,0 0 0-16,-2 6 0 0,-1 6-80 0,-1 5-32 31,-1 4 0-31,-2 3 0 0,-2 1-16 0,-2 3-128 0,-3 2 192 0,-1 1-64 0,-1 0 16 0,3-22 0 15,-2 5 0-15,0 5 0 0,-3 2-144 0,-1-2 192 16,-2 0-192-16,-1-1 192 0,-3-3-192 0,-16 24 0 16,2-12 144-16,12-25-144 15,-3 1-448 1,-3 0-144-16,-4-1-48 0,-1-1 0 0,-3-1-1968 0,0-2-400 0,-3-3-64 16</inkml:trace>
  <inkml:trace contextRef="#ctx0" brushRef="#br0" timeOffset="183660.48">15877 17712 18431 0,'-11'-8'1632'0,"7"3"-1312"15,-3 1-320-15,1 0 0 0,-2 1 848 0,0 1 112 16,1 1 0-16,7 1 16 15,-9 1-800-15,1 1-176 0,0 1 0 0,8-3 0 0,-8 7 224 0,0 0 96 0,1-2 0 0,2 2 16 16,-1 2 320 0,1-1 64-16,-1 2 16 0,1 1 0 0,-2 2 160 0,-2 4 48 15,-1 2 0-15,1 3 0 0,-2 1-304 0,-3 6-48 0,-2 7-16 0,2 2 0 32,-1 5-64-32,1 3-32 0,1 2 0 0,0 2 0 0,0 4-64 0,9-23-16 0,1 6 0 0,-1 6 0 15,2 4-208-15,2 3-64 0,2-1 0 0,2 1 0 16,1-3-128-16,3 1 0 0,1 0 144 0,2 0-144 31,0 0 0-31,2-1 144 0,1-2-144 0,2-1 0 16,0-2-256-16,18 26-144 0,-1-19-48 0,-5-24 0 0,-28-25-640 15,0 0-144-15,0 0-32 0</inkml:trace>
  <inkml:trace contextRef="#ctx0" brushRef="#br0" timeOffset="184262.33">17577 17620 19343 0,'0'0'1728'0,"2"-8"-1392"0,-2 8-336 0,0-7 0 16,0 7 1136-16,0-7 144 0,0 7 48 0,0 0 0 15,0 0-416-15,0 0-80 0,0 0 0 0,0 0-16 0,0 0-336 0,0 0-64 16,-6 7-16-16,1 1 0 0,-1 3-192 0,2 1-32 16,1 3-16-16,-2 0 0 0,1 1-160 0,1-2 0 15,0-2 0-15,2 0 128 0,1 0-128 0,3-1 0 16,0-1 0-16,0 0 0 0,0 1 128 0,2-2 0 16,-5-9 0-16,6 5 0 15,-6-5 240-15,11 4 32 0,0-3 16 0,-2-1 0 0,1-3-16 0,0-1 0 16,-1-3 0-16,1 0 0 0,1-3-144 0,-1-1-48 15,0-1 0-15,-2-3 0 0,1 0-64 0,-1-1-16 16,0-2 0-16,-2 0 0 0,-1 3-128 0,1 3 128 16,-3 2-128-16,1 3 128 0,-4 7 240 0,0 0 32 0,0 0 16 0,0 0 0 15,0 0-96-15,0 0 0 0,0 0-16 0,-5 12 0 16,0 3-304-16,-2 1 0 0,0 3 0 0,0 0 0 16,1-1 0-16,0 2 128 0,-1 1-128 0,2 0 0 15,-1 0 128-15,2 0-128 0,-1-3 0 16,2 1 0-16,2 0 0 0,-3-2 0 0,3 0 0 15,-1-2 0-15,2-1 0 0,2-3-272 0,-1-3 48 0,-1-8 16 16,0 0-2480-16,8 7-512 16</inkml:trace>
  <inkml:trace contextRef="#ctx0" brushRef="#br0" timeOffset="184847.37">18337 17719 10127 0,'5'-8'896'0,"0"-1"-704"0,-3 0-192 0,1-1 0 0,-1 1 1424 0,2 1 256 16,-1 0 48-16,1 2 16 0,1 0 48 0,-5 6 16 16,3-6 0-16,-3 6 0 0,2-6-208 0,-2 6-32 15,0 0-16-15,0 0 0 0,5-5-464 0,-5 5-80 16,0 0-32-16,0 0 0 0,0 0-432 16,0 0-96-16,0 0 0 0,-2 11-16 0,-2 1-256 0,1 2-48 0,-1 2-128 0,-2 0 192 15,-1 3-192-15,0-1 0 16,0 2 0-16,2 1 0 0,0-1 144 0,1-1-144 0,-1-3 128 15,3 1-128 1,1-1 192-16,0 1-64 0,1-1 0 0,2 0 0 0,0-3 192 16,3-1 48-16,-1-2 0 0,2 0 0 15,1-3 64-15,2 0 16 0,0-2 0 0,3 0 0 0,-1-2-160 0,2-1-32 16,1-2 0-16,0 0 0 0,1-2-80 16,-2-1-32-16,1-2 0 0,-1 1 0 0,0-1-144 0,-1 0 0 0,-1 1 0 0,0-2 0 31,0 4-688-31,-2-1-160 0,-1-1-48 0</inkml:trace>
  <inkml:trace contextRef="#ctx0" brushRef="#br0" timeOffset="185207.54">18672 17808 30351 0,'0'-10'1344'0,"0"10"272"0,4-9-1296 16,0 3-320-16,-4 6 0 0,8-6 0 0,-1 2 480 0,2 1 32 15,1-1 0-15,1 3 0 0,1 2-160 0,0 1-32 0,0 2 0 0,1 0 0 16,-1 1-144-16,-1 1-48 0,-1 0 0 0,-4 0 0 0,1 2-128 0,-1 1 0 16,-2 1 0-16,-3 0 0 15,-1 1 0-15,-1 0 128 0,-2 1-128 0,0 1 0 0,-3 1 144 0,-2-1-144 0,-2 3 160 0,0-2-160 16,-1 0 128-16,2-2-128 16,-2-1 0-16,1-2 144 0,2-1-144 0,1-1 0 0,1-2 144 0,6-5-144 15,0 0 256 1,0 0-32-16,0 0 0 0,0 0 0 0,0 0 0 15,0 0 0-15,0 0 0 0,0 0 0 0,0 0-64 16,11 8-16-16,-2-4 0 0,3-2 0 16,3-2-144-16,0-1 128 0,2-1-128 0,1-1 128 0,0-1-128 0,1 0-144 0,0 0 144 15,0 0-208 1,-1 0-304-16,-1 1-64 0,1-1-16 0,1 1 0 0,-4 1-1328 16,1 0-272-16,1-2-48 0</inkml:trace>
  <inkml:trace contextRef="#ctx0" brushRef="#br0" timeOffset="185523.79">19286 17705 26143 0,'-2'-12'1152'0,"2"5"256"0,2 0-1136 15,-2 7-272-15,2-6 0 0,-2 6 0 0,0 0 528 0,0 0 48 0,0 0 16 16,0 0 0-16,0 0 112 0,0 0 0 15,0 0 16-15,0 0 0 0,0 0-112 0,0 0-32 0,-2 11 0 0,-2 1 0 16,-4 1-112-16,-1 1-16 0,-2 2-16 0,-3 2 0 16,-4 3-32-16,0 1 0 0,-1 1 0 0,-1 6 0 15,-1 4-144-15,-1 3-16 16,0 3-16-16,-2 0 0 0,0 2-224 0,0 2 144 0,1 1-144 0,-1 0 128 16,2-1-128-16,4-2 0 0,-3-3 0 0,11-18 128 15,-1 2-128-15,0 1 0 0,-1 0 0 0,0 0 0 16,0-1 128-16,1-1-128 0,-1-2 0 0,-10 12 128 15,5-8-128-15,3-5 160 0,3-3-160 0,2-4 160 16,1-4-544 0,3-1-96-16,5-6-32 0,0 0 0 0,0 0-2000 15,0 0-416-15,-4-3-80 0</inkml:trace>
  <inkml:trace contextRef="#ctx0" brushRef="#br0" timeOffset="185841.03">19187 18179 31327 0,'0'0'1392'0,"0"0"272"0,0 0-1328 0,0 0-336 15,0 0 0-15,0 0 0 0,0 0 160 0,0 0-32 0,-3 11-128 0,1 0 192 16,-2 0-192-16,0 2 0 16,-2 2 0-16,0 2 0 0,-2 2 0 0,0-1 0 0,0 2 0 0,3-9 0 15,0 1 0-15,-1 1 128 16,1 2-128-16,-1 0 0 0,1 0 144 0,0 2-144 15,1-1 128-15,1 0-128 0,0-2 160 0,2-1-160 0,0-1 192 0,1 7-192 16,2-6 576-16,3-3 16 0,-5-10 0 0,10 7 0 16,-3-4 80-16,4-2 16 0,2-2 0 0,0-1 0 15,1-2-320-15,1-1-64 0,1 0-16 0,0-1 0 16,1 1-288-16,-1-1 160 0,1 1-160 0,-2-1 128 16,-2 2-128-16,1-1-144 0,-2 0 144 0,0 0-208 15,-2 1-752-15,0 1-160 0,-3-2-32 0</inkml:trace>
  <inkml:trace contextRef="#ctx0" brushRef="#br0" timeOffset="186110.75">19483 18303 24879 0,'0'0'1088'0,"0"0"256"16,0 0-1088-16,0 0-256 0,0 0 0 0,0 0 0 0,0 0 1840 0,-5 6 304 15,5-6 64-15,-5 9 16 0,1 2-1680 0,2 0-336 0,-3 2-64 0,2 1-16 16,-2 1 80-16,3-5 16 16,0 2 0-16,0 3 0 0,0 1 32 0,-1 2 0 15,1-1 0-15,0 1 0 0,0-1-256 0,1 13 144 0,-3-7-144 0,3-4 128 16,-1-5-128-16,1-2 160 0,0-1-160 0,1-11 160 16,0 0-320-16,0 0-64 0,-2 9-16 0,2-9 0 31,0 0-2480-31,0 0-496 0</inkml:trace>
  <inkml:trace contextRef="#ctx0" brushRef="#br0" timeOffset="186624.29">18908 17268 19119 0,'0'0'832'0,"0"0"192"0,0 0-816 0,-7-3-208 16,7 3 0-16,-6-4 0 0,6 4 768 0,0 0 96 15,0 0 32-15,0 0 0 0,0 0-48 0,0 0 0 0,0 0 0 0,0 0 0 16,0 0-80-16,11-4 0 16,0-2-16-16,3 2 0 0,2-1-368 0,5 0-64 0,5 0 0 0,3-1-16 15,5 2-64-15,7 0-16 0,4 1 0 0,2 1 0 16,3 1-96-16,-1 0-128 0,-2 1 176 0,-2 1-176 16,-2 0 128-16,0 1-128 0,-3 1 0 0,1 2 0 15,-1 1 144-15,-4 1-144 0,-2-1 0 0,-4-1 144 16,-6-1-336-16,-3 2-64 0,-5-2 0 0,-3 2-16 15,-4-1-1712-15,-2 2-320 16,-7-7-80-16</inkml:trace>
  <inkml:trace contextRef="#ctx0" brushRef="#br0" timeOffset="187036.07">19662 17701 6447 0,'0'0'272'0,"0"0"80"0,1-10-352 0,2 1 0 15,-1 0 0-15,-1 1 0 0,-1 8 4288 0,4-7 768 0,-4 7 176 0,7-6 16 16,-7 6-3072-16,7-6-608 15,-7 6-128-15,7-3-32 0,-7 3-448 0,10-1-80 0,-1 1-32 0,0 3 0 16,-2 2-176-16,1 2-32 0,1 3-16 0,1 2 0 16,1 3-208-16,0 1-32 15,-1 3-16-15,0 5 0 0,-2 1-64 0,1 3-16 0,-1 2 0 0,0 1 0 0,-3 7-48 0,1 1-16 16,-3 2 0-16,-1 0 0 0,-2 1-48 16,-1 1-16-16,-1-1 0 0,-3 2 0 0,-1-1-32 0,0-17-128 15,-2 2 192-15,-3 4-64 16,-3 2-128-16,-2 1 0 0,-3 0 0 0,-3-1 0 15,-3-1-672-15,-28 23-16 0,2-16 0 0,2-7 0 16,-1-5-1296 0,4-4-256-16,2-3-48 0</inkml:trace>
  <inkml:trace contextRef="#ctx0" brushRef="#br0" timeOffset="187421.53">18244 17778 22111 0,'-5'-5'1968'15,"5"5"-1584"-15,-6-2-384 0,6 2 0 0,-7 0 1456 0,-1 3 208 0,-1 1 32 0,-1 5 16 0,0 2-1440 0,-2 5-272 16,-2 0 0-16,0 7-128 0,-2 6 128 0,1 3 0 31,0 4 0-31,-2 2 0 0,-1 3 0 0,3 3 144 0,1 2-16 0,-1 3-128 0,1 0 224 0,8-20-64 16,-2 3-16-16,1 4 0 0,3 4-144 15,2-1 0-15,2 2 0 0,3-3 0 0,2-1 0 0,10 24 0 0,1-16 0 0,5-9 0 16,1-9 0-16,7-5 0 0,4-3 144 0,6-5-144 16,6-4-144-16,7-4-112 15,4-4 0-15</inkml:trace>
  <inkml:trace contextRef="#ctx0" brushRef="#br0" timeOffset="188268.92">20000 16341 17967 0,'0'0'784'0,"0"0"176"0,0 0-768 16,-1-9-192-16,0 0 0 0,-1 2 0 0,2 7 1040 0,0 0 176 0,-1-8 16 0,1 1 16 0,0 7 32 0,0 0 0 15,3-9 0-15,-1 3 0 0,-2 6-256 0,6-7-32 16,-1 2-16-16,-5 5 0 0,9-7-336 0,0 3-64 16,-1 0 0-16,1 1-16 0,-1 0-128 0,3 0-32 15,-1 1 0-15,2 1 0 0,0 0-48 0,1 0-16 16,2 0 0-16,-1 1 0 0,-1-1 32 15,0 2 0-15,-2 0 0 0,0 1 0 0,-1-1 16 0,0 1 16 16,0 1 0-16,1-1 0 0,-3 1-80 16,0 2 0-16,-1 0-16 0,1 2 0 0,-1-1-160 0,0 2-16 15,0 1-128-15,-1 1 192 0,1 1-64 0,0 0-128 16,-2 0 176-16,2 1-176 0,-1 1 192 0,2 0-64 16,1 0 0-16,-3 3-128 0,1 0 208 0,2 2-64 0,-3 1-16 15,2 0 0-15,-3 1 0 0,3 2 0 0,1 2 0 16,-4 1 0-16,0-1 32 0,0 2 0 0,2 2 0 0,0 2 0 15,-2 3-32-15,2 0 0 0,-2 0 0 0,1 0 0 16,-2 2-128-16,2 0 160 0,-3 1-160 0,0 0 160 16,-1 2-160-16,1 0 160 0,-1 3-160 0,0 1 160 15,0 1-160-15,0-2 192 0,0 2-192 0,-1-1 192 16,-1-1-192-16,1 2 0 0,0 1 144 0,1 2-144 16,-1-1 128-16,0-1-128 0,1 0 128 15,1-1-128-15,-2-3 0 0,1-1 128 0,-2 1-128 0,1-2 0 16,0 0 0-16,-1 0 128 0,0 2-128 0,0-2 0 15,0-1 128-15,0-3-128 0,0-1 160 0,0-1-160 0,0-2 224 0,0 0-48 16,-1-1-16-16,0-1 0 0,-2 0 80 0,-1-1 16 16,1-1 0-16,0-1 0 0,-2-1-96 0,2-11-16 15,0 0 0-15,-2 2 0 0,0-1 64 0,-1 0 16 16,0 0 0-16,-1-1 0 16,1-1-80-16,-9 9-16 0,2-6 0 0,0-2 0 15,-2-3 0-15,1-1 0 0,-1 0 0 0,-2-3 0 0,1 0 0 0,-2-1-128 16,0 1 192-16,-4-2-64 0,-4-1-128 0,-2-1-224 15,-5 0 48-15,-3 0 16 16,1 0-1328-16,0 2-272 0,0 0-48 0</inkml:trace>
  <inkml:trace contextRef="#ctx0" brushRef="#br0" timeOffset="192046.93">21465 14189 12831 0,'0'0'576'0,"-1"-8"112"0,-1 0-560 0,0 0-128 0,1 0 0 0,1 0 0 16,1 1 320-16,0-1 48 0,-1 0 0 0,1 1 0 15,-1 7 128-15,2-9 16 0,0 1 16 0,0 0 0 16,-1 2 112-16,-2 1 0 0,1 1 16 0,0 0 0 16,1-1 32-16,0 1 0 0,0 1 0 0,-1 3 0 15,2-4-176-15,1-2-48 0,-3 6 0 0,7-6 0 16,-7 6-288-16,4-6-176 0,-4 6 192 0,0 0-192 0,8-5 0 0,-8 5 0 16,9-3 0-16,-9 3 0 0,0 0 0 0,0 0 0 15,9 0 0-15,-9 0 0 0,0 0 0 0,8 3 208 16,-8-3-64-16,8 7-16 0,-1 2 112 0,-1 0 16 15,0 1 0-15,-1 2 0 0,0 4-112 0,0-1-16 16,2 1 0-16,-1 1 0 0,1 2-128 0,1 2 160 16,1 0-160-16,-1 0 160 15,1 0-160-15,-2-1 0 0,0 5 0 0,2-4 0 0,0-3 0 0,0 0 0 16,-1-1 0-16,-2 0 0 0,1-2 0 0,-1-1 0 16,0-3 0-16,-2-2 0 0,1 0 288 0,-5-9 32 15,0 0 0-15,6 7 0 0,-6-7 224 0,9 3 48 0,-9-3 16 0,8-1 0 16,1-2 320-16,-2-4 64 0,0-3 16 0,3-2 0 15,2-5-256-15,4-2-48 0,4-3-16 0,5-5 0 16,3-3-432-16,5-6-96 0,3-2-16 0,6-6 0 16,4-4-144-16,3-6 192 0,3-5-192 0,8-2 192 15,6-4-192-15,6-1 0 0,3-2 0 0,2-1 0 16,0 0 0-16,2 2 0 0,5 2 0 0,-3 2 0 16,-1 4 0-16,-3 1 0 0,-9 1 0 0,0 5 0 15,1 5 0-15,-2 3 0 0,-4 2 0 0,-3 3 0 16,-5 4 0-16,-6 3 0 0,-4 4 0 0,-3 0 0 15,-4 3 0-15,-2 3 0 0,-6 2 0 0,-1 3 0 0,-3 3 0 0,-1 0 0 16,-7 1 0-16,-2 2 0 16,-4 1-400-16,-3 2 32 0,-4 1 16 0,-5 7 0 31,2-7-592-31,-2 7-112 0,0 0-32 0,0 0-8272 0,-13 3-1664 0</inkml:trace>
  <inkml:trace contextRef="#ctx0" brushRef="#br0" timeOffset="193039.15">21880 17399 5519 0,'0'0'496'0,"-4"-9"-496"0,0 0 0 0,2-1 0 16,0 0 1600-16,0 2 240 0,-3-2 32 0,2 0 16 0,0 0-336 16,1 1-64-16,-1 0-16 0,2 1 0 0,-1-1-160 0,1 0-32 31,0 0-16-31,1 9 0 0,0-10-352 0,0 3-64 0,0 7-16 0,2-8 0 15,-2 8-352-15,0 0-80 0,4-8-16 16,-4 8 0-16,0 0-208 0,0 0-48 16,9-2-128-16,-9 2 192 0,10 3-192 0,0 2 0 0,-2 1 0 0,1 3 0 15,-1 0 0-15,3 2 0 0,-1 2 0 0,1 2 0 0,0 2 0 0,0-1 176 16,0 2-32-16,0 0 0 16,-1-1-16-16,0 2-128 0,0 1 192 0,0 0-64 0,-1-1-128 0,1 2 128 15,-1-1-128-15,0 0 128 0,-1-4-128 16,-1 0 0-16,-1-2 144 0,1-1-144 0,-1-1 144 0,1-1-144 15,0-1 192-15,-1 0-192 0,-1-1 208 16,0-2-64-16,-5-7-16 0,7 7 0 0,-7-7 144 16,8 7 32-16,-8-7 0 0,9 4 0 0,-9-4 80 0,10 4 32 0,-1-3 0 0,0-1 0 31,-9 0-32-31,11-4 0 0,-4-1 0 0,3-3 0 0,2-1 32 16,3-2 0-16,2-3 0 0,3-4 0 0,3-2-48 15,5-6-16-15,3-5 0 0,3-2 0 0,3-3-16 0,4-5 0 0,1-4 0 0,4-4 0 16,3-6-112-16,8-3-32 15,7-6 0-15,6-3 0 0,2-3-192 16,2-2 128-16,-3-4-128 0,2 2 0 0,1 3 0 0,-4 2 128 16,-1 7-128-16,-4 2 0 0,-5 3 0 0,-6 4 0 15,-5 6 0-15,-2 5 0 0,-4 5 208 0,-2 2 0 16,-5 5 0-16,-4 4 0 0,-3 1 112 0,-4 4 32 16,-3 3 0-16,-3 2 0 0,-3 2-144 0,-4 1-16 15,-1 3-16-15,-2 1 0 0,-1 0-48 0,-3 2-128 16,0 1 192-16,-5 6-64 0,4-8-128 0,-4 8 160 0,1-7-160 15,-1 7 160-15,0-7-160 0,0 7 0 0,0 0 0 0,0 0 128 16,0 0-400-16,0 0-96 16,0 0-16-16,0 0 0 15,0 0-1536-15,0 0-320 0,0 0-64 0,0 0-13120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48:10.790"/>
    </inkml:context>
    <inkml:brush xml:id="br0">
      <inkml:brushProperty name="width" value="0.05292" units="cm"/>
      <inkml:brushProperty name="height" value="0.05292" units="cm"/>
      <inkml:brushProperty name="color" value="#FF0000"/>
    </inkml:brush>
  </inkml:definitions>
  <inkml:trace contextRef="#ctx0" brushRef="#br0">2359 871 17503 0,'-7'-9'768'0,"7"9"176"0,-4-3-752 0,4 3-192 16,0-4 0-16,1-3 0 0,0-1 1248 0,3 0 224 15,1-2 32-15,3-1 16 0,1-4-400 0,2 1-80 16,4-1-16-16,1-2 0 0,1 0-256 0,3-1-48 16,1 0-16-16,1 1 0 0,0-2-144 0,-3 5-48 0,-1-2 0 0,3 2 0 15,0 0 16-15,1 2 0 16,-1 1 0-16,2 2 0 0,-3 1-112 0,5 3-32 0,-3 0 0 0,-1 3 0 16,-1 2-192-16,-3 1-64 0,-2 1 0 0,-5 1 0 15,0 0-128-15,-2 1 0 0,0 2 0 16,-1 0 0-1,-2 1-720-15,0 1-32 0,-3-1 0 0,0 3 0 16,0-1-560-16,-2-1-112 0,-1-2-32 0,1-6 0 16,-5 6-112-16,-1-3-32 0,-1 1 0 0,0-2 0 0,-1-1 352 15,-3-1 64-15,2-1 16 0,0-1 0 0,1-2 944 0,-1 0 224 0,-1-3 0 0,1 2 0 16,0-1 848-16,1 1 176 0,-2-1 48 0,1 2 0 16,1-1 608-16,0 4 128 0,1 1 32 0,-1 3 0 15,-1 2-176-15,0 4-48 0,1 2 0 0,-1 3 0 16,1 4-592-16,-1 3-112 0,-3 3-16 0,0 2-16 0,1 3-304 15,0 2-64-15,0 2-16 0,2 0 0 0,1 0-256 16,0 1-48-16,0 0-16 0,3-1 0 0,0-2-176 16,2-2 0-16,2-2 0 0,1-3 0 0,2-2 0 0,1-2 0 15,3-2 0-15,0 0 0 0,2-4-336 0,2-3 0 16,4-2 0-16,1-2 0 16,-1-3-432-16,2-3-96 0,2-3-16 0,1-2 0 15,-1-2-544-15,2-3-112 0,1-3-32 0,-1-2 0 16,1-3-2560-16,0 1-512 15</inkml:trace>
  <inkml:trace contextRef="#ctx0" brushRef="#br0" timeOffset="683.9">2902 1037 4607 0,'0'0'400'0,"0"0"-400"16,0 0 0-16,0 0 0 0,0 0 3568 0,1 7 624 0,-2 0 128 0,-2 0 32 16,1 3-1952-16,0 1-384 0,-4 0-80 0,1 2-16 15,-1 2-640-15,1-1-144 16,-1 0-32-16,1 2 0 0,-1 0-256 0,1 1-48 0,-1-2-16 0,2 0 0 16,0 1-128-16,1-3-16 0,0-2-16 0,2-1 0 15,1-1-144-15,0-2-32 0,0 0 0 0,0-7 0 16,3 4-112-16,-3-4-16 15,6 2-16-15,2-4 0 0,-1 0-176 0,3-2-128 0,1-4 192 16,1-2-192-16,0-3 160 0,2-1-160 16,1-3 128-16,-1 1-128 0,-1 0 0 0,-2 3 0 15,-1 1 0-15,-1 2 0 0,-1 2 0 0,0 4 128 16,-3 2-128-16,-5 2 0 0,6 2 272 0,-2 2-16 0,-1 3-16 0,1 2 0 0,-1 1 16 16,-1 2 0-16,-1 2 0 0,1 0 0 15,1 2-128-15,0-1-128 0,-1 0 176 0,0-1-176 0,0-1 0 16,2-1 0-1,0 0 0-15,1-2 0 0,-1-2 128 0,1-2-128 0,2-1 0 0,0-2 0 0,-7-3 144 0,6 0-16 16,2-2-128-16,0-1 192 0,-1-3 0 0,1-3 0 16,1-2 0-1,1-1 0-15,0-1-16 0,0 0-16 16,-1-3 0-16,1 3 0 0,-1 2-160 0,0 1 0 16,0 3 144-16,0 1-144 0,-1 2 0 0,1 3 0 0,-2 1 0 0,0 2 0 0,1 1-128 0,0 3 128 0,0 0-128 15,-1 2 128-15,2 2-128 16,-1 0 128-16,-1 1-128 0,2 1 128 0,1 0-400 0,1-1 0 0,0 0 0 0,1-1 0 31,1 0-640-31,1-1-128 0,2-3-32 0,-3 0 0 0,2-3-480 0,-1-1-112 0,0-2 0 0,1-2-16 16,-2-2 576-16,1-2 112 0,-3-2 32 0,0-2 0 15,-3-2 832-15,-1-1 256 16,0-1-128-16,-1 0 128 0,-3 0 192 16,-1 2 128-16,-1 1 0 0,0 2 16 0,-2 3 1008 0,-1 1 192 0,-1 2 32 15,3 3 16-15,-7 0-368 0,0 2-80 0,1 2-16 16,-1 1 0-16,1 2-576 0,1 2-112 0,-1 0-32 0,0 1 0 15,2 0-400-15,-1 1 0 16,1 0 128-16,2 0-128 0,1-1 0 0,0 0 0 0,-1 0 0 0,1-1 0 0,1-2 0 0,0 1 0 31,1-1 0-31,2-3 0 0,-3-4 0 0,0 0 0 16,0 0 0-16,7 1 0 0,1-2 0 0,-1-2 0 16,0-3 176-16,1-1-176 0,-1-1 256 0,0 0-32 0,-1 1-16 0,-1 1 0 15,1 1-32-15,-2 0-16 16,2 2 0-16,-1 1 0 0,1 1-16 0,-1 1 0 15,2 1 0-15,2 1 0 0,-1 1-144 0,0 3 128 0,2 0-128 16,0 1 128-16,1 1-128 0,0-1 0 0,1 0 0 0,1-1 0 16,0 1-176-16,3-1-64 0,0-3-16 0,2-1 0 15,0-2-688-15,0-1-144 0,2-2-16 0,-1-3-10224 16,-3-2-2032-16</inkml:trace>
  <inkml:trace contextRef="#ctx0" brushRef="#br0" timeOffset="968.3">3835 668 35535 0,'-5'-10'1568'0,"3"7"336"0,0-2-1520 0,-1 1-384 15,3 4 0-15,0-5 0 0,3 1 352 0,-3 4 0 16,2-4 0-16,2-1 0 0,1 2 400 0,2 2 80 16,3 1 0-16,0 2 16 0,0 0-240 0,1 3-48 15,1 0-16-15,0 3 0 0,0-1 16 0,1 3 0 0,2 2 0 16,0 3 0-16,1 1-80 0,-3 4-16 0,-3 1 0 0,-2 4 0 15,0 3-80-15,-2 5-32 16,-4 3 0-16,-2 7 0 0,-3 5-128 0,-5 3-32 0,-4 2 0 0,-1 1 0 16,-4 2-192-16,-1-1 128 0,0-1-128 0,-2 0 0 15,-2-4 0-15,-1-3-160 0,-1-3 0 16,1-4 0 0,-4-5-1120-16,3-3-240 0,0-4-32 0,0-4-16 15,-1-3-1216-15,0-4-240 0,0-3-48 0</inkml:trace>
  <inkml:trace contextRef="#ctx0" brushRef="#br0" timeOffset="1457.97">3738 1285 23951 0,'-10'-8'1056'0,"10"8"224"0,-5-3-1024 0,1 1-256 0,-1-1 0 0,5 3 0 0,0 0 2496 0,0 0 432 16,0 0 80-1,0 0 32-15,0 0-1584 0,-1 8-320 16,1 1-64-16,1 1-16 0,2 0-608 0,0 1-128 0,1 1-32 0,1 0 0 16,-2 0-288-16,1 0 0 0,2 0 128 0,-1 0-128 15,0-1-384-15,1 0-144 0,2-1-32 16,1-1 0 0,-1-2-736-16,-2-2-160 0,1-2-16 0,-1-1-16 0,-6-2-528 0,8-4-96 0,1-1-32 0,-1-3 0 15,-2-2 208 1,0-1 32-16,-2 0 16 0,-2-1 0 0,-1 0 1536 0,-1 0 352 0,0 1 0 0,-3 2 0 15,-2 0 1744-15,-2 3 352 0,2 1 64 0,-3 3 16 16,1 3-16-16,0 1 0 0,-2 2 0 0,-1 1 0 16,0 3-1312-16,-1 2-256 0,-1 1-48 0,0 2-16 15,-1 0-528-15,0 3 0 0,1 0 0 16,1 1 0-16,-3 0-1616 0,2 1-384 0,0-1-80 0</inkml:trace>
  <inkml:trace contextRef="#ctx0" brushRef="#br0" timeOffset="1871.17">2410 388 28559 0,'-7'-2'2544'0,"-2"0"-2032"0,0 0-512 15,-4 1 0-15,-1 0 944 0,-1 2 80 0,-3 2 32 0,-2 4 0 16,-1 0 160-16,-2 5 48 0,-1 5 0 0,3 2 0 16,1 6-384-16,1 7-80 0,-1 4-16 0,-1 6 0 15,-1 3-208-15,2 4-32 0,1 3-16 0,-1 17 0 16,2 1-400-16,6-2-128 0,5-1 0 0,5-1 0 16,4-1 0-16,4-2 0 0,1-5 0 0,7-1 0 15,1-1 0-15,3-4-144 0,3-5-16 0,3-3 0 16,3-2-1312-16,6-3-256 0,5-4-48 0,9-2-9344 15,7-6-1872-15</inkml:trace>
  <inkml:trace contextRef="#ctx0" brushRef="#br0" timeOffset="2178.23">4284 1450 24879 0,'0'0'2208'0,"0"0"-1760"0,-3-5-448 16,3 5 0-16,0 0 2688 0,0 0 464 0,0 0 96 0,0 0 16 15,0 0-1376-15,0 0-272 0,0 0-48 0,0 0-16 16,-3 9-560-16,0 3-112 0,3 3-32 0,-1 1 0 15,-1 2-304-15,1 2-64 0,0 0-16 16,1 2 0-16,0 2-336 0,1 0-128 0,0 0 0 0,0 1 0 16,0-1 0-16,0 0 0 0,1-2-176 15,0-2 176-15,-1 0-1984 16,-1-1-256-16,-1 1-64 0</inkml:trace>
  <inkml:trace contextRef="#ctx0" brushRef="#br0" timeOffset="3417.8">387 902 20271 0,'-6'-13'896'0,"5"7"192"0,0-2-880 0,-2 0-208 0,1 0 0 0,2 0 0 0,-1 0 1792 0,1 0 304 15,0 1 64-15,0 2 16 0,0 5-544 0,0 0-96 16,0 0-32-16,0 0 0 0,0 0-624 0,0 0-128 15,-2 8-32-15,1 3 0 0,0 4-208 0,0 3-32 0,0 1-16 0,-1 3 0 16,0 1-208-16,-1 3-32 16,0-1-16-16,1 0 0 0,1 1-80 0,0-2-128 15,-3-1 176-15,2-2-176 0,1-2 144 0,1-3-144 16,-2-3 0-16,1-2 144 0,1-1 64 0,0-2 16 0,0-8 0 16,0 0 0-16,0 0 160 0,0 0 16 0,0 0 16 15,0 0 0-15,3-6-128 0,0-4-32 0,2-3 0 0,1-3 0 16,2-4-256-16,1-1 128 0,1-1-128 15,1 0 0-15,1 1 0 0,1 2 0 0,-1 5 0 0,0 2 0 16,0 1 0-16,1 3-144 0,-1 4 144 0,-2 2-128 16,1 2 128-16,1 2 128 15,-2 2-128-15,-2 3 176 0,0 1-176 0,0 2 192 0,-3 1-192 0,1 1 192 0,-2 2-192 16,-1 0 160-16,-3 2-160 0,-2-1 160 16,-1 0-160-16,-3 1 160 15,-1-1-160-15,-2 0 160 0,0-2-160 0,-2-1 128 0,-1-1-128 0,0 0 128 0,-1-2-128 16,1-2 160-16,0 0-160 0,-1-2 160 0,0 0-160 0,0-2 0 15,0-2 0-15,1-1 0 16,1-1-608 0,-1-1-48-16,2-1-16 0,0-2 0 0,0 0-1904 0,2-2-384 15,2-1-80-15</inkml:trace>
  <inkml:trace contextRef="#ctx0" brushRef="#br0" timeOffset="3693.18">651 524 24879 0,'-2'-11'1088'0,"2"11"256"0,0 0-1088 0,2-5-256 0,-2 0 0 0,0 5 0 16,0 0 2288-16,0 0 400 15,0 0 64-15,0 0 32 0,0 0-1472 0,0 0-288 16,6 2-64-16,1 3-16 0,-1 3-304 0,-1 1-64 0,2 4-16 0,0 4 0 16,2 1-96-16,0 4-16 15,1 1 0-15,-1 3 0 0,1 1-80 0,1 11-32 16,-5 0 0-16,0 3 0 0,-2 0-80 0,-1 0-32 15,0 1 0-15,-3 0 0 0,-2 0-224 0,-1-2 176 16,-1 0-176-16,-2-3 160 0,-1-1-160 0,-2-2 0 0,0 0 0 16,-2-2 0-16,-1-3-304 0,-2-2 64 0,-3-2 16 0,3-2 0 15,-1 0-608-15,0-4-112 0,-3-2-16 0,1-3-16 32,-1-1-2160-32,1-4-416 0,-2-3-96 0</inkml:trace>
  <inkml:trace contextRef="#ctx0" brushRef="#br0" timeOffset="3957.44">219 472 31903 0,'-10'-8'1408'0,"10"8"304"0,0 0-1376 0,0 0-336 0,-6 0 0 0,1 4 0 15,-2 1 368-15,0 4 0 16,1 3 0-16,-1 3 0 0,0 6 528 0,-2 6 96 0,0 3 32 0,1 6 0 15,1 4-288-15,0 4-48 0,1 4-16 16,1 14 0-16,1 2-288 0,1-1-64 0,4-2-16 0,4-3 0 16,4-3-304-16,-1-4 0 15,3-2 128-15,0-3-128 0,2-3 0 0,1-4 0 16,3-2 0-16,-1-2 0 0,-1-4-256 0,1-5-48 16,0-4-16-16,2-3 0 15,0-4-2368-15,3-3-496 0</inkml:trace>
  <inkml:trace contextRef="#ctx0" brushRef="#br0" timeOffset="5598.85">5622 835 27647 0,'0'0'2448'0,"0"0"-1952"0,-7-2-496 0,2 0 0 0,-1-2 576 0,6 4 0 31,0 0 16-31,0 0 0 0,0 0 704 0,0 0 144 16,4-3 32-16,1 0 0 0,4-1-704 0,2 2-128 0,3-1-16 0,3 0-16 16,-1-1-160-16,3 1-48 0,2 0 0 0,1-1 0 15,-1 1-224-15,1-1-48 16,1-1-128-16,1 1 192 0,0-1-192 0,-1 2 0 0,-1-1 0 0,-2 2-160 16,-1 0-1424-16,-3 1-272 0,-1 1-64 0</inkml:trace>
  <inkml:trace contextRef="#ctx0" brushRef="#br0" timeOffset="5770.75">5664 1021 28559 0,'-27'-3'1264'15,"17"1"272"-15,-1 1-1232 0,1 0-304 0,1 0 0 16,1 1 0-16,2 0 1664 0,6 0 256 0,0 0 64 0,0 0 16 0,0 0-944 0,0 0-192 16,0 0-32-16,8 0-16 0,1 0-384 0,3-1-80 15,3 0-16-15,3-1 0 0,1 0-192 0,0-2-144 16,1 0 192-16,1-2-192 0,1 1-144 0,0-2-144 15,-1 1-32-15,1-1 0 16,-1 0-1664-16,-1 1-320 0,1-1-80 0</inkml:trace>
  <inkml:trace contextRef="#ctx0" brushRef="#br0" timeOffset="13939.34">2995 3541 3679 0,'0'0'160'0,"0"0"32"0,-4-1-192 0,-1 1 0 0,1 0 0 0,4 0 0 15,0 0 4176-15,0 0 800 0,-5-1 144 0,5 1 48 16,0 0-3072-16,0 0-624 0,-4-2-112 0,4 2-16 0,0 0-352 15,0 0-64-15,0-5-16 0,2 0 0 0,2-1-272 16,0 0-64-16,0-1-16 0,4-1 0 0,1-2 16 16,2 0 0-16,1-1 0 0,1-1 0 0,1 0-128 0,3-1-32 15,1 0 0-15,2 1 0 0,2 1-224 0,0-1-32 32,0 2-16-32,0 1 0 0,-1 1 32 0,0 3 0 0,0 1 0 0,-1 2 0 0,-1 1 144 0,-2 2 16 0,-1 1 16 0,-1 3 0 15,-1 0 32-15,0 2 0 0,-1 1 0 0,-2 0 0 16,-2 2-240-16,-1 0-144 0,-1 2 192 15,0-1-192-15,-2 0 0 0,-1 1-144 0,0 1-16 0,-2-1 0 16,0-2-512-16,0 1-96 0,-1-2-32 0,1 1 0 16,-2-2-1376-16,-2-1-256 15,1-1-64-15,0 0-16 0,1-6-816 0,0 0-144 0</inkml:trace>
  <inkml:trace contextRef="#ctx0" brushRef="#br0" timeOffset="14209.18">3336 3465 7359 0,'-15'-3'656'0,"7"2"-528"16,-3 0-128-16,-1 1 0 0,2 0 3600 0,0 1 688 31,1-2 144-31,0 2 32 0,1 0-2144 0,0 0-416 16,1 1-96-16,1 0-16 0,-1 2-448 0,-1-1-112 0,3 1-16 0,-1 3 0 0,1 4-384 0,-1 2-64 15,0 4-32-15,-1 2 0 16,1 4-144-16,-1 4-16 0,0 1-16 0,1 3 0 16,-1 1-208-16,2-1-32 0,0 0-16 0,4 0 0 15,-2-2-304-15,2 0 0 0,1-3 128 0,2 0-128 16,1-2 0-16,1-2 128 0,0-1-128 0,2-4 0 15,0-2 336-15,2-2-32 0,1-3-16 0,1-2 0 16,-1 0-128-16,2-2-32 0,0-2 0 0,2-2 0 16,-1-2-128-16,2-1-256 0,0-1 64 0,2-2 16 15,1-2-608-15,-1-2-128 0,1-2-32 0,0 2 0 16,0-3-2208-16,-1 1-448 0,11-11-96 0,-7 7-16 0</inkml:trace>
  <inkml:trace contextRef="#ctx0" brushRef="#br0" timeOffset="14444.98">3519 3931 30399 0,'0'0'2704'0,"0"0"-2160"16,0 0-544-16,-6 3 0 0,2 0 912 0,-1 1 80 15,2 2 16-15,1 0 0 0,-1 4 192 0,-1 0 32 0,2 2 16 0,-2 2 0 16,0 0-352-16,1 2-80 15,1 2-16-15,0 1 0 0,2 0-416 0,0 1-64 0,-1 0-32 0,1 0 0 16,0 0-288-16,0-2 160 16,1 0-160-16,0-2 128 0,0 1-128 0,0-2 0 0,0 0-160 0,0-2 160 15,0-2-1376 1,1-1-176-16,1-1-48 0,-1-2-9984 0,0 0-2016 16</inkml:trace>
  <inkml:trace contextRef="#ctx0" brushRef="#br0" timeOffset="14878.79">3830 3741 22111 0,'0'0'1968'0,"-4"-1"-1584"16,-2-1-384-16,6 2 0 0,0 0 2720 0,0 0 464 16,0 0 80-16,0 0 32 0,0 0-2016 0,0 0-384 15,0 0-96-15,9-1-16 0,1 0-64 16,1 0-16-16,1-1 0 0,1 1 0 16,0 0-448-16,2 0-80 15,0 0-32-15,3 0 0 0,0-1-144 0,1 1-224 0,-1 0 48 0,-1-2 16 31,1 2-1872-31,-3 1-368 0,-1 0-80 0,0 1-12480 0</inkml:trace>
  <inkml:trace contextRef="#ctx0" brushRef="#br0" timeOffset="15034.42">3885 3938 34959 0,'-12'1'1536'0,"6"-1"336"0,1 0-1488 0,0 0-384 16,2-1 0-16,3 1 0 0,0 0 896 0,0 0 128 0,0 0 0 0,0 0 16 15,0 0-256-15,0 0-48 16,7-2-16-16,3 0 0 0,0 2-464 0,2-1-112 15,1-1-16-15,2 0 0 0,3-1-128 0,2 1 0 16,1-2-192-16,-1 1 192 16,4-2-1968-16,0-1-272 0,1 0-48 0</inkml:trace>
  <inkml:trace contextRef="#ctx0" brushRef="#br0" timeOffset="15824.88">5670 2973 13823 0,'-5'-1'1216'0,"-2"0"-960"0,1 0-256 0,0 1 0 0,6 0 2784 0,-5 0 512 15,-2-2 96-15,8 1 32 0,10 1-1264 16,-2 0-256-16,-9 0-48 0,0 0-16 16,0 0-752-16,8 0-128 0,-1 1-48 0,3-1 0 0,2 0-256 0,4-1-48 15,0-1-16-15,4-1 0 0,2 1-240 0,2-1-48 16,5-2-16-16,2 1 0 0,0-1-96 0,2-1 0 15,0 2-16-15,0-2 0 0,2 1-176 0,-5 0 128 16,0 2-128-16,-4-1 128 0,-2 0-128 0,-5 2 0 16,-1 0 0-16,-4 1 0 15,-2 1-400-15,-2 1-112 0,-2-1-32 0,-8 0 0 16,0 0-912-16,0 0-176 0,0 0-32 0,-1 6-8640 0,-4 1-1712 16</inkml:trace>
  <inkml:trace contextRef="#ctx0" brushRef="#br0" timeOffset="16045.24">5964 2985 12895 0,'-10'-3'1152'0,"6"1"-928"0,-1-1-224 0,0 0 0 0,-2 1 2752 0,2 0 496 16,-1-1 96-16,2 2 32 0,4 1-656 0,0 0-128 31,-6 3-32-31,3 1 0 0,0 2-1008 0,0 2-208 0,1 0-32 0,1 4-16 0,0 2-448 0,1 2-80 16,1 4-32-16,0 2 0 16,1 1-240-16,1 1-48 0,0 2-16 0,-1 0 0 0,0 0-272 0,2 1-160 15,-1-2 192-15,0-1-192 16,1-1 128-16,-1-1-128 0,-1-1 0 0,1-1 0 0,2-1 0 0,-3-3 0 15,1 0 0-15,1-2 0 16,-2-2-528-16,0-1-112 0,0-1-32 0,0-1 0 16,2-3-2144-16,-1 0-448 0,-3-6-64 0</inkml:trace>
  <inkml:trace contextRef="#ctx0" brushRef="#br0" timeOffset="16245.39">6199 3326 35535 0,'0'0'768'0,"1"8"176"0,-1 0 16 0,0 1 64 0,0 1-832 0,0 1-192 0,-1 1 0 0,0 1 0 16,0 1 784-16,1 0 112 15,0 1 32-15,0-1 0 0,0-1-672 0,0 2-128 0,2-2-128 0,-1-1 192 16,2-1-320-16,-2-1-64 16,1 0-16-16,0-2 0 0,1 0-2288 0,1-2-464 0,-1-1-96 0,3-3-16 0</inkml:trace>
  <inkml:trace contextRef="#ctx0" brushRef="#br0" timeOffset="16963.74">6657 3022 10127 0,'0'0'448'0,"0"0"96"0,-4 1-544 0,4-1 0 15,-6 3 0-15,1 0 0 0,-1 2 3824 0,2 0 656 16,0 1 128-16,1 2 16 0,1 0-2400 0,0 2-496 0,1-1-80 0,1 1-32 16,0 0-704-16,1 1-144 15,1-2-16-15,1 2-16 0,2-1-192 0,1 1-32 16,2 0-16-16,1-2 0 0,1-1-160 0,1 0-16 16,2 1-16-16,0-3 0 0,0-1-96 0,0-1-16 0,3-1 0 0,0 0 0 15,3-5-64-15,0 1 0 0,-1-1-128 0,1-1 192 16,1-3-192-16,0 0 176 0,-1-2-176 0,1-1 160 15,-1-2-160-15,-1-1 0 0,-2-1 144 0,-1 0-144 16,1-2 128-16,-4 1-128 16,-3 2 160-16,-2 0-160 0,1 0 0 0,-5 2 0 0,0 1 0 15,-3 1 0-15,-4 1 288 0,2 1-32 0,-3 2-16 0,-1-1 0 16,-2 0 64-16,0 2 16 0,-1 0 0 0,-4 3 0 0,-1 2-64 0,0 1-16 16,0 1 0-16,0 3 0 0,-2 2-112 15,1 2 0-15,-2 2-128 0,1 4 192 0,-2 4-192 0,-1 5 144 16,2 2-144-16,-1 3 128 0,2 1-128 0,0 0 0 15,1 0 144-15,2-1-144 0,2 3 0 0,2-2 0 16,1-3 0-16,2 1 0 0,1-1 0 0,3-2 0 16,1-1 0-16,1 0 0 0,1-3 0 0,3-2-208 15,2-1 48-15,2-2 16 16,0 0-432-16,3-3-96 0,2-2-16 0,1-2 0 16,2-3-1616-16,3-2-336 0,4-4-64 0,2-2-12656 0</inkml:trace>
  <inkml:trace contextRef="#ctx0" brushRef="#br0" timeOffset="17613">7156 3494 20271 0,'0'0'1792'0,"0"0"-1424"32,0 0-368-32,0 0 0 0,0 0 1904 0,0 0 304 0,0 0 64 0,0 0 16 0,0 0-112 15,0 0 0 1,0 0-16-16,0 0 0 0,-3 8-1072 0,0 2-224 0,-1 2-32 0,2 2-16 16,-1 0-448-16,0 0-96 0,2 3-16 0,-1-1 0 15,1 2-256-15,1-1 0 0,1 2 0 0,1-1 0 16,-1-1-1312-16,1 0-320 15,1-2-64-15,0-2-14432 0</inkml:trace>
  <inkml:trace contextRef="#ctx0" brushRef="#br0" timeOffset="18324.66">5851 4106 17503 0,'0'0'1552'0,"0"0"-1232"16,-6 1-320-16,1-1 0 0,5 0 1280 0,-7-1 208 15,0 1 48-15,1 0 0 0,-1 0 144 0,2 0 48 16,5 0 0-16,0 0 0 0,0 0-448 0,0 0-96 15,0 0-16-15,0 0 0 0,0 0-464 0,0 0-112 16,0 0-16-16,0 0 0 0,0 0-304 0,5 5-64 16,3-1-16-16,3-1 0 0,4-1-32 0,5-2-16 15,4 0 0-15,7-2 0 0,7-1-144 0,3 1 0 16,6-2 144-16,4-1-144 0,4 0 160 0,7-1-32 16,6 1-128-16,4-2 192 0,-1 0-192 0,4 1 128 15,-3 0-128-15,5 0 0 0,2 0 128 0,0 1-128 16,-3-2 0-16,-3 2 144 0,-2-1-144 0,-4 2 0 0,-1 0 0 0,-5 2 128 15,0 1-128-15,-5 0 0 16,-2 0 0-16,-9 0 0 0,-4-2 0 0,-6 1 0 16,-4 2 0-16,-5-1 0 0,-3 0 0 0,-6 0 0 15,-3 1-144-15,-5 0 144 0,-3 0-432 0,-6 0 32 0,0 0 0 0,0 0 0 16,0 0-1136-16,-4 5-240 16,-4-1-32-16,0 1-12400 0</inkml:trace>
  <inkml:trace contextRef="#ctx0" brushRef="#br0" timeOffset="20226.91">6373 4439 12895 0,'0'0'576'0,"-3"-2"112"0,1 0-560 0,-4 0-128 16,3 1 0-16,0 0 0 0,3 1 2624 0,-4-1 480 15,4 1 96-15,0 0 32 0,0 0-1264 0,0 0-256 16,0 0-48-16,0 0-16 0,0 0-752 0,0 0-128 16,8-1-48-1,1-2 0-15,2 2-272 0,2 0-48 0,2 0-16 0,4 0 0 0,2 0-80 0,2-1-32 16,3 0 0-16,0-2 0 0,-1 1-96 0,-1 0-32 15,0-2 0-15,0 1 0 0,-1-2-144 16,-1 2 160-16,-3 0-160 0,1-1 160 0,0 1-160 0,-2 0 0 0,-2 0 0 0,0 1 0 31,-3 1 128-31,-2 0-128 0,-2 0 0 0,-3 0 128 16,-6 2-128-16,0 0-224 0,0 0 48 0,0 0 16 16,0 0-320-16,0 0-64 0,-4-3-16 15,-2 1 0-15,-1 2-176 0,-2 0-32 0,-1 0-16 0,-1 1 0 0,0 0 304 0,-1 1 64 16,0-1 16-16,0 2 0 0,-2 1 400 0,3 0-128 15,0 0 128-15,3 2 0 0,-2-1 224 0,1 2 128 16,1 2 32-16,2 0 0 0,1-2 48 0,1 3 16 16,-1 0 0-16,2 2 0 0,0 3-128 0,1-1 0 15,0 0-16-15,2 3 0 0,0 0-96 0,2 3-16 16,0 0 0-16,0 0 0 0,1-1-64 0,1 1-128 16,1-1 176-16,-2 0-176 0,1-1 144 0,-1 0-144 15,0-3 0-15,-1 1 144 0,1-2-144 0,-1-1 160 16,-1 0-160-16,0-2 160 0,0-1-160 0,-1-1 192 0,-1-2-192 15,1-1 192-15,-2 0-64 0,2-6 0 0,-5 5 0 0,1 0 0 16,-1-3 32-16,-1-1 0 0,-1 0 0 0,1-1 0 16,-3-2 32-16,0 0 0 0,-1 1 0 0,0-2 0 15,-2 0-48-15,1 0 0 0,0 1 0 0,1-2 0 16,2 1-144-16,-3 0 0 0,0-1 0 0,2 2 0 31,1 0-432-31,2-1-112 0,0 1-32 0,6 2 0 0,0 0-2240 0,0 0-464 0</inkml:trace>
  <inkml:trace contextRef="#ctx0" brushRef="#br0" timeOffset="20452.04">6871 4678 32303 0,'0'0'1424'0,"0"0"304"0,0 0-1376 0,0 0-352 15,0 0 0-15,0 0 0 0,-1 8 832 0,1 0 112 0,1 2 16 0,-1 0 0 16,2 2 0-16,-1 1 16 0,0 1 0 0,1 3 0 15,0-2-464-15,-1 2-80 16,-1 0-32-16,0 0 0 0,0-1-224 0,0 1-48 16,0-1-128-16,0 1 192 0,2 0-192 0,0-1 0 0,-2-3 0 0,0 1 0 31,-2-1-496-31,2 1-144 0,-1-2-16 0,0-1-16944 0</inkml:trace>
  <inkml:trace contextRef="#ctx0" brushRef="#br0" timeOffset="22928.54">9258 3617 13823 0,'0'0'1216'0,"-4"-2"-960"0,-1-2-256 0,1 1 0 16,4 3 3840-16,0 0 704 0,0 0 160 0,0 0 32 16,0 0-3200-16,4-5-624 0,1 0-128 0,3 1-16 15,2-1-192-15,3 1-16 16,3 1-16-16,2-2 0 0,1 1-304 0,2-1-64 0,2 0-16 0,1-1 0 0,0 1-160 0,0 1 0 31,2-1 144-31,-2 1-144 0,0 0 0 0,0 2 144 16,0 0-144-16,-1 1 0 0,-1 1 0 0,-1 0-272 0,-2 1 16 0,-1 0 16 15,-3 1-2576-15,0 1-528 0</inkml:trace>
  <inkml:trace contextRef="#ctx0" brushRef="#br0" timeOffset="23123.95">9405 3691 34495 0,'-13'-5'1536'0,"7"4"304"0,1 0-1472 0,5 1-368 0,-7-1 0 0,7 1 0 16,0 0 496-16,0 0 16 0,0 0 16 0,0 0 0 15,0 0-64-15,0 0-16 0,9 3 0 16,3 0 0-16,3 0-320 0,3-1-128 0,2-2 0 0,3 0 144 16,2-1 16-16,4-1 0 0,0-2 0 0,2 1 0 31,0-1-1024-31,1-2-208 0,1 1-32 0,-2 0-9712 0,-3-1-1920 0</inkml:trace>
  <inkml:trace contextRef="#ctx0" brushRef="#br0" timeOffset="23395.87">9686 3436 35071 0,'-12'-3'768'0,"0"-1"176"0,0-2 16 0,0 1 16 0,1 0-784 0,2 2-192 0,3 1 0 0,-1-1 0 16,4 0 656-16,3 3 96 15,0 0 16-15,0 0 0 0,10 0-512 0,3 0-80 16,2 0-32-16,4 1 0 0,3 1-144 0,2-1 0 0,1 0 0 0,1 1 0 16,-1 0 0-16,-1 0 0 0,0 2 0 15,-1 0 0-15,-1 2 0 0,-3 1 0 0,0 2 0 16,-3 1 0-16,-2 1 0 0,-3 2 0 0,-3 3 0 0,-2 0 0 0,-4 3 0 0,-3 1 0 16,-3 2 144-16,-4 1-144 0,-2 2 320 15,-3 0 0-15,-6 1 0 0,-2-1 0 0,-1-1-64 0,-2 0-32 0,-4-1 0 0,0-2 0 16,-2-2-224-16,2-3-128 0,0 0 128 15,3-2-208 1,3-2-1488-16,3-1-288 0,3-1-64 0</inkml:trace>
  <inkml:trace contextRef="#ctx0" brushRef="#br0" timeOffset="24152.33">12422 3319 27071 0,'0'0'1200'0,"-3"3"240"0,3-3-1152 0,-5 3-288 16,5-3 0-16,-2 6 0 0,2-6 688 0,1 6 80 16,-1-6 0-16,6 8 16 0,0-1 48 0,4-1 0 15,2 0 0-15,3-1 0 0,1 0-176 0,2-1-16 16,-1-2-16-16,1 1 0 0,1-3-176 0,1-2-16 15,0 0-16-15,0-1 0 0,-1-3-176 0,-1 2-48 0,-1-1 0 0,1-2 0 16,-2-1-32-16,-1 1-16 16,-2-2 0-16,0-2 0 0,0-1 0 0,-3-2 0 15,-1 1 0-15,-3 1 0 0,0 0-144 0,-4 0 192 16,-2 1-192-16,0 2 192 0,-1 1-32 0,-2 1 0 0,-3 1 0 0,0 2 0 16,-4-1 160-16,0 2 16 0,-1 2 16 15,-2 1 0-15,-2 1-64 0,2 2-16 0,1 2 0 0,-4 3 0 16,-2 0-112-16,0 3-32 0,3 3 0 0,-3 1 0 15,2 3-128-15,-1 0 160 0,0 1-160 0,-1 2 160 16,1 1-32-16,0 2 0 0,2 2 0 0,0 0 0 16,2-1-128-16,1 0 160 0,1 0-160 0,2-1 160 15,2-1-160-15,1 1 0 0,2-2 0 0,1 0 128 0,6 0-128 16,0-1 160-16,2 0-160 0,3-2 160 0,0-2 0 0,2-1 0 16,3-3 0-16,0-1 0 15,4 0-480-15,0-2-112 0,3-4-16 0,0-1 0 16,2-3-384-16,3-1-64 0,-2-2-32 0,3-3 0 15,0-2-1920-15,0-2-384 0,1-1-80 0,0-4-10704 16</inkml:trace>
  <inkml:trace contextRef="#ctx0" brushRef="#br0" timeOffset="24334.58">12955 3593 24767 0,'0'0'1088'0,"0"0"240"0,-2-6-1072 0,2 6-256 16,-3-5 0-16,3 5 0 0,-3-5 2400 0,3 5 416 16,-6-3 96-16,6 3 16 0,0 0-1088 0,0 0-224 15,-5 3-32-15,0 3-16 0,2 1-560 0,1 6-112 0,0 0-32 16,1 3 0-16,0 3-208 0,-1 3-32 15,-1 1-16-15,3 1 0 0,-2-1-272 0,1 2-48 16,-1-1-16-16,-1 1 0 0,1-1-272 0,1 0 160 0,0 0-160 16,1-2 128-16,1-2-128 0,-1 1 0 0,1-2 0 0,0-2 0 15,2-3-320-15,-1-2-80 0,2-1-32 0,-2-2 0 32,1-2-2320-32,-3-7-480 0,5 4-96 0</inkml:trace>
  <inkml:trace contextRef="#ctx0" brushRef="#br0" timeOffset="25611.13">13632 3355 14271 0,'0'0'640'0,"0"0"128"0,0 0-624 0,0 0-144 0,-5 1 0 0,5-1 0 0,-8 0 1760 0,2 1 320 16,0 0 64-16,6-1 16 0,-6 1-80 16,6-1-16-16,-5 2 0 0,5-2 0 0,-6 1-512 15,6-1-96-15,0 0-32 0,0 0 0 16,0 0-432-16,0 0-96 0,0 0 0 0,0 0-16 15,0 0-368-15,0 0-80 0,0 0-16 0,7 1 0 0,2-1-144 0,4 0-16 16,2-1-16-16,5 0 0 0,3-1-64 0,5 1-16 16,4-1 0-16,2-1 0 0,2 0-32 0,3-1-128 15,1 1 192-15,1 0-64 0,1-1-128 0,1 1 0 16,1 0 0-16,2-1 0 0,1 2 0 0,0 0 128 16,0 0-128-16,-3 0 0 0,-4-1 0 0,-2 2 0 15,-5 0 0-15,-4 0 0 0,-3 0 0 0,-3 1 0 0,-3-1 0 0,-4 1 0 31,-3 0-208-31,-2 0 16 0,-5-1 16 0,-6 1 0 0,0 0-80 0,0 0-32 0,-2-5 0 0,-2 2 0 16,-3-1 32-16,-2-2 0 0,-2 2 0 0,0 1 0 16,0-2 64-16,0 0 32 15,-2-1 0-15,-1 1 0 0,3-1 160 0,-2 0 0 0,2-1 0 0,1 0 0 16,2 1 0-16,0-1 0 0,1 1 0 0,2-1 128 16,3 1 64-16,2 6 0 15,-3-5 16-15,3 5 0 0,0 0-32 0,0 0-16 0,0 0 0 16,0 0 0-16,7-1-160 0,1 2 128 0,2 1-128 15,-1 5 128-15,1 0 0 0,2 3-128 0,1 1 192 0,-2 3-64 16,-3 0 192-16,0 1 16 0,0 2 16 0,-4 0 0 0,-1 2-80 0,0 0-16 16,-1 1 0-16,-2-2 0 0,-2 1-96 0,-3 0-32 15,0-1 0-15,-4 2 0 0,0 1-128 16,-2-2 0-16,-1-1-192 0,0 0 192 16,0-3-1440-16,-1 0-160 0,-2-2-48 0,2-2-9920 31,1-1-1984-31</inkml:trace>
  <inkml:trace contextRef="#ctx0" brushRef="#br0" timeOffset="26215.35">15677 3021 26655 0,'0'0'1184'0,"0"0"240"0,0 0-1136 0,-3-3-288 16,-4 1 0-16,2 0 0 0,4-1 320 0,-3-2 16 15,3 1 0-15,0-2 0 0,0 1 432 0,0-1 96 16,-1 0 16-16,-1-1 0 0,-1 0 16 0,-1 1 16 15,-3-1 0-15,-2 0 0 0,-2-1-80 0,-1 1 0 0,-2 1-16 0,0 0 0 16,-3 3-80-16,0 1-16 16,-4 1 0-16,1 2 0 0,-1 1-224 0,5 2-48 0,0 2-16 0,0 2 0 15,1 2-176-15,0 1-48 0,2 1 0 16,2 0 0-16,1 2-208 0,1 3 0 0,1-2 0 0,3 0 0 16,2 1 0-16,3-3 0 0,2-1 0 0,3-1 0 15,1 0-208-15,2-2 64 0,1-1 16 0,3-2 0 16,2-1 128-16,0-3-208 0,1-2 80 0,1-2 128 15,0-3-176-15,1-1 176 0,2-3-128 16,-1-2 128-16,0-4 0 0,1 0 0 0,-1-5 0 0,1-2 0 0,0-3 0 16,-1-1 0-16,-2-2 0 0,-1-1 128 0,-3 1-128 0,-3 0 0 15,0 2 0-15,-2 3 0 0,-3 2 144 16,-1 3 16-16,-2 4 0 0,0 2 0 16,-1 2 384-16,-1 2 80 0,0 3 16 0,2 5 0 0,0 0-176 0,0 0-16 15,-6 2-16-15,3 2 0 0,-3 3-240 0,2 3-32 0,-1 3-16 0,2 4 0 16,0 1-144-16,0 2 0 15,-1 0 0-15,2 2 128 0,1 1-128 0,1 0 0 16,-2 1 0-16,2-1 0 0,2 1 0 0,-1-2 0 0,1-3 0 16,2 1 0-16,-1-2 0 0,0-2 0 0,2 0 0 15,0-2 0-15,1-1-272 0,0-1-96 0,2-2-16 16,1 0 0 0,1-3-1440-16,1-3-288 0,1-2-64 0,1-1-16 15,-3-1-1280-15,1-3-256 0</inkml:trace>
  <inkml:trace contextRef="#ctx0" brushRef="#br0" timeOffset="26440.9">15919 2922 26031 0,'0'0'1152'0,"0"0"240"0,0 0-1120 0,0 0-272 0,0 0 0 0,0 0 0 0,0 0 2000 0,0 0 352 16,0 0 64-16,0 0 16 15,-5 4-960-15,-1 0-192 0,2 2-48 0,-1 2 0 0,1 2-560 0,2 2-112 16,-2 1-32-16,1 0 0 15,0 0-320-15,1 2-64 0,-1 0-16 0,1 0 0 0,1 1-128 0,1-1 0 16,1 1 0-16,-1-3 128 16,1 0-128-16,0-1-192 0,2-1 32 0,-1-2 16 15,0-1-1312-15,2-1-256 0,1 0-48 0,-5-7-16 16,6 5-1344-16,2-1-272 0</inkml:trace>
  <inkml:trace contextRef="#ctx0" brushRef="#br0" timeOffset="26703.71">16278 2919 19343 0,'0'0'1728'0,"2"-4"-1392"15,-2-1-336-15,0 5 0 0,-1-5 3072 0,1 5 560 0,0 0 96 0,-5-2 32 0,5 2-1712 16,-5 0-320-16,-2 2-80 0,1 3-16 16,-1 1-720-16,-1 4-144 15,0 2-16-15,-1 4-16 0,-2 1-176 0,-1 4-48 0,-3 1 0 0,-1 2 0 16,-2 3-144-16,-2 1-48 0,-2 2 0 0,-1 3 0 15,-1 2 0-15,-3 3-16 16,-1-1 0-16,1 1 0 0,-2 2-304 0,2 0 128 0,0-1-128 0,1 0 0 0,-1-3 0 0,4-2 0 16,2-3 0-16,3-2-192 15,-1-3-256-15,2-1-32 16,3-3-16-16,3-2 0 16,1-3-1856-16,4-3-368 0,3-2-80 0,3-2-13728 0</inkml:trace>
  <inkml:trace contextRef="#ctx0" brushRef="#br0" timeOffset="27057.36">16184 3518 15663 0,'5'-16'688'0,"-2"11"144"0,-2-2-656 0,2 0-176 0,2-2 0 0,0 1 0 16,1 0 4448-16,0 2 864 0,2 0 160 0,1 2 32 15,-2 1-3568-15,3 0-720 0,0 3-128 0,-1 2-48 16,0 0-592-16,1 1-128 0,-3 3-32 0,1 1 0 0,-2 1-96 0,-2 1 0 0,-2 1-16 0,-1 2 0 0,-2 3-48 0,-1 2-128 15,-2 0 192-15,-2 2-64 0,-3 1-128 0,-1 1 0 32,-3 1 144-32,0 0-144 0,0-1 0 0,0-3 144 15,2 0-144-15,-1-3 0 0,2 0 432 0,1-3-32 16,-1-2 0-16,3-3 0 0,3 0 208 0,2-2 32 16,2-5 16-16,0 0 0 0,0 0-336 0,4 6-64 15,4-3 0-15,3-1-16 0,-2-1-240 0,3 1 0 16,3-2 128-16,1 0-128 0,1-2 0 0,3 1 0 15,1-1 128-15,3 0-128 0,5-1 0 0,-1-1 0 16,0 0 0-16,-2 1 0 16,-1 0-320-16,-1 1-96 0,-5-1-32 0,-1 1 0 15,-3 1-688-15,-3-2-144 0,-3 2-16 0,-2 0-16 16,-7 1-2528-16,0 0-496 0</inkml:trace>
  <inkml:trace contextRef="#ctx0" brushRef="#br0" timeOffset="38332.92">19007 3039 25503 0,'0'0'1136'0,"0"0"224"0,0 0-1088 0,0 0-272 0,-2-3 0 16,-1-1 0-16,3-1 880 0,0 0 112 15,0-3 32-15,3 1 0 0,2 0 0 0,2-2 16 16,0-1 0-16,3-1 0 0,3-1-480 0,3-1-112 0,3-2 0 0,3 0-16 16,2-1-144-16,3-2-32 15,2 1 0-15,-1 3 0 0,0 1-80 0,-2 3-32 0,0 1 0 0,-4 3 0 16,-4 1 176-16,0 4 48 0,-3 3 0 0,-1 2 0 16,-3 0-144-16,-2 3-32 15,1 1 0-15,-1 3 0 0,-2 2-192 0,0-1 0 0,-1 1 0 0,-2 0 0 31,1 0-304-31,-2 2-144 0,-1-1-48 0,0 0 0 0,0-1-816 0,-1 1-160 0,-1-3-48 16,0-2 0-16,0-1-272 0,0-8-64 0,0 0-16 16,0 0 0-16,0 0-480 0,0 0-80 0,-4-3-32 0,1-4 0 31,0 0-128-31,-1-3-32 0,1 0 0 0,0-1 0 0,0 0 2624 0,-2 1 528 0,0 1 112 0,-1 2 0 16,0 3 2608-16,-2 2 512 0,-1 2 96 0,0 2 32 0,0 2-944 15,-2 4-192-15,-2 2-48 16,-1 4 0-16,-1 5-1296 0,-1 2-256 0,0 0-48 0,-1 2-16 0,0 1-576 0,2 1-128 15,1 1-32-15,2 0 0 0,2 2-160 0,0-1-48 0,3 1 0 0,3-2 0 16,1-1-144-16,2-3 0 16,1-1 0-16,2-1 128 0,2-1-128 0,2-3 0 15,0-1 0-15,4-2 0 16,3-2-256-16,4-2-144 0,-1-1-32 0,3-3 0 16,2-4-1936-16,0-2-400 0,-1-4-80 0</inkml:trace>
  <inkml:trace contextRef="#ctx0" brushRef="#br0" timeOffset="39125.01">19536 3450 8287 0,'0'0'736'0,"0"-5"-592"16,0 0-144-16,0-1 0 15,0 1 4128-15,0 5 800 0,-1-6 144 0,1 6 48 16,0 0-1984-16,0 0-400 0,0 0-80 0,0 0-16 16,0 0-1168-16,0 0-256 0,0 7-32 0,-1 2-16 0,1 2-592 0,-3 2-128 15,2 1-32-15,0 4 0 0,0 0-208 0,0 2-32 16,1-1-16-16,0 1 0 0,-1 1-160 0,1 1 0 16,1-3 0-16,-1 0 0 0,1-1 0 0,0-2-256 15,0-1 48-15,3-2 0 16,-4-3-1824-16,2-2-352 0,0-1-80 0</inkml:trace>
  <inkml:trace contextRef="#ctx0" brushRef="#br0" timeOffset="39895.12">20344 3185 23951 0,'0'0'2128'0,"-4"1"-1696"16,-2-2-432-16,1 1 0 0,-2 0 1024 0,7 0 112 0,0 0 16 0,0 0 16 0,0 0-288 0,0 0-64 31,0 0-16-31,6 1 0 0,4-1-224 0,4 0-64 0,5 0 0 15,5-1 0-15,5-2-48 0,4 1-16 0,4-1 0 0,4 0 0 16,2-1-64-16,1 0-32 0,-3-1 0 16,1 1 0-16,-1-1-160 0,0 0-48 0,-1 1 0 0,0-1 0 15,-2 2-144-15,-1 1 0 0,-1 0 0 0,-4 1 128 0,-3-2-128 0,-5 2 0 0,-4-1 0 16,-5 1 0-16,-3 0 0 0,-4 0 0 16,-8 1 0-16,0 0 0 15,0 0-448-15,0 0 16 0,-7-6 16 0,-2 1 0 16,-2-2-64-16,-1-1-16 0,-2 1 0 15,0-1 0-15,0-2 320 0,2 1 176 0,1 1-192 0,1-1 192 0,3 0 192 16,0 1 160-16,2 2 32 0,1-1 0 0,3-1 144 16,1 4 48-16,0 4 0 0,0 0 0 15,0 0-128-15,6-2 0 0,0 1-16 0,2 2 0 0,0 1-96 0,1 2-16 16,-1 2 0-16,2 2 0 16,1 1 64-16,0 2 0 0,0 2 0 0,-1 0 0 15,-2 0 48-15,-2 1 16 0,1 2 0 0,-3-1 0 0,0 0-192 0,-4 0-48 16,-2-1 0-16,-2 1 0 0,0 1-208 0,-3-2 0 15,-2 0 0-15,-2 0 0 16,-1-2-448-16,-2 0-128 0,-2-2-16 0,0 1-11632 16,1-1-2336-16</inkml:trace>
  <inkml:trace contextRef="#ctx0" brushRef="#br0" timeOffset="40306.17">22133 2858 23039 0,'0'0'2048'0,"0"0"-1648"0,-1-6-400 0,2 1 0 15,0-1 1280-15,1 1 160 0,2-2 32 0,1 1 16 16,2-2 96-16,4-1 16 0,2-1 0 0,2 0 0 16,2 0-704-16,3 1-128 0,2-1-16 0,2 1-16 0,2 1-288 0,2 0-64 15,0 2-16-15,2 0 0 0,0 3-208 16,-2 2-32-16,-1 0-128 0,-3 2 192 0,-2 1-32 15,-2 0-16-15,-2 2 0 0,0 1 0 0,-1 2-144 0,-2 0 128 16,-1 0-128-16,-2 2 128 16,0 0-448-16,-4 1-112 0,-5-2-16 0,1 2 0 15,-1-1-2080-15,-1 0-416 0,-1 0-96 0</inkml:trace>
  <inkml:trace contextRef="#ctx0" brushRef="#br0" timeOffset="40510.69">22442 2765 29487 0,'-16'-3'1296'0,"9"4"288"0,-1 1-1264 0,0 2-320 16,-2 1 0-16,0 3 0 0,2 2 1456 0,-2 3 224 0,-1 1 48 16,1 3 16-16,0 0-784 0,2 2-144 0,-2 1-48 0,2 1 0 15,1 2-432-15,2 0-80 16,-1 1-32-16,2 0 0 0,1 0-224 0,3-1 176 16,1 0-176-16,2 0 160 0,1-2-160 0,3-1 0 0,0-3 0 0,1 1 0 15,2-3-128-15,2-1-128 0,3-1 0 0,1-4-16 16,3 0-480-16,2-2-80 15,2-3-32-15,2-2 0 0,1 0-2320 0,-1-6-464 0</inkml:trace>
  <inkml:trace contextRef="#ctx0" brushRef="#br0" timeOffset="41239.32">22707 3126 27647 0,'0'0'1216'0,"-2"4"256"0,-3 1-1168 0,0 2-304 16,1-1 0-16,-1 2 0 15,0 1 928-15,2 1 128 0,-1-2 32 0,2 2 0 0,-1 1-128 0,1 1-32 16,-1-1 0-16,2 0 0 15,-1 0-448-15,0 0-96 0,1-1 0 0,0-1-16 16,0 0-32-16,1-2 0 0,0-7 0 0,2 5 0 0,-2-5-16 0,0 0 0 0,0 0 0 16,0 0 0-16,6-2-112 0,2-3-16 15,0-2-16-15,1-3 0 0,0-4-176 0,4-2 160 16,-4-1-160-16,2 0 160 0,0 1-160 0,0 0 0 0,-2 3 0 0,-1 2 0 16,0 2 0-16,-3 4 0 0,0 0 0 0,-5 5 128 15,0 0 112-15,0 0 16 16,3 6 0-16,0 3 0 0,-1 0-128 0,1 4 0 0,-2 0-128 15,0 1 192-15,1 0-192 0,0 2 0 0,1-1 128 0,-1 1-128 16,0-1 0-16,2-2 0 0,1-2 0 0,0-1 0 16,1-1 0-16,1-3 128 0,0 0-128 0,2-3 0 15,-1-2 128-15,2-2-128 0,1-1 176 0,1-2-176 16,3-4 160-16,-2-1-160 0,1-4 128 16,2-4-128-16,-1-1 128 0,2-2-128 0,-2-1 128 0,-1 1-128 0,-1 2 0 0,0 2 0 15,-4 2 0-15,0 2 0 0,-2 2 0 0,1 3 0 16,-3 3 0-16,-5 4 0 15,0 0 0-15,0 0 0 0,6 3 0 16,-1 2 0-16,-1 1-176 0,1 2 176 0,-1 1-128 16,2 2 128-16,-1 0-368 0,1 1 16 0,-2-1 0 0,2-1 0 15,0 1-480-15,3-1-112 0,1-2-16 0,1 0 0 16,1-1-448-16,2-4-80 0,1 0-32 0,1-2 0 16,2-2-272-16,-1-2-48 15,1-3-16-15,0 0 0 0,-1-4 512 16,1-1 112-16,-3-2 16 0,-1-2 0 0,0 0 768 0,-2 1 144 0,-5-1 48 0,-1 4 0 0,-2 0 1104 0,-3 3 240 15,-2 0 32-15,-1 2 16 0,-2 2 896 0,-1 1 176 0,-1-1 32 16,-2 4 16-16,-1 2-976 0,0 1-192 0,1 1-32 0,-2 2-16 16,0 0-576-16,0 2-112 0,0 1-32 15,0 1 0-15,1 1-320 0,2 0 128 16,-1-2-128-16,2 0 0 0,3 1 0 0,-1 0 0 16,2-1 0-16,0 0 0 0,2-1 192 0,0-8-48 15,0 0 0-15,5 5 0 0,-5-5 0 0,9 2 0 0,-2-2 0 16,2-1 0-16,1-2 0 0,1-3 0 0,0 0 0 15,0-1 0-15,0-1-144 0,1 2 192 0,-1-1-192 0,-1 3 192 16,-1-1-192-16,0 3 0 0,-2 0 0 0,1 2 128 16,-1 1-128-16,-1 1 192 0,1 2-192 15,-2 1 192-15,1 2-192 0,-1 0 160 16,0 2-160-16,0-1 160 0,1 0-160 0,1-1 0 16,-1 1-160-16,2 0 160 0,-1-2-624 0,3 0-16 0,-1-3-16 0,2-1 0 31,1-2-2352-31,-1-2-448 0</inkml:trace>
  <inkml:trace contextRef="#ctx0" brushRef="#br0" timeOffset="41771.71">23653 3142 20271 0,'0'0'1792'0,"0"0"-1424"0,0 0-368 0,0 0 0 0,-4 4 2240 0,4-4 368 0,-3 6 80 0,0-1 0 16,1 1-1184-16,2 0-240 15,1 2-48-15,1 1-16 0,2-2-368 0,0 3-80 16,2 1-16-16,1 0 0 0,3 0-416 0,1-1-64 0,-1 0-32 0,2-1 0 16,1 0-224-16,2-2 144 0,0 0-144 0,2-3 128 31,-3 0-640-31,2-2-144 0,1-2-32 0,-2-1 0 15,2-3-944-15,-3-1-192 0,-1-3-32 0,-1 1-16 16,-2-3-288-16,-2 1-48 0,-1-2-16 0,-3 1 0 16,-1 1 976-16,-2 1 192 0,-2 2 32 0,-2 0 16 0,-2 4 2336 0,-3 1 464 0,-2 1 80 0,-1 2 32 0,-1 4-128 0,-2 1-32 15,-2 3 0-15,0 1 0 0,-2 3-640 0,0 0-128 16,1 0-16-16,0 2-16 16,2-1-576-16,0 0-112 0,0 1-32 0,2-1 0 15,1 1-224-15,1-2 0 0,3 0 128 0,-1-1-128 16,3-1-288-16,1-2-96 0,2-1-32 0,2 0 0 15,1-4-2400-15,0-5-496 0</inkml:trace>
  <inkml:trace contextRef="#ctx0" brushRef="#br0" timeOffset="42081.99">24049 2646 32191 0,'-1'-15'1424'0,"1"10"304"0,1-1-1392 0,0 1-336 0,2-2 0 15,0 2 0-15,2-1 576 0,1 2 64 0,-2-1 0 0,3 3 0 16,1 1 384-16,0 2 96 16,2 2 16-16,1 2 0 0,0 0-448 0,1 4-96 15,0 2-16-15,3 3 0 0,-3 3-176 0,2 3-32 0,-1 3-16 0,-1 3 0 0,-1 5-16 0,-2 3 0 16,-1 2 0-1,-4 4 0-15,-1 3-16 0,-5 3 0 0,-2 1 0 0,-4 5 0 16,-3 0-16-16,-5 0-16 0,-3 3 0 0,-3-3 0 0,-3 0-160 16,-2-1-128-16,-1-4 144 0,-2-2-144 0,-2-1-208 15,-3-4-144-15,-2-3-32 0,-4-2 0 32,-3-3-1616-32,-2-3-336 0,0-3-64 0,-1-2-9248 0,0-3-1856 0</inkml:trace>
  <inkml:trace contextRef="#ctx0" brushRef="#br0" timeOffset="42445.05">22137 2657 20271 0,'-4'-20'1792'0,"3"12"-1424"15,-1-1-368-15,0 0 0 0,-1 0 1472 0,1 1 208 16,-1 1 48-16,-2 2 16 0,0 0-368 0,-2 4-80 0,0 3-16 0,-2 4 0 16,-3 2 0-16,-1 5 0 0,-3 4 0 0,-1 5 0 15,-2 5-416-15,-1 6-96 0,-1 5 0 0,0 4-16 16,1 3-240-16,3 4-32 0,-1 2-16 0,5 3 0 15,-1 1-288-15,5 1-176 16,2 0 192-16,6-2-192 0,1-2 0 0,2-2 0 0,4-4 0 0,3-1 0 16,3-2 0-16,2-1 0 0,3-5-192 0,4-1 48 31,3-2-496-31,5-3-80 0,2-3-32 0,4-5-10656 0,4-6-2144 0</inkml:trace>
  <inkml:trace contextRef="#ctx0" brushRef="#br0" timeOffset="42888.34">24464 3653 29663 0,'0'0'1312'0,"0"0"272"0,0 0-1264 0,0 0-320 0,-2-4 0 0,2 4 0 0,0 0 1568 0,0 0 256 16,0 0 48-16,0 0 16 0,0 0-384 0,0 0-80 15,-4 7-16-15,0 4 0 16,1 0-544-16,-1 3-112 0,1 1-32 0,0 3 0 0,1 0-384 0,1 2-80 16,-1 1 0-16,2 1-16 0,0 0-240 0,2 2 144 15,0-2-144-15,0 0 128 16,1-2-128-16,1 1 0 0,1-2 0 0,-1-3 0 15,0-2-448-15,-1 0-80 0,0-3-16 0,0-3-12512 16,-1-1-2496-16</inkml:trace>
  <inkml:trace contextRef="#ctx0" brushRef="#br0" timeOffset="47428.38">7610 376 12895 0,'0'0'1152'0,"-5"-2"-928"15,1 0-224-15,-2 0 0 0,1-1 2272 0,-1 1 416 0,1 1 64 0,5 1 32 16,-6 0-736-16,6 0-160 0,0 0-32 0,0 0 0 16,0 0-608-16,0 0-128 0,0 0-32 0,0 0 0 15,7-4-560-15,3 2-112 0,2-2-32 0,4 2 0 16,4-1-32-16,2-1-16 16,2 0 0-16,4 1 0 0,0 1-48 0,4-3-16 0,-1 0 0 0,0 0 0 0,-1 1-16 15,-2 1-16 1,-2-4 0-16,-1 1 0 0,-1 1-112 0,1 1 0 0,-4-1-128 0,0 1 192 0,-1 2-192 15,-5-1 0-15,0 2 128 0,-3 1-128 0,-1 0 0 0,-2 1 0 16,-3 0-144-16,-6-1 144 16,0 0-704-1,0 0-64-15,3 7 0 0,0-1 0 0,-3-6-1712 16,-4 6-336-16,-1 2-80 0</inkml:trace>
  <inkml:trace contextRef="#ctx0" brushRef="#br0" timeOffset="47661.59">7935 382 23951 0,'0'0'1056'0,"-4"-4"224"0,4 4-1024 0,0 0-256 0,-6-3 0 0,6 3 0 16,0 0 1664-16,0 0 256 0,-5 3 64 0,0 2 16 16,2 1-656-16,1 2-128 0,1 0-16 0,0 1-16 15,0 2-528-15,1 2-96 0,1 2-32 0,0 3 0 16,0-1-112-16,-1 0-32 0,1 2 0 0,0 0 0 31,-1 2-160-31,1 0-32 0,1-2-16 0,1 1 0 0,-1-2-48 0,1 7-128 0,0-6 192 0,1 0-64 0,-1-2-128 16,0-3 0-16,-1-1-160 0,2-2 160 15,0-1-1680-15,1-1-240 0,0-1-64 0</inkml:trace>
  <inkml:trace contextRef="#ctx0" brushRef="#br0" timeOffset="47847.15">8123 596 13823 0,'0'0'1216'0,"0"0"-960"0,0 0-256 0,0 0 0 0,-1 8 4064 0,0 0 768 15,-1 0 160-15,1 2 16 0,-1 0-3088 0,0 1-608 0,0 2-128 0,1 2-32 16,0-1-288-16,0 1-64 0,1 2-16 0,-1-1 0 0,0 2-448 0,0-3-80 16,0 1-32-16,1-1 0 15,-2 1-224-15,2 0 0 0,0-2 0 0,2 0 0 16,-2-2 0-16,1-1-336 0,0-1 48 0,1-2 16 16,0-1-2864-1,-2-7-576-15</inkml:trace>
  <inkml:trace contextRef="#ctx0" brushRef="#br0" timeOffset="48780.93">8957 596 15663 0,'0'0'1392'0,"0"0"-1120"0,0 0-272 0,0 0 0 16,0 0 800-16,6-2 96 15,-6 2 32-15,4-4 0 0,-1-1 560 0,-1 1 112 0,1-1 32 0,-1 0 0 16,0-1-384-16,1 0-80 0,-3-1-16 0,1 0 0 16,1-1-352-16,-1-3-80 0,-1 1-16 15,-3 1 0-15,2-1-112 0,-2 1-16 16,0 1-16-16,-2 0 0 0,0 0-64 0,-2 2-16 0,0 0 0 16,-1 2 0-16,-1 0-16 0,-1 2 0 0,0 1 0 0,0 1 0 15,-2 2-176-15,0 2-32 0,-1 0-16 0,0 3 0 0,-2 0-240 16,0 2 0-16,-1 0 0 0,0 2 0 15,3 0 0-15,4-1 0 0,0 0 0 0,1 0 0 0,1 1 0 0,1 0-128 16,2 0 128-16,2-1 0 0,2-2 0 0,1 3-192 16,2-2 192-16,2-2-160 0,1-2 160 0,3-1 0 15,2-2-144-15,0-1 144 0,1-3 0 0,1-2 0 16,2-1 0-16,0-3 0 0,0-2 0 0,-2 0 0 16,-2-2 128-16,0-2-128 0,-2-3 224 0,1 0-32 15,1-2-16-15,0 0 0 0,-1 0-176 0,1-7 0 16,-2 2 0-16,-1 2 0 0,-3 0 0 15,-1 1 0-15,-2 3 0 0,-1 1 128 0,-1 4 192 16,-1 2 16-16,-1 1 16 0,-1 3 0 0,3 7 192 0,-3-2 32 16,3 2 16-16,-5 2 0 0,-1 4-336 0,1 3-64 0,0 1 0 15,1 3-16-15,-1 1-176 0,2 1 0 0,0 0 0 0,1-1 0 16,0 0 0-16,1 2 0 0,0-2 0 16,1 1 0-16,1 0 0 0,-1 0 0 0,3 1 0 0,-1-1 0 15,0-1 0-15,1-4 0 16,2 2 0-16,-1-1 0 0,2-1-464 15,-1 0 16-15,3 0 16 0,1-3 0 0,-1-2-1536 0,4-1-304 0,-1-1-64 0</inkml:trace>
  <inkml:trace contextRef="#ctx0" brushRef="#br0" timeOffset="48959.4">9163 409 24127 0,'0'0'1072'0,"0"0"208"0,0 0-1024 31,0 0-256-31,0 0 0 0,0 0 0 0,0 0 1616 0,0 0 272 0,0 0 48 0,0 0 16 0,-4 5-592 0,2 0-112 31,1 2-32-31,0 0 0 0,0 2-432 0,0 0-80 0,0 1-32 0,0 0 0 0,1 1-352 0,-1 1-80 16,-2 0-16-16,3-2 0 0,-3 1-224 0,2 0 128 16,0 0-128-16,1 0 0 15,0 0 0-15,1-1-336 0,0-1 48 0,2 1 16 16,0-3-2048-16,-3-7-416 0,0 0-80 0</inkml:trace>
  <inkml:trace contextRef="#ctx0" brushRef="#br0" timeOffset="49192.03">9477 306 22111 0,'0'0'1968'0,"0"0"-1584"15,0 0-384-15,3-6 0 0,-2 1 2176 0,-1 5 368 16,-1-5 64-16,1 5 16 0,0 0-784 0,0 0-160 0,0 0-16 0,0 0-16 0,-6 5-832 16,-2 3-176-1,0 1-16-15,-1 4-16 0,-2 1-160 0,-1 1-16 16,-2 2-16-16,1 3 0 0,-1 0-144 0,-1 5-16 15,-2 3-16-15,1-1 0 0,-2 3-240 0,-1 3 144 16,-2 2-144-16,3-2 128 0,-2 0-128 0,1-3 0 16,0-1 0-16,0 5 0 15,0-3-352-15,4-4-48 0,1-2-16 0,4-5 0 16,2-1-1408-16,1-2-288 0,2-3-48 0</inkml:trace>
  <inkml:trace contextRef="#ctx0" brushRef="#br0" timeOffset="49503.53">9385 729 32255 0,'0'-11'2864'0,"0"11"-2288"0,2-6-576 0,3 0 0 0,-1 0 608 0,1 0 16 0,1 1 0 0,1 0 0 16,1 2 432-16,1 0 96 0,1 0 0 0,0 1 16 16,0 3-592-16,-1 2-112 0,-9-3-16 0,7 4-16 15,1 3-256-15,-2 0-48 0,-2 2-128 0,-1 1 192 16,-1 1-192-16,0 0 128 0,-2 1-128 0,-3 1 0 15,0 2 0-15,-1 0 0 0,-3 1 0 0,-1 1 0 16,-3 1 0-16,0-3 0 0,3-1 0 0,-3-1 0 16,1-2 0-16,1-2 0 0,2-1 0 0,2-1 0 0,-1-2 256 0,3-1-64 15,3-4 0-15,0 0 0 0,0 0 0 0,0 0-16 16,0 0 0-16,4 4 0 0,-4-4-176 0,7 1 0 16,2-1 0-16,1 0 0 0,1-1 0 0,1-1 0 15,1-2-224-15,7 0 80 16,0-1-448-16,-4 1-96 0,1 0-16 0,-1-1 0 15,1 0-2560-15,1-1-512 0</inkml:trace>
  <inkml:trace contextRef="#ctx0" brushRef="#br0" timeOffset="49845.67">9887 354 29487 0,'0'0'2624'0,"1"-6"-2112"0,0-3-512 16,1 1 0-16,1 2 384 0,1-2-16 0,-1 0-16 0,0 2 0 0,0 0 992 15,2 1 192-15,-1 0 32 16,2 1 16-16,-1 3-592 0,2 0-112 0,1 1-32 0,-2 1 0 16,2 1-368-16,1 1-80 0,1 3-16 0,-1 1 0 0,1 2-112 0,0 3-16 15,0 3-16-15,0 0 0 0,-2 0 16 16,-1 3 16-16,0 1 0 0,-3 4 0 0,0 4-16 0,-4 0 0 15,-4 5 0-15,0 2 0 16,-1 0-96-16,-2 1-32 0,-2 1 0 0,-1-1 0 16,-1 0-128-16,-4 6 0 0,-1-3 0 0,0-3 0 15,-3-2-432-15,-2-1-64 0,-1-2-16 0,-2-3 0 16,-1-1-1840 0,-4 0-368-16,-3-4-80 0,-1-2-13136 0</inkml:trace>
  <inkml:trace contextRef="#ctx0" brushRef="#br0" timeOffset="50192.19">8625 168 30575 0,'-9'-8'1344'0,"9"8"304"0,-4-4-1328 0,-2 2-320 0,1 1 0 0,-1 2 0 0,1 2 640 0,-2 5 48 15,0 4 16-15,0 2 0 0,-1 4 48 0,-1 5 16 16,2 5 0-16,-2 1 0 16,-1 0-304-16,2 1-48 0,-2 2-16 0,5-3 0 0,1 5-128 0,2 4-16 15,0 1-16-15,2 3 0 16,0 0-240-16,3-1 128 0,1-2-128 0,2 10 0 0,4-6 128 0,0-4-128 15,0-3 0 1,2-1 144-16,3-5-144 0,3-1 128 0,1-4-128 0,2-1 128 16,2-3-1424-16,4-4-304 0,3-4-48 0,3-3-13904 15</inkml:trace>
  <inkml:trace contextRef="#ctx0" brushRef="#br0" timeOffset="50791.61">7925 1313 5519 0,'0'0'496'0,"-5"0"-496"16,-2-2 0-16,1 1 0 0,-3 0 4160 0,2 0 720 15,1 0 160-15,0 0 16 0,-1 0-2432 0,7 1-480 16,0 0-96-16,0 0-32 16,0 0-864-16,0 0-160 0,0 0-32 0,0 0-16 0,0 0-432 0,9 2-96 15,3 0-16-15,4-1 0 16,2-1-64-16,4-1-16 0,3-2 0 0,4-2 0 0,5 0-64 0,7-1-32 15,5 1 0-15,8-1 0 0,7 0 32 0,3-2 0 16,0-2 0-16,8 0 0 0,7 1-80 0,1 1-16 16,5-2 0-16,1 1 0 0,1 0-160 0,2 1 0 15,2 2 0-15,-2-1 128 0,-3 0-128 0,-2 0 0 16,-3 1 0-16,-1 2 0 0,2 0 0 0,-7-1 128 0,-8 1-128 0,-7 1 0 16,-4-2 0-16,-6 3 0 0,-7 0 0 0,-7 0 0 15,-3-1 0-15,-5 2 0 0,-4 0 128 0,-7 1-128 16,-3-1 0-16,-6-1-144 0,-1 2 144 15,-7 0-208 1,0 0-240-16,0 0-64 0,0 0 0 0,-8 2 0 0,-1 0-384 16,-5 2-96-16,-1 0-16 0,-2 1 0 0,1 1-2064 0,-4 3-400 0</inkml:trace>
  <inkml:trace contextRef="#ctx0" brushRef="#br0" timeOffset="51117.95">8855 1590 23951 0,'-7'-3'2128'0,"2"1"-1696"16,0 0-432-16,5 2 0 0,-4-2 1632 0,4 2 240 15,0 0 48-15,0 0 16 16,0 0-480-16,8-4-112 0,1 2 0 0,4 0-16 15,2 0-672-15,3 0-128 0,0-1-16 0,4 1-16 0,2 0-96 0,3 0-16 0,0-1 0 0,3 0 0 16,2 0-128 0,1 1-48-16,-1-1 0 0,1 0 0 0,0 1-208 0,-1 0 176 0,-3 0-176 0,-1 0 160 15,-3 0-160-15,-2 1 0 16,-2 0 0-16,-3 1 0 0,-3 0-272 0,-2 0-96 16,-2 0-16-16,-3 1 0 0,-8-1-1824 15,0 0-368-15,0 0-80 0,0 0-7152 16,-8 3-1440-16</inkml:trace>
  <inkml:trace contextRef="#ctx0" brushRef="#br0" timeOffset="51399.21">9165 1581 10127 0,'-17'1'896'0,"10"-1"-704"16,-3 0-192-16,-1 1 0 0,-1-1 2704 0,1 2 512 15,0-1 112-15,1 1 0 0,1 2-1008 0,2 0-208 16,2 1-32-16,1 1-16 0,-1 2-880 0,3 1-176 0,1 3-48 0,1 0 0 0,1 1-480 16,1 2-96-16,3 2-32 0,0 2 0 15,2 2-16-15,-1-2 0 0,1 2 0 0,1 1 0 16,-1 1-112-16,0 0-32 0,-1-1 0 0,1 0 0 0,-1-1-192 0,-2-2 144 15,0-1-144-15,0-3 128 0,-2-2 0 0,-1-1 0 32,0-1 0-32,-1-1 0 0,0-2 64 0,-1-1 0 0,-2-1 0 0,-1 0 0 0,0-3 176 15,0 0 32-15,-4-1 16 0,0 0 0 16,-1-4-80-16,-1 1-16 0,-1 0 0 0,2 0 0 16,-1-1-144-16,0 0-48 0,-2-2 0 0,1 1 0 0,-3-1-128 0,2 2 0 0,1-1 144 0,0 0-144 15,3 0 0 1,-1 1 0-16,1-1 0 0,3 1-128 0,-1 0-448 0,6 2-96 0,0 0-16 0,0 0 0 31,0 0-2912-31,0 0-592 0</inkml:trace>
  <inkml:trace contextRef="#ctx0" brushRef="#br0" timeOffset="51598.51">9346 1937 30399 0,'0'0'2704'0,"0"0"-2160"15,0 0-544-15,0 0 0 0,0 0 896 0,3 7 80 16,-6 0 16-16,2 1 0 0,-1 1 224 0,0 1 32 16,0 0 16-16,0 1 0 0,-2 1-656 0,2 1-128 15,1 1-32-15,0 1 0 0,0 0-256 0,1 0-64 16,0 1-128-16,0-1 192 0,1 0-192 0,0-2 0 16,0 0 128-16,0 0-128 0,0 0-256 0,0-1-80 0,0-3-32 0,2 0-11456 15,-1 0-2288 1</inkml:trace>
  <inkml:trace contextRef="#ctx0" brushRef="#br0" timeOffset="53588.08">11635 963 16575 0,'0'0'1472'0,"0"0"-1168"0,-6 0-304 0,6 0 0 16,-5-2 1520-16,5 2 240 16,-6-1 48-16,6 1 16 0,0 0 192 0,0 0 32 0,0 0 16 0,0 0 0 15,0 0-832-15,0 0-160 16,7 1-48-16,0 1 0 0,2-1-448 0,2-1-112 0,1 0-16 0,3 0 0 0,2 0-144 0,1 0-48 15,-1-1 0-15,1-2 0 16,2 1-64-16,1 0 0 16,0-1-16-16,-2 0 0 0,0 1-176 0,0 0 0 15,-2 0 0-15,0 1 0 16,-3 0-1376-16,-2 1-208 0,-2 0-32 0,-2 1-16 0,-8-1-1632 16,0 0-336-16,0 0-64 0,-14 18-16 0</inkml:trace>
  <inkml:trace contextRef="#ctx0" brushRef="#br0" timeOffset="53742.34">11632 1174 27647 0,'0'0'1216'0,"0"0"256"0,-4 1-1168 0,4-1-304 16,0 0 0-16,0 0 0 0,0 0 1712 0,0 0 272 16,0 0 64-16,0 0 16 0,0 0-880 0,0 0-176 15,0 0-48-15,9-1 0 0,2-1-464 0,2 0-112 16,1 0 0-16,3 0-16 0,0-1-240 0,3-1-128 16,0 0 128-16,1 0-128 0,2-1-192 0,-2 1-96 15,0-1-32-15,0 2 0 16,0 1-2192-16,-2 0-448 0,0 1-96 0</inkml:trace>
  <inkml:trace contextRef="#ctx0" brushRef="#br0" timeOffset="54550.47">13675 339 9215 0,'0'0'816'0,"0"0"-656"0,0 0-160 0,0 0 0 16,0 0 3152-16,0 0 608 0,0 0 112 0,0 0 32 15,3-6-1920-15,1 2-384 16,1 1-80-16,3-2-16 0,2 1-448 0,2-1-96 0,2 2 0 0,3 0-16 16,2 0-112-16,2-2-32 15,1 0 0-15,3 0 0 0,-2 0-224 0,1-1-64 0,0 1 0 0,0-2 0 16,-1 3-320-16,-1 0-192 0,-2 1 192 0,-1 1-192 15,-3 1 128-15,0 0-128 0,-3 0 0 0,-1 1 0 32,-2 1-272-32,-2 0-176 0,-8-1-16 0,0 0-16 15,0 0-2080-15,0 0-432 0,0 6-80 0</inkml:trace>
  <inkml:trace contextRef="#ctx0" brushRef="#br0" timeOffset="54761.97">13893 320 25055 0,'0'0'1104'0,"0"0"240"0,0 0-1088 0,0 0-256 0,0 0 0 16,0 0 0-16,-6 5 1408 0,3 1 240 0,1 2 32 0,0 1 16 16,1-1-608-16,1 2-128 0,0 1-32 0,0 1 0 15,1 2-288-15,1-1-48 0,-2 1-16 0,2 3 0 16,0 0-208-16,0-2-48 16,2 0-16-16,-1 3 0 0,0 0-176 0,2 1-128 0,-2 0 144 0,1-2-144 15,0 1 144-15,0 1-144 0,1-4 128 0,-2-2-128 16,0-1 0-16,0-1 0 0,0-1 0 0,1-2 0 15,-2-3-1808-15,-2-5-240 0,0 0-64 0</inkml:trace>
  <inkml:trace contextRef="#ctx0" brushRef="#br0" timeOffset="55084.4">14089 505 2751 0,'0'0'256'0,"0"0"-256"0,0 0 0 0,0 0 0 0,0 0 4032 0,5 1 752 0,-5-1 144 0,8 0 48 15,-8 0-2096-15,0 0-400 16,6 3-96-16,0 2-16 0,-1-1-576 0,-1 2-112 15,-1 0-16-15,-1 3-16 0,-1 1-576 0,0 1-112 0,1 1-32 16,-2 2 0-16,-2 0-384 0,1 2-80 0,0 1-16 0,0-1 0 16,1-1-256-16,-1 0-48 0,0-2-16 15,1 0 0-15,-1 0-128 0,1-2 0 0,0-1 0 0,0-1 128 32,1 1-608-32,1-2-128 0,0-2-32 0,1 1 0 0,-1-2-2912 15,-2-5-592-15</inkml:trace>
  <inkml:trace contextRef="#ctx0" brushRef="#br0" timeOffset="56538.79">14931 398 19119 0,'0'0'832'0,"0"0"192"0,0 0-816 0,-2-4-208 0,2 4 0 0,-4-6 0 16,-1 1 1168-16,1-1 192 0,-1 2 48 0,1-2 0 16,0 2-400-16,-3 0-80 0,2-1-16 0,-1 1 0 15,1 2-336-15,-1-1-80 0,-1 0-16 16,1 1 0-16,-2 1-32 0,0 1-16 0,1 1 0 0,-2 1 0 16,0-1-112-16,0 3-32 0,3 0 0 15,-4 1 0-15,1 1-48 0,0 1-16 0,0-1 0 0,2 1 0 0,-2-2-80 16,2 1-16-16,0 0 0 0,1 1 0 0,2 0-128 0,0-1 0 15,2 1 0-15,1-1 0 0,1-6 0 0,1 7 0 16,-1-7 0-16,5 8 0 16,0-2 128-16,2 0-128 0,0-3 128 0,-1 0-128 0,2-2 160 0,0 1-160 15,1-2 192-15,1-2-192 0,0 0 176 16,0-1-176-16,0-1 160 0,1-2-160 0,0-1 160 0,0 0-160 16,-1-2 160-16,0 0-160 0,0 0 144 0,-1-1-144 15,0-2 128-15,-1-1-128 0,0-3 144 16,-1-2-144-16,-1-1 160 0,0 1-160 0,-3-2 160 0,0 0-160 0,-1 1 160 15,-1 1-160-15,0 1 448 0,-1 3-16 0,0 1 0 0,0 2 0 16,-1 1 80-16,0 1 0 0,0 3 16 0,0 3 0 16,1 3-160-16,0 0-48 0,0 0 0 0,-4 3 0 15,-1 4-160-15,2 2-32 16,0 2-128-16,-1 2 192 0,2 1-192 0,0 2 0 0,0-1 0 0,1 2 0 16,-1 0 0-16,2 1 0 15,0-2 0-15,2 0 0 0,1-1 0 0,-1-2 0 0,0-1 0 16,2-1 0-16,-1 0 0 0,0-1 0 0,2 0 0 0,0-1 0 15,-1-1 0-15,3-1-320 0,0 0 64 0,1-1 0 32,1-1-1680-32,1 1-336 0,1-2-64 0</inkml:trace>
  <inkml:trace contextRef="#ctx0" brushRef="#br0" timeOffset="56738.43">15205 348 25791 0,'-6'-12'1152'0,"6"12"224"16,0 0-1104-16,0 0-272 0,-5-4 0 0,5 4 0 0,0 0 1472 0,0 0 256 0,0 0 32 0,0 0 16 0,-3 5-608 0,0-1-112 16,-1 2-32-16,2 0 0 0,2 2-544 0,0 0-112 15,-1-1-32-15,1 2 0 0,1 0-176 0,0 0-32 0,1-1-128 0,-1 1 192 32,1-2-192-32,0 1 0 0,1-1 128 0,0 1-128 15,1-1-176-15,0-1-80 0,0 1 0 0,2-1-16 16,-6-6-2112-16,7 6-432 0,-1-2-64 0</inkml:trace>
  <inkml:trace contextRef="#ctx0" brushRef="#br0" timeOffset="57007.42">15501 284 27647 0,'-3'-12'2448'0,"3"12"-1952"16,-1-6-496-16,0 1 0 0,1-1 880 0,-3 1 80 15,3 5 0-15,-2-5 16 0,-1 1 464 0,3 4 96 16,0 0 0-16,0 0 16 0,-6 2-752 0,0 3-160 16,-1 2-16-16,-2 3-16 0,-1 3-320 0,-1 3-64 15,-1 1-16-15,0 2 0 0,-2 0-32 0,-1 1-16 0,-2 2 0 16,-1 2 0-16,1 2-160 0,4-1 160 0,-1 4-160 0,0 1 160 16,-1-1-160-16,0 1 0 15,-1 0 0-15,2-2 0 0,-2 1-208 0,1 4-80 0,1-5-16 16,1-4 0-1,4-3-512-15,0-3-96 0,2-1-32 0,3-3 0 0,3-2-2352 0,2-2-480 16</inkml:trace>
  <inkml:trace contextRef="#ctx0" brushRef="#br0" timeOffset="57307.98">15438 689 29087 0,'0'0'1280'0,"5"-6"272"0,0 0-1232 0,2-1-320 0,-1 1 0 0,2 1 0 0,0-1 1312 0,0 2 208 15,0 1 32-15,1 1 16 0,-1 0-656 0,1 2-128 16,-1 2-16-16,0 1-16 0,0 1-512 0,-2 2-112 16,-1-1 0-16,-2 3-128 0,-2 2 128 0,-1 1-128 15,-2 1 0-15,-2 0 0 0,-3 1 0 0,-1 0 0 16,0 1 0-16,-2-1 0 0,0-1 0 0,0 0 0 16,0 0 0-16,0-1 0 0,1-1 128 0,2-1-128 15,-1-1 0-15,2 0 0 0,2-1 176 0,1-2-32 0,3-5 0 16,0 0 0-16,-1 6 48 0,1-6 0 15,2 5 0-15,2 0 0 0,3-2-192 0,2-1 160 16,0-1-160-16,4 1 160 0,1-1-160 0,2-1 0 0,3 0 0 0,2-1 0 16,1-2-640-16,1 0-16 0,0-1 0 0</inkml:trace>
  <inkml:trace contextRef="#ctx0" brushRef="#br0" timeOffset="57626.26">15965 288 30575 0,'-3'-18'1344'0,"2"10"304"0,0-1-1328 15,1 0-320-15,0-1 0 0,1 2 0 0,0 0 832 0,1-1 80 0,-1 2 32 0,1 2 0 0,1 1 128 0,-3 4 16 16,0 0 16-16,0 0 0 0,6 0-624 0,2 2-128 15,0 1-32-15,-1 4 0 0,0 0-128 0,1 4-48 16,-1 3 0-16,2 0 0 0,-1 2-16 0,0 4-128 0,-2 3 192 0,0 0-64 16,-1-1 96-16,-3 3 16 15,1 1 0-15,-2-2 0 0,-2 5 0 0,-3 3 0 0,0 2 0 0,-3 2 0 16,0 0-96-16,-3 1-16 0,-2-1 0 0,-5 8 0 16,-2-3-128-16,1-3 0 0,-3-3 0 0,1-2 0 31,-1-2-640-31,0-1 0 0,-1-4 0 0,0 1 0 0,-2-2-1936 0,-4-2-400 0,-1-1-80 0</inkml:trace>
  <inkml:trace contextRef="#ctx0" brushRef="#br0" timeOffset="57988.68">14686 219 21183 0,'-9'-15'1888'0,"6"8"-1504"15,0-1-384-15,-3 1 0 0,2 0 624 0,-1 1 48 16,2 1 16-16,0 2 0 0,-1 0 800 0,4 3 176 0,-5 4 16 15,-1 3 16-15,1 4-672 0,-2 5-128 0,1 4-16 0,-2 4-16 16,0 2-192-16,1 2-32 16,-2-1-16-16,0 2 0 15,0-1-176-15,0 4-48 0,2 2 0 0,2-4 0 0,1 3-224 0,1 2-48 16,0-2-128-16,3 0 192 0,0 0-192 16,3-1 128-16,0-3-128 0,3 5 0 0,2-3 0 15,2-5 0-15,1-3-176 0,3-2 176 16,3-3-2160-16,3-3-304 0</inkml:trace>
  <inkml:trace contextRef="#ctx0" brushRef="#br0" timeOffset="58771.42">13698 1234 15663 0,'-4'-1'1392'0,"-2"-1"-1120"0,1-1-272 0,-1-1 0 0,1 1 1696 0,-1 1 288 31,0-1 48-31,0 0 16 0,1 2-320 0,0 0-64 0,-1 0-16 0,1 0 0 16,1 0-640-16,4 1-128 0,0 0-32 0,0 0 0 16,0 0-384-16,0 0-80 0,0 0 0 0,0 0-16 15,0 0-48-15,2 6-16 0,1 0 0 0,4-1 0 16,1 0 0-16,3-1 0 0,3 0 0 0,4-1 0 0,4 0-48 0,3-1-16 16,5 1 0-16,3-3 0 0,2-3 48 0,4 1 16 15,1-1 0-15,5 0 0 16,5-1-64-16,6 0-16 0,5-2 0 0,7 1 0 15,3-2-224-15,3 1 144 0,0 0-144 0,7 1 128 16,3-1-128-16,3 1 0 0,0-2 0 0,1 2 0 0,3 1 0 0,1 0 128 16,-2-2-128-16,0 2 0 0,0 1 0 0,-1-2 0 15,-1 2 128-15,-4 0-128 0,-6-2 0 0,-4 2 0 16,-3 1 0-16,-2 0 128 0,-5-1-128 0,-4 1 0 16,-5 0 0-16,-6 0 0 0,-6 0 0 15,-4-1 0-15,-4 1 0 0,-4 1 0 0,-6 0 0 0,-4-1 0 0,-3 1 0 0,-3 1 0 31,-4 0-560-31,-2 1 16 0,-4 0 0 0,-5-1 0 0,0 0-832 0,0 0-160 16,-2 5-48-16,-5 2-13168 0</inkml:trace>
  <inkml:trace contextRef="#ctx0" brushRef="#br0" timeOffset="59394.48">14457 1554 25919 0,'0'0'1152'0,"0"0"224"0,0 0-1104 0,0 0-272 0,0 0 0 0,0 0 0 16,-2-4 880-16,2 4 112 0,0 0 32 0,0 0 0 0,-6 3-128 0,0 2 0 15,-2 1-16-15,-1 4 0 0,1 1-496 0,-2 2-112 0,1 4-16 0,-2 0 0 16,0 2-256-16,-1 0 128 0,-1 0-128 15,2-2 0-15,-2 0 128 0,4-2-128 16,0-1 0-16,-1-2 0 0,2-1 144 0,2-2-144 16,0-1 0-16,1-1 144 0,0-3 144 0,5-4 32 0,0 0 0 0,0 0 0 0,0 0 112 15,0 0 16 1,0 0 16-16,0 0 0 0,3-8-144 0,3-3-16 0,2-1-16 16,0-3 0-16,1-3-160 0,1-1-128 0,1-1 144 0,0-2-144 15,-1-2 0-15,0 2 0 0,-1 3 0 0,0 1 0 0,-4 3 0 0,2 1 0 16,-1 3 0-16,0 3 0 15,-2 1 160-15,2 3-160 0,-6 4 160 0,0 0-160 0,0 0 304 0,6 2-48 0,0 2 0 0,-1 3 0 16,0 2-112 0,-1 2-16-16,0 2-128 0,0 2 192 15,0 2-64-15,1-1 0 16,-2 0-128-16,1 0 192 0,1 2-192 0,0-1 0 16,2 0 128-16,-4-1-128 0,0 0 0 0,1-2 0 0,0-1 0 0,-1-1 0 15,1-2 0-15,-1-1 0 0,0-2 0 0,-3-7 0 16,0 0-448-16,0 0-144 15,0 0-32-15,0 0 0 16,0 0-1728-16,0 0-336 0,0 0-80 0,0 0-11424 0</inkml:trace>
  <inkml:trace contextRef="#ctx0" brushRef="#br0" timeOffset="59584.03">14221 1565 21183 0,'-8'-10'944'0,"8"10"192"0,-3-4-912 0,3 4-224 15,-1-5 0-15,1 5 0 0,3-6 2656 0,1 2 480 16,2-1 112-16,1 2 16 0,3 0-2144 0,4-1-416 16,3 1-96-16,3 0-16 0,1-1-240 0,1 1-48 0,1 0-16 15,-1 0 0-15,0-1-96 0,0 1 0 16,-1 1-16-16,0 0 0 0,0-1-176 0,0 0-272 16,-4 2 64-16,2 0 16 15,-2 1-2304-15,-1 1-448 0,-2 0-80 0</inkml:trace>
  <inkml:trace contextRef="#ctx0" brushRef="#br0" timeOffset="59822.36">14836 1455 32367 0,'0'0'1424'0,"0"0"304"0,0 0-1376 0,0 0-352 0,-4-4 0 0,4 4 0 0,-5-1 1280 0,-1 2 192 15,1 1 48-15,-1 4 0 0,-1 1-800 0,-1 4-144 16,0 3-48-16,-1 1 0 0,-1 1-176 0,1 3-32 15,-2 3-16-15,-2 1 0 16,1 1-176-16,-1 2-128 0,-1 0 192 0,0 1-192 0,0 0 144 0,0 2-144 16,0-1 0-16,1 2 144 0,-1 1-144 0,2-2 0 15,0 0 0-15,2-3-176 16,1-1-592-16,2-3-112 0,0-3-16 0,2-1-16 16,0-1-2352-16,3-4-448 0</inkml:trace>
  <inkml:trace contextRef="#ctx0" brushRef="#br0" timeOffset="60137.62">14756 1939 25791 0,'0'-10'1152'0,"0"10"224"16,1-5-1104-16,2-1-272 0,0 1 0 0,2 1 0 0,-1-1 1792 0,1 2 288 0,1 1 64 0,0 2 16 16,1 1-1184-16,0 1-224 0,-2 1-48 0,1 2-16 15,-2 0-544-15,1 2-144 16,-1 0 0-16,-2 3 0 0,-2 1 0 0,-1 0 128 0,-1 0-128 0,-2 0 0 15,0 0 0-15,-3 1 0 0,-1 2 0 0,-3 0 128 16,-2-1-128-16,2 0 0 0,-1 1 128 0,1-2-128 16,-1-2 224-16,1-2-32 0,1-1 0 0,2 0 0 0,0-2 320 0,2 1 64 31,2-3 16-31,4-3 0 0,0 0-80 0,0 0 0 0,0 0-16 0,0 0 0 0,8 3-208 0,0-1-32 16,2-1-16-16,4-1 0 15,2-1-112-15,1 0-128 0,-1-1 176 0,2 0-176 0,-1-1 128 0,1-2-128 16,-1 1 0-16,3-1 0 15,0 0-320-15,0 2-160 0,-3-2-32 0,0 2-16 16,-1-2-2608-16,1 1-528 0</inkml:trace>
  <inkml:trace contextRef="#ctx0" brushRef="#br0" timeOffset="60848.76">15703 1627 11055 0,'-11'-12'480'0,"7"7"112"0,0 0-464 0,-4-1-128 0,-2 0 0 0,0-1 0 0,0 2 2848 0,-1 0 544 15,0 1 128-15,-1 1 0 0,-1-1-1632 0,-1 3-336 16,-2 1-64-16,1 1-16 16,-3 3-608-16,2-1-128 0,-1 0-32 0,1 3 0 0,-1 1-32 0,2 2-16 15,1 0 0-15,1 2 0 0,2 1-240 0,3-1-48 16,0 0-16-16,1 0 0 0,2 0-224 0,2 0-128 0,1-1 160 0,2-1-160 16,3 0 144-16,0-2-144 0,1 0 128 0,3 0-128 15,1-3 160-15,2-1-160 0,2-1 192 0,2 0-192 16,0-4 128-16,3-1-128 15,-1 1 0-15,3-4 0 0,2 0 128 0,-2-2-128 0,-1-3 0 0,1-2 0 16,-1-4 0-16,-2 0 0 0,-2-3 0 0,0 0 0 16,-2-1 0-16,-1 0 0 15,-3-2 0-15,0-1 0 0,-2 1 0 0,-2 1 128 16,-2 1-128-16,-1 2 0 0,-1 3 320 0,-1 2-32 16,0 2-16-16,-1 1 0 0,-2 2 368 0,-1 1 64 15,0 0 0-15,-1 4 16 0,1 2-80 0,0 1 0 0,5 1-16 0,-5 1 0 0,-1 2-304 16,2 1-48-16,-1 3-16 0,2 2 0 0,-2 1-256 15,1 3 0-15,2 2 0 0,0 2 0 16,1 0 0-16,0 2 0 0,2-1 0 0,-1-1 0 0,0 1 0 16,1-2 0-16,1 1 0 0,1-1 0 0,1 0 0 0,0-2 0 15,1 0-144 1,0 1 144-16,2-1-672 0,0-2-48 0,3-2-16 0,0-1 0 16,0-3-1888-1,1 0-384-15,-1-2-80 0,1 1-6976 16,0-4-1392-16</inkml:trace>
  <inkml:trace contextRef="#ctx0" brushRef="#br0" timeOffset="61037.44">15886 1561 11967 0,'0'0'528'0,"0"0"112"0,-1-4-512 0,0-1-128 0,0 1 0 0,1 4 0 0,0 0 4784 0,0 0 912 16,0 0 192-16,0 0 48 0,0 0-3616 0,0 0-720 16,0 0-128-16,0 0-48 15,0 0-784-15,0 6-176 0,0 3-16 0,0 1-16 0,1 1-240 0,-1 1-64 16,0 1 0-16,0 1 0 0,0-1-128 0,0 0 0 15,0 0 0-15,0 0 0 0,1-1 0 0,0 1-192 16,1-2 0-16,0 0 16 16,2-3-720-16,-1 0-128 0,1-1-48 0,1-2 0 15,0 0-2224-15,-5-5-448 0</inkml:trace>
  <inkml:trace contextRef="#ctx0" brushRef="#br0" timeOffset="61481.31">16251 1430 20271 0,'5'-10'1792'0,"-5"10"-1424"16,3-5-368-16,0-1 0 16,-1 1 1648-16,-2 5 256 0,3-6 48 0,-3 6 16 0,0 0-48 0,0 0 0 15,0 0 0-15,0 0 0 0,0 0-832 0,0 0-160 0,0 0-32 0,-6 8-16 31,1 2-368-31,-3 3-80 0,-1 1-16 0,-1 4 0 0,-1 3-112 0,-2 1-32 0,0 1 0 0,-5 2 0 16,0 3-16-16,-1 1 0 16,-1 0 0-16,-1 1 0 0,-1 0-256 0,0 1 160 15,1 0-160-15,1 0 128 0,2 1-128 0,0-1 0 0,3-3 0 16,-2-1 0 0,4-3-640-16,2-3-16 0,1-3 0 0,2 0 0 15,2-3-2144-15,1 0-416 0,2-3-96 0</inkml:trace>
  <inkml:trace contextRef="#ctx0" brushRef="#br0" timeOffset="61783.26">16231 1810 32767 0,'0'0'1456'0,"4"-6"288"0,-1 1-1392 0,1-2-352 16,2 0 0-16,-1 2 0 15,2 0 656-15,2 2 64 0,-1 1 16 0,-1 1 0 0,0 1-128 0,-1 2-32 16,1 1 0-16,0 2 0 0,-2 0-352 0,0 2-80 15,-2 1-16-15,-1 0 0 0,-2 0-128 0,-2 3 192 16,0 1-192-16,-3 2 192 16,0 1-192-16,-2 0 0 0,-1-1 0 0,1 0 0 15,-1 0 0-15,-1-1 128 0,2-2-128 0,0-1 0 0,0-1 0 0,2-1 0 16,0-1 128-16,2-1-128 16,3-6 160-16,0 0 0 0,0 0 0 0,2 5 0 0,-2-5 16 0,6 5 0 15,2-3 0-15,1 0 0 0,2-2-176 0,4-1 0 0,-3-1 144 16,2 0-144-16,2-3 0 0,0 2 0 0,1-2-192 0,-1 1 64 31,-1-1-736-31,2-1-144 0,-1 1-16 0,1-1-10064 0,-1-2-2016 16</inkml:trace>
  <inkml:trace contextRef="#ctx0" brushRef="#br0" timeOffset="62095.79">16638 1445 19343 0,'-8'-17'1728'0,"5"9"-1392"15,1 0-336-15,0 1 0 0,0-1 3440 0,2 0 608 0,2 1 128 0,0 0 32 0,-2 7-2544 16,2-5-512-16,-2 5-112 0,5-5-16 0,-1 2-256 0,-4 3-48 16,7-1-16-16,-1 1 0 0,1 3-400 15,1 1-96-15,-1 2-16 0,2 3 0 0,0 1-16 0,0 4-16 16,0 2 0-1,1 4 0-15,1 2 32 0,-2 2 0 0,0 1 0 0,-1 3 0 0,0 2-32 0,-2 0 0 16,-1-1 0-16,-3 4 0 0,-2 3-16 0,-1 0 0 16,-1 2 0-16,-4 2 0 0,-2-2-144 0,0-9 160 0,-3 0-160 15,-2-2 160-15,-1 0-320 16,-1-1-64-16,-2 1-16 0,0 0 0 31,-3-2-592-31,-3-1-128 0,-5-1-32 0,-8 5 0 0,0-5-2224 0,7-6-448 0</inkml:trace>
  <inkml:trace contextRef="#ctx0" brushRef="#br0" timeOffset="62473.86">15466 1467 23775 0,'-7'-11'1056'0,"4"6"224"0,0-3-1024 0,-2 2-256 16,0-1 0-16,-1 2 0 0,1 0 976 0,0 1 160 16,0 0 16-16,0 2 16 0,5 2 160 0,-6 0 16 0,-1 2 16 0,1 5 0 0,-2 2-560 0,1 2-112 15,-1 2-32-15,-2 4 0 16,-1 1-224-16,0 5-48 15,0 2-16-15,1 2 0 0,-1 3-128 0,2 2-32 16,0 2 0-16,1 0 0 0,2 1-208 0,0 1 128 0,3 1-128 0,2 0 0 16,-1-2 0-16,4-2 0 0,1-2 0 0,2-2 0 15,0-2 160-15,3 0-160 0,2-1 160 0,2-3-160 16,2-3-128-16,3-1-128 0,0-3-32 0,3-1 0 16,2-2-544-16,3-2-128 0,3-2 0 0,5-1-9344 15,5-3-1872-15</inkml:trace>
  <inkml:trace contextRef="#ctx0" brushRef="#br0" timeOffset="63012.56">16869 1263 20607 0,'0'0'912'0,"0"0"192"0,2-7-880 0,-2 2-224 16,0 5 0-16,0-6 0 0,0 6 1104 0,0 0 176 15,0 0 48-15,0 0 0 0,0 0-496 0,0 0-80 0,0 0-32 0,0 0 0 16,0 0-288-16,0 0-64 0,-5 6-16 0,3-1 0 0,0 2-48 16,1-1-16-16,1 0 0 0,1 1 0 0,0-1 32 0,1 1 0 15,-2-7 0-15,4 6 0 0,1 1 32 16,-1 0 16-16,2-3 0 0,0 0 0 0,2 0-128 0,1-2-32 0,0-1 0 0,-1-1 0 16,1-1-64-16,1 0-16 15,0-3 0-15,0 1 0 0,-1-1 0 0,-2-2 0 16,1-1 0-16,-1 0 0 0,-1-1-128 15,1-1 192-15,-2 0-192 0,1 0 192 0,-1 0-64 0,-1 1 0 16,-1 1 0-16,-1 0 0 0,0 0 432 0,-2 7 80 0,0 0 0 0,0 0 16 16,0 0-16-16,0 0 0 15,0 0 0-15,0 0 0 0,-3 5-368 0,0 1-80 0,0 2 0 16,0 1-16-16,1 1-176 0,0 2 160 0,1 1-160 16,1 0 160-16,-2 2-160 0,2-1 0 0,2-1 0 0,-2 0 0 15,0 0 0-15,1 1-144 0,0-2 144 16,0 0 0-16,-1 0-720 0,2-1-48 15,-1-1 0-15,2-2-10784 0,0-1-2160 0</inkml:trace>
  <inkml:trace contextRef="#ctx0" brushRef="#br0" timeOffset="63490.04">16239 1156 5519 0,'0'0'496'0,"0"0"-496"0,0 0 0 0,0 0 0 16,0 0 3344-16,0 0 576 16,0 0 112-16,2-4 32 0,1 0-1952 0,0 2-384 15,1 0-64-15,4 0-32 0,-1 0-656 0,2-1-128 0,4 1-16 16,1 0-16-16,2 0-48 0,3 1 0 15,3 0 0-15,2-2 0 0,4 1-272 0,9-1-64 0,1 0-16 16,-1-1 0-16,-1 1-208 0,-1 0-32 16,-2-1-16-16,-2 2 0 0,-2 0-160 0,-2 0 0 15,0 0 0-15,-2-1 0 0,-1 1 128 0,-5-1-128 16,-1 2 0-16,-2 0 128 0,-2 0-128 0,-2 0 0 16,-2-1 0-16,-1 1 0 15,-9 1-384-15,0 0-64 0,0 0-16 0,0 0 0 16,0 0-496-16,0 0-112 0,0 0-16 0,0 0-7824 15,0 0-1584-15</inkml:trace>
  <inkml:trace contextRef="#ctx0" brushRef="#br0" timeOffset="65192.03">14948 1747 11055 0,'0'0'480'0,"0"0"112"0,0 0-464 0,0 0-128 0,0 0 0 0,0 0 0 0,0 0 2144 0,0 0 416 16,0 0 64-16,0 0 32 0,0 0-1280 0,-5 9-256 15,1 2-48-15,-2 3-16 16,-5 4-480-16,0 4-80 0,-1 5-32 0,-1 3 0 0,-1 2-320 0,1 3-144 16,-2 2 128-16,1 3-128 0,-1-1 160 0,-3 2-160 15,-1 2 192-15,1 1-192 16,-3 0-1216-16,0-1-368 0</inkml:trace>
  <inkml:trace contextRef="#ctx0" brushRef="#br0" timeOffset="65796.55">15707 437 11967 0,'0'0'1072'0,"0"0"-864"0,0 0-208 0,0 0 0 16,0 0 2352-16,0 0 416 0,0 0 96 0,-5-2 16 15,0 3-1488-15,-2 2-304 0,-2 2-48 0,0 4-16 16,-2 4-656-16,-2 3-144 0,0 4-32 0,-2 4 0 15,-2 4-64-15,0 7 0 0,-3 3-128 0,0 3 192 16,-1 3-192-16,-5 14 0 0,2 1-144 0,-1 1-7856 16,1-1-1584-16</inkml:trace>
  <inkml:trace contextRef="#ctx0" brushRef="#br0" timeOffset="71132.89">18115 1002 30927 0,'0'0'1360'0,"0"0"304"0,-5-3-1344 0,1 0-320 0,4 3 0 0,0 0 0 16,-3-5 1264-16,3 5 176 0,0 0 32 0,0 0 16 15,0 0-400-15,0 0-64 16,0 0-32-16,4-3 0 0,1 0-736 0,4 0-128 16,2 1-128-16,4 1 144 0,2 0-144 0,3 0 0 15,1-1 144-15,3 1-144 0,2 1 160 0,1-2-32 0,-1 0-128 0,-2 1 192 0,0-1-64 0,-4 1-128 16,0 1 176 0,-2-1-176-16,-4 0 0 0,-2 0 0 15,-1-1 0-15,-2 1 0 16,-2 1-496-16,-1 1-96 0,-6-1-32 0,0 0 0 0,5 3-1632 0,-5-3-336 15,0 0-64-15</inkml:trace>
  <inkml:trace contextRef="#ctx0" brushRef="#br0" timeOffset="71314.16">18185 1139 31327 0,'0'0'2784'0,"0"0"-2224"0,0 0-560 0,0 0 0 0,0 0 1024 0,0 0 80 0,0 0 32 0,0 0 0 0,0 0 208 16,0 0 64-16,0 0 0 0,7-2 0 0,1 1-752 15,2 0-144-15,2 0-16 0,3 0-16 16,1 0-160-16,3 0-48 0,0-1 0 0,2-1 0 0,-2 1-112 16,3 0-32-16,-2 1 0 0,0-1 0 15,0 0-576-15,-2 0-112 0,0 0-16 0,1 1-16 16,-2 0-2384-16,0 0-480 0,-2 0-80 0</inkml:trace>
  <inkml:trace contextRef="#ctx0" brushRef="#br0" timeOffset="72105.06">19681 402 21183 0,'0'0'1888'0,"0"0"-1504"0,-2-6-384 0,2 6 0 16,0 0 2224-16,-1-4 368 0,-1-3 80 0,-1 3 16 16,3 4-816-16,0 0-144 0,0 0-48 0,0 0 0 0,0 0-816 0,0 0-160 15,0 0-48-15,0 0 0 0,-1 6-208 16,1 2-64-16,0 1 0 0,1 2 0 15,-1 1 0-15,1 2-16 0,-1 0 0 16,0 4 0-16,2 2-144 0,-1-3-32 0,-1 3 0 0,0 1 0 16,-1 0-64-16,1 0-128 0,1 0 176 0,0-1-176 0,-1-1 144 0,1 5-144 15,1-4 0-15,1-1 144 0,-2-3-144 0,2-2 0 16,-1-2 0-16,0-1 0 16,-1-1-1472-16,1 0-256 0,2-4-64 0</inkml:trace>
  <inkml:trace contextRef="#ctx0" brushRef="#br0" timeOffset="72499.3">20090 289 14735 0,'-9'-8'640'0,"6"3"160"15,-1 0-640-15,-2-2-160 0,-1 3 0 0,-1-1 0 0,1 2 4288 0,0 1 816 0,-2 2 160 0,0 1 48 0,1 1-3264 0,1 4-640 16,-1 0-128-16,-1 5-16 0,0 1-800 15,2 3-144-15,-1 1-48 0,0 2 0 0,0-1-144 0,2 0-128 16,-1-1 192-16,3 2-192 0,-1 1 128 0,2 0-128 16,2 1 0-1,1-2 0-15,2-1 0 0,2 3 0 0,-1 0 0 0,1 0 0 0,2 0 0 16,-1-3 0 0,2-1 128-16,3 2-128 0,0-2 0 0,1-3 160 0,0-2-160 0,1-3 128 15,1-2-128-15,0-1 0 0,0-3-192 0,2-2 192 0,0-2-208 0,-1-3 80 16,0 0 128-16,-1-3-208 0,-1-2 208 15,-1-1 0 1,-3-2 0-16,-3 3 0 0,-1-3 160 0,1 0-32 0,-4-1 0 0,-1 1 0 0,-1 1 240 0,-5 1 32 16,0 1 16-16,-5-1 0 0,0 3 80 0,-1 3 16 15,-3 1 0-15,0 1 0 0,-2 2-320 0,1 2-64 16,-1 2-128-16,1 1 192 0,-1 0-192 16,3 3 0-16,0 1 0 0,5-1-160 15,0 2-288-15,3 0-48 0,0 0-16 0,2 0 0 16,0-1-1920-16,3 1-400 0,2-1-80 0</inkml:trace>
  <inkml:trace contextRef="#ctx0" brushRef="#br0" timeOffset="72906.88">20289 358 22687 0,'0'0'1008'0,"0"0"208"0,0 0-976 0,0 0-240 0,0 0 0 0,0 0 0 0,0 0 1856 0,0 0 336 0,0 0 64 0,0 0 16 16,0 0-544-16,0 0-96 16,0 0-32-16,5-3 0 15,-1 1-608-15,3-1-128 0,2-2-32 0,2 1 0 16,2 1-256-16,3-2-64 0,3-1-16 0,8-1 0 16,2 1-208-16,0 0-32 0,-1 1-16 0,2 0 0 15,0 1-240-15,-3 0 144 0,-1 1-144 0,-3 0 128 0,-5-2-128 0,-3 2 0 16,-2 1 0-16,-1 0 0 0,-1 0-224 0,-2-1-80 15,0 2-16-15,-2 0 0 16,0 0-640-16,-7 1-144 0,0 0-32 0,0 0 0 16,0 0-2000-16,0 0-384 0,0 0-96 0</inkml:trace>
  <inkml:trace contextRef="#ctx0" brushRef="#br0" timeOffset="73133.89">20539 345 19343 0,'0'0'1728'0,"0"0"-1392"16,0 0-336-16,0 0 0 0,0 0 1696 0,0 0 272 15,0 0 48-15,0 0 16 0,-3 0 144 0,3 0 16 0,0 0 16 0,0 0 0 16,-2 5-992-16,1 0-192 0,-1 2-32 0,2 1-16 16,2 2-288-16,-1 2-64 0,0 0-16 15,0 1 0-15,0 1-128 0,0 2-32 0,0 0 0 0,-1 1 0 16,1 1-288-16,0-1-160 0,-1 0 160 0,0 2-160 16,0 0 0-16,1-3 128 0,1 1-128 0,-1-2 0 15,0 0-192-15,1 2-96 0,0-1-16 16,3-3 0-16,0-2-2032 0,1-2-416 0,1-3-64 0</inkml:trace>
  <inkml:trace contextRef="#ctx0" brushRef="#br0" timeOffset="73325.84">20793 507 33167 0,'0'0'1472'0,"0"0"304"0,0 0-1424 16,0 0-352-16,0 0 0 0,-3 3 0 0,0 1 1296 0,-1 0 192 0,1 3 48 0,0 2 0 0,-1 3-608 0,2 2-112 0,0 1-32 0,0 3 0 15,1-2-528-15,0 2-96 16,1 0-32-16,0 5 0 0,0-2-128 0,1-2 0 16,2 0 0-16,-1-2 0 15,0-2-1440-15,1-1-272 0,0 0-48 0</inkml:trace>
  <inkml:trace contextRef="#ctx0" brushRef="#br0" timeOffset="73889.34">19668 1085 22111 0,'-6'-3'1968'0,"1"1"-1584"0,-2 0-384 0,0 0 0 0,-2-1 1184 0,1 0 160 15,0 0 16-15,2 1 16 0,-1 0 416 0,3 1 64 16,4 1 32-16,0 0 0 0,-6-3-832 0,6 3-160 16,0 0-48-16,0 0 0 0,0 0-480 0,0 0-112 15,8 1 0-15,3 1-16 0,3-1-240 0,5 0 144 0,3-1-144 0,4-1 128 0,6-2-128 0,2 0 0 16,3-1 0-16,3-1 0 0,5-2 0 0,6 0 0 15,5 0 0-15,5 0 0 16,1-1 0-16,3 1 0 16,0 0 0-16,6-1 0 0,6 0 0 0,-17 3 0 0,2-1 0 0,2 1 0 15,0-1 0-15,1 2 0 0,0 1 0 0,0-1 0 0,0 1 0 0,-6 1 0 16,-5 0 0-16,8-1 0 16,-9 2 0-16,-9 0 0 0,-8-1 0 0,-5 1 128 0,-5 1-128 0,-4 1 0 31,-3-2-160-31,-5 2 160 0,-3 0-512 0,-3 0-16 0,-8-1 0 0,0 0 0 15,0 0-576-15,0 0-112 0,-4 5-32 0</inkml:trace>
  <inkml:trace contextRef="#ctx0" brushRef="#br0" timeOffset="74490.8">19962 1440 24879 0,'0'0'2208'16,"0"0"-1760"-16,-4-4-448 0,4 4 0 0,0 0 960 0,0 0 96 16,0 0 32-16,-4 1 0 0,-2 2 32 0,2 4 16 15,0 2 0-15,-2 5 0 0,1 1-624 0,-2 2-128 0,0 2-32 0,-1 1 0 16,-1 0-160-16,0 0-16 15,0 1-16-15,3-2 0 0,-1 2-160 0,0-2 0 16,1 0 0-16,2-2 0 0,0-1 0 0,1-2 128 0,-1-1-128 0,3-1 0 16,-1-4 176-16,1-1-48 0,1-7-128 0,0 0 192 0,0 0 32 0,0 0 0 15,0 0 0-15,0 0 0 16,0 0-32-16,4-8-16 0,1-3 0 0,1-2 0 16,1-2-176-16,1-2 0 0,1-3 0 0,0-3 0 15,2 0 0-15,-1 1-176 0,0 1 48 0,0 1 0 0,0 1 128 0,-1 3 0 16,-1 2-144-16,-1 3 144 0,1 1 144 0,-1 3 112 15,-3 2 0-15,1 1 16 0,1 2 112 0,1 1 0 16,-7 1 16-16,7 3 0 0,1 2-96 0,-1 0-32 16,-1 3 0-16,1 1 0 0,-2 0-96 0,2 0-32 15,-1 2 0-15,1 0 0 0,1 2-144 0,-2-1 0 16,0 0 0-16,0 1 0 0,1 0 0 0,1 0 0 16,-3-1 0-16,2 1 0 0,1-1 0 0,-2 0-272 15,0-2 64-15,-1 0 16 16,2-3-448-16,-3 1-96 0,-1-1-16 0,1 0 0 15,-1-1-2256-15,-3-6-448 0</inkml:trace>
  <inkml:trace contextRef="#ctx0" brushRef="#br0" timeOffset="74723.13">19770 1485 36799 0,'0'0'1632'0,"-1"-4"336"0,2-2-1584 16,-1 6-384-16,5-5 0 0,1 0 0 0,3 1 0 0,1 1-256 0,2-1 48 0,3 1 0 16,3 1 208-16,2 0 0 0,0-1 0 0,4 1 160 15,1 1-160-15,3 0 0 0,-2 1 0 0,1 0 128 16,1 1-448-16,-1 0-112 0,2-1-16 0,-1 1 0 16,-2-1-2192-16,-2 1-448 0</inkml:trace>
  <inkml:trace contextRef="#ctx0" brushRef="#br0" timeOffset="75268.67">20561 1544 14735 0,'0'0'640'0,"0"0"160"0,0 0-640 0,-4-4-160 0,-1 0 0 0,1-1 0 15,0 2 3376-15,-1-1 640 0,1-2 128 0,-2 1 16 16,1-1-2432-16,-2-1-480 16,1 3-96-16,-1 0-32 0,0-1-288 0,0 2-48 0,-2 1-16 0,-1 1 0 15,1 1-176-15,-3 1-32 0,0 2-16 0,1 1 0 16,-1 3-48-16,0 2-16 0,-3 1 0 0,2 1 0 0,1 1-240 0,0 2-48 16,1-1-16-16,1 2 0 15,0-1-176-15,2 0 0 0,2 1 144 0,3 0-144 16,-2-2 0-16,3 0 0 0,1-1 0 0,2 1 0 15,1-4 0-15,3 1 0 0,-1-1 0 0,3-1 0 16,-1-2 0-16,3-1-160 0,1-3 16 0,1-2 0 16,0-1-48-16,2-2 0 0,1-2 0 0,2-1 0 0,-1-3 192 15,1-3 0-15,-1-3 0 0,2-1-128 16,-1-4 128-16,-1-1 0 0,2-1 0 0,-1-2 0 16,0-3 0-16,-2-2 0 0,-2 0 0 0,-1 2 128 0,-2 0-128 0,-2 3 128 15,-3 2-128-15,-2 4 128 0,-1 1 208 16,-1 3 48-16,-2 1 16 0,0 0 0 0,-1 4 224 0,-1 1 32 0,0 0 16 0,-2 3 0 15,2 1-160 1,-1 3-16-16,-1 1-16 0,-1 2 0 0,1 2-256 0,-1 1-48 0,1 3-16 16,-1 2 0-16,2 3-160 0,-1 2 0 0,3 2 0 15,-3 2 0-15,3 2 0 16,1 2 0-16,1 1-144 0,2 0 144 0,0-2 0 0,1 1 0 0,1 0 0 0,2 0 0 0,-1-2 0 0,3-1-128 16,0 0 128-16,2-1 0 0,0-2-256 0,1 0 0 31,3-2 0-31,-1-2 0 0,1-2-624 0,1-1-112 0,-1-1-32 0,1-4 0 15,0-1-1936 1,2-3-400-16,-3 0-80 0</inkml:trace>
  <inkml:trace contextRef="#ctx0" brushRef="#br0" timeOffset="75574.78">20788 1619 4607 0,'0'0'192'0,"0"0"64"0,0 0-256 0,0 0 0 0,0 0 0 0,0 0 0 16,0 0 6480-16,0 0 1264 0,-1 6 240 0,-3-1 48 15,2 3-5376-15,-1 1-1072 0,0 1-224 0,0 1-32 16,1 1-752-16,1 1-160 0,0 6-32 0,0-2 0 0,0 1-256 0,2-2-128 16,0-2 0-16,0-1 128 0,0 0-128 0,0-1 0 15,-1 0 0-15,2 0 0 16,0-1-640-16,0-1-64 0,0-1-16 0,1 1-10624 16,2-2-2128-16</inkml:trace>
  <inkml:trace contextRef="#ctx0" brushRef="#br0" timeOffset="76370.73">20744 1145 12895 0,'0'0'1152'0,"0"0"-928"16,1-4-224-16,1-1 0 0,-2 1 2048 0,1 0 384 16,0-1 64-16,3 2 0 0,-1 0-496 0,-2-1-96 0,2 0-32 0,3-1 0 0,-2 1-512 0,2 1-96 15,0-2-32-15,2 2 0 16,0-1-448-16,-1 1-80 0,2 1-32 0,1 1 0 16,-2 0-272-16,-1 1-48 15,0 0-16-15,1 2 0 0,-8-2-208 0,5 4-128 0,-5-4 128 0,6 5-128 16,-3 1 128-16,-3-6-128 0,1 7 160 0,-1 1-160 15,-1 1 0-15,0 0 0 0,0-1 0 0,0 1 0 16,-4-1 0-16,1 0 0 0,0-2-128 0,-1 1 128 16,1-1 0-16,-1 0 0 0,1-2 0 15,4-4 0-15,0 0 0 0,0 0 0 0,0 0 0 0,0 0 0 16,-3 5 128-16,3-5-128 0,0 0 0 0,0 0 144 16,0 0-144-16,5 4 0 0,1-1 0 0,-2 1 0 0,-4-4 0 15,4 4 0-15,2 0 144 0,-1 1-144 0,0-2 0 0,-1 2 128 16,-4-5-128-16,5 5 0 0,-2 1 240 0,-3-6-32 15,2 6 0-15,0 1 0 0,-2-7 80 16,0 6 16-16,-1 1 0 0,-1 0 0 0,-1-1 0 0,-1 0 0 16,1-2 0-16,-1 0 0 0,-2 1-16 0,1-2 0 0,-5-1 0 15,2 1 0-15,2 0-80 0,0-1-16 0,-2-1 0 16,1 0 0-16,0-1-192 0,0 0 144 0,1-1-144 0,-1 1 128 0,1-1-128 0,0 0 0 16,1-1-160-1,0 1 160-15,5 1-2928 0,0 0-480 0</inkml:trace>
  <inkml:trace contextRef="#ctx0" brushRef="#br0" timeOffset="81220.96">3024 6622 9215 0,'0'0'816'0,"0"0"-656"0,0 0-160 0,0 0 0 16,0 0 1744-16,0 0 320 16,-7-5 64-16,2-1 16 0,5 6-704 0,-6-4-144 0,6 4-16 0,-4-8-16 0,-1-1 16 0,3 0 16 15,2-1 0-15,0-1 0 16,0-1-144-16,2-1-16 0,3-2-16 0,1-1 0 0,3-1-240 0,5-4-48 16,2 0-16-16,-1 6 0 0,-1-3-448 0,6-1-96 31,3-1-16-31,2 2 0 0,1-1-256 0,1 1 0 0,3 3 0 0,1 1 0 0,-1 2 0 0,-2 2 0 15,-1 2 0-15,-4 1 0 0,-1 3 0 0,-4 2 0 16,-1 2 0-16,-3 2 0 0,-1 1 0 0,0 2-304 16,-2 1 64-16,-3 2 16 31,0 1-560-31,-1 2-112 0,-3-1-32 0,2 3 0 0,-2 1-368 0,-1 1-80 0,-1-2-16 0,1-1 0 16,-1-1-368-16,0-1-80 0,-1-3-16 0,1-1 0 15,-2-6-176-15,0 0-32 0,0 0-16 0</inkml:trace>
  <inkml:trace contextRef="#ctx0" brushRef="#br0" timeOffset="81441.97">3461 6333 19919 0,'0'0'880'0,"-6"-5"192"0,-1 1-864 0,0 0-208 16,-2-1 0-16,1 2 0 0,-2 1 1792 0,0 1 304 0,-1-1 64 15,0 4 16-15,0 1-384 0,1 3-80 16,-1 3-16-16,0 3 0 16,1 4-752-16,1 2-160 0,-1 4-16 0,0 3-16 0,-2 1-256 0,2 4-48 15,1 2-16-15,0 1 0 0,1 1-176 0,2 0-48 16,-1-1 0-16,2 0 0 0,0 0-208 0,3-2 128 15,-1-3-128-15,2 0 0 0,0-3 0 0,2-2 128 16,1-3-128-16,1-1 0 0,2-3 0 0,0-2 0 16,2-1 0-16,3-2 0 15,2-3-672-15,3-1-128 0,3-3-32 0,0-3 0 16,4-1-1632-16,0-4-336 0,-1-3-64 0</inkml:trace>
  <inkml:trace contextRef="#ctx0" brushRef="#br0" timeOffset="81884.19">3591 6798 22111 0,'-9'8'1968'0,"9"-8"-1584"16,-4 5-384-16,0 3 0 0,-1 2 1280 0,1 1 160 0,-1 1 32 0,2 1 16 16,-1 1-480-16,0 3-112 0,0-1 0 0,0 1-16 15,-1-1 0-15,3 0 0 16,-1-1 0-16,-1 1 0 0,1-2-304 0,1-1-64 16,1-2-16-16,1-1 0 0,1-1-176 0,0-1-48 0,2-2 0 0,-3-6 0 15,0 0-80-15,0 0-32 0,5 1 0 0,1-2 0 0,2-2-160 0,1-3 0 16,0-1 0-16,1-4 0 0,1-5 0 0,0 0 0 15,0-3 0-15,0 0 0 0,1 3 0 0,-1 2-176 16,-1 0 176-16,-2 4-192 0,0 3 192 16,-1 1 0-16,-2 3-144 0,-5 3 144 0,0 0 0 0,7 5 240 15,-1 2-48-15,-1 2 0 0,-1 2 16 0,-1 1 0 16,1 1 0-16,-1 3 0 0,1 1-80 0,1 0-128 16,-1-2 176-16,1-1-176 0,-2 0 128 15,1-2-128-15,2 0 0 0,0-2 0 0,0-3 128 0,-1 0-128 16,2-2 0-16,0-2 0 0,-1-3 272 0,2-1-48 15,2-3-16-15,0-1 0 0,1-2-16 0,0-2 0 16,1-3 0-16,0-2 0 0,-1-4-64 0,0-1 0 16,0-2-128-16,1 0 192 0,0 1-192 0,-1 2 144 15,-1 2-144-15,0 3 128 0,-1 2-128 0,0 3 0 0,-3 0 0 0,1 5 0 16,-1 1 176-16,-6 2-48 16,0 0-128-16,7 5 192 0,-3 2-192 0,1 2 0 15,-1 2 0-15,1 1 0 0,-2 0-192 0,1 1-64 0,0 1-32 0,0 2 0 31,0-2-576-31,2 0-112 0,-1-2-32 0,2-1 0 0,1 0-2224 16,0-2-448-16,2-2-96 0,2-4-8640 0</inkml:trace>
  <inkml:trace contextRef="#ctx0" brushRef="#br0" timeOffset="82224.42">4278 6865 4607 0,'7'-19'400'0,"-4"13"-400"0,-3-2 0 0,-2 2 0 16,0 0 4400-16,-1 2 784 0,-3 0 176 0,1 3 16 0,-3 2-2400 0,1 3-480 15,-3-1-112-15,0 5-16 0,-2 3-1168 0,1 1-240 16,-1 1-64-16,-1 1 0 0,1 2-480 0,1 1-96 15,0 2-32-15,1 0 0 0,2-1-160 0,0 0-128 16,1-2 192-16,3 0-192 0,1-2 128 16,0-1-128-16,1 1 0 0,2-3 0 15,0-3 128-15,1 0-128 0,-1-8 0 0,5 4 0 16,0-2 0-16,3-2 0 0,0-3-208 0,0 0 80 16,1-2 128-16,0-3 0 0,0-2 128 0,0-2-128 15,1-2 0-15,-1-2 128 0,1 1-128 0,-1 2 0 0,-3 3 176 0,-2 1-48 0,0 3 0 0,1 1 0 31,-2 0 160-31,-3 5 32 0,0 0 0 0,0 0 0 0,0 0-32 0,3 6 0 0,0 1 0 16,-1 0 0-16,1 3-160 0,0 0-128 0,1 1 192 0,-1 0-192 16,0 0 0-16,2-1 0 0,-1-1 0 15,2 0 0-15,1-1 0 0,1-1-320 0,1-2 32 0,0 0 16 32,1-1-752-32,-2 0-128 0,2-2-48 0,2-2 0 15,-1-4-2128-15,3 0-448 0,-1-3-64 0,1 0-32 0</inkml:trace>
  <inkml:trace contextRef="#ctx0" brushRef="#br0" timeOffset="82515.05">4503 6919 16575 0,'0'0'1472'0,"0"0"-1168"0,0 0-304 0,0 0 0 0,-2 7 2368 0,0 1 400 16,0 1 96-16,0 1 16 0,1 0-1280 0,1 1-240 31,1 1-48-31,1 0-16 0,0 1-496 0,1 1-96 0,0-2-32 0,2 0 0 16,1 0-272-16,0 0-48 0,0-1-16 0,2 0 0 0,0-1 64 0,1-1 16 15,-1-3 0-15,2-1 0 0,2-2-160 0,-1 0-48 31,0-2 0-31,2-1 0 0,-1-1-208 0,0-1 0 0,0-4 0 0,-2-2-160 0,-1-1 160 16,-1-1 0-16,-2-1 0 0,-1-1-128 0,0-1 128 0,-2 1 0 16,-2 1 160-16,-1 2-160 0,-1 2 384 0,-1 3 0 15,-3 1-16-15,0 3 0 0,-2 2 352 0,-3 2 80 0,1 4 16 0,-2 2 0 16,-2 1-528-16,1 2-96 16,0 1-32-16,-1 3 0 0,1 0-160 0,0 2 0 15,-1 2 0-15,2 0 0 0,1 0-240 0,1-1-80 0,0-1 0 16,3-1-16-1,0-1-1616-15,2-4-320 0,0 0-64 0,2-3-13568 0</inkml:trace>
  <inkml:trace contextRef="#ctx0" brushRef="#br0" timeOffset="82847.92">4988 6373 27647 0,'1'-5'2448'0,"2"-4"-1952"15,0-1-496-15,0 0 0 0,3 0 640 0,-2 1 16 0,0-2 16 0,1 1 0 16,0 2 656-16,1 1 128 0,-1 2 16 0,2 3 16 16,1-1-272-16,-2 3-64 0,3 2-16 0,1 1 0 15,-1 2-496-15,1 4-112 0,1 2-16 0,1 5 0 16,-2 2 16-16,2 5 0 0,2 5 0 0,-1 3 0 15,-1 4-240-15,-2 4-48 0,-2 4-16 0,-3 6 0 16,-1 1 0-16,-3 4 0 0,-2 3 0 0,-1 3 0 16,-4-2-96-16,-2 0 0 0,-2 1-128 0,-2-4 192 0,-4-2-64 15,-2-3-128-15,-2 0 176 0,-3-4-176 0,-3-3 0 16,-3-1-144-16,1-3-16 0,-4 0 0 16,-2-2-1520-16,-3-2-304 0,-1-3-64 0,-4-4-16 15,-4-4-656-15,0-3-128 0,0-4-32 0</inkml:trace>
  <inkml:trace contextRef="#ctx0" brushRef="#br0" timeOffset="83247.11">3166 6129 23039 0,'-6'-9'2048'0,"1"-2"-1648"0,-2 0-400 0,3 0 0 16,-1 0 1104-16,1 2 144 0,-1 0 32 0,0 1 0 0,-1 1-128 15,1 1-32 1,-2 1 0-16,2 3 0 0,-1 1 48 0,-1 1 16 0,-3 2 0 0,0 4 0 15,0 3-528-15,0 4-96 0,-3 4-32 0,-2 5 0 0,1 6-112 0,-2 4-32 16,-3 5 0-16,-2 7 0 0,-1 7-64 0,0 5 0 16,-1 6-16-16,2 4 0 15,1 3-112-15,3 3-32 0,1 3 0 0,5 0 0 0,0 0-160 16,6-4 0-16,1-2 0 0,6 26 0 16,3-14 0-16,6-15 0 0,3-11 0 0,5-6 0 0,1-2 0 0,5-6 0 15,4-4 0-15,0-5 0 16,2-6-1296-16,-9-11-304 0,7-1-48 0,5-3-14864 15</inkml:trace>
  <inkml:trace contextRef="#ctx0" brushRef="#br0" timeOffset="83792.61">5560 7423 26831 0,'0'0'1184'0,"0"0"256"0,0 0-1152 0,0 0-288 0,-6-5 0 0,2 3 0 16,4 2 1504-16,0 0 240 16,0 0 48-16,0 0 16 0,0 0-304 0,1 10-64 15,-2 0-16-15,1 2 0 0,0 2-560 0,0 3-112 16,0 3-32-16,0 1 0 0,0 1-192 0,0 2-32 16,-1 3-16-16,0 0 0 0,0 6-224 0,1-1-64 0,0-3 0 0,1-1 0 15,-1-2 0-15,0 0 0 0,0 0 0 0,0-3 0 16,-1-1-192-16,1-2 0 0,1-4 0 0,0 0-160 0,0-1 160 0,0-2 0 15,2-1 0-15,-2-2 0 16,0-2-1024-16,0-1-288 0,-1-7-48 0,0 0-10864 16,0 0-2176-16</inkml:trace>
  <inkml:trace contextRef="#ctx0" brushRef="#br0" timeOffset="84747.12">6430 6618 28559 0,'0'0'2544'0,"0"0"-2032"0,-4-4-512 0,4 4 0 16,0 0 1232-16,0 0 160 0,0 0 16 0,0 0 16 16,0 0-496-16,0 0-96 15,0 0-32-15,7-3 0 0,1 0-160 0,2 2-16 0,3 1-16 0,2-1 0 16,0-2-320-16,3 1-64 0,3 0-16 0,-2 0 0 16,2 0-208-16,1-1 0 0,-2 0 0 0,1 0 0 15,-3-1-672-15,-1 2-32 0,-1 0 0 0,0 1-10528 16,-4 0-2112-16</inkml:trace>
  <inkml:trace contextRef="#ctx0" brushRef="#br0" timeOffset="84934.93">6392 6812 28559 0,'0'0'1264'0,"-6"0"272"0,1 1-1232 0,5-1-304 15,0 0 0-15,0 0 0 0,0 0 1920 0,0 0 336 0,0 0 64 16,0 0 16-16,0 0-1392 0,9 4-288 0,2-2-48 0,3 0-16 15,2-1-272-15,4 0-48 0,3-1-16 16,3 0 0-16,0-1-256 0,0 0 160 16,1-1-160-16,-1-1 128 15,2-1-464-15,-2 0-112 0,-1-2 0 0,-1 1-16 16,0-1-2416-16,-1 1-496 0</inkml:trace>
  <inkml:trace contextRef="#ctx0" brushRef="#br0" timeOffset="86893.14">8523 5827 9439 0,'0'0'416'0,"0"0"96"15,0 0-512-15,0 0 0 0,0 0 0 0,0 0 0 0,0 0 448 0,0 0 0 0,3-6 0 16,-3 6 0-16,3-5-16 0,-1 0-16 0,-2 5 0 0,3-5 0 16,0-1 320-16,-3 6 64 0,4-4 16 0,-4 4 0 15,5-6 304-15,-2 1 64 0,0-1 16 0,-3 6 0 16,2-4 176-16,-2 4 32 0,0 0 16 0,0 0 0 15,0 0 0-15,0 0 0 0,0 0 0 0,0 0 0 0,0 0-368 0,0 0-80 16,2 9-16-16,-2 2 0 16,-2 2-400-16,0 4-96 15,1 1-16-15,0 3 0 0,-2 0-112 0,2 2-16 0,0 0-16 0,-1 1 0 0,1 1-48 0,1 0-16 16,1-1 0-16,-1 0 0 0,0-1-112 0,2-1 0 16,-1 0-128-16,0-1 192 15,1-2-192-15,0-1 128 16,1-3-128-16,-1 0 0 0,1-1 128 0,-1-2-128 0,0-1 0 0,0-1 144 15,0-2-1488-15,0 0-320 0,0-1-48 0,-2-7-13376 0</inkml:trace>
  <inkml:trace contextRef="#ctx0" brushRef="#br0" timeOffset="87286.65">8949 5805 9215 0,'0'0'816'0,"0"0"-656"16,-1-6-160-16,-1 1 0 0,2 5 4448 0,0 0 864 16,-4-4 160-16,4 4 32 0,-6-1-3664 0,1 2-752 15,-2 3-128-15,-1 0-48 16,0 3-160-16,-2 2-48 0,-1 0 0 0,-1 6 0 16,-2 1-288-16,1 3-64 0,0 1-16 0,0 2 0 0,-2 1-336 15,3 1-192-15,1 0 32 0,1 2 0 0,3-1 160 0,1-1 0 16,2-1 0-16,2 0 0 0,2 0 0 0,2-2 0 15,2-2 0-15,3 0 0 0,2-3 240 0,1-2 16 16,1 0 16-16,2-3 0 0,0 0-96 0,1-4-32 16,2-1 0-16,-2-2 0 0,0-2 16 0,1 0 0 15,-1-4 0-15,-1 1 0 0,-1-3 32 0,-1-2 0 16,-1-1 0-16,0-2 0 0,-2-1 64 0,-3-1 0 16,-2 0 16-16,-1-1 0 0,-4 1 288 0,-1 1 48 0,-2 0 16 0,-2 2 0 15,-2 2 64-15,-1 0 16 16,-2 3 0-16,-1 1 0 0,-2 2-480 0,-2 1-96 15,0 1 0-15,-2 3-128 0,-1 1 0 0,1 2-320 0,-2 1 32 0,3 1 16 32,0 1-1104-32,2 1-224 0,1 1-32 0,2 1-10272 15,2 2-2064-15</inkml:trace>
  <inkml:trace contextRef="#ctx0" brushRef="#br0" timeOffset="88572.14">8015 6709 4607 0,'0'0'192'0,"0"0"64"0,0 0-256 0,-5 1 0 16,-3-2 0-16,2 1 0 0,-2 0 3120 0,0-1 576 15,1 0 112-15,-1 0 32 0,0 0-1696 0,0-1-336 16,2 2-64-16,-1 0-16 0,1-1-480 0,1 0-96 16,-1 1-32-16,0 0 0 0,2 0-144 0,4 0-16 15,-6 0-16-15,6 0 0 0,0 0-304 0,0 0-48 16,0 0-16-16,0 0 0 0,0 0-240 0,0 0-48 16,0 0-16-16,0 0 0 0,0 0-16 0,0 0 0 15,0 0 0-15,7 1 0 0,2-1 0 0,2 0-16 16,1 0 0-16,2 0 0 0,0-1-48 0,4 0 0 0,3-1 0 0,2 0 0 15,4-2-64-15,2 2-128 16,4 0 176-16,4 0-176 0,6-1 144 0,4-1-144 0,2 1 0 0,3-1 144 16,2-2-144-16,3 2 0 15,2 0 0-15,7 1 0 0,2 1 0 0,4-3 0 16,2 1 0-16,-2-1 0 0,2 0 0 0,3 1 0 0,3-1 0 16,-2 0 0-16,-3-1 0 0,0 2 128 0,-1-2-128 0,-1 3 0 15,-2 1 0-15,-4 1 0 0,-3-1 128 0,-7-1-128 0,-3 1 0 16,-4 1 0-16,-2 1 0 0,-5 0 0 0,-5 0 0 15,-3 0 0-15,-2 0 0 0,-4 0 128 16,-4 0-128-16,-4 1 0 0,-3-1 0 0,-4 1 0 0,-3-1 0 0,-2 0 0 16,-4 0-192-16,-5 0 192 15,0 0-624-15,0 0 0 16,-5 4 0-16,-4 0 0 0,-5 2-2304 16,-5 0-464-16</inkml:trace>
  <inkml:trace contextRef="#ctx0" brushRef="#br0" timeOffset="89115.66">8479 7217 24879 0,'0'0'2208'0,"-2"-4"-1760"0,2 4-448 0,0 0 0 16,-1-6 1088-16,1 6 128 0,0 0 16 0,0 0 16 15,0 0 0-15,0 0 0 0,-4 6 0 0,0 1 0 16,-2 3-512-16,-1 4-96 0,0 1-32 16,-2 3 0-16,-1-1-320 0,-1 2-64 0,-1 0-16 0,0 0 0 15,0 2-48-15,0 0-16 0,0-1 0 0,1-1 0 0,2-2-144 16,0-1 0-16,0-3 144 0,1-1-144 0,3-2 176 0,1-1-48 15,-1-3 0-15,2 1 0 0,3-7 80 16,0 0 16-16,0 0 0 0,0 0 0 0,0 0 64 0,0 0 16 16,3-7 0-16,2 0 0 0,0-3-304 0,3-2 0 15,2-4 0-15,0-1 0 0,1-3 0 0,1-1 0 16,0-1 0-16,0 0 0 0,1 1 0 16,-2 1 0-16,0 3 0 0,-1 1 0 0,-1 3 0 0,-2 3 0 15,1 1 0-15,-1 3 0 0,-2 1 384 0,-5 5-48 16,0 0 0-16,0 0 0 0,0 0-32 0,8 5-16 0,-1 0 0 0,-1 3 0 15,0 2-144-15,-1 1-16 16,-2 1-128-16,2 0 192 0,0 0-192 0,1 1 0 16,-2 3 128-16,1-1-128 0,0 0 0 0,0 0 0 15,-1-1 0-15,1 0 0 0,1 0 0 0,-1-2 0 16,-1-1 0-16,-1-1 0 0,-2-2 0 0,0 1-192 0,1-1 48 0,1-2 0 31,-3-6-528-31,1 7-96 0,0 0-32 0,-1-7 0 0,0 0-2272 0,0 0-448 16,0 0-80-16</inkml:trace>
  <inkml:trace contextRef="#ctx0" brushRef="#br0" timeOffset="89331.69">8180 7206 36575 0,'0'0'1616'0,"0"0"336"0,0 0-1568 0,0 0-384 0,0 0 0 0,0 0 0 0,0 0 0 15,0 0 0-15,5-3 128 0,3 1-128 0,1 1 256 0,5-2 0 16,3 2 16-16,3-1 0 16,2 1-96-16,2-1-32 0,2 0 0 0,0-1 0 15,0 2-144-15,-1-1 0 0,-1-1 0 0,-1-1 0 16,0 1-1248-16,-1 2-288 0,-1-1-48 0,1 0-13760 0</inkml:trace>
  <inkml:trace contextRef="#ctx0" brushRef="#br0" timeOffset="89863.66">9231 7314 28511 0,'0'0'1264'0,"0"0"256"0,0 0-1216 0,-3-6-304 0,-1 2 0 0,1-3 0 15,-2 1 336-15,-2-2 16 16,-1 0 0-16,1 1 0 0,-1-1 528 0,0 0 96 15,-3 0 32-15,0 0 0 0,2 0-112 0,-3 2 0 0,-1 0-16 16,-1 2 0-16,-1-1-240 0,2 3-32 0,-2 1-16 0,-1 2 0 0,0 2-144 0,-2 2-48 16,1 1 0-1,1 2 0-15,-1 2-192 0,1 1-32 0,2 1-16 0,1 2 0 0,1 0-160 0,1 0 0 32,1-1 0-32,2 1 0 0,2 0 0 0,1-1 0 0,4 0 0 0,1 0 0 15,2-1 0-15,3 1 0 0,0-3 0 0,2 0 0 0,-1-2-128 0,3-1 128 16,1-2 0-16,2 1 0 0,1-4-160 0,2-1 160 0,0-3-208 15,2-2 80-15,-4-1 128 0,2-2 0 0,1-3 0 0,-1-2 0 32,1-4 0-32,0-2 0 0,-1-2 0 0,1-3 0 0,-2-2 0 0,0-4 0 15,-1 2 0-15,1-1 128 0,-1 0-128 16,-1 1 0-16,-3 1 0 0,-2 1 0 0,0 3 128 0,-3 3 0 16,-4 2 0-16,0 3 0 0,0 0 384 15,-3 2 64-15,0 2 32 0,0 2 0 0,0 2-48 0,0 0-16 0,0 3 0 0,3 3 0 16,-6 1-208-16,2 2-32 0,-2 2-16 0,1 1 0 15,-1 2-288-15,2 3 0 0,1 2 0 0,-2 2 0 32,1 2 0-32,1 2 0 0,0 0 0 0,1 2 0 0,1 1 0 15,0 0-144-15,1 3 144 0,1-1 0 0,2-1 0 0,0 0 0 16,-1-1 0-16,1-1 0 0,1 0-160 0,2-1 160 16,1-3-192-16,0 1 192 15,2-1-880-15,1 1-64 0,1-3-16 0,1 0 0 16,2-3-2784-16,1-2-560 0</inkml:trace>
  <inkml:trace contextRef="#ctx0" brushRef="#br0" timeOffset="90070.99">9480 7355 33167 0,'0'0'1472'0,"0"0"304"0,0 0-1424 0,0 0-352 0,0 0 0 0,-3 6 0 15,0 0 1248-15,0 0 176 0,1 2 48 0,-1 2 0 16,3 3-352-16,-1 0-64 0,0 2-16 0,1 0 0 15,0 2-432-15,1 0-96 0,-1 2 0 0,1 0-16 16,2-1-304-16,-1 1-64 0,-1 0-128 0,1 0 192 16,-1 0-192-16,1-1 0 0,-2-2 0 0,0 0 0 31,0-3-336-31,1-1-112 0,2-1-32 0,-1-1 0 0,1-2-2704 0,0-3-528 0,-3-5-128 0</inkml:trace>
  <inkml:trace contextRef="#ctx0" brushRef="#br0" timeOffset="90780.82">9414 6841 29487 0,'-2'-6'2624'0,"1"1"-2112"16,1-1-512-16,1 1 0 15,3 2 1152-15,-1-3 112 0,0 1 16 0,3-1 16 0,0 0-496 0,3 1-96 16,1 2-32-16,1 0 0 15,0-1-144-15,1 1-16 0,0 1-16 0,3 0 0 0,-3 2-208 0,1 1-32 16,-2 0-16-16,0 2 0 0,-1 1-112 0,-2 2 0 0,-3-1-128 0,-1 1 192 16,-1 1-192-16,-1 1 144 0,-2 1-144 0,-1 1 128 15,-1 0-128-15,-2 0 0 16,-1 0 0-16,-1-1 0 0,1-1-128 0,-1 0 128 0,1-1 0 0,0 0 0 16,1-1 0-16,4-6 0 15,-3 4 0-15,3-4 0 0,0 0 0 0,0 0 0 16,0 0 0-16,0 0 0 0,0 0 0 0,0 0 0 15,4 7 0-15,2-2 0 0,-1 1 0 0,2-2 0 0,-1 1 0 16,2-1 0-16,0 0 0 0,0 1 0 16,0-1-144-16,0 2 144 0,0-1 0 0,-2 1 0 0,0 0 0 0,-1 0 0 15,0-1 0-15,-3 1 0 0,-2-6 0 16,-4 5 144-16,4-5 160 0,-5 5 16 0,-2-1 16 0,-1-1 0 16,-3 1 16-16,-2-2 0 15,0 0 0-15,0-1 0 0,-1 0-160 0,1 0-16 0,-1 1-16 0,2-1 0 16,1 0-160-16,2-1 128 15,2 0-128-15,-1 1 128 16,0-1-464-16,2 0-112 0,0 0 0 0,1 0-12032 0,5 0-2384 0</inkml:trace>
  <inkml:trace contextRef="#ctx0" brushRef="#br0" timeOffset="100478.78">9504 5784 16415 0,'0'0'720'0,"0"0"160"0,0 0-704 0,0 0-176 16,0 0 0-16,0 0 0 0,-7 0 1088 0,7 0 176 0,-6 0 32 0,6 0 16 15,0 0-80-15,0 0-16 0,0 0 0 0,0 0 0 16,0 0-304-16,0 0-64 0,0 0-16 0,0 0 0 16,0 0-256-16,0 0-48 15,8 1-16-15,4-1 0 0,3-1-16 0,1 1-16 0,2 1 0 0,3-2 0 0,3-1-80 0,1-1-16 16,3 1 0-16,-1 0 0 0,1-2-80 0,-1-1-32 15,1 2 0-15,-3-1 0 16,-1-1-80-16,0 1 0 0,1 0-16 16,-2 2 0-16,-3-2-176 0,-2 1 0 0,-1-1 144 0,-2 2-144 0,-2 0 0 15,-2 1 144-15,-2 0-144 0,-1 0 0 0,-2-1 0 0,-6 2 0 16,0 0 0-16,0 0 0 16,0 0-688-16,0 0-80 0,0 0-32 0,0 0 0 15,0 0-624-15,-6 5-128 0,-2-2-32 0,-1 2-7056 16,1 0-1408-16</inkml:trace>
  <inkml:trace contextRef="#ctx0" brushRef="#br0" timeOffset="100743.72">9764 5819 8287 0,'0'0'736'0,"0"0"-592"0,0 0-144 0,0 0 0 16,0 0 2176-16,0 0 416 15,-5-1 80-15,5 1 16 0,0 0-704 0,-4-1-128 16,-2 0-16-16,6 1-16 0,0 0-416 0,0 0-64 0,0 0-32 0,-3 2 0 15,3-2-400-15,-4 7-80 0,2-1 0 0,2 3-16 16,-2 1-192-16,2 1-48 0,0 1 0 0,2 1 0 16,-2 1-128-16,2 2-16 0,2-1-16 0,-2 1 0 15,1-1-112-15,1 0-32 0,-1 1 0 0,-1-1 0 16,0 2-272-16,0-2 160 0,3-2-160 16,-3 2 128-16,-1 0-128 0,0-2 0 0,0-1 144 0,-1 2-144 0,3-3 0 15,-3 0 0-15,0-2 0 0,-3 1-128 16,2-1-1856-16,0 1-384 0,-1 0-64 0</inkml:trace>
  <inkml:trace contextRef="#ctx0" brushRef="#br0" timeOffset="100970.65">10000 6081 33167 0,'0'0'2944'0,"0"0"-2352"16,0 0-464-16,0 0-128 0,0 0 592 0,0 0 112 0,0 0 0 0,0 8 16 15,-1-2 80-15,1 2 16 0,0 0 0 16,0 1 0-16,-1 4-304 0,1 0-48 16,-1 1-16-16,1 1 0 0,0 1-240 0,0 0-48 15,0 1-16-15,0-1 0 0,0 1-144 0,0 0 0 16,-2 1 0-16,1-1 0 0,0-3-1024 0,1-1-256 0,0 0-32 0,0-1-15520 16</inkml:trace>
  <inkml:trace contextRef="#ctx0" brushRef="#br0" timeOffset="102119.21">2371 5693 8287 0,'-2'-11'368'0,"2"3"80"0,0-2-448 0,0 0 0 0,-1 0 0 0,0-1 0 15,0-1 640-15,-1 1 64 0,-2 1 0 0,1 1 0 16,-1 1 128-16,0 0 16 0,1 0 16 0,0 0 0 16,1 2 224-16,-1 0 64 0,1 0 0 0,2 6 0 15,0 0-368-15,-1-6-64 0,1 6-16 0,0 0 0 0,0 0-240 16,0 0-48-16,0 0-16 0,0 0 0 0,0 0-224 0,0 0-48 15,0 0-128-15,6 9 192 0,-2 1 32 0,-2 2 0 16,0 1 0-16,1 5 0 0,-1 4-64 0,-1 3-16 16,0 3 0-16,-1 4 0 0,0 1-16 0,2 4-128 15,0 5 192-15,-1 4-64 0,1 5 0 0,1 5 0 16,0 5 0-16,0 3 0 0,0 2 0 0,-2 4-128 16,0 3 192-16,2 4-64 0,2 3-128 0,0 0 0 15,-1-1 0-15,1 3 128 0,-2 4-128 0,3 1 128 16,-1-1-128-16,2-2 128 0,0-1 160 0,4 2 32 15,0-4 0-15,0-1 0 0,-2-2 240 0,2-2 48 0,4-4 16 16,-3-3 0-16,0-2-304 0,0-2-64 16,-6-2-16-16,3-2 0 0,0 1-112 0,-1-3-128 0,-2 0 176 0,1-4-176 15,0-2 160-15,-2-3-160 0,-1-1 128 0,0-2-128 16,-2-4 128-16,0-4-128 0,-1-1 128 0,-1-4-128 16,0-2 192-16,0-4-64 0,-1 0 0 15,0-6 0-15,0-3-416 0,-3-4-96 0,0-3 0 0,1-4-8544 16,-1-3-1696-16</inkml:trace>
  <inkml:trace contextRef="#ctx0" brushRef="#br0" timeOffset="103147.56">2455 5693 9215 0,'-11'-6'816'0,"0"1"-656"0,-4-1-160 16,1 1 0-16,1-2 1904 0,0 1 336 0,1 2 80 0,1 1 16 0,0 1-1232 0,2-2-240 16,0 2-48-16,3 1-16 0,0 0-288 0,6 1-64 15,-5 0-16-15,5 0 0 0,0 0-432 0,0 0 0 16,0 0 0-16,0 0 0 0,0 0 0 0,0 0 0 15,0 0 0-15,10 8 0 16,-2-3-192-16,4-1 192 0,4 1-192 0,1-1 192 0,2 0-144 0,3-2 144 16,2 0 0-16,3-2 0 0,-1-1 0 0,3 0 144 15,0-1 16-15,4-3 0 0,2 1 112 0,3 0 32 0,4 2 0 16,4 0 0-16,5 0-128 0,1-1-32 16,2-2 0-16,0 0 0 0,-1-1-144 15,3 1 0-15,2 0 0 0,5 1 128 0,3 1-128 16,1-2 0-16,-1-1 0 0,1 0 128 0,2-1-128 15,1 3 0-15,4 1 0 0,0-2 128 0,1 0-128 0,-1 0 0 16,-1-1 0-16,1 3 0 0,4 0 0 0,1 1 0 16,-4 0 0-16,0 0 0 15,-2 0 0-15,1-1 0 0,-1 2 0 0,3 0 0 0,0-1 0 0,0 0 160 0,-3 0-160 0,2-1 160 16,2 1-160-16,2 0 192 16,-1 0-192-16,0-2 192 0,-1 0-64 0,4 1-128 0,4-2 192 0,0 1-64 15,-3-2-128-15,1 1 192 16,-1-2-192-16,5 2 192 0,1-1-192 0,-3 2 0 0,-6 1 0 0,0-2 128 15,2-1-128-15,2 0 0 16,-1 1 144-16,-3-1-144 0,-4 1 128 0,0 0-128 0,1 2 128 16,3-1-128-16,1-1 160 0,-5 1-32 15,-2-1-128-15,1 1 192 0,2 1-64 0,1-1-128 0,1 1 176 16,-3-1-176-16,-4-2 144 0,1 3-144 0,1 0 0 16,4-2 144-16,6 1-144 0,-6-2 192 0,-5 0-192 0,1 0 192 15,2 2 16-15,3-1 16 16,0 2 0-16,-2-4 0 0,-5 0 32 0,3 0 0 15,0 2 0-15,2-1 0 0,1 1 64 0,-3 0 32 16,-3-2 0-16,-1 1 0 0,1 3-64 0,5-1-16 0,2 0 0 0,-1-1 0 16,-6-2-144-16,0 3-128 0,-1 0 144 0,4 1-144 15,5-3 128-15,-4 1-128 0,-6-1 0 0,-1 2 0 16,-1 1 128-16,3 1-128 0,1 0 0 0,-3 0 144 16,-2-2-144-16,-3-1 0 0,-3 2 144 0,-1 1-144 15,-2 1 192-15,1 0-16 0,1 0-16 0,-1 0 0 16,0-1 64-16,-4-1 16 0,-3 0 0 0,-1 0 0 15,0-1 64-15,2 2 16 0,0 1 0 0,2 0 0 16,-2-1-112-16,-3-1-16 0,-1 1 0 0,-2 0 0 0,0 0-32 16,-1 0-16-16,0 1 0 0,0-1 0 0,2 2-144 0,-1-1 160 15,-1-1-160-15,-4 0 160 0,-4 0-160 16,-2 1 0-16,-1-3 144 0,-2 1-144 0,-3-1 0 0,-2 1 0 16,-2 0 0-16,-3 1 128 0,-4 1-128 0,0 0 0 15,-3-1 128-15,-2-1-128 0,0 1 0 16,-2 0 0-16,-11 2 0 0,7-2 0 15,-7 2-384-15,0 0-80 0,0 0-32 0,0 0 0 16,0 0-672-16,0 0-144 0,0 0-32 0,0 0 0 16,0 0-1824-16,-6 9-368 0</inkml:trace>
  <inkml:trace contextRef="#ctx0" brushRef="#br0" timeOffset="103606.14">11856 5228 19343 0,'0'0'1728'15,"0"0"-1392"-15,0 0-336 0,0 0 0 0,0 0 1456 0,0 0 208 0,0 0 64 0,0 0 0 16,0 0-368-16,0 0-64 0,0 0-16 0,0 0 0 16,0 0-672-16,-7 7-144 0,7-7-16 0,-4 10-16 15,0 0-240-15,3 2-64 0,0 0 0 0,1 1 0 16,1 1-128-16,0 2 0 0,2-1 0 0,-1 3 0 16,-1-1 0-16,1 3 0 0,0 2 0 0,0 1 0 15,1-1 0-15,-1 4 0 0,0 0 0 0,-2 3 0 0,1 0 0 0,0 4 0 16,-1 3 128-16,0 0-128 0,-1 1 352 0,0 3-16 15,-3 2 0-15,0 3 0 16,1 5-16-16,0 2 0 0,-2 1 0 0,1 1 0 0,0 1-96 0,0 3-32 16,-2 1 0-16,2 3 0 0,1 0-48 0,0 0-16 15,1 0 0-15,0 2 0 0,1-2 0 0,0 2-128 16,0 0 192-16,1-1-64 0,0-2-128 0,0 1 192 16,1-3-192-16,0 2 192 15,0 0-48-15,1 0 0 0,-2-3 0 0,1-2 0 0,0-1 144 0,0-3 32 16,1-1 0-16,-1-2 0 0,0-3 48 0,0 2 16 0,-1-3 0 0,0-2 0 15,0-3-128-15,-1-2 0 0,0-4-16 16,0-1 0-16,0-1-112 0,-1-3-128 0,0 0 176 16,-2-3-176-16,1-1 208 0,0-3-64 0,-1-3-16 0,1-1 0 15,-1-5-368-15,-1-1-80 0,0 0 0 0,-1-2-16 32,1-2-1440-32,-2-1-272 0,-1-2-64 0,0-2-13616 0</inkml:trace>
  <inkml:trace contextRef="#ctx0" brushRef="#br0" timeOffset="105157.92">2519 8744 14735 0,'0'0'1312'0,"-5"-6"-1056"0,5 6-256 0,-6-4 0 16,6 4 1744-16,-7-2 304 15,7 2 48-15,0 0 16 0,0 0-1840 0,0 0-272 0,0 0-224 0,0 0 32 16,0 0 192-16,0 0 0 15,11 2 0-15,-1 0-128 0,0-2 128 0,0 1 0 16,2-1 128-16,2 1-128 0,1-1 192 0,1 0-48 16,1 0 0-16,2-1 0 0,1 1-16 0,3 0 0 0,3-1 0 0,0 1 0 15,1 0-128-15,5-1 192 0,2-1-192 0,4 1 192 16,0 0-192-16,0 0 160 0,-4 0-160 0,1-2 160 16,2 0-32-16,2 0 0 0,2-1 0 0,2 2 0 15,2 1 0-15,3 0 0 0,3 0 0 0,0 0 0 16,-3-1 0-16,0-1-128 0,-1 0 192 0,4 1-64 0,1 1-128 0,4-2 192 15,3 1-192-15,-1-1 192 16,0 0-192-16,-3 0 0 0,0-1 0 0,0 1-176 16,1 1 176-16,2 0 144 0,3-2-16 0,-2 2-128 15,-2 0 160-15,-2 0-160 0,-1-2 128 0,1 2-128 0,0 0 320 0,3 1-32 16,2 0 0-16,0 0 0 16,0 0 16-16,-1-1 0 0,-1 1 0 0,3 0 0 0,0 0-112 0,4-1 0 15,5 0-16-15,-3-2 0 0,-2 1-48 0,0 0-128 16,-2-2 192-16,4 2-64 0,5-1 0 0,-3-1-128 0,-2 1 192 15,-1 0-64-15,0-2 0 0,3 2-128 0,0-1 192 16,0 1-64-16,-1-2 0 0,-2 2-128 0,-2-2 192 0,1 2-64 16,1-1 64-16,4-1 16 0,4 1 0 0,-3-1 0 15,-4 2 80-15,-2-2 16 16,-1 1 0-16,5-1 0 0,1 1-48 0,-1-1-16 0,0 1 0 0,0-1 0 16,-2 0-80-16,2 1-16 0,3 4 0 0,-1-3 0 15,1-3-16-15,-3 0-128 0,0 1 192 16,1 0-64-16,0 2-128 0,2 0 0 0,0 0 144 0,-1-2-144 15,-7-2 0-15,2 1 144 0,0 3-144 16,3 1 0-16,1 0 144 0,-3-1-144 0,-4-3 0 16,0 2 144-16,0 1-144 0,2 1 128 0,-1 2-128 0,3 0 128 15,0-1-128-15,-2-1 0 0,-4-3 144 0,-1 4-144 16,2 1 0-16,0 1 144 0,3 0-144 0,-2 0 0 16,-1-2 128-16,-3-1-128 0,-2 1 0 0,-1 1 0 0,3 1 128 0,-3 1-128 15,2 1 0-15,-1-2 0 0,-2-3 0 0,-3 1 0 16,0 0 0-16,-3 1 0 0,1 0 0 0,0 2 128 15,2 0-128-15,0 0 0 0,-1-2 144 0,0 0-144 16,-4-2 0-16,-1 2 144 0,1-1-144 0,-3 1 0 0,0-1 144 16,2 2-144-1,2 1 176-15,2-1-48 0,-4-1 0 0,1-1 0 16,-5-2-128-16,-1 1 0 0,-1 0 0 0,0 1 128 0,-1-1 64 0,-1 1 16 0,1 0 0 0,-1-1 0 31,2 0 32-31,-3 0 0 0,-1 1 0 0,-3-2 0 0,-3-1-16 0,-1 0 0 0,-2 0 0 0,0 2 0 16,0 0-80-16,-4-1-16 15,1 1 0-15,0 1 0 0,-1 0-128 0,-1 1 192 0,-3-1-192 0,2 1 192 16,-1 1-192-16,0 0 0 0,-1-1 144 0,-2 1-144 16,1-1 0-16,-3 0 144 0,1-1-144 0,-2 0 0 15,-2 1 144-15,0-1-144 16,0 1 0-16,-1 1 144 0,0-1-144 0,-2 0 0 16,0 0 0-16,0 0 128 0,-9 1-128 0,10 0 0 0,-3 0 144 0,-7 0-144 15,9-1 0-15,-1 0 0 16,-8 1 0-16,10 0 0 0,-3 1 0 0,-7-1-240 0,9 2 48 15,-9-2 0-15,9 1-640 0,-9-1-112 0,10 2-16 0,-4-1-16 16,2 1-2384-16,-8-2-480 0</inkml:trace>
  <inkml:trace contextRef="#ctx0" brushRef="#br0" timeOffset="105252.09">11841 8248 28271 0,'0'0'1248'0,"0"0"272"0,0 0-1216 0,0 0-304 0,0 0 0 0,0 0 0 16,0 0 544-16,0 0 48 0,0 9 16 0,0 2-9360 15,1 1-1872-15</inkml:trace>
  <inkml:trace contextRef="#ctx0" brushRef="#br0" timeOffset="119605.34">3064 10463 21183 0,'0'0'1888'0,"-5"-2"-1504"0,-1-1-384 0,2 0 0 16,0-1 672-16,0 0 64 16,4 4 16-16,-2-6 0 0,0 0 352 0,1-1 80 0,2-1 16 0,1 1 0 0,0-2-176 0,6 0-48 15,3-1 0-15,1-1 0 0,1-2-160 0,4-1-48 16,3-2 0-16,2 1 0 0,1 0-256 0,3 0-64 15,2 1-16-15,0 1 0 0,1 1-144 0,-3 3-32 16,1 0 0-16,-4 2 0 16,-2 2-128-16,-4 2-128 0,-1 0 144 0,-2 3-144 0,-2 3 0 0,-1 1 0 15,0 2 0-15,-2 0 0 16,-3 2-272-16,0 1-48 0,-2 1-16 0,-2 2 0 16,1 1-1616-1,-2 1-320-15,-1 3-64 0,-1-2-6896 0,-2-1-1392 0</inkml:trace>
  <inkml:trace contextRef="#ctx0" brushRef="#br0" timeOffset="119808.85">3375 10307 17855 0,'-13'-6'784'0,"8"3"176"0,-1 0-768 0,-1 0-192 15,-2-1 0-15,0 2 0 0,1 0 1920 0,1 2 336 16,-2 1 80-16,1 2 16 0,-2 3-960 0,2 2-192 16,-1 0-48-16,0 6 0 0,0 1-656 0,0 3-144 0,1 3-32 0,0 1 0 15,-1 1-144-15,1 2-48 0,2 2 0 16,1 2 0-16,0 0-128 0,2-1 0 0,0 1 0 0,2-2 128 15,1-1-128-15,2-2 0 0,1-1 0 0,1-2 0 16,2-2 0-16,0-2 0 16,3-1 0-16,1-3 128 0,2-4-416 0,2-3-96 15,3-1 0-15,0-3-16 16,3-3-1520-16,2-4-320 0,2-2-48 0</inkml:trace>
  <inkml:trace contextRef="#ctx0" brushRef="#br0" timeOffset="120871.52">3596 10543 22463 0,'0'0'992'0,"0"0"208"0,-6 3-960 0,2 1-240 16,-1 2 0-16,1 0 0 0,-2 2 1104 0,2 2 176 0,0 2 48 0,-1 2 0 0,2 2-528 0,0 0-96 16,-1 2-32-16,1 1 0 0,1 0-272 0,1 1-48 15,0 1-16-15,0 8 0 16,1-5-96-16,1-2-32 0,1-3 0 0,-1-8 0 0,0 0 48 0,1-2 16 0,0-1 0 0,-2-8 0 16,0 0 96-16,6 5 16 0,-6-5 0 0,8 0 0 31,-2-4-32-31,2-1 0 0,0-5 0 0,0-1 0 0,1-3 32 0,1-4 0 0,2-2 0 0,-2 1 0 15,1 0-192-15,0 0-48 0,-1 1 0 0,0 4 0 0,-1 2-16 16,-2 2 0-16,0 2 0 0,-1 3 0 0,-1 2 64 16,-5 3 0-16,8 2 0 0,-3 2 0 15,-1 3-192-15,-1 2 0 0,0 0 144 16,-1 2-144-16,1 0 0 0,-1 2 128 16,-1 1-128-16,1 0 0 0,-1-1 0 0,1 1 128 15,1-1-128-15,0-1 0 0,0-1 0 0,2-1 0 0,-1-1 0 0,1-3 0 16,2 0 0-16,0-3 144 0,-1-3-144 15,3-2 0-15,2-2 256 0,1-1-64 0,1-3-16 16,1-2 0-16,-1-3 16 0,-1-1 16 0,0-2 0 0,0 1 0 16,-1 2-32-16,-1 0-16 0,-1 2 0 0,-2 2 0 0,0 2-160 15,0 3 0-15,-1 2 0 0,-6 2 0 16,5 0 0-16,-5 0 0 16,6 5 0-16,0 2 0 0,-2 0 0 0,1 2 0 0,-1 3 0 0,0 0 0 15,1 1-320-15,-1-1 16 16,-1 0 0-16,2-1 0 15,-1-1-464-15,2 0-80 0,0-3-32 0,1-1 0 16,2-1-560-16,1-1-112 0,2-3-32 0,1-2 0 16,1-3-496-16,2 0-96 0,1-3-32 0,-1 0 0 15,-1-3 480-15,-1-1 112 0,0-3 16 0,-1 1 0 0,-2 0 1200 0,-1 0 240 0,-3 0 160 0,0 1-192 16,-4-1 960-16,-1 4 176 16,-3 1 32-16,-1 1 16 0,-2 2 800 0,-3 0 176 0,-1 3 16 0,0 1 16 15,-2 2-512-15,-1 2-96 0,-1 3-32 0,0 2 0 0,-1-1-816 16,1 4-160-16,0 4-48 0,1-1 0 0,0 1-336 0,0 1 128 15,1-1-128-15,2 1 0 0,0-1 0 0,2 0 0 16,2 0 0-16,1-2 0 0,2-2 0 0,1-1 128 16,0-1-128-16,2-3 0 0,2 0 144 0,2-2-144 15,0-2 192-15,3-1-192 0,0-2 192 0,1-1-192 16,0-2 192-16,1-3-192 0,0-3 256 0,-1-2-64 16,-1-1-16-16,1-1 0 0,1-2 144 0,0 2 48 15,-2 1 0-15,0 1 0 0,-1 2-32 0,-2 2 0 16,0 2 0-16,-2 2 0 0,2 1-128 0,-6 3-16 0,0 0-16 15,0 0 0-15,0 0-176 0,4 6 0 16,0 3 0-16,1 0 0 0,-1 0 0 0,1 1 0 16,-1 1 0-16,0 1 0 0,1 0 0 0,0-1-176 15,1-1 48-15,0 1 0 16,1-4-384-16,1 0-64 0,-1-1 0 0,2-2-16 16,0-2-592-16,1-1-112 0,0-2-32 0,0-1 0 15,0-1-144-15,1-3-16 0,0-2-16 0,0 0 0 16,-3-3 528-16,1 0 96 0,0 0 32 0,-1-1 0 0,-2-3 640 0,0 4 208 0,-3 2 0 0,0 2-160 15,1 0 800-15,-2 3 144 0,-2 4 48 0,0 0 0 16,0 0 240-16,0 0 48 0,0 0 16 0,0 0 0 16,3 6-608-16,-2 2-112 0,2 0-32 0,-1 1 0 0,0-1-144 0,1 2-48 15,1 0 0-15,0 0 0 0,0 0 208 0,2-1 48 16,2-2 0-16,-3 1 0 0,3-1 48 0,-1-2 16 16,1 0 0-16,0-2 0 0,0-2-192 0,-2-1-16 15,1 0-16-15,-1-1 0 0,0-2-16 0,-2-2 0 16,0 0 0-16,-1-2 0 0,0-1 128 0,-1 0 32 15,-1-2 0-15,-1 1 0 0,-1 1-96 16,-1 2-16-16,0-1 0 0,-1 2 0 16,-2 0 64-16,0 3 16 0,-1 1 0 0,0 2 0 0,-1 1-160 0,-1 3-48 15,0 1 0-15,-1 3 0 0,0 2-192 0,0 1 0 0,3 1 0 0,-2 2 0 16,2-1-208-16,1 2 64 16,-1 2 16-16,2 0 0 15,0-1-592-15,1 0-112 0,2-2-32 0,1 0 0 16,0 0-1936-16,4-2-384 0,-2-2-80 0</inkml:trace>
  <inkml:trace contextRef="#ctx0" brushRef="#br0" timeOffset="121170.68">4812 10354 31327 0,'-4'-20'1392'0,"3"12"272"0,1 0-1328 0,1 0-336 0,1 1 0 0,0 0 0 0,2 1 1120 0,-2-1 160 16,2 1 16-16,1 2 16 0,0 1-416 0,2 1-64 16,0 2-32-16,1 1 0 15,0 2-384-15,2 4-80 0,2 1-16 0,0 3 0 16,0 4-80-16,-1 1-32 0,0 1 0 0,0 5 0 0,-1 3-32 16,-2 5-16-16,-3 3 0 0,-2 3 0 0,-3 4 48 15,-3 4 16-15,-4 3 0 0,-2 3 0 0,-4 2-64 16,0 0-16-16,-1-2 0 0,-1-1 0 15,-2-2-144-15,-1-2-192 0,-1-3 32 0,-1-2 16 16,-3-5-288-16,-3-2-48 0,0-2-16 0,0-4 0 16,-2-2-1472-16,0-3-288 0,-1-2-64 0,-1-3-13312 15</inkml:trace>
  <inkml:trace contextRef="#ctx0" brushRef="#br0" timeOffset="121518.53">3153 10116 28383 0,'-12'-15'1264'0,"7"10"256"0,-2-2-1216 0,1 1-304 0,-1-1 0 0,-1 3 0 0,-2 0 768 0,1 3 112 15,-1 2 16-15,-1 4 0 16,-3 1-160-16,1 4-32 0,-1 4 0 0,0 2 0 0,-4 5-48 0,-1 4-16 16,-2 4 0-16,-9 18 0 0,2 0-128 0,0 3-48 31,1 3 0-31,4 3 0 0,1 1-272 0,3 1-64 16,4 2-128-16,0-1 192 0,2-1-192 0,5 0 0 0,1-3 0 0,5-4 0 0,2-3 0 15,4-4 0-15,6-4 0 0,0-2 0 0,3-5 0 0,4-4 0 0,1-2 0 0,8-1 0 31,5-4-688-31,5-4-176 16,3-5-32-16,7-4-9984 0,0-6-1984 0</inkml:trace>
  <inkml:trace contextRef="#ctx0" brushRef="#br0" timeOffset="122018.78">5276 11222 21183 0,'0'0'1888'0,"-2"-4"-1504"0,0 0-384 0,0-2 0 16,0 1 1888-16,1-2 304 0,1-1 64 0,0 1 16 15,1-1-544-15,1-1-96 0,1 0-32 0,2 0 0 16,1 0-640-16,0 0-128 0,0 0-16 0,1 1-16 16,1 2-256-16,-4 0-48 0,0 2-16 0,2 2 0 15,-6 2-256-15,6 2-48 0,-6-2-16 0,6 6 0 16,-2 3-160-16,-1 2 0 0,-3 2 0 0,-3 9 0 15,0 1 0-15,-1-1 128 0,-3-1-128 0,-1-1 128 0,0 1-128 16,-1 0 0-16,-1 0 144 0,1-1-144 0,1-3 0 0,2 0 128 16,0-2-128-16,2-3 0 0,-1-3 0 0,5-9 128 15,0 0-128-15,0 0 0 0,0 0 400 16,0 0 16-16,0 0 0 0,7 7 0 0,-7-7-208 0,11 2-32 16,1-3-16-16,1 0 0 0,3-3-160 0,-5 2 0 15,2-1 144-15,1 1-144 0,2-1 0 0,1 1 0 16,2-1 0-16,1 1 128 15,0 0-528-15,0-2-112 0,1 3 0 0,2-1-16 16,1 0-2784-16,0-2-544 0</inkml:trace>
  <inkml:trace contextRef="#ctx0" brushRef="#br0" timeOffset="122480.09">6053 10383 24879 0,'-9'-4'2208'0,"9"4"-1760"15,0 0-448-15,0 0 0 0,0 0 1168 0,0 0 160 0,0 0 16 0,0 0 16 16,0 0-80-16,6-4-32 16,-1 3 0-16,3-1 0 0,3-1-528 0,0 1-96 15,2-1-32-15,3 2 0 0,1 0-304 0,1 0-64 0,0-1-16 0,1 0 0 16,0-2-208-16,0 2 0 0,-2 0 0 0,0 0 0 16,-2 0-1696-16,-2 0-336 0,-1 2-64 0,-2-1-12272 15</inkml:trace>
  <inkml:trace contextRef="#ctx0" brushRef="#br0" timeOffset="122637.64">6100 10501 22111 0,'-22'6'1968'0,"12"-2"-1584"0,-3-1-384 0,2 0 0 15,1 2 1872-15,2-1 304 0,0 0 48 0,2 1 16 0,2-1-480 0,4-4-96 16,0 0 0-16,2 8-16 0,3-1-768 16,2-1-160-1,4 0-16-15,4-2-16 0,2 0-320 0,5 0-64 0,1-2-16 0,3-2 0 0,1-3-288 0,3-1 0 16,-1 0 0-16,4-3 0 15,2-1-2112-15,0-2-544 0</inkml:trace>
  <inkml:trace contextRef="#ctx0" brushRef="#br0" timeOffset="123109.32">8091 9658 17503 0,'-8'-13'768'0,"5"9"176"0,0-2-752 0,3 2-192 0,1-1 0 0,1 2 0 16,-2 3 3072-16,4-6 592 0,0 2 112 0,2 0 32 15,1-1-2336-15,2 2-448 0,3-1-112 0,4-1-16 0,0 2-192 0,5-2-64 0,2 1 0 0,3 1 0 16,0-1-224-16,1 1-48 0,1 0-16 16,-1 0 0-16,1-1-208 0,-2 1-144 15,-2 0 192-15,-1-1-192 0,-1-1 128 0,-2 2-128 16,-2-1 0-16,-3 2 0 31,-2 1-576-31,-3 0-160 0,-1 0-32 0,-2 0-16 0,-7 1-1392 0,0 0-256 0,0 0-64 0,0 0-6544 0,0 0-1312 0</inkml:trace>
  <inkml:trace contextRef="#ctx0" brushRef="#br0" timeOffset="123268.36">8442 9529 19983 0,'-16'0'880'0,"8"0"192"0,-2 1-864 0,0 2-208 16,-2 0 0-16,-1 1 0 0,-1 3 1664 0,0 1 272 0,1-1 64 0,0 3 16 0,0 2-352 15,2 3-80-15,0-1-16 0,2 3 0 16,1 1-480-16,2 2-80 0,0 0-32 16,0 2 0-16,1 0-464 0,2 1-112 0,0 0-16 0,0 1 0 15,2 2-256-15,0-1-128 16,1 0 0-16,0-1 128 0,0 2-128 0,1-2 0 15,0-1-160-15,1-1 160 0,-1 0-1984 0,0-1-288 0,0-1-64 0</inkml:trace>
  <inkml:trace contextRef="#ctx0" brushRef="#br0" timeOffset="123572.18">8537 10005 29487 0,'0'0'2624'0,"0"0"-2112"0,5-4-512 0,1 1 0 16,-6 3 800-16,8-2 48 0,-2 1 16 0,2 2 0 16,-2 0-128-16,3 2-32 0,-2 2 0 0,1 0 0 15,-1 3-464-15,0 1-112 0,-2 1 0 0,0 2-128 0,-3 0 160 0,-1 1-160 16,-2 1 128-16,-1 2-128 0,-3-2-144 0,-1 1-112 16,-3 1-32-16,0-1 0 0,1 1 288 0,1-3-160 15,-1-1 160-15,1-1-128 0,2-2 512 0,1-3 128 16,0 0 0-16,4-6 16 0,0 0 480 0,0 0 80 15,0 0 32-15,0 0 0 0,0 0-512 0,8 2-96 16,1-1-32-16,2-1 0 0,2-1-320 0,1 0-160 16,1 0 160-16,0 0-160 0,1 0 128 0,2-1-128 15,1 1 0-15,-1 0 0 0,2 1-128 0,0-1-128 16,0 0-32-16,1 0-12144 16,0 1-2432-16</inkml:trace>
  <inkml:trace contextRef="#ctx0" brushRef="#br0" timeOffset="124190.99">9840 9616 25791 0,'0'0'1152'0</inkml:trace>
  <inkml:trace contextRef="#ctx0" brushRef="#br0" timeOffset="125357.91">10016 9539 4607 0,'0'0'192'0,"0"0"64"0,0 0-256 0,0 0 0 0,0 0 0 0,0 0 0 16,0 0 3424-16,0 0 640 0,0 0 128 0,0 0 32 15,0 0-2240-15,0 0-448 0,3-5-96 0,-1 0-16 0,-1-1-144 0,0 0-48 16,0 0 0-16,-1 0 0 0,-1 1-352 0,-1-1-80 15,0 1-16-15,-1-2 0 0,0-1-192 0,0 1-32 16,-2-1-16-16,0 0 0 0,-2-1-160 0,0 2-16 16,-2 0-16-16,0 2 0 0,-1 0-96 0,0 2-32 15,0 0 0-15,-2 2 0 0,-1 1-64 0,0 2-16 16,-2 1 0-16,0 3 0 0,0 0-144 0,-1 3 0 16,1 2 0-16,-2 3 0 0,1 2 0 0,2-1 0 0,-1 2 0 15,2 0 0-15,2-1 0 0,2 0 0 0,3 1-192 0,1-2 192 16,3-1-160-16,1 1 160 0,1-2 0 0,3-1-144 15,3-1 144-15,1-2 0 16,2-3 0-16,3-1 0 0,2-2 0 0,0-2 0 0,0-2 0 0,2-3 0 0,0-3 176 0,3-3 16 16,1-2 0-16,-2-2 0 0,0-3 112 0,-1-3 16 15,0-2 16-15,-1-1 0 0,-1 0-16 0,-1-3 0 32,-1-2 0-32,-2 1 0 0,-1-2-96 0,-1 1-32 0,-1 0 0 0,-3 3 0 0,-2 3 32 0,0 3 0 15,-2 1 0 1,-1 3 0-16,-1 2 64 0,-2 3 16 0,0 1 0 0,1 4 0 0,-1 1-32 0,3 4 0 15,0 0 0-15,-6 4 0 0,1 1-272 0,-1 3 0 16,1 1 0-16,-1 2 0 0,1 4 0 0,-1 3 0 16,2 1 0-16,-1 3 0 15,2 2-128-15,1 0 128 0,1 0 0 0,1 0-144 0,0 2-80 0,2-2-16 16,0-1 0-16,3 1 0 16,0-3-560-16,1-1-112 0,0-2-32 0,1-1 0 31,-1-2-1200-31,3 0-240 0,0-2-48 0,1-3-7456 0,1-4-1488 0</inkml:trace>
  <inkml:trace contextRef="#ctx0" brushRef="#br0" timeOffset="125611.91">10208 9573 20207 0,'0'0'896'0,"0"0"192"0,2-5-880 0,-1-1-208 0,-1 6 0 0,2-5 0 0,-2 5 1360 0,4-4 240 16,-4 4 32-16,4-4 16 0,1 2-464 0,1 1-96 0,-1 2 0 0,2 1-16 16,0 2-480-16,-1 0-80 15,0 1-32-15,-2 3 0 0,2 1-288 0,-3 2-48 0,-2-1-16 0,-1 1 0 0,-1 0 160 0,-1 1 32 16,-3 0 0-1,0 1 0-15,-1 0 272 0,1 1 64 0,-3 0 16 0,0-2 0 0,2-1-320 0,0-1-64 32,2-2-16-32,1-2 0 0,0 0 144 0,3-6 32 15,0 0 0-15,4 4 0 0,1-1-144 0,2-1-32 0,1-2 0 0,1-2 0 0,2-1-272 0,2 0 128 16,-1-3-128-16,2 1 0 16,0-2-304-16,2 1-160 0,-1-3-48 0,0 2 0 15,1 1-2032-15,-1-1-400 0,2 0-96 0</inkml:trace>
  <inkml:trace contextRef="#ctx0" brushRef="#br0" timeOffset="125880.17">10669 9268 32655 0,'-7'-13'1440'0,"4"8"304"0,-2-3-1392 0,2 1-352 0,-1-1 0 0,-1 0 0 0,1 0 1456 0,1 3 208 16,3 5 64-16,0 0 0 0,-4-3-624 0,4 3-112 15,0 0-32-15,0 0 0 0,0 0-560 0,-4 7-112 16,-1 3-32-16,1 3 0 0,0 4-256 0,0 3 0 16,1 1 0-16,0 4 0 0,-2 1 0 0,1 4 0 15,-2 3 0-15,1 2 0 0,-2 3 128 0,1 1-128 16,-4 3 192-16,1 1-192 0,-1 0 128 0,-1-1-128 16,0 0 0-16,0-3 0 0,0 1-192 0,1-2-160 15,1-1-32-15,3-3 0 16,-4-1-720-16,3-4-160 0,1-1-16 0,1-3-16 15,3-3-2240-15,1-3-448 0,0 12-96 0,4-14-16 0</inkml:trace>
  <inkml:trace contextRef="#ctx0" brushRef="#br0" timeOffset="126147.62">10693 9831 23039 0,'0'0'1024'0,"2"-7"192"0,0 0-960 0,0-1-256 0,2 0 0 0,0 2 0 15,2-1 2240-15,-1 3 416 16,2-2 80-16,-1 1 16 0,2 0-1280 0,0 3-240 15,-1 1-48-15,1 2-16 0,0 1-592 0,0 1-128 0,-1 1-32 0,0 1 0 16,-3 2-416-16,0 2 0 0,-1 1 0 0,-3 1 0 16,0 0 0-16,-3 2 0 0,-1 2 128 0,-1 1-128 15,-3-2 144-15,-1 2-144 0,2 3 160 0,-3-2-160 0,2-2 0 0,0-1 128 16,3-1-128-16,-1-2 0 0,3-2 0 16,1-1 0-16,2 0 0 0,1-3 0 0,-1-5 0 0,5 5 128 15,3-2-128-15,2-2 0 0,1-1 128 0,3-1-128 16,3-2 0-16,1-1 144 0,2 0-272 0,2-2-64 15,1 1-16-15,2-1 0 16,-1-1-2288-16,1 1-464 0,0 1-96 0</inkml:trace>
  <inkml:trace contextRef="#ctx0" brushRef="#br0" timeOffset="126523.39">11302 9264 22111 0,'1'-6'1968'0,"2"-2"-1584"0,0-1-384 0,0 0 0 16,1 2 1184-16,-1-1 160 0,0 0 16 0,0 1 16 15,1 0 576-15,0 0 112 0,1 2 32 0,-1 0 0 16,0 2-592-16,-4 3-112 15,7-3-32-15,0 2 0 0,-7 1-480 0,6 0-112 0,1 1 0 0,0 2-16 16,1 3-368-16,0 1-64 0,-2 4 0 16,2 4-16-16,0 2-160 0,0 4-16 0,-1 3-128 0,0 6 192 15,-2 3-192-15,0 6 144 0,-2 3-144 0,-1 5 128 0,0 2-128 0,-2 3 0 16,-2 1 144-16,-2 0-144 0,-2-1 160 0,0 0-32 16,-3-1-128-16,-1-3 192 15,-2-3-64-15,0-2-128 0,-4-2 176 0,-1-3-176 0,-2-1-128 0,-1-2-144 16,-2-1-32-16,-1-2 0 15,-2-3-528-15,-4 0-96 0,-3-3-32 0,-3 0 0 16,-2-2-2640-16,-3-2-544 0</inkml:trace>
  <inkml:trace contextRef="#ctx0" brushRef="#br0" timeOffset="127009.04">9685 9161 11967 0,'-1'-6'1072'0,"-1"0"-864"15,-1-1-208-15,-1-1 0 0,0 1 2432 0,-2-1 432 16,1-1 80-16,-1 0 32 0,1 2-784 0,1 0-144 16,-1 2-48-16,1-1 0 0,-1 2-656 0,5 4-128 15,-5 0-16-15,-2 2-16 0,0 2-512 0,-1 4-96 16,-1 3-32-16,-1 4 0 15,-2 6-176-15,-1 5-48 0,-1 2 0 0,-1 5 0 0,1 5-80 0,0 5-32 16,-2 3 0-16,2 3 0 0,0 2-16 0,2 2 0 16,-1 0 0-16,5 0 0 0,1-1-192 0,4 0 144 0,1-2-144 0,3 0 128 15,1-4 16-15,1-2 0 16,2-3 0-16,2-2 0 0,4-2 32 0,2-3 0 0,-2-2 0 0,3-3 0 16,0-1-16-16,1-4 0 0,2-3 0 0,0-2 0 0,1-2-160 15,2-2-192-15,0-3 32 0,2-3 16 16,1-2-1568-16,0-2-304 0,0-3-64 0</inkml:trace>
  <inkml:trace contextRef="#ctx0" brushRef="#br0" timeOffset="128331.89">8083 10849 7359 0,'0'0'656'0,"0"0"-528"15,0 0-128-15,0 0 0 0,0 0 1104 0,0 0 192 0,0 0 48 16,0 0 0-16,-4-4-144 0,4 4-32 15,0 0 0-15,0 0 0 0,-4-4-16 0,4 4-16 0,0 0 0 0,-3-5 0 16,3 5-64-16,-4-4-16 0,4 4 0 0,0 0 0 0,-3-5 0 0,3 5 0 16,0 0 0-1,0 0 0-15,-4-4-192 0,4 4-32 0,-5-3-16 0,5 3 0 0,0 0-208 16,0 0-32-16,0 0-16 0,0 0 0 0,0 0-240 0,0 0-64 0,0 0 0 16,0 0 0-16,0 0-64 0,0 0 0 0,0 0-16 15,8 0 0-15,1 0 64 0,2 0 16 0,1 0 0 0,3-1 0 16,4 0-256-16,3-2 144 15,3 1-144-15,4 0 128 0,3 0 16 16,4 0 0-16,6-2 0 0,1 0 0 0,1-2 32 0,4 1 0 0,2-2 0 0,5 1 0 16,5-1-32-16,3 0 0 0,2 1 0 15,1-1 0-15,2 0-144 0,3 0 192 0,4 0-192 0,2 1 192 16,2-3-192-16,2 1 0 16,0 1 144-16,4-1-144 0,4 1 0 0,0 0 0 0,-2-3 0 15,3 2 128-15,6 2-128 0,-4 0 0 0,-3-2 128 16,0 2-128-16,0-1 0 0,2 3 0 0,0 0 0 15,-2 0 0-15,-5-2 0 0,0 2 0 16,0 1 0-16,-2-1 0 0,-1 1 0 0,-5 0 128 16,-6-2-128-16,-4 2 0 0,-1 0 0 0,-6 1 0 15,0-1 0-15,-3 2 128 0,-3-1-128 0,-4-1 0 16,-5-1 128-16,-3 1-128 0,-5-1 0 0,-2 0 144 0,-1 0-144 0,-2 0 0 0,-3-1 160 0,-2 1-160 31,-2 1 128-31,-2 0-128 0,-1 0 192 0,-1 1-32 0,-3 0-16 0,0-1 0 0,-2 2 48 0,0 0 0 31,-3 0 0-31,-1 0 0 0,-1 1-32 0,-3-1 0 0,-1 0 0 0,-6 1 0 0,0 0-32 0,0 0-128 32,0 0 192-32,0 0-64 0,4-2-128 0,-4 2 0 0,0 0 144 15,0 0-144 1,0 0-336-16,0 0-144 0,0 0-32 0,0 0 0 16,-6-3-544-16,1 2-112 0,-1 0-32 0,0-1-9760 15,-2 1-1968-15</inkml:trace>
  <inkml:trace contextRef="#ctx0" brushRef="#br0" timeOffset="129358.85">9549 11009 27471 0,'-11'-2'1216'0,"11"2"256"0,0 0-1184 0,0 0-288 0,0 0 0 16,0 0 0-16,0 0 896 0,0 0 112 16,0 0 16-16,0 0 16 0,0 0 0 0,9-2 0 15,2-1 0-15,4 1 0 0,5 0-512 0,3 0-96 16,3-2-32-16,4 1 0 0,2-1-32 0,0-1-16 15,0 1 0-15,0 2 0 0,0-2-128 0,-2 1-32 0,1 1 0 0,-1 0 0 0,-3 0-192 16,-1 0 128-16,-3 1-128 0,-2 1 0 16,-2 0 0-16,-2-1 0 0,-3 0 0 0,-2 0 0 15,-2 1-672-15,-2 0-32 16,-8 0 0-16,0 0 0 0,0 0-320 0,0 0-64 0,-6-3 0 0,0-1-16 16,-4 0 32-16,-2 1 16 0,-1-2 0 15,-1 2 0-15,-1 0 544 0,0 1 128 0,-1 0 0 16,2 1 16-16,1 0 496 0,-2 1 112 0,0 0 16 0,1 1 0 15,1 2 496-15,0 0 96 0,1 1 32 0,2 2 0 0,2 0-224 0,0 3-32 16,1 2-16-16,2 3 0 0,-1 2-384 16,3 3-80-16,1 0-16 0,0 2 0 0,1 2 0 0,1 2 0 0,1-1 0 0,0 1 0 15,1-1 0 1,1 3-128-16,2-1 192 0,-3 0-64 0,1-1-128 0,0-1 192 16,1-2-192-16,-1-1 192 0,-2 0-192 0,1-3 192 15,-1-1-192-15,1-3 192 0,-1-1-64 0,0-1 0 16,0-3 0-16,-2 0 0 0,1-9 160 0,-1 6 32 15,1-6 0-15,0 0 0 0,-5 3 288 0,5-3 64 0,-7 0 16 0,0-2 0 16,0-2-112-16,0 0 0 16,-1-3-16-16,-1 1 0 0,-2-2-256 0,0 0-48 15,0 1-16-15,0-1 0 0,0-1-240 0,1 1 144 16,0 1-144-16,2 0 128 0,0 1-128 0,0-1 0 0,2 1 0 0,-1 1 0 16,0 1-208-16,2 0-80 0,0 1-16 15,5 3 0-15,0 0-2416 0,0 0-480 0,0 0-112 16</inkml:trace>
  <inkml:trace contextRef="#ctx0" brushRef="#br0" timeOffset="129817.34">10024 11622 3679 0,'0'0'160'0,"0"-6"32"0,-1-2-192 0,1 1 0 0,1-2 0 0,2 0 0 15,2-1 6848-15,0 0 1344 0,1 2 256 0,1-1 48 0,1 0-5872 0,2 1-1184 0,2 1-224 0,0 0-64 32,0 3-592-32,-1 0-128 0,-1 2-32 0,0 2 0 15,2 0-224-15,-2 2-48 0,-1 2-128 0,-1 1 192 0,-1 4-192 0,-1 1 0 0,-3 1 128 0,-2 2-128 0,-1 1 0 0,-1 2 0 16,-2-1 128-16,-2 3-128 0,0 0 0 0,-2 2 128 15,-1 1-128-15,-1 0 0 16,0-1 128-16,2-2-128 0,-3 0 0 0,2-1 0 0,-1-3 128 0,1-1-128 31,0-2 0-31,3-2 0 0,2-1 336 0,0-2-16 16,3-6-16-16,2 6 0 0,-2-6 64 0,5 4 16 0,3 0 0 0,2-1 0 16,1-2-224-16,2-1-32 15,4 0-128-15,2-1 192 0,2-2-192 0,1 0 144 16,-1-1-144-16,0 0 128 0,1 0-128 0,0 0 0 15,0-1 0-15,-2 1 0 0,-2-1 0 0,-1 2 0 0,-3 0-144 16,-1 0 144 0,-2-1-448-16,-1 2 32 0,-2 0 0 0,-8 2 0 15,0 0-144-15,0 0-16 0,0 0-16 0,0 0 0 16,0 0-1040-16,0 0-208 0,0 0-32 0,0 0-8880 16,0 0-1792-16</inkml:trace>
  <inkml:trace contextRef="#ctx0" brushRef="#br0" timeOffset="131949.18">13275 10099 27071 0,'0'0'1200'0,"-5"-2"240"0,1-1-1152 0,1-1-288 0,3 4 0 0,0 0 0 15,0 0 576-15,0 0 48 0,0 0 16 0,0 0 0 16,0 0-32-16,7-3 0 0,3 1 0 0,3 0 0 15,4 1-192-15,2 0-32 0,3-1-16 0,-2 1 0 16,2-1-112-16,0 1-32 0,-1 0 0 0,1 0 0 16,0 1-96-16,-1-1-128 0,-2 0 176 0,-1 0-176 15,-2-1 0-15,-1 0 0 0,-1 1 0 0,-2 1-192 16,-1 1-1808-16,-2 0-368 0,-3 0-64 0,-6-1 0 0</inkml:trace>
  <inkml:trace contextRef="#ctx0" brushRef="#br0" timeOffset="132148.82">13271 10312 34095 0,'-5'0'3024'0,"5"0"-2416"0,0 0-480 0,0 0-128 16,0 0 0-16,0 0 0 16,0 0 0-16,0 0 0 0,0 0 192 0,9 3 128 15,3 0 32-15,1-1 0 0,2 1-48 0,4-2-16 16,2 0 0-16,1-1 0 0,0 0-96 0,1 0 0 0,-1 0-16 0,1-1 0 15,1-2-176-15,-2 2 0 0,-2-3 0 0,0 1 0 16,0 0-1728-16,-2 1-256 0,0 0-64 16</inkml:trace>
  <inkml:trace contextRef="#ctx0" brushRef="#br0" timeOffset="133967.7">15353 9323 4607 0,'0'0'192'0,"0"0"64"0,1-8-256 0,1 0 0 16,0 0 0-16,0 1 0 15,0-1 2640-15,1 0 496 0,-1 1 80 0,0 0 32 16,0 0-1296-16,0 1-256 0,1-1-48 0,-1 1-16 0,-1-2 32 0,1 1 0 16,0 2 0-16,1 0 0 0,-1 0 16 0,-2 5 16 15,0 0 0-15,0 0 0 0,0 0-528 0,0 0-96 16,0 0-32-16,0 0 0 0,0 0-528 15,2 8-128-15,-1 0 0 0,-1 5-16 0,0 2-144 0,0 3-32 16,0 1 0-16,0 3 0 0,0 1-192 0,0 3 176 0,0 0-176 16,-1 2 160-16,1-3-160 0,0 2 0 0,0 0 0 0,0-2 128 15,0-1-128-15,1 0 0 0,0-2 0 0,0 0 0 32,0-3-384-32,3-1-176 0,-2-3-16 0,1 0-16 15,2-2-2096-15,0-2-400 0,2-1-96 0</inkml:trace>
  <inkml:trace contextRef="#ctx0" brushRef="#br0" timeOffset="134347.23">15865 9209 23039 0,'-3'-17'2048'0,"0"9"-1648"0,-1 0-400 0,0-1 0 0,-2 1 2528 0,0 0 416 16,-1 1 96-16,-1 3 16 15,-1 1-1696-15,-1 2-336 0,0 2-64 0,0 2 0 0,0 2-352 0,0 4-64 16,0 2-16-16,-1 4 0 0,0 2-304 0,1 4-64 15,0 0-16-15,3 2 0 0,-2 2-144 0,1 2 0 16,0-1 0-16,4 1 0 0,3-1 0 0,2 1 0 31,1 2 0-31,4-2 0 0,1-1-160 0,2-3 160 0,0-4 0 0,2-2-144 0,0 0 144 0,1-4 0 16,0-3 0-16,1-2 0 0,1-2 0 0,-1-2 0 0,0-3 0 16,0-2 128-16,-1-4 0 0,-1 0 0 0,0-2 0 0,-1-3 0 15,-2-1 64-15,-1-1 0 0,-2-3 16 0,-2-1 0 16,-2 3 64-16,-2-2 16 0,-2 1 0 0,-2 2 0 15,-2 1 176-15,-1 1 48 0,-1 2 0 16,0 1 0-16,-4 3-304 0,0 1-48 0,-1 2-16 0,1 1 0 16,-3 2-144-16,2 3 0 0,0 2-160 0,1 0 160 15,-1 1-256-15,2 0 32 16,1 0 16-16,2 2 0 0,2 0-528 16,1-1-96-16,3 0-32 0,3-2 0 15,3 0-1824-15,3 0-384 0,1-3-64 0,3-1-11552 0</inkml:trace>
  <inkml:trace contextRef="#ctx0" brushRef="#br0" timeOffset="134629.22">16137 9266 31327 0,'-10'-6'1392'0,"10"6"272"0,-2-7-1328 0,-2 1-336 0,2-1 0 0,1 2 0 15,2 0 944-15,3 1 112 0,-1-1 32 0,5 1 0 0,3 0-160 0,1-1-32 16,1-1 0-16,2 1 0 0,3 1-336 0,2 0-80 16,1 1-16-16,1 0 0 15,2 0-192-15,0-2-32 0,1 2-16 0,-2 1 0 0,2-1-224 0,-2 1 128 0,-1 0-128 0,-1 1 0 16,-2 0 0-16,0 1 0 0,-5 0 0 0,1 1 0 31,-3 0-512-31,-1 1-160 0,-2 2-32 0,-3-1 0 16,-6-3-1712-16,0 0-336 0,0 5-80 0,-2 1-6880 15,-2-2-1360-15</inkml:trace>
  <inkml:trace contextRef="#ctx0" brushRef="#br0" timeOffset="134820.49">16369 9203 7359 0,'0'0'656'0,"-6"-1"-528"15,1-2-128-15,-1 1 0 0,6 2 4416 0,-5-1 832 16,1-1 192-16,4 2 16 0,-6 1-2576 0,6-1-512 16,-5 3-96-16,0 2-32 0,2 0-976 0,0 3-208 15,-1 1-32-15,1 1-16 0,0-1-416 0,0 5-80 16,2 1 0-16,0 3-16 0,-1-1-176 0,0 2-16 15,0 2-16-15,-1 1 0 0,0 0-288 0,1 0 160 16,0 0-160-16,0 0 128 0,0 0-128 0,2-1 0 0,0-1 0 0,2-2 0 16,0 0-192-16,1-2-64 15,0-1 0-15,1-2-16 16,0-1-1744-16,0-1-352 0,2-2-64 0,1 0-13264 0</inkml:trace>
  <inkml:trace contextRef="#ctx0" brushRef="#br0" timeOffset="135121.07">16604 9533 33695 0,'7'-11'1488'0,"-3"5"304"0,2 0-1424 0,0-1-368 0,2 0 0 0,0 2 0 16,1-1 880-16,1 2 96 0,1 0 32 0,0 1 0 16,1 1-240-16,0 2-32 0,0 0-16 0,-1 2 0 0,-2 2-480 0,-1-1-112 15,0 2 0-15,-1 3-128 0,-3 1 0 0,-1 1 0 16,-1 0 0-16,-2 1 0 0,0 2 128 0,-3-1-128 15,-2 0 0-15,-1 1 0 16,2 2 128-16,-3-1-128 0,1-2 0 0,-1 0 0 0,2-1 192 0,0-1-192 16,2-1 192-16,2-2-192 0,0-1 352 0,1-6-32 15,0 0-16-15,4 5 0 0,-1-1-80 0,4-1-16 16,2 1 0-16,1-3 0 0,0-2-64 0,2-1-16 0,1 0 0 0,2 0 0 16,2-1-128-16,0-1 0 0,2 1 0 0,0 0 0 15,0 0-1152 1,0-1-320-16,2 1-64 0,-1 1-10352 0,-1 0-2064 15</inkml:trace>
  <inkml:trace contextRef="#ctx0" brushRef="#br0" timeOffset="135703.45">15271 10231 22111 0,'-13'-10'976'0,"7"7"208"15,-2-1-944-15,-1 1-240 16,-2 1 0-16,2-1 0 0,1 1 1776 0,1 1 304 0,-2-2 64 0,1 2 16 0,2 1-496 0,0 0-112 31,3-1-16-31,3 1 0 0,0 0-816 0,0 0-160 0,9 2-48 0,4 0 0 0,4-1-208 0,5-1-48 16,3-1-16-16,6-3 0 0,7 1-32 0,6 0 0 15,5-1 0-15,10 0 0 0,4 0-32 0,5-2-16 32,2 1 0-32,6 0 0 0,6 2 0 0,2 0 0 0,0-2 0 0,1 1 0 0,3-1-32 0,4 0-128 15,1 0 192-15,0 2-64 0,-4-3-128 0,0 1 0 16,0 2 0-16,-4 0 128 0,-7-3-128 0,-6 2 0 15,-5-1 144-15,-7 2-144 0,-5 1 0 0,-5 0 144 16,-7-1-144-16,-4 2 0 0,-5 0 0 0,-6-1 0 16,-4 1 0-16,-7 0 0 0,-3 0 0 15,-4 0-320-15,-3-1 32 0,-7 2 16 16,0 0-416-16,0 0-80 0,-11 0 0 0,-4 2-16 16,-3 0-2096-16,-4 2-400 0</inkml:trace>
  <inkml:trace contextRef="#ctx0" brushRef="#br0" timeOffset="136237.51">16094 10703 24879 0,'0'0'2208'0,"-2"-4"-1760"31,2-3-448-31,0 2 0 0,-1-1 960 0,1 6 96 0,-1-4 32 0,1 4 0 0,0 0 496 0,0 0 96 16,0 0 32-16,-8 4 0 0,-1 2-1200 0,-1 4-256 15,-1 2-32-15,-1 3-16 0,-1 3 32 0,-3 1 0 16,1 3 0-16,0 3 0 0,-1-1-48 0,1 0 0 16,-1 0 0-16,2-1 0 0,1 0-64 0,1-1-128 15,0-2 176-15,3-2-176 0,2-4 192 0,2-2-192 16,-1-1 192-16,2-2-192 0,2-2 288 0,2-7-48 0,0 0-16 0,0 0 0 15,0 0 80-15,0 0 16 16,0 0 0-16,6-7 0 0,2-2-96 0,2-3-16 16,1-3 0-16,1-3 0 0,1-3-208 0,2-2 176 15,0-2-176-15,0-2 160 0,1 0-32 0,-1 2 0 16,-1 3 0-16,1 3 0 0,-3 2-128 0,-1 4 0 16,-1 2 0-16,0 2-176 0,-4 3 336 15,1 1 64-15,-1 2 16 0,-6 3 0 0,0 0-112 0,0 0 0 16,7 3-128-16,-1 3 192 0,-2 2-192 0,-1 2 0 0,1 2 128 0,-1 2-128 15,0 1 0-15,0 3 128 0,2 1-128 0,-1-1 0 16,2 0 0-16,-3 0 128 0,1-1-128 0,1 2 0 0,1-3 0 0,-1 1 0 16,-1-2 128-16,1 1-128 0,-1-2 0 0,-2-2 0 15,2-1 0 1,-1 0 0-16,0-2-224 0,0-1-96 0,0-3 0 0,-1-1-16 16,-2-4-1648-16,0 0-336 0,0 0-64 0,0 0-13744 15</inkml:trace>
  <inkml:trace contextRef="#ctx0" brushRef="#br0" timeOffset="136428.39">15844 10722 20271 0,'0'0'1792'0,"0"0"-1424"0,0 0-368 0,0 0 0 15,6-3 3376-15,0-1 592 0,2 2 128 0,2 0 32 16,3 0-3168-16,3 1-640 0,1-1-128 0,3 1-32 15,2 0 176-15,2 0 48 0,1 0 0 0,1 1 0 16,0 0-176-16,-2-1-16 0,1 0-16 0,-2-1 0 31,-1-1-816-31,-1 1-144 0,-1-1-48 0,2 2-9840 0,-1-4-1968 0</inkml:trace>
  <inkml:trace contextRef="#ctx0" brushRef="#br0" timeOffset="136983.47">16701 10866 25391 0,'0'0'1120'0,"0"0"240"0,0 0-1088 0,0 0-272 16,0 0 0-16,0 0 0 0,0 0 576 0,0 0 64 15,0 0 16-15,0 0 0 0,0 0 528 0,-1-6 96 16,0 1 32-16,0-2 0 0,0 0-336 0,-1 0-64 15,-1 2-16-15,1-3 0 0,0-1-128 0,-1 0-48 0,-2-1 0 0,0 2 0 16,-1 0-96-16,1 1-32 0,-2 2 0 0,-1 0 0 16,0 1-304-16,-2 2-64 0,-1 1-16 0,-4 2 0 15,1 1-208-15,-1 3 144 0,-2 3-144 0,1 1 128 16,-1 2-128-16,2 2 0 0,1 3 0 16,-1-1-176-16,2 1 176 0,2 0 0 15,1-1 0-15,4 1-128 0,0 0 128 0,3 1 0 0,1-3-144 0,3-1 144 16,2 0 0-16,1-2-176 0,3-1 176 0,2-1-128 15,0-2 128-15,3-3 0 0,3 0 0 0,-1-4-128 0,3-2 128 16,-2-2 0-16,2-4 160 0,-1-2-160 0,1-2 160 0,-1-1-160 16,-1-4 160-16,0-2-160 0,0-4 144 15,0-3-144-15,-3 0 128 16,0-2-128-16,-1 0 0 0,0 0 0 0,-1 1 128 0,-1 0-128 0,-2 2 128 0,-1 3-128 16,-2 2 192-16,-1 3-64 0,-1 1 320 0,-2 4 64 15,-2 1 16-15,1 2 0 0,-1 2-80 0,0 1-32 16,0 2 0-16,2 4 0 0,-6-2-240 0,2 2-48 15,4 0-128-15,-6 4 192 0,1 1-192 0,0 3 0 16,1 2 0-16,1 2 0 0,-2 2 0 0,2 3 0 0,1 1-160 0,1 1 160 16,0 2 0-16,0 2-160 0,1 2 160 15,1-1 0-15,1 0-176 0,0 1 176 16,1 1-160-16,2-1 160 16,0-1-640-16,1 0-48 0,-1 0 0 0,2 0 0 15,1-4-1312-15,-1 1-272 0,-1-1-48 0,0-1-8832 0,2-3-1776 0</inkml:trace>
  <inkml:trace contextRef="#ctx0" brushRef="#br0" timeOffset="137283.98">16950 11060 23039 0,'0'0'1024'0,"-1"-6"192"0,-2-1-960 0,2 1-256 16,0-2 0-16,1 2 0 0,1 0 2592 16,2 1 480-16,0 0 80 15,-3 5 32-15,5-2-1648 0,2 1-336 0,1 0-64 0,-1 2-16 16,1 1-656-16,0 1-128 0,1 2-16 0,-2 1-16 0,0 1-304 0,-2 2 160 15,1 2-160-15,-3 0 128 0,-2 0-128 0,-2 1 0 16,-2 1 144-16,0 0-144 0,-3 0 160 0,-2 2-32 16,-3-2-128-16,1 0 192 0,-1-1-192 15,2 0 176-15,-1 0-176 0,0-1 160 0,1-2-32 0,2 0-128 16,3-1 192-16,1-3-64 16,3-5 208-16,0 0 48 0,0 0 0 0,0 0 0 15,5 5-112-15,3-3-16 0,2-1 0 0,2-2 0 0,2-1-112 0,3-2-16 0,1-1-128 0,2-2 192 16,0 1-192-16,0-1 0 0,0 0 0 15,-1 1 0-15,1-2-768 0,-1 0-112 0,0 2-16 0,0-1 0 16,-2 1-2624-16,-1-1-544 0</inkml:trace>
  <inkml:trace contextRef="#ctx0" brushRef="#br0" timeOffset="138121.28">17003 10246 26719 0,'0'0'1184'0,"0"0"240"0,0 0-1136 0,4-5-288 0,-2 0 0 0,1 0 0 16,2 1 1296-16,0 1 208 0,0-2 32 0,2 2 16 16,3 0-336-16,0 0-80 0,0 1-16 0,1 0 0 15,-1 1-416-15,1 0-64 0,-1 1-32 0,0 1 0 16,-1 1-416-16,-2 1-64 0,0 2-128 0,-2 0 176 15,0 1-176-15,-2 0 0 0,-2 2 0 0,-1 1 0 16,-1 1 192-16,-2 0-32 0,-2 0-16 0,1 1 0 16,-3 0-144-16,1 0 0 0,-1 1 0 0,1-1 128 15,-1-3-128-15,0 0 0 0,1 0 0 0,0-2 128 0,2-1-128 0,-2 0 0 16,6-5 0-16,0 0 0 16,0 0 128-16,0 0-128 0,4 6 0 0,0-2 128 0,2 0-128 15,1-1 0-15,1 0 0 0,2-1 128 0,1 1-128 0,1-1 0 16,0 0 0-16,1 1 0 0,2 1 128 0,-3-1-128 15,-2 0 0-15,0 0 128 0,-2 1 32 0,-1 0 0 16,-2-1 0-16,-5-3 0 16,0 0 0-16,0 0 0 0,0 6 0 0,-1-1 0 0,-2 1 208 0,-4 1 32 15,-1-3 16-15,-3 0 0 0,-3 1-64 0,0-1-16 16,-1-1 0-16,-1 2 0 0,1-1-112 0,-3 0-32 16,0-1 0-16,-1 0 0 0,1-1-192 0,2 1 128 15,0-2-128-15,2 0 0 0,0-1 0 0,2 0 0 16,1-1-176-16,1 0 176 15,1-1-2048-15,1 1-272 0,1-2-64 0</inkml:trace>
  <inkml:trace contextRef="#ctx0" brushRef="#br0" timeOffset="144152.32">9554 12591 16175 0,'0'0'704'0,"0"0"176"0,0 0-704 0,0 0-176 0,-5-1 0 0,5 1 0 16,-5-3 1008-16,5 3 160 0,0 0 48 0,0 0 0 16,-5-3 256-16,5 3 48 0,-3-5 16 0,2-1 0 15,1 0-480-15,2-1-96 0,1-1 0 16,3 1-16-16,-1-1-64 0,4-2-16 0,2 0 0 0,2-1 0 15,1-1-288-15,4 0-48 0,4 0-16 0,1-3 0 16,1 1-128-16,2 0-16 0,0 2-16 0,0-1 0 0,0 0-32 16,-2 2-16-16,0 3 0 0,-2 0 0 15,-1 4-176-15,0 0-128 0,-2 3 144 0,-3 2-144 16,-1 3 0-16,0 1 0 0,-2 2 0 0,0 1 0 16,-1 3-128-16,-1 3-32 0,-1 1 0 0,-1 2 0 15,-1-1-768-15,-2 1-160 0,0-1-16 0,-2 1-16 16,1-1-1808-16,-2-1-352 0,-1 0-80 0,0-3-16 0</inkml:trace>
  <inkml:trace contextRef="#ctx0" brushRef="#br0" timeOffset="144346.5">9956 12518 17503 0,'0'0'1552'0,"-7"0"-1232"0,2 1-320 0,-2 1 0 16,-1 2 2048-16,0 0 336 0,-2 2 80 0,0 1 16 0,0 3-1056 0,-1 2-208 31,0 2-32-31,0 1-16 0,-1 3-544 0,2 0-112 0,-1 2-32 0,-1 1 0 15,-1 2-128-15,2 1-32 0,2 3 0 0,0 0 0 0,0-2-144 0,3 1-48 32,1-2 0-32,4-1 0 0,1-1 112 0,3-1 16 15,2-2 0-15,3-2 0 0,3 0-32 0,-2-1 0 16,2-1 0-16,2-2 0 0,0-2-224 0,1-1-160 16,1-3 32-16,3 0 0 0,1-3-768 0,1 0-160 0,0-3-32 0,2-2-13488 15</inkml:trace>
  <inkml:trace contextRef="#ctx0" brushRef="#br0" timeOffset="144818.67">10255 12952 19343 0,'-10'5'848'0,"10"-5"192"0,-6 4-832 0,-1 1-208 0,0 0 0 0,1 2 0 16,-1 1 2176-16,2-1 384 0,-1 3 64 0,2 0 32 31,-1 0-1584-31,2 1-320 0,0-1-64 0,1 0-16 16,0 0-192-16,2-3-32 0,0 0-16 0,0-7 0 15,2 6-48-15,-2-6 0 0,0 0 0 0,0 0 0 16,0 0 16-16,0 0 0 0,7-2 0 0,1 0 0 16,0-2-32-16,-1-3-16 0,1 1 0 0,0-5 0 15,1-3-32-15,-1 1 0 0,1 0 0 0,0 0 0 16,-1 0-112-16,-1 2-16 0,0 2-16 0,-2 2 0 0,0 2-176 0,-5 5 192 16,0 0-192-16,0 0 192 0,0 0-192 0,5 5 128 15,1 4-128-15,-4 2 128 0,0 1-128 0,0 0 0 16,1 0 0-16,-1 2 0 0,0-1 0 0,0 0 0 15,2-1 0-15,-1-1 128 0,1-2-128 0,1-1 0 16,-2-2 0-16,2-1 0 0,1-2 0 0,1-2 128 16,0-1-128-16,1-1 128 0,-1-4 80 0,0 0 16 15,2-3 0-15,1-2 0 0,0-1 16 0,1-1 0 16,1-2 0-16,0-3 0 0,0 1 0 0,0 1 0 16,-1 0 0-16,-1 2 0 0,-1 2-240 0,-1 3 0 0,-2 3 128 0,0 0-128 15,-6 5 0-15,0 0 0 16,0 0 0-16,7 4 0 0,-1 0 0 0,-3 3-160 15,1 2 32-15,-2 0 0 0,1 0-16 0,0 2 0 16,1 0 0-16,1 4 0 0,2-2 144 0,-2-2 0 0,2-1 0 31,1-2-1424-31,0 0-256 0,3-2-48 0,1-3-16 16,4-3-1392-16,-1-1-256 0,4-2-64 0,-1-3-8672 0</inkml:trace>
  <inkml:trace contextRef="#ctx0" brushRef="#br0" timeOffset="145105.29">10828 12939 4607 0,'2'-12'400'0,"-2"12"-400"0,-1-6 0 0,-1 0 0 0,-1 1 3760 16,-2 3 656-16,-1-1 144 0,-1 1 32 0,-1 1-2096 0,0 2-400 15,-1 2-96-15,-1 1-16 0,-1 0-880 16,1 2-176-16,0 1-32 0,0 1-16 0,-1 0-432 0,1 1-96 16,2-1-16-16,-1 1 0 0,0 0-160 0,2 0-48 15,2 1 0-15,0-2 0 0,2 0 80 0,1 0 16 16,1-2 0-16,1-6 0 16,0 0-96-16,3 7-128 0,-3-7 176 0,7 4-176 0,-1 0 144 0,2-3-144 15,0-1 0-15,-1-1 144 0,2-3-144 0,-1 0 160 16,0-3-160-16,-1 0 160 0,1-2-160 0,-1 0 192 15,-1 0-192-15,0 2 192 0,-2-1-192 0,1 2 128 16,-2 1-128-16,-3 5 128 0,4-3-128 0,-4 3 160 16,0 0-160-16,0 0 160 0,0 0-160 0,6 3 0 0,-1 1 0 15,0 1 0-15,-1 0 0 0,0 2 0 0,1 1 0 0,-1-1 0 16,0 0 0-16,0-1 0 16,1 1 0-16,1-1 128 0,-6-6-256 0,8 5-64 0,-2-1-16 15,3-1 0 1,0-1-2176-16,1-2-432 0,0-1-96 0</inkml:trace>
  <inkml:trace contextRef="#ctx0" brushRef="#br0" timeOffset="145391.68">10970 12931 18303 0,'0'0'816'0,"0"0"160"0,0 0-784 0,0 0-192 0,0 0 0 0,0 0 0 0,-5 0 1376 16,5 0 224-16,0 0 64 0,-3 6 0 0,3-6-800 0,-1 7-160 16,1 1-16-16,1-1-16 15,5 1-224-15,-2 1-32 0,3 0-16 0,1-1 0 0,-1 0 192 0,2 0 48 16,1-2 0-16,0 0 0 0,0-2 16 0,0 0 16 15,1-2 0-15,1-1 0 16,-2-1-400-16,0 0-80 0,-2-2 0 0,2-2-16 0,-2 0 80 0,-1-2 0 0,-2 2 16 16,0-3 0-1,-1 0-112-15,-3-1-32 0,-1 0 0 0,-1 3 0 0,-1-1 176 0,-3 2 16 16,-1 1 16-16,-1 0 0 0,-1 2 32 0,0 2 0 16,-2 2 0-16,-1 0 0 0,-1 2-176 0,0 3-48 15,-1 2 0-15,1 2 0 0,0 0-144 0,1 1 0 16,0 2 0-16,1-1 0 0,2 1-208 0,1 0-32 0,-1-2 0 0,3-1 0 31,0 0-848-31,3-1-160 0,0-2-32 0,2-1-8944 0,1-3-1776 0</inkml:trace>
  <inkml:trace contextRef="#ctx0" brushRef="#br0" timeOffset="145731.45">11220 12451 32655 0,'0'-20'1440'0,"1"11"304"0,0 0-1392 0,2-2-352 0,3 0 0 0,-1 2 0 0,1 1 576 0,0 0 64 0,1 2 0 0,1 0 0 16,1 2 384-16,-1 3 96 0,1 1 16 0,1 3 0 15,1 3-592-15,1 1-112 16,1 4-32-16,1 4 0 0,-1 2-48 0,-1 4-16 15,-1 2 0-15,0 2 0 16,-1 4 128-16,0 3 32 0,-2 3 0 0,0 3 0 16,-5 0-240-16,0 4-64 0,-3 2 0 0,-3 3 0 15,0 3-192-15,-5 0-192 0,0 3 48 0,-3-1 0 16,-1-3 144-16,-3 0-128 0,0-3 128 0,-3-1-128 16,0 0-464-16,-2-4-96 0,-1-4-16 0,-2-2 0 15,-3-2-1296-15,-2-2-272 0,-5-2-48 0,-2-3-8400 16,-4-3-1680-16</inkml:trace>
  <inkml:trace contextRef="#ctx0" brushRef="#br0" timeOffset="146084.31">9625 12431 23039 0,'-4'-14'1024'0,"3"7"192"0,-1-1-960 0,1-1-256 0,-1-1 0 0,0 1 0 16,1 0 1184-16,-4 2 192 0,0-1 32 0,0 1 16 16,1 2 64-16,-2 0 16 0,0 3 0 0,-2 2 0 15,0 2-608-15,1 4-128 0,-2 2-32 0,-1 4 0 16,-1 4-80-16,0 5-16 0,-1 4 0 0,0 4 0 15,1 6-288-15,-1 3-64 0,-2 1-16 0,2 5 0 0,1 2-48 16,1 4-16-16,2 2 0 0,0-1 0 0,2 1-208 16,3 0 0-16,1-2 0 0,4 2 0 15,4-6 0-15,1-2 0 0,4-4 0 0,3-4 0 0,2-3-288 0,5-1 0 16,3-3 0-16,6-3 0 16,4-3-1440-16,9-4-304 0,9-6-48 0</inkml:trace>
  <inkml:trace contextRef="#ctx0" brushRef="#br0" timeOffset="146627.01">11638 13288 13823 0,'0'0'608'0,"0"0"128"0,0 0-592 0,0 0-144 16,-3-4 0-16,-1-1 0 0,2 2 3040 0,1-1 576 0,1-1 112 0,0-1 32 31,-2 1-1520-31,4 0-320 0,-2-2-48 0,3 1-16 16,1-1-704-16,0-1-128 0,1 1-48 0,1 0 0 0,3 0-480 0,-2 2-112 16,3-1 0-16,1 2-16 15,0 1-64-15,-1 3-16 0,-1 1 0 0,0 2 0 16,-3 3-288-16,0 1 160 0,-2 3-160 0,-1 2 128 0,-3 1-128 0,-4 3 160 0,-1 1-160 0,-2 2 160 15,-1 0-160-15,0 1 160 0,-1-1-160 0,0 1 160 16,-1-1-160-16,1 0 0 0,2-4 144 0,2-1-144 16,0 0 0-16,-1-3 144 0,3-3-144 0,1-1 0 15,2-7 368-15,0 0-48 16,2 5 0-16,-2-5 0 0,7 5-128 0,0-3-16 0,3-1-16 16,3-1 0-16,3 0-160 0,1-1 128 0,1-3-128 0,1-1 128 15,0 0-128-15,3-1 0 16,2 1 0-16,0 0 128 0,0 2-480 15,1 0-96-15,1-1-32 0,-1 2 0 0,-1 0-1632 0,0 0-320 0,-1 0-64 0</inkml:trace>
  <inkml:trace contextRef="#ctx0" brushRef="#br0" timeOffset="147102.1">12222 12620 28559 0,'0'0'2544'0,"0"0"-2032"15,0 0-512-15,0 0 0 0,0 0 1104 0,0 0 128 16,0 0 32-16,4-4 0 0,3 0-272 0,0 0-48 16,1 1-16-16,3 0 0 0,3-1-480 0,1 2-80 0,1 0-32 0,2 1 0 15,0 0-144-15,0 0-48 0,2 0 0 0,-1 0 0 16,-3-2-144-16,0 2 0 16,-2 2 0-16,-1 0-176 0,-1 1-624 0,-2-1-128 0,-2 1-32 0,-3 2-9712 15,-1 2-1936-15</inkml:trace>
  <inkml:trace contextRef="#ctx0" brushRef="#br0" timeOffset="147277.24">12179 12795 32191 0,'0'0'1424'0,"0"0"304"0,0 0-1392 0,0 0-336 0,0 0 0 0,0 0 0 0,0 0 512 0,7-2 16 15,0 0 16-15,4 0 0 0,3-2-32 0,2 1 0 16,3 0 0-16,2 0 0 15,1-1-256-15,2 1-64 0,1-1-16 0,3-1 0 16,0 1-1216-16,1-2-240 0,-1 1-64 0,3-2-13584 0</inkml:trace>
  <inkml:trace contextRef="#ctx0" brushRef="#br0" timeOffset="150340.84">13964 11839 12895 0,'0'0'1152'0,"0"0"-928"0,-2-5-224 0,1 1 0 15,1 4 1552-15,0 0 272 0,-1-6 48 0,1 1 16 16,0-1-224-16,0 6-32 0,1-5-16 0,-1 5 0 0,0 0 48 0,0 0 16 16,1-6 0-16,-1 6 0 0,0 0-464 0,0 0-80 15,0 0-32-15,0 0 0 0,0 0-464 16,1 6-80-16,0 2-32 0,-1 7 0 0,-1 0-176 0,-1 4-32 15,0 1-16-15,0 3 0 0,-2 1 16 0,1 1 0 0,-1 2 0 0,1-1 0 16,-1 0-176 0,1 1-16-16,-1-1-128 0,1 1 192 0,0-2-192 0,1-2 128 15,-1-2-128-15,2-2 0 0,1-2 0 0,0-3-240 16,1 0 32-16,2-3 0 0,-1-3-688 16,2-1-128-16,1-3-16 0,1-1-10032 0,2-3-2016 0</inkml:trace>
  <inkml:trace contextRef="#ctx0" brushRef="#br0" timeOffset="150692.99">14275 11822 23039 0,'0'0'2048'0,"-4"-5"-1648"15,1-1-400-15,-1 0 0 16,-1 1 1792-16,0 0 288 0,-2 2 48 0,-1 1 16 16,1 0-480-16,-2 2-112 0,-1 1-16 0,-1 2 0 0,0 4-768 0,0 2-144 15,-1 3-48 1,0 3 0-16,1 3-336 0,-2 1-80 0,2 1-16 0,1 4 0 15,0 2-144-15,2 0 0 0,3 1 0 0,0 0 0 0,3 1 0 0,2-2 0 0,3-1 0 0,2-1 0 32,1 0-176-32,3-4 176 0,1-1-128 0,1-2 128 15,1-3 0-15,2-2 0 0,1-2 0 16,1-2 0-16,2-3 0 0,-1 0 0 0,0-5 0 16,-1-2 128-16,0-1-128 0,-2-2 192 0,-1-2-64 0,-1-2 0 15,-3-2 64-15,-1-2 0 0,-3-1 16 0,-1 1 0 16,-3 0 64-16,-2 1 16 0,-4 0 0 0,-1 1 0 15,-4 1 112-15,-2 3 32 0,-2 1 0 0,-1 3 0 16,-1 1-272-16,-2 1-160 0,0 3 192 0,1 3-192 16,0 3 0-16,2 0-224 0,1-1 16 0,1 2 0 15,2 0-416-15,2 1-80 0,2 1 0 0,3 0-16 16,2-1-2256-16,2-1-448 0,4-2-96 16</inkml:trace>
  <inkml:trace contextRef="#ctx0" brushRef="#br0" timeOffset="150936.25">14561 11927 24879 0,'-10'-8'2208'0,"6"3"-1760"16,1-2-448-16,1-1 0 0,-1 1 2208 0,3 2 352 15,1-1 80-15,2 1 16 0,1-1-1536 0,4 2-304 0,1-1-64 0,3 2-16 16,2 0-288-16,4 1-48 0,2-1-16 0,1 1 0 15,2 0-128-15,2 1-48 0,0-1 0 0,1 1 0 16,-4-2-208-16,0 1 176 0,-2 1-176 0,0 0 160 16,-1 0-160-16,-1 0 0 0,-1 0 0 0,0 0 0 15,-4 0-736 1,-1 1-128-16,-1 1-32 0,-3 0-10240 0,-8-1-2064 0</inkml:trace>
  <inkml:trace contextRef="#ctx0" brushRef="#br0" timeOffset="151136.72">14757 11872 13823 0,'-12'-2'608'0,"6"2"128"16,-1 0-592-16,-1 1-144 0,1 0 0 0,0 2 0 16,4 0 4144-16,-3 1 784 0,0 1 176 0,1 1 16 0,1 3-3088 15,1 2-624-15,0 0-128 0,1 3-32 0,0 1-608 0,1 1-112 16,1 2-16-16,1 1-16 0,0-2-256 0,0 3-48 16,0 1-16-16,2 1 0 0,-1 0-176 0,-1 0 0 15,0 1 0-15,2-1 128 0,-1-2-272 0,1 0-64 0,-2-2-16 0,1 1 0 31,2-1-2048-31,0-1-416 0,1-1-64 0,3-3-32 0</inkml:trace>
  <inkml:trace contextRef="#ctx0" brushRef="#br0" timeOffset="151405.14">14985 12162 28559 0,'0'0'1264'0,"0"0"272"0,0 0-1232 0,6-5-304 15,-2 0 0-15,2-1 0 16,-3 2 1616-16,-3 4 272 0,5-3 48 0,1 0 16 15,-6 3-944-15,8 0-192 16,-2 2-48-16,2 0 0 0,-8-2-528 0,4 4-112 16,1 3-128-16,-2 0 176 0,-2 3-176 0,-1 1 0 0,-2 0 144 0,-1 3-144 15,-3-2 144-15,-1 0-144 0,-1 1 192 0,-1-1-192 0,1 0 160 0,-1 1-160 16,2-1 128-16,0-1-128 16,2-2 176-16,0 0-48 0,4-2-128 0,0-2 192 15,1-5 96-15,2 6 16 0,3-2 0 0,2-1 0 16,3-2-112-16,2 2-32 0,4-3 0 0,1-1 0 0,3-2-160 0,3 0-224 15,4 0 48-15,0-1 16 16,2 2-2480-16,-1-1-496 0,-1 1-112 0</inkml:trace>
  <inkml:trace contextRef="#ctx0" brushRef="#br0" timeOffset="151881.6">13611 12690 14735 0,'0'0'1312'0,"-5"-2"-1056"16,-1-1-256-16,1 1 0 15,-1 1 3520-15,6 1 640 0,0 0 128 0,0 0 16 16,0 0-2256-16,0 0-464 16,0 0-96-16,0 0-16 0,0 0-704 0,0 0-160 0,10-2-32 0,4 0 0 15,5-1-176-15,6 1-32 0,5-1-16 0,8-1 0 16,4-2-32-16,7-1-16 0,4 1 0 0,5-2 0 15,6-1-64-15,7 2-16 0,8 0 0 0,6-1 0 16,4-2-80-16,6-1-16 0,5-1 0 0,3 0 0 16,3-1-128-16,5 0 0 0,1 1 0 0,0 0 128 0,-4 1-128 0,-1 1 0 15,-1 1 144-15,-7 0-144 0,-7 1 0 16,-5 2 128-16,-6 1-128 0,-3 2 0 0,-7 1 0 0,-7 1 0 16,-8 0 0-16,-8 0 0 0,-7-2-192 0,-7 1-16 15,-6 0 0-15,-3 0 0 16,-7 1-480-16,-3 0-80 0,-4 0-32 0,-5-1 0 15,-6 2-1248-15,0 0-240 0,0 0-48 0,-6 5-12192 16</inkml:trace>
  <inkml:trace contextRef="#ctx0" brushRef="#br0" timeOffset="152527.82">14312 13056 17503 0,'0'0'1552'0,"0"0"-1232"15,1-5-320-15,-1 5 0 0,0 0 1968 0,2-6 336 16,-2 6 64-16,0 0 0 0,0-5-320 0,0 5-80 16,0 0-16-16,0 0 0 0,0 0-752 0,-5 2-160 15,-2 2-16-15,-1 4-16 0,0 2-528 0,-2 3-96 16,-1 1-32-16,-2 3 0 0,-2 0-112 0,1 2-32 15,1 0 0-15,0 1 0 0,-2-2-208 0,2 2 176 16,1-1-176-16,1-2 160 0,1-1-160 0,2-2 0 16,2-1 0-16,0-1 0 0,2-3 128 0,1-1-128 15,1-2 0-15,2-6 128 0,0 0 0 0,0 0-128 16,0 0 192-16,0 0-64 0,8-2 32 0,2-3 0 0,1-3 0 16,2-2 0-16,2-2-160 0,1-4 128 0,2-4-128 0,1-2 128 15,2-2-128-15,0-2 0 0,0 2 144 0,-1 0-144 16,-2 1 0-16,-3 3 0 0,-2 5 0 0,-1 2 0 15,-3 2 160-15,-1 4-32 16,-2 2-128-16,0 2 192 0,-6 3 0 0,0 0 0 0,5 4 0 16,0 4 0-16,-2 2-192 0,-1 1 128 0,3 2-128 0,-4 2 0 15,1 1 0-15,0 2 128 0,0-1-128 0,2 1 0 16,-1-1 0-16,0 1 0 0,1-1 0 0,0-1 0 16,-1-1 0-16,2 0 0 0,0-2 0 0,1-1 0 15,0-1 0-15,0-2 0 0,-2-1 0 16,1-2 0-16,-1 0-304 0,0-2-144 0,-4-4-48 0,0 0 0 15,0 0-1520 1,0 0-304-16,0 0-64 0,0 0-13104 0</inkml:trace>
  <inkml:trace contextRef="#ctx0" brushRef="#br0" timeOffset="152699.92">14089 13020 25791 0,'0'0'2304'0,"-3"-6"-1856"0,2 0-448 0,1 6 0 0,0 0 1536 0,0 0 224 15,5-6 32-15,1 3 16 0,3 1-1312 0,4-1-272 16,4 1-48-16,4 2-16 0,4 0-160 0,4 0 128 16,1 0-128-16,1 0 128 0,0 0-128 0,1 0 0 0,1 1 0 0,1-1 0 31,0 0-1680-31,1 0-320 0,2 0-64 0,0 0-10544 0</inkml:trace>
  <inkml:trace contextRef="#ctx0" brushRef="#br0" timeOffset="153125.44">15040 13034 17503 0,'0'0'768'0,"0"0"176"0,-3-2-752 0,-4 0-192 0,1-1 0 0,-1 2 0 16,-2-1 2560-16,-2 0 496 15,-1 0 80-15,-1 0 32 0,-1-1-1056 0,-2 3-224 0,0 1-32 0,-2 3-16 16,-1-1-656-16,0 3-128 0,-2 1-32 0,1 3 0 0,-1 4-448 0,1 1-112 16,0-1-16-16,3 1 0 0,-2 2-288 0,4-1-160 15,2 1 160-15,3 1-160 0,1-1 192 0,4 0-64 16,3-2-128-16,2-1 192 0,2 1-192 0,4-2 128 15,2-2-128-15,2-2 0 0,2-2 0 0,3-1 0 0,4-4 0 0,-1 0 0 16,2-3 160-16,-1-2-160 16,1-4 160-16,1-2-160 0,0 0 144 0,-1-5-144 15,-1-2 128-15,0-3-128 0,0-2 144 0,-3-2-144 0,1-3 160 0,-1-3-160 16,-1-2 160-16,0 2-160 16,-3 0 160-16,-1 3-160 0,-1 0 192 0,-5 3-48 0,1 2-16 0,-3 3 0 15,-1 0 192-15,-1 3 48 16,-1 1 0-16,-1 5 0 0,-1 0 32 0,0 2 16 0,0 2 0 0,-4 1 0 31,6 4-192-31,-5 0-32 0,-2 1-16 0,0 3 0 0,1 1-176 0,-1 3 0 0,1 3 0 16,-1 2 0-16,0 1 0 0,2 4 0 0,1 3-176 0,-2 1 176 15,3 0 0-15,1 2 0 16,-1 3 0-16,3-1 0 0,0 0-272 0,1 1 16 0,2 0 16 0,0 1 0 16,1-2-528-16,1-1-96 15,0 1-32-15,2-2 0 0,-1-1-1536 16,2-1-304-16,1-3-64 0,2-3-13200 0</inkml:trace>
  <inkml:trace contextRef="#ctx0" brushRef="#br0" timeOffset="153398.98">15283 13328 12895 0,'0'-6'1152'0,"1"1"-928"15,0-2-224-15,1 2 0 0,-1-2 3920 0,1 2 752 16,0-1 128-16,-2 6 48 0,3-4-2640 0,-3 4-528 15,7-4-96-15,0 3-32 0,-7 1-768 0,7 2-144 0,0 1-48 0,1 1 0 16,-4 2-352-16,1 1-80 16,0 2-16-16,-2 1 0 0,-1 1-144 0,-1 1 0 15,-1 0 0-15,-2 1 0 0,-1 2 0 0,-1-1 160 0,-3-1-160 0,0 1 160 0,2 1 32 0,-1-1 16 16,0-1 0-16,0-1 0 16,1-1 80-16,1 0 16 0,1-1 0 0,2-1 0 0,0-1-32 15,1-8 0-15,2 6 0 0,1 0 0 16,3-3-96-16,2-1-32 0,2-2 0 0,2-1 0 15,2-1-144-15,2-2 0 0,1-3 0 0,2 0 0 16,0-1-1856-16,1-1-320 16,0 0-48-16,-1-1-14240 0</inkml:trace>
  <inkml:trace contextRef="#ctx0" brushRef="#br0" timeOffset="153857.1">15394 12798 32367 0,'1'-17'1424'0,"2"10"304"0,-2 0-1376 0,2-2-352 16,3-1 0-16,0 0 0 0,1 1 496 0,-1 2 16 15,2 0 16-15,0 0 0 0,-1 2 448 0,1 1 96 0,1-1 16 0,-1 3 0 0,-1 0-544 0,0 1-96 16,-7 1-32-16,7 1 0 16,-7-1-288-16,6 4-128 0,-6-4 0 0,5 8 128 15,-1 0-128-15,-2 0 0 0,-1 1 0 0,0 1 0 16,-1 0 0-16,0 1-144 0,0 0 144 0,0-1 0 0,0 0-208 0,0-1 64 16,1-2 16-16,1 0 0 15,0-1 128-15,1 0 0 0,0-1 0 0,3 1 0 0,-2-1 0 0,2 1 0 16,-1-1 0-16,2 2 0 0,2-1 0 0,-2 0 0 15,1 0 0-15,0 0 0 0,-1 2 0 0,0-1 0 16,-1-2 0-16,-2 1 0 0,-4-6 192 0,0 7 80 16,-1 0 16-16,-2-1 0 0,-3 0 352 0,-3-1 80 0,-3 1 16 15,-1-2 0-15,-2 1 32 0,-1-1 16 16,-1-1 0-16,0 2 0 0,-1-1-352 16,2-2-80-16,1 2-16 0,1-1 0 0,3 1-336 0,0 0 0 15,0-2 0-15,4 0 0 16,-2-1-2112-16,3-2-352 0</inkml:trace>
  <inkml:trace contextRef="#ctx0" brushRef="#br0" timeOffset="154768.51">9159 12117 25679 0,'-8'-15'1136'0,"4"10"240"0,1-2-1104 0,0 1-272 0,-1 0 0 0,2 2 0 16,2 4 368-16,0 0 16 15,0 0 0-15,0 0 0 0,0 0-384 0,0 0 144 0,0 0-144 0,0 0 0 16,0 0 0-16,4 11-144 16,0 2-16-16,0 1 0 0,-1 2 160 0,-1 2 192 0,0 4-32 0,2 16-16 15,1 0 176-15,-1 5 48 0,1 4 0 0,1 4 0 16,0 2-144-16,-2 6-32 0,0 6 0 0,4 6 0 15,-1 4 0-15,0 4 0 0,0 0 0 16,2 2 0-16,2 3 64 0,0 0 16 0,0-1 0 0,2-2 0 0,0 1-16 0,3-3-16 16,0 0 0-16,0-3 0 15,-2-3 208-15,1-2 64 0,-2-3 0 0,1-3 0 0,-1-3-160 0,0-4-32 16,0-2 0-16,-1-3 0 0,-1-2-160 0,-1-4-32 16,-1-2-128-16,-1-3 192 0,-3-3-48 0,1-2-16 15,-2-4 0-15,-1-5 0 0,0-2 0 0,-1-3 0 0,-2-3 0 16,0-3 0-1,-1-4-496-15,-1-2-96 0,-1-2-32 0,3-9 0 16,0 0-2144-16,0 0-432 0</inkml:trace>
  <inkml:trace contextRef="#ctx0" brushRef="#br0" timeOffset="155611.47">9282 12075 16527 0,'0'0'720'0,"-8"-3"176"0,1-1-720 0,7 4-176 0,-9-3 0 0,9 3 0 16,-6-2 736-16,6 2 112 0,0 0 32 0,0 0 0 15,0 0-528-15,0 0-96 0,0 0-32 0,0 0 0 16,0 0-32-16,13 0-16 0,0 0 0 0,4 0 0 16,1-1 272-16,2 0 64 0,-1-2 16 0,2 0 0 15,2 0-32-15,3-1-16 0,3 1 0 0,3-1 0 16,3-1-224-16,5 1-32 0,4 0-16 0,5-2 0 16,6-1-208-16,0-1 0 0,-1-3 0 0,2 0 0 0,0 1 128 0,3 2-128 15,1 3 0-15,2-2 0 0,-2 0 0 0,-2 1 0 16,-3-2 0-16,3 1 0 0,-3 1 0 0,3 0 0 15,2 2 0-15,2-3 0 0,2 0 0 16,-3-1 0-16,0-1 0 0,2 1 0 0,3 0 0 0,2-1 0 16,2 0 0-16,0-1 0 0,-3 0 128 0,1 1-128 15,0 2 0-15,4-1 0 0,2 0 0 0,-1 2 0 16,-4-2 0-16,0 0 0 0,0 0 144 0,-1 0-144 16,2-1 128-16,1-1-128 0,-1 0 0 0,1 1 0 15,-2 2 0-15,5-1 0 0,3-2 0 0,1 0 0 16,1 1 0-16,-1 1 0 0,1-3 0 0,7 1 0 15,4 1 0-15,2 1 0 0,-2 2 0 0,2 0 0 0,-1 2 0 16,2 0 0-16,-2 2 0 0,-3 0 0 0,-4-1 0 0,-1 2 0 16,2 1 0-16,0 0 160 0,-2-3-32 0,-1 0-128 15,-2 1 304-15,6 0-48 0,5-2-16 0,-3 0 0 16,-5-3-16-16,-1 2 0 0,3 2 0 0,0-3 0 16,1-2-224-16,-2 2 176 0,-6-1-176 0,0 4 160 15,0 1-160-15,-2 0 0 0,0-1 0 0,-4 1 128 16,-7 0-128-16,-3 1 0 0,-1 2 144 0,-1 1-144 15,3 0 160-15,-5-2-32 0,-3-1-128 0,-4 1 192 0,-4-1-192 0,-2 1 176 16,-2 0-176-16,-3 1 160 0,-2-1-16 0,1 1 0 16,0 2 0-16,2-2 0 0,-2-2-144 0,-3-1 192 15,-2 1-192-15,-3 1 192 0,-3 0-192 0,-2 1 0 16,-3 1 144-16,-3 0-144 0,-4 1 0 0,-2 0 0 16,-4 1 0-16,-3-1 128 15,-7-3-800-15,0 0-160 0,4 8-16 0,-4-8-16 16,-1 11-1344-16,0 0-272 0</inkml:trace>
  <inkml:trace contextRef="#ctx0" brushRef="#br0" timeOffset="155981.57">16290 11619 21247 0,'1'-8'944'0,"2"3"192"0,-1 0-912 0,1-1-224 0,-1 1 0 0,0 0 0 15,1 2 1216-15,-3 3 208 16,0 0 48-16,0 0 0 0,0 0-640 0,0 0-128 15,0 0-32-15,4 3 0 0,0 1-352 0,0 0-80 0,0 5-16 16,1 2 0-16,1 2-48 0,-1 1-16 16,3 2 0-16,0 1 0 0,0 2 48 0,1 2 16 0,2 2 0 0,0 3 0 15,0 2 160-15,1 4 16 0,-1 3 16 0,-1 2 0 0,1 4 80 0,-2 2 16 16,0 3 0-16,0 5 0 0,0 3-96 16,-1 4-16-16,-1 5 0 0,-1 3 0 0,-1 3-160 0,-1 5-48 15,1 4 0-15,-1 1 0 0,0 0-64 16,3 0-128-16,-3 1 176 0,2-1-176 15,-2 0 144-15,2-1-144 0,-1-1 0 0,2-4 144 0,-3-5-144 16,1-2 160-16,-2-1-160 0,1-4 160 0,1-1-160 16,-2-6 128-16,0-5-128 0,0-3 128 0,-1-4 0 15,-1-3 0-15,-1-5 0 0,0-2 0 0,0-3 0 16,0 0 0-16,-1-3 0 0,0-4 0 0,0-4-128 0,1-1 0 16,0-2 0-16,2-2-176 15,1-1-2368-15,0-5-464 0</inkml:trace>
  <inkml:trace contextRef="#ctx0" brushRef="#br0" timeOffset="157127.81">9711 14490 16575 0,'-13'-5'736'0,"6"2"160"0,-1-2-720 0,0 1-176 16,0-1 0-16,-1 2 0 0,-1 0 0 0,0 0 0 0,0 0 0 0,-1 2 0 15,1 0 0-15,0 0 0 0,1-1-176 0,2 0 176 16,-2 1 0-16,2-2 0 0,1 1 0 0,-1 1 0 16,7 1 0-16,-6-1 0 0,6 1 192 0,-7 0-64 15,7 0 256-15,0 0 64 0,0 0 16 0,0 0 0 16,0 0 144-16,0 0 32 0,0 0 0 0,0 0 0 15,0 0-64-15,0 0-16 0,0 0 0 0,0 0 0 16,11 0 48-16,2 0 16 0,0 0 0 0,4 1 0 16,2 1-240-16,4 0-32 0,3 0-16 0,3-1 0 15,3 0-336-15,2 0 144 0,1-1-144 0,2 0 0 0,2 0 128 16,3 0-128-16,3 0 0 0,5 1 0 0,5-1 0 16,2 0 0-16,2-1 0 0,-2-1 0 0,-1-2 0 0,2 2 0 15,4 1 0-15,4 0 0 0,3 0 0 16,1 0 0-16,0-1 0 0,0 0 0 0,2 1 0 0,4 0 0 15,4 0 0-15,-1 0 0 0,-1-1 0 16,-1 1 0-16,2 0 208 0,2 0-64 0,5 1 0 0,-3-3 0 16,-2 0 0-16,1 0 0 0,4 1 48 0,-1-1 0 15,2-1 0-15,-2 1 0 0,0-1 48 0,4 1 16 16,2-1 0-16,0 0 0 0,-3 0-112 0,0 1-16 16,-1-2 0-16,1 1 0 0,5-1 16 0,-6 2 0 15,-3 0 0-15,0 0 0 0,3-2 16 0,-2 2 0 16,-3 1 0-16,-4-1 0 0,-2 2 896 0,1-1 176 15,-1 0 48-15,2 1 0 16,0 0-1680-16,-2-1-336 0,0 2-64 0,1-2-16 0,5 0 816 0,-1 1 0 0,0 0 0 16,2 0 144-16,2-1-16 0,3 0-128 0,3-1 192 15,-3 2-64-15,-6 1-128 0,0-1 160 0,0 0-160 0,2 0 160 16,0-1-160-16,-4 1 192 0,-4-2-192 0,1 1 192 16,1-1-16-16,0 1 0 0,1 0 0 0,-4-1 0 15,-4 0 96-15,2 0 32 0,2-1 0 0,0 1 0 16,2-1-48-16,-6 0 0 0,0 0 0 0,-2 1 0 0,-2 1-256 15,2 0 0-15,1 0 0 0,-6 0 0 16,-5-1 144-16,-4 1-144 0,-1-1 0 0,-4 2 144 0,-6 1-144 16,-1 0 160-16,-1-1-160 0,-5 0 160 15,-5-1 0-15,-5 0 0 0,-3-1 0 0,-4 1 0 0,-3 0 96 16,-4 0 32-16,-2 1 0 0,-3-1 0 16,-8 2-32-16,0 0-16 0,0 0 0 0,6-5 0 15,-6 5-48-15,0 0 0 0,0 0 0 0,0 0 0 0,0 0-320 16,0 0-80-16,0 0-16 0,0 0 0 15,0 0-2480-15,0 0-496 0</inkml:trace>
  <inkml:trace contextRef="#ctx0" brushRef="#br0" timeOffset="178818.18">2128 15601 13823 0,'0'0'1216'0,"0"0"-960"0,0-6-256 0,0-1 0 16,-1 0 816-16,1-1 112 0,0 0 32 0,0 2 0 0,0 6 400 0,-1-8 96 15,0 0 16-15,1 8 0 16,-3-9-304-16,0 3-48 0,3 6-16 0,-4-6 0 16,4 6-16-16,-5-3 0 0,5 3 0 0,-9-1 0 0,1 1-64 0,0 3-32 15,0 2 0-15,-1 1 0 0,0 2-368 0,-2 3-80 16,-1 2-16-16,-1 4 0 0,-1 0-528 16,2 1 0-16,1-2 0 0,3 3 0 0,0 1 0 0,2 0 0 15,2-3 0-15,2 2 0 0,2-2 0 0,3 0 0 16,3-4 0-16,1-1 0 0,3 0 0 0,2-1 128 15,1-1-128-15,2-1 0 0,-1-2 272 0,1-3-48 16,0-1-16-16,0-2 0 0,-1-1-208 0,2-3 0 16,0 0 0-16,1-2 0 15,-1-1-784-15,0-3-48 0,1-2-16 0,1-3-9504 16,0-5-1888-16</inkml:trace>
  <inkml:trace contextRef="#ctx0" brushRef="#br0" timeOffset="179070.93">2358 15466 15663 0,'-2'-6'1392'0,"0"-1"-1120"0,0 1-272 0,-1-1 0 16,1-1 2368-16,1 0 400 0,0 1 96 0,1 7 16 16,0-7-832-16,0 7-176 0,0 0-16 0,2-4-16 15,-2 4-832-15,0 0-176 0,6-3-16 0,0 3-16 16,1 0-336-16,2 4-64 16,2 0-16-16,1 3 0 0,0 2-32 0,1 2-16 15,2 2 0-15,0 2 0 0,-3 3 0 0,-1 2 0 0,0-1 0 0,-1 3 0 0,-3 3-64 0,-1 2-16 16,-3 1 0-16,-3 2 0 0,-2 3-256 0,-2 0 128 15,-3-1-128-15,-4-1 0 0,-1 0-192 0,-2-1-160 16,-2-3-32-16,-11 9 0 16,-2-5-192-16,2-6-32 0,0-5-16 0,2-1 0 15,0-4-352-15,2-3-80 0,-1-3-16 0,2-2 0 16,5-4-1792-16,-3-3-352 0</inkml:trace>
  <inkml:trace contextRef="#ctx0" brushRef="#br0" timeOffset="179276.89">1940 15369 28559 0,'-9'-3'2544'0,"-1"0"-2032"0,-1-1-512 16,0 3 0-16,0 1 1200 0,0 3 144 0,-2 1 16 0,1 1 16 15,0 4-816-15,-1 3-176 0,1 3-16 0,1 3-16 16,-2 3 0-16,2 5 0 0,0 1 0 0,2 4 0 16,1 1-192-16,1 2-32 0,4 3-128 0,-1 1 192 15,2-1-192-15,3 0 0 16,2 0 0-16,4-3 0 0,1-1 0 0,6-2 0 0,1-2-192 0,11 9 192 15,2-9-624-15,5-4-16 16,3-6 0-16,2-3 0 16,3-6-1344-16,2-7-288 0</inkml:trace>
  <inkml:trace contextRef="#ctx0" brushRef="#br0" timeOffset="179824.01">4246 15296 24191 0,'0'0'1072'0,"0"0"208"16,0 0-1024-16,0 0-256 16,-6 0 0-16,0 2 0 0,-2 2 832 0,-1 3 96 0,-2 1 32 0,0 3 0 0,0 1-112 0,0 2-16 15,-1 1 0-15,1 2 0 16,1 0-320-16,2 2-64 15,2-1 0-15,1-2-16 0,3 1-192 0,0-1-48 0,4 0 0 0,2-1 0 0,3-1-48 0,4 0-16 16,1-2 0-16,5 0 0 16,4-2 400-16,2-3 80 0,2 0 16 0,3-2 0 15,-1-3-176-15,2-4-16 0,-1-1-16 16,2-1 0-16,1-4-224 0,0-2-32 0,-1-3-16 16,13-7 0-16,-6 3 48 0,-5-2 16 0,-7-2 0 0,-3 0 0 0,-3 0 0 0,-6 1 0 15,-4 2 0-15,-6 1 0 16,-4 2 272-16,-3 0 48 0,-1 2 16 0,-6 0 0 15,-4 1 160-15,-3 1 48 0,-2 1 0 0,-2 0 0 16,-4 4-464-16,0 1-96 16,1 2 0-16,8 2-16 0,-8 1-304 0,2 2-64 0,1 1-16 0,-10 4 0 31,3 1-416-31,3 0-80 0,4 1 0 0,4 1-16 0,2-1-1296 0,3 0-256 0,2-2-48 0,7-1-8448 16,4-6-1696-16</inkml:trace>
  <inkml:trace contextRef="#ctx0" brushRef="#br0" timeOffset="180133.72">4509 14935 29663 0,'-9'-16'1312'0,"6"10"272"0,-2-2-1264 0,1 0-320 16,-1 1 0-16,2-1 0 0,0 0 1392 0,1 2 208 15,2 6 64-15,0 0 0 0,-2-6-576 0,2 6-128 16,0 0 0-16,0 0-16 0,0 0-560 0,-2 7-128 0,0 3 0 0,0 3-16 15,1 5-112-15,0 4 0 16,0 4-128-16,-1 6 192 0,2 4-64 0,-1 5 0 0,-1 3-128 0,0 3 192 16,-2 3-64-16,0 1 0 0,-1 1-128 0,3-1 192 15,2-3-192-15,0 0 0 0,-2-1 0 0,1-3 0 16,1-1 176-16,0-3-176 0,-1-2 192 0,-1 11-192 16,-1-9 208-16,-1-7-64 0,1-6-16 0,1-3 0 15,-1-2 0-15,0-3 0 0,0-5 0 0,1-1 0 0,-1-5-384 16,3-8-64-16,-3 8-32 15,3-8 0-15,0 0-2944 0,0 0-592 0</inkml:trace>
  <inkml:trace contextRef="#ctx0" brushRef="#br0" timeOffset="180738.32">4874 15725 23039 0,'0'0'2048'0,"0"0"-1648"0,0 0-400 0,0 0 0 16,0 0 2384-16,0 0 400 15,0 0 80-15,0 0 16 0,0 0-1440 0,0 0-288 0,-6 7-48 0,2 3-16 16,0 2-560-16,0 3-112 0,1-2-32 0,1 2 0 16,0 2-208-16,0 1-48 0,1 2-128 0,1 0 192 0,-2 0-192 0,2-1 0 15,2 0 0-15,-2-1 0 16,0 0 0-16,1-2 0 16,2-1-192-16,-1 0 192 15,-1-4-736-15,2-1-32 0,1-3-16 0,-4-7 0 16,5 7-1840-16,-5-7-352 0,0 0-80 0</inkml:trace>
  <inkml:trace contextRef="#ctx0" brushRef="#br0" timeOffset="181180.62">4833 15836 31615 0,'-4'-11'1408'0,"4"11"272"0,-4-9-1344 0,3 0-336 16,0-1 0-16,1 1 0 0,0 0 832 0,2 0 112 15,2 1 16-15,1 0 0 0,3 1-352 0,2 0-64 16,1 2-16-16,2-1 0 0,4 1-208 0,-1 1-32 0,-1 2-16 0,1 0 0 31,-1 2-48-31,0 0-16 0,-1 1 0 0,-2 1 0 0,-1 1-208 0,-1 3 144 16,-2-1-144-16,-3 3 128 0,-5-8-128 0,4 13 0 0,-2-1 144 0,-2 1-144 15,-3-1 0-15,-1 0-288 0,-2 3 48 0,0-1 16 16,-3 0 224 0,1-1 0-16,0-1 0 0,0 0-144 0,0-2 144 0,0-1-128 15,1-4 128-15,0 1-128 0,7-6 128 0,0 0 0 16,0 0 0-16,-4 4 128 0,4-4-128 0,0 0 128 15,0 0-128-15,0 0 128 0,0 0-128 0,0 0 0 16,6 6 0-16,3-3 0 0,0-1 0 0,1 1 128 16,0 1-128-16,0-1 0 0,0 1 0 0,1 2 0 15,0 1 0-15,-2 0 0 0,0 2 0 0,-1 0 0 0,-3 1 0 16,0-1 128-16,-2-1 32 0,0 1 16 0,-3 0 0 0,0-9 0 16,0 10 64-16,-3-2 16 0,-1-2 0 0,-2 0 0 15,0-2 64-15,-2 0 0 0,-1 1 16 0,-2-2 0 16,-1-1 48-16,-1 1 0 0,-1-1 0 0,-2-1 0 15,0 0-80-15,0-1-16 0,2 0 0 16,1 0 0-16,-2-1-160 0,3 0-128 0,2 0 144 0,2-2-144 16,-1 0 0-16,9 3-240 0,-8-5 32 0,8 5 0 31,-3-9-1840-31,3 1-384 0,3 0-64 0</inkml:trace>
  <inkml:trace contextRef="#ctx0" brushRef="#br0" timeOffset="181937.79">5512 15344 33343 0,'0'0'1472'0,"0"0"320"0,0 0-1440 0,0 0-352 0,0 0 0 0,0 0 0 0,0 0 960 0,0 0 112 31,0 0 16-31,0 0 16 0,6-1-560 0,2 0-112 0,1 0-32 0,2 1 0 0,2-1-144 0,3 0-48 15,0-1 0 1,4 1 0-16,0-1-208 0,-1 0 128 0,1 0-128 0,6-2 0 16,-6 1-240-16,-1 1-144 0,-2 1-16 0,-4 1-16 15,-2 0-2256-15,-1 2-448 0,-1 0-80 0</inkml:trace>
  <inkml:trace contextRef="#ctx0" brushRef="#br0" timeOffset="182095.62">5526 15533 27647 0,'-13'-2'1216'0,"7"1"256"0,0 0-1168 0,0 0-304 0,6 1 0 0,0 0 0 0,0 0 2272 16,0 0 400-16,0 0 80 0,0 0 0 15,0 0-1696-15,8-1-352 0,3 0-64 0,3-1 0 0,5 1-272 0,3-1-48 16,4-1-16-16,2 1 0 0,1-3-304 0,0 1 128 16,2-2-128-16,13-1 0 0,-3-2-1056 0,-3 0-320 0,0 0-64 0,-2 0-15392 15</inkml:trace>
  <inkml:trace contextRef="#ctx0" brushRef="#br0" timeOffset="182806.11">7454 14970 28559 0,'0'0'2544'0,"0"0"-2032"0,0 0-512 0,0 0 0 16,0 0 1104-16,-4 4 128 16,-1 3 32-16,-2 2 0 0,-1 3-608 0,-1 3-112 15,0 3-32-15,-2 2 0 0,-2 2-336 0,1 0-176 16,-1 1 160-16,0 2-160 0,0 2 0 0,0-1 128 0,2-2-128 0,0 1 0 16,1 1 0-16,0-4 0 0,1-2 0 0,1-2 0 0,2-1 0 0,0-3 144 15,2-3-144-15,0-2 128 16,2-4 208-16,2-5 48 0,0 0 0 0,0 0 0 0,0 0 256 15,4-6 48-15,0-4 16 0,3-3 0 16,0-6-448-16,2-4-64 0,2-4-32 0,2-2 0 0,2-2-160 16,1-1 0-16,2-3 0 0,-1 1 0 0,1 1-144 0,-2 2 144 15,-1 3 0-15,-1 5 0 0,-2 4 0 16,-1 3-128-16,0 4 128 0,-3 5 0 0,-1 2 0 0,0 3 0 16,-1 3 0-16,0 2 0 0,1 3 0 0,-2 1 0 15,1 4 0-15,-1 3 0 0,2 0-144 0,-1 2 144 16,1 2 0-16,0 2-144 0,0 1 144 0,1 1 0 15,1-3 0-15,0 3-128 0,1 2 128 0,1-2 0 16,0-2 0-16,0 1 0 0,-2 0 0 0,1-1 0 16,1-2 0-16,0-3 0 0,-3-3-192 0,0 0 32 15,-3-2 16-15,0-1 0 0,-2-2 144 0,-3-7 0 0,0 0-144 0,-2 6 144 16,-3 0 0-16,0-2 128 16,-2-1 0-16,-2 1 0 0,-3-1 64 0,-2 0 0 15,-1 1 0-15,-2-1 0 0,-2 0 0 0,-1 2 16 0,-4-2 0 0,-2-1 0 16,-1 0-208-16,-1 0 128 15,-2 0-128-15,3-1 0 0,0-1 0 0,3 0 128 16,1 0-128-16,3 0 0 0,2-1 0 0,2-1 0 0,2 1 0 16,-3-1 0-16,5 0-576 0,5 0-96 0,7 2-32 0,0 0-10912 15,0-8-2192-15</inkml:trace>
  <inkml:trace contextRef="#ctx0" brushRef="#br0" timeOffset="183192.68">8270 15042 34095 0,'-5'-3'3024'0,"0"-1"-2416"15,-2 0-480-15,-1 0-128 0,0 1 464 0,-3 1 80 16,-2 1 16-16,-1 2 0 0,-2 2-64 0,-2 3-16 0,-1 1 0 16,1 3 0-16,-1 3-304 0,0 3-176 15,2 1 192-15,0 1-192 0,2 0 0 0,3-1 0 16,1 1 0-16,3-1-192 0,2 0 192 0,3-1 0 15,2 0-160-15,3-2 160 0,4 0 0 0,1-2 0 16,4 1 0-16,3-4 0 0,1-1 0 0,3-1 0 16,1-3 224-16,5-2-64 0,2-2-32 0,3-2-128 0,1-2 192 15,3-2-64-15,3-3-128 0,-1 0 128 0,-2-4-128 0,-2 1 128 16,-5-2 0-16,-3 0 0 0,-3-2 0 0,-3 1 0 16,-2 0 48-16,-4-1 0 0,-2 1 0 0,-4 0 0 15,-1 1 96-15,-4 1 32 0,-3 1 0 16,-2 2 0-16,-3 1 272 0,-3 0 48 0,-3 2 16 0,-4 1 0 15,-2 1-432-15,-5 1-80 0,-3 1 0 16,1 2-128-16,-1 1 0 0,0 1-272 0,0 1 16 0,-9 2 16 16,6 1-192-16,5 1-32 0,5 0-16 0,3 2 0 15,3 0-544-15,3-2-96 0,3 1-32 0,3-1 0 32,2 1-2320-32,4-7-480 0</inkml:trace>
  <inkml:trace contextRef="#ctx0" brushRef="#br0" timeOffset="183490.54">8356 14758 23951 0,'-11'-17'2128'0,"6"10"-1696"16,-1-2-432-16,0-1 0 0,0 0 2432 0,-1 0 384 0,-1 0 96 0,1 2 16 16,1 3-1184-16,0 1-224 15,2-1-48-15,4 5-16 0,0 0-720 0,0 0-144 0,0 0-16 0,-3 7-16 16,0 0-400-16,1 4-160 0,0 3 128 0,1 3-128 15,1 5 192-15,0 4-32 0,-1 1-16 0,0 4 0 16,-2 2 48-16,1 3 0 0,0 4 0 0,0 0 0 16,0 2-192-16,-1 0 192 0,1-1-192 0,0-1 192 15,0 1-192-15,1-1 0 0,0-3 144 0,0-1-144 16,-1-1 128-16,2-2-128 0,0-2 128 0,2-2-128 0,-1-4 0 0,0 0-128 16,0-3 0-16,0 6 0 31,-1-8-1360-31,1-4-272 0,1-2-48 0,-1-6-9984 0,-1-8-2000 15</inkml:trace>
  <inkml:trace contextRef="#ctx0" brushRef="#br0" timeOffset="183689.92">8558 15260 35935 0,'0'0'3200'0,"0"0"-2560"15,0 0-512-15,0 0-128 0,4 7 768 0,-1 2 144 16,0 1 32-16,-1 2 0 0,1 2-48 0,0 2-16 15,1-1 0-15,-1 3 0 0,-1 0-432 0,0 2-64 16,1 1-32-16,-2 0 0 0,0-4-224 0,0 2-128 0,-1 0 160 16,0 6-160-16,0-3 0 0,0-2-192 0,-1-4 16 0,1-1 0 15,-1-3-2320-15,1-2-448 0</inkml:trace>
  <inkml:trace contextRef="#ctx0" brushRef="#br0" timeOffset="185039.65">6115 16984 24879 0,'0'0'2208'0,"0"0"-1760"0,0 0-448 0,0 0 0 0,0 0 896 0,0 0 112 16,0 0 16-16,0 0 0 15,0 0-320-15,11-1-48 0,0 0-16 0,2 0 0 16,1 1-208-16,3-1-48 0,0-1-16 0,4 0 0 15,2 1-240-15,0 0-128 0,-1-1 160 0,1 0-160 16,-1 0 0-16,2-1 0 0,-4 2 0 0,0-1-160 16,-1 0-944-1,-3 0-192-15,0 2-48 0</inkml:trace>
  <inkml:trace contextRef="#ctx0" brushRef="#br0" timeOffset="185220.8">6184 17221 27647 0,'0'0'1216'0,"-9"-1"256"0,9 1-1168 0,0 0-304 0,0 0 0 0,0 0 0 16,0 0 1328-16,0 0 208 16,0 0 32-16,0 0 16 0,9-3-928 0,3 1-176 0,3-1-32 0,4 0-16 0,2-3-160 0,3-1-16 31,4 1-16-31,1-2 0 0,3 0-240 0,1 0 0 16,0-3 0-16,4 0 0 0,1-3-2784 0,1 1-448 0</inkml:trace>
  <inkml:trace contextRef="#ctx0" brushRef="#br0" timeOffset="186441.61">7959 16278 12895 0,'-11'-2'576'0,"4"1"112"0,-2 0-560 0,2-2-128 0,-2 1 0 0,9 2 0 0,-6-1 2752 0,6 1 528 16,-9-2 112-16,9 2 0 0,0 0-1440 0,0 0-288 15,0 0-64-15,0 0-16 16,0 0-560-16,0 0-128 0,11-3 0 0,3-1-16 0,4 0-128 0,1-1-32 0,0 1 0 0,2 0 0 16,1-3-272-16,1 0-64 0,2 1-16 0,0-1 0 15,-1 1-96-15,-1-2-16 0,0 2 0 16,0 2 0-16,-2 1-128 0,-1-1-128 0,-1 2 192 15,0 0-192-15,-1 0 128 0,-1 1-128 16,-3 0 0-16,-1 0 0 0,0 1-384 16,-2 0-128-16,0 0-16 0,-1 1-16 0,-1 0-800 0,-9-1-176 0,0 0-16 0,0 0-16 15,0 0-1824-15,0 0-352 0</inkml:trace>
  <inkml:trace contextRef="#ctx0" brushRef="#br0" timeOffset="186655.98">8199 16232 21359 0,'0'0'944'0,"-9"1"208"0,2 0-928 0,0 0-224 0,0-1 0 0,7 0 0 0,-7 2 1472 0,7-2 240 16,-8 4 48-16,8-4 16 16,-5 6-608-16,0 1-112 0,2 2-32 0,2 2 0 0,1 3-384 0,1 1-96 15,1 3-16-15,0 2 0 16,2 1-112-16,-1 2-32 0,0 1 0 0,0 0 0 0,1-1-16 0,-1 1-16 16,1 1 0-16,1-1 0 0,-2-1-224 0,0-1-128 0,0 0 160 0,-1-1-160 15,1 0 160 1,-3-3-160-16,0 0 160 0,0-4-160 0,0 1 0 15,0-3-128-15,0-2-16 0,1-2 0 16,0 0-1824-16,-1-8-352 0,0 0-80 0</inkml:trace>
  <inkml:trace contextRef="#ctx0" brushRef="#br0" timeOffset="186840.89">8451 16521 31327 0,'0'0'1392'0,"0"0"272"15,0 0-1328-15,0 0-336 0,0 0 0 0,0 0 0 0,0 0 976 0,-2 10 128 0,1 0 32 16,0 3 0-16,0 2-416 0,-1 1-80 16,2-3 0-16,-1 2-16 0,0 1-432 0,0-1-64 15,0 2-128-15,0-1 176 0,1-1-176 0,1-1 0 16,-2-1 144-16,1 0-144 0,1-3-400 0,1 0-160 0,0 0-16 16,1-2-10384-1,-3-8-2080-15</inkml:trace>
  <inkml:trace contextRef="#ctx0" brushRef="#br0" timeOffset="187381.94">8897 16279 23951 0,'-8'-16'1056'0,"3"7"224"0,2-1-1024 0,1 0-256 15,1 0 0-15,0 0 0 0,-1-1 1456 0,0 2 224 16,0 2 48-16,0 0 16 0,0 2-336 0,2 5-80 16,0 0-16-16,0 0 0 0,0 0-576 0,0 0-112 0,0 0-32 15,0 0 0-15,-6 11-384 0,0 1-80 0,0 1 0 0,2 3-128 16,1 3 0-16,-1 2 0 0,1 1 0 0,0 1 0 15,0 1 128-15,2 0-128 0,0 0 0 0,1-2 0 16,0 0 144-16,2-4-144 0,1 0 0 0,0-2 144 16,1-1 96-16,2-2 16 0,-1-2 0 0,2-1 0 15,0-4 96-15,0 1 32 0,1-2 0 0,-8-5 0 16,10 5-32-16,1-2 0 0,-1 0 0 0,1-1 0 16,-1-5-80-16,1 1-16 0,0-1 0 0,0 0 0 15,0-2-256-15,0 0 0 0,1-2 128 0,-2 2-128 31,-2-1-368-31,0 1-128 0,1-2-16 0,1 0-16 0,0 2-1872 0,0-1-368 0,-2 2-80 0</inkml:trace>
  <inkml:trace contextRef="#ctx0" brushRef="#br0" timeOffset="187575.34">9250 16370 26719 0,'0'0'2368'0,"-7"-2"-1888"15,7 2-480-15,0 0 0 0,0 0 1968 0,-7 5 288 16,7-5 64-16,-4 9 16 0,0 4-1104 0,0-2-208 0,2 1-64 0,1 1 0 15,0 3-560-15,1 0-112 0,0-1-32 0,0 1 0 16,0-1-256-16,1 0 160 0,-1 0-160 0,0-1 128 16,1 0-128-16,0-1 0 0,-1 0 144 0,1-1-144 31,0 0-480-31,2-2-160 0,-3-10-48 0,2 8-16368 0</inkml:trace>
  <inkml:trace contextRef="#ctx0" brushRef="#br0" timeOffset="191620.81">7769 16986 20271 0,'0'0'1792'0,"0"0"-1424"15,-8-1-368-15,8 1 0 0,-7-1 896 0,7 1 128 16,0 0 0-16,0 0 16 0,-7 1-240 0,7-1-48 0,0 0-16 0,0 0 0 16,0 0-176-16,0 0-48 15,0 0 0-15,0 0 0 0,9 8 64 0,3-3 16 16,2 1 0-16,5-2 0 0,4 1 32 0,5-1 0 16,3-1 0-16,4 2 0 0,0-3-224 0,4-1-32 0,3-1-16 0,4-1 0 15,3 0-160-15,6-1-16 0,6-3-16 0,2 2 0 16,1 2-160-16,1-1 0 15,0-2 144-15,4 1-144 0,2-2 160 0,1-1-32 0,1 1-128 0,-5-1 192 16,-3 0-48-16,-2 0-16 0,0 1 0 0,-1 0 0 16,-4 3-128-16,-2-1 160 0,-4-2-160 0,-7 2 160 15,-8 0-160-15,-4-1 0 0,-3 1 144 0,-5 1-144 16,-6 1 160-16,-2 0-32 0,-4 1-128 0,-3 0 192 16,-10 0-192-16,0 0 128 0,0 0-128 0,0 0 0 31,0 0-368-31,0 0-160 0,0 0-48 0,-8 5 0 0,-2 1-240 15,-2-1-48-15,-3 2-16 0,-3 2-8880 0,0 0-1776 0</inkml:trace>
  <inkml:trace contextRef="#ctx0" brushRef="#br0" timeOffset="192245.31">8675 17302 22687 0,'0'0'1008'0,"4"-8"208"0,0 1-976 0,-2 0-240 0,3 0 0 0,-2 0 0 15,-1-2 624-15,0 0 80 0,0 1 0 0,-1 1 16 16,-1-1-112-16,-1 0-32 0,-2 1 0 0,0 1 0 15,-1 2 320-15,-2 0 64 0,-2 1 16 0,0 1 0 16,-2 2-272-16,-1 2-64 0,-4 3-16 0,0 2 0 16,-3 3-624-16,1 2 0 0,-2 4 0 0,-1 1 0 15,1 3 0-15,0 2 0 0,2 1 160 0,0 1-160 16,0 1 0-16,2 0 0 0,1 0 0 0,1 2 0 16,5-1 0-16,1-1 0 0,3-2 0 0,3 0 0 15,2-2 0-15,2-1 0 0,2-2 0 0,3-1 0 0,1-1 0 0,2-3 0 16,1-1 0-16,2-2 0 0,1-3 160 0,0-2-160 15,0-1 160-15,4-1-160 0,-2-3 208 0,0-3-48 16,0 0-16-16,-1-2 0 0,-1-3-16 0,-3-1-128 0,0-1 192 16,-1-1-64-16,-1-2 0 15,-3-1 0-15,-1-1 0 0,-3 1 0 0,-1 1-128 0,-1-1 192 0,-2 2-192 0,-2 1 192 16,0 1-192-16,-1 1 0 0,-1 2 144 16,-1 2-144-16,0 0 176 0,-1 3-48 0,1 1 0 0,-1 2 0 15,-1 1-128-15,2 3 128 0,-2 1-128 0,1 3 128 16,0 4-128-16,1 2 0 0,2 0 0 15,-1 3 0-15,1 1 0 0,0 3 0 0,-1 2 0 16,1 0 0-16,1-1 176 0,1 1 0 0,1-1 0 0,1 0 0 16,-1 0-176-16,1-1 192 0,1-1-192 0,2 1 192 15,-1-2-192-15,0 0 0 0,1-1 0 16,1-2 0-16,-2-3 192 0,1 0-32 0,0-3-16 0,0-3 0 16,-3-8-352-16,0 0-80 0,0 0-16 0</inkml:trace>
  <inkml:trace contextRef="#ctx0" brushRef="#br0" timeOffset="192532.09">8965 17338 16575 0,'0'0'1472'0,"-5"-6"-1168"0,5 6-304 0,-2-8 0 0,2 8 2896 0,-1-8 528 16,1 8 96-16,0 0 32 0,4-7-2464 0,3 1-512 0,1 1-80 0,2 0-32 15,1 1 96-15,3 1 16 0,2-2 0 0,3 2 0 16,2 1-96-16,1-1-16 0,2 1 0 16,3 1 0-16,0 0-144 0,2-1-48 15,-1-1 0-15,0-2 0 0,-1 2-144 0,-2-3-128 0,-5 0 144 0,-1-1-144 16,-2 1 0-16,-3-1 0 0,-2 1-128 0,-2 1 128 15,-2 1-896-15,-8 4-64 0,0 0 0 0,0 0-16 16,0 0-2384-16,0 0-480 0</inkml:trace>
  <inkml:trace contextRef="#ctx0" brushRef="#br0" timeOffset="192787.9">9221 17225 6447 0,'-13'7'272'0,"4"-3"80"0,-1 2-352 0,-1-1 0 15,0 1 0-15,1 1 0 0,0 2 3648 0,3 0 640 0,-1 0 144 0,2 2 32 0,2 2-2608 16,1 1-528-16,1 2-112 15,2 0 0-15,0 1-512 0,0 1-80 0,1 2-32 0,1 2 0 0,0 1-80 0,2 1 0 0,1 2-16 16,-1-2 0-16,2-1-128 0,-2-1-32 16,-1-1 0-16,1 0 0 15,0-3-144-15,-2 0-48 0,-1-1 0 0,1-2 0 0,-2-3 32 0,-2-2 0 0,1-1 0 0,1-9 0 32,-2 6 208-32,2-6 64 0,0 0 0 0,-8 6 0 0,8-6 96 0,-8 2 32 15,0-2 0-15,0-2 0 16,1-1-128-16,-3-1-32 0,0 0 0 0,0-1 0 15,0 1-224-15,0-1-64 0,-1-2 0 0,1 0 0 16,0 1-128-16,1 0-224 0,2 0 48 0,0 0 16 16,-2 1-1824-16,3-1-384 0,0 1-64 0,2-1-12096 15</inkml:trace>
  <inkml:trace contextRef="#ctx0" brushRef="#br0" timeOffset="192989.89">9387 17522 32255 0,'0'0'2864'0,"0"0"-2288"16,0 0-576-16,0 11 0 0,0-1 704 0,-1 1 48 16,-1 0 0-16,0 2 0 0,-1 3 80 0,-1 1 0 0,1 0 16 0,-2 1 0 15,1 3-512-15,2 0-96 0,-2-2-32 0,1 0 0 16,-1-2-208-16,-1 2 128 0,2-4-128 0,1 1 0 16,-1-3 128-16,-1 1-128 0,1-3 0 0,1 0 144 15,0-2-368-15,0-1-80 0,2-8-16 0,0 8-11072 16,0-8-2208-16</inkml:trace>
  <inkml:trace contextRef="#ctx0" brushRef="#br0" timeOffset="197597.52">10583 16644 18431 0,'0'0'1632'0,"-7"-3"-1312"16,2-1-320-16,5 4 0 0,-8-4 1152 0,8 4 144 0,-5-4 48 0,5 4 0 15,0 0-112-15,0 0-16 16,0 0 0-16,0 0 0 0,0 0-256 0,0 0-48 0,0 0-16 16,0 0 0-16,0 0-160 0,9 3-32 0,2-2-16 0,0 0 0 15,2-1-96-15,-1 1-16 0,2 1 0 0,2-1 0 16,2-2-224-16,0 1-48 0,1-2-16 0,-1 1 0 15,2-1-160-15,0 0-128 0,-1 0 144 0,1 0-144 16,-1-1 0-16,1 1 128 0,-2 0-128 0,1 1 0 16,-2-1 0-16,-1 1 0 0,-3 1 0 0,1 0 0 15,-2 1-320-15,-2 0-128 0,-2 0 0 16,-8-1-16 0,9 3-768-16,-9-3-160 0,0 0-16 0,0 0-8144 0,0 9-1632 15</inkml:trace>
  <inkml:trace contextRef="#ctx0" brushRef="#br0" timeOffset="197801.75">10526 16885 15663 0,'0'0'1392'0,"0"0"-1120"0,0 0-272 0,0 0 0 0,0 0 2912 16,0 0 528-16,0 0 96 0,0 0 32 0,8 1-2224 0,5-1-448 16,2 0-96-16,5 0-16 15,3 0 32-15,3 0 0 0,3-2 0 0,-1 2 0 0,1-1-336 0,1-1-64 16,2-2-16-16,1 1 0 0,0 0-224 0,1 0-48 15,0-1-128-15,-1 2 192 0,0 0-192 16,-1 0 176-16,-4-1-176 0,-1 1 160 16,-6 1-304-16,0-1-64 0,-5 1-16 0,-3-1 0 15,-4-2-2016-15,-9 4-416 0</inkml:trace>
  <inkml:trace contextRef="#ctx0" brushRef="#br0" timeOffset="205151.8">12612 16143 5519 0,'0'0'496'0,"0"0"-496"0,0 0 0 0,0 0 0 16,0 0 1360-16,0 0 176 0,0 0 48 0,0 0 0 15,-3-7-272-15,3 7-48 0,0 0-16 0,-4-5 0 16,4 5 96-16,-6-6 32 0,6 6 0 0,0 0 0 16,-4-5-160-16,4 5-16 0,0 0-16 0,0 0 0 0,0 0-32 0,0 0 0 15,0 0 0-15,0 0 0 16,0 0-288-16,0 0-64 0,0 0-16 0,0 0 0 0,0 0-256 15,0 0-48-15,0 0-16 0,9 3 0 16,1-1-96-16,3 0-32 0,3 2 0 0,3-2 0 0,1-2-80 16,1 0-32-16,3 0 0 0,2-1 0 0,4-2 16 0,0 0 0 15,-2 0 0-15,1 0 0 0,-2-1-80 0,0 1-16 16,-3 1 0-16,-3 0 0 0,-4-1-144 0,-2 2 160 16,-4 0-160-16,-2 0 160 0,-9 1-160 0,0 0 192 0,0 0-192 15,0 0 192-15,0 0-48 0,0 0 0 0,0 0 0 0,0 0 0 16,0 0-144-16,0 0 192 15,0 0-192-15,0 0 192 16,0 0-688-16,0 0-128 0,-6-3-16 0,6 3-10368 0,0 0-2080 0</inkml:trace>
  <inkml:trace contextRef="#ctx0" brushRef="#br0" timeOffset="205817.29">14078 15923 22799 0,'0'0'1008'0,"0"0"208"0,0-7-960 0,0-1-256 16,0 1 0-16,0 7 0 0,-3-9 656 0,1-1 96 0,0 1 16 0,-1 1 0 16,-1 1-16-16,0-1 0 15,0 0 0-15,-2 1 0 0,0-1-96 0,-2 1-16 16,-1 3 0-16,-1-2 0 0,-2 1 112 0,1 2 16 15,-3-1 0-15,-1 3 0 0,1 1-464 0,-1 2-96 16,-3 2-16-16,1 1 0 0,-2 3-192 0,0 2 144 0,2 1-144 0,-2 3 128 16,3 2-128-16,2-1 192 0,2 0-192 15,3 1 192-15,2-1-192 0,2 1 0 0,3-1 144 0,3-1-144 0,2-2 0 0,3 0 0 16,2 1 0-16,3-2 128 0,2-3-128 0,2-2 144 16,2-1-144-1,1-1 160-15,4-2 112 0,-1-3 32 0,0-4 0 0,0-1 0 0,-1-2-112 0,1-3-32 16,0-3 0-16,-2-3 0 15,0-1 32-15,-1-3 0 0,-2-4 0 16,-1-1 0-16,-1-3 160 0,-1-1 32 0,-2-2 16 16,-1 0 0-16,-1-1-80 0,-2 2 0 0,-2 1-16 0,-1 4 0 15,-2 3 48-15,0 3 16 0,-2 2 0 0,-2 4 0 0,1 2 48 16,-1 2 16-16,2 10 0 0,0 0 0 16,-3-8-112-16,3 8-32 0,0 0 0 0,0 0 0 15,0 0-288-15,-6 6 0 0,2 4 0 0,0 2 0 16,0 1 0-16,-1 5-176 0,-1 2 32 0,1 2 0 15,0 2 144-15,1 1 0 0,-2 1-144 0,1 2 144 16,1-1 0-16,-1 1 0 0,2 1 0 0,0-2 0 16,0-2-208-16,2 0 80 0,0-3 128 0,1 0-208 15,2-2-400-15,2-1-80 0,-1-2-16 0,4-4 0 16,0-2-1984-16,3-1-384 0,0-4-96 0</inkml:trace>
  <inkml:trace contextRef="#ctx0" brushRef="#br0" timeOffset="206012.33">14393 15831 30927 0,'0'0'1360'0,"0"0"304"0,0 0-1344 0,0 0-320 16,0 0 0-16,0 0 0 0,-8 0 1136 0,8 0 144 15,0 0 48-15,-4 7 0 0,1 1-640 0,1 2-128 16,2 2-32-16,0 2 0 0,-1 1-288 0,1 1-64 0,2-1-16 0,-1 1 0 16,-1 0-160-16,0 2 0 15,-1-2 144-15,1 1-144 0,-1-2 0 0,1-1-256 0,-1 0 32 0,0-1 16 31,-2-2-1952-31,1-1-384 0,0 1-80 0</inkml:trace>
  <inkml:trace contextRef="#ctx0" brushRef="#br0" timeOffset="206309.09">13797 16326 17503 0,'-15'-7'1552'16,"6"3"-1232"-16,-1 0-320 0,1 1 0 15,3 0 4000-15,6 3 736 0,0 0 160 0,0 0 32 0,0 0-3792 0,0 0-752 16,0 0-160-16,16 3-32 0,5-1 64 0,7 0 16 16,5-2 0-16,0-1 0 0,3-1-16 0,5-2-16 15,3 1 0-15,3-1 0 0,3-2-16 0,2 2 0 16,2-2 0-16,-1 2 0 0,-3-2-80 0,-2 2-16 15,-5 0 0-15,-5 0 0 0,-4 1-128 0,-3 0 0 0,-5-1 0 16,-4 2 0 0,-4 0-272-16,-5 1-144 0,-4 1-32 0,-9 0 0 15,0 0-656-15,0 0-144 0,0 0-32 0,0 0-9056 0,-11 5-1824 0</inkml:trace>
  <inkml:trace contextRef="#ctx0" brushRef="#br0" timeOffset="206844.43">14171 16764 27647 0,'0'0'1216'0,"-1"-8"256"0,1 8-1168 0,-1-7-304 0,0-2 0 0,1 1 0 15,-1 2 512-15,0-2 32 0,0 0 16 0,1 1 0 0,0-2-176 0,0-1-16 16,0 0-16-16,-2-3 0 0,0 2 160 0,-1-1 16 15,0 0 16-15,-1 2 0 0,0 2 128 0,-2-1 32 16,-1-1 0-16,-1 4 0 0,-1 1-48 0,0 2 0 16,-3 0 0-16,0 3 0 0,-1 2-272 0,0 1-64 15,0 3-16-15,-3 0 0 0,-1 1-304 0,0 3 0 16,2 4 0-16,0 1 0 16,1 2 144-16,2 1-144 0,1-1 0 0,3 2 144 0,2-3-144 0,2 1 0 0,2-2 0 0,2 1 128 31,1-1-128-31,3-3 0 0,0-2 0 0,4-2 0 0,-2-2 0 0,4-1 0 15,1-2 0-15,1-2 128 0,2-2 32 0,0-2 0 0,0-3 0 16,0-1 0-16,2-3-16 0,-1-4 0 0,1-3 0 0,-1-3 0 16,-1-2-16-16,1-3 0 0,-1-4 0 15,-2-3 0-15,0 1 0 0,0 2 0 16,-1 1 0-16,0 1 0 0,-2 3 0 0,-1 2-128 0,-2 0 192 0,-1 3-64 0,-1 3 192 0,-3 3 16 16,-2 1 16-16,0 3 0 0,1 9 112 0,0 0 32 15,-3-5 0 1,3 5 0-16,0 0-128 0,-8 1-32 0,3 4 0 0,-2 2 0 15,-1 2-336-15,1 2 0 0,0 4 0 16,0 3 0-16,1-1 0 0,1 4 0 0,1 2-176 0,2 1 176 16,0-2 0-16,0 4-144 0,2 3 144 0,0-1 0 0,2 1-192 0,1-3 32 15,0 1 16-15,2-1 0 16,-2-2-656-16,1 0-128 0,2-4-32 0,-1-2 0 16,1-2-1600-16,0-3-336 0,2-2-64 0</inkml:trace>
  <inkml:trace contextRef="#ctx0" brushRef="#br0" timeOffset="207117.23">14369 16783 2751 0,'0'0'128'0,"3"-10"16"31,-1 0-144-31,0 2 0 0,-2 8 0 0,3-8 0 0,-1 0 5584 0,-2 8 1088 0,0 0 224 0,0 0 32 16,0 0-4560-16,8-3-896 0,-8 3-192 0,11 2-48 16,-11-2-576-16,10 5-112 0,-1 1-32 0,-3 0 0 0,0 2-176 15,-2 1-32-15,1 2-16 0,-3-1 0 0,0 1 32 0,-2 0 0 16,-1-1 0-16,-1 0 0 0,-3-1 240 0,1 1 48 15,-3 0 16-15,1 0 0 0,-1 1-288 0,0 0-48 16,1-1-16-16,1-1 0 0,1-1-32 0,4-8-16 16,-3 7 0-16,3-7 0 0,0 0 160 0,0 0 48 15,0 0 0-15,6 7 0 0,2-4-48 0,1-2-16 16,0-2 0-16,2-1 0 0,1-1-224 0,0-1-144 16,0-1 192-16,1-1-192 0,0 1 0 0,1-2-320 0,0 0 32 15,0-1 16 1,-1 0-1536-16,1 2-304 0,-1-2-64 0,0 0-14528 0</inkml:trace>
  <inkml:trace contextRef="#ctx0" brushRef="#br0" timeOffset="207575.26">14870 15688 25103 0,'0'-13'1104'0,"0"13"240"0,2-8-1072 0,-1 1-272 0,-1-1 0 0,0 1 0 16,0 7 1328-16,1-8 208 0,-1 0 32 0,0 8 16 0,1-8-96 0,-1 8-16 15,2-7 0-15,-2 7 0 0,4-8-384 0,-4 8-64 0,0 0-32 0,0 0 0 16,6-7-224-16,-6 7-32 0,0 0-16 0,0 0 0 16,0 0-256-16,11 2-48 0,0 3-16 0,0 1 0 15,-1 3-208-15,0 4-32 16,0 6-16-16,0 3 0 0,0 3-144 0,0 6 0 16,1 4 144-16,-1 7-144 0,-1 4 0 0,0 7 0 0,-2 6 0 0,-4 5 0 15,0 7 0-15,-3 1 0 16,0 3 0-16,-3 1 0 0,-2-1 128 0,-3-2-128 0,-1-4 128 0,-2-4-128 15,-2-7 0-15,-4-5-240 0,0-7 48 16,-3-4 0-16,-2-5-160 0,-1-2-32 16,-1-5 0-16,-4-3 0 0,-3-3-64 0,0-2-32 0,-1-1 0 15,-1-2 0-15,-1 0-368 0,-1 1-80 0,2-4-16 0,0 0 0 16,0-4-2688-16,2-1-528 0</inkml:trace>
  <inkml:trace contextRef="#ctx0" brushRef="#br0" timeOffset="207988.18">13809 15533 25791 0,'-6'-6'2304'0,"1"-2"-1856"0,1 1-448 0,-2 0 0 0,0 0 960 0,-2 3 80 16,-2-1 32-16,0 3 0 0,0 1 80 0,2 2 0 16,-1 2 16-16,-1 3 0 15,-1 4-560-15,-2 4-112 0,1 5-32 0,-4 5 0 16,1 6-272-16,-2 5-64 15,1 4-128-15,-2 7 192 0,2 3-48 0,-3 6-16 0,1 3 0 0,1 4 0 0,0 3-128 0,3 2 128 16,0 1-128-16,2 1 128 16,1 0-128-16,2-3 0 15,2-4 0-15,2-1 0 0,1-4 0 0,4-2 0 0,4-1 0 0,2-1 128 0,2-4-128 0,3-5 192 16,0-3-192 0,3-5 192-16,3-2-64 0,3-2-128 0,2-1 192 0,2-5-64 31,2-4-480-31,4-3-96 0,1-3-32 0,6-7-10336 0,5-2-2080 0</inkml:trace>
  <inkml:trace contextRef="#ctx0" brushRef="#br0" timeOffset="208624.89">14973 15113 5519 0,'0'0'496'0,"-3"-5"-496"0,3 5 0 0,0 0 0 16,-6-5 5152-16,6 5 928 0,0 0 192 0,-6 7 48 0,-2-1-4880 0,2 4-976 15,1 2-192-15,1 2-32 0,-1-1-240 0,3 3 0 16,2 3 0-16,1 0 0 0,1-2 0 0,3 1 0 16,0-2 0-16,0 1 0 0,-1-3 320 15,1-1 0-15,2-1 16 0,1 1 0 0,-2-5-16 16,3-1 0-16,-1-3 0 0,-8-4 0 16,10 3 128-16,0-5 0 0,-2-1 16 0,1-1 0 0,-1-3 176 0,1-2 16 15,0-3 16-15,-1-2 0 0,0-1-256 16,0-4-48-16,-2-2-16 0,2 0 0 0,0 1-144 15,-3 3-16-15,1-1-16 0,-2 4 0 0,1 2 208 0,-3 3 64 0,-1 1 0 0,-1 8 0 16,0 0 240-16,0 0 48 16,0 0 16-16,0 0 0 0,-6 10-544 0,1 2-208 0,-3 4 176 15,0 3-176-15,1 4 0 0,0 2 0 0,1 0 0 16,1 1-160-16,1 1 160 0,-1 0 0 0,1 1 0 0,1-1 0 16,0 2 0-16,2-3 0 0,1 0 0 0,0-3 0 15,0-2-176-15,1-3 0 0,2-1 0 0,0-2 0 31,0-3-1808-31,2-2-352 0,0-1-80 0</inkml:trace>
  <inkml:trace contextRef="#ctx0" brushRef="#br0" timeOffset="209198.21">15762 15666 26543 0,'2'-12'1168'0,"-2"3"256"0,1-2-1136 0,1 0-288 16,0 0 0-16,1 0 0 0,-1 2 1376 0,0-1 224 0,0 2 32 0,-2 8 16 15,2-9-272-15,-2 9-48 16,0 0-16-16,4-8 0 0,-4 8-736 0,0 0-160 16,0 0-32-16,0 0 0 0,0 0-160 0,0 0-32 15,0 0-16-15,2 13 0 0,-2 0 32 0,-1 2 16 16,0 3 0-16,-1 2 0 0,-2 2-224 0,0 0 0 16,-1-2 128-16,1 4-128 0,1-1 0 0,1 1 0 0,-1-3 0 0,2-1 0 15,1-2 0-15,2 0 0 0,1-2 0 0,0 0 0 16,0-4 128-16,3-1-128 0,1-3 176 0,0-2-176 15,1-1 304-15,-1-1-48 0,3-1-16 0,1-1 0 16,1 0-96-16,-1-2-16 0,-1-2 0 0,1 1 0 16,1 0-288-16,2 0-64 0,-1 0-16 0,0 0 0 31,-1 0-528-31,0 1-128 0,0 0 0 0,-1 1-16 16,0 0-2720-16,-1-1-528 0</inkml:trace>
  <inkml:trace contextRef="#ctx0" brushRef="#br0" timeOffset="209493.22">16088 15820 32079 0,'3'-11'1408'0,"-3"11"320"0,3-7-1392 0,-3 7-336 15,3-8 0-15,-3 8 0 0,8-7 960 0,0 3 112 16,0 2 16-16,1 0 16 0,-9 2-528 0,11-2-96 16,-1 2-32-16,0 3 0 0,-10-3-288 0,8 5-160 15,-2 2 160-15,0-1-160 0,-2 2 0 0,0 2 0 16,-3 0 0-16,-1 1 0 0,-1 1 144 0,-2 1-144 0,-1 1 128 0,-2 2-128 15,-1 0 0-15,0-1 0 0,-2-2 0 0,2-1 0 16,-1 0 0-16,2-2 0 0,2-1 0 0,4-9 0 16,0 0 0-16,-2 9 0 0,2-9 128 0,0 0-128 15,0 0 256-15,8 5-16 16,1-2-16-16,2-3 0 0,2-2-16 0,1-1 0 0,2-2 0 0,2 0 0 16,0-3-336-16,1 2-80 0,2-1-16 0,1 2 0 31,-1-1-1888-31,-1 2-368 0,-2-1-80 0,-1 2 0 0</inkml:trace>
  <inkml:trace contextRef="#ctx0" brushRef="#br0" timeOffset="209827.17">15652 16189 32255 0,'-11'-7'1424'0,"11"7"304"0,-7-3-1392 0,7 3-336 0,0 0 0 15,0 0 0-15,0 0 736 0,0 0 80 0,0 0 16 0,0 0 0 16,13-1-176-16,4-1-16 0,2-1-16 16,4 2 0-16,1-1-288 0,4 1-48 0,4-1-16 0,4 0 0 15,0-1 16-15,2 1 0 0,3 0 0 0,2 0 0 16,1-1-16-16,0 0 0 0,-1 2 0 0,-4 0 0 15,-4 0-272-15,-1-1 128 0,-5 0-128 16,-2 1 0-16,-5-1 0 0,-2 1 0 0,-3 0-160 0,-1 1 160 31,-4 0-848-31,-2 1-48 0,-10-1-16 0,0 0 0 0,0 0-2672 0,0 0-512 0,0 0-128 16,-5 14 0-16</inkml:trace>
  <inkml:trace contextRef="#ctx0" brushRef="#br0" timeOffset="210190.61">15819 16472 37151 0,'0'0'1648'0,"-1"-8"336"0,0-1-1600 0,1 1-384 0,0 8 0 0,1-7 0 16,-1 7 0-16,1-8 0 15,-1 8-144-15,0 0 144 16,0 0 0-16,0 0 272 0,0 0-16 0,0 0-16 0,0 0-240 0,4 11 0 15,-1 0 0-15,-2 2 0 0,-1 1 160 0,-1 3-16 16,-2 1 0-16,1 1 0 0,-1 1-144 0,0 2 0 16,-1 0 0-16,1 0 0 0,1 0 0 0,-2-1 160 15,1 1-32-15,0-3-128 16,2-2 128-16,-3 1-128 0,3-5 0 0,1-1 0 0,1-1 384 0,3-1 32 0,-3-3 0 0,3-2 0 16,-4-5 48-1,8 5 16-15,1 0 0 0,0-3 0 0,0-1-144 0,2-2-16 0,2-1-16 0,0-1 0 0,2 1-176 16,1-3-128-1,-1 0 192-15,1-1-192 0,0 1 0 0,-2 0 0 16,-1 1 0-16,2 0 0 0,-2-1-272 0,1 2-176 0,-1 1-16 0,1-1-16 16,-2 0-704-16,-2 0-144 0,1-2-16 0,-2 2-16 31,-9 3-2224-31,10-3-448 0</inkml:trace>
  <inkml:trace contextRef="#ctx0" brushRef="#br0" timeOffset="210395.92">16161 16585 5519 0,'0'0'240'0,"-4"-5"64"0,-4 0-304 0,8 5 0 0,0 0 0 0,0 0 0 16,-8-3 7088-16,8 3 1360 0,0 0 256 0,0 0 64 15,0 0-6496-15,-3 10-1312 0,1 1-256 0,1 2-48 16,0 1-336-16,-1 1-80 0,1 2-16 0,1 1 0 16,-1-2-32-16,0 2-16 0,1 0 0 0,-2 0 0 15,0 0-176-15,-2 0 128 0,1-1-128 0,1-1 128 16,2 1-128-16,-2-4 0 0,-2-1 0 0,2-1 0 31,1 0-464-31,0-3-128 0,1-8-32 0,0 0 0 0,1 7-2704 0,-1-7-560 0</inkml:trace>
  <inkml:trace contextRef="#ctx0" brushRef="#br0" timeOffset="210948.43">16669 15325 10127 0,'0'0'896'0,"1"-11"-704"0,-1 0-192 0,1 1 0 16,1 2 4032-16,-2 0 768 0,0 8 144 0,1-10 48 15,0 1-2720-15,1 2-544 0,-2 7-96 0,1-8-32 0,-1 8-400 16,0 0-96-16,0 0-16 0,0 0 0 0,0 0-448 0,0 0-80 15,9-2-32-15,-9 2 0 0,0 0-208 16,9 4-32-16,-1 3-16 0,-1 1 0 0,-1 5-112 16,0 2-32-16,3 4 0 0,0 2 0 0,0 3-128 0,-1 5 128 15,0 4-128-15,0 6 128 16,-1 4-128-16,2 6 0 0,-3 5 0 0,0 6 0 0,-1 1 0 0,0 5 0 16,-1 4 0-16,-2 2 0 0,-2 4 0 0,-2-1 0 15,-2-3 0-15,-1 0 0 0,-3-4 128 0,-3-3-128 0,-1-6 192 16,-2-2-64-16,-2-4 16 0,0-1 0 0,-3-3 0 0,-1-3 0 15,-1-1-144-15,-4-6 0 16,-5-3 0-16,-3-3 0 16,-3-4-384-16,0-1-64 0,-2-3-16 0,1 2 0 15,0-2-1392-15,0-2-256 0,0-2-64 0,1 1-8528 0,0 1-1712 0</inkml:trace>
  <inkml:trace contextRef="#ctx0" brushRef="#br0" timeOffset="211522.69">15508 15499 11967 0,'0'0'1072'0,"0"0"-864"0,1-9-208 0,-1 9 0 16,2-8 1056-16,-1 0 160 0,-1 0 48 0,0 8 0 16,1-6-96-16,-1 6-16 15,1-8 0-15,-1 8 0 0,0 0-128 0,0 0-48 0,0-8 0 0,0 8 0 0,0 0 48 0,0 0 0 16,0 0 0-16,0 0 0 0,0 0-224 0,-6 6-32 16,-1 2-16-1,2 3 0-15,-4 3-352 0,0 3-64 16,-1 5-16-16,-1 5 0 0,-2 2-80 0,1 7-32 0,0 4 0 0,-3 6 0 0,-1 3 48 15,-1 5 0 1,3 4 0-16,0 3 0 0,1 0 0 0,-1 3 0 0,1 1 0 0,3 2 0 16,0-2 0-16,2 0 0 0,1-1 0 15,-1-4 0-15,4-2-32 0,2 1 0 0,1-1 0 0,3 0 0 0,2-2-64 16,3-5-16-16,0-4 0 0,2-4 0 0,1-2 0 0,1-3 0 0,0 0 0 0,5-2 0 16,-4-1-16-1,2-3-128-15,1-4 192 0,0-2-64 0,-2-1-128 0,0-3 192 16,1-3-192-16,1-2 192 15,-2-4-624-15,1-2-112 0,2-5-32 0,1-2 0 16,3-5-2224-16,4-6-448 0</inkml:trace>
  <inkml:trace contextRef="#ctx0" brushRef="#br0" timeOffset="212649.02">18131 15005 25791 0,'0'0'1152'0,"0"0"224"16,-5-5-1104-16,5 5-272 0,0 0 0 0,0 0 0 0,0 0 768 0,0 0 80 0,0 0 32 0,0 0 0 0,8-5-96 16,5 3-16-16,2 1 0 0,4 0 0 15,3 0-352-15,5-1-80 0,5-1-16 0,2 0 0 0,1 0 336 16,4-2 64-16,-2-1 16 0,0-1 0 0,-4 1-96 16,0-1 0-16,-3 0-16 0,0 3 0 15,-2 0-352-15,-3 0-64 0,-4 1-16 0,-1 0 0 16,-3 1-192-16,-3-1 0 0,-3 1-144 0,-1-1 144 15,-10 3-864-15,0 0-80 0,0 0-16 0,0 0 0 16,0 0-2192-16,0 0-448 0</inkml:trace>
  <inkml:trace contextRef="#ctx0" brushRef="#br0" timeOffset="212847.02">18515 14906 21247 0,'0'0'944'0,"0"0"192"0,0 0-912 0,0 0-224 0,0 0 0 0,-8 0 0 15,8 0 1424-15,0 0 240 0,0 0 64 0,-8 6 0 16,4 0-576-16,1 2-96 15,0 1-32-15,0 4 0 0,1 5-448 0,1-1-112 0,0 2-16 0,1 3 0 16,-1 1-144-16,2 0-48 0,-1 1 0 0,0-1 0 0,0 1-32 16,0-1-16-16,0 0 0 0,0-1 0 15,0 0-208-15,1-1 128 0,0 0-128 0,0-2 0 0,0 0 128 0,2-2-128 32,-1-3 0-32,0-2 144 0,0-1-1584 15,2-1-320-15,0-2-64 0,-4-8-11808 0</inkml:trace>
  <inkml:trace contextRef="#ctx0" brushRef="#br0" timeOffset="213494.96">18704 15257 32255 0,'0'0'2864'0,"-1"-8"-2288"0,1 8-576 0,0 0 0 15,0 0 704-15,0 0 48 0,0 0 0 0,0 0 0 16,0 0-208-16,0 0-32 0,0 0-16 0,2 10 0 15,2 1-496-15,-2 3 0 16,1 1 0-16,-1 0-160 0,-1 1 160 0,1-1 0 0,-1-1 0 0,-1 2 128 16,0-2-128-16,0 0 0 0,0 1 128 0,0-2-128 15,0 0 0-15,0-3 144 0,0-1-144 0,1-1 0 16,-1-8 176-16,0 0-176 0,0 0 160 0,0 0-160 0,0 0 176 0,0 0-176 16,0 0 192-16,0 0-192 0,0 0 240 0,0 0-64 15,0 0-16-15,0-11 0 0,0-2-160 0,0-1 0 16,0-1 0-16,0 0 0 0,0 0 0 0,1 0 0 15,-1-1 0-15,0 2 0 0,0 1-128 0,-1 1 128 16,1 0 0-16,1 1 0 0,0 0 0 0,1 2 0 16,0 1 192-16,2 0-64 0,-1-2 64 0,2 2 0 15,0-1 0-15,3 1 0 0,0 0-192 0,2 3 160 16,1-1-160-16,1 2 160 0,2 0-160 0,-2 0 0 0,3 2 0 16,0 2 128-16,1-1-128 0,-3 2 160 0,-2 1-160 0,-2 3 160 15,-3 1-32-15,0 2-128 0,-2 1 192 0,0 2-64 16,-2 2-128-16,-2 0 0 15,-1-1 0-15,-1 3 0 0,-1 0 0 0,0-2 0 0,-1-1-176 0,-2 0 176 16,0 1 0-16,-1-2-128 0,-1-3 128 0,2 0 0 16,0-1 0-16,6-7 0 0,-6 5 0 0,6-5 0 15,-6 5 0-15,6-5 128 16,0 0-128-16,0 0 128 0,0 0-128 0,0 0 192 0,0 0-64 16,0 0 0-16,0 0-128 0,0 0 192 0,6-8-64 0,0 3 0 15,2 3-128-15,0 0 0 0,-8 2 128 0,9 0-128 16,2 1 0-16,-3 2 0 0,-1 2 0 0,-1 0 0 0,0 2 0 15,0 2 0-15,-1-2 0 0,-2 2 0 0,-1 0 0 0,1 0 144 16,-3 0-16-16,0-1-128 0,-3 0 192 0,3-8-192 16,-3 10 192-16,1-1-192 0,-4-1 224 15,1-2-64-15,-2-1-16 0,0-2 0 0,-2 0 48 16,-1-1 0-16,-1-1 0 0,-1 1 0 0,0-2-48 16,0-2 0-16,-1 0 0 0,1 0 0 0,0-1-144 0,0 1 0 15,0-1 0-15,1 1 0 16,2 1-576-16,-2 0-208 0,0 1-48 0,2 0-11552 15,-2 2-2320-15</inkml:trace>
  <inkml:trace contextRef="#ctx0" brushRef="#br0" timeOffset="214165.47">17592 15876 23039 0,'0'0'1024'0,"-8"-1"192"0,1-1-960 0,7 2-256 0,-9-1 0 0,1 1 0 0,1 1 752 0,-1 0 96 0,8-1 32 0,-8 0 0 32,8 0-336-32,0 0-64 0,0 0-16 0,0 0 0 0,0 0 144 0,0 0 32 15,0 0 0-15,0 0 0 0,0 0 160 16,0 0 32-16,0 0 16 0,0 0 0 0,0 0-128 15,11-1-16-15,-3 0-16 0,2-1 0 0,0 0-272 0,2-1-48 16,2 1-16-16,4 0 0 0,1-1 16 0,5-1 0 0,2 1 0 0,5 0 0 16,3 0-80-16,5-1-16 0,7 0 0 15,0-1 0-15,1 0-80 0,5-1-32 16,2 0 0-16,4 0 0 0,2 1-160 0,8-1 0 0,4 2 144 16,5-2-144-16,-2 1 0 0,4-1 0 0,3 1 0 0,2-1 128 15,3 1-128-15,0 1 0 0,-3-2 0 16,4 2 0-16,2 0 0 0,-2 1 0 0,-3-1 0 0,3-1 0 0,2 1 0 15,3-1 0 1,3 1 0-16,-1 0 0 0,-4 0 0 0,2 0 0 0,4-2 0 0,-2 1 0 0,-5-1 0 0,-1 0 144 31,-1-2-144-31,-1 3 0 0,-2 0 144 0,-6 1-144 0,-8-2 0 0,-3 1 144 16,-5-2 96-16,1 2 16 0,0-1 0 0,-2 1 0 16,-4-1-256-16,-3 1 0 0,-5-2 128 0,0 2-128 0,-4-1 0 0,-3 3 128 0,-2 1-128 15,-3-1 0-15,-1 1 128 16,-4 0-128-16,-4 0 0 0,-5 1 0 15,-3 0 0-15,-3 0 0 0,-5 1 0 0,-2 0 0 32,-11 0-304-32,0 0-144 0,0 0-48 0,0 0 0 15,-10 5-2096-15,-4 1-416 0,-7-2-96 0</inkml:trace>
  <inkml:trace contextRef="#ctx0" brushRef="#br0" timeOffset="-214695.16">18023 16112 19343 0,'-2'-8'1728'0,"1"-1"-1392"15,1 1-336-15,0 8 0 0,0-9 3152 0,0 9 560 16,0-9 128-16,0 9 0 0,0 0-2016 0,0 0-416 16,0 0-64-16,0 0-32 0,0 0-880 0,0 0-176 15,3 10-48-15,0 2 0 0,-1 3 112 0,-1 2 0 0,-1 0 16 0,0 4 0 16,0 2-128-16,-1 2-16 0,0-3-16 0,1 2 0 16,1 3-176-16,-1 0 160 0,-1-3-160 15,1 1 160-15,1-1-160 0,-1 1 0 0,0-3 0 16,1-1 0-16,0-3 128 0,0-2-128 0,0-3 0 0,0-1 128 15,0-1-320-15,0-1-80 0,-1-10-16 0,2 9 0 32,-2-9-1696-32,0 0-352 0,0 0-64 0,0 0-12976 0</inkml:trace>
  <inkml:trace contextRef="#ctx0" brushRef="#br0" timeOffset="-214430.63">18350 16099 30399 0,'0'0'2704'0,"0"0"-2160"16,0 0-544-16,0 0 0 0,2-8 576 0,-2 8 0 15,0 0 0-15,0 0 0 0,0 0-64 0,0 0-16 16,0 0 0-16,0 0 0 0,5 11 0 0,-2 0 0 16,-1 1 0-16,0 1 0 0,1 3-48 0,-2 0-16 15,1 2 0-15,1-1 0 0,-2 1-16 0,0 1 0 0,-1-2 0 0,0 2 0 31,0-1-160-31,0-1-48 0,0 2 0 0,0 0 0 16,-1-4-208-16,0-2 176 0,1-1-176 0,-2 0 160 16,1 0-160-16,0-1 160 0,-1-2-160 0,-1 0 160 15,0-2-496-15,3-7-112 0,-3 6 0 0,3-6-16 16,-6 6-2080-16,6-6-400 16,-7 2-96-16</inkml:trace>
  <inkml:trace contextRef="#ctx0" brushRef="#br0" timeOffset="-214229.76">18164 16368 32943 0,'0'0'1456'0,"0"0"304"0,0 0-1408 0,0 0-352 0,0 0 0 0,0 0 0 15,0 0 416-15,6-6 16 0,2 1 0 0,2 2 0 16,2 2-80-16,4 0-16 0,1 0 0 0,5-1 0 16,3 1 16-16,1 0 0 15,-2 0 0-15,4 1 0 0,-2-1-128 0,-1 0-32 0,-4-1 0 0,0 0 0 16,-1-1-432-16,-1 1-80 0,-2 0-32 0,0 1-10592 31,-1 1-2128-31</inkml:trace>
  <inkml:trace contextRef="#ctx0" brushRef="#br0" timeOffset="-213599.53">19137 16211 28559 0,'0'0'2544'0,"0"0"-2032"15,0 0-512-15,5-3 0 0,-5 3 0 0,9-5 0 16,-9 5-208-16,9-4 64 0,-1-2 144 0,-1 2 0 15,-1-2 0-15,-6 6 0 0,4-7 224 0,-1-1 32 16,-1 0 0-16,-2 2 0 0,0 6 336 0,-2-9 80 16,-1-1 16-16,-1 1 0 0,-1 1 128 0,0 3 16 15,-3-2 16-15,-1 3 0 0,-1 0-128 0,-1 0-16 0,-1 2-16 0,-1 1 0 16,-1 1-352-16,-2 3-64 16,1 3-16-16,-1 0 0 0,1 2-256 0,1 2 128 0,1 0-128 0,0 1 0 15,1-1 128-15,4 2-128 0,-1 1 0 0,1 0 0 16,1 0 128-16,3 0-128 0,2-1 0 0,1-1 0 15,1-1 0-15,1-2 0 0,2 2 0 0,4-2 0 16,-1-3 0-16,3 0 128 0,0-1-128 0,2-2 0 16,1-3 192-16,1-1-64 0,0-1 0 0,2-3-128 0,0-1 176 15,2-2-176-15,-2-2 160 0,0-3-160 0,1-2 192 0,-2-3-64 16,0 0-128-16,0-2 192 0,-1-1-192 0,-1-1 176 16,0-2-176-16,-1 2 160 0,0 0-160 0,-1 1 128 15,-2 1-128-15,-3 4 128 0,0 1 16 0,-2 3 0 16,-1 1 0-16,0 3 0 0,-2 9 304 15,0-7 48-15,0 7 16 0,0 0 0 0,0 0-64 0,0 0-16 16,0 0 0-16,0 0 0 16,0 0-240-16,-5 9-32 0,-1 1-16 0,4 2 0 15,-1 2-144-15,1 2 0 0,-2 2 0 0,2-1 0 0,1 1 0 16,0 1 0-16,-1-2 0 0,2 2 0 0,1 0 0 0,0-1 0 0,-1 1 0 0,0-1 0 16,1-1-384-16,1 0 64 0,1-3 0 0,1-1 0 31,1-2-1344-31,1-1-256 0,-1-2-48 0,2-2-16 15,-1 0-1216-15,2-2-256 0</inkml:trace>
  <inkml:trace contextRef="#ctx0" brushRef="#br0" timeOffset="-213434.7">19424 16160 26719 0,'0'0'2368'0,"0"0"-1888"15,0 0-480-15,0 0 0 0,0 0 1584 0,0 0 208 0,0 0 64 0,0 0 0 0,0 0-928 0,-3 11-176 16,2 1-48-16,-1 0 0 15,1 1-448-15,0-1-80 0,0 0-32 0,0 0 0 0,1-1-144 0,-1 2 160 16,0-1-160-16,-1 1 160 0,2-1-160 0,0-1 0 16,-1 0 0-16,1-2 0 15,1 0-1728-15,2-1-384 0,-3-8-80 16</inkml:trace>
  <inkml:trace contextRef="#ctx0" brushRef="#br0" timeOffset="-213197.84">19735 16105 33983 0,'0'0'1504'15,"0"0"304"-15,0 0-1440 0,0 0-368 0,0 0 0 0,0 0 0 0,-3 7 624 0,-2 2 48 16,-2 1 16-16,-2 3 0 0,0 3-224 0,-3 2-32 16,-4 1-16-16,0 3 0 15,-1 1-112-15,0 1-32 0,-2 1 0 0,-1 2 0 0,1 0 32 0,0 2 0 0,0-1 0 0,0 2 0 16,-1 0-144-16,1 2-32 0,-1-2 0 0,1-1 0 15,0-2-128-15,0 2 0 0,1-3 0 0,1-1 0 16,-2-3-416-16,2-1-112 0,3-4-32 0,2-3 0 16,1-3-2256-16,1 0-448 0</inkml:trace>
  <inkml:trace contextRef="#ctx0" brushRef="#br0" timeOffset="-212628.92">19734 16655 26719 0,'0'0'2368'0,"0"0"-1888"0,0 0-480 0,0 0 0 15,0 0 464-15,0 0 0 0,0 0 0 0,0 0 0 16,9-4-464-16,-3-1 0 0,1 1 0 0,-1 0 0 15,0-1 320-15,-1 0-48 0,1-1 0 0,-2 1 0 16,1-1 192-16,-5 6 48 0,0 0 0 0,4-6 0 16,-4 6 192-16,5-8 64 0,-5 8 0 0,0-8 0 15,0 8 80-15,-6-5 32 0,2 0 0 0,-4 3 0 16,-2 2-112-16,0 2 0 0,-1 3-16 0,-1 0 0 16,-2 0-496-16,-2 2-112 0,0 3-16 0,0 3 0 0,2 2-128 0,1 0 0 15,0 2 0-15,2-2 128 0,2-2-128 16,1 2 0-16,3-1 0 0,-1 0 0 0,3-1 128 0,2-2-128 15,1-1 128-15,1-1-128 0,1-1 0 0,-2-8 0 16,7 7 0-16,-2-1 0 0,3-3 128 0,1-2-128 16,1-2 0-16,1-1 128 0,1-1-128 0,1-3 0 15,1-1 0-15,2-4 0 0,-1-3 0 0,0-2 128 16,0-4-128-16,0-1 128 0,-1-1-128 0,0-2 160 0,-2-1-160 0,0-1 160 16,-1-1-160-16,0 2 0 0,-3 1 144 0,-1 2-144 15,0 3 0-15,-3 1 144 0,1 3-144 0,-4 1 0 16,0 3 448-16,-1 3-32 15,0 8 0-15,0 0 0 0,-1-7-32 0,1 7-16 0,0 0 0 16,0 0 0-16,0 0-176 0,0 0-16 0,-8 10-16 0,3 1 0 16,-1 2-160-16,1 3 0 0,-1 1-192 0,1 1 192 15,-1-1-176-15,2 2 176 0,0 2-128 0,1 2 128 16,0 1 0-16,1 0-160 0,0 1 160 0,2-2 0 31,2-1-544-31,-2-1 0 0,0-2 0 0,2 1 0 0,1-2-608 0,1-4-112 16,1-4-16-16,0 0-16 0,1 0-1824 0,-2-5-352 0,-4-5-80 15</inkml:trace>
  <inkml:trace contextRef="#ctx0" brushRef="#br0" timeOffset="-212328.89">19898 16815 11055 0,'0'0'480'0,"0"0"112"0,3-11-464 0,0 2-128 0,1-1 0 0,-1 1 0 0,0 0 3376 0,2 1 656 16,0 0 128-16,2 2 16 16,-3 0-2144-16,-4 6-432 0,7-6-96 0,0 3-16 0,-7 3-352 0,10-2-80 15,0 0-16-15,-1 1 0 0,0 1-336 0,-9 0-64 0,9 3 0 0,-1 0-16 16,-8-3-288-16,9 6-48 0,-3-1-16 0,-6-5 0 15,3 9-128-15,-1 0-16 16,-3-2-128-16,-1 2 192 0,-1 0 32 0,-2 0 0 0,0-1 0 0,-2-1 0 16,-1 1 0-16,2 0 0 0,-1-3 0 0,2 2 0 15,-1-2 96-15,6-5 0 0,0 0 16 16,-4 7 0-16,4-7 48 0,0 0 16 0,-1 8 0 16,1-8 0-16,0 0-32 0,0 0-16 0,11 1 0 15,1-1 0-15,1-3-160 0,1 1-16 0,2-1-16 0,0 0 0 16,3-1-160-16,-1 1 0 15,0 0 0-15,1-3 0 0,0 1-640 16,-2-1 0-16,1 0 0 0,-2 0 0 0,-1 0-1472 16,-1-1-288-16,-1-1-64 0,-1 1-13952 0</inkml:trace>
  <inkml:trace contextRef="#ctx0" brushRef="#br0" timeOffset="-211966.01">20393 16110 28559 0,'0'-17'2544'0,"0"-3"-2032"0,2-1-512 0,-1 2 0 16,1 0 768-16,0 2 48 0,0 2 16 0,0 3 0 15,0 2 608-15,0 1 128 16,-2 9 32-16,2-7 0 0,-2 7-576 0,0 0-96 0,7-5-32 0,-7 5 0 15,9 0-240-15,0 3-48 0,-1 4-16 0,1 3 0 16,1 3-176-16,1 4-32 0,0 2-16 0,1 5 0 16,1 2-176-16,2 4-16 0,0 3-16 0,1 3 0 15,-2 2-160-15,-1 4 0 0,-2 3 0 0,-3-1 128 16,-5-1-128-16,-4 0 160 0,-2-1-160 16,-6 1 160-16,-7 0-16 0,1 1 0 0,-5-2 0 0,-2-1 0 0,-2 3-144 15,-1-4 0 1,-3-4 0-16,2 1-176 0,-3-3-144 0,-1-4-48 0,2-1 0 0,-5-3 0 15,-1 1-432-15,-5-3-96 0,0-2 0 0,0-1-16 16,2-1-1392-16,2 0-256 0,0-4-64 0,5-2-12816 0</inkml:trace>
  <inkml:trace contextRef="#ctx0" brushRef="#br0" timeOffset="-211427.75">19064 16074 12959 0,'0'0'576'0,"0"0"112"0,1-9-560 0,0-1-128 15,-1 1 0-15,3-2 0 0,-3-1 1504 0,0-1 272 0,0-2 48 16,0 2 16-16,0 1-624 0,0 1-112 0,0 1-16 0,0 1-16 16,-2 2 272-16,2 7 48 0,-2-8 16 0,2 8 0 15,0 0-64-15,0 0 0 0,0 0 0 0,-7-5 0 16,7 5-640-16,-7 4-144 0,1 2-32 0,0 5 0 16,-4 4-384-16,0 4-144 0,-1 5 0 0,1 4 144 15,0 4-144-15,-1 4 160 0,0 3-160 0,1 3 160 16,0-1-160-16,1 6 0 0,2-1 144 0,0 1-144 15,2 0 0-15,1 0 0 0,2-2 0 0,1 1 128 16,1 0-128-16,3-2 0 0,2-1 0 0,1-2 0 16,1 1 0-16,2-6 0 0,1-3 128 0,2 0-128 15,1-3-320-15,2-4-144 16,2-2-32-16,4-3-9904 0,2-2-1984 0</inkml:trace>
  <inkml:trace contextRef="#ctx0" brushRef="#br0" timeOffset="-210747.89">20802 15887 21023 0,'0'0'928'0,"0"0"192"0,0 0-896 0,0 0-224 0,-3-6 0 0,3 6 0 15,0 0 768-15,-6-5 128 0,6 5 0 0,0 0 16 0,-6 3-304 0,6-3-64 0,-8 6-16 0,2 3 0 16,2 0-272-16,2 1-64 16,0-1-16-16,1 0 0 0,-1 1 16 0,4 1 16 15,0-1 0-15,0 0 0 0,1-1-16 0,2 0 0 16,-1-2 0-16,3 1 0 0,-7-8 0 0,5 7 0 0,-5-7 0 0,10 4 0 16,-10-4 208-16,11 0 48 0,0-1 0 0,-1-3 0 15,-1-3-96-15,-2-1-16 0,0 0 0 0,0-1 0 16,-1-1-144-16,1 0-48 0,-2-1 0 0,1 0 0 0,-2-1-144 15,0 0 192-15,-1 1-192 0,-1 0 192 16,0 2 96-16,-1 0 32 0,-1 9 0 0,0 0 0 0,0 0 192 0,0 0 64 16,0 0 0-16,0 0 0 0,0 0-128 0,-4 10 0 15,0 1-16-15,-1 0 0 0,1 2-432 0,0 2 0 16,0 0 0-16,1 1 0 0,-1 0 0 0,1 0 0 16,1 1 0-16,0-2 0 0,0 1-128 0,0-2 128 15,2-1-160-15,2-1 160 16,-1-1-1568-16,1-2-224 0,0 1-32 0</inkml:trace>
  <inkml:trace contextRef="#ctx0" brushRef="#br0" timeOffset="-210175.02">21338 15931 19919 0,'1'-13'880'0,"0"4"192"0,0-2-864 16,1 0-208-16,-1 0 0 0,2 2 0 0,-1-1 1184 0,-2 1 192 0,1 2 32 0,-1 7 16 15,0 0 224-15,0 0 32 0,0 0 16 0,0 0 0 16,0 0-688-16,0 0-144 0,0 0-32 0,0 0 0 16,0 0-416-16,-3 8-96 0,-2 2 0 0,1 2-16 15,-2 1-144-15,2 3-32 0,-2 0 0 0,2 2 0 16,-3 0-128-16,1 1 128 0,-1 0-128 0,2 1 128 16,0-2-128-16,2 1 160 0,1-1-160 0,1-2 160 15,1-1-32-15,1-1-128 0,3-2 192 0,-1-1-64 16,2-1 256-16,0-4 32 0,-5-6 16 0,9 6 0 0,0-2 32 0,1-1 16 15,1 0 0-15,1-2 0 16,0-1-128-16,2 0-32 0,1-2 0 0,0 0 0 0,0-1-320 0,2 0 0 16,-2 0 0-16,3 0 128 0,1 1-416 0,-3 0-80 15,0-1-16-15,-1 0 0 16,0 1-1536-16,0 0-304 0,-2 1-64 0,-1 0-8096 16,-1 0-1632-16</inkml:trace>
  <inkml:trace contextRef="#ctx0" brushRef="#br0" timeOffset="-209846.81">21626 16068 23039 0,'-6'-10'2048'0,"6"10"-1648"0,2-9-400 0,-2 1 0 15,0 1 1488-15,0 7 224 0,4-8 32 0,-4 8 16 16,0 0-656-16,0 0-128 0,5-5-16 0,-5 5-16 16,7-3-448-16,-7 3-96 0,0 0-16 0,8 6 0 15,-1-1-176-15,-1 3-32 0,-3 0-16 0,-1 2 0 16,1 1-16-16,-2 0 0 0,-2 1 0 0,-2 2 0 15,0 3-144-15,-1-1 192 0,-1-2-192 0,1 1 192 16,-4-1-192-16,1 0 0 0,-1-1 144 0,0 0-144 16,0-1 0-16,2-1 144 0,0-3-144 0,2 0 0 15,4-8 224-15,0 0-64 0,-1 9-16 0,1-9 0 16,0 0 384-16,0 0 80 0,0 0 16 0,8 5 0 0,-8-5-160 0,11 3-16 16,0-3-16-16,0-1 0 0,-2-2-240 0,2 0-64 15,-1 0 0-15,1-1 0 0,0 0-128 16,0 2 0-16,0-1 0 0,0-1-176 15,-1 1-480-15,0 0-112 0,1-1 0 0,-1 3-16 16,-10 1-2016-16,10-1-400 0</inkml:trace>
  <inkml:trace contextRef="#ctx0" brushRef="#br0" timeOffset="-209523.54">21978 16034 30927 0,'0'-15'1360'0,"2"7"304"0,1 0-1344 0,0-1-320 0,0 0 0 0,-3 9 0 15,4-10 1136-15,-4 10 144 0,3-7 48 0,-3 7 0 16,0 0-592-16,0 0-112 0,0 0-32 0,0 0 0 16,0 0-144-16,0 0-16 0,-5 9-16 0,0 3 0 0,-2 3-240 15,-2 3-48-15,-3 1-128 0,-2 5 192 0,0 3-64 0,0 4-128 16,-2 2 176-16,-2 3-176 0,0 2 160 0,-2 2-160 15,-2 4 128-15,-1 1-128 16,-2 4 128-16,3-1-128 0,0 1 128 0,0-2-128 0,0-2 144 16,2-3-144-16,-1 1 160 0,1-5-160 0,0-2 128 0,1-1-128 15,2-8 0-15,0-2 0 0,2-3 0 0,2-3 0 16,-2-2 0-16,4-3 0 31,0-3-640-31,3-2 0 0,1-3-16 0,3 0 0 0,4-6-2624 0,0 0-528 16</inkml:trace>
  <inkml:trace contextRef="#ctx0" brushRef="#br0" timeOffset="-209192.39">21925 16538 37087 0,'0'0'1648'0,"0"0"336"0,0 0-1600 0,0 0-384 0,0 0 0 0,0 0 0 16,0 0 192-16,0 0-32 0,0 0-16 0,0 0 0 15,0 0-144-15,-8 7 128 0,1 4-128 0,1 1 128 16,1 0-128-16,0 3 0 0,2 0 0 0,-1 3-176 16,-2-1 176-16,2 1 128 0,-1 0-128 0,2-2 176 15,0-1-16-15,1-1 0 0,-1-2 0 16,2 0 0-16,0-2 32 0,2-1 16 16,0-3 0-16,3 2 0 0,-4-8 208 0,5 5 32 15,-5-5 16-15,10 4 0 0,-1-1 16 0,2 0 0 0,0-3 0 0,1 0 0 0,3 0-304 16,1 0-176-16,-1-1 192 0,1 1-192 15,-1 0 0-15,1 0 0 0,1-3 0 0,-2 1 0 32,-1-1-384-32,-1 1-96 0,-2-1-16 0,0 1 0 0,0-3-1424 15,-1 1-304-15,-2-2-48 0,0 1-13728 0</inkml:trace>
  <inkml:trace contextRef="#ctx0" brushRef="#br0" timeOffset="-208961.5">22200 16638 28559 0,'0'0'2544'0,"0"0"-2032"0,-3-7-512 0,3 7 0 16,0 0 1584-16,0 0 208 0,0 0 64 0,0 0 0 0,0 0-752 0,0 0-144 15,0 0-16-15,-2 9-16 0,1 1-336 0,-1 0-64 0,1 1-16 0,0 0 0 0,0 1-208 0,0 0-48 16,0 1-16-16,0 1 0 16,-1 1-48-16,1-2-16 0,-1 0 0 0,1 0 0 15,0-1-176-15,-1 0 160 0,1-1-160 0,0-1 160 16,0-1-160-16,0-2 0 15,1-7 0-15,0 0 0 16,-1 7-720-16,1-7-32 0,0 0 0 0,0 0 0 16,0 0-2128-16,0 0-416 0,0 0-96 0</inkml:trace>
  <inkml:trace contextRef="#ctx0" brushRef="#br0" timeOffset="-208487.22">22411 15878 25791 0,'3'-9'2304'0,"1"0"-1856"16,1 0-448-16,1 0 0 0,-1-1 560 0,1 2 16 15,-1 0 0-15,1 2 0 0,1 2 496 0,-7 4 96 16,6-4 32-16,-6 4 0 0,9-5-176 0,-9 5-48 15,10-2 0-15,-1 2 0 0,-9 0-384 0,10 6-80 0,-2 0 0 0,1 4-16 16,0 2-128-16,0 4-32 0,-3 2 0 0,1 5 0 16,-2 4-64-16,1 5-16 0,-2 3 0 0,2 3 0 15,-1 4-256-15,-1 3 0 0,-2 3 0 0,0 1 0 16,1 1 0-16,-2 1 0 0,1 3 0 0,-4-2 0 16,0-3 0-16,-3-1 0 0,-3-1 128 0,-3-1-128 15,-2-2 0-15,-3 0 0 16,-4-4-208-16,-5-4 80 15,-3-2-672-15,-5-4-128 0,-2-5-32 0,-3-1 0 16,1 1-2112-16,-2-5-416 0,2 0-96 0</inkml:trace>
  <inkml:trace contextRef="#ctx0" brushRef="#br0" timeOffset="-207884.95">21244 15802 20271 0,'-4'-10'896'0,"1"3"192"0,-3-2-880 0,2 3-208 0,-2 0 0 0,6 6 0 0,-8-4 1088 0,0 1 160 0,-1 0 32 16,0 4 16-1,-1 2-720-15,0 1-160 0,-1 2-32 0,1 2 0 16,2 3-192-16,-1 4-32 0,-1 3-16 0,1 5 0 15,0 5 176-15,-1 4 16 0,-1 3 16 0,1 4 0 0,2 2 112 0,-2 6 32 0,-1 2 0 0,0 3 0 16,2 1-80-16,1 0-16 16,1 2 0-16,0 0 0 0,3-1-224 15,1 0-48-15,2 0-128 0,2-1 192 0,3 0-192 0,2-2 128 0,4-2-128 0,2-3 0 32,4-5 128-32,1-4-128 0,3-3 0 0,0-3 144 0,1-2-144 0,0-2 0 15,1-4 0-15,1-2 128 0,-2-3-912 0,1-4-192 16,2-5-48-16,0-5 0 0</inkml:trace>
  <inkml:trace contextRef="#ctx0" brushRef="#br0" timeOffset="-207173.36">21609 15619 14399 0,'0'0'640'0,"0"0"128"0,0 0-624 0,0 0-144 16,0 0 0-16,0 0 0 0,0 0 400 0,0 0 48 0,0 0 16 0,0 0 0 15,0 0 128-15,0 0 32 0,0 0 0 0,10-2 0 16,1 1 80-16,-1-1 0 0,-1-2 16 16,1 1 0-16,2-1-48 0,1-1-16 0,3 1 0 0,2-1 0 15,4 1-160-15,1 0-48 0,2-1 0 0,2 1 0 16,3-2 80-16,3 2 16 0,3 1 0 0,2-1 0 16,-1-1-96-16,0 0 0 0,0 1-16 0,-5 0 0 15,-5-1-64-15,-1 2-16 0,-1 0 0 0,-3 0 0 16,-4 1-96-16,-1 1-32 0,-4-1 0 0,-1 1 0 15,-2 0-48-15,-10 1-16 0,0 0 0 0,0 0 0 16,0 0 16-16,0 0 0 0,0 0 0 0,0 0 0 16,0 0-352-16,0 0-64 0,0 0-16 0,0 0 0 15,0 0-496-15,0 0-96 0,0 0-32 0,0 0-7696 16,1 8-1552-16</inkml:trace>
  <inkml:trace contextRef="#ctx0" brushRef="#br0" timeOffset="-206198.58">22717 14385 6447 0,'0'0'576'0,"0"0"-576"16,-2-7 0-16,2 7 0 0,0 0 2880 0,0 0 448 15,0 0 112-15,0 0 16 0,0 0-2496 0,0 0-480 0,0 0-96 0,4-6-32 16,-4 6 160-16,9-5 48 15,1 1 0-15,1 1 0 0,0-1 304 0,2 0 64 0,3-2 16 0,1 1 0 16,2-2 112-16,2 2 32 0,1 0 0 0,0 1 0 16,0 1-176-16,-1-1-16 0,0 1-16 0,-2 1 0 15,-2 1-352-15,-2 0-64 0,-1 0-16 0,-1 1 0 0,-1 1-128 0,0 2-48 16,-1-1 0-16,0 1 0 0,-2 2-32 0,2 0-16 16,0 1 0-16,0-1 0 0,-2 2-224 0,0 1 144 15,-1-1-144-15,0 2 128 0,-2 1-128 0,0 2 0 16,-3 2 144-1,1 2-144-15,-2-1 144 0,-1 3-144 0,-2 1 192 16,0 3-192-16,0 2 128 0,-3 0-128 0,0 0 0 0,-1 4 0 0,1 1 128 0,-1 3-128 16,-2 1 0-16,1 4 0 0,-1 0 0 0,0 1 0 15,-1 2 128-15,3 3-128 0,-1 3 0 0,3 0 0 16,-1 1 0-16,0 1 0 16,2 3 0-16,0 0 0 0,-1 1 0 0,1 1 0 0,0 2 0 0,2 0 0 15,0 1 0-15,0 1 0 0,0 0 0 0,0 2 0 16,2-2 0-16,-2 0 0 0,0 1 176 0,2-2-176 0,1-1 160 0,0 0-160 15,0-1 208-15,0 0-48 16,1-1-16-16,1-1 0 0,-2-3 64 0,1 0 16 16,2-2 0-16,-2 0 0 0,0-2-48 15,-1-1-16-15,0-1 0 0,0-2 0 0,-3-4 0 0,2 0 0 0,-4-2 0 0,0 1 0 16,-1-4 128-16,-1-2 32 0,-2-1 0 0,1-2 0 16,-2-4-48-16,0 0 0 0,0-3 0 0,-1-2 0 15,-2 1-64-15,0 0-16 0,-1-4 0 0,0 0 0 16,-1-1-64-16,-1-1 0 0,-1 0-128 15,-2 2 192-15,0-1-192 0,-1-2 176 0,1-2-176 0,-2-1 160 16,-1-1-160-16,2 0 0 0,0-1 0 0,2-1 128 31,-2-2-640-31,0-2-128 0,-3-1-16 0,-2 0-11840 0,-3-1-2368 0</inkml:trace>
  <inkml:trace contextRef="#ctx0" brushRef="#br0" timeOffset="-204980.76">17504 14848 3679 0,'0'0'320'0,"7"-8"-320"16,-4 1 0-16,-3 7 0 0,4-8 3200 0,-4 8 560 15,3-8 112-15,-3 8 32 16,1-8-2368-16,-1 8-480 0,-4-6-96 0,4 6 0 0,-5-5-448 0,-3 2-96 15,-1 1-16-15,0 1 0 0,-2 1-48 16,-2 1-16-16,0 1 0 0,-3 0 0 0,-1 1-128 0,1 0-16 16,-1-1-16-16,2 0 0 0,-1 2 48 0,1-1 16 15,1 0 0-15,-1 0 0 16,2 1 176-16,2 0 32 0,-1-1 16 0,1 1 0 16,0-1 64-16,2 0 16 0,2 1 0 0,-2 0 0 15,-1 0-128-15,0 2-32 0,1-2 0 0,2 1 0 0,0 0-128 0,0 1-48 16,1-2 0-16,-1 1 0 0,2-1-80 0,5-4 0 15,-7 5-128-15,0 1 192 0,7-6 80 0,-5 7 16 16,5-7 0-16,-4 6 0 0,4-6 0 0,-4 9 0 16,4-9 0-16,-2 9 0 0,2-9-16 0,-1 9 0 15,1-9 0-15,1 9 0 0,-1 0-128 0,1 0-16 0,0 0-128 0,1 0 192 16,1-1 0-16,0 1 0 0,0 0 0 0,1 2 0 16,-1 0 0-16,1 1 0 0,2 1 0 0,-2 3 0 15,-1 0-48-15,2 2-16 0,-1 1 0 16,1 1 0-16,-2 2-128 0,1 3 128 0,2 0-128 0,-1 1 128 15,2 1-128-15,-2 2 0 0,0 3 0 0,-1 2 128 0,0 3-128 0,-1 0 0 16,0 3 0-16,0 2 0 16,0 2 0-16,-2 2 0 0,0 2 0 15,-1 3 0-15,0 0 0 0,1 2 0 0,0-1 0 0,0 1 0 0,0 0 0 0,0-1 0 16,-1 0 0-16,1-2 0 0,-1-1 0 0,0 1 0 16,0 0 144-16,2-3-144 0,-2-1 224 15,1-4-32-15,0 0 0 0,-1-2 0 16,2-2 32-16,-2 1 0 0,2-2 0 0,0 1 0 15,1-1-48-15,0-3-16 0,-1-2 0 0,1-2 0 0,0-2-160 0,-1-1 192 16,0-3-192-16,0-2 192 16,-2-1-192-16,1-2 192 0,0-2-192 0,0 0 192 0,1-1-48 15,-2 0 0-15,0-3 0 0,0-1 0 16,0-1 112-16,0-2 32 0,0-9 0 0,0 10 0 0,1-2 32 0,-2 1 0 16,1-9 0-16,0 10 0 0,0-1-176 0,1-1-16 15,-1-8-128-15,2 8 192 0,-2-8-32 0,2 9-16 0,-2-9 0 0,3 8 0 16,-3-8-144-16,6 6 0 15,-6-6 0-15,8 7 0 0,-1 0 176 0,-7-7-48 0,10 4-128 16,1-1 192-16,0 0-32 0,0-1-16 16,1-2 0-16,3 0 0 0,0 0-144 0,3 1 0 0,1-2 144 15,0 0-144-15,1-2 0 0,1 1 0 0,0 0 0 16,0 1 128-16,-3 0-128 0,1 0 0 0,0 0 0 0,-1 0 0 0,1-1 0 16,-1 2 0-1,-5-1 0-15,0 1 0 0,1 0 0 0,-3 1-208 16,0-1 48-16,-11 0 16 0,11 2-544 0,-11-2-96 0,10 2-32 0,-10-2 0 15,0 0-2320 1,0 0-480-16</inkml:trace>
  <inkml:trace contextRef="#ctx0" brushRef="#br0" timeOffset="-198080.37">24003 14650 5519 0,'0'0'496'0,"0"0"-496"0,0 0 0 0,1-8 0 16,0 2 1600-16,-1 6 240 15,1-8 32-15,-1 8 16 0,3-8-576 0,-1 2-112 0,-1-1-32 0,-1 7 0 16,0 0-16-16,3-8-16 0,0 1 0 0,-3 7 0 15,0 0-64-15,5-8-16 0,-5 8 0 0,0 0 0 16,3-7-80-16,-3 7-16 0,0 0 0 0,0 0 0 16,0 0-336-16,0 0-80 0,0 0-16 0,0 0 0 0,0 0-272 15,-2 12-48-15,0 2-16 0,-2 1 0 16,0 2-48-16,1 0-16 0,-1 2 0 0,1 0 0 0,0-2-128 0,2 2 160 16,-3 1-160-16,2-2 160 15,0 0-160-15,1-3 192 0,0-1-192 0,1-2 192 16,-1 0 16-16,1-1 16 0,0-1 0 0,0-2 0 0,0-8 160 0,1 9 16 15,-1-9 16-15,0 0 0 16,3 9 48-16,-3-9 16 0,7 7 0 0,-7-7 0 0,9 4-80 0,-1-1-16 16,-8-3 0-16,7 1 0 0,-7-1-64 0,8 2-32 15,-1-2 0-15,2 0 0 0,1-2-32 0,1 1 0 0,0 0 0 0,1 0 0 16,0 0-256-16,1 0 128 16,1 0-128-16,-1 0 0 0,0 0 144 0,0 0-144 0,-1-1 0 0,-1 2 144 15,0-1-144-15,-1 0 0 16,-1 0 0-16,0 1 0 0,-1 0 0 0,-2 0-256 0,1 1 48 0,-7-1 0 31,6 1-688-31,-6-1-128 0,6 1-16 0,-6-1-16 0,0 0-1696 0,0 0-320 0,5 3-80 0,-5-3-9136 16</inkml:trace>
  <inkml:trace contextRef="#ctx0" brushRef="#br0" timeOffset="-197873">24365 14813 6447 0,'-1'-13'272'0,"2"8"80"0,-1 0-352 0,0-1 0 0,0 1 0 0,0 5 0 15,0-6 4368-15,0 6 816 0,0 0 144 0,0-5 48 16,0 5-2848-16,0 0-560 0,0 0-112 0,0 0-32 0,0 0-960 0,0 0-192 16,0 0-32-16,0 0-16 0,-1 7-320 0,0 2-64 15,0 1-16-15,2 1 0 0,-1 2-224 0,0 0 176 16,-1 2-176-16,1 0 160 0,1 1-160 0,0-2 0 16,0 0 0-16,0-1 0 0,0 1 0 0,0-1-224 0,1-1 32 0,1 0 0 31,-1-1-1792-31,0 0-368 0,0-2-64 0</inkml:trace>
  <inkml:trace contextRef="#ctx0" brushRef="#br0" timeOffset="-196828.75">23273 15515 4607 0,'0'0'400'0,"0"0"-400"0,0 0 0 0,0 0 0 0,-6 0 1280 0,6 0 160 15,0 0 32-15,-8 0 16 0,8 0-528 0,0 0-96 16,0 0-32-16,0 0 0 0,0 0-176 0,-6 0-32 16,6 0-16-16,0 0 0 0,0 0-32 0,0 0-16 15,-8-2 0-15,8 2 0 0,0 0 224 0,0 0 48 16,-8-1 16-16,8 1 0 0,0 0 144 0,0 0 32 15,-6-1 0-15,6 1 0 0,0 0 0 0,-6-3 16 16,6 3 0-16,0 0 0 0,-5-3-208 0,5 3-32 0,0 0-16 0,0 0 0 16,0 0-208-16,0 0-64 15,0 0 0-15,0 0 0 0,0 0-272 0,0 0-64 0,0 0-16 0,0 0 0 16,0 0-160-16,11 2 0 0,0-1 0 0,0 1 0 16,1 1 0-16,3 0 128 0,2-1-128 15,3 0 0-15,2-1 0 0,2 1 0 0,3-2 128 0,2-1-128 16,0-2 0-16,4 0 0 0,4-3 0 0,4 2 0 15,3-1 0-15,6 2 128 0,5 0-128 0,5-2 128 16,-2 0-128-16,2-2 0 0,1 0 144 0,2 0-144 16,4 1 0-16,3 1 0 0,4 1 0 0,-4-1 128 15,-3 1-128-15,-2 0 0 0,0 1 0 0,2 1 128 0,1 0-128 0,0 0 0 16,-8-3 0-16,1 2 128 0,-3 0-128 16,-2-1 0-16,-1 1 0 0,0 1 0 0,0 1 0 0,-3 0 0 15,-4-2 0-15,-6 1 0 0,-5 0 0 0,-4 0 128 16,-4-2-128-16,-5 2 0 0,-3 0 0 0,-3-1 0 15,-5 2 0-15,-3 0-192 16,-10 1-176 0,0 0-32-16,0 0-16 0,0 0 0 0,0 0-608 15,0 0-112-15,0 0-16 0</inkml:trace>
  <inkml:trace contextRef="#ctx0" brushRef="#br0" timeOffset="-195345.8">23682 15926 14735 0,'0'0'640'0,"0"0"160"0,5-6-640 0,1 1-160 16,-6 5 0-16,8-6 0 0,-3 2 1008 0,-5 4 160 15,4-7 48-15,-4 7 0 0,5-5-704 0,-5 5-128 16,3-8-16-16,-3 8-16 0,2-7 288 0,-2 7 48 15,-1-7 16-15,1 7 0 0,0 0-16 0,-2-9 0 16,-1 1 0-16,-1 3 0 0,4 5-112 0,-4-6-32 16,0 2 0-16,4 4 0 0,-7-5-48 0,0 1-16 0,1 2 0 0,-1 0 0 15,0 1 48-15,-1 0 16 0,-1 1 0 0,0 1 0 16,0 1-80-16,-3 2-16 0,1 1 0 0,0 0 0 16,0 3-144-16,-2 1-48 0,-1 2 0 0,0 1 0 15,0 2-16-15,2 3-16 0,-1 1 0 0,2 2 0 16,0 0-96-16,0 1 0 0,0 0-128 0,1 1 192 15,0-1-192-15,4 1 0 0,-2 1 128 0,2-1-128 16,3-1 0-16,2 0 0 0,2 1 0 0,2 0 0 0,3-3 256 16,2 0-32-16,0-2-16 0,2-1 0 0,2-1-48 15,2 0-16-15,0-3 0 0,1-1 0 0,2-1-16 0,0-1-128 16,2-4 192-16,1-1-64 0,0-1 0 16,1-3 0-16,-2-1 0 0,1-2 0 0,-4-1 0 0,-2-2-128 15,-2-1 192-15,-2-2-64 0,-3 0-128 0,-2-1 0 16,-2 0 144-16,0 0-144 0,-3-1 128 0,-2-1-128 15,1 1 160-15,-3 1-160 0,0 2 0 0,-1-1 128 16,-1 1-128-16,-2 0 0 0,0 2 0 0,0 0 0 16,0 2 0-16,-2 1-160 0,2-1 32 0,0 1 0 15,1 1 0-15,1 0 0 0,6 2 128 0,-6-3 0 16,6 3-144-16,0 0 144 0,-6-2 0 0,6 2 0 16,0 0 0-16,0 0 0 0,0 0 0 0,0 0 0 15,0 0 0-15,0 0 0 0,8-4 0 0,-8 4 0 0,10-3 0 0,0 1 0 16,-2 1 0-16,-8 1 0 0,10 1 144 0,-1 2-144 15,-9-3 0-15,10 4 144 0,-1 0-144 0,-2 2 0 16,-1 1 192-16,-1 1-64 0,1 1 0 0,-1 1-128 16,-1 1 336-16,-1 2-32 0,-1 4-16 0,0 1 0 15,-2 4 48-15,0 3 16 0,0 2 0 0,0 3 0 16,-1-2-64-16,0 1-16 0,0-1 0 0,0 0 0 16,-1 1-144-16,0-1-128 0,-1 1 144 0,2-2-144 15,1 1 128-15,-3-3-128 0,2-1 0 0,0 0 144 16,0-4-144-16,0-2 0 0,0-4 0 0,1 0 0 31,0-2-672-31,0-4-16 0,0-8 0 0,0 0 0 0,0 0-2288 0,0 0-464 0</inkml:trace>
  <inkml:trace contextRef="#ctx0" brushRef="#br0" timeOffset="-193247.01">24170 15944 6447 0,'0'0'272'0,"0"0"80"0,0 0-352 0,0 0 0 0,0 0 0 0,0 0 0 0,2-8 1920 0,-2 8 304 16,0 0 64-16,0 0 16 0,6-6-848 0,-6 6-176 31,0 0-16-31,0 0-16 0,0 0-128 0,0 0-32 0,0 0 0 0,0 0 0 0,0 0-336 0,0 0-80 31,-6 9-16-31,1 1 0 0,-1 1-320 0,1 2-64 0,-1 0-16 16,1 3 0-16,-2-1-128 0,2 2-128 0,-2-1 144 0,2 1-144 16,-1-2 128-16,2 2-128 0,-1-1 0 15,1-2 0-15,0-3 128 0,0-1-128 0,1 0 0 0,3-10 0 16,-2 10 144-16,2-10-144 0,-2 9 128 0,2-9-128 15,0 0 208-15,0 0-32 0,0 0-16 0,0 0 0 16,0 0 48-16,0 0 16 0,0 0 0 0,0 0 0 16,1-7-32-16,1 1 0 0,0-2 0 0,1-2 0 15,2-2 0-15,-1-2-16 0,0-2 0 0,1 1 0 16,1-3 48-16,0 3 16 0,1 1 0 0,-2-1 0 0,1 1-64 16,-1 2-16-16,1 1 0 0,-1 2 0 0,1 1 0 0,-6 8 0 15,4-6 0-15,-4 6 0 0,7-5 32 0,-7 5 0 16,0 0 0-16,0 0 0 0,9-2-192 0,-9 2 192 15,0 0-192-15,6 7 192 0,1-1-192 0,-2 3 0 16,0 1 144-16,-1 1-144 0,-1 1 0 0,0 1 0 16,-1 1 0-16,1 0 0 0,0 0 0 0,0 3 128 15,0 1-128-15,-2 0 0 0,1-3 0 0,0 1 128 16,2 0-128-16,-2 0 0 0,0-3 0 0,0-1 0 16,-1-2 0-16,0 0 0 0,-1-1 0 0,0-9 0 0,0 8 0 15,0-8 0 1,2 9-576-16,-2-9-96 0,0 0-16 0,0 0 0 15,0 0-784-15,0 0-144 0,0 0-48 0</inkml:trace>
  <inkml:trace contextRef="#ctx0" brushRef="#br0" timeOffset="-193000.87">24073 15945 7359 0,'0'0'656'0,"-4"-8"-528"0,0 0-128 0,0 3 0 0,4 5 3728 16,-3-7 720-16,1 1 144 0,2 6 16 16,0 0-3232-16,0 0-656 0,2-8-128 0,-2 8-16 0,6-6-128 0,-6 6 0 15,9-5-16-15,1 2 0 0,1-1-240 0,0 2-32 16,-1 0-16-16,1 1 0 0,2 0-144 0,1 0 0 16,-1-1 0-16,0 2 0 0,1 0 0 0,1 2 0 15,-2-1 0-15,0 1 0 16,0 1-304-16,-1 0-144 0,-1 1-16 0,0-1-11568 0</inkml:trace>
  <inkml:trace contextRef="#ctx0" brushRef="#br0" timeOffset="-192698.97">23990 16429 25791 0,'0'0'2304'0,"0"0"-1856"0,0 0-448 16,0 0 0-16,0 0 512 0,0 0 0 15,0 0 0-15,0 0 0 0,11-1-384 0,-1-1-128 0,0 1 0 0,0 0 0 16,-10 1 256-16,9-3-32 16,2 0-16-16,0-1 0 0,2 1-80 0,-1 1 0 0,0-1-128 0,1-1 192 0,-2 2-192 15,1 0 0-15,0 1 0 0,-1 0 0 16,-1 0-176-16,0 1-128 0,-1 0-16 0,-9 0-16 31,10 3-2160-31,-10-3-448 0</inkml:trace>
  <inkml:trace contextRef="#ctx0" brushRef="#br0" timeOffset="-192363.49">24083 16591 31151 0,'0'0'1376'0,"0"0"288"0,-4-8-1328 0,4 8-336 0,-1-10 0 0,1 1 0 16,1 0 0-16,2 1 0 0,2 2 0 0,0-1 128 0,2 2-128 0,-1 0 128 0,2 1-128 0,0 1 128 16,-1 0-128-16,2 2 0 0,1 2 0 0,-1 1 0 15,-9-2-144-15,9 5 144 0,-3 2-160 0,0 1 160 16,-1 1-160-16,0 3 160 16,-3 2-160-16,-1 2 160 0,-1 2-128 0,-2 0 128 0,-3 1 0 0,1 1-144 0,0 1 144 0,-2-3 0 31,-2 2 160-31,1-2-160 0,-1-1 304 0,1 0-48 15,2-1 0-15,-1-3 0 0,2-5 160 0,1 1 32 0,1 0 0 0,2-9 0 16,0 0 192-16,0 0 64 0,0 0 0 0,0 0 0 16,0 0-160-16,9 3-32 0,-1-2 0 0,3-1 0 15,-1-1-192-15,2 0-64 0,0-3 0 0,3-1 0 16,-1 0-256-16,2 0 160 0,0 2-160 0,0-1 128 16,-1-2-128-16,-1 2 0 15,-1-1 0-15,-1 3 128 0,-1-1-128 0,0 0-272 0,-1-2 64 16,-1 1 16-1,-9 4-624-15,10-3-112 0,-3-1-32 0,-7 4 0 16,0 0-1552-16,0 0-320 0,8-4-64 0</inkml:trace>
  <inkml:trace contextRef="#ctx0" brushRef="#br0" timeOffset="-191574.87">24740 16089 21247 0,'0'0'944'0,"0"0"192"0,0 0-912 0,2-8-224 0,-2 8 0 0,2-7 0 16,-2 7 0-16,4-7 0 0,-4 7 128 0,3-9-128 16,-2 0 256-16,-1 1 0 0,0 8 0 0,-2-9 0 15,0 0 432-15,-2 0 80 0,0 0 32 0,-1 3 0 0,-1 0 16 0,6 6 0 16,-5-5 0-16,-2 2 0 0,-1 2-352 0,-1 0-64 16,1 1-16-16,-1 1 0 15,-1 1-48-15,0 3-16 0,-1 0 0 0,0 3 0 0,1 1-96 16,0 1-32-16,0-1 0 0,0 2 0 15,3 0-192-15,0 1 0 0,1 0 128 0,1 0-128 16,3-2 0-16,1 1 0 0,1 0 0 0,0-11 0 0,3 10 0 16,-3-10 0-16,7 10 0 0,-1-3 0 0,-6-7 0 0,8 6 128 15,1-2-128-15,1-2 0 16,-10-2 160-16,13-1-160 0,0-1 160 0,0-1-160 0,-1-2 192 16,2 0-64-16,-1-3-128 0,-1 0 192 0,-1-3-192 0,0 2 176 0,0-1-176 0,-1-2 160 15,0-2-160-15,0-1 160 0,-3-3-160 16,1 0 160-16,-2-2-160 0,-1 0 0 0,2 0 0 0,-2-1 0 15,0 0 128-15,-2 2-128 0,-1-1 0 16,-1 3 128-16,0 2 128 0,-1 3 32 0,0 1 0 0,-1 2 0 16,-2 1 160-16,3 8 48 0,0 0 0 0,0 0 0 0,-6-4-176 15,6 4-48-15,0 0 0 0,-8 3 0 16,1 2-272-16,1 2 0 0,1 3-128 16,1 2 128-16,-1 2-144 0,1 1 144 0,0 1-128 0,2 3 128 0,1-1 0 15,0-1 0 1,1 0 0-16,0 0 0 0,0 0 0 0,0-1-128 0,1 0 128 0,1-1 0 0,-1 0-176 0,2-3 176 15,-1 0-208-15,1 1 80 16,0-1-592-16,1 0-112 0,-1-2-32 0,3-1 0 16,0-1-544-1,2-3-96-15,-8-5-32 0,10 4-11488 0</inkml:trace>
  <inkml:trace contextRef="#ctx0" brushRef="#br0" timeOffset="-191338.32">24964 16005 13823 0,'0'0'1216'0,"-2"-8"-960"0,2 8-256 0,0 0 0 16,-2-7 3344-16,2 7 624 0,0 0 128 15,0 0 32-15,0 0-2784 0,-8 2-544 16,1 3-112-16,-1 2-32 0,0 2-464 0,2 2-192 0,-1 0 176 0,0 2-176 16,0 1 256-1,0 3-64-15,1-1 0 0,0 1 0 0,1-2-192 0,-1 2 0 0,1-1 0 0,0 2 0 16,2-2 0-16,1 0 0 15,1-4-208-15,-3 0 64 0,3-1-656 0,0-1-128 0,1-10-32 0,0 9-12128 16</inkml:trace>
  <inkml:trace contextRef="#ctx0" brushRef="#br0" timeOffset="-190060.78">25029 16138 16575 0,'5'-12'1472'0,"-5"12"-1168"0,4-8-304 0,1 2 0 0,-5 6 1280 0,0 0 192 16,4-7 32-16,-4 7 16 0,4-7-816 0,-4 7-144 15,0 0-48-15,0 0 0 0,0 0 224 0,0 0 32 16,0 0 16-16,0 0 0 0,0 0-32 0,-7 2-16 16,-2 1 0-16,1 6 0 0,2 4-416 0,-4 2-64 15,0 0-32-15,0 2 0 0,-1 4 48 0,-1 1 16 0,0 1 0 16,0 2 0-16,-2 0 16 0,1 1 0 0,1 2 0 15,-1-2 0-15,0-1-304 0,1 1 128 0,1 0-128 0,-2-2 0 16,2-3 128-16,4-1-128 0,-5-1 0 0,2-2 0 16,1-1-192-16,1-1-160 15,3 1-32-15,0-4 0 16,2-1-1664-16,1-3-320 0,2-8-80 0</inkml:trace>
  <inkml:trace contextRef="#ctx0" brushRef="#br0" timeOffset="-189689.68">24903 16550 33855 0,'0'0'1504'0,"0"0"304"0,1-9-1440 0,1 1-368 16,-2 8 0-16,5-8 0 0,0 2 0 0,2 0-208 15,1 2 16-15,1 1 16 0,-1-1 176 0,-8 4 0 16,11-2-144-16,-2 1 144 0,-9 1 0 0,11 1-144 15,-2 2 144-15,-9-3 0 0,8 8-160 0,-2 1 160 16,-6-9-128-16,3 12 128 0,-2 3-128 0,-1-1 128 16,-2-1-128-16,-1 0 128 0,-2 0 0 0,1 2 0 0,-2 0 0 0,1-2 0 15,-1-1 0-15,2 0 0 0,0-1 144 16,0 0-144-16,1-3 416 0,2 0-32 0,1-8 0 0,-3 9 0 16,2-1-16-16,2 0-16 0,-1-8 0 0,0 0 0 15,0 0-128-15,6 7-32 0,-6-7 0 0,10 4 0 16,0-1-64-16,0-2-128 0,1-1 176 0,1-1-176 15,0-1 144-15,0-1-144 0,0 0 0 0,2-1 144 16,-2 0-384-16,0-1-80 0,0 0 0 0,0-1-16 16,0 2-352-16,-1-1-64 15,-1-2-16-15,-1 1 0 0,0 2-2176 0,-3-1-448 16</inkml:trace>
  <inkml:trace contextRef="#ctx0" brushRef="#br0" timeOffset="-189246.47">25241 16012 10127 0,'0'0'896'0,"-3"-7"-704"0,-1-2-192 0,1 2 0 16,3 7 2368-16,-1-9 448 15,1 9 96-15,-2-8 16 0,2 8-1712 0,0 0-320 0,3-9-80 0,-3 9-16 16,0 0 176-16,5-7 48 0,-5 7 0 0,0 0 0 16,0 0-80-16,7-5-16 15,-7 5 0-15,0 0 0 0,10-1-288 0,-10 1-48 0,6 3-16 0,1 4 0 16,-3 3-320-16,1 1-80 15,-1 2-16-15,0 3 0 0,0 0-32 0,-1 4 0 0,0 2 0 0,1 4 0 0,-2 4 48 0,0 3 0 16,1 1 0-16,0 3 0 16,-3 2-16-16,0 2 0 0,0-2 0 0,0 2 0 15,-3 0-160-15,1-3 128 0,-1-2-128 16,-3 1 128-16,0-1-128 0,-2-2 0 0,-1-1 0 0,0-2 0 0,1-4-144 16,-2 0-64-16,-1-2-16 0,-1-2 0 0,0-2-144 0,-2-2-16 15,-1-3-16-15,0 0 0 16,-2-2-560-16,1-2-128 0,0-3 0 0,2 1-8000 15,1-2-1584-15</inkml:trace>
  <inkml:trace contextRef="#ctx0" brushRef="#br0" timeOffset="-188694.69">24611 15790 19455 0,'-4'-7'864'0,"4"7"176"0,-2-4-832 0,2 4-208 0,-2-6 0 0,2 6 0 16,0 0 512-16,0 0 64 0,0 0 16 0,0 0 0 15,0 0-80-15,0 0 0 0,-6 2-16 0,2 3 0 16,4-5-32-16,-8 8 0 0,0 1 0 0,2 2 0 16,-1 1 112-16,0 3 32 0,-1 1 0 0,0 4 0 15,0 2-80-15,1 4-16 0,-1 3 0 0,0 3 0 16,2 2-160-16,-3 3-32 0,0 2-16 0,0 0 0 16,1 4-80-16,3 1-16 0,-1 1 0 0,2 1 0 0,2-2-48 15,1-2-16-15,0-1 0 0,2-1 0 0,2-2 32 16,1 0 0-16,2-3 0 0,3-1 0 15,1-1 32-15,0 0 16 0,-1-4 0 0,5-1 0 0,0 0-224 0,2-4 144 16,2-3-144-16,0-1 128 0,1-3-128 0,0-3-272 16,0-3 64-16,3-2 16 15,2-2-624-15,2-4-112 0,0-2-32 0,-2-3-8064 16,0-3-1632-16</inkml:trace>
  <inkml:trace contextRef="#ctx0" brushRef="#br0" timeOffset="-188155.25">25197 15599 11967 0,'0'0'1072'0,"1"-9"-864"16,0 1-208-16,1-1 0 0,-1 1 1280 0,1 0 192 15,-2 8 64-15,4-9 0 0,-2 0-640 0,-2 9-128 16,3-9-32-16,-3 9 0 0,0 0 48 0,0 0 16 16,0 0 0-16,0 0 0 0,0 0-32 0,0 0 0 15,0 0 0-15,0 0 0 0,0 0-288 0,0 0-64 16,-4 8-16-16,0 0 0 0,0 2-208 0,1 2-32 15,-1 1-16-15,2-2 0 0,1 0-144 0,-2 0 0 16,2 0 0-16,1 0 128 0,0-2-128 0,2 0 0 0,0 2 0 0,0-1 0 16,0-1 0-16,-2-9 128 0,6 9-128 15,1-2 128-15,-1-1 0 0,2-2 0 0,-8-4 0 0,11 3 0 16,-1-2-128-16,0-1-176 0,0-3 48 0,-1 1 0 31,0 0-624-31,0-2-112 0,-1-3-32 0,-1 0-6896 0,1 1-1376 0</inkml:trace>
  <inkml:trace contextRef="#ctx0" brushRef="#br0" timeOffset="-187943.33">25315 15564 3679 0,'0'0'320'0,"0"0"-320"0,-2-9 0 0,1 2 0 16,1 7 3088-16,-1-8 560 0,1 8 96 0,0 0 32 0,0 0-1920 16,0 0-368-16,0 0-80 0,0 0 0 0,0 0-256 0,0 0-64 15,0 0 0-15,0 0 0 0,0 0-544 0,-4 9-112 16,0 2-32-16,1 2 0 0,0 2-80 0,2 2-32 15,-1 0 0-15,1 4 0 0,0 2-144 0,1 2-16 16,0-1-128-16,1 0 192 0,0-1-192 0,2 0 0 16,-1-1 0-16,0-1 0 15,0-2-288-15,0-1-96 0,1 0-32 0,-1-3-7952 16,1-1-1584-16</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53:11.477"/>
    </inkml:context>
    <inkml:brush xml:id="br0">
      <inkml:brushProperty name="width" value="0.05292" units="cm"/>
      <inkml:brushProperty name="height" value="0.05292" units="cm"/>
      <inkml:brushProperty name="color" value="#FF0000"/>
    </inkml:brush>
  </inkml:definitions>
  <inkml:trace contextRef="#ctx0" brushRef="#br0">16136 16529 12895 0,'3'-12'1152'0,"-1"5"-928"16,0 0-224-16,2 2 0 0,-4 5 0 0,2-6 0 15,0 1 0-15,-2 5-160 16,0 0 544-16,0 0 96 0,0 0 32 0,0 0 0 0,0 0-176 0,0 0-16 16,0 0-16-16,0 0 0 15,0 0-304-15,0 0 160 0,0 0-160 0,-12 4 128 0,1 1 32 0,-1 4 0 16,1 2 0-16,-3 4 0 0,-3 4 304 0,1 5 64 0,-9 4 16 0,1 5 0 16,-1 5-272-16,-3-1-48 0,-1 2-16 15,0 0 0-15,-1 1-64 0,2-2-16 0,1-1 0 0,3-4 0 16,0-1-128-16,0-3 128 0,0-2-128 15,2-2 128-15,2-2-128 0,0-2 192 0,2-2-192 16,2-1 192-16,1-1-192 0,1-3 192 0,4-3-192 16,3 0 192-16,1-1-528 15,2-1-112-15</inkml:trace>
  <inkml:trace contextRef="#ctx0" brushRef="#br0" timeOffset="694.66">24534 14210 4607 0,'4'-11'192'0,"-4"11"64"0,3-9-256 0,0 1 0 0,-3 8 0 0,2-7 0 16,0-1 2176-16,-2 8 384 0,0 0 64 0,0 0 32 16,0 0-1600-16,0 0-320 0,0 0-64 0,0 0-16 0,0 0-224 0,-8 2-48 15,-1 4-16-15,-2 3 0 0,-4 2-16 0,-1 4 0 16,0 3 0-16,-3 1 0 0,-2 3-96 16,-4 5-32-16,-5 0 0 0,-3 5 0 0,-2 2-224 0,-2 5 176 15,-3 0-176-15,3 3 160 0,-3 1-160 0,4 1 0 16,-1 2 144-16,5-1-144 0,4-2 0 0,1-2-128 15,3-3 0-15,-1-2-8816 0</inkml:trace>
  <inkml:trace contextRef="#ctx0" brushRef="#br0" timeOffset="2211.37">14457 15446 3679 0,'0'0'320'0,"0"0"-320"16,-2 10 0-16,-1 0 0 0,-2 0 928 0,0 3 112 0,-3 0 32 0,0 4 0 15,0 1-784-15,-2 0-160 0,-5 1-128 0,-3 2 192 16,-7 1-192-16,-2 5 160 0,-3 5-160 0,-4 2 160 16,-3 2-160-16,-1 2 0 0,1 4 0 0,0 0 128 15,0-2 0-15,3-1-128 0,1-1 192 0,1-1-64 16,-2-4-128-16,1-1 0 0,0-3 0 15,2-2 0-15,5-3 0 0,3-3 0 0,1-5 0 0,6-3-3856 16</inkml:trace>
  <inkml:trace contextRef="#ctx0" brushRef="#br0" timeOffset="3793.93">25017 15711 6447 0,'0'0'576'0,"0"0"-576"16,0 0 0-16,0 0 0 0,0 0 688 0,0 0 16 15,0 0 16-15,0 0 0 0,0 0-144 0,0 0-48 0,0 0 0 16,0 0 0-16,0 0-144 0,0 0-16 0,0 0-16 0,0 0 0 15,0 0 16-15,-6 4 0 0,-3 2 0 0,-2 5 0 0,-2 0-32 0,-2 4 0 16,1-1 0-16,-1 4 0 0,-3 4-16 16,-1 2-16-16,1 2 0 0,-3 3 0 0,-2-2-304 15,0 1 0-15,-1-1 128 0,4 0-128 0,-1-2 0 0,1-2 0 16,-2-2 128-16,2 0-128 0,4 0 0 0,0 0 0 16,3 0 128-16,0-3-128 0,1 0 0 0,1-2 160 15,1 0-160-15,-1-1-7184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52:57.121"/>
    </inkml:context>
    <inkml:brush xml:id="br0">
      <inkml:brushProperty name="width" value="0.05292" units="cm"/>
      <inkml:brushProperty name="height" value="0.05292" units="cm"/>
      <inkml:brushProperty name="color" value="#FF0000"/>
    </inkml:brush>
  </inkml:definitions>
  <inkml:trace contextRef="#ctx0" brushRef="#br0">3766 1001 24879 0,'0'0'2208'0,"0"0"-1760"0,-5-2-448 0,-2 0 0 15,-1-1 224-15,1 1-32 0,-1 0-16 0,-1 0 0 16,-2 1 352-16,-1 1 80 0,-1 0 16 0,-1 2 0 0,-3 2 480 0,-2 3 112 0,0 1 0 16,-1 2 16-16,-1 2-368 0,0 2-80 0,1 1-16 0,1 3 0 15,1 1-288-15,1-1-64 0,3 1-16 16,2 0 0-16,2 1-192 0,2-2-32 15,2 1-16-15,3 0 0 0,3-2-160 0,3 1 0 16,1-1 0-16,4-1 0 0,2-2 128 0,3-1 0 0,2-1 0 0,4-1 0 16,3-1 64-16,3-1 16 0,3-2 0 15,1-3 0-15,2-1-48 0,3 0-16 0,2-2 0 0,1-3 0 0,-1-3 48 0,-1-3 16 16,-2-1 0-16,0-5 0 0,-2-2 16 0,-2-3 0 16,-5-2 0-16,-1 0 0 15,-3 2-32-15,-5 0 0 0,-4 1 0 0,-4 3 0 0,-3-1 64 0,-3 4 16 16,-4 1 0-16,-2 3 0 15,-4 0 112-15,-4 2 32 0,-3 3 0 0,-2 2 0 16,-3 1-272-16,-4 2-144 0,-2 3 160 16,-3 0-160-16,-1 2-176 0,1 0-128 0,-1 1-16 0,2 0-16 31,3-1-96-31,4 1-16 0,3 0 0 0,4 0 0 0,2-2-1344 0,3 0-256 0,2-1-64 0,2-2-8736 16,6-3-1744-16</inkml:trace>
  <inkml:trace contextRef="#ctx0" brushRef="#br0" timeOffset="299.48">3848 760 29487 0,'-11'-12'2624'0,"4"8"-2112"0,-2-2-512 0,0 1 0 0,2 0 1104 0,-1 2 112 16,0 0 32-16,-1-1 0 0,1 3 192 0,-1 2 32 15,0 2 16-15,1 1 0 0,1 3-704 0,-1 4-144 16,0 4-16-16,2 6-16 0,-1 3-336 0,2 6-64 15,-1 4-16-15,1 5 0 0,-1 7 32 0,1 3 0 16,-1 3 0-16,1 4 0 0,-2 3 32 0,0 4 16 16,1 1 0-16,-1 0 0 0,1-2-128 0,-1-1-16 15,1-3-128-15,1-3 192 0,-1-1-192 0,2-1 176 16,1-3-176-16,1-3 160 0,-1-5-160 0,2-3 0 16,0-4 144-16,1-4-144 0,0-4 0 0,0-2 0 15,0-4 0-15,0-4 128 16,0-3-1328-16,0-1-256 0,0-5-48 0,0-1-10896 0,0-7-2176 15</inkml:trace>
  <inkml:trace contextRef="#ctx0" brushRef="#br0" timeOffset="744.68">3986 1843 31151 0,'0'0'1376'0,"0"0"288"0,-5 1-1328 0,5-1-336 0,-4 4 0 0,0 0 0 0,0 3 816 15,0 3 80 1,1 2 32-16,1 2 0 0,0 2-32 0,-1 1-16 0,2 2 0 0,1 0 0 0,-2 1-432 0,2 0-64 15,0 1-32-15,0 0 0 16,0 0-224-16,0-1-128 0,2 0 160 0,-2-2-160 0,1 1 0 0,0-1 128 16,1-1-128-16,-1 0 0 0,0-2-272 0,0-2-112 15,0 0 0-15,0-4-16 32,0-1-2864-32,0-1-560 0</inkml:trace>
  <inkml:trace contextRef="#ctx0" brushRef="#br0" timeOffset="1153.58">3952 1972 28559 0,'0'0'2544'16,"-3"-4"-2032"-16,2-3-512 0,-2 1 0 0,2-1 1280 0,1 1 176 15,3-1 16-15,0 0 16 0,1 1-336 0,1-1-64 16,2 1 0-16,2 0-16 0,1 2-544 0,0 0-96 16,1 3-32-16,1 1 0 0,1 0-256 0,0 2-144 15,1 2 160-15,-2 0-160 0,-1 1 128 0,-2 0-128 16,-2 2 0-16,0 0 144 0,-3 2-16 0,0 1-128 0,-3 1 192 0,-1 0-64 15,-3-2-128-15,0 2 192 16,-2 1-192-16,-1 1 192 0,1-1-192 0,-1 0 128 0,0 0-128 16,-1-1 128-16,1-2-128 0,1 0 0 15,2-2 144-15,-2-1-144 0,4 0 0 0,1-6 0 0,0 0 0 16,0 0 128-16,0 6-128 0,0-6 0 0,6 6-128 0,-2-1 128 16,4 2-208-16,1-2 32 0,0 1 16 0,0-1 0 0,2 1 160 0,1-1 0 15,0 1-144-15,1 1 144 0,-2-1 0 0,-2 2 0 16,1-2 0-16,-2 2 0 15,-2 1 144-15,-3-1 112 0,-1-1 0 0,-1 1 16 16,-2-1 160-16,-2 0 16 16,-2 1 16-16,-2-1 0 0,-2-1 64 0,-2 1 16 0,-1-2 0 0,0 2 0 0,-2-2-240 0,1 1-48 15,-1-1-16-15,0 0 0 16,-1-1-48-16,2 0 0 0,-1-2 0 0,2-1 0 16,1 0-352-16,2-1-80 0,-1-1-16 0,2-1 0 15,1-3-1536 1,1 0-304-16,3-3-64 0,2-2-15728 0</inkml:trace>
  <inkml:trace contextRef="#ctx0" brushRef="#br0" timeOffset="1582.24">4818 1255 35583 0,'0'0'1584'0,"0"0"320"0,0 0-1520 0,0 0-384 0,0 0 0 0,5-2 0 15,-5 2 560-15,8-2 32 0,1 0 16 0,2-1 0 16,1-1 32-16,2 1 16 0,0-1 0 0,3 1 0 15,1-1-400-15,-1 0-96 0,3 1-16 0,0 0 0 16,-2-2-288-16,1 1-64 0,0 0-16 0,-2 0 0 16,-1 0-2128-16,-4 3-416 0,-1 0-96 0</inkml:trace>
  <inkml:trace contextRef="#ctx0" brushRef="#br0" timeOffset="1760.83">4743 1522 22111 0,'0'0'1968'0,"0"0"-1584"15,0 0-384-15,0 0 0 0,0 0 3296 0,0 0 576 16,0 0 112-16,0 0 32 0,5-2-2832 0,4 0-560 16,2 0-112-16,1 1-32 0,2 0 176 0,0 0 48 15,2-2 0-15,3 1 0 0,1 0-416 0,1 0-80 16,0-2-16-16,-2 1 0 0,2 0 64 0,0-2 0 0,0 1 0 0,-1 0 0 31,0-1-3024-31,1 1-608 0</inkml:trace>
  <inkml:trace contextRef="#ctx0" brushRef="#br0" timeOffset="3979.1">6400 1000 24639 0,'0'0'1088'0,"0"0"240"0,-8 0-1072 0,2 0-256 0,6 0 0 0,-5 0 0 16,-1 0 1280-16,6 0 208 0,-4 0 48 0,4 0 0 15,0 0-128-15,0 0-32 0,0 0 0 0,0 0 0 16,0 0-544-16,0 0-96 0,0 0-32 0,7 3 0 0,2 2-192 0,5-3-64 16,2 0 0-16,4 0 0 15,2-1-48-15,3 0-16 0,2-1 0 0,0 2 0 16,0-2-112-16,-1 0-16 16,-1 0-16-16,1 0 0 0,-1 0-80 0,-1 0-16 0,-1 0 0 0,-1 0 0 0,-1 0-144 15,0 0 192-15,-5 1-192 16,0 0 192-16,-3 0-192 0,-2 0 160 0,-2-1-160 0,-1 0 160 0,-8 0 16 0,0 0 0 15,0 0 0-15,0 0 0 0,0 0-32 0,0 0 0 16,0 0 0-16,0 0 0 0,0 0-144 0,0 0 0 16,0 0-160-16,0 0 160 15,0 0-768-15,0 0-64 0,0 0-16 0</inkml:trace>
  <inkml:trace contextRef="#ctx0" brushRef="#br0" timeOffset="5135.92">7572 659 25791 0,'0'0'1152'0,"-1"-7"224"0,1 1-1104 0,0-2-272 0,0 0 0 0,1 0 0 0,0-1 752 0,1 1 80 16,1-2 32-16,0 1 0 0,2 1 224 0,4-1 64 15,-1 0 0-15,3 0 0 0,2-1-576 0,5 1-128 16,2 3 0-16,0 1-16 0,1 3-112 0,-1 1-32 16,-1 2 0-16,-2 3 0 0,-1 1-96 0,-5 2 0 15,-1 1-16-15,-3 3 0 0,-1 2 112 0,-3 1 32 16,-1 1 0-16,0 1 0 0,-4 0-144 0,-1 5-32 0,-2-1 0 16,-4 2 0-16,0-1 0 0,-2-3 0 0,1-1 0 15,1-3 0-15,-1-1 32 0,3 0 0 0,-1-4 0 0,1-1 0 16,2-1 176-16,-1-2 32 15,2 0 16-15,4-5 0 0,0 0-192 0,0 0-32 0,0 0-16 0,0 0 0 16,0 0-160-16,0 0 0 16,8 2 0-16,2 0 0 0,0-1 0 0,2 0 0 0,1 0-160 0,1 2 160 15,0-2-128-15,2 2 128 0,0 1 0 0,-1 1-144 16,-2 0 144-16,-1 1 0 0,-1 0 160 0,0 3-160 16,-4 0 320-16,-1 0-48 15,-1 0 0-15,-2 0 0 0,-2 4-32 0,-2-4-16 0,-2 1 0 0,-2 0 0 16,0 0 64-16,-3 0 16 0,-4 0 0 0,-1 0 0 0,-3-1 0 0,0-1 0 15,-3 0 0-15,0 0 0 0,-2-2-112 0,1 0-32 16,-1-2 0-16,1 2 0 0,1-3-160 0,0-1 128 16,0-1-128-16,0-1 128 0,1-1-128 0,4 0 0 15,2-1 0-15,2-2 0 16,1 0-400-16,3 0-112 0,1 0-32 0,3-1 0 16,1-1-2704-16,2-2-528 0</inkml:trace>
  <inkml:trace contextRef="#ctx0" brushRef="#br0" timeOffset="5481.26">8109 653 35935 0,'-1'-16'3200'0,"1"9"-2560"0,0 0-512 0,0-2-128 16,1 0 0-16,0 1 0 0,1 2-128 0,0 1 128 0,1 0 336 0,1 2 160 15,2-1 16-15,-1 3 16 16,2 1-144-16,-1 1-16 15,0 3-16-15,-2-1 0 0,2 2-144 0,-1 3-16 0,0 2-16 0,-1 3 0 0,-2 1-176 0,-1 1 192 32,-1 0-192-32,-3 3 192 0,-3 0-192 0,0 3 128 0,-2 1-128 0,-1 1 128 15,-2 3-128-15,0-3 0 0,0-1 144 0,0-1-144 0,1-3 0 0,1-1 144 16,1-3-144-16,1-2 0 0,2-2 320 0,1-1-32 16,0-1-16-16,3-2 0 0,1 0 144 0,0-6 32 15,0 0 0-15,2 4 0 0,3 0-80 0,1 0-16 16,2-3 0-16,1 0 0 0,1-1-112 0,2 0-32 15,0 0 0-15,2-2 0 0,1 1-208 16,2-1 128-16,-1-1-128 0,3 1 0 16,1 0-272-16,2 0-160 0,1 0-16 0,-1 1-16 15,-2-2-1744-15,0 1-352 0,-1 1-64 0</inkml:trace>
  <inkml:trace contextRef="#ctx0" brushRef="#br0" timeOffset="5845.73">8591 528 29599 0,'1'-13'1312'0,"0"7"272"0,0 0-1264 16,1-2-320-16,2 3 0 0,-1-2 0 0,0 0 928 0,0 3 128 15,-3 4 32-15,0 0 0 0,4-4 128 0,-4 4 16 0,0 0 16 0,0 0 0 0,0 0-448 0,5 2-96 16,0 2 0-16,-2 3-16 0,-1 3-272 0,0 0-48 15,-3 3-16 1,0 3 0-16,-1 4-80 0,0 1-16 16,0 2 0-16,-3 0 0 0,4 2-64 0,-4 7 0 0,1-2-16 0,2-1 0 0,0-3-176 0,2-1 192 0,-1-2-192 15,1 1 192-15,1-5 0 0,2 0 16 16,-1-1 0 0,2-3 0-16,0 0 176 0,2-2 16 0,-1-4 16 0,1 0 0 15,0-2-64-15,1-2-16 0,0 1 0 0,1-2 0 0,1 0-128 0,1-2-16 0,0 0-16 0,0-1 0 31,0-1-176-31,-1 0 0 0,1 0 0 0,2-1 0 16,3 1-464 0,-1-1-80-16,-1 0-16 0,2 0 0 0,-2 0-1536 15,1-1-304-15,0 1-64 0</inkml:trace>
  <inkml:trace contextRef="#ctx0" brushRef="#br0" timeOffset="6163.67">9015 913 26719 0,'0'0'1184'0,"0"-5"240"16,0-1-1136-16,1-1-288 0,3 1 0 0,-1-1 0 0,1 1 1536 0,1-1 256 15,0 0 64-15,1 3 0 0,0 0-464 0,1 1-96 16,0 1-16-16,0 1 0 0,1 2-592 0,0 1-128 16,-2 1-32-16,1 0 0 0,0 2-144 0,-2 2-48 15,1 1 0-15,-4 1 0 0,0-1-16 0,-1 3-16 16,-1 0 0-16,-1 1 0 0,-2 2-96 0,-1 0-16 15,1 0 0-15,-1 2 0 0,-2-1-64 0,1 0-128 16,-2 0 176-16,2-2-176 0,1-1 224 0,0-1-64 16,1-1-16-16,1-2 0 0,2-2 48 0,0-6 16 0,2 6 0 0,-2-6 0 15,5 5 16-15,2 0 0 0,1-2 0 0,2-1 0 16,4-1-96-16,0 1-128 0,5-2 176 0,-1-1-176 16,3-1 0-16,1 0 0 0,2 0 0 0,1 0 0 15,-1-2-560 1,-1 2-112-16,-1 0-32 0,0 1 0 15,-1 0-3072-15,-1 0-608 0</inkml:trace>
  <inkml:trace contextRef="#ctx0" brushRef="#br0" timeOffset="7542.25">7131 1660 20607 0,'-11'-2'912'0,"11"2"192"0,0 0-880 0,-7 0-224 0,1 0 0 0,-1 0 0 15,-2 0 1216-15,3 0 208 0,-1-1 48 16,2 1 0-16,5 0 16 0,-7 0 16 0,1 0 0 0,6 0 0 16,0 0-512-16,0 0-96 15,0 0-32-15,0 0 0 0,-6 1-368 0,6-1-80 0,0 0-16 0,0 0 0 16,0 0-80-16,0 0-32 0,6 2 0 0,0 0 0 15,1 1-80-15,3 0-16 0,2-2 0 0,2-1 0 0,4-1-16 0,3 0-16 16,2-2 0-16,5 0 0 0,5 0 64 16,6-1 16-16,5 0 0 0,4-1 0 15,5-2-96-15,5-1-16 0,5-1 0 0,7 1 0 0,7 0-128 0,6-1 0 16,2-1 144-16,3-1-144 16,4-1 0-16,7-1 0 0,8-2 0 0,5-1 128 0,6 1-128 0,1-1 0 15,0 0 0-15,2 0 0 0,4 4 0 0,-6 1 0 16,-3 1 0-16,-2 3 0 15,0 0 0-15,-5 2 0 0,-6-1 0 0,-3 2 0 0,-2 0 0 0,-6 1 0 16,-3 1 0-16,-6 1 128 0,-7-2-128 0,-6 1 0 0,-5 1 0 0,-4 1 0 16,-6 1 0-16,-5-1 0 0,-4 0 128 0,-3 0-128 15,-6 0 128-15,-7 0-128 16,-4 0 128-16,-4 0-128 0,-6-1 192 0,-3 1-16 16,-4-2-16-16,-2 2 0 0,-7 0 32 0,0 0 0 15,0 0 0-15,0 0 0 0,0 0-384 0,0 0-64 0,-9 3 0 0,-3 2-16 16,-3 0-2864-1,-5 2-576-15</inkml:trace>
  <inkml:trace contextRef="#ctx0" brushRef="#br0" timeOffset="8285.69">7977 2325 18431 0,'0'0'1632'0,"1"-6"-1312"0,1 0-320 0,-1 0 0 16,0-1 1040-16,1 1 144 16,-1 0 32-16,-1 6 0 0,0-5 848 0,0 5 176 0,0 0 48 0,0 0 0 0,0 0-816 0,0 0-176 15,-6 4-16-15,0 4-16 0,-2 3-720 0,-1 3-144 32,-3 4-16-32,1 1-16 0,-1 2-176 0,0 2-16 0,-1 0-16 0,-2 2 0 15,1 0-32-15,0 1 0 16,-1 1 0-16,2-3 0 0,1-1-128 0,1-2 0 0,0-1 144 0,1-3-144 15,2-1 128-15,2-3-128 0,0-3 128 0,1-2-128 16,2-3 256-16,3-5 0 0,0 0-16 0,0 0 0 16,0 0-16-16,0 0 0 0,0 0 0 0,4-10 0 15,3-2-32-15,0-4 0 0,2-4 0 0,2-4 0 16,0-4-192-16,2-2 0 0,2-3 128 0,-1 1-128 16,0-2 0-16,-1 2 0 0,-1 3 0 0,-2 1 0 15,-1 6 0-15,-1 5 0 0,0 3 192 0,-3 5-48 16,-1 3 208-16,2 3 32 0,-6 3 16 0,5 2 0 15,0 2-32-15,-1 5-16 0,0 2 0 0,1 3 0 0,-1 3-208 0,2 2-144 16,-2 2 192-16,2-1-192 0,-1 2 144 0,1 2-144 16,-1 0 0-16,-1 0 144 0,0 0-144 0,0-1 0 15,1 1 0-15,-1 0 0 0,1-2 0 0,0-2 128 16,-2 0-128-16,1-2 0 0,0-2 128 0,-2-1-128 16,1-3 0-16,-1-2 128 0,-2-3-320 0,0 1-64 15,0-8 0-15,0 0-16 16,0 0-1568-16,0 0-304 0,0 0-64 0</inkml:trace>
  <inkml:trace contextRef="#ctx0" brushRef="#br0" timeOffset="8507.86">7564 2357 29487 0,'-2'-3'2624'0,"-1"-1"-2112"0,-3-2-512 0,3 2 0 15,1-2 1792-15,2 6 256 0,0 0 64 0,1-5 0 16,1-1-1392-16,3 1-272 0,2 0-48 0,3 1-16 15,1 0-48-15,4-1-16 0,2 1 0 0,4-2 0 16,1 1-64-16,3-1-32 0,1 1 0 0,0-1 0 16,2 1-224-16,-1-1 144 0,1 1-144 0,0-2 128 15,1 2-128-15,-2-2 0 0,-1-1 0 0,-2 1 0 16,-2-1-768 0,-1 1-16-16,-2 3-16 0,0-2 0 0,1 1-2512 0,-6 1-496 15</inkml:trace>
  <inkml:trace contextRef="#ctx0" brushRef="#br0" timeOffset="9019.62">8604 2197 27647 0,'1'-10'1216'0,"-1"10"256"0,1-5-1168 0,-1 0-304 15,0-1 0-15,0 1 0 0,-1-2 816 0,-1 1 96 0,-3-1 32 0,0 1 0 16,-2 0 512-16,1 2 96 15,-2 1 32-15,-1 1 0 0,-2 0-656 0,-1 2-128 16,-1 1-32-16,-2 4 0 0,-2 1-256 0,-1 3-48 16,-1 2-16-16,-2 3 0 0,-2 3-128 0,-2 3-16 0,-1 0-16 0,2 4 0 0,1 1-144 0,2 0-16 15,2 2-128-15,4-2 192 0,3-1-192 0,3 0 0 16,3-2 0-16,2-1 0 0,4 2 0 16,3-1 0-16,3-1 0 0,3 0 0 15,2-1-160-15,3 0 160 0,2-4-128 0,3 0 128 16,1-2-192-16,2-2 64 0,2-2 0 15,-1-1 0-15,0-4-528 0,-1-2-112 0,1-3 0 0,-1-1-16 16,-2-2 48-16,-1-4 16 0,-3-2 0 0,0-2 0 16,-4 0 144-16,-2 0 16 0,-3 1 16 0,-1 0 0 0,-3-1 544 15,-1 1-128-15,-2 2 128 16,-3 0 0-16,0 2 528 0,-2 1 176 0,1 3 16 0,4 2 16 16,0 0-48-16,-5 1-16 0,-2 3 0 0,1 2 0 15,1 0-352-15,-1 1-80 0,0 3-16 0,0 2 0 0,2 3 32 16,2 0 0-16,-2 3 0 0,2 2 0 15,0 0 0-15,0 2 16 0,0 0 0 0,-1 3 0 0,1 0-64 0,1 0-16 16,1 1 0-16,-2-2 0 0,0-1-192 16,0-1 144-16,-1-1-144 0,2 0 128 0,0 1-128 15,0-4 0-15,1 0 0 0,1-3 0 0,1 0-160 16,1-3-112-16,0-2-32 0,2-2 0 16,2-1-1936-16,2-1-400 0,2-3-80 0,3-4-13184 0</inkml:trace>
  <inkml:trace contextRef="#ctx0" brushRef="#br0" timeOffset="9469.59">9273 2506 28559 0,'-4'-16'2544'0,"2"10"-2032"0,-2-3-512 0,-1 0 0 0,0 0 864 0,-3 0 80 16,-2-1 16-16,-1 0 0 16,-1-1 768-16,0 1 144 15,0 0 48-15,-1 2 0 0,-1 2-704 0,0 0-128 0,-1 3-16 0,1 1-16 0,-1 3-640 0,0 2-128 16,0 4-32-16,-1 0 0 15,2 4-128-15,0 1-128 0,-1 2 144 0,2 0-144 16,1 1 0-16,1 2 0 0,2 0 0 0,1 2 0 16,3 1 0-16,2-2 0 0,-1-1-128 0,4 0 128 15,0-2 0-15,3 0-160 0,-2 0 160 0,3-2-128 0,0-2 128 0,3 0-208 0,2-2 80 0,1-3 128 32,0-1-448-17,2-3 16-15,0-2 16 0,2-2 0 0,2-3-80 0,0-3-16 0,1-5 0 16,0-3 0-16,1-4 256 0,0-4 32 0,1-6 16 0,1-2 0 0,0-1-16 0,-2-2 0 0,-3-1 0 0,-1 0 0 15,-2 3 224-15,-2 2 0 16,-3 2 192-16,-3 4-192 0,-2 2 768 16,-2 2 32-16,-2 2 16 0,-1 4 0 0,-1 0 224 15,1 3 48-15,0 2 16 0,0 3 0 16,-2 1-352-16,1 4-80 0,4 2-16 0,-6 0 0 0,1 1-480 0,0 4-176 16,0 1 0-16,0 4 144 0,3 2-144 0,-1 4 0 15,0 2-160-15,0 3 160 0,0 1-160 0,1 3 160 16,1 2-160-16,0 0 160 0,1 1 0 0,1 2-144 15,1-2 144-15,0 0 0 0,2-1-384 0,0 0 16 16,3-2 0-16,0 1 0 16,1 1-1248-16,1-3-256 0,2-1-48 0,0-1-16 15,0-2-816-15,1-2-176 0,1 0-16 0</inkml:trace>
  <inkml:trace contextRef="#ctx0" brushRef="#br0" timeOffset="9757.17">9506 2658 6447 0,'2'-12'576'0,"-1"6"-576"0,0-1 0 0,0 0 0 16,2-1 5232-16,-1 1 928 0,1 1 192 16,2 1 48-16,-1 1-3968 0,1 1-768 0,1 1-176 0,1 2-16 0,0 0-688 0,0 1-128 15,-1 1-16-15,1 2-16 0,1 2-240 0,-4 1-64 16,1 1 0-16,-2 1 0 0,-2 1 0 0,-1 0-16 16,-2 1 0-16,-3 1 0 0,0 1-48 0,-2 0-16 15,-2 2 0-15,0 0 0 0,-2 3-32 0,1-2 0 16,0-1 0-16,1 0 0 0,1-2-48 15,1-1-16-15,1-2 0 0,2-1 0 0,0-3 288 0,3 1 48 16,1-7 16-16,2 7 0 0,-2-7-256 0,6 4-48 16,2-2-16-16,3 0 0 0,0 1 32 0,3-2 16 15,1-1 0-15,3-1 0 0,3-2-224 0,0 1 0 16,2-2 0-16,0-1 0 16,0 0-592-16,0-1-16 0,0 0 0 0,-2-1 0 15,-2 1-2464-15,-4-1-512 0</inkml:trace>
  <inkml:trace contextRef="#ctx0" brushRef="#br0" timeOffset="10167.12">9508 1796 33167 0,'0'0'2944'0,"2"-5"-2352"0,-2 5-464 0,4-6-128 16,-1 2 128-16,-3 4 16 0,0 0 0 0,0 0 0 16,0 0 576-16,0 0 112 0,0 0 32 0,0 0 0 15,0 0-416-15,0 0-96 0,0 0-16 0,-3 7 0 0,-4-1-160 0,2 3-48 16,-1 0 0-16,1 1 0 0,0 1-128 0,2 0 128 15,0 1-128-15,0 0 128 0,0-1-128 0,2-1 192 16,1-1-192-16,2-2 192 0,-2-7 128 0,2 7 16 16,-2-1 16-16,4 0 0 0,-4-6-48 15,8 3-16-15,2-1 0 0,1 1 0 16,1-2-96-16,2-1 0 0,0-1-16 0,1-2 0 0,1 1-176 0,0-1 0 16,2 0 144-16,-1-2-144 0,1 1-208 0,-1-1-112 0,-1 0-32 0,1-1 0 15,-3 1-1440-15,-1-1-304 0,-2 1-48 16,-1-1-8672-16,-2 0-1744 0</inkml:trace>
  <inkml:trace contextRef="#ctx0" brushRef="#br0" timeOffset="10356.1">9698 1771 9215 0,'0'0'816'0,"0"0"-656"16,-2-5-160-16,2 5 0 0,-2-6 4336 0,2 6 832 0,-2-5 160 0,2 5 48 0,0 0-2752 0,0 0-560 16,0 0-96-16,0 0-32 0,0 0-752 0,2 6-160 15,0 3-16 1,0 2-16-16,1 2-240 0,-1 3-48 0,0 1-16 0,2 3 0 0,-2 1-368 0,1 0-80 15,0 0-16-15,2 0 0 0,-2-1-224 0,0-1 0 16,0 0 128-16,1-3-128 0,-1 0-176 0,0-1-80 16,2-1 0-16,-4 1-12176 15,1-3-2432-15</inkml:trace>
  <inkml:trace contextRef="#ctx0" brushRef="#br0" timeOffset="29895.35">6596 1948 11055 0,'7'-15'480'0,"-3"6"112"0,2 0-464 0,2 0-128 0</inkml:trace>
  <inkml:trace contextRef="#ctx0" brushRef="#br0" timeOffset="35122.9">11610 793 27647 0,'0'0'2448'0,"0"0"-1952"16,4-5-496-16,-3-1 0 0,0 1 0 0,-1-2-336 15,0-1 48-15,0 1 16 0,-2-1 464 0,1-1 80 16,-2 0 32-16,1 1 0 0,0-1 272 0,0 0 48 16,-2 1 16-16,1 1 0 0,-1-1 48 0,-1 1 16 15,1 1 0-15,-2-1 0 0,0-1-224 0,-1 2-32 0,1-1-16 0,-2 1 0 16,-1-1-112-16,-2 1 0 16,1 0-16-16,-1-1 0 0,0 0-176 0,0 1-128 0,0 1 192 0,-1-1-192 15,1 1 144-15,-1 0-144 0,0 1 0 0,0-1 144 16,0 1 64-16,-5-2 16 0,2 3 0 0,1 1 0 15,0 0 96-15,1 0 0 0,1-2 16 0,1 3 0 16,-1 0 112-16,2 0 32 0,1 0 0 0,2 0 0 16,0 1 32-16,1 0 16 15,2 0 0-15,4 0 0 0,0 0-160 0,0 0-48 0,0 0 0 0,-4 4 0 0,4-4-144 0,-1 7-48 16,-1-1 0-16,2 3 0 0,2 1 0 16,0 2-128-1,2 2 192-15,-1 2-64 0,1 1 48 0,0 9 0 0,1 2 0 16,-2 3 0-16,-2 2 32 0,-1 6 16 0,0 6 0 0,-3 4 0 0,-3 7-80 15,-3 5-16-15,2 5 0 0,-1 6 0 0,-2 7-128 16,0 1 128-16,1 3-128 0,-1-1 128 0,1-1-128 16,0-2 0-16,-2 1 0 0,3-6 0 0,0-2 0 0,2-6 128 15,-1-3-128-15,2-4 0 0,-2-4 144 0,0-2-144 16,1-1 160-16,0-5-160 0,1-2 320 0,-1-3-16 16,1-4-16-16,0 0 0 0,1-3-32 0,0-2-16 15,-1-2 0-15,2-3 0 0,0-2-64 0,0-2-16 16,2-2 0-16,1-2 0 0,3-3-160 0,0-1 0 15,1-2 0-15,2-2 0 0,0-2 0 0,3-1 0 0,1-1 0 16,3 0 0-16,0-1-144 0,2-2-16 16,-1 1 0-16,3-2 0 0,-1-1 32 0,2 0 0 0,0-2 0 0,3-1 0 15,0-1-816 1,1-3-144-16,0-1-48 0,5-3 0 0,1-1-1664 16,5-2-336-16</inkml:trace>
  <inkml:trace contextRef="#ctx0" brushRef="#br0" timeOffset="35691.54">13497 502 28559 0,'-1'-4'2544'0,"0"0"-2032"0,0 0-512 0,-2-2 0 16,3 6 512-16,-1-4 16 0,2-2 0 0,3 1 0 16,1 0 720-16,3 1 144 0,3-1 16 0,2 1 16 15,2 1-464-15,5-1-112 0,2 1-16 16,4 1 0-16,0 1-256 0,5 0-48 0,0 0-16 0,2 0 0 0,-2-2-192 16,1 1-32-16,-2-1-16 0,0 1 0 15,1 1-144-15,-3-1-128 0,0 0 144 0,-3 1-144 0,-1 1 0 0,-1 0 0 16,-3 0 0-16,-2 1 0 31,-3-1-512-31,-3 1-208 0,-2 0-48 0,-2 2 0 0,-8-3-2096 16,0 0-416-16,0 0-96 0</inkml:trace>
  <inkml:trace contextRef="#ctx0" brushRef="#br0" timeOffset="35885.96">13914 404 26207 0,'-12'-2'1152'0,"12"2"256"15,-7 1-1136-15,0 0-272 0,0 0 0 0,0 1 0 16,1 1 1760-16,0 2 288 0,-1 1 64 0,2 3 16 15,1 2-656-15,-1 2-128 0,1 2-16 0,0 0-16 0,1 4-432 16,0 3-96-16,0 2-16 0,0 2 0 0,1 2-288 0,0 0-64 0,0 1-16 0,0 6 0 16,-2-1-240-16,2-3-160 0,1-1 192 0,0-3-192 15,-1-1 128-15,1-2-128 16,1-2 0-16,0-1 0 16,0-3-384-16,1 1-144 0,1-2-32 0,0-2 0 15,1-2-2688-15,2-2-528 0</inkml:trace>
  <inkml:trace contextRef="#ctx0" brushRef="#br0" timeOffset="36092.69">14148 844 35935 0,'0'0'1600'0,"-3"3"320"0,-2 3-1536 0,4 1-384 0,-3 2 0 0,1 1 0 0,-1 1 368 0,0 2 0 15,-1 3 0-15,1 0 0 16,-1 1 272-16,0 0 64 0,1 1 16 0,0-1 0 15,1 3-512-15,0-1-208 0,1-2 176 0,-1 1-176 16,2-1 0-16,1-1 0 0,0-1-208 0,1 0 64 31,2-2-2032-31,-1-1-416 0,0-2-80 0</inkml:trace>
  <inkml:trace contextRef="#ctx0" brushRef="#br0" timeOffset="36500.9">14149 982 33167 0,'-2'-5'2944'0,"0"-1"-2352"16,0 0-464-16,0-1-128 0,1-1 736 0,2 2 128 16,3-2 32-16,0 2 0 0,-1-2 272 0,4 1 64 15,0 1 16-15,3 0 0 0,-1 2-768 0,4 2-160 0,0-2-16 0,0 2-16 16,0 0-288-16,1 1 0 0,1 0 0 0,-2 1 0 0,-2 1 0 0,0 2 0 16,-2 0 0-16,-3 3 0 0,1 0 0 15,-4 2-224-15,-2 1 32 0,-2 1 16 0,-2 1 48 0,-1 2 0 16,-3 1 0-16,-1 1 0 0,1-1 128 15,0 0-192-15,0-1 192 0,2 0-192 16,0-2 192-16,0 0 0 0,1-3 0 16,1-1 0-16,3-2 0 0,0-5 0 0,0 0 0 0,4 7 0 0,0 0 0 0,3-3 0 15,1-1 0-15,2 1 128 0,0-2-128 0,1 1 0 16,2-1 0 0,0 2 0-16,-5 0 0 0,3 0 0 0,0 1 128 0,-3-1-128 0,-1 2 256 0,-2-1 0 31,0 2-16-31,-3-1 0 0,-2 1 96 0,-2 1 32 0,-2-1 0 0,-2 2 0 0,-3-1 192 0,-2 0 32 0,-3-1 16 0,-3 1 0 31,-2 0-112-31,2-2-32 0,-3 0 0 0,0-2 0 0,-1 0-208 0,3-1-64 0,0-1 0 31,1 0 0-31,2-1-192 0,1-1 0 0,1 0 0 0,0 0 0 16,2 0-1088-16,3 0-272 16,-1-2-48-16,1 1-11840 0,3 0-2352 0</inkml:trace>
  <inkml:trace contextRef="#ctx0" brushRef="#br0" timeOffset="37271.5">12080 1595 17503 0,'-12'-4'768'0,"8"3"176"0,-3-1-752 0,0 1-192 0,1 0 0 0,-1 0 0 15,1 1 2432-15,0 0 448 0,1 0 80 0,-1 0 32 16,1 0-1632-16,5 0-320 16,0 0-64-16,0 0-16 0,0 0-352 0,0 0-80 0,0 0-16 0,0 0 0 15,0 0-208-15,7 3-48 0,3 0-16 0,2-1 0 0,3-1 48 0,1 0 16 16,3-1 0-16,4-1 0 0,2 0 112 0,6-1 32 15,3-1 0-15,6 1 0 0,5 0-128 0,3-1-32 16,5-2 0-16,2 1 0 0,1-2-160 0,3 2-128 16,5 0 144-16,6-1-144 0,3 0 0 0,4-1 128 15,-1 1-128-15,7-2 0 0,5 2 0 0,4-1 0 16,-2 0 0-16,6 0 0 0,4 1 0 0,1-1 0 16,0 1 0-16,5-1 0 0,4 2 0 0,0-1 0 15,-2 0 0-15,1-1 0 0,2 1 0 0,1 0 0 16,0-1 0-16,2 0 0 0,1 1 0 0,1-1 0 15,-1 0 0-15,3 0 0 0,2 1 0 0,0-1 0 0,-3 1 0 0,3-1 0 16,3 2 0-16,-2-2 0 16,-3 1 0-16,0 0 0 0,2 3 0 0,-2-2 0 0,-3-2 0 0,-1 2 0 15,2 2 0-15,-4-1 0 0,-4 0 0 0,0 1 0 16,-1 1 0-16,-2 0 0 0,-5 0 0 0,-1 0 0 16,-3 1 128-16,-2 1-128 15,1 1 0-15,-6 0 0 0,-5-2 0 0,-2 1 0 0,1 1 0 0,-3 1 0 16,-3 0 0-16,-3-1 0 0,-6-1 0 0,-2 0 0 0,-4 0 128 0,-2 0-128 15,-5 2 0-15,-3-1 144 0,-4-1 32 0,-3 1 0 16,-4-1 0-16,-4 0 0 0,-7-1 80 0,-4 0 32 16,-5 0 0-16,-4 0 0 0,-4 0-48 0,-2-1-16 15,-3 1 0-15,-3 0 0 0,-5 0 0 0,0 0 0 16,0 0 0-16,0 0 0 0,0 0-480 0,0 0-80 16,0 0-32-16,-7 0 0 15,-1 1-2720-15,-3 2-560 0</inkml:trace>
  <inkml:trace contextRef="#ctx0" brushRef="#br0" timeOffset="38098.6">12942 2044 22463 0,'0'0'992'0,"3"-5"208"0,0-1-960 0,0-1-240 16,-1 1 0-16,2-1 0 0,-1 0 1792 0,-1 1 304 0,0-1 64 16,1 2 16-16,-3 5-32 15,0 0 0-15,0 0 0 0,0 0 0 0,0 0-896 0,0 0-176 16,0 0-48-16,0 0 0 16,0 0-496-16,3 6-96 0,0 3-32 0,-1 2 0 0,0 3-64 0,-1 4-16 15,0 2 0-15,-1 2 0 0,-1 2-96 0,-2 0-32 16,1 2 0-16,1 1 0 0,-2 2-192 0,1-1 144 0,-2 1-144 0,2-2 128 31,0 0-128-31,1-3 160 0,1-2-160 0,1 0 160 16,-1-2-672-16,1-3-144 0,2-1-32 0,2-3 0 15,0-2-2000-15,1-3-416 0,0-3-80 0</inkml:trace>
  <inkml:trace contextRef="#ctx0" brushRef="#br0" timeOffset="38298.8">13357 1948 27647 0,'0'0'2448'0,"0"0"-1952"15,0 0-496-15,0 0 0 16,0 0 2352-16,0 0 368 0,0 0 80 0,0 8 16 16,-1 1-1392-16,1-1-272 15,1 2-48-15,-1 2-16 0,-1 2-304 0,1 0-64 16,0 1-16-16,-1 3 0 0,-1 2-320 0,1 1-64 0,0 2 0 16,1 0-16-16,-3 0-304 0,3 0 0 0,-2 0 0 0,0 1 0 15,1 1 0-15,0-1-224 16,1-1 16-16,1-2 0 15,1-1-1520-15,0-3-288 0,2 0-64 0,-4-4-9888 16,2-3-1968-16</inkml:trace>
  <inkml:trace contextRef="#ctx0" brushRef="#br0" timeOffset="38473.17">13173 2268 37775 0,'0'0'1664'0,"0"0"368"0,0 0-1632 0,0 0-400 0,0 0 0 0,0 0 0 0,0 0 640 16,0 0 64-16,7-2 0 0,0 0 0 15,3 1-112-15,4 0-16 0,2 1 0 0,4-1 0 0,2-1-256 0,2 1-48 16,3 0-16-16,-1-2 0 16,1-1-560-16,0-2-112 0,1-2-32 0,0 0 0 15,3-2-2976-15,1-1-608 0</inkml:trace>
  <inkml:trace contextRef="#ctx0" brushRef="#br0" timeOffset="39056.64">14671 2225 20271 0,'0'0'1792'0,"0"0"-1424"0,2-5-368 0,2-1 0 16,2 0 2304-16,-1-2 384 0,1-2 64 0,-1 0 32 16,1 0-1936-16,-1-1-384 0,2-2-80 0,-3-1 0 0,-1-2 144 15,0 1 48-15,-2-1 0 0,-2 0 0 0,-2 1 176 0,-1 0 32 16,-3 1 16-16,1 1 0 0,-4 0 128 0,-1 1 32 16,-1 2 0-16,-1 2 0 0,-1 1-336 0,1 3-64 15,-2 3-16-15,-1 2 0 0,1 1-224 0,0 5-64 16,-2 1 0-16,3 1 0 0,-4 2-256 0,5 3 0 15,1 1 0-15,1 0 0 0,1 2-160 0,2 1 160 16,3-2-160-16,0 1 160 16,2-1-144-16,2-1 144 0,2-1-128 0,1-1 128 15,2-1 0-15,0-1 0 0,2-2 0 0,0-2-128 0,3-2 128 0,1-2 0 16,1-2 0-16,1-2 0 0,1-1-128 0,1-5 0 16,1-3 0-16,0-2 0 0,1-2 128 0,-1-4 0 0,0-2 0 15,1-5 0-15,-3-1 0 0,0-3 0 16,0-1 0-16,-2-2 0 0,-2 0 0 0,-1 1 144 15,-3 3-144-15,1 3 0 0,-3 4 320 0,-1 3-64 0,-2 1 0 16,-1 4 0-16,1 3 400 0,-1 3 80 0,-1 2 16 16,2 5 0-16,0 0-336 0,0 0-64 0,0 0-16 15,-3 5 0-15,-1 3-336 0,1 2 0 0,1 2 0 0,-1 3 0 16,0 3 0-16,3 1 0 0,-2 1 0 16,2 2 0-16,2 0 0 0,-2 0 0 0,3-2 0 0,0 1 0 0,-2 0-144 15,3-1 144-15,2-2-160 0,-1 0 160 16,0 2-768-1,0-1-64-15,3-5-16 0,1-1 0 0,-2-1-2464 0,2-1-480 16</inkml:trace>
  <inkml:trace contextRef="#ctx0" brushRef="#br0" timeOffset="39246">14983 2055 38175 0,'0'0'1696'0,"0"0"352"0,-3 5-1648 0,-1 2-400 0,3 1 0 0,-1 0 0 0,0 1 512 0,1 1 32 15,-3 0 0-15,3 1 0 0,0 1 176 16,0 1 48-16,0 3 0 0,2 0 0 0,-1 0-560 0,0-1-208 16,0 0 176-16,0 0-176 0,0-1 0 0,1 0-256 15,-1 0 16-15,1-2 16 16,2-2-2560-16,-1-2-512 0,1 0-96 0</inkml:trace>
  <inkml:trace contextRef="#ctx0" brushRef="#br0" timeOffset="39534.94">15300 1983 6447 0,'0'0'272'0,"0"0"80"0,0-5-352 0,2-1 0 16,2 1 0-16,0 0 0 0,-4 5 7040 0,3-4 1328 16,-3 4 272-16,0 0 48 0,0 0-5744 0,0 0-1152 0,0 0-240 0,0 0-32 15,0 0-736-15,0 0-144 0,-1 7-16 0,-2 0-16 16,-2 2-208-16,1 3-32 0,-5 3-16 15,-1 2 0-15,-1 3-112 0,-3 5-32 0,-3 3 0 0,-1 1 0 0,-1 4-208 0,-4 4 176 16,0 1-176-16,0 2 160 0,-1 1-160 16,1-3 0-16,0 2 0 0,2-4 0 15,2-1-384-15,4-10-48 0,1 1-16 0,0-2 0 16,-1 0-208-16,3-1-48 0,0-1-16 0,1-3 0 16,1-1-1632-1,3-3-320-15,0-2-64 0,0 0-13808 0</inkml:trace>
  <inkml:trace contextRef="#ctx0" brushRef="#br0" timeOffset="40014.12">15548 2481 27647 0,'-10'-5'1216'0,"10"5"256"0,-5-1-1168 0,-1 0-304 0,1 0 0 0,-4 1 0 0,-1-1 976 0,0 1 144 15,-1 1 32-15,-1 0 0 0,-1 1 112 0,0 1 16 16,-1 2 16-16,-2 1 0 0,0 3-656 0,-2 2-144 16,0 0-32-16,1 1 0 0,-1 4-96 0,1-2-32 15,0 0 0-15,-2 2 0 0,1 1-96 0,-1 0-32 16,3-1 0-16,1 0 0 0,4-1-64 0,1-1-16 16,0 1 0-16,4-1 0 0,0-1-128 0,4 0 160 15,2 1-160-15,1-1 160 0,3-2-160 0,0-1 0 16,3-1 0-16,2-2 0 0,4-1 0 0,0-2 0 15,1-2-160-15,1-2 160 0,2-2-416 0,1-2 16 16,-1-3 0-16,2-3 0 0,1-3 192 0,-1-3 32 16,1-3 16-16,0-3 0 0,0-5 0 0,0-1 0 15,-2-2 0-15,0-2 0 0,-4-1 160 0,1 0-160 16,-3 1 160-16,-2 3-160 0,-4 0 160 0,0 3 256 16,-3 0-64-16,-1 3-16 0,-2 5 608 0,-1 1 128 0,-1 4 32 15,0 2 0-15,-2 1 80 0,1 2 32 0,0 3 0 0,3 5 0 0,-5-2-576 16,5 2-112-16,-5 3-32 0,-1 3 0 0,1 4-336 0,2 4 144 15,-3 1-144-15,2 3 0 0,-2 0 0 16,2 4 0-16,-1-1 0 0,1 2 0 0,0 3 0 0,0 1 0 16,1 1 0-16,1 0 0 0,0 1 0 0,0-1 0 15,2 1 0-15,0-2 0 16,0 0-768-16,2-1-48 0,0 0-16 0,1-1 0 16,0-1-2160-16,2-2-432 0,0-2-96 0</inkml:trace>
  <inkml:trace contextRef="#ctx0" brushRef="#br0" timeOffset="40274.49">15752 2716 31327 0,'0'0'2784'0,"0"0"-2224"16,0 0-560-16,5-4 0 0,2-1 768 0,-3 2 64 0,-4 3 0 0,0 0 0 16,7 0 304-16,-2 2 64 15,1 1 16-15,-2 2 0 0,1 0-576 0,-2 2-128 0,-1 2 0 0,-1 1-16 16,-1 1-272-16,-1 1-48 0,0 1-16 0,-1 0 0 15,0 0-32-15,-3 0 0 0,2 1 0 0,-1-2 0 16,-1 0 64-16,2-2 16 0,0-1 0 0,0-1 0 16,1-1 144-16,2 0 32 0,0-7 0 0,0 0 0 15,4 5-160-15,0 1-32 0,1-3 0 0,4-1 0 16,2-2-192-16,1 0 0 0,-1-1 0 0,5-3-160 16,2-1-544-16,3-1-128 0,2-3 0 0,5-2-11728 15,1-4-2352 1</inkml:trace>
  <inkml:trace contextRef="#ctx0" brushRef="#br0" timeOffset="40638.33">16235 2039 11055 0,'1'-14'976'0,"-1"9"-784"16,1-1-192-16,0 0 0 0,1-1 5568 0,0 0 1088 16,1 1 192-16,0-1 64 0,0 1-4624 0,2-1-928 0,0 1-176 15,1 3-32-15,0 0-64 0,2 1 0 0,1 3 0 0,-3 0 0 16,1 1-512-16,1 2-96 0,-1 3-32 0,2 2 0 16,0 1-176-16,1 3-32 0,1 3-16 0,-2 4 0 15,1 4-80-15,-2 5-16 0,1 3 0 16,-4 6 0-16,-1 6 0 0,-2 5 0 15,-2 1 0-15,-2 5 0 0,-4 4 0 0,0-1 0 0,-4 1 0 0,-1 2 0 16,-1-2-128-16,0-1 128 16,-1-3-128-16,-2-4 128 0,-1-1-128 0,-3-4 0 0,0-1-160 0,-2-3 160 31,-2-3-624-31,-4-2-16 0,-4-3-16 0,-4-2 0 16,-3-3-1504-16,-2-1-288 0,-1-2-64 0,1-3-9392 15,2-2-1888-15</inkml:trace>
  <inkml:trace contextRef="#ctx0" brushRef="#br0" timeOffset="41024.1">14475 1832 30575 0,'-6'-16'1344'0,"4"10"304"0,-1-3-1328 0,-1 0-320 16,0-1 0-16,0 1 0 0,-1 2 1248 0,1 0 176 16,-1 0 48-16,2 3 0 0,3 4-288 0,-4-2-48 15,-2 2-16-15,1 4 0 0,-1 4-592 0,0 5-112 16,-2 4-32-16,-1 6 0 0,-1 5-48 0,-2 6-16 15,-1 4 0-15,0 5 0 0,0 4-64 0,-2 5 0 0,0 5-16 0,1 4 0 16,1 4-240-16,4 0 176 0,0 0-176 0,3 0 160 16,4-3-160-16,2-2 0 0,2 0 0 0,4-3 0 15,1-2 0-15,6-4 0 16,1-2 0-16,2-3 0 0,2-2 0 0,3-2 0 0,1-5 0 0,2-2 0 16,4-4-160-16,2-3-16 15,6-4 0-15,3-3 0 16,6-5-1552-16,4-2-304 0,2-6-64 0</inkml:trace>
  <inkml:trace contextRef="#ctx0" brushRef="#br0" timeOffset="41603.4">16654 1617 21183 0,'0'0'944'0,"0"0"192"0,-3-4-912 0,0-1-224 0,3 5 0 0,0 0 0 16,0 0 2656-16,0 0 480 0,0 0 112 0,0 0 16 15,-5 1-1840-15,5-1-352 0,-3 6-80 0,-2 2-16 0,1 0-592 0,0 3-112 16,2 0-16-16,2 1-16 16,0 1-240-16,0 0 176 0,2-1-176 0,2 0 160 15,-1 0-16-15,1 0 0 0,2-2 0 0,-1-1 0 0,2-1 48 0,-1-3 16 16,-1-2 0-16,2 0 0 0,-1-3 16 0,2-2 0 15,0 0 0-15,-1-1 0 0,2-3-16 0,0 0 0 16,0-3 0-16,0-1 0 0,-2-1-48 0,1-1-16 16,-1-1 0-16,-1 0 0 0,0-1-16 15,-1 1 0-15,0 1 0 0,-3 2 0 0,0 1 288 0,-1 3 48 16,1-1 16-16,-2 7 0 0,0 0 64 0,0 0 16 16,0 0 0-16,0 0 0 0,0 0-336 0,-5 8-64 0,-1 2-16 0,2 2 0 15,1 1-144-15,-2 3 0 0,0 1 0 0,-1 3 0 16,1 2 0-16,0 0 0 15,0 1 0-15,0 1 0 0,2 0 0 0,0 1 0 16,1-2 0-16,-1-1 0 0,2-1 0 0,0-3 0 0,1-2 0 0,0-2 0 31,1 0-1584-31,0 0-240 0,2-2-48 0,-1-4-16496 0</inkml:trace>
  <inkml:trace contextRef="#ctx0" brushRef="#br0" timeOffset="42264.32">17336 1774 9215 0,'0'0'400'0,"2"-5"96"0,-1-3-496 0,1 0 0 15,1 1 0-15,0-1 0 0,0 0 3808 0,0 2 672 0,1-1 128 0,0 2 16 0,1-1-1888 0,-1 2-384 16,-4 4-80-16,0 0-16 0,5-2-848 0,-5 2-160 16,0 0-32-16,0 0-16 15,5 5-592-15,-2 3-112 0,-3 1-32 0,0 2 0 16,0 2-192-16,-3 1-32 0,0 1-16 16,-1 2 0-16,0 1-224 0,-1 0 176 0,0 1-176 0,1 2 160 15,-1-1-160-15,2-1 0 0,-2 0 144 0,3-1-144 0,1-2 0 0,1-1 0 16,0-3 0-16,1-1 0 0,3-3 240 15,0 1-32-15,1-1 0 0,1-1 0 16,-1-2 144-16,3-2 32 0,3 0 0 0,0-2 0 0,2 0-176 16,2-2-16-16,0-2-16 0,2 0 0 0,0 0-176 0,1 0 0 0,-3-2 0 15,1 1 0 1,0-1-704 0,1 1-112-16,-2 1-16 0,1-1-16 0,2 0-2176 15,-1 1-432-15</inkml:trace>
  <inkml:trace contextRef="#ctx0" brushRef="#br0" timeOffset="42581.66">17703 1885 32255 0,'0'-6'2864'0,"0"-2"-2288"16,0 0-576-16,1 1 0 0,2-1 704 0,0 0 16 15,1 2 16-15,3 0 0 0,1 2 464 0,0 2 80 16,2-1 32-16,1 2 0 0,0 1-784 0,0 1-144 15,0 3-48-15,0 0 0 0,0 3-208 0,-1 0-128 16,-2 2 160-16,-2 2-160 0,-1 1 0 0,-2 2 128 16,0 0-128-16,-3 0 0 0,-1 2 0 0,-4-1 0 15,-1-1 128-15,0 1-128 0,-2-1 0 0,0 0 0 0,0 0 128 0,-1 0-128 16,1-3 0-16,1-1 128 16,2-3-128-16,2 0 0 0,-1-2 240 0,4-5-48 0,0 0-16 0,0 0 0 15,0 0 96-15,0 0 32 0,8 4 0 0,1-2 0 16,2-2-144-16,2 0-32 0,1 0 0 0,3-1 0 15,2-1-128-15,-2-2-192 0,1 1 32 0,0 0 16 32,1-2-1296-32,0 2-256 0,-2 0-48 0,0-1-10016 0,-1 0-2000 0</inkml:trace>
  <inkml:trace contextRef="#ctx0" brushRef="#br0" timeOffset="42871.48">18345 1867 32255 0,'0'0'2864'0,"-2"-6"-2288"15,2 0-576-15,0 6 0 0,2-7 1472 0,-2 7 176 0,0-5 32 0,0 5 16 16,0 0-400-16,0 0-80 16,0 0 0-16,0 0-16 0,0 0-704 0,-5 5-144 0,-1 3-32 0,-2 3 0 15,-1 3-160-15,-1 4-32 16,-2 1-128-16,-1 2 192 0,-4 1-48 0,-1 4-16 0,-3 1 0 0,-1 4 0 15,-1 2-128-15,-2 2 160 16,0 3-160-16,2 1 160 0,-1 2-160 0,0 0 0 0,1-2 0 16,-1-1 0-16,2-2-256 0,2-3-64 0,0-1-32 15,2-3 0 1,2-1-480-16,0-3-112 0,2-2-16 0,2-3 0 16,2-1-2640-16,2-4-544 0</inkml:trace>
  <inkml:trace contextRef="#ctx0" brushRef="#br0" timeOffset="43162.82">18295 2287 25791 0,'0'0'1152'0,"7"-1"224"0,-2-2-1104 0,-5 3-272 15,7-3 0-15,-7 3 0 0,0 0 2272 16,5 3 400-16,-5-3 80 16,5 6 0-16,-3 3-1312 0,-1 2-272 0,-2 3-48 0,-2 2-16 0,-3 1-608 0,1 2-128 15,-4 1-32-15,0 0 0 0,0-1-160 0,-1 2-48 16,1 1 0-16,0 0 0 0,-1 0-128 0,1 0 160 15,1-1-160-15,2 0 160 0,-1-1-160 16,3-1 0-16,0-3 0 0,3-2 0 16,1 0 144-16,0-2-144 0,2-2 160 0,2-3-160 0,0-1 336 0,3-2-16 15,0-1-16-15,3 0 0 0,1-2-96 0,2 0-16 0,2-1 0 16,1 0 0-16,1-3-192 0,0-1 0 16,2 0 0-16,1-1 0 15,0 2-736-15,-1-2-32 0,-2-1-16 0,2 0 0 16,-3-1-2736-16,0 0-560 0</inkml:trace>
  <inkml:trace contextRef="#ctx0" brushRef="#br0" timeOffset="43381.6">18681 2496 35535 0,'0'0'1568'0,"0"0"336"0,0 0-1520 0,0 0-384 16,0 0 0-16,0 0 0 0,0 0 1536 0,0 0 256 15,0 0 32-15,0 0 16 16,0 0-880-16,1 8-160 15,-1 0-32-15,1 3-16 0,0 2-368 0,1 1-64 16,-1 1 0-16,0 3-16 0,0 2-176 0,0 2-128 0,0-1 192 0,0-1-192 16,0 1 0-16,0-1 0 0,0 2 0 0,1-1 0 15,-1 0 0-15,-1-1 0 0,0-3-160 0,0 0 160 16,0-3-784 0,1-1-48-16,-1-3 0 0,0-2 0 0,0-8-1968 15,0 0-400-15,0 0-64 0</inkml:trace>
  <inkml:trace contextRef="#ctx0" brushRef="#br0" timeOffset="43784.55">18855 1793 25791 0,'0'0'2304'16,"2"-7"-1856"-16,0 2-448 0,-1-3 0 0,2-1 1424 0,-2 2 192 16,0-1 48-16,1 1 0 0,2 2 320 0,1-1 64 15,0 2 0-15,1 1 16 0,0-1-864 0,1 2-176 0,1 1-48 16,-1 1 0-16,2 2-384 0,2 3-80 0,-1 1 0 0,1 3-16 15,1 3-240-15,1 3-32 0,1 2-16 0,-2 6 0 16,-1 5-80-16,0 3-128 0,-1 4 176 0,-2 2-176 16,-1 4 240-16,-1 5-64 0,-4 6-16 0,-2 5 0 15,-4 6-160-15,0 2 160 0,-3 1-160 0,-1 2 160 16,-6-1-160-16,-1-1 160 0,-3-1-160 16,-1-4 160-16,-3-1-400 0,-4-4-80 0,-2-3 0 0,-5-4-16 31,-6-4-496-31,-3-2-80 0,-2-2-32 0,-1-2 0 0,0-3-2624 15,-2-2-528-15</inkml:trace>
  <inkml:trace contextRef="#ctx0" brushRef="#br0" timeOffset="44180">17302 1609 25791 0,'-9'-8'1152'0,"6"4"224"0,-2 1-1104 0,1 0-272 0,-1 2 0 0,0-1 0 15,-2 1 1008-15,1 2 144 16,-2 2 16-16,1 1 16 0,0 3 160 0,-3 5 48 16,-2 3 0-16,-1 7 0 0,-1 6-752 0,-2 6-128 0,-2 8-48 0,0 6 0 15,-3 6-272-15,0 6-64 0,-1 5-128 0,0 5 192 0,1 3-192 0,1 3 0 16,1 2 128-16,4 0-128 0,3 0 0 0,3-3 0 16,4-2 0-16,3-5 0 0,6-3 0 0,1-5 0 15,4-1 0-15,3-6 0 16,4-6 0-16,2-3 0 0,4-5 0 0,1-3 0 15,3-4-544-15,2-6 0 0,5-3 0 0,7-6-10128 16,3-5-2016-16</inkml:trace>
  <inkml:trace contextRef="#ctx0" brushRef="#br0" timeOffset="45121.88">19421 414 21135 0,'0'0'928'0,"0"0"208"0,-4-3-912 0,-1 0-224 0,1 0 0 15,4 3 0-15,0 0 416 0,0 0 32 0,-1-5 16 16,1 5 0-16,0 0 320 0,0 0 64 0,5-5 16 16,1 1 0-16,2-1-304 0,2 1-64 15,2-1-16-15,1 2 0 0,2 0 48 0,2-2 16 0,1 1 0 0,0 0 0 16,2 0 32-16,0 2 16 0,-1-1 0 0,-5 2 0 0,0 1-32 0,2 1-16 16,-3 0 0-16,1 0 0 0,0 2-160 0,1 1-16 31,-2 0-16-31,2 3 0 0,-2-2-32 0,0 2-16 0,-2 0 0 0,-2 2 0 0,-1-1-48 0,-1 3-16 15,-2 1 0 1,0 2 0-16,-2 3-32 0,-1-1 0 0,0 5 0 0,1 3 0 16,-2 3-16-16,-1 2-16 0,0 2 0 0,0 3 0 0,-1 0 32 0,1 10 16 0,-4-1 0 15,2-1 0 1,-1-1 0-16,-1 1 0 0,1 3 0 16,0 1 0-16,0-1 80 0,-1 1 16 0,2 3 0 0,-1-2 0 15,1 0-112-15,-1 2-16 0,0 0 0 0,1 3 0 16,1 0-48-16,0-1-16 0,0 2 0 0,1-2 0 15,-2-2-128-15,1 2 192 0,1-2-192 16,1 1 192-16,1 0-192 0,0 0 192 0,1-5-192 0,0-1 192 0,2 1-192 0,-3-2 128 16,1-2-128-16,1-2 128 0,-1 1-128 0,-1-2 0 15,0 1 144-15,0-2-144 0,2 0 144 0,-2-3-144 16,-1 0 192-16,0-2-192 0,-2-2 176 0,0-1-176 16,-1-3 160-16,0-1-160 0,-1-2 192 0,0-1-48 15,-1-4-16-15,-1 0 0 0,0-1 144 0,-2-1 32 16,1-3 0-16,-2-2 0 0,-1-2 64 0,-2-1 16 15,-1-2 0-15,-1 0 0 0,0-1-128 0,-1 0 0 16,0-2-16-16,0-1 0 0,-2-1-96 0,0 0-16 16,-1-1 0-16,1 2 0 0,0-2-128 0,0 1 0 15,2 0 0-15,-4 0 0 16,2 0-1264-16,-1 0-224 0,1 0-48 0,-1 0-11808 16,1 1-2352-16</inkml:trace>
  <inkml:trace contextRef="#ctx0" brushRef="#br0" timeOffset="46553.52">2733 564 11967 0,'-11'-15'528'0,"4"6"112"0,-1-1-512 0,0-1-128 0,3 1 0 0,-1 2 0 0,1 1 384 0,-2 3 32 16,7 4 16-16,-7-4 0 0,3 1-288 0,4 3-144 16,0 0 160-16,-10-1-160 0,2 0 0 0,8 1 0 15,-7 1 0-15,7-1-160 16,0 0-448-16,0 0-96 0,-8 0 0 0,8 0-16 15,0 0 32-15,0 0 16 0,0 0 0 0,0 0 0 0,0 0 464 0,0 0 208 16,0 0-192-16,0 0 192 0,0 0 320 0,0-8 192 16,0 0 48-16,2 1 0 0,-2 7 624 0,0-9 128 15,2 0 32-15,0 0 0 0,-1 1-128 0,0 0 0 16,0 0-16-16,-1 8 0 0,1-9-384 0,-1 9-80 16,2-8-16-16,-2 8 0 0,2-9-144 0,-2 9-16 15,0 0-16-15,0 0 0 0,0 0-320 0,0 0-64 0,8-2-16 0,-8 2 0 16,9 1-144-16,-1 2-144 0,-2 2 144 0,1 3-208 15,-1 0 208-15,0 3-144 0,-1 2 144 0,1 5-128 16,-1 3 128-16,-1-5 0 0,-2 7 0 0,1 4-128 16,0 2 128-16,2 4 0 15,0 4 0-15,0 3-128 0,-1 3 128 0,5 42-160 0,-1-9 160 0,-1-1-160 16,1-1 160-16,-1 2 0 0,-1-1 0 16,2 3-128-16,-1 4 128 0,-1 1 0 15,2 1 0-15,0 0 0 0,-1 0 0 0,3 4 0 0,0 2 0 0,0 0 0 16,0 0 0-16,0 2 0 0,0 4 0 0,2-1 0 15,-1 2 0-15,0-4 0 0,-1-3 0 16,0 0 0-16,1 0 0 0,0-1 128 0,0-3-128 0,-3-3 0 0,0-4 0 16,-1-1 144-16,0-2-144 0,1-4 0 15,-1-1 192-15,0-1-192 0,1 1 192 0,0-4-192 16,-1-4 176-16,2-1-176 0,2-3 160 0,0 0-160 0,-2-3 144 0,1-1-144 16,1-2 128-16,3-4-128 0,-2-2 128 0,3-4-128 0,-2-4 128 0,0-1-128 15,-2 0 144-15,1-2-144 0,0-4 160 16,0-3-160-16,-1-4 0 0,0-2 0 0,1 0 0 15,-2-4-7296-15,1-3-1536 0</inkml:trace>
  <inkml:trace contextRef="#ctx0" brushRef="#br0" timeOffset="47679.34">2894 4506 21599 0,'0'0'960'0,"0"0"192"0,0 0-928 0,0 0-224 0,0 0 0 0,0 0 0 0,5-6 0 0,2 2 0 0,2-1-192 0,2 2 192 16,0 1-240-16,1 0 64 0,-1-1 16 0,1 2 0 15,1-1 160-15,1 0 0 0,2 1-144 0,3-1 144 16,3-1-176-16,0 1 48 0,0 0 0 0,4 1 0 16,1 0 128-16,6-1-192 0,4-1 192 0,3 1-192 15,3 0 192-15,1 0-192 16,0-3 192-16,-1 1-192 0,0 0 192 0,3-1 0 0,4 1 0 0,4 1-128 0,3 0 128 0,1 1 0 31,1-1 0-31,-2-2-128 0,-1-1 128 0,1 3-128 0,1 0 128 0,5 2-128 16,3 1 128-16,-1-1-192 0,-1-2 192 15,0 0-192-15,-2-1 192 0,4 2 0 0,2 1 0 16,4 0 0-16,2 0 0 0,-1-1 192 0,0-3 0 0,3 3-16 0,3 1-16 0,2-1 0 16,1-4 0-16,-2 2 0 0,-1 0-32 0,6 2 0 15,3 2 0-15,0-2 0 16,-3-2-128-16,-1-1 0 0,1 3 0 0,3 0 128 0,2 1-128 0,-2-1 0 15,-3-3 0-15,4 3 0 16,5 0 0-16,-4 0 0 0,0-4 0 0,2 2 0 0,0 0 0 16,3 0 0-16,4-2 0 0,-2 2 128 0,-2 0-128 15,3 0 0-15,3 1 0 0,-2 0 128 0,-4-3-128 0,4 2 0 16,3 1 0-16,0-2 0 0,-2-1 0 0,1 0 0 0,2 1 0 16,-1 0 128-16,0 0-128 0,1-1 0 0,-1 0 0 0,2 0 0 15,5-1 0 1,-5 1 128-16,-4-1-128 0,3 1 0 15,5-1 0-15,-5 0 0 0,-4 1 0 0,4-1 0 16,3 2 0-16,-1-1 192 0,-5 0-64 0,3 0 0 16,4 1 32-16,-1 1 0 0,-4 2 0 0,1-2 0 0,2-3-160 15,-1 3 128-15,2-1-128 0,2 0 128 0,-3-1-128 0,2 1 0 16,1 0 0-16,-5 0 128 0,-1-2 0 0,2 2 0 16,4 0 0-16,-4 0 0 0,-5-1-128 0,5 2 0 15,1 1 0-15,-2-1 0 0,-6-1 0 0,4 1 0 16,5 1 0-16,-1 0 0 0,-5-1 0 0,0 1 0 15,1 2 0-15,1-1 0 0,0-2-128 0,-1-1 128 16,0 2 0-16,3-1 0 0,2-1 0 0,-1 1 0 16,-5-2 0-16,6 2 0 0,1 0 0 0,-3-1 0 15,-6-1 0-15,3 0 0 0,3 3 0 0,0-2 0 0,-7-1 0 0,0 0 128 16,4 4 0-16,-4-2 0 0,0-2 0 0,-1 1 0 16,0 0 0-16,2 1-128 0,2-1 192 0,-1 1-64 15,-6-1 128-15,3 1 32 0,2 3 0 0,0-2 0 16,-5-4-96-16,2 2 0 0,-1 0-16 0,2 1 0 15,2-3 0-15,-5 2 0 0,-1-1 0 0,2 2 0 16,5 0-176-16,-2-2 192 0,-7-1-192 0,3 2 192 16,0 3-192-16,1-2 0 0,0-1 144 0,-1-1-144 15,-2 1 0-15,4-1 0 0,1 1 0 0,0-2 0 16,-7 0 128-16,4-1-128 0,1 0 128 0,-2 1-128 16,-6 0 0-16,-3 1 128 0,-3 1-128 0,4-1 0 15,4 1 0-15,-6-1 128 0,-4 0-128 0,1 0 0 0,-1 1 0 0,3-1 0 16,5 2 0-16,-3 0 0 0,-6-1 160 0,2 1-32 15,1 0-128-15,1 0 192 0,2-3 144 0,-5 2 32 16,-6 1 0-16,1-1 0 0,0 0 64 0,-1-1 16 16,2 1 0-16,-7 0 0 0,-6 0-112 15,-4-1-16-15,0 1 0 0,-3-1 0 0,-1 1-128 0,-3 0-16 16,0 1-16-16,-4 0 0 0,-2-2-160 16,-7 1 0-16,-4-2 144 0,-3 0-144 0,-2 1 0 0,-4-2 144 15,-2 0-144-15,-1 1 0 0,-1-1 192 0,-4 0-192 16,-1 2 192-16,0-1-192 15,-3-1-480-15,1 1-208 0,-2-1-32 0,0-1-12960 0</inkml:trace>
  <inkml:trace contextRef="#ctx0" brushRef="#br0" timeOffset="48422.72">20553 61 3679 0,'0'0'320'0,"0"0"-320"16,0 0 0-16,0 0 0 0,0 0 3840 0,0 0 688 15,0 0 144-15,0 0 16 0,0 0-3872 0,-6 5-816 16,1 2 0-16,2 0-224 0,1 2 224 0,1 1-192 0,0 1 192 0,0 2-192 16,0 2 192-16,1-8-192 0,0 5 192 0,0 4-192 0,0 2 192 0,0 2-144 15,-2 3 144-15,2 3-128 0,-1 2 128 0,-1 26-128 16,1-9 128-16,0-5-128 0,-1-4 128 0,0-14-192 15,-2 6 192-15,0 5-192 0,-1 4 192 0,1 5 0 16,-1 4 0-16,0 2-128 16,0 4 128-16,-6 50 0 0,3-11 0 0,1-9 0 0,2-4 0 0,-2-4 0 0,3-3 0 15,1 1 0 1,-1 2 0-16,2-1 0 0,1 0 128 0,0-2-128 0,2 1 0 0,1 1 128 0,0 1-128 0,1-1 0 16,0-3 144-16,0 3-144 0,-2 0 192 0,4 0-192 15,-4 3 240-15,1-1-64 0,0-2-16 0,-2-1 0 16,0 0-32-16,-2-1 0 0,0-3 0 0,1 1 0 15,1-3 64 1,-3 0 16-16,2-3 0 0,0-4 0 0,1-3 112 0,0-2 32 16,-1-4 0-16,1-1 0 0,-2-5-64 0,1-4-16 0,-1 1 0 0,-1-5 0 15,1-4-96-15,0-2-32 16,0-3 0-16,1 0 0 0,0-4-144 0,1-2 192 0,-1-4-192 0,-3-1 192 16,1-3-192-16,0-1 160 15,-1-2-160-15,-1-1 160 0,-3 0-160 16,-1-1 0-16,-2 0 0 0,-4-1-7232 15,-5-3-1392-15</inkml:trace>
  <inkml:trace contextRef="#ctx0" brushRef="#br0" timeOffset="61854.58">5823 6409 26719 0,'0'0'2368'0,"0"-9"-1888"0,0-1-480 0,1 2 0 16,1-1 128-16,1-2-128 15,-1-2 0-15,1-1 0 0,0-1 272 0,2-1-32 16,-3 0-16-16,1-1 0 0,1 0 384 0,-2 0 80 16,-1-1 16-16,0 2 0 0,-1 1 208 0,-1-1 48 15,-2 3 16-15,-2 2 0 0,1 1-96 0,-4 2-32 16,0 2 0-16,-1 2 0 0,-5 3-128 0,0 4-16 0,0 2-16 0,-4 4 0 16,1 2-352-16,-1 3-64 0,-4 5-16 15,1 0 0-15,2 1-256 0,1 2 0 0,1 0 0 0,4 0 0 16,2 0-128-16,4-1 128 0,4-1-208 15,4 0 80-15,1 1-64 0,5-1 0 0,2-1 0 16,3 1 0-16,4-1 32 0,1 0 0 0,-1-2 0 0,2 1 0 16,1-1 160-16,-2 1-192 0,4-1 192 0,1 0-192 15,0 1 192-15,0 0 0 0,1 1 0 0,-1 0 0 16,-2 0 0-16,-1-1 0 0,-2 1 0 0,-2 0 0 16,-3-2 208-16,-2 1-16 0,-5-3-16 0,-2 1 0 15,-1-1 112-15,-4 0 32 0,-2 0 0 0,-4-1 0 16,-2 0 112-16,-2 1 16 0,-3-2 16 0,-2 0 0 15,0 0-272-15,-2 0-48 0,-1 0-16 0,1-4 0 0,-1 0-304 16,1-1-64-16,0-3-16 0,4-1 0 16,-2-4-480-16,4-1-96 0,-1-3-32 0,3-2 0 15,2-5-2304-15,4-6-464 0</inkml:trace>
  <inkml:trace contextRef="#ctx0" brushRef="#br0" timeOffset="62043.04">6027 6343 28271 0,'0'0'1248'0,"0"0"272"0,6-1-1216 0,1 1-304 15,1 1 0-15,-1 1 0 0,0 1 1280 0,-1 3 208 0,0 0 48 0,-1 3 0 0,1 1-192 0,-1 2-16 32,2 3-16-32,-1 4 0 0,-2 2-368 0,0 2-80 0,0 2-16 0,-1 2 0 0,-1 0-336 0,-1 2-64 15,-1 1 0-15,1 2-16 16,-2-2-272-16,0 1-160 0,0 0 192 0,0 1-192 0,0-1 0 0,1-2-192 16,0 0 0-16,2-2 0 31,1-1-1184-31,2-3-224 0,-2-3-64 0,3-3-10016 0,-3-2-2016 15</inkml:trace>
  <inkml:trace contextRef="#ctx0" brushRef="#br0" timeOffset="62186.81">5933 6797 38927 0,'0'0'1728'0,"0"0"352"0,0 0-1664 0,0 0-416 0,0 0 0 0,0 0 0 15,2-4-176-15,4-1-112 0,3 1-32 0,2-1 0 0,3 0 320 0,2-1 0 0,3 1 0 0,3-1 0 16,2 0 0-16,2-2 0 0,-3-1 0 0,2-1-11264 15,1-1-2176-15</inkml:trace>
  <inkml:trace contextRef="#ctx0" brushRef="#br0" timeOffset="62950.68">6484 6883 35935 0,'0'0'1600'0,"0"0"320"15,0 0-1536-15,0-5-384 0,1-1 0 0,3-1 0 16,-1-1 368-16,2 2 0 16,2-1 0-16,1 0 0 0,1-3 208 0,0-1 64 0,2-3 0 15,0 0 0-15,3-1-448 0,-2-2-64 0,-2 0-128 0,0-2 176 16,-2-1-32-16,-1 1 0 16,-3 2 0-16,0 1 0 0,-3 4 32 0,0 2 0 15,-1 2 0-15,-1 2 0 0,1 6 336 0,0 0 80 0,-7 2 16 16,-2 4 0-16,-2 4-96 0,0 2-32 15,-3 3 0-15,2 4 0 0,-1 2-304 0,1 2-176 16,0 3 192-16,1 1-192 0,1 0 160 0,2 0-160 16,2-2 128-16,3 0-128 0,2 1 0 0,2-3-320 15,2-1 48-15,3-3 16 16,1-1-224-16,1-3-32 0,4-2-16 0,3-5 0 16,0-1-208-16,2-3-32 0,1-4-16 0,1-3 0 0,1-5-560 15,-1-2-96-15,1-3-32 0,1-3 0 16,-1-4-336-16,-1-2-80 0,0-4-16 0,-1-3 0 0,-1-2 560 0,-2 0 128 15,-3 2 0-15,-1 2 16 0,-2 3 1520 0,-2 3 288 0,-3 4 64 0,-3 2 16 0,-1 4 1456 16,0 2 288-16,-1 3 64 0,0 0 16 16,1 6-720-16,0 0-160 0,0 0-32 0,0 0 0 0,0 0-656 0,-3 7-144 15,0 0-32-15,2 2 0 0,0 4-272 16,0 2-64-16,1 3-16 0,1 1 0 0,0 3-144 16,2 4-16-16,-2 1-16 0,1 4 0 0,-1 2-240 0,2 2 128 15,-1 1-128-15,1 2 0 0,-2 0 144 0,0 1-144 16,0-3 128-16,1-1-128 0,-1 1 0 0,1-5 0 15,0-1 128-15,-1-3-128 0,0-5 0 0,0-3 0 16,0-2 0-16,0-3 0 0,0-4 0 0,0-2 0 16,-1-8 0-16,0 0 0 0,0 0-160 0,0 0 160 15,0 0-208-15,-2-8 80 0,0-3 128 0,0-2 0 16,-2-6 128-16,2-4-128 0,0-7 0 0,1-4 0 0,1-3 0 0,1-6-128 16,0-2 128-16,1-1-192 15,0-1 192-15,2 2-192 0,-1 2 192 0,1 4 0 0,2 3 128 0,1 4-128 16,-1 3 192-16,2 5-16 0,1 3-16 0,-1 3 0 15,1 3-160-15,1 4 0 0,0 3 0 0,1 2 0 16,1 1 0-16,1 3 0 0,-1 3 0 0,1 1-176 16,-1 3 176-16,-1 0 0 15,-1 1 0-15,-1 0 0 0,-1 2 0 0,-1 2 0 0,-3 2 0 0,-1 0 128 16,-1 0-128-16,-1 3 0 16,-4-1-176-16,-2 1 176 0,-3 2-256 0,-3 0 32 0,-3 1 16 0,-1 0 0 0,-2-1-48 0,-2 0-16 15,0-3 0 1,-1 0 0-16,1-1-224 15,3 0-32-15,0-5-16 0,2-1 0 0,2-3-1376 0,3-1-288 0,2-3-48 0,5-5-16 32,3-3-992-32,3-3-208 0,12-19-48 0,7-1 0 0</inkml:trace>
  <inkml:trace contextRef="#ctx0" brushRef="#br0" timeOffset="63234.85">7245 6536 4607 0,'7'-4'400'0,"0"1"-400"16,-1 0 0-16,-6 3 0 0,0 0 5408 0,0 0 992 15,0 0 208-15,0 0 48 0,0 0-3360 0,0 0-672 0,0 0-128 16,-4 6-16-16,-1 0-976 0,-1 2-192 0,-2 0-32 15,0 2-16-15,0 1-752 0,-1 0-128 0,0 0-48 0,2 0 0 32,1 1-336-32,1 0 0 0,2 0 0 0,3 0 0 0,0-1 0 0,2 0-128 0,2-2 128 0,1 1-192 31,2-1-176-31,-1-2-32 0,3 1-16 0,2 0 0 0,1-3 64 0,3 1 16 0,-2-2 0 0,0 1 0 16,-1-2 336-16,-1 0-176 0,-1 2 176 15,0-1-128-15,-5 0 128 0,1 1 0 16,-3 0 0-16,-1 1 0 0,-1 0 336 0,-2 1 48 0,-3 0 16 0,-3 1 0 0,-3 2 368 0,-2 1 80 31,-2 0 16-31,-1 0 0 0,-3-1-576 0,0 1-112 0,2 0-32 16,1-1 0-16,-1-1-144 0,2-1-256 0,2-2 64 0,2-1 16 15,0-2-2000-15,1-2-384 0,1-2-96 0</inkml:trace>
  <inkml:trace contextRef="#ctx0" brushRef="#br0" timeOffset="63740.26">7801 6739 12895 0,'-10'-1'576'0,"5"1"112"0,-2-2-560 16,0 1-128-16,1 0 0 0,0 1 0 0,-1-1 3408 0,1 1 656 0,1 0 128 0,5 0 32 16,-6 0-1728-16,6 0-352 0,0 0-64 0,0 0-16 15,0 0-1136-15,8 1-224 0,2 0-64 0,3 0 0 16,4 1-432-16,5-2-80 0,4 1-128 0,2-2 176 15,3-2-176-15,1 0 192 0,1 0-192 0,-1-2 192 16,0 1-192-16,2 0 128 0,-2 0-128 0,1 1 128 16,-2 1-128-16,-2 0 160 0,0 0-160 0,-4 1 160 0,-2 1-432 0,-3 0-96 15,-3 1-16-15,-4 1-10944 16,-2 0-2208-16</inkml:trace>
  <inkml:trace contextRef="#ctx0" brushRef="#br0" timeOffset="64158.42">5830 7542 13823 0,'-19'2'1216'0,"10"-1"-960"0,-2-1-256 15,0 0 0-15,0 0 4192 0,0 0 800 0,1 0 144 0,3 0 48 0,1 1-3360 0,6-1-672 16,0 0-128-16,0 0-16 0,0 0 16 0,0 0 0 16,9 0 0-16,2 1 0 0,5-1-784 0,9 0-240 15,5 0 128-15,8-1-128 0,8 0 0 0,4-2 0 16,3-2 128-16,4-2-128 15,1-2 144-15,3 0-16 0,3-1-128 0,6 1 192 16,0-1-192-16,-2 2 144 0,-3-2-144 0,1 0 128 0,-1 0-128 0,-1 1 0 16,-2 0 144-16,-1 0-144 15,-3 1 0-15,-3 0 0 0,-7 1 0 0,-4 1 128 0,-5 0-128 0,-4 2-192 16,-5-1 64-16,-5 1 0 16,-3 1-192-16,-3-1-48 0,-5 2 0 0,-3 0 0 15,-3 1-144-15,-8 1-48 0,0 0 0 0,0 0 0 16,0 0-1328-16,-7 0-272 0,-4 1-48 0</inkml:trace>
  <inkml:trace contextRef="#ctx0" brushRef="#br0" timeOffset="64502.59">5980 7788 22111 0,'-42'10'976'0,"22"-5"208"0,-4 1-944 0,-2-1-240 16,2 0 0-16,2-1 0 0,2 0 3040 0,5-1 560 0,3-1 112 0,3 0 32 0,1-1-2048 0,8-1-416 31,0 0-64-31,0 0-32 0,9-2-800 0,5-1-176 0,4-2-16 0,6 0-16 0,6-3-176 0,6-1 0 16,7 1 144-16,4-3-144 15,3-3 176-15,3 1-48 0,2-1 0 0,3-1 0 16,4-1-128-16,2 1 0 0,5-1 144 0,-3 2-144 0,-4 0 0 0,1 1 0 31,-1 0 0-31,-2 2 0 0,0 2 0 0,-3 0 0 16,-2 0 0-16,-5 1 128 0,-6 1-128 0,-5 0 0 0,-5 1 128 15,-3 1-128-15,-4 1 160 0,-6 0-32 0,-3 2-128 0,-4 1 192 16,-4-1-32-16,-1 0-16 0,-9 2 0 0,0 0 0 16,0 0 128-16,0 0 32 0,0 0 0 0,0 0 0 15,0 0-304-15,0 0-176 0,0 0 32 0,0 0 0 16,-2-4-416-16,2 4-80 0,-3-3 0 0,3 3-11712 16,-1-4-2352-16</inkml:trace>
  <inkml:trace contextRef="#ctx0" brushRef="#br0" timeOffset="74537.74">7999 4916 19343 0,'0'0'1728'0,"0"0"-1392"15,0 0-336-15,-3 4 0 0,0 2 224 0,3-6-32 16,-5 3 0-16,-1 0 0 0,0 1 768 0,-1-2 160 0,1-1 32 16,-1 0 0-16,-2-2 32 0,0 0 16 0,0-1 0 0,-2-2 0 0,-2 0-448 0,1-1-96 15,0-3-16-15,0-1 0 0,-2-2-160 0,2-1-32 16,0-1-16-16,1-3 0 16,0-3-112-16,0-2 0 0,2-2-16 0,2-2 0 15,1-1-304-15,0-2 0 16,2 1 0-16,2 1 0 0,2-1 0 0,1 2 0 0,-1 1 0 0,3 2-144 0,1 2 144 0,1 2 256 15,0 3-64-15,2 2-16 16,1 2 16-16,0 2 16 0,2 1 0 0,2 4 0 16,-1 2 16-16,1 4 0 0,1 2 0 0,0 4 0 0,0 3 16 0,1 4 0 15,-2 6 0-15,0 4 0 16,1 4 80-16,-2 3 0 0,-3 1 16 0,1 3 0 16,-1 3-80-16,-4 1-32 0,-2 3 0 0,-2 0 0 15,-1 0-224-15,-1 0 176 0,-2-6-176 0,-2 0 160 0,0-4-16 16,-1-4 0-16,-3-2 0 0,1-3 0 0,1-3 32 15,-1-2 0-15,-1-4 0 0,0-2 0 0,1-3 64 0,0-2 16 16,1-2 0-16,0-1 0 0,0-4-256 0,0-2 0 16,2-2 0-16,0-3 0 15,2-1-864-15,1-4-224 0,0-4-32 0,5-5-16 16,2-2-2256-16,4-2-464 0,2-1-96 0,2-3-16 16,3 1 2096-16,0 0 400 0,0 2 96 0,-1 3 16 15,0 2 736-15,-2 4 160 0,-3 3 16 0,0 5 16 0,0 3 1360 0,-1 3 272 16,-2 2 48-16,1 2 16 0,0 2 96 0,1 2 32 15,0 2 0-15,0 4 0 0,-1 1-448 0,1 3-96 16,-1 0-16-16,-2 2 0 0,1-1-256 0,0 2-64 0,1 0-16 0,-1 0 0 16,-1-2-176-16,-3-1-16 0,1-1-16 0,-3-1 0 15,1-1 96-15,0-2 0 0,-1-2 16 0,2-1 0 16,-2-8 224-16,0 0 32 0,0 0 16 0,0 0 0 16,0 0 112-16,4-6 32 0,0-2 0 0,2-4 0 15,0-5-416-15,1-1-80 0,0-2 0 0,1-1-16 16,2-1-304-16,1 1 0 0,-1 2 0 15,1 4-144-15,1 3 144 0,-1 2 144 0,0 2-16 0,1 4-128 16,-2 2 240-16,1 4-64 0,0 1-16 0,1 2 0 16,2 2-32-16,-2 3-128 0,0 1 192 0,-1 1-64 15,-1 1 64-15,0 1 0 0,1 1 0 0,-3 0 0 0,0-1-64 0,0 1-128 16,0-3 192-16,-2-1-64 16,1-1-128-16,-1-1 128 0,1-3-128 0,0 0 128 0,-2-3-416 0,1-2-96 15,0-3 0-15,2-4-11712 16,0-4-2320-16</inkml:trace>
  <inkml:trace contextRef="#ctx0" brushRef="#br0" timeOffset="77203.74">8831 5007 2751 0,'0'0'128'0,"0"0"16"0,0 0-144 0,0 0 0 0,0 0 0 0,0 0 0 0,1-5 3616 0,0-1 688 0,-1 6 144 0,2-5 32 15,0-2-2384-15,0 3-480 16,-1-2-80-16,1 0-32 0,-2-1-416 0,0 0-64 16,-2 1-32-16,0-1 0 0,-1 0-96 0,0-2 0 0,-2 0-16 0,0 0 0 15,-3 0 48-15,-1 1 16 0,-1 0 0 0,-1 0 0 16,0 0-112-16,-1 3-32 0,-1 1 0 0,-1 0 0 16,-1 2-416-16,0 1-64 15,0 1-32-15,-1 2 0 0,1 3-112 0,1 1-32 16,-1 2 0-16,2 2 0 0,1 2-144 0,0 0 0 15,2 0 0-15,2 1 0 0,2-1 0 0,1 2 0 16,1-1 0-16,2 0 0 0,3 0-160 0,0-1 160 16,0-1 0-16,1 0-144 0,4-2 144 0,0-1 0 0,2-3 0 0,1 1 0 0,0-2 0 0,2-1 0 15,0-1 0-15,1-4 0 0,-1 0 0 0,1-2 128 16,1-3-128-16,0-3 176 16,0-2-48-16,1-2-128 0,-1-3 192 0,0 0-64 0,-1-3 0 0,0-2 0 15,0-2 0-15,-3-3 0 16,-2 0 0-16,-2-2-128 0,0 0 192 0,-2 0-64 0,-1 2-128 0,-1 2 160 31,-1 2-160-31,-1 2 160 0,-1 3 32 0,1 1 0 0,-1 3 0 0,-1 3 0 0,1 2 128 0,0 2 16 16,0 3 16-1,2 4 0-15,0 0-144 0,0 0-16 0,0 0-16 0,-2 6 0 0,-2 0-176 0,3 4 0 16,0 2-192-16,0 1 192 0,0 3-208 16,1 1 80-16,0 2 128 15,1 1-208-15,1 2 208 0,3-1 0 0,-3 1 0 0,1-1-144 16,0 0 144-16,3-1 0 0,0 0-144 0,2-1 144 15,0-3-528-15,2 0-48 0,1-2 0 0,1-1 0 16,0-1-1936 0,2-2-400-16,1-2-80 0,0-4-11728 0</inkml:trace>
  <inkml:trace contextRef="#ctx0" brushRef="#br0" timeOffset="77774.06">9129 4885 12895 0,'0'0'576'0,"0"0"112"0,0 0-560 0,0 0-128 16,0 0 0-16,0 0 0 0,0 0 2976 0,0 0 560 0,0 0 112 0,7 0 32 16,1-1-1504-16,0 0-288 0,-2-1-64 0,2-2-16 15,1 1-720-15,0-2-160 0,-1-2-32 0,1 0 0 16,0 1-512-16,-1-2-96 0,-2-2-32 0,0-1 0 15,-1-2 0-15,-1-1-16 0,-3-1 0 0,-1 1 0 16,0 0-48-16,-2 2 0 0,-2 1 0 0,0 1 0 16,-3 1 128-16,0 2 32 0,-3 1 0 0,0 3 0 15,-1 1-48-15,0 2-16 0,-1 3 0 0,-2 2 0 16,1 3-288-16,0 2 0 0,0 1 0 0,1 2 0 0,0 1-192 16,1 4 192-16,1-2-208 0,1 3 80 0,1-1 128 0,3 1-128 15,1 0 128-15,2 0-128 16,1 0 128-16,2-2 0 0,1 0 0 0,3-1-128 0,1 1 128 0,1-2 0 15,3-4 0-15,1 0 0 0,1-2-304 16,1-3-80-16,4-1 0 0,3-3-16 16,3-2-544-1,2-3-96-15,-1-5-32 0,3-2 0 0,0-2-224 0,-1-3-48 0,0-3-16 0,-3-3 0 16,-1-2-96-16,0-1-16 0,-2-4 0 0,-3-1 0 0,-2-2 896 0,-2 1 192 16,-2-2 16-16,-1 4 16 0,-3 0 1056 0,-1 4 224 15,-2 1 32-15,0 3 16 0,-2 2 992 0,-1 2 192 16,-1-1 32-16,0 3 16 0,-1 1-384 0,1 4-80 15,-1 3-16-15,1 6 0 0,0 0-672 0,0 0-144 16,0 0-16-16,0 0-16 0,0 0-688 0,-1 9-192 16,2 4 0-16,-1 1 0 0,0 2 0 0,0 3 0 0,0 1 0 0,0 1 128 15,0 1-128-15,0 1 0 0,0 2 0 0,0 2 0 16,0 0 0-16,0-1 0 0,1 2 0 0,0-1-128 31,0 0-656-31,1-2-128 0,0-1-32 0,2-2-11472 0,-1-1-2304 16</inkml:trace>
  <inkml:trace contextRef="#ctx0" brushRef="#br0" timeOffset="77955.52">9427 4817 21183 0,'-6'-4'1888'0,"1"-2"-1504"0,-1 2-384 0,2-2 0 0,2 1 4144 16,1-1 752-16,-1 0 160 0,4 0 16 0,1 1-3856 15,2 0-768-15,2-1-144 0,4 1-48 16,2 0-256-16,5 0 0 0,2 1 0 0,3 1 0 15,2-1-1344-15,2 1-208 16,3 0-48-16,1-1-9376 0,1 1-1872 0</inkml:trace>
  <inkml:trace contextRef="#ctx0" brushRef="#br0" timeOffset="78252.99">9862 4879 13823 0,'0'0'1216'0,"-1"-6"-960"16,0-1-256-16,1 1 0 0,0-2 4320 0,2-1 816 15,1 1 176-15,0-2 16 0,1 0-3600 0,3-1-704 0,1-1-160 0,0-2-32 16,2 0-96-16,0-1-32 0,0 0 0 0,-1 1 0 16,-1 1-240-16,-2 0-48 15,0 1-16-15,-2 1 0 0,-2 1-32 0,-1 0-16 0,-1 2 0 0,-1 3 0 16,-1 0 128-16,2 5 32 16,-5-1 0-16,-2 3 0 0,-1 3-256 0,-1 1-32 0,-2 2-16 0,0 3 0 15,2 2-208-15,0 3-256 16,1 0 48-16,-1 2 16 0,2-1 192 0,0 3 0 0,3-1-160 0,0-2 160 15,2 1 0-15,2-1 128 0,2-1 0 0,2-1 0 16,0-1-368-16,1-2-80 0,2-2 0 16,3-2-16-1,1 0-352-15,2-2-64 0,0-2-16 0,4-1 0 0,2-2-1632 0,0-1-336 16,3-3-64-16,1-2-11936 0</inkml:trace>
  <inkml:trace contextRef="#ctx0" brushRef="#br0" timeOffset="78535.03">10229 4736 22111 0,'0'0'1968'0,"-3"-7"-1584"0,1-1-384 0,-1 1 0 15,1 0 2304-15,0 0 368 0,-1 0 80 0,1 0 0 16,1 0-640-16,1 2-144 0,0-1-32 0,0 6 0 16,0 0-848-16,6-4-160 0,-1 1-32 0,2 2-16 15,0 1-448-15,2 2-96 0,0 0-16 0,1 2 0 16,0 3-320-16,1 1 0 0,0 1-160 0,-1 2 160 0,-2 1 0 0,0 1 0 16,0 1 160-16,-3 2-32 0,0 0-128 0,-2-1 176 15,-1 1-176-15,-1 0 192 0,-1 0-192 0,0-2 128 16,0-1-128-16,0-1 128 0,1-2-128 0,1-2 0 15,-2-8 0-15,0 0 128 0,0 0 32 0,0 0 0 16,0 0 0-16,0 0 0 0,4-6 352 0,0-3 80 16,1-5 16-16,-1-1 0 0,2-2-80 0,-1-1-16 15,1-2 0-15,-1 0 0 0,2-1-384 0,0 3-128 16,2 0 0-16,0 3 0 0,1 0 0 0,0 2-224 0,0 1 32 0,0 1 16 31,-2 1-368-31,3 2-80 0,0 1-16 0,3 1 0 16,-3 2-1952-16,2 0-400 0,2 2-80 0,2 0-8640 0,-1 1-1744 15</inkml:trace>
  <inkml:trace contextRef="#ctx0" brushRef="#br0" timeOffset="79455.48">10758 4655 6447 0,'0'0'272'0,"0"0"80"0,0 0-352 0,-2 7 0 0,-2-2 0 0,3 3 0 16,0 1 5760-16,0 0 1088 0,0 1 224 0,0 1 32 16,0 1-4640-16,1 1-928 15,-3 0-192-15,1 2-48 0,1-1-400 0,0-1-64 0,0 1-32 0,0-1 0 16,0-2-496-16,1 0-112 0,0 0 0 0,0-3-16 0,0-8 208 0,1 7 64 15,-1-7 0-15,0 0 0 0,0 0-64 0,0 0 0 16,6-1 0-16,1-2 0 0,-1-3 208 0,0-4 48 16,2-2 0-16,1-4 0 0,-1-2-368 0,2-2-64 15,1-2-16-15,0 1 0 0,0 1-192 0,0 1 0 16,-1 3 128-16,-1 2-128 0,1 2 0 0,-3 2 0 16,0 1 0-16,1 4 0 0,-1 3 0 0,-7 2 0 0,7 1 0 0,0 3 0 15,0 1 0-15,-2 3 0 0,2 0 0 0,-3 1 0 16,0 1 0-16,1 2 0 0,-1 1 0 15,1 0 0-15,-1 1 0 0,0-1 0 0,2 0 0 16,-3 2 0-16,2-4 0 0,-1-1 0 0,0-3 0 0,2 0 0 16,1-3 0-16,0-1 0 0,1-2 0 0,2-2 0 15,0-3 0-15,1 0-128 0,0-3 128 0,1-3 0 16,1-3 0-16,1-3 0 0,2-2 0 16,-1-1 0-16,1 1 0 0,-2-1 128 0,-1 0-128 0,0 3 0 15,-1 0 128-15,-1 3-128 0,0 2 0 0,-1 3 144 0,-1 3-144 0,-1 2 0 16,-3 2 144-16,-5 1-144 0,7 3 160 15,-2 2-32-15,0 4-128 0,-1 1 192 16,-1 1-192-16,2 1 0 0,-2 1 128 0,0 2-128 16,1 0 0-16,0 0 0 0,1 1 0 0,-1-1 0 15,-1 0 0-15,2-2 0 0,0 0 0 0,2-3 0 0,-1-1 0 0,3-2 0 16,0-1 128-16,2-2-128 0,1-2 0 0,-1 0 0 16,2-4 0-16,2-1 0 15,-1-2 128-15,1-4-128 0,2-2 0 0,0-2 144 0,2-4-144 0,0 1 0 16,-1-2 0-16,1 0 128 0,0 1-128 0,-3-1 0 15,-1 1 144-15,-3 2-144 0,0 2 0 0,-2 3 0 0,-3 3 0 16,0 1 0-16,-1 2 192 0,-6 4-48 0,0 0 0 16,0 0 0-16,0 0-144 0,4 7 192 0,-1 2-192 15,-1 2 192-15,2 1-192 16,-3 0 0-16,0 2 0 0,0 0 0 0,1 1 0 16,-2 1 0-16,1 1-144 0,2-1 144 0,-1-1 0 0,2-1 0 0,1-3 0 0,0 0 0 15,1-2 0-15,0 0 0 0,2-2 0 0,2-2 0 16,2-1-336-16,-2 0 32 15,1-3 16-15,1-1 0 0,-1-2-112 0,1-3-32 0,1-1 0 0,1-2 0 0,1-2 128 16,0-2 32-16,1-2 0 16,-1-3 0-16,0 4 80 0,1 2 0 15,-3 1 16-15,0 2 0 0,-3 3 176 0,-1 0-128 16,-3 2 128-16,-6 3-128 0,7 1 128 0,-7-1 0 0,3 6 0 16,1 1 0-16,-2 2 0 0,-1 1 0 15,-1 1 0-15,0 1-128 0,0 1 128 0,0 0 0 0,0-1 0 0,0-1-128 0,-1-3 128 16,1 0 0-1,0-8 0-15,0 0 0 0,0 0 208 0,0 0-16 0,0 0-16 16,0 0 0-16,0 0 272 0,0 0 48 0,4-4 16 0,2-3 0 16,-1-2-80-16,2-2-16 15,1-2 0-15,0-2 0 0,1 0-160 0,1 2-48 16,0 0 0-16,1 1 0 0,0 3-208 0,0 1 0 0,0 3 0 0,-1 2 0 16,0 0 0-16,0 3 0 15,0 3 0-15,-2 0 0 0,2 2 0 0,-1 2 0 16,0 1 0-16,1 2 0 0,0 2 0 0,0-1 0 0,-2 0 0 0,0 0 0 0,-1 0 0 0,-1-1 0 15,1 0 0-15,-2-2 0 32,0 0-1040-32,-2-2-160 0,-3-6-16 0,0 0-12432 0,0 0-2480 0</inkml:trace>
  <inkml:trace contextRef="#ctx0" brushRef="#br0" timeOffset="79619.34">11597 4384 46079 0,'-19'-10'2048'0,"13"5"400"0,-1 1-1952 0,3-1-496 16,1 1 0-16,3 4 0 16,0 0-240-16,0 0-144 0,0 0-16 0,0 0-16 0,7-2 256 0,3 2 160 15,2 1-192-15,3 1 192 16,1 1-1664-16,5 2-208 0,4-1-48 0,6 2-16 16,1 0-1280-16,5 3-256 0</inkml:trace>
  <inkml:trace contextRef="#ctx0" brushRef="#br0" timeOffset="80404.14">12687 4665 38303 0,'2'-13'1696'0,"0"7"352"0,-1 0-1648 0,0-2-400 0,0 0 0 0,-2 1 0 0,-1-2 896 16,-2 0 80-16,0 1 32 0,-3 2 0 0,0-1-192 16,-2 3-48-16,-1 1 0 0,0 1 0 0,-1 2-480 15,0 4-96-15,-2 0-32 0,1 4 0 0,0 1-160 0,-1 3 0 16,1 0 0-16,0 1 0 0,0 0 0 0,1 3 0 15,1-1-176-15,1 2 176 0,3-2 0 0,1 1-160 16,3 0 160-16,2-1 0 16,4 1-144-16,-1-3 144 0,2-2 0 0,3-1-144 0,1-3 144 0,1-1 0 15,1-3 0-15,1-1-128 0,1-2 128 0,1-2 0 16,3-2 0-16,-1-3 0 0,2-2 0 0,0-3 0 16,0-3 0-16,2-3 0 0,-1 0 128 15,1-2-128-15,-2 0 160 0,1 0-160 0,-3-1 128 0,-1 4-128 16,-3 0 0-16,-2 4 0 0,-1 2 176 0,-2 2-176 15,-1 3 192-15,-3 1-192 0,-3 5 320 0,0 0-64 16,0 0 0-16,0 0 0 0,0 0-256 0,-2 9 0 16,1 1 0-16,0 1 0 0,0 0 0 0,-1 0 0 15,2 1-192-15,0 1 192 0,2 0-144 0,0 1 144 0,1 0-128 16,3-1 128-16,0-1 0 0,3 0 0 16,1-2 0-16,2-1-128 0,0-2 128 0,2-2 0 0,3-2 0 15,0-3-128-15,1-3-16 0,0-3 0 0,0-3 0 0,2-3 0 16,0-3 144-16,1-2 0 0,0-4 0 0,1-3 0 15,1-5 0-15,0-2 0 0,-1-3 128 0,1 0-128 16,-2 0 0-16,-1 2 0 0,-3 2 0 0,-1 4 128 16,-3 2-128-16,-3 2 144 0,-2 2-144 0,-3 3 160 0,-2 5 160 0,-2 2 48 15,-1 3 0-15,-2 1 0 0,-2 3-176 0,-2 2-48 16,1 3 0-16,-3 2 0 0,-1 4-144 16,1 2 0-16,-2 2-192 0,0 4 192 15,0 1-224-15,0 3 80 0,1 3 16 0,0 2 0 0,2 1 128 16,0 1-128-16,2 1 128 0,1-1-128 0,3 1 128 0,2-2 0 15,0-1 0-15,4-2-128 16,1-1 128-16,3-1 0 0,2-1 0 0,2-2-128 0,3-3 128 0,1-2-160 16,3-1 160-16,0-2-160 0,0-3 0 0,2-4 0 15,1-4 0-15,0-3 0 0,1-6 32 0,-1-2 0 16,1-4 0-16,0 0 0 0,-1-3 128 16,-2 0 0-16,-4 0 0 0,-1 0 0 0,-3 2 0 0,-1 2 0 15,-3 1 0-15,-2 3 0 16,-2 2 0-16,-2 2 0 0,-2 2 0 0,-1 5 128 0,0 0-128 0,0 0 0 15,0 0 128-15,-6 5-128 16,-1 3 0-16,0 2 0 0,1 1-192 0,-1 2 64 0,-1 0 128 0,3 3-208 16,1-1 80-16,0 2 128 0,3-1-144 0,1 2 144 0,1-2 0 0,3 1 0 15,0-2 0-15,1 1-128 16,3-3 128-16,0-1 0 0,2 0 0 0,1-1 0 0,1-2 0 0,1-2 0 16,2 0-224-16,2-1-32 0,-2-2-16 0,3-3 0 15,1-2-1248-15,-1-3-240 0,1-3-48 0,1-5-15616 16</inkml:trace>
  <inkml:trace contextRef="#ctx0" brushRef="#br0" timeOffset="80595.53">13410 4442 38703 0,'-10'-7'3440'0,"1"1"-2752"0,2 0-560 0,0 1-128 0,1-1 208 0,3 1 16 16,1 0 0-16,2 5 0 0,0 0 384 0,8-5 80 15,2 0 16-15,5 2 0 16,4 0-352-16,4 1-64 0,2-2-16 0,5 2 0 0,3 0-272 0,1 1 160 15,0 2-160-15,1 0 128 0,1 1-128 0,-1 1 0 0,-2 1 0 0,-3-1 0 32,-1-1-1008-17,-3 2-224-15,-4-1-48 0,-2 0-16656 0</inkml:trace>
  <inkml:trace contextRef="#ctx0" brushRef="#br0" timeOffset="81466.39">9849 6898 25791 0,'1'-5'2304'0,"-1"-2"-1856"0,0 0-448 0,1 0 0 16,0-1 1264-16,1 0 144 0,-4 2 48 0,4 0 0 0,-2 6 96 0,0 0 32 15,0 0 0-15,0 0 0 0,0 0-752 0,0 0-160 16,3 11-32-16,1 2 0 0,2 4-448 0,-1 3-192 16,1 4 176-16,-1 2-176 0,2 3 0 0,-1 3 0 15,1 1 0-15,1 3 0 0,-4 0 0 0,1 3 0 16,-3-2 0-16,0 0 0 0,-1-3 160 15,0 1-160-15,0-2 160 0,0-2-160 0,-3-3-160 16,0-1-128-16,-1-4-32 0,-1-1 0 16,1-2-1536-16,0-4-320 0,-1-3-64 0,2-3-7808 0,-1-4-1568 15</inkml:trace>
  <inkml:trace contextRef="#ctx0" brushRef="#br0" timeOffset="81890.31">9747 6775 31039 0,'-23'-23'1376'0,"12"12"288"0,-4-1-1344 0,0-1-320 16,-1-1 0-16,-1 1 0 0,1 1 736 0,0 1 80 0,1 2 16 0,0 3 0 0,2 0 128 15,0 4 16-15,0 3 16 0,0 3 0 0,1 4-608 0,2 5-112 16,-1 5-16-16,1 5-16 16,-1 5-240-16,0 3 0 0,0 6-144 0,1 5 144 0,0 4 0 0,2 4 0 15,2 4 0-15,1 3 0 16,2 3-128-16,3 1 128 15,1-2 0-15,5-2-144 0,2-2 144 0,3-2 0 0,1-3 0 0,4-1 0 0,3-3 0 16,1-3 0-16,5-4 0 0,1-2 128 0,4-3-128 0,2-4 0 0,2-4 0 16,1-3-128-16,1-4 128 15,2-4 256-15,-1-5-64 0,3-3-16 0,-4-5 48 0,4-5 16 16,1-5 0-16,2-4 0 0,1-5 208 16,0-6 32-16,1-7 16 15,-5-4 0-15,-2-3-32 0,-2-7 0 0,-3-4 0 16,-5-5 0-16,-5-3-112 0,-4-4-32 0,-6-2 0 0,-3-1 0 0,-7 0 176 0,-5 5 16 0,-5 2 16 0,-6 6 0 15,-3 6 128-15,-6 5 32 0,-6 2 0 0,-2 7 0 16,-6 2-480-16,-2 5-80 16,-5 4-128-16,-20-3 176 0,8 7-592 15,6 6-112-15,2 4-32 0,5 3 0 0,4 5 112 0,5 1 0 16,3 0 16-16,4 5 0 0,5 2-1024 0,5 4-208 16,3 2-32-16,6 4-10688 0,6 2-2144 0</inkml:trace>
  <inkml:trace contextRef="#ctx0" brushRef="#br0" timeOffset="82306.75">11779 6741 28559 0,'0'0'1264'0,"-1"-5"272"0,1 5-1232 0,0-4-304 16,0 4 0-16,3-4 0 0,1-2 1088 0,4 1 176 15,0-1 16-15,4 1 16 0,4-2-128 0,3 0-16 16,5 1-16-16,10-4 0 0,4-1-528 0,0-1-96 16,2 0-32-16,2 0 0 0,-2 1-288 0,0 1-64 15,-1 1-128-15,0 2 192 0,-2 2-192 0,1 0 0 0,-3 1 0 16,-2 1-160-1,-3 2-1456-15,-3 0-304 0,-5 1-48 0,-4 1-16 16,-5 0-1312-16,-3 2-272 0</inkml:trace>
  <inkml:trace contextRef="#ctx0" brushRef="#br0" timeOffset="82493.44">12222 6656 11055 0,'-8'1'976'16,"-2"3"-784"-16,-1-3-192 0,0 3 0 16,0 2 3648-16,3 0 672 0,-2 3 144 0,1 1 16 15,1 1-2368-15,2 3-496 0,0 3-80 0,2 1-32 16,0 2-736-16,2 3-160 0,1 3-32 15,1 1 0-15,1 3-336 0,1 1-80 0,2 0-16 0,0 2 0 16,-1 0-144-16,1 2 0 0,-1-1 144 0,1-1-144 16,1 1 0-16,-1-2 0 0,1-2 0 0,-1-1 0 15,1-4-576-15,2-2-176 0,0-3-32 0,0-3-14160 0</inkml:trace>
  <inkml:trace contextRef="#ctx0" brushRef="#br0" timeOffset="82715.09">12705 6688 35935 0,'-3'-12'1600'0,"0"6"320"0,1 0-1536 0,0-1-384 0,0 1 0 0,2 6 0 16,-2-7 256-16,-1 2-32 0,3 5 0 0,0 0 0 15,0 0 32-15,0 0 0 0,0 0 0 16,0 0 0-16,0 0-256 0,-3 2 0 0,-2 1-192 15,1 4 192 1,1 0-592-16,1 3-16 0,1 1 0 0,0 1 0 16,-1 0-1104-16,1 1-208 0,1-1-64 0,1-1-11648 0</inkml:trace>
  <inkml:trace contextRef="#ctx0" brushRef="#br0" timeOffset="83269.33">12000 6721 18431 0,'-6'-10'1632'0,"2"6"-1312"16,-1-2-320-16,1 1 0 0,0-2 2416 0,0 2 400 15,1 0 96-15,3 5 16 0,-5-2-1200 0,5 2-224 16,-6 1-48-16,2 4-16 0,0 1-912 0,2 4-176 0,0 2-32 0,0 5-16 16,1 2-304-16,1 5 128 0,0 2-128 0,2 3 0 15,1-1 144-15,2 3-144 0,-1 1 0 0,1 1 144 16,2 0-144-16,0 0 0 0,-1-1 144 0,1-1-144 15,1-3 0-15,-1 1 144 16,1-1-144-16,0-1 0 0,-2-3 192 0,1-2-192 16,-1-3 192-16,0-2-192 0,-3-4 256 0,1-3-48 15,-1-2-16-15,-3-8 0 0,0 0 80 0,0 0 16 16,0 0 0-16,0 0 0 0,-2-9 48 0,-1-4 16 16,0-3 0-16,1-4 0 0,0-3-160 0,1-4-16 15,0-1-16-15,-1-6 0 0,1-4-160 0,1-1 0 0,-1-2 0 0,1-2 0 16,1 0 0-16,2 1 0 15,-1 2 0-15,2 1 0 0,2 2 272 0,1 1 32 0,-1 3 0 0,2 4 0 16,-1 1-32-16,3 4 0 0,-1 1 0 0,3 3 0 16,1 3 0-16,3 1 0 0,-1 3 0 0,0 3 0 15,0 2-144-15,1 3-128 0,2 2 144 0,-1 1-144 16,2 4 0-16,-1 1 0 0,-1 2 0 0,1 3 0 16,0 2-320-16,-1 2-16 0,1 1 0 0,-2 3 0 15,0 1-1376 1,-2 3-272-16,-1 1-48 0,-4 1-9120 0,-2 0-1840 0</inkml:trace>
  <inkml:trace contextRef="#ctx0" brushRef="#br0" timeOffset="83491.73">12056 6956 36863 0,'-17'-9'1632'0,"12"5"336"0,0 1-1584 0,5 3-384 15,0 0 0-15,0 0 0 0,-1-4 624 0,1 4 32 16,0 0 16-16,9-4 0 0,2 1-320 0,3 1-64 15,3-2-16-15,3 1 0 0,1 0 32 0,3 0 0 0,2-1 0 0,3 0 0 16,1-2-304-16,1 2 160 16,2 0-160-16,3-2 128 15,1 1-784-15,0-2-176 0,1-2-16 0,-3 0-16 16,-1-1-2592-16,-2 1-528 0</inkml:trace>
  <inkml:trace contextRef="#ctx0" brushRef="#br0" timeOffset="84076.7">12722 6675 22111 0,'-3'-3'1968'15,"-1"-1"-1584"-15,-1 0-384 0,1-1 0 0,0 0 2304 0,-2 1 368 0,1 0 80 0,0 2 0 0,1 0-704 16,4 2-160-16,0 0-32 0,-5 4 0 0,1 2-1168 0,1 3-240 16,0 2-64-16,2 2 0 15,-1 2-384-15,1 4 0 0,1 2 0 0,1 2 0 16,-1 2 0-16,1 0 0 0,-1 2 0 0,1 0 0 0,0 1 0 0,2-1 0 16,-1 1 0-16,0-1 0 0,0 0 0 15,0-2 0-15,1-1 0 0,-1-2 0 16,0-3-304-16,1-4-80 0,0-1-32 0,-1-3 0 31,0-4-672-31,0 0-144 0,-2-7-32 0,0 0 0 0,0 0-16 0,1-8-16 0,0-2 0 0,0-3 0 16,-1-7 128-16,0-3 16 0,-1-3 16 0,1-3 0 0,-2-1 688 0,1 2 144 15,-1 0 32-15,0 1 0 0,-1 0 1312 0,2 3 272 16,-1 1 48-16,1 0 16 0,-3 0 384 0,1 2 80 16,2 0 16-16,0 1 0 0,1 2-528 0,1 0-112 15,2 2 0-15,2 0-16 0,2 2-448 0,1 2-96 0,2 0-16 0,5 2 0 16,1 0-352-16,2 3-80 15,0 3-16-15,2 1 0 0,-1 0-192 0,0 3 0 0,-3 3 0 16,1 0 0-16,-2 1 0 0,-2 3 0 0,-2 2 0 0,-1 2 0 0,-2 2 0 16,-3 2-208-16,-2 1 32 0,-3 1 16 0,-3 2-96 0,-1 1 0 31,-4 0-16-31,-1 0 0 0,1 1 48 0,-1-1 16 16,0-1 0-16,0-3 0 0,-1-1 208 0,3-3 0 0,0-1 0 0,2-2-144 0,0-2 144 0,2-1 0 15,3-6 0-15,0 0 0 0,0 0 160 0,0 0-32 16,6 5-128-16,1 0 192 15,2-2-48-15,2 0-16 0,1 3 0 0,2-2 0 16,2 1-128-16,0 0 192 0,2 1-192 0,2 0 192 0,-2 2-64 0,-1 0-128 16,-1 0 192-1,1 2-64-15,0 0-128 0,-3 1 128 0,-2 0-128 0,-2 0 128 16,-3 1-128-16,0-1 192 0,-4-1-192 0,-3 1 192 16,-2 1-16-16,-2-1 0 0,-3-1 0 0,-2 0 0 15,-1 0 16-15,-1 0 16 0,-2-1 0 0,-1 1 0 16,-2-3-64-16,-1 0-16 0,-3-2 0 0,0-1 0 15,0-1-128-15,1-1 0 0,-1-1 144 0,0-2-144 16,0-1-464-16,1-1-176 0,2-2-16 0,1 0-16 0,3-3-2128 16,2-4-416-16,4 0-96 0</inkml:trace>
  <inkml:trace contextRef="#ctx0" brushRef="#br0" timeOffset="84313.71">13335 6700 28559 0,'7'-10'2544'0,"-4"6"-2032"0,3-2-512 0,-1 2 0 31,4 1 2112-31,0 0 320 0,-2 1 64 0,1 1 0 0,-1 1-864 0,-7 0-176 16,6 5-48-16,0-1 0 0,-2 4-816 0,-1 2-160 0,0 2-48 0,-1 3 0 15,0 3-192-15,-1 1-64 16,0 5 0-16,0 0 0 0,0 2-128 0,1 2 0 16,-1 1 0-16,0 2 0 0,-1 1 0 0,0 0 0 15,0 0 0-15,0-1 0 0,1-2 0 0,0 0-272 16,0-3 32-16,0 1 16 15,1-4-624-15,2-2-128 0,0-4-32 0,0-1 0 16,1-4-2576-16,-2-4-528 0</inkml:trace>
  <inkml:trace contextRef="#ctx0" brushRef="#br0" timeOffset="84603.31">13264 6764 39679 0,'-14'-22'1760'0,"11"12"352"0,-2-2-1680 0,2-1-432 0,2-2 0 0,4 2 0 0,1 1 336 0,3-1-16 15,4 1 0-15,2 1 0 0,3 2 176 0,6 1 16 16,0 3 16-16,4 0 0 16,0 2-336-16,1 2-64 0,2 0 0 0,2 2-128 0,1 2 128 0,1 4-128 15,0 2 0-15,-1 3 0 16,-2 2 0-16,0 2 0 0,-1 2 0 0,-3 3 0 0,-2 3 0 0,-1 3 0 16,-3 1 0-16,-2 2 0 15,-4 1 128-15,-3 2-128 0,-3 2 0 0,-6 1 0 0,-5 0 0 0,-5-1 0 16,-3-2 0-16,-4-2 0 0,-4-4-256 0,-3-2 32 15,-4 0 16-15,-3-5 0 0,-2-2 208 0,-1-3 0 16,-4-2 0-16,1-4 0 0,-3 0 0 0,2 0 0 16,2-1 0-16,1-2 0 15,2 1-384-15,3-2-144 0,1 0-32 0,4-2-11696 16,3 2-2336-16</inkml:trace>
  <inkml:trace contextRef="#ctx0" brushRef="#br0" timeOffset="87247.96">16003 6868 27647 0,'0'0'1216'0,"0"0"256"0,0 0-1168 0,0 0-304 16,-1-4 0-16,2 0 0 0,2-2 896 0,4 0 112 0,1-2 16 0,4 0 16 16,4-2-144-16,4-1-48 15,2-2 0-15,1-2 0 0,0-2-352 0,1 0-80 0,-1-2-16 0,-1-1 0 16,0-1-160-16,-4 1-48 0,-3-2 0 0,-2 0 0 16,-3 0-16-16,-2 1-16 15,-3 2 0-15,-1 1 0 0,-4 0 32 0,-1 5 0 0,-2 2 0 0,-1 2 0 16,-4 3-48-16,0 3 0 0,-3 1 0 0,-2 5 0 15,0 1-144-15,1 5 128 0,-4 4-128 0,0 2 128 16,0 3-128-16,-1 2-144 0,2 2 144 0,1 1-208 0,0 0 208 0,3 0-144 16,3-1 144-16,1 1-128 0,1 1 128 0,4 0-128 15,3-2 128-15,4 0-128 0,2-2 0 0,3-1 0 16,4-3 0-16,0-2 0 0,1-2-96 0,4-2-16 16,0-2 0-16,2-3 0 0,1-2 240 0,4-3 0 15,5-2 0-15,1-2-144 0,3-4 144 0,3-2 0 16,2-4 0-16,1-3 0 0,-1-1 144 0,-2-2-144 15,-5-1 192-15,-4-1-192 0,-3-1 320 0,-3 1-64 16,-3 0 0-16,-5 1 0 0,-4 1-80 16,-3 3-32-16,-3 1 0 0,-4 4 0 0,-2 1-144 0,-2 2 192 15,-3 2-192-15,0 1 192 0,-2 3-192 0,0 1-224 16,0 2 48-16,-1 1 16 0,0 2-96 0,-1 2-32 16,0 2 0-16,-1 1 0 0,0-1 80 0,0 2 16 15,1 1 0-15,2 1 0 0,-1 0 0 0,2 0 0 16,2-1 0-16,1 0 0 0,3 0-128 0,1 0 0 15,1 0-16-15,2 1 0 0,0 1 48 0,1 2 16 0,1 3 0 0,0 1 0 16,-2 3 272-16,1 1 0 16,-1 2 0-16,0 2 0 0,-2 0 144 0,1 3 96 0,-2 0 16 0,0 2 0 15,0 0-32-15,0 1 0 0,1-1 0 16,1-1 0-16,-1 1-32 0,1 0 0 0,0-2 0 0,3-3 0 0,-3-1 32 0,1-3 0 16,-1-4 0-16,2-3 0 15,-1-1 176-15,0-3 48 0,1-4 0 0,0-1 0 16,0-3-240-16,3-2-32 0,0-2-16 0,1-3 0 0,2-4 32 15,2-3 16 1,3-4 0-16,0-5 0 0,-1-4-80 0,3-5 0 0,2-4-128 0,0-3 192 0,2-6-192 0,-1-1 0 16,0-3 0-16,-1-2 0 0,-1 2-128 0,-1 1 128 15,-4 4 0-15,-1 4 0 0,-2 4 192 16,-2 6 128-16,-3 2 48 0,-3 4 0 0,2 4 224 0,-2 3 48 16,-1 1 16-16,-1 5 0 15,0 1-224-15,0 7-48 0,0 0-16 0,0 0 0 16,0 0-240-16,0 0-128 0,0 0 128 0,-1 9-128 0,-1 2 0 0,1 1 0 15,2 2-160-15,0 4 160 16,0 1-160-16,1 0 160 0,0 1-128 0,2 1 128 0,0 0 0 0,2-1 0 0,-1-2 0 0,3 0 0 16,2-3-224-16,1-1 32 0,1-2 16 15,0-2 0 1,2-3-208-16,-2-2-64 0,1-3 0 0,1-3 0 0,0-4 176 0,0-1 16 0,1-4 16 0,1-4 0 16,-2-3 240-16,1-2-144 0,-3-1 144 0,-1-5-128 15,0-2 128-15,0-1 0 16,-1 1 0-16,-3 0 0 0,0 2 0 0,-3 2 128 0,1 3-128 0,-3 4 0 15,-1 3 320-15,-1 3-16 0,0 2 0 0,0 8 0 0,0 0 16 0,0 0 0 32,0 0 0-32,0 0 0 0,-4 4-320 0,0 4 0 0,1 3 128 0,0 2-128 0,-1 2 0 15,3 1 0-15,0 1 0 0,1 1 0 0,1 2 0 0,2-1 0 16,1-2 0-16,-1 1 0 16,2-2 0-16,1 0 0 15,2-2 0-15,1-1-144 0,0-2 144 0,3-2 0 0,0-2 0 16,0-3 0-16,1-1-128 0,1-1 128 0,2-5-128 0,0-1 128 15,1-4 0-15,1-3 0 0,-1-2 0 0,2-2-128 0,-1-4 128 0,0-1 0 16,-2-1 128-16,0-1-128 16,-3 0 0-16,-1 1 128 0,-1 2-128 0,-1 1 0 0,-2 0 0 15,-1 4 144-15,-2 3-144 0,-1 2 0 0,1 2 304 16,-3 1-48-16,-2 6-16 0,0 0 0 0,0 0 16 0,0 0 16 16,0 0 0-16,0 0 0 15,-2 9-144-15,-1 1-128 0,0 2 192 0,1 1-192 0,1 1 128 16,0 2-128-16,0-1 0 0,2 2 0 0,0 0 0 15,1 0 0-15,0-1 0 0,2 0 0 0,-1-3 0 16,1-1 0-16,1-1 0 0,1-1 0 16,0-1-208-16,1-3-48 0,2 0-16 0,1-3 0 15,0-2-432-15,0-2-96 0,0-3-16 0,1-3 0 16,0-5-1216-16,0-2-240 0,0-4-48 0,0-4-8656 16,-1-4-1728-16</inkml:trace>
  <inkml:trace contextRef="#ctx0" brushRef="#br0" timeOffset="87352.31">17769 6434 13823 0,'-7'-24'1216'0,"2"13"-960"16,-1-1-256-16,-3-3 0 0,-1 1 3328 0,-1-1 608 15,-1-1 128-15,0 1 32 0,1 1-2144 0,1 0-416 16,-1 3-96-16,2 1-16 0,1 1-1008 0,3 0-208 0,3 1-32 0,0 3-16 31,2-1-560-31,0 6-112 0,7-4-32 0,0 0-9280 16,3 1-1856-16</inkml:trace>
  <inkml:trace contextRef="#ctx0" brushRef="#br0" timeOffset="87681.51">17920 6240 23775 0,'0'0'1056'0,"3"7"224"0,-2 1-1024 0,0 2-256 15,1 1 0-15,-2 3 0 0,-3 2 2224 0,1 3 400 16,0 2 64-16,0 2 32 0,0 0-1152 0,0 1-224 0,-1 1-64 0,2 1 0 16,2 0-640-16,-1 1-144 0,0 0-32 0,1 0 0 0,1-1-224 0,0-1-48 15,1-2-16-15,1-1 0 0,3-2-176 0,1-2 192 16,-1-4-192-16,1-1 192 0,3-2-192 0,1-2 192 16,0-3-192-16,0-4 192 0,1-2-192 0,1-3 128 15,-1-4-128-15,-1-3 128 16,0-3 32-16,0-3 0 0,1-2 0 0,-1-3 0 0,-1-1-160 0,-1 0 160 15,0 1-160-15,0 2 160 0,-2 3-160 0,-2 1 0 16,0 2 0-16,-2 3 128 0,0 4 96 16,-4 6 16-16,0 0 0 0,0 0 0 15,0 0-64-15,0 0-16 0,0 0 0 0,3 9 0 0,-1-1-160 0,0 3 0 16,1 0 0-16,-1 1 0 0,1 2 0 0,0-2 0 0,1 2 0 16,-1 0 0-16,1-2 0 0,1 1 0 0,-1-1 0 0,2-1 0 15,-1-1 0-15,2-1-176 0,0-1 176 0,2 0-192 31,0-2-1392-31,2-2-272 0,2-2-64 0,2-1-9792 16,-1-2-1936-16</inkml:trace>
  <inkml:trace contextRef="#ctx0" brushRef="#br0" timeOffset="87837.56">18293 6307 19343 0,'-24'-15'1728'0,"13"7"-1392"15,-3-2-336-15,-1 1 0 0,0 0 3776 0,0 0 704 0,2 0 128 0,1 1 16 0,2 2-3792 0,1 0-832 16,2 2 0-16,1 2-144 31,6 2-688-31,0 0-128 0,0 0-16 0,0 0-16 0,0 0-1440 0,7 7-304 0</inkml:trace>
  <inkml:trace contextRef="#ctx0" brushRef="#br0" timeOffset="88209.16">18488 6281 16575 0,'0'0'1472'0,"0"0"-1168"0,0 0-304 16,0 0 0-16,0 0 4032 0,0 0 768 0,-6 6 128 0,2 1 48 15,0 4-3280-15,2 2-656 16,0 2-128-16,1 2-16 0,1 3-576 0,1 1-96 0,0 0-32 0,0 1 0 31,1 2-192-31,1 0 128 0,-3 2-128 0,0-1 0 16,1-1 176-16,-1 0-176 0,0-2 192 0,0-1-192 0,1-2 144 0,0-3-144 0,0-2 0 16,0-3 144-16,0-3 32 0,0-1 0 15,-1-7 0-15,0 0 0 0,0 0 176 0,0 0 32 0,8-2 16 0,0-3 0 0,-1-2 0 0,1-4 0 16,2-4 0-1,1 0 0-15,1 1-176 0,0-2-32 0,2 2-16 0,-1 1 0 0,0 1-176 0,2 3 160 16,1 2-160-16,0 3 160 16,1 3-160-16,-1 2 0 0,-1 2 0 0,2 2 0 0,-1 0 0 0,0 3 0 15,-2 1 0-15,-1 1 0 16,-1 1 0-16,-2 0 128 0,-2 1-128 16,-1-1 0-16,-2-1 128 0,-2-1-128 0,-3 1 0 0,-2 0 128 15,-1-1 80-15,-1-1 16 16,-4-2 0-16,-3 2 0 0,-3-1-32 0,-2-1 0 15,-1 1 0-15,-2-1 0 0,0 0-192 0,-1-2-256 0,2 0 48 0,0-2 16 32,3-1-688-32,0-2-128 0,1-2-16 0,2-2-16 15,1 0-2432-15,2-2-496 0</inkml:trace>
  <inkml:trace contextRef="#ctx0" brushRef="#br0" timeOffset="89412.26">18782 6624 10127 0,'22'-4'896'0,"-10"2"-704"0,4-2-192 0,0-1 0 16,3-2 2608-16,0 0 480 0,-1-2 112 0,2-1 0 0,0-1-544 0,0 0-112 15,0-1-32-15,1-1 0 0,-2-1-720 0,2 1-128 16,0 1-48-16,-2 1 0 0,-3 1-736 0,0 1-160 16,-3 1-16-16,-2 1-16 0,-2 1-240 0,-3 2-32 15,0 1-16-15,-6 3 0 0,0 0 32 0,0 0 0 16,0 0 0-16,0 0 0 0,0 0-240 0,-2 7-64 16,-2 2 0-16,0 2 0 0,-2 2-128 0,0 2 128 15,-3 1-128-15,0 1 128 0,0-1-128 0,2 1 0 16,-1-1 144-16,1 1-144 0,3-1 0 0,1 0 0 15,2-2 0-15,2-1 128 0,1-2-128 0,2-1 0 16,2-1 0-16,4-1 0 0,0-3 0 0,3-1 0 0,1-1 0 0,4-2 0 16,3-2 0-16,1-3 0 15,1-1 0-15,2-3 0 0,0-2 0 0,1-3 0 0,-2-3 0 0,-1-3 0 16,0-1 0-16,-1-1 128 0,-1 0-128 16,-1 1 0-16,-6 2 0 0,0 0 0 0,-2 3 0 0,-1 2 0 15,-1 2 128-15,-3 1-128 0,-2 2 160 0,0 2-160 16,-5 6 320-16,0 0-48 0,0 0 0 0,0 0 0 15,0 0-112-15,0 0-32 0,0 0 0 0,-1 7 0 16,-1 1-128-16,-1 1 0 0,1 2 0 16,0 1-176-16,1 1 176 0,-1 1-128 0,1 2 128 0,2-2-128 15,1-1 128-15,-1 0 0 0,2 3 0 0,2-3 0 0,0-1 0 16,3-2-128-16,2 0 128 0,1-1 0 16,2-2 0-16,1-1-160 0,3-3 160 0,1-1 0 0,3-2-192 0,1-1 192 15,0-2-192-15,1-4 192 0,1-2 0 0,-2-3-128 16,-2-2 128-16,1-4 0 0,0-1 0 0,-2-2 0 15,-1-1 0-15,-2 1 0 16,-1 1 0-16,-1 1 0 0,-4 2 0 0,-2 1 0 0,-1 4 192 0,-3 2-48 16,0 2-16-16,-2 1 0 15,-2 1 176-15,0 6 16 0,0 0 16 0,0 0 0 0,0 0-160 0,-6 3-48 0,1 1 0 0,-1 3 0 16,1 0-128-16,0 3 0 0,-1 1 0 16,1 2-176-16,1 3 176 0,2 0 0 0,0 1 0 0,2-1-128 15,0 0 128-15,1-1 0 16,1 1 0-16,2-2-128 0,2-1 128 0,0 0 0 15,2-1-144-15,1-1 144 0,2-2-144 0,1-1 144 16,1-2-192-16,3-1 192 0,1-3-256 0,2-3 48 16,1-1 16-16,1-2 0 0,1-1 32 0,1-3 16 0,0-3 0 0,1-2 0 15,0-5 0-15,0-1 0 0,0-3 0 0,-4-1 0 16,-1 1 0-16,-1 1 0 0,-4 1 0 0,-1 2 0 0,-3 2 144 0,-1 1 0 16,-4 7 0-16,0 1 0 0,-2 2 0 0,-1 0 128 15,-2 5 0-15,0 0 0 0,0 0 16 0,0 0 16 16,0 0 0-16,-2 7 0 0,-2 0-160 0,-1 3 0 15,1 0 0-15,0 2 0 0,0 2 0 0,1 0 0 16,0 1 0-16,2 1 0 0,-2 1-144 0,6-1 144 16,-3-2 0-16,3-1 0 0,1-2-336 0,2 1 32 15,3-1 16-15,1-1 0 16,0-2-384-16,4-2-80 0,0-1-16 0,1-2 0 16,1-3-64-16,0-2 0 0,3-2-16 0,0-3 0 31,1-2 80-31,0-1 0 0,2-2 16 0,0-2 0 0,-2 0 112 0,-2-1 0 15,-3 2 16-15,-3 2 0 0,-2 2 624 0,-3 3 0 0,-2 0 0 0,-5 6 0 16,0 0 528-16,0 0 80 0,0 0 16 0,0 0 0 16,0 0 32-16,-6 3 16 0,-1 2 0 0,1 0 0 0,-1 1-352 15,1-1-80-15,3 1-16 0,3-6 0 0,0 0 144 0,0 0 16 16,0 0 16-16,0 0 0 0,0 0 432 0,0 0 64 0,8 0 32 0,1-1 0 31,2-4-416-31,1 0-96 0,1-2-16 0,1 0 0 0,2-1-80 0,0 0-32 0,1 0 0 16,-1 2 0-16,0-1-160 0,-1 3-128 0,0 1 192 0,-1 0-192 15,-2 3 128-15,0 1-128 0,-1 2 0 0,-1 0 0 0,0 1 0 0,-2 3 0 16,0 1 0 0,0 0 0-16,-4 2 0 0,2 0 0 15,0 0 0-15,-1 0 0 0,-1 1 128 0,0-1-128 16,1-2 0-16,0-1 0 0,1-1 0 0,-1-2 128 0,2 2-128 0,0-4 0 16,-1-1 128-16,2-1-128 0,0-1 0 0,0-1 0 0,1-2 176 0,2 0-176 15,-1-1 160-15,1-2-160 0,1-1 160 0,0 1-160 16,-1-1 160-16,0 1-160 0,0 2 0 15,-1 1 128-15,-2 1-128 16,0 1 0-16,-2 2 0 0,2 1 0 16,-3 1 0-16,1 3 0 0,0 0 0 0,0 3 0 0,-2 1 0 0,2 1 0 15,-1-1 0-15,0 1 0 0,-1 0-128 0,-1 1 128 16,1 0 0-16,-1 0 0 0,-1-1 0 0,0 0 0 16,0-1 0-16,-1-1 0 0,0-2 128 0,-1-6-128 31,0 0-464-31,0 0-144 0,0 0-32 0,-9 1 0 15,-3-3-1904-15,-4-3-384 0</inkml:trace>
  <inkml:trace contextRef="#ctx0" brushRef="#br0" timeOffset="89584.31">19872 6090 42383 0,'-11'-10'3776'0,"-3"1"-3024"15,-2 1-608-15,1 2-144 0,4-1 0 0,0 2 0 16,0 0 0-16,3 2-176 0,1 1 176 0,7 2-192 15,0 0 192-15,0 0-192 16,0 0-1296-16,0 0-272 0,0 0-48 0,5 4-14960 0</inkml:trace>
  <inkml:trace contextRef="#ctx0" brushRef="#br0" timeOffset="91559.74">17542 7886 29487 0,'0'0'2624'0,"-3"-6"-2112"16,-1-2-512-16,3 1 0 0,2 2 1664 0,2-2 208 15,1-1 48-15,0 1 16 0,3-1-1936 0,1-1-224 16,3-2-128-16,4-3-32 0,0-2 384 0,2 0 288 0,-2-2-48 0,3 1-16 16,-2-3 224-16,-1-1 32 0,0 1 16 0,-2 0 0 15,-3 1-112-15,-2 0-32 0,-3 1 0 0,-2 2 0 16,-2 1-16-16,-2 3 0 0,-2 1 0 0,-4 1 0 15,0 5-16-15,-3 2 0 0,-1 3 0 16,-3 3 0-16,-3 4-320 0,-2 4 0 16,-2 3 0-16,1 2 0 0,-1 3-144 0,1 3 0 0,-1 2 0 0,3 2 0 15,4 1 144-15,2 1-192 0,1-2 192 16,4-1-192-16,6 1 192 0,2-3-208 0,4-2 80 16,2-2 128-16,4-1-336 0,3-4 48 0,1-1 16 0,4-3 0 0,3-3 144 0,2-4 128 15,1-2-192-15,4-2 192 0,3-2 0 16,2-3 0-16,1-2 0 15,-1-3 144-15,-2-4-16 0,-1 0-128 0,-3-3 192 16,-1-3-64-16,-3-2-128 0,-2-2 192 0,-3-2-192 0,-3-2 192 16,-3 1-480-16,-3 3-96 0,-5 3 0 0,-2 2-16 15,-2 3 0-15,-2 2 0 0,-2 3 0 16,-2 4 0-16,-3 1-48 0,-2 3-16 0,-2 0 0 0,-4 3 0 0,0 2 144 0,-2 3 16 16,0 0 16-16,0 0 0 0,1 3 112 15,3 1 32-15,1 0 0 0,1 3 0 16,2 0-16-16,2 4 0 0,1 0 0 0,3 2 0 0,2 2 160 15,2 2 0 1,2 1 0-16,-1 1 0 0,2 2 272 0,2 0 96 0,0 2 16 0,1 3 0 0,-2-1 128 16,1 0 16-16,0 1 16 0,0 0 0 0,-2 0-224 0,-1-1-32 0,0 1-16 0,0 0 0 15,3-1-64-15,-2 0-16 16,0-3 0-16,1-1 0 0,-2-2-64 0,0-2 0 16,-1-1-128-16,1-2 192 0,1-3-32 15,-1-1-16-15,1-4 0 0,-1-2 0 0,2 1-16 0,-1-3-128 0,-3-6 192 0,7 1-64 16,0-2-128-16,2-3 128 15,0-3-128-15,2-5 128 0,3-5-128 0,2-3 0 16,-1-3 0-16,3-5 0 0,2-7-224 0,2-3-80 16,0-6-16-16,3-3 0 0,-1-5-160 15,0 1-32-15,0 1-16 0,-3 1 0 0,1 4 384 0,-4 3 144 0,-3 6 0 16,-2 4-144-16,-2 6 720 0,-3 4 160 16,-1 4 32-16,-3 4 0 0,-1 2-176 0,0 4-16 15,-3 4-16-15,0 4 0 0,0 0-288 0,0 0-48 16,0 0-16-16,-3 6 0 0,2 3-208 0,0 3 0 0,0 3 0 0,0 1 0 15,1 4 0-15,1 1 0 16,-1 0 0-16,2 0 0 0,0-1 0 0,3 2 0 16,0 0 0-16,1-1 0 0,2 0 0 0,-2-2 0 15,3-3-128-15,2-1 128 0,0-3 0 0,1-2-128 0,1-4 128 0,2 0 0 16,-1-4-176-16,1-3 176 16,1-3-160-16,-1-3 160 0,0-3 0 0,1-4 0 0,0-4 0 0,1-2 0 15,-1-3 0-15,1-2 0 0,-2-3 0 0,1-1-144 16,-2 1 144-16,0 2 0 0,-4 1 0 0,-1 3 0 15,-2 2 0-15,-2 3 0 0,-2 4 128 0,0 3-128 16,-3 2 256-16,0 4 0 0,0 4-16 0,0 0 0 16,0 0-240-16,-5 4 144 0,1 3-144 0,0 3 128 15,1 2-128-15,1 2 0 0,1 1-192 0,0 0 192 16,2 2-192-16,1-2 192 0,2 3-192 0,2-1 192 16,2 0-576-16,2-2 16 0,2-1 0 0,3 0 0 15,3-3-80-15,3-3 0 0,3-1-16 0,3-3 0 16,0-1-176-16,2-5-48 0,0-1 0 0,-2-3 0 15,0-3-80-15,-1-3 0 0,1-3-16 0,-3-1 0 0,-2-3 720 0,-2-2 256 16,-2-2-192-16,-2 0 192 0,-4 1 176 0,-3 2 128 16,-4 2 16-16,-3 1 16 0,-3 2 624 0,-3 3 128 15,-3 1 32-15,-2 3 0 0,-4 1-64 0,-1 4-16 16,-3 2 0-16,1 2 0 0,-2 2-720 0,1 3-128 16,0 0-48-16,1 3 0 0,-1 0-144 0,3 1 0 15,-1 1 144-15,1 0-144 0,2 1 0 0,2 1 0 16,3 0 0-16,1 1 0 0,4-1 0 0,1 0 0 0,1-1-144 0,2-1 144 15,2-2-160-15,2-1 160 0,1-2-208 0,1-1 80 16,2-2 128-16,2-2 0 0,0-1 0 16,1-1 0-16,-1-2 128 0,1 0 48 0,-1 1 16 0,0 1 0 15,-1 0 80-15,1 1 32 16,-1 2 0-16,-1 3 0 0,-2-1-304 0,1 1 160 0,-1 2-160 0,2 1 128 16,0-1-128-16,1 1 0 0,0 0 0 0,1-2 0 15,1 1 0-15,2-1 0 0,0-2 0 0,3-2 0 0,0-1 0 0,2-2 0 16,0-3 144-16,1-3-144 15,1-2 176-15,-1-2-48 0,-1-4 0 0,-1-3 0 16,2-1 0-16,-2-3 0 0,0-5 0 0,-1-1 0 0,3-4-128 16,-2-2 160-16,-2-3-160 0,-1-1 160 15,1-2-160-15,-2-1 128 0,-1 3-128 0,-1 3 128 0,-3 2 0 0,-1 2 0 16,-2 3 0-16,-2 5 0 0,-1 5 256 0,-2 1 32 16,-1 5 16-16,-1 3 0 15,-1 2-144-15,-1 3-32 0,2 4 0 0,-6 2 0 0,-1 5-256 0,2 3 0 16,-2 3 0-16,1 4 0 0,-2 1 0 0,1 4-176 15,2 3 32-15,-1 1 0 0,1 4 144 0,2 0-192 16,2 2 192-16,-1 1-192 0,4 0 192 0,0 0 0 0,0 0 0 0,2-1-128 16,2 0 128-16,0-3-128 15,4-4 128-15,5-2-128 0,-2-1-128 0,4-2-32 16,1-4 0-16,3-1 0 0,1-4 64 0,1-4 16 0,-1-2 0 0,0-4 0 16,1-2 208-16,0-5-144 0,-1-4 144 15,0-3-128-15,0-4 128 0,1-4 0 0,-4-3 0 0,1-3 0 0,-1 1 0 16,-2-3 0-16,-1 1 0 0,-3 1-128 15,-3 4 128-15,-3 2 0 0,0 4 0 0,-3 2 128 16,-1 4 0-16,-2 4 16 16,0 0 0-16,-1 7 0 0,0 0 48 0,0 0 16 0,0 0 0 0,-6 7 0 15,0 1-208-15,-1 3 0 0,0 1 0 0,3 3-160 0,-1 0 160 0,1 2 0 16,1 0 0-16,2 1-128 16,0-1 128-16,1 2 0 15,1-1 0-15,1-2-128 0,2 0 128 0,2-2 0 0,1-2 0 0,-1-2 0 0,2-1-192 0,2-3 64 16,1 0 0-16,1-3 0 0,1-2 128 0,2-2-128 15,2-3 128-15,1-2-128 0,0-1 128 0,2-4 0 0,2-4 0 0,0 0 128 16,0-2-128-16,0 0 144 16,-1-3-144-16,-2 1 160 0,-3 2-160 0,-3 2 0 15,-2 4 0-15,-2 3-176 0,-2 1 176 16,-3 3 0-16,-4 4 0 0,0 0-128 0,0 0 128 0,0 0 0 0,1 7 0 0,-1 3-128 16,-1 1-32-16,0 1 0 15,1 1 0-15,1 1 0 0,0 0 160 16,0 0 0-16,1 2 0 0,1-2 0 0,1-1 0 0,2-1-160 0,0-2 160 0,3-2 0 15,0 0 0-15,2-3 0 16,-2-1 0-16,3-1 0 0,1-2 0 0,0-2 0 16,0-2 0-16,1-1 144 0,3-5 112 0,0-3 0 0,-2-2 16 0,1-4 0 15,-2 0 64-15,-1-1 16 0,-2-4 0 0,-2 0 0 0,-1 1-144 16,-5 1-16-16,-3 2-16 16,-1 1 0-16,-5 2-48 0,0 3-128 0,-3 2 192 0,-1 3-64 0,-2 3-320 0,-1 2-64 15,-1 4 0-15,-1 3-16 16,-1 1-544-16,0 3-96 0,2 1-32 0,-1 2 0 15,1 1-1552-15,2 2-320 0,1 2-64 0,2-1-12544 16</inkml:trace>
  <inkml:trace contextRef="#ctx0" brushRef="#br0" timeOffset="92003.4">20458 7615 11055 0,'11'7'976'0,"-6"-4"-784"16,1 2-192-16,1 0 0 0,2 2 2544 0,0-1 464 16,1 2 80-16,1 0 32 0,0-2-1136 15,1 1-240-15,0 0-32 0,1-2-16 16,-1-1-48-16,2 1-16 0,-1-1 0 0,1-2 0 0,-2 0-368 0,3-1-80 31,1-1-16-31,-1-1 0 0,0-2-400 0,0 1-64 0,1-1-32 0,-2 0 0 0,-2 0-240 0,0 1-48 16,-1 0-16-16,1 1 0 0,0 0-224 0,0 0-144 0,-1 2 192 0,0-1-192 15,5 1 128-15,-4 0-128 0,1 1 0 0,0 0 0 16,0-1 0-16,1 2 0 0,0-1 0 0,0-1 0 16,2 0 128-1,0-1-128-15,3 0 0 0,0-1 0 0,-1-3 128 16,0-2-128-16,-2-2 144 0,2 0-144 0,1-2 240 0,-2-2-48 0,0-4-16 0,-1 0 0 15,-1-3-48 1,-2-1-128-16,-6-1 192 0,1 3-64 0,-3 1-128 0,-3 2 0 16,-2 1 144-16,-1 2-144 0,-2 1-128 0,0 3-112 15,-3 1-16-15,-3 3 0 0,-2 2-96 0,0 4-32 16,-1 2 0-16,0 3 0 0,-1 1 128 0,4 3 32 16,-1 3 0-16,2 0 0 0,0 1 80 0,4 2 16 15,-2-2 0-15,4 1 0 0,1-1 128 0,1-1-128 16,2 1 128-16,0-1-128 0,3 0 128 0,-2-2 0 15,2 0 0-15,0-2 0 0,1-1 256 0,-1-1-32 0,1-2 0 16,0-1 0-16,-1-2-32 0,-5-3-16 16,0 0 0-16,0 0 0 0,0 0 16 0,0 0 0 15,0 0 0-15,0 0 0 0,-4-4-64 0,-1-1 0 16,-3 0 0-16,-1-1 0 16,-1 0-544-16,-4-1-112 0,-4 0-32 0,0 1-11888 0,-2-1-2384 0</inkml:trace>
  <inkml:trace contextRef="#ctx0" brushRef="#br0" timeOffset="92150.61">20065 7124 35935 0,'-24'-18'1600'0,"14"11"320"0,0 1-1536 0,-2 0-384 0,1 1 0 0,-2 2 0 16,-1 0-640-16,2 2-192 0,0 1-32 0,1 2-16 31,1 2-2432-31,0 2-480 0</inkml:trace>
  <inkml:trace contextRef="#ctx0" brushRef="#br0" timeOffset="92263.69">19575 7230 9215 0,'-6'1'816'0,"-1"1"-656"16,1-2-160-16,0 0 0 0,6 0 4064 0,0 0 784 15,0 0 144-15,0 0 48 0,7-4-2624 0,4 1-528 0,3-1-96 0,7-2-32 16,8 1-1168-16,2-1-224 16,5 1-48-16,1-1-16 15,2 2-1312-15,0-2-256 0</inkml:trace>
  <inkml:trace contextRef="#ctx0" brushRef="#br0" timeOffset="92925.19">9902 10254 25791 0,'-10'-14'1152'0,"6"6"224"0,-1-3-1104 0,2-1-272 31,1-1 0-31,2 0 0 0,1 0 2304 0,3-1 384 0,3 1 96 0,1 1 16 16,1 1-2192-16,2 1-432 16,3 3-176-16,0 1 128 0,0 2-128 0,1 4 128 0,-1 2-128 15,0 3 128-15,-1 4-128 0,-1 3 0 0,-1 3 0 0,-3 2 0 16,-1 4 0-16,-3 2 0 0,-3 1-176 0,-3 4 176 15,-3 2 0-15,-3 0-160 0,-2 2 160 0,-2 0 0 16,-1 0 0-16,-3 0 0 0,2-2 0 0,1-4 0 0,1-3 0 0,1-2 176 0,0-4-176 0,2-2 160 16,1-4 384-1,2-1 80-15,1-2 16 0,2-3 0 0,3-5-256 16,0 0-32-16,4 4-16 0,3 0 0 0,1-2-48 16,1-2-16-16,5-1 0 15,1 0 0-15,3 0-272 0,3-2 0 0,2 0-128 0,3-1 128 0,4-2-272 0,-2 1 32 0,2-3 16 0,0-2 0 16,-2-1-2192-16,0-2-432 0,-5-1-96 15</inkml:trace>
  <inkml:trace contextRef="#ctx0" brushRef="#br0" timeOffset="93332.65">9951 9881 32255 0,'-23'-19'1424'0,"12"11"304"0,-3-1-1392 0,0 1-336 0,-1 2 0 0,0 1 0 0,0 3 768 0,-4 2 64 31,1 2 32-31,-1 3 0 0,-3 3-576 0,0 3-112 16,-3 4-32-16,2 5 0 0,0 5-144 0,0 5 0 15,1 2 0-15,0 5 0 0,1 4 0 0,0 4 0 16,1 3 0-16,4 3 0 0,2 2 128 0,2 2-128 16,2 2 0-16,3-1 128 0,5 0-128 0,3-1 0 0,1-2 0 0,4-3 0 15,2-1 0-15,6-3 0 16,1-2 144-16,4-4-144 0,3-4 208 0,3-2-16 0,4-3-16 0,3-3 0 15,2-3 144-15,2-6 16 0,1-2 16 16,2-6 0-16,3-4-176 0,-1-4-48 0,5-4 0 0,1-5 0 16,1-4 32-16,2-4 0 0,-1-5 0 0,0-5 0 0,-5-4 160 15,1-7 16-15,0-5 16 0,-6-6 0 16,0-5-48-16,-5-5-16 0,-4-6 0 0,-7-4 0 0,-6-3-32 16,-3-3 0-16,-10-1 0 0,-5-1 0 15,-7 0 32-15,-5 7 0 0,-7 6 0 0,-4 6 0 0,-6 5 272 16,-3 8 48-16,-4 7 16 0,-6 7 0 0,-5 4-624 15,-4 8 0-15,-2 4 0 0,1 5 0 16,0 5-416-16,2 6-160 0,0 6-16 0,-19 9-16 16,10 2-1168-16,8 2-224 0,8 2-48 0,7 3-9600 15,10 0-1920-15</inkml:trace>
  <inkml:trace contextRef="#ctx0" brushRef="#br0" timeOffset="93705.03">12088 9878 36863 0,'0'0'3264'0,"-5"-3"-2608"0,0 1-528 0,0 2-128 15,5 0 288-15,0 0 32 0,-4 6 0 0,1 3 0 16,-2 1-160-16,2 4-32 0,-1 5 0 0,1 2 0 16,1 2-128-16,1 3 0 0,0 4 0 0,0 1 0 15,1 1 0-15,1 0 0 0,-2 0 0 0,1-1 0 0,-1 0 0 0,0-1 0 16,0 0 0-16,-2-1 0 0,2 1-256 0,0-1-96 15,-1-2-16-15,0-2 0 16,0 0-2720-16,-2-6-560 0</inkml:trace>
  <inkml:trace contextRef="#ctx0" brushRef="#br0" timeOffset="94224.08">11750 10385 21183 0,'-11'-7'944'0,"7"3"192"0,-2 1-912 0,1-1-224 0,0-2 0 0,3 1 0 15,2-1 2368-15,1 1 416 0,1-2 96 0,4 0 0 0,3 1-1856 0,4-2-384 16,3-1-80-16,6 0-16 15,4 1-544-15,3-1-192 0,5 0 0 0,5-1 0 16,1 0 192-16,-2-1 0 0,-1 0 0 0,-1 1-144 16,-2 2 144-16,-1 1 0 0,-1 3 0 0,-2 1 0 0,-3 3 0 0,-3 4 0 15,-3 1-144-15,-2 3 144 16,-4 1 0-16,-2 2-176 0,-2 1 176 0,-2 1-128 16,-2 0 128-16,-2 3 0 0,0 0 160 0,-3 1-160 0,-1-2 288 15,1 0-32-15,-2 1-16 0,2-2 0 16,0 0 16-16,2-2 16 0,0-2 0 0,2-1 0 15,0-2-16-15,2-2 0 0,0-1 0 0,0-2 0 0,2-2 32 0,1-2 0 0,-1-3 0 16,1-1 0-16,0-4-48 0,0-1-16 16,-1-3 0-16,0 0 0 15,0-5 16-15,-1 0 0 0,-2-1 0 0,0-1 0 16,-1 0-112-16,-1 1 0 0,-2 3-128 0,0 2 192 16,-3 3 32-16,0 2 0 0,-2 3 0 0,1 1 0 15,1 6 112-15,0 0 32 0,0 0 0 0,-4 7 0 16,-2 2-368-16,2 2 0 0,1 2 0 0,-1 2 128 15,2 2-128-15,2 0 0 0,0 1-176 0,2-1 176 0,3 0-128 16,0-1 128-16,2 1 0 0,1-2-144 0,0 0 144 0,2-3-128 16,1-2 128-16,1-3-128 0,2-1 128 0,0-4 0 15,0-2 0-15,1-3 0 0,0-2 0 16,0-1 0-16,1-4 128 0,-1-2-128 0,-2-3 320 16,1-1 0-16,-1-5 0 0,-1-1 0 0,-2-1 112 0,0-1 16 15,-2-2 0-15,0 1 0 0,-3 1-448 0,-2 2 128 16,-2 2-128-16,-1 4 0 0,-2 0 208 0,-2 4-32 15,0 2-16-15,-1 4 0 0,-2 0-160 0,0 3 0 16,0 2 0-16,-2 2 0 16,0 1-480-16,-1 2-128 0,1 3-32 0,-1 1 0 15,3 1-1888-15,1-1-384 0,1 2-80 0,1 0-12400 0</inkml:trace>
  <inkml:trace contextRef="#ctx0" brushRef="#br0" timeOffset="94422.21">13000 10176 24879 0,'0'0'2208'0,"0"0"-1760"0,0 0-448 0,0 0 0 0,2 8 1920 16,-1 1 288 0,1 2 64-16,-1 1 16 0,0 0-1232 0,0 1-240 0,-1 1-48 0,0 1-16 0,-1-1-432 0,1 1-64 15,0 2-32-15,0-2 0 16,-1-1-224-16,2-1 176 0,0-1-176 0,1-1 160 0,-1-1-160 0,1-3-192 16,1-1 32-16,-3-6 16 15,0 0-1264-15,7-1-240 0,-2-4-48 0,1-2-16 0</inkml:trace>
  <inkml:trace contextRef="#ctx0" brushRef="#br0" timeOffset="94791.67">13003 9935 19343 0,'-4'-4'1728'0,"-3"-3"-1392"15,-1 0-336-15,-3 0 0 0,2 2 1504 0,2-1 224 16,-1 3 64-16,3 1 0 0,5 2-1392 0,0 0-272 0,0 0-128 0,5 4 128 31,4 0-832-31,3 2-192 0,2 0-16 0,4 0-16 16,1 1-112-16,3-2-32 0,2 1 0 0,2-1 0 15,2 1-656-15,0-3-144 0,0 1-32 0,-1 1 0 16,1-2 1152-16,-3 0 240 0,-2 1 32 0,-4-1 16 0,-4 1 2512 0,-3 1 496 16,-4-1 96-16,-2 0 32 0,-6-4-80 0,0 8-16 0,-4 1 0 15,-2 1 0-15,-3 0-912 0,-2 2-192 0,-2 1-48 0,-1 0 0 16,0 0-784-16,2 1-144 0,0-1-48 0,1 0 0 0,1-1-208 0,2 0-48 16,3 0-16-16,0-1 0 0,3-1-176 0,2-1 0 15,1 0 144-15,3-1-144 0,1-1 0 0,3 0 0 31,1-1 0-31,2 0 128 0,1-2-128 0,1 2 0 0,0-3 0 0,1 0 128 0,1 0-128 16,-1-1 0-16,-1 0 0 0,-1 0 0 16,-1 0 0-16,-2 2 144 0,-1-1-144 0,-3 0 0 15,-5-3 336-15,0 0-32 0,0 0-16 0,-2 7 0 16,-2 1 288-16,-2-1 48 0,-1 0 16 0,-2 0 0 16,-2 0-512-16,-1 1-128 0,0 0 0 0,1-1 0 15,1 0-416 1,1-2-96-16,2-2-32 0,2-3 0 0,5 0-2672 0,-1-6-544 0</inkml:trace>
  <inkml:trace contextRef="#ctx0" brushRef="#br0" timeOffset="94950.51">13619 9775 39103 0,'0'0'1728'0,"0"0"368"16,0-6-1680-16,0 6-416 0,0 0 0 0,0 0 0 0,0 0 464 0,0 0 16 0,0 0 0 0,3 9 0 15,2 3-256-15,-2 2-48 16,0 4-16-16,1 1 0 0,-1 1-160 0,1 2 0 15,-2 1 144-15,1 1-144 0,-2 0 0 0,1 0 0 16,-1 2 0-16,1-1 0 16,0 1-320-16,0 2-64 0,-2-3-32 0,0 0-11632 0,-4 2-2336 0</inkml:trace>
  <inkml:trace contextRef="#ctx0" brushRef="#br0" timeOffset="95112.12">13546 10103 14735 0,'-11'-14'1312'0,"8"8"-1056"15,-1-2-256-15,0 0 0 0,1 1 5296 0,2 0 992 0,1 0 208 0,1 2 32 0,1-1-4768 0,5 1-960 0,4-1-192 0,3 1-32 32,2-1-448-32,3 2-128 0,6-1 0 0,2 0 0 15,3 1 0-15,1-1-144 0,2 0 16 0,2-1 0 32,3 0-2576-32,-1-2-512 0</inkml:trace>
  <inkml:trace contextRef="#ctx0" brushRef="#br0" timeOffset="95521.29">14722 9426 13823 0,'6'-10'1216'0,"-6"10"-960"15,4-7-256-15,2 1 0 0,-2-2 1856 0,2 2 320 16,-1 0 64-16,-1 1 0 0,0 0-496 0,-4 5-96 0,0 0-32 0,0 0 0 16,0 0 176-16,0 0 48 0,0 0 0 15,-4 5 0-15,-1 2-752 0,-2 6-128 16,-3 5-48-16,-1 6 0 0,-2 7-480 0,-1 5-112 15,-3 5 0-15,0 3-16 0,-2 2 144 0,-1 5 16 16,-1 3 16-16,-1 2 0 0,0 3-96 0,-11 28 0 0,4-6-16 16,2-7 0-16,2-1-208 0,1-3-32 0,1-1-128 0,1-3 192 15,0-4-192-15,2-2 144 0,1-5-144 0,4-6 128 16,1-3-128-16,1-4 0 0,4-3 0 0,1-3 0 16,0-3-656-16,4-4-112 0,3-5-32 0,2-3-11280 15,2-5-2256-15</inkml:trace>
  <inkml:trace contextRef="#ctx0" brushRef="#br0" timeOffset="95769.44">15501 9664 40143 0,'-9'-6'1776'0,"9"6"368"0,0 0-1712 0,0 0-432 15,-5 2 0-15,-1 3 0 0,2 1 0 0,-1 4-224 0,1 2 32 0,1 4 0 16,-3 4 192-16,2 3-144 0,-1 2 144 0,2 4-128 16,-1 1 128-16,0 3 0 0,1 1 0 15,1 2 0-15,0 0 0 0,0 0 0 0,0 1 0 0,1-1 0 16,-1 0 0-16,0-1 0 0,1-2 0 0,0-2-128 31,0-3-608-31,0-3-112 0,-2-2-32 0,1-4-10176 16,0-5-2032-16</inkml:trace>
  <inkml:trace contextRef="#ctx0" brushRef="#br0" timeOffset="96155.44">15090 10057 23951 0,'-6'-5'2128'0,"0"-2"-1696"0,-1 1-432 0,4-1 0 0,-2 2 2592 0,5-1 432 16,2 2 96-16,4-1 16 0,2 1-2368 0,5-2-480 16,6 0-96-16,5-1 0 0,7 0-192 15,-1-1-176-15,4-1 48 0,3 0 0 16,1-1 128-16,1 3 0 0,0 0 0 0,2 2 0 15,0 0 0-15,-5 3 0 0,-2 1 0 0,-2 2 0 16,-4 1 0-16,-4 3 0 0,-4 1 0 0,-3 4 0 16,-3 2 0-16,-3 1 0 0,-2 2 0 0,-2 0 0 0,-2 3 0 0,0-2 0 15,-3 2 0-15,0-1 0 0,1 1 0 0,1-2 144 16,0 0-144-16,2-3 0 0,-3-2 144 0,2-1-144 0,3-3 0 0,1-2 144 16,0-2 160-16,2-2 16 0,2-2 16 15,1-1 0-15,1-4 16 16,1-2 0-16,-1-2 0 0,2-3 0 0,-2-3 208 0,0-1 32 15,-3-3 16-15,-1-2 0 0,-2-1 48 0,-3-1 16 0,-3-2 0 0,-1 0 0 16,-6 1-224-16,1 0-64 0,-5 2 0 0,-2 2 0 16,-2 3 64-16,-2 2 16 0,-1 3 0 0,-2 3 0 0,-1 4-320 0,0 3-144 15,-2 3 128-15,0 4-128 16,-1 2-416-16,-1 2-160 0,0 2-48 0,1 0 0 16,3 2-496-16,0 1-96 0,3 3-32 0,1 0 0 15,3 2-2192-15,5-1-432 0</inkml:trace>
  <inkml:trace contextRef="#ctx0" brushRef="#br0" timeOffset="96437.82">16109 9930 33167 0,'0'0'1472'0,"0"0"304"0,8 0-1424 0,0 1-352 0,-1 1 0 0,1 3 0 0,1 0 592 0,-1 4 48 0,-3 0 16 16,1 1 0-1,-1 1-144-15,0 1-16 0,-1 0-16 0,-1 2 0 16,1 0-176-16,-1 1-48 0,0-1 0 0,-2-1 0 15,0 1-32-15,0-1-16 0,1-4 0 0,-2 0 0 16,0-1-48-16,0-3-16 0,0-5 0 0,0 0 0 16,0 0 304-16,0 0 64 0,0 0 16 0,0 0 0 15,1-6 240-15,1-3 32 0,0-3 16 0,1-3 0 16,1-3-416-16,1-2-80 0,2-2 0 0,0 0-16 0,0 0-304 0,2 1 160 16,0 0-160-16,1 3 128 0,1 0-128 0,0 3-224 15,-3 3 48-15,2 3 16 16,0 2-1072-16,1 3-224 0,1 2-32 0,1 3-16 15,2 2-672-15,0 2-144 0,-1 3-32 0,4 0-7968 16,2 0-1600-16</inkml:trace>
  <inkml:trace contextRef="#ctx0" brushRef="#br0" timeOffset="97199.14">16800 9912 14735 0,'8'-15'640'0,"-5"8"160"0,-1-2-640 0,1-2-160 16,-3-1 0-16,-2 0 0 0,-1 0 4448 0,-1 0 864 15,-3 1 160-15,-1 1 32 0,-1 1-2944 0,-2 3-576 16,-2 1-128-16,0 3-32 0,1 3-1024 0,-1 3-208 15,0-1-32-15,0 2-16 0,-1 2-416 0,1 2-128 16,1 1 0-16,-1 0 0 0,2-1 0 0,1 2 0 0,1 0 0 0,1 2 0 16,3-1 0-16,2 0 0 0,0-1 0 0,3 0-144 15,2 0 144-15,1-1-208 0,3-3 80 0,2 0 128 16,2-3-336-16,1 0 48 0,1-3 16 0,2-2 0 16,2-3 272-16,1-1 0 0,2-3 0 0,-1 0 0 15,-3 0 128-15,1-3-128 0,-1-4 176 0,-1 2-176 16,-1 1 160-16,0 1-160 15,-4 2 128-15,-1 2-128 0,-1 1 128 0,-3 3-128 0,-4 3 0 0,0 0 128 0,0 0 16 16,1 6 0-16,-2 5 0 0,-1 4 0 16,-1 1-16-16,-2 4 0 0,1 2 0 0,-2 2 0 0,1 3-128 0,-2 1 0 15,2 2 0-15,-2 1 0 0,1 1-128 0,0 1 128 16,1-2 0-16,0 2 0 0,1 2 0 0,-2-2 0 16,0-4 0-16,1 0 0 0,2-2-128 0,3-2 128 15,-2-5-160-15,4-2 160 16,0-3-528-16,1-4-16 0,1-3 0 0,0-2 0 15,3-4 64-15,2-3 16 0,2-4 0 0,2-3 0 0,2-6 208 0,3-3 64 16,2-5 0-16,3-5 0 16,2 0-288-16,2-4-48 0,3-6-16 0,1-5 0 15,-1-4 16-15,-2-1 0 0,-1 0 0 0,-3 2 0 0,-2 2 368 0,-3 4 160 0,-2 2-128 0,-3 5 128 16,-3 5 688-16,-2 3 208 0,-2 3 64 16,-3 4 0-16,0 4-32 0,-2 3 0 15,2 4 0-15,-4 6 0 0,0 0-416 0,0 0-96 16,0 0-16-16,0 0 0 0,-3 9-160 0,0 4-48 0,-1 0 0 0,1 3 0 15,-1 5-192-15,-1 1 144 16,0 0-144-16,1 1 128 0,0 0-128 0,1 0 0 16,-1 1 0-16,3-1 0 0,0-1 0 0,1-1 0 0,1-1 0 0,1-3 0 0,3-3 0 0,0-2 0 15,3-2 0-15,1-1 0 0,1-2 0 0,0-3 128 16,2-2-128-16,1-2 0 0,1-2 128 0,2-3-128 16,-1-4 128-16,3-3-128 0,0-4 192 0,2-1-32 15,1-4-16-15,0-2 0 16,1-4-144-16,-4 0 128 0,1-1-128 0,-1 3 128 0,-2 2-128 0,-1 2 0 15,-3 2 0-15,-2 4 0 0,-3 1 0 0,0 1 128 16,-1 4-128-16,-2 1 0 0,-1 2 256 16,-3 6-48-16,0 0 0 0,0 0 0 15,0 0-32-15,0 0-16 0,0 0 0 0,0 0 0 0,0 9-160 16,-1 1 0-16,-2 1 144 0,0 2-144 0,-1 3 0 16,2-1 0-16,0 0 0 0,0 2 0 0,-1-1 0 15,3 1 0-15,2-2 0 0,-1 1 0 0,1-2 0 0,0-1 0 16,1-1 0-16,2-1 0 0,1-1 0 0,2-1-160 15,0-1 16-15,3-2 0 16,0 0-544-16,3-3-96 0,3-1-32 0,1-2 0 0,2-2-2176 0,2-2-432 16,1-4-96-16</inkml:trace>
  <inkml:trace contextRef="#ctx0" brushRef="#br0" timeOffset="97516.18">17921 9920 24879 0,'0'0'2208'0,"0"0"-1760"15,-5-1-448-15,-1 1 0 0,1 0 1216 0,5 0 176 0,-6 1 16 0,6-1 16 16,0 0-80-16,0 0 0 0,0 0-16 0,0 0 0 0,0 0-192 0,0 0-48 15,7 2 0-15,1-1 0 16,0-1-592-16,4-1-128 0,3 0-32 0,0-1 0 16,0-1-144-16,1-2-16 15,-1 0-16-15,1-2 0 0,-1-3 80 0,-1-1 16 0,-2-2 0 0,0 0 0 0,-1-2 96 0,-2 1 32 16,-1 0 0-16,-3 1 0 0,-1 1-48 0,-4 1 0 16,-2 1 0-1,-2 1 0-15,-1 2 176 0,-2 1 16 0,-3 1 16 0,1 4 0 0,-3 2-320 0,-1 4-64 0,-1 1-16 0,-2 3 0 31,1 2-144-31,0 1-144 0,-1 1 144 0,2 2-208 16,2 0 208-16,2 0 0 16,1 2 0-16,3-1-144 0,1 1 144 0,3-1-192 0,2 1 192 0,1-1-192 15,1 0 192-15,4-2 0 0,1-1 0 0,2-1 0 0,1-2 0 0,3-2 128 16,3-2-128-16,1-2 0 0,2-2-256 16,4-2-128-16,1-4-32 0,5-3 0 0,3-3-2496 15,4-3-496 1</inkml:trace>
  <inkml:trace contextRef="#ctx0" brushRef="#br0" timeOffset="98174.33">19330 10024 26719 0,'-9'-7'1184'0,"6"3"240"0,0 0-1136 0,1 0-288 0,0-2 0 0,2-2 0 0,2 2 1472 0,1-2 224 0,1-1 48 16,4-1 16-16,0-1-784 0,4-3-144 15,2-1-48-15,1-2 0 0,2-1-128 0,2-2-16 16,0-1-16-16,3-2 0 0,2-3-336 0,1 0-64 16,-3-3-16-16,3 0 0 0,2-2-208 0,-1-1 128 15,0-2-128-15,-3 1 0 0,-2 1-128 0,-3 2-128 16,-3 3-32-16,-4 3 0 0,-3 2-80 0,-4 4-16 0,-2 4 0 0,-4 2 0 31,-2 3-112-31,-3 3-16 0,-2 3-16 0,-5 3 0 0,-1 2-304 16,-2 3-64-16,-1 2-16 0,1 4 0 0,3 2 400 0,1 1 96 0,1 1 16 0,3 2 0 15,2-1 208-15,4 1 32 0,2-1 16 0,3 2 0 16,2-2 544-16,3 1 112 0,1-1 32 0,3 2 0 16,0-1 304-16,3 1 64 0,1 0 16 0,3-1 0 0,-1 0-416 0,-1-1-64 15,1 0-32 1,-2-1 0-16,-1-2-192 0,1-1-32 0,-1-1-16 0,-2-1 0 0,-1-2-176 0,-1 0 192 31,0-3-192-31,-1 0 192 0,-1-2-448 0,1-1-96 0,-1-2-16 0,2 0 0 16,0-3-1696-1,-3-2-352-15,2-1-64 0,1-3-10992 0</inkml:trace>
  <inkml:trace contextRef="#ctx0" brushRef="#br0" timeOffset="99573.91">19982 9649 8287 0,'0'0'368'0,"0"0"80"0,0 0-448 0,0 0 0 0,3-4 0 0,-3 4 0 0,3-4 3552 16,-3 4 624-16,4-5 128 0,2 2 32 0,-3-2-2432 0,2 2-496 16,-5 3-80-16,6-4-32 15,0-1-352-15,0 0-80 0,0-1-16 0,0 1 0 0,1-1-208 0,0 1-64 16,-1-2 0-16,1 0 0 0,-1-2 80 0,0-1 16 0,-2-2 0 0,0 0 0 15,-2 1 80-15,-1 1 16 16,-2 1 0-16,0 1 0 0,-2 0-336 0,-1 2-64 0,-1 2-16 0,-2 0 0 0,-1 3 144 0,-1 1 16 16,-2 3 16-16,-1 4 0 0,-1 2-272 0,0 4-64 15,0 2-16-15,0 3 0 16,-2 2-176-16,2 1 0 16,0 1 0-16,2 1 0 0,2-1 0 0,1 1 0 0,3-2 0 15,2 0 0-15,1 0 0 0,5-2 0 16,1 0 0-16,4-2 0 0,3-2 0 0,0-2 0 0,0-2 0 0,4-2 0 0,4-3 0 0,3-3 0 15,2-2 0-15,2-3 0 0,3-3-128 0,2-3 128 16,1-5 0-16,0-2 0 16,-2-5 0-16,0-5 0 0,-1-5 0 15,-2-4 0-15,1-3 0 0,-1-5-176 0,0-2 176 0,-1-3-192 0,-2-4 32 0,-1 0 0 16,-3 1 0 0,-2 1 0-16,-4 4 160 0,-3 6 224 0,-4 3-48 0,-3 8-16 15,-3 3 352-15,-2 4 80 0,-1 3 16 0,-2 5 0 0,-2 3-32 0,-1 3-16 16,2 3 0-1,-4 4 0-15,-1 3-336 0,0 4-64 0,-1 3-16 0,0 3 0 16,-1 6-144-16,2 4-192 16,2 4 32-16,1 3 16 0,-1 2 144 0,2 3-208 15,0 4 80-15,2 0 128 0,0 1-224 0,3-1 80 0,1 1 16 0,4 1 0 16,1-2-576 0,3-2-128-16,-1-4 0 0,6-3-16 0,3-1-464 0,4-4-96 0,4-3 0 15,6-4-16-15,5-4 64 0,2-4 16 16,2-5 0-16,-1-7 0 0,-1-3-560 0,-4-6-96 0,1-6-32 0,-3-3 0 15,-1-5 656 1,-1-1 128-16,-3-4 32 0,-2 2 0 0,-6-2 1712 0,-3 2 336 0,-4 4 80 0,-5 0 16 0,-3 4 1248 0,-4 3 240 16,-2 2 48-16,-4 3 16 0,-4 3-416 0,-1 3-80 15,-2 2 0-15,-1 4-16 0,-2 4-1152 16,2 1-240-16,2 1-32 0,-1 1-16 0,0 3-336 0,0 1-64 16,2 2 0-16,-3 0-128 0,3 1 128 0,1 0-128 15,1 1 0-15,-1 3 0 0,3-2 0 0,2-1 0 16,3-1 0-16,2 0 0 0,2-2 0 0,2-1 0 15,1-2 0-15,3-3 0 0,2 0-192 0,1-3 16 16,-1-2 0-16,0-2 0 0,1-2 176 0,1-3 0 0,1-2 160 16,1 0-160-16,-1-3 208 0,0-1-48 0,-1-2-16 15,2-3 0-15,-1 1-144 0,-1 3 192 16,-2 3-192-16,-1 2 192 0,-2 3-192 0,0 0 0 16,-6 5 0-16,0 0 0 0,0 0 0 0,0 0 0 0,4 6 0 0,-1 2 128 15,1 2-128-15,-2 2 0 0,0 0 0 0,1 1 0 16,1 1 0-16,0 1-144 0,2-2 144 15,0 0 0-15,3-1 0 0,1-2-128 0,1-2 128 16,2-3 0-16,4 0 0 0,-1-3-128 0,1-3 128 0,1-2 0 16,2-4 0-16,1-3 0 0,0-3 0 0,0-3 0 15,-1-1 0-15,-2-3 0 0,0-3 176 0,-1-2-176 16,1-3 192-16,0-3-192 0,-1-3 192 0,-1-3-192 16,-3-3 176-16,-1 2-176 0,-1 1 160 0,-1 3-160 0,-2 3 224 0,-3 4-48 15,-1 3-16-15,0 4 0 0,-4 3 336 0,0 5 64 16,0 4 16-16,-4 2 0 0,4 6-272 0,0 0-48 15,-5 1-16-15,-1 5 0 0,1 4-240 16,-2 2 0-16,0 5-192 0,-1 5 192 0,-1 4-208 16,1 1 64-16,2 3 16 0,0 2 0 0,2 2 128 0,2 0-128 15,1-1 128-15,1 0-128 0,2 0 128 0,2-1 0 16,4-3-144-16,1-1 144 0,1-2-304 0,2-2 16 16,2-5 0-16,1-1 0 0,3-3 0 0,1-3 0 0,-1-3 0 0,3-3 0 15,1-1 288-15,0-5 0 0,1-4-128 0,-1-4 128 16,2-2 0-16,-2-3 0 0,-2-5 176 15,0 0-176-15,1-2 128 0,-3-1-128 0,-2 0 0 0,0 1 0 16,-4 3 0-16,-1 1 0 0,-2 2 0 16,-3 3 0-16,-1 2 0 0,-2 3 0 0,-1 1 0 0,-2 5 0 15,0 0 208-15,0 0-64 0,0 0-16 0,-5 7 0 16,-1 1-128-16,1 0 0 0,-1 3 0 0,2 1 0 16,-1 2 0-16,0 0 0 0,1-1 0 0,2 0 0 15,1 2 0-15,1-2 0 0,1-1 0 0,3 0 0 16,1 1-192-16,2-3 192 0,0-2-160 0,2-2 160 15,1-1-192-15,1-2 48 0,1-2 16 0,1-1 0 0,2-2 128 0,1-2 0 16,-2-2 0-16,5-2 0 0,-1-1 0 0,0-2 128 16,2-4-128-16,0 2 128 0,0-1-128 0,-1-1 0 15,-2 1 128-15,-1 1-128 0,-3 1 0 0,-2 2 0 16,-1 2 0-16,-3 3 0 0,0 0 0 0,0 3 0 16,-7 2 0-16,0 0 0 0,4 5 0 0,0 1 0 15,0 2 0-15,-1 1 0 0,0 0 0 16,1 1-160-16,-1 0 160 0,1-1 0 15,1 2 0-15,0-1-128 0,1 0 128 0,2 0 0 0,2 1 0 0,-1-1 0 16,1-1 0-16,2-3 0 16,0-1-128-16,1-2 128 0,1-3 0 0,1-1 0 0,2-1 0 0,-1-4 0 0,-2-2 192 0,1 0-48 15,-1-2 144-15,-1-2 32 0,-1-2 0 0,-1-1 0 16,-2-2 0-16,-2 0 16 16,-3-2 0-16,-2-1 0 0,-3 1-96 0,-2 0-32 0,-4 1 0 0,-2 2 0 15,-2 2-208-15,-2 5-160 0,-2 1 32 0,-3 3 0 31,0 3-512-31,-2 3-80 0,-1 3-32 0,0 0 0 0,-3 2-1248 0,2 0-256 0,2 3-48 0,1 2-9328 16,2 1-1856 0</inkml:trace>
  <inkml:trace contextRef="#ctx0" brushRef="#br0" timeOffset="100062.44">22179 9549 9215 0,'11'6'400'0,"-3"-2"96"0,1 2-496 0,1 0 0 31,0 2 0-31,2 0 0 0,0 0 4224 0,1 1 736 0,0 0 160 0,1 0 16 0,1-1-2400 0,-1-2-496 16,0 1-80-1,1-3-32-15,0-1-480 0,0 0-112 0,1-3 0 0,0-1-16 0,0-1-592 0,0-1-112 16,1-2-32-16,1-2 0 0,-1-1-224 0,1 1-48 16,-1-2-16-16,0 0 0 0,-1 0-224 0,1 0-32 15,-3 2-16-15,0 0 0 0,-2 2-224 0,0 1 0 16,2 2 128-16,-4 1-128 0,-2 0 0 0,0 2 0 16,-2 1 0-16,-1 2 0 0,1-1 0 0,-1 2 0 15,1 1 0-15,-1 0 0 0,1 2 0 16,0 0 0-16,1 0-128 0,2-2 128 0,0 1 0 0,2-3 0 0,-1-1-128 0,2 0 128 15,4-2 0-15,1-1 0 0,-1-1 0 0,0-3 0 16,0 0 0-16,-1-2 0 0,-1 0 0 0,1-3 0 16,0-1 0-16,-2-1 0 0,2-2 128 0,-4-2-128 15,1-3 0-15,-1-1 0 0,-1-1 0 0,-4 2 0 16,-2 3-160-16,-2 2-32 0,-1 1 0 0,-2 1 0 16,-3 1-224-1,0 0-48-15,-3 3-16 0,0 1 0 0,-3 2 80 16,0 1 16-16,0 3 0 0,1 5 0 0,0 1 112 0,3 4 16 0,-1 1 16 0,3 3 0 0,1 0 48 0,0 2 16 31,3 2 0-31,1 0 0 0,3-2 176 0,-1 1 0 16,0-1 0-16,3 1-128 0,2-2 320 0,-1-1 64 0,0 0 0 0,-2-2 16 0,0 0 48 15,-1-2 16-15,-2-2 0 0,-1 0 0 16,-2-2 0-16,-2-2 0 0,-2-1 0 0,-2 1 0 0,-4-1-16 0,-2-2-16 16,-3-2 0-16,-5 0 0 0,1-2-304 0,-1-1-304 15,-1 1 64-15,0-1 16 16,0-3-1760-1,1 0-368-15,0 0-64 0,0-3-14928 0</inkml:trace>
  <inkml:trace contextRef="#ctx0" brushRef="#br0" timeOffset="100189.14">21716 9051 41407 0,'-24'-12'1840'0,"14"8"368"0,-2 1-1760 0,-1 1-448 0,-2 1 0 0,2 1 0 15,1 1-512-15,-1 2-192 0,2 2-48 0,1 0 0 16,1 2-2512-16,3 0-512 0</inkml:trace>
  <inkml:trace contextRef="#ctx0" brushRef="#br0" timeOffset="100330.66">21239 9369 40543 0,'0'0'3600'0,"-1"-6"-2880"16,1 0-576-16,2-1-144 0,3 2 0 0,3-2 0 15,2 0 0-15,4 0 0 0,5 0-144 0,6 2-64 16,8-1-16-16,4 1 0 0,7 0 0 0,2 1 0 16,2-2 0-16,4 0-11424 15,-2-2-2272-15</inkml:trace>
  <inkml:trace contextRef="#ctx0" brushRef="#br0" timeOffset="101645.54">23494 9217 18543 0,'0'0'816'0,"0"0"176"0,-4-3-800 0,0-2-192 15,0 0 0-15,-2 0 0 0,0 2 144 0,-2 1-16 16,0-1 0-16,-1 1 0 0,-1 4 1488 0,-1 1 304 16,0 2 48-16,-4 5 16 0,0 2-672 0,4 0-128 15,0 3-32-15,0 1 0 0,0 3-432 0,0 1-80 16,-1 1-32-16,1 1 0 0,0 1-160 0,1 0-16 16,-1-1-16-16,1-1 0 0,2-1 160 0,1-2 48 15,2-1 0-15,1-2 0 0,1-2-48 0,0 2 0 16,3-4 0-16,3-4 0 0,1-1 128 0,3-3 32 15,3-3 0-15,3-2 0 0,3-2-352 0,3-5-80 16,1-3-16-16,4-3 0 0,0-2-112 0,0-3-32 16,0-2 0-16,-1 0 0 0,-2 0-16 0,-1 1-128 0,0 2 192 0,-5 3-64 15,1 3-128-15,-4 2 0 0,-1 2 0 0,-1 3 0 16,-2 4 0-16,-1 3 0 0,-7-1 0 0,5 9-176 16,0 1 48-16,-1 2 0 0,1 2 0 0,-3 2 0 15,0 1 128-15,0 2-128 0,0-1 128 0,2-1-128 16,-1 1 128-16,0-2 0 0,2 0 0 0,0-2 0 15,2-1 0-15,1-4 0 16,-1 0 0-16,4-2 0 0,-1-3 0 0,2-1 0 0,3-2 0 0,-2-2 128 0,1-2-128 0,1-3 144 16,1-1-144-16,0-3 160 15,2-3-160-15,1-3 192 0,-1-1-192 0,1-2 192 0,0-1-192 0,-2 0 192 16,0 0-192-16,-3 1 192 0,-1 0-192 0,-2 2 0 0,-2 3 0 16,-1 4 0-16,-2 3 0 15,0 1 0-15,-2 2 0 0,-4 4 0 0,0 0 0 16,0 0 0-16,4 5 0 0,-2 4 0 0,-1 0-208 0,-1 2 80 15,-1 1 128-15,0 2-208 0,0 2 208 0,1 0 0 16,-1 2-160-16,1-1 160 0,1 0 0 0,1-1 0 16,1-3 0-16,0 0 0 0,2-1 0 15,0-1-176-15,2-1 176 0,2 0-128 0,0-3-176 0,2 0-16 16,-2-3-16-16,7 1 0 0,0-3 144 16,2-2 48-16,0-2 0 0,0-3 0 0,2-1 144 0,-1-3 0 0,1-3 0 0,-1-3 0 0,0-1 0 0,-1-2 0 15,-2 0 128-15,0 0-128 16,-2 1 0-16,-1 2 144 0,-2 1-144 0,-2 2 0 0,-3 2 368 0,0 1-48 15,-2 2 0-15,-4 7 0 0,0 0 16 0,0 0 0 16,0 0 0-16,0 0 0 16,-3 6-336-16,0 3 0 0,-4 3 0 0,1 4 0 0,-1 4 0 0,0 3 0 31,0 3 0-31,-1 1-128 0,-1 3 128 0,0 1 0 0,-1 2-144 0,1 1 144 0,-4-1 0 0,1 0 0 16,0 1 0-16,0 0 0 0,0-1 0 0,1-2 0 0,0-3 0 15,1-1 0-15,0-3 0 16,3-3 0-16,-1-4 0 0,3-2 0 0,-1-4 128 0,1-3-128 31,3-2 192-31,2-6-64 0,0 0 128 0,0 0 0 0,0 0 16 0,-3-6 0 0,-1-2 176 0,2-3 48 16,2-3 0-1,2-3 0-15,1-5-240 0,2-3-64 0,3-4 0 0,2-3 0 0,2-3-192 0,2-4 0 16,3-5 0 0,2 0 0-16,-1 0-256 0,2 1 64 15,1 2 16-15,-1 2 0 0,0 4-16 0,-2 3-16 16,0 3 0-16,-2 4 0 0,-2 3 208 0,-2 4-176 0,-1 4 176 0,-1 3-160 0,-1 2 160 0,0 4-128 0,-1 2 128 15,0 1-128-15,-1 4 128 16,0 2 0-16,-2 0 0 0,0 4-128 16,-2 2 128-16,0 1 0 0,-3 2 0 0,0 1 0 0,0 2 0 0,-4 0 0 15,0 2 128-15,-2 0-128 0,-2-2 0 0,0 2 0 16,-1-1-192-16,-1 0 64 16,0-2-240-16,0 0-32 15,1-2-16-15,2-2 0 0,1-2-752 0,3-2-160 0,3-7-16 0,0 0-16 16,5 5-688-16,3-4-144 0,3-3-32 0,3-3 0 15,3-3-768-15,4-3-144 0,3-2-48 0,1-6 0 16,3-3-416-16,0 0-96 0,0 0-16 0,-2 2 0 0,0-2 3440 0,-4 2 672 16,-5 2 144-16,-3 2 32 0,-1 1 3120 0,-7 3 624 0,-1 3 128 0,-3 2 32 15,-1 0-1200-15,-1 7-224 16,0 0-48-16,-5-3-16 0,5 3-1648 0,0 0-336 0,-5 2-64 0,5-2-16 16,0 0-672-16,-4 4-256 0,4 3 176 15,0 1-176-15,0 1 144 0,2-1-144 0,2 0 128 0,3 1-128 16,0 1 192-16,3 1-32 15,1-1-16-15,1 1 0 0,2 0-16 0,-3 2-128 16,1 0 192-16,-1 0-64 0,-1-1-128 0,-3 0 192 0,-1 1-192 0,-2-1 192 16,-2-1 64-16,-3-1 32 0,-4 0 0 0,-3-2 0 15,-3-1 240-15,-4 1 48 0,-4-2 16 0,-4 1 0 0,-5-1-416 0,0 0-176 16,-3-2 128-16,2 1-128 31,-1-2-640-31,2-1-192 0,1-2-64 0,2-1-11200 0,3-1-2256 0</inkml:trace>
  <inkml:trace contextRef="#ctx0" brushRef="#br0" timeOffset="101758.05">24297 9034 42383 0,'-2'-12'3776'15,"-2"0"-3024"-15,0 1-608 0,1 1-144 16,0 1 336-16,1 3 48 0,0 0 0 0,1 2 0 16,1 4-1728-16,0 0-320 0,0 0-80 0</inkml:trace>
  <inkml:trace contextRef="#ctx0" brushRef="#br0" timeOffset="102641.34">10178 12770 22111 0,'-15'-19'976'0,"9"12"208"0,0-2-944 0,0 0-240 0,1-1 0 16,2 1 0-16,1 1 3216 0,4 0 608 0,-1 0 112 0,4 0 32 0,-1 1-3072 0,3 0-592 16,1-1-128-16,4 2-32 15,0 0-16-15,2 2-128 0,0 1 192 16,1 0-64-16,-2 2 16 0,0 1 0 0,-1 3 0 0,-1 1 0 0,-2 1-144 0,-1 3 0 15,-2 0 0-15,-1 2 128 16,-3 1-128-16,-1 1 0 0,-1 0-192 0,-1 1 192 0,-4 1-160 0,1 1 160 16,-1-1 0-16,-1 0-144 15,2 2 144-15,-1-3 0 0,1-1 0 0,1 0 128 0,-2-1-128 16,3 0 0-16,2-1 0 0,1-1 0 16,2-1 0-16,3-1 0 0,-1 1 0 0,2 0-128 15,2 0 128-15,1 1 0 0,1 1-144 0,-1 0 144 16,2 1 0-16,-2 1 0 0,-1 0 0 0,0 1 0 0,-1 2 272 0,0-2-16 15,-2 0-16-15,-1-1 0 0,-3-1 128 0,-1 0 16 0,-2 0 16 0,-2 0 0 0,-2-1 0 16,-1 0 0 0,-4-1 0-16,-1-1 0 0,-3-1-32 0,-1 0-16 15,-1-2 0-15,-3 1 0 0,-1-2-112 0,-1 1-32 16,0-2 0-16,-1-2 0 0,0-1-208 0,0-1-128 16,0-1 128-16,1-2-208 15,2-1-1536-15,1-4-304 0,1-1-64 0</inkml:trace>
  <inkml:trace contextRef="#ctx0" brushRef="#br0" timeOffset="103101.47">10295 12466 22111 0,'-17'-14'1968'0,"8"8"-1584"0,-3-2-384 0,-1 0 0 0,-2 2 2448 0,-2-1 416 0,0 0 80 0,-2 3 0 16,-1 1-1824-16,1 0-368 0,-4 2-80 0,2 4-16 0,0 2-144 15,-1 4-48-15,0 3 0 0,-9 10 0 0,1 1-272 0,2 6-48 16,1 5-16-16,2 5 0 0,-1 5-128 0,0 7 128 16,-2 5-128-16,2 5 128 15,0 0-128-15,1 4 0 0,4 4 0 0,2 1 128 0,2-1-128 0,6-3 0 16,3-3 0-16,5-2 0 0,1-1 0 16,6-4 0-16,5-5 0 0,3-2 0 0,3-3 0 0,3-4 128 15,4-3-128-15,5-3 128 0,0-4 64 0,2-5 16 16,0-3 0-16,4-3 0 0,5-4 80 0,3-5 16 15,1-5 0-15,6-3 0 0,3-5-144 0,2-5-32 16,0-4 0-16,-1-6 0 0,-3-6 80 0,-15 4 16 16,3-5 0-16,20-17 0 0,-3-4 32 0,-5-5 16 15,1-7 0-15,-4-5 0 0,-2-4-80 0,-7-4 0 16,-7-6-16-16,-13 23 0 0,-2-9-176 0,-3-5 128 16,-3-3-128-16,-5-1 128 0,-4 3-128 0,-4 6 192 0,-5 4-192 0,-5 5 192 15,-6 5 208-15,-5 6 48 16,-8 5 16-16,-7 3 0 0,-3 5-208 0,-23-6-64 0,5 8 0 15,20 15 0-15,-3 3-320 0,-3 3-80 0,-5 3-16 16,0 3 0-16,2 4-96 0,1 1 0 0,5 4-16 0,-12 8 0 31,11 1-272-31,11 3-48 0,9 2-16 0,3 2 0 0,5 3-2768 16,7 2-544-16</inkml:trace>
  <inkml:trace contextRef="#ctx0" brushRef="#br0" timeOffset="103717.84">11984 12699 28383 0,'-13'-14'1264'0,"9"9"256"0,-1-2-1216 0,1 1-304 0,0 0 0 15,-1 2 0-15,0 0 896 0,-1 2 128 0,-2 2 32 0,1 4 0 16,-1 1-192-16,-1 4-32 0,-2 2-16 0,1 5 0 16,-1 5-560-16,0 2-96 15,0 3-32-15,0 2 0 0,1 2 16 0,2 1 0 0,0 0 0 16,2 0 0-16,2 1-144 0,2-1 0 0,2-1 0 0,1-3 0 15,2-1 0-15,3-3 0 0,0-3 144 0,2-3-144 16,2-1 128-16,2-4-128 16,2-2 160-16,3-4-160 0,2-1 144 0,0-4-144 0,3-4 128 0,12-3-128 15,-3-4 144-15,-1-2-144 0,-3-5 160 0,0-4-160 0,-3-3 128 0,-1-2-128 16,0-1 0-16,-10 10 144 0,1-3-144 0,-2 2 192 16,-1 2-192-16,-1 3 192 15,-2 2-192-15,-1 3 0 0,-1 3 0 0,-6 5 0 0,0 0 0 0,5 1 0 16,-5-1-160-16,6 6 160 0,-2 3-224 0,0 1 48 15,1 1 16-15,-1 2 0 0,1 0 160 0,0 1 0 16,2-1 0-16,-1-2-128 0,3 0 128 0,1 0 0 16,1-1 0-16,1-3 0 0,2 0 0 0,2-3 0 15,0-3 0-15,1-1 128 0,-1-4 64 0,1-1 32 16,-1-3 0-16,-1-3 0 0,-2-2 384 16,-2-3 80-16,-1-1 16 0,-4-2 0 0,-2-2 16 0,-6 0 16 0,-2-1 0 15,-3 0 0-15,-2 1-256 0,-5 1-48 16,-4 3-16-16,-3 3 0 0,-2 1-144 0,-3 5-16 15,1 1-16-15,-4 4 0 0,2 3-432 0,1 3-64 16,-1 3-32-16,3 2 0 16,3 3-656-16,2 1-128 0,3 2-16 0,2 0-16 0,3 2-2048 0,2 1-416 15,2-2-80-15</inkml:trace>
  <inkml:trace contextRef="#ctx0" brushRef="#br0" timeOffset="104659">12620 12853 27647 0,'-10'1'2448'0,"3"0"-1952"0,-3 0-496 0,4 1 0 16,0 2 1440-16,0 3 192 0,1-1 32 0,-1 1 16 0,1 2-976 0,0 0-208 16,2 0-48-16,1-2 0 15,-1 1-96-15,2 0-32 0,1-1 0 16,1 1 0-16,1-1 64 0,-2-7 0 0,4 5 0 0,1 0 0 0,1-2 0 0,2-2 0 15,0-2 0-15,2-2 0 0,1-3-128 0,1-2-32 16,1-1 0-16,1-4 0 0,1-2-64 0,-2-1-16 16,3-2 0-16,-2 1 0 0,-2 1 16 0,1 2 0 15,0-1 0-15,-2 4 0 0,-3 3-160 0,1 1 0 0,-1 1 0 0,-2 4 0 0,-6 2 0 0,6 2 0 16,-1 4 0-16,1 2 0 16,-1 0 0-1,1 5-144-15,-1 0 144 0,1 1-208 0,1 0 208 16,-1 2 0-16,0-2-160 0,0 0 160 0,1 0 0 0,1-2 0 15,-2-1 0-15,2-3 0 0,0-1 0 0,0-3 0 16,-1 1 0-16,2-3 0 0,0-2 160 0,0-1-160 16,2 0 192-16,0-2-192 0,0-3 192 0,0-2-192 15,0 0 192-15,2-2-192 0,-4-4 256 0,1 0-64 16,1-1-16-16,0-2 0 0,-1 0 0 0,-1 0 0 16,-1 1 0-16,-1 2 0 0,1 3-176 0,-1 3 0 15,-2 0 0-15,1 4 128 0,-2 0-128 0,-4 4 0 16,0 0 0-16,3 6 0 0,1 1 0 0,-1 3 0 15,-1 1 0-15,2 3 0 0,0 0 0 0,1 2 0 0,0 1-144 0,1 0 144 16,1 0 0-16,1-1 0 16,1 0-128-16,0-2 128 0,2-1-352 0,2-2-16 0,-4-2 0 0,5-1 0 31,0-4-336-31,2 0-64 0,2-4 0 0,1-3-16 16,1 0 64-16,-2-2 16 0,2-3 0 0,-2-2 0 0,-2-2 416 0,1-1 96 0,-3-4 0 0,-1-3 16 15,-2-2 176-15,-1-1 224 0,0 0-48 0,-3 0-16 16,-2 0 80-16,-1 3 16 15,-1 3 0-15,-1 1 0 0,-2 3 512 0,0 2 128 0,-1 2 0 16,-1 3 16-16,-1 1 16 0,3 5 0 0,-3-3 0 0,3 3 0 16,0 0-512-16,-7 5-96 0,1 4-32 0,0 3 0 15,0 5-288-15,0 3-144 0,1 4 16 0,0 3 0 16,3 3 128-16,-2 3-192 16,-1 3 192-16,2 4-192 0,0 3 192 0,1 2 0 0,0 1 0 0,0 22 0 0,1-7 0 0,0-6 0 15,1-6 0-15,0-4 0 0,-1-3 0 16,2-4 0-16,2-3 0 0,-2-6 0 0,-1-3 0 0,0-6 0 15,3-5 128-15,-2-2-128 0,-2-4 208 0,1-9-16 16,0 0-16-16,0 0 0 0,0 0 80 0,0 0 0 16,-6-8 16-16,1-4 0 0,-2-5 32 0,2-7 0 15,-1-4 0-15,3-3 0 0,2-1-304 0,1-4 0 16,1-6 0-16,2-4 0 0,3-5-272 0,2-2-16 16,-1-3 0-16,5 0 0 0,2 0 288 0,1 2-192 0,-1 3 192 0,-4 18-160 15,1-2 160-15,1 4-160 0,1 2 160 16,1 3-160-16,0 5 160 0,-2 4-208 0,0 4 80 15,-1 3 128-15,0 3-176 0,-1 4 176 0,0 2-128 16,0 2 128-16,-1 0 0 0,0 3 0 0,-1 1 0 0,-1 1 0 16,-2 1 0-16,1 3 128 0,-3 1 0 0,-1 1 0 15,0 0-128-15,-4 2 0 0,-1-1 0 0,-2 0-128 16,-3 1 128-16,-2 1 0 0,-1 0 0 16,-4 1 0-16,-1 1-272 0,-2-1-32 0,1 0 0 0,-1-1 0 31,2-2-672-31,0-2-144 0,1 2-32 0,2-2 0 0,2-2-2048 15,2-2-432-15</inkml:trace>
  <inkml:trace contextRef="#ctx0" brushRef="#br0" timeOffset="105457.88">14085 12688 31327 0,'0'0'1392'0,"0"0"272"0,-2-7-1328 0,-2 1-336 0,-2 2 0 0,0 0 0 0,-3 0 1664 0,-1 2 272 16,-3 1 48-16,-2 2 16 0,-1 2-1072 0,-2 3-224 0,-1 1-32 0,-2 1-16 15,-1 2-416-15,0 2-96 16,0 3-16-16,0 1 0 0,1 1-128 0,1 0 0 0,1 0 0 0,3 0 0 16,1 0 0-16,4 0 0 15,3 1 0-15,2-1 0 0,1-2 0 0,4-1 0 0,2-2 0 0,4 0 0 16,1-2-176-16,2-1 176 0,2-2-128 16,2-3 128-16,3-2-320 0,1-2 0 15,2-1 16-15,1-3 0 0,-1-4 304 0,2-3 0 0,-1-3 0 0,-1-3 0 16,0-4 0-16,0-2 176 0,-1-2-48 0,-1-1-128 15,-3-2 224-15,-2 2-64 0,-1 4-16 16,-3 2 0-16,0 2-144 0,-3 4 192 0,0 2-192 0,-3 3 192 0,0 3 80 0,-1 6 32 16,0 0 0-16,0 0 0 0,0 0-112 0,-4 6 0 15,-2 3-16 1,3 2 0-16,-2 2-176 0,1 3-176 0,0-1 48 0,1 1 0 16,2 2 128-16,2 0 0 0,2-2 0 0,0 0-128 0,0-2 128 0,3 0 0 15,1-1 0-15,2-1-128 0,1-2 128 0,2-3-128 16,1 0 128-16,2-3-128 15,0-2 128-15,3-3-208 0,-1-2 80 16,3-3 128-16,1-3 0 0,0-2 0 0,0-3 0 0,0-3 0 0,0-7 0 0,-1-1 128 16,1-3-128-16,-1-3 192 15,-1-4-64-15,-2-3-128 0,1-3 192 0,-3 1-64 0,-1-1-128 0,-2 3 128 16,-1 1-128-16,-4 5 128 16,0 3 96-16,-3 3 16 0,-1 5 0 0,-2 4 0 15,-1 3 336-15,-2 3 64 0,-2 2 0 0,0 3 16 16,-1 3-320-16,5 3-64 0,-7 4-16 0,-1 5 0 15,-1 3-256-15,0 4-144 0,1 1 16 0,-1 5 0 16,0 2 0-16,1 4 0 0,2 1 0 0,-1 1 0 0,2 2 128 0,0 2-160 16,2 2 160-16,2-1-160 0,1-1 160 0,3-1 0 15,0-1 0-15,2-1 0 0,0-4 0 0,2-2 0 16,2-2 0-16,0-2-128 0,0-3 128 0,2-3-160 16,2-3 160-16,0-3-160 0,0-3-96 0,1-3 0 15,1-2-16-15,0-3 0 0,1-4 272 0,2-2 0 16,0-4 0-16,0-4 0 0,1-3 0 0,1-3 144 15,0-2-144-15,1-1 192 0,-2-1-192 0,0-1 160 16,-4 1-160-16,0 3 160 0,-2 3-160 0,0 3 0 16,-4 3 0-16,-1 3 0 0,-3 3 0 0,0 3 128 15,-5 5-128-15,0 0 128 0,0 0 16 0,0 0 0 0,0 0 0 0,0 10 0 16,-2 2-144-16,0 1 0 0,0 1 0 0,1 2 0 16,0 0 0-16,1 1 0 0,1-2 0 0,0 2 128 15,1-1-128-15,2 1 0 0,1-2 0 16,1 0-176-16,0-2 176 0,2-2-208 0,2-2 80 0,-1 0 128 31,0-3-816-31,4-2-32 0,0-1-16 0,0-1 0 0,1-4-512 0,1-2-96 0,0-4-32 0,-1-3-15680 16</inkml:trace>
  <inkml:trace contextRef="#ctx0" brushRef="#br0" timeOffset="105574.42">14881 12212 35535 0,'-23'-21'1568'0,"13"13"336"0,-2-1-1520 0,-2 0-384 16,-1 0 0-16,1 2 0 15,0-1 0-15,3 2 0 0,-1 2 0 0,2 1-192 0,2 2-112 0,2 2-16 16,6-1-16-16,-4 5-9904 16,0 2-1984-16</inkml:trace>
  <inkml:trace contextRef="#ctx0" brushRef="#br0" timeOffset="105760.75">14430 12565 35935 0,'-11'-5'1600'0,"11"5"320"0,-5-4-1536 0,1 0-384 16,4 4 0-16,0 0 0 0,0 0 816 0,0 0 80 16,0 0 32-16,4-5 0 0,4-1-544 0,4 2-128 15,5-2 0-15,3 1-16 0,5-1-240 0,3 1-128 16,2-1 128-16,5 1-208 0,3-2-1872 0,2 1-368 0</inkml:trace>
  <inkml:trace contextRef="#ctx0" brushRef="#br0" timeOffset="106124.49">15040 12254 14735 0,'0'0'640'0,"3"-5"160"0,1 0-640 0,0 1-160 16,1-1 0-16,-1 2 0 0,-4 3 2896 0,4-3 560 0,-4 3 96 0,6 0 32 15,-6 0-1216-15,0 0-224 0,6 5-48 0,-2 3-16 16,-2 3-864-16,-1 4-192 0,-2 4-16 0,0 2-16 15,-1 3-480-15,-1 3-112 0,-1 1-16 0,0 3 0 0,-2 1-208 0,1 1-48 32,0 1-128-32,1 0 192 0,-1 1-192 0,1-1 128 15,0-1-128-15,0 0 0 0,2-1 0 0,0-2 0 0,0-2 0 0,1-3 0 16,1-2-1504-16,1-3-192 0,0-3-32 0,1-2-9216 16,0-4-1824-16</inkml:trace>
  <inkml:trace contextRef="#ctx0" brushRef="#br0" timeOffset="106358.12">15222 12595 21135 0,'7'-8'928'0,"-7"8"208"16,8-4-912-16,1 1-224 0,0 1 0 0,1 0 0 15,-1 1 1568-15,2 2 272 16,4 2 48-16,-2 0 16 0,2 1-592 0,1 2-112 0,0 2-32 0,0 0 0 16,-1 2-368-16,-1 2-80 0,0 0-16 0,-3 2 0 15,-2-1-288-15,-1 1-64 0,-2 2-16 0,-3-2 0 16,-3 0 160-16,-2 0 16 0,-3 1 16 0,-2-2 0 15,-3-1-16-15,-2 0-16 0,-5 0 0 0,0-1 0 16,-2 1-224-16,-2-2-32 0,0-1-16 0,-2-1 0 16,-1-1-96-16,0-1 0 0,0-3-128 0,2-1 192 15,3 0-384-15,0-2-96 0,2 0-16 0,3-3 0 16,3-1-2128-16,2 0-416 0</inkml:trace>
  <inkml:trace contextRef="#ctx0" brushRef="#br0" timeOffset="106552.45">15771 12578 37775 0,'0'0'3360'0,"0"0"-2688"0,-5 4-544 0,1 3-128 15,-1 1 688-15,0 4 96 16,-1 2 32-16,0 1 0 0,-1 0-464 0,2 2-96 16,-3 1 0-16,2 0-16 0,1 3-240 0,1-2 128 15,-1-2-128-15,2 1 0 0,1 0 0 0,1-1 128 0,-1-1-128 0,4-1 0 31,-1-2-288-31,1-2-96 0,0-1-32 0,2-2 0 0,2-4-2368 0,-1-2-480 16,-5-2-80-16</inkml:trace>
  <inkml:trace contextRef="#ctx0" brushRef="#br0" timeOffset="106709.92">15698 12318 34495 0,'-21'-20'1536'0,"11"12"304"0,-2 0-1472 0,-1-2-368 0,-1 0 0 0,0 0 0 0,1 1 880 0,1 3 96 16,1-1 32-16,2 1 0 0,3 2-720 0,-1 1-144 15,4-1-16-15,3 4-128 16,0 0-1472-16,0 0-384 0,6 2-96 0,6 0-16 16,5 1-640-16,2 1-128 0</inkml:trace>
  <inkml:trace contextRef="#ctx0" brushRef="#br0" timeOffset="107077.32">16112 12251 33695 0,'0'0'1488'0,"0"0"304"0,0 0-1424 0,0 0-368 0,0 0 0 0,-5 4 0 15,0 2 1296-15,-1 1 192 0,1 3 48 0,-2 2 0 16,-1 4-800-16,1 0-160 0,-2 3-16 0,1 1-16 16,0 2-304-16,1 1-64 0,-1 0-16 0,1 1 0 15,2 0-160-15,1 2 0 0,-1 0 0 16,2 1 0-16,1 1 0 0,1 1 0 16,1-4 0-16,1 0 0 15,1 0-416-15,3-2-112 0,3-2-32 0,2-3 0 16,2-1-1040-16,2-5-224 0,4-3-32 0,2-4-16 15,1-3-304-15,0-4-48 0,-1-4-16 0,1-4 0 16,-1-4 352-16,0-2 64 0,-1-4 16 0,-2-2 0 16,-1-2 816-16,-2 0 160 0,-2-2 48 0,-2 3 0 0,-2 1 2128 0,-2 3 416 0,-1 2 96 0,-1 3 0 15,-4 3 1040-15,0 2 208 0,0 1 32 0,0 8 16 0,0 0-1040 0,0 0-224 16,0 0-32-16,0 0-16 0,-2 6-1200 0,0 3-256 16,1 2-32-1,1 2-16-15,-2 0-336 0,1 1 0 0,0 1 0 0,0 0 128 0,0 1-128 0,0 1 0 16,1-1 0-16,0 1 0 0,0-2-224 0,1 0-64 0,0 0-16 15,2-2 0 17,1-1-2064-32,0-2-432 0,2-2-80 0</inkml:trace>
  <inkml:trace contextRef="#ctx0" brushRef="#br0" timeOffset="107278.45">16601 12111 41119 0,'-15'-12'1824'0,"9"9"368"0,0-1-1744 0,0 2-448 0,1 1 0 0,5 1 0 16,0 0 208-16,0 0-32 0,-5 3-16 0,2 4 0 16,3 4-160-16,0 1 128 15,1 2-128-15,1 3 128 0,-1 1-128 0,1 2 0 0,1 2 0 0,0 4 128 16,1 0-128-16,1 2 0 0,-1-1 0 0,1 2 0 16,-1-2-528-16,0 1-96 0,1-2-16 0,-2 1 0 15,0-1-2592-15,0-1-528 0</inkml:trace>
  <inkml:trace contextRef="#ctx0" brushRef="#br0" timeOffset="107652.45">16812 12259 15663 0,'0'-6'1392'0,"0"-1"-1120"16,0 0-272-16,0-1 0 0,0 0 3792 0,-1 1 704 15,0-1 144-15,0 1 32 0,0 2-2064 0,1 5-416 16,0 0-80-16,0 0 0 0,0 0-1040 0,0 0-208 15,0 0-32-15,0 0-16 0,-2 5-528 0,-1 3-96 16,0 2-32-16,1 3 0 0,-1 5-160 0,0 2 0 16,1 3 144-16,0 0-144 0,0 1 0 0,1 1 0 15,1 2 0-15,-2 0 0 0,2 2 0 0,-2-1 0 16,1 1 0-16,-1-3 0 0,0 0 0 0,1-2 0 0,0 0 0 16,0-2-128-1,-2-1-1440-15,1-1-288 0,0-3-48 0,1 0-16 16,0-4-1664-16,0-3-320 0</inkml:trace>
  <inkml:trace contextRef="#ctx0" brushRef="#br0" timeOffset="108307.97">16453 12481 35823 0,'0'0'1584'0,"-2"-8"336"0,2-1-1536 0,2 0-384 15,0 2 0-15,3 0 0 0,2-1 192 0,3 2-48 16,4-1 0-16,1 1 0 15,4 1 112-15,3 0 0 0,3-1 16 0,2 1 0 0,0-1-96 0,3 3-32 16,-2 0 0-16,0-1 0 16,3 2-144-16,-1 0 192 0,-2 1-192 0,2 0 192 0,0-1-192 0,-2 0 0 15,-1 1 0-15,-2 0 0 0,-2-1-192 0,-3 1 192 16,-3-1-192-16,-1 1 192 16,-5-2 0-16,-1 2 0 0,-4 0 0 0,-6 1 0 0,0 0 160 0,0 0 48 15,0 0 16-15,0 0 0 0,-3 9 112 0,0 2 32 16,-2 1 0-16,1 1 0 0,0 1-368 0,-1 0 0 0,2 1 0 0,3 1 0 15,0-1 0-15,0 0 0 0,2 1 0 16,2-1-128-16,2-2 128 0,2 1 0 16,2-2 0-16,1-1 0 0,0-2 192 0,1-2 0 15,1 0 16-15,1-3 0 0,2 0 48 0,-1-3 0 0,0-2 0 0,1-2 0 16,-2 0-64-16,0-2-16 0,1-3 0 0,-1-3 0 16,-1-2 80-16,0-3 0 0,-1 0 16 15,1-2 0-15,-2-1-16 0,-2 1 0 0,-1-1 0 0,0 1 0 16,-3 3-48-16,1 2-16 0,-3 2 0 0,0 0 0 15,0 2 128-15,-1 2 32 16,-1 2 0-16,-1 5 0 0,0 0-128 0,0 0-32 0,0 0 0 0,0 0 0 16,-1 7-192-16,0 4 0 15,0 3 0-15,0 3 0 0,-1 4-192 0,0 5 64 0,0 4 128 0,0 5-208 0,0 2 208 16,-2 4-176-16,1 3 176 0,0 3-160 0,-3 4 160 0,1 1 0 16,-2 2 0-16,1 0-128 0,-1 0 128 15,1-1 0-15,0-1 0 0,-1-3 0 0,1-1 0 0,-1-4 0 16,-1-2 0-16,0-3 0 0,-2-4 0 15,1-4 0-15,1-4 144 0,-1-4-144 0,-1-4 272 0,1-4-48 16,-1-4-16-16,1-3 0 0,0-2 80 0,-1-5 16 16,1-5 0-1,1-2 0-15,-1-4 80 0,1-3 32 0,-1-5 0 0,3-3 0 0,0-5-160 0,2-5-16 16,2-4-16-16,4-4 0 0,2 0-224 0,4-2 0 16,3 1 0-16,4 2 0 0,2 2 0 0,5 2-192 0,2 3 16 15,3 4 0 1,3 4-368-16,2 3-80 0,0 4-16 0,2 3 0 15,2 3-1984-15,1 3-416 0,-2 4-80 0,0 3-14704 0</inkml:trace>
  <inkml:trace contextRef="#ctx0" brushRef="#br0" timeOffset="109129">10191 15391 27647 0,'-1'-17'2448'0,"1"6"-1952"15,0-2-496-15,1-2 0 16,1 1 2752-16,3 2 464 0,-1 1 96 0,2 2 16 0,-2 2-2752 0,-4 7-576 15,0 0 0-15,0 0-160 16,0 0 160-16,0 0 0 0,0 0 160 0,2 15-160 0,-3 1 128 0,-2 2-128 16,-3 1 0-16,-2 1 0 0,-1 4 0 0,0 0 0 15,0 0 0-15,0-1 0 0,0-2 0 0,1 0 128 16,-1 0-128-16,5-1 0 0,0-3 0 0,4 0 0 16,4-3 0-16,1-2 0 0,0-2 0 0,4-1 0 15,4-2 0-15,2-1 0 16,3-3-208-16,2-1 64 0,2 0 16 0,0-4 0 15,2-2 128-15,1-3-192 0,-2-1 192 0,0-3-192 16,-1-3-192 0,0-1-64-16,-1-4 0 0,-2 0 0 0,-3-1-80 0,-3-2-32 15,-3-1 0-15,-2 0 0 0,-3-3 368 0,-1 5 192 0,-4 4-192 0,0 2 192 16,-4 3 192-16,1 2 128 0,-1 3 48 0,-2 1 0 16,2 2 368-16,-4 2 80 0,2 1 16 0,-1 3 0 15,0 2-400-15,0 3-80 0,0 2-16 0,2 3 0 16,-1 3-336-16,2 3 0 0,-1 1 0 0,2 3 128 0,1 3-128 0,0 1 128 15,0 3-128-15,2 0 128 0,0 0-128 0,2 2 0 16,0 1 0-16,-1 0 0 0,1-4 0 0,-1 2 0 16,1-2 0-16,1 1 0 0,-1-1 0 0,-1-2 0 15,1-2-176-15,-1-2 176 16,1-3-864-16,1-3-80 0,-2-1-16 0,0-3-10384 16,-1-3-2096-16</inkml:trace>
  <inkml:trace contextRef="#ctx0" brushRef="#br0" timeOffset="109539.84">10297 15123 23039 0,'-22'-13'1024'0,"4"4"192"0,-5-1-960 0,-2 1-256 0,0 2 0 0,-1 0 0 16,2 4 2944-16,1 3 560 0,0 3 96 0,2 5 32 15,1 2-2544-15,1 5-512 0,1 4-112 0,0 6-16 16,-1 7-320-16,5 4-128 0,1 3 0 0,0 4 0 0,-2 5 128 15,3 4-128-15,2 3 0 0,4 4 144 0,-1 4 0 0,4 2 0 16,1-2 0-16,2 1 0 16,2 0-144-16,5-1 0 0,1-3 144 0,4-1-144 0,2-4 0 0,2-3 144 15,2-2-144-15,4-5 0 16,2-3 256-16,3-5-64 0,3-3-16 0,1-3 0 0,2-6 144 0,2-4 48 16,3-3 0-16,-2-8 0 0,-1-7-176 0,1-4-48 15,1-2 0-15,1-6 0 0,1-4 16 0,2-4 0 16,1-2 0-16,1-5 0 0,1-4 176 0,-2-6 48 15,-1-7 0-15,-5-4 0 0,-2-6-32 0,-4-5 0 0,-4-2 0 0,-4-7 0 16,-4-3 704-16,-6-6 144 16,-3-4 16-16,-6 1 16 15,-5 1-1680-15,-5 6-352 0,-4 4-64 0,-4 6-16 0,-4 6 880 0,-3 7 0 16,-2 4 176-16,-5 8-32 0,-5 5-144 0,-2 6 0 0,-5 4 0 16,2 4 0-1,1 2-336-15,1 7-160 0,2 3-16 0,2 6-16 16,2 2-1264-16,1 5-240 0,4 3-48 0,1 3-16 15,3 3-1552-15,3 1-304 0</inkml:trace>
  <inkml:trace contextRef="#ctx0" brushRef="#br0" timeOffset="109950.99">12541 15226 28559 0,'-3'-15'2544'0,"-4"0"-2032"15,-1 0-512-15,0 0 0 0,-2-1 2944 0,-4 3 512 0,0 2 80 0,-3 0 32 0,-4 0-2880 0,-1 4-688 16,-3 3 0-16,2 3 0 0,0 2 0 0,1 4 0 16,-3 2-176-16,2 3 176 0,1 2-256 0,3 3 64 0,3 0 16 0,2 0 0 15,5 2 176-15,3 1-208 0,-1-1 80 0,7 2 128 16,4-2-224-16,1 1 80 15,3 1 16-15,3-2 0 0,4 0 128 0,1-2 0 0,1-2-144 0,4 2 144 16,1-1 0-16,2 1 0 0,1 0 0 16,1 1 0-16,0 1 128 0,1-1-128 0,-1 1 128 0,0-2-128 15,-4 2 0-15,-3-2 0 0,-1 2 128 0,-3-2-128 0,-5-1 0 16,0 1 0-16,-3-2 0 0,-3 0 128 16,-2 0 48-16,-3-1 0 15,-2-2 0-15,-4 1 0 0,-3 0 144 0,-2 0 48 0,-3-1 0 0,-5 1 0 16,-2 0-144-16,-2-1-32 0,-1-1 0 0,0 1 0 0,2-2-320 0,1-1-80 15,3-1-16-15,3-3 0 16,3-1-640-16,3-2-128 0,1-1-32 0,4-1 0 16,1-4-2496-16,7-5-496 0</inkml:trace>
  <inkml:trace contextRef="#ctx0" brushRef="#br0" timeOffset="110234.41">12732 15568 24927 0,'6'11'1104'0,"-3"-3"240"0,2 2-1088 0,-3 2-256 0,-1 4 0 0,-2 1 0 15,0 2 864-15,0 0 112 0,-2-1 32 0,2 1 0 0,1 1-176 0,2-2-16 0,1 0-16 0,2-1 0 16,0-3-224-16,3-1-32 0,2-1-16 0,3-1 0 16,3-2 160-16,3-1 16 0,3-4 16 0,3-2 0 15,0-3-160-15,2-3-48 0,-3-3 0 0,-2-3 0 16,-4-1 288-16,-1-2 48 0,-3-1 16 0,-3-3 0 16,-1-3 80-16,-3-2 16 0,-4-2 0 0,-3-1 0 15,-3-1-224-15,-3-1-32 16,-3 3-16-16,0 2 0 0,-6 1-208 0,-1 3-32 0,-3 3-16 0,-1 3 0 15,-1 2-240-15,2 2-64 0,-1 3 0 0,0 2 0 0,1 1-272 0,3 4-64 16,0 1-16-16,3 1 0 16,1 2-448-1,2 0-96-15,1 2 0 0,3 2-16 0,1 0-1648 0,2 1-336 0,1 0-64 0,2-1-14416 0</inkml:trace>
  <inkml:trace contextRef="#ctx0" brushRef="#br0" timeOffset="110504.25">13287 15147 23951 0,'-4'-11'2128'0,"-1"-1"-1696"0,1 1-432 0,-1 2 0 16,2 2 4912-16,3 7 896 0,0 0 176 0,0 0 32 16,0 0-4448-16,0 0-896 0,-7 7-176 0,3 5-48 15,-1 4-448-15,2 5 0 0,0 3-176 0,2 4 176 16,0 4-208-16,1 4 80 0,-1 1 128 0,1 4-208 15,0 3 208-15,0 0 0 0,0 0 0 0,-2 0-144 0,0 0 144 0,0-1 0 16,1-1 0-16,0-1 0 0,1-2 0 16,0-4-192-16,0-2 192 0,1-5-192 15,1-2-640-15,1-5-128 16,2-4-16-16,0-2-16 0,1-4-1584 0,2-5-320 0,0-1-64 16,4-4-16-16,-1-2-288 0,3-6-48 0</inkml:trace>
  <inkml:trace contextRef="#ctx0" brushRef="#br0" timeOffset="110773.51">13558 15526 31615 0,'-2'-14'1408'0,"2"7"272"0,-1-2-1344 0,0 1-336 0,0 0 0 16,1 8 0-16,-1-7 1664 0,1 7 256 0,0 0 48 0,0 0 16 15,0 0-832-15,0 0-144 16,0 0-48-16,4 7 0 0,0 3-640 0,-1 2-128 0,1 4-16 0,0 1-16 16,-1 2 32-16,0 2 16 0,0 0 0 0,2 1 0 15,-1 0-208-15,1-1 0 0,0-2 0 0,1-2 0 16,0 0 0-16,1-2 0 0,-1-4 0 0,2-1 0 15,1-2 192-15,0-4 0 0,-9-4 0 0,11 2 0 16,0-2 224-16,0-2 32 0,0-3 16 0,0-4 0 16,0-4 64-16,1-2 16 0,0-2 0 0,1-2 0 15,1-1-352-15,1-2-64 0,-1-3 0 0,-1 0-128 16,-1-1 0-16,2 4-320 0,-1 2 32 0,0 3 16 16,-1 0-1552-1,0 3-304-15,-2 2-64 0,1 2-16 16,-1 3-2016-16,0 4-384 0</inkml:trace>
  <inkml:trace contextRef="#ctx0" brushRef="#br0" timeOffset="111063.02">14055 15555 14735 0,'0'0'640'0,"0"0"160"15,0 0-640-15,0 0-160 0,6 8 0 0,-6-8 0 0,8 5 4320 0,1 0 832 16,-9-5 160-16,11 2 48 0,1-2-3168 0,0-1-624 0,1-2-128 0,1-2-32 16,2-1-624-16,0-1-128 0,1-2-16 0,0 0-16 15,-3 0-48-15,-1-2 0 0,-1-2 0 0,-2 1 0 16,-3 0-16-16,-1-1-16 0,-4-1 0 0,-2 3 0 15,-2 1-48-15,-1 2-16 0,-2 2 0 0,0 1 0 16,-2 2-224-16,-2 2-32 0,-2 2-16 0,-3 3 0 16,-1 4-208-16,-2 2 0 0,-2 5-144 0,1 2 144 15,-1 0-176-15,1 3 176 0,2 1-192 0,2 1 192 0,-2 0-144 16,3 0 144-16,0 0 0 0,3 0-144 16,1 0 144-16,5-1 0 0,2-5 0 0,2 1-128 15,2-3 128-15,3-1 0 0,3 0 0 0,2-4 0 16,2 0-256-16,3-2 16 15,4-3 16-15,5 0 0 16,4-4-464-16,5-2-80 0,4 0-32 0,4-2-12384 0,1-3-2464 0</inkml:trace>
  <inkml:trace contextRef="#ctx0" brushRef="#br0" timeOffset="111407.44">12843 16292 35935 0,'-29'7'1600'0,"11"-3"320"0,-1 2-1536 0,3-1-384 0,2 1 0 0,3 0 0 0,2 0 128 0,9-6-128 0,0 0 160 0,0 0-160 15,0 0 576-15,10 5 0 0,3-2 16 0,8-3 0 16,6-2-128-16,10-2-16 0,6-4-16 0,6 1 0 0,5-5 48 0,8 1 16 31,6-2 0-31,9 2 0 0,6-1-48 0,4-1-16 16,0-2 0-16,4-1 0 0,5 0-128 0,2 0-32 15,0 2 0-15,-3 0 0 0,-5-4-144 0,-2 4-128 0,-4 3 192 0,-8 2-192 16,-11 0 0-16,-9 3 0 16,-8 0 0-16,-8 3 0 15,-8 0-416-15,-9 0-32 0,-6 2-16 0,-17 1 0 16,0 0-1872-16,0 0-368 0,-12 3-80 0,-7 0-8192 15,-7 0-1632-15</inkml:trace>
  <inkml:trace contextRef="#ctx0" brushRef="#br0" timeOffset="111677.61">12935 16679 35007 0,'-12'3'1552'0,"12"-3"320"0,-8 2-1488 0,8-2-384 0,0 0 0 0,0 0 0 16,0 0 1232-16,15 2 176 0,6-1 48 0,5-1 0 15,3-3-832-15,10-4-176 0,7-5-16 0,10 0-16 16,9-1 0-16,6-1 0 0,3-2 0 0,4 0 0 16,3-3-224-16,4 1-64 0,6 2 0 0,0-2 0 15,-1-2 80-15,-1 3 16 0,-2 1 0 0,-1 2 0 0,-1 0-224 0,-11 2 128 16,-11 0-128-16,-8 2 0 0,-8 1 208 16,-8 1-48-16,-7 2-16 0,-7 1 0 0,-6 1 0 0,-5-1 0 15,-5 1 0-15,-9 4 0 0,0 0-144 16,0 0 0-16,-5-9 0 0,-3 2-176 15,-3 0-1424-15,-8 3-272 0,-2 0-64 0,-3 3-16336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8T11:55:51.443"/>
    </inkml:context>
    <inkml:brush xml:id="br0">
      <inkml:brushProperty name="width" value="0.05292" units="cm"/>
      <inkml:brushProperty name="height" value="0.05292" units="cm"/>
      <inkml:brushProperty name="color" value="#FF0000"/>
    </inkml:brush>
  </inkml:definitions>
  <inkml:trace contextRef="#ctx0" brushRef="#br0">4590 13483 15375 0,'0'0'672'0,"-1"-8"160"0,0 0-672 0,1 8-160 0,-3-7 0 0,3 7 0 15,-4-6 192-15,4 6 0 0,-4-7 0 0,-1 1 0 16,0 3 160-16,-1-1 32 0,6 4 16 0,-7-3 0 15,0 1 144-15,1 0 32 0,-2 1 0 0,0 1 0 16,0 1 128-16,1 2 48 0,-2 1 0 0,1 3 0 16,1 2-240-16,-2 3-64 0,0 3 0 0,2 3 0 0,1 3-320 0,0 2-128 15,-1 1 0-15,0 5 0 0,1 2 192 16,3-2-64-16,2 0-128 0,2-2 192 0,2 0-48 0,4-3-16 16,0-2 0-16,4-2 0 0,2-4 112 0,3-1 16 15,2-4 0-15,3-3 0 0,2-1 256 0,3-4 48 16,3-2 16-16,1-2 0 0,2-3 16 0,1-4 16 15,1-2 0-15,-4-2 0 0,-1-2 48 0,1-4 16 16,-1-3 0-16,-1 0 0 0,-2-1 32 0,-3-1 16 0,-1-1 0 0,-3-1 0 16,-2-3 48-16,-4 1 0 0,-3-2 0 0,-4 1 0 15,-2-1-288-15,-4-2-48 0,-4 0-16 16,-2 4 0-16,-4 2-80 0,-2 2-16 0,-4 2 0 0,0 4 0 16,-2 3-176-16,-2 4-144 15,1 3 192-15,-2 5-192 0,0 4 0 0,1 4-256 16,-1 3 32-16,-2 2 0 15,-3 2-400-15,-2 3-80 0,1 3 0 0,-1 1-16 16,0 2-784-16,1 1-160 0,3 0-16 0,4 0-16 0,4 0-1312 0,-1-2-256 0</inkml:trace>
  <inkml:trace contextRef="#ctx0" brushRef="#br0" timeOffset="312.98">4583 12989 18431 0,'-4'-11'1632'0,"2"-1"-1312"16,0 0-320-16,-1 2 0 16,0 1 2288-16,1 1 384 0,0 2 80 0,0 0 0 15,2 6-1776-15,0 0-352 0,0 0-80 0,0 0-16 0,0 0-288 0,0 0-64 16,-2 11-16-16,4 5 0 16,0 3-160-16,1 5 0 0,0 3 0 0,5 17-176 0,0 2 176 15,3 5 0-15,3 5 160 0,0 6-160 16,2 2 128-16,0 6-128 0,3 1 0 0,1 1 0 0,3-2 0 0,-3-4 0 15,-4-3 0-15,1-5 0 0,-3-3 128 0,-1-4-128 16,-1-5 0-16,0-2 144 0,-1-2-144 0,0-4 128 0,-1-4-128 16,-1-1 128-16,-1 0-128 0,-1-1 192 0,1-1-192 15,-1-3 192-15,-2-3-192 0,1-3 128 0,-1-1-128 0,1-4 128 32,-1-3-960-32,1-2-192 0,-2-4-32 0</inkml:trace>
  <inkml:trace contextRef="#ctx0" brushRef="#br0" timeOffset="1155.54">5204 14083 20271 0,'0'0'1792'0,"0"0"-1424"16,-5-4-368-16,5 4 0 0,0 0 768 0,0 0 64 0,0 0 32 0,0 0 0 15,0 0-432-15,-1 9-96 0,2 3-16 0,1 2 0 16,0 2-176-16,0 1-144 0,-1 2 192 0,2 8-192 0,1-1 192 16,-1-2-64-16,-1-2 0 0,1-1-128 15,1-2 160-15,-1-2-160 0,0 0 128 0,1-2-128 0,-2-3 224 0,0-1-32 16,-2-11-16-16,4 9 0 16,-4-9 272-16,0 0 48 0,0 0 16 0,0 0 0 0,0 0 416 0,0 0 96 15,3-7 0-15,-1 0 16 0,-1-4-432 0,0-4-96 16,0-2 0-16,-1-4-16 15,0-6-304-15,0 0-48 0,-1-4-16 0,0-1 0 0,-1-2-128 0,1 2 0 16,0 3 144-16,-1 2-144 0,2 2 0 0,0 4 0 16,0 3 0-16,2 4 0 0,0 3 288 0,0 3-16 15,0 3 0-15,-2 5 0 16,0 0-96-16,7 3-32 0,-1 3 0 0,4 4 0 0,-1 2-144 0,1 2 128 16,-1 1-128-16,2 3 128 0,-1 1-128 0,0-1 0 15,-2 2 0-15,1-1 128 0,0-2-128 0,0 2 0 16,-2 0 0-16,2 0 0 0,0-2 128 0,-1-1-128 0,-1-3 0 0,-1-1 128 15,1-1-128-15,-2-1 0 0,-5-10 0 0,6 10 0 32,-6-10-432-32,4 10-16 0,-4-10 0 0,0 0 0 15,0 0-1616-15,0 0-336 0,0 0-64 0,0 0-10400 0</inkml:trace>
  <inkml:trace contextRef="#ctx0" brushRef="#br0" timeOffset="1334.13">5254 14311 15663 0,'-5'2'1392'0,"-1"-1"-1120"0,-2-1-272 0,1 0 0 15,0 0 2400-15,2-1 416 0,5 1 96 0,0 0 16 0,0 0-1120 0,0 0-208 16,0 0-64-16,2-6 0 16,3-1-960-16,0-1-192 0,2 0-32 0,5-4-16 0,1-3-160 0,1 1-48 15,-1 0 0-15,4 0 0 0,1 1 32 0,-2 1 0 16,1 0 0-16,-2 0 0 31,-1-1-480-31,1 0-112 0,-1-1-16 0,-5 3-14208 0</inkml:trace>
  <inkml:trace contextRef="#ctx0" brushRef="#br0" timeOffset="1755.38">5182 13422 24879 0,'-13'-6'2208'0,"8"4"-1760"32,1-2-448-32,4 4 0 0,-3-4 1104 0,-1-1 144 0,4 5 32 0,-1-5 0 0,3-1-592 15,3 0-112-15,-1-2-32 0,2-1 0 0,1-1-160 0,3-1-48 0,2-1 0 16,0 1 0-16,1-3-160 0,0 1-48 0,0 0 0 0,-1-1 0 15,-1 1-128-15,2 0 0 0,0 0 0 0,5-4 0 32,-3 3-576-32,1 2-160 0,-6 3-32 0,-3 5-13184 0</inkml:trace>
  <inkml:trace contextRef="#ctx0" brushRef="#br0" timeOffset="1961.38">5243 13498 30063 0,'0'0'1328'0,"0"0"272"0,0 0-1280 0,0 0-320 16,0 0 0-16,0 0 0 0,4-5 192 0,0-2-16 15,2-1-16-15,1 0 0 0,3-2 176 0,3-2 48 16,3-2 0-16,0 0 0 0,1 0-112 0,0-2-16 16,2 1 0-16,1-1 0 0,-1-1-256 0,0 2-144 15,2-1 16-15,7-7 0 16,-3 1-2496-16,0 0-512 0</inkml:trace>
  <inkml:trace contextRef="#ctx0" brushRef="#br0" timeOffset="2229.44">5663 12981 22335 0,'-14'6'992'0,"9"-1"208"0,-2 3-960 0,1 2-240 0,-1 1 0 0,2 3 0 16,0 3 608-16,2 0 80 0,2 1 16 0,-1 1 0 15,4-1-256-15,2 1-32 0,2-1-16 0,1-1 0 16,3 1 96-16,1-3 16 0,2-2 0 0,3-2 0 0,-3-2 64 0,2-2 0 15,2-3 16-15,1-2 0 0,0-3 48 16,2-2 0-16,0-3 0 0,0-2 0 0,-2-3 208 0,0-5 48 16,-2 0 16-16,-1-2 0 0,-3-2-64 0,0-2-16 15,-4-3 0-15,-3-2 0 0,-3-4-208 16,-2 0-48-16,-2 0-16 0,-2 3 0 16,-4 0-240-16,-2 4-64 0,-3 3 0 0,0 4 0 0,-2 5 48 0,0 4 0 15,0 2 0-15,-1 4 0 0,1 4-304 0,1 4 0 16,0 3 0-16,-3 12 0 15,2 0-1344-15,4 3-240 0,3 2-32 0,3-6-10096 16,3 3-2000-16</inkml:trace>
  <inkml:trace contextRef="#ctx0" brushRef="#br0" timeOffset="3519.48">19704 13117 20271 0,'-9'-3'1792'0,"-1"1"-1424"0,-1 0-368 0,0 2 0 0,-1 0 160 0,0 2-32 0,0 1-128 0,-1 4 192 16,0 1 384-16,-3 3 64 16,1 3 0-16,1 3 16 0,-2 1-160 0,3 2-48 0,1 0 0 0,2 1 0 15,2 1-144-15,2 0-48 0,2 0 0 16,4-1 0-16,4-3-96 0,2-1-32 0,3-2 0 0,3 0 0 31,4-4 128-31,2-2 32 0,5-2 0 0,4-3 0 0,3-4 32 0,0-1 16 0,1-1 0 0,1-4 0 16,1-4 112-16,-1-2 32 0,0-4 0 0,-1-1 0 15,-1-3 96-15,0-1 32 0,-1-1 0 0,-3 1 0 16,-3 0-16-16,-2-1 0 0,-3 0 0 0,-4-1 0 16,-4 0-256-16,-3 0-48 0,-3 0-16 0,-6 1 0 15,-2 0 64-15,-2 3 16 0,-4 2 0 0,-3 3 0 0,-3 2 32 0,0 2 0 16,-2 1 0-16,0 4 0 15,1 2-384-15,-3 1 0 0,-2 2 0 0,1 3-192 16,3-1-400-16,-4 3-96 0,0 4-16 0,-1 1 0 16,-4 1-640-16,1 3-144 0,-1 4-32 0,2-2-7968 15,1-1-1600-15</inkml:trace>
  <inkml:trace contextRef="#ctx0" brushRef="#br0" timeOffset="3857.95">19800 12690 11967 0,'-18'-17'528'0,"7"6"112"0,-2-2-512 0,2 0-128 0,1 1 0 0,2 2 0 0,0 2 2992 0,1 3 560 16,7 5 112-16,-5-5 32 15,5 5-2176-15,0 0-432 0,0 0-96 0,0 0-16 0,0 0-432 0,0 0-96 0,0 0 0 0,3 13-16 16,1 4-304-16,2 2-128 0,-1 2 128 15,3 5-128-15,0 5 160 0,-1 4-160 16,0 3 192-16,-2 6-192 0,0 4 176 0,-1 3-176 16,0 6 160-16,0 1-160 0,3 1 176 0,-1-2-176 15,0-2 192-15,-1-3-192 0,0-3 128 0,0-3-128 16,-1-4 0-16,2-2 0 0,-1-2 0 0,1-4 0 16,-2-5 128-16,2 0-128 0,-2-1 128 0,1-2-128 15,-2-3 144-15,1-1-144 0,0-3 0 0,0-1 0 16,-1 0 0-16,1-1 0 15,0-2-2480-15,-1-3-384 0,0 0-80 0,-3-12 0 0</inkml:trace>
  <inkml:trace contextRef="#ctx0" brushRef="#br0" timeOffset="4183.26">20226 13466 12895 0,'0'0'1152'16,"1"-8"-928"-16,-1-2-224 0,0 1 0 0,0 9 2960 16,0-9 560-16,0 9 96 0,0-8 32 15,0 8-1648-15,0 0-320 0,0 0-64 0,0 0-16 0,0 0-640 0,0 0-144 16,0 0-32-16,0 0 0 0,-5 7-480 0,2 4-112 15,1 2 0-15,1 4-16 0,1 0-176 0,0 2 0 16,1 2 144-16,1-1-144 0,0-2 0 0,1 1 0 16,3 1 0-16,-3 0 0 0,2-1 0 0,0 2 0 0,1-3 0 0,-1 0 0 31,2-2-704-31,-2-2-48 0,1-2-16 0,-1-1 0 16,1 0-2016-16,-1-2-416 0,-5-9-64 0,10 10-32 0</inkml:trace>
  <inkml:trace contextRef="#ctx0" brushRef="#br0" timeOffset="4516.57">20197 13601 29663 0,'-21'-13'1312'0,"9"7"272"0,-2-1-1264 0,0 1-320 16,0-1 0-16,2 0 0 0,2 1 528 0,2-1 48 15,4 0 16-15,0 0 0 0,3 0-80 0,2 1-32 16,2-3 0-16,6 2 0 0,0 0-320 0,4-2-160 0,3-2 160 0,3 0-160 15,3 1 144-15,1 0-144 0,0-1 128 0,-1 2-128 16,0 0 240-16,-2 3-48 16,1 1 0-16,-1 4 0 0,-2 4-192 0,-1 0 144 15,-5 1-144-15,-1 5 128 0,0 3-128 0,-1 1 0 0,-5 2 144 0,1 1-144 0,-2 2 128 0,-4 3-128 16,-2 1 160-16,-3-1-160 0,-3 1 192 0,-1 0-48 16,0 1-16-16,-3-2 0 15,-4-1 0-15,-2 0 0 0,2-2 0 0,-1-1 0 0,2 0 0 0,-1-2 0 0,1-1 0 16,3-3 0-16,1-2-128 0,2-1 0 0,3-2 144 15,6-6-144-15,0 0-240 0,0 0-112 0,0 0-32 0,0 0 0 32,0 0-1888-32,8-11-384 0,3-1-80 0,2-6-16 0</inkml:trace>
  <inkml:trace contextRef="#ctx0" brushRef="#br0" timeOffset="4835.93">20578 12898 30575 0,'-10'-9'1344'16,"4"4"304"-16,6 5-1328 0,-4-5-320 0,4 5 0 0,0 0 0 16,-3-8 336-16,3 8 0 0,5-6 0 15,1-1 0-15,2 0-16 0,4 1 0 16,2 0 0-16,2 0 0 0,1-2-160 0,1 0-32 16,1 0-128-16,0-2 192 0,-2 0-192 0,2 1 0 0,-4 0 0 0,1 1-160 15,-2 1-656-15,-1 1-128 0,1 2-16 16,-6 3-12800-16</inkml:trace>
  <inkml:trace contextRef="#ctx0" brushRef="#br0" timeOffset="5000.01">20637 13018 27231 0,'0'0'1216'0,"0"0"240"0,-7-2-1168 0,7 2-288 16,0 0 0-16,0 0 0 0,0 0 768 0,0 0 112 15,0 0 16-15,0 0 0 0,7-6-368 0,4-2-64 16,4 0-16-16,3 0 0 0,1-3-96 0,2 0-32 15,1-3 0-15,0 1 0 0,3-1-320 0,0-1 0 16,1-2 0-16,0-2 0 16,1 1-1984-16,3-3-448 0,1 1-112 0</inkml:trace>
  <inkml:trace contextRef="#ctx0" brushRef="#br0" timeOffset="5317.8">21268 12496 20271 0,'0'0'1792'0,"0"0"-1424"0,0 0-368 0,-7 2 0 15,7-2 1296-15,-9 6 192 0,1 0 48 0,3 4 0 16,-1 1-688-16,2 3-128 0,-2 1-16 0,3 1-16 16,0 1-432-16,1 1-96 15,2 0-16-15,3 1 0 0,1-3-144 0,4 1 0 0,0-1 0 0,3 0 128 16,4-3-128-16,0-2 192 0,2-2-192 0,2-1 192 0,2-4 144 0,1-2 48 16,1-3 0-16,1-2 0 0,-1-4 240 15,1-2 48-15,-3-4 16 0,0-2 0 0,-3-3 256 0,-3-3 48 16,-2-3 16-16,-3-2 0 0,-4-3-80 15,-3 0-16-15,-2 0 0 0,-4 0 0 0,-4 1-288 0,-3 2-64 16,-3 3-16-16,-4 2 0 0,-1 4 32 16,-3 2 16-16,-1 3 0 0,0 3 0 0,-1 5-368 0,0 2-80 15,0 3-16-15,2 2 0 0,2 2-304 0,0 2-64 16,-1 4-16-16,2 5 0 16,1 1-1728-16,3 5-336 0,1 0-80 0,5-5-14592 15</inkml:trace>
  <inkml:trace contextRef="#ctx0" brushRef="#br0" timeOffset="12250.13">11742 14373 3679 0,'0'0'320'0,"3"12"-320"0,-2 0 0 0,0 1 0 16,0 0 816-16,0 1 80 15,0-1 32-15,1 0 0 0,0 0-720 0,0 0-208 16,-2-1 0-16,1 1 128 0,-1-1-128 0,0-1 0 0,0 0 0 0</inkml:trace>
  <inkml:trace contextRef="#ctx0" brushRef="#br0" timeOffset="12958.7">11628 11930 5007 0,'1'-6'208'0,"-1"6"64"0,0 0-272 0,0 0 0 0,0 0 0 0,0 0 0 0,1 7 0 16,1 2 0-16,-1 0-208 0,1 2 80 0,0 4 128 15,1 1-128-15,0 2 128 0</inkml:trace>
  <inkml:trace contextRef="#ctx0" brushRef="#br0" timeOffset="13291.59">11740 13571 5519 0,'-1'23'240'0,"2"-4"64"0,1 3-304 0,1 2 0 0,0-1 0 0,0 3 0 16,-1 3 0-16,1 1 128 0,-1 2-128 0,0 1 0 15,0 2 0-15,-2 2 0 0,0 1 0 0,-2 0-144 0,1 2 144 0,0-2 0 16,1 0 0-16,0-2 0 16,0-1 0-16,0-2 0 0,0-2 0 0,0 1 0 0,0 0 0 0,0-4 0 15,-1 0 0-15,1-2 0 0,1 1 0 0,0-1 144 16,0 0-144-16,-1 2 0 0</inkml:trace>
  <inkml:trace contextRef="#ctx0" brushRef="#br0" timeOffset="14359.11">11586 15135 4607 0,'0'0'192'0,"0"0"64"0,0 0-256 0,0 0 0 15,0 0 0-15,0 0 0 0,0 0 2368 0,-8 0 416 16,2 2 96-16,-3 2 0 0,-1-1-1920 0,0 1-400 15,0 0-80-15,0 1-16 0,1 2-64 0,-2 0-16 16,-4 2 0-16,3 1 0 0,0 1 64 0,1 3 0 16,1 2 0-16,1 0 0 0,2 0-96 0,-1 2-16 15,4 1 0-15,1 0 0 0,2-2-192 0,2 1-144 0,2 0 192 16,1-2-192-16,3-1 128 0,1 0-128 16,2-2 0-16,3-1 0 0,3-2 448 0,0-1 0 0,2-3-16 15,1-1 0-15,2-2-48 0,-1-1 0 0,2-3 0 16,-1-1 0-16,0-2-64 0,0-3 0 0,0-2-16 0,1-1 0 15,-1-2 32-15,0-3 16 0,-1-2 0 0,-2 1 0 16,0-1 128-16,-3 0 32 0,0-3 0 0,-3 0 0 16,-1-1-192-16,-1 0-48 15,-5-1 0-15,-2 1 0 0,-1 0-64 0,-4 3-16 0,0 0 0 0,-2 3 0 0,-3 2 192 0,-2 0 48 16,-3 2 0-16,0 3 0 16,-2 1-176-16,-1 4-48 0,-2 2 0 0,-1 3 0 0,-1 1-448 0,-1 4-80 15,0 0-32-15,-1 3 0 16,2 1-544-16,0 3-128 0,-2 0 0 0,0 0-16 15,-1-1-240 1,1 3-32-16,3 0-16 0,3-1-6016 0,2-3-1200 0</inkml:trace>
  <inkml:trace contextRef="#ctx0" brushRef="#br0" timeOffset="14658.41">11650 15006 15135 0,'-2'-19'672'0,"0"5"144"0,-2-1-656 0,2 0-160 16,0-1 0-16,0 3 0 0,-1 2 1680 0,1 1 304 16,0 1 64-16,1 3 16 0,1 6-528 0,0 0-128 15,0 0 0-15,0 0-16 0,0 0-784 0,0 0-160 16,0 0-16-16,-6 10-16 0,3 1-224 0,1 3-32 16,0 3-16-16,1 5 0 0,1 4 208 0,0 1 32 0,0 1 16 0,2 3 0 15,0 2-144-15,2 3-48 0,0 2 0 0,-1 3 0 16,0 1-80-16,2 0 0 0,0-1-128 0,2 1 192 15,-1-1-192-15,0-1 144 0,-1-2-144 0,1-1 128 0,-2 0-128 0,2-2 0 16,-2-1 144-16,1-1-144 16,-1-3 0-16,-3-2 0 0,1 0 0 0,-1-2-192 15,1 0-768-15,-1-2-144 16,-1-2-48-16</inkml:trace>
  <inkml:trace contextRef="#ctx0" brushRef="#br0" timeOffset="14897.07">11840 15728 24879 0,'0'0'1088'0,"-5"-6"256"16,-1 2-1088-16,6 4-256 0,0 0 0 0,0 0 0 0,0 0 608 0,0 0 64 0,-3 8 16 0,1 1 0 0,1 2-688 0,1 1 0 15,1 0 0-15,0 1 0 16,0 0 0-16,2 3 0 15,-2-1 0-15,2 0 0 0,-1-1 0 0,0 1 0 0,1 0 0 0,1-1 0 16,-1-2-320-16,1 0 64 0,0 0 16 0,1-1 0 16,-2-2-1008-16,2-3-208 0,-5-6-32 0</inkml:trace>
  <inkml:trace contextRef="#ctx0" brushRef="#br0" timeOffset="15340.8">11860 15856 9215 0,'-5'-14'400'0,"1"7"96"0,0-3-496 0,-1 0 0 0,1 0 0 0,1-1 0 16,-1-1 2944-16,2-1 512 0,2-1 80 0,0 2 32 16,0 0-1968-16,2 1-400 0,1 0-80 0,0-1-16 15,1 0-272-15,3 1-48 0,2 1-16 0,1 0 0 16,-2-1-144-16,3 1-48 0,3 2 0 0,0 1 0 16,0 0-192-16,-1 3-32 0,0 2-16 0,-2 1 0 15,-2 2-208-15,0 1-128 0,-1 1 160 0,0 2-160 16,-8-5 144-16,3 11-144 0,-2 0 128 0,-2 2-128 0,-3 3 0 15,-3 2-144-15,-1 1 0 0,-1 2 0 16,0-1 144-16,-2-1 0 0,-2-2 0 0,2-2 0 0,2-1 0 0,0 0 0 16,0-3 0-16,2-2 0 0,3-1 0 0,4-8 0 15,-3 7 160-15,3-7-160 0,0 0 224 0,0 0-48 16,0 0-16-16,3 7 0 0,-3-7-160 0,9 4 0 16,1-3 144-16,0-1-144 0,1-1 0 0,1 0 0 15,2-3 0-15,-1 2 0 0,3 1 0 0,0-1 0 16,-1 0 0-16,2 1 0 0,-3 1 128 0,-1 1-128 15,-2 1 160-15,-1 1-160 0,-1 2 160 0,-9-5-160 16,8 6 160-16,-3 2-160 0,-5-8 192 0,4 10-48 0,-3 0-16 0,-2 0 0 16,-4-2 192-16,0 1 16 15,-4 0 16-15,-1 0 0 0,-2 0 96 0,-2 0 32 0,-3 1 0 0,2-1 0 16,-4 0-208-16,1 0-32 0,1-2-16 0,-1 1 0 16,1 0-224-16,-1-3 144 0,2 0-144 0,1-1 128 31,3 1-560-31,1-1-112 0,1 0-32 0,3 0-15808 0</inkml:trace>
  <inkml:trace contextRef="#ctx0" brushRef="#br0" timeOffset="17296.02">15155 11996 6447 0,'0'0'576'0,"0"-10"-576"0,0 1 0 0,0 9 0 0,1-9 544 0,-1 9 0 16,1-9 0-16,-1 9 0 0,0 0-208 0,0 0-32 16,0 0-16-16,0 0 0 15,0 0-288-15,4 10 0 0,1 2 0 0,-2 3-144 0,0 1 144 0</inkml:trace>
  <inkml:trace contextRef="#ctx0" brushRef="#br0" timeOffset="17586.56">15141 12864 3679 0,'5'13'320'0,"-2"-3"-320"0,0-2 0 0,2 3 0 0,0 0 1376 0,1 2 208 0,-2-1 32 16,2 1 16-16,0 1-1136 0,0 2-240 0,-2 0-32 0,1 3-16 15,0 2-208-15,1 0 176 0,-2-2-176 0,0 2 160 31,1 2-160-31,-2 4 128 0,-1 0-128 0,-1 1 128 0,-1-1-128 0,0 2 128 16,0-3-128-16,0 1 128 0,0-3-128 0,1-2 0 16,2-1-192-16,-1 0 192 0,-1 1-240 0,1-1 80 15,0-3 16-15,2 2 0 0,-1 1 144 0,0-1-192 16,-1-2 192-16,1 4-192 0,-1 0 192 0,0 2-160 16,-1-1 160-16,0 0-160 0,-1 0-96 0,0 1-32 15,-1 1 0-15,-1 1 0 16,-1-2-640-16,-2-1-128 0,0-1-32 0</inkml:trace>
  <inkml:trace contextRef="#ctx0" brushRef="#br0" timeOffset="17774.93">15204 14132 2751 0,'0'21'256'0,"0"-6"-256"0,-1 2 0 0,1 0 0 15,0 1 1328-15,1 1 208 0,1 0 64 0,0 3 0 16,0 3-512-16,0-1-112 0,-1 2-16 0,1 1 0 16,-1 1-304-16,1 1-64 0,1-2-16 0,0 2 0 15,-1 1-160-15,1-3-32 0,2-1-16 0,-1 0 0 16,1-1-176-16,-2-2-16 0,-1-1-16 0,0-1 0 15,-1-2 0-15,0-1 0 0,-1 1 0 0,0-2 0 16,-1-2 96-16,0 0 0 0,-1 0 16 0,1-1 0 16,0-1-80-16,-1 0-32 0,-1 0 0 0,1-1-5440 15,1-1-1088-15</inkml:trace>
  <inkml:trace contextRef="#ctx0" brushRef="#br0" timeOffset="18378.43">15228 15205 6447 0,'0'0'576'0,"0"0"-576"0,0 0 0 0,0 0 0 0,-5-4 2240 0,-2 2 352 15,7 2 64-15,-9 0 16 0,1 1-1488 0,-1 2-288 0,-2 2-64 0,1 3-16 16,-1 6-160-16,0 0-16 16,-1 0-16-16,1 3 0 0,0 1 16 0,2 2 0 15,0 0 0-15,4 0 0 0,0 0-384 0,4 1-64 16,2-2 0-16,3 0-16 0,-1-2-176 15,3-2 0-15,5-2 0 0,3 0 128 0,0-3-128 0,2-1 0 16,2-3 0-16,1-3 128 0,2-3 144 0,1-2 32 16,-4-2 0-16,2-2 0 0,0-3 80 0,-1-1 0 0,-1-1 16 15,-1-2 0-15,-3-1 0 0,-1-3 0 0,-2-1 0 0,-2 0 0 16,-3-3-48-16,-4 0-16 0,-1-1 0 0,-2 1 0 16,-1 0-48-16,-4 2-16 0,-2 2 0 0,-3 0 0 15,-4 1 176-15,0 3 48 0,-1 2 0 0,0 3 0 0,-2 2-176 0,-1 3-16 16,0 2-16-16,-2 2 0 0,0 1-464 0,0 3-80 15,-1 2-32-15,-1 3 0 16,-1 1-1088-16,2 3-224 0,2-1-32 0,3 1-11104 16</inkml:trace>
  <inkml:trace contextRef="#ctx0" brushRef="#br0" timeOffset="18679.57">15300 14984 13823 0,'-9'-14'1216'16,"0"0"-960"-16,-1-1-256 0,1 3 0 15,-2 2 3056-15,2 1 560 0,0 0 112 0,2 2 32 0,2 3-2288 0,5 4-448 0,0 0-80 0,0 0-32 16,0 0-720-16,-6 6-192 16,3 3 0-16,1 4 0 15,1 5 0-15,-1 5-176 0,2 3 48 0,0 4 0 0,0 2 128 16,2 4 176-16,0 3-48 0,0 3 0 0,0 3 0 0,1 1-128 15,2 1 192-15,0 2-64 0,2 0-128 0,0-2 0 0,-3 0 0 0,0-4 128 16,0-3-128-16,-2-1 160 16,-2-3-160-16,0 0 160 0,0-2-160 15,-1-3 192-15,-1-4-192 0,-1-2 192 0,1-1-368 0,-1-1-64 16,1 0-16-16,-1-2 0 16,0-2-1920-16,0-4-400 0,1-1-80 0</inkml:trace>
  <inkml:trace contextRef="#ctx0" brushRef="#br0" timeOffset="19011.39">15532 15714 11055 0,'0'0'480'0,"0"0"112"0,0 0-464 0,0 0-128 0,0 0 0 0,0 0 0 15,0 0 2512-15,0 0 496 0,0 0 80 0,0 0 32 16,0 0-2096-16,-3-6-400 0,3 6-96 0,-5-5-16 15,1-3 48-15,-1 2 0 0,1 2 0 0,-3-1 0 16,-1-3-176-16,0 2-48 0,-1 3 0 0,0 0 0 16,0 1 32-16,0 2 0 0,-2 2 0 0,0 2 0 15,0 2-112-15,-2 1-32 0,1 3 0 0,1 2 0 16,-1 5 0-16,0 2 0 0,-1 1 0 0,2 2 0 16,2 0-96-16,3 2-128 0,-1 0 176 0,4-2-176 15,2-4 128-15,2-1-128 0,2-3 0 0,4-2 0 0,4-2 0 0,0 0 0 16,2-2 0-16,2-3 0 0,3-2 1024 0,3-5 80 15,2 0 32-15,1-2 0 16,1-3-1632-16,3-2-320 0,0-2-64 0,2-1-16 16,-4-3 720-16,1-2 176 0,-1-1 0 0,-2-1-9408 15,-2 0-1840-15</inkml:trace>
  <inkml:trace contextRef="#ctx0" brushRef="#br0" timeOffset="66943.64">1444 5779 18431 0,'-16'-3'816'0,"7"0"160"0,0-4-784 0,1 3-192 16,0-1 0-16,2 1 0 0,-1-1 576 0,2 0 64 15,5 5 0-15,-5-5 16 16,2-2-320-16,1 2-64 0,2 5-16 0,1-9 0 16,1-1-256-16,3 0 0 0,-2 0 0 0,3 0 0 0,3 0 0 0,2 0 0 15,2-2 0-15,2 1-144 0,0 0 144 0,3 0-128 16,-3 0 128-16,3 1-128 0,1 0 128 0,-1 2 0 0,2 0 0 15,-1 1 0-15,-1 1 0 0,1 0 176 16,0 1-48-16,3 1 0 16,2 2 48-16,-2 0 0 0,0 0 0 0,2 1 0 0,0 0-176 15,2 0 128-15,0-2-128 0,3 1 128 0,0-1-128 16,1 1 192-16,-1-3-192 0,-1 0 192 0,1-2-192 0,-3 3 192 0,-3 0-192 0,-1 1 192 16,-3-2-192-16,1-2 0 0,-2 0 144 15,0 3-144-15,-3 0 144 0,-2 0-144 0,-2 1 192 16,-2 0-192-16,-9 3 0 0,7-4 0 0,-7 4 0 0,0 0 0 31,0 0-384-31,0 0-64 0,0 0-32 0,-9 3 0 0,-3 0-416 0,-3 1-96 16,-3 3-16-16,-1 1 0 15,-2-2-768-15,-2 3-144 0,-5 0-48 0,-2 1 0 0,-2 0 1328 0,-1-2 256 0,-3 1 48 0,3-3 16 16,2-3 2240-16,4-1 448 0,0-2 80 0,4 0 32 0,1-1-944 0,3-1-192 16,1-1-48-16,1-1 0 0,3 0-672 0,2 0-144 31,2-2-32-31,1-1 0 0,2 1-176 0,0 1-32 0,0 1-16 0,7 4 0 0,-5-7-224 0,1 1-128 15,4 6 128-15,-5-8-208 0,1 0 208 0,4 8 0 16,-1-7 0-16,1 7-144 0,0-8 144 0,0 8 0 16,0 0 0-16,5-7 0 0,-5 7 208 0,9-5-16 0,1 2-16 15,1 0 0-15,1 1 16 0,3 1 16 0,3 0 0 0,2 0 0 16,1 1 64-16,2 0 16 16,0 0 0-16,2 1 0 15,2 0-288-15,1 0 0 0,2 0 0 0,0-1 0 0,1 0 128 0,-2 0-128 0,-3-1 0 0,-1 1 0 16,-2-1 160-16,-1 1-160 0,-1 0 128 0,-3 0-128 15,-1-1 144-15,-2 1-144 0,0 1 160 0,-2 0-160 16,-1 0 256-16,-1-1-64 0,-2-1 0 16,-1 1 0-16,-8 0 256 15,10 2 64-15,-10-2 0 0,0 0 0 0,9 2-64 0,-9-2-16 0,0 0 0 0,0 0 0 16,0 0-32-16,0 0 0 0,0 0 0 16,0 0 0-16,0 0-176 0,0 0-32 0,0 0-16 0,-8 2-10464 15,1-1-2080-15</inkml:trace>
  <inkml:trace contextRef="#ctx0" brushRef="#br0" timeOffset="81978.63">13217 6736 17855 0,'0'0'784'0,"0"0"176"0,-1-6-768 0,1 6-192 0,0 0 0 0,0 0 0 16,0 0 0-16,0 0-144 15,0 0 144-15,0 0-208 0,0 0 208 0,0 0-176 0,0 0 176 16,0 0-160-16,0 0 160 0,11 1-128 0,0-2 128 15,3 1-128-15,2 1 128 0,3 0-128 0,3 1 128 0,2-1-128 16,2-1 128-16,2 0 0 0,0 0-144 0,1-1 144 16,0 1 0-16,1-1-176 15,2-1 176-15,2 0-128 0,1 1 128 0,3 0 0 0,3-2 0 16,2 2 0-16,2 0 0 0,1 1 0 0,-2-1-160 0,0 0 160 0,-1-1-128 0,0 1 128 16,-1 1 0-16,3 0 0 0,1 1 0 0,3 0 0 15,4 0 0-15,-1-1 0 16,-3-1 0-16,1 1 0 0,-1 1 144 0,3 1-144 15,0-1 0-15,4 1 0 0,3 1 0 0,0-2 0 0,-1 1 176 16,-2-2-48-16,-2 0-128 0,1-1 192 16,0-1 112-16,5 1 16 0,6-1 0 0,-2 2 0 0,-3-2-144 15,-2 0-32-15,-1 0 0 0,3 1 0 0,4-1-16 0,1 0-128 0,0 2 192 16,-1-1-64-16,-3-1-128 16,0 0 0-16,0 0 0 0,4 1 0 0,5 1 0 15,-2 0 0-15,-3-1 0 0,-2-3 0 0,-2 1 0 16,2 2 0-16,2 1 0 0,0 0 0 0,0 0 0 0,-3 0 128 15,-4-2-128-15,-4 1 128 0,-1-1 176 16,-1 4 16-16,1 0 16 0,-2-1 0 16,-2-1-112-16,-4-1-32 0,-3 0 0 0,-6-2 0 15,-4 1 192-15,-3 0 48 0,-2 0 0 0,-3 0 0 0,-5-2 272 0,-2 1 64 16,-3 1 16-16,-1 0 0 0,-4-2-16 0,-3 2-16 16,-7 2 0-16,7-4 0 0,-7 4-176 0,0 0-48 0,0 0 0 0,0 0 0 15,3-7-144-15,-3 7-16 0,0 0-16 0,0 0 0 31,0 0-720-31,0 0-144 0,0 0-16 0,0 0-12784 0</inkml:trace>
  <inkml:trace contextRef="#ctx0" brushRef="#br0" timeOffset="84279.16">10125 6787 10703 0,'0'0'464'0,"0"0"112"0,0 0-448 0,0 0-128 0,0 0 0 0,0 0 0 15,0 0 1216-15,0 0 208 0,-4-1 48 0,4 1 16 16,-5-3 144-16,5 3 32 0,-2-5 0 0,0 1 0 0,0-2-384 16,2 6-80-16,0-5-16 0,2-2 0 0,1 0-208 0,2-2-32 15,1-1-16-15,1 0 0 0,1-1-288 16,2 0-48-16,2 0-16 0,2 1 0 16,1-2-320-16,2 0-80 0,-2-1-16 0,2 2 0 15,-2 1 0-15,2 0 0 0,1 3 0 0,0 2 0 0,-2 0-160 0,0 2 128 16,-1 2-128-16,1 1 128 0,-1 0-128 0,0 1 128 15,0 1-128-15,-1 2 128 0,-1 1-128 16,-1 1 128-16,-1 0-128 0,0 1 128 16,-1 0-576-16,-1 2-112 0,0 0-16 0,-1 0-16 15,-2 0-1872-15,0-1-368 0,-3 0-80 0,-1 0-8144 0</inkml:trace>
  <inkml:trace contextRef="#ctx0" brushRef="#br0" timeOffset="84518.21">10424 6685 11967 0,'-11'-12'1072'0,"5"6"-864"16,-2-2-208-16,0 1 0 0,0 0 2080 0,-2 1 368 0,-1 0 80 0,0 2 16 15,1 0-240-15,0 3-32 0,0 2-16 0,1 2 0 16,2 0-944-16,0 2-192 0,1 2-32 0,1 2-16 16,-1 3-448-16,1 3-96 0,1 2-16 0,-3 3 0 15,1 2-32-15,2 2-16 0,-1 1 0 0,0 0 0 16,3 1-256-16,0 1-48 0,-4 1-16 0,3 0 0 16,1 1-144-16,1-2 0 15,0 1 0-15,2-3 128 0,0-1-128 0,1-2 0 0,2-2 0 0,1-2 0 0,0-2-144 0,2 0-112 16,2-4-32-16,1-2 0 15,1-3-928-15,2-1-192 0,3-3-48 0,2-3 0 16,-3-3-336-16,3-4-64 0,2 0 0 0,-1-3-6224 16,1-2-1248-16</inkml:trace>
  <inkml:trace contextRef="#ctx0" brushRef="#br0" timeOffset="84900.02">10537 7037 4607 0,'10'-8'192'0,"-10"8"64"0,0 0-256 0,0 0 0 0,0 0 0 0,0 0 0 0,0 0 4688 0,0 0 896 0,1 7 176 16,-2 0 48-1,1 1-3568-15,-2 1-720 0,1 1-144 0,0 1-32 16,0 2-640-16,-1 0-128 0,0 0-16 0,0 1-16 0,0 0-32 0,2-1 0 0,-3 0 0 0,2 0 0 15,0 1-192-15,1-2-64 16,0-1 0-16,0-1 0 0,1-3-128 0,0 0-128 16,-1-7 192-16,0 0-192 15,0 0 256-15,7 1-48 0,-1-2-16 0,1-2 0 0,0-3 64 0,0 0 16 0,2-4 0 0,0-1 0 16,1 0-272-16,1-1 160 0,1-1-160 0,0 1 128 16,0 2-128-16,1 1 0 0,-1 0 0 0,-2 4 0 15,-1 2 0-15,-1 2 0 0,-1 2 144 16,-1 1-144-16,1 2 144 0,-2 1-144 0,1 3 192 15,-1-1-192-15,1 2 208 0,-1 0-64 0,-1 0-16 0,2 1 0 0,-1 1-128 0,1 0 128 16,1-1-128-16,-4-3 128 16,3 0-128-16,2-2 0 15,0 0 0-15,0-2 0 0,-2-1 160 0,1-1-160 0,-1-1 192 0,2-2-192 16,0-1 240-16,-1-3-64 0,2 0-16 0,0-2 0 16,1 0 16-16,0 0 0 15,0-1 0-15,-1 1 0 0,-1 2-176 0,1 0 160 0,0 2-160 0,0 1 160 16,-1 1-160-16,0 2 0 15,0 0 0-15,0 1 0 0,-1 2 0 0,2 0 0 0,0 0 0 16,1 2 0 0,1-1-768-16,0 0-48 0,1 2 0 0,-1-1 0 0,2 1-2256 0,3-1-464 15,0 1-96-15,0-2-9296 0</inkml:trace>
  <inkml:trace contextRef="#ctx0" brushRef="#br0" timeOffset="85503.32">11258 7123 10127 0,'-3'-9'448'0,"3"9"96"0,-3-5-544 0,-1 1 0 0,0 0 0 0,4 4 0 15,-5-3 4112-15,5 3 720 0,-7 0 144 0,0 1 16 16,3 2-3056-16,-2 0-608 0,1 1-128 0,-1 3-32 16,0 2-704-16,0 1-144 0,1 1-16 0,2 0-16 0,-2 0-96 0,3 0 0 15,0 0-16-15,1 0 0 0,1 0-48 0,1-1-128 16,0-1 192-16,1 0-64 0,1-2-128 0,2-2 0 16,-5-5 144-16,6 4-144 0,2-2 0 0,-2-2 128 15,1-1-128-15,0-3 0 16,2-3 128-16,-1-1-128 0,0-1 128 0,0-1-128 0,-2-1 176 0,2 0-48 15,-2 0 0-15,0 0 0 0,1 1 128 0,-1 2 32 16,0-1 0-16,-1 1 0 0,0 4 64 0,-5 4 16 16,0 0 0-16,0 0 0 0,6 0-144 0,-6 0-32 15,7 3 0-15,-1 3 0 0,-1-1-192 0,1 1 0 16,-1 0 0-16,1 2 0 0,0 1 0 0,1-1 0 16,-1 0-128-16,1-1 128 15,1 0-768-15,0 1-32 0,1-1-16 0,0-2 0 16,0 1-832-16,2-2-160 0,0-1-48 0,1 0 0 15,-1-3-1408-15,-1-1-304 0,-1-2-48 0,-1 0-16 16,1-1 1264-16,-3-2 240 0,1 1 48 0,-1-2 16 16,-1 0 944-16,-1 1 192 0,-1-1 32 0,-1 2 16 0,2-1 2720 0,-4 6 528 15,3-5 128-15,-3 5 0 0,0 0-160 0,0 0-32 0,5-4-16 0,1 3 0 0,-1 2-880 0,2 3-192 16,1-2-16-16,0 1-16 0,0 2-400 16,1 0-80-16,0 1 0 0,0 0-16 0,-1 2 144 0,1 0 16 15,0-2 16-15,0 1 0 0,0-2-112 0,-1 1-32 16,0-2 0-16,0 1 0 0,-3-3-352 0,4 0-80 15,-3-1-16-15,0-1 0 0,-6 0-80 16,7-1 0-16,-7 1-16 0,4-4 0 0,-1-2 144 0,-1 0 16 16,-4-1 16-16,1 0 0 0,0 2 0 0,-1-1 0 15,-2 2 0-15,-1 0 0 0,1 0-64 0,-2 2-16 16,1 1 0-16,-1 1 0 0,0 1 48 0,-2 1 16 16,0 2 0-16,2 1 0 0,-3 3-336 0,1-1 144 15,1 2-144-15,0 1 0 0,0 1 0 0,2 1 0 16,-1 0 0-16,2 2 0 15,1-1-528-15,2 1-16 0,1 1 0 0,1 0 0 16,0-2-2016-16,1 0-416 0,2 0-80 0,1 1-11168 0</inkml:trace>
  <inkml:trace contextRef="#ctx0" brushRef="#br0" timeOffset="85793.38">11911 6856 30399 0,'-5'-10'2704'0,"5"10"-2160"0,0 0-544 0,0 0 0 0,4-5 384 0,0 1-48 31,1 0 0-31,3 2 0 0,-2 1 176 0,2 1 16 0,2 2 16 0,1 0 0 0,1 2 240 0,2 0 48 16,-1 3 16-16,0 0 0 15,0 2-80-15,0 1-32 0,0 1 0 0,-1 2 0 0,0 3-144 0,-2 1-16 16,-3 2-16-16,0 2 0 0,-2 3-144 0,-1 2-32 15,-4 3 0-15,-1 3 0 0,-4 1-192 0,-1 4-32 16,-2 2-16-16,-3-1 0 0,-2 2-144 16,-4-3 0-16,-3 1-160 0,0-3 160 15,-6-3-688-15,-1-4-32 0,-2-2-16 0,-2-2 0 16,-1-2-1760 0,-1-1-368-16,-2-2-64 0</inkml:trace>
  <inkml:trace contextRef="#ctx0" brushRef="#br0" timeOffset="86136.34">10100 6513 28559 0,'-23'-16'1264'0,"13"10"272"0,-2 1-1232 0,-1 0-304 0,-2 1 0 0,0 2 0 16,0 1 176-16,-1 1-32 15,0 0 0-15,0 4 0 0,1 3 1072 0,-1 2 224 0,1 2 32 0,1 4 16 16,-1 2-592-16,1 4-112 0,1 3-16 0,1 5-16 16,0 3-448-16,0 4-96 15,0 4-16-15,2 3 0 0,2 2-192 0,4 1 0 0,4 2 0 0,0 0 0 16,2-2 0-16,2-1 0 0,2-2 0 0,1 0 0 15,2 0-144-15,2-4 144 0,2-2 0 0,4-2-144 16,4-3-128-16,2-1-32 0,2-3 0 0,6 0 0 16,4-2-1760-16,7-2-368 0,6-2-64 15</inkml:trace>
  <inkml:trace contextRef="#ctx0" brushRef="#br0" timeOffset="86435.68">12520 7340 34095 0,'0'0'1504'0,"0"0"320"15,0 0-1456-15,0 0-368 0,0 0 0 0,0 0 0 0,0 8 624 0,0 1 48 16,0 2 16-16,-3 1 0 0,1 1 48 0,-1 1 16 0,0 2 0 0,1 1 0 16,0 2-288-16,-2 0-48 0,1 1-16 0,1 1 0 15,1-1-400-15,0 2 128 0,-2-2-128 0,3 1 0 16,2 0 0-16,-1-1-320 0,0-3 48 0,1 0-11680 16,1-2-2320-16</inkml:trace>
  <inkml:trace contextRef="#ctx0" brushRef="#br0" timeOffset="86976.16">13488 7206 16575 0,'0'0'1472'0,"0"0"-1168"0,0 0-304 0,0 0 0 0,0 0 3936 0,0 0 736 0,0 0 128 0,0 0 48 16,0 0-3504-16,4 6-688 16,1 0-144-16,-1 3-16 15,2 0 176-15,-1 2 32 0,0 1 16 0,-1 1 0 0,0 1-240 0,1 2-48 0,-2-1-16 16,-1 2 0-16,-1-1-272 0,-1 1-144 16,-2-1 160-16,-1 1-160 0,-3-1 176 0,-1 2-176 15,-3 1 192-15,0 1-192 16,-3 1-448-16,-4 1-208 0,-3 3-48 0,-3-1-10864 15,-2 0-2176-15</inkml:trace>
  <inkml:trace contextRef="#ctx0" brushRef="#br0" timeOffset="87404.32">14848 6939 5519 0,'0'0'496'0,"-3"-6"-496"15,0 0 0-15,4-1 0 0,3 2 4480 0,0-1 816 16,-1 1 144-16,2-1 48 0,-3-3-3392 0,2 1-688 16,3-2-128-16,-2 0-16 0,5-3-448 0,1-1-96 15,1 1-16-15,3 1 0 0,0-1-320 0,3 2-80 16,0 1-16-16,2 1 0 0,1 1-288 0,0 3 128 15,1 1-128-15,-1 0 0 0,-2 2 0 0,-1 1 0 0,0 0 0 0,-2 3 0 32,0-1-544-32,-3 2-224 0,-1 1-32 0,-1 1-8640 15,-1 2-1728-15</inkml:trace>
  <inkml:trace contextRef="#ctx0" brushRef="#br0" timeOffset="87608.1">15084 6797 25791 0,'-16'-6'1152'0,"9"4"224"0,-1 0-1104 0,0 1-272 0,0 0 0 0,-3 2 0 16,1 2 1680-16,0 2 288 16,0 0 48-16,1 3 16 0,1 2-848 0,-1 3-160 0,0 1-48 0,1 3 0 15,3 1-528-15,-1 2-96 0,1 2-32 0,1 0 0 16,0 0-192-16,2 1-128 0,1 3 128 0,1-2-128 16,2 1 0-16,1 0 0 0,-3 0 0 0,4-2 0 15,1 0 0-15,2-3 128 16,0-3-128-16,3-1 0 0,1-2 0 0,1-2-160 0,2-2 16 0,1-2 0 15,3-3-880-15,1-2-192 0,3-1-16 0,3-4-9168 16,1-3-1824-16</inkml:trace>
  <inkml:trace contextRef="#ctx0" brushRef="#br0" timeOffset="88055.67">15379 7048 3679 0,'0'0'320'0,"-3"4"-320"16,-3 1 0-16,1 0 0 0,-1 2 5360 0,1 0 992 15,0 2 208-15,1 1 32 0,-2 1-4288 0,2 1-848 16,0 1-176-16,-1 3-48 0,2-2-480 0,0 1-112 15,-1 2 0-15,1-1-16 0,1 0-256 0,0-1-48 0,-1 0-16 0,2-2 0 16,0-1-64-16,1-1-16 0,0-2 0 0,1-3 0 16,-1-6 48-16,0 0 16 15,0 0 0-15,0 0 0 0,7 1 160 0,-1-3 48 0,1-2 0 0,1-4 0 16,-1-2-224-16,2-2-32 0,1-2-16 0,0-3 0 16,0 0-224-16,0 0 0 15,-1 3 0-15,-1 2 0 0,0 2 0 0,0 2 0 16,-2 3 0-16,0 1 0 0,-6 4 0 0,0 0 0 15,7 3 0-15,-2 0-160 0,-5-3 160 0,4 9 0 16,0 1 0-16,-2 1 128 0,0 0-128 0,0 1 144 16,-2 0-144-16,1 0 160 0,1 1-160 0,0-1 0 0,-2 0 0 0,1 0 128 0,1-2-128 0,0-1 0 15,2-2 0-15,-1-2 0 0,-3-5 128 0,5 5-128 16,1-2 0-16,2-1 128 0,-2-3 32 0,3-2 0 16,-1-3 0-16,0-2 0 0,2-1-16 0,2-4 0 31,2 0 0-31,-2-2 0 0,1-1-144 0,-1 2 128 0,-1 1-128 0,1 2 128 0,-3 2-128 0,0 3 0 15,-2 1 0-15,0 3 128 0,-7 2-128 0,7 0 0 16,-1 3-160-16,1 1 160 0,-2 0-208 0,1 1 48 16,-1 4 16-16,2 1 0 31,-2 1-240-31,2 1-32 0,0 0-16 0,-1 0 0 0,1 1-528 0,1-2-96 0,0-2-32 0,2 0 0 31,0-1-2320-31,2-3-480 0,1-1-80 0</inkml:trace>
  <inkml:trace contextRef="#ctx0" brushRef="#br0" timeOffset="88370.78">15938 7183 11055 0,'-1'-5'976'0,"-3"-1"-784"0,1 1-192 0,-1-1 0 0,-2 1 3520 0,1 1 672 16,-2 2 128-16,0 1 32 16,0 1-1920-16,-1 2-368 0,0 1-80 0,1 3 0 0,-1 1-1008 0,0 1-192 31,1 2-32-31,-1 2-16 0,-1 2-480 0,1-1-112 0,2 0-16 0,-1 1 0 0,2 1-128 0,0-1 192 16,2-1-192-16,1 0 192 0,2-1-192 0,0-1 0 31,0-2 144-31,1-1-144 0,3-2 128 0,2 0-128 15,-1-3 128-15,-5-3-128 0,7 1 176 0,2-1-48 16,-2-2 0-16,2-1 0 0,0-3-128 0,1-1 192 16,1-3-192-16,0-1 192 0,1-2-192 0,-1 0 128 15,-1 1-128-15,2 1 128 0,-3 1-128 0,1 3 0 0,0 0 144 0,-3 3-144 16,0 2 128-16,-1 2-128 16,1 1 128-16,-1 1-128 0,-6-2 160 0,6 5-32 15,1 5-128-15,0 0 192 0,0 0-192 0,2 1 0 16,-3 0 0-16,3 0 0 0,0 0-288 0,0 0-48 0,0-1-16 0,2-1 0 15,0-2-1568-15,2 0-304 16,2-1-64-16,0-2-7632 0,-1-2-1536 0</inkml:trace>
  <inkml:trace contextRef="#ctx0" brushRef="#br0" timeOffset="88670.29">16242 7247 11967 0,'0'0'1072'0,"0"0"-864"0,-5 0-208 0,5 0 0 15,0 0 3008-15,-6 3 544 0,6-3 112 0,-5 5 32 16,-1 0-2032-16,3 2-384 0,1 0-96 0,1 2-16 0,1 0-368 0,1 0-80 15,1 0-16-15,1-1 0 0,1 1-144 0,0 0-48 16,2 0 0-16,0 0 0 0,1-3 0 0,1 1 0 16,-1-2 0-16,2 0 0 0,-1-2-80 0,-2-1-32 15,1-2 0-15,-2-1 0 0,1-1-64 0,-1-1-16 0,0-2 0 0,-1-1 0 16,0-1-128-16,-2-1-16 16,1-1-16-16,-3 1 0 0,1-2-32 0,-1 1 0 15,-1 1 0-15,-1 3 0 0,2 5 112 0,0 0 16 16,-5-4 0-16,5 4 0 0,-6 2 48 0,-1 1 16 15,0 2 0-15,-1 3 0 0,-2 2-320 0,1 1 0 16,1 2 0-16,3 1-144 0,-3 1-48 0,3 0 0 0,1 1 0 16,0 0 0-1,1-1-672-15,1 1-144 0,0-2-16 0,4-1-16 16,0-2-1968-16,1-1-384 0</inkml:trace>
  <inkml:trace contextRef="#ctx0" brushRef="#br0" timeOffset="88937.5">16594 6881 36863 0,'-5'-9'1632'0,"5"9"336"0,0 0-1584 0,0 0-384 16,0 0 0-16,0 0 0 0,0 0 288 0,0 0-32 16,0 0 0-16,5 2 0 0,1 1 272 0,2 3 48 15,-1 1 16-15,3 3 0 16,-2 2-80-16,1 3 0 0,0 3-16 0,-2 1 0 0,0 2-64 0,1 2-16 15,-4 1 0-15,0 3 0 0,0 1-160 0,-2 4-16 16,-4 3-16-16,-2 4 0 0,0-1-48 0,-2 3-16 16,-2 0 0-16,-4-2 0 0,-5 0-160 15,-2-2 0-15,0 0 0 0,-2-3-176 16,-2-2-336-16,-2-3-64 0,-1-1 0 0,-2-2-16 16,0-2-1456-16,-3-2-272 0,-1-2-64 0,-1-2-13984 0</inkml:trace>
  <inkml:trace contextRef="#ctx0" brushRef="#br0" timeOffset="89253.31">14841 6648 27647 0,'-11'-9'1216'0,"7"5"256"0,-3 2-1168 0,-2 1-304 0,0 0 0 0,-3 2 0 0,-1 1 1168 0,0 3 176 16,0 1 48-16,-4 5 0 0,1 2-400 0,0 5-80 15,-2 2-16-15,1 5 0 0,1 4-480 0,0 3-96 16,0 1-32-16,3 4 0 16,-1 4-288-16,3 3 160 0,1 1-160 0,3 2 128 0,1 0-128 0,4 1 0 15,2-1 0-15,2-3 0 0,4-2 0 0,1-3 0 0,3 0 0 0,2-3 0 16,3-3 0-16,2-3 0 15,4-3-128-15,6-1 128 16,2-2-1568-16,4-4-240 0,4-4-48 0,2-4-12688 0</inkml:trace>
  <inkml:trace contextRef="#ctx0" brushRef="#br0" timeOffset="89729.86">17175 7673 21183 0,'-11'-16'1888'0,"8"11"-1504"16,-1-1-384-16,-1 0 0 0,1-2 1120 0,-1 0 160 0,1 0 16 0,-3 0 16 15,-1-1 176-15,1-2 48 0,4 0 0 0,3-1 0 16,0 0-384-16,1 1-64 0,1 0 0 0,1 0-16 16,1 1-464-16,0 2-96 0,1-1 0 0,1 3-16 0,-1 0-96 0,2 3-16 15,-1 1 0-15,-1-1 0 0,-5 3-208 0,0 0-48 16,7 2-128-16,-7-2 192 0,0 0-192 15,4 6 144-15,-2 2-144 0,-2 1 128 0,-2-1-128 0,-1 3 0 16,-2 2 144-16,1 0-144 0,-2 1 0 0,2 1 0 16,-4 1 0-16,3-1 128 0,-1 0-128 0,1-2 0 15,-1-1 0-15,2 0 0 0,0-2 0 0,0-1 0 16,2-3 0-16,0 0 128 0,2-6-128 0,0 0 128 16,0 0-128-16,0 0 128 0,0 0-128 0,6 5 0 15,1 0 0-15,1-2 0 0,1-1 0 0,0-1-128 0,2-2 128 0,0 0-192 31,2 0-480-31,0 0-96 0,0-1-32 0,1-1-10384 0,1 1-2064 16</inkml:trace>
  <inkml:trace contextRef="#ctx0" brushRef="#br0" timeOffset="90037.78">18019 7516 34143 0,'0'0'1520'0,"0"0"304"0,0 0-1456 0,0 0-368 0,0 0 0 0,0 0 0 0,0 0 896 0,2 7 96 15,1 2 32-15,-1 0 0 0,-1 0-112 0,-1 4-16 16,0 0 0-16,-1 2 0 0,-2 1-448 0,0 0-112 16,-1 3-16-16,0 1 0 0,-2-1-192 0,-2 1-128 15,-3 0 128-15,-2 1-128 16,-3 0-1408-16,-2 0-368 0,-4 1-64 0</inkml:trace>
  <inkml:trace contextRef="#ctx0" brushRef="#br0" timeOffset="90665.86">19284 6882 30463 0,'-6'-10'1344'0,"5"4"288"0,1-1-1312 0,3-1-320 16,1-1 0-16,0-1 0 0,1 0 896 0,-1 0 96 0,2-2 32 0,0 1 0 15,3 0-176-15,1 0-16 16,1-1-16-16,2 1 0 0,4 0-416 0,-2 1-80 0,3 3 0 0,0-1-16 15,1 1-304-15,0 3 128 0,-2 2-128 0,1 1 0 16,0 1 0-16,-2 2 0 16,-1 1 0-16,-1 3 0 15,-2 2-400-15,-2 3-144 0,-3 1-32 0,1 2 0 0,0 0-224 16,-5 0-48-16,-1 2-16 0,-1 0 0 16,-1 1-2192-16,-1-2-432 0,-1-1-96 0</inkml:trace>
  <inkml:trace contextRef="#ctx0" brushRef="#br0" timeOffset="90875.83">19549 6864 20159 0,'-10'-15'896'0,"6"7"176"0,-3-1-864 0,-1-1-208 0,1-1 0 0,-1 1 0 16,0 0 2176-16,0 3 400 0,0 0 80 0,-1 2 16 16,0 0-816-16,0 3-176 0,2 2-16 0,-2 3-16 15,0 4-784-15,0 2-160 0,-1 2-16 0,2 3-16 0,-1 3-432 16,0 0-96-16,2 2-16 0,0 2 0 16,-2 1-128-16,1 3 0 0,3 0 0 0,-1 2 0 0,1-1 0 0,0 1 0 15,2-1 0-15,3-2 0 0,0-2 0 0,1-2 0 16,1 0 0-16,3-3 0 15,0-1-448-15,3-2 0 0,1-2-16 0,2-1 0 16,2-2-1984-16,3-4-400 0,1-2-80 0,3-6-6208 16,2-2-1232-16</inkml:trace>
  <inkml:trace contextRef="#ctx0" brushRef="#br0" timeOffset="91645.43">19770 7043 9215 0,'0'0'816'0,"0"0"-656"16,0 0-160-16,0 0 0 0,-3 5 3344 0,0 2 640 0,-1 2 128 0,2 2 32 15,-2 1-2304-15,-2 0-464 0,1 2-96 0,-1-1 0 16,1 1-288-16,-1 3-48 0,2-2-16 0,-1 0 0 15,2 1-240-15,0-1-48 16,1-2-16-16,-1 1 0 0,2-2-176 0,0-3-16 16,1-2-16-16,1 0 0 0,-1-7-64 0,0 0-16 15,0 0 0-15,0 0 0 0,7 1 112 0,1-2 32 0,-2-4 0 0,2 0 0 16,1-4-192-16,1-2-32 0,1-3-16 0,1-2 0 0,1 2-240 0,-1-1 0 16,-1 0 0-16,1 2 0 15,-2 1 0-15,-1 1 0 0,-2 3 0 0,1 2 0 16,-1 1 0-16,-2 3 0 0,-5 2 0 15,7 1 0-15,-7-1 144 0,6 6-144 0,0 0 128 16,-1 2-128-16,-2 2 208 0,1 0-32 0,0 1-16 0,1 0 0 0,-2 1-160 0,2 0 0 16,-1 0 0-16,0-1 0 0,1-2 0 15,-2-2 0-15,1 0 128 0,1-1-128 0,-5-6 0 0,4 4 0 16,-4-4 144-16,8 1-144 0,0-2 192 0,0-1-16 16,1-1-16-16,0-4 0 0,1-3-16 0,1-1 0 15,0-2 0-15,1-1 0 0,1-2-16 0,0 2-128 16,1 0 192-16,-1 2-64 0,-1 1-128 0,-1 3 0 0,-1 2 0 0,0 2 0 15,0 2 0-15,-3 1 0 0,-7 1 0 0,7 3 0 16,-2 3 0-16,1 1 0 0,-1 1 0 0,0 3 0 16,-3-1 0-16,1 1-176 0,2 1 48 0,-1 1 0 15,2 0-288 1,-3 1-48-16,4-1-16 0,-1-1 0 16,2-2-464-16,2-1-80 0,1-3-32 0,0 0 0 0,1-3-1152 0,1-2-224 15,1-1-64-15,2-3 0 16,-1-3 176-16,1 0 16 0,-2-3 16 0,-1-2 0 0,0-2 624 0,-2-3 112 15,0 2 16-15,-2 0 16 0,-2-1 928 0,-3 3 176 0,-2 1 32 0,-1 1 16 16,-2 3 2544-16,-2 0 496 0,-1 3 96 16,-2 0 32-16,1 2-112 0,-2 1 0 0,-2 2-16 0,0 1 0 0,0 2-1216 0,1 0-240 15,1 2-64-15,-2 1 0 0,-1 3-640 0,2 0-144 16,0 0-32-16,2 1 0 16,1 2-208-16,1-1-128 0,0 0 128 15,0 3-128-15,1-2 0 0,3 0 128 0,0-2-128 0,0-1 0 16,2-1 0-16,1-2 144 0,-3-7-144 0,5 4 0 0,-1-1 0 0,1-2 0 15,2-1 0-15,1-1 0 0,-1-2 0 16,0-2 0-16,1-1 0 0,3-5-144 0,0-1 144 0,1-3 128 16,-1-1-128-16,0-1 176 15,0 2-176-15,-3 4 0 0,-3 1 0 0,1 1 128 0,-2 3 0 0,-1 0-128 16,1 3 192-16,-4 3-64 0,0 0 192 0,0 0 16 0,0 0 16 0,6 6 0 16,0 3-144-16,-1 1-16 0,-2 1-16 0,3 2 0 15,-1 1-176-15,1 0 0 0,-1 0 0 0,1 2 0 16,1-2-192-16,0 0 48 0,1-1 0 15,1-2 0 1,1-1-496-16,1-2-80 0,2-1-32 0,1-2 0 16,0-2-1040-16,3 0-224 0,2-3-32 0,-2-3-7664 0,0-2-1520 0</inkml:trace>
  <inkml:trace contextRef="#ctx0" brushRef="#br0" timeOffset="91929.33">20756 7179 6447 0,'0'0'576'0,"0"0"-576"16,0 0 0-16,0 0 0 0,0 0 4160 0,0 0 704 31,0 0 160-31,-5 4 32 0,2 2-3216 0,2 1-640 15,1 2-128-15,1 1-32 0,2 1-400 0,2 1-96 0,-2 0-16 0,3 0 0 0,0 0 96 0,2-1 16 16,0 0 0-16,0-1 0 0,2-2-96 0,0-1-16 16,-2-1 0-16,1-1 0 0,1-2-240 15,0-2-48-15,-2-1-16 0,1-1 0 16,-1-2-16-16,0-2 0 0,-2-1 0 0,0-3 0 16,-2-1 0-16,-1-1 0 0,0 0 0 0,-1 0 0 0,-2 0-16 0,-1 1-16 15,-2 1 0-15,0 3 0 0,-1 0 432 0,-2 2 96 16,0 1 0-16,-1 5 16 15,0 1-176-15,0 2-32 0,-3 2-16 0,-1 2 0 16,0 2-368-16,1 2-128 0,-2 1 0 0,2 2 0 16,-1 0 0-16,2 3 0 0,0 0 0 0,2 0 0 15,0 2-160-15,0-1-32 0,2 1 0 0,3-2 0 16,0-2-720 0,-1 0-160-16,2-2-16 0,1-1-10432 0,2-3-2096 0</inkml:trace>
  <inkml:trace contextRef="#ctx0" brushRef="#br0" timeOffset="92230.86">21118 6906 28559 0,'1'-8'2544'0,"0"-1"-2032"15,1-1-512-15,-1 1 0 0,1 0 1024 0,2 1 128 16,-1 3 0-16,1 0 16 0,2 2-192 0,1 2-32 0,0 1-16 0,1 2 0 15,0 2-224-15,0 3-32 0,1 1-16 16,0 2 0-16,1 2-176 0,0 2-32 0,-1 1-16 0,-1 4 0 16,1 4-64-16,-1 1-16 0,-1 3 0 0,-3 1 0 15,-2 2-16-15,-3 4 0 0,-2 4 0 0,-4 3 0 16,-2 1 0-16,-2 0 0 0,-1 1 0 0,-1-1 0 0,-1 1-336 0,-3-3 0 16,-3-1 0-16,-3-3 128 0,-2-3-128 0,-2 0 0 15,-3-1-176 1,-1-3 176-1,-1-4-672-15,-1-1-32 0,-1-2-16 0,1-3 0 0,-3-4-1776 0,-1-3-368 0,-4-3-64 0</inkml:trace>
  <inkml:trace contextRef="#ctx0" brushRef="#br0" timeOffset="92516.12">19250 6675 12895 0,'-19'-16'576'0,"10"11"112"0,-1-2-560 0,-1 2-128 15,0-1 0-15,0 4 0 0,0 2 3776 0,0 2 736 0,-1 3 144 0,-1 2 16 0,-1 4-2624 0,2 4-512 16,-4 3-128 0,3 6 0-16,1 2-736 0,0 4-144 0,-1 3-16 0,1 3-16 15,0 6-240-15,-1 3-32 0,4 2-16 0,1 3 0 16,2 0-208-16,3 1 0 15,3-2 0-15,2-1 0 0,4-3 0 0,1-2 0 0,3-3 0 0,2-2 0 16,5-4 0-16,3-2 0 16,4-3 0-16,5-1 0 15,5-4-528-15,5-3 0 0,5-4 0 0,4-5-10160 0,1-5-2048 0</inkml:trace>
  <inkml:trace contextRef="#ctx0" brushRef="#br0" timeOffset="92889.1">22134 7097 23951 0,'-10'-7'1056'0,"10"7"224"0,0 0-1024 0,-5-3-256 15,-2 1 0-15,2 0 0 0,5 2 1024 0,0 0 128 0,-1-3 48 0,1 3 0 0,3-4-352 0,5 1-64 31,1 0-16-31,5-2 0 0,1 1-192 0,4 0-64 16,1-1 0-16,2 3 0 0,1 1-512 0,-5 0 0 16,2 0 0-16,1 1 0 15,0-1-1440-15,-1 1-400 0,0-2-80 0</inkml:trace>
  <inkml:trace contextRef="#ctx0" brushRef="#br0" timeOffset="93071.27">22123 7260 34095 0,'0'0'3024'0,"0"0"-2416"0,0 0-480 0,0 0-128 16,0 0 0-16,0 0 128 0,3-4-128 0,3-1 128 15,1 0 160-15,2 0 32 0,5 2 16 0,0-1 0 16,2-1-208-16,3 2-128 0,2 0 128 0,1-2-128 31,2 1-384-31,2-1-160 0,1 1-32 0,4 0-14736 0</inkml:trace>
  <inkml:trace contextRef="#ctx0" brushRef="#br0" timeOffset="93371.65">22847 6804 30399 0,'-1'-18'2704'0,"2"11"-2160"0,1 0-544 15,1-1 0-15,2-1 912 0,1 3 80 16,3-1 16-16,3 0 0 0,-1 1-656 0,4 0-128 15,-2 2-32-15,2 1 0 0,2 0 0 0,-2 1 0 16,-1 2 0-16,1 1 0 0,-2 1 0 0,0 2-16 0,-2 0 0 16,-1 2 0-16,-1 1-176 0,-3 2 192 0,0 0-192 0,-2 2 192 15,0 1 0-15,-3 1 0 0,-1-2 0 0,-2 2 0 0,-3 3-64 16,0 0-128-16,-2 1 192 0,0-1-64 0,0 1-128 16,-1-1 160-16,1 2-160 0,-2 2 160 0,-1-2-160 15,1 0 0-15,0-1 0 0,0-2 0 0,2-1 128 16,-1 1-128-16,0-3 0 0,2 0 128 15,-1 0-128-15,1 0-272 0,0-1 64 0,0 0 16 16,0-2-2160-16,1 1-416 0,2 0-96 0</inkml:trace>
  <inkml:trace contextRef="#ctx0" brushRef="#br0" timeOffset="93769.57">23047 7384 22463 0,'0'0'992'0,"0"7"208"0,0-7-960 0,-3 7-240 16,2-1 0-16,-1 2 0 0,-2 1 1088 0,1-1 192 16,-1 1 16-16,-1-1 16 0,1-1-96 0,-1-1-32 15,1 0 0-15,0-1 0 0,0 1-448 0,-1-2-96 0,-1 2 0 0,6-6-16 16,0 0-80-16,0 0-16 16,0 0 0-16,0 0 0 0,0 0-48 0,0 0-16 0,0 0 0 0,0 0 0 15,0-7 32-15,2 0 0 0,3 0 0 0,0-1 0 16,2-1-256-16,1 0-48 15,0 2-16-15,1-1 0 0,0 1-176 0,0 2 0 0,0 0 0 16,-1 2 0-16,1 2-128 0,0 2 128 16,-1 1 0-16,-1 2 0 0,-1 0 0 0,-1 2 0 0,0 0 0 0,-3 2 0 15,-1 0 128-15,-1 0-128 0,-1 0 128 0,-1 1-128 16,-3-1 144-16,0 0-144 0,-2 0 160 0,0 1-160 16,-2 0 224-16,-1-1-48 0,0 0-16 0,1-1 0 0,0-4 32 0,1-1 0 15,-1 0 0 1,2 0 0-16,1-2 192 0,0-2 32 0,1 0 16 0,0-1 0 0,2-4-128 0,0 1-32 31,0-1 0-31,2-1 0 0,2 0-272 0,2-1-272 16,0 0 48-16,1 0 16 0,3 0-1744 15,1 2-352-15,0-1-64 0</inkml:trace>
  <inkml:trace contextRef="#ctx0" brushRef="#br0" timeOffset="96602.23">21933 8668 12895 0,'12'-4'576'0,"-2"1"112"0,6 1-560 0,-1-1-128 0,-4 0 0 0,-1 0 0 16,-2 1 864-16,-1 0 144 0,0 0 16 0,-7 2 16 0,5-3-512 0,-5 3-96 16,4-5-32-16,-4 5 0 15,0 0 544-15,0 0 96 16,0-5 32-16,0 5 0 0,-3-5-208 0,-1 1-32 0,-2 1-16 0,-1 0 0 16,-2 2-144-16,-2 1-32 0,-4 0 0 0,0 2 0 15,-1 2-112-15,-3 0-16 0,-1 3-16 0,0 0 0 0,0 1-112 0,0 1 0 16,0 0-16-16,1 3 0 0,3 1-176 0,0 1-16 0,-1 1-16 0,3 0 0 31,0 3 0-31,4-3 0 0,0-1 0 0,3 2 0 16,1-1-160-16,2 1 192 0,0-2-192 0,3-1 192 15,1 0-192-15,2-1 0 16,3-1 0-16,1-1 128 0,4-1-128 0,1-1 0 0,1-2 0 0,4 0 0 16,4-2 0-16,2-2 160 0,3 0-16 0,4-2 0 15,2-3 16-15,4-1 0 0,0-2 0 0,-1-2 0 16,0-3 128-16,-2-1 32 0,-1-3 0 0,-4 1 0 15,-3 0 48-15,-2-1 16 0,-3-1 0 0,-2-1 0 16,-4 0 32-16,-2-1 16 0,-4 1 0 0,-1 0 0 16,-4 2 160-16,-3 0 48 0,-3 2 0 0,-2 0 0 15,-2 0-128-15,-1 2 0 0,-6 1-16 0,0 2 0 16,-3 0-336-16,-2 2-160 0,-2 1 160 0,-1 2-160 0,-1 1-192 0,-1 1-144 16,0 0-32-16,0 2 0 15,2 1-304-15,1 0-64 0,4 2-16 0,2 0 0 16,3 3-2000-16,2-1-416 0,2 1-80 0,3-2-16 0</inkml:trace>
  <inkml:trace contextRef="#ctx0" brushRef="#br0" timeOffset="96934.69">22106 8380 31327 0,'-2'-5'2784'0,"-1"-1"-2224"0,0-2-560 0,0 0 0 16,-1 1 528-16,1 0 0 16,0 1 0-16,-1-1 0 0,1 4 224 0,3 3 32 15,0 0 16-15,0 0 0 0,0 0-352 0,-5 3-64 0,0 2 0 16,1 5-16-16,0 4-368 0,1 3 144 16,1 4-144-16,0 3 0 0,0 3 160 0,-1 3-160 0,1 5 128 0,1 2-128 15,-2 3 144-15,1 1-144 0,-1 3 160 0,1 1-160 16,0 1 0-16,0-1 128 0,0-1-128 0,-1-1 0 0,1-2 0 0,0 0 0 15,0-2 128-15,0-2-128 0,0-2 0 0,1-1 128 16,0-2-128-16,1-2 0 0,-2-3 144 0,2-1-144 16,0-2 128-16,0-3-128 0,-1-3 160 0,2-1-160 15,-1-4 192-15,2-1-192 0,-2-2-208 0,1-2-160 16,0-3-16-16,-1-5-10944 16,0 0-2192-16</inkml:trace>
  <inkml:trace contextRef="#ctx0" brushRef="#br0" timeOffset="97269.83">22448 9084 32367 0,'-4'-10'1424'0,"4"10"304"0,-1-6-1376 0,0 1-352 15,1-2 0-15,-2 2 0 0,0-1 1216 0,1 2 160 0,1 4 32 0,0 0 16 16,0 0-384-16,0 0-80 0,0 0 0 0,0 0-16 16,0 0-512-16,-4 7-112 0,2 0 0 0,0 3-16 0,0 2-304 0,0 3 128 15,0-1-128-15,2 2 0 0,0 1 0 0,2 0 0 16,-1 2 0-16,1 0 0 0,-1 0 0 0,1-1 0 15,0 0 0-15,1-1 0 0,0-1 0 0,0-1 0 0,-2 1 0 0,3-3-192 32,-1-1-416-32,1-1-80 0,0-1-16 0,0-1 0 15,0-3-1968-15,1 0-400 0,-1-1-64 0</inkml:trace>
  <inkml:trace contextRef="#ctx0" brushRef="#br0" timeOffset="97488.39">22357 9165 13823 0,'-3'-4'1216'0,"-1"-1"-960"0,0 1-256 0,2 1 0 16,2 3 2240-16,-5-2 384 0,0-2 96 0,5 4 16 0,0 0-2256 0,0 0-480 16,0 0 0-16,0 0 0 0,0 0-192 0,0 0 48 15,0 0 16-15,6-1 0 16,-6 1-32-16,6-1 0 0,-6 1 0 0,7 0 0 15,-1 0-608-15,-6 0-128 0,6 1-32 0,-6-1-5136 16,0 0-1024-16</inkml:trace>
  <inkml:trace contextRef="#ctx0" brushRef="#br0" timeOffset="98041.03">22392 9142 16063 0,'0'0'704'0,"0"0"160"0,0 0-688 0,0 0-176 0,-5-4 0 0,1 0 0 16,-1 1 1392-16,5 3 240 0,-3-4 48 0,1-1 16 15,1 0-352-15,1-1-64 0,0 1 0 0,1-2-16 0,1 3-224 0,1-3-32 0,1 1-16 0,1-2 0 16,2 0-352-16,2 1-64 0,0-1 0 0,2 0-16 16,2 2-176-16,-1-1-48 0,0-1 0 0,1 2 0 15,0 0 128-15,0 1 32 0,-1 0 0 0,1 2 0 31,-2 1-80-31,0 1-16 0,-4 1 0 0,1 2 0 0,-1 2-208 0,-2 2-32 0,-1 0-16 16,0 2 0-16,-2 1 0 0,-1 2 0 0,-1 2 0 0,-1 0 0 0,-1 0-144 0,-2 2 0 16,1 0 0-16,-2 3 0 0,-1-3 128 0,0 1-128 15,-1-1 0-15,0-1 128 0,1-1-128 0,-2-2 0 16,0 0 0 0,2-2 0-16,0-1 0 0,2-1 0 15,-1-2 144-15,5-5-144 0,0 0 128 0,0 0-128 16,0 0 160-16,0 0-160 0,0 0 0 0,0 0 128 15,0 0-128-15,6 0 0 0,2-1 0 0,-1 0 0 16,1-1 0-16,3-1 0 0,-2 1 160 0,2-1-160 0,0 1 160 16,2 0-160-16,1-1 128 0,1 1-128 15,-2 3 0-15,1 0 144 0,2 2 112 0,-1 0 0 16,0 1 16-16,1 2 0 0,-3-1-32 0,0 2-16 0,-2 1 0 0,-1 0 0 16,-1 1-224-16,-3 0 176 0,0-1-176 15,-2 0 160-15,0 1-32 0,-3-1-128 0,-1-1 192 0,-2-1-64 16,-2 1-128-16,0-1 128 0,-3 0-128 0,1-1 128 0,-3 1-128 15,-1-1 0-15,-1 0 0 0,0-1 0 0,-1-1 0 16,0 1 0-16,0-2 0 0,0 0 0 16,-2 0 0-16,2-1-192 0,0-1 0 0,1 0 16 15,1 0-320-15,1 0-64 0,1-1-16 0,1 0 0 16,2 0-1888-16,-1 0-384 0,6 1-80 16</inkml:trace>
  <inkml:trace contextRef="#ctx0" brushRef="#br0" timeOffset="98831.69">22913 8617 11055 0,'0'0'976'0,"0"0"-784"0,0 0-192 0,0 0 0 15,0 0 2752-15,0 0 512 0,0 0 112 0,0 0 16 0,0 0-1504 0,5-4-288 16,1 0-64-16,2-1-16 0,3 2-160 0,-1-1-16 31,2-1-16-31,1 1 0 0,1-1-608 0,2 2-112 0,-1 0-32 0,3-2 0 16,-3 1-336-16,1 0-80 0,1-1-16 0,-1 1 0 0,0-1-144 0,-2 3 0 16,0 0 0-16,0 1 0 15,-2 0-1024-15,-2 0-64 0,-2 0-32 0,-8 1-8864 0,0 0-1760 0</inkml:trace>
  <inkml:trace contextRef="#ctx0" brushRef="#br0" timeOffset="98999.97">22928 8768 28559 0,'0'0'2544'0,"-4"-2"-2032"16,0 0-512-16,4 2 0 0,0 0 672 0,0 0 32 0,0 0 16 0,0 0 0 0,0 0-48 16,0 0-16-16,0 0 0 0,6-4 0 0,5 0-96 0,0 0-32 15,5-1 0-15,0 1 0 0,2-2-272 0,3 1-48 16,3-2-16-16,1 1 0 15,0-1-400-15,3-1-96 0,0 0-16 0,3-1 0 32,1-1-2384-32,1-1-496 0</inkml:trace>
  <inkml:trace contextRef="#ctx0" brushRef="#br0" timeOffset="99352.03">23604 8201 7359 0,'0'-9'656'0,"1"-1"-528"0,1-2-128 0,2 0 0 16,2-2 5616-16,2 1 1088 0,0-1 208 0,1 0 64 0,3-2-4960 0,4 2-992 16,-3 1-192-16,2 1-32 15,3 2-32-15,0 0-16 0,-1 1 0 0,1 1 0 0,-2 2-320 0,0 1-64 16,-1 2-16-16,-1 1 0 15,-3 1-176-15,-1 2-48 0,-1 2 0 0,-1 0 0 16,-3 2 0-16,1 0-128 0,-2 2 192 0,-2 3-64 16,-1 2 0-16,-2 2-128 0,-2 2 192 0,-2 1-64 15,-2 2-128-15,-1 1 0 0,1 1 0 0,-1 0 0 0,0-2 0 0,0 0 0 16,3-1 0-16,-1-1 128 0,1 1-128 0,1-1 0 16,-1-1 0-16,1-1 0 0,0 1-128 0,2-3-64 15,0-1-16-15,1 0 0 16,2 0-720-16,1 0-144 0,2-1-16 0,1 0-16 15,2-1-2144-15,0 0-416 0,3-1-96 0</inkml:trace>
  <inkml:trace contextRef="#ctx0" brushRef="#br0" timeOffset="99797.21">24002 8572 6447 0,'0'0'576'0,"0"0"-576"0,5 7 0 0,0 0 0 15,-2 0 1952-15,0 1 288 16,1 1 48-16,-1 0 16 0,-1-1-768 0,-1 2-160 0,2-1-32 0,-3 0 0 15,0 0-48-15,-3-2-16 16,1 1 0-16,-1 0 0 0,0-2 96 0,-2 1 16 0,1 0 0 0,-1-2 0 0,1-1-48 0,0 0-16 16,-1-2 0-16,5-2 0 15,0 0-368-15,-5 2-80 0,5-2-16 0,0 0 0 0,0 0-288 0,0 0-48 16,-4-4-16-16,3-1 0 16,2 0 16-16,2-2 0 0,0 1 0 0,2-2 0 0,2-1-208 0,0 0-64 15,-1 1 0-15,2-1 0 16,1 1-256-16,1 1 0 0,-1 1 0 0,1 3 0 0,-2 0 0 0,-1 2 0 15,-1 2-192-15,0 3 192 0,-2 1-160 0,-1 2 160 16,0-1-160-16,-3 3 160 0,-3 1-224 0,0 2 48 16,-2 0 16-16,-3 3 0 0,-2 0 160 0,0 0-208 15,0 0 80-15,-2-2 128 0,-1-1-176 0,1 1 176 0,-2-2-128 0,0-1 128 16,1 0 0-16,1-2 0 16,0-3 0-16,1-2 128 0,0 1 256 0,2-4 64 15,1-1 16-15,2-3 0 0,0 0 304 0,2-2 48 16,0-1 16-16,1-2 0 0,3-1-256 0,1-2-64 0,3-2 0 0,0-1 0 15,2 1-336-15,0 1-176 16,1 1 160-16,1 2-160 0,-1 1 0 0,1 2-208 0,-1 2 16 0,-1 2 0 31,-6 3-384-31,7 0-80 0,-7 0-16 0,5 4 0 0,0 4-1584 0,-2 3-320 0,0 2-64 16,-1 2-16-16</inkml:trace>
  <inkml:trace contextRef="#ctx0" brushRef="#br0" timeOffset="123233.36">4906 15293 8287 0,'0'0'736'0,"0"0"-592"16,-8 0-144-16,8 0 0 0,-8 2 448 0,8-2 64 0,0 0 16 0,0 0 0 16,0 0 576-16,0 0 112 15,0 0 32-15,0 0 0 0,0 0-672 0,9-7-128 0,2 0-16 0,3-1-16 16,3-3-224-16,2-2-32 0,2 0-16 0,1-2 0 16,3-2 64-16,6-1 16 0,4-3 0 0,3-2 0 15,0-4 48-15,-2-1 16 0,-1-3 0 0,4-1 0 16,-1-1-48-16,3-1-16 0,0 0 0 0,4-3 0 15,1-1-32-15,2 1 0 0,1 0 0 16,-4 1 0-16,-4-1-16 0,-3 0-16 0,-1 4 0 0,0 2 0 16,-4 2-160-16,-2 2 160 0,-4 3-160 0,-2 4 160 0,-3 4-160 15,-2 2 0-15,-3 0 0 0,-2 4 128 0,-2 2 0 0,-3 2 0 16,-10 6 0-16,0 0 0 0,0 0-128 0,0 0 0 16,0 0 0-16,-9 3 0 31,-3 4-384-31,-3 3-128 0,-4 2 0 0,-2 7-16 0,-3 4-144 15,-2 4-32-15,-3 4 0 0,-1 3-7296 0</inkml:trace>
  <inkml:trace contextRef="#ctx0" brushRef="#br0" timeOffset="123518.12">5264 15122 10127 0,'-21'20'896'0,"7"-7"-704"0,-6 0-192 0,1-1 0 16,-2 0 1024-16,1 0 160 0,1-1 32 16,2 0 16-16,-1-1-144 0,4 0-48 0,3-1 0 0,2-2 0 15,1-2-448-15,8-5-80 16,0 0-32-16,0 0 0 0,0 0-256 0,0 0-48 0,0 0-16 15,9 6 0-15,3-5-160 0,3-2 160 0,3-4-160 0,4-3 160 16,2-5 224-16,5-4 32 0,2-4 16 0,2-5 0 16,1-3 80-16,2-4 32 0,1-2 0 0,4-3 0 15,3-3-16-15,2 1 0 16,5-1 0-16,-2-1 0 0,1-1-192 0,-3 3-32 0,-2-3-16 16,-1 2 0-16,-2 1-112 0,-2 4-32 0,-3 3 0 0,-1 1 0 0,-1 3-144 15,-4 3 128-15,0 5-128 0,-2 0 128 0,-2 2-128 0,-4 2 0 16,-3 2 144-1,0 3-144-15,-6 1 160 0,0 2-32 0,-3 3-128 0,-3 3 192 0,-8 3-192 0,0 0-256 16,0 0 48-16,0 0 16 16,0 0-880-16,3 10-160 0,-6 3-48 0,-4 5-6240 15,-4 3-1248-15</inkml:trace>
  <inkml:trace contextRef="#ctx0" brushRef="#br0" timeOffset="123820.05">5347 15347 8287 0,'-31'18'368'16,"12"-5"80"-16,0 1-448 0,-2 1 0 0,1-3 0 0,0-2 0 0,0-3 2640 0,5 0 448 16,-1-1 96-16,5-3 16 15,4-2-1600-15,7-1-320 0,0 0-64 0,0 0-16 0,10-6-656 0,5-2-128 0,6-3-32 0,2-5 0 16,3-2-384-16,4-4 128 0,8-5-128 16,1-5 0-1,6-5 0-15,7-4 0 0,5-3 0 0,4-5 0 0,1-6 128 0,0 0 32 16,-2-1 16-16,0 1 0 0,-3 0 80 0,0 3 32 0,0 5 0 0,-4 1 0 0,-7 2 80 15,-4 4 16 1,-7 3 0-16,-4 6 0 0,-2 2 80 0,-4 5 32 0,-4 4 0 16,-3 5 0-16,-3 1-128 0,-4 4-32 0,-2 3 0 0,-4 1 0 15,-5 6-144-15,0 0-48 0,0 0 0 0,0 0 0 16,0 0-384-16,0 0-80 16,-11 8 0-16,-1 2-16 15,-3 4-1776-15,-4 6-336 0,-3 6-80 0</inkml:trace>
  <inkml:trace contextRef="#ctx0" brushRef="#br0" timeOffset="136531.66">20110 14252 15375 0,'0'0'672'0,"-7"-2"160"0,7 2-672 0,-7-2-160 0,-2 1 0 0,9 1 0 16,0 0 0-16,-8 3-256 15,8-3 64-15,-6 1 16 0,6-1-64 0,0 0-16 16,-10 2 0-16,10-2 0 0,0 0 256 0,-8 2 0 0,8-2 0 0,-7 2 0 16,7-2 0-16,0 0 0 15,-7 0 0-15,7 0 0 0,0 0 304 0,-8-1 96 16,8 1 32-16,0 0 0 0,0 0 256 0,0 0 48 0,0 0 16 15,-2-6 0 1,2-1 176-16,2 0 32 0,2 0 16 0,4-1 0 0,3 0-368 0,2-1-80 16,4 0-16-16,5-2 0 0,3-3-128 0,5-1-48 15,1-3 0-15,2 1 0 0,1-3-16 0,1-1 0 16,2-2 0-16,5 0 0 0,4-2 64 0,6-2 0 16,4 0 0-16,0-1 0 0,-1 1-192 0,-2-1-16 0,-1 0-16 15,-3 0 0-15,1 1-160 0,-1 1 128 0,0 2-128 0,-2 1 128 0,-1 0-128 0,-2 1 0 16,-4 0 0-16,-5 2 0 0,-5 2 0 0,-5 4 0 31,-2 0 0-31,-3 2 0 0,-4 1 0 0,0 0-176 0,-4 2 176 0,-2 2-128 16,-2 2-400-1,-8 5-80-15,5-5-16 0,-5 5 0 0,0 0-1920 16,0 0-384-16</inkml:trace>
  <inkml:trace contextRef="#ctx0" brushRef="#br0" timeOffset="136871.5">20040 14388 23951 0,'0'0'2128'0,"0"0"-1696"0,0 0-432 0,0 0 0 0,0 0 128 0,0 0-128 16,0 0 128-16,0 0-128 0,0 0 208 0,12 3-32 15,3-1-16-15,4-4 0 0,4 0 80 0,6-2 16 16,4-3 0-16,2-2 0 0,1-2-128 0,3-3-128 16,1-2 176-16,4-3-176 0,3-4 320 0,4 1-64 15,5-1 0-15,0-4 0 0,-1-1-48 0,-4-2-16 16,-6 0 0-16,-1 2 0 0,-2 0 112 0,0 1 16 0,-4 0 0 16,0 3 0-16,-3 1-16 0,0 2 0 0,-2 0 0 15,-3 5 0-15,-5-1-112 0,-2 3-32 0,-1 2 0 0,-1 2 0 16,-3 1-160-16,-1 1 0 15,-4 2 0-15,3 0 128 16,-2 2-544-16,-1 1-112 0,-1-1-32 0,1 2-12480 0</inkml:trace>
  <inkml:trace contextRef="#ctx0" brushRef="#br0" timeOffset="137033.26">21510 13739 35935 0,'-15'-17'1600'0,"5"7"320"0,-1 0-1536 0,1 0-384 0,1 1 0 0,3 4 0 0,0 0 176 0,6 5-48 15,0 0 0-15,0 0-10848 16,0 0-2176-16</inkml:trace>
  <inkml:trace contextRef="#ctx0" brushRef="#br0" timeOffset="59725.78">412 9131 11343 0,'0'0'496'0,"0"-6"112"0,1-1-480 0,-1-2-128 0,0 0 0 0,0 1 0 0,-1-1 1344 0,1 0 240 31,0-1 48-31,0 1 16 0,0 0-304 0,0 2-64 0,1-1-16 0,0 0 0 15,2 2-224-15,-3-1-32 16,2 2-16-16,-2 5 0 0,2-5-336 0,-2 5-64 16,0 0-16-16,0 0 0 0,0 0-272 0,0 0-64 0,3 7-16 0,-1 2 0 0,0 2-64 0,-1 2-16 15,0 2 0-15,0 3 0 16,-2 2-144-16,-1 2 0 0,-2 1 0 0,2 1 128 16,-1-1-128-16,1 1 0 0,-2-1 0 0,2 0 0 0,0-1 0 0,1-2 0 15,0-1 0-15,0-1 0 0,1-3 0 0,1-1 128 16,0-2-128-16,0-1 0 0,0-2 256 0,1-1-16 15,3-3-16-15,-5-5 0 0,3 6 272 0,3-3 48 16,1-2 16-16,1 0 0 16,1-1-80-16,0-1-16 0,2-2 0 0,3 1 0 0,-2-2-160 0,2 1-48 15,1-1 0-15,2-1 0 0,-2 1-96 16,1 0-32-16,-1-2 0 0,1 2 0 0,0-1-128 0,-1 1 0 16,-1 1 144-16,-3-1-144 0,-1 2 0 0,-1 1 0 15,0 0 0-15,-2 0-128 16,-2 1-2560-16,-5 0-512 0</inkml:trace>
  <inkml:trace contextRef="#ctx0" brushRef="#br0" timeOffset="59932.14">799 9226 24879 0,'0'0'1088'0,"0"0"256"0,0 0-1088 0,0 0-256 0,-3-2 0 0,3 2 0 15,0 0 1120-15,0 0 160 16,0 0 48-16,0 0 0 0,0 0-368 0,0 0-80 0,-4 5-16 0,1 3 0 0,2 3-560 0,1 2-112 0,0 0-32 0,1 3 0 31,1 1-160-31,-1 2 128 0,0 0-128 0,0 1 128 0,0 1-128 0,1 0 128 31,0-1-128-31,1-1 128 0,-1-2-128 0,-1 1 128 16,1-3-128-16,-1 0 128 0,0-1-336 0,1-3-80 0,2 0-16 0,-2-1 0 31,-1-2-1712-31,-1-8-352 0,0 0-64 0</inkml:trace>
  <inkml:trace contextRef="#ctx0" brushRef="#br0" timeOffset="60170.7">1001 9188 15663 0,'-7'-8'1392'0,"7"8"-1120"0,0 0-272 0,0 0 0 0,0 0 2816 0,0 0 512 16,0 0 112-16,0 0 16 0,0 0-2048 0,0 0-416 15,6-5-80-15,0 1-16 0,3 2-416 0,0-2-96 16,2 1 0-16,1 0-16 0,1-1-208 0,4 1-32 16,0 1-128-16,2-1 192 0,-2-2-192 0,1 1-128 15,0 0 128-15,-2 1-208 16,0 0-1904-16,-1 1-368 0,-1-1-80 0</inkml:trace>
  <inkml:trace contextRef="#ctx0" brushRef="#br0" timeOffset="60335.01">1039 9368 15663 0,'0'0'1392'0,"0"0"-1120"16,0 0-272-16,0 0 0 0,-5 1 2176 0,5-1 368 15,0 0 80-15,0 0 0 0,0 0-1024 0,0 0-192 16,5 0-64-16,3-1 0 0,1-2-560 0,3 0-112 16,3 0-32-16,4-3 0 0,-2-1-400 0,2-1-96 0,0-1-16 0,0-1 0 15,-1 0-320-15,2 0-80 0,0 2-16 0,-1-1-13984 16</inkml:trace>
  <inkml:trace contextRef="#ctx0" brushRef="#br0" timeOffset="60707.8">1719 8747 25791 0,'0'0'2304'0,"1"-5"-1856"16,0-1-448-16,-1 6 0 0,0 0 464 0,2-4 0 16,-2 4 0-16,0 0 0 0,0 0 112 0,0 0 32 0,0 0 0 0,0 0 0 15,0 0-224-15,4 5-32 0,-3 3-16 0,0 2 0 16,0 2-112-16,-1 1-32 0,-2 2 0 0,0-1 0 16,-1 3-64-16,2 2-128 0,0 1 176 0,0 0-176 15,-1 1 160-15,1 0-160 0,1-1 128 0,1 0-128 0,0-3 0 0,1-2 0 16,2-2 128-16,0-1-128 15,-1-2 224-15,1-1 16 16,0-1 0-16,0-2 0 0,1 0 176 0,-5-6 32 0,6 3 16 0,2-1 0 0,2-2-96 0,0-1-32 16,0-1 0-16,2-1 0 0,1-2-128 0,1 0-16 15,1-2-16-15,0 2 0 0,2-1-176 16,-1 1 0-16,1 0 0 0,-2 1 0 16,0 1-384-16,1-1-176 0,-2 2-16 0,1 1-16 15,1 1-2240-15,-2 0-448 0</inkml:trace>
  <inkml:trace contextRef="#ctx0" brushRef="#br0" timeOffset="60971.05">2154 8767 14735 0,'-5'-18'1312'0,"3"11"-1056"16,0-1-256-16,0-1 0 15,-1 0 1744-15,2 2 304 0,-3-1 48 0,1 1 16 0,0 2-160 0,3 5-32 16,-3-3 0-16,3 3 0 15,0 0-832-15,0 0-192 0,0 0-16 0,0 0-16 0,0 0-528 0,-4 4-96 16,-1 3-32-16,2 3 0 0,0 1-208 0,0 2 144 16,0 2-144-16,1 4 128 0,-2 3-128 0,0 2 128 0,0 4-128 0,-2 0 128 15,0 2-128-15,-1 1 0 0,1 2 0 0,0 0 0 16,1-1 0 0,0-1 128-16,2 1-128 0,0 0 128 0,-1 0-128 0,2 0 0 15,1 0 0-15,0-2 0 0,1-2 0 0,0 0 0 0,0-2-144 0,0-1 144 16,0-1-2240-16,0-2-352 0,1-2-64 15</inkml:trace>
  <inkml:trace contextRef="#ctx0" brushRef="#br0" timeOffset="61357.26">2210 9186 27759 0,'2'-12'1216'0,"0"7"272"0,0-1-1184 16,2 1-304-16,-1-2 0 0,1 1 0 0,2 1 768 0,-1 1 80 0,1-1 32 0,0 2 0 16,2 1-336-16,2 1-64 0,-2 1-16 0,2 1 0 0,-1 1-256 0,1 1-48 15,-1 3-16-15,-1 1 0 0,-2 2-144 16,1 2 0-16,-4 2 0 0,0 2 128 0,-3-1-128 0,-2 1 192 16,-1 3-192-16,-2 1 192 0,-3 2-64 0,0-1 0 15,-1 0 0-15,1-1 0 0,-1-1-128 0,1-2 0 16,0-2 0-16,3 0 0 0,-2-2 0 15,3-1 0-15,0-3 0 0,0 0 0 0,2-2 0 0,2-6 288 16,0 0-48-16,0 0-16 0,0 0 128 0,7 4 32 16,-1-2 0-16,3-1 0 0,1-1-80 0,2-1-16 15,2-1 0-15,4-1 0 0,2-2-160 0,3 1-128 16,0 0 192-16,2-1-192 0,2 1 128 0,-2-1-128 16,-1 1 0-16,1 0 0 0,-3-1 128 0,0 1-128 15,-1 0 0-15,-1 1 0 0,-3-1 0 0,-3 0-176 16,-1 2 32-16,-2 1 0 15,-1 0-1680-15,-4 1-336 0,-6 0-64 0</inkml:trace>
  <inkml:trace contextRef="#ctx0" brushRef="#br0" timeOffset="66661.44">1402 10310 10703 0,'0'0'464'0,"0"0"112"0,0 0-448 0,0 0-128 0,0 0 0 0,0 0 0 16,5-4 1104-16,-5 4 208 0,1-4 32 0,2-1 16 15,1 1-128-15,0-1-16 0,-1 0-16 0,-1-1 0 16,0 0-128-16,1 0-32 0,-1 0 0 0,-1 0 0 0,0 0-80 0,-1-2 0 16,-2 0-16-16,0 1 0 0,-1-2-240 0,0 0-64 15,-1-1 0-15,-2 0 0 0,0 1-128 0,-1 1-48 16,-1-1 0-16,1 1 0 0,-1 1-144 0,-1 2-48 16,-1-1 0-16,0 3 0 0,0 1-144 0,0 1-128 15,-1 1 192-15,0 2-192 0,0 1 0 0,-1 4 0 16,-1 3 0-16,0 2 0 0,0 3 0 0,1 3 0 15,0 2 0-15,-1 0-192 0,1-1 192 0,1 2-144 16,3 2 144-16,-1 0-128 0,1-1 128 0,3 0 0 16,1-2 0-16,2-2 0 0,1-2 0 0,1-1 0 15,1-3 0-15,1-1 0 0,2-1 0 0,0-2-128 16,3 0 128-16,-1-3 0 0,1-2 0 0,0-2 0 0,2-2 0 0,2-2 176 16,2-3 80-16,0-2 32 0,-2-3 0 0,1-2 0 15,0-3 112-15,0-3 32 0,0-2 0 0,0-3 0 16,-1-4-32-16,0-2 0 0,-1-3 0 0,-1-3 0 15,-2-1-128-15,0-2-16 0,-3-1-16 0,1 0 0 16,-3 1-96-16,-1 2-16 0,-1 3 0 0,-1 3 0 0,0 2 64 16,-1 3 16-16,-2 5 0 0,1 4 0 0,0 1 240 0,0 5 64 15,-2 3 0-15,1 2 0 0,-1 3-288 0,1 3-48 32,-2 3-16-32,1 4 0 0,-2 3-160 0,2 4-192 0,-1 4 32 0,2 2 16 0,0 2 144 0,0 3-208 15,2 2 80-15,2 3 128 0,2 0-160 0,2-1 160 16,0 0 0-16,4-1-144 0,-2 2 144 0,4-2 0 15,1-3 0-15,1 0-128 0,1-1 128 0,2 0 0 0,-3-4 0 16,1-1 0-16,0-3 0 0,2-3 0 16,-1-3-144-16,-1-3 144 15,-1-1-800-15,0-3-96 0,0-1 0 0,1-3-15552 0</inkml:trace>
  <inkml:trace contextRef="#ctx0" brushRef="#br0" timeOffset="68223.63">423 11402 8287 0,'0'0'736'0,"-3"-6"-592"16,0 0-144-16,0-1 0 0,1 0 1024 0,0 0 192 0,0-2 16 15,0 1 16-15,0 0 288 0,0 0 48 0,0-2 16 0,0 0 0 16,0 0-128-16,-1 1 0 0,1 0-16 15,0 2 0-15,0-2-192 0,1 0-48 0,-3 0 0 0,3 2 0 16,0 0-192-16,0 0-64 0,0 2 0 0,1 5 0 16,0 0-432-16,0 0-80 0,0 0-32 0,0 0 0 0,0 0-224 0,0 0-64 15,1 9 0-15,0 3 0 0,0 1-128 0,-1 5 0 16,0 2 0-16,0 4 0 16,0 1 0-16,0 0 0 0,0 2 0 0,1-2-176 0,3-1 176 0,-4 0 0 15,1-1 0-15,1-2 0 0,0-1 0 0,0-2 0 16,2-3 0-16,-1-1 0 15,-1-2 0-15,2-1 144 0,-1-1-144 0,0-3 160 0,2 0 192 0,-2-2 32 16,-3-5 16-16,5 4 0 0,-5-4 48 0,7 2 0 16,0-2 0-16,1-2 0 0,-1-1-128 0,2 0 0 15,1 0-16-15,1-1 0 0,0 1-128 0,1-1-32 16,0-1 0-16,1 1 0 0,-1-1-144 0,0 2 0 0,0 0 144 0,2 1-144 16,-5-1-192-1,4 3-128-15,-4 1 0 0,1 1-16 16,0 0-2096-16,0 1-400 0,-1 0-96 0</inkml:trace>
  <inkml:trace contextRef="#ctx0" brushRef="#br0" timeOffset="68501.77">716 11549 25679 0,'0'-12'1136'0,"1"6"240"0,-1 0-1104 0,1-1-272 15,1 0 0-15,0-1 0 0,2 1 816 0,-1 2 96 0,0 0 32 0,2 2 0 0,0 1-192 16,2 1-48-16,-1 1 0 15,2 1 0-15,2 2-336 0,0 3-80 0,-5 0-16 16,3 4 0-16,0 1-96 0,-2 1-32 0,-2 0 0 16,-1 3 0-16,-1 0-16 0,-1 3 0 0,-1 0 0 0,0 1 0 15,-1 0-128-15,-1-1 0 0,-1 0 0 0,-1-1 128 16,0-1-128-16,1-2 0 0,-1-2 0 0,1-1 128 16,0-1-128-16,1-1 0 0,2-3 144 0,0-6-144 0,0 0 288 15,0 0-16-15,0 0 0 0,6 2 0 0,0-2-32 0,0-1-16 16,3-3 0-16,1 0 0 0,1-3-96 0,1 0-128 15,1-3 176-15,2 0-176 0,1 0 0 0,2-2-272 0,0-2 16 16,3-2-10304-16,2 2-2048 0</inkml:trace>
  <inkml:trace contextRef="#ctx0" brushRef="#br0" timeOffset="68793.17">1077 11438 23439 0,'0'0'1024'0,"0"-4"240"0,1-2-1008 0,2 1-256 16,0-1 0-16,2 1 0 0,1-2 768 0,3 0 128 0,0 0 0 0,2-1 16 15,1 1-208-15,1 0-32 0,0-1-16 0,2 0 0 16,0-1-320-16,2 2-64 16,0-2-16-16,0 1 0 0,-2 1-256 0,-2 0 160 0,2 0-160 0,-2 2 128 31,-2 0-688-31,-1 2-144 0,-3 1-16 0,0 1-11984 0</inkml:trace>
  <inkml:trace contextRef="#ctx0" brushRef="#br0" timeOffset="68952.13">1200 11471 15663 0,'0'0'1392'0,"0"0"-1120"15,0 0-272-15,0 0 0 0,0 0 2048 0,0 0 368 16,0 0 64-16,0 0 16 0,0 0-960 0,0 0-176 16,0 0-32-16,0 0-16 0,7 1-560 0,3-1-112 15,4 0-32-15,-1-1 0 0,0-1-288 0,1-2-64 16,2-2-16-16,1 0 0 0,2 0-240 0,-1-2 0 16,0-1 0-16,2-1 0 15,-1-1-1808-15,2 0-304 0,0 0-64 0</inkml:trace>
  <inkml:trace contextRef="#ctx0" brushRef="#br0" timeOffset="69237.56">1667 10903 16575 0,'0'0'1472'0,"0"0"-1168"0,-5-5-304 0,0 2 0 16,5 3 2192-16,0 0 384 0,0 0 80 0,0 0 16 16,0 0-1392-16,0 0-256 15,0 0-64-15,0 0-16 0,0 0-592 0,-2 5-112 16,2 3-32-16,1 1 0 0,0 2-208 0,2 1 176 15,0 3-176-15,-1 0 160 0,0 2-160 0,1 1 160 0,0 0-160 0,-1 2 160 16,0 0-160-16,0 0 0 0,1-1 0 0,-1 0 128 16,0-1-128-16,1-2 0 0,1-1 144 0,0-2-144 0,2-2 144 15,-1-2-144-15,-1-3 192 16,2 0-192-16,-1-3 560 0,2-1 0 0,-7-2 0 0,9-1 0 16,-1-2-80-16,3-3-16 0,1-1 0 0,1-2 0 15,0 0-256-15,2 0-48 0,2-1-16 0,-1 0 0 0,1 2-144 0,-1 0 0 16,1 1 0-16,-2 1 0 31,1-1-960-31,-2 2-80 0,-1 0-16 0,0 1-8864 0,0-1-1760 0</inkml:trace>
  <inkml:trace contextRef="#ctx0" brushRef="#br0" timeOffset="69505.75">2096 10917 10127 0,'0'-16'896'0,"0"8"-704"0,0 0-192 0,0-2 0 0,0-1 2288 0,0 1 416 16,-1 0 96-16,0 1 16 0,1 1-304 0,0 3-48 15,0 5-16-15,0 0 0 0,0 0-960 0,0 0-192 16,0 0-32-16,0 0-16 0,0 0-736 0,0 0-128 0,0 0-48 0,-2 8 0 0,-1 2-128 0,-1 2-16 16,1 2-16-16,-1 2 0 15,-2 4-48-15,1 3 0 16,-1 4 0-16,-2 2 0 0,-1 3-128 0,-1 4 128 16,0 0-128-16,1 1 128 0,0 2-128 0,1-2 0 0,2-1 0 0,0 1 128 0,1-3-128 15,0-1 0 1,2-1 0-16,1-3 0 0,0-2 0 0,2-2 0 0,0-2 0 15,0-2 0-15,1-2-576 0,1-4-128 0,1-2-48 0,2-2-9536 16,0-3-1904-16</inkml:trace>
  <inkml:trace contextRef="#ctx0" brushRef="#br0" timeOffset="69901.33">2266 11108 18431 0,'0'0'816'0,"0"0"160"0,-6-3-784 0,2 0-192 0,4 3 0 0,0 0 0 0,-6 2 2112 0,1 0 384 0,-1 1 80 15,1 1 16-15,-1 2-1280 0,2 2-256 0,0 0-48 0,0 2-16 32,1 2-400-32,1 2-80 0,1 1 0 0,0 0-16 0,1 1-240 0,1-1-64 0,1 0 0 0,1-1 0 15,2-1-192-15,2 0 144 0,1-1-144 0,0-1 128 16,-1-2-128-16,3-1 160 0,1-2-160 0,0-1 160 16,1-3 32-16,2-2 16 15,-1-1 0-15,1-2 0 0,-1-3-16 16,0-2 0-16,0-3 0 0,-1-2 0 0,-1-2 32 0,0-3 0 0,0 0 0 15,-3-2 0 1,0 0-48-16,0 0-16 0,0 0 0 0,-3 3 0 0,-2 0 96 0,0 3 0 0,-2 2 16 0,-1 2 0 0,-3 1 272 0,2 4 48 16,1 5 16-16,0 0 0 0,0 0-288 0,0 0-64 15,0 0-16-15,-5 7 0 0,0 2-240 0,1 2 0 16,0 1 0-16,0 4 0 0,1 2 0 16,0 3 0-16,1 2-128 15,-1 3 128-15,1 0 0 0,1 2 0 0,1 0 0 0,0 2 0 0,1 0 0 16,1-1 0-16,-1-1 0 0,2-1 0 15,0 0 0-15,0-2 0 16,1-1 0-16,-1-2 0 0,0-1 0 0,0-2 0 16,1-3 0-16,0 0 0 15,1-1-1648-15,-1-2-208 0,0-2-64 0,1-2-14336 0</inkml:trace>
  <inkml:trace contextRef="#ctx0" brushRef="#br0" timeOffset="70423.21">670 12702 7359 0,'0'-8'656'0,"0"-1"-528"15,0 1-128-15,0-1 0 0,1 0 3920 0,0 0 752 16,0 1 160-16,0 2 32 0,-1 0-2368 0,0 6-448 0,0 0-112 0,0 0-16 15,0 0-928-15,0 0-192 0,0 0-32 0,0 0-16 16,-1 10-464-16,0 2-96 0,0 3 0 0,1 1-16 16,-4 3-176-16,2 4 160 0,1 3-160 0,-1 2 160 15,0-1-160-15,-1 2 0 0,2 2 0 0,0 0 128 16,0-2-128-16,1 0 0 0,2-2 0 0,1-1 0 16,-1-3 0-16,1-1 0 15,1-4 0-15,1-1 0 0,1-5 0 0,-1-1 192 16,0-2-192-16,3-1 192 0,1-4 192 0,1-1 64 0,-10-3 0 0,12-1 0 0,2 0-128 0,0-1 0 15,0-3-16-15,2-2 0 0,3-3-112 0,0 0 0 16,-2 0-16-16,0 0 0 16,-1 0-176-16,1-1-256 0,-3 2 64 0,-1 4 16 15,-1 1-1744-15,-1 0-368 0,-3 1-64 0,-8 3-12432 16</inkml:trace>
  <inkml:trace contextRef="#ctx0" brushRef="#br0" timeOffset="70853.19">1033 12990 28159 0,'-6'-11'1248'0,"6"11"256"0,0 0-1200 0,1-9-304 0,1 0 0 0,-1 4 0 15,3-1 1152-15,-1 2 160 0,-3 4 32 16,6-5 16-16,-1 0-336 0,2 1-80 0,-1 0-16 0,2 2 0 16,0 1-496-16,0 1-112 0,1 0 0 0,3 2-16 15,-2 1-176-15,-1 1-128 16,0 1 192-16,-4 2-192 0,-5-7 176 0,5 12-176 0,-2 0 160 0,-3 0-160 15,-2 2 0-15,0 0 0 16,-1 0 0-16,0 2 0 0,-2-2 0 0,0 0-208 0,0-1 16 0,0-1 0 0,1-2 192 0,1-1 0 16,-1 0 0-16,4-9-144 15,0 0 144-15,-1 9 0 0,1-9 0 0,0 0 0 0,0 0 0 0,4 7 0 16,-4-7 0-16,7 6 0 0,0-3 0 0,-7-3 0 16,9 4 0-16,-1-2 0 0,2-2 0 0,0 0 0 15,-1 1 0 1,1 0 0-16,0-1 0 0,0 2 144 0,1 0-144 0,-2 1 0 0,-1 0 224 0,2 0-64 15,0 2-16-15,-1-1 0 0,-9-4-144 0,4 4 192 16,-4-4-192-16,4 7 192 0,-4-7-64 0,2 10 0 0,-2-1 0 0,-2-2 0 16,-5 1 64-1,-1 0 16-15,0-1 0 0,-2 1 0 0,-1 0-80 0,1 1 0 16,-2-1-128 0,1 1 192-16,1 0-192 0,-1 0 128 0,-2 1-128 0,3-3 0 0,-1 0 0 0,1-1-256 15,0-2 16-15,0 0 16 0,2 0-576 16,8-4-112-16,-10 2-32 0,10-2-10176 0,0 0-2032 0</inkml:trace>
  <inkml:trace contextRef="#ctx0" brushRef="#br0" timeOffset="71028.09">1402 12727 29375 0,'-4'-11'1296'0,"4"11"272"0,1-5-1248 0,0-1-320 15,1 0 0-15,3 0 0 0,-4-1 656 0,4 2 80 16,1-1 16-16,3 1 0 0,0-1-304 0,2 1-64 16,2-1-16-16,0 2 0 0,0-1-368 0,1 0 128 15,1 1-128-15,0 0 0 0,1 1 0 0,0 1-256 0,-2 0 32 16,-1 1-9584-16,1 1-1920 0</inkml:trace>
  <inkml:trace contextRef="#ctx0" brushRef="#br0" timeOffset="71226.81">1453 12879 21183 0,'-12'0'1888'0,"7"1"-1504"0,0 1-384 0,0-1 0 16,5-1 1664-16,0 0 272 0,-4 3 48 0,4-3 16 15,0 0-320-15,0 0-64 0,0 0-16 0,0 0 0 16,0 0-848-16,0 0-176 0,9 1-48 0,3-1 0 0,0-1-256 0,3-2-48 16,3-1-16-16,4 1 0 0,-2-4-208 0,1 0 128 15,0 0-128-15,-2-2 0 16,2-1-1808-16,0 0-464 0,0-1-96 0</inkml:trace>
  <inkml:trace contextRef="#ctx0" brushRef="#br0" timeOffset="72187.93">2119 12329 14511 0,'0'0'640'0,"-2"-9"128"0,1 1-608 0,1 8-160 0,-1-7 0 0,0 0 0 0,0 1 1152 16,1 6 208-16,0 0 48 0,0-8 0 0,0 8-144 15,0 0-32-15,0 0 0 0,0 0 0 0,0 0-416 0,0 0-96 16,0 0-16-16,0 0 0 0,0 0-208 0,0 0-48 16,3 10-16-16,-1 1 0 0,-1 2-192 0,2 1-48 0,-2 2 0 0,0-1 0 0,-1 2-192 0,0 0 0 15,2 1 128-15,-1-1-128 16,-1-1 0-16,1-1 128 16,1 1-128-16,2-3 0 0,-4-1 160 0,2-1-160 0,1 0 160 15,1-1-160-15,-4-10 512 0,0 0 0 16,6 9 0-16,-6-9 0 0,9 5 208 0,-9-5 48 15,7 1 16-15,0 0 0 0,1-2-176 0,0 0-32 16,-1-1-16-16,2-1 0 0,1-2-240 0,1 1-64 16,1-2 0-16,0 1 0 0,-1-1-128 0,1 1-128 15,0-1 144-15,1 2-144 0,-2-1 0 0,0 1 128 0,0 0-128 0,-2 0 0 32,1 2-384-32,0 0-112 0,-1 0-16 0,0 1-16 15,0 0-2288-15,-1-1-448 0,0 1-80 0</inkml:trace>
  <inkml:trace contextRef="#ctx0" brushRef="#br0" timeOffset="72453.54">2540 12242 17503 0,'-1'-13'1552'0,"1"7"-1232"0,-2 0-320 0,2-2 0 0,0 0 1232 0,-1 1 192 16,1 0 48-16,-2 2 0 0,1-1 480 16,1 6 96-16,-2-3 32 0,2 3 0 15,0 0-880-15,0 0-176 0,0 0-48 0,0 0 0 0,0 0-592 0,-2 7-128 16,-1 3-32-16,1 1 0 0,0 3-32 0,-1 1-16 15,-2 3 0-15,1 2 0 0,-2 5-176 0,2 2 192 16,-4 4-192-16,3 1 192 0,-4 1-192 0,0 2 0 16,0 2 144-16,2 1-144 15,0 0 0-15,1 0 128 0,-1-3-128 0,-3 16 0 0,2-9 0 0,1-3 0 16,-1-6 0-16,1-3 128 0,1-4-320 0,1-2-64 0,0-2-16 16,2-3 0-1,0-3-720-15,2-2-144 0,0-4-16 0,2-2-8512 16,-1-8-1680-16</inkml:trace>
  <inkml:trace contextRef="#ctx0" brushRef="#br0" timeOffset="72866.16">2724 12509 28095 0,'0'0'1248'0,"0"0"256"0,0 0-1200 0,-5-1-304 15,5 1 0-15,-6 2 0 0,6-2 448 0,-4 7 48 0,-1 0 0 0,0 1 0 16,2 2 80-16,-2 0 0 15,2 1 16-15,1 1 0 0,0 0-304 0,2 3-64 0,0 0-16 0,1 1 0 0,1-2-208 16,1 0 128-16,3 0-128 0,-1 0 0 0,2-1 128 0,1 0-128 16,0 0 0-16,2-3 0 0,1-1 192 15,1-2-48-15,2-2-16 0,-2-2 0 0,0-2 16 0,1-2 0 16,0-1 0-16,5-4 0 16,-4-3 48-16,-1-2 16 0,-4-1 0 0,-2 2 0 15,-1-2-48-15,0 0-16 0,-1-4 0 0,0-1 0 0,-3-1-16 16,0-1 0-16,-1-1 0 0,0 2 0 0,-1 1 80 15,0 3 16-15,-1 3 0 0,0 1 0 0,-1 2 272 16,0 3 48-16,2 5 16 0,0 0 0 0,0 0-160 0,0 0-16 0,-6 2-16 0,2 4 0 16,-1 0-368-16,1 4 0 0,0 3 0 15,0 4 0-15,1 1 0 0,1 2 0 0,1 1 0 16,2 2 0-16,0 0 0 0,0 3 0 0,0 0 0 0,1 2 0 16,1-1 0-16,0-1 0 0,-1 0 0 0,2-2 0 15,0-1 0-15,0 0 0 0,-1-3 0 16,3 6 0-16,-1-6-432 0,1-2-96 0,-2-3-32 15,1-1-10912-15,-1-5-2192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57711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111126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20</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9/18/2023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9/18/2023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9/18/2023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9/18/2023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customXml" Target="../ink/ink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customXml" Target="../ink/ink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9/18/2023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12: </a:t>
            </a:r>
            <a:r>
              <a:rPr lang="nn-NO" sz="2800" dirty="0" err="1"/>
              <a:t>Torsion</a:t>
            </a:r>
            <a:r>
              <a:rPr lang="nn-NO" sz="2800" dirty="0"/>
              <a:t> </a:t>
            </a:r>
            <a:r>
              <a:rPr lang="nn-NO" sz="2800" dirty="0" err="1"/>
              <a:t>Members</a:t>
            </a:r>
            <a:r>
              <a:rPr lang="nn-NO" sz="2800" dirty="0"/>
              <a:t>- </a:t>
            </a:r>
            <a:r>
              <a:rPr lang="nn-NO" sz="2800" dirty="0" err="1"/>
              <a:t>Indeterminate</a:t>
            </a:r>
            <a:endParaRPr lang="nn-NO" sz="2800"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CDF5D70A-4F16-1D4B-AA9A-CB1FC6F6209C}"/>
                  </a:ext>
                </a:extLst>
              </p14:cNvPr>
              <p14:cNvContentPartPr/>
              <p14:nvPr/>
            </p14:nvContentPartPr>
            <p14:xfrm>
              <a:off x="8961480" y="6091560"/>
              <a:ext cx="245160" cy="246600"/>
            </p14:xfrm>
          </p:contentPart>
        </mc:Choice>
        <mc:Fallback>
          <p:pic>
            <p:nvPicPr>
              <p:cNvPr id="6" name="Ink 5">
                <a:extLst>
                  <a:ext uri="{FF2B5EF4-FFF2-40B4-BE49-F238E27FC236}">
                    <a16:creationId xmlns:a16="http://schemas.microsoft.com/office/drawing/2014/main" id="{CDF5D70A-4F16-1D4B-AA9A-CB1FC6F6209C}"/>
                  </a:ext>
                </a:extLst>
              </p:cNvPr>
              <p:cNvPicPr/>
              <p:nvPr/>
            </p:nvPicPr>
            <p:blipFill>
              <a:blip r:embed="rId4"/>
              <a:stretch>
                <a:fillRect/>
              </a:stretch>
            </p:blipFill>
            <p:spPr>
              <a:xfrm>
                <a:off x="8952120" y="6082200"/>
                <a:ext cx="263880" cy="26532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9937D90-3CE9-C17D-8ECA-11374B46DD9F}"/>
                  </a:ext>
                </a:extLst>
              </p14:cNvPr>
              <p14:cNvContentPartPr/>
              <p14:nvPr/>
            </p14:nvContentPartPr>
            <p14:xfrm>
              <a:off x="718560" y="96120"/>
              <a:ext cx="8425440" cy="6311520"/>
            </p14:xfrm>
          </p:contentPart>
        </mc:Choice>
        <mc:Fallback>
          <p:pic>
            <p:nvPicPr>
              <p:cNvPr id="2" name="Ink 1">
                <a:extLst>
                  <a:ext uri="{FF2B5EF4-FFF2-40B4-BE49-F238E27FC236}">
                    <a16:creationId xmlns:a16="http://schemas.microsoft.com/office/drawing/2014/main" id="{F9937D90-3CE9-C17D-8ECA-11374B46DD9F}"/>
                  </a:ext>
                </a:extLst>
              </p:cNvPr>
              <p:cNvPicPr/>
              <p:nvPr/>
            </p:nvPicPr>
            <p:blipFill>
              <a:blip r:embed="rId3"/>
              <a:stretch>
                <a:fillRect/>
              </a:stretch>
            </p:blipFill>
            <p:spPr>
              <a:xfrm>
                <a:off x="709200" y="86760"/>
                <a:ext cx="8444160" cy="6330240"/>
              </a:xfrm>
              <a:prstGeom prst="rect">
                <a:avLst/>
              </a:prstGeom>
            </p:spPr>
          </p:pic>
        </mc:Fallback>
      </mc:AlternateContent>
    </p:spTree>
    <p:extLst>
      <p:ext uri="{BB962C8B-B14F-4D97-AF65-F5344CB8AC3E}">
        <p14:creationId xmlns:p14="http://schemas.microsoft.com/office/powerpoint/2010/main" val="317936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700CE0E-A9E2-6A53-D285-2E6608682A1C}"/>
                  </a:ext>
                </a:extLst>
              </p14:cNvPr>
              <p14:cNvContentPartPr/>
              <p14:nvPr/>
            </p14:nvContentPartPr>
            <p14:xfrm>
              <a:off x="557640" y="244800"/>
              <a:ext cx="8553600" cy="6585840"/>
            </p14:xfrm>
          </p:contentPart>
        </mc:Choice>
        <mc:Fallback>
          <p:pic>
            <p:nvPicPr>
              <p:cNvPr id="2" name="Ink 1">
                <a:extLst>
                  <a:ext uri="{FF2B5EF4-FFF2-40B4-BE49-F238E27FC236}">
                    <a16:creationId xmlns:a16="http://schemas.microsoft.com/office/drawing/2014/main" id="{1700CE0E-A9E2-6A53-D285-2E6608682A1C}"/>
                  </a:ext>
                </a:extLst>
              </p:cNvPr>
              <p:cNvPicPr/>
              <p:nvPr/>
            </p:nvPicPr>
            <p:blipFill>
              <a:blip r:embed="rId3"/>
              <a:stretch>
                <a:fillRect/>
              </a:stretch>
            </p:blipFill>
            <p:spPr>
              <a:xfrm>
                <a:off x="548280" y="235440"/>
                <a:ext cx="8572320" cy="6604560"/>
              </a:xfrm>
              <a:prstGeom prst="rect">
                <a:avLst/>
              </a:prstGeom>
            </p:spPr>
          </p:pic>
        </mc:Fallback>
      </mc:AlternateContent>
    </p:spTree>
    <p:extLst>
      <p:ext uri="{BB962C8B-B14F-4D97-AF65-F5344CB8AC3E}">
        <p14:creationId xmlns:p14="http://schemas.microsoft.com/office/powerpoint/2010/main" val="410746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6D6A36D-E019-AE68-ECF9-76468B48BCF8}"/>
                  </a:ext>
                </a:extLst>
              </p14:cNvPr>
              <p14:cNvContentPartPr/>
              <p14:nvPr/>
            </p14:nvContentPartPr>
            <p14:xfrm>
              <a:off x="301680" y="142920"/>
              <a:ext cx="8479440" cy="6591240"/>
            </p14:xfrm>
          </p:contentPart>
        </mc:Choice>
        <mc:Fallback>
          <p:pic>
            <p:nvPicPr>
              <p:cNvPr id="2" name="Ink 1">
                <a:extLst>
                  <a:ext uri="{FF2B5EF4-FFF2-40B4-BE49-F238E27FC236}">
                    <a16:creationId xmlns:a16="http://schemas.microsoft.com/office/drawing/2014/main" id="{B6D6A36D-E019-AE68-ECF9-76468B48BCF8}"/>
                  </a:ext>
                </a:extLst>
              </p:cNvPr>
              <p:cNvPicPr/>
              <p:nvPr/>
            </p:nvPicPr>
            <p:blipFill>
              <a:blip r:embed="rId3"/>
              <a:stretch>
                <a:fillRect/>
              </a:stretch>
            </p:blipFill>
            <p:spPr>
              <a:xfrm>
                <a:off x="292320" y="133560"/>
                <a:ext cx="8498160" cy="6609960"/>
              </a:xfrm>
              <a:prstGeom prst="rect">
                <a:avLst/>
              </a:prstGeom>
            </p:spPr>
          </p:pic>
        </mc:Fallback>
      </mc:AlternateContent>
    </p:spTree>
    <p:extLst>
      <p:ext uri="{BB962C8B-B14F-4D97-AF65-F5344CB8AC3E}">
        <p14:creationId xmlns:p14="http://schemas.microsoft.com/office/powerpoint/2010/main" val="20438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336016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8.7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3" name="Picture 2">
            <a:extLst>
              <a:ext uri="{FF2B5EF4-FFF2-40B4-BE49-F238E27FC236}">
                <a16:creationId xmlns:a16="http://schemas.microsoft.com/office/drawing/2014/main" id="{BAA76747-5581-F85C-6516-02C154497F29}"/>
              </a:ext>
            </a:extLst>
          </p:cNvPr>
          <p:cNvPicPr>
            <a:picLocks noChangeAspect="1"/>
          </p:cNvPicPr>
          <p:nvPr/>
        </p:nvPicPr>
        <p:blipFill>
          <a:blip r:embed="rId3"/>
          <a:stretch>
            <a:fillRect/>
          </a:stretch>
        </p:blipFill>
        <p:spPr>
          <a:xfrm>
            <a:off x="305608" y="1079735"/>
            <a:ext cx="8532783" cy="4917819"/>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41978C4-4E41-8E47-CEFB-9029845E167A}"/>
                  </a:ext>
                </a:extLst>
              </p14:cNvPr>
              <p14:cNvContentPartPr/>
              <p14:nvPr/>
            </p14:nvContentPartPr>
            <p14:xfrm>
              <a:off x="4157640" y="2258280"/>
              <a:ext cx="4325040" cy="1151280"/>
            </p14:xfrm>
          </p:contentPart>
        </mc:Choice>
        <mc:Fallback>
          <p:pic>
            <p:nvPicPr>
              <p:cNvPr id="4" name="Ink 3">
                <a:extLst>
                  <a:ext uri="{FF2B5EF4-FFF2-40B4-BE49-F238E27FC236}">
                    <a16:creationId xmlns:a16="http://schemas.microsoft.com/office/drawing/2014/main" id="{D41978C4-4E41-8E47-CEFB-9029845E167A}"/>
                  </a:ext>
                </a:extLst>
              </p:cNvPr>
              <p:cNvPicPr/>
              <p:nvPr/>
            </p:nvPicPr>
            <p:blipFill>
              <a:blip r:embed="rId5"/>
              <a:stretch>
                <a:fillRect/>
              </a:stretch>
            </p:blipFill>
            <p:spPr>
              <a:xfrm>
                <a:off x="4148280" y="2248920"/>
                <a:ext cx="4343760" cy="1170000"/>
              </a:xfrm>
              <a:prstGeom prst="rect">
                <a:avLst/>
              </a:prstGeom>
            </p:spPr>
          </p:pic>
        </mc:Fallback>
      </mc:AlternateContent>
    </p:spTree>
    <p:extLst>
      <p:ext uri="{BB962C8B-B14F-4D97-AF65-F5344CB8AC3E}">
        <p14:creationId xmlns:p14="http://schemas.microsoft.com/office/powerpoint/2010/main" val="54238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0726EBF-457E-7E4A-D961-DEDE2D48B3D0}"/>
                  </a:ext>
                </a:extLst>
              </p14:cNvPr>
              <p14:cNvContentPartPr/>
              <p14:nvPr/>
            </p14:nvContentPartPr>
            <p14:xfrm>
              <a:off x="416160" y="142200"/>
              <a:ext cx="8738640" cy="6626880"/>
            </p14:xfrm>
          </p:contentPart>
        </mc:Choice>
        <mc:Fallback>
          <p:pic>
            <p:nvPicPr>
              <p:cNvPr id="2" name="Ink 1">
                <a:extLst>
                  <a:ext uri="{FF2B5EF4-FFF2-40B4-BE49-F238E27FC236}">
                    <a16:creationId xmlns:a16="http://schemas.microsoft.com/office/drawing/2014/main" id="{A0726EBF-457E-7E4A-D961-DEDE2D48B3D0}"/>
                  </a:ext>
                </a:extLst>
              </p:cNvPr>
              <p:cNvPicPr/>
              <p:nvPr/>
            </p:nvPicPr>
            <p:blipFill>
              <a:blip r:embed="rId3"/>
              <a:stretch>
                <a:fillRect/>
              </a:stretch>
            </p:blipFill>
            <p:spPr>
              <a:xfrm>
                <a:off x="406800" y="132840"/>
                <a:ext cx="8757360" cy="6645600"/>
              </a:xfrm>
              <a:prstGeom prst="rect">
                <a:avLst/>
              </a:prstGeom>
            </p:spPr>
          </p:pic>
        </mc:Fallback>
      </mc:AlternateContent>
    </p:spTree>
    <p:extLst>
      <p:ext uri="{BB962C8B-B14F-4D97-AF65-F5344CB8AC3E}">
        <p14:creationId xmlns:p14="http://schemas.microsoft.com/office/powerpoint/2010/main" val="300230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58A8168-C85A-2556-8F97-2E7A606A15E0}"/>
                  </a:ext>
                </a:extLst>
              </p14:cNvPr>
              <p14:cNvContentPartPr/>
              <p14:nvPr/>
            </p14:nvContentPartPr>
            <p14:xfrm>
              <a:off x="494640" y="117000"/>
              <a:ext cx="7644960" cy="6551640"/>
            </p14:xfrm>
          </p:contentPart>
        </mc:Choice>
        <mc:Fallback>
          <p:pic>
            <p:nvPicPr>
              <p:cNvPr id="2" name="Ink 1">
                <a:extLst>
                  <a:ext uri="{FF2B5EF4-FFF2-40B4-BE49-F238E27FC236}">
                    <a16:creationId xmlns:a16="http://schemas.microsoft.com/office/drawing/2014/main" id="{E58A8168-C85A-2556-8F97-2E7A606A15E0}"/>
                  </a:ext>
                </a:extLst>
              </p:cNvPr>
              <p:cNvPicPr/>
              <p:nvPr/>
            </p:nvPicPr>
            <p:blipFill>
              <a:blip r:embed="rId3"/>
              <a:stretch>
                <a:fillRect/>
              </a:stretch>
            </p:blipFill>
            <p:spPr>
              <a:xfrm>
                <a:off x="485280" y="107640"/>
                <a:ext cx="7663680" cy="6570360"/>
              </a:xfrm>
              <a:prstGeom prst="rect">
                <a:avLst/>
              </a:prstGeom>
            </p:spPr>
          </p:pic>
        </mc:Fallback>
      </mc:AlternateContent>
    </p:spTree>
    <p:extLst>
      <p:ext uri="{BB962C8B-B14F-4D97-AF65-F5344CB8AC3E}">
        <p14:creationId xmlns:p14="http://schemas.microsoft.com/office/powerpoint/2010/main" val="120586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CD3DFFC-FCB7-5A0A-8500-AC37E6F460D5}"/>
                  </a:ext>
                </a:extLst>
              </p14:cNvPr>
              <p14:cNvContentPartPr/>
              <p14:nvPr/>
            </p14:nvContentPartPr>
            <p14:xfrm>
              <a:off x="561960" y="50400"/>
              <a:ext cx="8548200" cy="6364080"/>
            </p14:xfrm>
          </p:contentPart>
        </mc:Choice>
        <mc:Fallback>
          <p:pic>
            <p:nvPicPr>
              <p:cNvPr id="2" name="Ink 1">
                <a:extLst>
                  <a:ext uri="{FF2B5EF4-FFF2-40B4-BE49-F238E27FC236}">
                    <a16:creationId xmlns:a16="http://schemas.microsoft.com/office/drawing/2014/main" id="{3CD3DFFC-FCB7-5A0A-8500-AC37E6F460D5}"/>
                  </a:ext>
                </a:extLst>
              </p:cNvPr>
              <p:cNvPicPr/>
              <p:nvPr/>
            </p:nvPicPr>
            <p:blipFill>
              <a:blip r:embed="rId3"/>
              <a:stretch>
                <a:fillRect/>
              </a:stretch>
            </p:blipFill>
            <p:spPr>
              <a:xfrm>
                <a:off x="552600" y="41040"/>
                <a:ext cx="8566920" cy="6382800"/>
              </a:xfrm>
              <a:prstGeom prst="rect">
                <a:avLst/>
              </a:prstGeom>
            </p:spPr>
          </p:pic>
        </mc:Fallback>
      </mc:AlternateContent>
    </p:spTree>
    <p:extLst>
      <p:ext uri="{BB962C8B-B14F-4D97-AF65-F5344CB8AC3E}">
        <p14:creationId xmlns:p14="http://schemas.microsoft.com/office/powerpoint/2010/main" val="3899293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DB0A781-3907-3565-6DE8-7B9A1726121B}"/>
                  </a:ext>
                </a:extLst>
              </p14:cNvPr>
              <p14:cNvContentPartPr/>
              <p14:nvPr/>
            </p14:nvContentPartPr>
            <p14:xfrm>
              <a:off x="909360" y="147240"/>
              <a:ext cx="8088840" cy="5538600"/>
            </p14:xfrm>
          </p:contentPart>
        </mc:Choice>
        <mc:Fallback>
          <p:pic>
            <p:nvPicPr>
              <p:cNvPr id="2" name="Ink 1">
                <a:extLst>
                  <a:ext uri="{FF2B5EF4-FFF2-40B4-BE49-F238E27FC236}">
                    <a16:creationId xmlns:a16="http://schemas.microsoft.com/office/drawing/2014/main" id="{7DB0A781-3907-3565-6DE8-7B9A1726121B}"/>
                  </a:ext>
                </a:extLst>
              </p:cNvPr>
              <p:cNvPicPr/>
              <p:nvPr/>
            </p:nvPicPr>
            <p:blipFill>
              <a:blip r:embed="rId3"/>
              <a:stretch>
                <a:fillRect/>
              </a:stretch>
            </p:blipFill>
            <p:spPr>
              <a:xfrm>
                <a:off x="900000" y="137880"/>
                <a:ext cx="8107560" cy="5557320"/>
              </a:xfrm>
              <a:prstGeom prst="rect">
                <a:avLst/>
              </a:prstGeom>
            </p:spPr>
          </p:pic>
        </mc:Fallback>
      </mc:AlternateContent>
    </p:spTree>
    <p:extLst>
      <p:ext uri="{BB962C8B-B14F-4D97-AF65-F5344CB8AC3E}">
        <p14:creationId xmlns:p14="http://schemas.microsoft.com/office/powerpoint/2010/main" val="71427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E379900-C5AD-2177-9C72-18263E3E5A13}"/>
                  </a:ext>
                </a:extLst>
              </p14:cNvPr>
              <p14:cNvContentPartPr/>
              <p14:nvPr/>
            </p14:nvContentPartPr>
            <p14:xfrm>
              <a:off x="259560" y="342720"/>
              <a:ext cx="8418960" cy="3050640"/>
            </p14:xfrm>
          </p:contentPart>
        </mc:Choice>
        <mc:Fallback>
          <p:pic>
            <p:nvPicPr>
              <p:cNvPr id="2" name="Ink 1">
                <a:extLst>
                  <a:ext uri="{FF2B5EF4-FFF2-40B4-BE49-F238E27FC236}">
                    <a16:creationId xmlns:a16="http://schemas.microsoft.com/office/drawing/2014/main" id="{9E379900-C5AD-2177-9C72-18263E3E5A13}"/>
                  </a:ext>
                </a:extLst>
              </p:cNvPr>
              <p:cNvPicPr/>
              <p:nvPr/>
            </p:nvPicPr>
            <p:blipFill>
              <a:blip r:embed="rId3"/>
              <a:stretch>
                <a:fillRect/>
              </a:stretch>
            </p:blipFill>
            <p:spPr>
              <a:xfrm>
                <a:off x="250200" y="333360"/>
                <a:ext cx="8437680" cy="3069360"/>
              </a:xfrm>
              <a:prstGeom prst="rect">
                <a:avLst/>
              </a:prstGeom>
            </p:spPr>
          </p:pic>
        </mc:Fallback>
      </mc:AlternateContent>
    </p:spTree>
    <p:extLst>
      <p:ext uri="{BB962C8B-B14F-4D97-AF65-F5344CB8AC3E}">
        <p14:creationId xmlns:p14="http://schemas.microsoft.com/office/powerpoint/2010/main" val="226426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8.5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4" name="Picture 3">
            <a:extLst>
              <a:ext uri="{FF2B5EF4-FFF2-40B4-BE49-F238E27FC236}">
                <a16:creationId xmlns:a16="http://schemas.microsoft.com/office/drawing/2014/main" id="{78E4EF14-DD5F-779C-C2F6-8B2F746FF549}"/>
              </a:ext>
            </a:extLst>
          </p:cNvPr>
          <p:cNvPicPr>
            <a:picLocks noChangeAspect="1"/>
          </p:cNvPicPr>
          <p:nvPr/>
        </p:nvPicPr>
        <p:blipFill>
          <a:blip r:embed="rId3"/>
          <a:stretch>
            <a:fillRect/>
          </a:stretch>
        </p:blipFill>
        <p:spPr>
          <a:xfrm>
            <a:off x="266857" y="1008230"/>
            <a:ext cx="8644284" cy="506414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FBB8604-CB29-E431-54C2-588A716DC933}"/>
                  </a:ext>
                </a:extLst>
              </p14:cNvPr>
              <p14:cNvContentPartPr/>
              <p14:nvPr/>
            </p14:nvContentPartPr>
            <p14:xfrm>
              <a:off x="112320" y="1286640"/>
              <a:ext cx="8840520" cy="5319360"/>
            </p14:xfrm>
          </p:contentPart>
        </mc:Choice>
        <mc:Fallback>
          <p:pic>
            <p:nvPicPr>
              <p:cNvPr id="3" name="Ink 2">
                <a:extLst>
                  <a:ext uri="{FF2B5EF4-FFF2-40B4-BE49-F238E27FC236}">
                    <a16:creationId xmlns:a16="http://schemas.microsoft.com/office/drawing/2014/main" id="{6FBB8604-CB29-E431-54C2-588A716DC933}"/>
                  </a:ext>
                </a:extLst>
              </p:cNvPr>
              <p:cNvPicPr/>
              <p:nvPr/>
            </p:nvPicPr>
            <p:blipFill>
              <a:blip r:embed="rId5"/>
              <a:stretch>
                <a:fillRect/>
              </a:stretch>
            </p:blipFill>
            <p:spPr>
              <a:xfrm>
                <a:off x="102960" y="1277280"/>
                <a:ext cx="8859240" cy="533808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9/18/2023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3238537-99C1-2C34-0A03-4DD01F62BD5C}"/>
                  </a:ext>
                </a:extLst>
              </p14:cNvPr>
              <p14:cNvContentPartPr/>
              <p14:nvPr/>
            </p14:nvContentPartPr>
            <p14:xfrm>
              <a:off x="93240" y="82440"/>
              <a:ext cx="8866080" cy="6408360"/>
            </p14:xfrm>
          </p:contentPart>
        </mc:Choice>
        <mc:Fallback>
          <p:pic>
            <p:nvPicPr>
              <p:cNvPr id="2" name="Ink 1">
                <a:extLst>
                  <a:ext uri="{FF2B5EF4-FFF2-40B4-BE49-F238E27FC236}">
                    <a16:creationId xmlns:a16="http://schemas.microsoft.com/office/drawing/2014/main" id="{93238537-99C1-2C34-0A03-4DD01F62BD5C}"/>
                  </a:ext>
                </a:extLst>
              </p:cNvPr>
              <p:cNvPicPr/>
              <p:nvPr/>
            </p:nvPicPr>
            <p:blipFill>
              <a:blip r:embed="rId3"/>
              <a:stretch>
                <a:fillRect/>
              </a:stretch>
            </p:blipFill>
            <p:spPr>
              <a:xfrm>
                <a:off x="83880" y="73080"/>
                <a:ext cx="8884800" cy="6427080"/>
              </a:xfrm>
              <a:prstGeom prst="rect">
                <a:avLst/>
              </a:prstGeom>
            </p:spPr>
          </p:pic>
        </mc:Fallback>
      </mc:AlternateContent>
    </p:spTree>
    <p:extLst>
      <p:ext uri="{BB962C8B-B14F-4D97-AF65-F5344CB8AC3E}">
        <p14:creationId xmlns:p14="http://schemas.microsoft.com/office/powerpoint/2010/main" val="360176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3EE1A6D-CAA0-F789-1109-D13D2436FFB5}"/>
                  </a:ext>
                </a:extLst>
              </p14:cNvPr>
              <p14:cNvContentPartPr/>
              <p14:nvPr/>
            </p14:nvContentPartPr>
            <p14:xfrm>
              <a:off x="908280" y="103320"/>
              <a:ext cx="8085960" cy="6582240"/>
            </p14:xfrm>
          </p:contentPart>
        </mc:Choice>
        <mc:Fallback>
          <p:pic>
            <p:nvPicPr>
              <p:cNvPr id="2" name="Ink 1">
                <a:extLst>
                  <a:ext uri="{FF2B5EF4-FFF2-40B4-BE49-F238E27FC236}">
                    <a16:creationId xmlns:a16="http://schemas.microsoft.com/office/drawing/2014/main" id="{23EE1A6D-CAA0-F789-1109-D13D2436FFB5}"/>
                  </a:ext>
                </a:extLst>
              </p:cNvPr>
              <p:cNvPicPr/>
              <p:nvPr/>
            </p:nvPicPr>
            <p:blipFill>
              <a:blip r:embed="rId3"/>
              <a:stretch>
                <a:fillRect/>
              </a:stretch>
            </p:blipFill>
            <p:spPr>
              <a:xfrm>
                <a:off x="898920" y="93960"/>
                <a:ext cx="8104680" cy="6600960"/>
              </a:xfrm>
              <a:prstGeom prst="rect">
                <a:avLst/>
              </a:prstGeom>
            </p:spPr>
          </p:pic>
        </mc:Fallback>
      </mc:AlternateContent>
    </p:spTree>
    <p:extLst>
      <p:ext uri="{BB962C8B-B14F-4D97-AF65-F5344CB8AC3E}">
        <p14:creationId xmlns:p14="http://schemas.microsoft.com/office/powerpoint/2010/main" val="67103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805C303-88FB-33AD-091F-F80CAF6E6C6C}"/>
                  </a:ext>
                </a:extLst>
              </p14:cNvPr>
              <p14:cNvContentPartPr/>
              <p14:nvPr/>
            </p14:nvContentPartPr>
            <p14:xfrm>
              <a:off x="720000" y="235800"/>
              <a:ext cx="8058960" cy="6625800"/>
            </p14:xfrm>
          </p:contentPart>
        </mc:Choice>
        <mc:Fallback>
          <p:pic>
            <p:nvPicPr>
              <p:cNvPr id="2" name="Ink 1">
                <a:extLst>
                  <a:ext uri="{FF2B5EF4-FFF2-40B4-BE49-F238E27FC236}">
                    <a16:creationId xmlns:a16="http://schemas.microsoft.com/office/drawing/2014/main" id="{B805C303-88FB-33AD-091F-F80CAF6E6C6C}"/>
                  </a:ext>
                </a:extLst>
              </p:cNvPr>
              <p:cNvPicPr/>
              <p:nvPr/>
            </p:nvPicPr>
            <p:blipFill>
              <a:blip r:embed="rId3"/>
              <a:stretch>
                <a:fillRect/>
              </a:stretch>
            </p:blipFill>
            <p:spPr>
              <a:xfrm>
                <a:off x="710640" y="226440"/>
                <a:ext cx="8077680" cy="664452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6AF9F4E-FC80-BAE2-435E-1476A4FA893E}"/>
                  </a:ext>
                </a:extLst>
              </p14:cNvPr>
              <p14:cNvContentPartPr/>
              <p14:nvPr/>
            </p14:nvContentPartPr>
            <p14:xfrm>
              <a:off x="38160" y="51840"/>
              <a:ext cx="9112680" cy="6420240"/>
            </p14:xfrm>
          </p:contentPart>
        </mc:Choice>
        <mc:Fallback>
          <p:pic>
            <p:nvPicPr>
              <p:cNvPr id="2" name="Ink 1">
                <a:extLst>
                  <a:ext uri="{FF2B5EF4-FFF2-40B4-BE49-F238E27FC236}">
                    <a16:creationId xmlns:a16="http://schemas.microsoft.com/office/drawing/2014/main" id="{C6AF9F4E-FC80-BAE2-435E-1476A4FA893E}"/>
                  </a:ext>
                </a:extLst>
              </p:cNvPr>
              <p:cNvPicPr/>
              <p:nvPr/>
            </p:nvPicPr>
            <p:blipFill>
              <a:blip r:embed="rId3"/>
              <a:stretch>
                <a:fillRect/>
              </a:stretch>
            </p:blipFill>
            <p:spPr>
              <a:xfrm>
                <a:off x="28800" y="42480"/>
                <a:ext cx="9131400" cy="6438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423343B-2CE9-10BC-1E88-13F8ADAE2236}"/>
                  </a:ext>
                </a:extLst>
              </p14:cNvPr>
              <p14:cNvContentPartPr/>
              <p14:nvPr/>
            </p14:nvContentPartPr>
            <p14:xfrm>
              <a:off x="4952160" y="5100120"/>
              <a:ext cx="4054320" cy="1092960"/>
            </p14:xfrm>
          </p:contentPart>
        </mc:Choice>
        <mc:Fallback>
          <p:pic>
            <p:nvPicPr>
              <p:cNvPr id="3" name="Ink 2">
                <a:extLst>
                  <a:ext uri="{FF2B5EF4-FFF2-40B4-BE49-F238E27FC236}">
                    <a16:creationId xmlns:a16="http://schemas.microsoft.com/office/drawing/2014/main" id="{9423343B-2CE9-10BC-1E88-13F8ADAE2236}"/>
                  </a:ext>
                </a:extLst>
              </p:cNvPr>
              <p:cNvPicPr/>
              <p:nvPr/>
            </p:nvPicPr>
            <p:blipFill>
              <a:blip r:embed="rId5"/>
              <a:stretch>
                <a:fillRect/>
              </a:stretch>
            </p:blipFill>
            <p:spPr>
              <a:xfrm>
                <a:off x="4942800" y="5090760"/>
                <a:ext cx="4073040" cy="1111680"/>
              </a:xfrm>
              <a:prstGeom prst="rect">
                <a:avLst/>
              </a:prstGeom>
            </p:spPr>
          </p:pic>
        </mc:Fallback>
      </mc:AlternateContent>
    </p:spTree>
    <p:extLst>
      <p:ext uri="{BB962C8B-B14F-4D97-AF65-F5344CB8AC3E}">
        <p14:creationId xmlns:p14="http://schemas.microsoft.com/office/powerpoint/2010/main" val="296642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36D1F6A-B968-85AC-AA21-9547046393FA}"/>
                  </a:ext>
                </a:extLst>
              </p14:cNvPr>
              <p14:cNvContentPartPr/>
              <p14:nvPr/>
            </p14:nvContentPartPr>
            <p14:xfrm>
              <a:off x="947520" y="21960"/>
              <a:ext cx="7988400" cy="5985720"/>
            </p14:xfrm>
          </p:contentPart>
        </mc:Choice>
        <mc:Fallback>
          <p:pic>
            <p:nvPicPr>
              <p:cNvPr id="2" name="Ink 1">
                <a:extLst>
                  <a:ext uri="{FF2B5EF4-FFF2-40B4-BE49-F238E27FC236}">
                    <a16:creationId xmlns:a16="http://schemas.microsoft.com/office/drawing/2014/main" id="{236D1F6A-B968-85AC-AA21-9547046393FA}"/>
                  </a:ext>
                </a:extLst>
              </p:cNvPr>
              <p:cNvPicPr/>
              <p:nvPr/>
            </p:nvPicPr>
            <p:blipFill>
              <a:blip r:embed="rId3"/>
              <a:stretch>
                <a:fillRect/>
              </a:stretch>
            </p:blipFill>
            <p:spPr>
              <a:xfrm>
                <a:off x="938160" y="12600"/>
                <a:ext cx="8007120" cy="6004440"/>
              </a:xfrm>
              <a:prstGeom prst="rect">
                <a:avLst/>
              </a:prstGeom>
            </p:spPr>
          </p:pic>
        </mc:Fallback>
      </mc:AlternateContent>
    </p:spTree>
    <p:extLst>
      <p:ext uri="{BB962C8B-B14F-4D97-AF65-F5344CB8AC3E}">
        <p14:creationId xmlns:p14="http://schemas.microsoft.com/office/powerpoint/2010/main" val="395844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8.6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4" name="Picture 3">
            <a:extLst>
              <a:ext uri="{FF2B5EF4-FFF2-40B4-BE49-F238E27FC236}">
                <a16:creationId xmlns:a16="http://schemas.microsoft.com/office/drawing/2014/main" id="{FD31A548-AD87-615B-BEF7-DBCBD18389AF}"/>
              </a:ext>
            </a:extLst>
          </p:cNvPr>
          <p:cNvPicPr>
            <a:picLocks noChangeAspect="1"/>
          </p:cNvPicPr>
          <p:nvPr/>
        </p:nvPicPr>
        <p:blipFill>
          <a:blip r:embed="rId3"/>
          <a:stretch>
            <a:fillRect/>
          </a:stretch>
        </p:blipFill>
        <p:spPr>
          <a:xfrm>
            <a:off x="250489" y="979951"/>
            <a:ext cx="8615215" cy="411307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B160533-1312-BDB3-4BA5-4674E9603DB8}"/>
                  </a:ext>
                </a:extLst>
              </p14:cNvPr>
              <p14:cNvContentPartPr/>
              <p14:nvPr/>
            </p14:nvContentPartPr>
            <p14:xfrm>
              <a:off x="136080" y="1955880"/>
              <a:ext cx="8539560" cy="3824280"/>
            </p14:xfrm>
          </p:contentPart>
        </mc:Choice>
        <mc:Fallback>
          <p:pic>
            <p:nvPicPr>
              <p:cNvPr id="3" name="Ink 2">
                <a:extLst>
                  <a:ext uri="{FF2B5EF4-FFF2-40B4-BE49-F238E27FC236}">
                    <a16:creationId xmlns:a16="http://schemas.microsoft.com/office/drawing/2014/main" id="{3B160533-1312-BDB3-4BA5-4674E9603DB8}"/>
                  </a:ext>
                </a:extLst>
              </p:cNvPr>
              <p:cNvPicPr/>
              <p:nvPr/>
            </p:nvPicPr>
            <p:blipFill>
              <a:blip r:embed="rId5"/>
              <a:stretch>
                <a:fillRect/>
              </a:stretch>
            </p:blipFill>
            <p:spPr>
              <a:xfrm>
                <a:off x="126720" y="1946520"/>
                <a:ext cx="8558280" cy="3843000"/>
              </a:xfrm>
              <a:prstGeom prst="rect">
                <a:avLst/>
              </a:prstGeom>
            </p:spPr>
          </p:pic>
        </mc:Fallback>
      </mc:AlternateContent>
    </p:spTree>
    <p:extLst>
      <p:ext uri="{BB962C8B-B14F-4D97-AF65-F5344CB8AC3E}">
        <p14:creationId xmlns:p14="http://schemas.microsoft.com/office/powerpoint/2010/main" val="66581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FB7DA24-61BE-8541-279A-FAD993F05C34}"/>
                  </a:ext>
                </a:extLst>
              </p14:cNvPr>
              <p14:cNvContentPartPr/>
              <p14:nvPr/>
            </p14:nvContentPartPr>
            <p14:xfrm>
              <a:off x="267840" y="194400"/>
              <a:ext cx="8864280" cy="5955120"/>
            </p14:xfrm>
          </p:contentPart>
        </mc:Choice>
        <mc:Fallback>
          <p:pic>
            <p:nvPicPr>
              <p:cNvPr id="2" name="Ink 1">
                <a:extLst>
                  <a:ext uri="{FF2B5EF4-FFF2-40B4-BE49-F238E27FC236}">
                    <a16:creationId xmlns:a16="http://schemas.microsoft.com/office/drawing/2014/main" id="{EFB7DA24-61BE-8541-279A-FAD993F05C34}"/>
                  </a:ext>
                </a:extLst>
              </p:cNvPr>
              <p:cNvPicPr/>
              <p:nvPr/>
            </p:nvPicPr>
            <p:blipFill>
              <a:blip r:embed="rId3"/>
              <a:stretch>
                <a:fillRect/>
              </a:stretch>
            </p:blipFill>
            <p:spPr>
              <a:xfrm>
                <a:off x="258480" y="185040"/>
                <a:ext cx="8883000" cy="597384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16550</TotalTime>
  <Words>62</Words>
  <Application>Microsoft Office PowerPoint</Application>
  <PresentationFormat>On-screen Show (4:3)</PresentationFormat>
  <Paragraphs>36</Paragraphs>
  <Slides>20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Acumin Pro ExtraCondensed</vt:lpstr>
      <vt:lpstr>Acumin Pro Medium</vt:lpstr>
      <vt:lpstr>United Sans Reg Medium</vt:lpstr>
      <vt:lpstr>Calibri</vt:lpstr>
      <vt:lpstr>United Sans Cd Md</vt:lpstr>
      <vt:lpstr>Acumin Pro SemiCondensed</vt:lpstr>
      <vt:lpstr>Acumin Pro</vt:lpstr>
      <vt:lpstr>Acumin Pro Semibold</vt:lpstr>
      <vt:lpstr>Wingdings</vt:lpstr>
      <vt:lpstr>Acumin Pro ExtraCondensed Smbd</vt:lpstr>
      <vt:lpstr>Purdue2</vt:lpstr>
      <vt:lpstr>MECHANICS OF MATERIALS</vt:lpstr>
      <vt:lpstr>Example 8.5 from Lecture Book</vt:lpstr>
      <vt:lpstr>PowerPoint Presentation</vt:lpstr>
      <vt:lpstr>PowerPoint Presentation</vt:lpstr>
      <vt:lpstr>PowerPoint Presentation</vt:lpstr>
      <vt:lpstr>PowerPoint Presentation</vt:lpstr>
      <vt:lpstr>PowerPoint Presentation</vt:lpstr>
      <vt:lpstr>Example 8.6 from Lecture Book</vt:lpstr>
      <vt:lpstr>PowerPoint Presentation</vt:lpstr>
      <vt:lpstr>PowerPoint Presentation</vt:lpstr>
      <vt:lpstr>PowerPoint Presentation</vt:lpstr>
      <vt:lpstr>PowerPoint Presentation</vt:lpstr>
      <vt:lpstr>PowerPoint Presentation</vt:lpstr>
      <vt:lpstr>Example 8.7 from Lecture Book</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35</cp:revision>
  <dcterms:created xsi:type="dcterms:W3CDTF">2023-01-09T07:57:13Z</dcterms:created>
  <dcterms:modified xsi:type="dcterms:W3CDTF">2023-09-18T18:05:23Z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