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3"/>
  </p:notesMasterIdLst>
  <p:sldIdLst>
    <p:sldId id="257" r:id="rId2"/>
    <p:sldId id="314" r:id="rId3"/>
    <p:sldId id="353" r:id="rId4"/>
    <p:sldId id="325" r:id="rId5"/>
    <p:sldId id="326" r:id="rId6"/>
    <p:sldId id="317" r:id="rId7"/>
    <p:sldId id="342" r:id="rId8"/>
    <p:sldId id="354" r:id="rId9"/>
    <p:sldId id="331" r:id="rId10"/>
    <p:sldId id="355" r:id="rId11"/>
    <p:sldId id="262" r:id="rId12"/>
  </p:sldIdLst>
  <p:sldSz cx="9144000" cy="6858000" type="screen4x3"/>
  <p:notesSz cx="6858000" cy="9144000"/>
  <p:embeddedFontLst>
    <p:embeddedFont>
      <p:font typeface="Acumin Pro" panose="020B0604020202020204" charset="0"/>
      <p:regular r:id="rId14"/>
      <p:bold r:id="rId15"/>
      <p:italic r:id="rId16"/>
      <p:boldItalic r:id="rId17"/>
    </p:embeddedFont>
    <p:embeddedFont>
      <p:font typeface="Acumin Pro ExtraCondensed" panose="020B0604020202020204" charset="0"/>
      <p:regular r:id="rId18"/>
      <p:bold r:id="rId19"/>
      <p:italic r:id="rId20"/>
      <p:boldItalic r:id="rId21"/>
    </p:embeddedFont>
    <p:embeddedFont>
      <p:font typeface="Acumin Pro ExtraCondensed Smbd" panose="020B0604020202020204" charset="0"/>
      <p:regular r:id="rId22"/>
      <p:bold r:id="rId23"/>
      <p:italic r:id="rId24"/>
      <p:boldItalic r:id="rId25"/>
    </p:embeddedFont>
    <p:embeddedFont>
      <p:font typeface="Acumin Pro Medium" panose="020B0604020202020204" charset="0"/>
      <p:regular r:id="rId26"/>
      <p:italic r:id="rId27"/>
    </p:embeddedFont>
    <p:embeddedFont>
      <p:font typeface="Acumin Pro Semibold" panose="020B0604020202020204" charset="0"/>
      <p:regular r:id="rId28"/>
      <p:bold r:id="rId29"/>
      <p:italic r:id="rId30"/>
      <p:boldItalic r:id="rId31"/>
    </p:embeddedFont>
    <p:embeddedFont>
      <p:font typeface="Acumin Pro SemiCondensed"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United Sans Cd Md" charset="0"/>
      <p:regular r:id="rId40"/>
    </p:embeddedFont>
    <p:embeddedFont>
      <p:font typeface="United Sans Reg Medium" panose="020B0604020202020204" charset="0"/>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A7CD0-6DE9-462E-902A-908155B9AED1}" v="2" dt="2023-09-15T12:42:5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7" autoAdjust="0"/>
    <p:restoredTop sz="86401"/>
  </p:normalViewPr>
  <p:slideViewPr>
    <p:cSldViewPr snapToGrid="0" snapToObjects="1">
      <p:cViewPr varScale="1">
        <p:scale>
          <a:sx n="103" d="100"/>
          <a:sy n="103" d="100"/>
        </p:scale>
        <p:origin x="88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microsoft.com/office/2016/11/relationships/changesInfo" Target="changesInfos/changesInfo1.xml"/><Relationship Id="rId20" Type="http://schemas.openxmlformats.org/officeDocument/2006/relationships/font" Target="fonts/font7.fntdata"/><Relationship Id="rId41"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0CEA7CD0-6DE9-462E-902A-908155B9AED1}"/>
    <pc:docChg chg="modSld">
      <pc:chgData name="Shubhra Bansal" userId="8a733231fab1e3e4" providerId="LiveId" clId="{0CEA7CD0-6DE9-462E-902A-908155B9AED1}" dt="2023-09-15T12:42:51.763" v="1"/>
      <pc:docMkLst>
        <pc:docMk/>
      </pc:docMkLst>
      <pc:sldChg chg="addSp">
        <pc:chgData name="Shubhra Bansal" userId="8a733231fab1e3e4" providerId="LiveId" clId="{0CEA7CD0-6DE9-462E-902A-908155B9AED1}" dt="2023-09-15T12:20:56.957" v="0"/>
        <pc:sldMkLst>
          <pc:docMk/>
          <pc:sldMk cId="3832612059" sldId="314"/>
        </pc:sldMkLst>
        <pc:inkChg chg="add">
          <ac:chgData name="Shubhra Bansal" userId="8a733231fab1e3e4" providerId="LiveId" clId="{0CEA7CD0-6DE9-462E-902A-908155B9AED1}" dt="2023-09-15T12:20:56.957" v="0"/>
          <ac:inkMkLst>
            <pc:docMk/>
            <pc:sldMk cId="3832612059" sldId="314"/>
            <ac:inkMk id="4" creationId="{9572D1A9-9AB1-C2E6-9034-C7A3562E4CE5}"/>
          </ac:inkMkLst>
        </pc:inkChg>
      </pc:sldChg>
      <pc:sldChg chg="addSp">
        <pc:chgData name="Shubhra Bansal" userId="8a733231fab1e3e4" providerId="LiveId" clId="{0CEA7CD0-6DE9-462E-902A-908155B9AED1}" dt="2023-09-15T12:20:56.957" v="0"/>
        <pc:sldMkLst>
          <pc:docMk/>
          <pc:sldMk cId="665812198" sldId="317"/>
        </pc:sldMkLst>
        <pc:inkChg chg="add">
          <ac:chgData name="Shubhra Bansal" userId="8a733231fab1e3e4" providerId="LiveId" clId="{0CEA7CD0-6DE9-462E-902A-908155B9AED1}" dt="2023-09-15T12:20:56.957" v="0"/>
          <ac:inkMkLst>
            <pc:docMk/>
            <pc:sldMk cId="665812198" sldId="317"/>
            <ac:inkMk id="4" creationId="{A390DA93-095D-E04F-5860-60A70080FFDA}"/>
          </ac:inkMkLst>
        </pc:inkChg>
      </pc:sldChg>
      <pc:sldChg chg="addSp">
        <pc:chgData name="Shubhra Bansal" userId="8a733231fab1e3e4" providerId="LiveId" clId="{0CEA7CD0-6DE9-462E-902A-908155B9AED1}" dt="2023-09-15T12:20:56.957" v="0"/>
        <pc:sldMkLst>
          <pc:docMk/>
          <pc:sldMk cId="671031988" sldId="325"/>
        </pc:sldMkLst>
        <pc:inkChg chg="add">
          <ac:chgData name="Shubhra Bansal" userId="8a733231fab1e3e4" providerId="LiveId" clId="{0CEA7CD0-6DE9-462E-902A-908155B9AED1}" dt="2023-09-15T12:20:56.957" v="0"/>
          <ac:inkMkLst>
            <pc:docMk/>
            <pc:sldMk cId="671031988" sldId="325"/>
            <ac:inkMk id="2" creationId="{8B58592A-563C-7D05-F6FF-EC877FFFD422}"/>
          </ac:inkMkLst>
        </pc:inkChg>
      </pc:sldChg>
      <pc:sldChg chg="addSp">
        <pc:chgData name="Shubhra Bansal" userId="8a733231fab1e3e4" providerId="LiveId" clId="{0CEA7CD0-6DE9-462E-902A-908155B9AED1}" dt="2023-09-15T12:20:56.957" v="0"/>
        <pc:sldMkLst>
          <pc:docMk/>
          <pc:sldMk cId="560500154" sldId="326"/>
        </pc:sldMkLst>
        <pc:inkChg chg="add">
          <ac:chgData name="Shubhra Bansal" userId="8a733231fab1e3e4" providerId="LiveId" clId="{0CEA7CD0-6DE9-462E-902A-908155B9AED1}" dt="2023-09-15T12:20:56.957" v="0"/>
          <ac:inkMkLst>
            <pc:docMk/>
            <pc:sldMk cId="560500154" sldId="326"/>
            <ac:inkMk id="2" creationId="{4C72575B-F745-2A69-7675-B8D2FCC9C10A}"/>
          </ac:inkMkLst>
        </pc:inkChg>
      </pc:sldChg>
      <pc:sldChg chg="addSp">
        <pc:chgData name="Shubhra Bansal" userId="8a733231fab1e3e4" providerId="LiveId" clId="{0CEA7CD0-6DE9-462E-902A-908155B9AED1}" dt="2023-09-15T12:42:51.763" v="1"/>
        <pc:sldMkLst>
          <pc:docMk/>
          <pc:sldMk cId="4107469807" sldId="331"/>
        </pc:sldMkLst>
        <pc:inkChg chg="add">
          <ac:chgData name="Shubhra Bansal" userId="8a733231fab1e3e4" providerId="LiveId" clId="{0CEA7CD0-6DE9-462E-902A-908155B9AED1}" dt="2023-09-15T12:20:56.957" v="0"/>
          <ac:inkMkLst>
            <pc:docMk/>
            <pc:sldMk cId="4107469807" sldId="331"/>
            <ac:inkMk id="2" creationId="{8E75D453-712A-5384-A68A-FB3F1B48DEC3}"/>
          </ac:inkMkLst>
        </pc:inkChg>
        <pc:inkChg chg="add">
          <ac:chgData name="Shubhra Bansal" userId="8a733231fab1e3e4" providerId="LiveId" clId="{0CEA7CD0-6DE9-462E-902A-908155B9AED1}" dt="2023-09-15T12:42:51.763" v="1"/>
          <ac:inkMkLst>
            <pc:docMk/>
            <pc:sldMk cId="4107469807" sldId="331"/>
            <ac:inkMk id="3" creationId="{5E6802CC-E8C0-772F-C428-C9CDBD68BA99}"/>
          </ac:inkMkLst>
        </pc:inkChg>
      </pc:sldChg>
      <pc:sldChg chg="addSp">
        <pc:chgData name="Shubhra Bansal" userId="8a733231fab1e3e4" providerId="LiveId" clId="{0CEA7CD0-6DE9-462E-902A-908155B9AED1}" dt="2023-09-15T12:20:56.957" v="0"/>
        <pc:sldMkLst>
          <pc:docMk/>
          <pc:sldMk cId="3965663661" sldId="342"/>
        </pc:sldMkLst>
        <pc:inkChg chg="add">
          <ac:chgData name="Shubhra Bansal" userId="8a733231fab1e3e4" providerId="LiveId" clId="{0CEA7CD0-6DE9-462E-902A-908155B9AED1}" dt="2023-09-15T12:20:56.957" v="0"/>
          <ac:inkMkLst>
            <pc:docMk/>
            <pc:sldMk cId="3965663661" sldId="342"/>
            <ac:inkMk id="2" creationId="{C55900A4-B956-739F-9ABD-7869105F2978}"/>
          </ac:inkMkLst>
        </pc:inkChg>
      </pc:sldChg>
      <pc:sldChg chg="addSp">
        <pc:chgData name="Shubhra Bansal" userId="8a733231fab1e3e4" providerId="LiveId" clId="{0CEA7CD0-6DE9-462E-902A-908155B9AED1}" dt="2023-09-15T12:20:56.957" v="0"/>
        <pc:sldMkLst>
          <pc:docMk/>
          <pc:sldMk cId="3601765603" sldId="353"/>
        </pc:sldMkLst>
        <pc:inkChg chg="add">
          <ac:chgData name="Shubhra Bansal" userId="8a733231fab1e3e4" providerId="LiveId" clId="{0CEA7CD0-6DE9-462E-902A-908155B9AED1}" dt="2023-09-15T12:20:56.957" v="0"/>
          <ac:inkMkLst>
            <pc:docMk/>
            <pc:sldMk cId="3601765603" sldId="353"/>
            <ac:inkMk id="2" creationId="{5474AB82-3FF4-D4C6-8F0D-219CC7CC1479}"/>
          </ac:inkMkLst>
        </pc:inkChg>
      </pc:sldChg>
      <pc:sldChg chg="addSp">
        <pc:chgData name="Shubhra Bansal" userId="8a733231fab1e3e4" providerId="LiveId" clId="{0CEA7CD0-6DE9-462E-902A-908155B9AED1}" dt="2023-09-15T12:20:56.957" v="0"/>
        <pc:sldMkLst>
          <pc:docMk/>
          <pc:sldMk cId="3179366928" sldId="354"/>
        </pc:sldMkLst>
        <pc:inkChg chg="add">
          <ac:chgData name="Shubhra Bansal" userId="8a733231fab1e3e4" providerId="LiveId" clId="{0CEA7CD0-6DE9-462E-902A-908155B9AED1}" dt="2023-09-15T12:20:56.957" v="0"/>
          <ac:inkMkLst>
            <pc:docMk/>
            <pc:sldMk cId="3179366928" sldId="354"/>
            <ac:inkMk id="2" creationId="{F0CB011C-A665-6E01-A660-E37C4B00BE3B}"/>
          </ac:inkMkLst>
        </pc:inkChg>
      </pc:sldChg>
      <pc:sldChg chg="addSp">
        <pc:chgData name="Shubhra Bansal" userId="8a733231fab1e3e4" providerId="LiveId" clId="{0CEA7CD0-6DE9-462E-902A-908155B9AED1}" dt="2023-09-15T12:42:51.763" v="1"/>
        <pc:sldMkLst>
          <pc:docMk/>
          <pc:sldMk cId="204388387" sldId="355"/>
        </pc:sldMkLst>
        <pc:inkChg chg="add">
          <ac:chgData name="Shubhra Bansal" userId="8a733231fab1e3e4" providerId="LiveId" clId="{0CEA7CD0-6DE9-462E-902A-908155B9AED1}" dt="2023-09-15T12:42:51.763" v="1"/>
          <ac:inkMkLst>
            <pc:docMk/>
            <pc:sldMk cId="204388387" sldId="355"/>
            <ac:inkMk id="2" creationId="{27D74614-EC95-6283-0A0D-B044D3754B95}"/>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1:51:23.548"/>
    </inkml:context>
    <inkml:brush xml:id="br0">
      <inkml:brushProperty name="width" value="0.05292" units="cm"/>
      <inkml:brushProperty name="height" value="0.05292" units="cm"/>
      <inkml:brushProperty name="color" value="#FF0000"/>
    </inkml:brush>
  </inkml:definitions>
  <inkml:trace contextRef="#ctx0" brushRef="#br0">20305 2892 14735 0,'0'0'1312'0,"0"0"-1056"0,5-8-256 0,1 1 0 16,-2-2 144-16,1 2-16 0,-1 1-128 0,0-1 192 15,0 1-192-15,-4 6 0 0,3-8 0 0,0 0 0 16,0 0 0-16,-1 2 0 0,-2-1 128 0,0 7-128 15,-1-9 0-15,-2 0-240 0,-1 1 48 0,0 0 16 0,-2 0 16 0,1 3 0 16,-3-1 0-16,-1 1 0 0,-1-1 160 0,-2 1 0 16,-2 0 0-16,-3 1 0 0,0-2 256 15,-3 2 96-15,-2 0 16 0,-1 0 0 16,-3-1 240-16,2 2 48 0,1 0 16 0,0 2 0 0,-1 1 96 0,2 1 32 16,-1 2 0-16,1 0 0 0,0 0-384 0,2 2-80 15,0 0-16-15,0 2 0 0,1 0-192 0,0 2-128 16,0 1 128-16,-1 1-128 0,-4 1 0 0,1 2 128 15,-2 2-128-15,-1 1 0 0,-2 2 0 0,0 1 0 16,2 0 0-16,0 2-128 0,-1 2 128 0,2 2 0 16,0 4 0-16,-1 2 0 0,1 1 0 0,0 2 0 0,-2 1 0 15,2 3-128-15,0 3 128 0,-2 0 0 0,0-1 0 0,0 3 0 16,3 1 0-16,3-1 0 0,1-1 0 0,5-1-128 16,3-3 128-16,3-1 256 0,6 1-64 0,3-2-16 15,3-1 128-15,4 0 16 0,3-5 16 0,2 1 0 16,2-1-144-16,5 0-16 0,-2 1-16 0,4-5 0 15,2-1-32-15,-1-1-128 16,0-2 192-16,1 0-64 0,1-3 0 0,1-1-128 0,1-2 192 0,3 1-64 16,3-1-128-16,1-1 192 0,1-2-192 0,3-1 192 15,4-1-192-15,0-2 160 0,-1-2-160 0,-1-2 160 16,-3-3 16-16,0-2 0 0,1-2 0 0,0-4 0 16,2-2 208-16,0-3 32 0,2-3 16 0,-3-3 0 15,2-1 16-15,-3-4 0 0,-1-1 0 0,-6-4 0 16,-3-2-64-16,-5-3 0 0,-2-4 0 0,-3-1 0 0,-5-4 48 15,0-1 0-15,-2-3 0 0,-3-2 0 0,-4-3 64 0,-2-2 16 16,-3-1 0-16,-3 1 0 0,-3-1-16 0,-2 1 0 16,-2 2 0-16,0-1 0 0,-5 1 160 0,0 1 48 15,-2 4 0-15,-3 2 0 0,-1 1-48 0,-3 0 0 16,-3 0 0-16,1 4 0 0,1 3-336 0,-1 2-64 16,2 1 0-16,2 4-16 0,0 1-112 0,2 3 0 15,1 1-128-15,1 4 192 16,0 2-192-16,1 3 0 0,1 3 0 0,0 4 0 0,2 1-304 0,-2 5 48 15,-1 3 16-15,-3 4 0 16,-1 3-1424-16,-4 5-272 0,-7 6-64 0,-2 7-14240 0</inkml:trace>
  <inkml:trace contextRef="#ctx0" brushRef="#br0" timeOffset="77553.92">16244 7229 4607 0,'0'0'400'0,"0"0"-400"16,0 0 0-16,-4 9 0 0,0-2 1104 0,4-7 144 16,-7 8 32-16,3 0 0 15,4-8-224-15,-6 7-32 0,6-7-16 16,-4 6 0-16,4-6 96 0,0 0 32 0,0 0 0 0,0 0 0 0,0 0-96 0,0 0-16 15,0 0 0-15,0 0 0 0,0 0-320 0,0 0-80 16,0 0-16-16,2-4 0 0,0-3-80 0,3 0-16 16,2-3 0-16,1-1 0 0,0-1 0 0,2-2-16 15,0 0 0-15,9-13 0 0,0 0-80 0,0 5-16 0,-2 2 0 16,2 3 0-16,1 1-80 0,-1 4-32 16,-1 0 0-16,4 1 0 0,0 1-288 0,0 2 128 15,0 0-128-15,-1 1 0 0,1 2 128 0,-2 0-128 16,-1 3 0-16,-2 1 0 0,0 0 0 0,-2 1 0 15,-2 1 0-15,1 2 0 0,-2 2 128 0,0-1-128 0,1 1 0 0,-5-2 0 16,-1 1 0-16,1 3 0 0,-1-1 128 0,-1 2-128 31,0 0 0-31,-2 1-192 0,0-1 16 0,0 6 16 0,-2-2-816 0,-2-1-176 0,-1-1-16 0,0 1-16 16,-3-1-384-16,-1-1-80 0,0 1-16 0</inkml:trace>
  <inkml:trace contextRef="#ctx0" brushRef="#br0" timeOffset="77821.27">16620 7109 6447 0,'0'0'576'0,"-9"-10"-576"0,1 2 0 0,-1 0 0 0,2 2 2560 0,7 6 416 16,-9-4 80-16,9 4 16 0,-10-3-1424 0,1 2-288 15,2 3-48-15,-1 3-16 0,1 2-144 0,1 3-48 16,-2 2 0-16,0 4 0 0,-1 1-272 0,2 5-48 16,0 1-16-16,2 3 0 0,-1 3-256 0,2 1-64 15,0-1-16-15,2 1 0 0,2-1-240 0,4-1-64 16,1 1 0-16,3-2 0 0,1-1-128 0,-1-3 0 15,3-1 0-15,1-3 128 0,2-3 0 0,-1-2-128 16,0-3 192-16,1-3-64 0,1-2 64 0,-2-3 16 0,0-3 0 16,0-3 0-16,0-5 0 0,2-1 0 0,-1-2 0 0,1-3 0 15,0-3-32-15,-2 0-16 16,1-3 0-16,1 0 0 0,-1-2-320 0,-2 0-64 0,-1 2-16 0,-1 3 0 31,-2 1-2560-31,-4 3-512 0</inkml:trace>
  <inkml:trace contextRef="#ctx0" brushRef="#br0" timeOffset="79128.71">16878 7774 7359 0,'0'0'656'0,"0"0"-528"15,-1-9-128-15,-1 0 0 0,0 0 992 0,1 1 160 16,0-1 48-16,-1-2 0 0,0 0-304 0,2-1-64 16,0-2-16-16,1 2 0 0,0 1 32 0,3 0 16 15,-3 0 0-15,1 0 0 0,1 0-208 0,1 1-32 0,-1 2-16 0,0 0 0 16,1 1-144-16,-4 7-16 15,0 0-16-15,7-3 0 0,-7 3-112 0,9 1 0 0,-9-1-16 0,7 6 0 16,-7-6-304-16,5 10 160 0,0 1-160 0,-1 0 128 16,-1 0-128-16,-1 1 128 15,1 0-128-15,-2 1 128 0,-1 0-128 0,0-1 0 0,0-1 0 16,0-1 128-16,-1-1-128 0,1-9 128 0,-1 9-128 0,1-9 128 16,0 0 112-16,0 0 16 0,0 0 0 0,0 0 0 15,0 0 288-15,0 0 64 0,0 0 16 0,-4-8 0 16,2-2-176-16,2-2-48 0,0-4 0 0,2-1 0 0,3-1-224 0,0 1-48 15,3-2-128-15,0 0 192 0,-1 1-192 0,2 0 0 16,2 4 0-16,0 1 0 0,0 2 0 0,-2 2 128 16,-1 2-128-16,-1 3 0 0,2 3 240 0,1 2-48 15,-10-1-16-15,9 6 0 0,-2 2-176 0,0 1 0 16,0 1 0-16,-2 1 0 0,1 0 0 0,-2 1 0 16,0 1 0-16,1-2 0 0,-3 0 0 0,1 1 0 15,1-1 0-15,-1-1 0 0,-3-10 0 0,0 0 128 16,0 0-128-16,0 0 0 0,0 0 144 0,0 0-144 15,0 0 160-15,0 0-160 0,0 0 368 0,0 0-32 16,0 0 0-16,11-6 0 0,-1-3 160 0,-1-2 16 16,-2-4 16-16,2 1 0 0,0 0-208 15,1 2-64-15,-5 0 0 0,2 2 0 0,0 1-256 0,-2 0 0 0,1 4 128 0,-6 5-128 16,8-4 0-16,1 2 160 16,-9 2-160-16,10-1 128 0,-10 1-128 0,11 3 0 15,-2 3 0-15,-1-1 0 0,-1 2 0 0,0 1 0 0,-2 0 0 16,2 2 0-16,1-1-144 0,-1 0-64 0,1-1-16 0,-2-1 0 31,0 1-784-31,1 0-144 0,-1-2-48 0,3 0-7920 0,0-2-1584 0</inkml:trace>
  <inkml:trace contextRef="#ctx0" brushRef="#br0" timeOffset="79514.33">17554 7478 12895 0,'0'0'1152'0,"-3"-8"-928"15,1 2-224-15,2 6 0 0,-3-8 2320 0,3 8 432 31,0 0 64-31,-6-5 32 0,6 5-1296 0,0 0-256 0,-9 3-48 0,1 1-16 0,0 2-720 0,-1 0-128 16,1 3-48-16,1 3 0 0,-1 1-112 0,1 3-32 16,-1 0 0-16,2 0 0 15,2-1-64-15,1 0 0 0,-1 1-128 0,3-1 192 0,-1-2-192 0,2 1 0 16,2-2 0-16,2 0 0 0,-1-1 0 0,1-2 0 16,-4-9 0-16,7 6 0 0,-7-6 0 0,10 3 0 15,0-3 128-15,0-2-128 0,-2-4 128 0,1-3-128 16,0-1 176-16,0-3-176 0,-3-3 240 0,3-1-64 15,-2-3-16-15,-1-1 0 0,0-1-16 0,-1 2 0 0,2 2 0 0,-4 2 0 16,-1 3-16-16,1 3 0 16,-2 1 0-16,-1 9 0 0,0-6 224 0,0 6 32 0,0 0 16 0,0 0 0 15,0 0-160-15,0 0-48 0,0 0 0 0,0 0 0 16,1 8-192-16,1 1 0 0,-1 2 0 0,2 1 0 16,1 0 0-16,0 2 0 0,1-1 0 0,2 0 0 31,0 0 0-31,-1 0 0 0,0 2 0 0,-1-2 0 0,2-1 0 15,0-1 0-15,-1 0 0 0,3-1 0 0,0-2-288 0,0-2 48 0,-1 0 16 0,2-3 0 16,2-2-2128-16,2-3-416 0,0-2-96 0,0-2-8944 0</inkml:trace>
  <inkml:trace contextRef="#ctx0" brushRef="#br0" timeOffset="79836.98">17918 7530 12895 0,'0'0'576'0,"0"0"112"0,0 0-560 0,0 0-128 15,0 0 0-15,0 0 0 0,0 0 1888 0,0 0 352 16,4 6 64-16,1 1 0 0,0-1-1136 0,3 0-224 15,2-1-48-15,-2 2-16 0,1-3 144 0,0 1 48 16,0-1 0-16,1 1 0 0,0-2-240 0,0 0-64 16,-2 0 0-16,1 0 0 0,0-3-416 0,1 0-96 15,-1-1 0-15,1-1-16 0,-1 0-32 0,-9 2 0 16,7-5 0-16,-1-1 0 0,-3 0 96 0,1-2 16 0,0-1 0 0,-2 0 0 16,0 1-80-16,-1-2-16 0,-1 1 0 0,-1 1 0 15,-2 3-32-15,3 5-16 0,0 0 0 0,0 0 0 31,-9-6 160-31,1 5 48 0,0 2 0 0,0 4 0 0,-2 1-176 0,1 5-16 0,0 2-16 0,1 3 0 16,0 0-176-16,-1 3 0 0,0 1 0 0,1 1 0 16,3 1 0-16,2 0 0 0,-3-1 0 0,3-1 0 15,1 0 0-15,-1-1 0 0,2-1 0 0,1-1 0 16,0-1-144-16,4-1 144 0,-3-2 0 0,1 0 0 31,1 1-672-31,2-2-32 0,-1-2 0 0,1-3-9824 0,-5-7-1968 0</inkml:trace>
  <inkml:trace contextRef="#ctx0" brushRef="#br0" timeOffset="80356.59">18528 7186 7359 0,'-11'-10'656'0,"6"5"-528"0,1-3-128 0,3 1 0 16,-2-1 2944-16,2-1 576 0,1-1 96 0,1 0 32 0,2-1-2304 0,3 0-464 15,3-1-96-15,-3 4-16 0,1 0 32 0,2-1 0 16,-1-1 0-16,3 1 0 0,2 1-16 0,-1 1 0 15,1-1 0-15,0 1 0 0,0 2 0 0,-1 1 0 16,0 0 0-16,-2 3 0 0,-1 2-240 0,-1 1-48 16,-2 1-16-16,2 3 0 0,-2 2-176 0,-3 2-48 15,-1 1 0-15,-4 4 0 0,-1 4-128 0,-2 2-128 16,-1 1 192-16,-2 1-192 0,-1 3 176 0,0 1-176 0,1-1 160 0,0-1-160 16,0-1 0-16,-1-4 128 15,3 0-128-15,-1-1 0 0,2-1 0 0,0-2 0 16,1 1 128-16,1-2-128 0,0 0 0 0,3 0-240 15,1-1 48-15,3-1 16 16,1-1-2432-16,2-1-480 0,2-1-112 0</inkml:trace>
  <inkml:trace contextRef="#ctx0" brushRef="#br0" timeOffset="80704.6">18809 7633 9215 0,'-9'12'816'0,"5"-2"-656"0,-1 1-160 0,0 0 0 15,-2 0 2080-15,0 0 384 0,0 1 80 0,0 0 16 16,-3 0-944-16,3 0-176 0,-1-1-32 0,1-1-16 0,2-1-400 0,0-1-80 15,2-2-16-15,3-6 0 0,-3 8-208 0,3-8-48 16,-1 8-16-16,1-8 0 0,0 0-240 0,0 0-64 16,0 0 0-16,0 0 0 15,6 6-128-15,2 0-16 0,-8-6-16 0,11 3 0 0,-1 0 0 0,-1 0 0 16,-1 0 0-16,1 0 0 16,-1 1 64-16,0-1 16 0,-1 0 0 0,0 2 0 0,-7-5-48 0,7 8 0 15,-4 1 0-15,0 0 0 0,0 0-48 0,-1 1-16 16,-4-2 0-16,0 1 0 0,-1 1 32 0,-1-1 0 15,-5 0 0-15,1-2 0 0,-2 1 32 0,0-1 0 16,-3-2 0-16,1 1 0 0,-2-3 224 0,-1-1 48 0,0-1 16 0,0-2 0 16,-1-2 208-16,2 0 32 15,0-2 16-15,0 0 0 0,2-4-160 0,1 0-16 0,1-1-16 0,3 0 0 16,0-1-320-16,5 0-64 16,1-1-16-16,3 1 0 0,2 0-144 0,4 0 0 0,2 0-160 0,4 2 160 31,3 2-1776-31,3 1-256 0,2 2-48 0</inkml:trace>
  <inkml:trace contextRef="#ctx0" brushRef="#br0" timeOffset="102560.92">18639 8884 6447 0,'0'0'272'16,"0"0"80"-16,3-6-352 0,-1 1 0 0,0-1 0 0,-2 6 0 16,0 0 2048-16,0 0 352 0,0 0 64 0,3-4 16 0,-3 4-1584 0,0 0-320 15,0 0-64-15,0 0-16 0,0 0 400 0,-4 4 96 16,-3 3 16-16,0 3 0 0,-2 2-336 0,-1 2-64 15,-1 3-16-15,1 0 0 0,0 2-144 0,-1 1-16 16,-1-1-16-16,1 1 0 0,2 0-112 0,0 0-32 16,1-3 0-16,0 1 0 0,2 0-80 0,0-2 0 15,1 0-16-15,2-2 0 0,1-2 64 0,-1-1 16 16,0-1 0-16,1-1 0 0,1-1 48 0,0 0 16 0,1-1 0 16,0-7 0-16,0 0-112 0,0 0-16 15,0 0 0-15,0 0 0 0,0 0 256 0,0 0 64 16,0 0 0-16,5-4 0 0,1-1-160 0,-1-3-32 15,0-2 0-15,0-2 0 0,1-2-160 0,0 0-32 16,1-2-128-16,1 0 192 0,-1-2-64 0,1-2 0 16,-2-1-128-16,0 1 192 0,1 1 16 0,1 1 0 15,-1 2 0-15,1 0 0 0,-1 2-16 0,0 2 0 0,-1 1 0 0,0 2 0 16,1 1 80-16,0 2 16 16,-1-1 0-16,1 2 0 0,-1 1-112 0,1 2-32 15,0 2 0-15,-1 0 0 0,2-1-144 0,0 2 0 16,-1 3 0-16,3 0 0 0,-1 0 0 0,1 3 0 15,1 0 0-15,0 0 128 0,0 3-128 0,0 0 0 0,0 1 0 0,0 1 0 16,0 2 0-16,-1 1 0 0,0 0 0 16,2 1 0-16,-1-1 0 0,0 0 0 0,0 0 0 0,0-2 0 15,0 0 0-15,-1-1 0 0,-2-1 0 0,0-1 0 0,0 0 0 16,-3-1 128-16,0-2-128 0,-2 0 0 16,-3-7 160-16,2 7-160 0,-1-1 192 0,-1-6-192 0,-1 7 256 15,-3-1-48-15,-2 1-16 0,-2 1 0 0,-3-1 48 0,-4 1 0 16,-1-1 0-16,-3 0 0 0,-2 2-16 0,-3 0 0 15,-1-1 0-15,-1-1 0 0,1 1-224 0,0 0 176 16,-2 0-176-16,3-1 160 0,0 0-160 0,3 1 0 16,2-1 0-16,3 0 0 0,-1-2 0 0,4 1-224 15,2-2 48-15,2 0 16 16,2-2-432-16,1 0-96 0,6-2-16 0,0 0 0 16,0 0-2624-16,0 0-544 0</inkml:trace>
  <inkml:trace contextRef="#ctx0" brushRef="#br0" timeOffset="103126.2">19528 8945 2751 0,'0'0'128'0,"6"-3"16"0,-6 3-144 0,3-4 0 16,1-1 0-16,-4 5 0 0,3-4 3264 0,-3 4 608 16,1-7 128-16,-1 2 32 0,0 5-1904 0,-4-6-368 15,0 2-80-15,-2 2-16 0,0-1-368 0,-2 3-80 0,0 0 0 0,0 3-16 16,-1-1-384-16,-1 2-80 15,-1 2-16-15,-1 1 0 0,-1 2-272 0,1 0-48 16,-1 1-16-16,2 1 0 0,2 1-128 0,0 1-48 16,1 0 0-16,1 1 0 0,2-1-208 0,2 0 0 15,-1 0 0-15,3 0 0 0,1-1 0 0,2-1 0 16,1 0 0-16,2-1 0 0,2-1 256 0,0 0-64 16,2 0 0-16,2-2 0 0,0 0 176 0,2 0 16 15,2-2 16-15,1 0 0 0,3-2-272 0,2-2-128 16,0-1 128-16,1-2-128 0,1 0 0 0,1-2 0 0,0-1 128 0,0-2-128 15,0-1 0-15,-2 2 160 0,-3-4-160 0,-1-1 160 16,-3-1-16-16,0-1 0 0,-3-1 0 0,-2 0 0 0,-4 0 64 0,-1 0 16 16,-2-1 0-16,-3 2 0 0,-2 1 288 0,-4 0 48 15,-1 1 16-15,-2 0 0 0,-6 1-144 0,0 1-32 16,-3 0 0-16,0 2 0 16,-2-1-240-16,-1 1-160 0,-1 1 192 0,0 1-192 0,-1 2 0 0,0 3 0 15,1 0 0-15,2 1 0 16,2 1-336-16,2 3-80 0,-1-1-16 0,3 3 0 15,2-1-1456-15,1 2-288 0,1 0-64 0,2 1-7840 16,2 0-1568-16</inkml:trace>
  <inkml:trace contextRef="#ctx0" brushRef="#br0" timeOffset="103472.91">19494 8646 28959 0,'-8'-18'1280'0,"5"11"272"0,-1-2-1232 0,-1 0-320 0,0 0 0 0,0 1 0 15,2 0 144-15,1 1-16 16,2 7-128-16,-1-6 192 0,1 6 192 0,0 0 48 16,1-6 0-16,-1 6 0 0,0 0 16 0,0 0 16 0,4 7 0 0,0 0 0 0,-1 2 0 0,0 3 0 15,0 5 0-15,1 3 0 16,-2 3 48-16,1 4 0 0,-1 4 0 0,1 2 0 15,-1 2-192-15,-1 3-48 0,-1 2 0 0,0 2 0 0,0 1-80 16,0 0-32-16,1-1 0 0,0 0 0 0,1-2-160 0,-1 0 192 16,1-4-192-16,1 0 192 0,-2 0-64 0,1-2 0 15,0-2 0-15,1-2 0 0,-1-1-128 0,1-3 160 16,0-2-160-16,0-3 160 0,-1-2-160 0,0-1 160 16,0-3-160-16,0-1 160 0,2-5-320 0,-3 0-64 15,1-3-16-15,-2-6 0 16,0 0-1808-16,0 0-352 0,0 0-80 0,5-4-11984 0</inkml:trace>
  <inkml:trace contextRef="#ctx0" brushRef="#br0" timeOffset="103883.12">20078 9279 20271 0,'0'0'896'0,"0"0"192"0,0 0-880 0,0 0-208 0,0 0 0 0,0 0 0 16,0 0 128-16,0 0 0 0,0 0-128 0,0 0 192 15,0 0 704-15,0 0 144 0,0 0 32 0,0 0 0 16,0 0 32-16,0 0 16 0,0 0 0 0,0 0 0 16,-1-5-320-16,0 1-64 0,1-2-16 0,-1 1 0 15,0-2-112-15,-1 2-32 0,-2 0 0 0,1 1 0 16,-3-2 64-16,0 3 0 0,-1 2 0 0,0 1 0 0,-2 0-80 0,-1 2-16 15,-1 1 0-15,0 3 0 0,-1 2-224 0,0 2-32 32,1 3-16-32,1 1 0 0,-2 1-272 0,2 3 0 0,-2 0 128 0,3 0-128 0,2 1 0 0,2 0 128 15,1-2-128-15,1 1 0 0,3-2 208 0,1 1-64 16,1-3-16-16,3 1 0 0,0-2 16 0,2-1 0 16,-2 0 0-16,4-4 0 0,2-1-144 0,1-1 192 0,3-3-192 15,0 1 192-15,3-2-192 0,0-2 0 0,3-1 0 16,3-4 0-1,1-2-592-15,1-2 0 0,2-2 0 0,0-3 0 16,1-1-2752-16,-2-1-560 0</inkml:trace>
  <inkml:trace contextRef="#ctx0" brushRef="#br0" timeOffset="104009.5">20591 9379 32415 0,'0'0'704'0,"0"0"160"0,0 0 32 0,0 0 16 0,-5 5-720 0,0 0-192 0,-1-2 0 0,0-1 0 16,-1 1-832-16,1 1-208 0,-1-1-48 0,-1 0 0 15</inkml:trace>
  <inkml:trace contextRef="#ctx0" brushRef="#br0" timeOffset="118392.94">18596 9078 7359 0,'0'0'656'0,"0"0"-528"16,-2 7-128-16,0 0 0 0,0 0 1152 0,0 1 208 16,-1 1 48-16,1 1 0 0,0 1-832 0,0 1-144 15,0 0-48-15,-1 1 0 0,0 0-176 0,0 0-32 16,0 1-16-16,-2-2 0 0,1-1-16 0,-1 0 0 15,1 0 0-15,1-1 0 0,-5-2 240 0,2 1 64 0,1 0 0 0,-1-1 0 16,3 1 32-16,-1-2 16 16,-1 0 0-16,0-2 0 0,5-5-240 0,-5 6-64 15,5-6 0-15,0 0 0 0,0 0-48 0,-4 4-16 16,4-4 0-16,0 0 0 0,0 0-128 0,0 0 192 16,0 0-192-16,0 0 192 0,0 0 16 0,0 0 16 0,0 0 0 0,0 0 0 0,0 0-16 0,2-5 0 15,0-1 0-15,2 1 0 0,0-2-16 0,2 2 0 16,-1-1 0-16,1 1 0 0,0 0-192 0,1 1 0 15,2 1 0-15,-3-2-9760 16</inkml:trace>
  <inkml:trace contextRef="#ctx0" brushRef="#br0" timeOffset="137694.57">19772 10046 9215 0,'0'0'400'0,"0"0"96"0,-8-2-496 0,0 0 0 0,0 0 0 0,8 2 0 16,-8-2 1856-16,8 2 288 0,0 0 48 0,0 0 16 15,-6-3-1360-15,6 3-272 0,0 0-48 0,0 0-16 16,0 0-224-16,0 0-48 16,4-2-16-16,2 0 0 0,0 0 96 0,3 0 0 0,2-2 16 0,2 1 0 15,2 0 176-15,2-1 48 0,17-3 0 0,-1-2 0 16,0 0-96-1,3 0-16-15,1-1 0 0,4 1 0 0,3-2-208 0,1 0-48 0,0 0-16 0,-4 0 0 16,-4-2-176-16,-1 1 128 0,-3 1-128 0,-1 1 128 16,-1 3-128-16,-2 0 0 0,-1 1 0 0,-1 1 0 15,-3 1 0-15,-2 0 0 0,-1 2 0 0,-3 1-176 32,0 0-432-32,-6 1-96 0,-1 1 0 0,-2 2-16 15,-9-3-688-15,0 0-128 0</inkml:trace>
  <inkml:trace contextRef="#ctx0" brushRef="#br0" timeOffset="137900.13">20131 10231 12895 0,'-41'12'1152'0,"16"-3"-928"0,-5 0-224 0,3 0 0 0,1-2 2176 0,3 2 384 16,1-2 64-16,3-2 32 0,2 0-832 0,4-1-160 15,3 1-48-15,10-5 0 0,0 0-848 0,0 0-160 16,0 0-32-16,0 0-16 16,0 0-560-16,13 4-192 0,4-1 0 0,2-4 0 0,5-2 32 0,4-3 16 15,6 0 0-15,8-2 0 16,6-2 144-16,4-2-208 0,1-2 80 0,0-2 128 0,-3-1 0 0,4-1 320 0,2 1-48 15,3 0 0-15,1 2 48 0,-4-3 16 0,-5 0 0 0,-6 3 0 16,-8 1-160-16,-4 2-48 0,-3 1 0 0,-3 2 0 16,-5 1-320-16,-3 3-80 15,-2 0-16-15</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41:00.717"/>
    </inkml:context>
    <inkml:brush xml:id="br0">
      <inkml:brushProperty name="width" value="0.05292" units="cm"/>
      <inkml:brushProperty name="height" value="0.05292" units="cm"/>
      <inkml:brushProperty name="color" value="#FF0000"/>
    </inkml:brush>
  </inkml:definitions>
  <inkml:trace contextRef="#ctx0" brushRef="#br0">2996 994 5519 0,'0'0'496'0,"0"0"-496"0,-1-6 0 0,1 1 0 0,0-1 1104 0,0-1 128 16,1 1 32-16,0-1 0 0,0 0 144 0,3 1 16 15,-3-1 16-15,1 1 0 0,0-1-224 16,0 0-32-16,1 1-16 0,-1 0 0 0,0-1-208 0,0 0-64 16,-1 0 0-16,1 2 0 0,-2 5-64 0,3-7 0 15,-3 2-16-15,0 5 0 0,-1-7-544 0,1 7-96 16,-4-5-32-16,0 0 0 0,-1 2-16 0,0 1-128 15,-1 2 192-15,-1 0-64 0,-3 2-128 0,-1 1 0 16,-1 2 0-16,0 0 0 0,-5 2 0 0,0 1 0 16,-3 1 0-16,1 1 128 0,-1 0 64 0,0 2 0 0,0 3 0 0,0 1 0 15,0 3 0-15,-2 3 16 16,2 0 0-16,-1 1 0 0,3 0 32 0,1 0 0 0,2-1 0 16,1-1 0-16,3 0 16 0,3-2 0 0,1-1 0 0,3-1 0 15,1-1-256-15,3-1 176 0,4-2-176 0,1 0 160 16,3 0-160-16,3-2 0 0,2-1 0 0,5-1 128 15,2-1 320-15,2-2 64 0,2 0 16 0,3-2 0 16,4-1 48-16,2-1 16 0,3-4 0 0,-3-2 0 16,0-1-160-16,0-4-48 0,0-2 0 0,-2 0 0 15,-1 0-112-15,0-1-16 0,-2-3-16 0,-1 0 0 0,-3 0 32 0,-1-1 16 16,-1 1 0-16,-3-2 0 0,-2 1-32 0,-1-2-16 16,-4 1 0-16,-2-2 0 0,-3-3 32 0,-2 1 16 15,-3 0 0-15,-3 1 0 0,-5 2-32 0,-1 0 0 16,-4 1 0-16,-4 2 0 0,-1 1-256 0,-4 1 0 15,-3 0 128-15,-15 0-128 16,1 6-272-16,1 4-112 0,-2 4-32 0,0 5 0 16,-2 3-288-16,0 1-48 0,-1 0-16 0,2 2 0 15,3 1-432-15,2 4-80 0,4 3-32 0</inkml:trace>
  <inkml:trace contextRef="#ctx0" brushRef="#br0" timeOffset="345.62">3149 462 28159 0,'1'-14'1248'0,"1"7"256"0,2-1-1200 0,0 1-304 0,-2-1 0 0,3 1 0 0,-2 2 976 0,0-1 144 16,-3 6 32-16,0 0 0 0,0 0-208 15,0 0-48-15,0 0 0 0,0 0 0 16,0 0-560-16,0 0-112 0,0 0-32 0,-2 9 0 0,-1 1-192 0,-2 3 0 16,0 6-144-16,-1 1 144 0,0 5-144 0,-1 6 144 15,-1 4-128-15,1 4 128 0,-2 4 0 0,-1 4-160 16,-1 6 160-16,-2 21 0 0,-3 1-128 0,2 1 128 16,1-1 0-16,2-1 0 0,0-3 0 0,0 1 0 15,-1-4 0-15,2-3 0 0,1-4 0 0,-1-3 0 16,-1-2 0-16,2-6 0 0,1-2 0 0,0-3 0 15,-3-5 0-15,1-3 0 0,0-4 0 0,1-4 176 16,-1-2-176-16,2-4 160 0,-2-4-160 0,3-3-256 0,2-3 64 0,0-3 16 31,2-2-2016-31,3-8-416 0,0 0-80 0</inkml:trace>
  <inkml:trace contextRef="#ctx0" brushRef="#br0" timeOffset="832.38">3526 1689 12895 0,'0'0'1152'0,"0"0"-928"16,4-7-224-16,-1 0 0 0,0 1 1920 0,-1 0 352 0,1 1 64 0,-1-1 16 16,-1 2-432-16,-1 4-96 0,0 0-16 0,-1-5 0 15,-1 1-672-15,2 4-144 0,-5-2-32 0,0 3 0 0,-2 2-480 0,-1 4-96 16,0 2-32-16,-2 3 0 15,-1 3-352-15,0 3 0 0,1 2-192 0,-2-1 64 0,-1 2 128 0,0 1-208 16,-2 1 80-16,3 0 128 0,1 1-320 0,1-1 64 16,-1 0 16-16,3-2 0 0,0-3 240 0,1-1-192 15,1-3 192-15,2-3-192 0,2-2 192 0,0-1 0 16,2-8 0-16,0 0 0 0,0 0 144 0,0 0 80 16,0 0 16-16,6-6 0 0,2-2 128 0,0-3 16 15,0-4 16-15,3-4 0 0,0-4-208 0,3-3-64 16,-1-2 0-16,0-2 0 0,0-3 0 0,0 0 0 15,1 2 0-15,-2 3 0 0,0 3-128 0,-1 4 0 16,-2 2 144-16,-1 4-144 0,-1 5 320 0,0 2-16 16,-2 3 0-16,-2 2 0 0,-3 3 16 0,0 0 0 15,0 0 0-15,6 6 0 0,-2 2-176 0,1 3-16 0,-1 2-128 0,-2 1 192 16,2 2-192-16,-1 2 128 16,0 2-128-16,1 2 0 0,-1 0 0 0,0 2 0 0,-1 2 0 0,1 1 0 15,-1 1-384-15,0-1 16 0,0 0 16 0,1-3 0 31,-3-2-176-31,2-1-48 0,-2-1 0 0,1-3 0 16,0-4-64-16,-1 1 0 0,0-2-16 0,0-2 0 0,-1-3-1344 16,1-7-272-16,0 0-48 0</inkml:trace>
  <inkml:trace contextRef="#ctx0" brushRef="#br0" timeOffset="1016.76">3384 1957 24879 0,'0'0'2208'0,"0"0"-1760"15,0 0-448-15,0 0 0 0,0 0 992 0,4-4 112 16,-4 4 32-16,6-5 0 0,3 1-48 0,1-1 0 16,1 1 0-16,1 0 0 0,1-2-448 0,3 1-80 15,2-1-32-15,1-1 0 0,0 1-528 0,1-1 0 16,1 0 0-16,1 0-10192 16,0 1-2160-16</inkml:trace>
  <inkml:trace contextRef="#ctx0" brushRef="#br0" timeOffset="1487.27">4363 1172 19119 0,'0'0'832'0,"0"0"192"0,0 0-816 0,0 0-208 0,-3-3 0 0,3 3 0 16,0 0 1792-16,0 0 304 0,0 0 64 0,0 0 16 15,0 0-800-15,0 0-160 16,0 0-16-16,0 0-16 15,0 0-224-15,3-4-64 0,3 0 0 0,2 0 0 0,0 1-576 0,3 0-112 16,2-1-16-16,0 1-16 0,0 0-176 0,2-2 0 0,1 1-160 0,0 0 160 31,1-2-2000-31,-2 3-304 0,2-2-64 0,-1 2-6512 16,0 1-1296-16</inkml:trace>
  <inkml:trace contextRef="#ctx0" brushRef="#br0" timeOffset="1713.13">4376 1332 8287 0,'-14'6'736'0,"9"-5"-592"16,-1 0-144-16,-2 1 0 0,1 0 3360 0,0 0 640 16,2 1 128-16,5-3 32 0,0 0-2080 0,0 0-416 15,0 0-64-15,0 0-32 0,0 0-560 0,0 0-112 16,0 0-32-16,8-3 0 0,0 0-160 0,3-1-16 16,4-2-16-16,1 1 0 0,3-2-256 0,2 1-48 15,0-2-16-15,1 0 0 0,1 0-352 0,1 2 0 16,-1 0 0-16,1 2 0 15,0 2-736-15,-2 1-64 0,0 0-16 0,-1 1 0 16,-1 1-576-16,0 1-112 0,-1 1-32 0,-2 0-7200 16,0 2-1440-16</inkml:trace>
  <inkml:trace contextRef="#ctx0" brushRef="#br0" timeOffset="2876.19">6180 1213 13535 0,'0'0'592'0,"0"0"128"0,0 0-576 0,0 0-144 15,-5-5 0-15,5 5 0 0,-3-6 1472 0,3 6 272 16,-8-3 48-16,3 1 16 0,-1 0-560 0,6 2-112 16,-8-4-32-16,2 2 0 0,-1 0-176 0,7 2-32 15,-7-1-16-15,7 1 0 0,-8-2-128 0,8 2-32 16,0 0 0-16,0 0 0 0,-8 0-80 0,8 0 0 15,0 0-16-15,0 0 0 0,0 0-240 0,0 0-32 0,0 0-16 0,0 0 0 16,13 3 0-16,1-1 0 16,1-1 0-16,0 0 0 0,1 0-80 0,0 1 0 15,3-1-16-15,-4-1 0 0,3-1-32 0,2-2 0 16,1 3 0-16,3 0 0 0,0-1-80 0,1 1 0 16,1 0-128-16,11 0 192 0,-3-1-192 0,-5 0 176 15,-4 0-176-15,-2 0 160 0,-2 0-160 0,-2 0 192 0,-4-2-192 0,-3 2 192 16,-3 0 0-16,-9 1 16 15,0 0 0-15,0 0 0 0,0 0 32 0,0 0 0 0,0 0 0 0,0 0 0 16,0 0-32-16,0 0 0 0,0 0 0 0,0 0 0 16,0 0-208-16,-9 4 0 0,0-1 0 0,2-1-160 31,-2 1-544-31,0 1-96 0,9-4-32 0,-6 4-10288 0,6-4-2064 16</inkml:trace>
  <inkml:trace contextRef="#ctx0" brushRef="#br0" timeOffset="3804.54">7568 1201 7359 0,'0'0'656'0,"0"0"-528"0,-5 6-128 0,1-2 0 16,-4 1 2208-16,8-5 416 0,-9 4 64 0,2 3 32 16,-3-2-1344-16,1 1-272 0,-1-2-48 0,1 0-16 0,2 1-208 0,-1 0-64 15,0 1 0-15,1-1 0 0,1 0-320 0,-2-1-80 16,8-4-16-16,-7 6 0 0,-1-1-96 0,8-5 0 16,-8 4-16-16,8-4 0 0,-9 4 16 0,9-4 0 15,-6 4 0-15,6-4 0 0,-9 3-48 0,9-3 0 16,-7 4 0-16,7-4 0 0,0 0 112 0,0 0 0 15,-5 4 16-15,5-4 0 0,0 0 128 0,0 0 32 16,0 0 0-16,0 0 0 0,0 0-16 0,0 0 0 16,0 0 0-16,0 0 0 0,0 0-160 0,0 0-16 0,0 0-16 0,0 0 0 15,0 0-48-15,0 0-16 0,0 0 0 0,0 0 0 16,0 0-16-16,0 0 0 16,0-4 0-16,0 4 0 0,2-8 16 0,-2 8 0 0,5-8 0 15,-2 4 0-15,1-2 0 0,2 1 0 0,0-3 0 0,4-3 0 16,1-1 96-16,0-1 0 0,0-1 16 0,2 0 0 15,3 0-16-15,-3 0-16 0,0-3 0 0,2 0 0 16,-2-1-32-16,1-2 0 16,0-1 0-16,1-1 0 0,-1 0-80 0,-3 8 0 0,1-2-16 0,-1-1 0 15,-1 0-48-15,0 0-128 0,-2 1 192 0,0-1-64 16,-1 3-128-16,0 1 128 0,-3 0-128 0,-1 2 128 0,-1 0-128 0,-2 2 0 16,0 1 0-16,-1 0 0 15,-1 3-384-15,-1 0-96 0,-2 2-32 16,1 2 0-16,-1 1-368 0,-4 3-80 0,0 2 0 0,-1 1-16 15,0 2 256-15,0 3 48 0,0 1 16 0,2 0 0 0,0 1 256 0,1 0 48 16,0 1 16-16,1-2 0 0,2-1 80 0,0-1 0 16,2-2 16-16,1 2 0 0,1 0 112 0,0 0 128 15,1 0-208-15,-1-10 80 0,5 9 128 0,0 0 0 16,1-2 0-16,1 2 0 0,0-1 368 0,3 0 0 16,0-1 0-16,-4-1 0 0,2 0 0 0,1 1 0 15,0 0 0-15,0-1 0 0,2 1-80 0,0 0-16 0,-1 1 0 0,0 0 0 16,0 0 32-1,-1-1 0-15,-1 1 0 0,-1 0 0 0,0 0-32 0,1 0 0 16,-4 0 0-16,0 0 0 0,0-1-64 0,-1 1-16 16,-1-1 0-16,0-1 0 0,1 0-192 0,-1-1 144 0,1 1-144 0,-1-2 128 15,-2-4-128-15,0 0 0 16,4 6 144-16,0-2-144 0,-4-4 0 0,4 3 144 16,2-2-144-16,1 2 0 0,-1-2 0 0,3-1 0 0,0 0 0 0,2-1 0 31,2-3-1536-31,-1 1-352 0,1 0-80 0,3-3-12832 0</inkml:trace>
  <inkml:trace contextRef="#ctx0" brushRef="#br0" timeOffset="4088.52">8167 1188 11967 0,'0'0'1072'16,"0"0"-864"-16,6-3-208 0,-2-1 0 0,1 1 2384 0,-1 0 432 16,-4 3 96-16,3-6 16 0,1 1-944 0,-2-1-192 15,-2 1-48-15,1 0 0 0,-2 1-400 0,0-1-96 16,-2 0-16-16,3 5 0 0,-5-3-464 0,-1 1-80 15,0-1-32-15,-2 2 0 0,-1 2-192 0,-1 2-32 16,1 1-16-16,-2 2 0 16,-3 1-288-16,2 3-128 0,1 2 128 0,-1 0-128 0,2 2 0 0,1-1 0 15,2-1 0-15,2 0 0 0,2-1 0 0,1 1-176 16,2-1 176-16,1-1-128 0,1 0 128 0,3-1 0 16,0-3 0-16,4 1-128 0,1-1 128 0,1-1 176 15,1-2-48-15,0-1 0 0,1-1-128 0,3-1 192 16,-1-1-192-16,1-1 192 0,1-1-192 0,1 0-256 15,-1-2 64-15,2 2 16 16,0-2-608-16,-2 2-128 0,1 0-32 0,-2 0 0 16,-1 0-1808-16,-2 2-352 0,-2 0-80 0</inkml:trace>
  <inkml:trace contextRef="#ctx0" brushRef="#br0" timeOffset="4514.08">7297 1701 12895 0,'-16'-4'576'0,"8"3"112"0,0 0-560 0,-3 0-128 15,1 1 0-15,0-1 0 0,1 0 2944 0,-5 0 576 16,3-1 96-16,4 0 32 0,7 2-1760 0,-8-1-352 15,8 1-64-15,0 0 0 0,0 0-384 0,0 0-64 16,0 0 0-16,0 0-16 0,0 0-560 0,8-2-96 0,3-1-32 0,3 0 0 16,4-1-320-16,2 1 0 0,7-1 0 0,4 0 0 31,5 1 0-31,6-1 0 0,1-1 0 16,3 0 128-16,2-1 0 0,3 1 0 0,2 0 0 0,3 1 0 15,2 1 0-15,0-2 16 0,0 1 0 0,-3 0 0 16,-4 1 48-16,0 0 0 0,-2 0 0 0,0 0 0 15,-3 2-192-15,-2 1 128 0,-2-1-128 0,-4 1 128 16,-3 0-128-16,-4 0 160 0,-4 0-160 0,-5 1 160 16,-4 0-160-16,-1 0 128 0,-3 1-128 0,-2 0 128 0,-5 0-128 0,-2 0 0 15,-5-2 0-15,0 0 0 16,0 0-576-16,1 7-208 16,-3-1-48-16,-1 2 0 0,-1 2-2000 0,-5 1-416 0,-2 2-80 0</inkml:trace>
  <inkml:trace contextRef="#ctx0" brushRef="#br0" timeOffset="5255.47">7614 2347 19343 0,'0'0'1728'0,"0"0"-1392"15,0 0-336-15,0 0 0 0,-3-3 1856 0,-1 0 288 0,4 3 64 0,-3-5 16 16,3 5-992-16,0 0-192 16,-2-4-32-16,2 4-16 0,-3-5-576 0,3 5-112 15,0 0-32-15,-4-6 0 0,4 6-112 0,0 0-32 0,-2-5 0 0,2 5 0 16,0-6 16-16,0 6 0 0,0 0 0 0,0 0 0 16,2-5-144-16,-2 5 192 0,0 0-192 0,0 0 192 15,0 0-192-15,0 0 0 0,0 0 144 0,0 0-144 16,0 0 0-16,0 0 0 0,0 0 0 0,0 0 0 0,0 0 0 0,0 0 128 15,0 0-128-15,0 0 0 0,0 0 0 0,0 0 0 16,0 0 0-16,0 0 0 0,0 0 0 0,0 0 0 16,0 0 0-16,0 0 0 0,0 0 0 0,0 0 0 15,0 0 0-15,0 0 0 0,0 0 0 0,0 0 0 16,0 0 0-16,0 0 0 0,0 0 336 0,0 0 0 16,0 0 0-16,0 0 0 0,0 0 144 0,4-6 32 15,1-1 0-15,5-2 0 0,2-2-64 0,-5 3-16 16,0-2 0-16,2-1 0 0,1-2-16 0,2-2 0 15,1 0 0-15,2-1 0 0,0-2-128 0,2-1-32 16,0-1 0-16,2 0 0 0,1-1-80 0,-2 0-32 16,0 1 0-16,-2 1 0 0,0 1-144 0,-2 0 0 15,-2 0 0-15,-2 2 0 0,-1 0-208 0,-2 3 80 0,-2 1 128 16,1 1-208-16,-4 2-32 0,-1 2 0 0,-1 1 0 16,0 6 0-1,0 0-400-15,-5-2-64 0,0 1-32 0,-3 3 0 16,-1 2-384-16,0 4-80 0,-4 1-16 0,0 3 0 15,0 2 112-15,0 1 16 0,1 0 0 0,1 0 0 16,-1 0 192-16,2-2 64 0,1 1 0 0,2-1 0 0,3 0 544 0,1-2 112 0,0-2 32 0,2 1 0 16,1 0 480-16,1-1 112 0,2-1 0 0,0-2 16 0,0 1 464 15,2-2 96 1,1 0 0-16,0 0 16 0,-1 1-272 0,2-1-64 0,2 1-16 0,-1-1 0 16,2 0-144-16,-1-1-32 0,2 1 0 0,1-2 0 0,-2 0 0 15,1 2 0-15,0-2 0 0,0 0 0 16,0 0-80-16,1 1-32 0,-2-1 0 0,0-1 0 15,-2 2-224-15,1-1-48 0,-3 0-128 0,0 2 192 0,-1-2-192 0,2 0 176 16,-4 0-176-16,-3-3 160 0,4 4-160 0,1 0 0 16,-2 2 0-16,0-1 0 15,-3-5-512-15,5 6-48 0,-2-1 0 0,0 2 0 16,1-2-1792-16,0 2-352 0,-1-1-80 0,1 0-10752 0</inkml:trace>
  <inkml:trace contextRef="#ctx0" brushRef="#br0" timeOffset="5473.67">8196 2215 11967 0,'3'-4'1072'0,"2"-1"-864"0,-2-2-208 16,1 0 0-16,1 1 2928 0,-1-2 528 16,0 0 128-16,1 2 0 0,-2-1-1392 0,0 2-272 0,0-1-64 0,0 2-16 15,-3 4-400-15,3-5-80 16,-3 5-16-16,0 0 0 0,0 0-416 0,0 0-96 0,0 0 0 0,0 0-16 16,0 0-496-16,0 0-112 0,0 0-16 0,0 0 0 15,-3 5-192-15,0 1 0 0,-3 3 0 0,3 2 0 16,-2 1-160-16,2 3 160 0,1 1-128 0,-2 1 128 31,0-1-448-31,1 1-16 0,1 1 0 0,0 1 0 16,-2 1-1392-16,2 0-288 0,-1-2-48 0,1 0-7728 0,-2-1-1552 0</inkml:trace>
  <inkml:trace contextRef="#ctx0" brushRef="#br0" timeOffset="5899.21">8224 2267 2751 0,'4'-14'128'0,"-1"7"16"0,0 0-144 0,2-2 0 0,-1-1 0 0,1 1 0 0,-1-1 5968 0,1 1 1168 16,2 1 224-16,0 0 64 0,-1 0-4736 0,3 0-928 16,-1 2-192-16,2-1-32 0,0 1-640 0,1 0-112 15,1 1-16-15,-1-1-16 0,1 2-256 0,-1 0-48 16,0 1-16-16,-1 2 0 0,-2 2-288 0,0 0-144 16,-1 0 160-16,-7-1-160 0,3 5 128 0,-1 0-128 15,-1 3 0-15,-2 2 0 16,-3 2-256-16,-1 3-160 0,-2 1-32 0,-2 0 0 15,-1 2-32-15,1-1-16 0,0 1 0 0,2 0 0 0,-2-1 336 0,1 0 160 0,2-2-160 0,0-2 160 16,2-2 0-16,0 0 128 16,3-2 16-16,-1-1 0 0,2-8 400 0,2 8 80 15,-2-8 16-15,0 0 0 0,5 5-224 0,0-1-32 0,-5-4-16 16,7 4 0-16,-1-2-192 0,2 0-48 16,-2-1 0-16,1 0 0 0,1 0-128 0,0 1 192 0,-1 0-192 0,1 0 192 15,-1 1-48-15,0 1 0 0,-7-4 0 0,6 4 0 0,-2 0 64 0,-4-4 16 16,3 7 0-16,-2 0 0 0,-1-1-224 0,-1 1 144 15,-1-1-144-15,0 2 128 0,-3 0-128 0,-1-2 192 16,0 1-192-16,-2 0 192 0,-1-3-192 0,0 0 192 16,1 0-192-16,-1-1 192 0,-1 0-192 0,-1 1-224 15,0-2 48-15,0-1 16 32,1-1-1232-32,-1-2-240 0,1-2-48 0,-2-2-15536 0</inkml:trace>
  <inkml:trace contextRef="#ctx0" brushRef="#br0" timeOffset="6339.86">8864 1016 20607 0,'0'0'912'0,"4"-4"192"0,0-1-880 0,2-1-224 0,0 2 0 0,-1-1 0 0,0 0 1280 0,0 1 192 15,-5 4 64-15,0 0 0 16,4-4-352-16,-4 4-64 16,0 0-16-16,0 0 0 0,0 0-112 0,0 0-32 0,7-1 0 0,-7 1 0 0,0 0-384 0,6 4-96 31,0 2-16-31,-1 0 0 0,0 2 16 0,-1 2 0 0,1 2 0 0,0 2 0 0,1 3-48 0,-2 2-16 31,0 2 0-31,0 2 0 0,0 3-160 0,-1 3-48 0,1 4 0 0,-1 3 0 0,1 4-64 0,-4 5-16 16,0 5 0-16,0 4 0 0,-2 1-128 0,1 3 0 15,-2 4 144-15,-3 3-144 0,-1 2 0 0,-2 0 0 0,-1 0 0 16,-1 0 128-16,-3 2-128 0,-2 0 192 16,-6-1-64-16,-1-2 0 0,-2-2-128 0,-3-3 0 0,-1 0 128 15,-2-4-128-15,-2-3 0 0,-1-2-288 16,0-3 48-16,-1 0 16 15,1-2-384-15,-1-3-80 0,0-3-16 0,-2-3 0 16,-2-4-1696-16,-1-1-352 0,4-2-64 0,-2-3 0 0</inkml:trace>
  <inkml:trace contextRef="#ctx0" brushRef="#br0" timeOffset="6905.16">7383 853 12895 0,'0'0'1152'0,"-3"-5"-928"16,-1 1-224-16,1-1 0 0,0 1 1952 0,-1 1 352 0,1-2 64 0,-2 2 0 15,0 0-624-15,0-2-128 0,-1 2-16 0,1 0-16 16,-2-1-608-16,-1 2-112 0,2 0-32 0,-2 2 0 16,-1 2-368-16,-1 1-80 0,-1 2 0 0,-1 4-16 15,-1 3 544-15,-1 3 112 0,0 4 32 0,-7 13 0 32,0 2-1664-32,0 4-336 0,-1 4-64 0,8-9-16 0,-2 7 816 0,-3 6 208 0,-1 6 0 0,-2 7 0 15,-2 5 0-15,1 5-128 0,1 4 128 0,0 2 0 16,0 2 0-16,3 2 0 0,2 3 0 0,4-3 0 15,3-3 0-15,2-1 0 0,4-2 0 0,3-2 0 0,5-1 128 0,2-6 96 16,1-3 32-16,5-4 0 0,4-3-16 0,5-4 0 16,2-4 0-16,2-2 0 0,2-6 32 0,-1 0 16 15,0-3 0-15,3-3 0 0,2-5-160 0,1-1-128 16,-2-6 192-16,2-2-192 0,4-4-128 0,1-3-144 16,6-3-32-16,17-4 0 15,0-6-2240-15,-21-4-448 0</inkml:trace>
  <inkml:trace contextRef="#ctx0" brushRef="#br0" timeOffset="7787.7">10275 669 13823 0,'0'0'1216'0,"0"0"-960"0,0 0-256 0,0 0 0 16,0 0 2240-16,0 0 384 15,0 0 96-15,0 0 16 0,0 0-896 0,0 0-176 0,0 0-48 0,0 0 0 16,0 0-336-16,9-2-64 0,2-1 0 0,2 1-16 16,3 0-560-16,3 0-96 0,1 0-32 0,2-1 0 15,3 0-240-15,2 1-48 0,1-1-16 0,3-1 0 0,2 1-80 0,-1-1 0 16,-1-1-128-16,-2 1 192 0,1-1-192 0,-1 1 128 16,-4 0-128-16,-2 0 0 0,-2 2 128 0,-2 1-128 15,-2 0 0-15,-2 1 144 16,-2 0-464-16,-2 1-112 0,-1 0-16 0,-5 1 0 15,-5-2-384-15,0 0-64 0,0 0-32 16,0 0 0-16,0 0-592 0,0 7-112 0,-3-2-32 0,-3 1 0 16,-2-2 0-16,-2 0 0 0,-1-1 0 0,0-1 0 15,-1 0 320-15,-2-1 48 0,1-1 16 0,-1 0 0 0,-2-1 1280 0,1 0 144 16,0 0 96-16,0 0 16 0,0 0 784 0,0 0 176 0,0-1 16 0,2-1 16 16,1 2 64-16,1 0 16 0,0 0 0 15,1 0 0-15,1 1-304 0,2 1-64 16,0 0-16-16,3 1 0 0,4-2-256 0,-6 4-48 0,2-1-16 0,1 1 0 15,-1 5-176-15,2 0-48 0,0 1 0 0,-2 2 0 16,1 2-272-16,0 3-128 0,-1-1 128 0,1 2-128 16,0 1 0-16,-2 0 128 0,1 1-128 0,1 1 0 0,-1 1 0 15,1 0 128-15,0 1-128 0,0 0 0 16,-1 0 0-16,1 2 0 0,2 0 0 0,-2 0 0 16,0-2-784-16,2 2-144 0,0-3-32 0,1-2-8304 15,0 1-1664-15</inkml:trace>
  <inkml:trace contextRef="#ctx0" brushRef="#br0" timeOffset="8117.71">10754 1153 22175 0,'7'-10'976'0,"-1"6"208"0,-2-2-944 0,3 1-240 0,0-1 0 0,2 1 0 15,2-2 1856-15,0 0 320 16,0 3 64-16,0 1 0 0,-2-1-1024 0,1 2-224 0,-1 0-32 0,-2 2-16 15,0 1-608-15,-7-1-112 16,0 0-32-16,6 3 0 0,-6-3-192 0,5 7 144 16,-4 1-144-16,-2 2 128 0,-1 1-256 0,-2 2-64 0,-1 1-16 0,-1 1 0 31,0 1-176-31,-2 0-16 0,0 0-16 0,1-1 0 0,-1-1 1024 0,1 0 208 0,1-2 32 0,0 0 16 31,2-3-1120-31,-1-3-240 0,2 0-32 0,3-6-16 0,-1 5 1248 0,1-5 240 0,0 0 48 0,0 0 16 16,0 0-304-16,0 0-48 0,0 0-16 0,0 0 0 0,7 2-368 0,-1 0-80 31,2-2 0-31,0 0-16 0,-2-2-176 0,2 1 0 0,1 0 0 0,2 0 0 16,1-1-672-16,1 0-16 0,0 0 0 15,4 0 0-15,0 2-1888 0,3-1-384 0,3 0-80 0</inkml:trace>
  <inkml:trace contextRef="#ctx0" brushRef="#br0" timeOffset="8561.44">11515 686 22111 0,'-1'-6'1968'0,"1"-2"-1584"15,0 0-384-15,1 1 0 0,1-2 1536 0,0 1 240 0,-1 1 32 0,-1 0 16 16,0 0-224-16,-1 2-32 0,1 0-16 0,0 5 0 15,0 0-768-15,0 0-144 16,-1-4-48-16,1 4 0 0,0 0-352 0,0 0-80 16,-6 6-16-16,1 0 0 0,-1 3-144 0,0 2 0 0,-2 3 0 0,0 4 0 0,0 2 0 0,0 2 0 15,-3 2 0-15,1 1 0 16,0 2 0-16,0 0 0 0,-1 3 0 0,1-1 0 0,2 2-144 0,0-1 144 16,1-3-192-16,2 0 192 0,0-2 0 0,3-3 0 15,1-2 0-15,-1-2 0 0,1-4 128 0,1 0 128 16,1-2 16-16,1-2 16 0,0-2 288 0,2-2 64 15,-2 0 16-15,2-2 0 0,-4-4-224 0,7 4-48 16,-1-2-16 0,2-1 0-16,1 0-128 0,2-1-32 0,0-1 0 0,2 0 0 0,1 0-208 0,1 0 144 15,0 0-144-15,-1-1 128 0,2 2-128 0,-2 2 0 32,0-2 0-32,1 1 128 0,-2 0-288 0,0 1-64 0,-1 0-16 0,0 1 0 15,0 2-864-15,0 0-176 0,1 0-48 0,0 0 0 16,1 2-2224-16,0-1-448 0</inkml:trace>
  <inkml:trace contextRef="#ctx0" brushRef="#br0" timeOffset="8952.51">11862 1103 23663 0,'0'0'1040'0,"-2"-5"240"0,0-3-1024 0,0 0-256 16,-1 0 0-16,2 0 0 15,0-1 1680-15,1 1 304 0,1 1 48 0,2-1 16 0,0 1-704 0,0 2-144 0,2 1-32 0,1-1 0 16,1 1-368-16,2 0-80 0,0 1-16 0,2 1 0 16,3 0-304-16,-2 1-64 0,0 1-16 0,0 1 0 0,-1 1-160 0,0 2-32 15,0 0-128-15,-1 1 192 0,-1 2-192 0,-2 2 128 16,-1 0-128-16,-3 2 0 16,-1 0 0-1,-1 3 0-15,-3 1-176 0,-2 0 176 16,-3 3-496-16,0 0 32 15,-2-1 0-15,-1 2 0 0,0-3 256 0,-2 0 48 0,0-3 16 0,1-2 0 0,1-2 416 0,2 0 96 16,-1-3 16-16,3 0 0 0,1-2 256 0,1-1 48 16,4-3 16-16,0 0 0 0,0 0-224 0,0 0-32 15,0 0-16-15,0 0 0 0,0 0-144 0,0 0-32 16,8 4 0-16,3-1 0 0,2-1-256 0,3 0 0 16,3 1 0-16,2-3 0 0,2-1 0 0,0-1 0 0,1 1-128 0,1 1 128 31,-1-1-512-31,0 1 0 0,1 0 0 0,-3 1 0 15,-1 2-192-15,-1 0-32 0,-1 0-16 0,-3-1 0 16,-2 3-320-16,-1-1-64 0,-5 2-16 0,-2-1 0 16,-6-5-2224-16,0 7-448 0</inkml:trace>
  <inkml:trace contextRef="#ctx0" brushRef="#br0" timeOffset="9439.09">9906 1703 28671 0,'0'0'1280'0,"-4"1"256"0,4-1-1232 0,0 0-304 15,-6-2 0-15,6 2 0 0,0 0 1408 0,0 0 240 0,0 0 32 0,0 0 16 16,3-5-752-16,2 1-160 16,3 0-16-16,4-1-16 0,3 2-432 0,5 1-64 15,3-2-32-15,6 2 0 0,5 0-224 0,4 0 128 0,5-3-128 0,5 2 0 16,-1-1 144-16,5-1-144 0,3 0 128 0,5 1-128 16,5 2 160-16,3 1-160 15,2-1 192-15,3 0-192 0,2 0 256 0,4 2-48 16,4 1-16-16,-2 1 0 0,0-3 32 0,0 2 0 0,1 1 0 0,3 0 0 15,0 0 16-15,-2 1 0 0,0-2 0 0,1 0 0 16,-1 2-16-16,0-1 0 16,-3-2 0-16,-1 0 0 0,-2-1-64 0,0 1-16 0,0 0 0 0,-3 0 0 0,-5-2-144 15,-4 0 128-15,-6-1-128 0,-4 0 128 0,-4 1-128 16,-3 0 128-16,-6 1-128 0,-4 0 128 0,-6 1-128 0,-5 0 0 16,-3 0 0-16,-5 0 128 0,-5 0-272 0,-3 0-64 15,-4 0-16-15,-7 0 0 16,0 0-704-16,0 0-144 0,-9 3-16 0,-3 1-16 15,-5 2-1744-15,-2 2-352 0,-6-1-64 0</inkml:trace>
  <inkml:trace contextRef="#ctx0" brushRef="#br0" timeOffset="10227.42">11442 1949 29087 0,'0'0'1280'0,"7"-3"272"0,-1-1-1232 15,2-1-320-15,0 0 0 0,-2-1 0 0,1 1 1264 0,-2-1 192 0,0 1 32 0,0 0 16 16,-3 0-848-16,1-1-160 0,-3 1-48 0,-1-1 0 15,-2 1-208-15,0-1-48 0,0 2-16 0,-4 1 0 0,-3-1-176 0,0 2 128 16,-1 1-128-16,-1 2 128 0,0 0-128 0,-4 2 0 16,-2 3 0-16,-1 2 0 0,-2 2 0 0,1 2-144 15,-2 1 144-15,-2 1-160 0,0 2 160 0,1 1 0 16,0 1 0-16,1 0 0 0,-4 2 0 0,1 1 0 16,2 2 0-16,2 0 0 15,1 2 0-15,1-2 0 0,2 1 0 0,4-2 0 0,3-1 0 0,4 0 0 16,1-2 0-16,4 1 0 0,3 0 0 0,4 0 0 15,3-1 0-15,3-1 0 0,3 0 0 0,4-2 176 16,1 1-48-16,1-4 0 0,1-2 0 0,0-1-128 16,0-2 192-16,1-2-64 0,1 0-128 0,0-2 160 15,-1-1-160-15,-1-1 160 0,-1-2-160 0,-1-2 128 16,-1 1-128-16,-2-1 128 0,-1-2 32 0,-2-1 0 16,-2 0 0-16,-1-1 0 0,-2 0 64 0,-3-1 16 0,0-1 0 0,-3 1 0 15,-2-1 32-15,-1-1 16 16,-1 2 0-16,-1-1 0 0,-2 0-128 0,-3 0-32 15,-1 1 0-15,-2 0 0 0,2 1-128 0,-2 0 0 16,-1 2-160-16,0 0 160 0,0 1-272 0,0 1 32 16,0 0 16-16,1 1 0 0,1 1 224 0,1 0-192 0,2 1 192 0,0 0-192 15,6-1 192-15,0 0-176 0,0 0 176 0,0 0-160 16,0 0 160-16,0 0 0 0,0 0-144 0,0 0 144 0,8 2 0 0,2 0 0 16,-1-1-144-16,2 0 144 0,1-1 0 0,1 0 128 15,0 0-128-15,1 0 192 0,1 0-64 0,-1 0-128 16,0 1 176-16,-1 1-176 0,0 0 240 15,-1 1-64-15,0 0-16 16,-3 2 0-16,-1 0 0 0,-1 2 0 0,-2-2 0 0,0 3 0 0,-3 1-32 0,-1 2 0 16,-1 2 0-16,-1 1 0 0,-1 2 80 0,-3 1 16 15,-1 2 0-15,-2 2 0 0,-1 1-80 0,-1 2-16 16,1 0 0-16,-1 2 0 0,0-3-128 0,0 0 0 16,0-1 144-16,1 0-144 0,-2-1 0 0,2 0 144 15,2 0-144-15,-1-2 0 0,1 0 0 0,1-2 0 16,0-2 0-16,1-1 0 0,-1-1 0 0,2 0-192 0,1-2 48 0,-1-3 16 31,2 0-752-31,0-1-144 0,2-7-16 0,0 0-16 16,0 0-2208-16,0 0-448 0</inkml:trace>
  <inkml:trace contextRef="#ctx0" brushRef="#br0" timeOffset="11060.86">11951 2118 11055 0,'0'0'480'0,"0"0"112"0,0 0-464 0,-4-4-128 16,1 0 0-16,-1 1 0 0,4 3 3072 0,0 0 576 0,-3-5 128 0,3 5 32 16,0 0-1632-16,0 0-320 0,0-5-64 0,2-1 0 15,3 2-560-15,1-1-96 0,3 0-32 0,2 0 0 16,1 1-208-16,4 1-64 0,1-1 0 0,3 0 0 16,1-1-240-16,1 0-48 0,1 1-16 0,2-1 0 15,2 0-176-15,-1 0-32 0,2 1-16 0,0 0 0 16,1 0-160-16,-3 1-16 0,2 0-128 0,-2-1 192 0,0 1-192 0,-1 0 128 15,-4 1-128-15,-2-1 0 0,0 1 0 0,-1 1 0 32,-3 1-128-32,-2 2 128 0,-3-2-656 0,0 1-32 0,-4-1 0 0,-6 0 0 15,0 0-320-15,0 0-64 0,0 0-16 0,0 0 0 16,-2 7-144-16,-1 0-48 0,-2-2 0 0,-1 1 0 0,-3-1 752 0,-1 0 144 31,-1-1 16-31,-1 0 16 0,-1 1 352 0,1-1 0 16,-1-1 128-16,0 0-128 0,-2-1 288 0,2 0-32 15,1 0 0-15,1 0 0 0,0 0 128 0,1 0 0 16,1 0 16-16,2-1 0 0,0 1 16 0,2 2 0 16,-1-1 0-16,2 0 0 0,4-3-64 0,-5 6-16 15,1 0 0-15,1 1 0 0,-1 1-144 0,1 0-48 16,1 2 0-16,0 2 0 0,-2 3-144 0,2 0 0 0,0 2 0 16,1 1 0-16,0 2 0 0,1 1 0 0,0 2 144 15,1 0-144-15,0 1 160 0,0 1-32 0,1-2-128 0,0 0 192 16,1-2-32-16,-1-3-16 0,0 2 0 0,0-2 0 15,0-2 112-15,-1 0 32 0,1-4 0 0,-1 0 0 16,-1-1 0-16,0-1 0 0,-1-3 0 0,-1 0 0 0,0-3 80 0,0 2 16 16,2-6 0-16,-4 3 0 0,-2-1 0 0,0 0 16 15,-2-2 0-15,0-3 0 0,-1-1-16 16,1-2 0-16,-1 0 0 0,-1-2 0 0,-2 0-256 0,0 0-128 16,0-1 0-16,1 0 128 15,0 0-128-15,0 0 0 0,1 2 0 0,0-1 0 16,-1 0-1728-16,1 2-208 0,-1 0-48 15,0 1-14848-15</inkml:trace>
  <inkml:trace contextRef="#ctx0" brushRef="#br0" timeOffset="11517.03">13090 931 28671 0,'0'0'1280'0,"0"0"256"0,0 0-1232 0,-1-5-304 0,1 5 0 0,0-4 0 16,0 4 1152-16,0 0 160 0,0-6 32 0,0 6 16 15,0 0-336-15,0 0-64 0,0 0 0 0,0 0-16 16,0 0-288-16,0 0-48 0,0 0-16 0,0 0 0 16,0 0-208-16,9 0-64 0,-2 1 0 0,0 3 0 15,-1 1-96-15,0 3-32 0,2 3 0 0,0 2 0 0,2 3-192 0,0 3 144 16,1 4-144-16,0 4 128 0,-1 1-128 0,0 7 0 15,0 2 0-15,-2 4 0 0,-2 4 0 0,-1 3 0 16,-3 4 0-16,-2 3 128 0,-2 3-128 0,-3 2 128 16,-5 1-128-16,-3 4 128 0,-3 5-128 0,-5 0 160 15,-3-2-160-15,-3-1 160 0,-3 0-32 0,-4 0-128 16,-6 0 192-16,-4-1-64 16,-4-2-528-16,0-2-112 0,-2-5-32 0,2-1 0 15,-3-3-1712-15,0-5-352 0,-2-2-64 0</inkml:trace>
  <inkml:trace contextRef="#ctx0" brushRef="#br0" timeOffset="12051.05">9924 850 23375 0,'-8'-11'1024'0,"8"11"240"0,-5-5-1008 0,5 5-256 15,-8-6 0-15,0 1 0 0,1-1 1072 0,1 2 160 0,6 4 48 16,-8-2 0-16,-1 0-416 0,0 2-80 16,1 1-16-16,-1 2 0 0,2 0-96 0,-2 3-32 15,-1 3 0-15,-1 0 0 0,-3 4-224 0,-2 3-48 16,-1 4-16-16,-2 4 0 0,-2 4-144 0,-2 7-16 0,-1 7-16 0,-1 4 0 15,0 4-176-15,-1 8 0 0,-3 3 0 0,3 8 0 16,0 7 0-16,1 1 0 0,-1 0 0 0,2 0 128 16,4 1-128-16,1 2 0 0,1-3 144 15,5-6-144-15,3-6 144 0,4-1-144 0,2-4 192 0,4-1-192 0,4-3 224 0,0-20-64 16,4 4-16-16,3-1 0 0,2 0 0 0,5 0 0 16,3-1 0-16,16 12 0 0,3-8-144 0,4-4 0 15,3-5-192-15,7-6 192 16,5-5-896-16,4-4-64 15,0-6-16-15,8-7-14192 0</inkml:trace>
  <inkml:trace contextRef="#ctx0" brushRef="#br0" timeOffset="12522.54">14657 968 30863 0,'0'0'1360'0,"-2"-9"304"0,1 3-1344 0,1 6-320 0,-1-8 0 0,-1 1 0 0,-2 1 1152 0,4 6 144 15,0 0 48-15,0 0 0 0,0 0-448 16,0 0-96-16,-5-4-16 0,5 4 0 0,0 0-448 0,-8 7-80 15,2 2-32-15,-1 4 0 0,-1 5-224 0,2 1 0 16,-1 2-144-16,2 2 144 0,0 3-128 0,1 0 128 16,-1 1 0-16,1 0-144 0,1 4-48 0,-2-1-16 15,0-2 0-15,-1 1 0 16,1-2-432-16,-1 1-96 0,1-4-16 0,0-1 0 16,0-1-1136-16,-2-1-224 0,1-1-64 0,-2-4-11392 0</inkml:trace>
  <inkml:trace contextRef="#ctx0" brushRef="#br0" timeOffset="12726.09">14227 1238 19343 0,'0'0'1728'0,"5"-8"-1392"0,1 0-336 16,4 2 0-16,3-1 3392 0,4 0 592 15,3 2 128-15,-5 2 32 0,4-1-2928 0,1 0-576 0,2-1-112 0,2 1-16 16,1-3-512-16,3 2 128 15,1 1-128-15,3-1 0 0,0 1 0 0,2 0 0 0,2 0 0 0,16 0 0 16,-5 0-1648-16,-4 3-320 0,-5-1-64 0,-12 1-7424 16,3 0-1488-16</inkml:trace>
  <inkml:trace contextRef="#ctx0" brushRef="#br0" timeOffset="13388.35">16563 440 21471 0,'-14'-1'960'0,"9"0"192"0,-3 0-928 0,0 0-224 16,2 1 0-16,-3-1 0 0,1-1 1664 0,2 1 304 16,1 0 48-16,5 1 16 0,0 0-368 0,0 0-80 15,0 0-16-15,0 0 0 0,0 0-336 0,0 0-64 16,10-1-16-16,2 0 0 0,4 0-480 0,2 0-96 15,2 0-32-15,2-1 0 0,4-1-272 16,0 0-48-16,4-1-16 0,2 0 0 0,1 2-208 0,1 0 144 16,-1 0-144-16,0 1 128 0,-1 2-128 0,-1-1 0 15,-1-1 0-15,-1 1 0 0,-4 1-160 0,-2 0-112 16,-2 0-32-16,-1 0 0 16,-3 0-400-16,0 0-64 0,-3 0-32 0,-2 2 0 15,-2-1-288-15,-3 0-64 0,-7-2-16 0,0 0 0 31,0 0-416-31,0 0-80 0,-1 7 0 0,-4-1-16 0,-1 0 160 0,-2-2 48 0,-2 2 0 0,-1-2 0 16,-2-1 752-16,-1 1 144 0,-2-2 48 0,0 0 0 0,-2-2 688 0,1 0 144 16,-2 0 16-16,1-1 16 0,1 0 656 0,-1 0 128 0,0 0 32 0,1-1 0 15,-1 2 176-15,3-1 32 0,1 1 16 0,0 1 0 16,2 1-304-16,2 0-64 0,2 0-16 0,0 1 0 16,0 2-416-16,3 0-96 15,-1 3-16-15,2 2 0 0,-1 1-240 0,3 0-48 16,1 3-16-16,0 4 0 0,1 1-16 15,-2 2 0-15,2 1 0 0,0 1 0 0,0 3-144 0,2 7 0 16,-2 0 0-16,0-2 128 0,0-2-128 0,0 1 0 16,0 0 0-16,1 8 0 15,-1-5-304-15,1-3-80 0,-1-3-32 0,1 0 0 16,-1-3-1776-16,1-1-368 0,-1-4-64 0,0-3-10480 16</inkml:trace>
  <inkml:trace contextRef="#ctx0" brushRef="#br0" timeOffset="13576.8">16990 922 25919 0,'0'0'1152'0,"0"0"224"0,0 0-1104 0,0 0-272 15,0 0 0-15,0 0 0 0,0 0 1744 0,0 0 304 16,0 0 48-16,-1 8 16 0,-1-1-1024 0,1 2-192 16,-2 2-32-16,1 1-16 0,-1 1-448 0,1 3-80 15,0 1-32-15,0 1 0 0,0 0-288 0,-1-1 0 0,1 2 0 0,0 6 0 31,0-2-320-31,0-1-128 0,0-2-32 0,0 0 0 16,0-4-576-16,1 0-112 0,4-1-32 0,-2-2-13552 0</inkml:trace>
  <inkml:trace contextRef="#ctx0" brushRef="#br0" timeOffset="14049.08">17697 543 19695 0,'-7'-8'864'0,"4"4"192"0,-1 0-848 0,0 0-208 16,0-2 0-16,0 1 0 0,1-1 2128 0,0 1 384 16,1-1 80-16,0 1 16 0,1-1-656 0,1 6-128 0,0 0-32 0,0 0 0 15,-1-5-640-15,1 5-128 16,0 0-16-16,0 0-16 0,0 0-544 0,0 0-96 0,0 0-32 0,-4 7 0 16,-1 3-320-16,2 1 0 0,-1 5 0 0,-1 1 0 15,1 3 0-15,0 1 0 0,-2 1 0 0,1 0 0 16,1 1 0-16,-5 9 0 0,1 0 0 0,0-3-128 15,2 0 128-15,1 0 0 0,-3-4 0 0,3-1 0 16,1-1 0-16,1-2 0 0,1-2 0 0,1-2 0 16,1-1 0-16,1-1 0 0,1-2 160 0,1-2-160 15,3-1 400-15,-2-1-16 0,3-1 0 0,-2-2 0 16,3 1-128-16,1-1-16 0,1-2-16 0,2-2 0 0,0 0-224 0,2-1 176 16,2-1-176-16,1 0 160 0,0 0-160 0,2 0 0 15,0 0 0-15,3-1 0 16,1 0-784-16,1 0-192 0,0 1-48 0,0-1 0 15,0 0-3008-15,-1 0-624 0</inkml:trace>
  <inkml:trace contextRef="#ctx0" brushRef="#br0" timeOffset="14272.48">18156 946 5519 0,'0'0'240'0,"4"-5"64"0,-2-1-304 0,0 1 0 16,0-1 0-16,1 1 0 0,-1-1 5120 0,-1 2 960 15,-1 4 192-15,0 0 32 0,0 0-3392 0,0 0-672 16,0-6-144-16,0 6-32 0,0 0-672 0,0 0-144 15,0 0-32-15,0 0 0 0,0 0-672 0,0 0-144 16,-5 7-16-16,1 3-16 0,-1 1-224 0,-1 2-144 16,1 2 192-16,0 2-192 0,2-1 0 0,0 3 0 0,-2 1-160 0,0 8 160 15,0 0-496 1,2-4 32-16,1 0 0 0,1 0 0 0,1 1-608 16,0 0-112-16,-1-3-32 0,1 0 0 15,1-1-2240-15,-1-1-464 0</inkml:trace>
  <inkml:trace contextRef="#ctx0" brushRef="#br0" timeOffset="14774.74">16433 1544 18431 0,'-9'-1'1632'0,"-2"-1"-1312"16,0-1-320-16,-1 0 0 0,0 0 2320 0,1 0 400 16,1 0 80-16,-1-1 16 0,1 1-1152 0,2 0-208 0,2 0-48 0,1-1-16 15,5 4-432-15,0 0-96 0,-3-4-16 0,3 4 0 16,0 0-288-16,4-5-64 0,4 2-16 0,1 1 0 15,3 0-288-15,3 0-64 16,4-1-128-16,4 2 192 0,4 0 0 0,4 0 0 0,4 0 0 0,2 2 0 16,3-2 0-16,1 0 0 0,3 0 0 0,6 0 0 15,4 0-16-15,4-1-16 0,4 2 0 0,1 0 0 0,3-1-160 0,3 1 128 16,1-1-128-16,4 1 128 0,3 0 0 0,0 1 0 16,-2-1 0-16,-5 1 0 0,1 2-128 0,3-1 0 15,1 1 144-15,3 0-144 0,-5 1 0 0,-8-1 128 16,-2 0-128-16,1 1 0 15,0-1 0-15,-4 1 0 0,-1 0 0 0,-6-1 128 0,-5 0-128 0,-3 1 0 16,-3-1 0-16,-4 0 0 0,-2-1 0 0,-3 2 144 16,-4-1-144-16,-2 0 0 0,-5-1 0 0,-4 1-176 15,-2-1 0-15,-4 1 0 16,-3 0-848-16,-4 1-160 0,-5-4-32 0,-2 6-16 16,-5 1-1600-16,-3 1-320 0,-4 0-64 0</inkml:trace>
  <inkml:trace contextRef="#ctx0" brushRef="#br0" timeOffset="15374.86">17490 1920 28559 0,'0'0'1264'0,"0"0"272"0,2-6-1232 0,-2 6-304 0,0-5 0 0,1-1 0 0,-1 6 1088 0,0-7 176 16,-2 1 16-16,0 0 16 16,0 1-656-16,-3 0-128 15,-1 1-16-15,-2 1-16 0,-1-1-96 0,-3 2 0 0,-3 0-16 0,-2 2 0 0,-2 2-368 0,0 3 0 16,-3 1 0-16,-2 4 128 0,-1 2-128 0,-1 3-192 16,0 0 64-16,1 3 0 0,0-2 128 0,3 4 0 0,-1 1 0 15,2 2 0-15,1 1-128 0,2 1 0 16,3 1 0-16,2-1 0 0,0 0 128 0,4-1 0 15,2 1-144-15,4-1 144 0,1-1 0 0,4 1 0 16,3-1-144-16,3 0 144 0,3-1 0 0,2-1 144 16,2-1-16-16,1-1 0 0,3-5 128 0,2-2 0 15,2-2 16-15,2-1 0 0,3-1-96 0,-1-3-32 0,1-2 0 0,-1 0 0 16,0-3-16-16,-1-3-128 16,-1 0 192-16,-3-1-64 0,-2-2 0 0,-2 0 0 15,-5-3 0-15,-2-1 0 0,-2-2 128 0,-2-1 32 0,-1-2 0 0,-4 3 0 16,-3-1-64-16,-2 1-16 15,-1 0 0-15,-1 1 0 16,-3 1 80-16,-1 2 16 0,-1 2 0 0,-1 0 0 0,-1 2-128 0,0 1-32 16,-1 1 0-16,0 2 0 0,1 1-144 0,1 2 0 15,1 0 0-15,1 1 0 0,1 2 0 0,2 1-144 16,0 3 144-16,2 2-208 0,-2 2 64 0,3 2 16 16,1 2 0-16,1 3 0 0,0-2 128 0,1 2-192 15,1 2 192-15,2 2-192 0,-2-1 192 0,1 1 0 16,-1 2 0-16,2-1-128 0,-1-1 128 0,-1 1 0 15,0-2 0-15,0 0 0 0,-1 0 0 0,0-1 0 16,0 0 0-16,-1-1 0 0,0-1 0 0,0-1 0 16,-1-2 0-16,-2-2 0 15,1 0-448-15,-2-2-128 0,-1-2 0 0,-1-1-16 16,1 0-2752-16,-1-2-560 0</inkml:trace>
  <inkml:trace contextRef="#ctx0" brushRef="#br0" timeOffset="15705.33">17683 2053 27647 0,'0'0'2448'16,"0"0"-1952"-16,0 0-496 0,0 0 0 0,6-6 1744 0,-1 2 256 15,2-1 48-15,2 1 16 16,2-2-832-16,2 2-160 0,2 0-48 0,10-3 0 16,-1 0-432-16,2 2-80 0,2-1-32 0,-1 2 0 0,0 0-352 0,-1-1-128 15,-1 2 0-15,1 0 144 0,-4-1-144 0,0 2 0 16,-1 0 0-16,-7 1 0 0,1 0-208 0,1 1 80 16,-1 0 128-16,2 1-208 0,-1 0 32 0,-2 1 16 15,1 0 0-15,-2 1 0 16,0 0-352-16,-1 0-80 0,-2-1-16 0,-1 2 0 15,-1-1-1312-15,-2 0-272 0,-6-3-48 0,0 0-16 16,0 0-560-16,0 0-128 0,-1 8 0 0,-3-1-7088 0</inkml:trace>
  <inkml:trace contextRef="#ctx0" brushRef="#br0" timeOffset="16020.35">18071 2055 17967 0,'-12'4'784'0,"12"-4"176"0,-10 4-768 0,1-1-192 0,2 0 0 16,7-3 0-16,-7 3 1664 0,7-3 304 0,-8 4 48 0,8-4 16 15,-8 4-624-15,8-4-128 16,-5 7-32-16,1 0 0 0,0 2-480 0,2 0-112 0,1 1-16 0,0 1 0 15,-2 1-224-15,3 2-48 0,0 2-16 0,1 0 0 16,2 2 32-16,-1-1 0 0,1 1 0 0,0 1 0 16,0 1-48-16,0-1 0 0,1 2 0 0,-1-1 0 15,0-1-112-15,0-2-32 0,-1 2 0 0,1-5 0 16,-1-2-32-16,-1-1-16 0,0-2 0 0,-1 0 0 16,0-9 272-16,0 10 48 0,0-10 16 0,-2 9 0 15,2-9-32-15,0 0-16 0,-6 6 0 0,6-6 0 0,0 0 96 0,-10 3 32 16,-1-2 0-16,0-2 0 0,-1-4 48 0,0 1 16 15,-2-2 0-15,-2 2 0 0,1-1-240 0,0 2-64 16,-2 0 0-16,1 1 0 0,-1-1-320 0,2 1 0 0,-1 0 0 16,4 0 128-16,1 1-128 0,2 0 0 15,2 1 0-15,7 0-128 16,-6 0-240-16,6 0-32 0,-6 1-16 0,6-1 0 16,0 0-1952-16,0 0-384 0,0 0-64 0,0 0-14000 0</inkml:trace>
  <inkml:trace contextRef="#ctx0" brushRef="#br0" timeOffset="17357.06">5777 4699 15839 0,'0'0'704'0,"0"0"128"0,-11 0-656 16,1 0-176-16,0 0 0 0,1 1 0 0,2-2 1712 0,-2 1 304 16,0 0 64-16,-1 0 16 0,0 0-480 0,3 1-80 31,-1-1-32-31,8 0 0 0,0 0-144 0,0 0-16 0,0 0-16 0,0 0 0 0,0 0-400 0,0 0-80 16,0 0-16-16,0 0 0 0,9 4-448 0,2-2-112 31,1-1-16-31,4 0 0 0,3 0-128 0,2-1-128 15,2 0 192-15,2 1-192 0,1 0 128 0,0 2-128 16,-1-2 0-16,2 1 0 0,0-1 0 0,1 0-176 16,-2-1 0-16,-2 2 0 15,-1 2-1888-15,0-1-384 0,1-1-80 0,-5 1-11520 0</inkml:trace>
  <inkml:trace contextRef="#ctx0" brushRef="#br0" timeOffset="17561.07">5813 5042 24879 0,'0'0'2208'0,"0"0"-1760"0,0 0-448 0,0 0 0 15,0 0 1728-15,0 0 272 0,0 0 48 0,0 0 16 16,0 0-928-16,7 5-192 0,1-2-48 0,3-1 0 16,3-1-432-16,2 1-80 0,3-1-32 0,2 0 0 15,1-1-144-15,2-1-16 0,3-2-16 0,-1 1 0 16,1 0-1104-16,1 0-224 0,1 0-32 0,-1 1-9184 15,2-2-1856-15</inkml:trace>
  <inkml:trace contextRef="#ctx0" brushRef="#br0" timeOffset="18330.95">7659 4805 4607 0,'0'0'400'0,"-9"2"-400"0,0 0 0 0,2-1 0 15,-1-1 4352-15,8 0 768 0,-8 0 176 0,8 0 16 16,0 0-2848-16,0 0-576 0,-7 0-112 0,7 0-32 16,0 0-768-16,0 0-144 0,0 0-48 0,0 0 0 15,0 0-80-15,0 0-32 0,0 0 0 0,11 0 0 16,1-1-256-16,2 0-48 0,4 0-16 0,1 2 0 15,3-1-96-15,3 0 0 0,1 1-16 0,4-1 0 16,2 0 16-16,0-1 0 0,1 0 0 0,-2-1 0 16,1 1 0-16,-2-3 16 0,-2 1 0 0,-1 1 0 0,-1 1-144 0,-1 0-128 15,-2 1 144-15,-1 0-144 0,-2-1 128 0,-3 1-128 16,-1 1 0-16,-5 1 0 0,0-1 160 0,-11-1-160 16,8 2 160-16,-8-2-160 0,0 0 192 0,0 0-64 15,0 0-128-15,0 0 192 16,-5 10-496-16,-3 0-96 0,-2-2-32 0,-1-2 0 15,0 1-416-15,1 0-96 0,0-1-16 0,2 1 0 16,1-1-1728-16,7-6-368 0,0 0-64 0</inkml:trace>
  <inkml:trace contextRef="#ctx0" brushRef="#br0" timeOffset="19295.66">9407 4736 9215 0,'0'0'400'0,"0"0"96"0,-7 2-496 0,7-2 0 16,-6 2 0-16,6-2 0 0,-8 0 3840 0,8 0 656 16,0 0 144-16,-7 1 32 0,7-1-3184 0,0 0-624 15,-8 3-128-15,8-3-32 0,0 0-448 0,0 0-80 16,-8 3-32-16,8-3 0 0,0 0-144 0,-8 3 160 15,8-3-160-15,0 0 160 0,0 0-16 0,0 0 0 16,-6 2 0-16,6-2 0 0,0 0 144 0,0 0 32 0,0 0 0 0,0 0 0 16,0 0-32-16,0 0 0 15,-8 3 0-15,8-3 0 0,0 0-80 0,0 0-16 0,0 0 0 0,0 0 0 16,-6 5 0-16,6-5-16 0,0 0 0 0,0 0 0 16,0 0-16-16,0 0 0 0,0 0 0 0,0 0 0 15,0 0-160-15,0 0 160 16,0 0-160-16,0 0 160 0,0 0-160 0,0 0 128 0,0 0-128 0,0 0 128 0,0 0-128 15,0 0 128-15,0 0-128 0,0 0 128 16,0 0-128-16,0 0 0 16,0 0 0-16,0 0 0 0,0 0 144 0,0 0-144 0,0 0 160 0,0 0-160 0,0 0 320 0,0 0-48 15,0 0 0-15,0 0 0 0,0 0 64 0,0 0 16 16,0 0 0-16,0 0 0 16,0 0 32-16,0 0 0 0,0 0 0 0,8-6 0 0,-1 0 32 0,0-3 16 15,1-1 0-15,1 0 0 0,0 0-32 0,1 0 0 16,1-2 0-16,2-1 0 0,0-2-96 0,1-2-32 15,0-1 0-15,1-1 0 0,1-3 16 0,1 0 0 0,1 1 0 0,-2 0 0 16,-1-1-160-16,0 1-128 16,-2 1 192-16,-1 1-192 0,-2 1 160 0,-1 1-160 15,-5 1 128-15,2 0-128 0,-2 2 0 0,0 2 0 16,0 0 0-16,-2 1 0 0,-1 1 0 0,-1 1 0 16,0 1 0-16,0 8-176 0,-2-7-128 0,2 7-16 0,-5-6-16 0,0 2 0 31,5 4-304-31,-6-2-48 0,0 1-16 0,-2 2 0 15,-1 3-208-15,1 2-48 0,-1 0-16 0,-2 2 0 16,-1 1 80-16,1 2 0 0,0 0 16 0,0 1 0 0,0 0 432 0,-1 0 96 16,2-1 16-16,2 0 0 0,2 0 336 0,2 0 0 0,-1 1 0 0,0-1 0 0,2-1 0 15,0 0 0-15,1 0 0 0,4-1 192 16,0-1 112-16,0 1 16 0,1 0 16 0,2 0 0 0,-5-9 80 0,8 12 16 16,2-2 0-16,1 2 0 0,0 0-128 0,3 0-32 15,-1-1 0-15,1-1 0 0,-1 0-80 0,0 1-32 16,1-1 0-16,0 0 0 0,0-2 96 0,1 1 0 15,-2-1 16-15,0-1 0 0,-2-1-16 0,0 1 0 16,-2 0 0-16,-2-1 0 0,-7-6-96 0,7 4-32 31,-7-4 0-31,7 6 0 0,-2 0-128 0,2 0 192 0,-7-6-192 0,0 0 192 0,7 4-192 0,0 1 0 16,-7-5 0-16,9 3 0 16,-9-3-448-16,0 0-128 0,10 2-32 0,-1-1 0 31,-9-1-1504-31,11 1-288 0,-4-1-64 0,2 0-11728 0</inkml:trace>
  <inkml:trace contextRef="#ctx0" brushRef="#br0" timeOffset="19580.75">9986 4653 11967 0,'4'-3'1072'0,"1"-2"-864"0,0-1-208 0,0 0 0 16,0 1 2976-16,-1-1 544 0,-1 0 128 0,1-1 0 16,-2-1-1536-16,0 1-320 0,-1-1-64 0,0 0-16 15,-1 1-352-15,-1-1-64 0,-1 0-16 0,0 2 0 16,-1-2-432-16,-2 2-80 0,0 2-32 0,-2 2 0 15,-1-2-176-15,1 3-48 0,-3 1 0 0,0 1 0 16,0 2-128-16,0 1-16 0,-2 2-16 0,1 1 0 16,0 3-352-16,0 1 0 0,1 0 0 0,2 1 0 15,2 0 0-15,0 0-160 0,3 1 160 0,2-1-160 0,2 0 160 0,0-1 0 16,3-1-144-16,1 0 144 0,1-2 0 0,3 1 0 16,0-1 0-16,2-2 0 0,1 0 0 0,4-2 0 15,-2-1 128-15,2-2-128 0,1-2 0 0,3-1-176 16,-3-1 16-16,10-1 0 15,-4-1-464-15,0 1-80 0,-1-2-32 0,0 2 0 16,-5 1-1824-16,1 1-352 0,-1 0-80 0,-2 1-10960 0</inkml:trace>
  <inkml:trace contextRef="#ctx0" brushRef="#br0" timeOffset="19957.27">9197 5016 21183 0,'-16'0'1888'0,"10"0"-1504"0,-1 0-384 0,0 0 0 0,-1 0 1856 0,0 0 320 16,2-1 48-16,0 1 16 0,2-1-752 0,4 1-144 15,-5-1-16-15,5 1-16 0,0 0-464 0,0 0-80 16,0 0-32-16,5-5 0 0,0 2-368 0,4 0-80 15,2-2-16-15,4 2 0 0,5 0 64 0,3-1 16 16,3 0 0-16,3 0 0 0,3 0 0 0,4 0 0 16,2-2 0-16,3 2 0 0,3 0-80 0,4 0-16 15,3 0 0-15,1 1 0 0,1 0-96 0,0 1-32 0,-5 0 0 0,0 0 0 16,-2 1-128-16,-1 1 160 0,-2 2-160 0,-1 0 160 16,-3 1-160-16,-1 0 0 0,-4-1 144 0,-3 1-144 15,-2 0 0-15,-3 2 0 0,-4 0 0 0,4 2 0 31,-7-2-480-31,-5 2-16 0,-3 1 0 0,-4 1 0 16,-4-1-656-16,-1 2-144 0,-2 1-32 0,-2 1 0 16,-3 2-1872-16,-2 0-368 0</inkml:trace>
  <inkml:trace contextRef="#ctx0" brushRef="#br0" timeOffset="20649.46">9361 5667 23039 0,'0'0'2048'0,"0"0"-1648"16,0 0-400-16,0 0 0 0,0 0 1680 0,0 0 256 16,0 0 48-16,0 0 16 0,0 0-1200 0,3-4-240 15,-3 4-48-15,3-5-16 0,1 1-496 0,-4 4 128 16,3-4-128-16,0-1 0 0,1 0 0 0,-4 5 0 15,4-5 128-15,0 2-128 0,1-1 0 0,-5 4 0 16,0 0 0-16,4-4 0 0,2 1 0 0,-6 3 0 0,0 0 0 0,0 0 0 16,0 0 0-16,0 0 0 0,0 0 0 0,0 0 0 15,0 0 0-15,0 0 0 16,0 0 128-16,0 0-128 0,0 0 0 0,0 0 128 16,0 0-128-16,0 0 0 0,0 0 128 0,0 0-128 0,0 0 0 0,0 0 144 15,0 0 48-15,0 0 0 16,0 0 0-16,0 0 0 0,0 0 192 0,0 0 64 15,7 1 0-15,-7-1 0 0,8 0 144 0,0-2 48 16,-2-4 0-16,2 1 0 0,0-2-64 0,1 1 0 16,-1-4 0-16,3 0 0 0,0-1-64 0,1-2 0 0,2-3-16 0,0-1 0 0,2-3-144 0,1-1-32 15,1-1 0-15,-1-1 0 0,1-1-320 0,-1 0 144 16,1-1-144-16,-3 0 0 0,0 1 128 0,-5 0-128 16,-1 2 0-16,-1 3 0 0,-1 2 0 0,-3 4 0 15,-2 1 0-15,-1 2 0 0,-1 1 0 0,-2 3 0 16,-1 0-144-16,-1 1 144 15,-2 2-640 1,-1 1-64-16,0 6 0 0,-3 0 0 0,-1 1-256 0,-1 1-64 0,-3 2-16 0,3 3 0 16,1 2 192-16,3 1 32 0,-3 2 16 0,5-5 0 0,1 0 352 0,0 1 80 15,1 0 16-15,-2 0 0 16,3 0 352-16,1 0-176 0,0 0 176 0,0 0-128 0,2 1 128 0,2-1 256 16,0-1-64-16,0 0-16 0,1-1 208 0,3 1 64 0,-2 0 0 0,2-2 0 15,0 1-80-15,0 0-16 0,0 0 0 0,2 1 0 16,1-1-32-16,1 1 0 15,2-1 0-15,-1 0 0 0,1 0 16 0,0 0 0 16,1-2 0-16,0 1 0 0,1-2 96 0,-1-2 16 16,1 1 0-16,0-1 0 0,-1 0-128 0,-2-2-32 0,0-1 0 0,-2-1 0 15,0-2-128-15,0 0-32 16,-1-1 0-16,2-1 0 16,-2-1-448-16,-8 4-80 0,0 0-32 0,7-2-11328 0,-7 2-2256 0</inkml:trace>
  <inkml:trace contextRef="#ctx0" brushRef="#br0" timeOffset="21107.04">9962 5495 20271 0,'0'0'1792'0,"0"0"-1424"16,4-5-368-16,-4 5 0 0,2-5 3376 0,-2 5 592 16,0 0 128-16,1-6 32 0,-1 6-2272 0,0 0-464 15,0 0-96-15,0 0-16 16,0 0-848-16,0 0-176 0,0 0-48 0,-3 7 0 0,-1 0-208 0,1 3 0 15,-1 4 0-15,-1 0 0 0,1 1-256 0,1 2 64 32,-1 1 16-32,1 2 0 0,1 0-192 0,0 0-32 0,-1 1-16 0,2-3 0 0,1 0 256 0,-1-1 160 15,0-2-192-15,0-2 192 0,0-3 0 0,1-1 176 16,-1-3 0-16,1-6 0 0,0 0 256 0,0 0 48 16,0 0 16-16,0 0 0 0,0 0-32 0,0 0 0 0,0 0 0 0,3-5 0 15,-1-2-96-15,2-3-32 16,-1-1 0-16,4 0 0 0,-2 0-112 0,2 0-32 0,-1 0 0 0,2 2 0 15,0-1-48-15,-1 2-16 0,2 1 0 0,0 3 0 16,-1 2 16-16,-1 1 0 0,2 2 0 0,0 1 0 16,0 2-144-16,1 3 0 0,0 1 144 0,1 2-144 0,-3-1 0 15,1 4 0 1,0 0 0-16,-1 1 0 0,-2-1 0 0,0 2-128 0,-2 0 128 0,-1 0-192 0,0 2-80 0,-2-2-32 16,-2 1 0-16,-2-1 0 0,0-1 80 0,-1 0 16 31,-3-3 0-31,1 0 0 0,-2 0 208 0,-1-3 0 15,-1 0-160-15,-1-1 160 0,-2-2 0 0,0-2 0 16,-2 0 0-16,0-2 0 0,0-1-128 0,-1-1-64 16,1-3-16-16,-7-1 0 15,1-1-1104-15,4-1-224 16,3-3-32-16,2 0-9904 0,1-1-1984 0</inkml:trace>
  <inkml:trace contextRef="#ctx0" brushRef="#br0" timeOffset="21564.41">10757 4253 20271 0,'0'0'1792'0,"0"0"-1424"0,0 0-368 0,0 0 0 0,2-7 2496 0,-2 7 416 15,0 0 96-15,3-8 0 0,-3 8-1264 0,0 0-256 16,7-5-48-16,-7 5-16 0,0 0-400 0,7-5-96 16,-7 5-16-16,0 0 0 0,9-1-368 0,-9 1-80 15,10 3-16-15,-1 0 0 0,-2 1-128 0,0 3-16 16,2 4-16-16,-2-2 0 0,-3 2-32 0,0 4 0 15,1 4 0-15,-2 4 0 0,-1 4-80 16,1 5-32-16,-2 5 0 0,-1 5 0 0,-1 7-144 0,-2 28 160 16,-1-3-160-16,-3 1 160 0,0 2-160 0,-4 2 0 15,0-1 0-15,0 0 0 0,0-1 0 0,-1-1 0 16,-3-2 0-16,5-23 128 0,-4 3-128 0,-2 2 0 16,-4 0 0-16,-13 23 0 0,-2-10 0 0,2-10 0 15,-2-6 0-15,12-20 0 0,-3 1 0 0,-3 0 0 0,0 0 0 0,-2-1-176 31,-1 0-304-31,-2-2-64 0,-2-3-16 0,-4 0 0 16,-2-1-2944-16,-1-3-592 0</inkml:trace>
  <inkml:trace contextRef="#ctx0" brushRef="#br0" timeOffset="22050.61">8897 4230 28959 0,'0'0'1280'0,"0"0"272"0,0 0-1232 0,0 0-320 16,0 0 0-16,0 0 0 0,0 0 768 0,0 0 112 0,-8 0 16 0,8 0 0 15,-10 3-256-15,1 2-32 16,-1 1-16-16,0 4 0 0,-1 3-272 0,-1 3-48 16,-1 4-16-16,-1 2 0 0,-2 2-128 0,-1 4-128 0,0 4 144 0,-3 4-144 15,1 5 0-15,-2 6 128 0,-2 6-128 0,1 6 0 16,-1 5 128-16,-1 9-128 0,2 5 176 0,2 4-176 15,-1 3 176-15,1 2-176 0,3 0 160 0,7-27-160 16,1 9 208-16,0 1-48 0,2 3-16 0,3 0 0 16,2-1 80-16,2-2 16 0,2-2 0 0,3-2 0 15,4-2 80-15,2-4 32 0,2-5 0 0,3-3 0 16,1-2 0-16,4-3 0 0,2-2 0 0,3-4 0 0,1-3-112 0,3-2-32 16,1-4 0-16,2-2 0 0,2-3-208 0,0-5-240 15,0-5 48-15,0-2 16 16,1-8-2192-16,1-4-432 0,1-7-80 0</inkml:trace>
  <inkml:trace contextRef="#ctx0" brushRef="#br0" timeOffset="22917.51">12023 3892 16575 0,'0'0'1472'0,"-7"-5"-1168"16,2 1-304-16,5 4 0 0,-7-4 2768 0,7 4 496 15,0 0 112-15,0 0 16 0,-5-6-1536 0,5 6-288 16,0 0-64-16,0 0-16 0,0 0-528 0,0 0-96 16,7-5-32-16,4 0 0 0,4 2-448 0,0 0-80 15,2 0-32-15,1 1 0 0,2-1 32 0,1 1 0 16,2-2 0-16,0 2 0 0,1-1-16 0,-1 1 0 15,2 0 0-15,-2-1 0 0,-1 0-160 0,0 1-128 16,-1 0 144-16,-3-1-144 0,0 1 160 0,-2 1-160 16,-1 0 160-16,-3 1-160 0,-1 1 0 0,-2 0 128 0,-9-1-128 0,10 2 0 15,-10-2 0-15,8 4 128 0,-8-4-128 0,0 0 0 16,0 0-176-16,0 0-128 16,7 6-16-16,-7-6-16 15,0 0-688-15,-2 11-128 0,1-1-16 0,-2-2-16 0,0-1-1760 0,3-7-336 0,-5 7-80 0</inkml:trace>
  <inkml:trace contextRef="#ctx0" brushRef="#br0" timeOffset="23893.42">12953 3846 3679 0,'0'0'320'0,"0"0"-320"0,0 0 0 15,0 0 0 1,0 0 2480-16,0 0 416 0,0 0 96 0,0 0 16 16,0 0-1360-16,0 0-272 0,0 0-48 0,0 0-16 15,0 0-400-15,0 0-80 0,0 0 0 0,-5 5-16 16,5-5-224-16,0 0-32 0,-6 7-16 0,6-7 0 16,-5 4-112-16,5-4-32 0,0 0 0 0,-6 5 0 15,6-5-16-15,-5 4 0 0,5-4 0 0,0 0 0 16,-4 5 16-16,4-5 0 0,0 0 0 0,-7 4 0 0,7-4-16 0,-6 2 0 15,1-2 0-15,5 0 0 0,0 0-128 0,0 0-16 16,0 0-16-16,0 0 0 0,0 0-80 0,-7 3-16 16,7-3 0-16,0 0 0 0,0 0 0 0,-5 5-128 15,5-5 192-15,0 0-64 0,0 0-128 0,0 0 160 16,-6 4-160-16,6-4 160 0,0 0-160 0,0 0 160 16,-6 2-160-16,6-2 160 0,0 0-160 0,0 0 160 15,0 0-160-15,0 0 160 0,-7 4-32 0,7-4 0 16,0 0 0-16,0 0 0 0,0 0 64 0,0 0 16 15,0 0 0-15,0 0 0 0,-5 2 0 0,5-2 0 0,0 0 0 0,0 0 0 16,0 0-64-16,0 0-16 16,0 0 0-16,0 0 0 0,0 0-128 0,0 0 0 15,0 0 0-15,0 0 0 0,0 0 0 0,0 0 0 0,0 0 0 0,0 0 0 16,0 0 256-16,0 0-16 0,0 0-16 0,0 0 0 16,0 0 112-16,0 0 32 15,0 0 0-15,5-4 0 0,2 1-96 0,-1 0-16 0,2-2 0 0,-1 0 0 16,-1-1 32-16,1 0 0 0,1-3 0 0,-1 0 0 15,0 0-32-15,1 1-16 0,1-2 0 0,-1 0 0 16,0-1-48-16,1 0 0 0,-1-2 0 0,1-2 0 16,0-1-192-16,2-2 144 0,-2 1-144 0,1-1 128 0,-3-1-128 0,3 3 0 15,-4 0 0-15,2 2 0 0,-1 0 0 0,0 1 0 16,-3-1 0-16,1 3 0 0,-2 0 0 0,-1 3-192 16,-1-1 0-16,-1 1 16 0,0 3-128 0,-1 0-16 15,-1 1-16-15,2 4 0 16,-6-5-304-16,6 5-64 0,-8-3-16 0,0 3 0 15,0 2-112-15,1 2 0 0,-2 0-16 0,1 2 0 16,-1-2 304-16,3 1 64 0,0 1 16 0,6-6 0 0,-4 5 272 0,-1 2 192 16,2 0-208-16,0-1 80 0,-1 1 128 0,2-1-128 15,1 1 128-15,1 0-128 0,1-1 272 0,1 2 64 16,-2-8 16-16,5 9 0 0,0-2 128 0,1 3 32 16,2-1 0-16,-2 0 0 0,3 1-16 0,0-1 0 15,-2-1 0-15,7 5 0 0,0-4-112 0,-5-1 0 16,-2 0-16-16,2 0 0 0,-1-1 80 0,1 1 32 15,0-1 0-15,-2-1 0 0,1 0 64 0,0-1 16 16,-2 1 0-16,0-2 0 0,-1 0-208 0,0 1-32 0,-5-5-16 16,4 4 0-16,-4-4-176 0,6 5 160 0,-6-5-160 0,5 3 160 15,1 2-160-15,-2 0 0 0,-4-5 0 0,5 5 0 32,2 0-320-32,0-2-160 0,-1 0-32 0,2 1 0 15,0 0-1872-15,2-1-384 0,1 1-80 0,3-1-6480 0,0 1-1296 0</inkml:trace>
  <inkml:trace contextRef="#ctx0" brushRef="#br0" timeOffset="24177.69">13527 3835 8287 0,'0'0'368'0,"7"-1"80"0,1-3-448 0,0 1 0 16,-3-1 0-16,1-1 0 0,-3 1 4144 0,0-2 736 15,1 1 160-15,-2-1 16 0,-1 1-2656 0,0-2-544 16,-1 1-96-16,-1-1-32 0,-1-1-480 0,-2 1-96 16,0 0-32-16,-2 0 0 0,0 1-224 0,0 0-32 15,-1 1-16-15,-1 0 0 0,-1 2-240 0,0 2-48 16,1 0-16-16,-1 2 0 0,-1 2-384 0,1 2-160 15,0 0 128-15,-1 3-128 0,2 1 0 0,-2 1 0 16,1 1 0-16,1 2 0 0,0-1 0 0,3 1 0 0,2 0-176 0,2 2 176 16,1-1-144-16,2 1 144 0,-1 0-160 0,2 0 160 15,3-3 0-15,-2 0-144 16,3-1 144-16,0-1 0 0,2 0 0 0,0-2-128 0,1-1 128 16,1 0 0-16,0-3-224 0,1 0 32 0,0-3 16 15,0 0 0 1,1-1-544-16,2 0-112 0,-1-1-32 0,1-1 0 15,1-3-2336-15,-1 1-480 0,1 0-96 0</inkml:trace>
  <inkml:trace contextRef="#ctx0" brushRef="#br0" timeOffset="24476.72">13822 3945 9215 0,'0'0'400'0,"5"-6"96"0,0 0-496 0,1-1 0 0,-1 0 0 0,2-1 0 0,0-3 4160 0,-1-2 720 16,1 0 160-16,0 1 16 0,1 0-2816 0,0 0-576 15,-2 1-128-15,1 1 0 0,0 0-336 0,-3 1-64 16,-1 2-16-16,2 0 0 0,-1 2-224 0,-1 0-32 15,0 0-16-15,-3 5 0 0,0 0-272 0,0 0-48 16,0 0-16-16,0 0 0 0,0 0-176 0,0 0-32 16,-6 5-16-16,-2 5 0 0,0 3-112 0,-3 6-32 15,0 1 0-15,-3 3 0 0,-1 2-144 0,-1 4 0 16,-3 2 0-16,-1 3 0 0,-1 2-144 0,0 4 144 16,0 1 0-16,0 1 0 15,1 2 0-15,-1-1 0 0,0 0 0 0,1-1 0 0,1-2 0 0,2 0 0 16,-2-3 0-16,1-1 0 0,1-2 0 0,0-2 0 15,2-4 0-15,2-2 0 0,1-4 0 0,2-4 0 16,1 0 0-16,1-4 0 16,2-2-416-16,1-3-32 0,1-2 0 0,2-2 0 0,2-5-1952 0,0 0-400 0,0 0-80 0,0 0-12704 15</inkml:trace>
  <inkml:trace contextRef="#ctx0" brushRef="#br0" timeOffset="25137.21">13939 4663 12895 0,'0'0'1152'0,"0"0"-928"15,0 0-224-15,0 0 0 0,0 0 1904 0,0 0 336 16,0 0 64-16,0 0 0 0,0 0-1152 0,0 0-256 15,-5 1-32-15,0-1-16 16,5 0-624-16,-4 0-224 0,4 0 144 0,-5-1-144 16,5 1 320-16,0 0 0 0,-4-1-16 0,4 1 0 0,0 0 144 0,0 0 16 15,-3 0 16-15,3 0 0 0,-7 0 288 0,7 0 48 16,-4-1 16-16,4 1 0 0,0 0-96 0,0 0-16 0,0 0 0 0,0 0 0 16,0 0-336-16,0 0-80 15,-5-1-16-15,5 1 0 0,0 0 32 0,0 0 16 16,-3-3 0-16,3 3 0 0,0 0-16 0,0 0 0 15,-3-3 0-15,3 3 0 0,0 0-64 0,0 0 0 0,0-5-16 0,1-1 0 32,-1 6-16-32,2-6 0 0,1-1 0 0,1 0 0 0,0 0 160 0,1-1 16 0,1 0 16 0,1-1 0 0,-1 0-112 0,1-4-32 15,0 1 0-15,1-1 0 16,-1-1-128-16,0 0-16 0,2-2-128 0,0 0 192 16,-1-2-192-16,1 0 128 15,-2 1-128-15,0 1 0 0,-2 2 0 0,0 1 0 0,-2 1-128 0,-1 1 128 0,0 2-336 0,-2 1 32 16,2 2 16-16,-2 1 0 15,0 5-144-15,0 0-16 0,-5-2-16 0,0 2 0 16,-1 2-304-16,0 3-64 0,-1 0-16 0,0 3 0 16,1 1 160-16,-1 1 48 0,1 0 0 0,0 1 0 0,1 1 384 0,0 0 64 15,2 1 32 1,1-1 0-16,1-1 160 0,2 0 0 0,-1-1 128 0,1 0-128 0,1 0 544 0,0-1 32 16,0-1 16-16,2 1 0 0,-1-1-176 0,1 1-32 15,1-2-16-15,0 1 0 0,1 0-32 0,-1-1 0 16,2 0 0-16,1 0 0 0,-3-2-48 0,2 1-16 15,-1-2 0-15,1 0 0 0,-1-1-128 0,0 0-16 0,1 0-128 16,0 1 192-16,1-1-192 0,0-1 176 0,-1 0-176 0,1 0 160 16,-1 0-352-16,1 1-64 0,-3-1 0 15,3 0-16 1,-1 0-1536-16,1 1-304 0,1-1-64 0,-4 0-12384 0</inkml:trace>
  <inkml:trace contextRef="#ctx0" brushRef="#br0" timeOffset="25562.43">14310 4568 20783 0,'6'-13'912'0,"-3"8"208"0,-1-3-896 0,0 0-224 0,1-1 0 0,1 1 0 15,-2-4 2000-15,1-1 368 0,-2 1 64 0,0 0 0 16,0-1-496-16,2 1-96 0,-3 2-32 0,0 1 0 16,1 0-560-16,-1 3-112 0,-1 0-32 0,1 6 0 0,0 0-496 0,0 0-96 15,0 0-32-15,0 0 0 16,0 0-304-16,-7 6-176 0,0 4 192 0,0 1-192 0,-1 2 0 0,1 2 0 15,1 3 0-15,-1 2-192 0,1 2 192 0,0 0-176 16,-1 2 176-16,2 0-160 0,1-2 0 0,0 0 0 16,1-2 0-16,0-1 0 0,-2-2 160 0,2-1 0 15,1-4 0-15,1-2 0 0,1-3 0 0,0-7 128 16,0 7 0-16,0-7 0 0,0 0 160 0,0 0 32 16,0 0 16-16,6-1 0 0,1-4-48 0,1-1-16 15,1-3 0-15,2-1 0 0,2 0-48 0,0-1-16 16,0 0 0-16,0 0 0 0,-1 1-208 0,0 3 144 0,-1 0-144 0,0 2 128 15,0 0-128-15,0 3 0 0,-2 1 0 0,0 1 0 16,0 2 128-16,-2 1-128 16,0 3 128-16,0 0-128 0,-1 1 0 0,0 0 0 15,-3 0 0-15,0 1 0 0,0 1 0 0,-1 0 0 16,0 1 0-16,-2-2 0 0,-1 1-256 0,0 0 32 0,-1 0 0 16,-2 1 0-16,0-3 64 0,-1 2 16 0,0-1 0 0,-1-2 0 15,-1 0-32-15,-1-2 0 0,0 2 0 0,1-3 0 31,-2 0-272-31,-1 1-48 0,0-2-16 0,0-1 0 0,-1-2-1920 0,1-1-384 0,0-3-64 0</inkml:trace>
  <inkml:trace contextRef="#ctx0" brushRef="#br0" timeOffset="25939.84">14864 3632 28559 0,'0'0'2544'0,"0"-5"-2032"0,0-3-512 0,0 1 0 15,1 1 1504-15,0-1 208 16,0 1 32-16,1 0 16 0,-2 6-480 0,3-5-80 16,-1-1-32-16,-2 6 0 0,3-4-416 0,-3 4-96 0,0 0-16 0,0 0 0 15,6-4-192-15,-6 4-64 16,6 0 0-16,1 2 0 0,-7-2-112 0,8 4-16 0,-2 3-16 15,2 1 0-15,0 3-64 0,-1 4-16 0,-1 2 0 0,-2 4 0 16,2 3-32-16,-1 5-128 0,0 3 192 0,-1 2-64 16,-2 3-128-16,-1 6 0 0,-2 5 144 0,-1 4-144 15,-3 6 128-15,-3 2-128 0,-3 5 128 0,-2 1-128 0,-2 2 128 0,-1 3-128 16,-2-2 160-16,-1-2-160 0,-3-2 128 0,-2-4-128 16,-1 0 0-16,-1-5 144 0,-5-2-144 0,2-3-192 15,-1-4 32-15,-3-3 16 0,0-3-112 0,-3-3 0 16,0-2-16-16,-1-3 0 15,-2-2-1968-15,-3-2-400 0,-5-3-80 0</inkml:trace>
  <inkml:trace contextRef="#ctx0" brushRef="#br0" timeOffset="26441.8">12026 3451 26719 0,'-4'-2'2368'0,"-2"-2"-1888"0,1 0-480 0,-1 1 0 0,0-1 1280 0,-1 2 144 15,-2 0 48-15,0 1 0 0,1 1-544 0,0 1-96 16,-3-1-32-16,1 3 0 0,0 2-416 0,-1 1-96 15,-1 3-16-15,-1 3 0 0,-1 5-272 0,-1 3 128 16,-1 7-128-16,-1 4 0 0,0 7 0 0,-1 6 0 16,0 6 0-16,1 6 0 0,-1 5 192 0,1 8-192 15,-1 3 192-15,3 5-192 0,1 2 160 0,5 2-160 16,3-1 128-16,3 1-128 0,1 0 0 0,4-4 0 0,3-4 0 16,4-1 0-16,3-6 128 0,5-2-128 15,1-5 0-15,3-6 128 0,3-3-128 0,4-2 160 16,3-4-160-16,6 0 160 0,5-2-160 0,2-6 0 15,3-4-192-15,20 5 192 16,-7-12-768-16,2-8-48 0,4-6 0 0,9-9-14704 0</inkml:trace>
  <inkml:trace contextRef="#ctx0" brushRef="#br0" timeOffset="27180.83">15459 3827 19343 0,'0'0'1728'0,"0"0"-1392"0,0 0-336 0,0 0 0 16,0 0 1696-16,0 0 272 0,0 0 48 0,0 0 16 16,0 0-656-16,6-3-128 0,0 0-32 0,4 1 0 15,2 1-512-15,3 0-96 0,2 0-32 0,4-1 0 16,3 0 32-16,5-1 0 0,-2 1 0 0,4 0 0 16,-2 0-240-16,1 0-48 0,-1-2-16 0,0 2 0 15,-2 0-304-15,1 0 128 0,-1-1-128 0,0 1 0 0,-2 0 0 0,-1 1 0 16,-1 0 0-16,-2 0 0 15,-1 1-400-15,-3 0-48 16,-1 0 0-16,-2 1 0 0,-2 1-464 0,-2 0-112 0,-2 0 0 0,-8-2-16 16,0 0-496-16,0 0-112 0,0 0-16 0,-5 4 0 15,-4-1-112-15,-2 0-16 0,-4 0-16 0,0-1 0 16,-1-1 256-16,-1 0 48 0,-1-1 16 0,1 0 0 0,0-1 1488 0,0-1 240 16,0 1 80-16,2-1 0 0,-1 1 1296 0,2-1 256 15,1 0 48-15,1 1 16 0,1 0 16 0,1 0 0 16,0 1 0-16,1 0 0 0,0 1-592 0,3 0-112 15,0 0-32-15,2 1 0 0,4-2-576 0,-6 7-128 0,2 0-32 16,0 2 0-16,0 1-240 0,1 2-48 0,0 3-16 0,1 2 0 16,0 5-176-16,0 1 160 15,0 4-160-15,0 0 160 0,0 1-160 0,-1 0 0 0,0 3 0 0,0 1 0 16,-2 1 0-16,1 1 0 0,1 0 0 0,-2 0 0 16,0-2 0-16,-1 0 0 0,0-1-192 0,-2 10 192 15,1-6-928 1,3-7-64-16,-1-3-16 0,1-5 0 0,2-2-1360 0,2-5-256 0,1-2-64 0</inkml:trace>
  <inkml:trace contextRef="#ctx0" brushRef="#br0" timeOffset="27636.39">16142 4206 12895 0,'10'-6'1152'0,"-10"6"-928"16,7-1-224-16,-7 1 0 0,5-1 2848 0,-5 1 528 15,0 0 96-15,0 0 32 0,0 0-1296 16,0 0-256-1,0 0-48-15,0 0-16 0,0 6-704 0,-2 2-144 0,-1 2-16 0,-3 1-16 0,0 1-544 0,-2 1-96 16,-1 3-32-16,-1 1 0 0,-2 2-336 0,0 0 144 16,-1 0-144-16,0 1 0 0,1 0 0 0,0-1 0 15,-1-1 0-15,2 0 0 0,2-3 0 0,0 1 0 0,1-3 0 0,-1-1 0 16,3-1 144-16,0-2-144 16,3-1 0-16,0-2 144 0,3-6-144 0,0 0 160 15,0 0-160-15,0 0 160 0,0 0 112 0,0 0 32 16,0 0 0-16,1-8 0 0,0-1-32 0,2-4 0 15,1-1 0-15,3-3 0 0,1-5-112 0,-1-2-32 0,1-1 0 0,2 0 0 16,0 1 48-16,0 2 0 0,0 1 0 0,0 2 0 16,-4 3 48-16,1 1 16 0,-2 3 0 0,0 2 0 15,-2 3 64-15,0 1 16 16,-3 6 0-16,0 0 0 0,0 0-144 0,0 0-32 16,0 0 0-16,0 0 0 0,7 1-144 0,-2 2 0 0,1 2 0 15,-1 3 0-15,1 0 0 0,-2 3 0 0,1 0-176 0,0 3 176 0,1 1-128 16,-1 1 128-16,1 2-128 0,-1 1 128 0,1 1-144 15,-1 2 144-15,0-2-160 0,0 0 160 0,0 0-288 0,-1-1 32 16,-1-1 16-16,2 1 0 0,-1 0-96 0,0-2-32 31,0 0 0-31,-1-3 0 0,0-1-256 0,1-2-48 0,-1-1-16 0,-1-2 0 16,0-1-1968-16,-2-7-400 0,0 0-80 0</inkml:trace>
  <inkml:trace contextRef="#ctx0" brushRef="#br0" timeOffset="27810.38">15988 4529 14735 0,'0'0'1312'0,"0"0"-1056"16,0 0-256-16,0 0 0 0,0 0 3584 0,0 0 640 15,5-5 144-15,0 1 32 0,3 0-2656 0,4 1-528 16,1 0-96-16,4 0-32 0,0-1-352 0,3 1-80 16,2 0-16-16,0 0 0 0,0-2-384 0,2 0-96 0,1-1-16 0,-1 1 0 15,0-1-400-15,1 2-64 31,1-1-32-31,1 1 0 16,-2 1-2560-16,2-1-512 0</inkml:trace>
  <inkml:trace contextRef="#ctx0" brushRef="#br0" timeOffset="28314.57">16977 3989 19695 0,'0'0'864'0,"-2"-5"192"0,-2-1-848 0,0-1-208 15,1 2 0-15,-1-1 0 0,-1-1 1600 0,2 1 256 16,1-1 64-16,0 1 16 0,-1 0-272 0,2 0-64 15,1-2-16-15,0 1 0 0,1 1-240 0,-1 0-64 0,1 1 0 0,1 0 0 16,-2 5-384-16,2-5-64 0,-2 5-32 0,0 0 0 16,0 0-416-16,0 0-64 15,0 0-32-15,0 0 0 0,0 0-112 0,0 0-32 0,-4 9 0 0,0 2 0 16,0 2-144-16,-1 3 0 0,1 3 0 0,-1 0 128 16,0-1-128-16,-1 3 0 0,1 0 0 0,-1 1 0 15,1 2 0-15,1 2 0 0,-1-1 0 0,1-1 0 16,-1-2 0-16,2-1 0 0,1-1 0 0,0-1 0 0,1-2 0 15,-1 1 0-15,2-1 0 0,2-1 0 0,-2-3 0 0,1-1 0 16,1-2 0-16,1-1 0 0,0-2 0 0,2 1 0 16,0 0 160-16,2-3-160 0,0 0 256 0,1-2-48 15,4-1-16-15,1 0 0 0,0 1-32 0,0-2-16 16,1 0 0-16,1-1 0 0,-1 0-144 0,0 1 0 16,0-2 144-16,1 1-144 0,-2 0 0 0,0 0 0 15,-1 0 0-15,-1 0 0 16,1 1-384-16,-1 0-128 0,0 0-48 0,0 0 0 15,0 1-1856-15,0 2-368 0,1-1-80 0,2 1-12528 0</inkml:trace>
  <inkml:trace contextRef="#ctx0" brushRef="#br0" timeOffset="28703.45">17600 4329 24879 0,'0'-15'2208'0,"2"9"-1760"0,0-4-448 0,3 0 0 16,1 0 1808-16,-1 0 288 0,1 0 48 0,3 0 16 16,2 1-496-16,-1 2-112 0,0-1-16 0,0 1 0 15,2 2-576-15,0 1-128 0,1 0-32 0,-1 1 0 16,0 3-416-16,0 1-96 0,-1 0-16 0,-1 2 0 16,0 2-272-16,-4 0 128 0,0 2-128 0,-1 0 0 15,-3 2 0-15,-1 4-256 0,-2 1 32 0,-2 1 0 16,-2 3-160-16,-1-1-48 0,-2 1 0 0,-1 1 0 15,-1-1 432-15,1 1-128 0,-3 0 128 0,2-2 0 0,2 0 0 0,0-3 0 16,1-1 0-16,3-2 0 0,0-1 576 0,1-1 32 16,2-1 16-16,1-2 0 0,0-6-64 0,0 0-16 15,6 6 0-15,0-2 0 0,3-1-192 0,2-2-32 16,1 0-16-16,4-1 0 16,2-1-304-16,4-2 128 0,4 1-128 0,3 0 0 0,0 0 0 0,2 1 0 15,-2 0 0-15,1 0-192 0,-1-1-80 0,-2 2-16 0,2 2 0 16,-1-1 0-1,-4 1-416-15,-1 1-64 0,-2-1-32 0,-3 3 0 16,-1 0-1440-16,-4 2-272 0,-2 1-64 0,-4-1-8048 0,-4 0-1616 0</inkml:trace>
  <inkml:trace contextRef="#ctx0" brushRef="#br0" timeOffset="29637.17">11690 5489 12895 0,'0'0'1152'0,"0"0"-928"0,-5-2-224 0,1 0 0 16,-1-2 3280-16,5 4 624 0,0 0 112 0,0 0 16 15,0 0-2304-15,0 0-448 0,0 0-112 0,0 0-16 16,1-5-752-16,-1 5-144 0,5-5-48 0,1 1 0 15,2 1-80-15,2-1 0 0,1 1-128 0,1 0 192 16,1 1-192-16,3-1 0 0,2 0 128 0,3 1-128 0,0 0 0 0,6 0 128 16,1-1-128-16,4 1 0 0,3 1 208 0,2-2-48 15,0-1-16-15,2 1 0 0,0 0 80 0,3 0 16 16,3-1 0-16,2 1 0 0,2-1-48 0,2 0 0 16,3 2 0-16,-1 0 0 0,-2-3-192 0,0 1 176 15,2 1-176-15,3-1 160 0,3 1-160 0,0 0 160 16,4 0-160-16,-1-1 160 15,-1-1 32-15,2 0 16 0,0 1 0 0,6 1 0 0,2-1-16 0,1 1-16 16,-2-1 0-16,2-1 0 0,-1 1-176 0,4-1 192 16,2 1-192-16,-3 0 192 0,0-1-192 0,3 1 0 15,1-1 0-15,12 1 0 0,2 0 0 0,-6-1 0 16,0 1 0-16,10 2 0 0,3 2 0 0,-10 0 128 16,1-4-128-16,2 3 0 0,4 2 0 0,-2-1 0 0,1-1 0 0,1 1 0 15,-1 2 0-15,3 1 0 0,1-2 0 0,-1 1 0 16,-1 0 0-16,2 0 0 0,2 2 0 0,-1-2 0 15,-2-1 0-15,0 1 0 0,1 3 0 0,0-2 0 16,-1-3 0-16,0 0 0 0,-1 0 0 0,2 1 0 16,1-1 0-16,-1 1 0 0,-1-1 0 0,2 0 0 15,1 0 0-15,-2-1 0 0,-3-1 128 0,0 2-128 16,0 1 0-16,-2-1 0 16,-3-2 0-16,-2-1 128 0,-2 1-128 0,0 1 0 0,0 0 0 0,-4 0 0 0,-2-1 0 0,-3 0 128 15,-4-1-128-15,0 3 128 0,0 1-128 0,-6-1 160 16,-5-2-160-16,-5 0 160 0,-4 0-160 0,-7 0 0 15,-4 1 144-15,-3-1-144 0,-6 1 128 0,-6-1-128 16,-4 1 128-16,-6 0-128 0,-3 0 0 0,-4 0-160 16,-5 0 16-16,-6 1 0 15,0 0-608-15,-6-1-112 0,-5-1-32 0,-6 2 0 16,-5 2-960-16,-4 1-208 0,-6 1-48 0</inkml:trace>
  <inkml:trace contextRef="#ctx0" brushRef="#br0" timeOffset="30471.83">13646 5916 19919 0,'0'0'880'0,"0"0"192"0,0 0-864 16,0 0-208-16,0 0 0 0,0 0 0 0,-2-7 1344 0,0 1 240 0,-1-1 32 0,-2 2 16 16,0-1-608-16,-2 1-128 0,0-1-32 0,-2 2 0 15,-1-1-96-15,0 2 0 0,-3 1-16 0,0 1 0 16,-3 1-352-16,0 1-64 0,-3 1-16 0,-1 5 0 15,-3 0-48-15,-3 2-16 0,-4 2 0 16,-2 2 0-16,-2 4-32 0,0 0-16 0,0 2 0 0,-12 10 0 16,4-3-208-16,7 0 128 0,4 1-128 0,3-1 0 15,4 1 0-15,5-2 0 0,3 1 0 0,3-3 0 16,2-2 0-16,3-2 0 0,4-1 0 0,2-2 0 0,4 0 0 16,2-2 0-16,3 0 0 0,-1-3 0 0,3-1 0 0,3 1 192 15,3-1-48-15,3-1-16 0,2-2 48 0,2-1 0 16,0-2 0-16,3 0 0 0,2-3-176 0,-2-1 160 15,2-2-160-15,0-1 160 0,-2-1-160 0,9-3 128 16,-4 0-128-16,-3-1 128 0,-7-2 0 0,-3-1 0 16,-5 0 0-16,-2 1 0 0,-2-1 32 0,-4-1 0 15,-1-1 0-15,-1 1 0 0,-3 0-16 0,0 1 0 16,-2 0 0-16,-1 0 0 0,-3 1-144 0,0 2 0 16,-1 3 0-16,0 1 0 0,-6 3-128 0,2 1-16 15,1 1 0-15,-2 1 0 0,0 0 144 0,1 2-160 16,0 1 160-16,1 2-160 0,0 2 160 0,2 1 0 15,-1 0-144-15,3 1 144 0,2 0 0 0,2 1 0 16,-1-1 0-16,2 4 0 0,1 3 0 0,-1-5 160 16,1 2-16-16,0 3 0 0,0 1-16 0,-1-1 0 15,2 2 0-15,0 0 0 0,-1 0 32 0,0 0 0 16,-1-1 0-16,1 1 0 0,-1 1-32 0,0 0-128 0,-2 0 192 0,1-1-64 16,-1-2-128-16,-1 1 192 0,1 0-192 0,-2-1 192 15,0 0-192-15,-1 0 160 0,-1-2-160 0,1 2 160 16,-1-2-160-16,-1 1 0 0,-1-1 0 0,1 0 128 15,0-2-320-15,1 0-64 0,0-1 0 0,0-2-16 16,0-1-656 0,0-1-128-16,1-1-32 0,2-2-9616 0,0-1-1936 0</inkml:trace>
  <inkml:trace contextRef="#ctx0" brushRef="#br0" timeOffset="31038.71">14920 5805 14735 0,'0'0'1312'0,"0"0"-1056"15,2-8-256-15,-2 8 0 0,0 0 2112 0,0 0 384 0,-1-8 64 0,1 8 0 16,0 0-640-16,0 0-128 16,-5-3-16-16,5 3-16 0,-9 2-736 0,0 3-128 0,0 1-48 0,0 4 0 15,-2 1-512-15,0 2-96 0,0 3-32 0,0 1 0 0,-4 2-208 0,2 2 0 16,1 0 0-16,-1 0 0 0,-2-1 0 0,2-2 0 16,0 0 0-16,-1-1 0 0,1 2 0 0,-1-2 0 15,3-3 128-15,0-2-128 0,0-3 160 0,3-3-16 16,0 0 0-16,1-1 0 0,7-5 176 0,0 0 48 15,0 0 0-15,0 0 0 0,0 0-48 0,0 0 0 16,-3-5 0-16,3-3 0 0,2-2-64 0,4-2 0 16,0-2-16-16,4-1 0 0,2-4-96 0,1-3-16 15,3-5 0-15,0 1 0 0,3-1 16 0,-1 1 0 16,-2 3 0-16,-2 1 0 0,-1 1 0 0,-2 5 0 16,0 1 0-16,-3 4 0 0,0 2 128 0,-1 1 32 15,-7 8 0-15,7-3 0 0,-7 3-32 0,0 0 0 16,9 0 0-16,-9 0 0 0,8 6-272 0,-3 2 0 15,1 3 128-15,-2 1-128 0,0 1 0 0,0 4 0 16,0 1 0-16,1 2 0 0,-1 1 0 0,1 1-144 0,-2-1 144 0,1 1-192 16,1-1 192-16,-2 0-160 15,0 0 160-15,1 0-160 0,0-3 160 0,-2 2-128 0,0-1 128 0,1-2-128 16,-1-2 0-16,1-2 0 16,-1-1 0-16,0 0 0 15,1-1-400-15,-2-1-80 0,-1-2-16 0,0-8-10976 0,1 7-2208 0</inkml:trace>
  <inkml:trace contextRef="#ctx0" brushRef="#br0" timeOffset="31290.3">14726 5784 19343 0,'-15'-7'1728'0,"2"0"-1392"15,1-1-336-15,1 0 0 0,2 0 3456 0,1 3 640 16,3 1 112-16,5 4 16 0,0 0-2592 0,0 0-528 15,0 0-96-15,0 0-32 0,4-8-464 0,4 2-112 16,3 2-16-16,6 1 0 16,3 0-256-16,5 1-128 0,0 0 128 0,2 0-128 0,2-4 0 0,1 2 128 15,2 1-128-15,1-1 0 0,-1 2 0 0,1 0 0 16,0 0 0-16,2 2 0 0,0 0 0 0,-1 2 0 16,-1-1 0-16,-2 1 0 15,-3 2-544-15,-3 0-32 0,-4 1-16 0,-4 3 0 16,-1 2-1744-16,-3 1-352 0,-3 0-64 0</inkml:trace>
  <inkml:trace contextRef="#ctx0" brushRef="#br0" timeOffset="31589.49">14409 6448 32255 0,'0'0'2864'16,"0"0"-2288"-16,0 0-576 0,11 5 0 0,-1-2 1024 0,4 0 112 16,2-1 16-16,3 0 0 0,3 0-400 0,5-1-80 15,2 0-16-15,-6-1 0 16,5-1-208-16,4-1-64 0,2-1 0 0,1 0 0 16,2 0-192-16,1 0-32 0,-1-1-16 0,0 0 0 0,-3-1-144 0,-1 2 0 15,-3 0 144-15,0 1-144 0,-2-1 0 0,-3 2 0 16,-1 1 0-16,-2 1 0 0,-2 3-192 0,-4-1-128 15,-1 0 0-15,2 4-16 16,-3 0-736-16,-6 0-144 0,-2 2-16 0,-3 2-15136 0</inkml:trace>
  <inkml:trace contextRef="#ctx0" brushRef="#br0" timeOffset="31982.95">14568 6816 8287 0,'0'0'736'0,"0"0"-592"16,-1-8-144-16,3 0 0 0,-2 8 6592 0,6-9 1296 15,-1 3 256-15,4-1 48 0,1 1-5952 16,2 0-1216-16,1 1-224 0,4-1-48 0,-1 2-368 0,1 0-80 16,-2 3-16-16,1 0 0 0,-1 0-288 15,-2 1 160-15,-1 2-160 0,-1 3 128 0,1 1-128 16,-3 3 0-16,-2 3 0 0,-3-2-176 15,-2 1-256-15,1 3-48 0,-3 3-16 0,-1 2 0 16,-3 0-16-16,-1 3-16 0,-2 3 0 0,-1 0 0 0,-3 1 208 0,0 0 64 16,-3-1 0-16,1-1 0 0,1-1 256 0,-2-2-128 15,-1-3 128-15,2-3 0 0,1-3 448 0,2-1 192 16,1-1 32-16,2-3 16 0,0-2 64 0,1-1 16 16,6-4 0-16,0 0 0 0,0 0-224 0,0 0-32 15,0 0-16-15,0 0 0 0,0 0-240 0,0 0-32 0,7-3-16 0,2 1 0 16,1 0-208-16,2-1 0 15,2-1 0-15,3 2 0 0,1 1 0 0,2 0 128 16,3 0-128-16,-2 1 0 0,-1-1 0 0,1 0 0 0,0-3 0 16,0 3 0-16,1 0-192 0,0-1-48 0,1-1 0 0,1-2 0 31,-2-1-3264-31,2-2-656 0</inkml:trace>
  <inkml:trace contextRef="#ctx0" brushRef="#br0" timeOffset="32603.97">16801 6116 25791 0,'4'-9'2304'0,"0"0"-1856"15,1-2-448-15,0 0 0 0,-1-1 1616 0,-2-1 240 16,-3-2 32-16,0-3 16 0,-1 2-576 0,0-2-112 16,-1 0-32-16,-2 1 0 0,0-1-432 0,-2 2-96 15,-2 0-16-15,-4-5 0 0,0 5-192 0,0 3-32 0,-3 2-16 0,1 2 0 16,-2 1-176-16,1 3-32 16,-1 1-16-16,0 3 0 0,-1 1-176 0,-3 3 0 15,-2 1 0-15,0 4 0 0,-1 2 0 0,0 1-144 16,1 2 144-16,2 2-208 0,2 1 64 0,5 0 16 15,2 2 0-15,3-1 0 0,2 1 128 0,3-2 0 16,2 0 0-16,3-2 0 0,2 0-144 0,2 1-48 0,2-1-16 0,3-1 0 16,1-1 208-16,3-1 0 15,1-2 0-15,2-1 0 0,3-1 0 0,1-2 0 16,0-2 0-16,1-4 0 0,1-3 224 0,0-4-64 0,-3-2-16 0,-2-2 0 16,1-1 96-16,2-2 16 0,0-1 0 0,-8 3 0 15,-1-4 112-15,0-1 16 0,2-4 16 0,-1-3 0 16,0-1 128-16,-1-2 32 0,0 0 0 0,-1-1 0 0,-1 1-96 0,0 0-16 15,-1 2 0-15,-2 0 0 0,-1 1-160 0,-2 4-32 16,0 3-16-16,-2 2 0 0,1 4-80 0,-3 3-16 16,0 2 0-16,-2 1 0 0,1 1-144 0,1 5 128 15,0 0-128-15,0 0 128 0,-7 4-128 0,1 3 0 16,0 1 0-16,1 3-176 0,-2 1 176 0,0 4-208 16,1 0 80-16,-1 4 128 0,1 3-272 0,-1 1 64 15,0 2 16-15,2 0 0 0,-1 2 0 0,2 0 0 16,0 0 0-16,0-1 0 0,3 1-176 0,-1-2-16 15,1-1-16-15,1 0 0 16,0-2-48-16,3-2-16 0,-3-3 0 0,2 0 0 16,1 0-448-16,-1-3-96 0,0-1-16 0,1-1-11072 15,1 0-2208-15</inkml:trace>
  <inkml:trace contextRef="#ctx0" brushRef="#br0" timeOffset="32851.48">16373 6376 35423 0,'0'0'1568'0,"0"0"320"0,-6-3-1504 0,6 3-384 0,0 0 0 0,0 0 0 0,0 0 1184 0,0 0 160 16,0 0 48-16,5-5 0 0,4-1-864 0,4 2-160 16,4 1-48-16,4-1 0 0,2 0-48 0,4 0-16 15,3-1 0-15,2 1 0 0,1 2-128 0,0-2-128 16,-3 2 144-16,-1 0-144 0,1 1 128 0,-10 0-128 15,0 0 0-15,-1 0 0 0,1 1 0 0,0 1 0 16,-1 0-128-16,-1 1 128 16,1 1-640-16,-1 2-32 0,-1 1 0 0,0 2 0 15,-1 1-2128-15,0 1-416 0,-2 1-96 0</inkml:trace>
  <inkml:trace contextRef="#ctx0" brushRef="#br0" timeOffset="33229.23">16456 6679 33407 0,'-5'-10'1472'0,"5"10"320"0,0 0-1440 0,5-5-352 0,-5 5 0 0,8-6 0 0,-1 1 944 0,2 0 112 16,0 1 32-16,2 2 0 16,2 3-384-16,-1 0-80 0,0 0-16 0,0 0 0 0,0 0-256 0,-1 2-48 15,-1 0-16-15,0 1 0 0,0 4-288 0,-2-1 0 16,-3-1 0-16,0 2 0 15,-4 1-384-15,1 2-64 0,0 0-32 0,-2 2 0 16,-2 3-224-16,-1 1-32 0,-5 2-16 0,3-5 0 16,-3 1 176-16,-1 2 48 0,-1-2 0 0,0 1 0 0,0-3 528 0,0-1 176 15,1-1 0-15,0-1 0 0,-1-1 704 0,0-3 144 32,2 1 16-32,3-3 16 0,-1-1-352 0,6-3-64 0,-4 2 0 0,4-2-16 0,0 0-208 0,0 0-32 15,0 0-16-15,0 0 0 0,0 0-160 0,9-3-16 16,1 1-16-16,2 0 0 0,1-1-176 0,3-1-192 0,2 1 32 0,1 0 16 15,0-2-96-15,1 2-16 16,0-1 0-16,1 0 0 16,2 1-512-16,0 0-128 0,-1-1 0 0,0 0-16 15,2-1-2720-15,2-1-528 0</inkml:trace>
  <inkml:trace contextRef="#ctx0" brushRef="#br0" timeOffset="33652.69">17292 5660 24527 0,'0'0'1088'0,"1"-6"224"0,0-2-1056 0,1 2-256 0,0 0 0 0,1 1 0 0,-1-1 1664 0,1 1 288 15,0-1 48-15,1 1 16 0,-4 5-512 0,4-5-96 16,-4 5-32-16,6-3 0 0,-2 0-496 0,-4 3-112 16,6-2 0-16,-6 2-16 0,6 1-240 0,0 1-64 0,-6-2 0 0,7 5 0 15,-1 2-208-15,-2 3-48 0,0 2-16 16,0 3 0-16,1 4-48 0,0 2 0 16,-2 3 0-16,-1 4 0 0,-1 1-128 0,1 7 0 15,-1 3 0-15,-1 5 128 0,-1 3-128 0,-3 4 0 16,0 1 0-16,-2 2 128 0,-1 1-128 0,-2 3 0 0,-1 1 0 0,-1 1 0 15,-1-2 128-15,-4 0-128 0,0 1 128 16,-3-3-128-16,-1-1 0 0,1-4 0 0,-2 0 128 0,-1-4-128 16,-1-3 0-16,-3-1-272 0,-1-3 64 0,-3-4 16 47,-3-3-256-47,-1-1-32 0,-1-3-16 0,-1-3 0 0,-3-2-2064 0,-17 9-400 0,5-9-96 0</inkml:trace>
  <inkml:trace contextRef="#ctx0" brushRef="#br0" timeOffset="34124.19">16316 5764 9215 0,'-8'-14'816'0,"5"5"-656"16,1 0-160-16,-1 0 0 0,-2 1 4000 0,1 0 768 16,1 1 160-16,-2 1 16 0,0-1-2832 0,0 3-576 15,5 4-128-15,-5-5 0 0,-1 0-736 0,3 0-144 0,-4 1-16 16,1 1-16-16,6 3-176 0,-9 0-16 0,1 2-16 0,2 1 0 15,-4 3-80-15,1 0-16 0,-1 2 0 0,-2 2 0 16,-1 1-192-16,-3 3 0 0,-1 3 128 0,0 0-128 16,1 1 128-16,-2 2-128 0,-1 2 176 0,1 3-176 15,-1 6 224-15,1 2-64 0,0 2-16 0,0 2 0 16,1 3 16-16,0 3 0 0,-1 3 0 0,2 1 0 16,-2 2 32-16,3 1 0 0,3 3 0 0,-2 0 0 15,-1-2-192-15,3-2 192 0,2-1-192 0,3-1 192 16,1-2-192-16,3-1 0 0,-1-2 144 0,3-3-144 15,1-1 128-15,3-3-128 0,1-1 128 0,1-3-128 0,3-3 192 0,2 0-48 16,2-4 0-16,-1-1 0 0,-1-2-144 0,2-3 192 16,1-5-192-16,2-1 192 0,-1-1-384 0,1-2-64 15,3-2 0-15,2-3-16 16,-3-5-1840-16,6-2-352 0,4 0-80 0</inkml:trace>
  <inkml:trace contextRef="#ctx0" brushRef="#br0" timeOffset="35450.76">17616 5526 27647 0,'0'0'2448'0,"0"-7"-1952"0,0 7-496 0,0-7 0 16,0 7 1344-16,0 0 160 0,-1-5 32 0,1 5 16 15,0 0-848-15,0 0-192 0,-6 2-16 0,-1 3-16 16,-1 4-352-16,1 1-128 15,-1 1 0-15,0 2 144 0,-1 3-144 0,3 0 0 0,-1 3 0 0,3 2-176 16,1-1 176-16,0-1-160 16,2-1 160-16,1 0-160 0,1-4 160 0,2 0-160 0,1-1 160 0,1 1-160 15,-1-5 160-15,1-1 0 0,1-1 0 0,1-3 0 16,2-2 0-16,0-1 192 0,0-1-64 0,1-2 0 16,1-2 64-16,1-2 0 0,1 1 16 0,-2-4 0 15,0-1-32-15,0-1-16 0,-1-3 0 0,0 2 0 0,-1 0 64 0,-1-2 16 16,-1 0 0-16,0 0 0 0,-2-2 224 0,0 4 48 15,-1 1 16-15,-4 1 0 0,0 4-80 0,0 6 0 16,0 0-16-16,0 0 0 0,0 0-16 0,0 0 0 0,-8 4 0 16,-1 5 0-16,1 3-288 0,-2 4-128 15,0 1 128-15,1 1-128 0,1 0 0 0,0 2 0 0,1 1-192 0,0 1 192 16,0 0-384-16,1 0 32 31,2-1 16-31,0 1 0 16,1 0-304-16,1-2-64 0,2-3-16 0,2 0 0 15,1-2-48-15,2 0 0 0,-1-3 0 0,2-3 0 16,-6-9-1376-16,10 5-288 0,1-3-48 0,2-3-16 0</inkml:trace>
  <inkml:trace contextRef="#ctx0" brushRef="#br0" timeOffset="36222.01">20076 4399 26719 0,'0'0'2368'0,"0"0"-1888"16,0 0-480-16,0 0 0 0,0 0 1472 0,0 0 208 16,0 0 48-16,0 0 0 0,0 0-720 0,0 0-144 15,0 0-32-15,0 0 0 0,-7 8-368 0,3 3-80 16,-4 2 0-16,3 3-16 0,0 2-368 0,0 2 144 16,-1 1-144-16,2 2 0 0,1 3 0 0,0 2 0 0,0-1 0 0,1-2 0 15,0-1 0-15,0-1 0 0,0 0-160 0,1-1 160 16,0-1-368-16,0 0 0 0,1-4 0 15,0 0 0-15,-1-1-336 0,0 0-80 0,0-3-16 0,1-1 0 16,0-2-1760-16,-1-1-368 0,1-9-64 0,0 0-16 0</inkml:trace>
  <inkml:trace contextRef="#ctx0" brushRef="#br0" timeOffset="36411.28">19834 4689 25791 0,'0'0'2304'0,"0"0"-1856"15,0 0-448-15,0 0 0 16,0 0 2176-16,0 0 320 0,4-6 80 0,3 0 16 0,2 1-1520 0,3 0-304 16,3 1-64-16,4 2-16 0,3 1-384 0,2-2-80 0,1 2-16 0,4 0 0 15,2 1-208-15,3 0 0 16,3 0 0-16,2 0 0 0,-1 0 0 0,0 1 0 16,-3 2-192-16,-2-2 192 15,-1 0-1664-15,-1 0-208 0,-3 1-48 0,4-1-8192 16,0 0-1616-16</inkml:trace>
  <inkml:trace contextRef="#ctx0" brushRef="#br0" timeOffset="37385.01">21751 3600 20895 0,'0'0'928'0,"0"0"192"0,-8-1-896 0,1 0-224 16,7 1 0-16,0 0 0 0,0 0 1504 0,0 0 256 15,-8-1 48-15,8 1 16 0,0 0-416 0,0 0-64 16,0 0-32-16,0 0 0 0,11 2-448 0,-1-1-96 0,-1 0 0 0,3 1-16 16,3-1-256-16,4 0-48 0,2 0-16 0,15 0 0 15,2 0 96-15,-1-1 32 16,-1 0 0-16,1-1 0 0,-1 0-272 0,-4 0-48 15,-1 0-16-15,-2-2 0 0,0 1-224 0,-10 0 128 16,-1 0-128-16,2 0 0 0,1-1 0 0,-1 2 128 0,-2 0-128 0,-2 1 0 16,1-1 0-16,-3 2-208 0,-1 0 32 0,-1 2 16 31,-2-2-496-31,-1 0-112 0,-3 0 0 0,-6-1-16 0,0 0-656 0,0 0-128 0,0 0-32 0,0 0 0 16,-4 4-32-16,-1 1-16 0,-3-1 0 15,-1 0 0-15,-2 1 288 0,-1-1 48 16,0 0 16-16,-1-2 0 0,-1 0 512 0,1-1 96 0,1 0 32 0,-3 1 0 0,3 1 976 15,1-3 208-15,0-2 48 0,1 1 0 0,0 0 576 0,2 0 128 16,8 1 32-16,-8-2 0 0,1 0-32 0,7 2 0 16,-8 0 0-16,8 0 0 0,-10-1-96 0,2 0-32 15,8 1 0-15,-5 1 0 0,-3 1-288 0,1 1-64 16,-1 2-16-16,0 1 0 0,-3 3-400 0,-1 2-96 16,0 2-16-16,-1 4 0 0,0 1-144 0,-1 3-128 15,2 2 192-15,1 3-192 0,-2 0 0 0,3 2 0 16,2-1 0-16,0 3 0 0,0-1 0 0,1 1 0 15,2-1 0-15,-3 11 0 16,2-4 0-16,1-4 0 0,2-4 0 0,0-1 0 0,0-4 0 0,1-2 0 16,0-3 0-16,1 0-144 15,0-4-400-15,0-1-80 0,1-2-16 0,1-1 0 16,-1-10-1856-16,2 9-384 0,-2-9-80 0,0 0-9392 0</inkml:trace>
  <inkml:trace contextRef="#ctx0" brushRef="#br0" timeOffset="37827.73">22206 4062 17855 0,'0'0'784'0,"5"-3"176"0,2 0-768 0,0-2-192 0,0 2 0 0,0 1 0 16,0 1 2144-16,-1 1 400 0,-6 0 80 0,8 1 0 15,-8-1-1152-15,7 4-224 0,-1 2-48 0,-2 1-16 16,-1 2-592-16,0 2-112 0,-1 1-32 0,-1 2 0 31,-1-1-208-31,-1 1-48 0,-1 0-16 0,-2 2 0 0,0-2-176 0,0 1 0 0,-1 0 144 0,1-1-144 16,-2 0 0-16,3 0 128 0,-3-2-128 0,2 1 0 0,0-2 0 0,-1 3 128 15,3-3-128-15,0-3 0 0,2-8 176 0,0 0-48 16,0 0 0-16,0 0 0 0,0 0 320 0,0 0 64 16,0 0 16-16,-1-7 0 0,-1-2-48 0,2 0-16 15,1-4 0-15,2 0 0 16,0-1-240-16,3-3-48 16,0-1-16-16,1-3 0 0,2 0-32 0,1-1 0 15,0 0 0-15,-1 2 0 0,0 1 144 0,1 3 32 16,0 2 0-16,0 2 0 0,0 2-48 0,-1 2-16 15,1 1 0-15,1 3 0 0,-2 1-32 0,2 2 0 0,0 1 0 16,2 1 0-16,-2 1-208 0,-2 1 144 0,1 2-144 0,0 0 128 16,-2 2-128-16,1 0 0 0,-2 1 0 0,1 3 128 15,-1 2-128-15,-1 2 0 0,0 0 0 0,-2 1 0 16,0 2 0-16,0 0 0 0,-2-1 0 0,0 2 0 16,-1 0-144-16,-1-2 144 0,0 2-192 0,-1 0 192 15,0-1-320-15,-1 1 32 0,0-1 16 0,0-3 0 16,-2-2-240-1,1-1-64-15,0 2 0 0,-2-3 0 0,1-2-1792 16,0 0-384-16,0-2-64 0,2-3-11632 0</inkml:trace>
  <inkml:trace contextRef="#ctx0" brushRef="#br0" timeOffset="38001.26">22365 4313 4607 0,'-12'-6'400'0,"7"2"-400"16,-3 2 0-16,-1-1 0 0,0-2 4032 0,0 2 704 15,0-1 160-15,0 0 32 0,1 1-2176 0,1 0-448 16,2 1-64-16,2-1-32 0,3 3-832 0,0 0-160 15,0 0-48-15,0 0 0 0,0 0-544 0,8-3-112 16,2 1-32-16,2 1 0 0,3-1-352 0,1 0-128 0,4 1 0 0,2 1 144 16,0 0-144-16,2 0-256 15,0 0 64-15,2 0 16 16,-2-1-912-16,0 2-176 0,0-1-32 0,1 0-8512 16,-1-1-1712-16</inkml:trace>
  <inkml:trace contextRef="#ctx0" brushRef="#br0" timeOffset="38506">23100 3662 20271 0,'5'-15'1792'0,"1"9"-1424"16,2 1-368-16,-1-1 0 0,0-1 1536 0,0 1 224 16,0-1 48-16,1 2 16 0,-1-1-64 0,0 2-16 15,-2-1 0-15,0 2 0 0,-5 3-704 0,0 0-144 16,0 0-16-16,0 0-16 0,0 0-416 0,0 0-96 15,0 0-16-15,0 0 0 0,2 8-96 0,-2 3-32 16,-2 2 0-16,-1 4 0 0,-3 1-80 0,0 4-128 16,-1 0 176-16,-2 2-176 0,-1 3 0 0,1 0 0 15,-1 3 0-15,0-1 0 0,0-2 0 0,1 2 0 0,0 0 0 16,2-2 0-16,1-2 0 0,1-2 0 0,0-2 0 0,2-1 0 16,1-1 256-16,1-3-48 0,-1-2-16 0,2 0 0 0,0-3 240 0,2-3 32 15,0 1 16-15,0-2 0 0,-2-7-112 0,4 5-32 16,2 0 0-16,0-2 0 0,1-2-144 0,2 0-48 15,2-2 0-15,1 0 0 0,0 0-144 0,0 0 0 16,1-1 0-16,1-1 128 0,-1 1-128 0,0 0-176 16,0 1 48-16,-1 0 0 15,-1 0-528-15,-1 1-112 0,-1 0 0 0,-1 1-16 16,-1 0-1664-16,2 1-336 0,-3 0-64 0,-1 1-11856 0</inkml:trace>
  <inkml:trace contextRef="#ctx0" brushRef="#br0" timeOffset="38774.33">23536 4117 6447 0,'5'-11'272'0,"-5"11"80"0,4-5-352 0,0-2 0 0,-1 1 0 0,0-2 0 16,1 0 5584-16,-1 2 1056 16,1-1 208-16,1 0 32 0,-2 2-4192 0,-3 5-848 0,2-6-176 0,-2 6-16 15,1-5-560-15,-1 5-128 0,0 0 0 0,0 0-16 16,0 0-496-16,0 0-80 0,0 0-32 0,-4 1 0 15,0 2-208-15,-1 4-128 0,1 3 160 0,-1 2-160 16,1 3 0-16,0 3 0 0,-1 1 0 0,1 0 0 16,-1 3-192-16,2 0-16 0,0 0-16 0,1 2 0 15,-1 0-352-15,1 0-64 16,2 1 0-16,0-1-16 0,0 1-1600 0,0-1-320 0,0-1-64 16,1-1-16-16</inkml:trace>
  <inkml:trace contextRef="#ctx0" brushRef="#br0" timeOffset="39719.05">21675 4831 911 0,'0'0'0'0,"0"0"0"0,-7 2 0 0,-1-2 0 0,0 0 0 0,8 0 0 0,-8 0 2480 0,-1 2 400 15,0-2 96-15,0 0 16 0,-1-2-2096 0,0 1-400 16,2 0-96-16,0-1-16 0,-3 1-112 0,1 0-16 15,0 0-16-15,-2-1 0 0,0-1 592 0,0 1 128 16,0-1 32-16,-2 1 0 0,3-2 304 0,0 0 64 31,-1 0 16-31,2 0 0 0,1 1 32 0,-1 1 16 0,1 0 0 0,0-2 0 0,0 1-256 0,2 1-48 16,-1-2-16-16,1 2 0 0,0 0-304 0,1 1-64 0,6 1-16 0,-8-1 0 16,3-2-96-16,5 3-32 15,-6-4 0-15,6 4 0 0,-5-2-160 0,5 2-48 16,0 0 0-16,0 0 0 0,0 0-112 0,0 0-16 15,0 0-16-15,0 0 0 0,0 0-112 0,0 0 0 16,0 0-128-16,11-2 192 0,0 1-192 0,1 1 128 0,2 0-128 0,4 3 0 16,2-1 0-16,4 2 0 0,3-1 0 0,4-1 0 31,2 1 128-31,1-2-128 16,0-1 0-16,3-1 144 0,0 0-144 0,-9 1 0 0,3 0 144 0,23 0-144 0,0 1 0 0,1-1 0 15,-1-2 0-15,-1 1 128 0,-4 1-128 0,-13 0 0 16,3-1 0-16,5 1 128 0,4 1-128 0,3 0 0 15,5 1 0-15,0-1 0 0,2 1 0 0,-2-1 0 16,1 0 0-16,2 1 0 0,3 0 0 0,2 1 0 16,0 1 0-16,-2-2 128 0,1-1 64 0,-3 1 0 15,0-2 16-15,0 2 0 0,2 2-208 0,0-2 144 16,-2 0-144-16,26 0 128 0,-14-3-128 0,-28 1 0 16,2 0 0-16,22 0 128 0,-3 2-128 0,-6 1 0 15,-4-2 0-15,-4-2 128 0,-5-3-128 0,-1 1 0 16,-1 0 0-16,0 1 128 0,1 0-128 0,0 2 0 15,0 0 0-15,1 0 0 0,2-1 0 0,-3 0 0 16,-3-2 0-16,1 2 0 0,-3 0 0 0,1 3 0 16,0-1 0-16,-1 1 0 0,1 0 0 0,2 1 0 0,3-2 0 0,-2 0 0 15,-2 0 0-15,-1 0 0 0,-4-1 128 0,-1 0-128 16,1 0 0-16,-3 0 0 0,-2 1 0 0,-3 0 0 16,-1 1 0-16,0 1 0 0,-1-2 0 0,-4-1 128 15,-2-1-128-15,-5 0 0 0,-2-1 0 0,-7 1 0 16,2 0 0-16,-1 0 0 0,-2 0 0 0,0 0 0 15,-2-1-256-15,-4 2 64 0,0 0 0 0,0 0 16 32,0 0-416-32,0 0-96 0,-6-4-16 0,-3 2 0 0,-2 1-1792 15,-1 1-352-15,-4 1-80 0</inkml:trace>
  <inkml:trace contextRef="#ctx0" brushRef="#br0" timeOffset="41248.44">21655 5327 23375 0,'0'0'1024'0,"9"-7"240"0,1-1-1008 15,1 0-256-15,1 2 0 0,1-1 0 0,-2 0 1552 0,2 0 272 0,1 0 48 0,-6 3 16 0,1-1-960 0,-1 1-192 16,2-2-32-16,0 2-16 0,0 0-240 0,-2-2-64 31,1 1 0-31,-2-2 0 0,-1 3-96 0,-2-1-32 0,-1 1 0 0,-3 4 0 16,3-5 64-16,-3 5 0 0,-3-3 0 0,3 3 0 0,-3-3-48 0,-2 2 0 15,-2 0 0-15,-2 2 0 0,-1 1-16 0,-5 3 0 16,0 3 0-16,-3 2 0 0,-2 2-256 0,0 4 0 16,-1 1 128-16,-1 2-128 0,-2 1 0 0,-1 1 0 0,-1 1 0 0,-2 0 0 15,-1-3-128-15,2 3 128 16,-1 3 0-16,3-1-144 0,3 0 144 0,3-2 0 0,3-1 0 0,2-2-128 16,3-1-32-16,4 1 0 15,3 0 0-15,3-3 0 31,3-3-208-31,3 2-32 0,4 1-16 0,3-2 0 0,4-1 160 0,3-2 16 0,6-2 16 0,2 0 0 0,3-2 224 0,3-2 192 16,2-2-48-16,0-2 0 0,-4-2 64 0,0-2 16 16,-2 0 0-16,-1 1 0 0,-4-3-80 0,-2 0-16 15,-1-1 0-15,-8 2 0 0,0 0-128 0,0-2 192 16,-4 1-192-16,2-4 192 0,-3-1-48 0,-2 1 0 16,-4-1 0-16,0 0 0 0,-4 2 0 0,0 0 0 15,-3 1 0-15,2 1 0 0,-1-1-144 0,-2 2 0 16,-1-1 0-16,1 2 0 0,-1 0 0 0,2 2 0 15,-1 0 0-15,1 1 0 0,0-2 0 0,1 1-144 16,0 1 144-16,-2-1 0 0,6 2-144 0,0 0 144 16,-7 0 0-16,7 0-144 0,0 0 144 0,0 0 128 15,0 0-128-15,0 0 176 0,-5 6-176 0,1 0 0 16,0 1 144-16,3 1-144 0,-3 3 0 0,-1 7 144 16,0 2-144-16,-2 4 0 0,-2 3 192 0,0 0-192 15,-1 1 192-15,2-1-192 0,-1 2 160 0,0-1-160 0,1 1 128 0,0 0-128 16,1-2 144-16,0-1-144 0,0-1 160 15,0-1-160-15,2-2 128 0,-1-1-128 0,2-3 0 0,-2 0 144 16,0 0-144-16,0-3 0 0,2-1 0 0,0-2 128 16,-1-1-128-16,2-2-144 0,0-1 144 0,3-8-208 31,-3 7-736-31,3-7-144 0,0 0-16 0,0 0-9760 0,0 0-1936 0</inkml:trace>
  <inkml:trace contextRef="#ctx0" brushRef="#br0" timeOffset="41799.82">22689 5420 30399 0,'0'0'1344'0,"0"0"288"0,4-5-1312 0,0 0-320 16,1-2 0-16,-2 3 0 0,-3 4 1376 0,0 0 208 15,1-6 32-15,-1 6 16 0,0 0-960 0,0 0-192 16,0 0-32-16,0 0-16 0,-6 3-240 0,-2 1-64 16,0 4 0-16,-2 3 0 0,-1 2-128 0,0 2-176 15,0 3 48-15,0 1 0 0,-1 0-32 0,1 1 0 16,0 2 0-16,1-1 0 0,1-1 160 0,0 1 0 16,0-3 0-16,0 0-128 0,0-1 128 0,3-3 0 0,0-1 0 0,2-2 0 15,0-3 0-15,1-2 0 16,3-6 0-16,0 0 128 0,0 0-128 0,0 0 144 0,0 0-144 0,0 0 160 0,2-10-160 0,2-3 0 15,0-1 0-15,1-3 0 0,2-1 0 0,-1-2-144 16,0-2 144-16,2-1 0 0,0-2 0 0,0-2 176 16,2 0 0-16,0-1 0 0,1 2 80 0,-3 0 0 15,3 3 16-15,-2 4 0 0,-1 1 80 0,1 4 16 16,-1 2 0-16,0 2 0 0,-4 0-16 0,2 1 0 16,0 3 0-16,1 3 0 0,-1 1-112 0,2 2-32 15,0 0 0-15,1 2 0 0,-1 1-208 0,1 2 128 16,0-1-128-16,-1 3 0 0,-1 1 176 0,0 1-176 15,-3 4 192-15,1-1-192 0,-2 2 0 0,-2 4 0 16,-1 1 0-16,-1 3 0 0,-1 1 0 0,-1 2 0 0,-2 0 0 16,0 0 0-16,-1 1 0 0,1-1 0 0,-1-1 0 0,1-1 0 15,-1-1 0-15,2 0 0 16,0-3 0-16,0-2 0 0,0 0 0 0,-1-2-224 16,2 1 64-16,0-4 16 15,-1-2-432-15,2-1-96 0,1-3-16 0,-2 0 0 16,3-6-2000-16,0 0-416 0,0 0-80 0</inkml:trace>
  <inkml:trace contextRef="#ctx0" brushRef="#br0" timeOffset="42036.82">22466 5332 30927 0,'0'0'1360'0,"-3"-5"304"0,0 1-1344 0,2 0-320 0,1-2 0 0,0 6 0 0,3-4 1024 0,2-1 144 16,3 1 32-16,3-1 0 0,3 1-464 0,4 0-96 16,1-1 0-16,2 1-16 0,2-1-96 0,3 2-16 15,1 0 0-15,2 1 0 0,3 1-320 0,1-1-192 16,1 2 192-16,1 2-192 16,1-1-352-16,-1 0-176 0,-1 0-48 0,-1 1 0 15,-4 0-464-15,-3 0-112 0,-2 2 0 0,-2 1-16 16,-2 2-2160-16,-2-1-448 0</inkml:trace>
  <inkml:trace contextRef="#ctx0" brushRef="#br0" timeOffset="42365.97">22363 5822 22799 0,'0'0'1008'0,"0"0"208"0,0 0-960 0,5 4-256 0,3-1 0 0,0-1 0 0,1 0 1616 0,2 1 288 16,1-2 48-16,1 0 16 0,1-1-528 0,4 0-96 16,2-1-32-16,1 0 0 0,-1-1-336 0,4 0-64 15,-1 1-16-15,2-2 0 0,-1 0-400 0,1 0-96 16,2 1-16-16,-2 2 0 0,0 1-384 0,0 1 0 15,-3 1 128-15,0-1-128 16,-1 0-304-16,-2 1-80 0,-1 2-32 0,-2 1 0 16,-2 1-608-16,-2 1-112 0,-1-1-16 0,-1 3-9344 15,-3 1-1872-15</inkml:trace>
  <inkml:trace contextRef="#ctx0" brushRef="#br0" timeOffset="42766.07">22287 6155 11967 0,'-10'-5'1072'0,"5"2"-864"15,-1-3-208-15,3 1 0 0,2-1 5216 0,1-1 992 16,2 0 208-16,2-1 48 0,5 1-4416 0,1-1-864 16,3 1-176-16,4 1-48 0,3 0-448 0,2 2-80 15,1-1-32-15,1 2 0 0,0 1-192 0,0 1-32 0,0 1-16 16,-4 1 0-16,0 2-160 0,-3 2 0 0,-2 2 0 0,-2 2 0 15,0 1 0-15,-4 1 0 0,-1 2-176 0,0 4 176 32,-4 1-416-32,-2 3 0 0,-2 1 0 0,0 0 0 0,-3 1 0 15,-2 1 0-15,-1-1 0 0,-2 0 0 0,-1 0 176 0,-1-1 48 0,-2-1 0 0,-1-3 0 0,-1-1 192 0,0-3 192 16,-1-1-48-16,2-2 0 16,0-1 560-16,1-2 128 0,1-2 0 0,1-2 16 0,1-2 48 0,1 0 0 15,2-2 0-15,6 0 0 0,0 0-400 0,0 0-80 16,0 0-16-16,0 0 0 0,0 0-256 0,0 0-144 15,6-3 160-15,2 0-160 0,1 1 0 0,3-1 0 16,2 0 0-16,3 1 0 0,1 0 0 0,1 1 0 16,0-1 0-16,1 1 0 0,-1 0-160 0,2 1 160 15,-1 0-128-15,1 0 128 16,0-1-704-16,1 0-48 0,1 1-16 0,1 0 0 16,0 0-2352-16,3 0-464 0,1 0-112 0</inkml:trace>
  <inkml:trace contextRef="#ctx0" brushRef="#br0" timeOffset="43784.05">23974 5572 19343 0,'0'0'1728'0,"0"0"-1392"15,0 0-336-15,0 0 0 0,2-6 2112 0,-1 1 336 16,0-1 80-16,0-1 16 0,0 0-960 0,-1-1-192 16,0-2-48-16,0 1 0 0,-1 1-704 0,0-2-160 15,-1 0-32-15,-1 0 0 0,-1-1-64 0,1 0-32 16,-2 1 0-16,0-1 0 0,-1 1 0 0,0 1 0 0,-1 2 0 0,-1 0 0 15,0 1-32-15,-2 2-16 16,-1 2 0-16,-1 2 0 0,-3-1-144 0,0 2-32 16,-1 1 0-16,1 2 0 0,-5 2-128 0,3 3 0 15,-1 3 0-15,2 0 0 0,1 2-208 0,2 3 80 0,0-1 128 0,2 2-208 16,2-1 208-16,2 1-192 0,2 0 192 0,2-2-192 0,3 1 192 0,1-2-192 16,1 0 192-16,2 0-192 0,4-2 48 0,1 0 16 15,0-2 0-15,2-2 0 0,2-1 128 0,2-2 128 16,3 0-128-16,2-2 176 0,-2-3 16 0,1-2 0 15,1-3 0-15,0-2 0 0,-1-3 64 0,1-3 0 16,-1-2 16-16,1-2 0 0,-2-3 48 0,1-3 0 16,-1-1 0-16,-1-4 0 0,0-1 160 0,-1-2 32 15,-1-1 16-15,-1-1 0 0,-1 0 16 0,-1 1 0 16,-2 1 0-16,-1 2 0 0,-1 3-224 0,-2 3-64 16,-2 2 0-16,-1 4 0 0,-1 4-128 0,-1 2-128 15,-2 2 144-15,-1 1-144 0,0 3 128 0,-3 1-128 16,5 3 0-16,-6 1 0 0,-2 2 0 0,-1 4 0 15,0 3-128-15,-1 3 128 0,-1-1-224 0,0 4 64 16,5 3 16-16,-5 4 0 0,-1 0 0 0,2 5 0 16,1 0 0-16,0 3 0 0,0 0-64 0,2 0-16 0,-1 0 0 0,1-2 0 31,3 1-224-31,0-1-32 0,0-3-16 0,1-1 0 16,1 0-96-16,1-3-32 0,0-3 0 0,0 0 0 15,-1-4-368-15,2 1-80 0,0-2-16 0,3-3-9936 0,-2-2-2000 0</inkml:trace>
  <inkml:trace contextRef="#ctx0" brushRef="#br0" timeOffset="44066.94">23559 5919 28511 0,'0'0'1264'0,"0"0"256"0,0 0-1216 0,0 0-304 0,0 0 0 0,0 0 0 0,0 0 1264 0,8 0 192 16,2 1 32-16,2 0 16 0,3 0-480 0,2 1-112 16,3-1-16-16,3 0 0 15,3-1-416-15,2 1-96 0,2-1 0 0,2 1-16 0,0-1-240 0,0 0-128 16,-3 0 128-16,0 0-128 0,-3 0 0 0,0 1 0 0,-2-1-160 0,-2 1 160 31,-4 0-656-31,1-1-32 0,-3 2 0 0,-2 3 0 16,-4 0-1856-16,-1 2-368 0,-3 1-80 0,0 0-9936 0</inkml:trace>
  <inkml:trace contextRef="#ctx0" brushRef="#br0" timeOffset="44396.56">23658 6228 23951 0,'0'0'2128'0,"0"0"-1696"0,-3-6-432 0,3-1 0 0,3 0 1728 0,-1 1 256 15,2 0 48-15,0 1 16 0,2-2-704 0,3 1-128 16,2 0-16-16,1 1-16 0,2 0-576 0,3 3-112 15,-1 1-32-15,1 0 0 0,0 1-208 0,-1 1-32 16,-3 1-16-16,0 3 0 0,-5-2-208 0,0 1 0 16,-2 2 128-16,-1 1-128 0,-2 3-208 0,-3 2-96 15,-2 1-16-15,-3 1 0 16,-1 1-256-16,-2 2-64 0,-1 0-16 16,-4 2 0-16,0 0 240 0,0-1 48 0,-1 1 16 0,1-2 0 0,2-1 352 0,1-2 0 15,2-1 160-15,1-2-160 0,1-3 864 0,2 0 64 16,1-2 16-16,3-6 0 0,0 0-240 0,0 0-32 15,0 0-16-15,0 0 0 0,0 0-400 0,6 4-64 0,3-1-32 16,1-1 0-16,2-2-160 0,2 0 0 0,3 0 0 0,1-1 0 16,0-1-288-16,2 0 16 0,1 0 0 0,0 0 0 31,-1-2-704-31,1 1-144 0,-2 0-32 0,2-1 0 16,0-1-2224-16,0-1-448 0,20-6-80 0,-8 1-32 0</inkml:trace>
  <inkml:trace contextRef="#ctx0" brushRef="#br0" timeOffset="44742.66">24599 5276 23039 0,'4'-15'2048'0,"-1"10"-1648"0,2-2-400 0,2 2 0 16,1-1 1216-16,-1 0 176 0,1 0 16 0,0 1 16 0,-2 0 16 0,1 1 0 16,-2 1 0-16,1 0 0 0,-6 3-736 0,0 0-128 15,0 0-48-15,0 0 0 0,0 0-336 0,4 6-192 16,-4-6 192-16,1 11-192 16,3 1 128-16,-3 2-128 0,-2 3 0 0,-1 1 0 0,-2 3 144 0,0 4-144 15,-1 0 0-15,0 6 144 0,-2 5-144 0,0 4 192 16,-3 1-192-16,1 4 192 0,-4 3-64 0,0 1 0 15,-2 2 0-15,0 1 0 0,1-1-128 0,-3 0 0 16,-2-2 0-16,1-1 0 0,-1-2 0 0,0 0 0 16,1-2 176-16,-2-3-176 0,1-3-192 0,-3-3-144 15,-2-2-32-15,-3-2 0 16,-1-1-2000-16,-2-3-384 0,-1-1-96 0</inkml:trace>
  <inkml:trace contextRef="#ctx0" brushRef="#br0" timeOffset="45151.5">23566 5281 23663 0,'0'0'1040'0,"1"-5"240"0,-1-2-1024 0,0 0-256 16,2 1 0-16,-2 6 0 0,-3-7 1248 0,3 7 208 15,-2-5 32-15,0-1 16 0,2 6-352 0,-4-4-80 16,-1 1-16-16,5 3 0 0,-5-2-352 0,-2 5-80 16,-1-1-16-16,1 3 0 0,-2 4-416 0,-1 4-64 0,-1 4-128 0,-9 13 176 15,-2 3-176-15,0 5-176 16,1 4 48-16,0 4 0 0,-1 2 128 0,0 4 0 15,0 3-144-15,3 2 144 0,0 2 0 0,2-1 0 0,4-1 0 0,2 0 0 16,3-2 0-16,3 0 0 16,2-2 0-16,4-2 0 0,1-2 0 0,2-3 0 0,1-3 0 0,2-1 0 15,3-2-288-15,5-2 64 0,-2-4 16 0,4-2 0 32,3-2-272-32,2-3-48 0,0 1-16 0,1-4 0 0,3-2-464 0,0-6-80 0,3-5-32 15</inkml:trace>
  <inkml:trace contextRef="#ctx0" brushRef="#br0" timeOffset="45748.65">24885 4971 17503 0,'0'0'1552'16,"1"-6"-1232"-16,-1 6-320 0,1-5 0 0,1-2 1664 0,-1 1 288 15,1 0 48-15,-2 1 16 0,0 5-544 0,0-6-96 0,0 1-32 0,0 5 0 16,0 0-496-16,0 0-96 0,0 0-32 0,0 0 0 31,0 0-288-31,0 0-64 0,0 0-16 0,0 0 0 16,-6 5-352-16,2 3 0 0,0 2 0 0,0 2 128 16,1 1-128-16,1 0 0 0,0 1 0 0,0-1-128 0,2 0 128 15,2 0 0-15,0 0 0 0,0-1-128 0,2-1 128 0,1-1 0 16,-1-2 0-16,2-1 0 0,0-2 0 0,2 0 0 15,-1-2 128-15,1-1-128 0,1-1 160 0,1-1-32 16,0-1-128-16,1-1 192 0,-1-3 0 0,1 1-16 16,-1-3 0-16,0 1 0 0,0-3 64 0,-2 0 16 15,1-1 0-15,0-1 0 0,-1-2 80 0,-2 0 32 16,1 0 0-16,-3 1 0 0,1 1-16 0,-1 2 0 16,-1 1 0-16,0 2 0 0,-3 6-80 0,0 0-16 15,1-5 0-15,-1 5 0 0,0 0-16 0,0 0-16 16,0 0 0-16,-5 8 0 0,-1 2-224 0,-1 2 0 15,0 0 0-15,0 2 0 0,-1 3 0 0,0 1-192 0,1 2 192 16,0 1-208-16,0 1-160 0,2 1-16 16,-1 1-16-16,2 2 0 15,1-2-288-15,1 0-48 0,0-1-16 0,2-1 0 16,2-2-272-16,0 0-48 0,-2-3-16 0</inkml:trace>
  <inkml:trace contextRef="#ctx0" brushRef="#br0" timeOffset="48997.53">6280 9356 14047 0,'0'0'624'0,"0"0"128"0,0 0-608 0,0 0-144 15,-3-7 0-15,3 7 0 0,-3-8 1808 0,3 8 336 0,-4-4 64 0,4 4 16 16,0 0-352-16,0 0-64 16,0 0-16-16,0 0 0 0,0 0-576 0,0 0-112 15,-4-7-16-15,4 7-16 0,0 0-304 0,0 0-48 16,8-4-16-16,1 2 0 0,1-1 128 0,3 2 0 0,0 0 16 0,5-1 0 0,-3 1-208 0,5 0-32 15,0 1-16-15,2 0 0 16,0 1-336-16,1 0-80 0,0 0-16 0,0-1 0 0,-1 2-160 16,-1 2 0-16,-2-1 0 0,-1 1 0 15,-1 0-752-15,-3 0-80 0,-3 2 0 0,-1-1-16 16,-1-1-2320-16,-1 2-464 0</inkml:trace>
  <inkml:trace contextRef="#ctx0" brushRef="#br0" timeOffset="49217.64">6049 9749 15663 0,'0'0'1392'0,"0"0"-1120"16,0 0-272-16,0 0 0 0,10-1 4592 0,3 1 848 16,2 1 192-16,5 2 16 0,1-3-4000 0,2 0-816 15,0-1-144-15,2-2-48 0,2 1-416 0,0 1-96 16,1 1 0-16,-1 0-128 0,2-1 0 0,-5 0 0 15,0 0 0-15,0 0 0 16,0 1-960-16,-2 2-128 0,0 0-48 0,0 0 0 16,-3 0-2112-16,1 2-416 0</inkml:trace>
  <inkml:trace contextRef="#ctx0" brushRef="#br0" timeOffset="50288.03">8875 9092 9215 0,'0'0'400'0,"0"0"96"0,-4-7-496 0,4 7 0 0,0-8 0 15,0 8 0-15,2-7 5408 0,3 0 992 0,1 1 192 0,0 1 32 16,1-1-4608-16,1 0-928 0,2-1-176 0,0 1-32 15,0-2-496-15,1 1-112 0,0 1-16 0,0 0 0 16,1 1-48-16,0 0-16 0,0 2 0 16,-1 1 0-16,-1 2 0 0,0 1 0 0,-1 1 0 0,-1 1 0 0,-8-3-64 0,7 8 0 15,-1 1-128-15,-2 2 192 0,0 1-192 0,-3 2 0 16,-2 2 0-16,-2 0 0 0,0 2 0 0,-2-1 0 16,-3 2 0-16,0 1 0 0,0 0-176 0,0 0 176 15,-1-2-160-15,1 1 160 0,-1-4 0 0,2 0-144 16,-1-2 144-16,2-1 0 0,3-1 0 0,-1 0 0 15,0-2 0-15,1 0 0 0,3-9 0 0,0 0 144 16,0 0-144-16,-1 7 0 0,1 1 192 0,0-8-192 16,0 0 192-16,6 4-192 0,-6-4 256 0,8 6-48 15,-1-2-16-15,1 1 0 0,0-2 64 0,2 0 0 16,-1 1 0-16,0 0 0 0,-9-4-96 0,10 5-16 16,-1 3 0-16,-2 1 0 0,0-2-144 0,-2 1 192 0,0 1-192 0,-1-1 192 15,-4-8-16-15,1 11 0 16,-2 0 0-16,1 0 0 0,-4 0-32 0,-2-1 0 0,0-1 0 0,-3-2 0 15,-1 1 112-15,-2 0 0 0,-2-2 16 0,-2 2 0 16,1-3-16-16,-1 1-16 0,1-2 0 0,-1 0 0 16,-1-1 48-16,1-1 16 0,-3-2 0 0,-1 0 0 15,0-1-96-15,0-1-16 0,1-1 0 0,-1-1 0 16,-1 0-192-16,2-2-208 0,-2-1 32 0,5 0 16 16,0-1-480-1,2 3-112-15,1-1-16 0,2 0 0 0,2-2-1776 0,3 0-352 16,0 2-80-16</inkml:trace>
  <inkml:trace contextRef="#ctx0" brushRef="#br0" timeOffset="51023.31">9481 9145 28511 0,'0'0'1264'0,"0"0"256"16,0 0-1216-16,2-7-304 0,-2 7 0 0,4-9 0 0,0 1 1216 0,1 1 176 15,2-2 32-15,0 0 16 0,1-1-832 0,1 0-160 16,1 0-48-16,1 1 0 0,0 1-272 0,1-1-128 16,0 0 0-16,0 1 128 0,0 1 32 0,1 1 0 15,1 2 0-15,-1 0 0 16,-1 2 176-16,0 1 48 16,-1 1 0-16,-1 2 0 0,-10-2-80 0,10 7-16 0,-1 2 0 0,-3 1 0 0,-1 0-288 0,-3 2 128 0,-2 2-128 0,-1 1 0 15,-4 2 0-15,0 2 0 16,-3 0 0-16,-2 3-192 0,-3 1-48 0,-2 4 0 15,-3 1 0-15,1-1 0 0,1-3-112 0,-1-1-32 16,0-1 0-16,0-2 0 0,1-4 384 0,0 0 0 16,1-2-144-16,1-2 144 0,-1-2 176 0,3-1 80 0,0-2 32 0,2-1 0 15,3 1 96-15,-1-1 32 0,1-2 0 0,7-4 0 16,0 0-128-16,0 0-32 0,0 0 0 0,0 0 0 16,0 0-64-16,0 0 0 0,0 0-16 0,0 0 0 15,0 0 208-15,0 0 32 0,9 4 16 0,2-2 0 16,2-1-176-16,3 0-48 0,0-1 0 0,3 0 0 15,1 0 48-15,1 0 16 16,0 0 0-16,-2 0 0 0,0 0-272 0,0 2 0 0,1 0 0 0,-2 0 0 0,0-1 128 0,-1 1-128 16,1 2 0-16,-1-2 0 0,-2 0 0 0,0 0-272 15,-1 1 48-15,-1 2 16 16,-1-1-1968 0,-1 1-400-16,0-1-80 0</inkml:trace>
  <inkml:trace contextRef="#ctx0" brushRef="#br0" timeOffset="52021.06">11361 9369 7359 0,'0'0'656'0,"0"0"-528"16,-9 1-128-16,9-1 0 0,-7 3 3488 0,7-3 672 16,-9 0 128-16,9 0 16 0,0 0-2896 0,-7 2-576 15,7-2-112-15,0 0-16 0,0 0-512 0,0 0-192 16,-8 4 176-16,8-4-176 0,-8 1 208 0,8-1-48 15,0 0-16-15,0 0 0 0,-8 0 368 0,8 0 80 16,0 0 16-16,0 0 0 0,0 0 16 0,0 0 0 0,-7 1 0 0,7-1 0 16,0 0-192-16,0 0-48 15,0 0 0-15,0 0 0 0,0 0-64 0,0 0-32 0,0 0 0 0,0 0 0 16,0 0-32-16,0 0 0 0,0 0 0 0,0 0 0 16,0 0 96-16,0 0 16 0,0 0 0 0,0 0 0 15,0 0-16-15,0 0 0 0,0 0 0 0,0 0 0 16,0 0-80-16,0 0-16 0,0 0 0 0,0 0 0 15,0 0 64-15,0 0 16 0,0 0 0 0,0 0 0 0,0 0-16 0,0 0 0 16,0 0 0-16,0 0 0 0,3-7-96 0,-3 7-32 16,0 0 0-16,0 0 0 0,5-5-16 0,-5 5-16 15,6-8 0-15,0 1 0 0,-1 0 96 0,2 0 32 16,-1-1 0-16,2 1 0 0,1-2-16 0,1 0 0 16,0 0 0-16,1-1 0 0,1-2-64 0,1 0-16 15,0-2 0-15,3-1 0 0,0-1-32 0,2 0-16 16,0 0 0-16,1 1 0 0,-1-2-144 0,-1 1 128 15,2-4-128-15,0 1 128 0,-2 1-128 0,0-1 0 16,-3 0 0-16,-2 2 0 0,-1-1 0 0,0 3 0 16,-1 3 0-16,-1-1 0 0,-4 2 0 0,0 2 0 15,-2 0-144-15,-1 1 144 0,-2 0-352 0,0 8 32 16,-1-7 16-16,1 7 0 16,0 0-256-16,0 0-48 0,0 0-16 0,-7-1 0 15,-1 1-16-15,8 0-16 0,-9 6 0 0,0 2 0 0,-2 1 80 16,0 2 32-16,-2 2 0 0,0 1 0 15,0 2 96-15,2-1 32 0,0 0 0 0,1 1 0 0,1-4 192 0,1 1 32 0,2-2 16 0,0 0 0 16,3-2 176-16,3-9 0 0,-2 10 128 0,2-10-128 16,0 0 512-16,5 11 16 0,-5-11 16 0,9 9 0 0,1-2 304 0,1-1 64 15,1-2 16-15,1-1 0 0,1 0-368 0,3-1-80 16,-4-1-16-16,1-1 0 0,1 1-208 0,-1-1-32 16,0 0-16-16,2 2 0 0,-3 0-80 0,0 1-128 15,-1-1 176-15,-1 1-176 0,0 2 272 0,-1 0-48 16,0 3-16-16,0 1 0 0,-2-1-208 0,-2 1 0 15,0 2 0-15,0 0 0 16,0-1 0-16,-1 0 128 0,0-1-128 0,0 0 0 0,1-1 176 0,-1 0-176 16,1-1 192-16,-1-2-192 0,-5-5 0 0,9 6 0 15,0-2 0-15,0 0-192 16,-1-1-272-16,2-3-48 0,0 0-16 0,1-1 0 16,1-2-1760-16,3-1-336 0,1-3-80 0,3 1-8048 0,0-3-1616 0</inkml:trace>
  <inkml:trace contextRef="#ctx0" brushRef="#br0" timeOffset="52321.71">12232 9191 11967 0,'0'0'528'0,"0"0"112"0,9-5-512 0,-2 2-128 16,-7 3 0-16,0 0 0 0,9-5 3616 0,-9 5 688 15,6-4 144-15,-6 4 32 0,4-5-2624 0,-4 5-512 16,0 0-96-16,2-8-32 0,-1 2-272 0,-1 6-64 16,0 0-16-16,0 0 0 0,-4-7-128 0,4 7-32 15,-6-5 0-15,6 5 0 0,-7-3-256 0,7 3-48 0,-9-1-16 0,1 3 0 16,8-2-176-16,-10 7-32 0,0 0-16 0,1 2 0 15,-1 2-160-15,1 2 0 0,0 3 0 0,1 1 0 16,2 1 0-16,1 1 0 16,2-1 0-16,2 2 0 0,2-1-128 0,1-2 128 0,2 0 0 0,1-3 0 15,2-1 0-15,1 1 0 0,2-1 0 0,2-2 128 0,1-1 80 0,0-3 16 16,2 0 0-16,2-3 0 0,1 0-64 0,1-2-16 16,1-1 0-16,1-1 0 0,0-2-144 0,0-1-224 15,-2-2 48-15,1-1 16 16,-1-2-1536-16,-2 1-304 0,-3 1-64 0,-2-2-14000 0</inkml:trace>
  <inkml:trace contextRef="#ctx0" brushRef="#br0" timeOffset="52698.43">10960 9696 19343 0,'0'0'1728'15,"0"0"-1392"-15,0 0-336 0,0 0 0 16,0 0 3648-16,0 0 640 0,0 0 144 0,0 0 32 16,11 0-3312-16,5 0-640 0,1-2-144 0,6 1-32 15,5 0-336-15,3 0 0 0,3-1-160 0,2 0 160 16,1 1 0-16,4-2 176 0,4 1 0 0,5 1 0 0,5-1 272 0,5 1 48 15,5 0 16-15,-1 0 0 0,-4-2 112 0,2 2 16 16,2-1 16-16,2 1 0 0,1 1-96 0,-1 0-32 16,-3 0 0-16,-4 0 0 0,-3-1-112 0,-1 0-32 15,-3-1 0-15,-3 1 0 0,0-1-128 0,-4 2-48 16,-6 0 0-16,-3 2 0 0,-6 0-208 0,-3-2 128 0,-7 0-128 0,-4 1 0 31,-3 0 0-31,-4 0 0 0,-9-1-128 0,0 0 128 16,0 0-688-16,0 0-16 0,0 0-16 0,-8 7 0 15,-3-1-1568-15,-8 3-304 0,-8 1-64 0,-8 2-13520 0</inkml:trace>
  <inkml:trace contextRef="#ctx0" brushRef="#br0" timeOffset="53423.79">11208 10338 32591 0,'0'0'1440'0,"0"0"304"0,0 0-1392 0,0 0-352 0,-8 3 0 0,8-3 0 0,0 0 800 0,0 0 96 15,0 0 0-15,0 0 16 0,0 0-592 0,0 0-128 16,0 0-32-16,0 0 0 0,0 0-160 0,0 0 160 31,0 0-160-31,0 0 160 0,0 0-32 0,0 0-128 0,0 0 192 0,0 0-64 0,0 0 128 0,0 0 32 31,0 0 0-31,0 0 0 0,0 0 48 0,0 0 16 16,0 0 0-16,8-3 0 0,-8 3-160 0,0 0-16 0,0 0-16 0,9-2 0 0,-9 2-160 0,0 0 0 16,8-2 0-16,-8 2 0 0,0 0 0 0,0 0 0 31,0 0 0-31,0 0 0 0,0 0 0 0,0 0 0 0,0 0 0 0,0 0 0 16,0 0-160-16,0 0 160 15,0 0 0-15,0 0-144 0,0 0 144 0,0 0 0 16,0 0 0-16,0 0 0 0,0 0 0 0,0 0 0 0,0 0 0 0,9-5 128 15,-9 5-128-15,9-4 144 0,-2 0-144 0,-1 0 160 16,0-1 176-16,0-1 48 0,1-1 0 0,-1 0 0 16,2-1-32-16,1 0 0 0,-2 0 0 0,1-1 0 15,0-1-80-15,2-2-16 0,0-4 0 0,1 2 0 16,2 0-48-16,-3-1-16 0,2-1 0 0,1-3 0 0,-1 1-192 16,0-1 0-16,2 0 128 0,-1 0-128 0,-1 2 0 0,-1 1-160 15,-3 1 32-15,-1 2 0 0,-1 0-160 0,-2 2-32 16,0 1 0-16,-2 1 0 15,-1 1-64-15,-1 8-32 0,-5-5 0 0,1 1 0 16,4 4-48-16,-7-2-16 0,0 0 0 0,-1 3 0 16,-1 2-112-16,0 3-32 0,1 2 0 0,-1 0 0 0,1 2 320 0,0-1 64 15,2 1 16-15,0 1 0 0,2 0 224 0,0 0 0 16,0-1 0-16,2 1 0 0,1 0 0 0,0 1 0 16,1-1 0-16,1 0 0 0,1-1 0 0,0 0 208 15,1 0-16-15,0 0 0 0,1 0 192 0,2-2 16 16,0 0 16-16,1 0 0 0,0-1-32 0,1 1-16 15,3 0 0-15,1 0 0 0,1-2-80 0,1 2-16 16,1 1 0-16,1-3 0 0,-3 1-64 0,0-1-16 0,-1 0 0 0,1-1 0 16,-1 2 0-16,-1-3-16 0,-1 1 0 15,0-1 0-15,-2 2-176 0,-3-2 160 0,2 2-160 0,-1-1 160 16,-2 0-160-16,1-1 0 16,-5-4 0-16,6 7 0 15,-6-7-320-15,5 6-80 0,1 0-32 0,-6-6 0 16,0 0-1472-16,4 6-288 0,-4-6-64 0,5 6-16 0,-5-6-1104 15,0 0-208-15</inkml:trace>
  <inkml:trace contextRef="#ctx0" brushRef="#br0" timeOffset="53850.93">11773 10198 5519 0,'0'-9'496'0,"0"1"-496"0,-1-2 0 0,1 0 0 16,-1 0 5296-16,0 0 960 0,0 0 192 0,0 1 32 16,-2 2-3696-16,2 0-736 0,-1 0-160 0,2 7-32 0,-2-5-704 15,2 5-128-15,0 0-48 0,0 0 0 0,0 0-336 0,0 0-80 16,0 0-16-16,0 0 0 0,0 0-368 0,-6 7-176 15,3 1 160-15,1 4-160 0,0 4 0 0,0 1 0 0,-1 1 0 0,1 2-160 16,0 1 160-16,0 1-208 16,1 1 80-16,-2-1 128 0,1-1-304 0,0 1 64 15,0 0 16-15,0-1 0 0,-1-3 0 0,1-1 0 0,1-2 0 0,0-2 0 16,1-2 224-16,0-1 0 0,0-10 0 16,0 0-144-16,0 0 272 0,3 9 48 15,-3-9 16-15,0 0 0 0,0 0 176 0,9 3 32 0,-9-3 16 0,10-2 0 16,-2-2 32-16,-1-2 16 0,1-1 0 0,0-2 0 15,1-1 16-15,1 0 0 0,-3 1 0 0,1 2 0 16,-1 1-176-16,-7 6-48 0,7-5 0 0,0 1 0 16,-7 4-64-16,9-3-32 0,-9 3 0 0,0 0 0 0,10 2-160 15,-10-2 160-15,9 2-160 0,-9-2 160 0,9 5-160 0,-9-5 0 16,8 9 0-16,-1-1 0 0,-7-8 0 0,5 10 0 16,-3 0 0-16,-2-10-176 0,2 10 176 0,-2-10-208 15,-1 10 80-15,0-1 128 0,1-9-192 0,-3 9 192 16,3-9-192-16,-6 7 192 0,0 0-272 0,-2-3 64 15,-2 0 16-15,0-2 0 16,-1-1-208-16,-1-1-48 0,-2 0 0 0,-1-1 0 31,-2-3-1504-31,1 1-304 0,-2-1-64 0,3-3-14464 0</inkml:trace>
  <inkml:trace contextRef="#ctx0" brushRef="#br0" timeOffset="54290.86">12792 8902 26719 0,'0'0'1184'0,"-4"-6"240"0,4-3-1136 0,0 9-288 0,0 0 0 0,0 0 0 16,-2-8 2624-16,2 8 480 0,0 0 96 0,0 0 0 0,0 0-1856 0,0 0-384 15,0 0-80-15,0 0-16 0,0 0-352 0,10 2-80 16,-10-2-16-16,12 6 0 0,-1 1-16 0,0 0 0 16,0 2 0-16,1 1 0 15,2 1 16-15,0 3 0 0,1 3 0 0,1 3 0 0,-1 3-144 0,2 3-16 16,-1 4-16-16,1 2 0 0,-2 1-240 0,-1 3 128 15,-2 4-128-15,-2 5 0 16,-2 2 128-16,-1 6-128 0,-2 2 0 0,-4 4 144 0,-3 3-144 0,-4 6 0 16,-1 5 0-16,-5 0 128 0,-4 0-128 0,-4 2-272 15,-3 0 64-15,-2-2 16 16,-4-1-208-16,1-6-48 0,-3-6 0 0,0-1 0 16,-2-2 0-16,-1-4-16 0,-2-3 0 0,-2 0 0 15,-2-3-1024-15,-6-2-208 0,-5-1-32 0,-6-4-10032 0,-5-5-2000 0</inkml:trace>
  <inkml:trace contextRef="#ctx0" brushRef="#br0" timeOffset="54762.64">11089 8939 34095 0,'-11'-9'3024'0,"1"0"-2416"15,2 1-480-15,3 2-128 0,0-1 960 0,2 2 160 0,3 5 32 16,0 0 16-16,-3-7-656 0,3 7-144 15,0 0-32-15,0 0 0 0,-5-4-336 0,5 4 128 16,0 0-128-16,0 0 0 0,0 0 0 0,0 0 0 16,-9 5 0-16,0 3 0 0,-1 2 0 0,0 4 0 15,-1 4 0-15,-1 6 0 0,-2 6 0 0,-2 5-160 16,0 2 160-16,-3 6 0 0,-2 8 0 0,0 4 0 16,-1 5 128-16,0 7-128 0,0 6 208 0,2 3-48 15,2 2-16-15,1 0 0 0,3 0-144 0,2-1 192 0,2-1-192 0,5-2 192 16,5-2-64-16,4-2 0 0,2-4 0 0,3-6 0 15,3-3-128-15,1-2 0 0,2-3 144 0,2-2-144 16,2-4 0-16,1-3 0 0,1-4 0 0,2-2 128 16,2-3-128-16,2-5-128 15,1-3 128-15,3-5-192 0,2-4-112 0,4-3-16 0,4-3-16 0,0-5 0 16,-3-3-1696 15,5-6-336-31,1-7-64 0,6-5-12736 0</inkml:trace>
  <inkml:trace contextRef="#ctx0" brushRef="#br0" timeOffset="55614.43">13250 8384 11055 0,'0'0'480'0,"0"0"112"0,0 0-464 0,0 0-128 15,-3-5 0-15,3 5 0 0,0 0 3584 0,0 0 688 16,0 0 144-16,0 0 16 0,2-8-2960 0,-2 8-608 16,5-9-112-16,0 3-32 0,1-1-16 0,1 0 0 15,1-1 0-15,2 0 0 0,1 1-16 0,0 1-16 16,1-1 0-16,0 1 0 0,3 0-128 0,-3 1-32 16,2 0 0-16,1 1 0 0,1-2-96 0,-2 3-32 15,-2 0 0-15,0 0 0 0,0 1-96 0,0 1-32 0,1 2 0 0,-1 1 0 16,-1 0-128-16,-1 0-128 0,-1 1 192 15,1 1-192-15,-1 2 0 0,-2 2 0 0,-2 0 0 0,-1 2 0 16,-2 1 0-16,-2 1-144 0,-1 2-16 16,-4 1 0-16,-1 0-32 0,-3 3-16 0,-1-1 0 0,0-1 0 15,-1-1 208-15,0 1 0 0,0-2 0 0,0-2 0 16,0-3 0-16,-1 0 0 0,-1-1 0 0,-2-2 0 16,1 0 320-16,0-2-64 0,2 0 0 0,1 0 0 0,0-2 16 0,1 0 0 15,0 0 0-15,2 1 0 0,8-3-80 0,-7 1 0 16,7-1-16-16,0 0 0 0,0 0 64 0,0 0 16 15,0 0 0-15,0 0 0 0,0 0-80 0,0 0-16 16,8 2 0-16,3 0 0 0,3-2 160 0,3 0 48 16,3 0 0-16,2 0 0 0,1-1-80 0,1 0-16 15,0-1 0-15,3 1 0 0,0-1-32 0,1 2-16 16,-1 0 0-16,0-1 0 0,-2-1-32 0,-1 1 0 16,-1 1 0-16,0 0 0 0,-1 0-48 0,-2 0-16 15,-4-1 0-15,-2 1 0 0,0-1 0 0,-4 1 0 16,-2 1 0-16,-8-1 0 0,0 0 0 0,0 0-128 15,8-1 192-15,-8 1-64 0,0 0 48 0,0 0 0 0,0 0 0 0,0 0 0 16,0 0-176-16,0 0 0 0,0 0 0 0,0 0 0 31,-9 3-1392-31,0 0-208 0,1 1-32 0,2 0-17888 0</inkml:trace>
  <inkml:trace contextRef="#ctx0" brushRef="#br0" timeOffset="57390.93">14966 8567 25679 0,'0'0'1136'0,"0"0"240"0,0 0-1104 0,0 0-272 0,0 0 0 0,0 0 0 15,0 0 1664-15,0 0 256 16,0 0 64-16,0 0 16 0,0 0-1104 0,6-8-240 16,1 3-32-16,1 0-16 0,3 2-176 0,4 0-48 15,1-3 0-15,5 2 0 0,2 0 128 0,5 1 0 0,2-1 16 0,2 0 0 16,0 0-112-16,0 2-32 0,0-3 0 0,0 2 0 15,-1-1-128-15,0 2-16 0,-1-2-16 0,1 2 0 16,-2 0-224-16,-1 1 128 0,-1 2-128 0,-3 0 0 16,-1 1 128-16,-1 0-128 0,-1-1 0 0,-2 2 0 0,-3-1 0 0,-2 0 128 15,-1 1-128-15,-2 1 0 0,-11-4-256 0,7 4-112 16,-7-4-16-16,0 0 0 16,0 0-2896-16,-4 10-592 0</inkml:trace>
  <inkml:trace contextRef="#ctx0" brushRef="#br0" timeOffset="57695.03">15387 8531 9215 0,'0'0'816'0,"0"0"-656"16,0 0-160-16,5-7 0 0,-5 7 3552 0,7-8 672 15,-2 2 144-15,2 0 32 0,-1 2-2320 0,2-1-464 16,-8 5-80-16,11-3-32 0,-1 0-560 0,-1 1-112 16,-9 2-32-16,11 0 0 0,-2 0-160 0,-9 0-16 15,10 4-16-15,-2 0 0 0,-8-4-224 0,9 8-32 0,-3 2-16 0,-2 2 0 16,-1 1-48-16,1 4-16 0,-2 1 0 0,-1 3 0 15,-1 4-16-15,-1-1-16 16,-1 0 0-16,-2 3 0 0,0 4-32 0,0 1 0 16,-2 0 0-16,1 0 0 0,-1 1-80 0,1-3 0 0,-2-2-128 0,3 0 192 15,-1-1-192-15,1 0 176 0,-1-3-176 0,2-1 160 16,0-1-160-16,-1-2 0 0,1-4 0 0,1 0 128 16,0-3-128-16,1 0 0 0,0 0 0 0,1-2 128 15,0-2-480 1,1 0-96-16,1-3-32 0,-2-6 0 0,0 0-2080 0,9 4-400 0,-1-2-96 15,2-4-10992-15</inkml:trace>
  <inkml:trace contextRef="#ctx0" brushRef="#br0" timeOffset="58131.74">15779 8960 17503 0,'0'0'1552'0,"0"0"-1232"15,0 0-320-15,0 0 0 0,0 0 2656 0,0 0 480 16,0 0 80-16,0 0 32 0,0 0-1520 0,0 0-320 15,0 0-48-15,0 0-16 0,-6 6-784 0,0 3-176 16,0 1-16-16,-1 2-16 0,-1 2-352 0,1 3 0 16,-1 0 0-16,-1 1 0 0,-1 0 0 0,1-1 0 15,1 1 0-15,-1-1 0 0,-1 2 0 0,2 0 0 0,2-1 0 0,1 0 0 16,-1 0 0-16,1-4 0 0,3-1 0 0,0-2 0 16,1-3 0-16,1-8 0 15,2 9 0-15,-2-9 0 0,5 5 128 0,-5-5-128 16,0 0 128-16,13-3-128 0,-4-2 160 0,4-2-32 0,-1-3-128 0,1-3 192 15,1-4 0-15,0 0 0 0,0-4 0 0,0 0 0 16,-2 0 80-16,1-1 16 0,2-2 0 0,-2-1 0 16,-1 2-32-16,-1 2 0 0,-2 2 0 0,-1 2 0 15,-1 3-96-15,-3 4-32 0,2 2 0 0,-6 8 0 16,4-6 272-16,-4 6 48 0,0 0 16 0,0 0 0 0,0 0-16 0,0 0 0 16,0 0 0-16,3 13 0 0,-2 1-448 0,-2 2 0 15,-1 2-208-15,1 2 64 0,0 1 144 0,0 0 0 16,-1-1-144-16,1-1 144 0,0 1 0 0,1 2 0 15,1-1 0-15,0-1 0 0,0-1 0 0,1-3 0 16,0 1 0-16,1-3 0 0,0 0 0 0,0-2 0 16,2-2 0-16,-3-1 0 0,1 0-208 0,-3-9-32 15,0 0 0-15,7 6 0 16,-7-6-672-16,0 0-144 0,0 0-32 0,9 0-10368 16,-9 0-2096-16</inkml:trace>
  <inkml:trace contextRef="#ctx0" brushRef="#br0" timeOffset="58320.11">15783 9216 31439 0,'0'0'1392'0,"0"0"288"0,0 0-1344 0,0 0-336 16,0 0 0-16,0 0 0 0,0 0 1152 0,8-1 144 0,1-1 48 0,1 2 0 15,-1 1-848-15,3-1-176 16,-3-3-16-16,1 2-16 0,2-1-288 0,-2 0 0 0,1-2 0 0,1 0 0 15,-1 2-1632-15,0 0-224 0,-1-1-64 0,0 0-7936 16,-2 0-1584-16</inkml:trace>
  <inkml:trace contextRef="#ctx0" brushRef="#br0" timeOffset="58885.65">15438 8534 17903 0,'0'0'784'0,"0"0"176"0,0 0-768 0,0 0-192 15,0 0 0-15,0 0 0 0,0 0 1056 0,0 0 160 16,0 0 48-16,0 0 0 16,0 0-688-16,0 0-144 0,10 0-32 0,1 0 0 0,1 0-16 0,0-1-16 15,1-1 0-15,-1 0 0 0,2 1 224 0,4 0 48 16,0-1 16-16,2 0 0 0,-1 0-208 0,1-1-64 15,-2 1 0-15,0 0 0 0,-2 1-256 0,0-1-128 16,-1 1 128-16,-2 0-128 0,-2-1 0 0,0 1 0 16,-1 0 0-16,0 0 0 0,-1 0 0 0,-9 1 0 15,10 0 128-15,-10 0-128 16,9 2-544-16,-9-2-144 0,0 0-16 0,0 0-16 0</inkml:trace>
  <inkml:trace contextRef="#ctx0" brushRef="#br0" timeOffset="59438.49">16405 8476 6447 0,'0'0'272'0,"-5"-4"80"0,0 0-352 0,0-1 0 15,-1 1 0-15,6 4 0 0,-5-3 4064 0,5 3 736 0,-6-6 160 0,6 6 32 32,-6-5-2960-32,1 0-592 15,5 5-112-15,0 0-32 0,-4-4-144 0,4 4-48 16,0 0 0-16,0 0 0 0,-4-4-176 0,4 4-32 0,0 0-16 0,0 0 0 15,0 0-384-15,0 0-80 16,0 0-16-16,-5 6 0 0,2 3-208 0,1 1-32 16,-1 1-16-16,1 2 0 0,0 0-144 0,0 3 0 0,-1-1 0 0,0 4 128 15,1 2-128-15,-1 2 0 0,1 0 0 0,-1 1 0 16,1-1 0-16,0 1 0 0,-1-1 0 0,1 2 0 16,-1-1 0-16,0-1 0 0,0-1 0 0,1-1 0 15,-1-1 144-15,1-1-144 0,0 1 160 0,1-1-160 0,0-3 192 0,-1 0-48 16,2-2-16-16,0-2 0 0,-2-2 32 15,2 0 0-15,0-10 0 0,4 11 0 16,-4-11 96-16,0 0 32 0,3 10 0 0,3-3 0 0,-6-7 96 0,7 5 32 16,0 1 0-16,1-3 0 0,-8-3-16 0,12 0 0 15,0-1 0-15,0 0 0 0,0 0-192 0,1-2-32 16,1 1-16-16,1 0 0 0,-1 0-160 0,1 1 0 16,0-2 0-16,-1 2 0 0,0 0-176 0,0 0-64 0,-1 1-16 0,0 0 0 31,-1 1-448-31,0 1-112 0,-1 2-16 0,1-2 0 15,0 1-1824-15,-1 1-368 0,-1 0-80 0,-1-1-11696 0</inkml:trace>
  <inkml:trace contextRef="#ctx0" brushRef="#br0" timeOffset="59850.14">16800 8945 22111 0,'0'0'1968'0,"0"0"-1584"0,-1-10-384 0,0 2 0 15,0 0 2272-15,1 8 368 0,0-10 80 0,1 1 16 16,1 1-1008-16,1 2-208 0,1-2-48 0,0 3 0 16,-4 5-800-16,10-6-160 0,-1 2-48 0,1-1 0 0,2 1-160 15,-2 1-48-15,0 0 0 0,2 2 0 16,1 2-256-16,2 2 160 0,1-1-160 0,-1 2 128 0,-3 1-128 0,-1 1 0 16,-1 3 0-16,-4 0 0 0,-2 1 0 0,-2 1 0 15,-3 2 0-15,0 1 0 0,-4 1-192 0,-3 1 0 16,-1 2-16-16,-2-1 0 0,-2 2 208 0,0 0-192 0,-1-1 192 0,1 0-192 15,1-4 192-15,-1 1 0 16,2-3 0-16,1-2 0 0,1-2 0 0,2-1 208 0,0 0-32 0,7-7-16 16,-6 5 128-16,6-5 32 15,0 0 0-15,0 0 0 0,0 0-176 0,0 0-16 16,0 0-128-16,0 0 192 0,9 3-192 0,1 0 0 16,1-3 128-16,3 0-128 0,3-2 0 0,3 1 0 15,3 0 128-15,1-1-128 0,1 1 0 0,2 0 0 0,-1 0 0 0,1 1 0 16,-1 1 0-16,-3 0 0 15,-1 0-192-15,0 0 192 16,-1 0-512-16,0 1 0 0,0 2 0 0,-3-1 0 16,1 0-1280-16,-2 2-240 0,-4 0-48 0,-3 1-13216 0</inkml:trace>
  <inkml:trace contextRef="#ctx0" brushRef="#br0" timeOffset="60636.25">14629 9692 19343 0,'0'0'1728'0,"-9"-1"-1392"0,0 0-336 0,1 1 0 16,-1 1 1696-16,0 0 272 0,0 0 48 0,9-1 16 16,-10 4-1136-16,2-3-208 0,1-2-48 0,7 1-16 0,-9-1-352 0,9 1-64 15,-9 1-16-15,9-1 0 16,-9-1 288-16,9 1 48 16,0 0 16-16,0 0 0 0,-6-2 208 0,6 2 32 0,0 0 16 0,0 0 0 0,0 0-112 0,0 0-32 15,0 0 0-15,0 0 0 0,0 0-16 0,0 0-16 31,0 0 0-31,8-2 0 0,2 0-128 0,0 1-32 0,2 1 0 0,4 0 0 0,0 0-128 0,3-1-16 16,1 0-16-16,4 0 0 0,3 0-112 0,2-1-32 16,3 1 0-16,0 0 0 0,0-2-160 0,0 0 0 0,3-1 144 15,3 2-144-15,3 1 128 0,3-1-128 16,3 0 128-16,5-1-128 0,3 0 0 0,1 0 144 16,-1-3-144-16,2 2 0 0,4 1 176 0,4-2-176 15,4 0 160-15,4-1-160 0,-1 1 0 0,4-1 128 0,2 0-128 0,6 0 0 16,5 1 128-16,-1-1 0 15,-2 0-128-15,3 0 192 0,2-1-192 16,3 1 144-16,-1-2-144 0,2 0 128 0,-4 1-128 0,4 0 0 16,3 0 0-16,-5 2 0 0,-4-4 144 0,1 3-144 0,2-1 160 0,-3 0-160 15,-2 1 176-15,-5 1-176 0,-2 0 192 0,1-1-192 16,0 2 240-16,-6-2-64 0,-6 1-16 0,-5 1 0 31,-6 0 32-31,-3 2 0 0,-3-2 0 0,-5 0 0 0,-4 2-48 0,-3 1 0 0,-4-1 0 0,-5 1 0 16,-4 0-144-16,-5-2 192 0,-4 1-192 0,-4 0 192 15,-3 2-64-15,-1-1-128 0,-10 1 192 0,0 0-64 0,0 0-128 0,0 0 0 16,0 0 0-16,0 0 0 0,0 0-320 0,0 0 0 16,0 0 0-16,0 0 0 15,-10-2-496-15,0 2-80 0,1 2-32 0,-2 1 0 16,-2 2-1840-16,-1 0-368 0,-8 1-80 0,-1 1-12464 16</inkml:trace>
  <inkml:trace contextRef="#ctx0" brushRef="#br0" timeOffset="61627.06">15430 10192 7359 0,'0'0'656'0,"0"0"-528"0,0 0-128 0,2-8 0 16,-2 8 5296-16,4-6 1024 0,-1 0 208 0,-3 6 32 16,5-7-4128-16,-5 7-832 0,5-5-176 0,-5 5-16 15,0 0-896-15,0 0-192 0,0 0-16 0,0 0-16 0,0 0-144 0,0 0-16 16,0 0-128-16,0 0 192 0,0 0-64 0,-7 11-128 16,-1 1 176-16,-3 2-176 0,1 4 128 0,-1 0-128 15,-2 1 0-15,0 2 0 0,1-2 0 0,1 1 0 16,0 0 0-16,0 1 0 0,0-1 0 0,1 0 0 15,0-1 0-15,0-1 0 0,1-1 0 0,-1-3 0 16,2 0 0-16,1 0 0 0,0-2 128 0,1-2-128 16,-2-3 0-16,1 0 0 0,7-7 0 0,0 0 128 15,0 0-128-15,0 0 0 0,0 0 128 0,0 0-128 16,0 0 0-16,0 0 0 0,0 0 144 0,8-7-144 16,1-1 0-16,0-3 144 0,0-3 48 0,2-1 16 15,0-3 0-15,2 0 0 0,-1-3-48 0,0 0-16 16,0-3 0-16,1 1 0 0,-1 1-16 0,0 2-128 0,-1 1 192 15,0 3-64-15,-1 0 32 0,0 2 0 0,0 1 0 0,1 2 0 16,-2 1-32-16,0 3 0 0,-2 2 0 16,-7 5 0-16,8-6 16 0,-8 6 0 0,10-2 0 0,-10 2 0 15,0 0-144-15,0 0 0 0,9 9 0 0,-3 1 0 16,-1 2 0-16,-1 2 0 0,-3 4-144 0,1 0 144 0,-1 3-160 16,2 1 160-16,-2 2-128 0,1 2 128 0,0 0 0 0,1-1 0 15,-1 0 0-15,1-2-128 0,1 1 128 16,1-1 0-16,-1-2 0 0,2 0 0 0,0-2 0 15,0-2 0-15,-2 0 0 0,0-2 0 0,1-3 0 0,-1-2 0 16,1-1 128-16,-2-3-128 0,-3-6-160 0,0 0-96 16,0 0-32-16,0 0 0 15,0 0-928-15,0 0-176 0,0 0-32 0,0 0-9648 16,-4-8-1936-16</inkml:trace>
  <inkml:trace contextRef="#ctx0" brushRef="#br0" timeOffset="61878.79">15113 10239 29199 0,'0'0'1280'0,"0"0"288"0,0 0-1248 0,0 0-320 0,3-8 0 0,3 4 0 16,2 1 1088-16,3-1 176 15,3 1 16-15,2 1 16 0,1 0-624 0,2-1-128 0,4 1-32 0,-1 0 0 16,-1 0-240-16,0-2-48 0,1 1-16 0,0 0 0 15,0 0-208-15,1 0 0 0,0 2 0 0,1 1 0 16,-1 1 0-16,-1 0 0 0,0 1 0 0,-1 0 0 16,-2 0 0-16,1 1 0 0,-1-1 0 0,0 1 0 31,-2 0-320-31,1 0-128 0,-5 1 0 0,0-1-16 16,0-1-1984-16,1 0-400 0,0 0-80 0</inkml:trace>
  <inkml:trace contextRef="#ctx0" brushRef="#br0" timeOffset="62523.41">16429 10083 26719 0,'0'0'2368'0,"0"0"-1888"0,7-5-480 0,-7 5 0 15,7-5 2256-15,-7 5 368 16,5-8 64-16,-5 8 0 0,0 0-1552 0,1-8-320 15,-2 1-64-15,-1 0-16 0,-1 1-512 0,-2 0-96 0,-2 1-128 0,0 0 176 16,-4 1-176-16,0 0 0 16,-1 1 0-16,-1 2 0 0,-2 0 192 0,1 1-32 15,-1 1-16-15,-2 2 0 0,-2 2 0 0,1 0 0 16,-1 2 0-16,-1 3 0 0,-1 1-144 0,-1 3 0 0,-2 3 144 0,0 1-144 16,-4 2 0-16,1 1 0 0,-1 1 0 0,4 0 0 15,2 1 0-15,4-1 0 16,1 0 0-16,3 0 0 0,3 0 0 0,0 0 0 0,3 0 0 0,4-1-128 15,1-1 128-15,5 0 0 0,2-2-144 0,4-1 144 16,0-2 0-16,3 1-144 0,3-2 144 0,2-1 0 16,5-1 0-16,1-2 0 0,1-2 0 0,2-2 0 15,1 0 0-15,-2-3 0 0,-1-2 128 0,-1-1-128 16,-3-1 144-16,-1-2-144 0,0-2 128 0,0 0-128 16,-2-3 128-16,0 1-128 0,-4-1 128 0,-2 2-128 0,-2 0 192 0,0-1-64 15,-5-1 0-15,-3 8 0 0,4-9 16 0,-3 0 0 16,-1 0 0-16,-2 1 0 0,-2 1-144 0,0 1 160 15,-2 1-160-15,1 0 160 0,-2 1-160 0,0 0-192 16,-2 2 32-16,1 1 16 0,1 1 144 0,7 0-160 16,-8 2 160-16,8-2-160 0,-7 5 160 0,7-5-128 0,-4 9 128 0,0-2-128 15,4-7 128-15,-1 11-128 16,2-1 128-16,2 1-128 0,-1 1 128 0,1 3 0 16,3 0 0-16,-2 1 0 0,0 2 0 0,1 1 0 15,-1-1 0-15,-1 3 128 0,1 0-128 0,-2 1 0 16,0 2 128-16,-2 2-128 0,0 0 128 0,-2 2-128 0,0-1 128 0,-2 1-128 15,0-2 0-15,0-1 144 0,-1 2-144 0,1-2 0 16,-2 1 128-16,2-1-128 16,0-4 0-16,-1-2 0 0,1 0 0 0,2-2 0 0,-2-3 0 15,3-3-144 1,0-2-288-16,1-2-48 0,0-7-16 0,0 0 0 16,0 0-1968-16,8 0-400 0,1-4-80 0,3-5-11760 0</inkml:trace>
  <inkml:trace contextRef="#ctx0" brushRef="#br0" timeOffset="63154.39">17168 10458 27647 0,'0'0'2448'0,"0"0"-1952"31,0 0-496-31,0 0 0 0,2-8 1728 0,0 0 240 0,-2 1 48 0,0-1 16 0,-1-2-1296 0,-1 0-256 15,-3 0-48-15,1-1-16 0,-2-3-224 0,0 0-32 16,-2 1-16-16,0 0 0 0,0 1 112 0,-2 2 32 16,0 4 0-16,-2-2 0 0,-3 2 176 0,1 0 48 0,0 1 0 0,-1 0 0 15,1 1-96-15,0 2-16 16,-2 2 0-16,0 1 0 0,-1 0-256 0,1 2-144 16,-1 1 160-16,2 2-160 0,-1-1 0 0,0 4 0 0,1 1 0 0,0 1 0 15,0 1-160-15,2 1 160 0,1 4-128 0,1-1 128 16,2 1-144-16,1 1 144 0,2-2-160 0,1 1 160 0,3-1-176 15,2-1 176-15,2 1-192 0,2-2 192 16,-1 0-192-16,2 0 192 0,3-1-192 0,2-1 192 0,2-1-160 0,1-1 160 16,2-4-128-16,1 0 128 0,2-2 0 0,-1-1 0 15,2-3 0-15,3-3-128 0,1 0 128 0,0-4 0 16,-2-1 0-16,0-3 128 0,0-1 64 0,-1-2 32 16,-3-1 0-16,0-2 0 0,-2 1 96 0,1-4 0 31,-2-2 16-31,-1-1 0 0,-4-3 48 0,1-1 0 0,-3 0 0 0,0-1 0 0,-1 1-32 0,-2-1 0 15,0 1 0-15,0 1 0 0,-2 3-80 0,0 1-16 32,-1 1 0-32,-1 5 0 0,0 2-16 0,0 3-16 0,-1 1 0 0,0 2 0 0,-1 0-16 0,2 8 0 15,-2-5 0-15,2 5 0 0,0 0-208 0,0 0 144 16,0 0-144-16,0 0 128 0,0 0-128 0,0 0 0 16,-5 8-160-16,1 3 160 0,0 2-192 0,1 3 48 15,1 2 16-15,1 2 0 0,-2 1 128 0,0 3-192 0,1 0 192 0,2 1-192 16,-1 2 192-16,1 0 0 15,0 1 0 1,1-2-128-16,0-1 128 0,3 0 0 0,-1-2-144 0,2-1 144 16,0-3 0-16,2 1 0 0,2 0-144 0,1-1 144 15,-2-3 0-15,2-1-160 0,1-3 160 0,1-1-128 32,-1-4-256-32,2 0-32 0,0-3-16 0,2 0 0 0,-2-2-464 15,0-2-80-15,2-3-32 0,1-2 0 0,2-3-1328 0,2-1-272 0,-1-6-48 16,1-1-12672-16</inkml:trace>
  <inkml:trace contextRef="#ctx0" brushRef="#br0" timeOffset="63660.64">17609 9782 34959 0,'0'0'1536'0,"0"0"336"0,0 0-1488 0,0 0-384 0,0 0 0 0,0 0 0 16,0 0 816-16,0 0 80 15,0 0 32-15,0 0 0 0,0 0-688 0,0 0-240 16,0 0 144-16,0 0-144 0,0 0 0 0,0 0 0 16,0 0 128-16,0 0-128 0,0 0 0 0,-3 10 0 0,0 0 144 0,0 1-144 15,0 0 0-15,-1 1 144 0,0 2-144 0,1-2 0 16,-1 0 192-16,2 1-64 15,1-1 0-15,1 1-128 0,0-1 224 0,2 0-64 16,1-1-16-16,1-2 0 0,-4-9-144 0,6 11 0 0,1-2 0 0,1-2 0 16,-8-7 0-16,11 4 128 0,0-2-128 0,1-2 0 0,0-2 0 0,0-1 0 15,-1-2 0-15,0-1 0 0,1-2 0 0,0 0 0 16,-2 0 0-16,0-2 0 0,-1-2 320 0,0-1-32 16,-2 1 0-16,0 1 0 0,-2 0 192 0,1 1 32 15,-2 2 16-15,0 0 0 0,-2 0-64 0,-2 8-16 16,1-9 0-16,-1 9 0 0,1-7-96 0,-1 7-32 15,0 0 0-15,0 0 0 0,0 0-64 0,0 0 0 0,0 0-16 0,0 0 0 16,-4 9-240-16,0 2 0 16,1 3 0-16,-1 2-160 0,0 2 160 0,2 1-160 15,0 0 160-15,0 2-160 0,1 0 160 0,1 0-160 16,0-2 160-16,0 0-160 0,1-1-80 0,1 0-16 16,0-1 0-16,1 0 0 15,1-3-208-15,-1-1-48 0,0-2-16 0,1-1 0 16,-2-2-1712-16,-2-8-320 0,0 0-80 0</inkml:trace>
  <inkml:trace contextRef="#ctx0" brushRef="#br0" timeOffset="64133.35">19392 8682 34895 0,'0'0'1536'0,"-2"-6"336"0,-1-1-1488 0,3 7-384 0,0 0 0 0,0-8 0 15,0 8 1216-15,0 0 192 0,0 0 16 0,0 0 16 16,3-7-784-16,-3 7-144 0,0 0-48 0,0 0 0 16,0 0-304-16,0 0-160 0,0 0 160 0,0 0-160 15,0 0 0-15,0 0 0 0,6 7 0 0,-1 2 0 16,-3 0 0-16,-1 3 0 0,0 1 0 0,-1 4 0 15,0 3 0-15,0 2 0 0,0 1 0 0,1 2 0 16,-1-1 0-16,0 2-128 0,0 0 128 0,1-1 0 16,-1-2 0-16,1 2 0 0,1 1 0 0,0-2 0 15,-1-2-512 1,1 0 16-16,0-1 0 0,0-2 0 0,0-4-1232 0,0 1-240 0,0-2-48 0,0-1-13696 0</inkml:trace>
  <inkml:trace contextRef="#ctx0" brushRef="#br0" timeOffset="64402.41">19093 8920 27647 0,'-9'-6'2448'0,"9"6"-1952"16,0 0-496-16,0 0 0 0,0 0 2128 0,0 0 336 15,0 0 64-15,0 0 16 0,12 3-1456 0,3-1-272 0,4 0-64 0,5 1-16 16,4 1-288-16,4-2-64 0,2-1-16 0,2 0 0 15,1-2-208-15,0-1-32 0,-1-2-128 0,0 1 192 16,1 0-192-16,-1 0 0 0,-2-1 0 0,1 3-160 16,-1 0-96-16,-1 2 0 15,1 1-16-15,-2-1 0 0,-2 1 16 0,-3 0 16 0,-1 0 0 0,-4 1 0 16,-4 1-400 0,0-1-96-16,-3-1-16 0,-1-1 0 0,-6 0-1664 0,1 0-336 0,-9-1-64 0</inkml:trace>
  <inkml:trace contextRef="#ctx0" brushRef="#br0" timeOffset="66459.56">21400 8225 19343 0,'0'0'848'0,"0"0"192"0,0 0-832 0,0 0-208 15,0 0 0-15,0 0 0 0,0 0 1648 0,0 0 272 16,0 0 64-16,0 0 16 0,0 0-1392 0,0 0-288 15,-4-5-48-15,4 5-16 0,0 0-256 0,0 0-304 16,-7-3 64-16,7 3 16 0,-4-5-64 0,4 5-16 0,-7-5 0 0,3 0 0 16,4 5 304-16,0 0 0 15,-7-6 0-15,7 6 0 0,0 0 480 0,-5-3 160 16,5 3 16-16,0 0 16 0,-4-6 480 0,4 6 112 16,0 0 16-16,-2-7 0 0,2 7-112 0,0 0-16 15,4-7 0-15,0 2 0 0,2-2-336 0,1 1-80 0,2 2-16 0,1 0 0 16,1-3-304-16,3 2-64 0,0 0-16 0,3 1 0 15,-1-1-176-15,1 2-32 0,1 0-128 0,-1 1 192 16,1-1-192-16,-2 2 128 0,-1 1-128 0,-2 2 0 16,-1 2 0-16,-1 0 0 0,-2 1 0 0,0 1 0 15,-3 3 0-15,0 2 0 0,-3 1 0 0,-1 2 0 16,-1 2 0-16,-2 0 0 0,-1 2 0 0,-1 1 0 16,-4 3-144-16,-1-2 144 0,0 2-208 0,-1 0 80 0,-1 0 128 0,1-2-128 15,0-4 128-15,2-2-128 0,-1-1 128 0,1-1 0 16,1 0 0-16,-1-2 128 0,1-1 64 0,1 0 32 15,1-3 0-15,4-6 0 0,-4 7-32 0,4-7-16 16,0 0 0-16,0 0 0 0,0 0-176 0,3 8 128 16,-3-8-128-16,6 7 128 0,2 1-128 0,1-2 192 15,2-2-192-15,1 0 192 0,0 1-192 0,1-1 128 16,0 1-128-16,1 0 128 0,-2 1-128 0,0 0 0 16,-2 2 144-16,0 2-144 0,-1 1 0 0,0 0 0 0,-1 0 0 15,0 1 0-15,-2 0 0 0,1 0 0 16,-3 0 0-16,0 0 0 0,-3-1 0 0,0 0 0 15,-1 0 0-15,0 0 128 0,-1-1-128 0,-2 0 0 16,1 0 128-16,-2 0-128 0,-2 0 160 0,0 0-32 0,-2 1-128 0,-1-2 192 16,-2-2 16-16,1 0 0 15,-1-1 0-15,-3 0 0 0,-2-2 176 0,-2 0 48 16,0-2 0-16,-1-1 0 0,-1-1-112 0,0-1-32 0,0-1 0 0,4-1 0 0,1 1-160 16,3-1-128-16,1-1 192 0,1-1-192 0,2 1 0 15,1-1 0-15,1 1 0 0,1 0 0 16,1-2-416-1,0 1-144-15,1-2-16 0,2-1-16 16,0 3-1088-16,1 5-224 0,2-7-32 0,5 1-16 0,1-2-1136 0,4 1-240 0,3 0-32 0</inkml:trace>
  <inkml:trace contextRef="#ctx0" brushRef="#br0" timeOffset="67134.16">22137 8326 20271 0,'0'0'896'0,"0"0"192"0,0 0-880 0,-6-4-208 0,0-1 0 0,6 5 0 16,-4-6 2880-16,4 6 544 0,-3-8 96 0,0 1 32 16,2 1-2144-16,1 6-416 0,0-9-96 0,3 1 0 15,-1 0-304-15,2 1-48 0,1-1-16 0,1 0 0 16,3 1-64-16,1-2-16 0,1-1 0 0,1 1 0 0,0 0-48 0,1 3-16 15,2-1 0-15,-3 3 0 16,0 0-32-16,-1 2-16 0,-1 1 0 0,0 2 0 16,-10-1-336-16,11 5 0 0,-2 0 0 0,-1 4-192 0,-2 2 192 0,-2 1 0 15,0 2 0-15,-2 3 0 0,-2 0-128 0,-2 3 128 16,-2 2-128-16,-1 1 128 0,-3 0-240 0,-1 5 48 16,-1 1 0-16,-3 0 0 15,1 1-192-15,-2-1-48 0,-2-2 0 0,1-2 0 0,2 0 176 0,-1-3 48 0,0-2 0 0,1-2 0 16,1-1 208-16,1-4 0 15,1-2 144-15,2-2-144 0,-2-1 224 0,3-2-48 16,7-6-16-16,-6 4 0 0,6-4 240 0,0 0 48 16,0 0 16-16,0 0 0 0,0 0-48 0,0 0-16 15,0 0 0-15,7 6 0 0,1-3-256 0,2-2-144 0,2-1 160 0,2 0-160 16,1 0 160-16,4-1-160 0,3 0 160 0,1 0-160 16,-1 0 128-16,2 0-128 15,0 0 0-15,0 1 144 0,1 0-144 0,-1 0 128 16,2 0-128-16,-2 0 128 0,0 0-128 0,-2 0 0 0,-2 0 0 0,-2 0 0 15,-1 0 0-15,-4 1 0 16,-1 0 0-16,-2 0 0 0,-10-1-128 0,10 1 128 16,-10-1 0-16,0 0 0 0,0 0-400 0,0 0-16 15,0 0 0-15,0 0 0 0,0 0-560 0,0 0-112 0,0 0-32 0,0 0 0 16,0 0-2064-16,0 0-400 0,-8 4-96 0</inkml:trace>
  <inkml:trace contextRef="#ctx0" brushRef="#br0" timeOffset="68601.88">22802 8138 10127 0,'0'0'896'0,"0"0"-704"0,-10-2-192 0,2 1 0 0,1-1 2000 0,7 2 368 16,-10-3 80-16,2 1 16 0,8 2-768 0,-8-2-160 15,8 2-16-15,0 0-16 0,0 0-256 0,0 0-48 16,-5-6-16-16,5 6 0 0,0 0-64 0,0 0-16 15,0 0 0-15,6-7 0 0,3 1-160 0,2 2-48 16,-1 0 0-16,5 2 0 0,3 0-80 0,2 0-32 16,2 0 0-16,1-1 0 0,3 1-240 0,-1 1-48 15,1 0-16-15,-1 0 0 16,-1-1-224-16,1 1-32 0,-2-2-16 0,1 1 0 0,0 0-208 0,0 0 144 0,-2 1-144 0,0 1 128 16,-1-1-128-16,-2 1 0 0,-1 0 0 0,-2 0 0 15,-1 0-176-15,-1 1-64 0,-3 1-16 0,-1 0 0 31,-1-1-256-31,-9-1-64 0,0 0-16 0,10 5 0 16,-10-5-112-16,9 5-32 0,-9-5 0 0,0 0 0 16,0 0-512-16,2 9-96 0,-2-9-32 0,-2 10-8384 0,2-10-1680 15</inkml:trace>
  <inkml:trace contextRef="#ctx0" brushRef="#br0" timeOffset="68948.39">23140 8125 3679 0,'0'0'160'0,"0"0"32"0,0 0-192 0,-7-3 0 15,7 3 0-15,-7-3 0 0,2-1 4864 0,5 4 944 16,0 0 176-16,-6-4 32 16,6 4-3984-16,0 0-816 0,0 0-144 0,-6-2-48 0,6 2-416 0,0 0-96 15,0 0 0-15,0 0-16 0,-7-2-176 0,7 2-16 16,0 0-16-16,0 0 0 0,0 0 32 0,0 0 0 31,0 0 0-31,0 0 0 0,-8 2 16 0,8-2 16 0,-6 7 0 0,0-1 0 0,6-6 80 0,-5 9 16 16,-1 0 0-16,2 1 0 0,-2 0-256 0,2 2-64 15,-1 2 0-15,-1 2 0 0,1-1 0 0,-3 3-128 16,1 0 192-16,1 3-64 0,-1 2-128 0,0 2 192 16,1 1-192-16,0-1 192 0,0-1-192 0,0 0 192 15,1-1-192-15,1-2 192 0,-1-2-192 0,1 0 192 16,0-1-192-16,2-1 192 0,0 1-192 0,1-3 0 16,0-2 144-16,0 1-144 0,-1-3 128 0,1 0-128 0,0-3 160 0,1-8-160 15,-1 9 0-15,1-9 0 0,-1 10-208 0,1-10 64 31,0 0-688-31,0 0-128 0,0 0-16 0,0 0-16 0,0 0-2144 0,6 7-448 0</inkml:trace>
  <inkml:trace contextRef="#ctx0" brushRef="#br0" timeOffset="69449.89">23483 8527 31615 0,'0'0'1408'0,"0"0"272"0,0 0-1344 0,0 0-336 16,0 0 0-16,0 0 0 0,-4 9 1024 0,1 2 128 15,0 0 16-15,-2 1 16 0,-3 1-800 0,-2 2-144 16,-1-1-48-16,-1 1 0 0,-2 1-432 0,0-2-80 16,-1-1-32-16,-2 0 0 0,0 2-16 0,-1-2 0 0,0-1 0 0,2 1 0 15,1-1 208-15,0-1 160 16,3-2-208-16,0 0 80 0,1-2 128 0,1-2 0 15,1-1 0-15,3 1 0 0,6-5 240 0,0 0-32 16,0 0 0-16,0 0 0 0,0 0 208 0,0 0 32 16,-6-6 16-16,6 6 0 0,0-8-112 0,4-1-32 0,-1-2 0 0,2 0 0 15,2-4-48-15,2 1-16 16,0-1 0-16,0-2 0 0,2 0-32 0,0-1-16 0,-1 0 0 0,1 2 0 31,1 2-80-31,1 0-128 0,-4 2 176 0,0 1-176 0,0 3 272 0,0 1-48 0,0 3-16 0,-2 0 0 16,-7 4 144-16,0 0 32 15,9-1 0-15,-9 1 0 0,0 0-128 0,10 5-32 0,-10-5 0 0,10 7 0 16,-2 2-224-16,-1 1 0 0,0 0 0 0,0 1 0 16,-2 1-128-16,2 1 128 0,-3 0 0 0,2 2 0 0,-2-1-160 15,0 1 160 1,1 0-128-16,-1 0 128 0,-1 0 0 0,2 1-160 0,-1-1 160 0,0 1 0 0,-1-2-160 0,0-1 160 16,2-1-128-16,-1-1 128 15,0 0-448-15,2 0-16 0,-1-3 0 0,0-1 0 16,-5-7-1760-16,4 6-336 0,-4-6-80 0,0 0-12320 0</inkml:trace>
  <inkml:trace contextRef="#ctx0" brushRef="#br0" timeOffset="69670.63">23321 8734 19343 0,'0'0'1728'0,"-10"-3"-1392"15,2-1-336-15,0 1 0 0,8 3 2928 0,0 0 512 0,-8-3 96 0,8 3 32 16,0 0-2096-16,0 0-432 0,0 0-80 0,0 0 0 16,0 0-736-16,0 0-224 0,0 0 128 0,8-2-128 15,2-1 0-15,2 1-256 0,2 0 64 0,-1 0 0 32,-1 1-336-32,3 1-64 0,-1-2-16 0,2 0 0 0,0 1-784 0,-1 1-144 0,-2 0-48 15,1 0 0-15,-1-1-240 0,1 1-48 0,0 1-16 0,0-1-5024 16,0-1-1024-16</inkml:trace>
  <inkml:trace contextRef="#ctx0" brushRef="#br0" timeOffset="70144.94">24040 8119 13823 0,'0'0'1216'0,"-1"-9"-960"16,1 9-256-16,1-7 0 0,-1 7 4544 0,3-9 848 16,-1 2 176-16,-2 7 48 0,0 0-3536 0,0 0-704 0,4-9-144 0,-4 9-16 15,0 0-784-15,0 0-160 0,0 0-16 0,0 0-16 16,0 0-240-16,0 0 0 0,0 0 0 0,0 0 0 15,0 0 0-15,0 0 0 0,0 0 0 0,-2 14 0 16,0 0 0-16,-1 1-160 0,-4 2 32 0,3 2 0 16,-4 1 128-16,2 1 0 0,1 0-144 0,-1 1 144 15,1 2 0-15,-1 2 0 0,0 0 0 0,0-1 0 0,2-1 0 0,2-1 128 16,-2-1-128-16,2-1 128 0,-1-3 64 0,1 1 0 16,-1-4 0-16,3 0 0 0,-3-3-64 0,2-1 0 15,0-1 0-15,0-2 0 0,1-8 0 0,-1 10 0 16,1-10 0-16,0 9 0 0,0-9-128 0,0 0 192 15,1 9-192-15,-1-9 192 0,0 0-64 0,0 0 0 16,4 8 0-16,-4-8 0 0,0 0 32 0,9 6 0 16,-1-1 0-16,-8-5 0 0,11 2-160 0,0 0 192 15,-2-2-192-15,3 0 192 0,1 0-192 0,0 0 0 16,-2-1-160-16,1 0 160 16,1 0-736-16,4 0-48 0,0-2-16 0,1 2 0 15,0 0-1968-15,1 0-400 0,5-1-80 0</inkml:trace>
  <inkml:trace contextRef="#ctx0" brushRef="#br0" timeOffset="70398.35">24529 8494 19343 0,'0'0'1728'0,"0"0"-1392"0,4-5-336 0,-4 5 0 0,6-8 2864 0,-6 8 496 0,5-7 96 0,-5 7 32 0,5-6-1376 0,-5 6-256 31,0 0-64-31,0 0-16 0,0 0-784 0,0 0-160 0,2-7-16 0,-2 7-16 16,0 0-256-16,0 0-48 0,0 0-16 0,0 0 0 0,0 0-336 0,0 0-144 15,0 0 128-15,-6 8-128 0,2 2 0 0,0 2 0 16,-1 1-144-16,1 3 144 0,-1 0-192 0,2 3 192 16,1 1-192-16,0 0 192 0,-1 1-272 0,2-1 48 15,0-1 16-15,1 0 0 16,0-1-432-16,1 3-64 0,0 0-32 0,-1 0 0 16,0 1-1344-16,0-1-272 0,0-1-48 0,0-1-7712 15,-1 1-1552-15</inkml:trace>
  <inkml:trace contextRef="#ctx0" brushRef="#br0" timeOffset="71309.64">21402 9369 2751 0,'0'0'256'0,"-6"-5"-256"0,-2 0 0 0,2 0 0 16,-1 3 4128-16,7 2 784 0,-9-3 144 0,2 0 48 15,7 3-3616-15,-8-4-720 0,8 4-128 0,-7-2-48 0,7 2-144 16,0 0-16-16,0 0-16 0,0 0 0 0,-7-3 16 0,7 3 0 15,0 0 0-15,0 0 0 0,0 0 272 0,0 0 48 16,0 0 16-16,0 0 0 0,0 0-160 0,0 0-32 31,0 0 0-31,0 0 0 0,0 0-64 0,0 0-32 0,0 0 0 0,0 0 0 0,8-1 0 0,-8 1 0 16,10 1 0-16,0 0 0 0,0-2-48 0,1 1-16 16,1-1 0-16,4 1 0 0,1 2-80 0,6 0-16 0,4-1 0 0,4 0 0 15,3 0-128-15,2-2-16 16,1-2-16-16,3 0 0 0,1-1-160 0,5 1 160 15,2 0-160-15,7 1 160 0,5-1 0 0,1 1 0 16,1-1 0-16,1 0 0 0,-1-1 96 0,4 3 0 0,5-1 16 0,1 0 0 16,2 0 64-16,-1-2 16 0,-4 0 0 0,5 1 0 15,4-1-16-15,3 2 0 0,0 0 0 16,2-2 0-16,-4-2-96 0,4 3-32 0,2 1 0 16,1-2 0-16,-3 0-208 0,0 1 144 0,0-2-144 0,3 3 128 15,3 0-128-15,-6 0 0 0,-6-1 144 0,-2 1-144 16,-2-1 160-16,0 1-32 0,2 1-128 0,-7-1 192 15,-6 1 0-15,-4 1-16 0,0 0 0 0,-5 0 0 16,-2 1 64-16,-4 1 16 0,-2-1 0 0,-4 0 0 16,-3 0-64-16,-5 0-16 0,-5-1 0 0,-4 0 0 15,-5 0-176-15,-1 1 192 0,-6 0-192 0,-2 0 192 0,-10-1-192 0,7 0 0 16,-7 0 0-16,0 0 0 0,0 0-432 0,0 0 48 31,0 0 0-31,0 0 0 16,0 0-384-16,0 0-80 0,0 0-16 0,-8 6 0 15,-2-1-1088-15,1 1-224 0,-2-1-32 0,-2 1-8784 16,-2-1-1744-16</inkml:trace>
  <inkml:trace contextRef="#ctx0" brushRef="#br0" timeOffset="72224.02">22361 9899 11055 0,'0'0'480'0,"10"-3"112"0,-4-1-464 0,2 1-128 15,0 0 0-15,-8 3 0 0,7-5 3936 0,-7 5 768 16,8-4 160-16,-8 4 16 0,7-3-2832 0,-7 3-560 0,0 0-112 0,0 0-32 15,0 0-576-15,0 0-112 16,0 0-16-16,4-6-16 0,-4 6-160 0,0 0-16 16,0 0-16-16,0 0 0 0,0 0-128 0,0 0-32 15,-8 7 0-15,-2 2 0 0,1 2-272 0,-2 2 160 0,-2 1-160 0,2 3 128 16,-1 1-128-16,0 0 0 0,-1 0 0 0,1 0 0 16,-2 1 0-16,0 0 0 0,2-1 0 0,1 1 0 15,0-1 0-15,1-2 0 0,-1 0 0 0,2-3 0 0,-1-1 0 0,1-1 0 16,1-1 0-16,3-3 0 0,0-1 160 0,5-6-160 15,0 0 192-15,0 0-192 0,0 0 0 0,0 0 0 16,0 0 0-16,0 0 0 0,0 0 0 0,0 0 0 16,0 0-192-16,9-8 48 0,1 1 144 0,2-3 0 15,-1-1 0-15,3-4 0 0,1-1 0 0,0-1 0 16,2-1 0-16,0-1 128 0,1 1-128 0,-2-1 128 16,0 0-128-16,0 0 128 0,1 0 112 0,0 3 16 15,0 1 16-15,-1 1 0 0,0 2 0 0,-2 1 0 16,-2 1 0-16,0 3 0 0,-2 0-112 0,0 3-32 0,0 0 0 15,-2 2 0-15,-8 2-128 0,0 0 128 0,0 0-128 16,0 0 128-16,0 0-128 0,8 5 0 16,-8-5 0-16,6 12 0 0,-4 1 0 0,-2 2-176 15,0 1 48-15,-2 1 0 0,1 3 128 0,0 1-128 0,0-2 128 0,-1 0-128 16,1 1 128-16,1 0 0 0,0-1 0 0,0-1-128 16,1 1 128-16,2-1 0 0,-1-3 0 0,2-1 128 15,0-1-128-15,-1-1 128 0,0-1-128 0,2-1 128 0,0-2-128 0,1-1 0 31,0-2 0-31,-6-5 0 0,7 5-192 0,-1-2-96 0,-6-3-32 0,8 3 0 16,-8-3-608-16,0 0-128 16,0 0-32-16,0 0 0 0,0 0-1472 0,0 0-320 0,6-6-48 0,-6 6-6000 15,1-9-1200-15</inkml:trace>
  <inkml:trace contextRef="#ctx0" brushRef="#br0" timeOffset="72491.14">22200 9863 26719 0,'0'0'1184'0,"0"0"240"0,0 0-1136 0,0 0-288 0,0 0 0 0,0 0 0 16,0 0 1808-16,0 0 304 0,0 0 64 0,8-2 16 16,1-1-1712-16,2 2-352 0,2 0-128 0,3 1 0 31,4-1 192-31,1 0-192 0,2 1 192 0,5 0-192 0,0-1 384 0,4 0-16 15,2-1-16-15,-1 0 0 0,-2 0-32 0,-2 1-16 0,-2 0 0 0,-3-1 0 16,-1 1-304-16,-1 0 0 0,-1 1 0 0,-2 1 0 31,-1 0-656-31,-3 1-48 0,-1 0 0 0,0 0 0 0,-2 1-1712 16,-2-1-336-16,-10-2-80 0</inkml:trace>
  <inkml:trace contextRef="#ctx0" brushRef="#br0" timeOffset="73166.97">23454 9787 16575 0,'0'0'736'0,"10"-2"160"0,-1-2-720 0,0 2-176 15,-9 2 0-15,10-4 0 0,-3-1 4912 0,0 1 944 16,-2 0 192-16,-5 4 32 15,0 0-4592-15,6-6-912 0,-3-3-192 0,-3 9-48 0,0 0-336 0,-1-7 0 16,-1-2 0-16,-1 3 0 0,-3 2 0 0,-1 1-240 0,0-1 48 0,-2 2 0 16,-2 2 192-16,-2 1 0 15,-3 1 0-15,-1 2 0 0,-4-1 0 0,-1 1 0 16,-2 2 0-16,-2 2 160 0,0-1-160 0,0 3 192 0,-1 2-192 16,2 1 192-16,0 2-192 0,0 0 160 15,1 1-160-15,3 0 160 0,3 1-160 0,2 0 0 0,0 1 0 16,5 0 0-16,1 0 0 0,3 0 0 0,3-1 0 0,2 0 0 15,0-3-176-15,5 1 176 0,1 0-128 0,3 0 128 16,0 1 0-16,2-1 0 0,3-1 0 0,4-1 0 16,-2 0 128-16,4-2-128 0,0-2 128 0,1 0-128 0,1-2 144 15,0-2-144-15,-1 0 192 0,-1-3-192 0,1 0 208 16,-1-1-64-16,-1-1-16 0,-2-1 0 0,-2-2 48 0,0 0 0 16,-4-2 0-16,0 1 0 0,-2-2 32 0,-2 0 16 15,-2-2 0-15,-1-1 0 0,-1 0-64 0,-1-1-16 16,-1 1 0-16,-1-1 0 0,-3-1-144 0,0 0 0 15,-3 0 0-15,1 2 0 0,0 1-288 0,0 3 64 16,-1-1 16-16,2 3 0 0,0 1 80 0,1-1 128 16,-2 2-208-16,7 1 80 0,0 0 128 0,0 0 0 15,-8 1 0-15,8-1 0 0,0 0 0 0,0 0-128 0,0 0 128 0,-5 9-128 16,3 0 128-16,1 1 0 0,0 0-144 0,1 1 144 16,0-1 0-16,0 3 0 0,0 2 0 0,0 3 128 15,0 0 192-15,0 0 16 16,-2 1 16-16,2 0 0 0,-1-1 16 0,1 1 0 15,0 2 0-15,0-1 0 0,-1-2-112 0,1 2 0 16,0 0-16-16,0 0 0 0,0-3-240 0,0 1 128 0,0-1-128 16,0-1 0-16,0-2 160 0,0 0-160 0,0-3 160 0,0 0-160 15,0 0 0-15,1-3-320 0,-1-8 64 0,4 10 0 32,-4-10-624-32,5 9-112 0,-5-9-32 0,8 6 0 15,-8-6-1616-15,11 1-336 0,-1-4-64 0,3-1-7120 0,1-5-1424 0</inkml:trace>
  <inkml:trace contextRef="#ctx0" brushRef="#br0" timeOffset="73782.24">23752 10308 18431 0,'27'-3'816'15,"-10"0"160"-15,2-2-784 0,3 1-192 0,1-2 0 0,0 0 0 0,-1-3 1856 0,-1 0 320 16,-1 0 64-16,-1-1 0 0,-2-1-832 0,1 0-160 16,-1 0-32-16,-1-1-16 15,-4 0-208-15,0-1-32 0,-2 0-16 0,-1 0 0 0,-2-2-208 0,-1 0-32 16,-2 0-16-16,-2-1 0 0,1 3 64 0,-3 1 16 15,-4 0 0-15,1 1 0 16,-1 1-128-16,-1-1-32 16,-1 2 0-16,-1 1 0 0,-1 1-192 0,0 1-32 15,-2 1-16-15,0 1 0 0,-1 2-80 0,0 0-16 16,0 2 0-16,-4 2 0 0,2 1-272 0,-1 3 0 16,0 2 0-16,-1 0 0 0,0 0 0 0,-2 2 0 15,1 2-128-15,1 2 128 0,-2 2-144 0,3-1 144 0,-3 1-128 0,4 0 128 16,2 2-128-16,2-1 128 0,0 1-128 0,3-2 128 15,1-1 0-15,2-1-128 0,1 3 128 0,2-3 0 16,2-2 0-16,1 0-160 0,3 0 160 0,1-1 0 16,2-1-176-16,2-1 176 0,-1-1-160 0,2-3 160 15,3 1-144-15,-1-2 144 0,3-2-128 0,-2-1 128 16,1-1 0-16,1-2 0 0,-1 0 0 0,1-3-128 0,-1-1 128 0,0-3 0 16,0-2 0-16,1-2 128 0,-1-1-128 0,1-2 176 15,-1-5-176-15,0-2 192 0,-2-2-48 0,0-2 0 16,0-1 0-16,-2-1 0 0,-5 1 48 0,2-2 16 15,0 1 0-15,-2 2 0 0,-2 0 96 0,-1 3 16 16,1 2 0-16,-3 2 0 0,0 4-128 0,-2 2 0 16,0-1-16-16,0 4 0 0,0 1-32 0,-1 2 0 15,-1 1 0-15,2 7 0 0,-2-7-144 0,2 7 160 16,0 0-160-16,0 0 160 0,0 0-160 0,0 0 0 16,-7-3 0-16,7 3 0 0,0 0 0 0,-9 7-144 0,2 2 144 0,0 3-208 15,2 1 48-15,-1 3 16 0,-1 2 0 0,0 3 0 16,0 1 144-16,1 1-160 0,-1 1 160 0,1 1-160 15,1 0 160-15,1 0-128 16,-1 0 128-16,2-1-128 0,1 0 128 0,3-2 0 16,-1 0 0-16,2-2 0 0,0-1-160 0,3 0 160 0,0-2-192 0,2-1 192 15,-2-4-432-15,3-2 32 0,1-1 0 0,-1-3 0 32,1-1-304-32,1-2-48 0,0-2-16 0,1-1 0 15,1-2-592-15,1-3-128 0,3-2-32 0,1-2-9632 0,0-3-1936 0</inkml:trace>
  <inkml:trace contextRef="#ctx0" brushRef="#br0" timeOffset="74159.73">24541 9529 12895 0,'0'0'1152'0,"0"0"-928"16,0-7-224-16,0 7 0 0,2-9 5376 0,-2 9 1040 16,0 0 208-16,0 0 32 0,5-7-4624 0,-5 7-944 0,0 0-176 0,0 0-32 15,0 0-688-15,0 0-192 16,0 0 0-16,0 0 128 0,0 0-128 0,0 0 0 16,0 0-176-16,0 0 176 0,-10 1-320 0,0 3 48 15,-1 1 0-15,-1 5 0 0,-2-1 144 0,1 1 128 16,1 0-192-16,1 1 192 0,0 0 0 0,0 1 0 0,1 1 0 0,1 0 0 15,2-4 352-15,0 1-32 0,2-1 0 16,1 1 0-16,1-2 112 0,3-8 16 0,-1 8 0 16,1-8 0-16,2 9-64 0,1-2 0 0,2-1 0 0,-1 1 0 15,-4-7-384-15,11 4 0 0,1-1 128 0,0 0-128 16,2-2-240-16,1 0-80 0,3 0 0 0,-1-1-16 16,1 0-688-16,1 0-128 15,-1 0-16-15,1 0-16 0,0 0-1792 0,-1 1-352 16,0-2-80-16</inkml:trace>
  <inkml:trace contextRef="#ctx0" brushRef="#br0" timeOffset="74411.72">24776 9620 11967 0,'-6'-7'1072'0,"6"7"-864"15,-6-4-208-15,2-2 0 0,-1 2 2880 0,1-1 544 16,1 1 96-16,3 4 32 0,-6-6-1088 0,2 2-224 16,-1 0-32-16,5 4-16 0,-6-5-800 0,6 5-176 0,-6-3-16 0,6 3-16 15,0 0-464-15,0 0-80 16,-6-2-32-16,6 2 0 0,0 0-224 0,0 0-32 0,0 0-16 0,0 0 0 15,0 0-144-15,0 0-48 16,0 0 0-16,-2 12 0 0,3 1-16 0,-1 0 0 16,0-1 0-16,0 4 0 0,1 2-128 0,-1 1 0 0,-1 1 0 0,1 0 0 15,0 0 0-15,0 0 0 16,0 0 0-16,0 0 0 16,-1-2-608-16,-1-1 0 0,2 0 0 0,-2-1 0 15,-2 0-2112-15,-2-1-416 0,0-2-96 0,-4-2-16 0</inkml:trace>
  <inkml:trace contextRef="#ctx0" brushRef="#br0" timeOffset="76194.19">6871 12553 3679 0,'0'0'320'0,"0"0"-320"0,0 0 0 0,4-6 0 0,-4 6 2016 0,2-9 336 16,-2 1 64-16,-1 1 16 0,0-1-576 0,-1 0-96 15,-1 0-32-15,1 1 0 0,2 7-240 0,-3-11-48 0,0 0-16 0,-1 2 0 16,0 0-320-16,1 1-64 16,-2 1-16-16,1 0 0 0,-1-1-144 0,1 2-48 0,0-1 0 0,-2 2 0 15,1-1-80-15,-1 2-32 0,-2-1 0 0,1 2 0 16,-1 0-288-16,-1 1-64 0,0-1-16 0,-1 3 0 16,-1 2-112-16,-2 1-32 15,-1 2 0-15,-3 3 0 0,0 2-208 0,-2 2 144 16,-1 2-144-16,-2 4 128 0,-1 2-128 0,-2 1 0 0,-1 1 0 15,-1 1 0-15,3 2 0 0,1 0 0 0,1 0-128 16,3 0 128-16,4-1 0 0,2 0 0 0,0-1-144 0,5-1 144 16,2-1 0-16,4-1 0 0,1 0 0 0,4-1 0 15,3-3 0-15,4 1 0 0,3-1 0 0,3-1 0 16,4 0 240-16,5-3-48 0,6-1-16 0,3-3 0 16,1-4 48-16,3-2 16 0,-2-2 0 0,3 0 0 0,0-3 96 0,3-2 32 15,1-1 0-15,2-3 0 0,2-1 0 0,0-1 0 16,0 0 0-16,-5-2 0 0,-6-1 16 0,-2-1 0 15,-3 1 0-15,-3 1 0 0,-1 0 64 0,-3-2 0 16,-2 0 16-16,-3 1 0 16,-3-1-48-16,-1 2-16 0,-6 0 0 0,-2 0 0 0,-3 0-32 0,-2-1-16 15,-5 1 0-15,-2 1 0 0,-4-1-48 0,-4 0-16 16,-4-2 0-16,-2 3 0 0,-5 2-288 0,0 2 0 16,-3 1-176-16,-3 3 176 15,-3 0-448-15,-1 3 32 0,-2 1 0 0,2 2 0 16,1 3-80-16,2-1-16 0,3 2 0 0,4 0 0 15,3 3-1600-15,0 0-320 0,6 1-64 0,-1-1-8544 16,4-4-1712-16</inkml:trace>
  <inkml:trace contextRef="#ctx0" brushRef="#br0" timeOffset="76555.41">7149 12043 27647 0,'-8'-10'2448'16,"-1"-1"-1952"-16,0 0-496 0,1 0 0 0,0 1 2240 0,1 2 336 16,-2 1 80-16,1 1 16 15,-2 1-1648-15,1 0-320 0,-3 1-64 0,2 1 0 0,1 0-320 0,-3 2-48 32,1 1-16-32,1 1 0 0,0 3-64 0,0 1 0 0,-2 3-16 0,1 3 0 0,1 2-176 0,-1 4 0 15,-2 2 0-15,1 5 0 0,-2 3 0 0,1 6 0 16,-2 6 0-16,1 3 0 0,0 5 0 0,-2 5 0 15,0 7 0-15,-1 5 0 0,1 4 0 0,0 2 0 16,1 2 0-16,1-1 0 0,3 1 0 0,1-5 0 16,1-6 0-16,2-2 0 0,1-3 0 0,0-2 0 0,1-5 128 0,0-2-128 15,1-1 160-15,1-4 0 16,-2 0 0-16,1-3 0 0,1-6-160 0,-2-2 0 0,1-2 0 0,0-3 0 16,1-4-160-16,0-2-16 15,1-1 0-15,-1-1 0 16,2-5-1856-16,1-1-368 0,1-3-80 0,-1-9-8192 15,0 0-1632-15</inkml:trace>
  <inkml:trace contextRef="#ctx0" brushRef="#br0" timeOffset="77184.78">7453 13335 27647 0,'-7'-8'2448'0,"1"2"-1952"16,0 0-496-16,-1 0 0 0,0 1 2096 0,2-1 320 16,0 1 64-16,1 0 16 0,-1 1-1728 0,-1 0-352 15,6 4-64-15,-8 0-16 0,-2 2-336 0,2 2 128 16,0 3-128-16,-1 2 0 0,-2 2 0 0,-1 4-160 16,0 1 16-16,-1 3 0 0,0 1 16 0,-1 1 0 15,2 0 0-15,1 1 0 0,1 0 128 0,2 0 0 0,-1-4 0 0,1 1 0 16,0-1 0-16,2-4 0 0,0-1 0 0,2-1 0 15,1-2 0-15,3-10 0 0,-2 8 0 0,2-8 0 16,0 0 0-16,0 0 0 0,0 0 0 0,0 0 0 16,8-4 0-16,0-2-192 0,0-4 192 0,1-2-192 15,2-5 192-15,0-1-128 0,0-2 128 0,2-2-128 16,-1-2 128-16,0-2 0 0,0 1 0 0,0 0 0 16,0 1 0-16,-1 2 0 0,0 2 128 0,-1 3-128 15,-1 3 192-15,0 2-48 0,-4 1 0 0,1 3 0 16,-1 3 288-16,-5 5 48 0,0 0 16 0,0 0 0 15,0 0-240-15,10 4-32 0,-10-4-16 0,9 12 0 0,-3 1-208 0,0 3 0 32,-2 0 0-32,1 2 0 0,-2 1 0 0,0-1-128 0,2 2 128 0,-1 0 0 0,-1 0 0 0,1-1 0 31,-2 0 0-31,1 0 0 0,2 0 0 0,-1-1 0 0,0 0 0 0,1-2 0 0,-2-2 0 0,1-1 0 0,1 0-128 0,-2-1 128 31,-1-2-400-31,2-1-32 0,-4-9 0 0,4 7 0 16,-4-7-1616-16,0 0-320 0,0 0-64 0,0 0-11904 0</inkml:trace>
  <inkml:trace contextRef="#ctx0" brushRef="#br0" timeOffset="77373.53">7222 13561 34143 0,'0'0'1520'0,"0"0"304"0,0 0-1456 0,0 0-368 0,0 0 0 0,0 0 0 15,0 0 608-15,0 0 48 0,0 0 16 0,0 0 0 16,8-4-672-16,2-1 0 0,2 2 0 0,3 0 0 16,1-2 0-16,1 1-144 0,1-1 144 0,1 0-160 15,1-1-144-15,0 2-16 0,0 1-16 0,2-2-10160 16,1-1-2048-16</inkml:trace>
  <inkml:trace contextRef="#ctx0" brushRef="#br0" timeOffset="77703.46">8276 12623 11055 0,'0'0'480'0,"0"0"112"0,0 0-464 0,0 0-128 0,0 0 0 0,0 0 0 15,0 0 6560-15,0 0 1296 0,0 0 256 0,0 0 48 16,0 0-6352-16,8-4-1264 0,2 2-256 0,0 0-48 16,0 0-240-16,1 1 0 0,1 0 0 0,0-1 0 0,0 1 0 0,1-1 0 15,0-1 0-15,-1 0 0 16,2 0-352-16,-3 1-112 0,0 0-32 0,-2 0 0 15,0 1-1856-15,0 2-368 0,-9-1-80 0,9 2-11936 16</inkml:trace>
  <inkml:trace contextRef="#ctx0" brushRef="#br0" timeOffset="77923.91">8216 12865 24879 0,'0'0'2208'0,"-8"2"-1760"16,0-1-448-16,8-1 0 0,0 0 2176 0,0 0 336 15,-7 2 80-15,7-2 16 0,0 0-1520 0,0 0-320 16,0 0-48-16,0 0-16 0,0 0-416 0,12 5-96 16,0-1 0-16,2-1-16 0,1-1 96 0,3 0 32 15,1-2 0-15,2-2 0 0,3 1-80 0,-1 0-16 0,0 0 0 0,-2 0 0 16,-1-1-208-16,-3 0 0 16,-1-2 0-16,-1 3 0 0,-2-1-128 0,-1 1-128 15,-1 0-32-15,-1 0 0 16,0 0-1280-16,-1 1-256 0,-9 0-48 0</inkml:trace>
  <inkml:trace contextRef="#ctx0" brushRef="#br0" timeOffset="79151">9935 12300 15663 0,'0'0'1392'0,"-7"-2"-1120"0,2-1-272 0,5 3 0 0,-6-5 2864 0,6 5 512 15,0 0 96-15,-3-4 32 0,3 4-2064 0,0 0-416 32,0-8-64-32,2 2-32 0,3 0-336 0,0 1-64 0,3-2-16 0,2 1 0 0,1-1-32 0,3-1-16 15,3-1 0-15,0 2 0 16,1-1 160-16,0 0 16 0,2 2 16 0,2-1 0 0,0 2-64 0,0 1-16 15,0 1 0-15,-1 1 0 0,-3 1-208 0,-2 2-48 16,-1 1-16-16,-2 2 0 0,-2 2-128 0,-1 1-32 0,-3 0 0 0,-1 3 0 16,-3 1-144-16,-2 2 0 0,-2 2 144 15,-1 1-144-15,-4 3 0 0,-1 2 0 0,-3 2 0 0,-3 1 0 16,-2-1 0-16,0-1 0 16,-2-1 0-16,0 0 0 0,-2-2 0 0,2-2 0 0,-1-1 0 0,3-3 0 15,1-1 128-15,3 0 0 0,0-2 0 0,3-1 0 16,1-3 32-16,7-6 16 0,-6 7 0 0,6-7 0 15,0 0 16-15,0 0 16 0,0 0 0 0,0 0 0 0,0 0-48 16,7 8-16-16,1-3 0 0,1 0 0 0,2-2-144 0,1 0 0 16,1 0-192-16,2 1 192 0,1-2-128 0,-1 1 128 31,0 2 0-31,0 0 0 0,-2 1 0 0,-1 1 0 0,0 2 0 0,-2 1 0 0,-1 1 0 0,-3 1 0 16,0-1 0-16,-2 1 0 0,0 0 0 0,-3 2 0 15,-3-1 0-15,-3-1 0 0,-1-1 0 0,-3 0 0 16,-3 0 128-16,-2 0-128 0,-5 0 256 0,-1 0-16 15,-2-1-16-15,-1-1 0 0,-1-3 64 0,0 0 16 16,1-3 0-16,1 0 0 16,1-1-64-16,1 1-16 0,0-3 0 0,2-1 0 0,1-2 0 0,1 1 0 15,2-1 0-15,1 0 0 0,1-3-224 0,1 1 0 16,0-1-192-16,1-1 192 16,-1 0-752-16,2-1-32 0,0 0-16 0,1 2 0 15,2 0-2080-15,4 1-400 0,2 5-96 0</inkml:trace>
  <inkml:trace contextRef="#ctx0" brushRef="#br0" timeOffset="79672.09">10553 12333 32303 0,'-5'-10'1424'0,"5"10"304"0,-1-9-1376 0,1 0-352 16,3 1 0-16,0-1 0 0,0 2 1056 0,2-1 144 15,-1 1 16-15,2 2 16 0,0-1-464 0,2 1-80 16,0 0-32-16,1 1 0 0,0 0-160 0,1 0-48 16,-1 2 0-16,1 1 0 0,0 0-64 0,1 1-32 15,-1 1 0-15,1 2 0 0,-1 1-176 0,0 0-48 16,-2 1 0-16,1 2 0 0,-1 2-128 0,-1 2 0 15,-2 1 0-15,-1 3 0 0,0 2 0 0,-1 2 0 16,-3 0-224-16,-2 2 80 0,-3 1-128 0,-1 1-32 16,0 3 0-16,-4-2 0 0,-2 1-80 0,-2 0 0 15,-1 2-16-15,-2-4 0 16,0-2 192-16,0-1 32 0,2-3 16 0,0 0 0 16,-1-3 368-16,4-2 80 15,-3-3 16-15,4 0 0 0,2-3 32 0,0 0 16 0,1-1 0 0,8-5 0 16,-7 5 16-16,7-5 0 0,-6 2 0 0,6-2 0 15,0 0-176-15,0 0-48 0,0 0 0 0,0 0 0 0,0 0 16 16,0 0 0-16,0 0 0 0,0 0 0 0,10 1-32 0,0 0 0 16,1-2 0-16,2 1 0 15,2-1-128-15,3 1 0 0,2-1 0 0,1 1 0 0,-1 0 0 0,2 0 0 16,-1 0 0-16,-1 0 0 0,-1 1 0 0,0-1-192 16,-2 1 64-16,1-1 128 15,-1 0-848-15,1 0-48 0,1 0-16 0,-2 0 0 16,3-1-2352-16,2-1-480 0</inkml:trace>
  <inkml:trace contextRef="#ctx0" brushRef="#br0" timeOffset="79986.82">11298 12232 27647 0,'0'0'1216'0,"-6"-4"256"0,1-2-1168 0,5 6-304 16,-4-5 0-16,4 5 0 0,0 0 2240 0,0 0 400 15,0 0 80-15,3-8 16 0,1 3-1920 0,4 0-384 16,1 1-80-16,2-1-16 0,3 2 0 0,3 0 0 16,0 1 0-16,3-2 0 0,1 1 192 0,2 0 48 0,1-1 0 0,4 2 0 15,0 0-144-15,2 0-32 0,0-2 0 0,-3 1 0 16,0 0-192-16,-3 0-32 0,-2-1-16 0,-1 2 0 15,-3 0-160-15,0 0 0 0,-2 2 0 0,-1 0 128 16,-3 0-128-16,0 1-144 0,-1 0 144 0,-2 1-208 16,-9-2-480-16,9 4-80 0,-9-4-32 0,6 6 0 15,-6-6-2192-15,0 0-432 0,0 0-96 0</inkml:trace>
  <inkml:trace contextRef="#ctx0" brushRef="#br0" timeOffset="80238.25">11597 12218 12895 0,'-19'-2'576'0,"7"1"112"0,-2-2-560 0,0 1-128 15,-3 0 0-15,1 1 0 0,0-1 3536 0,2 1 688 16,0 1 128-16,2 0 16 0,0 1-2352 0,2 1-480 16,2 0-80-16,0 1-32 0,1 1-384 0,1 0-80 15,6-4 0-15,-5 8-16 0,-1-2-464 0,3 2-96 16,-1 0 0-16,2 1-16 0,-1 2-80 0,2 2-16 16,1 3 0-16,0 2 0 0,0-1-80 0,1 3-32 0,1 2 0 0,-1 1 0 15,0 0 0-15,0 2 0 16,-1-2 0-16,0 0 0 0,0 1-160 0,-1 0 0 15,-1 2 144-15,-1-2-144 0,-2 0 0 0,1-1 0 0,0-2 0 0,-2 0 0 16,0-2-256-16,-1-1 48 0,0 2 0 0,2-2 0 31,-2-3-304-31,2 2-64 0,0-1-16 0,0-1 0 16,-1 0-2256-16,2-2-448 0,0-3-96 0</inkml:trace>
  <inkml:trace contextRef="#ctx0" brushRef="#br0" timeOffset="80789.64">11702 12734 27231 0,'0'0'1216'0,"0"0"240"0,-7-1-1168 0,7 1-288 16,-8-1 0-16,8 1 0 0,-8 1 1664 0,0 1 256 15,8-2 64-15,-7 2 16 0,7-2-1120 0,-9 6-240 16,2 0-32-16,0 3-16 0,2 0-592 0,-1 2 0 0,-2 1 0 0,2 1 0 16,-2 0 0-16,3 2 0 15,0 0 0-15,1-1 0 0,1-1 0 0,-1 1 0 0,1-1 0 16,1-2 128-16,2-1-128 0,-1-1 0 0,1-9 128 0,0 0-128 15,2 7 0-15,-2-7 144 0,0 0-144 0,0 0 0 16,0 0 144-16,0 0-144 0,9 0 0 0,-9 0 144 16,8-2 16-16,0-3 0 0,0-3 0 0,0-2 0 0,-2-1 96 0,1-1 32 15,-2 1 0-15,2-5 0 0,-2-1-64 0,1-1-16 16,-1 2 0-16,0 0 0 0,-1 1 48 0,1 2 16 16,-2 1 0-16,0 1 0 0,-2 2 48 0,-1 9 0 15,0 0 0-15,0 0 0 0,5-8 96 0,-5 8 32 16,0 0 0-16,0 0 0 0,0 0-256 0,0 0-64 15,0 0 0-15,10 8 0 16,-4 1-128-16,0-1 0 0,-2 1 0 0,-1 1 0 0,1 2 0 0,-1 1 0 16,0 2 0-16,1-1 0 0,-1-2 0 0,0 1 0 15,0 2 0-15,1-1 0 0,-2-2-160 0,1 1 160 16,1-1 0-16,-1-1-144 0,0-1-128 0,-2-1-32 16,1-1 0-16,-2-8 0 15,3 9-576-15,-3-9-112 0,0 0-32 0,0 0 0 16,0 0-2672-16,0 0-528 0</inkml:trace>
  <inkml:trace contextRef="#ctx0" brushRef="#br0" timeOffset="80984.96">11597 12934 16575 0,'0'0'1472'0,"0"0"-1168"0,0 0-304 0,0 0 0 0,0 0 3888 0,0 0 720 16,0 0 128-16,0 0 48 0,0 0-3504 0,0 0-688 15,8-6-144-15,2 1-16 0,0-2-288 0,2 2-144 16,1-1 160-16,2 1-160 0,1-1 384 0,0 1 0 15,1-1-16-15,-1 1 0 16,0-2-368-16,-3 2 0 0,0-2 0 0,-1 2 0 16,-1 0-1792-16,-1 0-256 0,-1-2-64 0,-3 2-12096 15</inkml:trace>
  <inkml:trace contextRef="#ctx0" brushRef="#br0" timeOffset="82173.67">11066 12201 7359 0,'0'0'656'0,"0"0"-528"15,0 0-128-15,0 0 0 0,0 0 2256 0,0 0 432 16,-5-5 64-16,5 5 32 0,-2-7-1504 0,2 7-320 15,0 0-48-15,2-6-16 0,-2 6-576 0,5-7-112 16,-5 7-16-16,0 0-16 0,6-8 336 0,-6 8 64 16,7-6 0-16,-7 6 16 0,7-7 240 0,-7 7 32 15,7-3 16-15,-7 3 0 0,10-3-112 0,0 1 0 16,0 4-16-16,1-1 0 0,1-1-336 0,1 1-64 0,4 1-16 0,-1 0 0 16,2-1-112-16,3 0-32 0,0 0 0 15,3 1 0-15,2-1-192 0,3 0 0 0,2-1 0 0,3-2-9280 16,3 0-1760-16</inkml:trace>
  <inkml:trace contextRef="#ctx0" brushRef="#br0" timeOffset="83289.28">9778 13471 6447 0,'0'0'272'0,"0"0"80"0,0 0-352 0,-6-5 0 16,6 5 0-16,0 0 0 0,0 0 2240 0,0 0 368 15,-1-7 80-15,1 7 0 0,1-8-1872 0,-1 8-384 0,5-7-80 16,-5 7-16-16,6-6-64 0,1 1-16 0,-2 0 0 0,-5 5 0 16,0 0 320-16,5-7 64 0,-5 7 16 0,0 0 0 15,0 0 144-15,2-7 32 0,-2 7 0 0,-1-8 0 16,1 8-64-16,-5-6 0 0,0 2 0 16,-1 1 0-16,-1 0-176 0,-1 0-32 0,8 3-16 0,-9-2 0 15,-1 1-16-15,1 0 0 0,1 0 0 0,-1 0 0 16,0-1-208-16,0 2-64 0,0 0 0 0,2 0 0 15,-1 0-16-15,8 0-16 0,-7-2 0 0,7 2 0 0,-5 0 16 16,5 0 0-16,0 0 0 0,0 0 0 0,0 0-48 16,0 0 0-16,0 0 0 0,0 0 0 0,0 0-192 0,0 0 144 15,0 0-144-15,0 0 128 0,9 0-128 0,2 0 0 16,0 0 0-16,3 0 0 0,3-1 0 0,2 0 0 16,6 0 144-16,-2 0-144 0,2-2 176 0,4 0-48 15,1 1 0-15,7-1 0 0,3-4 144 0,4 3 32 16,6 2 0-16,4-2 0 0,5 0 16 0,1-2 16 15,0-1 0-15,3 0 0 0,1 1-64 0,7-1-16 16,8 1 0-16,0-1 0 0,-5-3 48 0,3 1 0 16,2 1 0-16,6-2 0 0,3 1-80 0,-2 1-16 15,-2 1 0-15,2 1 0 0,7-1-16 0,-4 0-16 0,0 1 0 0,1-1 0 16,-2 0-32-16,5-1 0 0,1 0 0 0,-2 2 0 16,-4-1-16-16,0 0-128 15,2 2 192-15,-3-1-64 0,-5 2 0 0,-3 0 0 16,-1 0 0-16,-3 2 0 0,1-1 128 0,-2-1 32 0,-5 1 0 15,-4 1 0-15,-7 0-16 0,-3 0 0 16,-1-1 0-16,-5 2 0 0,-3 0-16 0,-2 1-16 0,-1 0 0 0,-7 0 0 16,-6 1-96-16,-5 0-16 0,-3 0 0 0,-4 1 0 15,-5-1 0-15,-2 0 0 0,-2 0 0 0,-9-1 0 16,0 0-128-16,0 0 0 0,0 0 0 0,0 0 0 16,0 0-320-16,0 0-32 0,0 0-16 0,0 0 0 15,-10 3-1664-15,-1 2-336 0,-5-1-64 0,-5 1-9104 16,-6 3-1840-16</inkml:trace>
  <inkml:trace contextRef="#ctx0" brushRef="#br0" timeOffset="84027.81">10901 13912 29887 0,'0'0'1328'16,"0"0"272"-16,0 0-1280 0,0 0-320 0,0 0 0 0,0 0 0 0,0 0 976 0,0 0 144 16,0 0 32-16,0 0 0 0,0 0-592 0,0 0-112 15,0 0-32-15,0 0 0 0,-8 9-224 0,0 2-32 16,0 1-16-16,-2 4 0 0,-1 4-144 0,-1 2 192 15,-2 1-192-15,0 2 192 16,1 4-192-16,-1 0 192 0,0 0-192 0,1 1 192 0,0-1-192 0,0-2 0 0,0 0 144 16,0-3-144-16,0-2 0 0,2-4 144 0,1-1-144 0,3-1 0 15,-2-3 192-15,2-2-192 0,3-3 192 0,4-8-192 16,-5 7 304-16,5-7-48 16,0 0-16-16,0 0 0 0,0 0-64 0,0 0-16 15,0 0 0-15,10-4 0 0,1-4 0 0,1-2 0 16,2-3 0-16,0-3 0 0,0-2-32 0,1-2 0 0,0-4 0 0,0-1 0 15,1-1 16-15,-1 0 0 16,1-2 0-16,0 3 0 0,-1 2-144 0,1 3 0 0,-2 2 0 16,-2 3 128-16,-1 2 16 0,0 3 0 0,-1 0 0 0,-1 4 0 15,-1 2 144-15,-8 4 32 0,0 0 0 0,0 0 0 16,10 1-112-16,-10-1-16 16,0 0 0-16,11 11 0 0,-4 1-192 0,0 3 0 15,-3 1 0-15,-1 3 0 0,0 3 0 0,-1 0 0 0,-1 1 0 0,1 0 0 16,1-1 0-16,-1 1 0 0,-1-1 0 0,1-1 0 0,1-1 0 15,2-2 0-15,-3 0 0 0,2-1 0 0,2-2 0 0,0-3 0 16,0-3 0-16,1-1 0 16,0-2-128-16,0 0 128 0,-7-6-192 0,10 4 192 31,-1-2-640-31,-1-2 0 0,-8 0-16 0,10-3 0 0,-2-3-592 0,0 1-112 0,-1-2-32 0,1-1-9648 16,-1-7-1936-16</inkml:trace>
  <inkml:trace contextRef="#ctx0" brushRef="#br0" timeOffset="84247.15">10676 13980 34143 0,'0'0'1520'0,"0"0"304"0,-4-7-1456 0,4 7-368 0,-1-7 0 0,1 7 0 0,10-4 208 0,1 1-16 0,2-1-16 0,-1-1 0 16,3 1-176-16,2 1 0 0,2-1 0 0,2 2 0 15,-1 0 288-15,2 1 32 16,0 0 0-16,0 1 0 16,1 0 0-16,0 0 0 0,-1 1 0 0,-1 1 0 15,-1 0-320-15,2 0 0 0,2 0 0 0,-1 0 0 32,0 0-496-32,-1 0-144 0,-2 0-48 0,-1-1-9888 0,1-1-1984 0</inkml:trace>
  <inkml:trace contextRef="#ctx0" brushRef="#br0" timeOffset="84847.02">12077 13806 25791 0,'0'0'1152'0,"0"0"224"0,4-7-1104 0,1 1-272 15,-5 6 0-15,6-8 0 0,-4 1 2416 0,-2 7 416 0,1-8 96 0,-1 1 16 16,-2 0-1936-16,-1 1-384 15,-3 2-80-15,1 0-16 0,-4 1 32 0,-2 1 0 16,-3 0 0-16,0 0 0 0,-3 2-96 0,-1 2-16 0,-4 1 0 0,2 3 0 16,-2 0-224-16,0 2-48 0,-2 0-16 0,1 4 0 15,0 3-160-15,-1 2 0 16,1 0 0-16,-2 3-176 0,2 1 176 0,1 3-160 0,2 1 160 16,2 3-160-16,1 2 32 0,1-1 0 0,1 1 0 0,3-3 0 15,0 0-96-15,4-1-16 0,2 1 0 0,4-3 0 16,3-2-16-16,4-1-16 0,2-3 0 0,2 1 0 0,1-3 144 0,1-3 128 15,1-1-192-15,4-1 192 0,-2-3 0 0,2-1 0 16,2-2 0-16,1-1 144 0,0-2 112 0,1-1 32 16,0-2 0-16,-1-1 0 0,-2-2 16 0,0-1 0 15,-2 0 0-15,-2-1 0 0,-2 0-48 0,-1-1 0 16,-1-2 0-16,-1 0 0 0,-3 0-128 0,0-1-128 16,-3 1 192-16,-2 0-192 0,-2-1 0 0,0 2 0 15,-2 1 0-15,-1-1 0 0,-1 1-160 0,0 2-32 16,-2-1-16-16,0 2 0 0,1 1 16 0,-1-1 16 15,-1 4 0-15,0 0 0 0,3 3 176 0,6-3 0 16,-9 4 0-16,2 0 0 0,1 2 0 0,0 1 0 16,2 0 128-16,-1 3-128 0,2 2 0 0,0 3 144 15,-1 0-144-15,2 3 0 0,1 0 224 0,0 2-64 16,0-1-16-16,1 2 0 0,-2 1 112 0,1 1 0 0,-2 0 16 0,2 1 0 16,0 2-80-16,0 0 0 15,-1-2-16-15,1 1 0 0,-1 1-176 0,-1-3 0 0,1-1 0 0,0-1 0 16,0-1 0-16,0-1 0 0,1-2 0 0,-2-1 0 15,1-3 0-15,0-2-272 16,0-1 32-16,1 0 16 16,0-2-544-16,1-8-128 0,0 0 0 0,0 0-16 15,0 0-2272-15,0 0-448 0,6-8-80 0</inkml:trace>
  <inkml:trace contextRef="#ctx0" brushRef="#br0" timeOffset="85460.9">12414 14273 18431 0,'0'0'1632'0,"10"-1"-1312"16,0-2-320-16,1 1 0 0,0-2 2768 0,0-1 496 15,0 1 80-15,0-2 32 0,-3 0-2112 0,-1-2-432 16,-2 0-64-16,-1 0-32 0,-1-2 48 0,-2-1 16 16,0-1 0-16,-2-2 0 0,-3 0 48 0,0 0 16 15,-1 0 0-15,-1 1 0 0,-2 2-208 0,1 0-32 16,-2 0-16-16,-1 0 0 0,-3 3-64 0,1 0-16 15,0 1 0-15,-2 3 0 0,0 1-224 0,0-2-48 0,-1 3-16 0,2 2 0 16,0 1-240-16,0 2 0 0,-3 3 0 0,3 2 0 16,-1 2-128-16,1 2 128 15,-2 2-192-15,3 2 192 0,1 1-224 0,1 1 64 0,-6 19-128 16,10-19 288-16,2 0-160 0,1 0 160 0,2-2-160 16,1 0 160-16,2-2-208 0,1 0 80 0,2-2 128 15,0-2-192-15,1 0 192 0,2-2-192 0,1 0 192 16,2-4-208-16,1-2 80 0,1 0 128 0,2-2-208 0,0-2 16 15,2-1 16-15,-1-3 0 0,1-1 0 16,0-3 176-16,1 0 0 0,-1-1 0 0,2-3 128 0,-3-3 16 0,0 0 16 16,1-3 0-16,-2-2 0 0,-1-4-160 0,-1 0 160 15,-2-4-160-15,-1 1 160 0,-1-2 112 0,-1 2 32 16,-2 2 0-16,1 0 0 0,-3 1-128 0,1 3-32 16,-2 2 0-16,0 3 0 0,0 4 80 0,-2 2 16 15,0 2 0-15,-1 2 0 0,0 8 32 0,0 0 16 16,-1-7 0-16,1 7 0 0,0 0-32 0,0 0 0 15,0 0 0-15,0 0 0 0,0 0-256 0,-7 6 0 16,3 3 0 0,-1 2 0-16,1 3 0 0,1 4-176 0,0 3 176 0,2 0-160 0,-3 0 160 0,2 2-128 15,1 1 128-15,0 2-128 0,-1 1 128 0,2 0 0 0,0 0 0 16,2-1-128-16,-2 0 128 0,2-1 0 16,1-3 0-16,0-1-128 0,2-2 128 0,-1-1 0 15,1-2-144-15,0-2 144 0,1-1-240 0,0-2 32 16,1-1 0-16,-1-3 0 0,1 1-256 15,0-2-48-15,-7-6-16 0,9 3 0 0,-2-2-512 16,1-2-112-16,1-2 0 0,-2-3-16 16,2-3-1408-16,0-4-288 0,1-4-48 0</inkml:trace>
  <inkml:trace contextRef="#ctx0" brushRef="#br0" timeOffset="86094.21">12733 13546 27359 0,'0'0'1216'0,"0"0"240"0,0 0-1168 0,0 0-288 16,0-8 0-16,0 0 0 0,0 8 1168 0,2-8 176 16,-2 8 48-16,0 0 0 0,0 0-432 0,0 0-96 15,0-7-16-15,0 7 0 0,0 0-144 0,0 0-16 16,0 0-16-16,0 0 0 0,0 0 0 0,0 0 0 16,0 0 0-16,0 0 0 0,0 0-400 0,0 0-80 0,-7 4 0 0,1 3-16 15,2 2-176-15,-1 2 0 0,0 1 0 0,2 0 0 31,1 0-160-31,-1 2 160 0,1 2 0 0,1-2-144 0,0 0 144 0,2 0 0 0,0 0 0 16,3-2 0-16,-2-1-128 0,2-1 128 0,2-2-128 0,1 1 128 16,-1-2-224-16,4-2 32 0,-1-1 16 0,0-2 0 15,0 0-144-15,1-2-48 0,0-1 0 0,1-1 0 16,1-2 32-16,0 0 0 0,0-1 0 0,2-2 0 16,-2-1 160-16,1-2 48 0,1-1 0 0,-1 1 0 15,-2-1 128-15,0-1 0 0,-1-1 0 0,-1 0 128 0,0 0 48 0,-1 1 16 16,-3 0 0-16,1 2 0 0,-2 0 160 0,-1 1 32 15,-2 1 16-15,-1 8 0 0,1-9 112 0,-1 9 32 16,0 0 0-16,0 0 0 0,-3-7-64 0,3 7-16 16,0 0 0-16,0 0 0 0,0 0-112 0,0 0-32 15,0 0 0-15,-8 4 0 0,2 2-320 0,1 2 0 16,3 2 0-16,-1 2 128 0,-1 2-128 0,-1 2 0 16,3 2 0-16,0 2 0 0,0-1-128 0,0 3 128 15,2 1-128-15,2-1 128 0,-2-1 0 0,1 0-160 0,0 0 160 0,1-2 0 16,0-3-352-16,1 1 32 31,0-2 16-31,1 1 0 16,0-4-560-16,1-1-112 0,-2-2-32 0,2-2-10880 0,-1 1-2176 0</inkml:trace>
  <inkml:trace contextRef="#ctx0" brushRef="#br0" timeOffset="86841.2">14770 12237 8687 0,'0'0'384'0,"-4"-9"80"0,0-2-464 0,-1-1 0 16,1-2 0-16,0 2 0 0,-1 0 0 0,2 0-192 0,0 0 16 0,3 0 0 16,-5 0-336-16,3 1-64 0</inkml:trace>
  <inkml:trace contextRef="#ctx0" brushRef="#br0" timeOffset="88009.49">14867 11914 25279 0,'0'0'1120'0,"5"-6"224"0,-5 6-1072 0,2-9-272 0,1 2 0 0,-3 7 0 16,4-7 544-16,-1 0 48 0,-1 1 16 0,-2 6 0 15,2-6-224-15,1-1-32 0,-2 1-16 0,-1 6 0 16,0 0 112-16,0 0 0 0,-3-8 16 0,0 2 0 0,0 1 16 16,-2 1 0-1,1 0 0-15,0 0 0 0,-3 1-192 0,7 3-32 0,-9-3-16 0,0 2 0 0,0 1-240 0,-1 0 176 16,-1 0-176-16,-1 1 160 0,-4 2-160 0,1-1 0 16,-1 0 0-16,-1 1 0 0,-1 1 0 0,1-1 0 15,-1 1 0-15,3 1 0 0,-3-1 0 0,3 0 192 16,-1 1-192-16,2-1 192 0,1 1-64 0,1 0 0 15,-1 0 0-15,4-1 0 0,-1 0-128 0,1 2 0 16,-1-2 0-16,1 2 128 0,0 0-128 0,2 2 0 16,-1-2 0-16,0 0 128 0,1 1-128 0,-1-2 0 15,0 1 0-15,2 0 0 0,0 1 0 0,1 0 0 0,-1-2 0 0,6-5 0 16,-5 7 256-16,0-2-48 16,5-5 0-16,-2 7 0 0,2-7 208 0,0 0 32 15,-2 7 16-15,2-7 0 0,0 0 48 0,-1 9 0 16,1-9 0-16,0 0 0 15,0 8-96-15,0-8-16 0,0 8 0 0,0-8 0 0,0 10-80 0,0-3 0 0,0-7-16 0,0 10 0 16,0-1-48-16,1 0-16 0,0 1 0 0,-1 1 0 16,0 0-80-16,0 3-16 0,-1 4 0 0,1-1 0 0,-1 4-16 0,1 1-128 15,-1 2 192-15,-1 4-64 0,0 0-128 0,0 5 0 32,0 5 0-32,0 4 128 0,-3 2-128 0,0 3 0 0,-1 2 0 0,0 2 128 15,-1 1-128-15,0 3 0 0,0 2 0 0,-1 1 0 0,-1-1 0 0,-1-2 0 16,-3-1 0-16,2-2 0 0,1-1 0 0,3-2 0 15,-1 1 128-15,0-3-128 0,-1-2 0 0,2-1 0 16,0-3 0-16,0-1 0 0,1-1 0 0,-1-2 128 31,2-2-128-31,0-2 0 0,1-3 0 0,0-1 0 16,-1-1 128-16,1-1-128 0,-2-3 0 0,3-2 0 0,0-2 0 0,-1-2 128 16,1 0-128-16,1-3 0 15,1-1 144-15,0-2-144 0,0 0 128 0,1-1-128 16,-2-2 128-16,2-1-128 0,0-8 128 0,0 9-128 15,0-9 128-15,0 9-128 0,0-9 176 0,0 0-48 16,0 8 0-16,0-8 0 0,0 0 32 0,-1 6 0 16,1-6 0-16,0 0 0 0,0 0 0 0,0 0 0 0,0 0 0 0,0 0 0 15,0 0-32-15,0 0-128 0,0 8 192 16,0-8-64-16,0 0-128 0,0 0 0 0,0 0 144 0,3 8-144 16,-3-8 0-16,0 0 0 0,0 0 0 0,0 0 128 15,0 0 0-15,0 0 0 0,0 0 0 0,0 0 0 16,0 0-128-16,0 0 0 0,0 0 0 0,0 0 128 0,0 0 32 0,0 0 16 15,0 0 0-15,0 0 0 0,0 0-176 0,0 0 128 16,5 6-128-16,-5-6 128 0,0 0-128 0,0 0 0 16,0 0 0-16,3 7 0 0,-3-7 0 0,0 0 0 15,0 7 0-15,0-7 0 0,-4 5 0 0,4-5 0 16,-3 4 128-16,3-4-128 0,0 0 0 0,-4 6 0 16,4-6 0-16,0 0 128 0,0 0-128 0,-3 4 0 0,3-4 0 15,0 0 0-15,0 0 0 0,0 0 0 16,0 0 0-16,0 0 0 0,0 0 0 0,0 0 0 15,0 0 0-15,0 0 0 0,0 0-144 0,0 0 144 16,11 3 0-16,2-2 0 0,3 0-144 0,1-2 144 0,2-3 0 16,4 0-144-16,2 0 144 0,2-2-128 15,-1-1 128-15,2 2-128 0,0-3 128 0,2 1 0 0,1-1 0 0,1 1-128 16,0 0 128-16,-1 0 0 0,1 1 0 0,1 2 0 16,1-1 0-16,-1-1 0 15,-2 1 0-15,-3 1 0 0,-4 0 0 0,-3 1 0 0,-2-1 0 0,-5 3 0 16,-2 0 0-16,-1 0 0 0,-11 1 0 0,10 1 0 15,-10-1 0-15,9 1 128 0,-9-1-128 0,0 0 128 0,0 0-128 0,0 0 0 16,0 0 0-16,0 0 0 0,0 0 0 0,0 0-160 16,0 9 160-16,0-9-160 0,0 0-176 0,0 0-48 15,-4 7 0-15,4-7 0 16,0 0-1152-16,0 0-224 0,0 0-48 0,0 0-10704 16,0 0-2144-16</inkml:trace>
  <inkml:trace contextRef="#ctx0" brushRef="#br0" timeOffset="88669.82">15835 12186 27183 0,'0'0'1200'0,"0"0"256"0,0-8-1168 0,-1 1-288 16,1-1 0-16,0 8 0 0,0-8 1280 0,0 8 192 15,0 0 32-15,0 0 16 0,0 0-672 0,0 0-128 0,0 0-16 0,0 0-16 16,0 0-224-16,0 0-32 0,0 0-16 0,0 0 0 15,0 0-272-15,-5 13-144 0,-2 2 160 0,1 0-160 16,-2 4 0-16,1 3 0 0,1 2 0 0,-1 2 0 16,-1 4 0-16,2 0 0 0,-1 2 0 0,1 0 0 15,-1-1 0-15,2 1-128 0,-1-2 128 0,1-2 0 0,-2-2 0 16,4-1 0 0,-2-1 0-16,3-2 0 0,0-3 128 0,1-2 64 0,1-3 32 0,1-2 0 0,1-2 240 0,1 0 48 15,1-2 16-15,-4-8 0 0,6 6-64 0,-6-6-16 16,10 6 0-16,0-3 0 0,0-1 32 0,-1-2 0 15,0 0 0-15,2 0 0 0,0-2-64 0,1 0-16 32,1 0 0-32,0-1 0 0,0 0-128 0,2 0-16 15,0-1-16-15,-1 1 0 0,1 0-240 0,0 1 0 16,-2-1 128-16,1 2-128 0,0 0 0 0,-1 1 0 0,0-1 0 0,0 1 0 31,0-1-464-31,3 0-144 0,-1 1-32 0,0 1 0 16,-2-1-1872-16,0 0-384 0,0 1-80 0,-1-2-13056 0</inkml:trace>
  <inkml:trace contextRef="#ctx0" brushRef="#br0" timeOffset="88923.05">16368 12520 32079 0,'0'0'1408'0,"0"0"320"0,-3-6-1392 0,3 6-336 0,-5-7 0 0,5 7 0 16,0 0 1472-16,0 0 208 0,0 0 48 0,0 0 16 15,-5-4-784-15,5 4-176 0,0 0-16 0,0 0-16 16,0 0-320-16,0 0-64 0,-7 4-16 0,2 3 0 0,0 2-80 0,2 2-16 16,0 2 0-16,-1 3 0 0,2 2-256 0,-2 3 0 15,0 1 0-15,1 0 0 0,-1 0 0 0,0 1 0 16,1-1 0-16,-1 1 0 0,0 0 0 0,2 1-144 16,0-1 16-16,1-1 0 15,1-1-336-15,-1 1-64 0,1-3-16 0,-2-1 0 16,2-4-400-16,0-1-80 0,2 1 0 0,-1-3-10448 15,1-3-2096-15</inkml:trace>
  <inkml:trace contextRef="#ctx0" brushRef="#br0" timeOffset="89255.37">17053 12195 25791 0,'0'0'2304'16,"-4"-7"-1856"-16,0-1-448 0,4 8 0 0,-3-7 3104 0,3 7 528 15,0 0 96-15,0 0 32 0,0 0-2368 0,0 0-480 16,0 0-80-16,0 0-32 0,-6-5-592 0,6 5-208 16,0 0 144-16,0 0-144 0,-6 8 160 0,2 2-160 15,0 2 192-15,1 1-192 0,-1 3 272 0,1 1-48 16,2 3-16-16,0 2 0 15,0 0-64-15,0 2-16 0,1 2 0 0,-1-1 0 16,-1 0-128-16,0-1 0 16,0-1 0-16,1 1 0 0,-1-2 0 0,0-2-176 0,0-1 48 0,1 0 0 15,0-2-256-15,-2 0-32 0,0-1-16 0,0 0 0 16,1-2-656-16,-2-3-144 0,0-2-32 0,4-9-10416 0,-5 7-2080 16</inkml:trace>
  <inkml:trace contextRef="#ctx0" brushRef="#br0" timeOffset="89491.21">16712 12484 24879 0,'0'0'2208'0,"0"0"-1760"0,0 0-448 0,0 0 0 16,-2-8 3200-16,2 8 576 0,0 0 96 0,7-5 32 16,4-1-2800-16,2 2-544 0,3 1-112 0,5-1-32 15,2 1-112-15,3 1-32 0,0 0 0 0,1 1 0 16,1-1 0-16,-1 0 0 0,2 1 0 0,1 0 0 15,-2 1-272-15,0-1 0 0,-4 0 0 0,-2 1 0 0,-3 0-256 0,-1 1-128 16,0 0 0-16,0 1-16 16,-2 2-1456-16,0 0-304 0,-2 1-48 0,0 1-8592 31,-1-2-1712-31</inkml:trace>
  <inkml:trace contextRef="#ctx0" brushRef="#br0" timeOffset="90450.76">18695 12461 18431 0,'0'0'1632'0,"-7"-1"-1312"16,-1-1-320-16,0 1 0 0,1-1 2560 0,7 2 432 15,-9-1 80-15,1 1 32 0,8 0-2144 0,-6 1-416 16,-2-1-96-16,8 0 0 0,0 0-272 0,-8 3-48 16,8-3-128-16,0 0 192 0,-6 0 128 0,6 0 0 15,0 0 16-15,0 0 0 0,0 0 80 0,0 0 16 16,0 0 0-16,0 0 0 15,0 0-64-15,0 0-16 0,0 0 0 0,0 0 0 0,0 0 16 0,0 0 0 0,0 0 0 0,0 0 0 16,0 0-48-16,0 0-16 16,0 0 0-16,0 0 0 0,0 0-128 0,0 0-32 0,0 0 0 15,0 0 0-15,0 0-16 0,0 0-128 16,0 0 192-16,0 0-64 0,0 0 64 0,0 0 16 16,0 0 0-16,0 0 0 0,0 0-32 0,0 0-16 0,0 0 0 0,0 0 0 15,0 0 16-15,0 0 0 0,0 0 0 0,11 2 0 16,-3-2 32-16,2-1 16 0,-1-1 0 0,1-3 0 15,0 1 64-15,1-1 16 0,1 1 0 0,1-2 0 16,0-2 16-16,2-1 0 0,0-1 0 16,0-1 0-16,2-2 0 0,1-2 16 15,-2-1 0-15,2 1 0 0,-1-1-112 0,1 0-32 0,-1-2 0 0,0-2 0 0,-2 2-192 0,1-2 128 16,-1-1-128-16,1 0 0 0,-3-1 0 0,0 1 0 16,0 1 0-16,-1 2-160 0,0 0 160 0,-1 1-208 15,-1 2 80-15,0 2 128 0,-3 1-320 0,-2 1 48 16,0 0 16-16,-3 2 0 15,-1 1-240-15,-1 8-32 0,-1-7-16 0,1 7 0 32,-6-5-96-32,0 4 0 0,-2 2-16 0,-1 4 0 0,-2 1-240 0,0 3-64 0,-1 1 0 0,0 1 0 15,-1 1 368-15,3 1 64 0,2-1 16 0,1 0 0 0,-1-1 320 0,2 0 192 32,3 0-192-32,0 0 192 0,1-1 0 0,0-1 0 0,2-9 0 0,2 11 144 0,-1-1 144 0,2 0 32 0,-3-10 0 0,5 12 0 15,1-2 64-15,1-1 0 0,-2-1 16 0,2 1 0 16,-1-2 64-16,3-1 16 15,0 1 0-15,2 0 0 16,1-1 16-16,-1-1 0 0,0 0 0 0,0 1 0 16,0-2-48-16,0 0 0 0,0 0 0 0,-1-1 0 15,-1-1-160-15,-9-2-32 0,11 4-16 0,-1-1 0 16,-10-3-112-16,8 4 0 0,-8-4-128 0,9 5 192 0,-9-5-192 0,7 5 144 16,-7-5-144-16,7 6 128 15,-7-6-128-15,7 6 0 0,-7-6 0 0,8 7-176 0,-2-2-64 0,-6-5-16 16,8 6 0-16,-1-1 0 15,-1 1-160-15,2-1-32 0,-1 0-16 0,2-1 0 16,0 1-1072 0,2-2-224-16,1 0-32 0,3-2-9312 0,0-1-1856 0</inkml:trace>
  <inkml:trace contextRef="#ctx0" brushRef="#br0" timeOffset="90734.91">19505 12276 15663 0,'0'0'688'0,"0"0"144"0,0 0-656 0,0 0-176 0,4-8 0 0,-4 8 0 16,2-7 4400-16,-2 7 848 0,0 0 160 0,-3-8 32 15,3 8-3632-15,-4-7-720 0,1 2-160 0,3 5-32 16,-8-4-368-16,1 0-80 16,1 1 0-16,6 3-16 0,-10 0-176 0,1 2-16 15,1 0-16-15,0 2 0 0,-1 1-224 0,-1 2 144 16,1 0-144-16,0 3 128 0,0 1-128 0,1 1 0 0,0 2 0 0,1 0-176 16,1 1 176-16,1 2-128 15,2-2 128-15,2 2-128 0,1-3 128 0,3-1-128 0,2-1 128 0,-1 2-128 16,3-3 128-16,3-2-160 0,1 0 160 0,2-1-160 15,0-3 160-15,3 0 0 0,2-2 0 0,2-1 0 16,2-1 0-16,1-2-208 0,1-1 80 16,0 0 128-1,1-1-864-15,0 0-48 0,1 0-16 0,0-1 0 16,-2-1-2464-16,-2 1-512 0</inkml:trace>
  <inkml:trace contextRef="#ctx0" brushRef="#br0" timeOffset="91095.71">18593 12681 28559 0,'-11'-4'1264'0,"11"4"272"0,-8-5-1232 0,3 2-304 0,5 3 0 0,0 0 0 15,0 0 2112-15,0 0 352 16,0 0 80-16,0 0 16 0,10-5-2000 0,3 2-400 16,4 1-160-16,3 0 128 0,6 0-128 0,3-1 0 15,4 2 144-15,6 0-144 0,4-1 480 0,3 0 32 0,0 0 0 0,4-1 0 16,-1 0 16-16,5 0 16 0,4-2 0 0,3 2 0 16,2 0-224-16,-4 1-32 0,-5-1-16 0,-2 2 0 15,-4 0-272-15,-2 0 160 0,-2 1-160 0,-2 0 128 16,-2 0-128-16,-3 1 0 0,-2-1 0 0,-3 2 0 0,-4 1 0 0,-5-1 0 15,-3 0 0-15,-5 0 0 16,-4 1-672-16,-11-3-224 0,0 0-32 16,0 0-16-16,3 9-2416 0,-6 0-480 0</inkml:trace>
  <inkml:trace contextRef="#ctx0" brushRef="#br0" timeOffset="91881.06">18913 13416 14735 0,'0'0'1312'0,"0"0"-1056"16,-7-5-256-16,0 3 0 0,1 0 2400 0,6 2 416 0,-7-3 96 0,1 0 16 15,1 1-1792-15,5 2-368 0,-7-2-64 0,7 2 0 16,-6-2-32-16,6 2 0 0,0 0 0 0,-7-1 0 16,7 1 144-16,0 0 16 0,0 0 16 0,-8 0 0 0,8 0-224 0,0 0-48 15,0 0-16-15,0 0 0 0,-7 1-272 0,7-1-48 16,0 0-16-16,0 0 0 0,0 0-96 0,0 0-128 15,0 0 176-15,0 0-176 0,0 0 272 0,0 0-48 16,0 0-16-16,0 0 0 0,0 0 16 0,0 0 0 16,0 0 0-16,0 0 0 0,0 0-16 0,0 0 0 15,0 0 0-15,0 0 0 0,0 0-32 0,0 0-16 16,6-6 0-16,1 0 0 0,0-2 96 0,2 0 0 16,1 0 16-16,0-3 0 0,0 1 112 0,0-2 32 15,1-3 0-15,0 0 0 0,-1-1-96 0,2 0-32 16,1-3 0-16,1-1 0 0,2 1-96 0,-1-1 0 15,1 1-16-15,-1 0 0 0,0 2-176 0,0-1 128 16,-1 2-128-16,0 0 128 0,-3 1-128 0,0 1 0 0,-1 0 0 16,-1 3 0-16,-1 2 0 0,-3 0 0 15,0 0 0-15,-4 2 0 0,-1 7-320 0,1-6 0 16,-1 6 0-16,-2-7 0 16,2 7-128-16,0 0 0 0,-10-4-16 0,1 3 0 15,0 1-304-15,-1 2-48 0,0 1-16 0,-1 2 0 16,0 0 160-16,1 1 32 0,0 0 0 0,1 1 0 0,-1 3 256 0,1 0 64 0,0-1 16 0,4 0 0 15,0-1 304-15,5-8-192 0,-3 10 192 0,3-10-160 16,-1 11 432-16,2-1 96 16,1-1 16-16,1-1 0 0,2 1 64 0,1 0 0 0,2-1 16 0,-1-1 0 0,-2 0-32 0,2 1-16 15,0-2 0-15,1 3 0 0,1 0 0 0,0-1 0 16,-2-2 0-16,2 1 0 0,0-1 80 0,1 1 16 16,0-2 0-16,1 1 0 0,0-2 64 0,1 1 32 15,1-1 0-15,0 1 0 0,2-2-288 0,-2-2-48 16,-1 1-16-16,1 0 0 0,0-1-128 0,-1 1-128 15,-1-1 144-15,-1 0-144 0,0-1 0 0,0 0 0 16,-10 0 0-16,11-1 0 16,-1 1-304-16,-1 0-96 0,-9 0-32 0,10-1 0 15,-10 1-448-15,10-2-80 0,-10 2-32 0,0 0 0 16,7 3-2560-16,-7-3-512 0</inkml:trace>
  <inkml:trace contextRef="#ctx0" brushRef="#br0" timeOffset="92337.18">19383 13187 21183 0,'0'0'1888'0,"-1"-8"-1504"0,-1 1-384 0,1-1 0 16,1 8 2976-16,0-7 528 15,0 7 96-15,0-5 32 0,0 5-2160 0,0 0-448 0,0 0-64 0,0 0-32 16,0 0-416-16,0 0-96 16,0 0-16-16,0 0 0 0,0 0-144 0,0 0-16 15,0 0-16-15,0 0 0 0,3 10-80 0,0 1-16 0,-2 1 0 0,0 1 0 16,-1 1-128-16,0 3-176 0,0 1 48 0,1 1 0 15,1-1 128-15,0-2-128 0,0 1 128 0,-1-2-128 16,-1-1-32-16,2 0 0 0,0-3 0 0,0-1 0 16,-2-10 32-16,1 8 0 0,0-1 0 0,-1-7 0 0,0 0 128 15,0 0 0-15,0 0 0 0,0 0 0 0,0 0 0 0,0 0 0 16,7-1 0-16,-7 1 0 0,9-3 0 0,-1-2 144 16,-3-3-144-16,3 0 0 0,1-3 304 0,1 0-48 15,1 0-16-15,0 0 0 0,0 0-48 0,0 1 0 16,-1 0 0-16,1 1 0 0,-1 1 0 0,0 2 0 15,-1 2 0-15,2 2 0 0,-3 0 128 0,1 2 32 32,0 2 0-32,0 2 0 0,-2 0-160 0,1 1-48 0,-8-5 0 0,9 9 0 0,0 1-144 0,-5 0 0 15,-1 0 0-15,1 1 0 0,-1-1-176 16,-1 0 176-16,-2 0-128 0,-1-2 128 0,-1 1-144 0,-3-1 144 0,0-1-160 16,-1-1 160-16,-1 1-192 0,-2-3 48 0,-1-1 16 0,0 1 0 15,-3-1 128-15,0-1 0 0,-2-2 0 0,2 1 0 16,0-1-176-16,0 0 0 0,-3-2 0 0,3 0 0 31,1-1-432-31,1-1-96 0,1 0 0 0,1-2-16 16,3 0-1776-16,-2-1-336 0,3 0-80 0</inkml:trace>
  <inkml:trace contextRef="#ctx0" brushRef="#br0" timeOffset="93107.92">20042 11992 11967 0,'0'0'528'0,"0"0"112"0,0 0-512 0,0 0-128 0,0 0 0 0,0 0 0 15,0 0 3856-15,0 0 752 0,-1-6 128 0,1 6 48 0,0 0-3488 0,0 0-688 16,0 0-144-16,0 0-16 0,0 0 64 0,0 0 0 16,0 0 16-16,0 0 0 0,0 0 176 0,0 0 16 15,0 0 16-15,0 0 0 0,0 0-176 0,9 0-48 0,-9 0 0 0,9 2 0 32,-9-2-176-32,8 4-32 15,0 1-16-15,0 0 0 0,-1 2-80 0,2 2-16 16,0-1 0-16,1 3 0 0,0 2-16 0,1 0-16 15,1 1 0-15,1 4 0 0,0 3 16 0,0 2 0 16,-1 2 0-16,2 4 0 0,0 2-176 0,-2 6 0 16,-1 5 144-16,0 3-144 0,-1 3 0 0,-1 2 0 15,-3 0 0-15,0 3 128 0,-2 1-128 0,1 1 0 0,-3-1 0 0,0 0 0 16,-1-3 0-16,0-2 0 0,-2-3 0 0,0-3 0 16,-2-4 0-16,0 0 128 0,-2-3-128 0,0 1 128 15,-5-3-128-15,0-1 192 0,-1 0-64 0,-2-3 0 0,-4 1 64 0,-1-2 32 16,-1-1 0-16,-1-2 0 0,0-3-96 0,0 0 0 15,0-2-128-15,2 0 192 0,-3 0-192 0,2 0 0 16,0-4 0-16,2 1 0 0,0-2-128 0,1 1-80 16,-1-3-16-16,2-1 0 15,0-1-448-15,0 0-96 0,1-1 0 0,0 0-16 16,0-1-2560-16,-1-1-512 0</inkml:trace>
  <inkml:trace contextRef="#ctx0" brushRef="#br0" timeOffset="93863.15">18467 11842 21183 0,'-7'-11'944'0,"4"4"192"0,-2-1-912 0,2 2-224 16,0-1 0-16,3 7 0 0,0 0 3200 0,-4-6 608 0,2 0 112 0,2 6 32 15,0 0-2672-15,0 0-544 0,0 0-96 0,0 0-32 16,-9-1-416-16,9 1-64 15,0 0-128-15,-8 5 176 0,-1 2-16 0,0 4 0 0,-1 2 0 0,-1 5 0 16,0 3 32-16,-3 4 0 0,-2 4 0 0,1 1 0 16,-1 3-192-16,-3 5 160 0,-1 3-160 0,-1 6 160 15,0 6-160-15,-1 5 0 0,1 4 144 0,-1 4-144 16,0 1 0-16,4 0 128 0,2 0-128 0,2-1 0 0,3-5 224 16,2 1-32-16,3-1 0 0,1-2 0 0,4-5 128 0,2-2 0 15,2-2 16-15,3-3 0 0,1-3-32 0,2-2-16 16,4-1 0-16,1-3 0 0,2-1-112 0,2-4-32 15,2-1 0-15,2-3 0 0,1-3-336 0,2-4-80 16,3-3-16-16,2-2 0 16,2-3-288-16,4-3-48 0,1-2-16 0,0-2 0 15,0-5-1152-15,2-3-256 0,4-5-32 0,4-4-13568 0</inkml:trace>
  <inkml:trace contextRef="#ctx0" brushRef="#br0" timeOffset="94444.04">20338 11606 19343 0,'0'0'1728'0,"-5"-7"-1392"16,1-1-336-16,1 0 0 0,-2-1 2800 0,3 3 480 16,1-1 112-16,1 7 0 0,-1-8-1968 0,1 8-400 15,1-7-64-15,2 0-32 0,2 1-336 0,0 0-64 16,-5 6-16-16,10-4 0 0,0-1-176 0,0 2-32 16,0 1-16-16,1 2 0 0,2 0 144 0,-3 2 16 15,-10-2 16-15,11 5 0 0,-1 2-288 0,-5 2-176 16,0 1 192-16,-2 1-192 0,-2 1 0 0,-1 3 0 15,-2 2 0-15,-1-1 0 0,-2 1-192 0,1 1 192 0,-4 2-208 0,-1 1 80 16,-1 0-48-16,1-1 0 0,0-1 0 0,-1-2 0 16,1-1 176-16,1-3 0 0,3-1 0 0,0-2 0 15,1 0 160-15,1-2 64 0,3-8 16 0,-4 9 0 16,4-9 144-16,0 0 16 0,0 9 16 0,0-9 0 16,5 8-144-16,0-2-16 0,2 0-16 0,2-2 0 0,1 0-240 0,3-2 0 31,2 0 0-31,3-1 0 0,2 0 0 0,2-1-256 0,1 0 48 0,3 1 16 15,3 1-1712-15,0 1-336 0,3 0-64 16</inkml:trace>
  <inkml:trace contextRef="#ctx0" brushRef="#br0" timeOffset="94946.52">21048 12245 17503 0,'0'0'768'0,"-5"-6"176"16,2-2-752-16,-1 0-192 0,0 1 0 0,2-1 0 0,2 0 4384 0,0 1 848 0,-2-1 160 0,2 8 48 15,1-9-3920-15,0 2-784 0,-1 7-160 0,0 0-16 0,2-7-272 0,-2 7-48 16,0 0-16-16,0 0 0 16,0 0 64-16,0 0 16 0,0 0 0 0,0 0 0 15,0 0-160-15,0 0-16 0,0 0-128 0,-4 11 192 0,-2 1-192 0,-1 2 0 16,0 2 0-16,-2 0 0 0,-2 2 0 0,0 1-128 16,0 3 128-16,2 3 0 0,-2 0 0 0,1 1-128 15,0 0 128-15,3 1 0 0,-2 0 0 0,2-1-128 16,1-2 128-16,1 0 0 0,3-3 0 0,-1 0 0 15,2-1 0-15,1-2 0 0,0-3 0 0,1-1 176 16,2-2-32-16,-1-1 0 0,2-1 112 0,0-1 32 16,1-2 0-16,2-2 0 0,2 1-64 0,-1-2-16 15,0 0 0-15,2-1 0 0,1-1 128 0,1-1 32 16,0-1 0-16,2 0 0 0,0 0-128 0,1 0-32 16,1-1 0-16,0 0 0 0,2 0-208 0,-1-2 0 15,0 1 0-15,-1 1 0 0,0-1 0 0,-2 1 0 16,0 0 0-16,1 0 0 15,-2 0-896-15,-1 1-64 0,-1 0 0 0,-1 1-16 16,0 0-2864-16,1 1-576 0</inkml:trace>
  <inkml:trace contextRef="#ctx0" brushRef="#br0" timeOffset="95323.06">21285 12652 26719 0,'-3'-6'2368'0,"0"-2"-1888"0,1-1-480 0,1 2 0 16,0 0 3648-16,1 0 624 0,0 7 128 0,3-8 16 16,1 0-3344-16,-4 8-688 0,7-6-128 0,2 3-16 15,1 1-240-15,1 2 0 16,2 0-192-16,0 2 192 0,1 0-128 0,-1 3 128 0,0 1 0 0,0 1 0 16,-1 1 0-16,-1 0-128 0,-2 2 128 0,0 2 0 0,-1 0-144 0,-3 2 144 15,-4 0-208-15,1 1 80 0,0 2-224 0,-2 0-32 16,-3 2-16-16,1 1 0 0,-3 1 48 0,-2 0 16 15,-1-1 0-15,1-1 0 0,-2 0 80 0,1-2 0 16,0-4 16-16,1-1 0 0,0 0 240 0,2-2 160 16,-1-4-32-16,2 1 0 0,4-7 128 0,-5 7 32 0,5-7 0 0,0 0 0 15,0 0-112-15,0 0-32 0,0 0 0 0,0 0 0 16,0 0-144-16,7 5 128 16,1-3-128-16,2-1 128 0,2-1-128 0,4 2 0 15,2-4 0-15,3 1 128 0,4-1-128 0,0 0 0 16,4 1 0-16,2-1-176 15,-1-2-288-15,0 0-64 0,-1-2-16 0,0-1 0 16,1-4-2784-16,1-1-544 0</inkml:trace>
  <inkml:trace contextRef="#ctx0" brushRef="#br0" timeOffset="95935.7">21911 11799 6447 0,'0'0'576'0,"2"-7"-576"15,-1-1 0-15,2 0 0 0,3-1 4816 0,1 0 864 16,0 0 160-16,3 0 48 0,2 0-4128 0,1 0-816 15,2 0-176-15,0 0-16 0,1 0-32 0,0 2 0 16,2 0 0-16,-1 0 0 0,0 2 16 0,-1 1 0 16,1 0 0-16,-1 2 0 0,1 1 32 0,0 0 16 15,1 0 0-15,0 0 0 16,-2 1-288-16,1 1-64 0,-2 0-16 0,0 1 0 0,0 0-208 0,-2 2-32 0,-1 0-16 0,-1 3 0 16,-2 0-160-16,0 2 128 0,-1 1-128 0,0 4 128 15,-1-1-128-15,-2 4 0 0,2 1 144 0,-3 1-144 16,1 2 0-16,-3 5 128 15,-2 0-128-15,0 3 0 0,-1 2 0 0,-2 2 144 16,0 4-144-16,0-1 0 0,-2 0 144 0,2 3-144 16,-1 2 0-16,0-1 144 15,2 1-144-15,1 1 128 0,-1 1-128 0,1 2 128 0,1-1-128 0,0 0 0 16,0-2 0-16,0 0 0 0,1 2 0 0,0-1 0 16,-1-1 0-16,0 0 0 0,0 1 0 0,0-1 0 15,0-1 0-15,-1-1 0 0,-1-3 0 0,1 1 128 16,-2-4-128-16,1 0 0 0,-1 0 0 0,0-3 128 15,-1-1-128-15,1-3 0 0,0-2 128 0,-2-1-128 16,1-5 0-16,0 0 128 0,-2 0 0 0,1-2 0 16,-2-3 0-16,0-2 0 0,0-2 192 0,1-2 48 15,-4 0 0-15,0 2 0 0,-1-2 64 0,-2-3 16 16,-1 0 0-16,-2-1 0 0,1 1-64 0,-1 0 0 16,-1-3 0-16,1 1 0 0,-2 2-160 0,0-2-32 15,0-1-16-15,-2 0 0 0,0 1-384 0,-3-1-80 16,0 0-16-16,-4-2 0 15,-1-1-2112-15,-4 0-416 0,-4 2-96 0</inkml:trace>
  <inkml:trace contextRef="#ctx0" brushRef="#br0" timeOffset="96928.46">5991 11548 19343 0,'-6'-9'1728'0,"3"4"-1392"0,-2-2-336 0,2 0 0 15,1 1 1488-15,2 6 240 0,-4-7 32 0,4 7 16 16,-2-6-864-16,2 6-160 0,0 0-48 0,0 0 0 15,-2-6-304-15,2 6-64 0,0 0-16 0,0 0 0 0,0 0-64 0,0 0-32 16,0 0 0-16,0 0 0 0,-6 9-32 16,2 2 0-16,1 2 0 0,-1 4 0 15,1 1-16-15,1 5-16 0,0 5 0 0,0 6 0 0,-2 5-160 0,1 7 128 16,1 4-128-16,0 9 128 0,-2 8-128 16,2 8 0-16,-1 6 0 0,-1 11 0 0,2 11 0 0,0 10 0 15,1 8 0-15,1 12 0 0,-2 11 0 0,4 6 0 16,-2 6 0-16,0 1 0 0,-2 1 0 0,1-7 128 15,-2-3-128-15,2-10 0 16,-1-6 128-16,0-11-128 0,0-7 0 0,1-5 128 0,0-5 336 0,1-7 64 16,-2-7 16-16,2-5 0 0,0-6 160 0,0-4 16 15,0-5 16-15,0-3 0 0,2-5-352 0,-2-5-64 16,0-3 0-16,0-5-16 0,0-3-176 0,0-4-128 16,0-1 192-16,0-3-192 0,0-5 0 0,1-6 0 0,-1-4 0 0,0-3-144 31,1-2-448-31,0-6-96 0,-1-2-16 0,0-10 0 15,0 0-1712-15,0 0-336 0,0 0-80 0</inkml:trace>
  <inkml:trace contextRef="#ctx0" brushRef="#br0" timeOffset="98549.73">6031 11607 13823 0,'-8'-2'1216'0,"3"0"-960"16,5 2-256-16,0 0 0 0,-7 0 1456 0,7 0 240 0,0 0 48 0,0 0 16 16,0 0-1296-16,0 0-256 0,0 0-48 0,0 0-16 15,0 0-144-15,9-1 0 0,1 0 0 0,2 0 0 16,2 1 128-16,2 1 32 0,-1-2 16 0,4 0 0 16,3-2 304-16,0 1 64 0,0 0 16 0,3-1 0 15,4-2-80-15,3 2-16 0,2 1 0 0,4 0 0 16,4-2-176-16,5 1-32 0,5 0-16 0,1-3 0 0,0 0-112 0,-1 0 0 15,0 1-128-15,2 1 192 0,3 2-192 0,6 0 144 16,4-1-144-16,-2-1 128 0,-3 0-128 0,0-1 0 16,3 2 0-16,4 0 0 0,4 1 0 0,0-2 160 15,-1-1-160-15,3-2 160 0,0 1 96 0,5 0 32 16,3 0 0-16,-1-1 0 0,-3-1-48 0,2-1-16 31,-1 1 0-31,6-1 0 0,5 1-32 0,-4 0-16 0,-7 0 0 0,3 1 0 0,3 0-16 0,0 2 0 16,1 1 0-16,-1-1 0 0,-4 1-160 0,2-1 160 0,3 3-160 0,0 0 160 15,-2-1-160-15,-1-1 128 0,1 1-128 0,5 1 128 16,5-1-128-16,-3-1 192 16,-4 1-192-16,5 0 192 0,1-2 32 15,1 2 16-15,-4 1 0 0,2-2 0 0,1 0-96 0,3 0-16 16,3-1 0-16,-1 1 0 0,-3-1 112 0,4 2 16 0,3-1 0 0,-1-1 0 16,-8 1 32-16,4 1 16 0,2 0 0 0,-1 1 0 15,-1 0-80-15,-1-1-16 0,0-2 0 0,1 3 0 16,1 2 32-16,-1 1 0 0,-1-2 0 0,1 0 0 15,4 1-48-15,-5 0 0 0,-5 1 0 0,1-1 0 16,3 0-48-16,0 0-16 0,-3 1 0 0,3-1 0 0,-2-1 32 0,4 0 0 16,5 1 0-16,-1-1 0 0,-3-2-16 15,3 0 0-15,4 0 0 0,-4 1 0 0,-3-2-144 0,3-1 192 16,6 1-192-16,-3-1 192 0,-3 1-64 0,5 0-128 16,4-2 192-16,-1-1-64 0,-3 1 128 15,3-1 32-15,4 1 0 0,-3-1 0 0,-3-1-96 0,3 2 0 16,2 0-16-16,-2 1 0 0,-3-3-176 0,2 1 160 15,2 3-160-15,-2-1 160 16,-2-2-160-16,1 0 0 0,-2 1 144 0,1 0-144 0,-1 1 0 0,2 0 144 16,-1 1-144-16,1 1 0 0,1-1 176 0,1 1-176 15,2 1 160-15,0 0-160 0,0-2 176 0,-1 2-176 16,0 1 192-16,-1 0-192 0,0-1 160 0,-2 1-160 16,-1 0 128-16,0-1-128 0,1 1 0 0,-4 1 0 0,-2 0 0 0,2 0 0 15,3-1 0-15,-4 0 0 16,-8-1 128-16,4 2-128 0,5 0 0 0,-4 0 128 15,-3-2-128-15,2 1 128 0,1 1-128 0,1 0 0 16,-2-3 0-16,-1 2 128 0,-3 1-128 0,6 0 0 16,0 0 0-16,-3 0 0 0,-5 0 0 0,1 1 0 0,4 1 0 0,-5-2 0 15,-7 0 0-15,-3 2 0 0,-1 0 0 0,3-1 0 16,2 0 0-16,-5-1 0 0,-5 0 0 0,0 1 0 31,-1 1 0-31,2 0 0 0,0-2 0 0,-3 0 128 16,-5-2-128-16,-2 4 0 0,0 0 0 0,2 0 128 15,6 0 48-15,-4-1 0 0,-5-2 0 0,-2 1 0 16,-2 1-176-16,0 1-256 0,-1 1 64 0,0-3 16 0,0-3 176 0,-5 0 0 16,-5 0 0-16,-3 1-128 0,-4-1 128 0,-4 1 0 15,-2-1 0-15,-1 0 0 0,-1 2 0 0,-3-1 0 16,-1 0 0-16,-3 0 0 0,-2 0 0 0,-3 0 0 16,-4-2 0-16,-1 1 128 0,-2 0-128 0,-2 1 0 15,-2-1 0-15,1 1 128 0,-5 0-128 0,0 0 192 16,-1 0-64-16,-1 0 0 0,-3 1-128 0,-6 1 144 15,9 0-144-15,-9 0 160 0,0 0-16 0,8 3 0 16,-8-3 0-16,0 0 0 0,0 0-16 0,0 0 0 16,7 6 0-16,-7-6 0 0,5 8-128 0,-2 1 0 15,2-1 0-15,-3 2 0 0,0-1 0 0,0 3 0 16,2 1 0-16,-1 3 0 0,0-1 0 0,2 3 0 0,0-1 0 0,0 2 0 16,-1 1 0-16,1 2 0 0,1 2 0 0,-1 1 0 15,1 2 0-15,-2 1 0 16,1 2 0-16,0 3 0 0,0 7 0 0,1 2 0 0,0 0 0 15,-1 5 0-15,0 2-128 0,-2 3 128 0,0 2 0 0,2 4 0 16,-3 5 0-16,-1 3 0 0,-1 1 0 0,0 2 0 0,-1 3 0 0,0 4 0 16,-3 2 0-16,1 1 0 0,-2-3-144 0,-2 1 144 15,-1-2 0-15,-2 3 0 0,-1 1 0 0,0-2 0 16,0-1 0-16,0-3 0 0,2-2 0 0,-4-2 0 16,4-1 0-16,-1-1 0 0,-1-4 0 0,1-1 0 15,1-3 128-15,0-1-128 0,1 1 0 0,2-1 128 16,0-3-128-16,0 0 0 0,-1 0 144 0,2-3-144 15,0-1 128-15,1-2-128 0,1-4 192 0,-1 0-32 16,1 1-16-16,0-3 0 0,-1-1 48 0,1-2 0 16,0-3 0-16,-1-4 0 0,2-1-192 0,-1-2 0 15,0-2 144-15,-1-5-144 0,1-3 0 0,0-2 144 16,1-2-144-16,-3-3 0 0,2-1 0 0,1-1 0 16,-1-4 0-16,1 0 0 15,2-7-464-15,-5 4 0 0,-2-1 0 0,-1 0 0 16,0-5-1904-16,-8-1-368 0,-7-2-80 0</inkml:trace>
  <inkml:trace contextRef="#ctx0" brushRef="#br0" timeOffset="100032.75">6225 15073 4607 0,'0'0'400'0,"-10"4"-400"0,0-2 0 0,1-1 0 16,9-1 1632-16,-9 1 240 0,9-1 48 0,-7 1 16 16,7-1-656-16,0 0-128 15,-10-1-16-15,10 1-16 0,0 0-192 0,0 0-32 0,-10-2-16 0,10 2 0 16,0 0 16-16,0 0 16 0,0 0 0 0,0 0 0 0,-7-3-368 0,7 3-80 15,0 0-16-15,0 0 0 0,-3-7-160 0,3 7-32 16,0 0-16-16,0 0 0 0,0 0 160 0,4-5 48 16,-4 5 0-16,8-5 0 0,-8 5 224 0,10-3 48 15,-2 2 16-15,1 0 0 0,1 0-112 0,2-1-32 16,1 1 0-16,2 1 0 16,0 0-32-16,3 0-16 0,3 0 0 0,3 0 0 0,2-1-192 0,3 1-32 0,3-1-16 0,3 0 0 15,5 0-128-15,0 2-32 16,1-2 0-16,3 0 0 0,-2-1-144 0,3-1 128 15,0 0-128-15,5 0 128 0,4-2-128 0,5 1 128 16,3 0-128-16,-1 0 128 0,-3 1-128 0,3 0 160 16,-1-1-160-16,6 2 160 0,4-1-160 0,-1 1 0 15,0 0 144-15,0-1-144 0,-1 1 0 0,4 0 144 0,5 0-144 16,-1 0 0-16,-1 2 176 0,2-3-176 16,-1 0 160-16,4 0-160 0,6 1 256 0,-2-2-64 0,-3 0 0 15,0-1 0-15,2 1-32 0,4 0-16 0,4-1 0 0,-5 2 0 16,-6 0-144-16,2-1 192 0,0 2-192 0,2 0 192 15,0 0-192-15,-2 1 128 0,-4 1-128 0,3 0 128 16,2-1-128-16,-1 1 0 0,0 0 144 0,-3 1-144 16,0 0 144-16,4 1-144 0,4-1 192 0,-2-1-192 15,-4 0 0-15,-1 0 0 0,0 0 0 0,5-1 0 0,4 0 0 0,-3-1 0 16,-6 1 0-16,0-2 0 0,0 0 192 0,1-1-64 16,3-1 0-16,-3 2-128 0,-5 1 272 0,0-2-48 15,3 0-16-15,0 1 0 0,1-1-80 0,-2 2 0 16,-4 1-128-16,2-1 192 0,0 0-192 0,3 0 176 15,4-1-176-15,-2 0 160 0,-4-1-160 0,7 0 0 16,3-1 0-16,-1 0 128 0,-3 2-128 0,0 0 0 16,-1 1 0-16,2-2 128 0,5 2-128 0,-3-2 0 15,-4-2 0-15,2 2 0 0,-2-1 0 0,4 2 0 16,4-1 0-16,-3 2 0 0,-4-2 0 0,4 2 128 16,1 0-128-16,0 0 0 0,-1-2 0 0,-1 3 128 15,0-1-128-15,6 0 0 0,4 0 144 0,-2-1-144 16,-5 1 160-16,4 0-160 0,6 1 0 0,-2 0 0 0,0 0 0 15,1-1 0-15,-1-1 128 0,3 1-128 0,3 0 0 0,-3 0 0 16,-2 0 128-16,5 0-128 0,2 1 0 0,-3 0 144 16,-1-1-144-16,3 1 0 0,4 1 0 0,-5 0 0 15,-3-1 0-15,4 0 0 0,4 2 0 16,-1-2 0-16,-2-1 128 0,4 0-128 0,0 2 128 0,0-1-128 0,-2 1 0 0,2 0 128 16,2 0-128-16,-2 0 0 0,-1-1 0 0,1 1 0 15,-1 2 0-15,-4 0 0 0,-1-4 0 0,-3 2 0 16,-2 2 0-16,2-2 0 0,3 0 0 0,-3-2 0 15,-2 2 128-15,1 2-128 0,4-1 0 0,-4 0 192 16,-4-1-192-16,2 0 192 0,4 1-192 0,-2-1 128 31,-2-1-128-31,-3 1 128 0,0 0-128 0,3-1 0 16,2 0 0-16,-5-1 0 0,-7 1 128 0,1 0-128 16,2 0 0-16,-4 1 128 0,-4-1-128 0,-4 0 0 15,-3 0 0-15,3 0 128 0,0 1-128 0,-2 0 128 0,-4-1-128 0,-3 0 128 16,-5-1-128-16,1 2 0 15,1 0 144-15,4 0-144 0,1-1 0 0,-2 0 0 16,-4-2 0-16,-1 1 0 0,0 0 0 0,2 0 0 0,2 1 0 0,-1-1 0 16,-3-1 128-16,-1 0-128 0,-3-2 128 0,2 1-128 15,-2 0 0-15,2 1 0 0,1 0 0 0,-3 0 128 0,-3-3-128 0,-1 1 0 16,-2 1 0-16,0 1 0 0,-1 0 0 16,2-2 0-16,2 1 0 0,-3-2 0 0,-3 1 0 0,-4-1 0 15,-1 2 0-15,-1 0 128 0,-2-2-128 16,0 1 128-16,0-2-128 0,0 1 128 0,1 1 32 0,-1-1 16 15,-5 3 0-15,-2 0 0 0,-5-3-176 0,-1 3 128 16,-1 1-128-16,-2 0 128 0,0-1-128 0,-2 1 0 16,0 1 144-16,-2 0-144 0,-1 0 0 0,-3 0 0 15,-1 0 0-15,-1 0 128 0,1-2-128 0,-3 2 0 16,-3 0-128-16,-1-1 128 0,-2 1-352 0,-2-1 16 16,-7 2 0-16,0 0 0 15,-2-6-1712-15,-7-1-352 0,-11-3-64 0</inkml:trace>
  <inkml:trace contextRef="#ctx0" brushRef="#br0" timeOffset="100865.6">4631 13381 28559 0,'-11'-4'1264'0,"5"2"272"0,6 2-1232 0,0 0-304 16,-7-3 0-16,7 3 0 0,0 0 960 0,0 0 128 16,0 0 16-16,0 0 16 0,0 0-864 0,0 0-256 15,0 0 128-15,0 0-128 0,0 0 0 0,0 0 0 16,7 10 0-16,-1 3 0 0,0 2 0 0,0 4 0 15,-1 3 0-15,1 2 0 0,-2 3 0 0,2 2-128 16,0 4 128-16,2 4 0 0,0 0 0 0,-1 1 0 16,-1 1 0-16,-2-3 0 0,0-2 0 0,1-2 0 15,0-2 0-15,-1-1 0 0,0-2 0 0,1-4 0 16,-1-5 192-16,2-3-64 0,-2-2 336 0,0-2 80 16,1-2 16-16,-1-2 0 0,-4-7 48 0,8 4 16 15,0-3 0-15,2-3 0 0,1-3-208 0,2-4-32 16,0-4-16-16,5-7 0 0,4-8 240 0,4-7 48 0,4-8 16 15,5-6 0-15,6-6-208 0,0-9-32 0,10-8-16 0,2-5 0 16,3-3-272-16,2-6-144 0,0-5 160 0,4 0-160 16,6-1 0-16,7 1-128 0,2 0-16 15,-2 6 0 1,-4 7-2288-16,1 6-464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1:54:00.268"/>
    </inkml:context>
    <inkml:brush xml:id="br0">
      <inkml:brushProperty name="width" value="0.05292" units="cm"/>
      <inkml:brushProperty name="height" value="0.05292" units="cm"/>
      <inkml:brushProperty name="color" value="#FF0000"/>
    </inkml:brush>
  </inkml:definitions>
  <inkml:trace contextRef="#ctx0" brushRef="#br0">2348 2056 7359 0,'0'0'320'0,"0"0"80"16,0 0-400-16,0 0 0 0,0-6 0 0,1 1 0 0,-1 5 800 0,1-6 80 15,-1 6 16-15,3-5 0 0,-1 1-320 0,-2 4-48 16,3-5-16-16,0 1 0 0,-3 4 80 0,3-5 16 16,-3 5 0-16,3-4 0 0,-3 4 80 0,0 0 16 15,0 0 0-15,4-3 0 0,-4 3-128 0,0 0-32 16,0 0 0-16,6-3 0 0,-6 3-256 0,0 0-48 15,0 0-16-15,5-1 0 16,1 0-32-16,-6 1 0 0,0 0 0 0,0 0 0 0,5 4 64 0,-1 0 16 16,-2 1 0-16,1 3 0 0,-3 1 160 0,1 2 16 15,-2 1 16-15,2 3 0 0,-1 3 48 0,0 2 16 16,-1 2 0-16,1 3 0 0,0 4-80 0,-2 3 0 0,1 3-16 0,-1 2 0 16,-1 4-176-16,2 2-48 15,0 3 0-15,1 1 0 0,2 4-16 0,-2 1 0 16,-1 0 0-16,1 2 0 0,0 1-64 0,1 1-128 0,1 2 176 0,-1-1-176 15,-1-1 144-15,1 1-144 0,0-2 0 0,2 24 144 16,2-10 112-16,0-9 0 0,-1-5 16 0,1-3 0 16,-2-4 128-16,2-3 32 0,-1-1 0 0,0-3 0 15,0-3-112-15,-1-1 0 0,0-3-16 0,-1-2 0 16,1-1-176-16,-2-2-128 0,-2-1 192 0,1-3-192 16,0-3 176-16,-1-1-176 0,-2-2 160 0,1-2-160 0,1 0 0 0,-1-3-192 15,-3-3 16-15,0 0 0 16,-1-2-1840-1,1-3-368-15,-1-1-80 0</inkml:trace>
  <inkml:trace contextRef="#ctx0" brushRef="#br0" timeOffset="959.73">2254 1949 9839 0,'0'0'432'0,"0"0"96"0,0 0-528 0,0 0 0 0,0 0 0 0,0 0 0 16,0 0 832-16,0 0 48 16,0 0 16-16,0 0 0 0,-5-3-112 0,5 3-16 15,0 0 0-15,0 0 0 0,0 0-240 0,0 0-48 16,0 0-16-16,0 0 0 0,6-2-112 0,0 1-32 15,1 0 0-15,2-1 0 0,1 4 0 0,2-2 0 0,2 0 0 0,3 0 0 16,2 0 16-16,3 1 0 0,4-1 0 0,-1 0 0 16,1 0-80-16,2 1-32 15,0-2 0-15,2 1 0 16,1-1-224-16,3 1 0 0,1-2 128 0,0 2-128 0,4-1 0 0,2 0 0 0,2 0 128 0,-1 1-128 0,0-1 0 16,1 0 0-16,0 0 0 0,1 0 0 15,-2-1 128-15,3 0-128 0,1 1 176 0,3 0-176 16,1 1 0-16,2 0 0 0,-3-1 0 0,1 0 0 0,-1 1 0 15,1 0 128-15,0-1-128 0,3 0 160 0,3 0-160 0,0 1 192 16,1-1-192-16,-1 1 192 16,-1-1-192-16,1-1 0 0,0 1 0 0,1 0 128 0,5 0-128 0,-2 1 0 15,1 0 0-15,-4 0 128 0,0-1-128 0,1 1 0 16,1-1 0-16,0 1 0 0,3 0 0 0,-2 0 0 16,0 0 0-16,-1 0 0 0,0-1 0 0,1 1 0 15,0 0 0-15,2 0 0 0,-1 0 0 0,0 0 128 16,-2 0-128-16,-3 0 128 0,1 0 64 0,1 0 16 31,1 0 0-31,2 0 0 0,-1 0-16 0,0 0-16 0,-2-1 0 0,-1 0 0 0,-1 0-32 0,1-1 0 16,1 1 0-16,0 1 0 0,-1-1-16 0,-1 0-128 15,-3-1 192-15,0 0-64 0,0 0 0 0,-2 0 0 16,2 0 0-16,0 1 0 0,-1 0 16 0,-2 0 0 0,-1-1 0 0,-3 0 0 16,-1-1 0-16,-3 2 0 0,-3 0 0 0,-1 1 0 15,-2 0-144-15,-2 0 160 16,-1 1-160-16,-1 0 160 0,-1 0-160 0,-1 1 0 0,-2-1 144 0,0 1-144 15,-3 0 0-15,-2 0 128 16,-2 0-128-16,-2 1 0 0,-2-1 128 0,0 0-128 0,-3 1 128 0,-1 1-128 16,0-2 0-16,1 1 128 0,-4-1-128 0,-3 2 0 15,-7-4-496-15,6 4-160 16,-6-4-48-16,4 6 0 0,-4-6-1616 0,3 6-336 0</inkml:trace>
  <inkml:trace contextRef="#ctx0" brushRef="#br0" timeOffset="1416.79">7214 2019 4607 0,'0'0'400'0,"0"0"-400"15,3-4 0-15,-1 0 0 16,0 1 2256-16,2 0 368 0,-4 3 80 0,2-4 16 0,0 0-1104 0,1-2-208 16,-1 3-64-16,1-2 0 0,-1 1-304 0,1 0-64 15,-3 4-16-15,2-5 0 0,-1 1-128 0,2-1-48 16,-3 5 0-16,0 0 0 0,0 0-256 0,0 0-48 0,0 0-16 0,0 0 0 15,0 0-208-15,0 0-64 0,0 0 0 0,0 0 0 16,5 4-64-16,-2 1 0 16,1 2-128-16,-2 0 192 0,1 1 32 0,-3 1 0 0,2 2 0 0,0 2 0 31,-2 1 96-31,1 2 32 16,-1 0 0-16,0 3 0 0,1 2-32 0,-1 2-16 0,0 2 0 0,0 4 0 15,0 1-48-15,0 3 0 0,0 2 0 0,0 1 0 16,-1-1 64-16,1 4 16 0,0-1 0 0,1 3 0 15,0 0-160-15,1 1-48 0,-1-1 0 0,1 2 0 16,1 0 64-16,0 0 0 0,0 0 0 0,0 1 0 16,1 0-192-16,1-1 192 0,-1 1-192 0,-1-2 192 15,-1-2-192-15,0 1 192 0,0 0-192 0,2-1 192 16,-1 1 32-16,0-1 16 0,1-3 0 0,-1 1 0 0,-1-2-16 0,0-1 0 16,1-1 0-16,-1-1 0 0,-1-2-96 0,0-1 0 15,0-4-128-15,0-1 192 0,-1 0-192 0,1-2 176 16,-1-1-176-16,0-1 160 0,-1-2-160 0,-1 0 192 15,0-2-192-15,-2-2 192 0,1-1-432 0,0-1-80 0,0-2 0 16,-2 0-16 0,1-2-2272-16,-2 0-448 0,1-1-80 0,-1-1-32 0</inkml:trace>
  <inkml:trace contextRef="#ctx0" brushRef="#br0" timeOffset="2393.44">2460 3879 6447 0,'0'0'272'0,"0"0"80"0,0 0-352 0,0 0 0 0,0 0 0 0,0 0 0 16,0 0 2496-16,0 0 448 0,0 0 64 0,0 0 32 0,7-1-2384 0,-7 1-464 16,0 0-192-16,6-3 128 0,-1 2 128 0,-5 1 32 15,0 0 0-15,7-2 0 0,-7 2 176 0,7-3 48 16,2-1 0-16,-2 1 0 0,-2 2-128 0,2 0 0 31,1-1-16-31,0 0 0 0,0-1-176 0,2 1-48 0,3 0 0 0,0 1 0 0,5 0-144 0,0 0 128 16,1-2-128-16,3 2 128 0,5 0 0 0,2 0 0 15,4 0 0-15,4 0 0 0,1 1-128 0,2 0 192 16,-1 0-192-16,2 0 192 0,0-1-192 0,2 0 160 16,2 1-160-16,3 1 160 0,4 0-160 0,3 1 192 15,1-1-192-15,0 0 192 0,0-1-192 0,1 0 0 16,4 0 144-16,3 0-144 0,3 1 0 0,0-1 128 16,-1 0-128-16,1 0 0 0,0 0 0 0,2-1 128 15,3 1-128-15,-1 0 0 0,1 0 0 0,-1 0 0 0,-1 1 0 16,1 1 0-16,2-1 144 15,2 0-144-15,-4-1 192 0,2 0-192 0,-3 1 192 0,2 1-64 0,0 0 0 0,2 0-128 16,1 0 224-16,0-1-64 0,-3 0-16 0,2 1 0 16,0 0 0-16,1 0 0 0,2-1 0 0,-2 1 0 15,-2-1-144-15,1-1 0 0,0 3 0 0,2-1 0 16,-1-2 0-16,-2 0 0 0,-3 0 0 0,0 1 0 0,2 0 128 16,-2 2 0-16,2-2 0 0,-4 0 0 0,-4-1 128 0,0 0 0 15,-3-1 16 1,0 3 0-16,-1 1 240 0,0 2 32 15,-2-3 16-15,-2 0 0 0,-3-1-112 0,-3-1-32 0,-1 0 0 0,-2 1 0 16,-1 1-64-16,-1 1-16 0,-1-1 0 0,-1-1 0 0,-4 0-96 0,-4-1-32 16,-3-1 0-16,-3 0 0 0,-5 0 96 0,-3 0 16 15,-4-2 0-15,-2 1 0 0,-4-1 176 0,-3 0 32 16,-1 0 16-16,0 1 0 0,-7 2-128 0,0 0-32 16,2-5 0-16,-2 5 0 0,-1-6-384 0,1 6 0 15,-4-4 128-15,4 4-128 16,-4-2-1728-16,-2 0-368 0,-1 1-80 0,-3 4 0 0</inkml:trace>
  <inkml:trace contextRef="#ctx0" brushRef="#br0" timeOffset="3039.61">2168 4816 24015 0,'0'0'1056'0,"0"0"224"0,0 0-1024 0,0 0-256 0,0 0 0 0,0 0 0 16,0 0 256-16,0 0-16 0,-6-5 0 0,2 1 0 16,0-1 320-16,-1-1 64 0,1-1 16 0,-2 2 0 15,1-1-64-15,-1 1-16 0,1-1 0 0,-2 0 0 16,1 0 16-16,-1 2 16 0,1 1 0 0,0 0 0 0,-2 1-320 0,-1 2-64 15,-1 2-16-15,-1 2 0 0,-2 1 96 16,-1 4 16-16,-1 1 0 0,-3 3 0 0,-2 4 16 0,-1 2 0 16,-1 3 0-16,0 2 0 0,2 0-320 0,3 2 0 15,-2 2 0-15,4-1 0 0,0 0 128 0,3-1-128 16,1-1 0-16,4-1 0 0,1-2 288 0,4-1-48 16,3-1-16-16,3 0 0 15,3-1 0-15,3-2 0 0,3-1 0 0,5-2 0 16,2-2-96-16,4-2-128 15,3-1 176-15,4-3-176 0,2 0 192 0,1-4-192 16,0-3 192-16,1-1-192 0,1-3 0 0,-1 0 0 0,1-3 0 0,0 0 0 31,0 0-1600-31,0-1-416 0,0-1-96 0</inkml:trace>
  <inkml:trace contextRef="#ctx0" brushRef="#br0" timeOffset="3716.9">7159 4646 17615 0,'0'0'768'0,"0"0"192"0,0 0-768 0,0 0-192 0,-2-5 0 0,2 5 0 0,-1-6 1312 0,1 6 224 16,0 0 64-16,0 0 0 0,0 0-112 0,0 0-16 15,0 0 0-15,0 0 0 0,0 0-512 0,0 0-128 16,0 0 0-16,0 0-16 0,0 0-112 0,0 8-32 15,-1 1 0-15,0 2 0 0,0 2-192 0,1 4-32 16,-1 0-16-16,0 3 0 0,0 2-208 0,0 1-32 16,0 0-16-16,1 1 0 0,0 1-176 0,0 0 0 15,0 0 0-15,0-1 0 0,0 1 0 0,1-2 0 16,0 0 0-16,0-1 0 16,0-1-352-16,0-1-160 0,1-3-16 0,0-1-16 15,1-2-2144-15,-1-1-448 0</inkml:trace>
  <inkml:trace contextRef="#ctx0" brushRef="#br0" timeOffset="4236.93">7266 4864 13823 0,'-6'-10'608'0,"4"6"128"0,-1-2-592 0,2 0-144 0,0-1 0 0,1 1 0 0,0-2 2560 0,2 0 464 15,2 1 112-15,0-2 0 0,2-1-1920 0,0 0-400 16,2 0-80-16,1-1-16 0,2 2-192 0,2 0-32 16,0 1-16-16,2-1 0 0,2 1-64 0,-1 2-16 15,1 0 0-15,-4 2 0 0,1 0-128 0,0 3-16 16,-2 1-16-16,-1 2 0 0,-1 1-112 0,-2 1 0 16,0 3-128-16,0 1 192 0,-5 2-48 0,0 1-16 15,0 1 0-15,-3 2 0 0,-3 1-128 0,0-1 0 0,-2 2-192 16,-2-1 192-16,0 2-192 0,-1-2 192 15,-2-2-160-15,0 0 160 0,1 1 0 0,0-2 0 16,-3-2 0-16,2-2 0 0,0-1 144 0,3 0-16 16,1-3-128-16,1 0 192 0,-1 1 0 0,6-5-16 15,0 0 0-15,0 0 0 0,0 0-176 0,5 5 0 16,1 1 0-16,3-2 0 0,-2 1-192 0,2 0 192 0,2 1-160 0,0-1 160 16,2 2 0-16,-1-1 0 0,0 2 0 0,0 1 160 15,-1 1 96-15,-1 1 0 16,-1 1 16-16,-2 0 0 0,0 0-64 0,-2 0-16 0,-1-1 0 15,-2 0 0-15,-2 0-16 0,0-1-16 0,0 0 0 0,-2 0 0 16,-3-1 272-16,-1-1 48 0,-3 0 16 0,-2 0 0 16,0 0 80-16,-3-2 32 15,-1 0 0-15,-1-2 0 0,-3-1-144 0,0 0-16 0,1-3-16 0,-1 0 0 0,1-3-160 0,1 1-16 16,-1-1-16-16,2-2 0 0,-1 1-240 0,3-1 0 16,-2-2 0-16,4 0 0 15,1 1-640-15,1-2-80 0,3 0-16 0,1 1-11152 16,2-1-2224-16</inkml:trace>
  <inkml:trace contextRef="#ctx0" brushRef="#br0" timeOffset="4678.6">7129 4732 7359 0,'0'0'656'0,"0"0"-528"0,0 0-128 0,0 0 0 0,-5-3 1792 0,5 3 320 16,-3-3 64-16,3 3 0 0,0 0-960 0,0 0-192 16,-1-7-32-16,1 2-16 0,0 5-80 0,0-6 0 15,3 1-16-15,2-1 0 0,-1 1 16 0,3-1 0 16,2 1 0-16,0 0 0 0,1 0-64 0,1 0-16 16,1 0 0-16,2 1 0 0,-1 2-128 0,-1 1-32 15,1 1 0-15,0 1 0 0,-1 3-368 0,2 1-80 16,-2 2-16-16,0 1 0 0,0 2-192 0,0 1 0 15,-1 1 128-15,0 3-128 16,1 0-464-16,-3 2-144 0,1-1-32 0,-1 0 0 31,-1-1-2208-31,1-2-448 0</inkml:trace>
  <inkml:trace contextRef="#ctx0" brushRef="#br0" timeOffset="5953.01">11477 1477 10127 0,'0'0'896'0,"0"0"-704"16,0 0-192-16,0 0 0 0,0 0 1152 0,0 0 192 15,-4-1 32-15,4 1 16 0,0 0-256 0,0 0-48 16,0 0-16-16,0 0 0 0,0 0-304 0,0 0-64 15,0 0-16-15,0 0 0 0,0 0-112 0,-2 6-32 16,1 0 0-16,1 2 0 0,0 0-192 0,1 1-32 0,0 0-16 0,1 2 0 16,0 2 112-16,0 0 32 15,2 1 0-15,-1 3 0 0,0 1 128 0,3 3 48 0,-5 1 0 16,1 3 0-16,0 0-80 0,-2 2-16 0,1 2 0 16,0 4 0-16,1 3-128 0,-2 3-16 0,-2 0-16 0,2 3 0 15,-1 3-48-15,0 2 0 0,1 3 0 0,-2 3 0 16,1 3-112-16,0 1-16 0,0 1-16 0,-1 3 0 15,2 3-16-15,0-1 0 0,0 1 0 0,-2 1 0 16,1 2-16-16,0 1 0 0,1 2 0 0,0-2 0 0,-1 1 48 0,0 0 16 16,1 3 0-16,0-1 0 0,0 0 16 0,1 0 0 15,1 0 0-15,1-1 0 0,-1 2-48 0,1-2-16 16,1-1 0-16,3 4 0 0,-1-3-160 0,-1 1 192 16,2-4-192-16,-1-2 192 0,1-3-192 0,1 0 0 15,0-1 144-15,0-2-144 0,0-2 0 0,-2-2 128 16,1-2-128-16,0-1 0 0,0-2 0 0,0-2 144 15,-1-3-144-15,0-1 0 0,-2-3 128 0,0-1-128 16,-1-1 0-16,-2-5 0 0,0-2 0 0,-1-2 0 16,0-1 0-16,-1 8-144 15,0-8-400-15,-3-5-80 0,-1-3-16 0,1-3 0 16,-2-4-1488-16,1-3-304 0,-2-2-64 0,3-6-16 0</inkml:trace>
  <inkml:trace contextRef="#ctx0" brushRef="#br0" timeOffset="6570.09">11408 1493 14735 0,'0'0'640'0,"0"0"160"0,0 0-640 0,0 0-160 0,4-5 0 0,-4 5 0 0,1-6 1264 0,3 1 208 16,-4 5 64-16,3-4 0 0,1 0-576 0,-4 4-96 15,6-4-32-15,1 1 0 0,-1 0-192 0,3-1-32 32,2 2-16-32,0-1 0 0,2 0-192 0,4-1-32 0,1 0-16 0,3-1 0 0,2 0-192 0,2-1-32 15,0 1-128-15,2-2 192 0,3 1-192 0,2 0 176 16,2 1-176-16,3-1 160 0,3 2-160 0,4-2 128 15,1 1-128-15,0-1 128 0,-1 2-128 0,-1-2 0 16,-1 0 0-16,0 0 0 0,0 2 0 0,-3 1 0 16,0 0 0-16,-2 2-176 15,-1 1-208-15,-3 0-32 0,-2 0-16 0,-3 0 0 16,-4 1-1920-16,-1 1-384 0</inkml:trace>
  <inkml:trace contextRef="#ctx0" brushRef="#br0" timeOffset="7163.76">12396 1403 15951 0,'0'0'704'0,"0"0"144"0,0 0-672 0,0 0-176 0,0 0 0 0,0 0 0 16,0 0 736-16,0 0 112 0,0 0 32 0,0 0 0 15,0 0-160-15,0 0-16 0,0 0-16 0,0 0 0 16,0 0 16-16,0 0 0 0,6 4 0 0,1-1 0 0,0 1 0 0,-1 0 0 15,1 1 0-15,-1 2 0 0,1 1-240 16,0 1-32-16,-1 0-16 0,1 4 0 0,0 0-64 0,1 1-16 16,0 1 0-16,0 2 0 0,-1 1-48 0,1 1-16 15,-1 3 0-15,-1 4 0 0,0-1-16 0,-1 1 0 16,2 1 0-16,-3 1 0 0,1 1-16 0,-1 3-16 16,0 2 0-16,0 1 0 0,-1 1-64 0,0 1-16 15,1-1 0-15,-1 1 0 0,-1 2 32 0,0 2 0 31,0 3 0-31,0 2 0 0,-2 1 16 0,1 2 0 0,-1-1 0 0,0 1 0 0,-1 2 32 0,-1 0 16 16,2-2 0-16,-1 2 0 0,-1-1-48 0,1 2-16 16,-1 1 0-16,0 1 0 0,2-1-176 0,-1-1 192 15,-2 1-192-15,2 0 192 0,0-1-192 0,1-2 160 16,-1 2-160-16,1-1 160 0,0-2-160 0,0 1 0 16,0-1 144-16,0-1-144 0,0 0 128 0,1-1-128 15,0-1 128-15,-1 0-128 0,0 1 0 0,1-3 128 0,0-1-128 0,1-2 0 16,-1 1 0-16,0-1 144 15,1-3-144-15,0 1 0 0,-1-2 128 0,0 1-128 16,2-1 0-16,-1 0 0 0,-1 0 0 0,2-2 0 0,0-1 128 0,1-1-128 16,-1-1 0-16,0 1 0 0,1-2 0 0,-1 0 0 15,0-1 0-15,1 0 0 0,-2-1 0 0,1-2 0 16,1 0 128 0,-2-1-128-16,0 0 0 0,0 1 0 0,0-2 128 0,0-1-128 0,1-2 0 0,-2-1 0 15,1-1 0-15,0 0 0 0,-1 0 128 0,0-2-128 16,0 1 0-16,0-1 0 0,1-1 0 0,-2 0 0 0,0-2-352 15,-2-1 32-15,1 1 0 0,0-2 0 16,-2-1-1424-16,0 0-288 0,-1 1-48 0,1-2-7312 16,0-1-1456-16</inkml:trace>
  <inkml:trace contextRef="#ctx0" brushRef="#br0" timeOffset="7541.77">11776 5280 4607 0,'0'0'400'0,"0"0"-400"0,0 0 0 0,0 0 0 16,-2-5 2480-16,0 0 400 0,2 5 96 0,0 0 16 16,-2-5-2368-16,0-1-480 0,-1 1-144 0,3 5 0 0,-2-6 320 0,1 1-32 15,-2-1 0-15,1 1 0 0,-1-1 16 0,1 1 0 16,0 0 0-16,1 1 0 0,-1-2-304 0,0 1 160 15,-1-1-160-15,1 0 128 0,0-1-128 0,0-1 0 16,-2 0 0-16,1-2 128 16,0 0-1568-16,0 0-320 0</inkml:trace>
  <inkml:trace contextRef="#ctx0" brushRef="#br0" timeOffset="7857.15">11666 5058 13295 0,'0'0'576'0,"0"0"144"0,-6 3-576 0,0 2-144 15,1 0 0-15,0-1 0 0,0 1 752 0,1-1 112 16,-1 1 32-16,1-1 0 0,4-4-48 0,-5 4 0 0,5-4 0 0,0 0 0 15,0 0-80-15,0 0 0 0,0 0-16 0,-1 7 0 16,1-7-80-16,4 7-16 0,0-2 0 16,0 0 0-16,2-1 16 0,2 0 0 0,3 0 0 0,2-1 0 15,2-1-176-15,3-1-48 0,0 1 0 0,4 0 0 16,4-2-144-16,3 0-48 0,4-2 0 0,4 1 0 16,2-1-96-16,3-1-32 0,1-2 0 0,2 1 0 0,1-1 0 15,2-1-128-15,1-1 192 0,2 1-64 0,0-2 0 16,0 2 0-16,-3-1 0 0,-1 0 0 0,-6 1 16 0,-2 0 0 15,-3 1 0-15,-3-1 0 0,-5 2 768 0,-2 1 160 16,-3-2 16-16,-2 3 16 16,-3 0-1632-16,-5 0-336 0,-3 0-64 15,-2 1-16-15,-8 1 944 0,0 0 0 0,0 0 0 0,0 0 0 16,0 0-400-16,0 0-160 0,0 0-16 0,-6 1-16 16,-1 1-384-16,0 0-80 0,-1 0-16 0,-1 1 0 15,-1 2-736-15,2 0-160 0,-11 7-16 0,5-2-16 0</inkml:trace>
  <inkml:trace contextRef="#ctx0" brushRef="#br0" timeOffset="8296.82">12134 5820 5519 0,'0'0'496'0,"0"0"-496"0,0 0 0 0,3-4 0 16,1-2 2784-16,-2 1 464 0,0-2 80 0,0 2 32 15,-1-1-992-15,0 1-192 0,0 0-32 0,-1 5-16 0,0-5-400 0,2 0-64 16,-2 0-32-16,0 5 0 0,0 0-544 15,0 0-96-15,0 0-32 0,0 0 0 16,0 0-256-16,0 0-48 0,0 0-16 0,0 0 0 0,0 0-112 0,-2 8-16 16,1-1-16-16,0 3 0 0,0 2-192 0,0 3-48 15,0 0 0-15,-1 3 0 0,0 0-128 0,-1 3-128 16,1 0 144-16,1 1-144 0,-1 1 128 0,1 1-128 16,0 1 0-16,2-1 144 0,-1 0-144 0,0-1 0 0,0-1 0 15,0 0 0-15,0 0 0 0,0-1 0 16,0-1 0-16,1-2 0 0,0 0 0 0,0 0-144 15,0-2 0-15,0 0 0 16,0-4-704-16,0 0-144 0,1-2-32 0,0 3 0 16,0-2-2384-16,-2-11-496 0</inkml:trace>
  <inkml:trace contextRef="#ctx0" brushRef="#br0" timeOffset="8895.18">12125 5990 20271 0,'0'0'1792'0,"0"0"-1424"0,0-6-368 0,0 1 0 15,-1-2-448-15,1 0-176 0,0 1-16 0,1-1-16 16,-1 1 784-16,1-1 176 0,1 1 16 0,1 0 16 0,0-1 240 0,0 1 32 15,2-2 16-15,0 1 0 0,1 0 16 0,1-1 0 16,1 1 0-16,1 2 0 0,-1-2 256 0,0 1 48 16,0-1 16-16,2 2 0 0,1-2-64 0,-1 1-16 15,0 1 0-15,0 1 0 0,1 0-192 0,-1 1-48 16,-1 1 0-16,1 0 0 0,-1 2-288 0,0 0-64 16,-1 0-16-16,-2 1 0 0,1 2-128 0,-2 0-16 15,-5-3-128-15,5 7 192 0,-2 1-32 0,-1 1-16 16,-2 4 0-16,-1 0 0 0,-1 0-16 0,-1 1 0 15,-2 2 0-15,1-1 0 0,-2 0-128 0,1 0 0 0,-3-3 144 0,3 0-144 16,-1 0 0-16,1-1 128 0,-1-1-128 0,2-1 0 16,-1-2 0-16,2 1 144 0,1-1-144 0,1-1 0 15,0 0 0-15,1-6 0 0,1 6 0 0,-1-6 0 0,5 6 0 0,1-1 0 16,0-1-144-16,2-1 144 16,0 1 0-16,1 0-128 0,-1-1 128 0,1 0 0 15,1 1 0-15,1 0 0 0,-3 0 0 0,-1 2 0 0,2 1 0 16,-1-1 176-16,-1 2-16 0,-1 1 0 0,0-1 64 15,-3 3 16-15,0-1 0 0,-2 1 0 0,-1-1-112 0,-1 1-128 32,-2 0 176-32,-1-1-176 0,-2-2 256 0,-1 0-48 0,0-1-16 0,-2 0 0 0,-1-2 304 0,-1 1 48 15,-2-2 16-15,0 0 0 0,-2-1-112 0,0-1-32 16,-2 0 0-16,1-2 0 0,-2-2-32 0,1 0 0 16,0-1 0-16,1-1 0 0,-1-1-224 0,3 0-160 15,0 0 192-15,2-2-192 0,1 1 0 0,1-1 0 16,0-1 0-16,2 1 0 15,1 0-1312-15,2 0-224 0,-1 1-32 0,4-3-10080 16,2-2-2000-16</inkml:trace>
  <inkml:trace contextRef="#ctx0" brushRef="#br0" timeOffset="10359.54">16073 1881 10127 0,'0'0'896'0,"2"-4"-704"0,0-1-192 0,1 0 0 0,-1-1 768 0,0 1 112 16,1-1 16-16,1 0 16 0,0-2-368 0,-2 0-80 15,0-1-16-15,1 1 0 0,0-1 96 0,-1 0 16 16,0-2 0-16,1 0 0 0,-1-1-112 0,0 1-32 15,-1 0 0-15,1 1 0 0,0 1-96 0,0 3-32 16,0-1 0-16,-2 7 0 0,0-7-128 0,0 7-32 16,0-4 0-16,0 4 0 0,0 0 64 0,0 0 16 0,0 0 0 0,0-5 0 15,0 5-208-15,-4-5 144 16,4 5-144-16,-2-4 128 0,2 4-128 0,-2-5 0 16,2 5 0-16,-2-5 128 0,-1-1 32 0,0 1 0 15,0-3 0-15,1 2 0 0,0-2 304 0,1 0 64 16,-1 2 16-16,1-2 0 0,0-1 16 0,0 0 0 0,-1 2 0 15,0-1 0-15,1 0-144 0,0 0-32 16,-1 1 0-16,4 1 0 0,0 1-32 0,0 0-16 0,-2 5 0 0,0-4 0 16,0 4-64-16,0 0-16 15,0 0 0-15,0 0 0 0,4-3-128 0,-4 3-128 0,0 0 144 0,0 0-144 16,7 0 128-16,-7 0-128 16,7 3 0-16,-2 1 0 0,-1 3 0 0,0 2 0 0,-1 1 0 0,-1 2 0 0,-1 1 0 0,2 3 0 15,-2 2 0-15,0 2 144 0,0 0 64 0,1 3 16 16,-2 0 0-16,0 2 0 0,0 2-80 0,1 1-16 15,0 3 0-15,0 2 0 0,-1 1-128 0,1 1 160 16,3 0-160-16,-2 3 160 0,-1 0-160 0,0 3 128 16,0 1-128-16,-1 1 128 0,0 2-128 0,0 1 160 15,0 1-160-15,1 3 160 0,2 3-160 0,-2-2 160 16,-1 2-160-16,0-1 160 0,0-3-160 0,1 2 0 16,0 2 0-16,1-2 0 0,1 0 0 0,1-1 128 15,-2-1-128-15,0-1 0 0,0 0 128 0,2-1-128 16,0-2 0-16,-1 0 128 0,-1 0 16 0,3-1 0 15,-3-2 0-15,1 0 0 0,0 0-16 0,0-2 0 16,0 1 0-16,0-1 0 0,0-2-128 0,0 2 192 16,0-1-192-16,2 0 192 0,-4-1-192 0,1 0 192 15,1-1-192-15,1 0 192 0,-2 0-192 0,0-2 128 16,0-2-128-16,0 0 128 0,1 0-128 0,0 0 0 16,-1 0 144-16,1 0-144 0,1-1 0 0,-1 0 144 0,-3-2-144 0,2-1 0 15,1 0 144-15,0 0-144 16,-2-2 0-16,0 1 144 0,1-2-144 0,0 1 0 15,-1-1 144-15,0-2-144 0,-1 0 0 0,0 0 144 0,0-1-144 0,0 1 0 16,0-1 144-16,0 1-144 16,0-1 0-16,0 0 144 0,-1-1-144 0,-1 0 128 0,1 0-128 0,0-1 128 0,0-2-128 0,0-1 0 15,0-1 144-15,0-2-144 0,-2 0 0 0,1-2 0 16,0-1 0-16,-2 1 0 16,1-3-768-16,0-3-64 0,3-7 0 0,0 0-9200 15,-4 1-1824-15</inkml:trace>
  <inkml:trace contextRef="#ctx0" brushRef="#br0" timeOffset="11506.92">16103 1554 10591 0,'0'0'464'0,"0"0"112"0,0 0-576 0,0 0 0 0,0 0 0 0,0 0 0 15,0 0 608-15,6 5 16 0,2-3 0 0,0 0 0 16,-1-1-16-16,2 0 0 0,1 0 0 0,0 1 0 16,1-2-112-16,1 0-32 0,2 0 0 0,2-2 0 15,3 1-160-15,1 0-48 16,4 0 0-16,1 0 0 0,3-1-256 0,4 0 160 0,2-1-160 0,5 2 128 15,3 0-128-15,0 1 0 0,-1-1 0 0,2 0 0 16,1 0 0-16,1-1 0 0,4 0 0 0,1 0 0 16,3 1 0-16,2 0 0 0,1 0 0 0,0 1 0 15,-1-2 0-15,3 0 0 0,1 0 0 0,3-1 0 0,1 1 0 0,0 0 0 16,-2 0 0-16,-1 0 0 16,1-1 0-16,1 1 0 0,3-1 0 0,0 1 0 0,1-2 0 0,-3 1 0 15,-1 0 0-15,0-1 0 0,0 0 0 0,0 1 0 16,3 1 0-16,-2-1 0 0,-1 0 0 0,-4 0 0 15,-1-1 128-15,1 1-128 0,1 1 0 0,2 1 0 16,0-1 0-16,-2 1 0 0,-2-2 0 0,1 1 0 16,-3 0 0-16,0 0 128 0,0 1-128 0,2 0 0 15,1-1 0-15,-2 0 0 0,-3 0 0 0,-1 0 128 0,-1-3-128 0,1 1 128 16,0 0 224-16,-1 0 32 0,4 1 16 0,0 0 0 16,0-2-128-16,-1 0-16 0,-2-2-16 0,0 2 0 15,-1-2 48-15,3 2 16 16,2 0 0-16,2 1 0 0,-1-1-80 0,-2 0-16 15,-2-1 0-15,-4 1 0 0,2-1-80 0,1 2-128 16,1 0 176-16,5-1-176 0,-1 2 0 0,-2-1 0 16,-2-1 0-16,-2 0 0 0,1-2 128 0,0 2-128 0,3 0 0 0,1 2 0 15,1-2 0-15,-1 1 0 0,-2-1 0 0,-3-2 0 16,-1 0 128-16,0 2-128 0,0 0 0 0,1 1 0 16,1 1 0-16,-2 1 0 0,-1-3 0 0,-2 1 0 15,-4-2 256-15,-1 1-64 0,-2-2-16 0,0 1 0 0,-2 0 48 0,1 2 16 16,-1-1 0-16,1 2 0 0,-1 0-32 0,1-1 0 15,-2 1 0-15,-1 0 0 0,-5-1-48 0,-1 1-16 16,-2-1 0-16,-3 0 0 0,-1 1-144 0,-3 0 128 31,0 1-128-31,-2-1 128 0,-4 1-128 0,-1 0 0 0,0 0 144 0,-3 0-144 0,-2-1 128 0,-1 2-128 16,-1 0 128-16,-7 1-128 16,5-2 0-16,-5 2-160 0,0 0 16 0,0 0 0 31,0 0-688-31,0 0-128 0,0 0-16 0,0 0-9552 0</inkml:trace>
  <inkml:trace contextRef="#ctx0" brushRef="#br0" timeOffset="12010.58">22400 1126 10127 0,'0'0'896'0,"0"0"-704"0,0 0-192 0,0 0 0 15,0 0 960-15,0 0 144 0,0 0 48 0,0 0 0 16,0 0-112-16,0 0-16 0,0 0 0 0,0 0 0 16,0 0-64-16,0 0 0 0,4 7-16 0,-2-1 0 15,-2-6-304-15,2 6-64 0,-1 2-16 0,1 0 0 16,1 0-224-16,0 2-32 0,0 1-16 0,0 2 0 16,2 3-32-16,-1-1-16 0,2 2 0 0,-1 0 0 0,1 1-32 15,-1 1 0-15,1 0 0 0,-1 3 0 0,1 3-16 0,-1 0 0 16,1 2 0-16,-1 1 0 0,1 1 176 0,-1 0 16 15,1 1 16-15,-1 2 0 0,-1 1 0 0,0 0 0 32,0 0 0-32,1 0 0 0,-1 0-96 0,1 2-32 0,0 2 0 0,-2 2 0 0,2-1-80 0,-1 2-32 15,1 1 0-15,-1 1 0 0,-1 0-32 0,2 2-128 32,-2 2 192-32,1 1-64 0,-1 1-128 0,0 2 192 15,0-1-192-15,-1 2 192 0,1-2-192 0,-1 2 160 16,0 1-160-16,-1-1 160 0,0 1 32 0,-1 1 0 15,0 0 0-15,0-1 0 0,0 2-16 0,0 1 0 16,0 0 0-16,0 0 0 0,0 1 32 0,0 25 16 0,1-12 0 0,-1-24 0 16,0 5 0-16,1 23 0 15,0-6 0-15,1-3 0 0,-2-3-32 0,1-4-16 16,0-3 0-16,1-2 0 0,0-2-176 0,-2-3 192 0,1-1-192 0,0-4 192 16,0-1-192-16,-1-2 0 0,-1-5 144 0,1-2-144 15,-1-4 144-15,0 0-144 0,-2-5 192 0,0-2-192 16,-1-4 0-16,0-1 0 0,-1-3-240 0,1-1 80 31,-1-3-2720-31,-3-3-560 0</inkml:trace>
  <inkml:trace contextRef="#ctx0" brushRef="#br0" timeOffset="13314.6">16256 4679 16703 0,'0'0'736'0,"0"0"160"0,0 0-720 0,-3-3-176 0,3 3 0 16,-3-3 0-16,0 0 592 0,3 3 96 0,0 0 16 0,0 0 0 15,0 0 64-15,0 0 0 0,-2-5 16 0,2 5 0 16,0 0-128-16,0 0-16 0,0 0-16 0,0 0 0 16,0 0-176-16,0 0-16 0,0 0-16 0,0 0 0 15,7 0-256-15,1 0-160 16,1 1 192-16,1 0-192 0,1-1 176 0,0 1-176 0,2 1 160 0,1-1-160 16,3 0 144-16,3 0-144 0,0 0 128 0,5-1-128 15,1 0 128-15,4 0-128 0,1 0 0 0,0 0 128 0,2 0-128 16,3 1 0-16,-1-1 0 0,0 0 128 0,0-1-128 0,4 1 0 15,0 0 0-15,3 1 0 0,3 0 0 0,1 0 0 16,2-1 0-16,-1 0 0 0,-1-1 0 0,2 0 0 16,-1 0 0-16,1 0 0 0,4 0 0 0,-1 0 0 0,2 0 0 0,-1-1 128 15,-3 1-128-15,-2 0 0 16,0-1 0-16,2 1 0 0,0 0 0 0,3 0 0 16,-1-1 0-16,1 0 0 0,-1 1 0 0,-4 0 0 15,-1 0 0-15,-2 0 0 0,1-1 0 0,2 1 0 16,0 0 0-16,2 0 0 0,0-1 0 0,0 1 0 15,0-1 0-15,-3 1 0 0,-1 0 0 0,0-1 0 0,0 0 0 0,1-2 128 16,3 2-128-16,0 1 160 16,2-1-160-16,-1 0 160 0,-1-1-160 0,0 0 0 15,-1 0 0-15,0 1 128 0,2-1-128 0,2 1 0 0,2 0 0 16,0 0 0-16,-1 0 0 0,-1-1 128 16,-3 0-128-16,1 0 0 0,-1-1 0 0,3 2 0 0,1-1 0 0,1 1 0 15,-1 0 128-15,0-1-128 0,-1 1 128 0,-1 0-128 16,-2-2 176-16,3 1-48 0,1 0-128 0,0 1 192 15,4 0-192-15,-4-1 176 0,-3 1-176 0,-2 0 160 16,0 0-160-16,-1 0 160 0,-1-2-160 0,3 2 160 16,0 1-160-16,2 0 128 0,0 0-128 0,1 0 128 0,-3 0-128 0,-4 0 160 15,-1-1-160-15,1 1 160 0,2 1-160 0,3-1 0 16,-1 2 144-16,2 2-144 0,0-2 0 0,-2-1 128 16,-4 0-128-16,0 0 0 0,0 0 0 0,1 1 0 15,3 0 0-15,-1 1 0 0,2 0 0 0,-2 0 128 16,-1 1-128-16,-2-1 0 0,-3-1 128 0,-1 1-128 15,0 1 160-15,-1 2-160 0,1-4 128 0,1 0-128 16,0 0 0-16,-1 0 0 0,1-1 0 0,-1 0 128 16,-2 0-128-16,-2 0 0 0,-3 0 0 0,-1-1 144 15,0 1-144-15,-2-2 128 16,-2-1-128-16,1-2 160 0,-1 3-160 0,-2 0 160 0,1-1 64 0,-2 0 16 16,-2 1 0-16,-1 0 0 0,-1 0-48 0,-3 0-16 15,-2-1 0-15,-2 1 0 0,-3 0-32 0,-1 0 0 0,-2 0 0 0,-1-1 0 16,-2 1 0-16,0 0 0 0,-6 2 0 0,0 0 0 15,4-2 112-15,-4 2 32 0,0 0 0 0,0 0 0 16,0 0-128-16,0 0-32 0,0 0 0 0,0 0 0 16,0 0-368-16,0 0-80 0,0 0 0 0,0 0-16 15,0 0-1488 1,0 0-288-16,0 0-64 0</inkml:trace>
  <inkml:trace contextRef="#ctx0" brushRef="#br0" timeOffset="15741.94">16347 5333 19807 0,'0'0'880'0,"0"0"176"0,0 0-848 0,-2-5-208 0,2 5 0 0,-2-4 0 0,0 0 592 0,2 4 80 31,0 0 16-31,-1-5 0 0,1 5 576 0,0 0 112 0,0 0 32 0,0 0 0 0,0 0-256 0,0 0-64 16,0 0 0-16,0 0 0 15,0 0-304-15,0 0-64 0,-2 7-16 0,0 2 0 0,-1 2-176 0,-1 3-32 16,1 1-16-16,-2 3 0 0,0 2-112 0,1 1-32 16,-1 1 0-16,2 1 0 0,0 0-192 0,1 0-144 15,-2 0 192-15,1 0-192 0,1-2 128 0,0 0-128 16,-1-1 0-16,2 0 0 0,0-1 0 0,0 0 0 16,0-1 0-16,0-1-144 15,-1-1-528-15,1-2-96 0,-1-1-32 0,0-1 0 16,0-1-2448-16,-1-1-480 0</inkml:trace>
  <inkml:trace contextRef="#ctx0" brushRef="#br0" timeOffset="16200.42">16200 5570 23951 0,'-3'-6'2128'15,"1"-1"-1696"-15,1-2-432 0,1 1 0 0,1-3 704 0,1 0 48 0,2 0 16 0,1-1 0 16,3-1-224-1,2 1-32-15,1 1-16 0,1 0 0 16,1 1 144-16,1 2 16 0,2 0 16 0,-2 1 0 0,1 1-96 0,1 1 0 16,-2 2-16-16,0 2 0 0,0-2-320 0,-1 2-64 15,-2 2-16-15,-1 1 0 0,-1 0-160 0,-2 2 0 16,0 2 144-16,-2 1-144 0,0 1 144 0,-2 2-144 16,-3 1 192-16,1 1-192 0,0 3 208 0,-1-1-64 15,-2 0-16-15,-1 1 0 0,-1-2-128 0,1-1 0 16,0 0 0-16,-2-1 0 0,0 0 128 0,1-1 0 15,-1-1 0-15,2-1 0 0,0 0-128 0,0-1 0 16,1-1 0-16,1 0 0 0,1-6 0 0,0 0 0 16,3 6 0-16,2 0 0 0,-1-2 0 0,3 1 0 15,-1 1 0-15,2-1 0 0,1-1 0 0,1 2 0 16,0-1 0-16,0 2 0 0,1-1 0 0,-2 2 0 16,0 2 192-16,-1 0-64 0,-1 0 0 0,-2 2-128 0,1 1 192 0,-4 0-64 15,-1-2-128-15,-1 0 0 0,-1-1 0 0,0 0 128 16,-4 0 64-16,-1-1 0 0,-4-2 0 0,-1 1 0 15,-2-1 224-15,-2-2 48 0,-1 0 16 0,-2-2 0 0,1 0-16 0,-2-1 0 16,0 1 0-16,0-2 0 0,3-1-240 16,1-1-48-16,-1-2-16 0,2 1 0 15,2-1-432-15,1-1-96 0,2-1-16 0,2 0 0 16,3-1-2288-16,-2 0-464 16</inkml:trace>
  <inkml:trace contextRef="#ctx0" brushRef="#br0" timeOffset="17206.43">22684 5101 13535 0,'0'0'592'0,"0"0"128"0,0 0-576 0,3-6-144 0,1 1 0 0,-1-2 0 16,-1 1 1216-16,0-1 224 0,1-1 32 0,-1 1 16 16,0 0-208-16,0 0-64 15,-1 1 0-15,2 0 0 0,-2 0-128 0,1 0-16 0,-2 6-16 0,0 0 0 16,1-5-240-16,-1 5-48 0,0 0-16 0,0 0 0 16,0 0-80-16,0 0-16 0,-4 5 0 0,-2 4 0 0,-1 4-208 0,0 1-64 15,-1 2 0-15,-1 1 0 0,-2 2-128 0,0 2-48 16,2 1 0-16,-2 0 0 15,0 0-208-15,2 1 128 0,0-1-128 0,0 0 0 16,0 0 0-16,1 0 128 0,0-2-128 0,0-1 0 0,0-2 0 0,2-1 0 16,-1-2 0-16,2-2 0 0,0-2 128 0,2-1 0 15,0-2-128-15,0-1 192 0,3-6-64 0,0 0 0 16,0 0-128-16,0 0 192 0,0 0-192 0,5-4 176 16,0-4-176-16,2-2 160 0,1-2-160 0,-2-2 0 15,4-5 0-15,1-3 128 0,1-5-128 0,2-1-144 16,3-3 144-16,1-2-208 15,-1 0 32-15,2-2 16 0,-2 1 0 0,2 1 0 0,0 1 160 0,-2 3-128 0,-1 4 128 0,-2 3-128 16,-1 2 256-16,-1 4 64 16,-1 2 16-16,-3 3 0 0,0 3 48 0,-2 1 16 15,-1 2 0-15,0 1 0 0,-5 4-144 0,0 0-128 0,0 0 192 16,0 0-192-16,6 6 0 0,-2 1 0 0,0 1 0 0,-2 2 0 16,-1 2 128-16,-1 4-128 15,-1 2 0-15,0 3 0 0,-2 2 0 0,1 0 128 0,-1 0-128 0,0 2 0 16,-1-1 128-16,3 0-128 0,-2 1 0 0,2 1 0 15,0-4 128-15,0 0-128 0,1-3 0 0,-1 1 0 16,1-1 0-16,0-1 0 0,1-2 0 0,1-2 0 16,0-2 0-16,0-1-272 0,-1-2 48 0,0-2 16 15,-1-7-1584 1,0 0-304-16,0 0-64 0,0 0-11760 0</inkml:trace>
  <inkml:trace contextRef="#ctx0" brushRef="#br0" timeOffset="17347.84">22601 5243 25791 0,'-11'-5'2304'0,"11"5"-1856"16,0 0-448-16,-6-2 0 0,6 2 640 0,0 0 48 16,0 0 0-16,0 0 0 15,0 0-688-15,0 0-224 0,0 0 0 0,10-1 0 0,3 0 224 0,1-1-176 0,4-2 176 0,3 1-160 16,3 0 160-16,3-1 0 16,0 0 0-16,3 0-8128 0,2-3-1536 0</inkml:trace>
  <inkml:trace contextRef="#ctx0" brushRef="#br0" timeOffset="17986.41">22493 4120 5519 0,'0'0'240'0,"0"0"64"0,0 0-304 0,0 0 0 16,0 0 0-16,2-5 0 0,-2 5 2032 0,0 0 336 16,4-4 80-16,1-1 16 0,-5 5-1120 0,5-3-240 15,1 0-32-15,-6 3-16 0,6-1-112 0,1 1-32 16,-7 0 0-16,0 0 0 0,5 4-144 0,-1 3-16 15,-1 0-16-15,-3 4 0 0,0 3-128 0,-2 1-32 0,0 3 0 16,-2 0 0-16,1 3-176 0,-1 0-32 0,-2 1-16 0,1 1 0 16,0 1-352-16,2-1 144 0,1 1-144 0,1-2 0 15,0-3 0-15,3 0 0 0,-1-1 0 0,1-2 0 16,1 0 160-16,2-2-160 0,0-2 128 0,1-1-128 16,-1-1-288-1,1-2-144-15,-1-2-16 0,1 0-11488 0</inkml:trace>
  <inkml:trace contextRef="#ctx0" brushRef="#br0" timeOffset="22940.65">1033 2908 10943 0,'0'0'480'0,"0"0"96"0,0 0-448 0,0 0-128 15,-5-2 0-15,5 2 0 0,-3-3 816 0,3 3 144 16,0 0 16-16,0 0 16 0,0 0-96 0,0 0-32 16,-3-4 0-16,3 4 0 0,0 0-128 0,0 0-32 15,0 0 0-15,0 0 0 0,0 0-48 0,0 0-16 0,0 0 0 0,0 0 0 16,-3-4-16-16,3 4-16 0,0 0 0 0,0 0 0 15,0 0-144-15,0 0-16 16,0 0-16-16,0 0 0 0,0 0-96 0,0 0-16 0,0 0 0 0,0 0 0 16,0-4-16-16,0 4-16 0,0 0 0 0,0 0 0 15,0 0-112-15,0 0-32 0,6-5 0 0,-6 5 0 16,6-2-144-16,1 0 0 0,-1 0 144 0,0 1-144 16,2 0 0-16,0 2 128 0,-1-1-128 0,3 0 0 0,2 0 0 0,0 0 144 15,2-1-144-15,-1 2 0 0,0-1 176 16,1 0-176-16,2 0 160 0,-2 0-160 0,2-1 176 0,2 1-176 15,0 0 192-15,0 0-192 0,2-1 128 0,2 1-128 16,0-2 0-16,1 2 0 0,0 0 0 0,3 0 0 16,0 0 128-16,1 0-128 0,-2-1 0 0,1 0 0 15,2 1 0-15,-2-1 0 16,-2 0 0-16,1 0 0 0,-1-1 0 0,0 0 0 0,-1 0 0 0,0 0 0 16,0 0 128-16,0 0-128 15,-1 0 0-15,0 1 128 0,-1-2-128 0,0 2 0 0,0-1 192 0,-1 1-64 16,-1 0 0-16,-1 0-128 0,1 0 192 0,-3 0-64 0,0 1 0 0,-1-2-128 15,1 1 208-15,-1 0-64 16,-4 0-16-16,0 0 0 0,-1 0 32 0,-1 0 0 16,-2 0 0-16,0 0 0 0,-7 1 80 0,7-1 16 15,-2-1 0-15,-5 2 0 0,0 0-64 0,6-1-16 0,0 0 0 0,-6 1 0 16,0 0-176-16,6 0 0 16,0 0 144-16,1 0-144 0,-7 0 0 0,5 0 0 0,2 0 0 0,-1 0 0 15,-6 0 0-15,6-1 0 16,1 0 0-16,-1 1 0 0,1 0 0 0,0-1 0 0,-1 2 0 0,1-1 0 15,-7 0 0-15,6 1 0 0,1 0 0 0,-7-1 0 16,7 1 0-16,-7-1 0 0,0 0-176 0,6 3 176 31,0-2-816-31,-6-1-64 0,0 0-16 0,0 0 0 0,6 3-400 0,-6-3-96 0,0 0-16 0,0 0-10720 16</inkml:trace>
  <inkml:trace contextRef="#ctx0" brushRef="#br0" timeOffset="23398.86">2108 2728 6447 0,'0'0'576'0,"0"0"-576"0,0 0 0 0,0 0 0 15,-4-4 2352-15,4 4 352 0,-3-3 80 0,3 3 16 16,-5-3-960-16,5 3-192 0,-3-3-48 0,3 3 0 15,0 0-464-15,0 0-112 0,0 0 0 0,0 0-16 16,0 0-496-16,0 0-80 0,0 0-32 0,0 0 0 16,0 0-144-16,0 0-48 0,0 0 0 0,3 8 0 15,0-2-80-15,1 0 0 0,1 1-128 0,2 1 192 16,0 0-16-16,-1-1-16 0,2 0 0 0,1 1 0 16,0-2-32-16,-1 0-128 15,1 0 192-15,1 0-64 0,0-2 0 0,0 1-128 16,-1-3 192-16,1 1-64 0,-1-1-128 0,0 1 0 0,0-1 144 0,0-1-144 0,-1-1 128 15,-1 0-128-15,-7 0 160 0,7 0-160 0,-7 0 144 0,0 0-144 16,0 0 128-16,0 0-128 0,0 0 144 0,0 0-144 16,0 0 160-16,0 0-160 0,0 0 368 0,0 0-32 15,-2 7 0-15,-3 0 0 0,-1 1 96 0,-2 0 16 16,0 0 0-16,-2 2 0 0,0 1-288 0,2 0-160 16,-1-1 192-16,0 1-192 0,-1-1 128 0,1 1-128 15,2-1 0-15,0 1 0 0,0-1 0 0,2 0 0 16,2 0 0-16,-2-1-144 15,2-1-2128-15,0 1-416 0</inkml:trace>
  <inkml:trace contextRef="#ctx0" brushRef="#br0" timeOffset="24117.63">1541 2759 3679 0,'0'0'160'0,"0"0"32"16,0 0-192-16,0 0 0 0,0 0 0 0,0 0 0 0,0 0 3264 0,0 0 624 0,0 0 112 0,0 0 32 16,0 0-1920-16,0 0-368 0,0 0-80 0,0 0 0 15,0 0-656-15,0 0-128 0,0 0-32 0,0 0 0 16,0 0-240-16,0 0-48 0,8 3-16 0,-2 0 0 0,1 1-384 0,-1 0-160 15,1 1 128-15,1 0-128 0,0-1 144 0,1 1-144 16,-1-1 160-16,1 1-160 0,0-1 144 0,-1 0-144 16,1 0 128-16,1-1-128 0,1 0 128 0,0-2-128 15,0 2 0-15,-1-2 128 0,0 0-128 0,0 0 160 16,-4 0-160-16,2 0 160 0,-1 0-160 0,-7-1 128 16,0 0-128-16,7 0 128 0,-7 0-128 0,0 0 160 15,0 0-160-15,0 0 160 0,0 0 208 0,0 0 32 16,0 0 16-16,0 0 0 0,0 0-96 0,1 8-32 15,-3 0 0-15,1-1 0 0,-3 1 112 0,-1 0 32 16,-2 1 0-16,-1-1 0 0,-1 2-112 0,-1 0 0 16,0 1-16-16,0 1 0 0,1 0-112 0,-1 0-32 15,1 1 0-15,2 0 0 0,0-2-160 0,-1 0 0 16,-1-2 0-16,1-1 128 0,2 1-128 0,-1 1 0 0,-1-1 0 16,3-1 0-1,-1-1-1168-15,0 1-320 0,-1 1-64 0,2-2-13232 0</inkml:trace>
  <inkml:trace contextRef="#ctx0" brushRef="#br0" timeOffset="25034.46">996 1770 14735 0,'-12'-7'1312'0,"8"5"-1056"0,4 2-256 0,-6-2 0 0,2-1 1056 0,1-1 160 15,3 4 16-15,0 0 16 0,0 0-320 0,0 0-64 16,0 0-16-16,0 0 0 0,0 0 48 0,0 0 0 15,7-2 0-15,4 1 0 0,4 1-288 0,1-1-48 16,2 0-16-16,4 0 0 0,2-1-48 0,1-1-16 31,0 0 0-31,2 0 0 0,1-1 96 0,1 1 0 0,0 0 16 0,-2 1 0 0,3-1-144 0,0 1-48 16,-2 1 0-16,1 0 0 0,0 1-240 0,0 0-160 16,0 1 192-16,-5-1-192 0,-5-1 160 0,-2 0-160 15,0 0 128-15,-3 1-128 0,-2 1-192 0,-3 0-128 16,-1 0-32-16,-3 1 0 15,-5-2-704-15,0 0-144 0,0 0-16 0,0 0-16 16,0 0-1520-16,0 0-288 0</inkml:trace>
  <inkml:trace contextRef="#ctx0" brushRef="#br0" timeOffset="25254.91">1319 1729 16527 0,'0'0'720'0,"-5"0"176"0,5 0-720 0,-4 1-176 0,-1-1 0 0,5 0 0 16,-5 3 1232-16,5-3 224 15,-5 5 32-15,3 2 16 0,0 0-320 0,1 3-64 0,0 0-16 0,0 3 0 16,1 3-304-16,0 1-64 0,1 3-16 0,0 2 0 16,1 1-160-16,0 0-48 0,-1-1 0 0,2 1 0 15,-1 1-128-15,0-2-48 0,0 0 0 0,0-2 0 16,1 0-160-16,-1-1-48 0,-1-1 0 0,0-2 0 16,0-1-128-16,-1 0 160 0,0-2-160 0,0 0 160 0,-1-2-160 15,0 0-144-15,1-1 144 0,0-1-208 16,0-1-1808-16,0-2-352 0,0 0-80 0</inkml:trace>
  <inkml:trace contextRef="#ctx0" brushRef="#br0" timeOffset="25694.36">1665 2198 6447 0,'0'0'576'15,"0"0"-576"-15,0 0 0 0,0 0 0 0,0 0 2720 0,0 0 432 0,0 0 96 0,0 0 16 16,0 0-2432-16,0 0-496 0,0 0-80 0,0 0-32 16,0 0 368-16,0 0 80 0,0 0 16 0,0 0 0 15,0 0-128-15,0 0-32 0,0 0 0 0,0 0 0 16,-1-5-80-16,0 2-32 0,0-1 0 0,1 4 0 15,-3-4-16-15,3 4 0 0,0 0 0 16,-3-3 0-16,1 0 144 0,2 3 32 0,-4-2 0 0,-1 1 0 0,1 1 32 0,-2 2 16 16,0 1 0-16,-1 1 0 0,1 2-64 0,-2 2-16 15,-2 0 0-15,0 2 0 0,0 1-224 0,-1 0-64 16,-1 0 0-16,3 3 0 0,2-1-64 0,0 0 0 16,0 1-16-16,3-1 0 0,1 1 16 0,-1-2 16 15,3-1 0-15,1 0 0 0,1 0-16 0,3 0 0 16,1-2 0-16,1-2 0 15,-1 0 48-15,2-1 0 0,4-1 0 0,1-2 0 0,1 0-112 0,-1-1-128 16,3-2 176-16,-1-3-176 0,0 0 0 0,2-1 0 16,0-2 0-16,2 0 0 0,-2-2 0 0,1-1-352 15,-2-3 48-15,-1 2 16 16,1 0-1616-16,-1 1-320 0,-3 1-64 0</inkml:trace>
  <inkml:trace contextRef="#ctx0" brushRef="#br0" timeOffset="28267.81">7721 2922 23039 0,'0'0'2048'0,"0"0"-1648"0,0 0-400 0,6-1-6736 16,1 1-1440-16</inkml:trace>
  <inkml:trace contextRef="#ctx0" brushRef="#br0" timeOffset="30404.15">4502 538 11967 0,'0'0'1072'0,"-3"-1"-864"0,-2-1-208 0,3-1 0 0,-1 1 448 0,3 2 32 15,-3-3 16-15,-1 0 0 0,2-2 608 0,0 1 128 16,1-2 32-16,-1 1 0 15,2-2-48-15,1 1 0 0,0-1 0 0,2-1 0 0,0 1-384 0,2-1-96 16,1 1-16-16,2 1 0 0,0-1-320 0,1 2-64 16,-1-1-16-16,2 2 0 0,0-1-128 0,0 3-48 15,-1-1 0-15,0 1 0 0,-1 1 64 0,-1-1 16 16,1 2 0-16,-2 3 0 0,0-1-16 0,-6-2 0 16,5 2 0-16,0 2 0 0,-2 2-32 0,-1 1-16 0,-2-1 0 15,-1 3 0-15,-1 1 32 0,-2 1 0 16,-2 1 0-16,-1 1 0 0,0 0-64 0,-1-1-128 0,1 2 192 15,-2-1-64-15,0 0-128 0,0-1 0 16,1 2 144-16,2-1-144 0,-1-2 0 0,-1 1 128 0,2-1-128 0,1-1 0 16,0-3 0-16,2 1 0 0,-1-1 0 0,2-1 0 15,0 0 0-15,2-6 128 0,0 0-128 0,0 6 0 16,0-6 128-16,1 7-128 0,-1-7 160 0,3 5-160 16,1 0 224-16,2-2-48 0,0 0-16 0,0 0 0 15,1-1 48-15,3-1 16 0,1 0 0 0,1-1 0 16,0 0-224-16,1-1 0 0,1 1-192 0,2-1 192 0,-1-1-176 0,1-1 176 15,-1 1-160-15,0 0 160 16,2 1-1072-16,-2 0-112 16,1-1-32-16</inkml:trace>
  <inkml:trace contextRef="#ctx0" brushRef="#br0" timeOffset="30717.7">4791 397 23775 0,'0'0'1056'0,"0"0"224"0,0 0-1024 0,0 0-256 0,0-8 0 16,1 3 0-16,-1 5 576 0,0 0 64 0,0 0 0 16,0 0 16-16,0 0 160 0,0 0 16 0,0 0 16 0,0 0 0 15,7 2-336-15,0 3-64 0,-3-1 0 0,2 3-16 16,-1 0-48-16,1 3-16 0,-1 2 0 0,1 3 0 15,-2 0-64-15,0-1-16 16,0 5 0-16,0 3 0 0,-1 1-64 0,0 1-16 0,-1 0 0 0,-1 1 0 0,-2-1-208 16,-3 6 176-16,0-3-176 0,0-1 160 15,-4 0-160-15,-1-3 0 0,-1-1 0 0,-3-1 0 16,-5-1-576 0,-1-3-64-16,-1 1 0 0,-2-3 0 0,-1-1-592 0,0 0-128 15,-2-2-32-15</inkml:trace>
  <inkml:trace contextRef="#ctx0" brushRef="#br0" timeOffset="31049.91">4293 301 24191 0,'-9'-13'1072'0,"5"9"208"0,1-2-1024 15,-1 2-256-15,-1-2 0 0,-1 2 0 0,1 0 608 0,-2 1 64 0,1 1 16 0,-1 2 0 16,0 0 464-16,1 4 80 0,-1 1 32 0,-2 4 0 0,-1 1-432 0,1 6-96 16,-1 5-16-16,-1 2 0 15,-1 1-256-15,1 4-48 0,-3 3-16 0,6-4 0 0,-1 8-208 16,1 3-64-16,0 0 0 0,4 2 0 0,1 0-128 15,2-2 0-15,-1-1 0 0,5 7 0 0,1-4 0 16,3-5 0-16,1-4-224 0,3-2 80 16,3-3-448-16,2-2-96 15,4-2-16-15,5-3-9328 0,5-3-1872 0</inkml:trace>
  <inkml:trace contextRef="#ctx0" brushRef="#br0" timeOffset="32748.64">19498 239 10127 0,'0'0'896'15,"0"0"-704"-15,0 0-192 0,0 0 0 0,0 0 3152 0,0 0 608 16,0 0 112-16,0 0 32 0,0 0-2448 0,0 0-496 16,-1 9-80-16,-1-1-32 0,0 3-144 0,0 4-16 15,1-1-16-15,0 1 0 0,-1 1-288 16,2-1-64-16,0 1-16 0,0 0 0 0,0-1-176 0,0 2-128 16,0-2 144-16,0 1-144 0,0 0 128 0,-1 0-128 15,1-1 0-15,0-1 144 0,0 1-144 0,0-2 0 16,0-1 0-16,0-1 0 15,0 0-1728-15,0-1-336 0,-1-2-64 0</inkml:trace>
  <inkml:trace contextRef="#ctx0" brushRef="#br0" timeOffset="33042.4">19756 281 29487 0,'0'0'2624'0,"1"-6"-2112"16,0 1-512-16,-1 5 0 0,3-5-192 0,-3 5-160 0,5-4-32 0,-5 4 0 16,0 0 688-16,0 0 128 0,0 0 16 0,0 0 16 15,5 4 48-15,1 2 0 0,-3 1 0 0,0 3 0 16,2 3-32-16,-3 4 0 0,-1-2 0 0,0 2 0 0,0-1-176 0,-1 2-48 16,-1 0 0-16,-1-1 0 0,0 0-256 0,-2 1 160 15,0 1-160-15,0-4 128 0,-2 1-128 0,0 0 160 16,-3 1-160-16,-1-3 160 0,-2 2-288 15,-3-2-64-15,0-1-16 0,-7 1 0 16,0 0-592-16,-1-3-112 0,0-2-32 16</inkml:trace>
  <inkml:trace contextRef="#ctx0" brushRef="#br0" timeOffset="33299.74">19287 164 29487 0,'0'0'2624'16,"0"0"-2112"-16,-5-1-512 0,-1 0 0 0,1 1-192 0,-1 2-160 0,-4 1-32 0,3 4 0 16,-2 2 832-16,-2 4 176 0,-1 4 16 0,0 5 16 15,-4 4 32-15,2 1 0 0,0 1 0 0,-4 7 0 16,4-2-240-16,1-2-64 15,2-3 0-15,1 0 0 0,2-1-160 0,5-5-32 0,0 3-16 0,3-1 0 16,3 0-176-16,0-1 192 0,1-1-192 0,3-2 192 16,2-3-192-16,5 5-272 0,3-3 64 0</inkml:trace>
  <inkml:trace contextRef="#ctx0" brushRef="#br0" timeOffset="35596.78">7273 2892 2751 0,'0'0'256'0,"0"0"-256"0,0 0 0 0,0 0 0 15,0 0 1648-15,0 0 272 0,-3 0 64 0,-1-1 16 16,1 0-800-16,3 1-176 0,0 0-16 0,0 0-16 16,-4-1 16-16,4 1 0 0,0 0 0 0,0 0 0 15,0 0-96-15,-4-1-16 0,4 1 0 0,0 0 0 0,0 0-48 0,0 0-16 16,-3-3 0-16,3 3 0 0,0 0-64 0,0 0-32 16,-3-2 0-16,3 2 0 0,0 0-112 0,0 0-32 15,-4-3 0-15,4 3 0 0,0 0-96 0,0 0-32 16,0 0 0-16,0 0 0 0,0 0-224 0,0 0-48 15,0 0-16-15,0 0 0 0,0 0-48 0,6-2-128 16,2-1 192-16,3 1-64 0,2 2-128 0,2-1 0 16,3 0 144-16,4 0-144 0,3 1 128 0,6 0-128 15,1 1 160-15,3-1-160 0,1-1 128 0,2 1-128 16,0 0 0-16,3 0 0 0,2 0 0 0,2 1 0 16,2 1 0-16,1 0 0 0,-1 1 128 0,-2-1-128 15,-2 0 0-15,-2 0 0 0,-1-1 0 0,1 2 0 16,-5-2 0-16,1 1 0 0,-3-1 128 0,0 1-128 0,-1-1 0 15,-2 1 144-15,-4 0-144 0,-1-1 0 0,-1-1 0 16,-3 0 0-16,-3 1 0 0,-1-1 0 0,-3 0 0 0,-1 0 0 16,-4 1-208-16,-1-1-80 15,-1 0-16-15,-1 0 0 16,-7 0-96-16,0 0-32 0,0 0 0 0,0 0 0 16,0 0-96-16,0 0-32 0,0 0 0 0,0 0 0 0,0 0-528 15,0 0-96-15,0 0-32 0</inkml:trace>
  <inkml:trace contextRef="#ctx0" brushRef="#br0" timeOffset="36305.85">8299 2800 1839 0,'0'0'0'0,"-4"-2"160"0,-1-2-160 0,1 2 0 16,-1 0 0-16,5 2 0 15,-5-4 4096-15,5 4 800 0,-5-3 160 0,5 3 16 0,0 0-2992 0,0 0-608 16,-5-2-112-16,5 2-16 0,0 0-480 0,0 0-96 16,0 0 0-16,0 0-16 0,0 0-352 0,0 0-64 0,0 0-16 0,-2 5 0 15,2-5-144-15,0 0-48 0,0 0 0 0,2 7 0 16,0 1-128-16,2-3 128 0,-4-5-128 0,6 6 128 16,2-2-128-16,-2-1 0 0,-6-3 144 0,6 4-144 15,0-2 128-15,0 0-128 0,1-1 128 0,-7-1-128 16,0 0 0-16,6 1 144 0,-6-1-144 0,6 0 0 15,-6 0 160-15,0 0-160 0,0 0 128 0,0 0-128 0,0 0 128 0,0 0-128 16,0 0 0-16,0 0 128 0,0 0-128 0,0 0 0 16,0 0 0-16,0 0 0 0,0 0 0 0,0 0 0 15,0 0 0-15,0 0 0 0,0 0 0 0,0 0-144 32,-3-5 144-32,-1 0 0 0,4 5 0 0,-4-3 0 0,1 0 0 0,3 3 0 0,-4-4 0 0,1 1 0 31,-1 0 0-31,-1 1 0 0,1-1 0 0,-1 1 0 0,5 2 0 0,-4-3 0 0,-1 0 0 0,-1-1 0 15,3 1 0-15,-2 0 0 0,1-1 160 0,1 1-16 0,3 3 0 0,-4-3 0 16,0 0 144-16,4 3 32 0,-4-4 0 0,4 4 0 16,0 0-64-1,0 0 0-15,-5-2 0 0,5 2 0 0,0 0-64 0,0 0 0 16,0 0-16-16,0 0 0 0,0 0-176 0,0 0 0 16,0 0 0-16,2 7 0 0,1-1 0 0,1 1 0 15,1-2 0-15,2 1 0 0,0-1 0 0,1 0 0 0,2-1 0 0,1 2 128 16,1-2-128-16,2 0 128 0,-2 0-128 0,1-1 128 15,-1 0-128-15,0 0 0 16,0-1 0-16,-1 0 0 0,-1 0 128 0,0 0-128 0,-1-1 0 0,-1 2 128 16,-3-1-128-16,-5-2 0 0,7 2 0 0,-7-2 128 15,0 0-128-15,0 0 0 0,0 0 144 0,4 3-144 16,-4-3 0-16,0 0 0 0,3 6 0 0,-3-6 128 16,0 6-128-16,-1 1 128 0,-1 0-128 0,-1 0 128 31,-2 2-128-31,0 1 128 0,-4 1-128 0,0 1 128 15,-2 1-128-15,0 2 144 0,0 0-144 0,-1-1 160 16,-1 1-160-16,0-2 0 0,0 0 0 0,-1-1 0 0,3 0 0 0,-1-1 0 16,1 0 0-16,1-2 0 15,3-1-1536-15,-1-1-192 0,1 0-48 0,1-1 0 16</inkml:trace>
  <inkml:trace contextRef="#ctx0" brushRef="#br0" timeOffset="36824.9">7698 2784 14735 0,'0'0'640'0,"-5"-2"160"0,5 2-640 0,-4-3-160 0,4 3 0 0,-5-1 0 0,5 1 1728 0,0 0 304 15,0 0 64-15,0 0 16 16,-4-3-576-16,4 3-128 0,0 0 0 0,0 0-16 0,0 0-528 0,0 0-96 15,0 0-32-15,0 0 0 0,7 1-288 0,0 2-64 16,2-1-16-16,1 0 0 0,1 1-128 0,1 1-32 16,1-2 0-16,0 0 0 0,1 0-208 0,1 0 176 15,-1 2-176-15,2-1 160 0,-2-1-160 0,-1 0 0 16,0 1 0-16,1-1 128 0,-2 0-128 0,0 0 160 16,-1 0-160-16,-1 1 160 0,-1-1-160 0,-1 0 0 15,-2 0 144-15,-6-2-144 0,0 0 0 0,1 6 144 16,-2 0-144-16,-1 2 0 0,-2 1 176 0,-2 1-176 15,-3 1 160-15,-3 4-160 0,-4 2 224 0,0 0-48 0,-2 2-16 0,-1 2 0 16,-1 1-16-16,0 0 0 0,0-1 0 0,3-1 0 16,0-1-144-16,3 0 128 0,1-1-128 15,0-2 128-15,1 0-128 0,4-3-272 0,1-1 64 0,1-2-9968 16,2-4-2000-16</inkml:trace>
  <inkml:trace contextRef="#ctx0" brushRef="#br0" timeOffset="37531.69">7438 2063 25791 0,'0'0'2304'16,"0"0"-1856"-16,0 0-448 0,0 0 0 15,0 0 0-15,0 0 0 0,0 0 0 0,7-3 0 16,0 1 624-16,3-1 16 0,1 0 16 0,2 0 0 0,2-1 96 15,0 1 16-15,2-2 0 0,1 1 0 16,2-1-112-16,0 1-16 0,1 0 0 0,1-2 0 16,1 1-336-16,-3-1-80 0,1 1-16 0,-2-1 0 0,1 1-208 0,-1-1 176 15,-2 1-176-15,-1 0 160 0,-2 1-160 0,-1-1 0 16,1 1-160-16,-5 1 160 16,-1-1-704-16,-2 1-64 0,-6 3 0 0,0 0 0 15,0 0-464-15,0 0-112 0,-3-4 0 0,-1-1-16 16,-1 2-208-16,-3-1-32 0,-1 1-16 0,0 1 0 15,0 1 272-15,0 0 64 0,-1 0 16 0,0 0 0 0,-1 0 1264 0,0 1 192 16,0 0 64-16,1 0 0 0,0 0 992 0,0 0 192 0,1 1 32 0,2 0 16 16,-1 1-32-16,1 1-16 15,1 1 0-15,0 1 0 0,2 2-608 0,0 2-128 16,1 1-32-16,0 1 0 0,1 1-112 0,-1 2-32 16,2 1 0-16,-1 2 0 0,0 0-128 0,1 2-16 0,0 0-16 0,0 2 0 15,0-1-128-15,1-1-32 16,0 1 0-16,1-1 0 0,-1 0-208 0,0-1 128 0,0 0-128 15,0-2 0-15,0 0 144 0,1-1-144 0,0-1 128 0,0 0-128 32,0-2-288-32,0 0-144 0,0-2-16 0,0 0-9424 0,-1-2-1888 0</inkml:trace>
  <inkml:trace contextRef="#ctx0" brushRef="#br0" timeOffset="37927.24">7806 2298 30399 0,'0'0'2704'0,"4"-6"-2160"15,0 1-544-15,3-1 0 0,2 2 128 0,-1-1-128 16,1-1 0-16,2 2 0 0,-2 0 608 0,1 2 64 16,2 0 16-16,-2 2 0 15,1 1-304-15,-1 1-64 0,-1 2-16 0,-2 0 0 0,-1 0-304 0,-2 3 160 16,-2 2-160-16,1 1 128 0,-1 1-128 0,-2 1 128 15,-4 1-128-15,1 1 128 0,0 1 0 0,-3 0-128 16,-2 1 192-16,-1 0-64 0,0-2-128 0,0 0 128 16,-1 0-128-16,1-2 128 0,1-1-128 0,0-1 0 0,0-3 144 0,3 1-144 15,0-2 432-15,2-1 16 16,3-5 0-16,0 0 0 0,0 0-80 0,0 0-16 16,0 0 0-16,0 0 0 0,3 6-128 0,3-2-32 0,2-1 0 0,0 1 0 15,2-3-64-15,2-1-128 0,0-1 176 0,5-1-176 0,-1 1 128 0,2 0-128 16,-4-1 0-16,3 0 0 0,0-1 0 0,0 0 0 15,-2 1 0-15,1 0 0 0,-2-1-224 0,0 0-96 16,-2 2-32-16,-2 0 0 16,0-2-1824-16,-1 2-384 0,-2 1-64 0</inkml:trace>
  <inkml:trace contextRef="#ctx0" brushRef="#br0" timeOffset="43294.99">10379 3779 4607 0,'0'0'400'0,"0"0"-400"0,0 0 0 0,0 0 0 16,0 0 1328-16,-4 0 176 0,-2 0 32 0,6 0 16 15,0 0-144-15,-6 0-16 0,0 0-16 0,6 0 0 16,-5 0-288-16,5 0-64 0,0 0-16 0,0 0 0 15,0 0-128-15,0 0-32 0,0 0 0 0,0 0 0 16,0 0 16-16,0 0 0 0,0 0 0 0,0 0 0 16,-6 0-64-16,6 0-16 0,0 0 0 0,0 0 0 15,0 0-80-15,0 0-32 0,0 0 0 0,0 0 0 16,0 0-256-16,0 0-48 0,0 0-16 0,0 0 0 16,0 0-144-16,0 0-16 0,0 0-16 0,0 0 0 0,8-3-176 0,-1 2 0 15,-1 1 0-15,2 0 128 0,1-1-128 0,2 1 0 16,1 0 0-16,2 0 0 0,3 0 0 0,1 0 0 15,2 0 0-15,3 0 128 0,5-1-128 0,1 0 0 16,3 0 144-16,1 0-144 0,0-1 0 0,4-1 128 16,0 0-128-16,2 0 0 0,-2-2 128 0,3 1-128 15,0 0 160-15,2-1-160 0,1 2 144 0,0 0-144 16,0-2 128-16,-4 2-128 0,0 0 0 0,-5-1 128 16,0 2-128-16,-2 0 0 0,-2 0 0 0,-2-1 128 15,0 1-128-15,-4 1 0 0,-1 0 128 0,-3-1-128 0,-4 1 0 0,0 0 128 16,-2 0-128-16,-4-1 192 0,-1 2-192 0,-1 0 192 15,-8 0-192-15,6 0 160 16,-6 0-160-16,0 0 160 0,0 0-352 0,0 0-80 16,0 0-16-16,0 0 0 15,0 0-544-15,0 0-128 0,0 0 0 0,-4 3-8272 0,-2-1-1648 0</inkml:trace>
  <inkml:trace contextRef="#ctx0" brushRef="#br0" timeOffset="43812.96">10456 3666 8287 0,'0'0'736'0,"0"0"-592"16,1-6-144-16,1 0 0 0,-2 6 2720 0,0 0 512 16,0 0 96-16,0 0 32 0,0-5-1856 0,0 5-368 0,0 0-80 0,0 0-16 15,0 0-384-15,0 0-80 16,-8 1 0-16,1 0-16 0,0 2-272 0,-3 3-48 15,0 1-16-15,0 2 0 0,-1-1-224 0,-1 2 0 0,-1 1 0 0,-1 0 0 16,0 0 0-16,1-1 144 0,1 0-144 0,0-2 128 16,0 2 112-16,-1-2 16 0,4-1 0 0,-2-1 0 15,1 1 224-15,2-1 48 0,0-1 16 0,2-1 0 16,-1 1-32-16,3-2 0 0,4-3 0 0,0 0 0 16,0 0-192-16,0 0-32 0,0 0-16 0,0 5 0 15,0-5-80-15,2 6 0 0,-2-6-16 0,5 5 0 16,1 1-48-16,0 1 0 0,3-3 0 0,0 0 0 0,0 0 0 0,0-1 0 15,1-1 0-15,1 1 0 0,1 1 0 0,1-1 0 16,1 0 0 0,0 1 0-16,1-2-128 0,-1 0 0 0,1 0 144 0,1 2-144 15,-1-1-1152-15,1 0-288 0,-1 0-64 0,0 1-12576 0</inkml:trace>
  <inkml:trace contextRef="#ctx0" brushRef="#br0" timeOffset="44316.44">11048 3714 18431 0,'0'0'816'0,"0"0"160"0,0-6-784 0,0 6-192 16,5-4 0-16,-2-1 0 0,-3 5 1280 16,2-5 224-16,-2 0 32 0,0 5 16 0,0-5-560 0,0 1-112 15,0 4-32-15,0 0 0 0,0 0-336 16,-2-5-80-16,-2 2-16 0,4 3 0 15,0 0 32-15,-5-1 0 0,-1 1 0 0,0 1 0 16,-3 1-128-16,2 1-32 0,-1 1 0 0,-1-1 0 0,0 2-160 0,-1 2-128 16,-1 0 192-16,0 0-192 0,0 2 128 0,1 0-128 15,2-1 0-15,-3-1 0 0,1 1 0 0,1-1 0 16,0-1 0-16,1 0 0 0,2-1 128 0,0 1-128 16,3-3 144-16,-3 0-144 0,6-3 320 0,-3 6-16 0,3-6-16 0,0 0 0 15,0 0 80-15,0 0 16 16,0 0 0-16,0 0 0 0,2 5-64 0,2 1-16 15,0-1 0-15,2 0 0 0,0-1-176 0,2-1-128 0,0 1 192 0,1-1-192 16,1 0 176-16,4 2-176 16,-2-1 160-16,1 1-160 0,0-2 0 0,0 0 128 0,3-1-128 0,-1 3 0 15,3-2-1040 1,-1 0-256-16,2 0-48 0,0-1-13360 0</inkml:trace>
  <inkml:trace contextRef="#ctx0" brushRef="#br0" timeOffset="44914.64">10306 4393 10127 0,'0'0'896'0,"0"0"-704"32,0 0-192-32,0 0 4000 0,0 0 768 0,0 0 160 0,3-5 16 0,2-1-3360 0,3 2-688 15,2 0-128-15,2 0-16 0,2 0-96 0,4 0-16 32,1-1 0-32,3 1 0 0,0-1-160 0,3 1-32 0,1 0-16 0,2-1 0 0,-1 2-144 0,1 0-32 15,1 0 0-15,-5 1 0 0,-2 1-128 0,0-1-128 16,-4 0 144-16,-1 1-144 0,-3 1-176 0,-2 0-128 31,-1 1-16-31,-2 0-16 16,-1-1-848-16,-8 0-160 0,5 1-48 0,-5-1-8000 15,5 4-1600-15</inkml:trace>
  <inkml:trace contextRef="#ctx0" brushRef="#br0" timeOffset="45152.27">10490 4365 18431 0,'-11'-6'1632'0,"7"4"-1312"0,-1 0-320 0,-1 1 0 15,2 0 1728-15,-1 1 288 0,5 0 48 0,0 0 16 16,-4 1-608-16,4-1-128 0,0 0-32 0,-3 5 0 0,-1 1-288 0,2 0-64 16,1 3-16-16,1 1 0 0,0 0-480 0,0 2-80 15,1 1-32-15,0 3 0 0,0 0 16 0,1 2 0 16,0-1 0-16,-1 2 0 0,0 1-192 0,0-1-48 16,0-1 0-16,0 0 0 0,1 0-128 0,-1-2 128 15,0-1-128-15,1 0 128 0,-1-2-128 0,-1-1 0 16,0 0 0-16,0-1 128 0,0-1-352 0,0-1-80 15,0 0-16-15,1-1 0 16,-1 1-3024-16,2-1-624 0</inkml:trace>
  <inkml:trace contextRef="#ctx0" brushRef="#br0" timeOffset="45625.48">10657 4696 23951 0,'-3'-4'2128'0,"2"-1"-1696"0,1 5-432 0,2-5 0 0,3-1 1344 0,-1 2 176 15,-4 4 32-15,6-5 16 0,1 1-528 0,2 1-96 16,0 0-32-16,1 2 0 0,-3 2-448 0,0 2-80 16,1-1-32-16,-1 2 0 0,-2 1-352 0,1 1 144 15,-1 2-144-15,-2 2 0 0,0 1 192 0,-2 2-64 16,-1 2 0-16,-3 0-128 0,-1 1 288 0,0 0-48 15,-2-1-16-15,2 3 0 0,-5-2 176 0,-1 0 48 16,-1-2 0-16,0-1 0 0,0 0 64 0,-1-2 32 0,-1-1 0 0,1 0 0 16,3-1-32-16,-2-3-16 15,1 0 0-15,1-1 0 0,3 1-144 0,0-2-32 16,2 0 0-16,4-4 0 0,0 0-96 0,0 0-32 0,0 0 0 16,0 0 0-16,0 0-48 0,0 0-16 0,0 0 0 0,0 0 0 15,10 3-128-15,-2-1 0 16,2-1 0-16,2-1 0 0,2-1 0 0,2 0 0 15,2-1 0-15,-1 0 0 0,2-3 0 0,1 2 0 0,2 0 0 0,1-1-176 16,-1 0 176-16,0 1 0 0,-1 0 0 0,1 1 0 16,-1 0 0-16,-2 0 0 15,0 0 0-15,-1 1 0 0,-2 1 0 0,0 0 0 16,-2 0 0-16,-2 0 128 0,-2 0-368 0,-1 0-64 16,-3 0-16-16,-6 0 0 15,0 0-352-15,0 0-80 0,0 0-16 0,0 0 0 16,0 0-1280-16,0 0-272 0,0 0-48 0,-4 0-12688 0</inkml:trace>
  <inkml:trace contextRef="#ctx0" brushRef="#br0" timeOffset="47944.64">10207 2553 9215 0,'0'0'400'0,"0"0"96"0,-5 0-496 0,1 0 0 15,-2 0 0-15,1 0 0 0,0-1 1008 0,5 1 96 16,0 0 32-16,0 0 0 16,-4 1-320-16,4-1-64 0,0 0-16 0,0 0 0 0,0 0-112 0,0 0-32 15,0 0 0-15,0 0 0 0,-4 0 112 0,4 0 0 16,0 0 16-16,0 0 0 0,0 0-16 0,-6 0-16 0,2-1 0 0,4 1 0 16,0 0-48-16,0 0-16 0,0 0 0 0,0 0 0 15,0 0-176-15,0 0-48 0,0 0 0 0,0 0 0 16,0 0-112-16,0 0-32 0,0 0 0 0,0 0 0 15,6 1-32-15,3 0-16 0,2-1 0 0,3-1 0 16,0 0-80-16,1 0 0 0,0 1-128 0,3-1 192 16,0 0-192-16,1 0 0 0,3-2 0 15,3 2 0-15,1 1 0 0,4 0 0 0,-2 0 0 0,5 0 0 0,4 0 0 0,-1 0 0 16,5-1 0-16,-2 0 0 0,1-1 0 0,-1 0 0 31,-2-2 0-31,1 2 0 0,2-1 128 0,1 0-128 0,2-2 0 0,1 3 0 0,1 0 128 0,-1 1-128 16,-3-3 0-16,0 1 0 0,-3-2 0 0,-3 1 128 31,-2 1-128-31,-1 1 0 0,-2 1 0 0,-1 0 0 0,-4-2 128 0,-2 2-128 0,-4-1 0 0,0 1-208 16,-6 0 32-16,-1 0 16 15,-1 0-512-15,-5 1-96 0,-6 0-32 0,0 0 0 16,0 0-1760-16,0 0-336 0</inkml:trace>
  <inkml:trace contextRef="#ctx0" brushRef="#br0" timeOffset="48608.04">10340 2396 18431 0,'0'0'1632'0,"0"0"-1312"0,0 0-320 0,0 0 0 15,0 0 848-15,0 0 112 0,0 0 0 0,0 0 16 16,0 0 32-16,0 0 0 0,0 0 0 0,0 0 0 15,-5 1-160-15,-1 2-16 0,-3 2-16 0,0 2 0 16,-1 2-528-16,-1 3-96 0,-2 5-32 0,-1-1 0 16,-3 1-160-16,0 1 0 0,-3 3 144 0,0 0-144 0,0 0 144 15,0 0-144-15,1-2 192 0,1-3-192 0,0 0 272 0,3-3-48 16,2-1-16-16,1-1 0 0,1-2 304 16,2-2 64-16,0 0 16 0,3-1 0 0,0-2-128 0,2-1-16 15,4-3-16-15,0 0 0 0,0 0-176 0,0 0-48 16,0 0 0-16,0 0 0 0,0 0-80 0,0 0-128 15,0 0 176-15,7 1-176 0,3 0 0 0,1 1 0 16,1-2 0-16,3 1 0 0,0 0 0 0,2 0 0 16,0-1 0-16,2 1 0 0,1 1 0 0,2 0 0 15,-1 1 0-15,-1-1 0 0,0 0 0 0,0 1 0 16,-1-1 0-16,1 3 0 0,-1-2 0 0,0 0 0 0,-1 1-176 0,-3-2 176 31,2 2-1184-31,-2 1-128 0,-1-1-32 0,-1 2-12736 0</inkml:trace>
  <inkml:trace contextRef="#ctx0" brushRef="#br0" timeOffset="49034.26">10911 2405 20271 0,'0'0'1792'0,"0"0"-1424"15,0 0-368-15,0 0 0 0,0 0 0 0,0 0 0 16,0 0 0-16,0 0 0 0,0 0 288 0,-5-4-16 16,5 4 0-16,-5 0 0 0,-3 3 80 0,0 0 16 0,2 2 0 0,-3 1 0 15,0 0-224-15,-1 3-144 16,-2 0 192-16,0 2-192 0,0 1 160 0,0 1-160 15,-1 3 128-15,1-1-128 0,1 1 176 0,-2-2-48 16,4 0-128-16,1-1 192 16,-1 1 0-16,0-2-16 0,-1-2 0 0,3-2 0 0,2-1 272 0,1 1 48 15,1-3 16-15,0 1 0 0,3-6-32 0,1 4 0 16,3-1 0-16,1 2 0 0,0-3 32 0,0 1 16 0,2-1 0 0,0 1 0 16,2-1-240-16,2 0-48 0,1 0-16 0,2 2 0 15,-1-1-16-15,0 0 0 0,0-1 0 0,3 2 0 0,-1-2-32 16,0 1-16-16,1 0 0 0,-1 1 0 0,1 0-160 0,-1 1 0 15,-1-2 0-15,0 0 0 16,0 0-768-16,-1 0-192 16,-1 0-48-16,-1 0-12112 0</inkml:trace>
  <inkml:trace contextRef="#ctx0" brushRef="#br0" timeOffset="49710.97">9725 1843 9215 0,'0'0'816'0,"0"0"-656"0,-3-4-160 0,-1 1 0 16,4 3 3296-16,0 0 624 15,0 0 128-15,4-3 32 0,1-2-2752 0,5 1-560 0,3-1-96 0,3 1-32 16,0 0 64-16,4-1 16 0,3-1 0 0,2-1 0 15,2 2-48-15,2-1-16 0,3 1 0 0,2-1 0 16,-1 2-208-16,3-1-32 0,-1 2-16 0,0 0 0 16,0-1-208-16,-2 1-64 0,-3-1 0 0,-3 0 0 15,-2 2-128-15,-1 0-272 16,-1 0 64-16,-6 1 16 0,0 1-2320 0,-4 1-464 16</inkml:trace>
  <inkml:trace contextRef="#ctx0" brushRef="#br0" timeOffset="49979.34">10045 1811 22111 0,'0'0'1968'0,"0"0"-1584"0,0 0-384 0,-3-4 0 16,3 4 848-16,0 0 96 15,-3-4 16-15,3 4 0 0,0 0 208 0,0 0 48 16,0 0 16-16,0 0 0 0,0 0-464 0,-4 5-80 0,2 3-32 15,0 2 0-15,1 2-144 0,-1 4-48 16,0 1 0-16,1 1 0 0,0 2-96 0,-1 0-32 16,1 1 0-16,1-1 0 0,0-1-112 0,-1 0-32 15,0-1 0-15,-1 1 0 0,1-1-192 0,1-2 176 0,0-1-176 0,0 1 160 16,0-2-160-16,0-1 0 0,0-2 144 0,0 0-144 16,0 0-224-16,0-1-112 0,0-2-32 0,1 0-10192 15,1-1-2048-15</inkml:trace>
  <inkml:trace contextRef="#ctx0" brushRef="#br0" timeOffset="50248.54">10275 2020 13823 0,'0'0'608'0,"0"0"128"0,0 0-592 0,0 0-144 0,0 0 0 0,0 0 0 16,0 0 2896-16,0 0 560 16,-2 5 96-16,-2 2 32 0,1 0-2240 0,1 2-432 0,1-1-80 0,1 2-32 15,0 1-384-15,0 1-80 16,0 1-16-16,1-1 0 0,0-1-192 0,-1 0-128 16,1 1 160-16,0-1-160 0,0 0 128 0,-1 0-128 0,0 0 0 0,1-1 0 15,2-2 0-15,-3 1-336 0,1-3 48 0,-1 1 16 16,0 0-2224-16,1-2-432 15</inkml:trace>
  <inkml:trace contextRef="#ctx0" brushRef="#br0" timeOffset="50675.88">10276 2149 19343 0,'-2'-13'1728'0,"2"7"-1392"15,1-3-336-15,1-1 0 0,0 0 736 0,3 0 80 16,-1 0 16-16,2 0 0 0,0 0 400 0,2 3 96 15,-4-1 16-15,4 1 0 0,2 2-320 0,-1 1-48 0,-2 0-16 0,0 1 0 16,1 0-512-16,-2-1-128 16,1 3 0-16,-7 1-16 0,0 0-304 0,0 0 0 15,0 0 0-15,0 0 0 0,6 6 0 0,-6-6 0 16,3 7 0-16,-2 2 0 0,-2 0 0 0,0 0 0 16,-2 0-208-16,0 1 80 0,-2-1 128 0,-1 1 0 0,-1 0-144 0,2-1 144 15,-1 0 0-15,2-1 0 16,0-2 0-16,0 1 0 0,2-2 304 0,2-5-32 0,-1 6 0 0,1-6 0 15,0 0-80-15,2 5-32 0,3 0 0 0,0-1 0 16,2-1-160-16,0 1 0 0,1-2 144 0,1 1-144 16,0 0 0-16,0 1 0 0,-1 0 0 0,1 1 0 15,0-2 0-15,-1 1 0 0,-2 2 0 0,0 0 0 0,0 0 0 0,-1 0 0 16,-3 1 0-16,-2 0 128 0,0-7 48 0,-1 6 16 16,-1 0 0-16,-3-1 0 15,0 1 128-15,-3-1 48 0,-1 1 0 0,0-2 0 0,0 1 64 0,-1-2 16 16,-2-1 0-16,-1 1 0 0,0 0-80 0,1-1-16 15,0-1 0-15,1 0 0 0,0-1-128 0,2 0-32 16,0-1 0-16,2 0 0 0,0 0-192 0,2 1 0 16,-1-1-192-16,6 1-11232 15,0 0-2256-15</inkml:trace>
  <inkml:trace contextRef="#ctx0" brushRef="#br0" timeOffset="54975.32">15152 3169 2751 0,'0'0'256'0,"0"0"-256"15,0 0 0-15,0 0 0 0,0 0 1248 0,0 0 208 16,0 0 32-16,0 0 16 0,0 0-752 0,0 0-160 16,0 0-16-16,0 0-16 0,0 0 0 0,0 0 0 15,-5 0 0-15,5 0 0 0,0 0-128 0,0 0-32 0,-6-1 0 0,1 0 0 16,5 1 64-16,-6-1 16 0,1 0 0 0,-1 1 0 15,6 0 112-15,-5-1 32 0,0 0 0 0,5 1 0 16,0 0 32-16,0 0 16 0,-5-2 0 0,5 2 0 16,0 0-32-16,0 0 0 0,-4-1 0 0,4 1 0 15,-5-1 32-15,5 1 0 0,0 0 0 0,0 0 0 16,0 0-32-16,0 0 0 16,0 0 0-16,0 0 0 0,0 0-176 0,0 0-32 0,0 0-16 0,0 0 0 15,0 0-160-15,0 0-16 0,0 0-16 0,0 0 0 16,0 0-32-16,0 0-16 0,0 0 0 0,9-1 0 0,-1 1 48 0,2 0 16 15,3 0 0-15,-2 0 0 0,2 0 0 0,0-1 0 16,1 1 0-16,4-2 0 0,1 0-64 0,1-1-16 16,-2 0 0-16,3 1 0 15,1-2-160-15,1-1 160 0,1 1-160 0,3-1 160 0,0 0-160 0,3 0 0 16,1 2 0-16,2-1 0 0,1 0 0 0,1 0 0 16,1-1 0-16,0-1 0 0,-3 1 0 0,0-1 128 15,-1 1-128-15,-3-1 0 0,-1 2 0 0,-2-1 0 16,1 1 0-16,-3 1 0 0,-3 0 0 0,0 1 128 15,-3 0-128-15,0-1 0 0,-3 2 128 0,1-1-128 16,-1 1 0-16,-4 1 128 0,0-1-128 0,-1 1 0 16,-1 0 144-16,0 0-144 0,-2 1 0 0,3-1 128 0,-4 0-128 15,-1 0 0-15,-5 0 0 0,7 1 144 0,-7-1-144 16,5 3 0-16,-5-3 0 0,0 0 0 16,0 0 0-16,0 0 0 15,0 0-688-15,0 0-144 0,0 0-16 0,0 0-8528 0,-2 6-1696 0</inkml:trace>
  <inkml:trace contextRef="#ctx0" brushRef="#br0" timeOffset="55873.26">15127 3086 9215 0,'0'0'400'0,"0"0"96"0,3-5-496 0,2 1 0 15,2 0 0-15,0 0 0 0,-1 1 2480 0,-2-1 400 0,-4 4 64 16,7-3 32-16,-7 3-1520 0,3-4-304 16,-3 4-64-16,4-4-16 0,-4 4-496 0,0 0-112 0,0 0-16 0,0 0 0 15,0 0-32-15,0 0-16 0,0 0 0 0,0 0 0 16,0 0 144-16,-5 4 32 0,-4 0 0 0,0 1 0 15,0 0-96-15,-1 2-16 0,-3-1 0 0,0 1 0 16,0 1-144-16,-1-1-48 0,-2 1 0 0,1 0 0 16,-1-1 48-16,2 1 16 0,0 0 0 0,1-2 0 15,-1 1-64-15,3-2-16 0,3 1 0 0,-1-1 0 0,0 0-64 0,1-1-32 16,2 1 0-16,0-2 0 0,0-1-160 16,1 0 0-16,5-2 144 0,0 0-144 0,0 0 0 0,0 0 0 15,0 0 0-15,-3 5 0 0,3-5 0 0,0 0 0 16,0 0 0-16,0 5 128 0,0-5 16 0,3 7 16 15,0-2 0-15,2 0 0 0,1-1-160 0,0 1 128 16,-6-5-128-16,8 3 128 0,2 0-128 0,1 0 0 16,2 0 0-16,0-1 128 0,2 0-128 0,3 0 160 15,1-2-160-15,-1 2 160 0,4 1-160 0,1-1 192 16,-2 0-192-16,0 0 192 0,-1 0-192 0,-2 1 0 0,-2-1 0 0,0 0 0 16,-1 0 0-16,-3 2 0 15,-1-2 0-15,-2 1 0 16,-3 0-432-16,0 1-112 0,-6-4-32 0,5 4 0 15,-5-4-640-15,0 0-144 0,4 6-32 0,-4-6-7840 0,2 6-1584 0</inkml:trace>
  <inkml:trace contextRef="#ctx0" brushRef="#br0" timeOffset="56470.81">15679 3001 2751 0,'-5'-18'128'0,"4"12"16"0,-2 0-144 0,1 1 0 15,0 0 0-15,0 1 0 0,0-1 3904 0,-2 1 736 16,3 1 160-16,-1-2 16 0,0 3-3152 0,-1 0-624 15,3 2-128-15,0 0-16 0,-5 0-176 0,1 0-16 0,-3 1-16 0,3 2 0 16,-4 1-160-16,0 2-16 0,-2 2-16 0,1 2 0 16,-2 1-288-16,0 1-48 0,-2 1-16 0,0 1 0 15,-2 1-16-15,1 0-128 0,-2 2 192 16,2-1-64-16,0 2-128 0,0-2 0 0,2 0 0 0,1-2 0 16,1-3 192-16,3 0-32 0,0-2-16 0,2-2 0 15,0 0 320-15,1-1 64 0,3-1 16 0,1-5 0 0,0 0-48 16,0 0-16-16,0 0 0 15,2 7 0-15,2-2-160 0,3 0-16 0,1-2-16 0,1 0 0 16,4 0-288-16,0 0 128 0,1-1-128 0,3 0 0 16,-1 0 128-16,3-1-128 0,-2 2 0 0,2 0 0 0,0 0 0 0,-1 0 0 15,1 1 128-15,0 0-128 16,0 1-640-16,-2 0-176 0,-1 1-32 0,-1-1-13472 0</inkml:trace>
  <inkml:trace contextRef="#ctx0" brushRef="#br0" timeOffset="57225.94">14951 3889 22111 0,'0'0'1968'0,"0"0"-1584"15,0 0-384-15,0 0 0 16,-3-3 368-16,3 3-16 0,0 0 0 0,0 0 0 0,0 0 448 0,0 0 96 16,0 0 0-16,7-1 16 0,3 1-320 0,2 0-64 31,3 0-16-31,2 0 0 0,4 0 0 0,2 0 0 0,3 0 0 0,1 0 0 0,3 0 48 0,0-1 0 15,-2 0 0-15,1-1 0 0,-5-1-256 0,0 0-48 16,-1 1-16-16,-2 1 0 0,-3 0-240 0,-2 0 176 16,0 0-176-16,-2-1 160 0,-2 2-160 0,0 0 0 0,-2 0 0 15,-1 1 0 1,-3 0-368 0,-6-1-144-16,0 0-48 0,0 0 0 0,0 0-1872 0,4 5-368 0,-4-5-80 0</inkml:trace>
  <inkml:trace contextRef="#ctx0" brushRef="#br0" timeOffset="57462.21">15234 3945 15663 0,'-5'-4'1392'0,"1"2"-1120"16,-2 0-272-16,1 1 0 0,-1 0 2928 0,6 1 528 16,0 0 96-16,0 0 32 0,0 0-2032 0,-3 4-400 15,3-4-64-15,-2 10-32 0,-1 2-544 0,2 2-128 16,1 3 0-16,1 1-16 0,1 0-128 0,-1 3-32 31,3 1 0-31,1 1 0 0,-2 1-80 0,0 0-128 16,1-2 176-16,0-2-176 0,0 0 144 0,1-1-144 15,-2-1 0-15,2-2 144 0,-1-1-144 0,-1 1 0 16,-2-2 144-16,-1-2-144 16,0-1-272-16,-1-1-128 0,-1-1-32 0,0 0 0 15,2-3-2000-15,-2 1-384 0,-1-3-96 0</inkml:trace>
  <inkml:trace contextRef="#ctx0" brushRef="#br0" timeOffset="57702.77">15364 4258 27071 0,'0'0'1200'0,"0"0"240"0,0 0-1152 0,0 0-288 0,0 0 0 0,0 0 0 15,0 0 880-15,0 0 112 0,-2 7 32 0,1 2 0 16,1 2-112-16,-1 1-16 0,0 1 0 0,0 2 0 15,0 2-320-15,0 0-64 0,-1 2 0 0,-1 1-16 0,1 0-240 0,1 1-64 16,0-2 0-16,0 1 0 0,1-1-192 0,0 1 0 16,1-2 128-16,1 1-128 0,0-2-208 0,1-1-96 15,0-1-16-15,-1-1-10320 16,-1-4-2080-16</inkml:trace>
  <inkml:trace contextRef="#ctx0" brushRef="#br0" timeOffset="58833.11">22610 2660 11967 0,'0'0'528'0,"0"0"112"0,-5 0-512 0,5 0-128 0,-4-1 0 0,4 1 0 15,0 0 1920-15,-6 0 368 16,6 0 64-16,0 0 16 0,0 0-720 0,0 0-144 0,0 0-32 0,0 0 0 0,0 0-480 0,0 0-96 15,0 0-32-15,0 0 0 0,7 0-240 0,3 1-48 16,2 0-16-16,3-1 0 0,2 0-64 0,2-1-16 16,3 0 0-16,7 1 0 0,4 0-16 0,3 0 0 15,3-1 0-15,0-2 0 0,3 1-192 0,-1-2-32 16,1-3-16-16,1 2 0 0,1-1-96 0,0 2 0 16,1-1-128-16,-1 2 192 0,-1 0-192 0,-3 0 0 15,-2-1 0-15,-5 2 0 0,-4-1 128 0,-2-1-128 16,-4 1 0-16,-2 1 0 0,-1 0 0 0,-4 0-192 15,-2-1 16-15,0 2 0 16,-3 0-272-16,-2 0-48 0,-1 0-16 0,-8 1 0 16,0 0-304-16,0 0-64 0,0 0-16 0,0 0 0 15,0 0-400-15,0 0-96 0,-4 3-16 0,-3 1 0 16,-1 0-1280-16,0 0-272 0</inkml:trace>
  <inkml:trace contextRef="#ctx0" brushRef="#br0" timeOffset="59415.04">23343 2496 12543 0,'0'0'560'0,"0"0"112"0,0 0-544 0,0 0-128 16,0 0 0-16,0 0 0 0,0 0 896 0,0 0 128 16,0 0 48-16,0 0 0 0,0 0 48 0,0 0 16 15,-1-4 0-15,1 4 0 0,0 0-256 0,0 0-48 16,0 0-16-16,0 0 0 0,0 0-224 0,0 0-32 16,-3-5-16-16,3 5 0 0,0 0-112 0,0 0-32 15,0 0 0-15,0 0 0 16,0 0-112-16,0 0-32 0,0 0 0 0,0 0 0 0,0 0-32 0,0 0-16 15,0 0 0-15,0 0 0 0,0 0-64 0,3-4-16 16,0-1 0-16,-3 5 0 0,0 0 64 0,0 0 0 0,0 0 0 0,0 0 0 16,0 0 64-16,0 0 0 0,0 0 16 0,0 0 0 15,0 0 64-15,0 0 16 0,0 0 0 0,0 0 0 16,7 1-176-16,-7-1-48 0,6 4 0 0,2-1 0 16,1 0-128-16,1 2 128 0,0-1-128 0,1 1 128 15,3-1-128-15,0 1 0 0,0 0 144 0,1-2-144 16,0 0 128-16,2 1-128 0,-2-1 160 0,2-1-160 15,-1-1 128-15,1 0-128 0,-3-1 0 0,0 0 144 0,1 0-144 16,-3 0 160-16,-1 0-160 0,-1-1 160 0,-2 0-160 0,-8 1 160 16,7-1-160-16,-7 1 160 0,0 0-32 0,0 0 0 31,0 0 0-31,0 0 0 0,-3 6 256 0,-4 0 64 16,-1 1 0-16,-4 2 0 0,-1-1-176 0,-1 5-16 0,-3 1-16 0,1 1 0 0,-1 1-240 0,2 0 0 15,1 1 0-15,-1-1 0 0,2 0 0 0,0-1 0 16,1-1 0-16,1 1 0 0,1-1 0 0,2-1 0 15,2-2 0-15,0-1 0 32,2-1-1504-32,0 0-192 0,2-2-32 0,1 0-12800 0</inkml:trace>
  <inkml:trace contextRef="#ctx0" brushRef="#br0" timeOffset="59871.22">22916 2582 20607 0,'0'0'912'0,"0"0"192"0,-3-5-880 0,3 5-224 15,-2-3 0-15,2 3 0 0,0 0 576 0,0 0 80 16,0 0 16-16,0 0 0 0,0 0 80 0,0 0 16 16,0 0 0-16,7 1 0 0,1 1-432 0,1 1-80 15,1-2 0-15,1 1-16 0,1 1-64 0,0-1-16 16,0 1 0-16,0-2 0 0,0 0-160 0,2 0 192 16,-1-1-192-16,-1 1 192 0,1 0-192 0,-1 0 0 15,0 0 144-15,-1 0-144 0,-1 0 0 0,-1 2 128 16,0-1-128-16,-2 0 0 0,0-1 0 0,0 2 128 15,-7-3-128-15,5 5 0 0,-5-5 0 0,5 5 144 16,-5-5-144-16,2 8 0 0,-1-1 256 0,-3 1-64 16,-1 1-16-16,0 1 0 0,-1 1 160 0,-2 0 48 0,1 1 0 0,-3 1 0 15,-3 1-96-15,0 0-16 16,1 2 0-16,-3 1 0 0,0-2-80 0,0 1-32 0,0-1 0 0,1-1 0 16,0 0-160-16,1-2 160 0,0-1-160 0,1-1 160 15,2-2-432-15,0 0-96 0,1-1-16 0,3-1-8864 16,2 0-1776-16</inkml:trace>
  <inkml:trace contextRef="#ctx0" brushRef="#br0" timeOffset="60329.68">23984 2504 20271 0,'0'0'1792'0,"0"0"-1424"15,0 0-368-15,-5-1 0 0,5 1 1184 0,0 0 160 0,-5-3 48 0,5 3 0 0,0 0 144 0,0 0 16 16,0 0 16-16,0 0 0 0,0 0-560 0,0 0-112 16,8-1-32-16,3 1 0 0,2 0-352 0,3 1-64 31,0 0 0-31,3-1-16 0,2 0-128 0,2 2-32 0,1-1 0 0,1 0 0 0,2 0-96 0,-1 0-32 15,1 0 0-15,-2 0 0 0,-1-1-144 0,-1 0 0 16,-2 0 0-16,-2 0 0 0,-4 0 0 0,0 0 0 16,-2-1 0-16,-1 1 0 15,-4 0-768-15,-1 0-64 16,-7 0-32-16,0 0 0 0,0 0-1824 0,0 0-352 0,0 0-80 0</inkml:trace>
  <inkml:trace contextRef="#ctx0" brushRef="#br0" timeOffset="60554.84">24246 2516 16575 0,'0'0'1472'0,"0"0"-1168"0,0 0-304 0,0 0 0 16,0 0 2240-16,0 0 400 0,0 0 80 16,-5 1 16-16,-1 1-816 0,1 2-176 0,1 1-16 0,-1 1-16 15,0 3-560-15,1 2-96 0,1-1-32 0,-1 2 0 16,0 1-224-16,1 2-48 0,1 0-16 0,2 2 0 16,-3-2-320-16,2 2-64 0,1-1-16 0,1 1 0 15,2-1-192-15,-2 2-144 0,1-3 192 0,1 3-192 16,0-2 0-16,1 1 0 0,-1-2 0 0,0-1 0 15,1-2 0-15,-1 1-320 0,-1-2 32 0,1 0 16 16,0-2-560-16,-1 0-96 0,0 0-32 0,0 0 0 16,0 0-1664-16,0-2-352 0,-1 1-64 0</inkml:trace>
  <inkml:trace contextRef="#ctx0" brushRef="#br0" timeOffset="61796.45">24367 3086 23039 0,'0'0'1024'0,"0"-6"192"0,0 2-960 0,1-1-256 15,1 1 0-15,-2 4 0 0,3-5 800 0,-3 5 112 0,2-5 32 0,-2 5 0 16,0 0-48-16,0 0 0 0,0 0 0 0,0 0 0 16,0 0-288-16,0 0-64 0,0 0-16 0,5 7 0 15,0 1-16-15,-1 2-16 0,-1 3 0 0,2 2 0 16,-4-1-176-16,0 1-48 0,1 1 0 0,0 1 0 15,1 2-272-15,-1 0 0 0,-1-2 128 0,0-1-128 0,-1 0 0 0,0 0-224 16,0-3 32-16,-1 0 16 16,0-1-2544-16,1-1-512 0</inkml:trace>
  <inkml:trace contextRef="#ctx0" brushRef="#br0" timeOffset="67558.63">12542 3128 1839 0,'0'0'0'0,"0"0"160"0,0 0-160 0,0 0 0 0,0 0 0 0,0 0 0 15,0 0 2000-15,0 0 368 0,0 0 80 16,0 0 16-16,0 0-1248 0,0 0-256 16,0 0-64-16,0 0 0 0,0 0-64 0,0 0-32 0,0 0 0 0,0 0 0 0,0 0-128 0,0 0-32 15,0 0 0-15,0 0 0 0,0 0-160 0,0 0-32 16,0 0-16-16,0 0 0 0,0 0-144 0,0 0-32 15,0 0 0-15,0 0 0 0,0 0-128 0,4-3-128 16,-4 3 192-16,0 0-192 0,0 0 224 0,0 0-64 16,0 0-16-16,0 0 0 0,5-4 128 0,-5 4 32 15,0 0 0-15,0 0 0 16,0 0 112-16,0 0 32 0,0 0 0 0,5-4 0 16,1 1-32-16,-6 3 0 0,5-3 0 0,-5 3 0 0,8-2-176 0,0-1-48 15,1 1 0-15,0 0 0 0,1 0-64 0,4 0 0 16,0-1-128-16,2 1 192 0,3-1-32 0,3 0-16 15,0 2 0-15,4-2 0 0,4 1 64 0,3 0 16 16,1 0 0-16,1 1 0 0,1-2-224 0,-1 0 176 16,-1 0-176-16,0 0 160 0,0 0-160 0,0 1 0 15,1 0 0-15,0 1 128 0,0 1-128 0,1 0 0 16,0-1 0-16,1 0 128 0,-2-2-128 0,-3 1 0 0,-3-2 0 0,-1 2 0 16,-3-2 128-16,-2 2-128 15,-1 0 128-15,-2 0-128 0,-2 0 128 0,-3-1-128 16,-2 1 0-16,-1 0 128 0,-1 0-128 0,-2 0 160 0,-2-1-160 0,-2 1 160 15,-5 2-160-15,0 0 0 16,0 0 0-16,0 0 0 0,0 0-256 0,0 0-96 16,0 0-16-16,0 0 0 15,0 0-720-15,0 0-160 0,0 0-32 0,0 0 0 0,0 0-1440 0,0 0-288 0</inkml:trace>
  <inkml:trace contextRef="#ctx0" brushRef="#br0" timeOffset="67968.92">13507 2968 10127 0,'0'0'896'0,"-1"-5"-704"16,-2 1-192-16,1 0 0 0,1-1 1088 0,0 1 192 16,1 4 48-16,0 0 0 0,-1-6 0 0,0 1 0 0,1-1 0 0,0 6 0 15,0 0-304-15,0 0-48 16,1-4-16-16,-1 4 0 0,0 0-320 0,0 0-64 15,0 0 0-15,4-1-16 0,-4 1-192 0,0 0-48 16,6 2 0-16,-1 0 0 0,1 2-64 0,-2 0 0 16,1 0-16-16,-1 1 0 0,2 0-96 0,-1 1-16 0,3 0 0 0,-2 0 0 15,0-1-128-15,0 1 128 16,2-1-128-16,-1 1 128 0,0-2-128 0,2 0 160 0,-1-1-160 0,0 0 160 16,-2-1-32-16,1 1-128 0,-1-1 192 0,0 0-64 15,-6-2-128-15,0 0 192 0,7 1-192 0,-7-1 192 0,0 0-192 16,0 0 0-16,0 0 144 0,0 0-144 0,0 0 288 15,0 0-16-15,0 0 0 0,0 0 0 16,0 0 240-16,-2 7 32 0,0-1 16 0,-3 2 0 0,-2 0-336 16,-1 0-64-16,1 2-16 0,-2 1 0 0,0 0-144 15,0 0 0-15,2 0 0 0,-3 0 0 0,1 0-192 16,0-1-112-16,1 0-16 0,2-1-16 16,-1 0-1760-16,2-2-336 0,-1-1-80 0</inkml:trace>
  <inkml:trace contextRef="#ctx0" brushRef="#br0" timeOffset="68489.44">13093 3003 12095 0,'0'0'528'0,"0"0"112"0,0 0-512 0,0 0-128 16,0 0 0-16,0 0 0 0,-3-5 1440 0,1 0 256 31,2 5 48-31,0 0 16 0,0 0-352 0,0 0-80 0,-4-4-16 0,4 4 0 0,-2-4-288 0,2 4-64 15,0 0-16-15,0 0 0 0,-6 0-256 0,6 0-48 16,-5 4-16-16,5-4 0 0,0 0-192 0,-3 4-48 16,0 1 0-16,3-5 0 0,-2 6-128 0,2 1-48 15,2-1 0-15,1 1 0 0,0-2-16 0,3 1 0 16,0-1 0-16,1 1 0 16,1-3 0-16,0 2 0 0,2 0 0 0,2 0 0 0,2-2 0 0,0-1-16 15,0-1 0-15,2 0 0 0,-4 0-176 0,1-2 160 16,-1 2-160-16,-2 0 160 0,-2-1-160 0,-1-1 160 15,1 2-160-15,-3-1 160 0,-5 0-160 0,0 0 160 0,0 0-160 0,0 0 160 16,0 0 128-16,0 0 32 0,0 0 0 0,-4 5 0 16,-1-1 16-16,-3 4 16 15,-2 1 0-15,-1 2 0 0,-1 1-208 0,-1 2-144 0,1 2 192 16,-3-1-192-16,2 0 0 0,0 1 0 16,1-1 0-16,0 1 0 0,1 0 0 0,1-1-176 0,2 0 0 15,1-1 0 1,1-2-1760-16,0-1-368 0,2 0-64 0</inkml:trace>
  <inkml:trace contextRef="#ctx0" brushRef="#br0" timeOffset="68915.89">13168 3529 21183 0,'0'0'1888'0,"0"0"-1504"0,0 0-384 0,0 0 0 0,-4-5 896 0,4 5 128 0,0 0 0 16,0 0 16-16,0 0 496 0,0 0 112 0,0 0 16 0,0 0 0 16,0 0-544-16,6 3-96 0,2-2-32 0,1 1 0 15,1-1-336-15,2 1-64 0,2 2-16 0,2-1 0 16,3 0-256-16,1-1-48 0,1 1-16 0,1-1 0 31,1-1-80-31,1 0-32 0,-1-1 0 0,0-1 0 16,-2 0-144-16,-1 0 0 0,-2 0 0 0,-1 1 128 0,0 0-288 0,-3 0-64 15,-2 0-16-15,-2 0 0 16,-2 0-1776-16,-2 1-352 0,-6-1-80 0,0 0-7120 16,0 0-1424-16</inkml:trace>
  <inkml:trace contextRef="#ctx0" brushRef="#br0" timeOffset="69152.63">13377 3612 6447 0,'0'0'576'0,"0"0"-576"0,-6 0 0 0,6 0 0 15,0 0 4416-15,0 0 768 16,-5-1 144-16,5 1 48 0,-6 4-3184 0,6-4-624 16,-3 4-128-16,1 3-32 0,-1 1-576 0,2 3-112 15,-3 3-16-15,2 1-16 0,0 3-304 0,0-1-64 0,-1 2-16 0,1 1 0 16,1 1-32-16,0 0 0 0,0-2 0 0,0 1 0 16,-1 0-144-16,1 0-128 0,-1-2 144 0,0 2-144 15,0-2 0-15,0-2 128 0,0 0-128 0,1-2 0 0,1-1 0 0,0-1 0 16,1-1 0-16,0-1 0 15,0 0-1984-15,0-2-272 0,0-3-64 0</inkml:trace>
  <inkml:trace contextRef="#ctx0" brushRef="#br0" timeOffset="69403.19">13529 3968 29663 0,'0'0'1312'0,"0"0"272"0,0 0-1264 0,0 0-320 15,0 0 0-15,-2 6 0 0,-2 0 640 0,1 2 80 16,0 1 16-16,-1 2 0 0,2 2 64 0,0 0 16 0,0 0 0 0,0 2 0 16,-1 3-464-16,2 1-96 15,0-2 0-15,0 2-16 0,1 0-240 0,0-2 176 0,1-1-176 0,0-1 160 16,1-1-160-16,1 1-256 0,0-2 64 15,-1 0-15808-15</inkml:trace>
  <inkml:trace contextRef="#ctx0" brushRef="#br0" timeOffset="80685.17">899 6849 20895 0,'0'0'928'0,"0"0"192"0,0 0-896 0,-1 7-224 16,1-7 0-16,1 7 0 0,-1-7 448 0,5 5 32 15,-5-5 16-15,8 5 0 0,0-2 464 0,3-1 80 16,0-2 32-16,3-1 0 0,1-2-256 0,3-3-48 16,2-1-16-16,1-2 0 0,0 0-96 0,0-2-16 0,0-1 0 0,-1 0 0 15,-4-1-256-15,-1-2-64 0,-2 0-16 0,-2-1 0 16,-2-1-96-16,-3 1-16 0,0-1 0 0,-4 2 0 15,-2 1 64-15,-1 2 0 0,-2 1 0 0,-2 3 0 16,0 1 192-16,-2 3 64 0,-2 2 0 0,-2 2 0 16,-1 2-192-16,-4 1-16 0,-3 2-16 0,-1 4 0 15,0 2-288-15,1 2 0 16,-2 2 0-16,1 1 0 0,1 1 0 0,2 2 0 0,-2 3 0 0,3 2 0 16,3-1 0-16,2 0-144 0,1-1 144 0,3 0-192 0,1-2 192 0,3 0-160 15,2 1 160-15,2-1-160 0,2-1 160 0,3-2-128 16,1 0 128-16,2-2-128 0,2 1 0 0,1-2 0 15,3-2 0-15,1-1 0 16,4-1-288-16,4-1-48 0,1-3-16 0,2-2 0 16,1-4-256-16,1-4-48 0,1-1-16 0,0-5 0 15,1-3-224-15,2-4-64 0,1-2 0 0,-1-3 0 16,1-3 368-16,1 1 64 0,-2-1 16 0,-3 1 0 0,-3 1 480 0,-4 1 160 0,-5 0 0 0,-6 3 0 16,-5 2 128-16,-3 3 128 15,-4 3 16-15,-3 2 16 0,-1 2 880 0,0 1 176 16,-3 3 48-16,-4 1 0 0,0 0-560 0,-1 4-128 0,-1-1 0 0,0 2-16 31,-1 1-496-31,0 3-192 0,0 1 128 0,0 0-128 0,2 1 0 0,1 0 0 0,3 1 0 16,-1 1 0-16,2 0 0 0,3-1-144 0,0 0 144 15,3-1-208-15,1-3 64 0,1 2 16 0,-1-8 0 16,4 5 0-16,1 0-32 16,3-2 0-16,1-1 0 0,2-1 0 0,-2-2 160 0,2 0 0 0,0 0 0 15,0 0 0-15,-1 0 0 0,-1 1 0 16,1 0 144-16,-1 1-144 0,0 1 384 0,-2 1-48 0,-1 3 0 0,-1 3 0 0,-3 3 176 15,0 4 48-15,-1 4 0 0,-2 3 0 0,-1 3-64 0,-3 0-16 16,0 1 0-16,-1 2 0 0,0 0-208 0,-2 3-32 16,0-2-16-16,2 2 0 15,-1 1-96-15,1 0-128 0,-1-1 176 0,2-2-176 16,2-3 128-16,1-1-128 0,0-2 0 0,1-4 0 0,3-4 0 0,0-4 128 16,1-2-128-16,2-2 0 0,-1-3 224 0,3-1-64 15,1-4-16-15,1-4 0 0,4 0 0 0,0-6 0 16,2-3 0-16,2-6 0 0,1-4 48 0,2-4 16 15,0-5 0-15,1-5 0 0,-1-4-208 0,1-3 0 16,1-4 0-16,-2 2 0 0,-2 1 128 0,-1 4-128 16,-3 3 0-16,-1 5 0 0,-1 4 144 0,-2 5-144 15,-3 3 128 1,-1 6-128-16,0 3 256 0,-3 3-16 0,-1 2-16 0,-1 3 0 0,-1 4 208 0,0 0 32 16,0 0 16-16,0 0 0 0,-3 7-272 0,-1 3-48 0,-1 2-16 0,1 3 0 15,-1 2-144-15,1 2 0 0,0 0 144 16,0 2-144-16,2 0 0 0,0 1 0 0,1-2 0 0,1 1 0 15,0-1 0-15,1-1 0 0,1-2 0 0,1 1 0 16,1-3 0-16,0-1-128 16,2-4 128-16,0-2-128 0,2-1-128 0,1-3-32 0,2-1 0 0,0-3 0 15,1-4 32-15,0-2 0 0,1-3 0 0,1-3 0 32,3-3 256-32,1-1 0 0,1-6 0 0,0-2 0 0,-2-4 0 0,-1 1 0 0,-1 0-128 0,-1 4 128 31,-3 2 0-31,-1 4 0 0,-2 2 0 0,-1 4 0 0,-2 3 0 0,0 1 128 15,-2 3-128-15,-3 4 144 0,0 0 272 0,0 0 48 16,0 0 16-16,-2 6 0 0,1 3-480 0,-4 3 128 16,1 2-128-16,1 2 0 0,1-1 0 0,0 2 0 15,-1 0 128-15,1 2-128 0,1 0 0 0,2-1 0 16,0 0 0-16,1-1 0 0,0-2 0 0,2-1 0 16,0-1 0-16,4-2 0 0,-3-3-128 0,3-1 128 15,0-2 0-15,-1 0 0 0,1-3-304 0,1-2 48 16,1-1 16-16,2-4 0 0,-2-2 240 0,2-3-144 15,2-3 144-15,-1-4-128 0,1-2 128 0,-1 2 0 0,-1-1 0 0,0-1 0 16,0 0 0-16,-1 1 0 0,0 0 0 0,-4 4 0 16,-2 2 0-16,1 3 0 0,-2 3 0 0,-1 1 0 15,0 0 192-15,-3 5-16 0,0 0-16 0,0 0 0 16,0 0 128-16,-1 7 32 0,-2 2 0 0,1 2 0 16,-1 1-144-16,-2 3-32 0,2-1 0 0,1 1 0 15,0 1-144-15,1-1 0 0,0 1 0 0,1 0 0 16,1-1 0-16,1 1 0 0,0-1 0 0,1-2 0 15,3 0 0-15,-1-2 0 0,2-3 0 0,0 0 0 0,-1-1-256 0,2-3 32 16,0-1 0-16,0-2 0 16,1-2-416-16,2-2-64 15,1-2-32-15,1-4 0 0,3-2-1872 0,-2-4-368 0,0-4-80 0</inkml:trace>
  <inkml:trace contextRef="#ctx0" brushRef="#br0" timeOffset="80842.81">2391 6703 33119 0,'0'0'720'0,"-2"-9"160"0,-8 6 16 0,-1 0 48 0,0-1-752 0,1-1-192 16,0 2 0-16,1-1 0 0,2 1 512 0,1 2 64 16,2 1 0-16,4 0 16 0,0 0-592 0,0 0 0 15,0 0 0-15,0 0-128 16,0 0-448-16,8 7-96 0,0-1-16 0,3 0 0 16,3-1-1872-16,1-1-368 0,3-1-80 0</inkml:trace>
  <inkml:trace contextRef="#ctx0" brushRef="#br0" timeOffset="81221.92">2587 6563 32415 0,'0'0'704'0,"0"0"160"0,0 0 32 0,0 0 16 0,0 0-720 0,0 0-192 0,0 0 0 0,0 0 0 15,-1 6 1072-15,-1 3 176 0,-1 2 32 0,1 3 16 0,0 3-528 0,0 3-128 16,-3 2 0-16,2 2-16 0,-2 2-192 0,0 3-48 16,1 1 0-16,-1-2 0 0,2 3-160 0,0 0-32 15,0 1-16-15,0 1 0 0,-1 1-176 0,3-1 192 16,1 0-192-16,1-4 192 0,0-1-192 0,2-2 0 15,1-1 0-15,1-3 0 0,1-4 0 0,1 0-144 16,2-3 144-16,1-3-208 16,0-4-192-16,1-4-48 0,2-2 0 0,-1-5 0 15,0-1 32-15,-1-5 0 0,3-3 0 0,0-4 0 0,0-4 96 0,2-2 32 16,-2-4 0-16,0 2 0 0,-1 1 112 0,-1 2 32 16,-4 3 0-16,1 1 0 0,-1 3 272 0,-1 3 48 0,-1 1 16 0,-2 4 0 15,-4 6 192-15,0 0 32 0,0 0 16 0,0 0 0 16,0 0 64-16,4 7 16 0,-2 1 0 0,-1 2 0 15,-1 2-176-15,1 2-16 0,0 1-16 16,-1 2 0-16,0-3-304 0,1 2 160 0,1-1-160 0,-1-1 128 16,1-1-128-16,-2 2 0 0,3-2 0 0,-1-1 0 15,1-1 0-15,2-1 0 16,0 0 0-16,1-1 0 16,-1-2-704-16,3 0-80 0,1-3-16 0,1 0 0 0,1-4-2272 0,2-4-464 0,1-2-96 0</inkml:trace>
  <inkml:trace contextRef="#ctx0" brushRef="#br0" timeOffset="81378.89">2968 6698 29487 0,'-21'-9'2624'0,"12"6"-2112"15,-1 0-512-15,-1-1 0 0,-1 2 704 0,2 0 48 16,0 1 0-16,1 0 0 0,-1 0-576 0,3-1-176 16,1 2 0-16,2 0 0 0,4 0 0 0,0 0-272 15,0 7 16-15,2 0 16 16,1-1-2240-16,2 1-448 0</inkml:trace>
  <inkml:trace contextRef="#ctx0" brushRef="#br0" timeOffset="81790.03">3079 6648 29599 0,'-8'-7'1312'0,"8"7"272"0,0 0-1264 0,0 0-320 0,0 0 0 0,0 0 0 16,0 0 896-16,0 0 112 0,-3 7 16 0,0 4 16 15,2 3 0-15,0 2 0 16,0 3 0-16,-1 2 0 0,1 2-272 0,0 2-48 0,0 2-16 0,0-1 0 15,-2 1-288-15,1 2-64 0,0 2-16 0,-1 0 0 16,-2-2-112-16,2 1-32 0,0-1 0 0,-1-1 0 16,1-2-192-16,0-3 144 0,1-2-144 0,0-3 128 15,1-3-128-15,1-3 160 0,-1-4-160 0,1 0 160 0,0-8-16 0,0 0 0 16,0 0 0-16,0 0 0 0,6 1 32 0,0-4 0 16,-1-4 0-16,2-1 0 0,4-5-176 0,2-1 160 15,-1-3-160-15,2 1 160 0,-1 1-160 0,3 3 0 16,-1 2 0-16,1 1-176 0,0 5 176 0,0 1-160 15,0 3 160-15,-1 3-160 0,-1 1 160 0,1 3 0 16,-2 1-144-16,-1 2 144 0,-1 0 0 0,-1 1 0 16,-2 0 160-16,-3 0-160 0,0 0 320 0,-4-2-32 15,-4 0-16-15,-1 1 0 16,-5 0 64-16,-1-1 16 16,-2 1 0-16,-1 0 0 0,-3 0-96 0,-2-1 0 0,-1-1-16 0,1-3 0 0,0 1-112 0,0-2 0 0,1-1-128 0,2 0 192 31,2-2-464-31,1-1-112 0,0-3 0 0,2 0-16 31,2-1-1568-31,3-3-304 0,1-1-64 0,2 0-15408 0</inkml:trace>
  <inkml:trace contextRef="#ctx0" brushRef="#br0" timeOffset="83003.03">3428 7179 20271 0,'0'0'1792'0,"5"-4"-1424"0,1 0-368 0,2 0 0 16,0-2 1872-16,0-1 304 0,0-1 64 0,1-2 16 15,1 0-176-15,-1-2-32 0,0-1-16 0,1-1 0 16,-1 0-752-16,1 0-160 0,-1-1-32 0,0 1 0 0,0 0-512 0,-2 2-128 16,2 1 0-16,-1 1-16 0,-3 1-208 0,1 0-32 15,-3 3-16-15,2 1 0 0,-2 2-48 0,-3 3-128 16,0 0 192-16,0 0-64 0,0 0 80 0,0 0 16 16,0 0 0-16,-1 9 0 0,-1 2 0 0,-1 1 0 15,1 0 0-15,-1 1 0 0,1 0-224 0,1 2 0 16,0-1 128-16,1 0-128 0,1 1 0 0,1-2 0 15,1-2 0-15,2-1 0 0,0 0 0 0,2-2 0 16,1-1 0-16,2 0 0 0,1-3-224 0,3-1 64 0,0-2 16 16,2-1 0-16,2-2 0 0,2-1 0 0,0-4 0 15,2-2 0-15,2-4 0 0,-1-1 0 0,-1-3 0 0,-1-1 0 16,-1-2-64-16,-3 1-16 0,-1 2 0 0,-3 1 0 16,-2 2 224-16,-2 2 0 15,-4 1 0-15,-1 1 0 0,0 3 0 0,-3 3 160 0,-1 4 0 0,0 0 0 16,0 0 160-16,0 0 48 0,0 0 0 0,-6 3 0 15,0 3-192-15,-1 1-48 0,1 3 0 0,-1 2 0 16,1 4-128-16,0-1 0 0,0 1 0 0,2-1 0 16,1-1 0-16,0 2 0 0,1-1 0 0,3-1 0 15,0 0-128-15,2-2 128 0,-1 0 0 0,2-1 0 16,2-2 0-16,1-3 0 0,1 0 0 0,3-3 0 0,1-1-192 0,1-2 192 16,2-2-160-16,0-1 160 0,2-4-176 0,0-2 176 15,2-4-192-15,0-1 192 0,0-3-176 0,2-1 176 16,0-4-160-16,-1-1 160 0,0-2-144 0,-1 2 144 15,-4 0-128-15,-2 3 128 0,-3 4 0 0,-2 3 0 16,-2 1 0-16,-1 3 0 0,-1 1 272 0,-1 3 48 16,-3 5 0-16,0 0 0 0,0 0 128 0,0 0 16 15,0 0 16-15,-7 3 0 0,0 3-208 0,1 2-32 16,-1 2-16-16,0 2 0 0,1 2-224 0,-1 3 0 16,2 1 0-16,1-1 0 0,1 0 0 0,2-2 0 0,2 0 0 15,-1 1 0-15,1-1 0 0,1 0 0 0,3-2 0 0,0-1 0 16,3-1 0-16,1-1 0 0,2-1 0 0,2-3 0 15,1 1 0-15,2-3-160 0,3-2 160 16,0-2-192-16,0-2 0 0,-2-2 0 0,2-4 0 16,1-2 0-16,-1-4 0 0,0-2 0 0,1-2 0 0,0-3 0 15,-1-1-64-15,-1 0 0 16,0 1-16-16,-3 1 0 0,-1 1 272 0,-4 3-192 0,-2 4 192 16,0 2-160-16,-2 2 160 0,-2 3 0 0,-4 5 160 0,0 0-160 0,0 0 320 0,0 0-48 15,0 0 0-15,0 0 0 0,-2 6-80 0,-2 2-32 16,1 2 0-16,0 1 0 0,0 0-160 0,0 1 0 15,2 0 0-15,0 1 0 0,1 1 0 0,0 0 0 16,2 0 0-16,1-1 0 0,0-1-144 0,1-1 144 16,3 0 0-16,2 2 0 15,1-4-736-15,3-1-32 0,0-1-16 0,5-3 0 16,2-2-400-16,4-2-80 0,0-2-16 0,0-2 0 31,0-4-1472-31,0-2-288 0,1-3-64 0,-3-4-16 0,1-1-688 0,-1-1-144 0,-1 0-16 0,-3 4-16 16,-2 4 2368-16,-3 1 464 0,-3 3 112 0,-5 3 16 0,-5 4 3136 0,0 0 624 15,0 0 128-15,0 0 16 0,-1 7-512 0,-1 0-128 0,-1 2 0 0,-1 0-16 16,-1 1-768-16,-1 1-160 16,2-1-16-16,0 0-16 0,-1 0-208 0,2-2-32 15,1 0-16-15,-1 0 0 0,1-2-112 0,2-6 0 16,0 6-16-16,0-6 0 0,0 0-224 0,0 0-32 16,0 0-16-16,6-2 0 0,-1-2-240 0,3 0-48 15,1-3-16-15,2 0 0 0,-1-3-160 0,2-1-16 0,2 0-128 16,0 0 192-16,1 0-192 0,0 0 144 0,0 3-144 15,1 1 128-15,-2 2-128 0,0 1 0 0,-1 1 144 0,-2 3-144 16,-2 5 272-16,1 0-16 0,-1 3 0 0,-1 2 0 16,-2 0 128-16,0 1 0 0,1 1 16 0,-2 2 0 15,1 0-144-15,-1 3-16 0,1-5-16 0,-1 0 0 16,2-1-224-16,-2 0 176 0,1-2-176 0,-1 1 160 0,0-2-160 0,-1-1 160 16,1-1-160-16,0-2 160 0,3-1-32 0,0-1-128 15,0-2 192-15,1-2-64 0,0-2-128 0,1-3 160 16,1-1-160-16,0-3 160 0,2-5-160 0,0 1 0 15,-1-2 0-15,0 2 0 0,0 1-144 16,-1 2 144-16,-2 3-192 0,-1 2 192 0,-2 3-128 0,0 0 128 16,-6 4 0-16,6 2 0 0,-6-2 0 0,8 6-128 15,-1 2 128-15,-2 1 0 0,1 3 0 0,-1 1 0 16,1 1 0-16,-1-1 0 0,1 0 0 0,-1-1 0 16,1 1 0-16,-1-1 0 0,-1-2 0 0,-1-1 0 15,-1-3 0-15,-2-6 0 16,0 0-720-16,0 0-96 0,0 0-16 0,0 0-12160 15,0 0-2448-15</inkml:trace>
  <inkml:trace contextRef="#ctx0" brushRef="#br0" timeOffset="83189.1">4351 6624 39567 0,'-19'-3'1744'0,"11"3"368"15,-1-1-1680-15,1 0-432 0,3 0 0 0,-1 1 0 0,1 1 0 0,5-1-272 16,0 0 32-16,0 0 16 16,0 0-672-16,0 0-128 0,0 0-16 0,6 5-15136 15</inkml:trace>
  <inkml:trace contextRef="#ctx0" brushRef="#br0" timeOffset="84419.39">6614 6923 25791 0,'0'0'2304'0,"0"0"-1856"16,0 0-448-16,0 0 0 0,0 0 528 0,2-6 16 16,4-1 0-16,0 2 0 15,2-3 336-15,2 0 64 0,0 1 16 0,1-3 0 0,2-1-224 0,-1 0-32 16,1-1-16-16,-1 0 0 0,-2-1-304 0,-1 1-64 15,-1 1-16-15,-3 1 0 0,0 1-112 0,-2 0 0 16,-2 1-16-16,-2 3 0 0,-2 0 304 0,3 5 64 16,-8 0 16-16,-2 3 0 0,-3 3-208 0,-1 3-32 0,-2 2-16 0,0 1 0 15,-2 3-304-15,1 3 0 16,-1 1 0-16,0 0 0 0,1 1 176 0,1 0-176 0,5 0 160 0,1-2-160 16,4-1 0-16,3-1 0 0,3 1 0 0,2-3 0 15,2-2 0-15,3-1 0 0,3-1 0 0,4-3 0 16,1-2 0-16,3-1 0 0,2-4 0 0,2-3 0 15,3-1 0-15,3-4 0 0,2-2-160 0,4-3 160 16,2-2-208-16,-1-3 32 0,2-2 16 0,2-3 0 0,-2-2-176 0,-2-1-48 31,-4-2 0-31,-4 2 0 16,-5 0-256-16,-5 3-48 0,-4 4-16 16,-4 1 0-16,-4 4 192 0,-4 3 16 0,-2 2 16 0,-3 3 0 15,-3 3 144-15,-4 3 16 0,-4 2 16 0,-1 3 0 0,-3 0 144 0,0 3 32 16,1 0 0-16,-1 0 0 0,0 1 128 0,2 1 0 15,3 0 0-15,5-1 0 0,2 1 176 0,4 1 64 16,0-1 16-16,5-1 0 0,2 1-64 0,3 0-16 16,0 0 0-16,3 1 0 0,1 1 208 0,1 0 32 15,1 2 16-15,0 0 0 0,-1 1 80 0,-1 4 0 0,-3 0 16 0,1 2 0 16,-1 2 112-16,-1 2 32 16,-5 1 0-16,0 2 0 0,-1-2-224 0,-1 3-32 15,-1 3-16-15,-1-1 0 0,-2 0-192 0,2 1-32 0,0-1-16 0,1-1 0 16,0-2-160-16,-1-1 0 15,1-3 0-15,1-1 0 0,0-3 128 0,2-2-128 16,0-3 128-16,1-1-128 0,1-4 160 0,0-2-160 0,1-2 192 0,1-2-192 16,-6-4 0-16,8 0 0 0,2-6 0 0,1-1-192 15,1-6-160-15,1-2-32 0,2-5 0 0,3-4 0 16,1-5-240 0,1-4-48-16,2-5-16 0,3-3 0 0,-1-4-144 15,0-1-16-15,0-1-16 0,-1-1 0 0,-2 3 480 0,-1 5 112 0,-3 3 16 0,-4 5 0 0,-3 5 944 0,-3 4 192 16,-1 3 32-16,-2 3 16 0,-4 3 32 0,0 4 16 15,1 3 0-15,-1 1 0 0,0 6-256 0,0 0-48 16,0 0-16-16,-4 1 0 0,0 2-208 0,-1 4-32 16,1 2-16-16,-1 1 0 0,1 2-400 0,1 1 0 15,-1 1 0-15,3 3 0 0,1 2 0 0,1-1 0 16,2 2 0-16,0-1 0 0,1-1-128 0,2 0 128 16,1-3 0-16,2 0 0 0,1-1 0 0,1-2-176 15,2-1 176-15,1-2-128 0,-2-4-176 0,1-2-16 16,1-4-16-16,0-3 0 0,2-1 160 0,0-4 48 15,1-2 0-15,-1-4 0 0,1-4 128 0,-1-4-208 16,1-4 80-16,0 0 128 0,1-2-288 0,-1 0 64 0,-3 0 16 0,-1 4 0 16,-4 2 208-16,0 4 0 15,-4 3 0-15,0 3 0 0,-2 2 432 0,-1 4-32 16,0 1 0-16,-2 6 0 0,0 0-64 0,0 0-16 0,-4 4 0 0,1 4 0 16,-2 2-176-16,1 2-144 0,-1 2 192 0,2 3-192 15,1-1 0-15,1 2 0 16,1 0 0-16,2 0 0 0,0 1 0 0,4 0-176 15,0-2 176-15,5 0-208 16,0-2-384-16,4 0-80 0,2-3-16 0,5-4 0 16,3-1-400-16,4-6-64 0,1-4-32 0,1-4 0 0,2-3-1792 0,0-3-352 0,-3-3-80 0,3-4-9072 15</inkml:trace>
  <inkml:trace contextRef="#ctx0" brushRef="#br0" timeOffset="85416.57">8359 6709 7359 0,'0'0'656'0,"-1"-6"-528"16,-2 1-128-16,-2 2 0 0,-3 2 4640 0,-4 1 896 15,-1 1 176-15,-4 2 48 0,-1 1-3408 0,-2 2-688 16,-1 4-128-16,-1 1-16 0,0 2-576 0,1 2-112 15,2 2-32-15,-2 0 0 0,1 1-288 0,1 1-64 16,1-1-16-16,4 0 0 0,3-1-112 0,1-2 0 16,2-2-16-16,3 0 0 0,2-2-16 0,1-1 0 15,2-1 0-15,3-1 0 0,0-3-64 0,2-1-16 16,3-3 0-16,1-2 0 0,2-2-208 0,1-1 176 16,-2-4-176-16,2-2 160 0,1-2-32 0,2-1 0 15,-1-2 0-15,2-2 0 0,-2 0 0 0,-1 1 0 0,-1 2 0 16,-1 2 0-16,-2 2-128 0,-1 2 0 0,-2 3 0 0,-2 1 128 15,-4 4 0-15,0 0-128 0,0 0 192 0,3 7-64 16,0 2 96-16,-1 2 16 0,-1 2 0 16,0 0 0-16,0-1-240 0,3 3 144 0,-1-1-144 0,1 1 128 15,2 1-128-15,0-1 0 0,4-1 0 16,1 1 0-16,1-3-128 0,2-2 128 0,-1-3-160 0,2-1 160 16,3-3-320-16,-1-2 16 15,2-3 16-15,0-3 0 0,-4-2 288 0,2-3-160 0,-1-2 160 0,1-2-128 16,-1-4 128-16,2-2 0 0,-1-4 0 0,2-3 0 15,6-12 0-15,3-3 0 0,-3-2 0 0,1-1 0 0,-1-2 0 0,-1 3-160 16,-3 2 160-16,-2 4 0 0,-4 5 0 0,-3 4 0 16,-2 4 192-16,-3 4-48 15,-3 3 240-15,-2 4 64 0,-1 2 0 0,-2 3 0 0,0 2 0 0,1 7 16 16,0 0 0-16,-5 1 0 0,-2 3-240 0,0 3-48 16,-1 4-16-16,-1 5 0 0,-1 1-160 0,1 5 0 15,-1 4-192-15,1 2 192 0,1 3-160 0,-1 2 160 16,1 2 0-16,2 1-144 0,1-1 144 0,0 0 0 0,2 0-144 0,2-1 144 15,2-1 0-15,3-3 0 16,0-3 0-16,3-2 0 0,2-1-144 0,2-2 144 16,1-2 0-16,3-4 0 0,2-3-320 0,1-3 64 0,1-3 0 15,0-5 0-15,0-3 128 0,1-3 128 0,0-4-192 16,0-4 192-16,0-4-144 0,2-3 144 0,1-6 0 0,0 0-144 16,-2-4 16-16,0 0 0 0,-3-1 0 0,1 3 0 15,-2 1 128-15,-3 5-160 16,-2 3 160-16,-3 3-160 0,-3 4 160 0,0 4 0 0,-3 0 0 0,-3 7 128 0,0 0 80 0,0 0 32 15,0 0 0-15,-5 8 0 16,-2 2-240-16,0 2 144 0,0 1-144 0,0 2 128 0,1 1-128 0,-1 0 0 16,1 2 144-16,3-2-144 0,0 1 0 0,1-1 0 15,2 1-192-15,1-2 64 0,1 0 128 0,2-2 0 16,2-1 0-16,2-2 0 0,0-1-192 0,2-4 64 16,2 1 0-16,2-2 0 15,0-2 128-15,1-3-208 0,3-2 80 0,1-3 128 0,-1-1-144 0,2-4 144 16,2-4 0-16,0-1 0 0,1-3-160 0,-1-2 160 15,0-2-128-15,-1-1 128 0,0 2-176 0,-2 0 176 16,-2 1-208-16,-2 3 80 0,-4 4 128 0,-5 3 0 16,2 2 0-16,-4 3-128 0,0 0 128 0,-4 6 0 0,0 0 128 15,0 0-128-15,0 0 192 0,0 8-48 16,-2 1 0-16,1 2 0 0,-1 1-144 0,0 1 0 0,0 1 0 16,0 1 0-16,0-1 0 0,2 0 0 0,2 0 0 0,0 1 0 15,1-2 0-15,1-1 0 0,0-1-144 0,2-1 144 16,1 0 0-16,3-1 0 0,1-3 0 0,2 0 0 15,1-3 0-15,2-1 0 0,0-2-128 0,1-2 128 16,-1-1 0-16,2-4 0 0,1-2 0 0,-1-2 0 31,1-2 160-31,0-3-16 0,0-2 0 0,-3-2 0 0,-3 0 48 16,-1 1 0-16,-3 0 0 0,-5 1 0 0,-3 2 64 0,-2 2 32 16,-2 3 0-16,-1 0 0 0,-5 1-96 15,-2 2 0-15,-1 2-16 0,-3 3 0 0,-1 2-336 0,-1 3-64 16,1 2-16-16,-1 1 0 15,2 3-384-15,1 3-80 0,-2 2 0 0,3 1-12144 16,1 3-2416-16</inkml:trace>
  <inkml:trace contextRef="#ctx0" brushRef="#br0" timeOffset="85905.23">9968 6848 14735 0,'0'0'1312'0,"0"0"-1056"16,0 0-256-16,0 0 0 0,0 0 3520 0,0 0 640 15,0 0 128-15,0 0 16 0,0 0-2400 0,0 0-496 16,0 0-80-16,8 2-32 0,-2-3 16 0,2-2 0 0,1 1 0 0,1-1 0 16,2-1-688-16,1-2-144 0,0-1-32 0,3 1 0 15,2-3-256-15,2 0-48 0,1 0-16 0,0 2 0 16,-2-1-128-16,-1 3 0 0,0 0 144 0,-3 3-144 16,-2 1 0-16,0 1 0 0,-2 0 0 0,-2 0 128 15,0 1-128-15,-1 1 0 0,0 1 0 0,-2 2 0 16,1 0 128-16,-1 1-128 0,0-1 128 0,-1 1-128 15,1-2 0-15,1 1 144 0,-1-2-144 0,2 0 0 0,1 1 0 0,1-3 0 16,-1-1 0-16,0-1 0 0,1-2 128 0,1 0-128 16,-1-2 0-16,1-2 0 0,0-2 160 0,0-1-160 15,-1 0 128-15,1-1-128 0,0-2 0 0,-1 1 0 16,0-1 0-16,0 1 0 0,-4 0 0 0,0 1 0 16,-2 1-160-16,-1 1 160 0,0 2-192 0,-2 2 48 15,-1-1 16-15,0 6 0 0,0 0-224 0,0 0-32 16,0 0-16-16,0 0 0 0,-6 4 32 0,3 0 16 15,-1 3 0-15,-1 0 0 0,2 2 96 0,1 0 32 16,-1 1 0-16,2 1 0 0,1 0 80 0,1 0 16 16,2-2 0-16,-1 2 0 0,0 0 128 0,4 0 0 0,0-1-144 15,1-1 144-15,0 1 0 0,2 0 256 0,0-1-32 0,0 0-16 16,-1-3 224-16,-2 2 32 16,0-2 16-16,-2-1 0 0,-4-5-32 0,0 0 0 15,0 0 0-15,0 0 0 0,0 0 0 0,0 0 0 0,-9 2 0 0,-1-1 0 16,-1-2-256-16,-2 0-48 0,-2-1-16 0,-1-1 0 31,0-1-528-31,-1 1-112 0,1-1-32 0,-1-1 0 0,0 0-1776 16,-2-2-368-16,-1-2-64 0</inkml:trace>
  <inkml:trace contextRef="#ctx0" brushRef="#br0" timeOffset="86079.6">9582 6210 40543 0,'-7'-6'3600'0,"1"1"-2880"16,0-2-576-16,1 1-144 16,-1 0-688-16,2-1-160 0,0 1-48 0,0 0 0 15,1 2 336-15,-1 0 64 0,4 4 16 0,0 0 0 16,-4-3-2432-16,4 3-480 0</inkml:trace>
  <inkml:trace contextRef="#ctx0" brushRef="#br0" timeOffset="86252.92">8801 6417 37951 0,'0'0'1680'0,"0"0"352"0,0 0-1632 0,0 0-400 0,0 0 0 0,5 4 0 15,2 0 208-15,3-1-32 0,5 0-16 0,4 0 0 0,4 0 160 0,3 1 48 16,5-2 0-16,3 0 0 0,4 0-240 0,2 0-128 16,1-1 160-16,4 1-160 15,0-2-1440-15,0 0-384 0,-2-2-80 0</inkml:trace>
  <inkml:trace contextRef="#ctx0" brushRef="#br0" timeOffset="87638.05">3560 8076 18879 0,'0'0'832'0,"0"0"192"0,-5-1-832 0,-2 1-192 0,7 0 0 0,-7 0 0 16,-2-1 1408-16,3 0 256 0,-1 1 32 0,1 0 16 15,6 0-128-15,0 0-32 0,0 0 0 0,0 0 0 16,0 0-624-16,0 0-128 0,0 0-32 0,6 0 0 15,2 1-368-15,6-1-80 0,2 0 0 0,6 0-16 16,6 0 64-16,5 0 16 0,4 0 0 0,4 1 0 0,4-2-240 0,1 0-144 16,-1 0 192-16,-1 0-192 0,-1 0 144 15,0 0-144-15,-1-1 0 0,-3 1 144 0,0 0-144 16,-4 0 128-16,-3 0-128 0,-2 2 128 0,-5 0-128 0,-3 0 160 16,-4 0-160-16,-5 1 160 0,-3-2-160 0,-4 1-192 15,-6-1 32-15,0 0 16 16,0 0-1728-16,-5 6-352 0,-6 1-64 0,-4 1-7120 15,-4-1-1408-15</inkml:trace>
  <inkml:trace contextRef="#ctx0" brushRef="#br0" timeOffset="88015.47">3571 8183 23039 0,'0'0'2048'0,"-5"-1"-1648"0,-4 0-400 0,3 0 0 15,0 0 560-15,6 1 16 16,0 0 16-16,0 0 0 0,0 0 192 0,0 0 48 0,0 0 0 0,0 0 0 15,9-3-160-15,3 2-32 0,2 0 0 0,3 0 0 16,1 0-96-16,2 1-32 0,2 0 0 0,1 1 0 16,0 1-128-16,2 0-16 0,-2 2-16 0,-2 0 0 15,-3 2 16-15,0 0 0 0,-3 2 0 0,-1 1 0 16,-3 0-64-16,-3 3-16 0,0 0 0 0,-4 2 0 16,-2 3-96-16,-6 1 0 0,-3 4-16 0,-2 1 0 0,-4 3-176 15,-5 0 0-15,-5 2 0 0,-2 2 0 16,-3 2-512-16,-1 1 0 0,0-1 16 15,1-2 0-15,3-4 112 0,1-2 32 0,0-2 0 0,3-2 0 0,2-3 480 0,2-3 112 16,2-2 16-16,3 0 0 0,2-2 320 0,2-1 64 16,3-2 0-16,2-2 16 0,3-5-304 0,-2 6-64 15,2-6-16-15,4 5 0 0,1-1-144 0,4 1-128 16,3-2 192-16,2-1-192 0,3-2 256 0,3 0-64 16,3-1-16-16,2 0 0 0,2 0-32 0,3-1 0 15,3 0 0-15,1-1 0 0,2 0-144 0,-3 1 128 16,-1-1-128-16,-2 0 128 0,-3 1-128 0,0-1 0 15,1 1-160-15,-3 1 160 16,-1 0-2224-16,-2-1-336 0,-2 1-80 0</inkml:trace>
  <inkml:trace contextRef="#ctx0" brushRef="#br0" timeOffset="88972.89">4555 8250 28383 0,'-10'-7'1264'0,"10"7"256"0,0 0-1216 0,0 0-304 15,0 0 0-15,0 0 0 0,-6 4 512 0,1 0 64 0,-1 3 0 0,2 3 0 0,-1 4 128 0,-1 2 16 16,1 4 16-16,0 2 0 0,1 1-224 0,-1 2-64 16,1 0 0-16,1 1 0 0,2 2-192 0,-4-2-64 15,1-1 0-15,2 0 0 16,0-2 48-16,1-2 0 0,0-3 0 0,0-1 0 16,-1-3 32-16,1-2 16 0,1-1 0 0,-1-3 0 0,1-8 112 0,0 0 32 15,0 0 0-15,0 0 0 16,0 0 0-16,0 0 0 0,2-7 0 0,1-4 0 0,1-3-240 0,0-4-64 15,3-4 0-15,-1-3 0 0,3-3-128 0,1-4 0 16,1-4 0-16,0 2 0 0,0 1 0 0,0 5 0 16,0 2 0-16,-1 4 0 0,0 4-128 0,-2 3 128 15,-1 3 0-15,0 5 0 0,-1 1 0 0,-6 6 0 16,6 0 128-16,-1 3-128 16,-1 4 352-16,-1 3-16 0,0 2 0 0,0 3 0 0,0 2-208 0,-1 2-128 15,-1 2 160-15,0-1-160 0,-1 0 0 0,2 1 128 16,-1-1-128-16,2 0 0 0,0 0 0 0,1-1 0 15,1 0 0-15,0-2 0 0,0-2 0 0,0-3 0 0,2-2 0 0,0-2 0 16,2-3 144-16,0-2-144 0,1-1 128 0,0-4-128 16,1-2 160-16,1-3-160 15,1-4 192-15,1-1-192 0,0-4 128 0,0-4-128 0,1-4 0 0,2-3 0 16,1-2 128-16,-1-1-128 0,-2 1 0 0,0 3 0 16,-3 2 0-16,0 3 0 0,-1 2 0 0,-1 5 0 15,-5 3 0-15,1 2 0 0,-1 4 128 0,0 1-128 16,-5 4 176-16,0 0-32 0,0 0 0 0,5 6 0 15,0 0-16-15,-2 3 0 0,0 1 0 0,0 2 0 16,2 1-128-16,-2 2 0 0,0-1 0 0,2 1 128 0,0 2-128 0,-1 1 0 16,0-1 0-16,2 0 0 0,0-1 0 0,1 1 0 15,-2-3 0-15,2-1-176 16,-1-1-320-16,2-1-64 0,0-2-16 0,1-1 0 16,-1-2-1824-16,3 0-368 0,2-3-80 0</inkml:trace>
  <inkml:trace contextRef="#ctx0" brushRef="#br0" timeOffset="89240.85">5335 7968 35935 0,'0'0'3200'0,"-2"-4"-2560"15,2 4-512-15,0 0-128 0,0 0 160 0,0 0 16 16,0 0 0-16,0 0 0 0,0 0 176 0,7 9 32 0,2 2 16 0,1 2 0 15,-2 2 176-15,0 3 48 0,1 2 0 0,1 2 0 16,0 2-208-16,-1 1-32 16,-1 3-16-16,-2 2 0 0,1 1-176 0,-3 2-16 15,-1 3-16-15,-1 0 0 0,-4 4-160 0,-1 0 192 0,-2 3-192 0,-2 2 192 16,-2 1-64-16,-2 2 0 16,-3-2 0-16,0-1 0 0,-5-2-128 0,-1-1 0 0,0-2 0 0,-4-2 0 15,-4-4-336-15,-3-2-160 0,-3-2-16 0,-3-2-16 16,-2-1-1728-16,-2-2-352 0,-1-2-64 0</inkml:trace>
  <inkml:trace contextRef="#ctx0" brushRef="#br0" timeOffset="89699.99">3487 7987 26719 0,'-9'-12'2368'0,"5"8"-1888"16,-1-1-480-16,1 1 0 0,-1-2 832 0,0 2 80 15,-1 1 16-15,0 2 0 0,-2 1 32 0,1 1 16 16,-2 1 0-16,-1 2 0 0,-1 3 80 0,-3 3 16 16,0 3 0-16,0 2 0 0,-2 5-560 0,1 5-128 15,-5 5 0-15,3 3-16 0,-1 3 80 0,2 3 32 16,0 4 0-16,3 2 0 0,2 2-224 0,2 2-64 15,1 0 0-15,3 2 0 0,4-1-192 0,3 0 0 16,2-2 128-16,3 0-128 0,2-2 0 0,2-1 0 16,1-2 0-16,2-3 0 0,3-2 0 0,1-2 0 15,3-3 0-15,4-2 0 0,-1-1-256 0,1-5-112 16,1-3-16-16,3-3-11616 0,3-5-2336 0</inkml:trace>
  <inkml:trace contextRef="#ctx0" brushRef="#br0" timeOffset="91786.69">5496 9149 21183 0,'0'0'944'0,"0"0"192"0,-6-5-912 0,1 3-224 16,5 2 0-16,-3-2 0 0,-1-2 1536 0,-1-1 256 0,1 1 48 0,1-1 16 15,0 0-496-15,2-1-80 0,1 0-32 0,1-1 0 16,2-1-256-16,0 1-48 0,1-1-16 0,3 0 0 16,1 1-544-16,0 0-96 0,1 0-32 0,1 2 0 15,2 1-80-15,0 0-32 0,0 1 0 0,1 2 0 16,-1 1 112-16,-1 1 32 0,-3 1 0 0,0 1 0 15,-1 3 96-15,-1 2 0 0,0 3 16 0,-3 1 0 16,-3 2-112-16,-1 4-32 0,-1 1 0 0,-1 2 0 16,-5 1-128-16,-1 1-128 0,-2 2 144 0,-1-1-144 15,-2 1 0-15,-1-1 128 0,1-1-128 0,1-1 0 16,2-1 0-16,-1-1 0 0,2-2 0 0,0-3 0 16,1-1 0-16,1-1 0 0,2-2 0 0,0-3 0 15,2 0 224-15,0-1-48 16,0-2-16-16,4-5 0 0,0 0 160 0,0 0 16 0,0 0 16 0,0 0 0 0,0 0-16 0,0 0 0 15,0 0 0-15,7 1 0 0,1-1-144 0,1-1-48 16,4 0 0-16,-1-1 0 0,2-1-144 0,2-1 160 16,3 1-160-16,2 0 160 0,0-2-160 0,1 2 0 15,0 0 0-15,-1-1 0 0,-1 2 0 0,-2 0 0 16,-1 1 0-16,-1 0 0 0,-2 1 0 0,-2 0 0 16,-2 0 0-16,-3 0 0 0,0 1 0 0,-7-1 128 15,0 0-128-15,0 0 0 0,0 0 0 0,0 0-256 16,0 0 48-16,0 0 0 15,0 0-240-15,0 0-64 0,0 0 0 0,-1 6 0 16,1-6-1232-16,-1 6-256 0,1-6-48 0,0 0-9280 0,0 0-1840 0</inkml:trace>
  <inkml:trace contextRef="#ctx0" brushRef="#br0" timeOffset="93620.95">6551 8287 26655 0,'0'0'1184'0,"0"0"240"0,0 0-1136 0,-5 2-288 15,-3-2 0-15,0 0 0 0,3 0 1392 0,-1 1 208 0,6-1 64 0,0 0 0 16,0 0-336-16,0 0-64 15,0 0-16-15,0 0 0 0,0 0-576 0,8 2-112 16,1 0-32-16,3 0 0 0,2 0-96 0,4 1-32 16,-2-2 0-16,2 0 0 0,0 0-128 0,0 0-16 15,2 0-16-15,-1 0 0 0,-2-1-112 0,1 0-128 16,0-1 176-16,-2 0-176 0,0 1 0 0,-3 0 0 16,-1-1 0-16,0 0 0 15,-2 1-288-15,1 0-160 0,-5 0-48 0,1 0 0 16,-7 0-1504-16,0 0-304 0,0 0-64 0,0 0-12992 0</inkml:trace>
  <inkml:trace contextRef="#ctx0" brushRef="#br0" timeOffset="93809.75">6572 8484 32591 0,'-10'3'1440'0,"10"-3"304"0,-6 1-1392 0,6-1-352 0,0 0 0 0,0 0 0 15,0 0 448-15,0 0 32 0,0 0 0 0,0 0 0 0,0 0 400 0,7 6 80 16,3 1 0-16,4-2 16 0,-1 0-336 0,2-2-64 15,2-2 0-15,1 0-16 0,3 0-256 0,-1-1-48 16,2 0-16-16,0-1 0 0,1-1-240 0,0-1 0 16,0 1 0-16,0-1 0 15,-2 1-640-15,0 0-128 0,0-1-32 0,-2-1-16480 0</inkml:trace>
  <inkml:trace contextRef="#ctx0" brushRef="#br0" timeOffset="96187.74">8441 8083 6447 0,'0'0'272'0,"0"0"80"0,0 0-352 0,0 0 0 0,0 0 0 0,-5 0 0 0,-1 0 2000 0,6 0 336 16,-6 0 64-16,-1 1 16 0,0 0-608 0,1 0-112 15,-2-1-32-15,1 1 0 0,-1 0-32 0,0 0-16 16,0 1 0-16,2-1 0 0,0 1-352 0,-2 0-80 16,2-1-16-16,0 1 0 0,1-1-240 0,0 2-48 15,5-3-16-15,0 0 0 0,0 0-288 0,0 0-64 16,0 0-16-16,0 0 0 0,0 0-160 0,0 0-16 15,6 4-16-15,3 0 0 0,2 1 96 16,2-3 32-16,2-1 0 0,3-1 0 0,2-1 32 0,3 1 16 16,1-1 0-16,4 0 0 0,0-2-224 0,4-1-32 15,3 0-16-15,2-1 0 0,0 1-48 0,1 0-16 16,1-1 0-16,-1 1 0 0,-1-1-144 0,-3 1 0 16,-3 0 0-16,-1-1 128 0,-2 1-128 0,-2 1 0 15,-3 0 0-15,-1 1 128 0,-2 0-128 0,-2 0 0 0,-2 0 0 0,-1 0 128 16,-3 1-128-16,-2 1 0 15,-3 0 0-15,0 0 0 0,-7 0-304 0,0 0-32 0,0 0-16 0,0 0 0 32,0 0-320-32,0 0-64 0,0 0-16 0,0 0 0 15,0 0-416-15,0 0-96 0,0 0-16 0,0 0 0 16,-4 3-1920-16,-1-1-384 0</inkml:trace>
  <inkml:trace contextRef="#ctx0" brushRef="#br0" timeOffset="96818.2">9330 7736 22047 0,'-11'0'976'0,"11"0"208"0,-7 0-944 16,1 0-240-16,-1 0 0 0,2 1 0 0,5-1 1872 0,0 0 336 16,-6 2 64-16,6-2 16 0,0 0-848 0,0 0-160 15,0 0-48-15,8 2 0 0,1 0-640 0,2 0-128 16,2-1-16-16,3 0-16 0,4 0-16 0,2-1 0 16,2-1 0-16,2 0 0 15,0 0-32-15,2-1-16 0,-1 0 0 0,1 0 0 0,1-1-96 0,-1 2-16 16,-1 0 0-16,0 0 0 0,-1-1-256 0,-2 1 160 0,-2 0-160 15,-2 0 128-15,-3 1-128 0,-2-2 0 0,-2 1 0 0,-3 1 0 32,-2 0-352-32,-2 0-160 0,-6 0-16 0,0 0-16 15,0 0-1872-15,0 0-368 0,0 0-80 0,0 0-11296 0</inkml:trace>
  <inkml:trace contextRef="#ctx0" brushRef="#br0" timeOffset="97038.66">9502 7786 25167 0,'0'0'1104'0,"0"0"240"0,0 0-1072 0,0 0-272 15,0 0 0-15,0 0 0 0,0 0 1520 0,0 0 240 16,0 0 48-16,-2 8 16 0,2 0-336 0,0 3-64 16,0 1-16-16,0 4 0 0,2 3-448 0,-2 0-80 15,0 3-32-15,0 1 0 0,0 4-336 0,0-1-80 16,1 1-16-16,-1 0 0 0,0 2-256 0,0-1-160 16,0 1 192-16,1-2-192 0,0 0 128 0,0-2-128 15,1 2 0-15,0-3 0 16,2-2 0-16,-3-1 0 0,1-2 0 0,0-1 0 31,1-1-1168-31,1-3-240 0,-2 0-64 0,1-2-9984 0,1-2-2016 0</inkml:trace>
  <inkml:trace contextRef="#ctx0" brushRef="#br0" timeOffset="97385.16">9995 8232 34143 0,'0'0'1520'0,"0"0"304"0,0 0-1456 0,0 0-368 0,2-4 0 0,-2-1 0 15,-2-1 144-15,2 6-144 0,-1-5 192 0,-1 0-192 16,-1 1 704-16,-2 0 16 0,1 1 16 0,-1 1 0 16,-2 1-352-16,0 1-80 0,0 1-16 0,-2 2 0 15,-3 3-144-15,-1 0-16 0,-2 1-128 0,1 2 192 16,-1 1 48-16,-1 1 0 0,2 2 0 0,-2 2 0 0,0 2 112 0,-1 0 32 15,1 2 0-15,2 0 0 0,2-2-16 0,-1 0 0 16,4-1 0-16,1 0 0 0,1-1-48 0,3-1-16 16,2 2 0-16,2-3 0 0,1-1-112 0,3-1-32 15,4 0 0-15,1-1 0 0,1 1-160 0,4-2 160 16,1-1-160-16,2-2 160 0,0 0-160 0,3-2 160 16,1-1-160-16,1 0 160 0,1-3-160 0,1-2 0 15,1 0 0-15,-1-1 128 0,1 0-400 0,-1-1-96 16,-2 1-16-16,-1 0 0 15,0-1-1296-15,-1 2-272 0,-3 0-48 0,-1 0-15152 0</inkml:trace>
  <inkml:trace contextRef="#ctx0" brushRef="#br0" timeOffset="98600.58">10386 7933 20271 0,'0'0'1792'0,"0"0"-1424"0,0 0-368 0,0 0 0 0,-8-2 1584 0,8 2 240 31,-7-1 48-31,7 1 16 0,-6-3-496 0,6 3-112 0,-4-4 0 0,4 4-16 0,0 0-304 0,0 0-64 16,4-1-16-16,2 0 0 0,1-1-416 16,3 1-80-16,3 1 0 0,3-2-16 0,1 1 112 0,4-1 32 15,3 1 0-15,3 0 0 0,1 1-192 0,0 0-48 16,3 0 0-16,-3 0 0 0,0-2-128 0,-2 0-16 15,-2 1-128-15,-3 0 192 16,-3 0-192-16,-3 1 128 0,-1 0-128 0,-3 0 0 0,-3 0 192 0,-1-2-64 16,-2 1-128-16,-5 1 192 0,0 0-32 0,0 0-16 15,0 0 0-15,0 0 0 0,0 0-400 0,0 0-96 0,0 0-16 0,0 0 0 32,-5-1-2336-32,-1 1-480 0</inkml:trace>
  <inkml:trace contextRef="#ctx0" brushRef="#br0" timeOffset="99152.32">11356 7659 23039 0,'0'0'1024'0,"-5"-1"192"0,-2-3-960 0,1 2-256 16,0 3 0-16,1-2 0 0,-1-2 1344 0,6 3 240 15,0 0 32-15,0 0 16 0,0 0-32 0,0 0-16 0,0 0 0 0,0 0 0 16,0 0-752-16,9-2-160 0,2 1-32 0,3 0 0 16,4 0-16-16,3 1-16 0,2-1 0 0,4 0 0 15,5 0-192-15,0 1-32 0,0-1-16 0,0 1 0 16,-1 0-144-16,-1 0-32 0,1 1 0 0,0-1 0 16,-5 0-48-16,0 0-16 0,-2-1 0 0,-2 1 0 15,-2 0-128-15,-3 1 0 0,-1 0 0 0,-2 0 128 0,-5-1-400 0,0 1-96 16,-3 0-16-16,-6-1 0 15,0 0-640-15,0 0-144 0,0 0-32 0,0 0 0 16,0 0-2240-16,0 0-448 0,-6 4-80 0</inkml:trace>
  <inkml:trace contextRef="#ctx0" brushRef="#br0" timeOffset="99357.47">11710 7631 1839 0,'0'0'160'0,"-6"-1"-160"16,-2-2 0-16,0 1 0 0,1 1 5504 0,0 0 1056 15,-1 1 224-15,2 1 32 0,0 2-3808 0,6-3-768 16,-3 6-160-16,-1 2-32 0,0 0-848 0,1 5-176 15,1 1-48-15,1 2 0 0,0 3-208 0,1 2-64 16,0 0 0-16,1 2 0 0,0 2-128 0,1 2-48 0,0-1 0 0,2 3 0 16,-2-2-192-16,0 1-32 0,-1-1-16 0,0 2 0 15,0-2-288-15,-1 0 0 0,0-1 0 0,0-1 0 16,-1 0 0-16,1-2 0 0,0-1 0 0,0 0-144 31,0-5-560-31,0 1-96 0,1-1-32 0,1 0-11264 0,2-3-2272 0</inkml:trace>
  <inkml:trace contextRef="#ctx0" brushRef="#br0" timeOffset="99672.19">11845 8206 25791 0,'0'0'1152'0,"0"0"224"0,3-5-1104 0,0 0-272 15,3 2 0-15,0 1 0 0,2-1 2224 0,0 3 384 16,1 2 80-16,0 1 0 0,2 1-1600 0,0 2-320 15,-1 1-64-15,1 2 0 0,-2 3-400 0,0 0-80 16,-5 2-16-16,0 1 0 0,-2 2-208 0,-2 1 0 16,-3 1 0-16,-3-1-160 0,-3-2 160 0,-1 2-128 15,-2-1 128-15,-1 2-128 0,0-1 128 0,0-2 0 0,-1-1 128 0,2 0-128 16,1-2 416-16,3-2 16 16,0-2 0-16,2 0 0 0,5-2 160 0,-1 0 48 0,2-7 0 0,2 6 0 15,3 0-320-15,1-2-48 16,3 1-16-16,2-2 0 0,1 0-80 0,2 0-32 15,4-1 0-15,2-1 0 0,1-1-144 0,1 0 128 0,1-1-128 0,1-1 128 16,-1-1-336-16,1 1-80 0,-2 1-16 0,0-1 0 31,-1-1-2016-31,-1 0-416 0,-2 0-80 0</inkml:trace>
  <inkml:trace contextRef="#ctx0" brushRef="#br0" timeOffset="101018.39">12775 7869 21183 0,'0'0'944'0,"0"0"192"0,0 0-912 0,0 0-224 0,-3-3 0 0,3 3 0 16,0 0 2880-16,0 0 544 0,0 0 96 0,0 0 32 16,0 0-2000-16,0 0-400 0,5-1-64 0,3 0-32 15,2 1-496-15,3 2-112 0,4 0 0 0,1 1-16 16,3-1-192-16,1 0-48 0,3-1 0 0,-1 0 0 16,1 0-192-16,-1 0 144 0,2-1-144 0,-2 0 128 15,-1 0-128-15,0 1-144 0,-1 1 144 0,-1-1-208 16,-2-1-512-1,-3 1-112-15,-3 0 0 0,-2 1-16 0,-2 1-2784 0,-3 1-544 0</inkml:trace>
  <inkml:trace contextRef="#ctx0" brushRef="#br0" timeOffset="101201.06">12886 8073 29487 0,'-12'-2'2624'0,"12"2"-2112"15,-6 0-512-15,0 0 0 0,1 0 864 0,5 0 64 16,0 0 16-16,0 0 0 0,0 0-304 0,0 0-48 15,0 0-16-15,6 5 0 0,2 0-48 0,3-1-16 0,3-1 0 16,3 1 0-16,1-2-192 0,2 0-32 0,1-1-16 0,1 0 0 16,1-1-272-16,1-1 0 0,2-2-128 0,1 0 128 31,2-2-2112-31,1 0-336 0,-1-1-64 0</inkml:trace>
  <inkml:trace contextRef="#ctx0" brushRef="#br0" timeOffset="101784.27">13797 7798 23439 0,'0'0'1024'0,"0"0"240"0,0 0-1008 0,-2-4-256 0,-1-2 0 0,3 6 0 15,0 0 1184-15,-4-3 192 16,0-3 32-16,4 6 16 0,-3-3-32 0,3 3-16 0,-6-2 0 0,1 1 0 15,-2 1-496-15,0 1-112 0,1 1 0 0,-1 1-16 16,1 3-256-16,-1 1-48 0,-1 2-16 0,1 2 0 16,-2 2-176-16,1 3-48 0,-1 1 0 0,2 3 0 15,-1 0-208-15,1 1 144 0,1 1-144 0,1 0 128 16,1 0-128-16,1 0 0 0,0 0 0 0,2 0 0 0,1 0 0 0,1-2 0 16,1-3 0-16,1 0 0 0,1-3 0 0,2 0 0 15,-1 1 0-15,3-3 128 0,1-2-128 0,1-3 192 31,1 0-192-31,2-1 192 0,2-2-48 0,2-1 0 0,0-1 0 0,3-2 0 0,1 0 48 0,1-3 16 16,-1-2 0-16,0-3 0 0,-1-2-64 0,-1-2-16 16,0-1 0-16,-1-3 0 0,-2-1 48 15,1-3 0-15,-5-1 0 0,-2-2 0 0,-1-2 80 16,-5-1 0-16,-2 2 16 0,-3 0 0 0,-3 0 160 0,-3 1 16 16,-3 1 16-16,-2 2 0 0,-2 2-64 0,-2 4-16 15,-1 1 0-15,-3 2 0 0,-2 2-384 0,-1 2-256 16,-1 3 48-16,-1 3 0 15,0 2-368-15,1 3-64 0,1 2 0 0,1 4-16 16,1 2-1328-16,1 3-272 0,1 3-48 0,3 1-14272 0</inkml:trace>
  <inkml:trace contextRef="#ctx0" brushRef="#br0" timeOffset="102666.67">16104 7897 26719 0,'-3'-3'2368'0,"-2"0"-1888"16,-1 2-480-16,1 1 0 0,5 0 832 0,0 0 80 0,0 0 16 0,0 0 0 16,0 0 416-16,0 0 64 0,0 0 32 0,7 1 0 15,2-1-512-15,3 2-96 0,3 0-32 0,3-2 0 32,0 0-192-32,3 0-32 0,3 1-16 0,3-1 0 15,0-1-240-15,2 1-32 0,0 0-16 0,-2-1 0 0,1-2-144 0,-1 1-128 16,-1 0 144-16,0 1-144 0,-4 1 128 0,-1 0-128 15,-2-1 0-15,-1 1 0 16,-4-1-272-16,-2 0-160 0,-2 0-16 0,-2 1-16 16,-8 0-1632-16,0 0-320 0,0 0-64 0,0 0-7824 15,0 0-1584-15</inkml:trace>
  <inkml:trace contextRef="#ctx0" brushRef="#br0" timeOffset="102856.11">16174 8054 5519 0,'-7'0'496'0,"-1"0"-496"16,1-1 0-16,2 1 0 0,0 0 6528 0,5 0 1200 0,0 0 240 0,0 0 48 16,0 0-5536-16,0 0-1120 0,0 0-208 0,9 3-64 15,2 1-448-15,2-1-80 0,4 0-32 0,0 0 0 16,4-1-160-16,2 0-48 0,2-1 0 0,0 0 0 16,4 0-320-16,0-1 0 0,1-2 0 0,3 1-192 15,0-1-1344-15,-1 0-288 16,1-1-48-16,-5 1-14512 0</inkml:trace>
  <inkml:trace contextRef="#ctx0" brushRef="#br0" timeOffset="103343.68">16530 7701 7359 0,'0'0'320'0,"0"0"80"0,-3-4-400 0,3 4 0 15,-1-5 0-15,1 5 0 0,-2-4 1296 0,2 4 176 0,-1-4 48 0,1 4 0 16,0 0 400-16,0 0 96 0,0 0 16 0,0 0 0 16,0 0-400-16,0 0-80 0,0 0-16 0,-3 4 0 15,0 1-64-15,2 2 0 0,0 0-16 0,1 0 0 16,1 1-368-16,2 1-80 15,1 0-16-15,3 1 0 0,0-2-320 0,3 2-64 0,2 1-16 0,1-1 0 16,4-1-144-16,-2 0-16 0,2 1-16 16,2-3 0-16,-1 0-192 0,3 0-32 0,0-2-16 15,2-1 0-15,-4 0-176 0,2 0 160 0,1-2-160 0,-2-1 160 16,-2 1-160-16,1-1 0 0,-1-1 0 0,-2 1 0 16,-2 0 0-16,-2 0 0 0,-2 0 0 0,-1 0 0 0,0 0 0 0,-9-1 0 15,0 0 0-15,0 0 0 0,0 0 288 0,0 0-32 16,-3 7 0-16,-3 2 0 0,-3 1-16 0,-2 2-16 15,-2 1 0-15,-2 3 0 0,-4 2-96 0,-1 2-128 16,-1 2 176-16,-1 2-176 0,-2 2 256 0,0 2-64 16,1-1-16-16,-1 1 0 0,-1-1-176 0,2 0 128 15,0-2-128-15,1-1 128 0,1-2-128 0,2-1 0 16,1-1 0-16,1-2 128 0,2-2-128 0,2-1-224 16,1-1 48-16,2-2 16 15,2-2-1664-15,2 1-336 0,-1 1-64 0</inkml:trace>
  <inkml:trace contextRef="#ctx0" brushRef="#br0" timeOffset="104098.34">18306 7513 27183 0,'0'0'1200'0,"0"0"256"0,0 0-1168 0,-4-1-288 16,-2 0 0-16,6 1 0 0,0 0 896 0,6-1 112 15,-2-3 16-15,3 2 16 0,1 1-32 0,7 0-16 16,0 0 0-16,3-1 0 0,0 0-352 0,0-1-80 15,3 0-16-15,2 1 0 0,5 0-144 0,-4 2-16 16,1-4-16-16,1 2 0 0,0 0-176 0,7 0-48 16,-2 0 0-16,-4-1 0 0,-1 2-144 0,-1 0 0 15,-3 1 144-15,-4 0-144 0,-1-1-192 0,-3 1-96 16,-2 0-32-16,-1 1 0 16,-1 1-2048-16,-3 2-400 0,-7-4-96 0,3 5-10832 0</inkml:trace>
  <inkml:trace contextRef="#ctx0" brushRef="#br0" timeOffset="104334.79">18578 7599 3679 0,'0'0'320'0,"0"0"-320"16,-4-2 0-16,-2 1 0 0,6 1 5712 15,-6 0 1072-15,6 0 224 0,-5 0 32 0,5 0-3984 0,0 0-816 16,-6 3-144-16,2 1-48 0,1 2-832 0,0 1-160 16,1 3-32-16,1 1-16 15,-1 3-400-15,1 0-80 0,0 1-16 0,0 3 0 0,0 1-128 0,-1 0-16 16,0 1-16-16,1 0 0 0,-1 1-160 0,0 1-16 15,0 0-16-15,-1 0 0 0,1-1-160 0,0 0 128 16,1 1-128-16,1-1 128 0,-1-2-128 0,1 1 0 16,0-1 0-16,0 1 0 0,1-3 0 0,0 0-320 15,0-2 48-15,1-1 16 32,0 2-1936-32,2-3-384 0,-2-2-80 0</inkml:trace>
  <inkml:trace contextRef="#ctx0" brushRef="#br0" timeOffset="104649.47">18681 8088 36111 0,'0'0'1600'16,"5"-4"320"-16,0-2-1536 0,2 2-384 0,0 1 0 0,2-1 0 0,1 2 704 0,0 1 48 16,-1 0 16-16,1 2 0 15,1 1-384-15,0 2-80 0,-1 1-16 0,-2 2 0 16,0 0-288-16,-1 2 0 0,-3 2 128 0,-1 1-128 15,-2 2 0-15,-1 0 0 0,-2 1-176 0,-2 1 176 16,-3-1-192-16,0 0 192 0,-3 1-192 0,0 0 192 0,-2 0 0 0,1-2 0 16,0-2 0-16,1 0 0 0,0-1 224 0,2-1 48 15,3-1 16-15,0-1 0 0,4-3 112 0,1-5 32 16,0 7 0-16,0-7 0 0,6 5-128 0,2-1-32 16,2-1 0-16,2-1 0 0,3-2-272 0,1-1 160 0,2-1-160 0,1 0 128 15,3-3-288-15,-3 2-64 31,1-3-16-31,0 1 0 16,0-3-2000-16,-2-1-416 0,0-1-80 0</inkml:trace>
  <inkml:trace contextRef="#ctx0" brushRef="#br0" timeOffset="105010.48">18572 7516 25391 0,'0'0'1120'0,"0"0"240"0,0 0-1088 0,0 0-272 16,0 0 0-16,-4 4 0 0,-2-1 176 0,2 2-32 15,0 3 0-15,-1 2 0 0,1 1 64 0,-1 2 16 16,3 0 0-16,-2 2 0 0,2 0-224 0,0 2-192 15,1 0 48-15,1 1-11600 0</inkml:trace>
  <inkml:trace contextRef="#ctx0" brushRef="#br0" timeOffset="105546.21">19567 7699 11967 0,'0'0'528'0,"0"0"112"0,0 0-512 0,0 0-128 0,0 0 0 0,0 0 0 0,6-4 4560 0,1 0 880 15,1 1 192-15,3 1 16 16,1 0-3920-16,3-1-768 0,4 1-176 0,1 1-16 15,2 0-320-15,0 0-48 0,0 0-16 0,-2 0 0 16,1 0-256-16,-3-1-128 16,-2 1 0-16,0-1 128 0,-3 1-1616 0,-2 0-336 0,-1 0-64 0</inkml:trace>
  <inkml:trace contextRef="#ctx0" brushRef="#br0" timeOffset="105719.37">19468 7985 38703 0,'0'0'3440'0,"0"0"-2752"16,0 0-560-16,3-4-128 0,2 1 128 0,1 1-128 16,-1-1 192-16,5 1-64 0,1-2 176 0,5 1 16 15,2 0 16-15,4 1 0 0,0 0-192 0,5 1-144 0,0-1 192 0,2-1-192 32,1 0-960-32,0-2-288 0,-2-1-64 0,-1-1-15440 0</inkml:trace>
  <inkml:trace contextRef="#ctx0" brushRef="#br0" timeOffset="106396.56">20630 7630 12895 0,'-15'-3'1152'0,"7"2"-928"0,-3-1-224 0,1 1 0 0,1 1 4016 0,-1 0 752 15,3 0 160-15,0 0 16 0,2 0-2704 0,1 0-528 16,4 0-112-16,0 0-32 0,0 0-560 0,0 0-112 15,0 0-32-15,0 0 0 0,8 2-432 0,4 0-96 16,3 1-16-16,2-1 0 0,4 0 96 0,2 1 16 16,2-2 0-16,1 1 0 0,0-1-128 0,2 0-32 15,0-2 0-15,0 0 0 0,-2-2-144 0,-1 0-128 0,-1 0 192 0,-2-1-192 16,-1 1 176-16,-3 1-176 16,-2 0 160-16,-3 0-160 0,-1-1 192 0,-2 1-48 15,-2 0-16-15,-2 0 0 0,-6 2-128 0,0 0 0 16,0 0 0-16,0 0 0 15,0 0-384-15,0 0-96 0,0 0-32 0,0 0 0 16,0 0-1248-16,0 0-256 0,0 0-48 0,-6 0-9264 0,0 0-1856 0</inkml:trace>
  <inkml:trace contextRef="#ctx0" brushRef="#br0" timeOffset="106820.46">21316 7348 25791 0,'0'0'1152'0,"0"0"224"0,0 0-1104 0,0 0-272 0,0 0 0 0,0 0 0 16,0 0 1680-16,0 0 288 15,0 0 48-15,0 0 16 0,0 0-672 0,0 0-128 0,9-1-16 16,0 1-16-16,4 0-368 0,1 1-80 16,2 1-16-16,4 0 0 0,2 1-176 0,3 0-48 0,2 0 0 0,0-1 0 31,2 1-272-31,-2-1-64 0,1-1-16 0,-2 0 0 0,0 1-160 0,-2-1 128 0,0 0-128 0,-2-1 128 15,-2 0-128-15,-3 2 0 0,0-1 144 0,-2 0-144 16,0-1-128-16,-2 1-112 0,-1 1-16 0,-4-1 0 16,-2 0-1552-16,-6-1-320 0,0 0-64 0,0 0-16 15,0 0-1072-15,0 0-224 0</inkml:trace>
  <inkml:trace contextRef="#ctx0" brushRef="#br0" timeOffset="107009.57">21686 7423 10127 0,'0'0'896'0,"-5"-1"-704"15,-1 1-192-15,0 0 0 0,-1 0 3840 0,2 1 720 16,-1 1 160-16,1 1 16 0,-1 3-2176 0,2-1-432 16,-1 1-80-16,1 0-32 0,2 3-672 0,-1 1-144 15,-1 1-32-15,3 2 0 0,-1 3-384 0,1 1-80 0,1 2 0 0,0 2-16 16,-1-1-208-16,0 2-32 16,0 0-16-16,-1 1 0 0,2 0-240 0,-1-1-64 15,0 0 0-15,0-1 0 0,0-1-128 0,1-1 0 16,0 1 0-16,1-1 128 0,-1-1-128 0,2-1-256 15,1 1 64-15,3-3 16 16,-1-2-1920-16,1-1-384 0,1-2-80 0,0-1-13824 0</inkml:trace>
  <inkml:trace contextRef="#ctx0" brushRef="#br0" timeOffset="107260.4">21917 7828 29375 0,'0'0'1296'0,"-3"-4"272"0,-1-1-1248 0,-2 0-320 0,1 1 0 0,-2 0 0 15,-2-1 1344-15,1 1 192 0,-2-1 64 0,-1 3 0 0,-1 1-144 0,-2 1-32 16,1 2 0-16,0 3 0 16,0-2-576-16,0 3-112 0,-3 1-32 0,2 3 0 0,0 2-160 15,0 1-32-15,2 2-16 0,1 0 0 0,0-1-112 0,2 2 0 16,2-1-16-16,1 1 0 0,3-1-192 0,0 0-48 16,2 0 0-16,2 0 0 0,1-2-128 0,1-1 128 15,3-1-128-15,0 0 128 0,3-1-128 0,2-1 0 16,3-2 0-16,3-2 0 15,0-1-528-15,3-3 16 0,3-1 0 0,6-3 0 16,1 0-1696-16,7-3-336 0,2-3-64 0</inkml:trace>
  <inkml:trace contextRef="#ctx0" brushRef="#br0" timeOffset="107841.85">22722 7597 11055 0,'0'0'976'16,"-6"-3"-784"-16,1 1-192 0,5 2 0 0,-5-2 4112 0,5 2 784 0,0 0 160 0,0 0 16 15,0 0-3232-15,0 0-656 16,6-2-128-16,2 0-32 0,3 1-128 0,5 1-48 0,5 1 0 0,5 0 0 16,6-1-400-16,4 0-96 15,4 0-16-15,4 1 0 0,1-2-80 0,2 0 0 16,3 0-16-16,3 1 0 0,5 1-64 0,2-2-16 15,2-2 0-15,1 0 0 0,-1-1-160 0,2-1 0 0,2 2 144 0,-1 0-144 16,-3-1 0-16,-6 2 144 0,-8 0-144 0,-5 0 0 0,-7 0 128 16,-4-1-128-16,-4 2 0 0,-5 0 0 0,-4 0 0 15,-5 0 0-15,-3 1 0 0,-2 0 0 16,-4-1-736-16,-5 1-96 0,0 0-32 16,0 0 0-16,0 0-2400 0,0 0-464 0</inkml:trace>
  <inkml:trace contextRef="#ctx0" brushRef="#br0" timeOffset="108124.29">24428 7310 4607 0,'0'0'400'0,"0"-5"-400"16,0 0 0-16,0 5 0 0,0 0 6480 0,0 0 1216 15,0 0 240-15,0 0 64 0,0 0-6160 0,0 0-1232 0,0 0-240 0,0 8-48 16,-3 2 480-16,2 2 96 16,0 2 32-16,-1 1 0 0,-1 2-208 0,-1 2-32 15,1 1-16-15,0 1 0 0,-2 1-288 0,2 0-48 16,0-1-16-16,0 0 0 0,0-1-192 0,1 1-128 0,0-4 160 0,-1 0-160 16,-2-2 0-16,2-2 0 0,0 0 0 0,-1 0-160 15,1-2-592 1,0-2-112-16,1-1-32 0,-2-2-10832 0,4-6-2176 0</inkml:trace>
  <inkml:trace contextRef="#ctx0" brushRef="#br0" timeOffset="108597.52">24310 7145 31151 0,'-13'-11'1376'0,"7"6"288"0,0 2-1328 0,-2-2-336 16,0 1 0-16,2 2 0 0,-4 0 272 0,1 1-16 15,0 1 0-15,0 1 0 0,-3 1 464 0,2 2 96 16,-1 2 16-16,1 1 0 0,-1 3-320 0,0 4-64 16,-1 0-16-16,0 3 0 0,0 3-48 0,0 2-16 0,0 4 0 0,-1 1 0 15,-2 3-96-15,3 2-16 0,-1 1 0 16,2 2 0-16,1 1-64 0,4 0 0 15,0 1-16-15,2-1 0 0,0 0-16 0,3 0 0 0,1-3 0 0,3-2 0 16,0-1-32-16,3-1 0 0,4-1 0 0,1-1 0 16,3-3 16-16,2-2 0 0,4-1 0 15,2-4 0-15,3 0 0 0,4-3 0 16,3-2 0-16,3-2 0 0,1-5-16 0,2-4-128 0,-2-3 192 0,2-3-64 0,2-4-128 16,1-4 160-16,0-6-160 0,3-3 160 15,3-4-160-15,-3-5 0 0,1-4 0 0,-2-3 0 16,-4-5-240-16,-5-4 32 0,-4-2 0 0,-6-2 0 0,-6 0 208 0,-5 2 0 15,-4 3 0-15,-8 2 0 16,-2 1 496-16,-7 4 192 0,-3 3 32 0,-5 4 16 0,-6 3-400 0,-6 2-80 16,-4 3 0-16,-1 4-16 0,0 3-240 0,-1 4-208 15,0 4 32-15,-1 4 16 0,0 4-128 0,-1 6-32 16,1 3 0-16,1 5 0 16,0 0-1664-16,-1 4-352 0,-5 4-64 0</inkml:trace>
  <inkml:trace contextRef="#ctx0" brushRef="#br0" timeOffset="112763.79">2517 10364 28511 0,'0'0'1264'0,"-5"-1"256"0,5 1-1216 0,0 0-304 15,0 0 0-15,0 0 0 0,0 0 0 0,0 0 0 16,7-1 0-16,2 0 0 0,2 0 624 0,3 0 64 16,2-1 16-16,4-1 0 0,3 0-128 0,4 0 0 15,2 0-16-15,4-1 0 0,-2 0-336 0,4 1-64 0,2-1-16 0,-1 1 0 16,0 0-16-16,-2 0-128 0,-2 2 192 0,-1 0-64 16,-3 0-128-16,-2 1 0 0,-2 0 144 0,-1 1-144 15,-2 0 0-15,-3 0 0 0,-2 1 0 0,-5 0 0 16,0 1-1440-16,-2 1-352 15,-9-4-80-15,4 6-7120 0,-1 1-1424 0</inkml:trace>
  <inkml:trace contextRef="#ctx0" brushRef="#br0" timeOffset="113125.91">2514 10461 30399 0,'-6'-3'2704'0,"0"0"-2160"0,4-2-544 0,-1 1 0 0,3-2 400 0,3 1-16 15,0-1-16-15,3 2 0 0,-1-2 208 0,4 2 64 16,2-2 0-16,3 2 0 0,3 0-320 0,2 0-48 16,3 1-16-16,1 1 0 0,2 1 0 0,1 0 0 15,1 1 0-15,-2 0 0 0,-2 3 0 0,0 2-16 16,-2 2 0-16,-2 1 0 0,-4 2-112 0,0 0 0 16,-5 1-128-16,-2 2 192 0,-2 1-192 0,-4 3 0 15,-3 2 128-15,-5 3-128 0,-2 1-192 0,-6 4-64 16,-4 0-32-16,-3 2 0 15,-3 1-160-15,-2-1-16 0,-1 2-16 0,-1-2 0 0,1-3 480 0,2-1 0 0,0 1 0 0,3-5 0 16,3-3 304-16,1-1 144 0,3-2 48 0,1 0 0 16,4-2 192-16,2-1 32 0,1-2 16 0,3-1 0 15,1-2-336-15,3 1-64 0,3-1-16 0,1 0 0 0,3-1-192 16,-1-1-128-16,3 1 128 0,3-3-128 0,2-1 0 0,4-1 128 16,3 0-128-16,0-1 0 0,4-1 0 0,4-2 0 15,3-2 0-15,3-2 0 16,3-1-384-16,3-3-32 0,1-2-16 15,2-3-11248-15,0-3-2256 0</inkml:trace>
  <inkml:trace contextRef="#ctx0" brushRef="#br0" timeOffset="113723.58">3370 10539 31327 0,'-5'-2'2784'0,"-1"0"-2224"16,1 1-560-16,-1 0 0 0,6 1 656 0,-5 0 32 15,-1 1 0-15,1 2 0 0,-1 3 256 0,2 2 48 0,-2 3 16 16,2 3 0-16,-1 1-624 0,1 3-112 16,0 1-16-16,-1 3-16 0,1 0-240 0,-1 1 128 15,1 2-128-15,0-1 0 0,0 1 0 0,0-1 0 16,2 1 0-16,0-2 0 0,0-2 0 0,2-4 128 16,-2-1-128-16,1-3 0 0,1-2 0 0,0-2 144 0,-1-3-144 0,1-6 128 15,0 0 64-15,0 0 0 16,0 0 0-16,0 0 0 0,1-8-32 0,0-1 0 0,3-5 0 0,0-1 0 15,0-4-32-15,2-3 0 0,0-3 0 0,3-3 0 16,0-1-128-16,0-2-144 0,1 0 144 0,0 0-208 0,0 2 208 0,-1 2 0 16,1 4 0-16,-2 4 0 0,0 3 0 0,-2 4 0 15,1 2 0-15,-2 4 0 0,-5 6 208 0,0 0 48 16,7 3 0-16,-1 2 0 16,-1 4-48-16,-1 3 0 0,0 2 0 0,-2 3 0 0,0 0-208 15,1 2 128-15,-1 1-128 0,0 1 0 0,-1 0 0 0,1 2 0 16,0-1 0-16,2-1 0 0,-1-3 0 15,0 2 0-15,2-2 0 0,0-2 0 0,1-2 0 0,0-3 128 16,1-3-128-16,-1-1 0 0,2-3 128 0,-1-3-128 16,1-3 176-16,2-2-176 0,2-3 192 0,1-3-64 0,-2-3 0 15,2-4-128-15,1-4 160 0,3-5-160 16,0-1 128-16,1-3-128 0,-1 0 128 0,0 1-128 16,-2 0 0-16,1 4 128 0,-3 3-128 0,-1 3 0 0,-2 3 0 0,-1 4 0 15,-1 3 240-15,0 3 16 16,-2 3 0-16,-6 3 0 0,0 0 96 0,4 5 32 15,-1 3 0-15,1 4 0 0,-2 1-384 0,1 3 128 16,0 1-128-16,0 1 0 0,-1 1 0 0,2 1 0 16,0-1 0-16,0 2 0 0,-1-1 0 0,2 0 0 0,-1 1 0 0,2-1 0 15,-1-3-288-15,2 1-80 16,-1-2-16-16,2-1 0 16,1-2-16-16,1-1-16 0,0-2 0 0,1-3 0 15,0-1-2688-15,2-3-544 0,1-2-96 0</inkml:trace>
  <inkml:trace contextRef="#ctx0" brushRef="#br0" timeOffset="113990.84">4145 10252 36223 0,'0'0'800'0,"0"0"160"0,0 0 48 0,2-6 0 0,-4 2-816 0,2 4-192 15,-3-5 0-15,3 5 0 16,0 0 944-16,0 0 144 0,0 0 16 0,0 0 16 0,7 2-608 0,1 2-112 15,0 2-16-15,2 3-16 0,1 1-80 0,0 3-16 0,0 3 0 0,0 5 0 16,-1 3 32-16,0 4 0 0,0 0 0 0,-2 5 0 31,-2 4-176-31,0 3-128 0,-2 1 192 0,-2 1-192 0,-5 2 256 0,-3 4-48 0,-4 3-16 0,-4 1 0 16,-2-1-48-16,-4 1-16 16,-3 0 0-16,-2-2 0 15,-4-1-512-15,-2-3-96 0,-2 0-32 0,-3-2 0 16,-5-1-2336-16,-5-1-480 0</inkml:trace>
  <inkml:trace contextRef="#ctx0" brushRef="#br0" timeOffset="114462.36">2156 10365 23039 0,'-2'-12'1024'0,"2"7"192"0,0-3-960 0,0 2-256 16,0 0 0-16,0 1 0 0,-3-2 2496 0,2 3 448 16,1 4 80-16,-3-4 32 0,-1 2-1264 0,-2 3-256 0,-1 1-64 0,-1 6 0 15,-3 3-880-15,-1 6-176 16,-3 5-32-16,-1 5-16 15,-3 5-144-15,-1 5-32 0,0 6 0 0,2 5 0 16,-1 2-192-16,3 5 0 0,1 3 0 0,4 1 0 16,2-2 0-16,5 0 0 0,4 0 0 0,4-1 0 15,5-5 0-15,3-1-192 0,3-3 192 0,11 18-208 0,4-11-16 16,-2-8 0-16,-1-5 0 0,1-6 0 16,4-6-1104-16,-8-10-208 15,3-3-64-15,6-3-14608 0</inkml:trace>
  <inkml:trace contextRef="#ctx0" brushRef="#br0" timeOffset="114949.91">4398 11189 11055 0,'0'0'480'0,"-4"-4"112"0,1-2-464 0,0 1-128 0,-1-1 0 0,4 6 0 0,0 0 5120 0,-4-4 1024 16,4 4 192-16,0 0 32 0,0 0-4016 0,0 0-816 15,0 0-144-15,-4 2-48 0,-1 2-768 0,2 2-144 16,1 4-48-16,1 1 0 0,-1 2-144 0,1 2-48 15,0 1 0-15,1 2 0 0,0 1-192 0,0 1 0 16,1 0 128-16,0 0-128 0,1 0 0 0,-1 1 0 16,0-2 0-16,0 2 0 0,-1-1-160 0,0-2-80 0,0-2-16 0,0 0 0 31,0-2-1552-31,0-1-320 0,0-2-64 0,0 0-13440 0</inkml:trace>
  <inkml:trace contextRef="#ctx0" brushRef="#br0" timeOffset="115407">4396 11217 19343 0,'-11'-11'1728'0,"7"6"-1392"0,0 0-336 0,0-2 0 16,1 1 3712-16,1 0 656 0,2 2 144 0,0 4 32 0,2-7-3296 0,2 2-656 16,1-1-128-16,0 2-16 0,3-1-160 0,2 1-32 15,2 1 0-15,0 1 0 0,-1-1-256 16,1 3 128-16,1 0-128 0,1 1 0 0,-1 2 0 0,-1 0 0 15,-1 0 0-15,-1 3 0 0,-2 0 0 0,-2 2 0 16,-1 1 0-16,-1 1-192 0,-3-1-128 0,-1 4-32 16,-2 2 0-16,-3 1 0 0,0-1 224 0,-4 0 128 15,0 1-160-15,1-2 160 0,-2-1 0 0,0 0 0 16,0-2 128-16,0 0-128 0,0 0 368 0,1-1-48 16,0 0 0-16,2-1 0 0,0-1-48 0,3-2-16 15,0 0 0-15,4-6 0 0,2 6-256 0,0 0 128 16,1-1-128-16,3 2 0 0,1 0 0 0,4-1 0 15,0 0 0-15,2 0-192 0,3 0 192 0,-1 0 0 16,1 1-160-16,0 1 160 0,1 1 0 0,-3 0 240 16,-1 2-48-16,-1 0 0 0,-2 0 48 0,-1 0 0 0,-2 0 0 0,-3 0 0 15,-2 2-48-15,-2-2-16 16,-2 0 0-16,-2 0 0 0,-3-2 96 0,-2 1 32 16,-2 0 0-16,-2-1 0 0,-2 0 128 0,-3 0 16 15,-1-2 16-15,-2 0 0 0,2-2-96 0,-3 0-32 16,3-2 0-16,-1-1 0 0,1-1-160 0,3 1-48 0,0-5 0 0,2 1 0 0,2-1-400 15,2-2-96-15,2 0-16 0,3 1 0 16,3-3-2368 0,2-1-464-16,4-12-112 0,8 3 0 0</inkml:trace>
  <inkml:trace contextRef="#ctx0" brushRef="#br0" timeOffset="115988.58">5118 10592 23039 0,'0'0'1024'0,"0"0"192"0,0 0-960 0,-3-3-256 15,-2 1 0-15,5 2 0 0,0 0 2384 0,0 0 432 16,0 0 96-16,0 0 16 0,0 0-1392 0,0 0-288 16,0 0-48-16,8 1-16 0,1 0-512 0,2 1-96 0,2-1-32 15,1 0 0-15,3-1-176 0,0 0-48 16,1 0 0-16,1 0 0 0,-1 0-96 0,2 0-32 16,0-1 0-16,-1 0 0 15,-2-1-480-15,0 1-96 0,-3 0-32 0,-2-1 0 16,-1 1-2400-16,-3 1-464 0</inkml:trace>
  <inkml:trace contextRef="#ctx0" brushRef="#br0" timeOffset="116161.21">5067 10853 28559 0,'-4'0'2544'0,"-1"0"-2032"0,5 0-512 0,0 0 0 0,0 0 2192 0,0 0 352 16,0 0 64-16,0 0 16 0,0 0-1456 0,0 0-272 15,0 0-64-15,6 4-16 0,4 2-304 0,3-2-48 16,3-1-16-16,1 1 0 0,1-2-192 0,2 0-64 15,2-1 0-15,1 0 0 16,-2-2-640 0,0-1-128-16,2 0-16 0,0-3-11856 0,0 2-2368 0</inkml:trace>
  <inkml:trace contextRef="#ctx0" brushRef="#br0" timeOffset="121311.9">7117 10160 15023 0,'0'0'656'0,"0"0"160"0,0 0-656 0,0 0-160 15,0 0 0-15,-6 0 0 0,0-2 1792 0,-1 0 320 16,2 1 64-16,-1 0 0 0,1 0-272 0,-1 0-64 15,-1 0-16-15,2 1 0 0,5 0-544 0,0 0-128 0,0 0 0 0,0 0-16 16,-6 0-432-16,6 0-96 0,0 0-16 0,0 0 0 16,0 0-336-16,9 0-80 15,2-1-16-15,4 0 0 0,1 0 32 0,6 0 0 16,0-3 0-16,6 2 0 0,1-1 0 0,3-1 0 16,2 1 0-16,1 0 0 0,4-2-48 0,-1 1 0 0,0-1 0 0,-3 0 0 0,-1 1 16 0,-3-1 0 15,-1 1 0-15,-5 1 0 0,-2-1-32 0,-1 1 0 16,-2 1 0-16,-3 0 0 0,0-1-128 0,-3 2 0 15,-2 0 0-15,-1 1 128 0,-2 0-128 0,-1 1-224 16,-2 0 48-16,-6-1 16 16,0 0-736-16,0 0-128 0,0 0-48 0,0 0 0 15,0 0-1664-15,0 0-336 0,0 0-64 0</inkml:trace>
  <inkml:trace contextRef="#ctx0" brushRef="#br0" timeOffset="121563.78">7461 10144 19343 0,'-14'-7'1728'0,"6"4"-1392"16,-1 1-336-16,-2 0 0 0,1 0 1936 0,2 1 320 0,1 1 64 0,-1 1 16 16,1-1-608-16,2 2-128 15,5-2-32-15,-3 6 0 0,0 0-496 0,0 2-112 0,2 2 0 16,1 2-16-16,1 2-320 0,2 3-64 0,0 0-16 16,1 3 0-16,1 0-96 0,-2 1-32 0,1 1 0 0,1 1 0 15,-1 0-128-15,1 0-32 0,-1-1 0 0,-1 0 0 16,1 0-128-16,-2-2-128 0,0-1 192 0,0-2-192 15,0 1 176-15,1-2-176 0,-2 0 160 0,0-2-160 0,-1-1 0 0,0 0 0 16,-1-2 0-16,1-1 0 16,0 0-1456-16,1-1-176 0,0 0-32 0,1 0-9664 15,1-2-1920-15</inkml:trace>
  <inkml:trace contextRef="#ctx0" brushRef="#br0" timeOffset="121926.99">7612 10678 15663 0,'0'0'1392'15,"0"0"-1120"-15,1-7-272 0,0 1 0 16,0 0 4480-16,2 1 848 0,3 0 176 0,-1 1 16 0,1 1-3776 0,0 0-752 16,3 1-160-16,1 1-16 0,1 1-368 0,1 2-80 15,1 0-16-15,1 3 0 0,-3-1-192 0,1 2-32 0,-1 0-128 0,-1 3 192 16,-2 0-192-16,-1 1 128 15,-1-1-128-15,-3 1 0 0,-1 1 0 0,-1 1 0 0,-3 0 0 0,-1 1 0 16,-3 0 0-16,-2 0 0 16,0 2 0-16,-3-2 0 0,0 0 0 0,0-1 0 0,0-1 0 0,1 0 0 0,0-1 176 15,2-2-16-15,0-2 0 0,3 0 0 16,1-2 288-16,4-4 64 0,0 0 16 0,0 0 0 0,0 0-192 0,0 0-32 16,0 0-16-16,0 0 0 0,6 4-160 0,2-1-128 15,2-1 144-15,1 0-144 0,1-1 192 0,2-1-48 31,2-1-16-31,2 0 0 0,1 0-128 0,2 0 0 0,0 0 0 0,0-1 0 0,1-1-224 0,0 1 32 16,1 1 0-16,-3-1 0 16,-3 1-640-16,0 0-128 0,-3-1-32 0,-1 0-11360 15,-2 0-2288-15</inkml:trace>
  <inkml:trace contextRef="#ctx0" brushRef="#br0" timeOffset="123571.64">8188 10423 22111 0,'0'0'1968'0,"-4"-1"-1584"0,-1-2-384 0,5 3 0 15,-4-3 2208-15,4 3 352 0,0 0 80 0,0 0 16 16,0 0-1296-16,8-3-256 0,2 1-48 0,2-1-16 16,3 2-272-16,4 0-48 0,3 0-16 0,4 0 0 15,3-1-304-15,0 1-64 0,3 0-16 0,1-2 0 0,3 1-320 0,-1 0 128 16,-1 0-128-16,2 0 0 0,2-2 128 0,-2 2-128 15,-1 0 128-15,-1 0-128 16,-2 1 0-16,-3-1 0 0,-3 1 0 0,-3 1 0 16,-1-1-320-16,-4 0-144 15,-5 1-32-15,-3 0 0 0,-4 0-1440 16,-6 0-304-16,0 0-48 0,0 0-7488 0,0 0-1488 0</inkml:trace>
  <inkml:trace contextRef="#ctx0" brushRef="#br0" timeOffset="123815.04">8604 10262 4607 0,'-9'-12'400'0,"6"6"-400"16,-2-1 0-16,1-1 0 0,-1-1 4288 0,0 2 784 16,1-1 160-16,0 1 16 0,2 2-2624 0,2 5-512 15,0 0-128-15,0 0 0 0,0 0-272 0,0 0-48 16,0 0-16-16,0 0 0 0,0 0-736 0,-2 9-144 16,0 0-16-16,-1 5-16 0,1 1-224 0,-1 4-32 0,1 3-16 0,0 2 0 15,0 1-48-15,-1 2-16 0,1 0 0 0,0 2 0 16,1 0-208-16,0 1-64 0,0 0 0 0,0 0 0 15,-1-3-128-15,1 1 0 0,1-2 144 0,1 0-144 16,-1-3 0-16,2-1-128 0,-1-1 0 0,1-1 0 31,-1-3-576-31,1-2-128 0,0-1 0 0,2-3-16 16,-1-2-2480-16,0-2-480 0</inkml:trace>
  <inkml:trace contextRef="#ctx0" brushRef="#br0" timeOffset="124288.04">9322 10065 5519 0,'-13'-3'240'0,"6"2"64"0,0 0-304 0,-1 0 0 16,0-1 0-16,2 1 0 0,0 0 5840 0,1 0 1120 0,-1 0 208 0,6 1 64 0,0 0-4672 0,0 0-944 15,0 0-176-15,0 0-32 0,0 0-704 0,7 0-144 16,2 0-32-16,3 0 0 0,3-1-144 0,3 1-16 16,0-1-16-16,3 0 0 15,2 0 16-15,3 0 0 0,-1-1 0 0,3 0 0 0,1 1-176 0,2 0-48 16,0 0 0-16,1 1 0 0,-4 0-144 0,2 0 0 16,-1 0 144-16,-2 0-144 0,0 1 0 0,-3-1 0 15,-3 0 0-15,-3 1 0 16,-2 0-464-16,-2-1-112 0,-1 0-32 0,-2 1 0 15,-3 2-1808-15,-3-1-352 0,-5-2-80 0,0 0-7136 16,0 0-1440-16</inkml:trace>
  <inkml:trace contextRef="#ctx0" brushRef="#br0" timeOffset="124495.37">9594 10056 6447 0,'-8'-2'576'0,"-2"-1"-576"0,0 0 0 0,2 0 0 16,-1 1 4672-16,1 0 816 15,2 1 160-15,0 1 48 0,6 0-2880 0,0 0-576 0,-4 2-128 0,4-2 0 16,-4 7-880-16,2 3-160 15,1 1-48-15,1 3 0 0,1 1-384 0,1 3-64 0,1 2-32 0,-1 3 0 16,-1 1-32-16,1 2-16 0,-1 2 0 0,1 0 0 16,-1 1-176-16,1 1-48 0,-1-1 0 0,0-1 0 15,-1-1-272-15,1 2 0 0,0 1 128 0,0-4-128 16,0-1 0 0,2-1 160-16,-1-4-160 0,0 2 128 15,1-2-128-15,1-2 0 0,1-2 0 0,0-1-176 16,2-2-1328-16,0-2-272 15,0-2-48-15</inkml:trace>
  <inkml:trace contextRef="#ctx0" brushRef="#br0" timeOffset="124773.49">9903 10557 36575 0,'0'0'1616'0,"0"0"336"0,0 0-1568 16,0 0-384-16,0 0 0 0,0 0 0 0,0 0 720 0,0 0 64 0,-1 8 16 0,0-1 0 15,1 3 32-15,-1 1 0 0,0 0 0 0,1 2 0 16,0 2-496-16,0-1-80 0,0 1-32 0,0 1 0 16,0-1-224-16,1 2 128 0,1-1-128 0,0 0 0 15,0-2 0-15,1 0 128 0,-1-1-128 0,-2-1 0 0,1-1 0 0,0-1-256 16,1-1 48-16,0 0 16 15,1-1-2112-15,0-2-400 0,-3-6-96 0</inkml:trace>
  <inkml:trace contextRef="#ctx0" brushRef="#br0" timeOffset="125204.84">9928 10710 28559 0,'-7'-8'2544'0,"3"4"-2032"0,1-3-512 0,0-1 0 0,1 0 1600 0,0-1 208 16,2 0 48-16,4 0 16 0,-2-1-384 0,2 1-80 0,1 1 0 0,1 1-16 15,2 0-560-15,3 1-128 16,2 0 0-16,3 2-16 0,0 1-352 0,2 0-64 16,-1 2-16-16,2 1 0 0,1 1-64 0,0 1-32 0,-3 1 0 0,0 0 0 15,-4 0-160-15,-1 2 160 0,-1 0-160 0,-3 3 160 16,-3-1-160-16,-3 0 0 0,-2 2 0 0,-1 2 0 16,-3 0 0-16,-2 1 0 0,-1 0-144 0,-2 2 144 15,-2-2-208-15,-1 0 64 0,0 0 16 0,0-1 0 16,0-1 128-16,3 0 0 0,-2 0 0 0,2-2 0 0,1 0 0 0,3 0 0 15,1-3 0-15,4-5 0 0,0 0 128 0,0 0-128 16,0 0 128-16,0 0-128 0,3 7 0 0,3-3 0 16,2 1 0-16,2-1 0 0,1 0 0 0,2 1 0 15,1-1 0-15,1 2-128 0,-1-1 128 0,0 1 0 16,-1-1 0-16,1 2 0 16,-6-1 0-16,2 0 0 0,-1 1 128 0,-2-1-128 0,-4 1 192 15,-1-1-48-15,-1 1 0 0,-1 0 0 0,-3-1 80 0,-1 1 16 16,-3-1 0-16,-1 1 0 0,-2 0-48 0,-2-1 0 15,-2 0 0-15,-1-1 0 0,-1 1-48 0,0-1-16 0,-2 0 0 16,1-2 0-16,0 0-128 0,1-1 0 0,0-1 144 0,2 1-144 16,0-2 0-16,1 0-192 15,2-2 32-15,2 0 0 16,1 0-560-16,3-1-112 0,1-2-32 0,1 0-12336 16,-2-3-2480-16</inkml:trace>
  <inkml:trace contextRef="#ctx0" brushRef="#br0" timeOffset="125614.02">10587 10503 18431 0,'0'0'1632'0,"-6"-3"-1312"16,-1-1-320-16,0 1 0 0,2 0 3072 0,-1-1 528 16,6 4 112-16,-4-2 32 0,0-1-1616 0,4 3-320 15,0 0-64-15,0 0-16 0,0 0-640 0,0 0-144 16,0 0-32-16,6-2 0 0,4 1-464 0,3 1-112 15,5 0-16-15,1 0 0 0,2 0-32 0,3 0-16 16,0-1 0-16,0 1 0 0,1-2-112 0,2 1-32 16,-2 0 0-16,0 0 0 0,0 0-128 0,-2 0 0 0,-1 0 0 15,-2 1 128-15,-4-1-128 0,-2 0 0 0,0 0 144 16,-5-1-144-16,-1 1 0 0,-8 1-160 16,0 0 16-16,0 0 0 15,0 0-1520-15,0 0-288 0,0 0-64 0,-6-2-15408 0</inkml:trace>
  <inkml:trace contextRef="#ctx0" brushRef="#br0" timeOffset="126389.64">11565 10049 10127 0,'0'0'896'0,"-6"0"-704"16,-1-3-192-16,0 2 0 0,1 0 2736 0,0 0 512 0,6 1 96 0,-3-1 32 15,-4-1-912-15,7 2-176 16,0 0-48-16,0 0 0 0,0 0-576 0,0 0-128 0,0 0-32 15,0 0 0-15,8-1-672 0,3 0-144 0,3 1-32 0,4 1 0 16,2-1-80-16,2-1-32 0,2 0 0 0,1-1 0 16,3 1-224-16,0-1-32 0,2 0-16 0,0 0 0 15,1 0-80-15,-1 0 0 0,1 0-16 0,0 0 0 16,-2 0-176-16,-2 0 128 0,-2-1-128 0,0 1 128 0,-3 0-128 0,-4 0 0 16,-1 0 0-16,-3 1 128 0,-2-1-128 0,-2 1 0 15,-1 1-192-15,-2-1 192 16,-7 1-784-16,0 0-48 0,0 0 0 0,0 0 0 15,0 0-2112-15,0 0-448 0,-6 2-64 0</inkml:trace>
  <inkml:trace contextRef="#ctx0" brushRef="#br0" timeOffset="126637.94">11806 10110 20271 0,'0'0'1792'0,"0"0"-1424"0,-3-3-368 0,-2 1 0 15,5 2 2176-15,0 0 384 16,-5-1 64-16,5 1 0 0,-6 1-576 0,6-1-128 0,0 0-32 0,-4 5 0 15,0 1-720-15,0 1-144 16,2 1-16-16,0 2-16 0,0 2-512 0,1 4-96 16,0 1-32-16,-1 2 0 0,1 0-32 0,0 1-16 15,0 2 0-15,1 2 0 0,0-2-128 0,0 2-32 0,0 0 0 0,-2-1 0 16,2 0-144-16,0-1 128 0,0 0-128 0,2-1 128 0,-2-1-128 0,2 0 0 16,-1-3 144-16,1 0-144 0,-1-2 0 15,0-1 128-15,-1-1-128 0,1-1 0 0,-1 0-144 0,0-2-112 16,0-2 0-16,0 0-16 15,0-1-2608-15,0-2-512 0</inkml:trace>
  <inkml:trace contextRef="#ctx0" brushRef="#br0" timeOffset="126890.52">12078 10480 13823 0,'0'0'608'0,"0"0"128"0,0 0-592 0,0 0-144 16,0 0 0-16,0 0 0 0,0 0 5408 0,-1 8 1056 16,1-1 192-16,0 3 64 0,0 2-4672 0,0 4-944 15,-1 0-176-15,0 2-32 0,-1 0-448 0,2 2-96 16,-1 0-16-16,1 1 0 0,-1 0-336 0,-1-1 144 16,0-2-144-16,1 2 0 0,0-2 128 0,1-1-128 0,0 0 0 0,1-2 0 15,0 0 0-15,0-2-176 0,0-1 0 0,1-1 0 31,0-2-1104-31,1-2-208 0,-1 0-48 0,-2-7-9984 16,0 0-2000-16</inkml:trace>
  <inkml:trace contextRef="#ctx0" brushRef="#br0" timeOffset="128056.59">12674 10084 14735 0,'0'0'1312'0,"0"0"-1056"0,0 0-256 0,-4 0 0 0,4 0 2800 0,0 0 496 15,-6-2 96-15,6 2 32 0,0 0-1232 0,0 0-240 16,0 0-48-16,0 0-16 0,0 0-784 0,0 0-144 16,0 0-48-16,9 0 0 0,3 0-432 0,0 1-96 15,2 0 0-15,4 1-16 0,1-1 16 0,2 1 0 16,0-1 0-16,3 1 0 0,0 0-160 0,-1-1-32 15,-1-1 0-15,0 0 0 0,-1 0-192 0,-2 1 128 16,-4-1-128-16,-1-1 0 0,-2 0 0 0,-1 1-256 16,-2 0 16-16,-2 0 16 15,1 0-1760-15,-8 0-336 0,0 0-80 0,0 0-12928 0</inkml:trace>
  <inkml:trace contextRef="#ctx0" brushRef="#br0" timeOffset="128245.55">12688 10282 34031 0,'0'0'1504'0,"0"0"320"0,0 0-1456 0,0 0-368 0,-3 3 0 0,3-3 0 16,0 0 880-16,0 0 96 0,0 0 32 0,0 0 0 15,2 6-112-15,4-1 0 0,1 0-16 0,1-2 0 16,5 1-368-16,2 0-64 0,2-2 0 0,2 0-16 16,3-1-224-16,1-1-32 0,1-1-16 0,3 0 0 0,-1-1-160 0,0-1-192 15,0 1 32-15,-1 0 16 16,-1-2-544-16,-1-1-96 0,-1 1-32 0,-2-1 0 15,-2 2-2624-15,-4 0-528 0</inkml:trace>
  <inkml:trace contextRef="#ctx0" brushRef="#br0" timeOffset="128967.66">13759 10050 19007 0,'-1'-8'832'0,"1"8"192"0,0-5-832 0,0-1-192 15,1 1 0-15,0-1 0 0,-1 1 1024 0,0 0 176 16,-1 1 16-16,0-1 16 0,1 5 432 0,-3-3 64 16,3 3 32-16,0 0 0 0,-6-1-432 0,0 2-96 15,-1 2-16-15,-1 2 0 0,-1 1-432 0,1 3-80 16,-3 2-32-16,1 2 0 0,1 3-224 0,-2 1-32 0,0 2-16 0,0 1 0 15,1 1-144-15,0 2-48 0,2-1 0 0,1 1 0 16,2-1-80-16,1 0-128 0,0 0 176 16,3-1-176-16,1 0 144 0,3-1-144 0,2-2 0 0,1 0 144 15,3-2 16-15,2 0 0 0,2-3 0 0,3-1 0 16,0-3 48-16,4-1 16 0,3-3 0 0,1-2 0 16,3-2-64-16,-2-2-16 0,0-2 0 0,1-4 0 15,-3-4 16-15,0-2 0 16,-2-2 0-16,0-4 0 0,-1-3 32 0,-2-2 16 0,-3-2 0 15,-3-3 0-15,-2-2 64 0,-6 1 16 0,-1 2 0 0,-3 0 0 16,-4 3 128-16,-3 2 32 0,-3 2 0 0,-2 3 0 16,-2 3-32-16,-3 3 0 0,0 2 0 0,-4 2 0 15,-2 3-416-15,-2 3-256 0,-3 3 48 0,1 3 0 16,-1 4-496-16,2 2-80 0,0 4-32 0,1 4 0 16,2 3-2400-16,2 2-496 0</inkml:trace>
  <inkml:trace contextRef="#ctx0" brushRef="#br0" timeOffset="131447.23">15318 10167 6447 0,'0'0'576'0,"0"0"-576"15,0 0 0-15,-4 2 0 0,-1-2 944 0,5 0 80 16,0 0 0-16,0 0 16 16,0 0-720-16,0 0-128 0,0 0-48 0,0 0 0 15,0 0 32-15,0 0 0 0,0 0 0 0,0 0 0 16,0 0 96-16,-4 4 32 0,4-4 0 0,0 0 0 15,-3 4 592-15,3-4 112 0,0 0 16 0,0 0 16 16,0 0 400-16,-4 4 80 0,4-4 16 0,0 0 0 16,0 0-128-16,0 0 0 0,0 0-16 0,0 0 0 15,0 0-320-15,0 0-64 0,0 0-16 0,0 0 0 0,0 0-240 0,7 1-48 16,3-1-16-16,3 0 0 0,4-1-176 0,0 0-48 16,1-1 0-16,3 1 0 0,3-1-128 15,3 1-16-15,1 0-16 0,1 0 0 0,-1 0-96 0,1 0-16 16,0-2 0-16,-3 3 0 0,-3-2-192 0,-1 0 144 15,-5 0-144-15,-2 1 128 0,-3-1-128 0,-1 0 0 16,-2 1 0-16,-3 0 128 16,-6 1-464-16,0 0-112 0,0 0 0 0,0 0-16 15,0 0-800-15,0 0-144 0,0 0-48 0,-6 6-8016 16,-4-1-1600-16</inkml:trace>
  <inkml:trace contextRef="#ctx0" brushRef="#br0" timeOffset="131636.1">15300 10376 20271 0,'0'0'1792'0,"0"0"-1424"0,0 0-368 0,0 0 0 16,0 0 1280-16,0 0 176 15,0 0 32-15,1 7 16 0,-1-7-416 0,6 6-64 16,2-2-32-16,2 0 0 0,2 0-160 0,2-2-48 0,2-1 0 0,1 0 0 16,2 0-224-16,2-2-48 0,1 1-16 0,0 0 0 15,1-1-256-15,1 0-48 0,2-1-16 0,-1-1 0 16,0 1-512-16,-1-1-112 0,1 0 0 15,-3-1-14432-15</inkml:trace>
  <inkml:trace contextRef="#ctx0" brushRef="#br0" timeOffset="132092.1">15606 9995 30399 0,'-3'-5'2704'0,"-1"0"-2160"16,-2-1-544-16,2 2 0 0,1 0 224 0,3 4-64 15,-4-5-16-15,4 5 0 0,0 0 640 0,0 0 128 16,0 0 32-16,0 0 0 0,0 0-544 0,0 0-96 16,2 7-32-16,1 0 0 0,1 1-112 0,2 1-32 0,0 2 0 0,3 1 0 15,1 0-128-15,2 1 160 0,1 2-160 0,3-2 160 16,1 0-160-16,0 0 128 15,-2-1-128-15,2 0 128 0,-1-3-128 0,3-1 0 16,-1 0 144-16,0-2-144 0,1-1 128 0,0-1-128 0,-1-1 160 0,2 1-160 16,-1-3 192-16,0 0-64 0,-3-1-128 0,-1 0 192 15,0-2-192-15,-2-1 176 0,-1 1-176 0,-1 0 160 0,-3 0-160 16,-1 1 192-16,-1 0-192 0,-6 1 192 0,0 0 176 0,0 0 32 16,0 0 16-16,0 0 0 0,0 0 112 0,-8 3 32 15,-1 1 0-15,-2 3 0 0,-2 2-352 16,-2 3-64-1,-3 2-16-15,0 3 0 0,-2 1-128 0,0 3 160 0,0 2-160 0,0 3 160 0,1 0-160 0,0 0 128 16,2 1-128-16,2-2 128 0,1-1-128 0,0 1 0 16,2-1 0-16,1-2 128 0,1-2-128 0,2-2 0 15,1 0 0-15,2-3 0 0,0 0-192 0,3-4-64 16,1 0 0-16,2-3-16 16,0 1-2320-16,2-2-464 0</inkml:trace>
  <inkml:trace contextRef="#ctx0" brushRef="#br0" timeOffset="133116.04">16911 9877 7359 0,'0'0'320'0,"0"0"80"0,-5-1-400 0,-1-1 0 0,1 0 0 0,5 2 0 16,-6-2 3488-16,6 2 608 0,-5-2 128 0,5 2 32 15,0 0-2192-15,0 0-432 0,0 0-96 0,0 0 0 0,0 0-752 0,0 0-144 16,6 0-16-16,3 0-16 0,3 1-160 0,6 3-48 15,3-2 0-15,4 0 0 16,3 1 112-16,1 1 0 0,1-1 16 0,2-1 0 0,2 0-176 0,2 1-32 16,2-2-16-16,1 0 0 0,1-1-112 0,-2 1 0 15,-1 0-16-15,-2 0 0 0,-3-1-176 0,-4 0 0 16,-1 0 144-16,-4 0-144 0,-3 0 0 0,-4 1 0 16,-2-1 0-16,-3 0 0 15,-2 0-352-15,-1 0-144 0,-8 0-16 0,0 0-16 16,0 0-896-16,0 0-176 0,0 0-48 0</inkml:trace>
  <inkml:trace contextRef="#ctx0" brushRef="#br0" timeOffset="133414.35">17215 9952 2751 0,'0'0'256'0,"0"0"-256"0,0 0 0 0,0 0 0 15,0 0 5104-15,0 0 976 0,0 0 192 0,0 0 32 16,0 0-3504-16,0 0-704 0,0 0-144 0,0 0-32 15,0 0-720-15,0 0-160 0,-2 5-16 0,-2 3-16 16,2 2-496-16,0 3-80 0,1 1-32 0,0 4 0 16,1 3-160-16,1 1-48 15,2 2 0-15,-1 0 0 0,-1 2-64 0,2-1 0 0,0 0-128 0,0 1 192 0,1-2 0 0,-1 0 0 16,0 0 0-16,0-2 0 0,0-1 64 16,-1-2 0-16,0-2 0 0,-1 0 0 0,0-2-256 0,0 0 0 15,-1-3 0-15,0-1 0 0,0-1 0 0,0-3 0 16,0 0 0-16,0-7 0 31,0 6-592-31,0-6-224 0,0 0-32 0,0 0-10560 0,0 0-2112 0</inkml:trace>
  <inkml:trace contextRef="#ctx0" brushRef="#br0" timeOffset="133692.25">17522 10380 22111 0,'0'0'1968'0,"0"0"-1584"0,-5-2-384 0,5 2 0 16,0 0 2656-16,0 0 448 15,0 0 96-15,-4 4 0 0,1 1-1936 0,-1 2-400 0,1 2-80 0,1 1-16 16,1 1-144-16,0 1-48 0,0 2 0 0,1 3 0 16,0 1-192-16,1 1-64 15,0 1 0-15,0 0 0 0,-1-1-112 0,1 1-16 16,1-1-16-16,0 0 0 15,-1-1-176-15,2 0 192 0,0-3-192 0,1 1 192 16,-3-3-192-16,1-1 128 0,-1-2-128 0,1-1 128 16,-1-2-272-16,0 1-64 0,1-2-16 0,-2-6 0 15,0 0-2448-15,0 0-480 0</inkml:trace>
  <inkml:trace contextRef="#ctx0" brushRef="#br0" timeOffset="135129.7">17922 10172 24639 0,'0'0'1088'0,"0"0"240"0,0 0-1072 0,0 0-256 15,-2-5 0-15,2 5 0 0,0 0 1376 0,0 0 224 0,0 0 32 0,0 0 16 16,0 0-288-16,0 0-48 0,5-3-16 0,3 0 0 16,1 1-544-16,1 1-112 15,1-1-32-15,2 2 0 0,-1-1-128 0,2 1-32 0,2 0 0 0,0 0 0 16,2-1-176-16,-2 0-32 0,1 0-16 0,1 0 0 16,-2 1-224-16,2 0 128 0,-2-1-128 0,0 1 0 15,-2-1 0-15,-1 1 0 0,-1-1 0 0,-2 1 0 16,-1-1-768-1,-3 1-160-15,-6 0-32 0,0 0-10288 0,0 0-2064 0</inkml:trace>
  <inkml:trace contextRef="#ctx0" brushRef="#br0" timeOffset="135394.81">17963 10281 24879 0,'0'0'2208'0,"0"0"-1760"15,0 0-448-15,0 0 0 0,0 0 1472 0,0 0 224 16,0 0 32-16,0 0 16 0,0 0-416 0,0 0-96 0,8 4-16 0,0-1 0 15,2 1-320-15,1-2-64 16,2 0 0-16,2-1-16 0,1 0-240 0,2 0-64 16,2-2 0-16,1 1 0 0,1 0-272 0,0-1-64 0,-2 0-16 0,2-1 0 15,0 0-160-15,0 0 128 0,-1-1-128 0,-2 1 128 16,-1 0-128-16,-3 0 0 16,-2-2 0-16,-1 2 0 0,-1 0 0 0,-4 0-192 0,-7 2 0 0,5-2 16 15,-5 2-272-15,0 0-48 16,0 0-16-16,0 0 0 0,0 0-560 15,0 0-112-15,0 0-32 0,0 0 0 16,0 0-1792-16,0 0-384 0</inkml:trace>
  <inkml:trace contextRef="#ctx0" brushRef="#br0" timeOffset="136473.67">19130 9733 10127 0,'-13'-8'448'0,"7"6"96"0,1 0-544 0,-1 1 0 15,0 0 0-15,-1 0 0 0,0-1 4224 0,2 1 752 16,-1-1 144-16,2 1 16 0,4 1-2672 0,0 0-544 16,0 0-96-16,0 0-32 0,0 0-768 0,8-2-144 0,2 1-48 0,3 0 0 0,3 1-320 15,4 0-64-15,5 2 0 0,-3-1-16 16,3 0-128-16,1-1-32 0,3 0 0 0,0-1 0 15,1 0-96-15,0 1-32 0,-1-3 0 0,9 0 0 16,-4 2 0-16,-2 0 0 0,-2 1 0 0,-4-1 0 16,-3 0-144-16,-2 0 0 0,-1 0 0 0,-6 0 128 0,-2-2-256 0,-3 2-64 15,-2-1-16-15,-7 2 0 16,0 0-864-16,0 0-160 0,0 0-48 16,-6-2 0-16,-2 1-2112 0,-3 0-448 0,-3 1-64 15</inkml:trace>
  <inkml:trace contextRef="#ctx0" brushRef="#br0" timeOffset="136662.54">19426 9692 8287 0,'0'0'736'0,"0"0"-592"0,-7 0-144 0,3 0 0 0,4 0 3568 0,-6 1 672 0,1 0 144 16,5-1 32-16,-5 5-2016 0,-1-1-400 31,1 1-80-31,2 0 0 0,0 3-416 0,1 2-80 0,-2 2-16 0,2 2 0 0,-1 0-512 0,1 3-96 16,2 1-32-16,0 0 0 0,0 1-208 0,0 1-48 16,1 2-16-16,0 1 0 0,1 0-256 0,0-1-48 15,0 1-16-15,1-1 0 0,-1-1-176 0,0 0 0 0,-1 0 0 0,0 0 128 16,1-3-128-16,0 1 0 0,-1-1 0 0,0-2 0 31,1 0-1472-31,0-2-240 0,-1-2-32 0,1 0-9440 0,2 0-1872 0</inkml:trace>
  <inkml:trace contextRef="#ctx0" brushRef="#br0" timeOffset="136978.48">19522 10185 26719 0,'1'-5'2368'0,"1"-2"-1888"0,0-1-480 0,1-1 0 0,2 0 1024 15,0 0 128-15,2 0 0 0,1 1 16 16,1 1 96-16,0 0 16 0,1 1 0 0,2 3 0 0,0 0-640 0,2 3-112 16,-2 2-16-16,0 1-16 15,1 3-368-15,-2 3-128 0,-2-1 0 0,-3 2 0 16,0 1 0-16,-3 1 0 16,-4 3 0-16,-1-1 0 0,-3 0 0 0,-1 2 0 15,-3-1-160-15,-2 1 160 0,-1-1 0 0,-1 0 0 16,0 0 0-16,-1-2 0 0,1 0 0 0,1-1 128 15,1-1-128-15,1-2 176 0,2 0 176 0,2-2 32 16,1-1 16-16,2-1 0 0,3-5 112 0,0 0 32 0,0 0 0 0,3 5 0 16,-3-5-128-16,9 3-32 15,0-1 0-15,2-1 0 0,2-2-128 0,2 0-48 16,0 0 0-16,3-1 0 0,0 0-208 0,1-2 0 16,-1-1 128-16,0-1-128 0,1 1-304 15,0-1-96-15,0 1-32 0,-1-1 0 0,-1 0-1952 16,-3-1-400-16,0 1-80 0</inkml:trace>
  <inkml:trace contextRef="#ctx0" brushRef="#br0" timeOffset="137310.57">20129 9840 31327 0,'0'0'2784'0,"0"-8"-2224"16,0 0-560-16,1 2 0 0,2-2 832 0,-1 0 64 0,-2 8 16 0,0-5 0 15,0 5 480-15,0 0 80 16,3-6 32-16,-3 6 0 0,0 0-592 0,0 0-112 16,4 4-32-16,-2 2 0 0,0 5-352 0,1 0-80 15,-2 2-16-15,0 3 0 0,0 1-160 0,0 3-32 0,-1 1-128 0,0 1 192 16,0-1-48-16,0 0-16 0,0 1 0 0,1-1 0 15,0-1-128-15,0-2 0 0,-1 0 0 16,0-1 128-16,0 0-128 0,0-3 0 0,0-1 0 16,0-2 0-16,0-2-704 0,0-1-64 0,0-1 0 0,0-7-16 15,0 0-2288-15,0 0-448 16,-5 3-80-16</inkml:trace>
  <inkml:trace contextRef="#ctx0" brushRef="#br0" timeOffset="137499.49">19984 10029 23951 0,'0'0'2128'0,"0"0"-1696"16,0 0-432-16,0 0 0 0,0-6 2240 0,0 6 384 16,2-5 64-16,2 0 0 0,2 2-1280 0,1 0-256 15,3 1-48-15,3-1-16 0,3 1-512 0,1 0-96 16,3 0-32-16,2 0 0 0,4 1-256 0,-2-1-48 16,1 0-16-16,0 0 0 15,1 0-656-15,-2 0-144 0,-1-3-32 0,0 1-16224 0</inkml:trace>
  <inkml:trace contextRef="#ctx0" brushRef="#br0" timeOffset="137939.62">20856 9658 25567 0,'-11'-2'1136'0,"11"2"224"0,-6-1-1088 0,1 1-272 16,-1-2 0-16,6 2 0 0,0 0 1168 0,0 0 176 15,0 0 48-15,0 0 0 0,0 0-240 0,6 2-64 16,2-1 0-16,2 1 0 0,3 0-176 0,4-1-32 16,3 1-16-16,3-1 0 0,4 0-320 0,1-1-64 15,2-1-16-15,1 0 0 0,1-2-144 0,-2 1-48 16,0-1 0-16,-1 0 0 0,-2-2-128 0,0 2-16 0,-3 0-128 0,-1-1 192 15,-1 1-192-15,-1 0 0 0,-4-1 0 16,1 1 0 0,-4 0-336-16,-2 1-176 0,-2-2-16 0,-2 2-16 0,-8 2-1648 15,0 0-336-15,0 0-64 0,-2-4-7328 0,-4 0-1456 0</inkml:trace>
  <inkml:trace contextRef="#ctx0" brushRef="#br0" timeOffset="138143.67">21184 9614 10127 0,'-6'1'896'0,"0"-1"-704"0,-2-1-192 0,0 1 0 16,2 0 3792-16,-1 0 736 0,-1 0 144 0,2 1 16 15,0 1-2400-15,1 2-496 0,-1 0-80 0,2 2-32 16,1 1-496-16,-1 3-96 0,2 1-32 0,0 2 0 0,1 2-240 0,0 0-48 16,0 2-16-16,-1 1 0 0,2 3-208 0,0 0-32 15,0 1-16-15,2 1 0 0,-1 1-240 0,1 1-32 16,-1 0-16-16,0-1 0 0,0-1-208 0,1-2 0 16,1 1 128-16,-2-1-128 0,0 0 0 0,0-1 128 15,0-2-128-15,0-1 0 0,0-3-144 16,0-2-128-16,1 0-32 0,2-1 0 15,0-1-1824-15,-1-1-368 0,1-1-80 0,0-2-13216 0</inkml:trace>
  <inkml:trace contextRef="#ctx0" brushRef="#br0" timeOffset="138379.62">21416 10037 36863 0,'0'0'3264'0,"0"0"-2608"0,0 0-528 16,0 0-128-16,0 0 256 0,0 0 0 0,-2 7 16 0,-1 2 0 16,1 0 336-16,0 1 64 0,0 2 16 0,0 1 0 15,-1 1-336-15,2 3-64 0,1-2-16 0,-1 2 0 16,1 0-272-16,0 0 0 0,0 0 0 0,1 0 0 0,0-2 0 0,1 1-192 16,0-2 16-16,1-1 16 15,0-1-1504-15,1-1-288 0,0-1-64 0,2-1-14048 16</inkml:trace>
  <inkml:trace contextRef="#ctx0" brushRef="#br0" timeOffset="138806.31">21481 10156 20271 0,'-10'-18'1792'0,"7"10"-1424"15,-2-2-368-15,3-1 0 0,2 1 3584 0,1 0 640 16,1 2 128-16,3 0 16 0,1 0-2992 0,2 2-608 15,2 0-112-15,1 2-16 0,2-1-128 0,1 2-32 16,2 0 0-16,0 3 0 0,2 1-240 0,-3 1-48 0,0 1-16 16,-2 2 0-16,-2 0-176 0,-1 2 0 0,-3-1 144 0,0 2-144 15,-3 1 0-15,-1 2 0 0,-3 1 0 0,-2 1 0 16,-1 3-160-16,-3-2 160 0,-3 0-192 0,-1 0 192 16,-2 0 0-16,0-1 0 0,-2 0 0 0,3-1 0 15,3 0 0-15,-1-2 0 0,0-2 0 0,2-2 0 0,3 0 320 0,0-1-48 16,4-5 0-16,0 0 0 0,0 0-96 0,0 0-32 15,4 6 0-15,0-2 0 0,3 1-144 0,1-1 128 16,1-1-128-16,0 2 128 0,4-1-128 0,-1 1 0 16,0-1 0-16,0 0 128 0,0 1-128 0,-1 0 0 15,-1 2 0-15,-1-2 128 0,-3 2-128 0,0 0 160 32,-2-2-160-32,-4-5 160 0,1 8 64 0,-1-2 16 15,-2 1 0-15,-2 0 0 0,-1-1 80 0,-4 1 0 16,0-1 16-16,-2 0 0 0,-4-1-80 0,0-1-32 15,-1 0 0-15,1-1 0 0,-1 1 48 0,0-2 16 16,1-1 0-16,-1 0 0 0,2-1-112 0,2-1-32 16,0-1 0-16,2 0 0 0,1-1-144 0,1 0-192 15,1 0 32-15,0 0 16 16,2-2-1696-16,0 2-336 0,2 0-64 0</inkml:trace>
  <inkml:trace contextRef="#ctx0" brushRef="#br0" timeOffset="145052.94">11965 11777 4607 0,'0'0'192'0,"0"0"64"0,-6-1-256 0,2 0 0 0,-1-2 0 0,5 3 0 0,-4-2 2688 0,-1 1 512 15,5 1 80-15,-4-2 32 16,4 2-1584-16,0 0-304 0,0 0-64 0,0 0-16 16,0 0-224-16,0 0-48 0,0 0-16 0,0 0 0 0,0 0-192 15,0 0-32-15,0 0-16 0,0 0 0 0,0 0 0 0,0 0 0 16,0 0 0-16,7 2 0 0,0 0 16 0,3-1 0 15,1 0 0-15,2 1 0 0,3-2-128 0,1 0-32 16,3 0 0-16,1-2 0 0,2 0-176 16,3 0-48-1,1-1 0-15,3-1 0 0,2 0-240 0,1 0-48 0,1-1-16 0,1 2 0 0,0-1 304 0,-1-1 64 0,-1 1 16 16,-3 0 0-16,-3 1-528 0,-2 0-320 16,-3 1 32-16,-4-1 16 0,-2 1 272 0,-3 0 0 15,-2 0 0-15,-3 1 0 0,-2 0 0 0,-6 1 0 16,0 0 0-16,0 0 0 15,0 0-512-15,0 0-112 0,0 0-16 0,0 0 0 16,-5 3-192-16,-2 1-64 0,-2 2 0 0,-2 0 0 16,-3 2-1856-16,-2 1-368 0,-3 0-80 0,-1 0-8704 0</inkml:trace>
  <inkml:trace contextRef="#ctx0" brushRef="#br0" timeOffset="145321.85">12216 11848 17967 0,'0'0'784'0,"0"0"176"0,0 0-768 0,-2-4-192 0,1-1 0 0,0 1 0 15,1 4 1664-15,0-5 304 0,0 5 48 0,0-5 16 16,0 5-48-16,0 0-16 0,0 0 0 0,0 0 0 0,0 0-672 0,0 0-128 16,0 0-16-16,0 0-16 0,1 11-368 0,-1 2-80 15,0 3-16-15,-1 2 0 0,0 2-224 0,0 4-64 16,0 1 0-16,0 2 0 0,0 0-128 0,1 0-16 31,0 2-16-31,1-1 0 0,0 0-64 0,0-2-16 16,1-1 0-16,0 0 0 0,0-2-144 0,1-1 192 15,-1-1-192-15,0 0 192 0,1-4-192 0,1 0 128 0,-2-3-128 0,0-2 128 0,0-2-128 0,0-2 0 16,1-2 0-16,-1 1 128 31,-2-7-448-31,0 0-80 0,0 0-32 0,0 0 0 16,0 0-1376-16,0 0-288 0,0 0-48 0,0 0-8624 16,5-3-1728-16</inkml:trace>
  <inkml:trace contextRef="#ctx0" brushRef="#br0" timeOffset="145684.45">12501 12296 15663 0,'0'0'1392'0,"0"0"-1120"0,0 0-272 0,0 0 0 0,0 0 1376 0,0 0 224 15,0 0 32-15,0 0 16 0,0 0 160 0,0 0 48 16,0 0 0-16,0 0 0 0,0 0-432 0,0 0-80 16,0 0 0-16,0 0-16 0,0 0-304 0,0 0-64 15,0 0-16-15,0 0 0 0,-1 7-128 0,1 0-32 16,0 2 0-16,-1 2 0 0,-1 0-144 0,1 2-48 16,0 2 0-16,0 1 0 0,-2 1-208 0,1 0-64 15,-2 1 0-15,3 0 0 0,-1 2-96 0,0-1-32 16,1 0 0-16,0-1 0 0,0 1-192 0,0-1 144 15,1-1-144-15,0 1 128 0,0-3-128 0,0 0 0 0,0-2 0 0,1-1 0 16,0-1 0-16,1-2-272 0,0-3 64 0,-2-6 16 31,2 6-1392-31,-2-6-272 0,0 0-48 0,0 0-9616 0,0 0-1936 0</inkml:trace>
  <inkml:trace contextRef="#ctx0" brushRef="#br0" timeOffset="146155.76">12913 12086 29663 0,'0'0'1312'0,"0"0"272"0,0 0-1264 0,0 0-320 0,0 0 0 0,0 0 0 15,0 0 1360-15,0 0 224 0,4-3 32 0,1-1 16 16,-5 4-464-16,6-3-80 0,2 1-32 0,1 0 0 16,2-1-496-16,1 1-112 0,0 0 0 0,0 0-16 15,0 0-256-15,1-1-48 0,0 1-128 0,1 0 192 16,-1 0-192-16,-1 0 0 0,1-1-192 0,-2 1 192 15,1 1-880-15,-2 0-64 0,-1 0-16 0,-1 1 0 16,-8 0-2944-16,0 0-576 0</inkml:trace>
  <inkml:trace contextRef="#ctx0" brushRef="#br0" timeOffset="146330.06">12907 12221 28559 0,'0'0'2544'0,"-5"1"-2032"15,-1 0-512-15,6-1 0 0,0 0 1760 0,0 0 256 16,0 0 48-16,0 0 16 0,0 0-736 0,0 0-128 15,0 0-48-15,0 0 0 0,0 0-544 0,6 3-112 16,3 0-32-16,0-2 0 0,5 0-160 0,0 0-16 16,0-1-16-16,2 0 0 0,-1-1-288 0,2 0 0 15,0-1 0-15,1-2-144 16,2 0-1232-16,-1 1-240 0,2-1-48 0,-1 0-10016 0,-1 0-2000 0</inkml:trace>
  <inkml:trace contextRef="#ctx0" brushRef="#br0" timeOffset="148120.74">14233 11858 19343 0,'-7'-2'1728'0,"1"0"-1392"15,0-2-336-15,2 2 0 0,4 2 2928 0,0 0 512 16,0 0 96-16,0 0 32 0,0-5-1840 0,0 5-384 0,6-5-64 0,4 1 0 15,3 0-544-15,6-1-96 0,4 2-32 0,2 0 0 16,2-2-240-16,0 1-48 16,5-2-16-16,2 2 0 0,3-1-160 0,0 2-16 0,0 0-128 0,1 1 192 15,-2-1-192-15,0 1 0 16,0 0 0-16,-4 0 0 0,-3 1 0 0,-3 0 0 16,-3 0 0-16,-4 1 0 0,-2 0-624 0,-3 0-64 0,-3 1-16 0,-3 0 0 15,-8-1-1792-15,0 0-352 0,0 0-80 0,0 0-10912 16</inkml:trace>
  <inkml:trace contextRef="#ctx0" brushRef="#br0" timeOffset="148327.31">14536 11826 11967 0,'-14'-2'528'0,"9"2"112"0,-3-1-512 0,0 0-128 15,2 0 0-15,0 1 0 0,6 0 3536 0,-5 0 688 16,5 0 128-16,0 0 16 0,0 0-2096 0,-6 4-416 16,3 2-96-16,-1 0-16 0,6 3-720 0,-2 2-128 0,0 2-48 0,0 4 0 15,0-1-224-15,2 5-48 16,-2 1-16-16,1 1 0 0,0 0-176 0,1 2-48 15,0 0 0-15,1-1 0 0,-2 0-96 0,1 0-32 0,-1 0 0 0,0-2 0 16,0 0-208-16,0-3 144 0,-1 0-144 0,0-1 128 16,0-2-128-16,-1 0 0 15,0-2 0-15,1-1 0 16,0-1-576-16,0-1-128 0,1-1-48 0,1 1-11024 16,-1-3-2224-16</inkml:trace>
  <inkml:trace contextRef="#ctx0" brushRef="#br0" timeOffset="148531.01">14787 12279 34959 0,'0'0'1536'0,"-6"3"336"16,-1 0-1488-16,1 1-384 0,1 4 0 0,-1 2 0 16,1 1 256-16,1 2-32 0,-1 0 0 0,1 3 0 0,0-1 112 0,1 2 32 15,1 0 0-15,1 2 0 0,0-3-368 0,0 1 0 16,1-3 0-16,0 1 128 0,1-2-352 0,0-1-64 15,0-1-16-15,0-1 0 16,1 0-2400-16,-1-3-496 0</inkml:trace>
  <inkml:trace contextRef="#ctx0" brushRef="#br0" timeOffset="148971.98">14753 12404 28559 0,'-10'-12'2544'0,"6"6"-2032"15,0-2-512-15,2 1 0 0,1-1 1216 0,1 0 128 0,2 0 48 0,2 0 0 16,0 0-400-16,2 2-80 0,0-1-16 0,4 1 0 16,2 2-384-16,0 1-64 0,0-1-32 0,0 3 0 15,-1 0-272-15,2 2-144 0,-4 0 160 0,1 2-160 16,-1 0 128-16,-1 1-128 0,-3 2 0 0,-1 2 0 16,-2 0 0-16,-1 2 0 0,-1 1 0 0,-1 1 0 15,-1 0-128-15,-3 2-32 0,-1 0 0 0,-1 0 0 16,-1 1 160-16,1-1 0 0,-1-2 0 0,0-1 0 15,2-1 0-15,-1-1 0 0,0-2 0 0,2 0 0 0,1-2 0 16,4-5 0-16,0 0 160 0,0 0-160 0,0 0 160 0,0 0-160 16,4 5 160-16,-4-5-160 0,5 3 128 0,2-1-128 15,1 1 0-15,1-1 144 0,-4-1-144 0,4 1 192 16,0 0-192-16,-2 0 192 16,1 2-192-16,0-1 0 0,-2 1 0 0,1 1 0 0,-7-5 0 0,5 6 0 15,-5-6 0-15,4 8 0 0,-2 0 0 0,-2 0 208 16,-3-2-48-16,-1 0-16 0,0-1 96 0,-3 1 16 15,0-1 0-15,-2 1 0 0,-1-2 0 0,-1 0 0 16,-1 1 0-16,-1-2 0 0,-2 0 0 0,1 0 0 16,-1-2 0-16,1 0 0 0,-1-1-112 0,0-1-16 15,-1 0 0-15,3-2 0 0,1 1-128 0,2-1-176 0,1-3 48 0,3 2 0 32,0-1-1600-32,4-3-304 0,2-1-64 0,4-2-14608 0</inkml:trace>
  <inkml:trace contextRef="#ctx0" brushRef="#br0" timeOffset="149272.07">15200 12229 38463 0,'-12'-5'1712'0,"12"5"336"0,-5-2-1632 0,5 2-416 15,0 0 0-15,0 0 0 0,0 0 0 0,0 0 0 0,0 0 128 0,8-1-128 0,3 0 320 0,1 0 48 16,3 0 0-16,4 1 0 0,0-1-48 0,2 0-16 16,1-2 0-16,2 1 0 0,-1 0-112 0,1 0 0 15,0 0-16-15,1-1 0 0,-2-1-176 0,-2 1 160 16,-3-1-160-16,-1 1 160 0,-2 0-32 0,-2 0 0 16,-3-1 0-16,-2 1 0 0,-3 0-272 0,-5 3-64 15,0 0-16-15,0 0 0 16,0 0-432-16,-3-5-96 0,-1 2-16 0,-2 1 0 15,1 1-2320-15,-2 0-480 0</inkml:trace>
  <inkml:trace contextRef="#ctx0" brushRef="#br0" timeOffset="149603.76">15815 11769 18431 0,'0'0'1632'0,"-4"-2"-1312"16,1-1-320-16,3 3 0 0,0 0 2960 0,0 0 528 16,0 0 96-16,0 0 32 0,4-5-2320 0,4 3-464 15,1 1-80-15,3 0-32 0,3 0 32 0,3 1 0 16,3 0 0-16,2 0 0 0,1 0-80 0,3-1-16 15,1-1 0-15,2 1 0 0,1-1-256 0,-2 0-48 16,-1 0-16-16,-1 0 0 0,-1-2-144 0,-2 1-48 16,-1 0 0-16,-1-1 0 0,-3 2-144 0,-2 0 0 15,0 0 0-15,-4 1 0 0,-1 0 0 0,-1 1-304 16,-4 0 48-16,-7 0 16 16,0 0-1456-16,0 0-288 0,0 0-64 0,0 0-16 15,0 0-1216-15,-6 4-240 0,0-1-64 0</inkml:trace>
  <inkml:trace contextRef="#ctx0" brushRef="#br0" timeOffset="149778.2">16211 11757 8287 0,'0'0'736'0,"0"0"-592"0,0 0-144 0,-7 0 0 16,0 0 3616-16,2 0 688 0,-1 1 144 0,1 0 32 0,-1 0-1568 0,1 1-304 16,-1 2-64-16,6-4-16 0,-3 5-912 0,-2 3-176 15,0 1-32-15,2 3-16 0,1 2-560 0,-2 3-96 16,0 2-32-16,2 1 0 0,1 1-80 0,0 2-32 16,-2 0 0-16,3 0 0 0,0 2-224 0,0-1-48 15,0-1-16-15,0 0 0 0,0 1-176 0,0-1-128 16,0 0 192-16,0-2-192 0,0-1 0 0,1-1 0 15,1-3 0-15,0-1-144 16,0-2-448-16,1-1-96 0,2 0-16 0,-1-3 0 16,0-1-2592-16,3-3-528 0</inkml:trace>
  <inkml:trace contextRef="#ctx0" brushRef="#br0" timeOffset="150078.92">16429 12146 23951 0,'0'0'2128'0,"0"0"-1696"0,0 0-432 0,0 0 0 0,3-4 1664 0,-3 4 240 0,0 0 48 0,0 0 16 16,-1-6-464-16,1 6-96 0,-4-4 0 0,4 4-16 15,-3-4-560-15,-3 1-128 0,1 2 0 0,-2 1-16 0,0 1-224 0,-1 3-32 16,-1-1-16-16,-1 1 0 0,-1 2-80 0,0 1-16 16,0 1 0-16,-1 2 0 0,-2 3-64 0,0 0-32 15,0 0 0-15,1 0 0 0,0 0-48 0,1 1-16 16,2 2 0-16,1-2 0 0,4 0-160 0,0 1 128 15,2-1-128-15,2-1 128 0,1-1-128 0,2-1 128 16,1-1-128-16,4 0 128 0,2-2-128 0,4 0 128 16,0-3-128-16,3-1 128 0,1 0-128 15,3-3 0-15,2-1 144 0,2 0-144 16,3 0-320-16,1-3-128 0,3-3-16 0,0 1-16 16,1-3-2832-16,-3-1-560 0</inkml:trace>
  <inkml:trace contextRef="#ctx0" brushRef="#br0" timeOffset="150867.9">18213 11959 24927 0,'0'0'1104'0,"0"0"240"0,-7-1-1088 0,7 1-256 0,0 0 0 0,0 0 0 16,-6-1 528-16,6 1 48 0,-5-1 16 0,-1 0 0 15,6 1 528-15,0 0 96 0,0 0 32 0,0 0 0 16,0 0-288-16,0 0-48 0,0 0-16 0,6-2 0 15,3 0-192-15,4 0-64 0,5 1 0 0,2 1 0 0,7-1-64 0,4 0-32 16,2-1 0-16,3-1 0 16,2-2-304-16,5 1-64 0,5-1-16 0,6 1 0 0,6 0-16 0,4-1 0 15,1 1 0-15,4-2 0 0,3 2-144 0,5 1 160 16,6-1-160-16,-1 2 160 0,-3-1-160 0,3 0 0 16,4-1 0-16,2 2 0 0,2-1 0 0,-1-1 0 15,-1 1 128-15,1 0-128 0,1 1 0 0,-4-1 0 0,-3-3 0 0,-4 0 0 16,-17 2 0-16,2 1 0 15,-1-1 0-15,0 1 128 0,-2-1-128 0,-5-1 0 16,-3 0 0-16,-5-1 0 0,7 0 128 0,-7 0-128 0,-6 0 0 0,-6 0 128 16,-5 2-128-16,-5-1 0 0,-6-1 144 0,-2 1-144 15,-5 0 0-15,-3 0 0 0,-2 1 0 0,-3-2-128 32,-5 6-256-32,0 0-64 0,1-4 0 0,-1 4 0 15,-3-3-1280-15,-2 2-272 0,-2 1-48 0,-1 0-13328 0</inkml:trace>
  <inkml:trace contextRef="#ctx0" brushRef="#br0" timeOffset="151306.87">21744 11649 31039 0,'-1'-13'1376'0,"2"6"288"0,1 1-1344 0,1-2-320 15,0 1 0-15,2 1 0 0,-1-2 640 0,2 0 48 16,0 1 16-16,3 0 0 0,-2 1 176 0,2 1 32 16,-1 0 16-16,6-1 0 0,-1 3-336 0,0 1-64 15,0 1-16-15,1 1 0 0,3 2-144 0,-1 1-48 0,1 0 0 0,-1 2 0 16,1-1-80-16,-2 2-32 0,-1 1 0 0,-2 1 0 15,-1 0 0-15,-1-1 0 0,-3 2 0 0,-1 1 0 16,-3 1-16-16,-3 1-16 0,-3 3 0 0,-4 1 0 16,-3 3-176-16,-4 1 128 0,-5 0-128 0,-2 2 128 15,-1 0-352-15,0-1-80 0,0-2-16 0,3 0 0 16,0-3 128-16,2-1 32 0,3-2 0 0,2-2 0 16,4-2 160-16,1-1 144 0,0 0-16 0,3-2-128 15,0-1 288-15,4-5-48 0,0 0-16 16,1 6 0-16,-1-6-96 0,5 4 0 0,1 0-128 0,4-1 192 0,3-1-192 0,3 0 0 15,1-1 128-15,4 0-128 0,2 0 0 0,3-1-288 16,0 1 64-16,2-2 16 16,-1-1-384-16,2 0-80 0,-4 0-16 0,0-1 0 15,-3 0-1568-15,0 0-320 0,-1 0-64 0</inkml:trace>
  <inkml:trace contextRef="#ctx0" brushRef="#br0" timeOffset="151889.74">22140 11381 18431 0,'-9'-16'816'0,"6"10"160"16,-2-2-784-16,0 0-192 0,-1 1 0 0,1-1 0 0,-4 0 1024 0,1 1 144 0,-1-2 48 0,-1 0 0 15,1 1-176-15,-1 2-16 0,0-1-16 16,0 2 0-16,-1 0 0 0,0 2 0 0,-2 0 0 0,-1 1 0 16,-1 2-112-16,0 2 0 0,-3-1-16 0,0 2 0 15,1 1-256-15,-2 2-48 0,0 0-16 0,1 3 0 16,-1 1-160-16,0 2-16 0,-2 1-16 0,1 3 0 16,-1 1-128-16,0 4-32 0,-2 4 0 0,-2 1 0 0,-1 3-64 0,0 0-16 15,-2 2 0-15,0 1 0 0,-1 2-128 0,1 1 0 16,2 0 0-16,3 1 0 0,1-1 0 0,4 0 0 15,1 1 0-15,5 0 0 0,2-1 192 0,3-1-32 16,3 2-16-16,3-2 0 0,3 0 96 0,3-1 16 16,4-1 0-16,3-1 0 0,3 1-112 0,3-1-16 15,5-3 0-15,4 0 0 0,1 0 16 0,3-2 0 16,1-2 0-16,2-2 0 0,1-4 80 0,2-3 16 16,1-2 0-16,3-1 0 0,1-3-16 0,2-2 0 0,2-4 0 15,0-2 0-15,2-5-224 0,-2-4 176 16,-2-4-176-16,1-6 160 0,1-3-160 0,-9 2 128 15,3-3-128-15,2-5 128 0,-1-5-128 0,-1-1 160 16,-4-1-160-16,-3 0 160 0,-2-3-32 0,-3-1 0 16,-3 0 0-16,-4 0 0 0,-4 2 192 0,-3 0 48 0,-6-2 0 0,-2 3 0 15,-4 1 224-15,-5-8 48 0,-5 4 16 0,-5 0 0 16,-6 4-336-16,-5 1-80 0,-6 1-16 0,-4 2 0 16,-1 0-224-16,-2 3 0 0,-1 3 0 0,-1 3 0 15,-1 4-272-15,0 2 0 0,1 3 0 0,-2 2 0 31,0 5-304-31,0 2-48 0,-2 0-16 0,2 5 0 0,1 1-1344 0,2 3-288 16,2 3-48-16</inkml:trace>
  <inkml:trace contextRef="#ctx0" brushRef="#br0" timeOffset="170153.19">2414 13625 22399 0,'0'0'992'0,"-3"-6"208"0,0 1-960 0,-1-2-240 0,2 1 0 0,-2-2 0 0,2 0 688 0,0-1 80 0,1-1 32 0,2-1 0 16,2-1 0-16,0-2 0 0,1-1 0 0,3-1 0 15,3 0-160-15,2-1-48 32,-2 1 0-32,3-1 0 0,2 2-16 0,0-1 0 0,0 1 0 0,1 2 0 15,-1 1-160-15,0 3-32 0,0-1-16 0,-1 2 0 16,1 2-176-16,0 4-16 0,-3 0-16 0,-1 5 0 16,-1 1-160-16,-2 4 128 0,0 3-128 0,-2 3 128 15,-4 4-128-15,0 1 128 0,-4 6-128 0,-1 3 128 0,-3 3-128 16,-2 2 0-16,-2 2 0 0,-1 3-176 15,-2 1 176-15,0 2-192 0,0-1 192 0,0-4-192 16,-2-3 192-16,2-2-192 0,0-4 192 0,1-3-192 0,1-4 192 0,2-2 0 16,-1-4 0-16,4-1 128 0,-1-4 176 0,4-1 32 15,0-3 16-15,3-5 0 0,0 0-32 0,0 0 0 16,7 5 0-16,2-3 0 0,2-2-96 0,0-1-32 16,2-1 0-16,4-3 0 0,2 0-64 0,2-2-128 15,1-2 176-15,2-1-176 0,2 2 160 0,-1-1-160 0,0 0 128 0,-3 1-128 16,-1 2 0-16,0 0-320 15,-1 2 48-15,6-2 16 16,-5 3-880-16,-4 2-160 0,-5 0-48 0,-1 1-13632 0</inkml:trace>
  <inkml:trace contextRef="#ctx0" brushRef="#br0" timeOffset="172027.01">3181 13773 14735 0,'0'0'1312'0,"0"0"-1056"0,-2-3-256 0,2 3 0 0,0 0 3840 0,0 0 704 15,0 0 128-15,0 0 48 16,0-4-3792-16,0 4-752 0,4-6-176 0,2 2 0 0,1-1 224 0,1 0 32 16,2-2 16-16,1-1 0 0,2 0 48 0,1-2 0 15,2-1 0-15,-1-1 0 16,1-2-192-16,0 0-128 0,1-1 192 0,-2-1-192 0,-1 1 144 0,-4 0-144 15,-1-2 0-15,-2 1 144 16,-2-1-16-16,-4 3-128 0,0 2 192 0,-2 2-64 0,-3 2 64 0,-3 3 0 16,-2 1 0-16,-2 3 0 0,-2 4 112 0,-3 4 16 15,-4 4 16-15,1 2 0 0,-3 3-336 0,2 1 128 16,1 2-128-16,0 0 0 0,1 2 0 0,2 1 0 16,2 0 0-16,3-2 0 0,2 0 0 0,3-1-160 15,3-1 160-15,4-2 0 0,1-2-176 0,4 0 176 16,3-3-160-16,2-3 160 0,3-1 0 0,3-2 0 15,4-1-128-15,4-4 128 0,2-1 0 0,4-4 0 16,1-2 192-16,2-3-192 0,-2-4 224 0,0-1-64 16,0-3-16-16,1-1 0 0,-3-4-16 0,1-1-128 0,-3 0 192 0,-4 0-64 15,-3 1 16-15,-5 0 0 0,-1 1 0 16,-7 2 0-16,-1 4 32 0,-4 1 0 16,-3 3 0-16,-3 2 0 0,-4 3-176 0,-1 2 160 0,-6 3-160 0,0 2 160 15,-2 1-160-15,-2 3-256 0,0 3 64 0,1 2 16 16,0 2-16-16,2 0 0 0,1 1 0 0,1 0 0 15,5 1 64-15,-1 0 0 0,2 0 0 0,3-1 0 0,2-1-16 0,2-1 0 16,2-2 0-16,3 0 0 0,3-1-112 0,0-2-32 16,3 0 0-16,1-2 0 0,0 0 288 0,0 2-128 15,0-1 128-15,0 3 0 16,-2 0 0-16,-1 3 0 0,-1 1 0 0,-2 2 0 0,0 3 0 0,-3 2 224 16,-2 6-32-16,-1 1-16 0,-1 3 32 0,0 2 16 15,-1 2 0-15,0 1 0 0,-2 0-96 0,1 0 0 16,0 0-128-16,2 2 192 0,-1-3-192 0,0-2 0 15,1-3 128-15,1-1-128 0,0-4 0 0,1-4 0 16,1-2 0-16,0-3 0 0,0-3 320 0,0-2-48 16,1-2 0-16,-3-6 0 0,0 0 96 0,7 1 16 0,-1-3 0 0,3-5 0 15,0-2-128-15,2-6-32 16,1-3 0-16,1-6 0 0,2-3-224 0,1-5 128 16,2-3-128-16,0-4 0 0,2-4 0 0,0 1 0 15,0-1 0-15,-1 1 0 0,-2 1-176 0,-1 2 176 0,-3 1-160 0,-2 6 160 16,-2 5 0-16,-2 3 0 0,-1 4 0 0,-2 3 0 15,-2 5 256-15,1 3-16 16,-2 3 0-16,-1 6 0 0,0 0 96 0,0 0 32 0,0 0 0 0,0 0 0 16,-4 9-368-16,1 3 144 0,0 2-144 0,1 2 0 15,0 2 0-15,0 2 0 0,1 1 0 0,-1 1 0 0,1-1 0 0,1 0 0 16,1-2 0-16,1 0 0 0,3 0 0 0,0-2 0 16,1-1 0-16,1-3 0 0,2-2 0 0,2-3-192 15,0-3 192-15,2-3-192 0,2-1-128 0,0-3 0 16,0-4-16-16,2-4 0 0,0-3 144 0,2-4 48 31,-1-4 0-31,0-2 0 0,1-2 144 0,-1-3 0 0,-3 0 0 0,1-1 0 0,-4 2 128 0,-1 1-128 16,-3 4 160-16,0 4-160 0,-3 2 128 0,-2 4-128 15,-2 2 0-15,-1 4 0 0,-1 0 320 0,1 6-16 16,0 0-16-16,-6 3 0 0,1 4-160 0,-1 2-128 16,2 3 144-16,0 2-144 0,0 3 0 0,3 0 0 15,1 2 0-15,2 0 0 0,3-1 0 0,1 1-160 16,1-2 160-16,3-1-192 0,2-2-96 0,2 0-32 15,2-5 0-15,1-1 0 16,3-2-208-16,0-4-48 0,-1-2-16 0,0-3 0 16,1-3 32-16,1-4 16 0,1-3 0 0,-2-4 0 0,-1 0 544 0,-2-4 0 0,1-2 0 0,-3-1 0 15,-2-2 0-15,-2 3 0 0,-3 2 128 0,-1 2-128 16,-4 1 208-16,-2 3-48 0,-2 1-16 16,-2 4 0-16,-2 1 208 0,-1 3 32 0,-2 3 16 0,-2 2 0 15,0 1-176-15,-1 3-32 0,-1 1-16 0,1 3 0 16,-1 1-176-16,1 0 0 15,0 2 0-15,1 1 0 0,1 1 0 0,2 2 0 0,0 0-176 0,1 0 176 16,2 2 0-16,2-2-160 0,0-1 160 0,1 0 0 0,2-2-176 0,1-2 176 16,1-1-160-16,4-3 160 0,0 0-144 0,2-3 144 15,0-1-128-15,1-1 128 16,1-1 0-16,1 0 0 0,0 0 0 0,0 1 0 0,0 0 0 0,-1 1 0 16,0 1 0-16,0 1 0 0,-3 2 0 0,1 0 0 15,0 2 0-15,-1-1 0 0,0 2 0 0,0 0 0 16,1-2 0-16,-1 1 0 0,1-3 0 0,1 0 0 15,2-3 0-15,-1-1 0 0,2-3 0 0,3-3 0 0,0-3 0 16,2-3 0-16,1-3 0 0,-1-4-160 16,0-3 160-16,0-1-160 0,-3-2 160 0,0-2 0 0,0-1 0 0,-2-2 128 15,0-2-128-15,-1-1 0 16,-1-2 0-16,0-1 128 0,-1-2-128 0,-1 2 0 0,-1-2 128 16,-3 5-128-16,-1 4 128 0,0 3-128 15,-3 4 160-15,0 5-160 0,-1 1 368 0,-1 5-32 16,-2 3 0-16,-2 2 0 0,0 2 32 0,-1 4 0 0,1 2 0 0,-2 3 0 31,-1 4-368-31,1 4 128 0,-1 4-128 0,-1 4 0 0,0 3 0 0,2 4 0 16,-1 1 0-16,1 3-192 0,2 0 192 0,0 1 0 15,2 1 0-15,1-1-128 0,1-1 128 0,2-2 0 16,2-2 0-16,2-1-128 0,0-3 128 0,2-2 0 0,2-2 0 0,2-5 0 16,0-3-352-16,1-2 16 0,2-2 0 0,1-4 0 0,1-4-32 0,0-3 0 15,3-4 0 1,1-5 0-16,1-2 112 0,0-4 32 0,-1-1 0 0,0-3 0 0,-1-3 224 0,-1 1 0 15,-2 0 0-15,-2 2 0 0,-2 1 192 0,-3 5-64 16,-2 2 0-16,-2 4-128 0,-2 3 448 0,-2 1-32 16,-1 6 0-16,0 0 0 0,-6 1 0 0,0 5 0 15,-2 3 0-15,-1 2 0 0,0 1-416 0,0 3 0 16,1 2 128-16,0 0-128 0,2 1 0 0,1-1 0 16,1 1 0-16,2 0 0 0,1-2 0 0,2 0 0 15,1-2 0-15,1-1 0 0,3-1 0 0,1-2 0 16,3 0 0-16,1-3 0 0,2-3 0 0,3-2-176 15,0-3 176-15,2-2-128 0,1-3-16 0,1-5 0 0,-1-3 0 0,0-3 0 32,0-1 144-32,1-3 144 15,1-2-16-15,-1 0-128 0,-2 1 128 0,-3 0-128 16,-2-1 0-16,-1 3 0 0,-2 3 192 0,-1 3-192 16,-2 2 192-16,-2 3-192 0,-1 2 272 0,-1 2-48 0,-3 5-16 0,0 0 0 15,0 0 32-15,0 0 0 0,-4 10 0 0,1 1 0 16,0 2-240-16,-1 0 0 0,1 2 0 0,1 0 0 15,0 1 0-15,1 1-128 0,1-2 128 0,1 1 0 16,0-2-144-16,2-1 144 0,2-1 0 0,0-1-144 16,2-1 144-16,0-1 0 0,2-2 0 0,2-3-128 15,-1-2 128-15,0-2-160 0,0-2 160 0,0-2-160 16,0-4 160-16,1-2 128 0,0-2-128 0,-1-3 176 0,-1-4 112 0,-1-1 32 16,-1-1 0-16,-4-1 0 0,-2 1-96 0,-2 1-16 15,-3 2 0-15,-2 1 0 0,1 3-32 0,-3 2-16 16,0 1 0-16,1 3 0 0,-1 3-160 0,-2 1-176 15,1 2 48-15,1 2 0 16,1 1-1360-16,0 4-272 0,2 1-48 0,0 2-10288 16,3 1-2064-16</inkml:trace>
  <inkml:trace contextRef="#ctx0" brushRef="#br0" timeOffset="172530.2">5762 13570 28559 0,'0'0'1264'0,"-4"5"272"0,2 2-1232 0,0 1-304 15,0-1 0-15,1 2 0 0,1 0 1072 0,0 1 144 16,-2-1 48-16,2-2 0 0,0 1-48 0,3 0-16 0,-1-2 0 16,2 0 0-16,2-2-448 0,0-2-96 15,3 1-16-15,2-5 0 0,2 0-192 0,4-3-32 0,2-1-16 0,0-1 0 16,3-3-208-16,0 0-32 0,1 0-16 0,1 0 0 16,-1 0-144-16,-2 1 0 0,-3 2 0 0,-1 0 0 15,-3 1-192-15,-2 2 192 0,-2 1-192 0,-2 1 192 16,-2-1-128-16,-6 3 128 0,0 0 0 0,0 0 0 15,0 0-128-15,0 0 128 0,0 0-160 0,0 0 160 16,7 0-160-16,-7 0 160 0,7 0-160 0,0-1 160 0,1-1 0 0,1-1 0 16,0-2 0-16,2-1 0 0,-2-2 0 0,4-1 0 15,-1-1 0-15,0-1 0 0,0-1 0 0,-1-2 0 16,1 1 0-16,-1 0 0 0,0-2 0 0,-1 3 0 16,-2 1 0-16,-2 2 0 0,-1 2 0 0,-3 0-256 15,-2 3 80-15,0 4 16 16,0 0-224-16,-6 0-64 0,0 2 0 0,-2 3 0 0,0 2 144 0,1 4 32 15,-2 2 0-15,1 0 0 0,0 2 272 0,1 0-160 16,-1 2 160-16,2-2-128 0,2 0 128 0,1 0 0 16,-1-1-144-16,2-1 144 0,0 0 0 0,3-1 0 15,-1-1-144-15,2-1 144 0,1-1 0 0,0 0 0 16,-1-1 0-16,1-2 0 0,1 1 416 0,-1-2 32 16,-3-5 16-16,0 0 0 0,0 0 112 0,0 0 0 0,0 0 16 0,0 0 0 15,0 0 48-15,0 0 16 0,0 0 0 16,-4 4 0-16,-1-1-336 0,-3-2-64 0,0-1 0 0,-3 0-16 15,-3-1-432-15,0-1-96 0,-1-2-16 0,-3 0 0 32,-2-1-2320-32,-2-3-480 0</inkml:trace>
  <inkml:trace contextRef="#ctx0" brushRef="#br0" timeOffset="172688.18">5149 13026 36111 0,'-31'-22'1600'0,"18"14"320"15,-1-2-1536-15,1 0-384 0,0 0 0 0,2 0 0 0,1 0 512 0,2 1 32 16,1 2 0-16,1 0 0 0,3 0-544 0,3 7 0 16,0 0-192-16,0 0 48 15,0 0-2352-15,0 0-448 0,5-4-112 0</inkml:trace>
  <inkml:trace contextRef="#ctx0" brushRef="#br0" timeOffset="172846.53">4755 13294 32255 0,'0'0'2864'0,"0"0"-2288"0,0 0-576 0,0 0 0 16,0 0 912-16,0 0 80 0,0 0 16 0,10 3 0 16,1 0-384-16,3 2-80 0,4-1-16 0,3-1 0 15,3 0-128-15,3-2-16 0,6 1-16 0,4-1 0 16,1 0-1424-16,8-1-288 0,7-2-48 16,-1-1-16-16</inkml:trace>
  <inkml:trace contextRef="#ctx0" brushRef="#br0" timeOffset="173240.29">7441 13808 35759 0,'0'0'1584'0,"0"0"336"0,1-5-1536 0,0 1-384 0,-1 4 0 0,0 0 0 15,0 0 816-15,0 0 80 16,0 0 32-16,7 1 0 0,-7-1-32 0,6 5 0 0,-1 2 0 0,-4 0 0 16,-1 2-336-16,-1 1-80 0,1 1-16 0,-4 1 0 15,-4 1-208-15,0 4-64 0,-1 1 0 0,-2 0 0 0,-3 2-192 0,-1 0 0 16,-1 0-144-16,0-1 144 31,-3 2-1712-31,-1 1-240 0,-1 0-48 0,-8 10-9952 0,2-4-1984 0</inkml:trace>
  <inkml:trace contextRef="#ctx0" brushRef="#br0" timeOffset="173710.01">8457 13529 31615 0,'-10'-22'1408'0,"6"11"272"0,0-3-1344 0,1-2-336 0,-1-1 0 0,3-3 0 15,2-1 512-15,4-1 16 0,0-2 16 0,4 1 0 16,-1 0 48-16,4 1 16 0,1 2 0 0,2 3 0 15,2 3-176-15,-1 3-48 16,2 3 0-16,0 4 0 0,-1 3-32 0,-2 4-16 0,-2 3 0 0,-1 4 0 0,-2 3-144 0,-3 5-16 16,-3 4-16-16,-3 4 0 0,-2 1-160 15,-4 4 160-15,-2 3-160 0,-5 0 160 16,-2 3-160-16,-8 18 0 0,1-4 0 0,1-5 128 0,0-2-128 0,2-4 0 16,3-4 0-16,3-4-176 0,2-8 176 15,2-5 0-15,1-5 0 0,4-1 0 0,2-5 272 0,1-8 96 16,0 0 16-16,0 0 0 0,0 0 176 0,6 8 32 15,0-2 16-15,4-3 0 0,2 0-240 0,4-3-48 16,2-1-16-16,-3-1 0 0,0 0-80 0,4-2-16 16,2 0 0-16,2 1 0 0,1-2-400 0,2 2-96 15,3 0-16-15,1-1 0 16,0 0-1808-16,2 1-384 0,2-1-64 0</inkml:trace>
  <inkml:trace contextRef="#ctx0" brushRef="#br0" timeOffset="174073.55">9558 13576 28559 0,'-17'-7'1264'0,"11"4"272"0,-2 0-1232 0,0 1-304 0,0 2 0 0,1 0 0 16,-1 1 1328-16,0 2 208 0,2 3 32 0,-1 3 16 16,2 3-864-16,-2 3-160 0,2 4-48 0,0 1 0 15,2 1-384-15,1 2-128 0,2 1 0 0,2 12 0 0,2-4 0 0,0-12 0 16,-1 0 0-16,2-1 0 0,1 0 224 0,0-2-64 16,2-4-16-16,1-2 0 0,0-3 624 0,1-3 112 15,1-3 16-15,1-3 16 0,1-4 96 0,1-4 16 16,1-2 0-16,1-3 0 0,2-4-496 0,0-4-80 15,1-3-32-15,0-5 0 0,-1-2-160 0,1-1-48 16,-1 0 0-16,-1 1 0 0,-3 2-208 0,-3 4 0 16,-3 2-144-16,-1 4 144 15,-2 4-640-15,-1 3-48 0,-1 4 0 0,-1 3 0 16,-2 6-2256-16,0 0-448 0,1 7-80 0,0 3-32 0</inkml:trace>
  <inkml:trace contextRef="#ctx0" brushRef="#br0" timeOffset="174848.13">10180 13738 4607 0,'19'-14'400'0,"-11"6"-400"0,-1-2 0 0,2-1 0 16,-1-2 5488-16,-3 0 1008 0,0-2 208 0,-2 2 32 0,-2 0-3920 15,-2 2-768-15,-1 0-176 0,-3 1-16 0,-1 2-496 0,-2 2-80 16,-3 1-32-16,-1 2 0 0,-1 2-560 0,-4 2-112 16,-1 1-32-16,-2 3 0 0,-1 0-368 0,0 5-176 15,0 2 160-15,1 1-160 0,1 2 0 0,-1 1 0 16,1 1 0-16,3 0 0 0,0 2 0 0,4 1 0 15,1 0 128-15,2-2-128 0,3 0 0 0,1-2 0 16,4 0-144-16,2-3 144 0,3-2-144 0,1-1 144 16,1-2-128-16,2-3 128 0,3-3 0 0,3-2 0 15,1-2 0-15,3-2-128 0,0-3 128 0,2-2 0 16,1-2 0-16,0-2 0 0,-1-3 0 0,-2-2 128 16,-1-1-128-16,-2 0 128 0,0-1-128 0,-2-1 128 15,-1 2-128-15,-2 3 128 0,-3 1-128 0,-2 3 0 16,-1 2 128-16,0 3-128 0,-3 0 128 0,-1 7-128 0,0 0 160 0,0 0-160 15,0 0 320-15,-6 4-48 0,0 3 0 0,-1 3 0 16,0 2-272-16,2 3 0 0,-1 2 0 16,2 1 0-16,1 0 0 0,-2 1 0 15,2 1 0-15,2-2 0 0,2 0 0 0,1-1 0 0,0-2 0 0,3-1 0 16,1-1 0-16,3-2 0 0,1-1 0 0,2-1 0 16,1-2-176-16,3-3 176 0,-2-2-192 0,3-2 192 15,-2-2-272-15,3-1 48 0,1-3 16 0,0-1 0 16,-1-4 208-16,-1-3-144 0,1 1 144 0,-1-2-128 0,0-3 128 0,-2 1 0 15,0-2 128-15,-2 1-128 0,-3 3 0 0,-1 1 128 16,-2-1-128-16,-1 3 0 0,-2 2 0 0,-1 3 128 16,0-1-128-16,-2 2 0 0,-1 6 192 0,0 0-48 15,0 0 0-15,0 0 0 0,-4 5 0 0,0 1 0 16,0 3 0-16,-1 1 0 0,1 1-144 0,1 2 0 16,-2 3 0-16,2-1 0 0,0 1 0 0,0 0 0 15,2-1 0-15,1 2 0 0,1-2 0 0,3-1 0 16,1-2 0-16,3-1 0 15,1-1 0-15,2-2 0 0,2-1-160 0,1-3 160 0,2-1-320 0,0-3 16 16,3-3 16-16,1-2 0 0,-1-3 96 0,2-2 32 0,0-3 0 0,-1-3 0 16,0-3 160-16,-3-3 0 0,0-1 0 0,-1-1 0 15,0-1 128-15,-2 1-128 0,-2 1 160 16,-2 3-160-16,-3 3 0 0,-2 2 0 0,1 2 0 16,-5 3 0-16,0 3 320 0,0 1-48 0,-1 6 0 0,0 0 0 15,0 0 80-15,0 0 16 0,0 0 0 0,-3 6 0 16,-4 1-368-16,3 3 0 0,-1 2 0 15,2 1 0-15,2 2 0 0,0 0 128 0,0 1-128 0,2-1 0 16,0 0 0-16,2 1 0 0,2-2 0 0,-1 0-192 0,0-2 192 0,2-1-128 16,0-1 128-16,2-1-128 15,1-2-560-15,2-3-96 0,-1-1-32 0,2-1 0 16,0-4-2256-16,1-3-448 0,2-4-80 0,-2-4-32 0</inkml:trace>
  <inkml:trace contextRef="#ctx0" brushRef="#br0" timeOffset="174943.06">11036 13439 24191 0,'-15'-21'1072'0,"7"12"208"0,-3-1-1024 0,-1-1-256 15,-2-2 0 1,-2 1 0-16,0 1 1744 0,0 1 304 0,1 1 48 0,0 3 16 16,0 0-1408-16,3 3-256 0,1 1-64 0,3 2-16 15,1 1 16-15,2 2 16 0,3 4 0 0,2 1-10448 0,2 2-2112 0</inkml:trace>
  <inkml:trace contextRef="#ctx0" brushRef="#br0" timeOffset="175684.73">11361 13586 30575 0,'0'0'1344'0,"0"0"304"0,0 0-1328 0,0-4-320 0,-1-4 0 0,-3 3 0 16,-1-1 1888-16,-3 2 304 0,-2 0 64 0,-1 2 16 15,-1 1-1136-15,0 2-240 0,-5 1-32 0,3 3-16 16,-3 1-528-16,1 3-128 0,1 2 0 0,-1 0-16 16,2 1-176-16,0 2 0 0,1 0 0 0,3 0 0 15,1 2 0-15,1-2 0 0,2 0 0 0,2 0 0 0,3 1 0 0,2-2 0 31,1-1 0-31,4-1 0 0,-1-2 0 0,3-3 0 0,2 0-128 0,1-3 128 0,-1-1-192 0,1-2 48 32,1-2 0-32,0-2 0 0,0-4 144 0,1-2-160 0,2-2 160 0,0-1-160 0,-3-2 160 0,0-2 128 15,0-3-128-15,-1 3 176 0,-1 0-176 0,-1 3 160 16,-2 2-160-16,-2 2 160 0,-1 2 32 0,-1 3 0 16,-3 5 0-16,0 0 0 15,0 0 0-15,0 0 0 0,0 0 0 0,0 0 0 0,3 7-192 0,0 3 0 16,1 1 0-16,0 1 0 0,1 2 0 0,0 0 0 0,1-1 0 0,0 0 0 31,2 0-208-31,1 1 16 0,-1-2 16 0,3-1 0 31,2-1-464-31,0-2-112 0,2-1-16 0,2-3 0 16,1-1-576-16,2-4-128 0,0-5-32 0,1-2 0 16,-4-2 224-16,2-4 64 0,-3-5 0 0,-1-3 0 15,-1-3 352-15,1-2 80 0,-2-3 16 0,-1-3 0 0,-2-4 608 0,-3 0 160 0,1 2 0 0,-2 1 0 16,-3 1 384-16,-1 3 128 0,-2 3 0 0,-1 4 16 15,-1 4 768-15,-1 5 160 0,-2 2 16 0,1 4 16 16,0 3-448-16,4 5-80 0,-6 2-32 0,-1 3 0 16,1 4-656-16,-1 3-128 0,0 3-16 0,1 3-128 0,-1 2 0 0,2 2 0 15,-1 0 0-15,-1 3 0 0,0 1 0 0,-1 2 0 16,4-1 0-16,-2 1 0 0,2-1 128 0,1 0-128 16,0-1 192-16,2-3-192 0,0-3 0 0,1-2 0 15,2-4 0-15,1-2 0 0,0-4 176 0,0-3 80 16,-3-5 0-16,6 3 16 0,-1-3 384 0,3-4 80 15,1-2 16-15,1-4 0 0,2-5-176 0,2 0-48 0,1-1 0 0,2 0 0 16,-1 2-528-16,1 2 0 16,-1 1 0-16,1 3 0 0,-2 1 0 0,0 3 0 15,-2 3 0-15,-1 1 0 0,-1 2 0 0,-2 3 0 16,-3 0 0-16,0 3 0 0,-3 1 0 0,-1 2 160 16,-1 0-160-16,-2 1 192 0,-2 1-64 0,-2 0-128 15,-4-1 192-15,-1-1-64 0,-2 0 0 0,-3 0 0 0,0-1 0 0,-1 0 0 16,-2-2-128-16,0-1 0 15,2 0 144-15,-2-2-144 0,2-1 0 0,1-2 0 0,2-2 0 0,1-1-128 16,1-1-1344 0,1-3-256-16,3-1-48 0,2-3-16 0,3-3-1552 0,3-5-320 15,9-26-64-15,5 5-16 0</inkml:trace>
  <inkml:trace contextRef="#ctx0" brushRef="#br0" timeOffset="175844.84">11994 13286 12895 0,'0'0'576'0,"0"0"112"0,0 0-560 0,0 0-128 16,0 0 0-16,0 0 0 0,0 0 4784 0,-5 7 912 15,0 0 192-15,2 3 48 0,0 2-3680 0,1 1-720 16,-1 2-160-16,1 0-32 0,0 2-560 0,1 0-112 16,0 4-32-16,0 2 0 0,-2 3-368 0,2-1-80 15,1 0 0-15,0 0-16 0,1 1-176 0,1-1 0 0,-2 1 0 0,1 0 128 32,1-2-992-32,0-1-208 0,0 0-32 0,3-3-16 15,0-4-2272-15,2-2-448 0</inkml:trace>
  <inkml:trace contextRef="#ctx0" brushRef="#br0" timeOffset="176270">12181 13682 21247 0,'0'0'944'0,"1"-6"192"0,2 1-912 15,0-2-224-15,1 1 0 0,2-1 0 0,-1-1 848 0,2 1 128 0,1-2 32 0,0 0 0 16,2 0 272-16,2-1 64 0,0-1 16 0,2-1 0 16,0-3-464-16,-2 0-80 0,2-2-32 0,0-1 0 0,-3 0-240 0,0 0-48 15,-2 1-16-15,-1 2 0 0,-3 2 32 0,-4 1 16 16,-2 2 0-16,-3 2 0 0,-1 3 304 0,-3 2 64 15,-4 1 16-15,-2 4 0 0,-3 3-528 0,-2 4-96 16,0 3-32-16,-2 2 0 0,-1 2-256 0,1 2 160 16,1 2-160-16,2 1 128 0,3 0-128 0,2-1 0 15,1 0 0-15,3 0 0 0,1 1 0 0,3-1 0 16,3-2 0-16,0-3 0 0,4-2 128 0,2-2-128 16,1-2 0-16,3 0 128 0,2-4 160 15,3-1 32-15,3-4 0 0,2-1 0 0,4-3-48 0,4-1 0 16,1-4 0-16,4-3 0 0,3-2-112 0,2-4-32 15,2-2 0-15,-1 0 0 0,-1 0-128 0,-1 1 160 16,-5 1-160-16,0 4 160 0,-4 2-160 0,-1 3 0 0,-6 4 0 0,-1 0 0 16,-3 5 128-16,-1 2-128 15,-3 4 0-15,-1 2 128 0,-4 1-128 0,1 2 192 16,-3 2-192-16,-2 1 192 0,-2 0-16 0,-3 2 0 0,-2 1 0 0,-2 0 0 16,-1-2-48-16,-3 0-128 0,-2 0 192 0,-2-2-64 15,-3 1-128-15,0-2 192 0,1-2-192 0,-1-1 192 16,1-1-192-16,-1-2-176 0,2 0 48 0,0-3 0 15,4-1-1568 1,1-1-304-16,2-1-64 0</inkml:trace>
  <inkml:trace contextRef="#ctx0" brushRef="#br0" timeOffset="176742.52">13645 13508 20271 0,'-6'-1'1792'0,"-1"0"-1424"0,1 0-368 0,-1 0 0 15,1 0 2208-15,1 0 368 0,5 1 80 0,0 0 16 16,0 0-1248-16,0 0-240 15,0 0-48-15,11-2-16 0,3 1-560 0,5 0-112 0,4 0-32 0,7-1 0 16,4-1 48-16,3 0 16 0,4 0 0 0,2 2 0 0,1-2-272 0,2-1-48 16,1 1-16-16,3 0 0 0,-1 0-144 0,1 0 0 15,-1 1 0-15,-4 1 0 0,-4 0 0 0,-5 0-144 16,-4 1 144-16,-4 0-160 16,-4 2-608-16,-4 0-112 15,-6-1-16-15,-4 2-16 0,-10-3-1712 0,0 0-352 0,-5 6-64 0</inkml:trace>
  <inkml:trace contextRef="#ctx0" brushRef="#br0" timeOffset="176915.21">13862 13656 6447 0,'-32'0'272'0,"18"0"80"0,-2 0-352 0,1 0 0 15,1 0 0-15,2 1 0 0,2 0 5504 0,3 0 1040 16,7-1 208-16,0 0 32 16,0 0-4640-16,7 3-928 0,4 0-192 0,5 0-48 15,5-1-464-15,4-2-80 0,5-1-32 0,3-1 0 16,3-1-128-16,2 0-16 0,-1-2-16 0,2 0 0 15,0 2-240-15,2-2 0 0,2 1 0 0,-1 0 0 32,-2-2-288-32,-2 1-160 0,-4-2-16 0,-3 0-16 15,-3-1-2400-15,-5 0-496 0</inkml:trace>
  <inkml:trace contextRef="#ctx0" brushRef="#br0" timeOffset="177198.36">14352 13363 22111 0,'-28'-9'1968'0,"16"5"-1584"16,-2-2-384-16,-2 2 0 0,0-2 1984 0,-1 2 304 15,1 0 64-15,1 0 16 0,3 2-736 0,2 1-144 16,3 1-16-16,1 1-16 0,6-1-864 0,0 0-160 16,0 0-48-16,5 7 0 0,2 1-384 0,5 1 0 15,6 1 128-15,4-1-128 0,4 0 0 0,4 0 160 16,1-1-160-16,1 0 160 0,0 1-160 0,0 1 0 16,2 0 0-16,0 1 0 0,-2-1 0 0,-1 2 0 15,-2 2 0-15,-2 0 0 0,-4 2 0 0,-5-2 0 0,-2-1 0 0,-4 1 0 16,-3 1 160-16,-3-2-160 15,-6 0 192-15,-2 0-192 0,-3 2 384 0,-4-1-48 16,-3 1 0-16,-3 0 0 0,-1-2-32 0,-2 0-16 16,-1-1 0-16,-2 1 0 0,0 1-288 0,1-1 160 0,1-1-160 0,2 1 128 31,0-1-576-31,2-1-112 0,2-1-16 0,2 0-11072 16,2-1-2192-16</inkml:trace>
  <inkml:trace contextRef="#ctx0" brushRef="#br0" timeOffset="178254.73">15856 13521 14735 0,'0'0'1312'0,"0"0"-1056"15,-4 1-256-15,4-1 0 0,-6 2 3648 0,6-2 656 16,-6-2 144-16,1 2 32 0,5 0-3296 0,0 0-656 16,-4-2-128-16,2-1-16 0,2 3 224 0,0-7 48 0,2 0 16 0,-1-3 0 15,0-2-240-15,0-2-48 16,2 0-16-16,-2 0 0 0,0-2-192 0,-1 1-48 0,-1-1 0 0,-3 0 0 16,-2 0 16-16,-2 1 0 15,-2 3 0-15,-3 1 0 0,-2 2 208 0,-3 3 32 16,-2 1 16-16,-1 4 0 0,-3 1-16 0,-2 3-16 0,-3 1 0 0,2 4 0 15,0 0-160-15,1 3-16 16,0 3-16-16,2 1 0 0,2 0-176 0,2 4 0 16,2 0 0-16,1 1 0 0,5-1 0 0,3 2 0 0,3-1 0 0,1-1 0 15,2-2-128-15,3 0 128 0,3-3 0 16,4-1 0-16,3 0-160 0,3-4 160 0,4-2-208 0,3-4 80 16,4-3 128-16,2-3-192 0,3-4 192 0,1-2-192 0,2-6 192 15,1-2 0-15,-2-5 0 0,-1-4-128 16,-2-3 128-16,-1-2 0 0,-2-2 0 0,-2 0 0 0,-2 0 0 15,-3-1 128-15,-3-1-128 0,-2 2 128 16,-3 3-128-16,-1 2 128 0,-4 3-128 0,-1 4 128 0,-2 2 160 0,-2 3 32 16,-1 4 16-16,-1 3 0 0,-2 4 224 0,1 1 32 15,3 4 16-15,-4 2 0 0,-4 5-336 0,1 2-64 16,0 2-16-16,0 4 0 0,2 4-192 0,-1 3 0 16,-1 2 0-16,2 3 0 0,-1 0 0 0,2 3 0 15,-3 1 0-15,3-1 0 0,3 2 0 0,0-1 0 16,1-2 0-16,2-1 0 0,4-1-160 0,0-3-80 15,1-3-16-15,3-3 0 16,1-2-608-16,3-3-128 0,2-2-32 0,4-3 0 16,2-4-1536-16,2-3-320 0,3-3-64 0,1-2-16 15,1-3 1056-15,-1-1 224 0,-2 0 32 0,-5-2 16 16,-2 0 96-16,-4 1 32 0,-2 1 0 0,-3 1 0 0,-3 0 2432 0,-2 0 480 16,1 2 112-16,-2 0 16 0,-1 1-256 0,-3 4-32 0,4-4-16 0,-4 4 0 15,3-5-416-15,0 1-96 0,-1-1-16 16,2 1 0-16,-4 4-48 0,5-4-16 0,1-2 0 0,-1 1 0 15,2-1-64-15,-1 0-32 0,2-1 0 0,1-1 0 16,-1-1 64-16,-2 0 16 16,1-2 0-16,-3 1 0 0,0 0-128 0,-2 0-32 0,0 0 0 0,-1 0 0 0,-2 3-64 15,-1 1-16-15,-2-1 0 0,0 3 0 0,-1 2 240 16,-3 2 32-16,0 1 16 0,-1 3 0 0,-2 4-336 16,0 2-64-16,0 1-16 0,0 2 0 0,0 0-256 0,0 1 0 15,1 3 0-15,2 1 0 0,1-1 0 0,2 2 0 16,0-2 0-16,3 1 0 0,2-1 0 0,2-1 0 15,3-1 0-15,1 0 0 0,2-2-320 0,2-1-32 16,2-2 0-16,2-2 0 16,4-3-736-16,2-3-128 0,0-2-48 0,4-3 0 15,0-2-1344-15,2-3-272 0,2-3-48 0,0-6-16 16,3-2 48-16,0-3 0 0,-1-3 0 0,-2 0 0 16,-1-1 1280-16,-4-3 256 0,-4-2 48 0,0-2 16 0,-5-1 1856 0,-1 1 368 0,-4-1 80 0,-1 3 16 15,-2 4 1792-15,-2 3 384 0,-3 3 64 0,-1 2 0 16,-1 4-480-16,-2 2-96 15,1 4-32-15,-1 2 0 0,3 7-880 0,0 0-176 0,0 0-48 0,-5 5 0 16,0 4-832-16,2 3-160 0,1 4-48 0,-1 2 0 16,-1 4-176-16,1 3-32 0,1 1-16 0,1 2 0 15,-1 0-288-15,0 1 160 0,1-2-160 0,0 2 128 16,0-1-128-16,0 2 0 0,-1 0 0 0,1-2 0 16,0-1 0-16,0-1-192 0,1-2 32 0,2 0 16 15,-1-4-2112-15,1-1-432 0,0-2-64 16,2-4-14144-16</inkml:trace>
  <inkml:trace contextRef="#ctx0" brushRef="#br0" timeOffset="178424.14">16467 13392 7359 0,'-20'-10'320'0,"12"4"80"0,1 0-400 0,-1-1 0 0,2 1 0 0,2 1 0 0,4 5 7024 0,0 0 1312 15,0-6 272-15,0 6 48 0,6-3-6624 0,3 0-1328 16,5 0-272-16,3 0-48 0,3 2-144 0,2 0-32 0,3 2 0 0,2-2 0 15,-1 0-208-15,2 0-288 0,0 0 64 0,1 1 16 32,-1-2-2208-32,2 1-432 0,1-1-96 0</inkml:trace>
  <inkml:trace contextRef="#ctx0" brushRef="#br0" timeOffset="178869.42">16688 13401 24639 0,'0'0'1088'0,"0"0"240"0,0 0-1072 0,0 0-256 16,8 4 0-16,0-2 0 0,3 0 896 0,2-1 112 0,0-1 16 0,3-1 16 0,4-1 224 0,2-1 32 16,1-2 16-16,1 1 0 0,2-2-640 0,-1 0-128 15,0-2-32-15,-1-1 0 16,-2 0-272-16,-3 0-64 0,-2-1-16 0,-3 1 0 0,-2-1-16 0,-2 1 0 31,-3-1 0-31,-3 1 0 0,-2 2 48 0,-4 0 16 16,-2 2 0-16,-3 0 0 0,-2 1 128 0,-3 2 32 0,-2 3 0 0,-4 1 0 15,-2 2-128-15,1 2-32 16,-2 3 0-16,1 2 0 0,1 2-208 0,-2 2 128 0,1 3-128 16,2 1 0-16,2-1 0 0,3 3 0 0,3-1 0 0,0 1 0 15,4-2 0-15,1-1 0 0,3 0 0 0,3-2 0 16,3 0 0-16,1-2 0 0,3-1 0 0,2-1 0 16,2-2 0-16,3 0 0 0,2-2 0 0,2-2 0 15,3 0-448-15,4-3-48 0,2-2 0 16,3-2 0-16,1-1-2448 0,0-2-480 15</inkml:trace>
  <inkml:trace contextRef="#ctx0" brushRef="#br0" timeOffset="179186.14">17273 13351 29487 0,'-15'-14'2624'0,"8"7"-2112"16,1-1-512-16,-1 2 0 0,0 1 1280 0,4 0 128 15,-1-1 48-15,4 6 0 0,0 0-400 0,0 0-80 16,0 0-16-16,0 0 0 0,6 1-640 0,3 2-128 15,2 1-16-15,1 3-16 0,1 1 32 0,2 3 16 16,-2 1 0-16,0 3 0 0,0 0-80 0,-2 2-128 16,1 0 176-16,-3 0-176 0,0 1 144 0,-1 2-144 15,-3-1 0-15,-2 0 144 0,0-2-144 0,-1 0 0 16,-3-1 0-16,0-3 0 0,-2-2 0 0,0-2 0 0,0-2 0 0,-2-3 0 16,5-4 128-16,0 0-128 0,-5-1 192 0,-1-2-64 15,2-2 208-15,1-2 48 0,-1-3 0 0,3-2 0 16,-1-4 112-16,2 0 16 0,2-3 16 0,1-1 0 15,2 1-336-15,3 0-192 0,1 0 192 0,2 2-192 0,2-1 0 0,1 1 0 16,1 2 0-16,3 1-144 16,0 2-416-16,0 1-80 0,1 2 0 0,0 0-16 15,-1 1-2576-15,1 2-512 0,1 0-96 0</inkml:trace>
  <inkml:trace contextRef="#ctx0" brushRef="#br0" timeOffset="180085.14">17803 13335 22111 0,'0'0'1968'15,"-4"8"-1584"-15,-2 0-384 0,1 1 0 0,-1-1 2384 0,1 3 400 16,-3 3 80-16,3 0 16 0,-1 0-1008 0,1 2-192 16,-1-1-32-16,1 0-16 0,1 2-784 0,1-1-144 15,0 2-48-15,0-3 0 0,0 0-224 0,2-2-48 0,0-1-16 16,1-1 0-16,2-1-176 0,2-2-48 16,0-3 0-16,2 0 0 0,0-3-16 0,2-2 0 15,1-2 0-15,1-4 0 0,1-1 48 0,1-2 0 0,1-5 0 0,1-2 0 16,3-5-176-16,-1-2 192 0,1-2-192 0,-1-1 192 15,1 1-192-15,-2 2 0 0,-3 1 0 0,0 3 0 16,-1 2 0-16,-2 2 0 0,-1 3 0 0,-3 3 0 16,0 3 0-16,-5 6 0 0,0 0-128 0,0 0 128 15,0 0 0-15,4 6 0 0,-1 4 0 0,0 2 0 16,-2 2 0-16,0 1 0 0,0 1 0 0,-1 2 0 16,0 2 0-16,1-1 0 0,0 1 0 0,0 0 0 0,0 0 0 0,1-1 0 15,2-3 0-15,0-1 0 0,1-4 0 0,0-2 0 16,3-1 0-16,-1-2 0 0,1-3 0 0,2-2 0 15,1-3 0-15,1-1 0 0,1-3-128 0,2-3 128 32,0-3 0-32,3-2 0 0,0-3 0 0,2-2 0 0,1-5 0 0,0 1 0 0,0 1 0 0,-1 1 0 15,-3 3 0-15,0 1 0 0,-2 3 0 0,-3 2 0 16,-3 3 0-16,-1 2 0 0,-2 3 0 0,0 2 0 16,-6 2 0-16,0 0 0 0,0 0 0 0,4 6 160 15,1 2-160-15,-3 2 160 0,-1 0-160 0,0 1 128 0,-1 1-128 0,0 1 128 16,-1 2-128-16,1 0 0 0,0 0 0 0,1 2 0 15,0-1 0-15,1 0 0 0,2-2 0 16,1-1 0-16,1-1 0 0,1-1 0 0,2-2 0 16,1-1 0-16,1-3 0 0,1-1-144 0,1-3 0 15,2-1 0-15,0-4-128 0,2 0-32 0,-1-3 0 0,2-2 0 16,0-5 32-16,1-2 0 0,1-1 0 0,0-2 0 16,1-3-16-16,-3 1 0 0,-1 0 0 15,-2 2 0-15,-3 1 288 0,-2 3-192 0,-2 1 192 0,-3 4-160 16,-1 3 160-16,-2 2 0 0,-2 5 0 15,0 0 0-15,0 0 256 0,-6 2 0 0,1 3-16 0,-1 3 0 16,0 1-240-16,-1 2 0 0,-1 2 0 0,2 3 0 0,-1 0 0 0,2 1 0 16,0-2 0-16,2 1 0 0,2 1 0 0,2-1 0 15,1 0-128-15,3-2 128 32,1-2-384-32,3-1-32 0,1-1 0 0,2-2 0 0,2-3-832 0,3-1-160 0,2-3-48 0,1-2 0 15,2-3 64-15,2-1 16 0,-1-3 0 0,-1-3 0 16,0-3 672-16,-3-4 144 0,1 0 32 0,-1-2 0 0,0 0 368 0,-3 0 160 0,0 3-128 0,-3 1 128 15,-3 3 304-15,-3 2 144 16,-1 1 16-16,-3 2 16 0,-1 3 608 0,-2 5 128 16,0 0 32-16,0 0 0 0,-3-5-288 0,3 5-64 15,0 0-16-15,0 0 0 0,-5 0-544 0,5 0-96 16,0 0-32-16,0 0 0 0,0 0-16 0,0 0 0 0,0 0 0 0,0 0 0 16,0 0 352-16,0 0 64 0,0 0 16 0,8-1 0 15,3-1 48-15,3 0 16 0,0-1 0 0,2 0 0 16,1 1-368-16,0 1-80 0,1 1-16 0,0 2 0 15,-2 3-32-15,1 0-16 0,-1 1 0 0,-3 1 0 16,-1 2-176-16,-1 2 0 16,-3 0 144-16,-1 1-144 0,-2 2 0 0,0 0 0 0,-3-1 0 0,-1 0 0 15,-1 0-448 1,-2 0-176-16,-2-2-16 0,0-3-16 0,-3-1-2496 16,1-3-496-16</inkml:trace>
  <inkml:trace contextRef="#ctx0" brushRef="#br0" timeOffset="180226.6">18772 12977 41471 0,'-9'-6'3680'0,"-4"1"-2944"15,2-3-592-15,2 3-144 0,1-1 0 0,1 2-224 16,2 0 48-16,0 2 16 0,5 2-16 0,0 0 0 16,0 0 0-16,0 0 0 15,7 1-2864-15,5 2-576 0</inkml:trace>
  <inkml:trace contextRef="#ctx0" brushRef="#br0" timeOffset="181128.7">19515 13283 20271 0,'0'0'1792'0,"0"0"-1424"0,0 0-368 0,0 0 0 16,0 0 1728-16,0 0 288 0,0 0 48 0,8 2 16 16,0-1-672-16,2-1-144 0,2-1-32 0,2-1 0 0,-1-2-336 0,1 0-64 15,-1-2 0-15,1 0-16 0,-2-3-384 0,-2 0-80 16,-3-1-16-16,-2 0 0 0,-3 1-16 0,-2 1-16 15,-3 1 0-15,-2 1 0 0,-3 0 208 0,-1 2 32 16,-4 3 16-16,-1 2 0 0,-2 2-256 0,-2 1-48 16,-2 5-16-16,3 2 0 0,-2 1-240 0,1 2 0 15,2 0 0-15,2 1 0 0,-3 2 0 0,4 0 0 16,1 2 0-16,1-1 0 0,1-2 0 0,2 0 0 16,3-3 0-16,1 0 0 0,3-2-128 0,1-1 128 15,1-2-192-15,-1-8 192 0,0 0-240 0,8 4 64 16,1-2 16-16,1-3 0 0,1-3 160 0,1-3 0 15,1-2 0-15,1-2 0 0,2-2 0 0,1-1 0 0,-1-3 0 0,-1 2 128 16,-1-1-128-16,0 3 0 0,-3 1 128 0,-1 2-128 16,-3 3 0-16,0 1 0 0,-3 2 0 0,-4 4 128 15,0 0 32-15,0 0 16 0,0 0 0 0,2 6 0 16,0 2-16-16,-2 3 0 0,-2 1 0 0,2 1 0 16,0 0-160-16,0 1 0 0,2-1 0 0,0-1 0 15,2 0 0-15,2-1 0 0,1-1 0 0,3 0 0 16,2-1 0-16,4-2 0 0,0-1 0 0,4-2 0 0,1-3 0 0,1-2 0 15,1-2-128-15,0-3 128 0,0-2 0 0,0-3 0 16,2-4 0-16,-1-2 0 0,1-4 0 0,1-3 0 16,2-5 128-16,-1-2-128 0,1-1 192 0,-2-2-64 15,1-1 0-15,-3 1 0 0,-3 0-128 0,-2 2 0 16,-6 2 0-16,-2 6 0 0,-1 3 448 0,-5 5 48 16,-3-1 16-16,-2 5 0 0,-1 3 0 0,-2 3 0 15,-3 1 0-15,-1 3 0 0,-3 3-256 0,-2 4-32 16,-3 2-16-16,1 4 0 0,-1 2-208 0,-1 4 0 15,0 3 0-15,0 2 0 0,1 2 0 0,1 1-128 0,1 2 128 16,2 0 0-16,3 1 0 0,1-1-128 0,3 0 128 0,2-2 0 16,2 0 0-16,2-1 0 0,2-2-128 15,4-2 128-15,2-2 0 0,2-2 0 0,2-1 0 0,4-3 0 16,3-2-144-16,2-3 144 0,1-1 0 0,4-3-144 16,-2-3 144-16,1-2 0 15,0-4-144-15,-1-4 144 0,2-2 0 0,-4-4 0 0,1-4 0 0,-2-1 0 0,-2-1-176 0,-1 0 176 16,-3 0-128-16,-3 2 128 0,-2 2 0 0,-3 2 0 15,-3 3 0-15,-1 2 0 0,-4 2 0 16,-1 3 0-16,-3 1 0 0,3 5 0 16,-8 1 0-16,-1 3 144 0,0 1 0 0,-1 4 0 0,1 2-144 0,-3 3 0 15,3 2 0-15,0 1 0 0,1 1 0 16,2 1 0-16,0-1 0 0,3 2 0 0,0-1-144 16,3-2 144-16,3 3 0 0,0-2 0 0,3-2-128 0,2 0 128 15,2-2 0-15,1-1 0 0,0-4-320 0,2 0 32 16,4-2 16-16,2 0 0 15,3-3-1712-15,-1-1-320 0,1-4-80 0</inkml:trace>
  <inkml:trace contextRef="#ctx0" brushRef="#br0" timeOffset="181298.52">20127 12992 22111 0,'-9'-15'976'0,"7"8"208"15,2 1-944-15,3-1-240 0,2 2 0 0,5-1 0 0,5 1 3920 0,4 0 752 0,7 2 128 0,0 0 48 16,4 1-4016-16,4 1-832 0,3 1 0 0,4 1-256 31,4 2-1632-31,5-1-320 0</inkml:trace>
  <inkml:trace contextRef="#ctx0" brushRef="#br0" timeOffset="182354.94">21836 13097 16063 0,'-1'-19'704'0,"2"12"160"0,-1 0-688 0,0 0-176 0,1 2 0 0,-1 5 0 15,0-6 1648-15,0 6 288 16,0 0 64-16,0 0 16 0,0 0-112 0,0 0-32 0,0 0 0 0,-3 6 0 15,-2 2-656-15,1 6-144 0,0 2-32 0,-2 5 0 0,0 3-288 0,0 4-64 16,-1 1-16-16,2 4 0 16,-2 4-336-16,3 1-64 0,0 2-16 0,-1 18 0 0,3-7-128 0,1-6-128 15,0-3 144-15,0-15-144 0,0 3 0 0,1 1 0 16,0-2 0-16,0 0 0 0,1-2 0 0,1-1 0 16,0-4-128-16,0-4 128 15,0-1-832-15,2-4-64 0,0-2-16 0,-2-4 0 16,-2-7-976-16,0 0-192 15,0 0-32-15,4-7-16 16,-1-5-48-16,-1-4 0 0,0-5 0 0,-1-4 0 16,-1-3 656-16,-1-3 128 0,-1-1 32 0,0-2 0 0,-1-4 1776 0,-1-1 352 0,2-2 80 0,-1 0 16 15,1-2 1040-15,1-1 208 16,-1 0 32-16,4 2 16 0,-1 2-272 0,2 4-48 16,2 1-16-16,2 4 0 0,2 3-832 0,1 4-160 0,1 2-48 0,2 5 0 15,1 1-272-15,3 5-48 0,0 4-16 16,3 2 0-16,0 3 64 0,0 3 0 0,-2 3 0 0,0 4 0 15,-1 2-128-15,-2 3 0 0,-2 3-16 0,-3 0 0 16,-2 2-208-16,-4 0-32 0,-3 2-128 0,-3 2 192 16,-1 1-192-16,-6 0 0 0,-4-1 0 0,-3-1 0 15,-2-1 0-15,-3 0 0 0,-2-1-144 0,1-3 144 16,0-2-336-16,2-1 16 0,1-4 16 0,3-1 0 16,1-1-320-16,4-3-64 0,3-2-16 0,1-2-9984 15,7 0-1984-15</inkml:trace>
  <inkml:trace contextRef="#ctx0" brushRef="#br0" timeOffset="182654.87">22156 13106 31327 0,'0'0'2784'0,"0"0"-2224"16,0 0-560-16,0 0 0 0,2 6 512 0,1 1-16 15,0 0 0-15,0 2 0 0,-1 2 144 0,1 1 16 0,0 3 16 0,-1 0 0 16,0 2-416-16,-2 0-96 0,1 1-16 0,0 0 0 15,-1 1-144-15,0-1 0 0,0-1 144 0,0-1-144 16,0-3 0-16,0-1 144 0,0-2-144 0,2-2 0 16,-1-3 144-16,-1-5-144 0,0 0 0 0,0 0 144 15,5-3 272-15,1-3 48 0,-1-4 16 0,2-3 0 16,0-3 48-16,2-4 16 0,2-2 0 0,2-2 0 16,2-3-368-16,0 1-176 0,1 2 160 0,-1 2-160 15,0 1 0-15,2 2 0 0,-2 2 0 0,1 2 0 16,-2 3 0-16,-3 2 0 0,0 3 0 0,-1 1 0 15,0 1-432-15,-1 2-80 16,-2 3 0-16,1 3-16 0,0 0-2336 0,-1 1-464 0,2 2-80 0,1 0-5936 16,0 1-1200-16</inkml:trace>
  <inkml:trace contextRef="#ctx0" brushRef="#br0" timeOffset="182907.36">22568 13154 23039 0,'0'0'1024'0,"-2"7"192"0,0 0-960 0,0 2-256 16,-1 1 0-16,-1 0 0 0,0 0 1600 0,0 1 256 15,3-1 64-15,-3 0 16 0,2-1-912 0,2 2-176 16,0-2-32-16,0 0-16 0,3 0-192 0,2-1-32 15,0-1-16-15,2 0 0 0,-1-2 80 0,4-1 32 0,0-2 0 0,2-1 0 16,2-2-192-16,1-1-32 16,1-3-16-16,0 0 0 0,0-3-128 0,0-1-32 0,-1-2 0 15,-1-2 0-15,0-3 0 0,-4-3 0 16,-3-1 0-16,-2 0 0 0,-3 0-64 0,-3 2-16 16,-4 0 0-16,-2 2 0 0,-4 0 0 0,-3 3 0 15,0 1 0-15,-3 3 0 0,-1 3-192 0,0 1 0 0,0 3 0 0,0 2 0 16,0 2-288-16,2 1-96 0,-1 2-32 15,3 0 0-15,2 2-1408 0,2 1-288 0,4-1-48 16,2 1-8592-16,3 0-1728 0</inkml:trace>
  <inkml:trace contextRef="#ctx0" brushRef="#br0" timeOffset="183331.67">23072 12691 34095 0,'-4'-8'3024'0,"0"0"-2416"15,-1 0-480-15,2 1-128 16,-1 2 1216-16,4 5 240 0,0 0 32 0,0 0 16 0,0 0-848 0,-6 5-160 16,1 4-48-16,0 5 0 0,1 3-448 0,-1 4 128 15,1 4-128-15,0 2 0 0,-1 3 0 0,1 2 144 16,-2 2-144-16,-1 1 128 0,-1 2-128 0,-1 0 192 0,-1 1-192 0,0 0 192 16,1-2-192-16,2-3 160 15,0-3-160-15,2-4 160 0,1-4-160 0,1-4 0 0,1-3 144 0,1-5-144 16,1-3 192-16,0-7-16 15,0 0-16-15,0 0 0 0,6-4 288 0,3-4 48 0,-1-7 16 16,3-1 0-16,2-4-192 0,1-2-48 16,2-3 0-16,0-2 0 0,1 1-272 0,-1 1 160 0,1 0-160 0,0 3 128 15,0 4-128-15,-1 1 0 0,1 4 0 0,-1 4 0 16,-1 3 0-16,0 2-144 0,-1 3 144 0,1 3 0 16,-2 3-160-16,0 0 160 0,0 2-128 0,-1 3 128 15,-2 1 0-15,-1 1 0 16,-1 0 0-16,-3 1-128 0,-1 2 128 0,-3-1 0 0,-4-1 0 0,-1 0 0 0,-3 0 0 15,-1 0 0-15,-8-1 0 0,0 0 0 0,-4-1 0 0,-1 0 0 16,-2 0 0-16,-1-2 0 16,1-2-320-16,1 0-64 0,-1-2-32 0,3 0 0 15,0-2-1376-15,2-3-288 0,4-2-48 0,2-3-16 16,2 0-1120-16,5-4-208 0</inkml:trace>
  <inkml:trace contextRef="#ctx0" brushRef="#br0" timeOffset="183536.76">23510 12656 30399 0,'0'0'1344'0,"0"0"288"0,0 0-1312 0,0 0-320 0,0 0 0 0,0 0 0 16,0 0 1632-16,-1 6 256 15,2 2 48-15,-1 2 16 0,-1 2-800 0,0 2-176 16,0 4-16-16,0 2-16 0,0 2-288 0,-3 3-48 0,2 2-16 0,0 1 0 16,-1-1-288-16,-1 3-64 0,0 1-16 0,0 0 0 15,-2 0-224-15,1-2 144 0,-2 1-144 0,0 0 128 16,2 0-128-16,1-1 0 0,0 0 0 0,3-4 0 31,0-2-1424-31,3-3-272 0,3-3-48 0,1-1-16 16,2-4-2096-16,2-3-432 0</inkml:trace>
  <inkml:trace contextRef="#ctx0" brushRef="#br0" timeOffset="183820.09">23698 13124 12895 0,'0'0'576'0,"0"0"112"0,5-5-560 0,-2-1-128 0,0 1 0 0,2-2 0 0,0 1 3264 0,2-1 640 16,2-1 112-16,1 1 16 0,2-2-1920 0,1-1-384 15,1-2-64-15,2 1-32 0,-2-2-768 0,1-1-160 16,2 1-16-16,-2 0-16 0,-2 0-208 0,-3-2-32 16,-2 1-16-16,-3 1 0 0,-1 2 96 0,-3 1 32 15,-2 2 0-15,-1 2 0 0,-1 1 32 0,-4 3 16 16,-3 2 0-16,-1 2 0 0,-2 4-320 0,-3 2-64 16,-3 3-16-16,2 2 0 0,-1 2-192 0,1 3 128 15,-1 2-128-15,3 0 0 0,0 1 0 0,3 0 0 16,2 0 0-16,3 0 0 0,0-1 0 0,4 0 0 0,2-2 0 15,2 1 0-15,2-1 0 0,3-2 0 0,1-2 0 0,5-1 0 32,3-2-624-32,3-3-64 0,4-3-16 0,4-3 0 15,0-2-1840-15,3-3-368 0,-1-5-80 0,0-3-6912 0,-2-2-1376 0</inkml:trace>
  <inkml:trace contextRef="#ctx0" brushRef="#br0" timeOffset="184261.08">24169 12980 23263 0,'0'0'1024'0,"0"-4"224"0,0 4-992 0,-3-4-256 0,-3 2 0 0,0 2 0 16,-3 1 1680-16,-2 3 304 0,-1-1 48 0,-1 5 16 0,-2 2-944 0,2 1-176 15,0 1-32-15,2 0-16 0,-1 1-368 0,1 2-80 16,0 0-16-16,1-2 0 0,1 0-32 16,3 0-16-16,0-1 0 0,3-2 0 0,1-1-32 0,2-2 0 31,2-2 0-31,-2-5 0 0,0 0 0 0,7 1 0 16,3-2 0-16,2-1 0 0,1-4 48 0,0 0 0 15,2-4 0-15,3-2 0 0,3-2-192 0,-2-3-48 16,3-2 0-16,2 1 0 0,-1-2-144 0,-1 2 192 15,-3 4-192-15,-2 2 192 0,-3 2-64 0,-3 3 0 16,-2 2 0-16,-2 2 0 0,-7 3 128 0,0 0 32 16,0 0 0-16,3 7 0 0,-2 3-288 0,-1 3 0 15,-2 3 0-15,0 1 0 0,-2 2 0 0,0 0 0 16,0-2 0-16,0 1 0 0,1 1 0 0,1-3 0 0,1-2 0 0,1 1 0 16,3-2 160-16,0-2-32 15,2-2 0-15,0-3 0 0,2-1-128 0,2-4 0 0,0-2 0 0,4-4 0 16,0 0 128-16,1-3 0 0,0-3 0 0,1-1 0 15,-1-2-128-15,2-2 0 0,1-1 0 16,1-2 0-16,-1 0 128 0,1 1-128 0,-3 0 128 16,-1 2-128-16,0 0 160 0,-3 4-160 0,-1 2 192 15,-2 4-192-15,0 1 224 0,-2 3-64 0,-6 2-16 0,0 0 0 0,5 3-144 0,-1 3 160 16,0 1-160-16,-2 2 160 0,-1 1-160 0,0 1 0 16,0 1 0-16,1 1 0 0,1 2 0 0,-1-1 0 15,0 0 0-15,0 1 0 0,-1-2 0 0,3-2 0 16,-2 1 0-16,2-1 0 15,2 0-1184-15,0 0-272 0,2-1-48 0,2 0-16 16,0-3-2032-16,5 1-416 0</inkml:trace>
  <inkml:trace contextRef="#ctx0" brushRef="#br0" timeOffset="184402.36">24923 13070 29487 0,'-5'-4'2624'0,"2"1"-2112"15,-1-1-512-15,-1 1 0 0,1 0 1664 0,0 1 208 16,1-1 48-16,3 3 16 0,-3-2-1088 0,3 2-208 0,0 0-64 0,0 0 0 15,0 0-448-15,0 0-128 0,0 0 0 0,0 0-11392 16,0 0-2304-16</inkml:trace>
  <inkml:trace contextRef="#ctx0" brushRef="#br0" timeOffset="191234.62">1676 15487 22911 0,'0'0'1024'0,"0"0"192"0,3-5-960 0,2-2-256 0,1-1 0 0,1-2 0 16,2-2 832-16,-1-2 112 0,3-3 16 0,1 0 16 15,1-3-96-15,0-1-32 0,-1-1 0 0,-1-2 0 16,-1-2-464-16,-1-2-80 0,-1 1-32 0,-2-2 0 15,-1-1-128-15,-2 1-16 0,-2-1-128 0,-2 2 192 0,-2 2-16 0,-3 3-16 16,-3 3 0-16,-1 4 0 0,-1 3 240 0,-2 6 48 16,-1 2 16-16,-2 5 0 0,1 5-32 0,-1 4-16 15,-1 3 0-15,4 4 0 0,-1 3-256 16,1 2-160-16,4 3 192 0,2 1-192 0,1 1 0 0,3-1 0 16,2 1 0-16,3 1 0 0,4 0-144 0,1 0 144 15,3-2-128-15,1 0 128 0,3-1 0 0,0-1-160 16,2-1 160-16,2-1 0 0,0-2 0 0,-2 0 0 15,1-2 0-15,-2 0 0 0,-2-3 0 0,-2 0 0 16,-2-1 128-16,-2-2-128 0,-2-2 128 0,-3 0-128 16,-3-1 176-16,-2-1-176 0,-3-1 592 0,-4 1 16 15,-2-2 0-15,-3 1 0 0,-3-1-16 0,0 1 0 16,-2-2 0-16,0 1 0 0,1-1-464 0,1 0-128 16,-1-1 0-16,-4-1 0 15,6-3-624-15,2-2-192 0,2-1-32 0,7 0-10288 0,4-4-2064 0</inkml:trace>
  <inkml:trace contextRef="#ctx0" brushRef="#br0" timeOffset="191568.2">2127 14889 34271 0,'0'0'1520'0,"-5"4"304"0,-3 0-1456 0,0 3-368 0,2 2 0 0,-1 3 0 15,0 2 0-15,1 5 0 0,0 3 0 0,-1 1 128 16,-1 2 160-16,0 2 32 0,-1 1 16 0,3 0 0 15,0-1-336-15,1 1 144 0,-1 0-144 0,2 1 0 0,1 0 128 0,0-2-128 16,1 0 0-16,1-4 0 0,1-1 0 0,2-4 0 16,1-1 0-16,-1-4 0 0,1-2 128 0,0-3-128 15,1-2 192-15,-4-6-192 0,0 0 368 0,5-2-48 16,3-3 0-16,-3-4 0 0,2-3 64 0,1-5 16 16,-1-3 0-16,2 0 0 0,-1-4-224 0,2 2-48 15,0 2-128-15,0 2 192 0,-2 4 0 0,2 3-16 16,1 3 0-16,-2 4 0 0,0 1 160 0,0 6 48 15,-2 2 0-15,2 4 0 0,0 1-112 0,1 4-16 16,-4 4 0-16,2 0 0 0,0 2-80 0,-2 1-32 16,2 1 0-16,-1 1 0 0,0 0-144 0,1-1 0 15,1-1-192-15,0 7 192 16,0-6-736-16,-1-4-32 0,2-1 0 0,-5-8-11264 0,1-2-2272 0</inkml:trace>
  <inkml:trace contextRef="#ctx0" brushRef="#br0" timeOffset="192198.18">2433 15342 23039 0,'0'0'2048'0,"0"0"-1648"0,0 0-400 0,0 0 0 0,0 0 1152 0,0 0 160 15,0 0 32-15,11 4 0 0,0 1-528 0,1-3-112 16,3-2 0-16,1-2-16 0,-2-3 160 0,2-1 48 16,-2-4 0-16,2-1 0 0,1-2-416 0,-1-2-80 15,0-1-16-15,-2 0 0 0,-1 0-96 0,-3-2-32 16,-1-2 0-16,-1 2 0 15,-4-2 64-15,-1 2 16 0,-2 1 0 0,-2 1 0 0,-2 4-16 0,-2 2-16 0,-3 2 0 0,-1 3 0 16,0 4 272-16,-3 4 48 16,-1 3 16-16,-1 3 0 0,-2 3-320 0,1 3-64 15,1 4-16-15,0 1 0 0,1-1-240 0,1 3 0 16,1 2 0-16,2 0 0 0,4 1 0 0,3-1 0 16,0 0 0-16,5-2-160 0,2-1 160 0,5-1-128 15,-1-2 128-15,2-2-128 16,1-1-48-16,3-3 0 0,2-4 0 0,3-2 0 15,1-2-112-15,3-3-32 0,1-3 0 0,3-2 0 0,-1-3 96 0,1-2 16 0,-1 0 0 0,1-5 0 16,-2-1 208-16,-2-2 0 16,-2-1-160-16,-3-3 160 0,-3-3 0 0,-1 1 0 0,-4-1 0 15,-4 4 0-15,-3 0 0 0,-4 4 0 0,-3 5 144 16,-1 3-144-16,-3 2 208 0,-1 2-16 16,-3 1-16-16,-4 5 0 0,-1 2 176 0,-2 3 32 0,-2 1 16 0,2 2 0 0,-1 5-272 0,1 0-128 15,2-1 0-15,2 2 128 0,0 0-128 0,5 0 0 16,-1-3 0-16,3 1 0 0,3-1 0 0,1 0 0 15,2 0-128-15,4-2 128 0,0-2 0 0,2-1-144 16,3-1 144-16,1-3 0 0,1-2-240 0,1-1 64 16,2-2 16-16,1-2 0 0,2-1 160 0,-1-4-160 31,0-2 160-31,2-1-160 0,-2-1 160 0,0-1 0 16,-3-2 0-16,0 1 128 0,0-1-128 0,-1 0 128 0,0 3-128 0,-3 2 128 15,-1 3 128-15,0 1 16 0,-7 6 16 0,0 0 0 16,0 0 96-16,0 0 32 0,7 8 0 0,-3 3 0 15,-1 3-80-15,1 2-16 16,-1-1 0-16,0 2 0 0,-1-1-192 0,3-1-128 0,-1 1 128 0,1-1-128 16,0 1 0-16,-1-2-192 0,3-2 32 0,0-1 0 31,0-1-672-31,1-3-128 0,0-3-16 0,2-3-16 16,1-3-2272-16,0-4-464 0,0-2-96 0</inkml:trace>
  <inkml:trace contextRef="#ctx0" brushRef="#br0" timeOffset="192467.79">3206 15149 13823 0,'0'0'1216'0,"0"0"-960"0,0 0-256 0,0 0 0 0,0 0 2960 0,0 0 560 16,0 0 96-16,0 0 32 0,4 9-2336 0,0 0-464 15,1 0-80-15,1 2-32 0,1 0 112 0,-1 2 32 16,1 2 0-16,0 2 0 0,1 0-192 0,-2 2-48 16,-3 0 0-16,0-2 0 0,-1 0-80 0,0-1-32 0,-4 0 0 0,1-2 0 15,-1-1-128-15,-1-1-16 16,-2-1-16-16,0-1 0 0,-1-3-80 0,6-7-16 15,-6 5 0-15,6-5 0 0,0 0 144 0,0 0 32 16,-8-5 0-16,4-5 0 0,2-2 288 0,2-2 64 0,3-3 16 0,1-3 0 16,3-2-560-16,2-1-128 15,1 0 0-15,1 1-128 0,2 2 0 0,1 4 0 16,-2 3 0-16,2 1 0 0,-1 2 0 0,1 1-144 0,1 1 144 0,2 2-192 16,-1 0-1344-16,2 1-288 15,-1-1-48-15,3 2-9968 0,-2-2-1984 0</inkml:trace>
  <inkml:trace contextRef="#ctx0" brushRef="#br0" timeOffset="192893.29">4638 15087 35935 0,'-15'-11'3200'0,"7"6"-2560"15,2 1-512-15,-1 1-128 0,-1 0 176 0,1 1 16 16,-1 1 0-16,-1 2 0 0,-2 1-192 0,-1 3 0 16,-1 1 0-16,-1 3-176 0,-2 1 176 0,2 2 0 0,-1 2-144 0,-1 1 144 15,1 0 0-15,-1-1 0 16,2 1 0-16,2-1 0 0,2-2 0 0,2-1 0 16,1 0 0-16,2-1 0 0,2-2 0 0,3-8 0 0,1 9-144 0,-1-9 144 15,4 7 0-15,4-1 0 0,1-3 0 0,1-1 0 16,0-1 256-16,2-1-64 0,2 0 0 0,2-1 0 15,-1 0-64-15,0 0-128 0,1 2 176 0,-1 0-176 16,-1 1 0-16,0 2 0 0,-3 0 0 0,-4 2 0 16,-7-6 128-16,8 10-128 0,-4-2 0 0,-1 2 0 0,-4-1 384 15,-3 1-16-15,-3 0-16 0,-3 0 0 0,-2 0 16 16,-3 0 0-16,0-1 0 0,-1 2 0 0,2 0-192 16,-1 0-48-16,-2-1 0 0,3-1 0 31,1 0-480-31,2-1-96 0,2-4-32 0,0-1 0 0,9-3-2688 0,0 0-544 0</inkml:trace>
  <inkml:trace contextRef="#ctx0" brushRef="#br0" timeOffset="193082.08">4905 14841 37839 0,'0'0'1664'0,"0"0"368"0,0 0-1632 0,0 0-400 15,0 0 0-15,0 0 0 0,0 0 816 0,-4 6 80 16,2 0 0-16,0 4 16 0,0 2-272 0,1 4-64 15,0 3-16-15,-2 9 0 0,0 2-240 0,1 0-32 16,0-1-16-16,-1 2 0 0,1 2-112 0,0 0-32 0,0-1 0 0,-1 1 0 16,-1 0-128-16,1-1 0 15,0 0 0-15,0-4 128 0,1-2-352 0,1-3-80 0,0-3-16 0,1-4 0 32,1-4-1472-32,2-2-288 0,-3-10-64 0,0 0-15056 0</inkml:trace>
  <inkml:trace contextRef="#ctx0" brushRef="#br0" timeOffset="193256.09">4758 15179 18431 0,'-19'-7'1632'0,"8"4"-1312"0,1 0-320 0,0 0 0 0,4-1 4272 0,6 4 784 15,0 0 144-15,0 0 48 0,0 0-3776 16,0 0-768-16,10-3-128 0,3 1-48 0,5 0-400 0,3 0-128 31,2-1 0-31,3 1 0 0,1 0 144 0,1 0-144 0,2-3 0 0,3 1 144 16,1 0-1904-16,2 1-384 0,2-1-80 0,1 0-13088 0</inkml:trace>
  <inkml:trace contextRef="#ctx0" brushRef="#br0" timeOffset="193743.96">5245 15240 11055 0,'0'0'480'0,"-2"-7"112"0,-1-3-464 0,2 5-128 0,2-2 0 0,2-3 0 0,-1-1 3840 0,1 3 768 16,0 1 128-16,3-5 48 15,0 1-2832-15,1 1-560 16,1 2-112-16,-3 4-32 0,2 0-176 0,0 2-48 0,1 2 0 0,0 2 0 0,-2 2-304 0,3 2-64 16,0 3-16-16,2 7 0 15,-2 2-256-15,-3 1-48 0,0 2-16 0,-2 0 0 0,-2 1-160 0,1 0-32 16,-3-3-128-16,0 1 192 0,-4-2-192 0,1-1 176 16,-1 0-176-16,-2-2 160 0,0-2-160 0,-2 0 160 15,2-4-160-15,2-3 160 0,4-6 16 0,0 0 0 16,0 0 0-16,-8 0 0 0,2-2 352 0,6 2 80 15,-5-10 16-15,2-2 0 0,1-3-112 0,2-1-32 0,2-3 0 0,2-2 0 32,2 0-480-32,3-4 128 15,2-5-128-15,3 2 0 0,0-1 0 0,2 3-240 16,1 1 48-16,-4 10 16 16,2 1-304-16,6-4-64 0,-3 5-16 0,0 4 0 15,0 3-448-15,-6 2-80 0,1 2-32 0,6 2 0 16,-3 2-2016-16,-5 1-384 0,0 0-96 0</inkml:trace>
  <inkml:trace contextRef="#ctx0" brushRef="#br0" timeOffset="194405.22">5767 15168 22335 0,'0'0'992'0,"0"0"208"0,3-8-960 0,-3 8-240 15,5-10 0-15,-3 1 0 0,1-2 1984 0,-1 2 336 16,1-1 80-16,-1-6 16 0,0 1-848 0,0 2-160 16,-1 1-48-16,-1 1 0 0,0 2-432 0,-1 5-96 15,0-1 0-15,1 5-16 0,0 0-144 0,0 0-32 16,-8 0 0-16,-3 5 0 0,0 3-64 0,3 1 0 15,-2 2-16-15,-7 10 0 0,1 2-352 0,6-6-64 16,-2 0-16-16,-5 9 0 0,2-3-128 0,6-7 0 16,0 2 0-16,-1 7 0 0,3-3 0 0,3-8 0 15,2 0 0-15,1-1 0 0,2-2 0 0,1-1 0 16,2-3 0-16,0 0 0 0,2-3 0 0,1-1 0 16,3-3 0-16,1-2 0 0,1-1 0 0,0-3 128 0,0-3-128 0,3-2 0 15,-1-2 128-15,3-3-128 16,0-1 0-16,2-3 128 0,1-3-128 0,2 0 0 15,2-1 0-15,-2 1 0 0,0 0 0 0,1 5 0 16,-4 2 0-16,-1 3 0 0,0 3 0 0,-3 3 0 0,-1 3 0 0,-2 2 0 16,-1 1-144-16,-1 3 144 0,-4 1 0 0,0 3 0 15,-3 0-144-15,-2 4 144 16,-2 3 0-16,-2 2-144 0,-4 0 144 0,-1 1-192 0,-2 0 192 16,1 2-192-16,-2-2 192 0,0 3 0 0,0 0-144 0,2-2 144 0,1-1 0 0,3-3 0 15,0-1 0-15,3-2 0 0,1-4-160 16,1-6 160-16,0 0 0 0,0 0-144 0,8 3 144 0,1-5-192 15,4-2 192-15,0-4-192 0,2-3 192 0,3-3 0 16,0-4 0-16,3 0 0 0,1-2 0 0,0-3 128 16,-1-2-128-16,0-1 128 0,-2 1-128 0,-3 2 0 15,0 1 0-15,-2 1 0 0,-2 3 0 0,-2 4 0 16,-2 2 0-16,-4 3 0 0,-1 3 0 0,0 1 144 16,-3 5-144-16,0 0 0 0,0 0 208 0,-6 2-64 15,1 3-16-15,-1 1 0 0,1 3-128 0,-2 3 0 16,0 1 0-16,2 2 128 0,2 0-128 0,-2 2 0 15,2-1 0-15,2 3 0 0,1-4 0 0,2 2-144 16,1-3 144-16,2-1 0 0,0-1-176 0,3 0 176 16,1-1-160-16,1 0 160 0,0-1-224 0,-1-1 48 15,1-1 16-15,-2-3 0 0,0 1 160 0,-2-2 0 0,-6-4-144 0,0 0 144 16,0 0 0-16,0 0 0 0,0 0 0 16,0 0 128-16,0 0 80 0,0 0 16 15,-5 5 0-15,-2-1 0 0,-2-1-32 0,-2 1 0 16,-1-1 0-16,0 0 0 0,0 1-192 0,0-1-128 0,0 0 128 0,-3 0-208 31,0 1-1104-31,3-2-224 0,2 0-32 0,4 0-10384 0,-1-1-2064 0</inkml:trace>
  <inkml:trace contextRef="#ctx0" brushRef="#br0" timeOffset="196905.24">7198 15618 8063 0,'0'0'352'0,"0"0"80"0,0 0-432 0,0 0 0 0,0 0 0 0,0 0 0 0,0 0 368 0,0 0-16 16,0 0 0-16,0 0 0 0,-9-6 48 0,9 6 16 16,0 0 0-16,-8-3 0 0,8 3 800 0,-10-1 176 15,10 1 16-15,-9 1 16 0,9-1 384 0,0 0 80 16,-10 3 16-16,10-3 0 0,-9 3 0 0,9-3 0 15,0 0 0-15,0 0 0 0,0 0-432 0,0 0-64 16,0 0-32-16,0 0 0 0,0 0-512 0,0 0-96 16,0 0-32-16,9-10 0 0,2-1-160 0,3 0-16 0,2-2-16 15,2 0 0-15,4-1-192 0,1 0-32 16,2-2-16-16,1 2 0 0,2 0-32 0,-2 1 0 0,0-2 0 0,0 4 0 16,-3 1-128-16,-2 3-16 0,-3 1-128 0,-1 2 192 15,-4 2-192-15,-2 2 0 0,-2 2 128 0,-3 1-128 16,1 3 0-16,-1 0 0 0,-2 3 0 0,0 1 0 15,1 1-208-15,-1 2-96 0,-2 0-16 0,2 1 0 32,-2-2-320-32,0 1-80 0,0 0-16 0,0-1 0 15,1-1-368-15,1-2-80 0,-4-9-16 0,0 0 0 0,0 0-400 16,0 0-64-16,0 0-32 0,0 0 0 0,7-3 400 16,-1-3 80-16,-4-2 0 0,1 0 16 0,-1-2 816 0,-1 0 144 0,-1-1 48 0,0 0 0 0,-1-1 416 0,0 0 96 15,-1 0 0-15,-1 1 16 0,0 1 528 0,-1 2 96 16,0 1 32-16,4 7 0 0,-4-4 416 0,4 4 64 15,-8-1 32-15,1 4 0 16,0 5-384-16,-3 4-80 0,0 3-16 0,0 4 0 0,-1 3-432 0,-1 3-80 16,-1 3-32-16,-1 2 0 0,0-1-176 0,1 3-48 15,0 2 0-15,0 0 0 0,1 0 64 0,3 2 0 16,1-2 0-16,2-1 0 0,-1-4-128 0,4 1-32 16,1-2 0-16,2-2 0 0,2-3-160 0,3-1 0 15,3-2 0-15,1-4 128 0,-2-2-128 0,3-3 0 16,2-1 0-16,2-3 128 15,-1-1-496-15,3-3-96 0,3-3-32 0,1-1 0 16,-1-3-1296-16,-1-3-272 0,2-2-48 0,0-2-8256 0,0-2-1632 0</inkml:trace>
  <inkml:trace contextRef="#ctx0" brushRef="#br0" timeOffset="197489.41">7738 16012 23039 0,'0'0'1024'0,"0"0"192"0,0 0-960 0,0 0-256 0,0 0 0 0,0 0 0 0,0 0 2144 0,0 0 384 16,0 0 80-16,0 0 16 0,-3 10-1376 0,0 1-272 15,-2 1-48-15,2 2-16 0,0 3-336 0,0-1-80 16,1 1-16-16,-1-1 0 0,1 1-192 0,0-2-32 15,-1-2-16-15,2 0 0 0,0-1-112 0,0-2 0 16,1-10-128-16,0 0 192 0,0 9 0 0,0-9 0 16,0 0 0-16,0 0 0 0,0 0 128 0,0 0 32 0,0 0 0 0,7-4 0 15,-1-4 0-15,2-2 0 0,-3-1 0 0,4-3 0 16,1-5-224-16,0 0-128 0,1 2 128 0,1 0-128 16,1 2 0-16,-1 3 0 0,-1 3 0 0,0 5 0 15,0-1 0-15,0 3 0 0,-2 3 0 0,-1 4 0 16,-1 0 0-16,-1 3 0 0,1 3 0 0,0 0-128 15,0 0 128-15,-1 2 0 16,-2 2 128-16,1 0-128 0,1-2 0 0,1-1 144 0,-2 0-144 0,1-2 0 16,-2 2 128-16,1-3-128 0,2-3 0 0,-7-6 0 15,8 5 0-15,-8-5 0 0,9 0 0 0,-1-2 0 16,-1-2 192-16,1-1-64 0,-1-4 0 0,1-1-128 0,0-1 192 16,1-3-64-16,-1-3 0 0,2-1-128 0,0-3 192 0,1 1-64 15,2 1 0-15,-2 2-128 16,-3 0 128-16,0 4-128 0,-1 3 0 0,0 2 0 0,-3 3 176 0,-4 5-176 15,0 0 160-15,0 0-160 0,0 0 160 0,0 0-160 16,9 9 160-16,-2 1-160 0,-2 1 128 0,0 0-128 16,-2 1 0-16,0 1 0 0,0 1 0 0,0-1 0 15,0-1 0-15,2 1-160 16,0-2-288-16,1-3-48 0,0 0-16 0,-6-8 0 31,10 6-1664-31,2-3-320 0,2-2-80 0,1-2-16 0,1-4-896 0,4-1-176 0</inkml:trace>
  <inkml:trace contextRef="#ctx0" brushRef="#br0" timeOffset="197819.38">8510 15936 13823 0,'0'0'1216'0,"0"0"-960"0,-6-6-256 0,-2 3 0 16,-1 2 3136-16,1 1 592 0,-2 3 112 0,0 2 32 15,0 0-1744-15,0 4-336 16,-3 1-80-16,0 1-16 0,-2 1-752 0,2 0-160 0,-1 1-16 0,2 2-16 16,1-1-240-16,2-1-64 0,-1-1 0 0,3 0 0 15,0 0-144-15,2 0-48 0,1-1 0 0,2 0 0 16,2-11-256-16,0 11 160 0,0-11-160 0,3 10 128 15,-3-10-128-15,8 6 0 0,-8-6 0 0,10 1 0 16,-1-3-176-16,0-3-16 0,1-1 0 0,-2-3 0 16,3-1 192-16,-1-1 0 0,0-1 0 0,0-2 128 0,-1-1-128 15,0 1 0-15,-1 0 128 0,-1 2-128 0,-3 2 160 0,-1 1-32 16,-3 9-128-16,0 0 192 0,4-8 192 0,-4 8 48 16,0 0 0-16,0 0 0 0,0 0-160 0,5 8-16 15,-2 1-16-15,1 0 0 0,0 0-240 0,-1 2 144 16,1 2-144-16,-1-1 128 0,0-1-128 0,2 0 0 15,-2-3 0-15,1 2 0 16,2 0 0-16,-1 0 0 0,-5-10 0 0,9 10 0 16,-1-2-672-16,0-3-16 0,1-1 0 0,0-3 0 15,-9-1-1792-15,13-4-352 0,-2 0-80 0,2-3-6992 0,-1-3-1392 0</inkml:trace>
  <inkml:trace contextRef="#ctx0" brushRef="#br0" timeOffset="198134.07">8674 15999 20607 0,'0'0'912'0,"0"0"192"0,-4-5-880 0,4 5-224 15,0 0 0-15,0 0 0 0,0 0 1664 0,0 0 272 0,-6 7 64 0,6-7 16 16,-1 11-864-16,1 0-192 0,3-1-16 0,1 0-16 16,1-2-224-16,3 1-64 0,-2 0 0 0,1-1 0 15,2-2 96-15,1 1 16 0,-1-3 0 0,1 0 0 16,0-1-176-16,0-1-48 0,-1-2 0 0,0 0 0 16,0-1-320-16,-1-1-64 15,-1-3-16-15,-7 5 0 16,6-8 16-16,-1 0 0 0,2 0 0 0,-1-1 0 0,-2-2-16 0,-1 1-128 15,-2 1 192-15,-1 0-64 0,0 9 0 0,-3-9-128 16,-1 1 192-16,4 8-64 0,-9-4 256 0,-1 4 64 16,-1 3 0-16,-2 3 0 0,-3 2 16 0,1 3 16 15,0 2 0-15,0 2 0 0,1 1-480 0,1 2 0 16,0 0 0-16,2 0 0 0,0 0 0 0,1 0 0 16,1-1 0-16,1 1 0 0,2-2 0 0,0-1 0 15,3-3 0-15,-1-1 0 16,2 0-560-16,1-1-208 0,1-10-32 0,2 9-16 15,-2-9-2640-15,0 0-512 0</inkml:trace>
  <inkml:trace contextRef="#ctx0" brushRef="#br0" timeOffset="198606.59">9045 15372 22335 0,'0'0'992'0,"0"0"208"0,4-8-960 0,1 0-240 16,-1-1 0-16,0 1 0 0,-1-2 1808 0,0 0 320 16,0 0 64-16,1 0 16 0,-1 0-352 0,0 1-80 15,0 2-16-15,-3 7 0 0,3-8-352 0,-3 8-80 16,4-7-16-16,-4 7 0 0,0 0-496 0,0 0-112 16,0 0 0-16,10 0-16 0,-10 0-304 0,11 7-48 15,-1 2-16-15,0 4 0 0,-1 3-80 0,0 5-32 16,0 2 0-16,0 6 0 0,-1 5 80 0,0 5 16 0,-1 1 0 15,1 3 0-15,0 0-80 0,-1 5-16 0,-1 6 0 0,-3 0 0 16,-1-1-16-16,0 0-16 0,-2 2 0 0,-3-3 0 16,-2-2-176-16,-5 0 160 0,-4-2-160 0,-3-3 160 15,-4-2-160-15,-3-2-224 0,-5-3 48 0,-4 0 16 32,-3-3-1536-32,-1-1-304 0,-5-1-64 0,-4-4-16 15,-5-4 608-15,-1-3 128 0,2-5 32 0,0 0-9888 0,2-3-1968 0</inkml:trace>
  <inkml:trace contextRef="#ctx0" brushRef="#br0" timeOffset="199125.61">7516 15274 13647 0,'0'0'592'0,"0"0"144"0,0 0-592 0,2-8-144 0,-2 8 0 0,4-8 0 16,-1 1 1552-16,-3 7 288 0,3-9 48 0,-2 1 16 15,0 0 48-15,-1 1 16 0,0-1 0 0,0 8 0 16,-1-9-368-16,0 1-64 0,-3 1 0 0,4 7-16 16,-5-8-496-16,-1 3-112 0,-1-1-16 0,-1 2 0 15,0 0-224-15,-1 3-48 0,0 0-16 0,-1 2 0 0,-1 1-96 0,-1 4 0 16,-2 1-16-16,-3 2 0 0,-1 5-192 0,-1 4-48 15,0 5 0-15,0 6 0 0,0 4-16 16,-1 7-16-16,0 5 0 0,0 5 0 0,0 6-80 0,3 4-16 16,1 3 0-16,3 0 0 0,2 2-128 0,4 1 0 15,1 0 0-15,5-2 0 0,3-1 0 0,4-3 0 16,1-1 0-16,3-6 0 0,0-2 0 0,3-5 0 16,2-3 0-16,2-2 0 0,2-2 0 0,1-3 0 15,1-7-224-15,1-3 80 16,2-4-1248-16,2-5-240 0,2-4-48 0,1-4-9760 0,3-4-1936 15</inkml:trace>
  <inkml:trace contextRef="#ctx0" brushRef="#br0" timeOffset="199897.12">9510 16259 4607 0,'0'0'400'0,"0"0"-400"0,0 0 0 0,0 0 0 16,0 0 2736-16,0 0 464 0,0 0 80 0,0 0 32 16,0 0-1264-16,0 0-240 15,0 0-48-15,0 0-16 0,0 0-112 0,7-4-32 0,-7 4 0 0,0 0 0 0,0 0-96 0,0 0-32 16,4-7 0-16,-4 7 0 0,0 0-256 0,0 0-48 16,0 0-16-16,0 0 0 0,0 0-320 0,0 0-64 15,0 0 0-15,0 0-16 0,0 0-160 0,0 0-16 16,0 0-16-16,0 0 0 0,0 0-160 0,0 0-16 15,0 0-16-15,-2 9 0 16,0 2-176-16,0 4-16 0,1 4-16 0,-3 2 0 0,2 2 16 0,1 2 0 16,1 3 0-16,-1-1 0 0,0 1-176 0,1 1 160 15,0 0-160-15,2 1 160 0,-1-4-160 0,0 0 0 0,0-2 0 16,3-1 128-16,-3-2-128 0,1-1 0 0,0-4 0 0,0-2 0 16,1 0 0-16,0-2 0 0,-1-3 0 0,-2-9 0 31,2 8-496-31,-2-8-80 0,0 0 0 0,0 0-16 15,0 0-2416-15,0 0-496 0,0 0-80 0</inkml:trace>
  <inkml:trace contextRef="#ctx0" brushRef="#br0" timeOffset="203919.67">10259 15573 12831 0,'0'0'576'0,"0"0"112"0,0 0-560 0,0 0-128 15,0 0 0-15,-7 0 0 0,0-1 1856 0,7 1 320 16,0 0 80-16,0 0 16 0,-8 0-224 0,8 0-64 16,0 0 0-16,0 0 0 0,0 0-576 0,0 0-128 15,0 0-32-15,0 0 0 0,0 0-496 0,0 0-112 16,9 0 0-16,2 1-16 0,1-1-112 0,4 0-32 16,2-1 0-16,4-1 0 0,4-2 32 0,1 0 0 0,2-1 0 0,1 1 0 15,0 1-240-15,2-1-32 0,0 0-16 0,-1 1 0 16,-2-1-224-16,-4 1 128 0,-2 0-128 0,-2 0 0 15,-5 0 0-15,-2 2-160 0,-5 0 0 0,-9 1 0 32,0 0-704-32,0 0-144 0,0 0-16 0,0 0-16 15,0 0-2128-15,-9 9-416 0</inkml:trace>
  <inkml:trace contextRef="#ctx0" brushRef="#br0" timeOffset="204155.91">10199 15786 23039 0,'0'0'2048'0,"-8"5"-1648"16,8-5-400-16,0 0 0 0,0 0 1040 0,0 0 128 16,0 0 32-16,7 8 0 0,2 0-208 0,3-3-32 15,3-2-16-15,1-1 0 0,0-2-208 0,3-1-32 16,2-1-16-16,2 0 0 0,2-2-64 0,3 1-16 16,0-1 0-16,2-2 0 0,0 1-192 0,-1-1-32 15,0 1-16-15,-3-1 0 0,-3 2-224 0,-2-1-144 16,-4 0 192-16,-3 0-192 15,-1 2-256-15,-3 1-176 0,-10 2-16 0,0 0-16 16,0 0-2576-16,0 0-512 0</inkml:trace>
  <inkml:trace contextRef="#ctx0" brushRef="#br0" timeOffset="205619.38">12139 14910 9215 0,'-7'-2'816'0,"7"2"-656"16,-8-3-160-16,8 3 0 0,-8-1 4720 0,8 1 912 16,0 0 176-16,0 0 32 0,0 0-3984 0,0 0-816 15,0 0-144-15,11 0-48 0,3-1-240 0,4 0-48 16,3-1-16-16,6-2 0 0,3 1 160 0,4-1 48 15,3-2 0-15,5 0 0 0,3-2-240 0,0 0-64 16,-2 0 0-16,-4 1 0 0,-4 0-176 0,-2 2-32 16,-2 0-16-16,-1 1 0 0,-6-1-96 0,-2 1 0 15,-4 0-128-15,-3 0 192 0,-4 1-192 0,-2 1 0 0,-9 2 128 16,0 0-128-16,0 0 0 0,0 0-256 0,0 0 48 0,0 0 16 31,0 0-576-31,-9 2-128 0,-2 0 0 0,-2 3-16 16,-1-2-1616-16,-2 1-320 0,0 2-64 0,-1 0-16 15,0 1-272-15,1 0-64 0</inkml:trace>
  <inkml:trace contextRef="#ctx0" brushRef="#br0" timeOffset="205824.36">12477 14888 19695 0,'0'0'864'0,"0"0"192"0,-8 2-848 0,8-2-208 0,-8 2 0 0,0 1 0 16,8-3 1856-16,-8 6 336 0,1-1 64 0,1 3 16 0,1 2-832 0,0 3-160 16,1 5-48-16,0 3 0 0,1 3-464 0,0 2-112 15,0 2-16-15,-1 0 0 0,1 1-64 0,1-1-32 16,0 0 0-16,-1-1 0 0,1 2-160 0,0 0-48 15,0-2 0-15,1 0 0 0,-2-4-144 0,2 0-48 16,0-3 0-16,0-6 0 0,0 0-144 0,1 2 0 16,-1-2 144-16,1 0-144 0,0-1 0 0,0-2 0 15,1-1-160-15,0 2 160 16,0-2-1904-16,1-2-272 0,-2-8-48 0,0 0-12480 0</inkml:trace>
  <inkml:trace contextRef="#ctx0" brushRef="#br0" timeOffset="206012.9">12605 15321 21183 0,'0'0'1888'0,"0"0"-1504"0,0 0-384 0,-2 8 0 15,-2-1 2544-15,1 3 432 0,-1 2 96 0,-1 3 0 16,1 1-1968-16,-1 3-400 0,1 1-64 0,0-1-32 16,0 1-224-16,0 1-32 0,-1-2-16 0,2-2 0 15,1 2-336-15,0-2 0 0,0-3 0 0,0-1 128 0,2-1-128 0,2-1-256 16,0-2 64-16,1 3-10304 15,-3-12-2064-15</inkml:trace>
  <inkml:trace contextRef="#ctx0" brushRef="#br0" timeOffset="206974.03">13662 15104 5519 0,'0'0'496'0,"0"0"-496"15,0 0 0-15,0 0 0 16,0 0 2544-16,0 0 400 0,0 0 96 0,4 6 16 0,-4-6-1008 0,0 0-208 15,0 0-48-15,0 0 0 0,7 1-576 0,-7-1-112 16,0 0-16-16,8-2-16 0,-3-1-176 0,-5 3-48 0,4-4 0 0,0-1 0 16,-2-1-160-16,0-1-48 0,-2 1 0 0,0-3 0 15,-1-1-96-15,-1 0-32 0,-1-1 0 0,-2 0 0 16,-1-2-16-16,-2 1-16 0,-1 0 0 16,-1 1 0-16,0 0-32 0,-3 2-16 0,0 1 0 0,-1 2 0 15,-3-1-96-15,1 3-16 0,-2 0 0 0,1 3 0 16,1 2-16-16,-1 3-16 0,1 0 0 0,-2 3 0 15,0 2-288-15,0 2 160 0,3 2-160 0,-2 1 128 16,3 1-128-16,2 2 0 0,1-1 0 0,2 1 0 16,5 1 0-16,-2-1 0 0,4 0-128 0,2-1 128 0,2 0 0 15,4-2 0-15,0-1 0 0,3-1 0 16,1-1 0-16,2-1 0 0,2-2 0 0,2-2 0 0,-3-1 0 0,2-2 0 16,2-3 0-16,-1-1 0 0,2-2 0 0,1-3 0 15,-3-3 0-15,3-2 128 0,-2-3-128 0,2-2 0 16,-1-5 144-16,-1-2-144 0,1-3 0 0,-2 0 0 15,0-5 0-15,-2 1 0 0,-1 0 0 0,-1-1 0 16,-1-1 0-16,0 1 0 0,-2-1 144 0,-3 5-144 0,-3 4 192 16,0 3-192-16,-2 2 352 0,-1 4-32 15,0 1-16-15,-2 3 0 0,-2 3 128 0,-1 2 16 0,1 1 16 0,4 4 0 16,-6 0-256-16,1 4-48 16,-1 1-16-16,1 3 0 0,-2 4-16 0,1 3 0 15,0 3 0-15,1 2 0 0,-1 0-128 0,2 2-192 16,1 1 32-16,0 1 16 0,3 1 144 0,-1 2 0 0,1-1 0 0,1 1 0 15,2 0 0-15,-1-1 0 16,1 0 0-16,0-3 0 0,2-1 0 0,-1-1 0 0,2-3 0 0,-1-1 0 16,1-3 0-16,0-1-128 0,1 0 128 0,3 3 0 15,0-4-608-15,0-3-32 16,-2-3-16-16,1-1 0 0,0-3-2208 0,0-1-432 16,0-3-96-16,-4 0 0 0</inkml:trace>
  <inkml:trace contextRef="#ctx0" brushRef="#br0" timeOffset="207791.81">13969 15076 4607 0,'0'0'400'0,"0"0"-400"15,3-5 0-15,0 1 0 0,-3 4 3520 0,5-6 608 16,-4 0 128-16,2-1 32 0,-1 1-1696 0,2 0-336 16,-2 1-64-16,1-1-16 15,-1 1-336-15,-2 5-80 0,0 0-16 0,4-5 0 16,-4 5-592-16,0 0-112 0,0 0-16 0,0 0-16 0,0 0-464 16,5 5-96-16,0 0 0 0,-2 3-16 0,-2 2-128 0,0 1-32 15,-2 2 0-15,0 2 0 0,0 2-96 0,0-1-32 16,0 1 0-16,-3-1 0 0,2 0-144 0,0-1 0 15,0 0 0-15,-1 1 0 0,0-2 0 0,2-1-144 16,0-2 0-16,0 3 0 16,0-3-1376-16,1-11-272 0,0 0-48 0,0 0-9008 0,0 0-1808 15</inkml:trace>
  <inkml:trace contextRef="#ctx0" brushRef="#br0" timeOffset="208091.06">14385 14734 16575 0,'0'0'1472'0,"2"-6"-1168"0,-1-1-304 0,-1 2 0 16,0 5 4064-16,0 0 752 0,0 0 160 0,0 0 16 16,0 0-3504-16,0 0-704 0,0 0-144 0,-5 7-16 15,-1 1-192-15,-2 6-48 0,-2 2 0 0,-3 5 0 16,-2 3-96-16,-2 3-32 0,1 2 0 0,-2 5 0 15,-2 3-112-15,0 1-16 0,1 3-128 0,-1 1 192 0,-1 1-16 0,1 1-16 16,0 1 0-16,1 0 0 0,-1-1-160 0,0-1 0 16,2-2 0-16,2-1 0 0,-1-3 0 0,3-1 128 15,1-4-128-15,0-3 0 0,1-1 0 0,1-4-320 16,0-2 48-16,-2 5 16 16,1-5-1856-16,5-5-352 0,0-4-80 0</inkml:trace>
  <inkml:trace contextRef="#ctx0" brushRef="#br0" timeOffset="208438.66">14371 15269 25791 0,'4'-17'2304'0,"0"7"-1856"0,0-1-448 0,1 4 0 0,1 1 2272 0,1 0 352 15,0 2 80-15,0-1 16 16,1 2-1568-16,0 1-320 0,-1 2-64 0,-1 0-16 15,2 3-432-15,-2 1-64 0,1 1-32 0,-2 3 0 16,1 4-224-16,-3 1 144 0,-1 0-144 0,-2 9 128 16,-2 0-128-16,-1 0 0 0,-4-2 0 0,-2 1 128 0,0 2-128 0,-2-1 0 15,0 0 0-15,-3 1-176 0,1-2 176 0,0 0 0 16,0-3 0-16,1 0 0 0,-3-3 0 0,3-1 0 16,1-3 160-16,1-1-160 0,4-3 512 0,0 0 0 15,6-7 0-15,0 0 0 0,0 0-144 0,6 5-32 16,-6-5 0-16,11 4 0 0,3-3-160 0,1-1-48 0,2-4 0 0,1 0 0 15,1-1-128-15,3-2 0 16,1-1 0-16,1 1 128 0,-2 1-416 0,0-2-96 16,0 1 0-16,0 0-16 15,-2 0-1440-15,2 0-272 0,-4-2-64 0,3 0-8864 16,0 1-1760-16</inkml:trace>
  <inkml:trace contextRef="#ctx0" brushRef="#br0" timeOffset="208787.67">15039 14723 23951 0,'3'-22'2128'0,"0"15"-1696"0,-2-3-432 0,0-2 0 0,1 0 1248 0,0-1 160 16,0 2 48-16,1-1 0 0,-1-1 80 0,1 0 0 15,0 1 16-15,1 3 0 0,0 2-208 0,-1 1-32 16,-3 6-16-16,0 0 0 0,0 0-320 0,0 0-64 16,7 1-16-16,0 3 0 0,-2 1-256 0,2 4-64 31,-1 2-16-31,2 3 0 0,0 4-112 0,-1 3 0 0,0 2-16 0,0 4 0 0,-1 5-176 0,1 3-16 16,-2 5-16-16,0 3 0 0,-1 3-96 0,-3 4-128 15,-3 0 176-15,-5 26-176 0,-3-6 160 0,5-33-160 16,-3 3 128-16,-3 3-128 0,-4 5 128 0,-4-2-128 0,-3 2 0 15,-1-2 128 1,-4-2-432-16,-26 35-80 0,4-19-32 0,8-9 0 16,1-10-1312-16,-1-4-272 0,-2-5-48 0,-2-3-10432 0,-1-2-2096 0</inkml:trace>
  <inkml:trace contextRef="#ctx0" brushRef="#br0" timeOffset="209445.6">13512 14602 8287 0,'0'0'736'0,"0"-7"-592"0,-1-2-144 0,1 0 0 0,-1 1 1280 0,2-1 240 0,-1 0 32 0,-1 2 16 15,0 0-1344-15,1-1-224 0,0 0-128 0,0 2 128 16,0-1 0-16,0 0 208 0,0 1 0 0,0 0 0 31,0 1 432-31,0-1 64 0,0 1 32 0,0 5 0 0,-1-6 400 0,1 6 80 0,-1-5 0 0,-1 0 16 16,2 5 96-16,0 0 16 0,-5-3 0 0,5 3 0 15,-5-2-256-15,-1 1-64 0,6 1 0 0,-6 1 0 0,-1 1-320 0,-1 0-80 16,-1 2-16-16,1 1 0 0,-1 3-128 0,-1 1-32 16,-2 2 0-16,-1 4 0 0,-1 4-48 0,2 3-16 15,-4 2 0-15,-1 5 0 0,0 2-32 16,0 6-16-16,-1 2 0 0,0 5 0 0,0 4-32 0,1 2-16 16,-2 4 0-16,1 3 0 0,1 3 0 0,3-1 0 15,0 2 0-15,3-2 0 0,0-2-144 0,5 2-16 16,1-4-128-16,2 18 192 0,3-10-64 0,3-7-128 15,2-4 176-15,2-5-176 16,4-5 144-16,3-4-144 0,1-4 0 0,4-2 144 0,2-2-144 0,2-2 0 16,2-4 0-16,5-3 0 15,5-6-1744-15,1-4-240 0,2-3-32 0,0-7-13344 0</inkml:trace>
  <inkml:trace contextRef="#ctx0" brushRef="#br0" timeOffset="209792.9">12929 16224 15663 0,'-16'-3'1392'0,"6"2"-1120"0,-2-2-272 0,0 2 0 16,-2-1-960-16,2 1-256 0</inkml:trace>
  <inkml:trace contextRef="#ctx0" brushRef="#br0" timeOffset="210390.97">12408 16227 15663 0,'-12'-1'688'0,"4"0"144"0,-2-1-656 0,1 0-176 0,1 0 0 0,-1 0 0 16,0 1 1520-16,0 0 272 0,-1 0 48 0,1 0 16 16,1 0-1152-16,-1 0-208 0,1 0-48 0,0 0-16 15,2 0 144-15,6 1 48 0,-9-3 0 0,9 3 0 16,-8-1 176-16,8 1 32 0,0 0 16 0,0 0 0 16,0 0-16-16,0 0 0 0,0 0 0 0,0 0 0 15,0 0-368-15,0 0-80 0,0 0 0 0,14 2-16 16,1 1-96-16,4-1-16 0,3 0 0 0,5-1 0 15,5 0 128-15,3-1 0 0,5 1 16 0,-1-2 0 0,1-1-80 16,3 0-32-16,3 0 0 0,6-1 0 16,2 1-160-16,6-1-128 0,4 0 192 0,2-2-192 0,1 0 128 15,2-1-128-15,1 0 0 0,6 0 0 16,6 2 0-16,0-1 0 0,-4 1 0 0,1-2 0 0,1 0 0 0,3-1 0 16,2 2 0-16,-3-1 0 0,-3 0 0 0,0-1 0 15,0 0 0-15,1 2 0 0,-1-1 128 0,-4 1-128 16,-6-1 144-16,-3 1-144 0,-1 1 224 0,-1-1-48 15,-1 0-16-15,-4-1 0 0,-5 1 32 0,-5-2 0 16,-3 0 0-16,-2 1 0 0,0-1-16 0,-3 2 0 16,-2-1 0-16,-1 2 0 0,-2-2-48 0,-2 1-128 15,-2-1 192-15,-2 2-64 0,-4-3 64 0,-4 3 16 0,-3 1 0 0,-1-1 0 16,-3 1-48-16,-2 0-16 0,-2 1 0 0,-2 0 0 16,-1 2-144-16,-8 0 128 0,8 0-128 0,-8 0 128 15,0 0-256-15,0 0-64 0,0 0-16 0,0 0 0 31,0 0-624-31,0 0-128 0,0 0-32 0,0 0 0 16,-10 7-1696-16,1 0-320 0,1-3-80 0</inkml:trace>
  <inkml:trace contextRef="#ctx0" brushRef="#br0" timeOffset="212676.63">13209 16496 2751 0,'0'0'128'0,"0"0"16"0,-7-2-144 0,7 2 0 16,-8-3 0-16,8 3 0 0,0 0 4736 0,0 0 896 0,0 0 192 16,0 0 48-16,0 0-3904 0,0 0-784 0,0 0-160 0,0 0-16 15,0 0-336-15,0 0-64 0,8-4-16 0,1 1 0 16,2 0 144-16,2 1 32 0,2 0 0 0,3 1 0 16,2 1-48-16,3 0 0 0,2-3 0 0,5-1 0 15,0 0-144-15,-1 1-16 0,2-3-16 0,1 0 0 16,0-1-192-16,1 3-32 0,0-1-16 0,1 2 0 15,-1-2-112-15,0 3-32 0,-1 1 0 0,-1 1 0 16,-2-2-160-16,-2 1 160 0,-2 0-160 0,-3 0 160 16,-3 0-160-16,-4-1 0 0,-4 1 144 0,-2 2-144 15,-9-1 0-15,0 0 0 0,0 0 0 0,0 0 0 16,0 0-464 0,0 0-64-16,0 0-16 0,0 0 0 0,-12 5-272 0,-1 0-48 15,-2 1-16-15,0-1 0 0,0 1-464 0,-3-2-80 16,0 1-32-16,1-1 0 0,-1-1 368 0,3 1 64 0,-1-1 0 0,2 0 16 15,0-1 368-15,2 1 64 0,2-1 0 16,0-2 16-16,0 0 560 0,2 0 0 0,1 0 0 0,7 0 0 0,-8 0 400 0,1 0 192 16,7 0 48-16,-7-1 0 0,7 1 256 0,0 0 48 15,-9-2 16-15,9 2 0 0,-8-3 112 0,8 3 16 16,-9 3 16-16,9-3 0 0,-7 4-272 0,0 1-48 16,3 4-16-16,-2 2 0 0,1 2-416 0,0 4-96 15,0 2 0-15,0 2-16 0,2 1-112 0,3 1-128 0,-1 2 176 0,1 0-176 31,1 1 192-31,2-2-192 0,1-1 192 0,-1 1-192 0,1-1 0 0,1-2 0 0,-1-2 0 0,2-2 0 16,-3 0 144-16,1-1-144 0,0-2 0 0,0-2 144 16,-1-2-144-16,0-2 0 0,-3-8 144 0,2 8-144 15,-2-8 144-15,0 0-144 0,0 0 192 0,0 0-192 16,0 0 256-16,-6 7-48 0,0-4-16 0,6-3 0 16,-10 0 240-16,-1 0 32 0,-1-1 16 0,-2-1 0 15,1-1-48-15,-1 1-16 0,0-1 0 0,-2 0 0 16,1-1-224-16,-1 1-64 0,1 1 0 0,-1 0 0 15,0 1-128-15,0-2 0 0,1 0 144 0,1 1-144 16,1 1-208-16,2 0-112 0,2 0-32 0,2 1 0 16,7 0-1728-1,0 0-352-15,0 0-64 0,0 0-13184 0</inkml:trace>
  <inkml:trace contextRef="#ctx0" brushRef="#br0" timeOffset="212959.94">13804 16843 34095 0,'0'0'3024'0,"0"0"-2416"0,-5-5-480 16,5 5-128-16,0 0 384 0,0 0 64 0,0 0 16 0,0 0 0 16,0 0 48-16,-4 10 16 0,1-1 0 0,-1 2 0 15,2 2-208-15,0 1-64 0,0 1 0 0,1 1 0 16,0 0 48-16,-1 1 0 0,-1-2 0 0,1 2 0 15,0-2-160-15,0 2-16 0,-2-2-128 0,1 0 192 16,0 1-192-16,-1-1 0 0,1-2 0 0,0-2 0 16,-1-1 0-16,1-1 0 0,3-9 0 0,-3 9 0 31,3-9-496-31,-5 8-80 0,5-8-32 0,0 0 0 0,0 0-2144 0,0 0-416 16,0 0-96-16,0 0 0 0</inkml:trace>
  <inkml:trace contextRef="#ctx0" brushRef="#br0" timeOffset="-211330.13">7441 17781 11679 0,'0'0'512'0,"0"0"128"0,-6-4-512 0,6 4-128 0,-8-3 0 0,8 3 0 15,-8-3 704-15,8 3 112 0,-6-4 16 0,6 4 16 0,-8-3-272 0,8 3-64 16,0 0-16-16,0 0 0 0,0 0 96 0,0 0 32 16,-4-1 0-16,0 0 0 0,4 1 176 0,0 0 32 15,-3 0 16-15,3 0 0 0,0 0-144 0,0 0-48 16,0 0 0-16,0 0 0 0,0 0-16 0,10 0-16 16,1-1 0-16,4 0 0 0,2-2-32 0,4 0 0 31,3-1 0-31,0-1 0 0,2 1 32 0,3-2 0 0,2 0 0 0,2 0 0 15,1 2-256-15,1 1-48 0,-1-1-16 0,1 2 0 16,2 0-96-16,-3 0-16 0,-2 0 0 0,-4 0 0 16,-2 0-192-16,-4 1 128 0,-5-1-128 0,-1 1 0 15,-4 1 128-15,-2 0-128 0,-2-1 0 0,-8 1 144 16,0 0-144-16,0 0 0 0,0 0 0 0,0 0 0 16,0 0-160-16,0 0-64 0,0 0-16 0,0 0 0 31,0 0-192-31,-8 5-32 0,-2 0-16 0,-2-2 0 0,-5 0-256 15,0 1-48-15,-3-1-16 0,-1 0 0 16,-2 0-208-16,-1 0-32 0,-2-3-16 0,3-1 0 16,0 1 304-16,1 0 64 0,0 0 16 0,1 0 0 0,1 0 512 0,3 1 160 0,1 0 0 0,3 1 0 0,1 0 0 0,1 0 192 15,2 1 0-15,2-1 0 0,7-2 480 0,-8 4 96 16,8-4 0-16,-6 8 16 0,2 1-80 0,2 2-32 16,0 1 0-16,0 3 0 0,1 3-336 0,1 0-64 15,3 0-16-15,-1 5 0 0,1 2-64 16,0 2-32-16,0-1 0 0,0 1 0 15,1-2-160-15,2-1 192 0,-1-1-192 0,1 1 192 0,-1 2-192 0,0-2 0 16,-1-2 144-16,-1-1-144 0,0 0 128 0,-2-1-128 16,-1-3 160-16,-1 0-160 0,-1-4 192 0,1-1-64 15,-1-2-128-15,-1-1 192 0,3-9 256 0,-7 7 64 0,1-1 0 16,-1-2 0-16,0 0 128 0,0-2 16 0,-1-1 16 0,-1-1 0 16,-1-1-96-16,0-1 0 0,-1-2-16 15,-2 1 0-15,-2-3-288 0,-1 1-48 0,0-2-16 0,1 1 0 16,-1-2-208-16,2 0 0 0,3 1 128 0,1-1-128 15,0 1 0-15,2 0-256 0,4-1 48 0,1 0 16 32,-1 2-1568-32,4 6-304 0,3-8-64 0</inkml:trace>
  <inkml:trace contextRef="#ctx0" brushRef="#br0" timeOffset="-211063.65">7881 18256 37775 0,'0'0'3360'0,"0"0"-2688"0,0 0-544 0,0 0-128 16,-7 2-272-16,7-2-96 0,0 0-16 0,-6 10 0 0,3 1 384 0,1 1 0 16,-1 2-144-16,2 3 144 0,1 0 0 0,0 4 0 15,-1 1 0-15,1-9 0 0,0 3 0 0,0 1 0 16,0 2 0-16,0 1 0 0,0 0 0 0,0-2 144 15,0 1-144-15,0 12 128 0,0-7-128 0,0-3 0 16,0-2 144-16,0-3-144 0,0-3 0 0,-2-2 144 16,0-1-144-16,2-10 0 15,-4 9-1184-15,1-1-352 0,3-8-64 0</inkml:trace>
  <inkml:trace contextRef="#ctx0" brushRef="#br0" timeOffset="-210702.1">8435 18141 35935 0,'0'0'1600'0,"0"0"320"0,-6-4-1536 15,6 4-384-15,0 0 0 0,0 0 0 0,0 0 0 0,0 0 0 16,10-3 0-16,2 2-128 0,1-1 128 0,3 2 0 0,1-1 0 0,2 0 128 15,2-1-128-15,1 0 0 16,0 0 0-16,1-2 0 16,0 0-768-16,0 0-160 0,0-1-32 0</inkml:trace>
  <inkml:trace contextRef="#ctx0" brushRef="#br0" timeOffset="-210513.08">8483 18309 28559 0,'-12'1'1264'0,"12"-1"272"16,-10 2-1232-16,2 0-304 0,8-2 0 0,0 0 0 0,0 0 1136 0,-5 4 160 0,5-4 48 0,0 0 0 16,0 0-784-16,0 0-160 0,7 7-16 0,4-4-16 15,2 0-112-15,3-3-32 0,4-2 0 0,3 1 0 16,2-1-64-16,4-1-16 0,3 0 0 0,1-1 0 16,2 1-784-16,1 0-144 0,1-1-48 0,0 1 0 15,1 0-1584-15,-1-1-320 0,-5 1-64 0</inkml:trace>
  <inkml:trace contextRef="#ctx0" brushRef="#br0" timeOffset="-209915.9">10696 17751 16575 0,'-3'-10'736'0,"3"10"160"0,-5-7-720 0,5 7-176 0,0 0 0 0,0 0 0 0,0 0 3648 16,0 0 704-16,0 0 144 0,-4 7 32 15,0 3-3472-15,-1 3-688 0,1 5-144 0,-2 0-32 16,0 3-192-16,-3 2 0 0,0 0 128 0,-2 3-128 0,-2-1 0 0,0 0 176 16,0 0-176-16,0-1 160 15,1-2-160-15,0-2 160 0,0-2-160 0,1-1 160 0,0-2-160 0,1-2 0 16,1-2 144-16,2-2-144 16,1-2 128-16,6-7-128 0,-6 4 160 0,6-4-160 0,0 0 256 0,0 0-64 15,-3-5 0-15,5-4 0 0,1-2 32 0,3-3 0 16,3-4 0-16,2-3 0 0,0-2-224 0,5-3 144 15,-1-5-144-15,4-1 128 0,-2 0-128 0,0 0 0 16,-1 1 0-16,1 2 128 0,-3 1-128 0,3 4 0 16,-9 2 144-16,2 5-144 0,-1 3 256 0,0 4 0 0,-5 4-16 15,-4 6 0-15,0 0 16 0,0 0 0 0,0 0 0 0,9 5 0 16,-2 3-64-16,-2 2 0 0,1 2 0 0,-4 3 0 16,1 2-192-16,1 1 0 0,0 1 128 0,0 1-128 15,0-1 0-15,-1 1 128 0,0 4-128 0,1 0 0 16,-1 0 128-16,0 0-128 0,-1-1 0 0,-1-1 0 15,1-2 128-15,-2-1-128 0,0-3 0 0,-2 1 0 16,0-2 128-16,1 1-128 16,0-3 0-16,0 0 144 0,0-2-144 0,0-1 0 0,1-10 0 0,0 0-176 31,-1 10-512-31,1-10-96 0,0 0-32 0,0 0 0 0,0 0-2448 16,0 0-480-16</inkml:trace>
  <inkml:trace contextRef="#ctx0" brushRef="#br0" timeOffset="-209679.66">10446 17811 16575 0,'-9'-10'1472'0,"2"5"-1168"16,1 1-304-16,6 4 0 0,0 0 3936 0,0 0 736 15,-1-8 128-15,1 8 48 16,6-7-4976-16,3 2-1008 0,2-1-192 0,3 1-32 0,2-1 976 0,5 2 192 0,2-1 32 0,5 1 16 15,2-1 144-15,0 0 0 16,1 1 0-16,1-2 0 0,-3 1 160 0,-1-1-32 16,1 1-128-16,-3 0 192 15,0 1-1024-15,-2 1-192 0,-2 0-64 0,0 3-10752 0</inkml:trace>
  <inkml:trace contextRef="#ctx0" brushRef="#br0" timeOffset="-209270.02">10394 18337 23039 0,'0'0'1024'0,"-9"0"192"0,1 0-960 0,0 1-256 16,8-1 0-16,-7 1 0 0,7-1 1184 0,-8 1 192 16,8-1 32-16,0 0 16 0,0 0-528 0,0 0-96 0,0 0-32 0,0 0 0 15,0 0-192-15,0 0-64 16,9 2 0-16,4-2 0 0,6-2 144 0,3 0 32 15,2-1 0-15,5 0 0 0,5-2-48 0,2 1-16 16,2-2 0-16,3 1 0 0,1-1-304 0,-4 0-64 16,-1-1-16-16,-5 1 0 0,-4 0-240 0,-1 1 128 15,-3 0-128-15,-3 2 0 0,-5 0 0 0,-1 1 0 16,-2 1 0-16,-1 4 0 16,-2 0-640-16,-2 0-64 0,-8-3 0 0,5 7-16 15,-3 2-2448-15,-2-9-480 0</inkml:trace>
  <inkml:trace contextRef="#ctx0" brushRef="#br0" timeOffset="-208924.88">10578 18558 33567 0,'0'0'1488'0,"0"0"304"0,0 0-1424 0,0 0-368 16,2-7 0-16,-2 7 0 0,6-6 0 0,4 3 128 15,1-1-128-15,2 2 0 0,0 1 0 0,3 0 144 16,1 1-144-16,-1 1 0 0,-3 1 240 0,-1 2-64 15,-1 0-16-15,-1 3 0 0,-2-1-160 0,-2 3 192 16,0 1-192-16,-3 2 192 0,-1 1-192 0,-2 5 0 16,-2 2 0-16,-2-1 128 0,-3 0-288 0,-3 1-64 15,-2-1-16-15,-1-1 0 0,-5 0 48 0,0 0 16 16,-3-1 0-16,3 1 0 0,2-1 176 0,0-1 0 16,3-2 0-16,6-7 0 0,2-1 192 0,-1 1 128 15,2-2 32-15,2 0 0 0,2-5 304 0,0 0 64 16,0 0 16-16,10 5 0 0,0-3-304 0,4-2-64 15,2-1-16-15,-3-1 0 0,2-1-112 0,3-2-32 16,1 1 0-16,2-1 0 0,1-1-208 0,2 1 128 16,2-1-128-16,22-3 0 0,-5 2 0 0,-2 1-288 0,-3 2 32 0,1 0 16 31,-2 1-1584-31,1 1-320 0,-1 0-64 0</inkml:trace>
  <inkml:trace contextRef="#ctx0" brushRef="#br0" timeOffset="-208468.49">11782 17337 33167 0,'0'0'1472'0,"-8"-3"304"15,2 0-1424-15,6 3-352 0,-10 1 0 0,0 2 0 0,-2 3 160 0,0 2-32 0,0 4-128 0,-2 4 192 16,-1 3-192-16,-2 3 0 0,0 4-192 0,-3 6 192 16,-3 4 0-16,-1 6 0 0,-2 5 0 0,1 4 0 15,-2-1 144-15,1 3-16 0,1 2 0 0,4 1 0 16,0 3 0-16,4-1-128 0,1 1 192 0,4 0-64 16,3-2-128-16,4-2 128 0,3-2-128 0,3-25 128 15,2 4-128-15,3 2 0 0,0 1 0 0,2 1 128 16,2-2-128-16,2-1 0 0,1-4 144 0,15 22-144 15,-2-14 0-15,1-7 0 0,2-8 0 0,0-5-192 16,-3-6-1472-16,4-5-288 0,2-4-64 0</inkml:trace>
  <inkml:trace contextRef="#ctx0" brushRef="#br0" timeOffset="-207867.72">12397 17850 21183 0,'0'0'1888'0,"0"0"-1504"0,0 0-384 0,2-8 0 15,-2 8 768-15,3-8 64 16,0 0 32-16,-1-1 0 0,-1 0-672 0,-1-1-192 0,-1-2 0 0,0 0 128 15,-3 0 224-15,0 0 48 0,-3-3 16 0,-3 1 0 16,1 1 160-16,-4 1 48 0,0 1 0 0,-1 1 0 16,-3 2 304-16,0 4 64 0,-4-1 16 0,1 5 0 15,-3 3-368-15,1 2-64 0,0 3 0 0,-1 3-16 16,1 1-240-16,1 4-64 0,1 1 0 0,2 1 0 0,-1 1-256 0,5 0 128 16,0 0-128-16,4-2 0 0,3 1 0 0,2-2 0 15,3 1 0-15,3-1 0 0,3 1 0 0,2-2 0 16,3-1 0-16,2-3-144 0,2-2 144 0,1 0 0 15,1-3 0-15,1-3 0 0,3-3 224 0,1-1-32 16,2-2 0-16,0-5 0 0,-1-2 32 0,1-4 0 16,-1-5 0-16,1-1 0 0,0 0-32 0,-2-3 0 15,0-3 0-15,0-3 0 0,2-1-16 0,-3-5-16 16,-3-1 0-16,0-1 0 0,-3-1 16 0,-1 1 0 16,-3 1 0-16,-3 2 0 0,0 3 32 0,-2 5 16 15,1 7 0-15,-3 3 0 0,-3 4 128 0,0 3 32 16,1 9 0-16,0 0 0 0,-4-4 0 0,4 4 0 0,0 0 0 15,-7 4 0-15,-1 2-384 0,0 4 0 16,-1 3 0-16,1 5 128 0,-2 2-128 0,0 4 0 0,0 2 0 0,1 1-128 16,1 2 128-16,3 2 0 0,-2 2 0 0,3-1 0 15,1-3 0-15,0 1 0 0,2 0 0 0,2-2 0 16,2-1 0-16,1-1 0 0,2-3 0 0,2 0 0 16,-1-2-192-16,2-2 64 0,-2-2 0 0,2-3 0 15,1-2-1520 1,1-1-288-16,0-4-64 0</inkml:trace>
  <inkml:trace contextRef="#ctx0" brushRef="#br0" timeOffset="-207664.37">12736 17688 29375 0,'0'0'1296'0,"-6"-5"272"0,2 0-1248 31,4 5-320-31,0 0 0 0,0 0 0 0,0 0 880 0,0 0 112 0,0 0 32 0,0 0 0 16,-4 10-384-16,3 1-64 0,-1 0 0 0,2 2-16 0,0 3-64 0,0 1-16 0,0 2 0 0,-1 1 0 15,0 0-80-15,0 1-16 0,-1-2 0 0,-1 1 0 16,1 2-240-16,0-1-144 0,-1-3 160 0,-1-1-160 16,0 0 0-16,-1-2 0 15,-1-2-128-15,2-1 128 16,-1-2-1024-16,2-2-80 0,3-8-32 0</inkml:trace>
  <inkml:trace contextRef="#ctx0" brushRef="#br0" timeOffset="-207254.55">12046 18346 10127 0,'-11'-1'448'0,"11"1"96"0,-9-1-544 0,1 0 0 0,8 1 0 0,-7-1 0 0,7 1 3328 0,0 0 576 15,0 0 96-15,0 0 32 0,0 0-2368 0,0 0-480 16,0 0-96-16,0 0 0 0,12-4-352 0,3 2-64 16,4 0-16-16,4-1 0 15,3-1 144-15,-9 2 32 0,3-1 0 0,5-2 0 0,6 1-96 0,5 1-16 16,5-1 0-16,3 1 0 0,2 0-240 0,39-5-48 0,-14 1-16 0,-6 2 0 15,-2-1-112-15,-5 3-32 0,-1 1 0 0,-2 1 0 16,-3 1-96-16,-6-1-32 0,-5-1 0 16,-5 0 0-16,-4 0-144 0,-4 1 0 15,-4 0 0-15,-4 1 0 0,-5 0 128 0,-3 0-128 0,-12 0 0 0,0 0 128 32,0 0-432-32,0 0-80 0,0 0-32 0,0 0 0 15,-8 6-560-15,-5 0-112 16,-1 1-32-16,-3 2 0 0,-1-1-2160 0,-3 2-432 0</inkml:trace>
  <inkml:trace contextRef="#ctx0" brushRef="#br0" timeOffset="-206892.49">12486 18668 26719 0,'-10'-4'2368'0,"10"4"-1888"0,-7-5-480 0,7 5 0 0,-5-5 1168 0,5 5 144 16,-1-8 32-16,2 1 0 0,2-1-576 0,4 0-128 15,2-1 0-15,2 1-16 0,1-3-208 0,2 1-32 16,-2 0-16-16,2 0 0 0,1 1 32 0,-1 1 16 16,-1 1 0-16,0 2 0 0,1 2 96 0,-2 2 32 15,-1 1 0-15,-2 3 0 0,-9-3-176 0,7 9-48 0,-2 1 0 0,-4 2 0 0,-3 1-192 0,-4 4-128 16,-2 0 160-16,-2 3-160 0,-3 2 0 0,0-1 0 0,-1-2 0 0,-1 0 0 16,1 0 128-16,0 0-128 0,0-2 0 0,0 0 0 15,3-2 0-15,1 0 0 0,2-3 0 0,3-1 0 16,0-2 0-16,5-9 0 0,2 8 0 0,-2-8 0 15,8 7 256-15,2-3-32 0,1 0-16 0,1-4 0 16,2-3 32-16,2-1 0 16,3-3 0-16,3 0 0 15,3-3-96-15,1 0-16 0,0 0 0 0,2 0 0 16,-1 1-288-16,1 1-64 0,-2 0-16 0,-1 0 0 31,-2 0-560-31,-1 2-112 0,-2-1-32 0,-1 1 0 0,0-2-1488 16,-3 0-288-16,0 1-64 0</inkml:trace>
  <inkml:trace contextRef="#ctx0" brushRef="#br0" timeOffset="-206405.75">13057 17301 22111 0,'0'0'1968'0,"0"0"-1584"0,0-8-384 0,0 8 0 0,0 0 2192 0,0 0 368 16,1-6 64-16,-1 6 0 0,0 0-1920 16,0 0-400-16,0 0-80 0,0 0-16 0,9 3-32 0,0 2-16 15,-3 2 0-15,3 3 0 16,2 1 144-16,0 3 16 0,-2 3 16 0,2 3 0 0,1 3 128 0,2 3 32 16,0 4 0-16,2 4 0 0,-1 4-144 0,0 5-32 15,-1 3 0-15,-2 4 0 0,-1 2-64 0,-3 3 0 16,-4 1-16-16,-1 1 0 15,-3 0-80-15,-2 0-16 0,-2 1 0 0,-2-2 0 0,0-2-16 0,-2-4-128 16,-1-3 192-16,5-21-64 0,-3 1-128 0,-1 3 128 16,0 0-128-16,-2-1 128 0,-2 0-128 0,0-2 128 15,-2 0-128-15,-10 17 128 0,3-12-400 0,3-7-96 16,0-5-16-16,3-5 0 16,-1-3-1984-16,2-2-384 0,1-3-96 0</inkml:trace>
  <inkml:trace contextRef="#ctx0" brushRef="#br0" timeOffset="-205931.46">13535 17345 26079 0,'0'-12'1152'0,"0"4"256"0,1 0-1136 0,-1 8-272 15,3-9 0-15,-1 1 0 0,-2 8 336 0,0 0 16 0,0 0 0 16,0 0 0-16,0 0 96 0,0 0 32 16,0 0 0-16,0 0 0 0,-6 10-208 0,0 2-32 15,-2 1-16-15,-1 2 0 16,-1 1 96-16,-1 0 32 0,0 0 0 0,0 0 0 0,-1 2-160 0,1-1-16 0,0 0-16 0,1-1 0 16,0 0 0-16,3-1 0 0,1 0 0 0,2-3 0 15,1-1 96-15,1-1 32 0,5-2 0 0,0 0 0 16,2 0 48-16,3-3 16 0,2 0 0 0,2-1 0 15,2 0 96-15,2 0 0 0,0-2 16 0,3 1 0 0,2-3-176 0,1 0-32 16,-1-1-16-16,1 0 0 16,-1 0-240-16,1-1-256 0,-1-2 48 0,0 0 16 15,-2-3-1792-15,3 2-336 0,-3-2-80 16,0 1-11392-16</inkml:trace>
  <inkml:trace contextRef="#ctx0" brushRef="#br0" timeOffset="-205709.93">13773 17441 21183 0,'-9'-6'1888'0,"3"3"-1504"16,-2-2-384-16,0 2 0 0,8 3 1920 0,-8-2 304 0,1 1 64 0,7 1 16 16,-8 0-992-16,8 0-192 15,-8 4-32-15,3 5-16 0,2 2-656 0,-1 3-128 0,1 3-32 0,1 3 0 16,0 2 80-16,-1 1 16 16,1 2 0-16,0 1 0 0,1 3-32 0,-1-1-16 0,1-1 0 0,-3-2 0 15,2-2-112-15,-1 2-32 16,1-3 0-16,-2 0 0 0,1-3-160 0,1 1 0 0,-2-3 0 0,2-2 0 31,0-1-784-31,0-1-144 0,0-2-32 0</inkml:trace>
  <inkml:trace contextRef="#ctx0" brushRef="#br0" timeOffset="-204731.51">15383 17607 30927 0,'0'0'1360'0,"0"0"304"0,0 0-1344 16,0 0-320-16,1-8 0 0,-1 8 0 0,7-5 864 0,4 0 96 0,2 3 32 0,4 0 0 31,3 1-1360-31,3 0-272 0,1-1-48 0,4 2-16 0,4 0 912 0,0 0 176 0,0 0 48 0,-2 2 0 16,-2-1-176-16,-1-1-16 0,-3 0-16 0,-1 0 0 15,-2-1-224-15,-2-1-192 0,-1 1 48 0,-2 0 0 16,-4 0-2224-16,-1 1-448 0,-11 0-96 0</inkml:trace>
  <inkml:trace contextRef="#ctx0" brushRef="#br0" timeOffset="-204541.08">15415 17815 24879 0,'0'0'2208'0,"0"0"-1760"16,0 0-448-16,0 0 0 0,0 0 1328 0,7 7 176 15,2 0 32-15,3-2 16 0,4 0-1168 0,3-1-256 16,2 0-128-16,4-1 160 0,3-1 192 0,0-1 32 0,1-1 16 0,2-1 0 16,-3-1-400-16,1-1 0 15,-5-1 0-15,1-1 0 16,0-3-1024-16,-1 0-272 0,-3 1-64 0,-3-3-11568 0</inkml:trace>
  <inkml:trace contextRef="#ctx0" brushRef="#br0" timeOffset="-204162.35">15714 17411 29087 0,'-17'-7'1280'0,"7"4"272"0,1 0-1232 0,0 1-320 0,1 0 0 0,0 4 0 16,8-2 0-16,-8 5 0 0,2 2 128 0,1 0-128 0,1 3 160 0,2 2-32 15,-1 2 0-15,4 0 0 0,4 1-128 0,0 1 0 16,3-1 0-16,2 0 0 0,2 1 0 0,2-1 192 31,3-3-64-31,-2 0 0 0,3-2 240 0,1-1 32 0,1-1 16 0,2-2 0 0,0-1-32 0,3-3-16 16,1-1 0-16,0-1 0 0,1 0-96 0,-1-2-16 15,-2-1 0-15,0-1 0 0,-5 1-80 0,-1 1-32 0,-3 0 0 0,-3 2 0 16,-12 0 112-16,0 0 0 0,0 0 16 0,0 0 0 16,0 0 240-16,4 8 32 15,-5 1 16-15,-7 2 0 0,-3 4-176 0,-4 2-48 16,-5 3 0-16,-2 2 0 0,-4 2-144 0,0 5-48 0,0 0 0 0,-3 3 0 15,0 0-16-15,2 2-128 0,-1 0 192 0,3-2-64 16,0-1-128-16,1-2 0 16,2-3 0-16,1-2 0 0,1-1 0 0,3-2 0 0,3-2 0 0,2-2 0 15,2-2-368 1,4-2-144-16,1-2-48 0,5-2 0 0,2-1-2704 16,6-4-560-16</inkml:trace>
  <inkml:trace contextRef="#ctx0" brushRef="#br0" timeOffset="-203516.55">17372 17227 23951 0,'3'-13'1056'0,"2"5"224"0,0 0-1024 0,1-1-256 0,-1 1 0 0,-5 8 0 15,5-5 1856-15,-5 5 304 16,0 0 64-16,0 0 16 0,0 0-1104 0,-4 7-224 0,-1 3-32 0,-4 3-16 16,-2 4-480-16,-1 2-80 0,-1-1-32 0,-3 3 0 15,-1 1-112-15,0 0-32 0,0-1 0 0,0 1 0 16,1-1-128-16,0 0 0 0,1-1 0 0,1-2 0 0,-1 2 0 16,3-2 0-16,1-2 0 0,1-1 0 0,0-2 0 0,3-2 128 31,0-4-128-31,7-7 0 0,-5 7 128 0,5-7-128 15,0 0 128-15,0 0-128 0,0 0 192 0,0 0-64 16,0 0 0-16,8-12 0 0,2-2 64 0,2-4 0 16,4-3 0-16,1-2 0 0,1-1-192 0,3-3 0 15,1 0 0-15,1-1 0 0,0 0 0 0,-1 1 0 16,-2 3 0-16,-2 3 0 0,-3 4 0 0,-1 2 128 16,-2 4-128-16,-3 4 0 0,-9 7 320 0,0 0-32 0,0 0 0 0,0 0 0 15,0 0 96-15,7 9 32 16,-4 2 0-16,-1 2 0 0,-2 1-256 0,-2 1-160 15,-1 1 192-15,1 1-192 0,-2 2 192 0,1 1-192 0,0 0 192 0,-1 0-192 16,1-1 0-16,1 2 0 16,1 1 0-16,1 0 0 0,2-1 0 0,0-1 0 0,-1-1 0 15,3-2 0-15,0-1 128 0,1-3-128 0,1-2 0 16,1-1 0-16,-2-1 0 0,2-2 0 0,-7-7 0 0,10 6 0 31,-2-4-608-31,1-3-32 0,0-2 0 0,0-3 0 16,-2-2-1408-16,2-2-272 0,0-2-64 0,-3-2-12592 0</inkml:trace>
  <inkml:trace contextRef="#ctx0" brushRef="#br0" timeOffset="-203327.41">17091 17201 16575 0,'-9'-7'736'0,"9"7"160"0,-5-9-720 0,5 9-176 15,0 0 0-15,5-6 0 0,1 0 3504 0,4 3 656 0,2 0 144 0,5 1 32 16,3-1-3376-16,4 2-688 15,4 0-128-15,3 0-16 0,2 0 96 0,1 0 32 16,-1-1 0-16,3 1 0 16,0-1-576-16,0 0-96 0,0-1-32 0,-3 0 0 15,-4-1-1984-15,-3 2-384 0,-1-1-96 0</inkml:trace>
  <inkml:trace contextRef="#ctx0" brushRef="#br0" timeOffset="-202744.71">17929 17378 1839 0,'0'0'160'0,"0"0"-160"15,10 4 0-15,0 1 0 0,-1-3 5264 0,1 1 1024 16,0-2 208-16,-10-1 32 0,9-1-4224 0,-9 1-832 16,10-1-192-16,-1-2-16 0,-9 3-272 0,7-8-48 15,-1-1-16-15,-2 1 0 0,-1-1-96 0,-1-1-32 16,-2-1 0-16,0-1 0 0,-1 0-160 0,-2 0-16 15,-1-2-16-15,0 1 0 0,-3 0-128 0,-1 1-32 16,-2 0 0-16,-2 2 0 0,-3 1-96 0,-2 1-32 16,-1 2 0-16,-3 1 0 0,-3 2-192 0,-2 1-128 15,0 2 128-15,1 3-128 0,-1 2 0 0,1 1 0 16,1 3 0-16,2 2 0 0,1 1 0 0,3 1 0 0,2 2 0 0,2 0 0 16,3 1-128-16,2 1 128 0,3-2-128 0,3 1 128 15,1-1-128-15,2-2 128 16,3 1-128-16,1-2 128 0,2-1-128 0,3-1 128 15,2-2-128-15,1-1 128 0,1-4-144 0,4 1 144 0,1-2-160 0,3-2 160 16,1-2 0-16,2-2 0 0,1-1-128 16,0-3 128-16,2-3 0 0,-1-2 0 0,-1-4 0 0,-1-2 0 15,-1-5 0-15,-1-2 0 0,-3-5 0 0,-3-1 160 16,-2-1-160-16,-1-1 128 0,-1-1-128 0,-2 2 128 16,-1 2-128-16,-2 2 160 0,-1-2-160 0,-3 5 160 0,-2 6-160 0,-1 2 0 15,0 1 0-15,-1 5 0 0,-2 2 288 0,0 3-32 16,3 7 0-16,-7-5 0 0,0 3 16 0,7 2 0 15,-8 2 0-15,-1 5 0 16,0 2-272-16,0 3 0 0,0 1 128 0,-1 4-128 0,1 1 0 0,0 4 0 16,1 2 0-16,-1 2 0 0,3 1 0 0,1 2 0 15,4 1 0-15,2-2-144 0,1 2 144 0,3-3 0 16,-1-1 0-16,3-2 0 0,1 0 0 0,0-4 0 16,0-3 0-16,0-1 0 0,-1-4-224 0,2-1-16 0,0-2 0 15,0-3 0 1,0-1-1536-16,1-3-304 0,-2-2-64 0,2-1-16 15,1-1-1040-15,0-3-192 0</inkml:trace>
  <inkml:trace contextRef="#ctx0" brushRef="#br0" timeOffset="-201503.02">16217 17621 14735 0,'0'0'640'16,"0"0"160"-16,-8-2-640 0,8 2-160 0,-7-2 0 0,7 2 0 15,0 0 1376-15,0 0 240 0,0 0 48 0,0 0 16 16,0 0-1104-16,0 0-240 0,0 0-32 0,0 0-16 15,0 0 320-15,10 0 64 16,2-1 16-16,2-1 0 0,3-1 176 0,0 1 32 0,2-1 16 0,2-1 0 0,0 1-48 0,0 1-16 16,-1 0 0-16,-1 1 0 0,-2-1-496 0,-2 1-96 15,-3 0-32-15,0 0 0 0,-3 0-224 0,-9 1 128 16,10 0-128-16,-10 0 0 0,0 0 0 0,0 0 0 16,0 0 0-16,0 0 0 0,0 0 0 0,0 0-208 15,-7-3 16-15,1 2 0 16,-3 0-48-16,0-1 0 0,0 2 0 0,1 0 0 0,-1 0 240 0,-1 2 0 15,0-1-160-15,0 1 160 0,-1-1 0 0,1 1 0 0,0 1 0 0,1 3 0 16,0 1 0-16,0 1 0 0,0 1 128 0,2 2-128 16,2 1 0-16,0 4 128 15,0 0-128-15,3 2 0 0,-5 2 144 0,3-1-144 16,0 2 160-16,2 0-160 0,1 1 176 0,1 0-176 0,0 0 192 0,1-1-192 31,1 1 176-31,1 0-176 0,-1-1 160 0,0-1-160 0,0-3 128 0,0 0-128 0,2-3 0 16,-4-2 0-16,1-1 160 0,-1-2-160 0,0-9 160 15,0 0-160-15,0 9 192 0,0-9-48 16,-3 8-16-16,3-8 0 0,0 0 96 0,-7 5 16 0,0-3 0 0,7-2 0 16,-8 0 144-16,1-1 16 0,-1-2 16 31,1 1 0-31,-2-2-192 0,2 1-32 0,-2 0-16 0,1-2 0 0,-1 1-176 0,1 0 0 16,0-2 0-16,1 1 0 15,-3-2-688-15,2 1-64 0,-1-1-16 0</inkml:trace>
  <inkml:trace contextRef="#ctx0" brushRef="#br0" timeOffset="-201328.33">16582 17796 31327 0,'0'0'2784'16,"0"0"-2224"-16,0 0-560 0,0 0 0 0,0 0 176 0,0 0-176 15,0 0 160-15,0 0-160 0,0 0 0 0,11 0 0 16,-1 1-176-16,0-1 176 16,-10 0-480-16,0 0 32 0,10 1 0 0,-1 0 0 15,-9-1-576-15,0 0-128 0,10 0 0 0,-10 0-6912 0,10 1-1392 0</inkml:trace>
  <inkml:trace contextRef="#ctx0" brushRef="#br0" timeOffset="-201172.21">16589 17856 11967 0,'-9'0'1072'0,"1"3"-864"0,1-1-208 0,7-2 0 15,-7 2 2752-15,7-2 512 0,0 0 112 0,0 0 16 16,0 0-1872-16,0 0-368 0,0 0-80 0,0 0-16 16,0 0-608-16,8 2-112 0,3-2-16 0,1 0-16 0,0-1-160 0,1 0-16 15,0 0-128-15,0 0 192 0,-1-1-448 0,0 1-80 16,1-2-32-16,-1 1-12368 16</inkml:trace>
  <inkml:trace contextRef="#ctx0" brushRef="#br0" timeOffset="-200156.62">18288 17383 21183 0,'0'0'944'0,"0"0"192"0,0-7-912 0,0 7-224 0,2-8 0 0,-2 8 0 0,2-7 1360 0,-2 7 240 15,0 0 32-15,0 0 16 0,0 0-624 0,0 0-112 16,6-5-16-16,-6 5-16 15,0 0-128-15,0 0-32 0,8 5 0 0,-2 2 0 16,-3 1-256-16,0 2-48 0,-1 0-16 0,2 2 0 0,0 1-144 0,0 2-48 16,0 2 0-16,-1 0 0 0,0 1-208 0,1 0 128 15,-3-2-128-15,0 1 0 0,0-3-144 0,-1-1-128 16,-2-1-32-16,1-1-9952 31,-3 0-2000-31</inkml:trace>
  <inkml:trace contextRef="#ctx0" brushRef="#br0" timeOffset="-199487.83">17271 17858 18303 0,'0'0'816'0,"0"0"160"0,0 0-784 0,0 0-192 16,0 0 0-16,0 0 0 0,-8-3 528 0,8 3 64 15,0 0 16-15,0 0 0 0,0 0 432 0,0 0 96 0,-6-2 16 0,6 2 0 16,0 0-192-16,0 0-16 15,0 0-16-15,0 0 0 0,0 0-160 0,0 0-48 16,0 0 0-16,0 0 0 0,10-2-256 0,2 1-48 0,1 0-16 0,4 0 0 16,5 0-16-16,6-1-16 0,5 1 0 0,4-1 0 15,4 0 96-15,2-4 32 0,0-1 0 0,5 0 0 16,6 1-32-16,7 0 0 0,6 2 0 0,1-2 0 16,-1-2-144-16,1 2-16 15,3-1-16-15,2 3 0 0,4 2-96 0,-2-1 0 0,-4 0-16 0,-4 1 0 16,-4 0-176-16,0 1 0 0,-1 0 0 0,-1 1 0 0,-5 2 0 15,-3-2 0-15,-5-2 128 0,-9 0-128 0,-7 0 0 0,-6 0 160 16,-2-1-160-16,-7-1 160 0,-4 1-160 0,-2 1 192 16,-4 0-192-16,-7 2 192 0,0 0-192 0,0 0 0 15,0 0 0-15,0 0 0 16,-7-7 0-16,0 3-176 16,-2-1 16-16,-1 3 0 15,1 2-336-15,-1 0-64 0,-1 1-16 0,0 1 0 16,0 2-496-16,-1-1-96 0,1 1-32 0,0 1 0 15,0 0-1936-15,0 1-400 0,-6 2-80 0,2-1-16 0</inkml:trace>
  <inkml:trace contextRef="#ctx0" brushRef="#br0" timeOffset="-198293.86">16491 17814 5519 0,'0'0'496'0,"0"0"-496"0,0 0 0 0,0 0 0 0,0 0 1728 16,0 0 240-16,0 0 48 0,0 0 16 0,0 0-992 15,0 0-192-15,0 0-32 0,0 0-16 0,0 0 144 0,0 0 16 16,0 0 16-16,0 0 0 16,0 0-96-16,0 0-32 0,0 0 0 0,0 0 0 0,0 0-176 0,0 0-32 15,0 0-16-15,0 0 0 0,4 3-112 0,3-1 0 16,0 0-16-16,0 0 0 0,1 1-32 0,2-2 0 0,2-1 0 0,2 0 0 16,13-4 0-16,-3 1 0 15,-2 0 0-15,-1 0 0 0,-1-1-80 0,1 1-32 0,-2 0 0 0,-1 0 0 16,-3 1-192-16,0 1-32 15,-1 1-128-15,0 0 192 0,-4 0-192 0,0 0 144 16,-10 0-144-16,9 0 128 0,-9 0-128 0,0 0 0 0,0 0 144 0,0 0-144 16,0 0 0-16,0 0-192 15,0 0 32-15,0 0 0 16,0 0-368-16,0 0-80 0,0 0-16 0,0 0 0 16,-8 9-832-16,0-1-160 0,0-2-48 0,-1-1-9520 0</inkml:trace>
  <inkml:trace contextRef="#ctx0" brushRef="#br0" timeOffset="-197979.69">16517 17957 20783 0,'0'0'912'0,"-7"0"208"0,-1-2-896 0,8 2-224 15,0 0 0-15,0 0 0 0,0 0 144 0,0 0-16 16,0 0 0-16,0 0 0 0,0 0 224 0,0 0 32 15,0 0 16-15,0 0 0 0,0 0-48 0,12 2-16 16,-1-2 0-16,2-2 0 0,1 0 160 0,2 0 16 16,2 0 16-16,-1-1 0 0,2-1 128 0,2 1 32 0,0-3 0 0,2 1 0 15,-1-2-304-15,0 2-64 0,-1-1-16 16,-1 3 0-16,-1 0-176 0,-1 1-128 16,-3-1 144-16,-1 2-144 0,-3 0 0 0,-3 1 0 0,-8 0-208 0,0 0 64 31,0 0-416-31,0 0-80 0,0 0 0 0,0 0-16 15,0 0-1504-15,-2 9-288 0,-4 2-64 0,-4-1-16 0</inkml:trace>
  <inkml:trace contextRef="#ctx0" brushRef="#br0" timeOffset="-197191.45">17918 18311 19343 0,'0'0'1728'0,"0"0"-1392"0,-8-2-336 0,8 2 0 0,0 0 464 0,-8-3 32 16,8 3 0-16,0 0 0 0,0 0 576 0,0 0 112 15,0 0 32-15,0 0 0 0,4-7-272 0,1 1-48 16,2 1-16-16,3 0 0 0,2 0-160 0,0 0-16 31,0 0-16-31,0 0 0 0,1 0-96 0,-1 1-16 0,-1 0 0 0,-1 1 0 0,0 1 0 0,1 2-16 31,-3 1 0-31,-8-1 0 0,8 4-304 0,-2 2-48 0,-1 1-16 0,-3 2 0 0,-2 2-192 0,-1 1 128 16,-2 2-128-16,0 1 0 0,-2 1 128 0,-1 2-128 0,0-1 0 0,2-8 0 16,0 2 0-16,-2 2 128 15,2-1-128-15,0 0 0 0,-2-1 0 0,2 0 128 0,0-1-128 0,-3 5 0 16,2-5 0-16,5-10 0 16,0 0 0-16,0 0 0 0,-1 9 128 0,1-9-128 15,0 0 0-15,8 5 0 0,-8-5 224 0,12 4-48 16,0-2-16-16,1 0 0 0,0 0-16 0,1 0 0 15,-1 1 0-15,0 0 0 0,0 1-144 0,-2 2 160 0,-1-1-160 0,0 2 160 16,-4-1-160-16,-1 3 128 0,-1 0-128 16,0 0 128-16,-3 0-128 0,-1-1 160 0,-1 2-160 15,-1 0 160-15,-2-1-160 0,0 0 160 0,-3 0-160 0,0-1 160 16,-2 1-32-16,-1-2 0 0,-1-2 0 0,0 1 0 16,-1-2 0-16,0 1-128 0,-2-2 192 0,2 0-64 0,-1 1 48 0,0-3 0 15,-1-2 0-15,-2-1 0 0,1 1-176 0,-2 0 128 31,0-2-128-31,0 0 128 0,2-1-128 0,1 0 0 16,0-2 0-16,3 1 0 0,3-1 0 0,0 1-256 16,2-1 48-16,2 1 0 15,2-2-1568-15,2 7-304 0,3-8-64 0</inkml:trace>
  <inkml:trace contextRef="#ctx0" brushRef="#br0" timeOffset="-196527.23">18516 18465 7359 0,'0'0'320'0,"0"0"80"15,0 0-400-15,-1-5 0 0,1 0 0 0,0-1 0 0,0 1 3904 0,1-1 688 16,0 0 144-16,1-1 16 0,1-1-2832 0,2-5-560 16,1 1-112-16,0 0-32 0,1 1-304 0,2 1-64 15,-1 0-16-15,3 1 0 0,-1 1-192 0,1 1-32 16,0 0-16-16,1 3 0 0,-1 0-80 0,2 1-32 15,-5 2 0-15,1 1 0 0,-9 0-160 0,9 3-48 16,-9-3 0-16,7 5 0 0,-7-5-128 0,4 10-16 16,-3 1-128-16,-2 2 192 0,-2 3-192 0,-3 1 128 15,-2 2-128-15,4-7 0 0,-3 2 128 0,0 3-128 0,-2 0 0 0,0 2 0 16,0 0 0-16,1-1 128 16,-2 0-128-16,-7 12 0 0,3-6 0 0,3-5 0 15,1-5 0-15,2-2 0 0,1-1 0 0,1-2 0 0,6-9 128 0,-5 6-128 16,5-6 0-16,0 0 128 0,0 0-128 0,0 0 0 15,0 0 128-15,0 0-128 0,0 0 0 0,0 0 144 16,0 0-144-16,8 4 128 0,2-3-128 0,2-2 128 16,2-3 32-16,1 2 0 0,3-1 0 0,2 0 0 0,4-3 0 0,-1 2 0 15,2 0 0-15,1 0 0 0,1 0-160 0,0-2 192 16,2 1-192-16,-1-1 192 0,-2 2 16 0,-3-1 16 16,-1 1 0-16,-2 0 0 0,-3-1-32 0,-2 2-16 15,-2 0 0-15,-1-1 0 0,-3 1-48 0,-9 3 0 16,6-4 0-16,-6 4 0 0,0 0 128 0,0 0 0 15,0 0 16-15,0 0 0 0,0 0 48 0,0 0 16 16,-3-7 0-16,3 7 0 0,-7-4-192 0,7 4-144 16,-7-4 192-16,7 4-192 0,-8-1 0 0,8 1 0 0,-8-1 0 0,8 1 0 15,0 0 0-15,0 0 0 0,0 0 0 0,0 0-192 32,0 0-400-32,0 0-80 0,0 0-16 0,0 0 0 15,0 0-2608-15,0 0-528 0</inkml:trace>
  <inkml:trace contextRef="#ctx0" brushRef="#br0" timeOffset="-189317.61">18352 16258 21135 0,'-3'-12'928'0,"2"4"208"0,0 1-912 0,0-2-224 16,-2 0 0-16,2 1 0 0,1 1 224 0,0 7 0 16,-3-7 0-16,3 7 0 0,0 0 448 0,0 0 96 15,0 0 0-15,0 0 16 0,0 0-400 0,-8 2-64 16,2 3-32-16,-1 2 0 0,1 3-144 0,-3 1-16 15,0 4-128-15,1 1 192 0,2 2-48 0,-1 3-16 16,-1 2 0-16,2-2 0 0,-1-3-128 0,2 1 0 0,0 0 0 0,2-3 0 16,2 0 336-16,1-3-16 15,0-1 0-15,2-2 0 0,0-1 240 0,3-2 32 0,0-1 16 0,2-1 0 16,-7-5 32-16,12 5 0 16,1-1 0-16,2-2 0 0,2-1-144 0,1-1-32 0,-1 0 0 0,2 0 0 15,0-1-240-15,-1 1-48 0,0-1-16 0,1 0 0 16,-4-1-160-16,0 1 0 0,-1 1 0 0,-2-1 128 31,-1-2-432-31,-1 2-80 0,-2 0-32 0,-8 1 0 0,10-1-736 16,-10 1-160-16,9-1-32 0,-9 1-7680 0,0 0-1552 0</inkml:trace>
  <inkml:trace contextRef="#ctx0" brushRef="#br0" timeOffset="-189120.07">18571 16378 3679 0,'-1'-14'320'0,"1"4"-320"0,-1-1 0 0,-1 0 0 0,0-1 3920 0,-1 1 720 16,0 0 144-16,1 2 16 0,-1 3-2464 0,3 6-496 15,-4-6-112-15,4 6 0 0,0 0-592 0,0 0-112 32,-6 3-32-32,0 5 0 0,-2 3-640 0,3 5-128 15,1 6-32-15,-1 5 0 0,-1 2-16 0,1 4-16 16,1 3 0-16,-1 0 0 0,1 1-160 0,0 3 0 0,-1 2 0 0,2 0 0 16,0 3 0-16,-2-5 128 15,1-2-128-15,2-2 0 16,-3-2-304-16,1-3-144 0,-1-2-16 0,1-3-16 15,0-3-1824-15,-2 0-384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1:58:05.655"/>
    </inkml:context>
    <inkml:brush xml:id="br0">
      <inkml:brushProperty name="width" value="0.05292" units="cm"/>
      <inkml:brushProperty name="height" value="0.05292" units="cm"/>
      <inkml:brushProperty name="color" value="#FF0000"/>
    </inkml:brush>
  </inkml:definitions>
  <inkml:trace contextRef="#ctx0" brushRef="#br0">3008 988 19343 0,'0'0'1728'0,"-5"-1"-1392"0,0-1-336 0,2-1 0 16,-2 0 1440-16,0 0 224 15,0-1 32-15,0 1 16 0,5 3-800 0,-3-5-144 16,-1-1-48-16,2 0 0 0,4-2 48 0,0-2 16 15,2 0 0-15,3-3 0 0,2-1-320 0,2-3-64 16,3-2-16-16,2-3 0 0,3-1-224 0,3-1-160 16,2-1 192-16,2-1-192 0,1 1 192 0,2 1-64 15,-1 2 0-15,1 1-128 0,-1 2 320 0,-9 7-64 16,0 1 0-16,-3 2 0 0,1 3 48 0,-2 1 0 16,-2 3 0-16,0 1 0 0,-2 3-112 0,0 3 0 15,-2 1-16-15,0 2 0 0,-1 2-176 0,1 4 0 16,0 1 0-16,-3 0 0 15,-1 1-512-15,-2 2-48 0,-2 0 0 0,-1 0 0 16,1 2-2192-16,-1-1-432 0,-1-3-80 0</inkml:trace>
  <inkml:trace contextRef="#ctx0" brushRef="#br0" timeOffset="240.83">3301 725 21599 0,'-14'-11'960'0,"8"7"192"0,1-2-928 0,-1 1-224 0,1 1 0 0,0 2 0 16,1 1 1824-16,4 1 320 0,-6 1 64 0,1 2 16 15,0 3-896-15,0 2-176 0,-1 3-48 0,1 2 0 16,-2 2-400-16,1 3-96 0,-1 2-16 0,0 2 0 16,1 2-240-16,-2 2-48 0,0 2-16 0,1 1 0 15,0 2-112-15,1 1-32 0,-1 1 0 0,1 0 0 16,2-2-144-16,1-1 0 0,1-2 0 0,0-1 0 16,2-3 0-16,2-3 128 0,0-3-128 0,1-1 0 0,0-2 0 0,3-2 0 15,0-3-144-15,2-1 144 16,2-2-992-16,2-2-96 0,2-3 0 0,3-2-9248 15,2-3-1840-15</inkml:trace>
  <inkml:trace contextRef="#ctx0" brushRef="#br0" timeOffset="693.19">3504 1076 23039 0,'-6'12'1024'0,"4"-5"192"0,-3 2-960 0,1 4-256 16,-2 2 0-16,1 3 0 0,0 2 496 0,1 1 48 0,-3-1 16 15,2 1 0-15,-2 1 272 0,3 1 48 16,-2-2 16-16,2-1 0 0,0-1-48 0,2-1 0 0,-2-1 0 0,2-2 0 15,1-1-352-15,1-1-80 16,1-4-16-16,1 0 0 0,2-3-112 0,-4-6-32 16,0 0 0-16,7-1 0 0,0-4-64 0,0-1 0 0,0-4-16 0,2-3 0 15,1-3-176-15,1-3 0 0,1-3 144 0,1-1-144 0,0-1 0 0,0 1-128 16,2 1 0-16,-3 3 0 0,-1 4 128 0,-1 2-128 16,-2 4 128-16,-1 3-128 0,0 3 128 0,-7 3-128 15,0 0 128-15,6 7-128 0,0 2 384 0,-3 2 64 16,-1 3 32-16,-1 1 0 0,0 2-192 0,-1 0-32 15,0 2-128-15,0 0 192 0,0-1-192 0,0 1 0 16,0-1 0-16,2-2 0 0,-1 0 0 0,0-3 0 16,2-1 0-16,0-2 0 0,1-2 192 0,0-3-48 15,2-1-16-15,0-2 0 0,1-2 288 0,-1-3 48 16,2-2 16-16,1-3 0 0,1-2-160 0,2-2-48 16,2-2 0-16,2-2 0 0,-1 2-80 0,0-2 0 15,2-1-16-15,-2 2 0 0,1 2-176 0,-2 2 0 16,-2 2 0-16,-1 3 0 0,-2 2 0 0,-1 2 0 15,0 2 0-15,-1 2 0 0,-2 0 0 0,1 4 0 16,-1 1 0-16,0 3 0 0,-1 1 0 0,1 1 0 16,-2 0 144-16,0 2-144 0,1-1 0 0,-1 0 0 15,0 0 0-15,2 0 0 16,0 1-800-16,1-2-80 0,1-1-16 0,2-3 0 16,1-1-2320-16,2-4-480 0,1-3-80 0</inkml:trace>
  <inkml:trace contextRef="#ctx0" brushRef="#br0" timeOffset="1024.31">4251 1257 18431 0,'-5'1'1632'0,"-1"1"-1312"0,1-1-320 0,-2 2 0 0,-2 1 1824 0,1 2 288 16,-2 0 64-16,-1 2 16 0,0 2-864 0,-1 1-176 15,1 1-48-15,-2 1 0 0,2 2-400 0,2-1-64 16,0 0-32-16,-1 3 0 0,1 0-320 0,2 1-64 16,0-2-16-16,2 0 0 0,1-2-32 0,2-2-16 31,1-1 0-31,1-2 0 0,0-1-16 0,0-8 0 0,0 0 0 0,5 5 0 0,-5-5-144 0,8 0 160 15,0-1-160-15,-1-2 160 0,2-3-160 0,0-1 0 16,0-3 144-16,-1-1-144 0,1-2 0 0,0-2 144 16,1 1-144-16,-1 0 0 0,-3 2 128 0,2 1-128 0,-1 2 0 0,-3 2 0 15,-1 3 208-15,-3 4-64 16,0 0-16-16,0 0 0 0,0 0 96 0,6 2 16 16,-2 1 0-16,1 3 0 0,-2 1-80 0,0 2-16 15,2 0 0-15,-1 1 0 0,0 0-144 0,1 0 0 16,-1 0 0-16,2 0 0 0,1-1 0 0,1 0 0 0,0-1 0 15,1-1 0 1,-1-2-832-16,2-1-64 0,0 0 0 0,1-2 0 16,0-2-1824-16,1-1-368 0,0-2-80 0</inkml:trace>
  <inkml:trace contextRef="#ctx0" brushRef="#br0" timeOffset="1342.27">4471 1364 8287 0,'0'0'736'0,"0"0"-592"15,0 0-144-15,0 0 0 0,0 0 3392 0,0 0 656 16,-4 4 128-16,-1 2 32 0,3 2-2416 0,1 0-464 15,1 2-112-15,1 2 0 0,0 3-224 0,2-1-32 32,0-1-16-32,1 2 0 0,1-1-256 0,-1 0-48 0,3 0-16 0,0 0 0 0,1-3-160 0,1-1-16 15,0-2-16-15,1 1 0 0,-1-2-176 0,2-2-16 16,0 0-16-16,0-2 0 0,0-2-224 0,0-1 128 16,0-1-128-16,0-2 0 0,0-2 0 0,0 0 0 15,2-2 0-15,-6-2 0 0,0-1 128 0,-2 1-128 16,-1-2 0-16,-2 1 0 0,-1 1 0 0,-1 1 128 15,-2 3-128-15,-3 0 0 0,-1 3 336 0,-2 1 32 0,-1 4 0 0,-1 4 0 16,-1 2-48-16,0 2-16 0,-1 2 0 0,0 2 0 16,-1 2-304-16,1 0 0 0,0 2 0 0,0 1 0 31,1 1 0-31,1 0 0 0,0 0 0 0,1-1-144 16,1 1-416-1,3-2-80-15,2-1 0 0,-1-2-16 0,3-2-1824 0,1-1-352 16,1-2-80-16</inkml:trace>
  <inkml:trace contextRef="#ctx0" brushRef="#br0" timeOffset="1687.46">4864 700 17503 0,'-2'-14'1552'0,"2"9"-1232"16,1-2-320-16,0 2 0 0,0-1 1840 0,1 1 304 15,2-1 64-15,0 1 16 0,0-1-784 0,3 1-160 16,1 0-16-16,-1 1-16 0,0 0 0 0,0 1 0 16,0 2 0-16,2 2 0 0,-1 2-352 0,3 1-64 15,-2 3 0-15,2 1-16 0,0 2-208 0,0 2-32 0,1 7-16 0,1 3 0 16,-3 3-272-16,0 5-48 0,-2 3-16 0,-1 6 0 15,-1 4-224-15,-2 4 176 0,-1 5-176 0,-3 5 160 16,-3 1-160-16,-4 1 192 0,0 2-192 0,-5 2 192 16,-2-1-192-16,-2-1 128 0,-3-4-128 0,-2-1 128 15,-2-4-432-15,-3 0-80 16,-2-3-32-16,-6 2 0 0,-5-3-2032 0,-8-2-416 0,-2-2-80 16</inkml:trace>
  <inkml:trace contextRef="#ctx0" brushRef="#br0" timeOffset="2159.65">2811 438 24879 0,'-5'-12'1088'0,"5"12"256"0,-5-5-1088 0,5 5-256 15,-4-5 0-15,0 0 0 0,-1 1 336 0,0 1 16 0,-1-1 0 0,1 3 0 16,-1 1 432-16,0 1 96 0,-2 2 16 0,0 0 0 0,-2 2-256 0,-1 4-64 16,-2 1 0-16,-1 7 0 0,-4 5-192 0,5 2-32 15,-2 7-16-15,-1 6 0 16,-1 5 64-16,-2 4 16 0,1 6 0 0,0 4 0 0,-3 4-128 0,-3 21-32 16,7 0 0-16,-1-1 0 0,6-3-256 0,4-2 0 15,3 0 0-15,6-6 0 0,4-5 0 0,3-5 0 16,5-1 0-16,3-7 0 0,2-2 0 0,1-6 0 15,2-4 0-15,2-1 0 0,4-2 0 0,3-3 0 16,3-4 0-16,5-5 0 16,5-4-1984-16,4-4-368 0</inkml:trace>
  <inkml:trace contextRef="#ctx0" brushRef="#br0" timeOffset="3024.35">5313 1609 15663 0,'0'0'688'0,"0"0"144"0,0 0-656 0,0 0-176 0,0 0 0 0,3-4 0 15,-3-3 2752-15,0 3 512 16,0 4 96-16,0 0 32 0,0 0-1296 0,0 0-256 15,0 0-48-15,0 0-16 0,0 0-784 0,0 0-160 16,-3 5-16-16,1 5-16 0,-1 4-176 0,1 1-48 16,0 3 0-16,0 1 0 0,1 4-176 0,-2 3-32 0,1 0-16 0,0 4 0 15,0 3-96-15,0 0-32 0,-1 0 0 0,1-1 0 16,1-3-224-16,0 0 0 0,1-3 128 0,0 1-128 16,0-3 0-16,0 0 128 0,0-3-128 0,0-1 0 15,0-2 144-15,0-2-144 0,1-1 128 0,-1-1-128 16,0-2 0-16,1-1 0 0,-1-4 0 0,1-1-176 31,-1-6-640-31,0 0-128 0,0 0-16 0,0 0-10752 0,0 0-2160 0</inkml:trace>
  <inkml:trace contextRef="#ctx0" brushRef="#br0" timeOffset="3606.34">6015 1087 22111 0,'0'0'976'0,"-5"-2"208"0,-1-2-944 0,6 4-240 15,0 0 0-15,0 0 0 0,0 0 2592 0,0 0 480 0,0 0 80 0,0 0 32 16,0 0-1968-16,7-3-384 16,3 2-64-16,2 0-32 0,1 0-224 0,3 1-64 0,3 1 0 0,-1-1 0 31,2-1-208-31,0 0-48 0,0 0-16 0,1-2 0 16,-1 1-336-16,0 0-64 0,-1 0-16 15,-1 1 0 1,-2 0-1632-16,-1 1-336 0,0 0-64 0</inkml:trace>
  <inkml:trace contextRef="#ctx0" brushRef="#br0" timeOffset="3763.8">5988 1287 35007 0,'-4'-1'3120'0,"-1"0"-2496"0,5 1-496 0,0 0-128 16,-4-1 608-16,4 1 96 0,0 0 32 0,0 0 0 0,0 0-16 0,0 0 0 15,0 0 0-15,12 2 0 0,2 0-368 0,4 0-80 16,2-1-16-16,1-1 0 0,4-1-80 0,1 0-32 15,1-2 0-15,1 1 0 0,1-2-416 0,2 0-96 16,1 0-16-16,1-1-11728 16,0 1-2352-16</inkml:trace>
  <inkml:trace contextRef="#ctx0" brushRef="#br0" timeOffset="9286.27">7811 699 3679 0,'-6'-3'320'0,"1"1"-320"16,-2 0 0-16,7 2 0 0,0 0 3040 0,0 0 544 15,0 0 96-15,0 0 32 0,0 0-1808 0,0 0-368 16,0 0-64-16,0 0 0 0,0 0-80 0,0 0-16 16,7-2 0-16,2 0 0 0,2 2-224 0,4-3-64 15,2 1 0-15,2-1 0 0,2 0-128 0,2-1-16 16,2 1-16-16,-1-1 0 0,1-1-304 0,0 0-64 16,0-2-16-16,0 0 0 0,1 1-176 0,2-1-48 0,-1 1 0 0,1-1 0 15,-2 2-160-15,-1-1-32 16,0 2-128-16,-3 0 192 0,-3 2-192 0,-1 0 128 15,-3 1-128-15,-1 1 0 0,-3 0 0 0,-1 1-240 16,-4 0 32-16,-6-1 0 16,0 0-768-16,0 0-160 0,0 0-16 0,-4 8-16 15,-3-2-1280-15,-5 2-256 0,-2 0-48 0</inkml:trace>
  <inkml:trace contextRef="#ctx0" brushRef="#br0" timeOffset="9486.4">8134 682 15263 0,'0'0'672'0,"0"0"144"0,0 0-656 0,-6 0-160 0,0 0 0 0,6 0 0 0,-6 1 1760 0,0 1 320 16,1 1 64-16,5-3 16 15,-4 5-688-15,0 2-128 0,-2 1-16 0,3 3-16 0,1 2-608 0,1 0-112 16,-1 1-16-16,2 3-16 0,0 1-80 0,1 2-16 16,-1 0 0-16,0 2 0 0,0 1-112 0,2 1-32 15,-2 3 0-15,1 0 0 0,-1-1-176 0,1 0-144 16,1-3 192-16,0 0-192 0,0-1 192 0,0-2-64 16,2-2 0-16,-2 0-128 0,1-3 144 0,-1 1-144 15,0-3 0-15,0-1 144 16,-1-2-2352-16,0-2-480 0</inkml:trace>
  <inkml:trace contextRef="#ctx0" brushRef="#br0" timeOffset="9673.57">8322 1009 17503 0,'0'0'1552'0,"0"0"-1232"16,0 0-320-16,0 0 0 0,0 5 2336 0,-3 3 416 15,1 2 64-15,1-1 32 0,-1 1-1456 0,0 1-304 0,1 1-48 0,0 1-16 16,1 0-576-16,0 1-128 0,0 2-32 0,1-1 0 15,0 1-288-15,1-1 128 0,-1 0-128 0,1 0 0 16,0-1 0-16,1-2 0 0,1-1 0 0,2 0 0 31,0-1-2832-31,1-3-528 0</inkml:trace>
  <inkml:trace contextRef="#ctx0" brushRef="#br0" timeOffset="10257.23">9488 838 21823 0,'0'0'480'0,"3"-5"96"0,-1-2 32 0,0-1 0 0,1 1-480 16,-1-1-128-16,1-2 0 0,-2 0 0 0,-1-2 1024 0,-2 0 176 0,-2 0 32 0,1 0 16 16,-1 0-608-16,-2 0-112 0,-2 0-16 0,0 1-16 15,-2 1 64-15,0 1 16 0,-1 2 0 0,-1 3 0 16,-2 2-208-16,-1 1-48 0,-3 2 0 0,-1 3 0 16,-4 3-192-16,-1 1-128 0,1 5 128 0,0 0-128 15,1 2 0-15,-1 1 0 0,2 0 0 0,4 1 128 16,-1-1-128-16,4 2 0 0,3-1 0 0,2 1 0 15,2-3 0-15,3 0 0 0,1-2 0 0,3-1 0 16,2-1 0-16,2-1 0 0,3-3 0 0,2-2 0 16,3-2 256-16,3-2 16 0,4-2 16 0,1-2 0 0,1-2 0 0,2-2 0 15,2-8 0-15,0-1 0 0,-1-4-128 0,1-3-32 16,-2-3 0-16,0-3 0 0,0-2 0 0,-1-1 0 16,-2-2 0-16,-6 6 0 0,3-5 16 0,-2 1 0 15,-1 2 0-15,-2 3 0 0,-2 3 256 0,-2 4 48 16,-3 2 16-16,1-1 0 0,-3 4 96 0,-2 3 16 15,-1 3 0-15,-1 2 0 0,-1 3-320 0,2 4-64 16,-5 0-16-16,-1 2 0 0,-1 3-176 0,1 0 0 16,-1 4 0-16,1 3 0 0,-1 3 0 0,3 1 0 15,-2 4-176-15,2 3 176 0,0 2 0 0,1 0-160 16,0 1 160-16,0 0 0 0,0 0 0 0,1 8 0 16,1-4 0-16,2-2 0 0,-1-3 0 0,1-2 0 0,0-1 0 15,2-1 0-15,0-2-240 0,2-3 16 0,2 0 0 0,2-3 0 31,1-2-2464-31,2-2-480 0,2-3-96 0</inkml:trace>
  <inkml:trace contextRef="#ctx0" brushRef="#br0" timeOffset="10462.62">9825 715 23039 0,'0'0'2048'0,"0"0"-1648"15,0 0-400-15,0 0 0 0,0 0 720 0,-2 7 64 16,0 0 16-16,-1 2 0 0,1 0 480 0,0 1 80 15,0 1 32-15,-2 1 0 0,1 1-560 0,0 1-128 16,0 1 0-16,-1 0-16 0,1 2-320 0,0 0-64 16,-1 0-16-16,1-1 0 0,-1 2-160 0,0-1-128 15,1 1 144-15,1-1-144 0,-1-1 144 0,0-1-144 16,3 0 128-16,0-3-128 16,0-3-1312-16,3-2-352 0,0-1-64 0,-3-6-12064 0</inkml:trace>
  <inkml:trace contextRef="#ctx0" brushRef="#br0" timeOffset="10842.49">10212 794 5519 0,'11'-14'240'0,"-5"8"64"0,-1 1-304 0,2-2 0 15,-1 0 0-15,0-1 0 0,-1 0 5088 0,0 2 960 32,-2-1 192-32,-1 3 32 0,-2 4-3616 0,0 0-736 0,0 0-128 0,0 0-48 15,0 0-960-15,0 0-192 0,-6 6-32 0,-3 5-16 16,-3 4-192-16,-1 1-32 0,-3 2-16 0,-1 1 0 15,-4 2-96-15,-2 4-16 16,-4 0 0-16,0 5 0 0,-1 5-32 0,-2 1-16 16,0 1 0-16,-2 4 0 0,0 3-144 0,0 1 0 15,-1 0 144-15,1-1-144 0,0-2 0 0,1-1 144 0,4 0-144 0,0-4 0 32,3-3-256-32,3-3-144 0,3-5-48 0,2-2 0 15,3-3-2560-15,3-3-512 0</inkml:trace>
  <inkml:trace contextRef="#ctx0" brushRef="#br0" timeOffset="11141.86">10055 1318 32079 0,'11'-8'1408'0,"-6"5"320"0,3-2-1392 0,1 1-336 16,1 0 0-16,1 0 0 0,0 1 752 0,0 1 80 15,-1 0 0-15,0 2 16 0,-1 1-272 0,1 2-64 16,-1 0-16-16,0 2 0 0,0 1-320 0,-2 2-176 15,1 1 192-15,-1 1-192 0,-1 0 192 0,-2 2-192 16,-3 1 192-16,-2 1-192 0,-3 3 160 0,0 0-160 16,-4 2 128-16,-1 0-128 0,0-1 0 0,-4 1 0 15,0-1 0-15,0-2 0 0,1-1 0 0,1-3 0 16,1-2 0-16,1-2 0 0,3 0 128 0,2-2-128 16,1-2 0-16,3-4 128 0,0 0 192 0,0 0 16 0,6 4 16 0,1 1 0 15,3-2-32-15,3-1 0 16,2-2 0-16,2 0 0 0,4 0-320 0,1-1 128 15,0-1-128-15,1 0 0 0,0-2-160 0,2 3-96 0,0-2-32 0,0 1 0 16,2-1-2384 0,-1-1-464-16</inkml:trace>
  <inkml:trace contextRef="#ctx0" brushRef="#br0" timeOffset="11506.17">10969 556 25791 0,'0'0'1152'0,"0"-6"224"0,0 2-1104 0,0 4-272 0,1-5 0 0,-1 5 0 16,0 0 1056-16,0 0 160 15,0 0 16-15,0 0 16 0,0 0-160 0,6-1-48 16,-6 1 0-16,5 3 0 0,1 3-416 0,-1 4-96 16,2 1-16-16,-2 3 0 0,2 3-256 0,-1 2-48 15,0 6-16-15,-1 11 0 0,-1 1-192 0,-3 6 144 0,-3 5-144 0,-4 5 128 16,-2 8-128-16,-1 1 0 0,-5 1 144 0,0 3-144 16,-1-1 176-16,-2 0-48 0,1 0 0 0,-3-6 0 15,-2-4-128-15,-1-2 128 0,-2-4-128 0,-3-3 128 31,-2-3-464-31,-5-4-112 0,-5-1 0 0,-4-6-10432 0,-5-5-2096 0</inkml:trace>
  <inkml:trace contextRef="#ctx0" brushRef="#br0" timeOffset="11916.67">8928 397 13823 0,'-2'-4'1216'0,"-1"-1"-960"0,3 5-256 0,-4-3 0 15,-2 0 2336-15,2 1 416 0,4 2 96 0,-5 0 16 16,0 1-1392-16,-1 2-256 0,-1 2-64 0,-2 3-16 16,-1 2-432-16,-1 4-96 0,-2 6-16 0,-3 8 0 15,-1 7-208-15,-2 6-32 0,-1 3-16 0,0 5 0 16,1 4-208-16,1 4-128 0,3 2 128 0,-3 17-128 16,5-4 0-16,3-5 128 0,4-4-128 0,3-1 0 0,3-2 128 15,3-3-128-15,3-2 160 0,3-3-160 0,2-5 224 0,3-3-48 16,5-3-16-16,2-3 0 0,3-3-32 0,3-4 0 15,3-3 0-15,2-5 0 32,1-3-2176-32,2-5-432 0</inkml:trace>
  <inkml:trace contextRef="#ctx0" brushRef="#br0" timeOffset="12489.57">7907 1934 14735 0,'-16'-5'1312'0,"7"3"-1056"0,-3 0-256 0,0 0 0 0,-2 0 1472 0,0-1 256 16,0 1 32-16,1 0 16 0,1 1-304 0,2 0-48 0,1 0-16 0,3 1 0 0,0 0-512 0,6 0-128 15,0 0 0-15,0 0-16 0,0 0-416 0,0 0-80 16,8 1 0-16,3 0-16 0,3 0 912 0,5 0 176 15,4 0 32-15,5-1 16 0,5-2-1376 0,3 0-336 16,5 0-48-16,4-2 0 0,4-3 672 0,8 0 128 16,7 0 32-16,5 0 0 0,4-1-160 0,6 0-32 31,5 1 0-31,6-1 0 0,6 0-128 0,3 1-128 16,1-1 192-16,5 0-192 0,9-1 160 0,3 1-160 15,3 0 128-15,1-2-128 0,-1-2 128 0,2 0-128 16,4 4 0-16,-5-2 128 0,-5-1-128 0,-1 2 0 15,-1 3 144-15,-6-2-144 0,-7-1 0 0,-5 2 0 0,-5 0 0 0,-5 4 0 16,-5-1 0-16,-5 1 0 0,-7-1 0 0,-8 0 0 16,-7 1 0-16,-6 1 0 0,-5 0 0 15,-3 1-128-15,-7-1 128 0,-4 2-160 0,-5 0 160 0,-4 2-160 16,-4-1 160-16,-1-1-192 0,-4 0 192 0,-2 1-192 16,-2 0-96-16,-2 0-32 0,-5-1 0 0,0 0 0 15,0 0-448-15,0 0-80 0,0 0-32 0,-5 3-13712 16</inkml:trace>
  <inkml:trace contextRef="#ctx0" brushRef="#br0" timeOffset="13157.45">9086 2426 27071 0,'-2'-13'1200'0,"3"8"240"0,0-2-1152 0,0 2-288 0,-1-1 0 0,0 6 0 16,-1-4 1136-16,1 4 160 0,0 0 48 0,0 0 0 15,0 0-624-15,-6 4-112 0,0 3-32 0,-2 2 0 0,-1 3-576 0,1 3 0 16,-1 3 0-16,-1 2 0 0,-4 2 0 0,1 2 0 15,0 1 0-15,0 2 0 0,0 0 0 0,1 1 0 16,-2-3 0-16,1-2 128 0,0-1-128 0,1-1 0 16,0-2 0-16,2-3 0 0,0-3 128 0,3-2-128 15,2-3 128-15,0-3-128 0,5-5 304 0,0 0-16 16,0 0 0-16,0 0 0 0,4-5 224 0,1-4 32 16,3-3 16-16,2-3 0 0,2-3-224 0,1-4-32 15,1-3-16-15,21-31 0 0,-18 26-288 16,2 0 128-16,-2 3-128 0,-2 1 0 0,-1 6 0 15,-1 1 0-15,-1 3 0 0,-2 4 0 0,-1 4 0 0,-1 1 0 0,-2 4 0 16,-6 3 160-16,0 0-160 16,6 4 128-16,-1 3-128 0,-1 1 0 0,-2 6 0 0,-1 2 0 15,0 3 0-15,-1 1 0 0,0 2 0 16,0 1 0-16,0 1 0 0,0 1 0 0,1 1 0 16,0-1 0-16,0 1 0 0,2 1 0 0,-1-3 0 0,1-1 0 15,1-2 0-15,1-2 0 0,-1-3 0 0,2-3 144 0,0-2-144 16,0-2 0-16,0-2 144 0,1-2-144 0,1-3 0 31,2-1-256-31,-3-3-144 0,1-2-48 0,0-3 0 16,-1-3-1600-16,2-3-336 0,0-2-64 0</inkml:trace>
  <inkml:trace contextRef="#ctx0" brushRef="#br0" timeOffset="13391.19">8812 2492 23951 0,'-10'-10'2128'0,"7"6"-1696"16,3 4-432-16,-3-4 0 0,3 4 1696 0,0 0 256 16,3-6 48-16,1 2 16 0,3 1-1232 0,3-1-240 15,3 1-48-15,3 0-16 0,3-2 144 0,2 2 16 16,1-1 16-16,3-2 0 0,2 0-272 0,1-1-48 16,3 0-16-16,1 1 0 0,0-2-144 0,0 2-48 15,0-1 0-15,-3 0 0 0,-2 2-128 0,-2 0 0 0,-2 2 0 0,-2 0 0 31,-3 1-560-31,-3 1-144 0,-3 1-16 0,-3 0-16 16,-9 0-2256-16,0 0-448 0</inkml:trace>
  <inkml:trace contextRef="#ctx0" brushRef="#br0" timeOffset="14040.54">9970 2594 4607 0,'0'0'400'0,"0"0"-400"0,0 0 0 0,0 0 0 16,-1-6 2704-16,-1 1 464 15,0-1 96-15,-2 1 0 0,0-3-1504 0,0 0-304 16,-1 0-64-16,-1-1-16 0,-2-1-160 0,-1 1-48 16,0 0 0-16,-1 2 0 0,-2 0-176 0,0 0-32 0,-1 2-16 0,0 1 0 15,-3 0-240-15,0 3-32 0,-1 0-16 0,-1 2 0 16,-2 1-224-16,1 3-48 0,-1-1-16 0,1 4 0 15,-2 1-192-15,2 3-48 0,1 0 0 0,3 1 0 16,2 0-128-16,2 2 0 0,1-1 0 0,2 1 128 16,2 1-128-16,1-1 0 0,3 0 0 0,1-1 0 15,2-1 0-15,2-1 0 0,2-1 0 0,1-2 0 16,3-2 160-16,2-1 0 0,1-4 0 0,2 0 0 0,2-2 304 0,-1-2 64 16,2-2 16-16,1-3 0 0,1-2-96 0,1-3 0 15,0-3-16 1,-2-5 0-16,1-2-176 0,0-2-16 0,-2-5-16 0,1 0 0 0,0-2-96 0,-2 0 0 15,-2-1-128-15,0-1 192 0,-2-2-192 0,-2 1 144 16,-2 5-144-16,0 3 128 16,-2 2-128-16,-2 3 160 0,-1 2-160 0,-3 4 160 0,0 4 96 0,0 2 32 0,0 3 0 0,0 6 0 15,-4-2-96-15,4 2-32 0,-6 3 0 0,1 4 0 16,-1 3-160-16,2 2 0 0,0 1-192 0,-1 4 192 16,1 1-176-16,-1 3 176 31,1 2-128-31,1 2 128 0,-1-2 0 0,1 1-160 0,0-1 160 0,2 1 0 0,-1-1 0 0,2 0 0 15,2-2 0-15,-2 0 0 0,1 0 0 0,1-2 0 0,0-3 0 0,2 1 0 32,-1-1-352-32,0 0-64 0,0-2-16 0,2-1 0 0,-1-2-2352 15,2-1-480-15,-1-2-80 0</inkml:trace>
  <inkml:trace contextRef="#ctx0" brushRef="#br0" timeOffset="14240.5">10137 2594 27647 0,'-12'-5'1216'0,"12"5"256"16,0 0-1168-16,0 0-304 0,0 0 0 0,0 0 0 16,0 0 816-16,-2 6 96 0,1 2 32 0,0 0 0 15,0 1-208-15,0 2-32 0,-2 2-16 0,2 2 0 16,0-2-432-16,0 0-96 0,0 1-16 0,0 2 0 0,0-1-144 0,1 2 0 16,0-2 0-16,0-1 128 0,0 0-128 0,0-1 0 15,0-2 0-15,0-1 128 16,0-3-2176-16,1 0-448 0,-1-7-96 0</inkml:trace>
  <inkml:trace contextRef="#ctx0" brushRef="#br0" timeOffset="14733.55">10221 2130 28559 0,'-7'-10'2544'0,"5"5"-2032"0,1 0-512 0,-1-2 0 16,-1 2 544-16,-1 0 16 16,1 1 0-16,3 4 0 0,0 0 16 0,-3-4 0 0,3 4 0 0,0 0 0 15,-6 2-272-15,1 0-48 0,-2 0-16 0,-1 1 0 0,-2 2-240 0,1 1 0 16,-1 2 0-16,0-1 0 0,0 2 0 0,0-1 0 16,1 2 0-16,3 0 0 0,0 1 0 0,2 0 0 15,0-2 0-15,2 1 0 0,2-1 0 0,2-2 0 16,2 1 0-16,0-1 0 15,-4-7 0-15,8 5 176 16,2-2-176-16,2 1 160 0,2-1 80 0,3-2 16 16,-1-1 0-16,3-1 0 0,1-1-256 0,-1 0 144 15,0-1-144-15,-1 0 128 16,-1-1-512-16,0-2-96 0,-2 1-32 0,-1-2 0 16,0 1-544-16,-2-2-112 0,0-1-32 0,-2 1 0 15,-4 1 320-15,0 0 64 0,-2-1 16 0,0 2 0 0,-3-1 608 0,0 2 192 0,-1-1 0 0,0 6 0 16,-2-6 496-16,-2 0 208 0,0 2 32 0,1-1 16 15,3 5 336-15,-5-3 80 0,5 3 16 0,0 0 0 16,-5-2-384-16,5 2-80 0,0 0-16 0,0 0 0 16,0 0-304-16,-5 3-64 0,1 1-16 0,2 3 0 15,1 1-176-15,-1 2-144 16,1 2 192-16,1 2-192 0,0 1 176 0,0 2-176 16,-1-1 160-16,0 1-160 0,0 1 0 0,1-1 128 0,0 2-128 0,0-2 0 15,-1 1 0-15,1-3 0 0,1 0 128 16,1-2-128-16,-1-1-1600 15,2-1-352-15,-1-3-80 0,0-2-16 0</inkml:trace>
  <inkml:trace contextRef="#ctx0" brushRef="#br0" timeOffset="15159.1">10910 2071 15663 0,'4'-4'1392'0,"0"-2"-1120"0,2 0-272 0,-1-1 0 15,2 0 2144-15,-1-1 368 0,-1 1 80 0,-1 0 16 16,2 0-240-16,-3 1-64 0,-3 6 0 0,2-5 0 15,-2 5-912-15,0 0-192 0,0 0-48 0,0 0 0 16,0 0-512-16,0 0-96 0,0 0-32 0,-6 7 0 16,-3 2-256-16,-2 6-48 0,-2 3-16 0,-4 4 0 15,-3 4-64-15,0 6 0 0,-2 5-128 0,-3 7 192 0,-2 6-64 0,-3 1 0 16,-2 1-128-16,-1 3 192 0,-1 0-192 16,0-1 0-16,2 0 128 0,2 0-128 0,3-2 0 0,2-2 128 15,2-4-128-15,2-3 0 16,1-2 128-16,1-3-128 0,3-3 0 0,-1-2 144 0,3-2-144 0,1-1 0 15,1-5 0-15,1-2 128 16,1-3-496-16,0-2-96 0,2-4-32 0,1-2-11472 16,2-2-2304-16</inkml:trace>
  <inkml:trace contextRef="#ctx0" brushRef="#br0" timeOffset="15821.65">10880 2763 23039 0,'0'-6'2048'0,"0"-2"-1648"16,0 1-400-16,1-1 0 0,1-2 1008 0,1 1 112 15,1 1 32-15,0-1 0 0,3 1 128 0,0-1 16 16,2 0 16-16,1 1 0 16,1 2-448-16,2 0-96 0,1 2 0 0,0 0-16 0,1 2-304 0,1 2-64 15,-2 1-16-15,-1 2 0 0,-2 2-192 0,-1 1-48 0,-2-1 0 0,-2 3 0 16,-1 1-128-16,-3 0 0 0,-2 2 144 0,-1 3-144 16,-2 1 144-16,-2 2-144 15,-1-1 192-15,-2 2-192 0,-2-1 128 0,0 0-128 16,2-2 0-16,0-1 0 0,-1-1 0 0,1-2 0 0,2-2 128 0,0 0-128 15,3-1 0-15,1 0 0 0,-1-2 0 0,3 0 0 16,0-6 128-16,4 5-128 0,0 0 0 0,4 0 0 0,2 1 0 16,2 0 0-16,0 0 0 0,1-1 0 15,0 1 0-15,0 0 0 0,1 1 0 0,-2 0-144 16,-1 0 144-16,-1 0 0 0,0-2 0 0,-4 2 0 0,-1 0 0 0,-2-1 0 16,0 1 0-16,-2-2 128 0,-1-5 80 0,-3 6 32 15,-1-2 0-15,-3 2 0 0,-4-1 80 0,0 1 32 16,-2-2 0-16,-2-1 0 0,-1 0-176 0,-1-1-48 15,2-1 0-15,-3-1 0 0,3 0-128 0,1 0 0 16,1 0 144-16,-1-1-144 0,2 0 0 0,0 0 0 16,1-2 0-16,1 0-192 31,1 1-2096-31,3 0-416 0,-2-2-96 0</inkml:trace>
  <inkml:trace contextRef="#ctx0" brushRef="#br0" timeOffset="16247.91">11339 2714 23951 0,'1'-7'2128'0,"2"1"-1696"16,0-2-432-16,2 0 0 0,-1 0 1472 0,2 0 192 15,-1 0 64-15,1 0 0 0,0 1-192 0,1 0-16 16,-1 1-16-16,2 2 0 0,0 2-672 0,0 2-144 16,-1 0-32-16,1 2 0 0,0 1-400 0,-1 4-64 15,1 1-32-15,-1 2 0 0,-3 1-160 0,-1 1 128 16,-2 0-128-16,-1 3 128 0,-1 4-128 0,-2 1 192 16,-2 1-192-16,-2 1 192 0,-1 0-192 0,-1 0 0 0,1 1 144 0,-1-2-144 31,0-1 0-31,1-1 0 15,1-1 0-15,-1-2 128 0,1-3-128 0,2 0 0 16,0-4 0-16,2-1 128 0,2-1-128 0,-1-1 128 0,2-6-128 0,0 0 128 16,0 0 128-16,4 5 16 15,2-2 16-15,3-1 0 0,2-1 32 0,3-1 16 16,3-1 0-16,5-1 0 0,4-1-192 0,2-1-144 16,3-1 192-16,1-2-192 0,-1-1 128 0,0 0-128 0,-1 0 0 15,-1 2 0-15,-3-1 0 0,-1 1 0 0,-3 2 0 0,-4 1 0 16,0-1 0-16,-6 3-352 0,-1 0 48 15,-3 0 16 1,-2 0-592-16,-6 1-112 0,0 0-32 0,0 0-10608 0,0 0-2128 0</inkml:trace>
  <inkml:trace contextRef="#ctx0" brushRef="#br0" timeOffset="16923.8">12302 1477 31327 0,'0'0'2784'0,"0"0"-2224"0,1-5-560 0,-1 5 0 16,3-6 560-16,1 1 0 15,0-1 0-15,3 2 0 0,2 0 272 0,2 0 64 16,3 1 16-16,3 1 0 0,0 0-496 0,3-1-96 0,2 1-32 0,1 0 0 15,1 1-288-15,0-1 128 0,1 1-128 0,-1-1 0 16,-1 1 0-16,0 1 0 16,-1 0-240-16,-1 1 80 15,-1 2-2080-15,-3 0-432 0,-1-1-80 0</inkml:trace>
  <inkml:trace contextRef="#ctx0" brushRef="#br0" timeOffset="17113.56">12364 1682 34095 0,'-12'-7'1504'0,"12"7"320"0,-5-2-1456 16,5 2-368-16,0 0 0 0,0 0 0 0,0 0 624 0,0 0 48 0,0 0 16 0,8-2 0 0,3 0 16 0,3 1 0 15,4 0 0-15,2-1 0 0,1 0-320 0,2-1-48 16,1 0-16-16,2-2 0 0,2 0-320 0,-1-1 144 16,2 1-144-16,1-1 0 15,-1-1-1264-15,1 1-352 0,-1 1-80 0,3-1-14560 0</inkml:trace>
  <inkml:trace contextRef="#ctx0" brushRef="#br0" timeOffset="18264.55">14948 601 17503 0,'0'0'768'0,"0"0"176"0,0-6-752 0,0 1-192 16,1 0 0-16,-1 1 0 0,1-1 1680 0,0 0 304 15,-1-1 64-15,1 1 16 0,0-1-96 16,0 1-32-16,-1-3 0 0,3 1 0 0,-2 0-544 0,1 1-112 0,-2 6-32 0,0 0 0 15,0 0-400-15,0 0-80 0,0 0 0 0,0 0-16 16,0 0-240-16,0 0-64 16,2 8 0-16,0 4 0 0,-2 3-32 0,0 3-16 0,-1 2 0 0,-1 3 0 15,0 1-128-15,0 3-16 0,-3 7-16 16,3 0 0-16,-2 1 16 0,0-1 0 0,2 0 0 0,1 0 0 31,1-1-128-31,-2 0-128 0,1-2 176 0,1-2-176 16,-1-2 128-16,1-1-128 0,0-3 0 0,1-1 0 15,2-1 128-15,-1-3-128 0,1-1 0 0,1-2 0 16,0 0-224-16,1-3-160 16,-1-2-16-16,0-2-16 0,1-2-3120 0,-5-6-624 0</inkml:trace>
  <inkml:trace contextRef="#ctx0" brushRef="#br0" timeOffset="18657.43">15457 572 31327 0,'-12'-15'2784'0,"6"9"-2224"0,1 1-560 0,-4-1 0 16,1 1 336-16,0 1-32 15,-2 2-16-15,-1 1 0 0,0 2 368 0,3 4 80 16,-2 1 16-16,0 4 0 0,0 2-224 0,2 4-32 16,-5 1-16-16,4 4 0 0,-2 1-272 0,-4 9-48 15,2 2-16-15,1-1 0 0,1 0-144 0,3-2 160 0,2 0-160 0,0-1 160 16,2-2-160-16,3 0 0 0,2-2 0 0,3 0 0 15,2-1 0-15,-1 0 0 0,4-4 0 0,1-2 0 16,0-4 128-16,3 0-128 0,0-3 192 0,1-4-64 16,2-1 16-16,0-3 0 0,1-1 0 0,-1-2 0 15,0-3-16-15,-1-4-128 0,-1-1 192 0,0-3-64 16,-4-3 32-16,-2-1 0 0,-1-3 0 0,-3 1 0 0,-1 0 16 16,-5 1 0-16,-1-1 0 0,-3 3 0 0,-3 2 256 15,0 1 48-15,-3 2 16 0,-1 2 0 0,-4 3-64 16,1 2-16-16,-1 2 0 0,2 2 0 0,-1 2-416 0,2 4 0 15,0-1 0-15,1 2 0 0,-1 0 0 0,4 2-224 16,1 2 32-16,2 0 0 16,1 0-2032-16,4 0-400 0,2-1-64 0</inkml:trace>
  <inkml:trace contextRef="#ctx0" brushRef="#br0" timeOffset="19543.15">15739 600 18431 0,'0'0'1632'0,"0"0"-1312"15,-6-5-320-15,1 1 0 0,-1 0 2080 0,6 4 352 0,-4-4 64 0,4 4 0 16,0 0-784-16,1-4-176 0,2-1-16 0,3 2-16 16,0 0-880-16,3 0-176 0,1 0-48 0,2 0 0 15,3 0 240-15,2-3 32 0,1 2 16 0,1-1 0 16,3 1-112-16,6-3-32 0,-2 3 0 0,0-1 0 16,-1 2-240-16,-3 1-48 0,-1 0-16 0,-3 0 0 0,-1-1-240 0,-2 1 144 15,1 1-144-15,-3 0 128 0,-2 0-128 0,-1 0 0 16,-1 1 144-16,-2 1-144 0,0 0-128 0,-2 0-112 31,1 1-16-31,-6-2 0 0,5 4-688 0,-5-4-144 0,6 4-16 0,-6-4-16 16,0 0-1616-16,0 0-320 0,0 0-64 0</inkml:trace>
  <inkml:trace contextRef="#ctx0" brushRef="#br0" timeOffset="19732.9">16055 546 19807 0,'-9'-3'880'0,"9"3"176"0,-7-1-848 0,0 0-208 0,2 0 0 0,-3 0 0 0,3-1 2048 0,-1 2 352 31,1 0 80-31,-1 1 16 0,1 1-672 0,0 1-128 16,1 2-32-16,-1 1 0 0,1 2-544 0,-1 3-112 0,-1 1-32 0,1 1 0 16,-1 2-336-16,2 5-80 0,-1-2-16 0,2 2 0 15,0 0-208-15,0 1-32 16,1 0-16-16,0-2 0 0,1 1-288 0,1-1 0 0,0 0 128 0,1-1-128 16,0 0 0-16,-1 0 0 0,1-2 128 0,0 1-128 15,2-4-448 1,0-1-128-16,0-2-48 0,2 0 0 15,0-2-2800-15,3-1-560 0</inkml:trace>
  <inkml:trace contextRef="#ctx0" brushRef="#br0" timeOffset="19924.68">16247 836 4607 0,'0'0'192'0,"0"0"64"0,0 0-256 0,0 0 0 16,0 0 0-16,0 0 0 0,0 0 6832 0,0 0 1312 15,0 10 272-15,-1 0 48 0,-1 0-5520 0,0 2-1120 0,0 1-224 0,0 1-32 16,0 1-800-16,0 0-144 15,-1 2-48-15,2-1 0 0,0 1-384 0,0-1-64 16,1 1-128-16,-2-2 176 0,2 0-176 0,0 0 0 16,0-3 0-16,2 0-176 15,-1-1-2896-15,1-2-576 0</inkml:trace>
  <inkml:trace contextRef="#ctx0" brushRef="#br0" timeOffset="20508.91">14666 1465 23775 0,'-12'-2'1056'0,"12"2"224"0,-7-1-1024 0,2 0-256 0,-2 0 0 0,2 1 0 16,-1-1 1216-16,6 1 208 0,0 0 48 0,0 0 0 15,0 0-256-15,0 0-64 0,0 0 0 0,0 0 0 16,0 0-640-16,9 0-144 0,3 0-32 0,5 0 0 16,3 0 16-16,5 0 0 0,3-3 0 0,5 0 0 15,4-2 32-15,2-1 16 0,5 0 0 0,7-1 0 0,6 0-176 16,5 1-32-16,3-1-16 0,4 1 0 0,2-3-176 0,4 1 0 15,6 1 0-15,1 0 0 16,2-2 0-16,1 2 0 0,3 2 0 0,2-1 0 0,-2 2 0 0,-5-2 0 16,-4 1 0-16,-1 2 0 0,-1 2 0 0,-2-1 0 15,-3 2 0-15,-6-1 0 0,-8-2 0 0,-5 1 128 16,-5 0-128-16,-5 1 0 0,-2-1 128 0,-4 1-128 16,-4 1 0-16,-3 0 128 0,-5 0-128 0,-3 0 192 0,-3 0-192 0,-4 0 192 15,-3 0-192-15,-1 0 0 16,-4 0 0-16,-7 0 0 15,0 0-544-15,0 0-192 16,0 0-32-16,-8 3-15584 0</inkml:trace>
  <inkml:trace contextRef="#ctx0" brushRef="#br0" timeOffset="21122.98">15492 2060 22111 0,'0'0'1968'0,"0"0"-1584"0,0 0-384 0,0 0 0 15,0 0 1744-15,0 0 272 16,0 0 48-16,0 0 16 0,-4 5-544 0,-3 0-128 16,0 2 0-16,-2 3-16 0,-1 2-624 0,-2 2-128 0,-1 2-32 0,-1 2 0 15,0 3-304-15,0 2-64 0,-2 1-16 0,1 2 0 16,1 0-48-16,-1 1-16 15,2-1 0-15,0-3 0 0,1-1-160 0,1-2 0 16,1-4 0-16,0-2 0 0,2-3 0 0,2-2 0 16,-1-1 0-16,3-2 0 0,4-6 192 0,0 0 0 0,0 0 0 0,0 0 0 0,0 0 32 15,6-8 16-15,1-2 0 0,1-5 0 16,0-4-240-16,3-5 0 0,3-4 128 0,0-3-128 16,1-2 0-16,2-1 0 0,-2-1 0 0,1 2 0 0,-1 2 0 15,-1 4 0-15,-2 3 0 0,1 3 0 0,-2 5 0 0,-4 4 176 16,1 2-176-16,0 4 160 0,-2 1 128 0,1 4 32 15,-7 1 0-15,6 4 0 16,1 1-64-16,-1 4 0 16,-1 3 0-16,1 2 0 0,-1 2-64 0,1 1-32 15,-1 2 0-15,1 1 0 0,-1 1-160 0,1 1 0 16,-2 0 144-16,0 1-144 0,1-1 0 0,-1 0 0 16,1 0 0-16,-1-2 128 0,0-2-128 0,1 0 0 15,-1-3 0-15,1 0 128 0,-2-4-256 0,0-2-64 16,2-1 0-16,-2-1 0 15,-3-7-704-15,0 0-160 0,0 0-32 0,0 0 0 16,0 0-2448-16,0 0-496 0</inkml:trace>
  <inkml:trace contextRef="#ctx0" brushRef="#br0" timeOffset="21342.9">15214 2039 28559 0,'-4'-2'2544'0,"-1"0"-2032"0,5 2-512 0,0 0 0 16,0 0 2048-16,0 0 304 0,0 0 64 0,0 0 16 16,0 0-1808-16,9 0-368 0,3-1-64 0,2 1 0 15,2 0 128-15,2 0 16 0,4-1 16 0,3-1 0 16,1 1-160-16,2-2-48 0,1 1 0 0,2 0 0 0,-1 0-144 0,1-2 0 16,-1 1 0-16,0 0 0 15,-1-2-656-15,-2 2-112 0,-2 1-32 0,-1 0-10480 16,-6 0-2096-16</inkml:trace>
  <inkml:trace contextRef="#ctx0" brushRef="#br0" timeOffset="21910.65">16095 2289 25791 0,'0'0'2304'0,"0"0"-1856"16,-1-4-448-16,-2-1 0 0,2 0 512 0,-1-2 0 16,2 2 0-16,-2-2 0 0,0-1 144 0,-1-1 48 0,-2-1 0 0,1 0 0 15,0 0-16-15,-1 0 0 0,-4 1 0 0,2-1 0 16,-3 0-96-16,0 2-16 0,-1-1 0 0,0 2 0 16,-1 2 0-16,-1 1-16 0,-2 2 0 0,0 1 0 15,-2 1-144-15,0 3-32 0,-2 3 0 0,0 3 0 16,1 2-176-16,0 1-32 0,2 2-16 0,0 1 0 15,1 1-160-15,2 0 0 0,2 2 144 0,2 0-144 0,0-1 0 0,2 1 0 16,3-2 0-16,2 1 0 0,1-3 0 0,2 0 0 16,1 1 0-16,1-4 0 0,2-4 0 0,1 1 0 15,3-1 0-15,1-3 0 0,1-2 0 0,2-2 0 16,0-3 0-16,2-3 0 0,1-2 0 0,0-4 0 16,1-4 0-16,2-1 0 0,1-5 0 0,1-2 0 15,-1-1 0-15,1-2 0 0,0-3 0 0,0-2 0 16,-2 0 0-16,-2 0 0 0,0 1 0 0,-2 3 0 15,-3 1 0-15,-2 4 0 0,-4 2 0 0,-2 3 0 16,0 1 144-16,-2 3-144 0,-2 3 512 0,-2 2 0 16,2 3 0-16,-3 0 0 0,0 2 64 0,3 4 0 15,0 0 0-15,0 0 0 0,-5 0-192 0,0 3-48 16,0 2 0-16,0 3 0 0,2 2-336 0,-3 2 0 16,3 1-160-16,0 2 160 0,0 1 0 0,-1 3-128 0,1 1 128 0,1 1 0 15,0 1 0-15,-1 1 0 0,1 0 0 0,2 1 0 16,0 0 0-16,0 0 0 0,1-1 0 0,0 1 0 15,3-2 0-15,0 0-160 16,0-2 160-16,3 0-128 0,1-1-1248 0,1-3-240 0,2 1-48 16,2-4-16-1,-1-3-1680-15,1-2-336 0</inkml:trace>
  <inkml:trace contextRef="#ctx0" brushRef="#br0" timeOffset="22116.44">16329 2357 28671 0,'0'0'1280'0,"0"0"256"0,0 0-1232 16,0 0-304-16,-2 6 0 0,-1 0 0 0,0 2 1296 0,0 3 208 16,1 1 32-16,0 1 16 0,0 1-208 0,0 1-32 15,0 2-16-15,1 0 0 0,-1 1-560 0,1-1-112 16,1 1-32-16,0 1 0 0,0-2-352 0,1 1-80 16,1-1-16-16,1 1 0 0,-1-1-144 0,0-2 0 0,0-2 0 0,1-1 128 31,1-1-1280-31,-1-2-256 0,0-2-48 0,-3-7-10000 0,0 0-2016 0</inkml:trace>
  <inkml:trace contextRef="#ctx0" brushRef="#br0" timeOffset="22872.24">16217 1518 23039 0,'1'-4'2048'0,"1"-2"-1648"16,1 1-400-16,2-2 0 0,-3-1 1104 0,3 2 144 15,1-1 32-15,1 1 0 0,1-2 128 0,0 2 48 16,2 1 0-16,1 2 0 0,-1 0-672 0,1 2-128 16,0 0-16-16,0 3-16 0,0 2-176 15,-1-1-16-15,0 1-16 0,-2 2 0 0,-2 0-112 0,-1 3-32 16,-3 1 0-16,0 0 0 0,-1 1-64 0,-2 1-16 15,-2 0 0-15,-2 1 0 0,1 2-192 0,-3-2 144 16,1 0-144-16,-4-1 128 0,1 0-128 0,1-1 0 16,2-1 144-16,0-1-144 0,0-2 0 0,-1-1 144 15,1-1-144-15,-1-1 0 0,1-1 160 0,6-3-160 16,0 0 128-16,0 0-128 0,0 0 160 0,0 0-160 0,0 0 192 0,0 0-192 31,0 0 0-31,0 0 0 0,4 5 0 0,1-2 0 0,-5-3 0 0,6 6 0 16,-1-2 0-16,2 0 0 0,-1 2 0 0,1-1 0 0,0 1 0 0,-1 0 0 15,0 2 0-15,-2 0 0 0,1 0 0 0,-2-1 0 32,-2 1 0-32,-1 0 0 0,-1-1 0 0,-1 1 0 0,-2-1 0 0,0-1 0 0,-2 0 0 0,0-1 160 15,-2 0 80-15,-1-2 16 16,-1-1 0-16,-1-1 0 0,-1-1 128 0,-1 0 16 16,0 0 16-16,-2-1 0 0,1-1-64 0,2 1-16 15,0-1 0-15,1-1 0 0,1 1-336 0,1 1 144 16,3 0-144-16,0 1 0 15,6 0-704-15,0 0-240 16,0 0-48-16,0 0-17248 0</inkml:trace>
  <inkml:trace contextRef="#ctx0" brushRef="#br0" timeOffset="29814.42">2644 4360 18431 0,'0'0'1632'0,"0"0"-1312"0,0 0-320 0,0 0 0 15,-5-1 624-15,0-1 48 0,5 2 16 0,0 0 0 16,0 0 336-16,0 0 64 0,0-5 0 0,2-1 16 16,3 1-160-16,1-1-48 0,3-2 0 0,3 0 0 0,4-3-192 0,4 0-32 15,3-1-16-15,4-1 0 0,5 0-48 0,2-1-16 16,0 0 0-16,1-1 0 0,-2 2-256 0,-1 1-48 15,-1 0-16-15,-3 2 0 0,-3 2-112 0,-1 3-32 16,-4 2 0-16,-1 0 0 0,-3 4 0 0,-3 3 0 16,1 1 0-16,-3 2 0 0,-2 1-128 0,-1 0 0 15,-1 2 0-15,-2 1 0 16,-1 1-352-16,-2 2-96 0,-1-1-32 0,-1 1 0 16,-1 1-1776-16,-1 1-368 0,-3-1-64 0</inkml:trace>
  <inkml:trace contextRef="#ctx0" brushRef="#br0" timeOffset="30050.2">3100 4325 5519 0,'-6'-13'496'0,"3"6"-496"0,-2-2 0 0,0-1 0 16,-2-1 3200-16,1 0 528 0,-2 0 112 16,0 1 32-16,1 0-1296 0,-2 3-256 0,0 1-48 0,0 0-16 15,0 3-336-15,2 2-80 0,0 1-16 0,-3 3 0 16,0 3-960-16,0 2-192 16,0 4-32-16,1 5-16 0,0 2-416 0,0 2-80 0,-2 1 0 0,2 3-128 15,0 3 144-15,2 2-144 0,0 0 0 0,2 1 144 16,0 3-144-16,2 1 0 0,1 0 0 0,2-1 0 15,2-1 0-15,1-1 0 0,0 0 0 0,3-3 0 0,2-3-128 0,0-1-64 16,3-2-16-16,0-2 0 16,3-2-816-16,0-4-176 0,0-2-16 15,1-4-16-15,1-2-1696 16,1-3-336-16,-1-1-64 0,1-4 0 0</inkml:trace>
  <inkml:trace contextRef="#ctx0" brushRef="#br0" timeOffset="30474.63">3243 4761 22175 0,'0'0'976'0,"0"0"208"0,-5 2-944 0,0 1-240 15,-1 2 0-15,-2 1 0 0,2 1 928 0,-1 2 144 16,1 1 16-16,-1 1 16 0,0 1-384 0,2 0-80 16,-1 1 0-16,2 0-16 0,1 0-176 0,-1 1-16 15,1-2-16-15,2 0 0 0,-1-1-16 0,1-1 0 16,0-1 0-16,1-3 0 0,0-6 80 0,0 0 16 16,0 0 0-16,0 0 0 0,0 0 32 0,0 0 16 0,5-2 0 0,2-2 0 15,-1-3-64-15,2-2-16 16,0-2 0-16,1-1 0 0,0-2-208 0,1-1-64 0,1 1 0 0,0 1 0 15,-1 1-192-15,-1 2 0 16,0 3 0-16,-1 2 0 0,-3 0 0 0,-5 5 0 0,0 0 0 0,0 0 0 16,4 5 128-16,1 3 0 0,-1 1-128 0,-3 2 192 15,-1 2-192-15,0 0 128 0,0 0-128 0,0 0 0 16,1-1 0-16,1-1 0 0,-1 0 0 0,0-1 0 16,0-2 160-16,1-2-160 0,-2-6 160 0,0 0-160 15,6 6 240-15,-1-3-48 0,-5-3-16 0,7 1 0 16,-1-1 304-16,2-2 64 0,1-3 16 0,1-2 0 15,1-1-176-15,1-2-16 0,0-2-16 0,0-1 0 0,-1 0-112 0,0 0-32 16,0 0 0-16,-1 2 0 0,-1 2-208 0,-1 2 128 16,1 2-128-16,-2 1 0 0,-1 2 0 15,-6 2 0-15,7 2 0 0,-1 2 0 0,-2 1 0 0,0 3-128 16,1 1 128-16,-1 2-160 0,-1 0 32 0,1 1 0 16,0 1 0-16,1 0 0 15,-1 0-576-15,1 1-128 0,1-1 0 0,-1-1-16 16,1-2-2480-16,1-1-480 0,0-2-96 0</inkml:trace>
  <inkml:trace contextRef="#ctx0" brushRef="#br0" timeOffset="30821.81">3761 4833 26431 0,'-12'-1'1168'0,"6"1"240"0,-1-1-1120 0,0 2-288 16,-2 0 0-16,0 3 0 0,-2 1 976 0,0 2 144 15,0 1 32-15,0 1 0 0,0 2-608 0,1 2-112 0,0 0-32 0,0-1 0 16,2 2-256-16,-1 0-144 0,1 2 160 15,2-2-160-15,-1 0 128 0,3-1-128 0,1-2 0 0,1-2 144 0,0-1-144 16,2-1 160-16,0-7-160 0,0 0 160 0,4 5 48 16,2-1 16-16,0-3 0 0,2-2 0 0,0-2 16 0,2-1 0 15,0-2 0-15,1 0 0 0,-1-3-48 0,1-2-16 16,0-2 0-16,0 1 0 0,-3 1-32 0,0 1 0 16,-1 1 0-16,-1 1 0 0,1 2 192 0,-1 1 48 15,0 2 0-15,-6 3 0 0,0 0 16 0,0 0 16 16,5 3 0-16,0 2 0 0,-2 0-224 0,0 3-64 31,1 1 0-31,-1 2 0 0,1 0-128 0,0 0 0 0,0-1 0 0,1 1 0 0,-2 0 0 0,2-1 0 16,2-1 0-16,1 0 0 31,0-1-576-31,1 0-80 0,1-4-32 0,2-1 0 0,1-2-2064 0,2-2-400 0,-1-1-96 0,0-2-16 16,1-3-400-16,-1-1-96 0</inkml:trace>
  <inkml:trace contextRef="#ctx0" brushRef="#br0" timeOffset="31122.11">4017 4935 8287 0,'0'0'368'0,"0"-6"80"0,-1 1-448 0,1 5 0 15,0 0 0-15,0 0 0 0,0 0 4208 0,0 0 752 16,0 0 160-16,0 0 16 0,-5 5-3408 0,1 1-672 0,1-1-144 0,1 2-16 16,-1 0-576-16,3 2-128 0,3 1 0 0,0 0-16 15,1 0 16-15,1-1 0 0,-1 0 0 0,2-2 0 16,0-1 224-16,2-1 48 0,1 0 16 0,-1-2 0 16,1-1 64-16,0 0 16 0,1-1 0 0,-1-1 0 15,-2-1-240-15,1-1-32 0,0-1-16 0,-2 0 0 0,1-2-48 0,0 0-16 16,-2-3 0-16,1 0 0 0,-3-2-16 0,-1 2-16 15,-1 0 0-15,-1 1 0 0,0 2 80 0,0 5 32 16,-3-5 0-16,-1 3 0 0,-3 1 208 0,-1 3 32 16,-1 3 16-16,0 2 0 0,-2 3-336 0,0 1-64 15,-2 1-16-15,2 2 0 16,0 0-128-16,0 1 0 0,0 2 0 16,0-1 0-16,2 1 0 0,0 0 0 0,1 1 0 0,3 1 0 0,-1-3 0 0,4 1-192 0,-1-3 64 15,0-1 128 16,2-1-1728-31,1 0-208 0,2-3-48 0,2-2-8800 16,1-2-1760-16</inkml:trace>
  <inkml:trace contextRef="#ctx0" brushRef="#br0" timeOffset="31482.94">4458 4198 26207 0,'0'0'1152'16,"2"-7"256"-16,-1 0-1136 0,2 1-272 0,-1 0 0 0,0 1 0 0,-1-2 1360 0,0 2 224 15,-1 5 32-15,2-6 16 0,1 1-96 0,-3 5-32 16,0 0 0-16,0 0 0 0,0 0-704 0,0 0-144 15,6 2-16-15,0 1-16 0,-1 2-288 0,2 1-48 16,-1 4-16-16,1 2 0 0,0 4-272 0,-1 3 128 16,1 5-128-16,-1 3 0 0,0 3 128 0,-2 4-128 0,1 4 0 0,-3 5 0 15,-1 5 224-15,-1 1-16 16,-3 4 0-16,-3 1 0 0,-2 2-32 0,-1 2-16 16,-4 4 0-16,-3-3 0 0,-6-2 32 0,-2-2 0 15,-4 0 0-15,-4-2 0 0,-3-1-192 0,-3-3-192 16,-2 0 32-16,-1-3 16 15,-2-2-2288-15,1-2-464 0,-1-3-96 0,0-2-12864 0</inkml:trace>
  <inkml:trace contextRef="#ctx0" brushRef="#br0" timeOffset="31938.95">2489 3957 23903 0,'-3'-15'1056'0,"2"10"224"0,-2-1-1024 0,1 1-256 0,0-2 0 15,0 3 0-15,-1 0 1536 0,3 4 272 16,-6-4 48-16,1 3 16 0,-1 1-576 0,-1 6-112 16,-1 2-32-16,-2 7 0 0,-1 3-848 0,-2 8-176 15,-3 3-128-15,0 9 144 0,-2 5 32 0,0 5 0 0,1 5 0 0,0 5 0 16,1 5-176-16,2 5 128 0,0 4-128 0,3-1 128 15,3 1-128-15,1-2 0 16,4-1 0-16,2-2 0 0,1-4 0 0,3-3 0 16,2-5 144-16,4-4-144 0,3-2 0 0,3-3 128 0,1-1-128 15,3-4 0-15,2-4 0 0,4-3 0 0,5-4 0 0,3-4 128 16,2-3-1824 0,3-4-352-16</inkml:trace>
  <inkml:trace contextRef="#ctx0" brushRef="#br0" timeOffset="32692.47">4709 5289 26319 0,'-3'-10'1152'0,"9"6"256"0,10-1-1120 0,-4 1-288 16,-6-3 0-16,-1 1 0 0,-2-2 1488 0,-1 0 240 15,-1-1 64-15,1 1 0 0,2-1-368 0,1 0-64 16,2 0-16-16,-1 1 0 0,1 2-640 0,1 0-144 16,1 1-32-16,-1 2 0 0,1-1-336 0,0 3-192 15,1 1 192-15,-1 1-192 0,-3 3 0 0,0 1 0 16,-1 4 0-16,-1 2 0 16,-1 1 128-16,-1 2-128 0,-2 3 0 0,-1 1 0 0,-2 3 0 0,-3 1 128 15,0 0-128-15,-3 1 0 0,-2 1 144 0,-2-1-144 16,-2 1 0-16,0-1 144 0,-1-1-144 0,2-2 0 0,0-3 144 0,1-1-144 15,1-4 128-15,-1-1-128 16,2-1 128-16,2-3-128 0,0 0 256 0,1-3 0 0,1 0-16 0,3-1 0 16,4-3-80-16,0 0-16 0,0 0 0 15,0 0 0-15,0 0-144 0,0 0 0 16,0 0 144-16,7 2-144 0,1 0 0 0,3 0 0 0,3-1 0 0,1-1 128 16,2-1-128-16,0-1 0 0,2 0 0 15,1 0 0-15,-2 0 0 0,1 0 0 16,0-1 0-16,-2 1 128 0,-1 0-128 0,-1 0 0 0,-1 0 0 0,-1-1 128 15,-1 1-128-15,0 1 0 0,-5-1 0 0,1 1 0 16,-1 1 0-16,-7 0 128 0,0 0-128 0,0 0 0 16,0 0 0-16,0 0-208 0,0 0 16 0,0 0 16 15,0 0-544-15,0 0-112 0,0 0-32 0,0 0 0 16,0 0-2112-16,0 0-416 0,-4-2-96 0</inkml:trace>
  <inkml:trace contextRef="#ctx0" brushRef="#br0" timeOffset="33117.74">5413 4661 23039 0,'0'0'2048'0,"0"0"-1648"15,0 0-400-15,0 0 0 0,0 0 1360 0,0 0 192 16,0 0 48-16,0 0 0 0,0 0 48 0,0 0 16 16,0 0 0-16,8-1 0 0,0 0-768 0,2 1-160 15,1 0-32-15,2 0 0 0,2 0-288 16,1 0-64-16,2 0-16 0,1 0 0 0,-1-2-176 0,0 2-32 16,-1 0-128-16,1 0 192 0,0 0-192 0,-1 2-128 15,1-2 128-15,-2 1-208 16,-2 0-1824-16,-3 1-352 0,-2 1-80 0,-1 1-12192 0</inkml:trace>
  <inkml:trace contextRef="#ctx0" brushRef="#br0" timeOffset="33275.1">5401 4904 23951 0,'0'0'1056'0,"-6"1"224"0,1-2-1024 0,5 1-256 0,0 0 0 0,0 0 0 16,0 0 2048-16,0 0 336 15,0 0 80-15,0 0 16 0,0 0-1088 0,0 0-224 0,0 0-32 0,6 4-16 16,4 0-544-16,2-2-96 0,3 0-32 0,1 0 0 15,2-1-256-15,-1 1-64 16,2 1-128-16,1-2 192 0,2 0-1728 0,3 0-368 16,4 0-64-16</inkml:trace>
  <inkml:trace contextRef="#ctx0" brushRef="#br0" timeOffset="34548.64">7245 4029 2751 0,'0'0'128'0,"0"0"16"0,0 0-144 0,0 0 0 15,0 0 0-15,-4 0 0 0,-1-1 3616 0,-1 0 688 16,1-1 144-16,5 2 32 0,0 0-2080 0,0 0-416 15,0 0-64-15,0 0-32 0,0 0-480 0,0 0-80 16,0 0-32-16,0 0 0 0,0 0-416 0,0 0-96 16,5-1-16-16,4 1 0 0,3 0 0 0,2-1 0 0,3-1 0 0,3 2 0 15,3-2-128-15,1 1-48 16,1-1 0-16,3-1 0 0,0-2-144 0,1 1-16 16,-3 0-16-16,0-1 0 0,-1 1-80 0,-2-1-16 15,-2 1 0-15,-1 0 0 0,-2-1-192 0,0 3-128 16,-3 1 128-16,0-1-128 0,-2-2 0 0,-2 2 144 0,-2 0-144 0,-2 1 0 15,0 0 0-15,-7 1-352 16,0 0 48-16,0 0 16 16,0 0-528-16,0 0-96 0,0 0-32 0,0 0 0 0,0 0-1616 0,0 0-336 0,0 0-64 15,-6 1-6112-15,0 1-1216 0</inkml:trace>
  <inkml:trace contextRef="#ctx0" brushRef="#br0" timeOffset="34768.91">7541 3972 11967 0,'0'0'1072'0,"-7"0"-864"0,-1-1-208 0,-1 2 0 16,-1-1 2448-16,0 0 448 0,0 0 96 0,2 0 16 15,-1 1-752-15,1 3-144 0,2 0-16 0,0 1-16 16,2 1-944-16,0 1-192 0,2 1-48 0,0 2 0 0,1 1-288 0,1 2-64 16,0 4-16-16,1 1 0 15,0 0 32-15,1 2 0 0,0 1 0 0,1 0 0 0,-2 1-224 0,0 0-32 16,-1 1-16-16,0-1 0 0,0 0-160 0,0-1-128 16,-1 0 144-16,0-3-144 0,0 0 176 15,-1-1-176-15,1-1 192 0,0-1-192 0,0-1 144 0,0-2-144 16,0-1 0-16,0-1 144 0,0 0-288 0,1-2-64 15,0-8-16-15,1 8 0 16,-1-8-1840-16,0 0-368 0,3 6-80 0,-3-6-12064 0</inkml:trace>
  <inkml:trace contextRef="#ctx0" brushRef="#br0" timeOffset="35401.37">7649 4551 27359 0,'0'0'1216'0,"-2"-6"240"0,-1-1-1168 0,0-1-288 16,3 2 0-16,2 0 0 0,-1-2 1328 0,2 1 208 15,1 1 32-15,2 0 16 0,-1 0-816 0,3 0-144 16,1 2-48-16,2 1 0 0,0-1-288 0,1 2-64 15,0 1-16-15,1 1 0 0,-1 1-48 0,0 2-16 16,-1 2 0-16,-1-1 0 0,-2 4-144 0,-2 2 192 16,-1 2-192-16,-2 1 192 0,-2 1-192 0,-1 2 0 15,-2-1 144-15,-2 2-144 0,-1 0 0 0,-2 2 144 0,-2-1-144 0,-1-1 0 16,1 0 144-16,-2-1-144 0,1-2 0 0,0 1 144 16,2-3-144-16,0-1 0 0,1-1 144 0,2-1-144 15,0-3 304-15,2-1-16 0,3-5 0 0,0 0 0 0,0 0 160 0,0 0 48 16,0 0 0-16,0 0 0 0,0 0-224 0,3 4-32 15,-3-4-16-15,9 2 0 0,0-1-32 0,2-1 0 16,0 0 0-16,3 0 0 0,1 0-48 0,-1-2-16 16,1 0 0-16,2 0 0 0,2-1-128 0,-1 1 160 15,1-2-160-15,-1 2 160 0,-2-1-160 0,-1 2 0 16,0-1 144-16,-2 1-144 0,-1 0 0 0,-2 1 0 16,-1-1 0-16,-2 1 128 0,0 0-128 0,-7 0 0 15,0 0 0-15,0 0 0 0,0 0 0 0,0 0 128 16,0 0-128-16,0 0 0 15,0 0 0-15,0 0 0 0,0 0-160 0,0 0 160 0,0 0-432 0,0 0 32 16,0 0 0-16,0 0 0 16,0 0-1648-16,0 0-320 0,0 0-64 0</inkml:trace>
  <inkml:trace contextRef="#ctx0" brushRef="#br0" timeOffset="36613.12">8931 4134 1839 0,'0'0'0'0,"0"0"160"0,0 0-160 0,0 0 0 0,0 0 0 0,0 0 0 15,0 0 4032-15,0 0 768 0,0 0 144 0,3-6 48 16,-1 1-2672-16,0-1-528 0,-1 1-96 0,2-2-32 15,-1 1-128-15,-1 0-48 0,0 1 0 0,0-1 0 0,0 0-352 0,0-1-80 16,-2 0-16-16,0 1 0 0,-1-2-336 0,0 0-80 16,-2 1-16-16,0 0 0 0,-1 2-208 0,-2-1-32 15,-1 1-16-15,-2 0 0 0,-1 3-192 0,-2 1-32 16,-2 1-128-16,-2 2 192 0,-1 2-192 0,-2 2 0 16,-1 2 0-16,0 2 0 0,2 2 0 0,-2 2-160 15,4 2 160-15,0 1-192 0,3 1 192 0,2-1-128 16,1 1 128-16,3-1-128 0,2 0 128 0,1-2-160 0,3 1 160 0,2-2-160 15,2-1 160-15,1-2 0 16,3-1 0-16,1-2 0 0,1-2 0 0,3-1 0 16,1-2 0-16,2-2 0 0,1-2 0 0,2-3 0 15,1-3 192-15,0-2-64 0,2-3 48 0,-2-2 16 0,0-3 0 0,0-2 0 16,-2-6 64-16,1 0 0 0,-2-2 16 0,-2-1 0 16,-1-2-64-16,-1 0-16 0,-1-2 0 0,-1 1 0 15,-2 1-32-15,-3 3-16 0,0 1 0 0,-1 3 0 16,-2 3 144-16,-2 5 32 0,1 3 0 0,-2 2 0 15,0 2 0-15,0 3 16 0,2 5 0 0,0 0 0 16,0 0-336-16,-4 4 0 0,-1 4 0 0,1 2 128 16,-1 3-128-16,1 1 0 0,1 2-128 0,1 1 128 0,0 1 0 15,1 2-128-15,0 1 128 0,1 1 0 0,1-1 0 0,0 1-128 16,1-3 128-16,-1 3 0 16,1 1 0-16,1 1 0 0,-1-1 0 0,2-2 0 0,-1-3 0 0,1-1-128 15,1-2 128-15,-1-1-192 16,1 0-1376-16,0-2-288 0,2-1-48 0,0-1-9616 15,-1-2-1936-15</inkml:trace>
  <inkml:trace contextRef="#ctx0" brushRef="#br0" timeOffset="36943.57">9087 4156 22111 0,'-1'-14'1968'0,"2"8"-1584"0,1 1-384 0,1-2 0 15,2-1 1904-15,-1 2 288 16,2 0 64-16,-1 2 16 0,2-2-1104 0,-1 3-208 0,2 2-64 0,0 2 0 16,-1 2-544-16,1 3-112 0,-1 0-32 0,-2 3 0 15,-1 1-208-15,-1 1 128 0,0 1-128 0,-3 1 0 16,0-1 128-16,-3 2-128 16,-2-2 0-16,0 0 144 0,-2 0-144 0,0 1 160 0,-1-1-160 0,0 0 160 15,-1-1-16-15,2-1 0 0,0-1 0 0,1-1 0 16,0-1 176-16,2-1 48 0,4-6 0 0,0 0 0 15,0 0 112-15,0 0 32 0,0 0 0 0,0 0 0 0,0 0-256 16,6 2-32-16,2-1-16 0,2-1 0 0,2 0-80 0,1 0-128 16,0-2 176-16,2 0-176 0,1-1 0 0,1-1-144 15,-1 1-16-15,1 0 0 16,0 0-1600-16,2 0-320 0,0-1-64 0,-1-1-8144 16,-1 0-1616-16</inkml:trace>
  <inkml:trace contextRef="#ctx0" brushRef="#br0" timeOffset="37260.78">9582 3854 29487 0,'-1'-9'2624'0,"-3"-2"-2112"16,2 0-512-16,2-2 0 0,-2 4 976 0,2 1 96 0,0-1 16 0,0 0 0 15,0 0 224-15,0 3 48 0,0 0 16 0,0 6 0 16,0 0-592-16,0 0-112 0,0 0-32 0,0 0 0 15,0 0-400-15,0 0-96 0,0 0-16 0,-1 10 0 16,-1 0-128-16,0 4 0 0,-1 4 0 0,0 2 0 16,-2 1 0-16,-2 4 0 15,-2 4 0-15,0 4 0 0,-1 3 0 0,-1 5 128 0,-1 2-128 0,-1-1 128 16,0 1-128-16,0 0 0 0,1 1 144 0,0-1-144 16,1-1 0-16,0-1 144 0,0-3-144 0,1 0 0 0,1-3-192 0,1-1-160 15,0 0-32-15,2-4 0 16,0-4-1264-16,1-3-256 0,0-1-48 0,2-3-8800 15,2-4-1776-15</inkml:trace>
  <inkml:trace contextRef="#ctx0" brushRef="#br0" timeOffset="37561.81">9563 4437 8287 0,'3'-20'368'0,"0"12"80"0,1 0-448 0,0-2 0 16,1 0 0-16,1 2 0 15,1 0 4880-15,1 1 896 0,1 1 176 0,0 0 48 0,2 2-3888 0,0 0-784 0,-1 3-160 0,-1 1-16 16,0 1-704-16,-1 2-144 0,-2 0-32 0,1 1 0 16,-2 3-144-16,-1 1-128 0,-3 0 144 0,-2 2-144 15,-3 2 160-15,-1 2-160 0,-2 0 160 16,1 0-160-16,-4 2 128 0,1-2-128 0,-1 0 0 0,0-2 144 16,0 2-144-16,3-2 0 0,0-4 144 15,3 1-144-15,-2-1 304 0,4-1-16 0,2-7 0 0,1 6 0 16,-1-6 112-16,4 6 32 0,3-2 0 0,3 0 0 15,0 0-176-15,2-1-48 0,2 0 0 0,3 0 0 0,-3-1-208 0,4-1 0 16,1 0 0-16,2-1 0 16,-1-1-1536-16,0-1-416 15,0-1-80-15,-2-2-13376 0</inkml:trace>
  <inkml:trace contextRef="#ctx0" brushRef="#br0" timeOffset="37903.51">10121 3916 17503 0,'0'-9'1552'0,"2"-2"-1232"16,1-1-320-16,2-1 0 0,-1 0 1648 0,1 0 272 0,-1 0 48 15,1 2 16-15,1 2-576 0,-1 0-128 16,0 1 0-16,-1 1-16 0,2 3 192 0,-1 0 32 0,0 0 16 0,-1 2 0 15,-4 2-544-15,7-1-96 0,-2 1-32 0,1 1 0 32,-1 1-304-32,3 3-64 0,0 0-16 0,-1 4 0 15,1 2-176-15,-1 3-32 0,-1 3-16 0,1 3 0 0,-1-1-80 16,1 7-16-16,-2 1 0 0,0 5 0 0,-3 2 0 0,-2 5 0 16,-1 4 0-16,-2 1 0 0,-2 1 0 0,-1 1-128 15,-3 1 192-15,-2 1-64 0,-1-1 112 0,-3 1 16 16,0 0 0-16,-3-3 0 0,0-2-256 0,-2-4 0 15,-2-3 0-15,-1-1-160 16,-1-2-432-16,-3-3-96 0,0-1-16 0,-2 0 0 16,1-1-2480-16,-3-1-496 0</inkml:trace>
  <inkml:trace contextRef="#ctx0" brushRef="#br0" timeOffset="38361.69">8586 3709 12895 0,'-3'-6'1152'0,"1"-1"-928"16,1 2-224-16,-1-2 0 0,-2-1 2368 0,1 3 448 15,-1 1 64-15,-1 3 32 0,5 1-1024 0,-6 4-208 16,-2 2-32-16,-1 6-16 0,-1 5-880 0,0 5-176 15,-1 2-48-15,-1 6 0 0,0 5-32 0,0 5-16 16,0 4 0-16,-1 4 0 0,-1 5-80 0,3 2-16 16,3 0 0-16,1 1 0 0,2 0-160 0,1-1-32 15,4-1-16-15,2-1 0 0,2-2-176 0,1 0 0 16,6-4 144-16,-2-2-144 0,2-2 192 0,1-2-48 0,1-3 0 0,3-2 0 16,0-2-144-16,2-3 0 0,1-4-192 0,1-2 192 31,4-3-2624-31,1-4-384 0,31 9-96 0,-5-11-16 0</inkml:trace>
  <inkml:trace contextRef="#ctx0" brushRef="#br0" timeOffset="40376.64">7289 5330 14623 0,'0'0'640'0,"-4"0"144"0,-1 0-624 0,-1-2-160 0,1 1 0 0,-1 0 0 15,1-1 1152-15,0 1 208 0,1 0 48 0,-1 0 0 16,0 0-64-16,5 1 0 0,0 0 0 0,-6-1 0 15,6 1-208-15,0 0-48 0,-4 0-16 0,-3 0 0 16,7 0-368-16,0 0-64 0,0 0 0 0,0 0-16 16,-5 2-224-16,5-2-32 0,0 0-16 0,0 0 0 15,-3 4-128-15,3-4-32 0,0 0 0 0,0 0 0 16,0 0 16-16,2 7 0 0,1-2 0 0,4 0 0 16,0-2 48-16,4-1 0 0,1 0 0 0,4 1 0 15,3-1-64-15,4-1-16 0,2-1 0 0,5-1 0 16,3 0-32-16,3-2 0 0,1-1 0 0,5-1 0 0,3-2 80 0,6 0 16 15,7 1 0-15,5-1 0 0,4-1-48 0,1 1 0 16,1-2 0-16,6 1 0 0,6 2-64 0,2-1-128 16,3-3 176-16,1 1-176 0,1 1 144 0,2 0-144 15,4-1 0-15,-1 0 144 0,-1-1-144 0,1 0 0 16,1 2 0-16,-3-1 128 0,-3-1-128 0,-4 1 0 16,-1 0 0-16,-3 2 0 0,-2 1 128 0,-4 1-128 15,-4-1 0-15,-5 1 128 0,-6-2 16 0,-6 2 0 0,-2-1 0 0,-4 2 0 16,-3 0 112-16,-2 1 0 0,-3-1 16 0,-5 0 0 15,-3 1 48-15,-3 0 0 16,-3-1 0-16,-1 1 0 0,-6 0-80 0,-1 0-16 16,-3-1 0-16,-2 2 0 0,-1 0-64 0,-1 1-16 15,-2-1 0-15,-2 0 0 0,0 1-16 0,-6 1 0 0,0 0 0 0,0 0 0 0,0 0-128 0,0 0 128 16,0 0-128-16,0 0 128 16,0 0-128-16,0 0 0 0,0 0 0 0,0 0 0 15,0 0-144-15,0 0-64 0,0 0-16 0,0 0 0 16,0 0-720-1,0 0-144-15,0 0-16 0,0 0-16 16,0 0-1552-16,0 0-304 0,0 0-64 0</inkml:trace>
  <inkml:trace contextRef="#ctx0" brushRef="#br0" timeOffset="45059.69">8107 5749 13183 0,'0'0'576'0,"3"-5"128"0,1 0-560 0,1-1-144 0,-2 0 0 0,0 0 0 15,1 1 1376-15,-1-1 240 16,0 0 48-16,1 0 16 16,-1-2-160-16,0 3-48 0,-3 5 0 0,4-6 0 0,-2 1-256 0,0 0-64 15,-2 5-16-15,0 0 0 0,0 0-416 0,0 0-80 16,0 0 0-16,0 0-16 0,0 0-80 0,0 0-16 0,-1 8 0 0,-1 3 0 15,-3 3-400-15,0 4-128 0,-1 3 0 0,-1 2 0 0,-4 2 160 16,0 3-160-16,-2-1 128 0,0 2-128 16,-1 0 176-16,0-1-48 0,0 0-128 0,1 0 192 0,0-1-192 0,0-3 128 15,1-3-128-15,0-3 0 0,1 0 128 0,2-3-128 16,0-2 0-16,2-4 144 0,2-1-16 0,2-2 0 16,3-6 0-16,0 0 0 0,0 0 256 0,0 0 64 15,0 0 0-15,0 0 0 0,1-7 128 0,2-3 16 16,3-2 16-16,0-3 0 0,4-4-240 0,-1-2-48 15,3-1-16-15,1-1 0 16,0-2-48-16,2 0 0 0,-1 1 0 0,0 1 0 0,2 1-256 0,-2 2 0 16,-2 3 0-16,-1 4 0 0,-1 2 0 0,-1 3-176 31,0 1 176-31,-2 4-208 0,1 2 208 0,-1 1 128 16,-1 2 0-16,1 1-128 0,-2 4 160 0,2 3-160 15,-1 2 128-15,2 1-128 0,-2 1 0 0,0 3 0 0,1 1 0 0,-1-1 0 16,0 1 0-16,1 0 0 0,-2 1 0 15,2 1 0-15,-1 0 0 0,1-2 128 0,-2 0-128 16,1-1 0-16,-1-2 0 0,1-2 0 0,-2-1 128 0,1-1-128 16,-1-2 0-16,0-1-144 0,1-1 144 0,-1-2-208 31,-4-5-272-31,0 0-48 0,0 0-16 0,0 0 0 0,0 0-1840 0,0 0-368 0,4-6-80 0</inkml:trace>
  <inkml:trace contextRef="#ctx0" brushRef="#br0" timeOffset="45279.97">7893 5767 28559 0,'-13'-10'2544'0,"8"6"-2032"16,-1 0-512-16,3 0 0 0,3 4 1072 0,0 0 112 16,0 0 32-16,0 0 0 0,0 0-784 0,9-1-160 15,1 0-16-15,4 0-16 0,5 0 160 0,1 0 48 16,4 0 0-16,1 0 0 0,2-3-64 0,2 1-16 15,0 1 0-15,0 0 0 0,2-1-208 0,0 1-32 0,-1 1-128 0,-1 0 192 16,1 1-192-16,-3 0-288 16,0-1 64-16,-3 1 16 15,-3 0-2288-15,-2 0-448 0,-3 0-80 0</inkml:trace>
  <inkml:trace contextRef="#ctx0" brushRef="#br0" timeOffset="45817.14">8946 5913 19343 0,'0'0'1728'0,"0"0"-1392"0,1-7-336 0,0 0 0 16,0 1 2112-16,-1-2 368 0,0 0 64 0,0 1 16 0,-1-1-1600 0,-1-1-320 15,1-1-64-15,-2 0-16 0,-2 0 208 0,1 1 32 16,-2-1 16-16,0 1 0 15,-2 0-240-15,-1 0-32 0,0 2-16 0,0 0 0 0,-5 1-240 0,1 2-48 16,0 1-16-16,-2 3 0 0,-3 1-224 0,-1 3 0 16,-1 2 0-16,2 1 0 0,-1 3 0 0,1 2 0 15,1 3 0-15,1 0 0 0,1 3-144 0,2-1 144 16,1 0 0-16,2-1-144 0,2 0 144 0,3-1 0 16,0-1-144-16,3 0 144 0,0 0 0 0,2-3 0 15,2-2 0-15,1 0 0 0,3-2 0 0,0 0 0 16,2-3 0-16,1 0 0 0,0-3 160 0,1-2-160 0,1-2 192 0,1-1-192 15,1-3 240-15,1-1-64 0,2-5-16 0,-1-2 0 16,-1-3 48-16,2-1 16 0,-1-3 0 0,2-3 0 16,-2-1-16-16,0-3 0 0,1 0 0 0,-3-2 0 15,-2 0-48-15,-1 1-16 0,-1 1 0 0,-2 2 0 16,-1 4 208-16,-3 3 32 0,1 3 16 0,-3 3 0 0,-1 1 160 16,-1 5 16-16,-2 1 16 0,2 3 0 0,1 4-288 0,0 0-64 15,-5 1-16-15,-1 2 0 0,-1 3-224 0,-1 2 0 16,0 4 0-16,2 4-160 0,1 1 160 0,1 3-128 15,-1 1 128-15,2 1-128 0,1 1 128 16,1 1 0-16,1 1 0 0,1-1-128 0,2 0 128 0,3 0 0 16,0 0 0-16,2 1 0 0,0-3 0 0,0-1 0 15,2-2-144-15,1 0 144 16,-1-1-832-16,2-4-112 0,2-1-16 0,-1-3-11056 16,2 0-2208-16</inkml:trace>
  <inkml:trace contextRef="#ctx0" brushRef="#br0" timeOffset="46131.9">9128 5937 29375 0,'0'0'1296'0,"0"-6"272"0,0 1-1248 0,1-1-320 0,-1 6 0 0,0 0 0 16,5-3 720-16,0 0 96 15,-5 3 16-15,8-3 0 0,-2 2-144 0,2 2-32 0,-2 3 0 0,1 0 0 0,-2 3-480 16,0 0-176-16,-1 2 0 0,-1 1 144 15,-2 0-144-15,-1 0 192 0,-1 0-192 0,-1 1 192 0,-2 0-192 16,-2 0 192-16,1 0-192 0,-2 0 192 16,-1 0-192-16,1-1 192 0,-1-1-192 0,3-2 192 0,-1 0 64 0,2-1 32 15,-1 0 0-15,2-2 0 0,3-4 32 0,0 0 16 16,0 0 0-16,0 0 0 0,0 0-112 0,5 4-32 16,3-2 0-16,1-1 0 15,2 0-64-15,2-1 0 0,1-1-128 0,2 0 192 0,1-1-192 0,1-1-288 16,0 1 64-16,0-2 16 15,2-2-880-15,0 0-160 0,-1-2-32 0,-1 0-9360 16,0 1-1872-16</inkml:trace>
  <inkml:trace contextRef="#ctx0" brushRef="#br0" timeOffset="47689.24">9605 5673 15487 0,'7'-12'688'0,"-5"6"144"0,1-2-672 0,-2 2-160 0,-2-1 0 0,1 1 0 16,1-1 1680-16,2-1 304 0,1 1 64 0,-1 0 16 16,0 0-80-16,2 2 0 15,-1 1-16-15,1-1 0 0,-5 5-688 0,0 0-144 16,0 0-32-16,0 0 0 0,0 0-592 0,0 0-112 0,-2 8-16 0,1 4-16 16,-3 3-240-16,-2 1-128 15,-1 1 128-15,-3 5-128 0,-2 5 0 0,-1 4 144 16,-2 4-144-16,0 2 0 0,-1 4 192 0,-6 14-192 0,-1-1 192 0,1 0-192 15,0-2 144-15,1 0-144 0,1-2 0 16,0-2 144-16,0-2-144 0,1-1 0 0,2-4 0 0,0-2 0 16,3-3 128-16,0-2-128 0,-1-2 0 0,3-2 128 15,1-3-128-15,1-2 0 0,-2-3 144 0,2-1-144 16,3-3-304-16,1-2-128 16,1-1-16-16,1-3-10128 0,3-2-2032 0</inkml:trace>
  <inkml:trace contextRef="#ctx0" brushRef="#br0" timeOffset="47980.67">9544 6309 28559 0,'0'-6'2544'0,"4"1"-2032"16,1-1-512-16,0-1 0 0,-1 2 672 0,2 1 32 16,1 0 16-16,-1 1 0 0,0 2-16 0,2 1 0 0,-1 1 0 0,0 2 0 15,0 2-512-15,0 0-192 0,-2 2 0 0,1 0 144 16,-3 3-144-16,-1 2 0 15,-1 1 144-15,-1-1-144 0,-2 1 128 0,0 0-128 16,-2 0 128-16,0 0-128 0,-1 0 0 0,-1-2 144 16,1 0-144-16,0-2 0 0,1 1 224 0,0-1-64 15,1-1-16-15,1-2 0 0,2-6 112 0,0 6 0 0,0-6 16 0,3 5 0 16,2 0-32-16,1-2-16 0,3-1 0 0,2 1 0 0,1-2-96 0,2-2 0 16,3-2-128-16,1 0 192 15,2-1-672-15,0-2-144 16,3 0-16-16,-1-2-9984 0,-1 0-1984 0</inkml:trace>
  <inkml:trace contextRef="#ctx0" brushRef="#br0" timeOffset="48321.88">10049 5477 32367 0,'-8'-14'1424'0,"6"8"304"0,-1 1-1376 0,3 5-352 0,-2-6 0 16,2 6 0-16,-2-6 240 0,2 6-32 0,0 0 0 15,0 0 0-15,0 0 304 0,0 0 64 0,0 0 16 0,7 3 0 16,0 1-400-16,1 4-64 0,1 1-128 0,0 4 176 16,4 2-176-16,-1 4 160 0,0 3-160 0,0 3 160 15,0 5-160-15,-2 4 0 0,-1 4 0 0,-2 2 0 16,0 3 128-16,-4 3-128 15,-2 6 0-15,-3 2 128 0,-2 3 48 0,-5 1 0 0,-3 3 0 0,-5-2 0 0,-1 1 16 0,-3-4 0 16,-1-2 0-16,-1-3 0 0,0 0-192 16,-3-5 0-1,0-3 0-15,1-2 0 0,-4-2-576 0,0-3-32 0,-3-6-16 0,-2-1 0 16,-2-3-592-16,0 0-112 0,-4-4-16 0,2-2-8240 16,0-4-1632-16</inkml:trace>
  <inkml:trace contextRef="#ctx0" brushRef="#br0" timeOffset="48699.59">8561 5456 26431 0,'0'0'1168'0,"-7"-2"240"0,0 0-1120 0,-1 1-288 0,1 2 0 0,0 1 0 15,-2 1 432-15,-1 4 16 0,-1 2 16 0,-1 4 0 16,0 3 32-16,-1 5 0 0,-2 4 0 0,1 6 0 16,0 6-208-16,1 2-32 0,0 5-16 0,1 6 0 15,0 4-16-15,2 3 0 0,2 2 0 0,1 3 0 16,1 0-224-16,4 1 144 0,1 0-144 0,3-3 128 15,3-1-128-15,1-3 128 0,3-1-128 0,3-4 128 0,4-1 48 0,1-4 0 16,2-3 0-16,2-1 0 0,1-3-48 0,3-2 0 16,3-5 0-16,2-3 0 0,5 0-128 0,3-6 0 15,3-3-192-15,4-5 192 16,3-3-2192-16,1-5-320 0,0-5-64 0</inkml:trace>
  <inkml:trace contextRef="#ctx0" brushRef="#br0" timeOffset="49329.49">10401 5220 16575 0,'1'-13'736'0,"-1"13"160"0,0-7-720 0,0-1-176 15,0-1 0-15,0 2 0 0,0-1 1584 0,0 1 272 16,0 1 64-16,0 6 16 0,-1-5-432 0,1 5-96 16,0 0 0-16,0 0-16 0,0 0-720 0,0 0-144 15,-4 5-16-15,1 2-16 0,0 3-288 0,1 2-48 16,0 0-16-16,0 2 0 0,1 0-144 0,1 1 0 15,2 2 144-15,0-2-144 0,1 0 0 0,1-1 144 16,-1 0-144-16,1 0 0 0,2-1 224 0,1-2-64 16,0-3-16-16,1 0 0 0,0-1 16 0,-1-3 0 0,2-1 0 0,1-2 0 15,0-2 112-15,1-2 32 0,-1-1 0 0,1-3 0 16,0-1-16-16,1-2 0 0,0-3 0 0,0-1 0 16,0-3-48-16,0 1-16 0,-1-2 0 0,-1 1 0 15,-2-1-32-15,-3 2-16 0,0 0 0 0,-2 3 0 0,-2 2 320 16,-1 3 64-16,-1 2 16 0,1 6 0 0,0 0-176 15,-5 1-16-15,-2 1-16 0,-1 5 0 16,0 4-368-16,-1 2 0 0,0 2 0 0,0 4 0 0,0 2 0 16,1 2 0-16,1 3 0 0,1 3-128 0,1 1 128 0,2 0 0 15,0 0 0-15,3-1-128 0,2-3 128 0,0 1 0 16,0-1 0-16,0 0 0 16,1 0-368-16,1-1-32 0,-1-2-16 0,1-2-10864 15,1-2-2176-15</inkml:trace>
  <inkml:trace contextRef="#ctx0" brushRef="#br0" timeOffset="50289.98">11908 4753 30399 0,'0'0'2704'0,"-1"-5"-2160"0,-1-2-544 0,1 3 0 0,-1 0 384 16,2 4-48 0,0 0 0-16,0 0 0 0,2-4 688 0,2 0 128 0,2-1 16 0,3 1 16 0,4 0-448 0,2 1-96 15,3-1 0-15,2-1-16 0,2 2-320 0,3 0-64 16,1-1-16-16,4 2 0 0,1 0-224 0,0 1 128 15,1-1-128-15,8 0 0 0,-4 0 0 0,-3 2-240 16,-4 0 32-16,-5 3 0 16,0-1-2464-1,-5 1-480-15,-2 2-112 0</inkml:trace>
  <inkml:trace contextRef="#ctx0" brushRef="#br0" timeOffset="50462.39">12042 4941 24879 0,'-14'-3'1088'0,"9"2"256"0,-3-2-1088 0,3 1-256 15,5 2 0-15,0 0 0 0,0 0 2784 0,0 0 496 16,0 0 112-16,0 0 0 0,0 0-2096 0,6-1-416 16,4 0-96-16,2 1-16 0,3-1-288 0,1 0-64 0,2 0-16 0,1 0 0 15,3 0-160-15,3 0-48 0,-1 1 0 0,2-1 0 16,1-1-192-16,0 1 0 16,2 0 0-16,3 0 0 15,2 0-2224-15,3 0-432 0,3-2-96 0</inkml:trace>
  <inkml:trace contextRef="#ctx0" brushRef="#br0" timeOffset="51295.17">14750 3818 28559 0,'-7'-12'1264'0,"6"8"272"0,1-3-1232 0,0 2-304 0,1-2 0 0,-1 1 0 16,0 6 1504-16,0 0 240 0,0 0 48 0,0 0 16 15,0 0-688-15,0 0-144 0,0 0-16 0,0 0-16 16,5 5-656-16,-2 4-128 0,0 1-32 0,0 4 0 16,2 3 32-16,-1 4 0 0,0 1 0 0,-1 3 0 15,0 0 16-15,-1 1 0 0,-1 2 0 0,1 0 0 16,-1 2-32-16,0 0 0 0,-1-1 0 0,0 0 0 15,0-4-144-15,0 0 160 0,0-2-160 0,0 1 160 16,-1-2-32-16,2-1-128 0,-1-3 192 0,0 0-64 0,-1-3-128 0,1 0 0 16,0-2 0-16,1-2 0 15,1-1-1904-15,0-1-400 0,1-3-96 16,-3-6-13568-16</inkml:trace>
  <inkml:trace contextRef="#ctx0" brushRef="#br0" timeOffset="51643.67">15169 3869 22111 0,'-2'-17'976'0,"1"11"208"0,-2 0-944 0,1 1-240 16,-2-1 0-16,-1 2 0 0,1 2 2256 0,0 0 416 15,-2 2 80-15,-1 3 0 0,-1 0-1456 0,-1 4-288 16,1 1-64-16,0 3-16 0,-1 1-528 0,0 3-96 0,0 1-32 0,0 2 0 16,0 3-144-16,2 2-128 0,0 1 192 0,3 2-192 15,0 3 0-15,2 1 0 0,1-2 0 0,2 1 0 16,2-3 0-16,2 0 0 0,1-1 0 0,2-1 0 15,1-1 0-15,2-2 0 0,2-2 0 0,3-4 0 16,0 0 192-16,1-4-64 0,0-3 0 0,1-1-128 0,0-3 192 16,0-1-192-16,0-3 192 0,-3-3-192 0,-2 1 192 0,-3-3-192 15,-1-4 192-15,-4-2-192 0,0-1 256 0,-4-1-48 16,-2-1-16-16,-4 2 0 0,-2 0 0 16,-4 1 0-16,-4 1 0 0,0 3 0 0,-1 0 32 0,-3 3 0 15,-2 0 0-15,0 3 0 0,1 1-224 0,2 2 0 16,0 2 0-16,1 0 0 0,3 2 0 0,2 0-192 15,2 2 192-15,2 1-160 16,3-2-480-16,3 2-80 0,2 0-32 0,3 0-10528 16,4-2-2112-16</inkml:trace>
  <inkml:trace contextRef="#ctx0" brushRef="#br0" timeOffset="52289.92">15595 3785 22287 0,'-11'-4'976'0,"11"4"224"0,-7-2-960 0,1-1-240 16,2 0 0-16,4 3 0 0,-4-2 1552 0,4 2 272 15,0 0 48-15,0 0 16 0,0 0-512 0,4-3-96 16,4-1-32-16,2 2 0 0,1-1-448 0,2 1-96 15,2-1 0-15,4 1-16 0,2-1-96 0,2 1-16 16,2-1 0-16,1 1 0 0,0 0-160 0,0-1-32 16,1-1-16-16,0 2 0 0,1 0-160 0,-2 1-16 0,1 0-16 0,-1 0 0 15,-1 1-176-15,-1 0 0 0,-2-1 0 0,-2 1 0 16,-2 0 0-16,-4 0 0 0,-2 0-224 0,-2 0 80 31,-2 0-736-31,-3 0-144 0,-5 0-16 0,0 0-16 16,0 0-1568-16,0 0-304 0,-4-1-64 0,-4-1-16 0,-2 1 1088 0,-2 0 224 15,-2 0 32-15,-3 0 16 0,0 0-1456 16,0 0-288-16,1 0-64 0,-1 0-16 0,2-2 3680 0,0 1 752 0,0 0 128 0,1 1 48 16,1 0 1776-16,1 0 352 0,2 1 80 0,0 0 16 15,-1 1-896-15,1 1-176 0,2 1-48 0,1 3 0 0,1 0-880 0,-1 3-176 16,3 1-32-16,1 1-16 16,1 1-384-16,0 3-80 0,1 1-16 0,1 2 0 0,1 0-176 0,2 3-32 15,-1-1-16-15,1 3 0 0,0 1-272 0,2 2-160 16,-2-1 192-16,2 1-192 0,-1 2 160 0,-1-2-160 15,-2 0 128-15,0-2-128 0,1 0 128 0,-1-2-128 16,0-2 0-16,0-2 128 16,0 0-1392-16,0-1-272 0,0-3-64 0,0-1-9168 15,0-1-1840-15</inkml:trace>
  <inkml:trace contextRef="#ctx0" brushRef="#br0" timeOffset="52603.38">16129 4151 26719 0,'-1'-16'1184'0,"2"9"240"0,1 0-1136 0,3 0-288 0,-1 0 0 0,2 2 0 0,0-1 2032 15,3 2 336-15,-2 2 80 0,0 1 16 16,0 2-1440-16,0 1-304 0,-1 1-48 0,0 3-16 16,-2 0-464-16,0 3-192 0,0 1 128 0,-3 2-128 15,0 1 128-15,-2 1-128 0,-2-1 0 0,-2 0 128 16,0 1-128-16,-3 1 0 15,-2-1 144-15,0 4-144 0,-1-2 0 0,0 1 144 0,0-3-144 0,1-2 0 16,1-1 192-16,3-1-192 0,0-1 192 0,3-3-192 0,3-6 432 16,0 6-32-16,0-6 0 0,6 4 0 15,1-1-16-15,4 0-16 0,4-2 0 0,1 0 0 0,2 0-80 0,0-2-16 16,2-2 0-16,1-1 0 0,0 2-432 0,0 0-96 16,1 0 0-16,0 1-16 15,0-1-2544-15,-1 2-512 0</inkml:trace>
  <inkml:trace contextRef="#ctx0" brushRef="#br0" timeOffset="53252.01">14630 4758 14623 0,'0'0'640'0,"0"0"144"0,0 0-624 0,-5 0-160 0,-2 0 0 16,0 1 0-16,1 0 1472 0,-1 2 272 0,1-2 48 0,1 0 16 16,-2 0-80-16,2 0-32 0,5-1 0 0,0 0 0 15,0 0-352-15,0 0-64 16,0 0 0-16,0 0-16 0,0 0-432 0,0 0-64 0,0 0-32 0,0 0 0 0,4 6-224 0,4-3-32 16,1-1-16-16,4 0 0 0,3-1 0 15,5-1 0-15,5-1 0 0,6-1 0 16,5-2 48-16,4-3 0 0,4-1 0 0,6-1 0 0,6 0-176 15,9-1-16-15,6-2-16 0,7 0 0 0,5 0-176 0,7-1-128 16,7-1 192-16,3 0-192 0,1-2 128 0,4-1-128 16,5 1 0-16,-2 0 0 0,-4 0 0 0,-1 3 0 15,2 0 0-15,-4 2 0 0,-5 3 0 0,-6 0 0 16,-5 1 0-16,-3 3-144 0,-4 0 144 0,-7 0-208 16,-5 1 80-16,-5 2 128 0,-7 1-192 0,-5 0 192 0,-6-1-192 0,-5 1 192 15,-4 0-320-15,-4 0 64 16,-3-1 16-16,-5 2 0 15,-3-1-368-15,-5 1-80 0,-2 0-16 0,-4 1 0 16,-9-2-1984-16,0 0-384 0</inkml:trace>
  <inkml:trace contextRef="#ctx0" brushRef="#br0" timeOffset="53943.71">15623 5221 23951 0,'0'0'2128'0,"-1"-8"-1696"16,0 0-432-16,1 8 0 0,0 0 1248 0,0 0 160 0,0 0 48 0,0 0 0 15,-4-3-112-15,-2 4 0 0,1 3-16 0,-2 3 0 16,-1 2-880-16,-1 3-192 0,-2 3-16 0,-1 2-16 16,0 2-80-16,-1 1-16 0,0 4 0 0,0 0 0 15,1 1-128-15,-3 0 160 16,2 1-160-16,0-2 160 0,0 1-160 0,1-2 0 0,1-1 144 0,1-1-144 16,1-1 0-16,1-2 144 0,0-3-144 0,3-1 0 15,-2-3 160-15,3 0-160 0,1-4 128 0,0-2-128 0,3-5 256 0,0 0-16 16,0 0-16-16,0 0 0 0,6-6 176 0,1-4 48 15,0-2 0-15,3-3 0 0,1-2-192 0,1-3-16 16,1-2-16-16,2-2 0 0,0-3-96 0,2 1-128 16,-2 1 176-16,0 2-176 0,-2 1 144 0,1 2-144 15,-3 1 0-15,0 3 144 0,-2 2 112 0,-2 5 0 16,-1 1 16-16,-1 2 0 0,0 3 48 0,-5 3 0 16,0 0 0-16,0 0 0 0,5 8-320 0,0 2 0 15,-2 1 0-15,0 2 0 0,-1 2 0 0,2 2 0 16,-1 1 0-16,0 3 0 0,2 2 0 0,-1 1 0 15,1-2-128-15,0 0 128 0,2 0 0 0,-1 0 0 16,0-3 0-16,0 1 0 0,2-1 0 0,0-2 0 16,2-2 0-16,-2-2 0 0,1-2-160 0,0 0-32 0,-1-3-16 0,-1-3 0 31,1-2-1456-31,0-1-272 0,-2-4-64 0,0-1-8960 0,-1-1-1792 0</inkml:trace>
  <inkml:trace contextRef="#ctx0" brushRef="#br0" timeOffset="54149.41">15326 5255 31327 0,'-3'-4'2784'0,"0"-1"-2224"16,0-2-560-16,3 7 0 0,0 0 1040 0,0 0 112 0,4-5 0 0,3 0 16 0,2 1-544 0,3 1-112 16,4 1-32-16,2-1 0 0,3 1-32 0,5-1 0 31,2 2 0-31,3 0 0 0,1 1-176 0,1 0-32 15,1-1-16-15,0-1 0 0,0 0-384 0,0 0-80 0,-3-1-16 0,0 1 0 16,-3-1-2272-16,1 2-464 0,-1-1-80 0</inkml:trace>
  <inkml:trace contextRef="#ctx0" brushRef="#br0" timeOffset="54683.86">16326 5484 32767 0,'0'0'1456'0,"0"0"288"0,3-5-1392 15,1 1-352-15,-4 4 0 0,2-7 0 0,-1 1 512 0,0-2 48 0,-1 0 0 0,-1-1 0 16,0 1 208-16,-1-1 64 0,-2-1 0 0,1 0 0 0,-4 0-304 16,1 1-48-16,-3 0-16 0,0 2 0 0,0-1-144 0,0 1-48 31,-2 2 0-31,-2 2 0 0,2 0-272 0,-2 3 160 0,-2 2-160 0,-2 1 128 15,1 2-128-15,-2 2 0 0,1 2 0 0,-1 1 0 0,2 0 0 0,0 2 0 32,2 2 0-32,2 0 0 0,0-1-128 0,2 2 128 0,2-1 0 0,3-1 0 0,1-1 0 0,3 0 0 15,2-1-144-15,3-1 144 0,1-1 0 0,2-1 0 16,0-2 0-16,2-1 0 0,0-2-128 0,2-1 128 16,2-1 0-16,1-2 0 0,2-2 0 0,-1-2-128 15,1-3 128-15,-1-2 0 0,-1-3 0 0,1-3 0 16,-1-1 0-16,0-3 0 0,-1-2 0 0,0-1 144 15,0-1-144-15,0-3 192 0,-1-1-192 0,-1 0 192 16,-1 1-192-16,-1 0 192 0,-2 2 144 0,-1 1 48 16,-2 2 0-16,0 3 0 0,-2 3 240 0,-1 1 48 15,-1 3 16-15,-1 2 0 0,-1 3-208 0,-1 1-32 16,0 2-16-16,3 4 0 0,0 0-256 0,-4 1-48 0,-2 2-128 0,1 3 192 16,-2 2-192-16,1 3 0 0,0 3 0 0,1 1-160 31,-1 3 160-31,3 1 0 0,1 2-144 0,0 1 144 0,2 0 0 0,2 4 0 0,0 0 0 0,1 1 0 15,0 1-192-15,2-2 192 0,0 0-160 0,2-2 160 32,1-1-768-32,0-2-48 0,1-2-16 0,1-2 0 15,1 0-1504-15,1-1-304 0,0 0-64 0,1-3-13648 0</inkml:trace>
  <inkml:trace contextRef="#ctx0" brushRef="#br0" timeOffset="54967.95">16553 5606 17503 0,'-4'-14'1552'0,"4"9"-1232"16,1-2-320-16,-1 1 0 0,2-1 2304 0,1 1 384 15,0-1 96-15,2 1 16 0,0 1-944 0,2 1-192 16,0-1-48-16,2 3 0 0,1 0-704 0,0 2-144 16,0 1-16-16,-1 1-16 0,-1 1-464 0,0 3-80 0,-1 2-32 0,-3 0 0 15,-1 2-16-15,0 2 0 16,-3 2 0-16,-1 0 0 0,-2 1 0 0,0 2 0 15,-2-1 0-15,-3 2 0 0,-3-2-144 0,-1 2 192 16,-1 0-192-16,0-2 192 0,1-1-192 0,1 0 0 0,1-3 0 0,4-2 128 16,0-1-128-16,3-2 0 0,2 0 144 0,1-7-144 15,0 0 304-15,7 5-16 0,1 0 0 16,4-3 0-16,5-2 16 0,-1 0 0 0,4-2 0 16,-1-2 0-16,1 0-304 0,3-1-176 0,-1-3 32 0,2 0 0 15,0-1-2480-15,0 1-480 0</inkml:trace>
  <inkml:trace contextRef="#ctx0" brushRef="#br0" timeOffset="55612.25">16630 4806 27871 0,'0'-11'1232'0,"0"11"256"0,3-7-1184 16,1 0-304-16,1-1 0 0,0 0 0 15,1-1 720-15,0 3 96 0,1 0 16 0,1 2 0 0,0 0 80 16,1 1 32-16,0 1 0 0,-1 2 0 15,-2 1-544-15,0 3-96 0,-1 0-32 0,0 1 0 16,-2 2-144-16,-1 0-128 0,-1 1 144 0,-1 1-144 16,-1 1 144-16,-1 0-144 0,0 1 128 0,-1 0-128 0,-2-1 128 15,-1 0-128-15,0 0 0 0,1-1 128 0,0-2-128 0,1 1 0 16,-1-1 144-16,2-2-144 0,3-5 0 0,0 0 144 16,0 0-144-16,0 0 0 0,0 0 128 0,6 7-128 15,-1-2 0-15,2 1 0 0,0-2 144 0,3 2-144 16,1-1 0-16,1 2 144 0,0 0-144 0,1 1 0 15,0 1 0-15,-3 0 0 0,1 1 0 0,-1-1 0 16,-3 0 0-16,0 0 0 0,-2 0 0 0,-1-1 128 0,-3-2-128 0,-1 1 0 16,-2-1 288-16,-2 0-32 0,-1-2 0 0,-3 1 0 15,-2-1 160-15,-2-1 32 16,-1 0 0-16,-1-1 0 0,-1-1 0 0,0-1 0 16,-2-1 0-16,1 0 0 0,-1 0-160 0,1-1-32 0,0 0 0 0,2 1 0 15,1 0-256-15,2 0 128 0,1 0-128 16,2 1 0-1,2 0-2064-15,6 0-528 0</inkml:trace>
  <inkml:trace contextRef="#ctx0" brushRef="#br0" timeOffset="86840.84">17654 1172 26719 0,'0'0'2368'0,"0"0"-1888"15,0 0-480-15,0 0 0 0,0 0 512 0,0 0 16 0,0 0 0 0,0 0 0 31,0 0 464-31,5-2 96 0,1 0 0 0,1 1 16 0,3-1-368 0,2 1-80 0,4 0-16 0,1 0 0 32,2 0-272-32,9-1-64 0,1 1-16 0,0 0 0 15,-3 0-288-15,1-1 128 0,-2 0-128 0,-1 0 0 16,0-2 0-16,1 1 0 0,-2-1 0 0,-2 0 0 31,-2 1-688-31,-1-1-32 0,-3 1-16 0,-5 2 0 16,-1 0-1952-16,-9 1-384 0,0 0-64 0,0 0-32 0</inkml:trace>
  <inkml:trace contextRef="#ctx0" brushRef="#br0" timeOffset="87014.17">17648 1364 4607 0,'0'0'400'0,"0"0"-400"15,-5 1 0-15,5-1 0 0,0 0 6752 0,0 0 1264 16,0 0 256-16,0 0 48 0,0 0-6128 0,5-1-1232 16,4 0-240-16,4 1-48 0,3 0-80 0,3 0-16 15,3-1 0-15,4 0 0 0,5 0-320 0,-1 1-80 16,3-1-16-16,-1-2 0 0,-2-1-160 0,0-2 0 15,0 2 0-15,-1-3 0 16,0-1-2016-16,-1 1-288 0,2 2-48 0</inkml:trace>
  <inkml:trace contextRef="#ctx0" brushRef="#br0" timeOffset="87929.77">19187 474 11055 0,'0'0'976'0,"1"-5"-784"0,-1 5-192 0,1-6 0 16,0 1 3232-16,1 0 608 0,-2 1 112 0,0 4 16 16,0-5-1488-16,0 5-304 0,0-4-64 0,0 4-16 15,0 0-432-15,0 0-96 0,0 0-16 0,0 0 0 16,0 0-672-16,0 0-144 0,-5 4-32 0,2 4 0 16,0 3-224-16,-1 2-48 0,1 4-16 0,1-1 0 15,0 4-96-15,-1 1 0 16,0 2-16-16,0 1 0 0,-1 2-304 0,2-1 128 0,0-1-128 0,1-1 0 15,0 0 0-15,0 4 0 0,1-3 0 0,0-3 0 0,0-2 0 0,1-2-176 16,0-1 0-16,2-3 0 16,2-2-592-16,-1-1-128 0,0-2-32 0</inkml:trace>
  <inkml:trace contextRef="#ctx0" brushRef="#br0" timeOffset="88277.44">19648 397 4607 0,'0'0'192'0,"-2"-3"64"16,-3-3-256-16,1 1 0 0,1 0 0 0,-2 1 0 0,0 0 6848 0,-2-1 1344 15,2 5 256-15,-3 1 48 16,-1 0-5856-16,-2 2-1168 0,1 2-224 0,-2 2-48 16,-2-2-432-16,1 4-64 0,-2 2-32 0,1 2 0 0,1 2-432 0,0 2-96 15,0 3-16-15,4-1 0 0,0 3-128 0,1 2 0 16,3 1 0-16,-1 0 0 0,3 1 0 0,1-2 0 0,1 0 0 0,2 5 0 0,2-3-224 0,3-3 80 15,1-3 16-15,2-3 0 0,0-4-128 16,2-2-32-16,2-4 0 0,1 0 0 0,2-3 288 0,0-1-128 16,1-4 128-16,-1-3 0 0,1 0 0 0,-1-3 0 15,1-3 128-15,-4-1-128 16,-2-1 192-16,-2 0-48 16,-4 2-16-16,-3-1 0 0,-3-1 384 0,-3 1 64 0,-3 1 0 0,-1 1 16 0,-3 3 112 0,-3 0 32 15,-1 1 0-15,0 3 0 0,-2 2-608 0,1 1-128 16,-1 1 0-16,2 3 0 0,0 3-144 0,2 1 144 15,1 0-208-15,1 2 80 16,2 2-1568-16,3 0-304 0,1 1-64 0</inkml:trace>
  <inkml:trace contextRef="#ctx0" brushRef="#br0" timeOffset="94506.98">20273 466 11967 0,'0'0'1072'0,"0"0"-864"15,0 0-208-15,0 0 0 0,4-5 3760 0,1 1 704 16,0-1 144-16,3 2 16 0,2-2-3344 0,2 2-656 16,1-1-144-16,3 2-32 0,3-1 224 0,6 1 32 15,2 0 16-15,3 1 0 0,3 0-272 0,2 0-48 16,2 0-16-16,-1-2 0 16,-5 1-160-16,-6 0-32 0,0-1-16 0,0-1 0 0,1 1-176 0,-2 0 128 15,-2-1-128-15,-1 2 128 0,-3 0-128 0,-2 1-144 16,-3 0 144-16,-3 0-208 15,-2 0-1728-15,-8 1-352 0,0 0-64 0</inkml:trace>
  <inkml:trace contextRef="#ctx0" brushRef="#br0" timeOffset="94695.34">20564 440 20031 0,'-12'0'896'0,"8"1"176"0,-2 0-864 16,0 0-208-16,0 2 0 0,2 0 0 0,4-3 1696 0,-2 5 288 0,-2 3 64 0,3 1 16 15,1 2-304-15,0 1-64 0,1 2-16 0,1 4 0 16,0 2-496-16,-1 2-96 0,1 0-32 0,0 2 0 15,0 0-448-15,2 7-96 0,-2-1 0 0,0-1-16 16,-1-2-288-16,-1-2-48 16,0-1-16-16,-1-1 0 0,0-1-144 0,1-1 0 0,-3-2 0 0,2-2 128 15,0-1-560-15,-1-2-112 0,1-1-32 0,1-1 0 16,1-2-2816-16,1-2-560 16</inkml:trace>
  <inkml:trace contextRef="#ctx0" brushRef="#br0" timeOffset="95234.06">20855 776 35935 0,'0'0'1600'0,"0"0"320"0,0 0-1536 0,0 0-384 15,0 0 0-15,-1 6 0 0,-3 0 256 0,1 1-32 16,0 2 0-16,0 1 0 0,-1 1 368 0,1 2 80 16,1 2 16-16,0 0 0 0,-1-1-464 0,1 2-96 15,0 0 0-15,2 1-128 16,-2-1 0-16,1 0 0 0,0-1 0 0,-1-1 0 0,1 1-192 0,1-2-128 15,0-2-48-15,1-1 0 16,1-2-448-16,-1-1-80 0,-1-7-32 0,0 0 0 16,0 0-288-16,0 0-48 0,0 0-16 0,3-5 0 15,-1-3 512-15,1-2 80 0,0 1 32 0,-1-2 0 0,1-1 656 0,0-1 0 0,0 0 0 0,-1-1 0 16,0 0 784-16,-1 1 144 16,0-1 32-16,0 0 0 0,0 2 96 0,1 0 32 0,0 1 0 0,1-2 0 15,1 2-384-15,2 1-64 0,1 1 0 0,0 3-16 16,2 0-336-16,1 1-64 0,1 3-16 0,0 0 0 15,0 4-48-15,0-1-16 0,0 0 0 0,-1 1 0 0,-1 1-144 16,-2 2 0-16,0-1 0 0,-2 2 0 16,0 0 128-1,-3 2-128-15,-2 0 128 0,-1 0-128 0,-2 1 0 0,-1 1 0 16,0 0 0-16,-2 0 0 0,0 0 0 0,-1 0 0 16,1-2 0-16,0 1 0 0,2 0 0 0,0-1 0 15,2-2 0-15,2-6 0 0,-1 7 0 0,1-7 0 16,3 7 0-16,2-1 0 0,0 0 0 0,2-1 128 15,0 0-128-15,0-3 128 0,1 1-128 0,1 1 192 0,0 1-192 0,0 0 192 16,0 3-192-16,0 0 0 16,-2-1 0-16,-2 2 0 0,0-1 128 0,-2 0-128 0,-1-2 0 0,-2 1 128 15,-3-1 48-15,-2 1 0 0,-1 1 0 0,-2-2 0 16,-1 0 96-16,-3-2 32 0,0 1 0 16,0-2 0-16,-3-1-80 0,0 0-16 0,0-1 0 0,1 1 0 15,0-2-208-15,2-2 0 0,0 1 0 0,3-1 0 16,3-2-1728-16,0-2-224 15,3 2-48-15</inkml:trace>
  <inkml:trace contextRef="#ctx0" brushRef="#br0" timeOffset="95392.42">21218 848 23039 0,'0'0'2048'0,"0"0"-1648"15,0 0-400-15,2-5 0 0,2-1 3184 0,2 1 544 16,-1 0 112-16,2 2 32 0,0-3-2656 0,1 3-544 15,3 0-96-15,2 0-32 0,-1-1-544 0,2 2 0 16,2 0 0-16,3 0 0 16,2-1-2160-16,2 1-384 0,1 0-80 0</inkml:trace>
  <inkml:trace contextRef="#ctx0" brushRef="#br0" timeOffset="95958.99">21840 402 32191 0,'0'0'1424'0,"0"0"304"0,0 0-1392 0,0 0-336 16,0 0 0-16,0 0 0 0,0 0 1152 0,0 0 176 16,0 0 16-16,9-2 16 0,1 0-592 0,2 1-128 15,3 0-32-15,2 1 0 0,3 0-400 0,2 0-80 16,1 1 0-16,0-1-128 0,0 0 144 0,-1-1-144 15,0-1 0-15,1 0 144 0,-3 1-144 0,1-2 0 0,-2 0 0 0,-2 1-176 32,-2 2-496-32,-2 0-96 0,-3-1-32 0,-3 0 0 15,-7 1-1376-15,0 0-288 0,0 0-48 0,0 0-16 16,0 0 736-16,0 0 128 0,-6-1 48 0,-2 1 0 16,-2 0-416-16,0 0-80 0,-1 0 0 0,1 0-16 0,-2 0 2464 0,2 0 496 0,1 0 112 0,0 0 16 15,0 0 1120-15,1 1 224 16,1 1 64-16,0 0 0 0,1 0-352 0,1 2-64 0,1 0-16 0,-1 1 0 15,1 3-624-15,0 1-128 0,1 1-32 0,0 1 0 16,1 2-304-16,-1 1-64 0,1 2-16 0,1-2 0 16,-1 4-304-16,1 1-64 0,0 2-16 0,0 1 0 15,0-1-224-15,-1 0-160 0,2 0 192 0,0 4-192 0,2-2 0 0,-2-2-176 16,0-1 0-16,0-2 0 16,1-2-1808-16,1-1-384 0,1-3-64 0</inkml:trace>
  <inkml:trace contextRef="#ctx0" brushRef="#br0" timeOffset="96195.21">22412 653 12895 0,'0'0'1152'0,"-4"-3"-928"0,0 0-224 0,4 3 0 16,-6-3 4528-16,1 0 848 16,-2 1 192-16,-1 1 16 0,0 0-3648 0,-1 1-720 15,-1 1-160-15,-1 1-32 0,-2 2-416 0,-1 0-96 0,0 1 0 0,0 2-16 16,0 1-176-16,0 1-48 0,3 0 0 0,-1 0 0 15,1 1-272-15,2 0 160 0,2 1-160 0,0 0 128 16,2 0-128-16,1-2 0 16,3 0 0-16,2-1 128 0,0 1-128 0,4 0 0 0,1-1 0 0,2-1 0 15,-2 0 0-15,4-1-272 0,2-1 32 0,2-1 16 16,4 0-560-16,1-1-112 0,4-2-32 0</inkml:trace>
  <inkml:trace contextRef="#ctx0" brushRef="#br0" timeOffset="96527.27">22818 152 25791 0,'-1'-16'1152'0,"1"10"224"0,0-2-1104 0,-1 3-272 0,2-1 0 0,1 2 0 0,1-1 1392 0,0 2 208 15,0 0 64-15,2 1 0 0,-1-1-144 0,3 1-32 0,-1 1 0 0,1 1 0 16,-1 1-464-16,1 1-80 0,-1 2-32 16,2 0 0-16,0 3-368 0,1 1-80 0,1 3-16 0,-1 5 0 15,-2 0-128-15,4 9-48 0,-2 0 0 0,0 2 0 16,-3 4 16-16,0 0 0 16,-1-2 0-16,-2 0 0 0,-3 2-96 0,-1-2 0 15,-3 7-16-15,-1 2 0 0,-3 3-48 0,-3 2 0 0,-1 2 0 0,-5-1 0 0,-3 0-128 0,-8 9 0 16,-2-4 0-16,0-1 128 15,-5-3-608 1,1-2-128-16,-4-1-32 0,-3-2 0 0,-2-1-2688 0,-5-4-528 16</inkml:trace>
  <inkml:trace contextRef="#ctx0" brushRef="#br0" timeOffset="97079.84">20165 373 23663 0,'-2'-17'1040'0,"2"11"240"0,0-1-1024 0,2-2-256 16,1-3 0-16,1 1 0 0,-1 1 864 0,1-1 128 15,1 0 32-15,0 0 0 0,0 3 80 0,-1-1 32 16,0 1 0-16,1 2 0 0,-5 6-336 0,4-4-64 16,-4 4-16-16,0 0 0 0,0 0 0 0,1 7 0 0,-2 3 0 0,-2 5 0 15,-1 5-272-15,-4 3-48 16,-2 2-16-16,-1 2 0 0,-1-1-112 0,1-1-16 15,-3 5-16-15,-1 5 0 0,2 6-32 0,1 2 0 16,1 1 0-16,2 0 0 0,3 0-208 0,-1 11 0 16,1-4 0-16,3-4 0 0,3-2 0 0,1-2 0 15,3-2 0-15,2-4 0 0,3-3 0 0,3-2 0 16,3-3 0-16,4-1 0 16,4-3-576-16,3-1-176 0,2-4-16 0,3-4-10496 0,1-4-2112 0</inkml:trace>
  <inkml:trace contextRef="#ctx0" brushRef="#br0" timeOffset="97649.9">19399 1455 3679 0,'-11'-2'160'0,"6"1"32"0,-2-1-192 0,1 1 0 0,-2 0 0 0,-1 0 0 16,0-1 5248-16,1 1 992 0,-2 0 208 0,2 0 32 16,1 1-4112-16,2 0-816 0,5 0-160 0,0 0-48 15,0 0-592-15,0 0-128 0,0 0-32 0,7 2 0 16,1 1-272-16,4 0-48 0,3-1-16 0,1 0 0 16,4-1-96-16,4-1-32 0,6 0 0 0,5 0 0 0,7-2 48 0,7 1 0 15,5 1 0-15,6-2 0 0,2 0 48 0,8-1 16 16,5 2 0-16,6 0 0 0,5-1-64 0,5 0-16 15,6-1 0-15,5 0 0 0,6 1-160 0,5 0 192 16,4-1-192-16,3-1 192 0,3 0-192 0,6 1 0 16,5 0 144-16,-1 1-144 0,-4 0 0 0,-2 2 128 15,1 2-128-15,-7 2 0 16,-7-1 0-16,-4 0 0 0,-3 4 0 0,-8-1 0 0,-8 1 0 0,-6 0 0 16,-5-1 0-16,-5 1 128 0,-6 0-128 0,-6 0 0 0,-5 1 0 0,-7-3 128 15,-6 1-128-15,-5-2 0 0,-7-1 128 0,-6 1-128 16,-3-1 0-16,-5-1 0 15,-5 0 0-15,-1 1 0 16,-7-1-528-16,-6-2-80 0,0 0-16 0,0 0-10368 16,-5 6-2064-16</inkml:trace>
  <inkml:trace contextRef="#ctx0" brushRef="#br0" timeOffset="98186.26">20744 2065 16063 0,'0'0'704'0,"0"0"160"0,0 0-688 0,2-6-176 15,1 0 0-15,2 0 0 0,-1 1 1792 0,0 0 336 16,-4 5 64-16,0 0 16 0,0 0-352 0,0 0-80 0,0 0-16 0,0 0 0 31,0 0-736-31,2 8-128 0,-4 2-48 0,-1 3 0 16,-2 2-128-16,-2 3-16 0,-2 2-16 0,-2 1 0 16,-2 0-384-16,0 1-80 0,1 1-16 0,-4-1 0 15,1-1-16-15,1-2 0 0,0 1 0 0,2-1 0 16,1-3 0-16,1 0-16 0,1-3 0 0,1-2 0 15,2-2 32-15,1-1 16 0,5-8 0 0,0 0 0 16,0 0-16-16,0 0 0 0,0 0 0 0,9-7 0 16,2-2-80-16,2-3-128 0,1-4 176 0,2-4-176 15,1-1 128-15,2-1-128 0,-2-1 0 0,0 1 0 16,-3 1 0-16,-2 2 128 0,0 3-128 0,-2 1 0 16,-1 3 384-16,-1 3-48 0,-2 4 0 0,0 3 0 0,-6 2-64 0,0 0-16 15,0 0 0-15,5 4 0 0,0 2-48 0,-1 2-16 16,1 3 0-16,-2 3 0 0,0 1-192 0,1 3 176 15,0-1-176-15,0 2 160 0,1 0-160 0,-1 0 0 16,-2 1 0-16,3-1 128 0,-1 0-128 0,1-2 0 16,-2-1 0-16,0-1 0 0,-2-3-256 0,0-1-48 15,2-1 0-15,0-1 0 16,-3-9-1216-16,3 5-240 0,-3-5-48 0,0 0-9584 16,0 0-1920-16</inkml:trace>
  <inkml:trace contextRef="#ctx0" brushRef="#br0" timeOffset="98374.14">20459 2100 33167 0,'-6'-11'1472'15,"5"7"304"-15,0-2-1424 0,1-1-352 0,3 3 0 0,2 0 0 16,1-1 912-16,4 1 112 0,4 1 32 0,3-1 0 16,6 1-736-16,4 1-160 0,1 0-32 0,2 0 0 0,2 1-128 15,-1 1 0-15,-1-1 0 0,3-1 0 16,2 1-2112-16,1 0-336 0,2 0-80 15</inkml:trace>
  <inkml:trace contextRef="#ctx0" brushRef="#br0" timeOffset="98786.03">21457 2058 13823 0,'0'0'608'0,"-5"-4"128"0,-1-1-592 0,-1 1-144 15,0 0 0-15,-1-1 0 0,-2 1 3952 0,-1 0 752 16,-3 1 160-16,0 1 16 0,-1 0-2672 0,-1 2-544 15,0 1-96-15,0 3-32 0,0 2-608 0,-1 0-128 16,2 2-32-16,0 1 0 0,0 2-352 0,3 1-80 16,1 1-16-16,1 0 0 0,0 2-192 0,3-1-128 15,0 0 160-15,2 1-160 0,0-1 128 0,3 0-128 16,1-1 0-16,2 1 0 0,3-3 0 0,1 0 0 0,0-3 0 0,2 0 0 16,1-2 0-16,0-2 0 0,2-2-208 0,1-2 64 15,3-2 0-15,0-2 0 0,-2-5 0 16,2-2 0-16,3-2 144 0,-1-4 0 0,2-2 0 0,-1-3 0 15,1-2-176-15,0-1 176 0,-1 0-208 0,1 0 80 16,-5 0 128-16,0 2-128 0,-2 2 128 0,-3 1-128 16,-1 3 320-16,-3 1 80 0,-2 3 16 0,-2 2 0 15,-1 1 352-15,-1 2 64 0,-1 2 0 0,-1 1 16 16,1 2-96-16,3 3-32 0,-6 0 0 0,3 2 0 0,-2 3-272 0,-1 1-64 16,1 2-16-16,-1 3 0 0,1 0-240 0,1 3 0 15,-1 2 0-15,2 0 0 0,-1 2 0 0,1 1 0 16,1 1 0-16,1 2 0 0,0-3 0 0,-1 2 0 15,1 1 0-15,1 1 0 0,1-1-192 0,2 0 192 16,-1-2-192-16,2 0 192 16,3-3-768-16,-2 1-64 0,2-2 0 0,2-1 0 15,2-2-2304-15,2-2-448 0,5-3-112 0</inkml:trace>
  <inkml:trace contextRef="#ctx0" brushRef="#br0" timeOffset="98974.96">21739 2198 35071 0,'0'0'1552'0,"0"0"320"0,-5 0-1488 0,5 0-384 0,-6 4 0 0,3 1 0 16,1 0 960-16,0 3 128 0,0 2 32 0,1 1 0 16,0 1-160-16,0 2-16 0,0 3-16 0,1 1 0 15,0 2-576-15,0 1-112 0,0 0-32 0,1 1 0 0,0-2-208 0,1 0 0 16,1-2 128-16,-1 1-128 0,1 0 0 0,0-2-288 16,2 0 64-16,-1-3 16 15,-2-1-1664-15,3-1-336 0,-2-2-64 0,0-2-14368 16</inkml:trace>
  <inkml:trace contextRef="#ctx0" brushRef="#br0" timeOffset="99619.21">21736 1620 31615 0,'-6'-14'1408'16,"4"9"272"-16,1-1-1344 0,0-1-336 0,1 1 0 0,1-1 0 0,0 1 672 0,3-1 64 16,0 0 16-16,1 2 0 15,1-1 80-15,2 2 32 0,2-1 0 0,2 0 0 0,1 1-320 0,1 2-64 16,0 0-16-16,2 1 0 0,-1 1-144 0,0 1-16 15,-3 2-16-15,-1 0 0 0,-3 0-160 0,-1 2-128 16,-1 0 144-16,-3 2-144 0,-2 0 160 0,-2 2-160 16,-2 0 160-16,-3 2-160 0,-3 1 128 0,-1 0-128 15,-2-1 0-15,0 0 0 0,-1 0 128 0,1-1-128 16,0-1 0-16,1 0 0 0,1-3 128 0,3 0-128 16,1-2 0-16,1 0 0 0,5-4 160 0,0 0-160 15,0 0 160-15,0 0-160 0,0 0 128 0,5 4-128 16,0-1 0-16,3-1 144 0,2 0-144 0,2 0 0 0,1 0 144 0,1 0-144 15,2 0 0-15,0 1 0 16,1-1 0-16,0 1 128 0,-2 3-128 0,-2-2 0 0,-1 1 0 0,-2 1 0 16,-2-1 0-16,-2 1 128 0,-3-2-128 0,-3-4 128 15,0 6 112-15,-3-1 16 16,-2 1 16-16,-4-1 0 0,-4 1-16 0,-2-1-16 0,-1 1 0 0,-2-2 0 16,-2 1-112-16,1-1 0 0,-2 0-128 0,1 1 192 15,1-2-432-15,2-1-80 0,-1 1-32 0,2-1 0 16,0 0-2464-16,2 0-480 15</inkml:trace>
  <inkml:trace contextRef="#ctx0" brushRef="#br0" timeOffset="101708.25">18451 4290 8287 0,'0'0'368'0,"0"0"80"0,0 0-448 0,0 0 0 0,0 0 0 0,0 0 0 16,-4-1 4000-16,4 1 720 0,0 0 144 0,0 0 16 15,0 0-2304-15,0 0-464 0,0 0-80 0,0 0-32 16,0 0-816-16,0 0-160 0,0 0-48 0,5-3 0 15,1-1-352-15,3 2-80 16,1 0-16-16,1 1 0 0,1 0-176 0,3 0-32 0,3 1-16 0,-1 0 0 16,1 0-304-16,-1 0 160 15,3-1-160-15,-1-2 128 0,1 2-128 0,-2 0 0 16,2 0 0-16,1 0 0 0,-2 1-688 0,0 0-64 0,-2-1-16 0,0 0 0 16,-2 1-2560-16,-2 1-512 0</inkml:trace>
  <inkml:trace contextRef="#ctx0" brushRef="#br0" timeOffset="101882.35">18473 4461 33519 0,'0'0'1472'0,"0"0"320"0,-6 2-1424 0,6-2-368 15,-6 2 0-15,6-2 0 0,0 0 912 0,0 0 112 16,0 0 32-16,0 0 0 0,0 0-288 0,6 7-48 16,1-2-16-16,2-2 0 0,4 2-336 0,3-2-80 15,0 0-16-15,4-2 0 0,3 1-272 0,2-1 0 16,2-1 128-16,0-1-128 15,2-2-384-15,1 1-144 0,-4-1-32 0,3 0 0 16,-1-2-1760-16,0 1-368 0,-1-1-64 0</inkml:trace>
  <inkml:trace contextRef="#ctx0" brushRef="#br0" timeOffset="106204.57">20065 3944 18431 0,'-9'-4'1632'0,"9"4"-1312"0,-4-2-320 0,-1 0 0 0,1 0 1520 0,0-1 224 16,-2 2 48-16,6 1 16 0,-4-1-144 0,4 1-48 16,0 0 0-16,0 0 0 15,0 0-576-15,0 0-112 0,0 0-32 0,0 0 0 0,6 4-320 0,3-1-64 16,2 0 0-16,3 0-16 16,3 0-128-16,3-1-32 0,2 0 0 0,1 0 0 0,2-2-80 0,0-1 0 15,1-1-16-15,-1-1 0 0,0-1-48 0,1 1 0 16,-1-1 0-16,-3-1 0 0,0 1-64 0,-1 1-128 15,-1-1 176-15,-4 1-176 0,-3 0 192 0,-2 0-192 16,-2 0 192-16,-1 2-192 0,-8 1 192 0,0 0-64 16,0 0 0-16,0 0-128 0,0 0 0 0,0 0 0 15,0 0-160-15,0 0 160 16,0 0-736-16,0 0-32 0,0 0 0 0,0 0 0 16,0 0-1200-16,0 0-240 0,-5-2-48 0</inkml:trace>
  <inkml:trace contextRef="#ctx0" brushRef="#br0" timeOffset="106521.11">20859 3531 19343 0,'-5'-14'1728'0,"3"8"-1392"15,-1 0-336-15,2-1 0 0,1 0 2544 0,0 2 432 16,0 5 96-16,-1-6 0 0,1 6-1632 0,0 0-336 15,0 0-64-15,0 0-16 16,0 0-192-16,0 0-32 0,0 0-16 0,0 0 0 0,0 0-240 0,0 8-48 16,-1 3-16-16,1 2 0 0,0 3 64 0,0 2 16 15,0 3 0-15,0 2 0 0,0 3-112 0,1 0-32 16,0 2 0-16,-1-1 0 0,-1 1-224 0,0-2-32 16,0 0-16-16,1 1 0 0,-1-3-144 0,0-1 160 15,-1-1-160-15,0-1 160 0,1-1-160 0,0-1 0 16,1-1 144-16,0-1-144 0,0-2-208 0,1-2-112 0,0-2-32 15,2-2 0 1,-1-1-1712-16,1-2-352 0,-3-6-64 0,9 3-13648 0</inkml:trace>
  <inkml:trace contextRef="#ctx0" brushRef="#br0" timeOffset="106898.71">21376 3508 7359 0,'-5'-6'656'0,"-2"0"-528"15,2 0-128-15,-3 0 0 0,0 0 5808 16,1 2 1120-16,-1 1 240 0,-1 0 32 16,-1 2-4816-16,0 2-960 0,-1 2-192 0,0 2-32 0,1 2-560 15,-2 3-96 1,0 3-32-16,0 3 0 0,1 4-336 0,0 2-176 0,0 1 160 0,2 4-160 0,-2 1 0 0,2 2 0 16,2 0 0-16,2-1 0 0,2 1 0 0,2-1 0 15,1-2 0-15,2-1 0 0,3-1 0 0,0-2 0 16,3-1 0-16,1-4 0 0,-2-1 0 0,2-3 0 15,1-1 0-15,2-3 0 0,-1-2-272 0,2-2 48 16,2-3 16-16,-2-2 0 0,-1-3 208 0,-1-2 0 16,0-1 0-16,-1-3 0 0,-1-2 0 0,-2-2 160 15,-1-1-32-15,-2-1 0 0,-3-1 48 0,-2 1 0 16,-3 1 0-16,-2 1 0 0,0 0 144 0,-2 2 48 0,-4 1 0 16,0 2 0-16,-1 3 0 0,-2 1 0 15,1 1 0-15,1 2 0 0,1 1-368 0,0 2 0 0,1 1 0 0,2 2-192 31,-1 2-192-31,1-1-32 0,2 2-16 0,3 0 0 16,2 1-1792-16,2-1-352 0,3 0-80 0,2-1-12752 0</inkml:trace>
  <inkml:trace contextRef="#ctx0" brushRef="#br0" timeOffset="107324.16">21688 3480 23951 0,'0'0'2128'0,"0"0"-1696"0,0 0-432 0,0 0 0 15,-4-1 1760-15,4 1 272 16,-4-2 48-16,4 2 16 0,0 0-576 0,0 0-112 0,0 0-32 0,0 0 0 16,0 0-464-16,0 0-80 0,6-2-32 0,4 0 0 15,4 1-288-15,1 0-48 0,1-2-16 0,5 2 0 16,5 0-208-16,0 1-48 0,3 0-16 0,0 0 0 15,2 0-176-15,0-1 192 0,-1 0-192 0,-2 0 192 16,-1-1-192-16,-1-1 0 16,-6 1 0-16,-1 1 128 0,-3 1-128 0,-2-1 0 0,-2 0 0 0,-2 0 0 31,-2 0-368-31,-1 1-96 0,-7 0-32 0,0 0 0 0,0 0-672 0,0 0-144 0,0 0-32 16,0 0 0-16,-7 4-1776 0,-1 2-352 0,-2-1-80 0</inkml:trace>
  <inkml:trace contextRef="#ctx0" brushRef="#br0" timeOffset="107529.33">21934 3471 10127 0,'0'0'896'0,"-4"-3"-704"0,-1 1-192 0,1 0 0 0,4 2 3392 0,-5-1 656 16,0 0 128-16,-1 1 32 0,1 2-1744 0,0 1-352 31,5-3-64-31,-4 8 0 0,0 2-704 0,0 2-144 16,1 0-32-16,0 3 0 0,-1 3-256 0,1 1-48 0,0 1-16 0,0 0 0 15,-1 2-336-15,1 0-80 0,1 0-16 0,0 0 0 16,-1 0-288-16,2-1-128 15,1 0 128-15,0-1-128 0,0-1 0 0,2-1 128 16,0-1-128-16,0-2 0 0,0 0-256 0,1-2-144 16,2-1-32-16,-1-2 0 0,0-1-2144 15,3-2-432-15,0-1-96 0</inkml:trace>
  <inkml:trace contextRef="#ctx0" brushRef="#br0" timeOffset="107829.11">22239 3816 22111 0,'0'0'1968'0,"0"0"-1584"16,0 0-384-16,0 0 0 0,0 0 1424 0,0 0 208 16,0 0 32-16,0 0 16 0,0 0-336 0,0 0-80 15,-1-4-16-15,1 4 0 0,-3-7-480 0,1 3-112 16,-1 0-16-16,3 4 0 0,0 0-112 0,-5-3-16 16,0 1-16-16,-1 1 0 0,-1 0-128 0,-2 2-32 15,0 1 0-15,-1 1 0 0,-1 2-48 0,0 1-16 16,0 2 0-16,0 2 0 0,0 2 48 0,1-1 16 15,0 0 0-15,1 0 0 0,0 1-96 0,4-1-32 16,-1 1 0-16,1-1 0 0,2-1-80 0,2 0 0 16,2 0-128-16,2-1 192 0,2-2-192 0,1 1 0 0,-1-1 128 0,2-2-128 15,3 1 0-15,1-2-208 0,1-1 32 16,3-1 16 0,1-3-464-16,3-1-80 0,1 0-32 0,1-1 0 15,4-2-2528-15,1 0-512 0</inkml:trace>
  <inkml:trace contextRef="#ctx0" brushRef="#br0" timeOffset="108476.58">20667 4380 18431 0,'0'0'816'0,"-6"-2"160"0,-3 0-784 0,2 0-192 0,0-1 0 0,-1 2 0 0,0-1 1456 0,0 0 240 15,2 0 48-15,1 1 16 0,-1 1-96 0,6 0-32 16,0 0 0-16,0 0 0 0,0 0-560 0,0 0-112 15,0 0-32-15,0 0 0 0,0 0-352 0,0 0-64 16,8 3 0-16,4-1-16 0,4-1-48 0,1 0-16 16,3-1 0-16,3 0 0 0,4-2-208 0,3 0-32 15,7-1-16-15,3-1 0 0,9 0 16 0,7 0 16 16,5-3 0-16,4 0 0 0,2 1 16 0,9-1 0 16,8 1 0-16,3-1 0 0,1 0-96 0,3 2-128 15,6-1 176-15,2 1-176 0,3-2 128 0,4 3-128 0,1-1 0 0,0 1 0 16,1 0 0-16,-1 0 0 15,-4 2 128-15,-2 2-128 0,-2 1 0 0,-7 0 0 16,-8 0 0-16,-4 2 0 0,-8-1 0 0,-5 1 0 0,-5 0 128 0,-6 1-128 16,-5-2 128-16,-7-1-128 0,-5 0 144 0,-6 0-144 15,-4-1 160-15,-5 0-160 0,-4 0 160 0,-5 0-160 16,-2-1 192-16,-3 0-64 0,-2 0-128 0,-8 1 192 16,0 0-336-16,0 0-80 0,0 0-16 0,0 0 0 31,0 0-736-31,-5-4-160 0,-3 1-16 0,-3 2-15584 0</inkml:trace>
  <inkml:trace contextRef="#ctx0" brushRef="#br0" timeOffset="109421.66">21729 4959 21183 0,'0'0'1888'0,"0"0"-1504"0,0 0-384 0,-1-5 0 15,-1 1 1008-15,-1 1 128 0,3 3 16 0,-6-2 16 16,1 0 256-16,-1 4 48 0,0 1 16 0,-1 2 0 15,-1 3-608-15,0 4-128 0,-2 5-32 0,-1 1 0 16,0 4-256-16,-3 1-48 0,0 1-16 0,-1 1 0 16,2 1-32-16,-1 1-16 0,1-2 0 0,1 0 0 0,1-2-112 0,2-1-32 15,-1-1 0-15,3-1 0 0,-1-2-80 0,2-2-128 16,2-3 176-16,1-2-176 0,1-1 192 0,2-2-192 16,0-8 192-16,0 0-192 0,0 0 208 0,5 3-64 15,5-3-16-15,1-2 0 0,0-3-128 0,2-5 0 16,3-6 144-16,0-2-144 0,2-4 0 0,0-4 0 15,0-2 0-15,0-1 128 0,-2 0-128 0,-2 2 0 16,0 1 0-16,-3 2 0 0,-2 4 0 0,-1 3 176 16,-2 4-176-16,-2 2 192 0,-1 2 224 0,0 4 48 15,-3 5 16-15,0 0 0 0,0 0-192 0,0 0-32 16,0 0-16-16,1 9 0 0,0 4-240 0,0 0 176 16,1 2-176-16,0 3 160 0,2 2-160 0,-1 0 0 15,0 1 0-15,0 0 0 0,2 0 0 0,-1 0 0 0,1 0 0 0,-1 0 0 16,2-1 0-16,0-2 0 0,-1-1 0 0,0-2 128 15,1 0-128-15,0-3 0 0,1-2 0 0,0-2 0 32,1-1-624-32,0-3 0 0,1 0 0 0,-1-4 0 15,1-1-1552-15,0-3-304 0,-1-1-64 0,-1-3-12272 0</inkml:trace>
  <inkml:trace contextRef="#ctx0" brushRef="#br0" timeOffset="109672.23">21523 5082 33695 0,'-16'-12'1488'0,"11"8"304"0,-2-1-1424 0,3 1-368 16,0-2 0-16,2 2 0 0,2 4 448 0,0 0 32 15,5-5 0-15,2 2 0 0,2 1-48 0,4 0-16 16,4 0 0-16,3 0 0 0,2 2-256 0,1-1-160 16,1 0 192-16,1 0-192 0,2 0 128 0,1-2-128 15,2 1 0-15,1-2 0 0,-1 1 0 0,1 0 0 16,-1-1 0-16,-1 2 0 15,-3-1-288-15,-3 1-112 0,-3-1-32 0,-3 2 0 16,-1 0-480-16,-4 1-112 0,-3-1 0 0,-3 0-16 16,-6 1-384-16,0 0-80 0,0 0-16 0,0 0-11200 0</inkml:trace>
  <inkml:trace contextRef="#ctx0" brushRef="#br0" timeOffset="110333.15">22365 5201 11967 0,'0'0'1072'0,"0"0"-864"16,0 0-208-16,2-5 0 0,-1 0 3008 0,1-1 544 15,-2 0 112-15,0-1 32 0,-2-2-1872 0,1 3-368 16,-1-2-80-16,0 2-16 0,-1-1-400 0,-2 0-96 15,0 2-16-15,-1-1 0 0,-1 1-112 0,-1 0-32 16,-1 2 0-16,-1 1 0 0,-2 1-208 0,0 1-48 16,-2 1-16-16,0 2 0 0,2 3-160 0,-1 0-16 0,-1 3-16 0,0 2 0 15,0 1-48-15,2 1 0 0,1 3 0 0,1-2 0 16,2-1-192-16,1 2 128 0,-1-1-128 0,4 0 0 16,1 1 0-16,3-2 0 0,0 1 0 15,1-2 0-15,2-1 0 0,1-1 0 0,3-2 0 0,1-2 0 16,0-1 0-16,3-2-208 0,2-1 64 0,0-2 16 0,-2-2-96 0,2-2-16 15,2-4 0-15,2-2 0 0,0-3 240 0,2-4 0 16,-1-2 0-16,0-5 0 0,2-3 144 0,0-2-144 16,0 0 0-16,-3-3 144 0,-1-1-144 0,-2 0 128 15,-1 1-128-15,-3 3 128 0,-3 3 64 0,-3 2 0 16,-2 2 0-16,0 2 0 0,-4 2 528 0,1 4 112 16,-2 1 32-16,-1 3 0 0,-2 2-96 0,1 3 0 15,-1 1-16-15,-2 3 0 0,2 1-432 0,-1 4-64 16,1 2-32-16,0 3 0 0,1 3-224 0,-1 2 0 15,1 2 0-15,0 2 0 0,2 3 0 0,0 4 0 16,2 0 0-16,1 1 0 0,0 1-176 0,1 0 176 16,0 0-160-16,1 0 160 0,1 1 0 0,3-2 0 15,-1-1-128-15,1-1 128 16,0 0-528-16,2-2-64 0,0-2-16 0,1 0 0 16,-2-2-1568-16,3-3-304 0,0 0-64 0,1-2-13904 0</inkml:trace>
  <inkml:trace contextRef="#ctx0" brushRef="#br0" timeOffset="110635.15">22582 5404 27647 0,'0'0'1216'0,"0"-5"256"0,0-1-1168 0,1 1-304 0,1-1 0 0,1 1 0 0,1 0 1664 0,0 1 288 16,1 1 48-16,1 1 16 0,-6 2-896 0,7 0-176 15,0 1-48-15,1 2 0 0,0 1-528 0,-2 2-112 16,1 0-32-16,-1 3 0 0,-2 0-96 0,-1 1 0 15,-2 3-128-15,-1 0 192 0,-1 1-192 0,-1-1 176 16,-2 1-176-16,-2 0 160 0,0 1-160 0,-2-2 0 16,1-1 0-16,0-1 128 0,0-1 0 0,0-1-128 15,1-2 192-15,0 1-64 0,2 0 256 0,2-3 64 16,2-5 0-16,0 0 0 0,0 0-96 0,0 0-16 16,2 6 0-16,3-3 0 0,1-1-144 15,2-1-16-15,3-2-16 0,1-1 0 0,1-1-160 0,3-2 0 16,4 1 0-16,2-2-176 15,2 0-1296-15,3-1-272 0,0 0-48 0,2-1-9968 0,-1-1-1984 0</inkml:trace>
  <inkml:trace contextRef="#ctx0" brushRef="#br0" timeOffset="111264.51">22679 4498 19343 0,'0'0'1728'0,"2"-6"-1392"0,-1 0-336 0,1-1 0 15,1 2 1456-15,1-1 208 0,0 1 64 0,2-1 0 16,-1 2 112-16,2-1 16 16,-1 1 16-16,2 1 0 0,1 1-688 0,0 0-144 0,1 1-16 0,-2 1-16 15,1 1-432-15,0 1-64 16,-1 0-32-16,-1 0 0 15,1 1-288-15,0 2-48 0,-2-1-16 0,0 2 0 16,-2-1 16-16,0 2 0 0,-3-1 0 0,0 2 0 16,-1 0-144-16,-1-1 0 0,-3 1 0 0,1 0 0 15,-1-1 128-15,-1 2-128 0,0 0 0 0,-1-1 128 0,1-2-128 16,0 0 0-16,1-2 0 0,4-4 0 0,0 0 0 16,-3 5 128-16,3-5-128 0,-4 5 0 0,4-5 0 15,0 0 0-15,-1 7 0 0,2-2 0 0,-1-5 0 0,4 8 0 16,-2-1 0-16,1-1 0 0,2 1 0 0,-1-1 0 15,-1 1 0-15,1 0 0 0,0 0 0 0,0 0 0 16,1-1 0-16,-1 1 0 0,-1-1 0 0,1-1 0 16,-2 1 0-16,-2-6 0 0,3 5 0 0,-3 1 0 15,0-6 0-15,0 0 0 0,0 0 160 0,-3 5 96 16,-1-1 32-16,-1 0 0 0,0-2 160 0,-2 0 48 0,0-2 0 0,-2 0 0 16,-1 0-160-16,0-1-16 15,-1 0-16-15,-1 0 0 0,0 0-160 0,-1 0-16 16,1-2-128-16,1 1 192 0,3 1-192 0,0 0-240 15,1 0 48-15,1 1 16 16,1 1-1600-16,5-1-320 0,0 0-64 0,0 0-14576 0</inkml:trace>
  <inkml:trace contextRef="#ctx0" brushRef="#br0" timeOffset="156527.9">1345 8012 30399 0,'0'0'2704'0,"1"-4"-2160"16,1-3-544-16,0 0 0 15,0-5-592-15,0 0-240 0,0-1-32 0,0-1-16 0,0-1 736 0,-1-3 144 16,1-3 0-16,-2-2 0 0,0-1 304 0,-2-1 16 16,0-3 0-16,-1 0 0 0,-3-2 0 0,-1 2 0 15,-2 3 0-15,-1 3 0 0,-2 3 448 0,-2 5 112 16,-2 3 16-16,-1 6 0 0,-3 3 16 0,1 6 16 15,-1 3 0-15,-2 6 0 0,-2 1-656 0,1 3-128 0,-1 4-16 0,1 2-128 16,2 2 0-16,1-1 0 0,2 0 0 0,5 0 0 16,4 0 0-16,2 0 0 0,2-2 0 0,4-2 0 15,3-2 0-15,4-3-192 0,2-1 192 0,4-3-192 16,2-4 64-16,3-2 128 0,0-4-208 0,2-4 80 16,3-6-64-16,-5-3-16 15,1-4 0-15,2-1 0 0,0-4 208 0,-2-2 0 0,-1-3 0 0,-2 4 0 0,0 1 0 16,-2 4 160-16,-4 3-32 0,-1 3 0 15,-1 3 320-15,-3 3 64 0,-4 5 16 0,0 0 0 16,4 9 80-16,-3 4 16 0,-1 7 0 0,-1 6 0 0,-2 3-256 16,0 5-48-16,-1 4-16 0,-1 2 0 15,0 3-144-15,-1 21-32 0,2-7 0 0,-2 1 0 0,-1-2-128 0,-1-1 128 16,0-1-128-16,2-4 128 0,-1 0-128 0,1-5 0 16,-1-6 144-16,3-5-144 0,-2-6 160 0,-1-5-32 15,0-5-128-15,0-3 192 0,2-4 256 0,-3-3 32 16,-1-3 16-16,9-5 0 15,-10-1-64-15,-1-2-16 0,-2-3 0 0,2-2 0 0,-1-6-416 0,2-2-176 32,1-5 16-32,5-5 0 15,1-5-2272-15,5-10-464 0,5-10-96 0</inkml:trace>
  <inkml:trace contextRef="#ctx0" brushRef="#br0" timeOffset="156701.85">1470 7776 17503 0,'0'0'768'0,"7"8"176"0,1 0-752 0,1 5-192 0,-1 1 0 0,2 2 0 16,0 2 3584-16,-1 1 704 0,1 0 128 0,-2 2 16 16,-2 0-2672-16,0 0-544 0,-2 0-96 0,-1 0-32 15,1 0-624-15,-1-1-128 0,-1-1-16 0,-2 1-16 16,2-1-304-16,1-1 0 0,-1-3 0 0,2-2 0 16,1-3-3184-16,-1-3-640 0</inkml:trace>
  <inkml:trace contextRef="#ctx0" brushRef="#br0" timeOffset="156843.79">1569 7401 27647 0,'-19'-10'2448'0,"11"7"-1952"15,-1-1-496-15,3 1 0 0,1 0 3088 0,5 3 528 16,-4-4 96-16,4 4 32 0,0 0-3120 0,0 0-624 16,0 0-128-16,0 0-32 15,0 0-1232-15,0 0-240 0,7 0-48 0,4 2-14640 0</inkml:trace>
  <inkml:trace contextRef="#ctx0" brushRef="#br0" timeOffset="157080.21">1668 7750 36799 0,'-3'16'1632'0,"2"-6"336"0,1 2-1584 0,1 3-384 0,1 2 0 0,3 2 0 16,-1-2 0-16,3 1 128 0,0-1-128 0,2 1 0 15,-1 0 928-15,1-2 96 0,0 0 32 0,0-2 0 16,1-1-288-16,0-1-48 0,1-3-16 0,0-2 0 0,0-4-320 15,1-2-80-15,2-2-16 0,0-4 0 0,0-3 192 16,0-6 32-16,2-3 16 0,-2-5 0 0,3-5-272 0,-2-2-64 16,-1-3-16-16,1-2 0 15,-3 0-176-15,-1 1-144 0,-1 2 144 0,-3 4-208 0,0 3-96 0,-2 4-16 16,2 4 0-16,-4 3 0 16,1 2-1536-16,0 3-320 0,2 1-64 0,-2 3-9824 15,-4 4-1952-15</inkml:trace>
  <inkml:trace contextRef="#ctx0" brushRef="#br0" timeOffset="157615.21">2146 7817 29487 0,'0'0'2624'0,"0"0"-2112"15,0 0-512-15,0 0 0 0,4 6 1168 0,0-1 128 16,-4-5 32-16,0 0 0 0,5 2 144 0,1-1 16 16,-6-1 16-16,7-2 0 0,1-3-560 0,1-1-112 0,1-3-32 0,1-1 0 15,0-3-400-15,0-1-80 16,-1-3 0-16,-1-2-16 0,1 0-304 0,-3 0 0 0,-2-1 0 0,-1 2 0 15,-2 3 0-15,-2 2 0 0,-2 2 0 0,-3 3 0 16,1 3 0-16,-4 2 128 0,-1 5 0 0,-2 2-128 16,-1 5 0-16,0 3 0 0,0 3 0 0,1 3 0 0,-1 2 0 0,1 1-144 15,-2-1 144-15,3 4-192 0,2-2 192 16,3 1 0-16,-1 0-144 0,3-1 144 0,2-1 0 0,1-2-144 16,1 0 144-16,2-2 0 0,3-3-352 0,1-1 32 15,2-3 16-15,3-1 0 16,2-4-1152-16,2-2-224 0,3-5-48 0,2-1-16 15,2-3 704-15,2-5 144 0,3-5 16 0,-1-3 16 16,-3-3-192-16,3-1-32 0,1-2-16 0,-2 0 0 16,-4 1 448-16,-5 3 80 0,-1 4 32 0,-5 4 0 0,-3 3 1504 0,-1 3 320 15,-3 4 48-15,-4 3 16 0,0 0-32 0,0 0 0 16,1 8 0-16,1 3 0 0,-5 1-672 0,1 1-128 16,-1 0-16-16,0 2-16 0,-2 0-192 0,1 2-32 15,-2-1-16-15,2-1 0 0,1 1-32 0,-2-3 0 16,3-1 0-16,1-2 0 0,2-1-48 0,0-3-16 0,-1-6 0 0,0 0 0 15,0 0 368-15,0 0 80 0,7-2 16 16,-1-3 0-16,1-3 96 0,2-2 32 0,-1-3 0 0,2-1 0 16,-1-2-320-16,3 2-64 15,0 2-16-15,0 2 0 0,-1 2 16 0,-1 3 0 0,0 0 0 0,-2 4 0 16,1 3-64-16,-2 3-16 0,1 1 0 16,1 4 0-16,0 1-272 0,-2 4 128 0,1 0-128 0,1 2 0 15,1-1-160-15,-2 2-144 0,0-1-16 0,2 0-13888 16,2-1-2752-16</inkml:trace>
  <inkml:trace contextRef="#ctx0" brushRef="#br0" timeOffset="158150.44">4464 7349 35935 0,'0'0'3200'0,"0"0"-2560"0,0 0-512 0,0 0-128 15,4-2 960-15,1-1 192 0,4 0 16 0,1 0 16 32,3 0-432-32,4 0-96 0,2-2-16 0,3 0 0 0,3-1-288 0,3 1-64 0,3-1-16 0,3 0 0 15,-3-1 48-15,1 1 0 0,-1 0 0 0,6-3 0 16,-3 0-320-16,-4 3 0 0,-1 0 0 0,-4 2 0 0,-3-3-320 0,-3 3-32 16,-5 0 0-16,-3 2 0 15,-2 0-880-15,-9 2-176 0,0 0-48 0,0 0 0 16,0 0-400-16,-9 3-96 0,-2 1-16 0,-2 0 0 15,-2 0 464-15,-1 1 96 0,-4-2 0 0,0 0 16 0,2 1 1728 0,-3 0 352 32,2 1 64-32,1-1 16 0,-1 1 768 0,0 3 176 0,1 1 16 0,2 1 16 15,0 0-160-15,4 2-48 0,0 1 0 0,1 2 0 0,0 4-672 0,1 2-144 16,2 3-16-16,0 3-16 0,1 1-128 0,1 2-32 16,1 1 0-16,1 2 0 0,-1 1-256 0,1 1-48 15,0 0-16-15,0-1 0 0,2 0-208 0,1-1 0 16,1-1 0-16,1-2 0 15,1-1-288-15,3-3-160 0,0-1-16 16,3-3-16-16,1-2-2224 0,1-3-448 0,3-3-96 0,1-5-16 0</inkml:trace>
  <inkml:trace contextRef="#ctx0" brushRef="#br0" timeOffset="158639.06">4933 7753 36399 0,'0'0'800'0,"0"8"160"0,0-2 48 0,1 3 16 0,0 2-832 0,2 2-192 0,-2 1 0 0,1 3 0 15,0 1 512-15,0-1 64 0,1 2 16 0,-1 0 0 16,0 0-48-16,-1 1-16 0,0 1 0 0,-1 1 0 31,0-2-320-31,0 0-64 0,0-3-16 0,1-1 0 0,-1-3-128 0,0-2 0 0,0-2 144 0,0-3-144 0,0-6 0 0,0 0 0 16,0 0 0-16,0 0 0 0,0 0 0 0,-3-7-208 31,1-4 16-31,-2-4 16 0,2-2-16 0,1-4 0 0,0-2 0 0,0 0 0 0,0-3 192 0,1 1 0 31,0 1 0-31,1 2 0 0,0 2 128 0,1 3 128 16,-1 3 0-16,4 2 16 0,-2 1 416 0,3 2 80 16,0 0 0-16,3 3 16 0,1-1-608 0,0 4-176 15,1 1 0-15,1 1 0 0,-1 1 192 0,1 2-48 16,-1 0 0-16,0 2 0 0,0 2-16 0,-2 1 0 16,-3 1 0-16,-1 2 0 0,-3 1-128 0,-1 4-192 0,-2 0 32 0,-3 3 16 15,-4-1 144-15,0 2 0 0,-1-2 0 16,1 1 0-16,0 0 0 0,-1-3 0 15,1-2 0-15,2-1 0 0,1-2 0 0,2-2 0 0,1-1 0 0,2-7 0 16,0 0 0-16,3 5 0 0,-3-5 0 0,7 4 0 16,2 0 0-16,0-1-128 0,2 1 128 0,2 1-128 15,0-1 128-15,1 1 0 0,0-1 0 0,1 2-128 16,-4-1 128-16,-1 3 0 0,-2-2 0 0,-1 2 0 16,-3 0 336-16,-3-1 0 0,-1 1 0 0,-2 1 0 0,-2-1 48 0,-3-1 16 15,-3 2 0-15,-1 0 0 0,-2 0-48 0,-1 0-16 16,0-2 0-16,-2 1 0 0,0 0-336 0,1-2-160 15,2-1 16-15,1 0 0 16,0-2-1312-16,2 1-256 0,1-2-48 0,4-1-11136 16,5-1-2224-16</inkml:trace>
  <inkml:trace contextRef="#ctx0" brushRef="#br0" timeOffset="158796.5">5382 8077 36287 0,'11'10'1600'0,"-4"-4"336"0,1 0-1552 0,0 2-384 16,1 2 0-16,0 1 0 0,-3 0 1888 0,0 0 288 15,-3-1 64-15,-1 1 16 0,-3 0-1024 0,-1 1-208 16,-1-1-32-16,-4 1-16 0,-1 0-608 0,0 0-128 16,-3-1-32-16,0-1 0 15,-1 1-1248-15,2 0-256 0,-2-1-48 0,1-1-18944 0</inkml:trace>
  <inkml:trace contextRef="#ctx0" brushRef="#br0" timeOffset="159395.98">6596 7412 17503 0,'-14'-5'768'0,"14"5"176"0,7-2-752 0,-7 2-192 0,0 0 0 0,0 0 0 16,0 0 3600-16,6-2 688 0,0 0 144 0,2 0 32 16,1 1-2672-16,4-1-512 0,2 1-128 0,4-1 0 15,5 0-384-15,4-1-80 0,4-1-16 0,4 1 0 16,0 0-288-16,1-2-64 0,0 1-16 0,-1 0 0 16,0-1-112-16,-3 1-32 0,-5-2 0 0,-3 1 0 15,-3 0-368-15,-2 2-80 0,-3-1-16 0,-3 0 0 31,-6 1-1696-31,-1 0-352 0,-7 3-64 0,0 0-16 0,-1-6-944 0,-4 2-192 0,-1-1-32 0,-4 2-16 16,-16-2 2864-16,0 4 576 0,13 2 176 0,-3 1 0 16,-3 0-2208-16,-2 0-352 0,-1 2-80 0,0 0-16 0,1-1 5792 15,0 3 1152-15,2 0 224 0,3 2 48 0,2 2-1824 0,2 2-368 16,2 2-80-16,2 4-16 0,2 2-912 0,3 1-176 16,1 2-32-16,2 2-16 0,2 3-432 0,1 0-64 15,2 1-32-15,-3 0 0 0,2 1-224 0,0 0-32 16,-1 0-16-16,0-2 0 0,1 0-192 0,-2-2-144 15,-1 0 192-15,0 2-192 16,-1-2-640-16,-1 1-256 0,0-3-32 0,0-1-10848 16,0-2-2176-16</inkml:trace>
  <inkml:trace contextRef="#ctx0" brushRef="#br0" timeOffset="159678.68">7267 7781 31727 0,'0'0'1408'15,"0"0"288"-15,5-3-1360 0,-1-1-336 0,2-1 0 0,-2 0 0 16,-1-1 544-16,1 1 32 0,-1-1 16 0,-2 1 0 0,-1-1 560 16,0 6 128-16,-3-5 0 0,0-1 16 15,-3 2-208-15,-1 1-32 0,0 0-16 0,-3 2 0 0,-2 2-336 0,0 3-64 16,-2 0 0-16,-1 5-16 0,-3 1-320 0,1 1-64 16,-2 2-16-16,2 2 0 0,0 3 16 0,2 1 0 15,0 1 0-15,2-1 0 0,2 2-240 0,2-1 144 16,1-1-144-16,1 1 128 0,4-3-128 0,3 0 0 15,0-3 144-15,2 0-144 0,3-3 0 0,2-1 0 16,1-1 0-16,3-2 128 0,0-2-128 0,2-2 0 16,3-2 0-16,3-2 0 15,2-3-512-15,4-3-128 0,4-1-32 0,3-5-12752 0,4-1-2544 0</inkml:trace>
  <inkml:trace contextRef="#ctx0" brushRef="#br0" timeOffset="160498.47">8949 7583 15599 0,'0'0'688'0,"0"0"144"0,-4 0-656 0,2-2-176 15,2 2 0-15,0 0 0 0,0 0 1936 0,0 0 368 16,-5-2 64-16,5 2 0 0,0 0-320 0,0 0-64 16,0 0 0-16,0 0-16 0,0 0-688 0,0 0-128 0,9 0-16 0,2 1-16 15,1-1-256-15,5 0-48 16,3-1-16-16,4 1 0 0,3 0-208 0,6-1-32 0,2-1-16 0,2 0 0 16,-1-1-224-16,1 0-64 0,-1-2 0 0,-2-1 0 0,-1 1-256 15,-2-1 0-15,-4-1 0 0,-2 3 0 16,0 1-416-16,-6 1-192 0,-2-1-32 15,-4 2-16-15,-3 0-2416 0,-2 2-496 16</inkml:trace>
  <inkml:trace contextRef="#ctx0" brushRef="#br0" timeOffset="160671.63">9025 7714 34495 0,'0'0'1536'0,"0"0"304"0,0 0-1472 0,0 0-368 15,0 0 0-15,0 0 0 0,0 0 464 0,0 0 32 16,6 1 0-16,4-1 0 0,3 0 256 0,3 2 48 15,4-1 16-15,3 0 0 0,4-1-272 0,0 0-48 16,3 0-16-16,1-1 0 0,-1 0-304 0,0-1-176 16,-1-1 192-16,-1-1-192 15,1-2-1216-15,0 0-368 0,-1-3-64 0,1 0-9584 16,-2-1-1920-16</inkml:trace>
  <inkml:trace contextRef="#ctx0" brushRef="#br0" timeOffset="160954.43">9390 7403 34783 0,'-20'-7'1536'0,"11"5"320"0,-3-1-1472 0,0 1-384 0,1 0 0 0,1 0 0 16,1 1 912-16,2 0 112 0,7 1 32 0,0 0 0 15,0 0-384-15,0 0-80 0,9 1-16 0,3 0 0 16,4 2-368-16,1 0-80 0,2 1 0 0,3 1-128 0,0-2 176 0,4 1-176 16,2 1 160-16,1 0-160 0,2 1 0 0,0-1 128 15,0 5-128-15,-1 0 0 0,-3 1 0 0,-2 1 0 16,-2 0 0-16,-3 3 0 0,-3-2 0 0,-3 2 0 15,-5 1 0-15,-4 0 0 0,-5 2 0 0,-3 3 176 16,-5 1-176-16,-4 2 160 0,-4 1-32 0,-4 0 0 16,-3 0 0-16,-2-2 0 0,-4-1 80 0,-2 0 16 15,0 0 0-15,2 0 0 0,0-1-96 0,3-2-128 16,1 0 176-16,5-2-176 0,2-2 0 0,4-1-272 16,3 0 16-16,3-2-12432 15,4 0-2496-15</inkml:trace>
  <inkml:trace contextRef="#ctx0" brushRef="#br0" timeOffset="162281.06">11553 7339 23775 0,'0'0'1056'0,"0"0"224"0,0 0-1024 0,6-5-256 16,1-3 0-16,0 1 0 0,-5 2 1808 0,-1-1 320 31,-2 2 64-31,1 4 16 0,0 0-544 0,0 0-96 0,0 0-32 0,-4 3 0 16,-1 3-912-16,1 3-192 0,-2 2-48 0,1 4 0 0,-1 4-384 0,1 3 0 0,-2 3 0 0,1 3 0 15,-1-1 0-15,1 3 0 0,0-2 0 0,1 0 0 16,1-2 0-16,2 0 0 0,2-2 0 0,2-2 0 15,-2-1 0-15,2-5 0 0,2-2 0 0,1-1 0 32,1-5 0-32,1-1 240 0,2-4-64 0,1-2-16 15,2-1-160-15,1-4 0 0,1-3 0 0,2-3 0 16,-4-3 0-16,3-3 240 0,-1-4-64 0,0 0-16 16,0-3-160-16,1 0 160 0,-3 1-160 0,0 2 160 0,-1 4-160 0,-1 2 0 15,-5 3 0-15,2 5 0 0,-2 1 0 0,-5 5 0 16,0 0 0-16,7 3 0 0,1 1-176 0,-1 3 176 15,1 0-128-15,0 3 128 0,-2 1 0 0,2 0 0 16,0-1 0-16,0 1-128 0,-1 0 128 0,2-1 0 16,0-1 0-16,1-3 0 0,-1 0 0 0,0-3 0 15,1-1 0-15,0 0 0 0,1-5 128 0,0 0 48 16,1-2 16-16,-1-3 0 0,-1-3 256 0,-1-2 64 16,-1-3 16-16,-2-2 0 0,0-2 32 0,-2-3 0 15,-2-3 0-15,0 2 0 0,-4 2-256 0,0 2-48 0,-2 3-16 0,-1 2 0 16,-2 3-96-16,-1 4-16 15,-1 1 0-15,0 3 0 0,1 0-128 0,-1 4-224 0,0 2 48 0,0 3 16 32,2 3-1392-32,0 1-288 0,0 5-48 0,2 0-10240 15,-1 4-2048-15</inkml:trace>
  <inkml:trace contextRef="#ctx0" brushRef="#br0" timeOffset="163035.15">12161 7136 21823 0,'0'0'960'0,"0"0"208"0,0 0-928 0,-2-4-240 0,-2-1 0 0,1 1 0 0,3 4 1024 0,0 0 144 15,-4-5 48-15,4 5 0 0,0 0 0 0,0 0 0 16,0 0 0-16,0 0 0 0,0 0-784 0,0 0-160 15,-3 6-16-15,1-1-16 0,2-5-96 0,-2 7-16 16,-1-2 0-16,1 3 0 0,0-1 0 0,1-1 0 16,0 1 0-16,0-2 0 0,1-5-128 0,-3 6 128 0,3-6-128 0,0 0 128 15,0 0-128-15,0 0 0 16,-1 6 144-16,1-6-144 0,0 0 0 0,0 0 128 0,0 0-128 0,0 0 0 16,0 0 128-16,0 0-128 0,0 0 128 0,0 0-128 15,0 0 128-15,0-6-128 0,-1-2 160 0,2 0-160 16,0 0 128-16,1-1-128 0,-2-3 0 0,0 2 0 15,0 0 176-15,1 1-176 0,0 1 192 0,0 2-192 16,-1 0 608-16,0 6 16 0,0 0 0 0,0 0 0 16,0 0 32-16,0 0 16 0,0 9 0 0,-1 3 0 15,0 4-368-15,0 2-80 0,-1 5-16 0,0 3 0 16,0 1-32-16,1 3-16 0,-2 1 0 0,2 1 0 16,-1 1-160-16,1 0 0 0,0-2 144 0,1 0-144 0,2-2 0 0,0-2 128 15,-1-2-128-15,2-3 0 0,-2-4 240 0,2-2-32 16,1-3 0-16,-1-3 0 0,1-4 176 0,3-1 48 15,-2-2 0-15,2-3 0 0,1-2-16 0,-1-5 0 16,1-3 0-16,2-4 0 0,0-4-32 0,3 0 0 16,1-3 0-16,2-1 0 0,-2 0-384 0,0 1 0 15,0 2 128-15,-2 4-128 0,0 3 0 0,-2 3 0 16,-1 2 0-16,-1 4 0 0,0 1 0 0,0 4 0 16,-1 4-128-16,1 1 128 0,0 2 0 0,0 2 0 15,0 2 0-15,-1 2 0 0,1-1 0 0,-1 1 0 16,2 1 128-16,-1 0-128 0,0 0 0 0,0-3 0 15,2-1 0-15,1-1 128 0,-1-1-128 0,0-4 0 16,1-1 0-16,-1-2 0 0,0-2 0 0,1-2 0 0,-2-1 128 0,1-5-128 16,-2-3 0-16,2-2 0 0,0-2 0 0,1-3 128 15,-1-1-128-15,2-2 0 0,-1-2 144 0,-1 0-144 16,-2 2 0-16,-1 4 0 16,0 1 0-16,-1 3 0 0,-2 3 0 0,-1 4 0 0,-3 5 0 0,0 0 128 15,0 0 32-15,0 0 16 0,2 5 0 0,0 5 0 16,-1 2-176-16,1 3 0 0,-1 0 0 0,1 2 0 15,-1-1 0-15,1 1 0 0,1 0 0 0,1 1 0 16,-2-2-176-16,3 0-112 0,0-2-32 0,1-1 0 16,0-2-2128-16,1-3-432 0,1-3-96 0</inkml:trace>
  <inkml:trace contextRef="#ctx0" brushRef="#br0" timeOffset="163164.07">12681 7129 29487 0,'-10'-4'2624'0,"10"4"-2112"0,0 0-512 0,0 0 0 0,0 0 912 0,0 0 80 16,0 0 16-16,0 0 0 16,0 0-1360-16,6 6-272 0,6 3-48 0,2 1-8736 0,4-1-1728 15</inkml:trace>
  <inkml:trace contextRef="#ctx0" brushRef="#br0" timeOffset="163606.59">13100 7266 32191 0,'-12'2'1424'0,"7"0"304"0,0 1-1392 0,-3 3-336 15,-2 0 0-15,1 2 0 0,-3 1 1552 0,2 2 240 0,-2 2 64 0,0 0 0 16,0 0-848-16,1 2-176 0,1 0-16 0,2 2-16 16,2 1-432-16,1 1-96 0,2-1-16 0,2-1 0 31,2 1-128-31,2-2-128 0,3 0 192 0,1-1-192 0,0-1 144 0,4-1-144 0,-1-4 0 0,3 0 144 0,2-4-272 0,2-3-64 16,4-2-16-16,1-3 0 15,-3-4-432-15,2-3-96 0,1-4-16 0,0-6 0 16,0-5 224-16,1-5 32 0,1-4 16 0,-1-6 0 15,-2-4-32-15,1-2-16 0,-1 0 0 0,-1 2 0 0,-6 3 528 0,-3 5 128 16,-3 4 0-16,-4 7 16 0,-2 4 1024 0,-2 4 208 16,0 5 32-16,-3 6 16 0,3 6-560 0,0 0-112 15,-8 4-32-15,0 6 0 0,-1 4-560 0,0 5-160 16,-1 3 0 0,1 2 0-16,0 4 128 0,1 1-128 0,-1 3 128 0,0 1-128 0,2 1 0 0,-1 1-128 15,1 1 0-15,2-3 0 0,0-3 128 0,3-1 0 16,1-3 0-16,1-4 0 0,1-4 0 0,0-4 0 0,1-3 0 0,3-3 0 15,-1-2 128-15,-4-6-128 0,8-2 160 0,2-2-160 32,1-4 464-32,1-2 0 0,1-2 0 0,2 1 0 15,2-1-128-15,0 1-16 0,0 2-16 16,-2 3 0-16,0 1-48 0,-2 3 0 16,-1 1 0-16,0 2 0 0,0 3-256 0,0 0 160 0,-2 1-160 0,1 2 128 0,1 1-128 0,0 2 0 15,-1 0-160-15,0 1 160 16,-1 0-1328-16,0 0-160 15,2-2-48-15,1 0-11824 0,1-1-2368 0</inkml:trace>
  <inkml:trace contextRef="#ctx0" brushRef="#br0" timeOffset="163999.01">14874 7293 32255 0,'0'0'2864'0,"0"0"-2288"0,0 0-576 16,-4 6 0-16,-2-1 816 0,3 3 48 0,1 1 16 0,-1 4 0 16,2 0-208-16,4 3-32 15,1 0-16-15,1 1 0 0,0 2-192 0,-2 1-48 0,2 1 0 0,-1 0 0 16,-1-1-80-16,2-1-32 15,0 0 0-15,2 3 0 0,-1-3 256 0,1-5 48 0,-2-2 16 0,2-4 0 16,-1-3 192-16,-1-2 48 0,1-2 0 0,-1-2 0 16,2-5-80-16,0-3-16 0,1-3 0 0,2-3 0 0,-1-6-416 15,1-2-64-15,-2-3-32 0,3 0 0 0,-1-3-224 16,0 4-240-16,0 4 48 0,0 4 16 16,0 1-352-16,0 4-80 0,1 4-16 15,1 3 0-15,-1 3-656 0,3 2-144 0,3 3-32 0,0 3 0 16,2 1-1360-16,1 3-288 0,1 1-48 0,1 0-16 15,0 0-800-15,1 0-176 0</inkml:trace>
  <inkml:trace contextRef="#ctx0" brushRef="#br0" timeOffset="164881.7">15521 7446 3679 0,'14'-12'160'0,"-8"7"32"0,0-1-192 0,0-2 0 15,-2-1 0-15,-2 1 0 0,-3-2 5632 0,-2 1 1072 16,-3 0 208-16,0 1 64 0,-2 2-3584 0,-2 0-720 16,-2 3-144-16,-2 1-32 0,0 2-1008 0,-2 2-208 15,0 1-32-15,-1 4-16 0,2 1-592 0,-1 3-128 0,0 1-32 0,0 2 0 16,2 1-288-16,2 2-48 15,1 0-16-15,1 3 0 0,4-1-128 0,0 0 0 16,3-1 0-16,2 0 0 0,2 0 0 0,1-4 0 16,3-1 0-16,2-2 0 0,1-2 0 0,3-3-144 15,2-2 144-15,0-3 0 0,0-3-320 0,2-3 32 16,0-2 16-16,0-4 0 0,1-3 272 0,-1-3 0 0,1-4-128 16,-2-3 128-16,-1-3 0 0,-2 2 0 0,-2 0 0 0,-2 3 0 15,-2 3 192-15,-1 2-64 0,-2 3-128 0,-2 4 192 16,0 3 192-16,-2 2 16 0,2 5 16 0,0 0 0 15,-5 2-48-15,-1 4-16 0,1 3 0 0,-1 4 0 0,2 2-352 0,1 3 0 16,1 1 0-16,0 0 0 0,2 2 0 0,2 0-160 16,1 0 160-16,1 0 0 0,1-2-128 0,1-3 128 15,3 0 0-15,1-3 0 0,1-3-144 0,2-2 144 16,1-2 0-16,4-3-144 0,0-3 144 0,1-2-128 16,2-3 128-16,-1-5-128 0,-1-2 128 0,0-6 0 15,0-4 0-15,1-4 0 0,1-4 160 0,0-4-32 16,-2-5-128-16,-1-1 192 0,0-3-192 0,-2 1 128 15,-1 2-128-15,-3 3 0 0,-2 2 128 0,-4 4-128 16,-2 3 0-16,-2 6 144 0,-1 4 192 0,-1 3 48 16,-1 4 0-16,-1 4 0 0,-2 1 64 0,0 4 32 0,-2 2 0 0,0 4 0 15,-2 4-352-15,0 4-128 16,0 5 0-16,-1 4 0 0,2 3 0 0,-2 4 0 16,-2 4 0-16,2 1-160 0,-1 1 160 0,2 2 0 0,1-1-144 0,2 0 144 15,2-2 0-15,1-1 0 16,2 1 0-16,4-3 0 0,-1-3-128 0,3-2 128 15,1-2 0-15,3-2 0 0,0-3 0 0,2-4-144 0,1-3 144 0,3-3 0 16,0-4-240-16,2-4 64 0,1-3 16 0,1-2 0 16,4-5 160-16,0-4-208 0,1-2 80 0,1-5 128 0,0-2-176 15,-2-5 176-15,-2-1-128 0,-3 0 128 0,-3 2 0 0,-3 2-160 16,-2 5 160-16,-2 2 0 0,-1 4 0 0,-5 3 0 16,-1 2 0-16,-1 4 144 0,-1 5 112 0,0 0 32 15,0 0 0-15,0 0 0 0,-5 8-128 0,-1 3-32 16,1 3 0-16,-1 3 0 0,1 1-128 0,1 1 0 15,-1 0 0-15,2 0 0 0,-2 1 0 0,3-1 0 16,2 1 0-16,1-1 0 16,2-3-128-16,-1 0 128 0,2-2 0 0,2-2 0 0,-1-1 0 0,2-2 0 15,0-2-144-15,3-2 144 0,1-2-256 0,1-2 0 16,3-3 0-16,-1-3 0 0,0-4 48 0,2-2 16 16,-1-4 0-16,2-4 0 0,0-3 192 0,2-5-144 15,-1 0 144-15,-1-1-128 0,1 0 128 0,-3 1 0 16,-1 2-144-16,-1 4 144 0,-6 3 0 0,0 2 0 15,-2 4 128-15,0 3-128 0,-3 3 352 0,-2 6-16 16,0 0 0-16,0 0 0 0,0 0-16 0,-4 5-16 0,0 3 0 0,-1 2 0 16,0 1-304-16,2 2 0 15,0 2 0-15,1 3 0 0,0 0 0 0,2 0 0 0,0 0 0 0,3-1 0 16,-1 1 0-16,2-1 0 0,2-2 0 0,0 0 0 16,2 1 0-16,2-3 0 0,2-2-128 0,-1-1 128 15,1-2-192-15,1-3 16 0,4-2 0 0,0 0 0 31,1-2-464-31,1-2-80 0,-2-4-32 0,0 0 0 0,-1-4-2128 16,1-1-448-16,-2-2-64 0</inkml:trace>
  <inkml:trace contextRef="#ctx0" brushRef="#br0" timeOffset="165212.25">16824 7477 23951 0,'0'0'1056'0,"0"0"224"0,-3-2-1024 0,3 2-256 16,0 0 0-16,0 0 0 0,0 0 3408 0,0 0 624 15,0 0 128-15,0 0 32 0,6-3-2656 0,1 1-512 16,2 0-128-16,1 0 0 0,1-2-496 0,3 1-80 16,2-2-32-16,1-2 0 0,1-1-160 0,-1-2-128 15,1-2 144-15,0-1-144 0,-3 0 128 0,-1-1-128 16,-2-1 0-16,-2 1 144 0,-2 1-144 0,-2 0 0 16,-3 3 0-16,-3 1 0 0,-1 2 224 0,-3 2-32 15,-1 2-16-15,-3 1 0 0,-2 4 0 0,-3 2 0 0,-2 3 0 0,-3 2 0 16,-1 2-176-16,0 3 160 0,0 1-160 0,1 2 160 15,1 0-160-15,1 1 0 0,3 0 144 0,1 0-144 16,2 0 192 0,2-2-48-16,4 2 0 0,0-1 0 0,1 0 48 0,3-2 0 0,3-2 0 0,1 1 0 15,3-2-192-15,1 0 128 0,3-3-128 0,4-2 128 16,3-2-304-16,6-2-64 0,3-2-16 0,6-2 0 16,4-2-1920-16,4-5-400 0</inkml:trace>
  <inkml:trace contextRef="#ctx0" brushRef="#br0" timeOffset="165794.35">18592 7059 5519 0,'-9'-11'240'0,"6"5"64"0,0-1-304 0,0-1 0 0,3-1 0 0,0-1 0 15,5-2 7088-15,1 0 1360 0,5-1 256 0,4-2 64 16,2 1-6368-16,4-1-1280 16,2-1-256-16,9-2-48 0,1 0-400 0,0 4-80 0,-3 2-16 0,0 3 0 15,-3 2-112-15,-2 4-16 0,0 2-16 0,-3 3 0 0,-3 1-176 16,-3 3 0-16,-2 2 144 0,-2 1-144 0,0 2 0 16,-3 3-288-16,-1 0 48 0,-2 2 16 15,0 2-496-15,-1 6-112 0,-1-2 0 0,-3 0-16 16,-2 0-2560-16,0-2-512 0,-3-3-112 0,0-3 0 15,-2-4 1872-15,0-3 384 0,-2-2 80 0,0-3 16 0,1-4 1184 0,0-4 240 32,1-1 64-32,-1-3 0 0,-1-1 1552 0,2-1 320 0,-2-3 64 0,0 2 16 0,1 0 352 0,0 2 64 15,-1 2 0-15,-1 3 16 0,0 1-320 0,-1 4-64 32,-1 2-16-32,0 5 0 0,0 2-960 0,-1 5-192 15,-2 0-32-15,1 3-16 0,-1 4-240 0,2 2-48 16,0 1-16-16,1 1 0 0,0 3-128 0,2 0-32 15,0 2 0-15,2 1 0 0,2-2-128 0,2 1 0 0,0-2 0 0,3 1 0 16,3-1 0-16,2 0 0 0,3-3 0 0,2-2 0 31,2-1-320-31,3-5-160 0,4-1-32 0,5-4 0 16,0-5-2432-16,3-3-480 0,0-3-96 0</inkml:trace>
  <inkml:trace contextRef="#ctx0" brushRef="#br0" timeOffset="166203.51">19230 7349 17503 0,'0'0'1552'0,"-5"1"-1232"0,-2 1-320 0,0 2 0 15,1 0 3584-15,-2 3 640 0,0-1 144 0,1 3 32 16,-1 2-2768-16,1 2-544 0,1 1-128 0,-1-1 0 16,2-1-384-16,0 1-80 0,1 1-16 0,2-2 0 15,1-1-160-15,1 0-48 0,0-2 0 0,0-1 0 0,2-1 96 0,-2-7 16 16,4 4 0-16,3-2 0 0,-2-2 64 0,2-2 0 16,1-1 16-16,0-3 0 0,2-2-80 0,1-1 0 15,2-4-16-15,1 1 0 0,-1-3-176 0,0-2-48 16,0 1 0-16,-1 3 0 0,-1 2-144 0,-1 2 0 15,-1 2 144-15,-2 3-144 0,-2 2 0 0,-5 2 128 16,0 0-128-16,6 5 0 0,-1 4 208 0,0 1-16 16,-2 1-16-16,0 2 0 0,2 0-176 0,-2 2 128 0,0-1-128 0,-1 0 128 15,2 1-128-15,-1-2 0 16,0-1 0-16,2-2 0 0,-2-1 0 0,1-2 0 0,2 0 128 0,-1-4-128 16,2-2 0-16,1-1 0 0,0-1 0 0,2-2 0 15,1-4 0-15,1-2 0 0,1 0 0 16,0-2 0-16,3-2 0 0,2-1-224 0,-1 1 48 15,2 1 16 1,-1 1-224-16,-1 1-32 0,-1 2-16 0,-3 3 0 16,0 1-80-16,-1 4 0 0,-1 3-16 0,-1 2 0 15,0 2-352-15,-1 0-64 0,0 2-16 0,-1 1 0 16,0 0-1360-16,1 2-288 0,1 0-48 0,2 0-16 16,1-2-1040-16,1-1-224 0,2-2-32 0</inkml:trace>
  <inkml:trace contextRef="#ctx0" brushRef="#br0" timeOffset="166786.5">19883 7536 18191 0,'5'-12'800'0,"-2"7"176"0,0-4-784 0,1-1-192 0,-2-2 0 0,0-1 0 0,-1-3 2336 0,-1 0 416 15,-1 0 96-15,-1 3 16 0,-2 2-688 0,-1 2-128 16,1 2-16-16,-2 1-16 0,0 2-512 0,-1 1-96 16,-1 1-32-16,1 3 0 0,-1 2-752 0,0 1-160 15,1 3-16-15,-1 0-16 0,-1 3-432 0,1 1 0 16,2 0 0-16,0 1 0 0,1 1 0 0,0 1 0 16,1-2 0-16,2-1 0 0,1 1 0 0,1-2 0 15,1-1 0-15,1-2 0 0,0 0-128 0,1-3 128 16,2 0 0-16,0-3 0 0,2-1-192 0,0-1 16 15,-2-3 16-15,2 0 0 0,0-3 160 0,-1-2-128 0,0 0 128 0,2-2-128 16,0-2 128-16,1 0 0 16,-3 0 128-16,1 2-128 0,-1 1 128 0,1 4-128 0,-1 0 160 15,-2 3-160-15,-4 3 288 0,0 0-32 0,7 2-16 16,-2 2 0-16,-1 2-64 0,0 0-16 16,1 3 0-16,1 1 0 0,-3 1-160 0,1 1 0 0,3 1 0 0,1 1 0 15,1-2 0-15,-2 0 0 16,2-1-192-16,1-1 192 15,2-1-736-15,0-3-32 0,1 0 0 0,2-3 0 0,-1-2-816 16,1-1-160-16,0-1-48 0,-1-2 0 0,-1-2 112 0,0 0 16 16,-4-4 0-16,0-2 0 0,0-1 864 0,-2-1 176 0,-1-3 48 0,-2 1 0 15,0-1 752-15,-2 3 144 0,-1 1 48 0,0 2 0 0,-1 3 1184 0,1 1 240 16,0 2 64-16,-1 4 0 0,0 0-576 0,0 0-128 16,0 0 0-16,5 6-16 0,0 3-592 0,2 0-112 15,2 0-32-15,-1 1 0 0,1-1-208 0,1 1-64 16,1 1 0-16,0-1 0 0,0-1 0 0,0 0-128 15,0-3 192-15,0 0-64 0,0-2 16 0,0 0 0 16,0-3 0-16,-1-1 0 0,0-1-16 0,-1-2 0 16,-2-1 0-16,0-1 0 0,-3-2 96 0,0-1 16 0,-2 1 0 15,-2-1 0-15,-1 1 144 0,-3 1 16 16,-1 0 16-16,-2 2 0 0,1 0 240 0,-4 3 48 16,-1 4 16-16,0 1 0 0,-5 3-384 0,1 1-80 15,-1 3 0-15,-1 4-16 0,1 1-240 0,-1 1 0 0,1 0 0 0,1 1-160 16,0-1 160-16,3 3 0 0,2 0 0 0,1 0-128 31,1-1-272-31,4-2-48 0,2 0-16 0,2-4 0 16,2-2-1552-16,2-2-304 0,3-3-64 0,3-2-15088 0</inkml:trace>
  <inkml:trace contextRef="#ctx0" brushRef="#br0" timeOffset="167054.75">20713 6829 33167 0,'-6'-9'2944'0,"6"9"-2352"16,0 0-464-16,0 0-128 0,0 0 1168 0,0 0 224 15,7 2 32-15,0 4 16 16,0 1-1104-16,2 3-208 0,0 1-128 0,1 3 128 16,1 2 448-16,0 3 80 0,0 3 32 0,-1 2 0 0,0 3 64 0,-3 2 16 15,0 3 0-15,-5 4 0 0,-1 3-96 0,-3 3-16 16,1-8 0-16,-8 4 0 0,-4 4-208 0,-5 4-64 15,-5 4 0-15,-4 2 0 0,-6 2-192 0,-2-1-64 16,-3-2 0-16,-9 8 0 0,12-15-368 0,-2-3-80 0,-1-4 0 16,-1-2-16-1,0-2-1712-15,-3-4-320 0,-3-5-80 0,-2-3-15904 0</inkml:trace>
  <inkml:trace contextRef="#ctx0" brushRef="#br0" timeOffset="167353.35">18585 6670 19343 0,'-9'-17'848'0,"4"10"192"0,0 2-832 0,-2 0-208 15,-1 3 0-15,1 4 0 0,-1 4 4256 0,-1 4 800 16,-2 5 176-16,-1 6 16 0,-1 5-3696 15,-1 6-736-15,-2 5-160 0,1 4-16 0,-1 6-256 0,2 2-32 16,3 5-16-16,-1 3 0 0,1 4-48 0,2 3-16 16,3 0 0-16,2 4 0 0,3-1-272 0,3-2 0 15,3-4 0-15,4-1 0 0,5-3 0 0,3-6 0 16,0-3 0-16,3-4 0 16,2-2-256-16,4-5-144 0,5-5-48 0,6-5-11968 31,7-5-2384-31</inkml:trace>
  <inkml:trace contextRef="#ctx0" brushRef="#br0" timeOffset="167685.23">21366 7689 15663 0,'0'0'1392'0,"-3"-4"-1120"31,0 0-272-31,-3 1 0 0,1 1 2400 0,-1 1 416 16,6 1 96-16,-5 1 16 0,-2 2-784 0,4 3-160 15,-2-1-16-15,1 3-16 0,-3 2-512 0,1 2-96 16,0 2-32-16,0 6 0 0,0 1-352 0,1 2-80 15,0 2-16-15,2-1 0 0,0 0-432 0,-1-1-96 0,1 0-16 0,2 0 0 16,-1 0-192-16,0-2-128 0,-1-2 128 0,2-2-128 16,0 0 0-16,1-4 0 15,0-2 0-15,0-2 0 16,0-4-2496-16,0-5-528 0</inkml:trace>
  <inkml:trace contextRef="#ctx0" brushRef="#br0" timeOffset="168125.43">22350 7002 26031 0,'0'0'1152'0,"-5"9"240"0,-1 2-1120 16,-1 4-272-16,-1 1 0 0,1 3 0 0,-1 1 896 0,1 1 112 0,2 1 16 15,1 2 16-15,0-1-256 0,2-1-48 16,1-1-16-16,2-1 0 0,2-1 0 0,1-1 0 15,1-3 0-15,4-1 0 0,-1-3-128 0,2-1-16 16,2-3-16-16,2-1 0 0,1-4-112 0,2-2 0 0,2-2-16 0,-1-5 0 16,1-3 96-16,-1-4 32 0,0-3 0 0,-1-5 0 15,-1-3-144-15,-4-3-32 0,-1-4 0 0,-3 0 0 16,-1-2-192-16,-5 2-64 0,-3 1 0 0,-5 3 0 0,-3 4 160 16,-2 4 32-16,-2 5 0 0,-3 3 0 15,-2 3-80-15,-1 5-16 0,0 3 0 0,0 3 0 16,0 2-224-16,2 5-240 0,0 4 48 0,3 3 16 15,1 0-1392-15,3 4-288 0,0 2-48 0,5 1-15600 16</inkml:trace>
  <inkml:trace contextRef="#ctx0" brushRef="#br0" timeOffset="168439.47">22764 7027 22111 0,'0'-11'1968'0,"0"11"-1584"16,0 0-384-16,0 0 0 0,0 0 4208 0,0 0 752 15,0 0 160-15,0 0 16 0,0 0-3856 0,3 8-768 16,-1-1-144-16,1 4-48 0,0 2-192 0,1 4-128 0,-2 2 128 0,0 0-128 16,0 1 0-16,1 3 144 0,-2 2-144 0,0-1 0 15,-1-2 192-15,-1 0-64 16,0-1 0-16,-1-2-128 0,0-1 0 0,0-4 0 16,1-2 0-16,0-2 0 0,0-3 160 0,1-7-32 0,0 0 0 0,0 0 0 15,0 0 320-15,0 0 64 16,2-9 16-16,2-4 0 0,3-4 224 0,2-5 32 0,2-4 16 15,4-4 0-15,4 0-560 0,2-3-112 0,2-2-128 16,2 4 176-16,-3 2-176 0,0 4 0 0,0 3-160 16,-1 5 160-16,-2 3-272 0,1 4 32 0,-4 3 16 0,1 4 0 31,-3 4-2272-31,0 4-448 0,-3 2-80 0</inkml:trace>
  <inkml:trace contextRef="#ctx0" brushRef="#br0" timeOffset="169055.71">10729 8844 36863 0,'-4'-4'3264'0,"-2"-2"-2608"16,2 0-528-16,1-2-128 0,0-1 320 0,3 0 48 16,3-1 0-16,0 0 0 0,2 1 144 0,3-4 16 15,4 1 16-15,5 0 0 0,2 0-272 0,5 0-48 0,1 0-16 0,6 3 0 16,3 0-208-16,2 2 128 0,3 0-128 0,-2 3 0 15,-1 1 0-15,-2 3 0 0,-4 2 0 0,-3 0 0 16,-3 1 0-16,-3 3 0 0,-4-1 0 0,-1 2 0 16,-4 0-640-16,0 2-64 0,-6 1 0 0,0 1-16 15,-4 0-2016-15,-2 0-400 0,-2 1-64 0</inkml:trace>
  <inkml:trace contextRef="#ctx0" brushRef="#br0" timeOffset="169244.61">11126 8826 4607 0,'-16'-6'400'0,"9"3"-400"15,-2-1 0-15,0-1 0 16,-4-2 3568-16,0 1 624 0,-1 0 128 0,0 1 32 0,-1 0-1440 0,1 2-288 15,0 3-48-15,1 2-16 0,-1 1-416 0,3 3-96 16,0 2 0-16,0 1-16 16,0 4-1120-16,1 2-208 0,-1 4-64 0,1 2 0 0,2 1-240 0,0 2-48 15,1 2-16-15,1 2 0 0,0 0-192 0,2 1-144 16,1-2 192-16,1 3-192 0,2 0 0 0,3-1 0 16,0 0 0-16,2 0 0 0,2-4-160 0,3-1-144 15,-1-2-16-15,4-2-16 16,1-4-1840-16,4-3-352 0,3-5-80 0,4-1-12304 0</inkml:trace>
  <inkml:trace contextRef="#ctx0" brushRef="#br0" timeOffset="170283.6">11354 9139 18431 0,'0'0'1632'0,"-5"2"-1312"0,-1 2-320 0,-1 2 0 16,0 1 3984-16,-1 2 736 0,1 4 144 0,1-1 16 16,0 1-3216-16,0 2-656 15,-1 1-128-15,1 0-32 0,-2 1-288 16,1 1-64-16,2 0-16 0,-1 0 0 0,2-1-272 0,1 0-48 0,-1-3-16 0,3-1 0 15,0-1 16-15,2-2 0 0,-1-2 0 0,1-3 0 0,-1-5 48 0,0 0 16 16,0 0 0-16,7-2 0 0,-1-2 160 0,2-4 16 31,-1-2 16-31,0-3 0 0,2-5-208 0,1 0-32 0,1-3-16 0,1 0 0 0,0-1-160 0,0 2 0 16,-1 4 0-16,-2 1 0 16,0 4 0-16,-1 4 0 15,-2 1 0-15,1 3 0 0,-7 3 128 0,7 2-128 16,-2 3 0-16,1 3 128 0,-2 2 64 0,1 3 0 15,0 4 0-15,-1-1 0 0,0 2-192 0,0 1 0 16,0-1 0-16,1 0 128 0,0-2-128 0,1 0 0 16,-2-2 0-16,2-2 0 0,-2-1 0 0,3 0 0 0,-2-3 128 15,2-3-128-15,-1-1 0 0,2-3 160 16,-1-2-160-16,0-2 160 0,2-1 48 0,1-1 16 16,1-4 0-16,0-2 0 0,1-2 0 0,0-3 0 15,0-1 0-15,0-2 0 0,-1 0-96 0,0 3-128 16,0 0 176-16,0 3-176 0,-2 2 0 0,0 3 0 0,-1 2 0 0,-2 1 0 15,0 3 128-15,-6 2-128 16,8 1 0-16,-1 1 0 0,0 2 0 0,-1 0 0 16,1 4 0-16,0 1 0 0,-2 1-160 0,2 1-32 0,-1 1-16 0,3 0 0 15,-2-1-432-15,2 0-64 16,-1-2-32-16,1-1 0 0,1-1-1984 0,1-2-400 0,2-1-80 0,-1-2 0 16,4-2-688-1,0-2-128-15,2-3-16 0,-3 0-16 0,2-3 960 0,-2-2 192 0,-1-2 32 0,-1-1 16 0,-4-2 2256 0,-2-1 448 16,-4 0 144-16,0 0 0 0,-3 2 2976 0,-3 1 672 15,-1 2 144-15,-2 2 32 0,-1 2-208 0,-2 3-32 16,-2 0-16-16,0 1 0 0,0 2-1648 0,0 3-336 16,0 4-64-16,1 2-16 0,0 0-976 0,1 2-192 15,2 1-32-15,1 0-16 0,2 0-288 0,-1 1 0 16,2 1 0-16,1 0 0 0,1-1 0 0,1 0 0 16,1-1 0-16,0-2 0 0,1-2 0 0,1 0 0 15,-3-7 0-15,7 4 0 0,-1 0 192 0,0-2-192 16,1-2 192-16,0-2-192 0,1-2 192 0,1-1-64 15,-1-4 0-15,0-1-128 0,2-1 192 0,0 0-64 16,-1-1 0-16,1 0-128 0,-1 1 160 0,0 1-160 0,-2 0 128 0,1 3-128 16,-1 1 192-16,-1 3-64 0,2 1 0 0,-2 2 0 15,-6 0 64-15,8 4 16 16,-1 1 0-16,-1 2 0 0,1 2-80 0,1 1-128 16,0 1 176-16,0 1-176 0,-1-1 0 0,0 0 0 0,1 0 0 0,1 0 0 31,0-2-512-31,0-1-16 0,-1 0 0 0,2-1 0 15,1-2-1904-15,0-1-384 0,0-3-80 0,-1-1-16 0,0-3-400 0,0 0-80 16,-1-1 0-16,-2-4-16 0,1 0 1408 16,-2-2 272-16,-2-2 64 0,0 0 16 0,0-1 1408 0,-2 2 240 0,-2 0 128 0,0 2 0 15,-1 2 2384-15,0 1 496 0,0 2 80 16,1 4 32-16,0 0-400 0,0 0-80 0,0 0-16 0,0 0 0 0,0 0-1424 0,0 10-304 16,3 1-48-16,1 0-16 0,1 0-512 0,1 1-96 15,2-1-32-15,1 0 0 0,1 0-16 0,1-1-16 16,2-1 0-16,1 0 0 0,-2-2 128 0,4-2 32 15,0 0 0-15,0-2 0 0,-1-2 112 0,-1-1 16 16,1-1 16-16,-2 0 0 0,0-2-144 0,-2-2-16 16,-1 0-16-16,-1-3 0 0,-2-1-48 0,-1 0-16 15,-3 1 0-15,-1 1 0 0,1-1-16 0,-3 3 0 16,0 5 0-16,0 0 0 0,-7-3 256 0,-2 1 48 16,-1 4 16-16,-1 2 0 0,-1 3-208 0,-1 1-32 15,-2 2-16-15,0 2 0 0,1 2-272 0,0 2 0 0,-1 2 0 0,2 0 0 16,1 1 0-16,2 1 0 0,1 0 0 15,1-2 0-15,2-1-240 0,2-1 0 0,0 0 0 0,3-1 0 32,1-2-672-32,1 0-144 0,1-5-32 0,1 0 0 15,1-4-3152-15,4-2-640 0</inkml:trace>
  <inkml:trace contextRef="#ctx0" brushRef="#br0" timeOffset="170567.42">12687 8713 38703 0,'0'0'3440'0,"0"0"-2752"15,0 0-560-15,0 0-128 0,4-4 0 0,-4 4 0 16,5-4 0-16,2 3 0 0,-2 2 400 0,4 4 160 16,1 1 16-16,0 4 16 0,1 4-16 0,1 3 0 15,1 3 0-15,0 4 0 0,0 6-192 0,-2 2-32 16,0 2-16-16,-2 3 0 0,-2 5 0 0,-4 2 0 15,-4 1 0-15,-4 4 0 0,-5 1 48 0,-5 4 0 16,-3 2 0-16,-4 4 0 0,-5-2-240 0,-1-1-144 16,-3-2 192-16,-1-1-192 15,-3-3-368-15,-4-3-176 0,-4-3-32 0,-1-5-16 16,-2-5-2304-16,-1-2-464 0,0-2-96 0,0-5-12992 0</inkml:trace>
  <inkml:trace contextRef="#ctx0" brushRef="#br0" timeOffset="170852.11">10773 8604 38703 0,'-3'-3'3440'0,"0"-1"-2752"15,-3 0-560-15,2 2-128 0,-2 2 0 0,1 3 0 16,-1 3 0-16,-2 5 0 0,0 5 336 0,-3 5 144 15,-1 5 32-15,-1 5 0 0,-1 6-112 0,0 3-16 16,-2 4 0-16,2 6 0 0,0 4-80 0,2 3-32 16,1 2 0-16,2 3 0 0,1 1-272 0,4 2 0 15,3 2 0-15,4-1 0 0,5-1 0 0,3-4 0 16,3-2 0-16,4-5 0 0,3-4-256 0,2-6-96 16,-1-4-32-16,3-6 0 15,4-6-320-15,4-3-64 0,2-7 0 0,8-2-16 16,7-4-2528-16,8-7-496 0</inkml:trace>
  <inkml:trace contextRef="#ctx0" brushRef="#br0" timeOffset="171279.03">13098 9595 22111 0,'-4'-13'976'0,"3"8"208"0,0-2-944 0,0-2-240 31,1-2 0-31,1 0 0 0,1 0 2592 0,0-1 480 0,2 2 80 0,-1 2 32 0,0-1-1712 0,2 2-352 0,0 2-64 0,3 2-16 16,-1 1-176-16,-1 3-32 15,1 3-16-15,-1 1 0 0,1 2-240 0,-3 2-32 0,0 1-16 0,-2 5 0 16,-1 0-224-16,-1 3-48 16,-2 2-16-16,-3 1 0 15,0 2-240-15,-2 0 176 0,-2-1-176 0,1 1 160 16,-2 1-160-16,0 0 128 16,-1-2-128-16,2-1 128 0,1-2-128 0,3-2 0 0,-1-2 144 15,3-3-144-15,1-2 208 0,2-3-16 0,2 0-16 0,1-3 0 16,3 0 32-16,0-2 16 0,2-1 0 0,3-1 0 0,1-1-80 0,3 0-16 15,1-4 0-15,4 1 0 16,2-1-272-16,3-1-64 0,5-1-16 0,3 0 0 16,2-2-2560-16,4-1-512 15</inkml:trace>
  <inkml:trace contextRef="#ctx0" brushRef="#br0" timeOffset="172333.54">15343 9171 7359 0,'0'0'320'0,"0"0"80"0,0 0-400 0,-5 3 0 0,0 0 0 0,5-3 0 16,0 0 4352-16,0 0 768 0,0 0 176 0,0 0 16 15,0 0-2832-15,0 0-576 0,0 0-112 16,0 0-32-16,0 0-384 0,0 0-80 0,0-6-16 0,2-2 0 15,1-2-320-15,3-1-64 0,-1-2 0 0,2-2-16 16,-1-3-432-16,2-3-96 0,0-2-16 0,0-1 0 16,-2-4-176-16,2 1-32 0,0-2-128 0,-2 3 192 15,0 0-192-15,-1 3 144 0,0 5-144 0,-1 3 128 0,-4 4 48 0,1 4 0 16,-1 7 0-16,0 0 0 0,0 0 80 0,-3 10 0 16,-1 5 16-16,0 5 0 0,0 3-272 0,-1 3 0 15,0 4 0-15,0 3 0 0,1 1 0 0,-2 0 0 16,0 0 0-16,0 0 0 0,2 0 0 0,0 1 0 15,0-4-144-15,2-1 144 0,1-1 0 0,1-5 0 16,0-4 0-16,2-5 0 0,0-3 0 0,2-3 0 16,-1-3 0-16,-3-6 128 0,0 0 0 0,7-2 0 0,0-2 0 0,2-4 0 15,0-2 128-15,1-1 16 16,1-3 16-16,1-2 0 0,0-3-160 0,1 1-128 16,-1 2 192-16,0 2-192 0,0 1 0 0,1 5 0 15,-1 1 0-15,-1 3 0 0,0 1 0 0,0 5 0 0,-3 1-128 0,1 2 128 16,-1 3 0-16,0 3 0 0,-1 2 0 15,1 0 0-15,-1 2 0 0,-1 0 0 16,1 1 0-16,1-1 160 0,-2-1-160 0,1 1 0 0,-1-1 144 0,2-2-144 16,-1-2 0-16,0-1 0 0,1-2 0 15,1 0 0-15,0-3-144 0,-2 1-48 0,1-4-16 0,1-2 0 32,0-3-288-32,-1-1-48 0,1-4-16 0,0-2 0 15,0-3 112-15,0-3 32 0,1-1 0 0,-2-4 0 0,-1-3 48 0,-2 0 16 0,0-1 0 0,-3 0 0 16,-3 4 160-16,0 2 48 0,-1 1 0 0,-2 3 0 15,-1 4 528-15,-1 2 96 0,1 3 32 16,-2 2 0-16,0 3 0 0,0 2 16 0,0 2 0 0,3 3 0 0,-3 1-384 0,2 2-144 16,0 0 0-16,2 2 144 0,0 1-144 0,1 1 0 15,1 0 0-15,1 1 0 0,1 0 0 0,0 0 0 16,0 1 0-16,2-1 0 16,0-1-1600-16,4-1-208 15,-1 0-48-15,0-1-15680 0</inkml:trace>
  <inkml:trace contextRef="#ctx0" brushRef="#br0" timeOffset="172633.58">15929 9194 5519 0,'0'0'496'0,"-3"-5"-496"0,-1 0 0 0,2 1 0 0,2 4 6640 0,0 0 1232 16,0 0 240-16,0 0 48 0,0 0-5312 0,0 0-1056 31,-3 5-224-31,0 3-32 0,-1 2-928 0,1 2-176 0,0 1-48 0,0 1 0 0,1 3-224 0,1 0-160 16,1 2 192-16,0 0-192 0,0-2 128 0,1 1-128 15,0-2 0-15,2-1 0 31,0-2-288-31,1-2-112 0,1-2-32 0,-1-3 0 0,2-1-2448 0,-6-5-480 16,6 0-96-16</inkml:trace>
  <inkml:trace contextRef="#ctx0" brushRef="#br0" timeOffset="172775.31">15897 9090 6447 0,'-9'-13'576'16,"-2"-2"-576"-16,-1-2 0 0,-2 1 0 0,-2-1 5424 0,2 3 976 16,0 1 192-16,2 2 32 0,0 2-4176 0,3 1-832 15,2 3-160-15,4 2-48 0,3 3-1152 0,0 0-256 16,0 0 0-16,0 0 0 15,0 0-640-15,5 8-64 0,5 2-16 0,2 2 0 16,2 2-2416-16,0 0-464 0,19 12-112 0,-8-3 0 0</inkml:trace>
  <inkml:trace contextRef="#ctx0" brushRef="#br0" timeOffset="173186.72">16192 9145 27647 0,'0'0'1216'0,"0"0"256"0,3-5-1168 0,-1 1-304 16,-1-2 0-16,-1 6 0 0,0 0 2160 0,-2-5 368 15,2 5 80-15,-4-4 16 16,-5 2-848-16,1 4-176 0,1 2-16 0,-4 1-16 0,-3 2-928 0,2 3-176 15,1 2-32-15,0 2-16 0,-1 1-256 0,1 2-160 16,0-2 192-16,1 1-192 0,3-1 0 0,-1 0 0 16,2 2 0-16,3-3 0 0,0-1 0 0,3 0 0 15,3-1 0-15,2 0 0 0,1-3 0 0,3-3 0 16,2 0 0-16,1-3 0 0,2-2 0 0,1-2 0 31,0-1 0-31,-1-2-144 0,0-3 144 0,-2-3-160 0,-1-2 160 0,2-3-160 0,-3-1 160 0,1-2 0 0,-1 0 160 0,-3 1-160 16,0 3 256-16,-2 2-32 31,-1 1-16-31,-1 3 0 0,-1 1 320 0,-2 7 64 0,0 0 16 0,0 0 0 16,0 0-96-16,0 0 0 15,0 11-16-15,-1 3 0 0,0 2-368 0,2 5-128 16,-1 3 0-16,0 3 144 0,-1 0-144 0,1 4 0 0,0 2 0 0,-1 1 0 16,0 2 0-16,0 0 0 15,0 2 0-15,-2 0 0 0,0-1 0 0,-1 0 160 0,-2 1-160 0,1-2 160 16,-1-1-160-16,0-2 128 0,-2-3-128 0,0-3 128 15,1-3 0-15,-2-4 0 0,-1-2 0 0,1-3 0 16,0-1 0-16,2-4 0 0,-2-4 0 0,1-1 0 0,1-3-128 0,1-2 0 16,-1-4 0-16,4-2 0 15,3-4-736-15,2-5-176 0,1-6-48 0,5-6 0 16,6-5-3120-16,2-6-624 0</inkml:trace>
  <inkml:trace contextRef="#ctx0" brushRef="#br0" timeOffset="173487.48">16514 8927 28559 0,'0'0'2544'0,"-5"4"-2032"16,-1 1-512-16,2 4 0 0,-1 1 1840 0,2 3 272 16,-4 4 48-16,2 2 16 0,1 1-1200 0,-1 4-224 15,1-1-48-15,0 2-16 0,2 1-192 0,-2 1-48 16,1 0 0-16,-1 1 0 0,2 0-128 0,1-1-16 16,-1-2-16-16,2-1 0 0,0-2-64 0,1-2-16 0,0-3 0 0,1-3 0 15,1-3-16-15,2-3-16 0,-5-8 0 0,5 4 0 16,1-3 128-16,2-2 16 0,0-2 16 0,2-3 0 15,1-3 192-15,1-4 48 0,2-3 0 0,1-2 0 16,0 0-352-16,2 3-64 0,-2 1-16 0,1 2 0 16,-2 2 144-16,-1 2 32 0,-1 3 0 0,-1 1 0 15,0 3-48-15,0 3 0 0,0 4 0 0,1 0 0 16,0 3-128-16,1 2-16 0,-4 1-128 0,1 2 192 16,0 0-192-16,0 1 128 15,0 2-128-15,1-2 0 0,-1 1 0 0,1-2-256 0,-1-2 16 0,-1 1 16 16,1 0-1728-16,-1-3-352 0,1-2-64 15,1-3-16848-15</inkml:trace>
  <inkml:trace contextRef="#ctx0" brushRef="#br0" timeOffset="173787.1">17009 9301 34607 0,'0'0'1536'0,"0"0"320"0,0 0-1488 0,0 0-368 15,0 0 0-15,0 0 0 0,0 0 752 0,0 0 80 16,8 0 0-16,1-2 16 0,1 0 160 0,1-1 16 15,0-1 16-15,1-1 0 0,0 0-464 0,0-1-112 16,-1 0-16-16,0-3 0 0,-1-1-128 0,-1 0-48 0,-2-3 0 0,0 0 0 16,-2-1 48-16,-1 1 0 0,-2 0 0 0,-2 2 0 15,-1 1-16-15,-1 1 0 0,-3 3 0 0,0 0 0 16,-2 3 192-16,0 2 32 0,0 1 16 0,-2 0 0 16,0 3-384-16,0 3-160 0,-1 1 128 0,2 3-128 15,-1 1 0-15,1 2 0 0,3 4 0 0,0-1 0 16,2 0 0-16,2 0 0 0,1 1-128 0,3-1 128 15,-1 1-128-15,4-2 128 0,2 1-160 16,0-2 160-16,1-2-448 16,2-1 16-16,0-1 0 0,2-1 0 0,2-2-1568 0,0 0-320 0,3-3-64 0,0 0-16 15,1-2-1184-15,2-2-256 0</inkml:trace>
  <inkml:trace contextRef="#ctx0" brushRef="#br0" timeOffset="174116.91">17378 9283 13823 0,'-4'-22'608'0,"3"11"128"16,-1-3-592-16,0-3-144 0,0 0 0 0,-1 0 0 0,1 2 4160 0,1 1 784 15,-1 2 176-15,2 2 16 0,0 2-2608 0,1 2-528 16,-1 6-96-16,4-3-32 0,-4 3-1184 0,8 0-240 16,1 3-64-16,1 3 0 0,1 1-192 0,1 3-64 15,0 2 0-15,0 3 0 0,0 0 0 0,-3 2 0 16,1 0 0-16,0 0 0 0,-1 0 32 0,-2 0 0 16,1-1 0-16,-2 0 0 0,-3-1 96 0,-1-1 0 15,-2-3 16-15,-1-1 0 0,0-2 96 0,0-1 16 0,1-7 0 0,0 0 0 16,0 0 96-16,0 0 32 0,-6-3 0 0,3-1 0 15,0-2 96-15,-1-1 32 0,1-4 0 0,2-2 0 16,2-3-192-16,2-3-16 0,2-1-16 0,1-2 0 16,2-2-240-16,1 4-48 0,0 1-128 0,1 1 192 15,-2 3-192-15,2 1 0 16,1 0 0-16,0 2 0 0,0 2-192 0,1 3 192 0,2 0-192 0,-1 3 192 31,-1 0-656-31,0 1-32 0,-1 2 0 0,2 1 0 16,-1 1-1696-16,0 1-352 0,0 2-64 0,-1 0-15440 0</inkml:trace>
  <inkml:trace contextRef="#ctx0" brushRef="#br0" timeOffset="174383.3">18334 8763 39615 0,'3'-16'1760'0,"2"12"352"0,1-1-1680 0,3 2-432 16,-1-1 0-16,3 0 0 0,2 2 224 0,-1 2-32 0,2 0-16 0,-1 1 0 15,0 2 288-15,-1 0 64 16,1 1 16-16,-2 3 0 0,0-1-16 0,-3 2 0 16,-1 2 0-16,-2 0 0 0,0 1-64 0,-3 1-16 15,-2 1 0-15,-1 3 0 0,-3 1-192 0,-3 3-32 0,-2 1-16 0,-2 1 0 16,-2 1-80-16,0 1-128 0,-2 0 176 0,2 1-176 16,0-1 128-16,1 0-128 15,1-1 0-15,1 0 0 0,1 1 0 0,3 1-144 0,1 0 16 0,4 0 0 31,2-1-1824-31,4 1-352 0,1-2-80 0,4 0-9936 0,3-2-1984 0</inkml:trace>
  <inkml:trace contextRef="#ctx0" brushRef="#br0" timeOffset="174683.81">18512 9473 25791 0,'0'0'2304'0,"0"0"-1856"0,0 0-448 0,0 0 0 0,0 0 1296 0,0 0 176 31,0 0 16-31,0 0 16 0,0 0-384 0,0 0-80 0,0 0-16 0,-1 8 0 0,1-3-240 0,0 2-48 16,1 0-16-16,0 0 0 0,1 2-192 0,0 2-32 15,0-2-16-15,0 1 0 0,-1 0-240 0,0 0-48 16,0 1-16-16,0 0 0 0,-1 0-176 0,0 1 0 16,0 0 144-16,-1 1-144 0,0-2 0 0,0 0 128 0,-3-2-128 0,1 0 0 15,0-2 128-15,-1 0-128 16,1-1 160-16,0-2-160 0,3-4 352 0,-6 2-32 16,0 0 0-16,-1-2 0 0,1-2 544 0,-1-2 96 0,-2-4 32 0,0-1 0 15,2-1-128-15,-1-1-32 16,-1-1 0-16,3-1 0 0,-1-2-336 0,3 1-80 15,0 0-16-15,2 1 0 0,2-1-96 0,1 3-32 0,2 1 0 0,1 1 0 16,0 3-272-16,3 0 128 0,0 3-128 0,2 1 0 16,1 4 0-16,1 3-272 0,0 0 16 15,1 3-14640-15,0 2-2928 0</inkml:trace>
  <inkml:trace contextRef="#ctx0" brushRef="#br0" timeOffset="185908.39">1949 11493 21599 0,'-8'-14'960'0,"7"8"192"0,0 1-928 0,0 0-224 15,-3-1 0-15,1 1 0 0,3 5 1440 0,0 0 240 16,-3-4 48-16,3 4 16 0,0 0-272 0,0 0-64 16,-3 5-16-16,-1 5 0 0,1 2-768 0,1 4-160 15,0 2-16-15,1 6-16 0,-2-1-128 0,1 1-32 16,1 1 0-16,-2 2 0 0,1-1-96 0,-1 1-32 0,1 1 0 0,0-1 0 15,0 0-144-15,0-2 0 16,-1-1 144-16,1-1-144 0,1-2 0 0,-1-1 128 16,1-3-128-16,-1-2 0 0,-1-3 192 0,1-1-16 0,0-2-16 15,0-2 0-15,2-7 336 0,0 0 64 0,0 0 16 16,0 0 0-16,0 0-32 0,0 0 0 0,0 0 0 16,2-9 0-16,1-2-240 0,4-1-48 0,2-3-16 0,2 0 0 15,2-3-240-15,2 2 0 0,1 0 0 0,0 4 0 16,2 0-160-16,-1 3 160 0,0 2-128 0,-2 2 128 15,0 4 0-15,-2 2-128 0,-1 3 128 0,0 2 0 16,-2 4 0-16,1 2 256 0,-3 3-48 0,-1 1 0 16,-1 3-208-16,-2-1 176 0,0 4-176 0,-2-1 160 15,-2 1-160-15,-2 0 160 0,-2-1-160 0,0 0 160 16,-3 0-32-16,-2-1 0 0,1 1 0 0,-3-3 0 0,-3-1 16 0,1-3 0 16,-2-1 0-16,-1 0 0 0,1-4 0 0,-1-1 0 15,-2-3 0-15,1-2 0 0,1-3-144 0,1-1 128 16,-1-4-128-16,2 0 128 15,0-3-576-15,0-2-128 0,3-3-32 0,3-2 0 16,1-2-1952-16,3-2-400 0,2-1-80 0,5-1-12592 0</inkml:trace>
  <inkml:trace contextRef="#ctx0" brushRef="#br0" timeOffset="186160.66">2262 11511 23951 0,'0'0'2128'0,"6"-6"-1696"0,-2 2-432 0,3 0 0 16,0 1 1664-16,-1 2 240 0,1 0 48 0,-1 2 16 16,1 1-96-16,1 3-16 0,-1 1 0 0,2 3 0 15,0 2-960-15,0 3-208 0,-2 3-48 0,2 3 0 16,-1-1-128-16,-1 3-48 0,-2 3 0 0,-1 1 0 16,1 3-128-16,-1 1-16 0,-2 1-16 0,0 1 0 15,-2 2-112-15,-3 1 0 0,1 1-16 0,-3-1 0 0,-3-2-176 16,-1 0 192-16,-1-2-192 15,-2-2 192-15,-1-1-192 0,-1-2 0 0,-3-1 144 0,0-1-144 16,-2-2-256-16,0-3-128 0,-1-1-32 0,-1-4 0 16,-1-2-1776-16,-1-2-368 0,0-2-64 0</inkml:trace>
  <inkml:trace contextRef="#ctx0" brushRef="#br0" timeOffset="186382.47">1653 11429 22111 0,'-8'-1'1968'0,"0"3"-1584"0,0 4-384 0,-1 3 0 16,-1 3 4064-16,1 4 736 0,2 5 128 0,-7 13 48 15,1 0-3968-15,2 4-800 0,1 2-208 0,3 3 0 16,-1 1 176-16,4 2-48 0,1 1 0 0,3 0 0 16,1 2-128-16,3-2 0 0,3-1 0 0,2-1 0 15,1 0 0-15,3-3 0 0,4-1-128 0,2-4 128 16,0-4-1728-16,3-4-256 15,3-7-64-15,2-6-8656 0,3-6-1728 0</inkml:trace>
  <inkml:trace contextRef="#ctx0" brushRef="#br0" timeOffset="186933.21">3917 11812 13823 0,'0'0'1216'0,"0"0"-960"0,0-7-256 0,-1-1 0 16,0-2 2512-16,0-2 464 15,1-2 96-15,1 0 0 0,-1-1-1712 0,-1-2-336 0,-1 0-80 0,0-2-16 16,-1-1-96-16,-1 0-32 0,-3 0 0 0,-1 3 0 16,-3 0 96-16,-2 3 0 0,-2 2 16 0,-2 3 0 15,1 3 528-15,-2 2 96 0,-2 3 32 0,2 4 0 16,-1 4-848-16,0 3-160 0,-1 3-48 0,3 4 0 16,0 1-320-16,4 2-192 15,-1 0 192-15,2 1-192 0,3 1 0 0,1 0 0 0,3 0 0 0,1-1 0 16,2-1 0-16,4-1 0 0,2-1 0 0,1-3 0 0,3 0 0 15,2-4 0-15,1-3 0 0,3-1-144 0,-1-4 16 0,3-2 0 16,0-2 0-16,3-4 0 0,0-3-176 0,1-4-16 16,0-4-16-16,1-4 0 0,-2-3 208 0,-2-3 128 15,-1 0-160-15,-3 1 160 0,-2-3 0 0,-2 4 0 16,-3 2 0-16,-1 2 0 0,-2 3 0 0,-1 2 192 31,-1 4-64-31,-1 4-128 0,0 7 496 0,0 0-16 0,0 0 0 0,0 0 0 0,-1 5-288 0,0 4-64 16,2 2-128-16,-1 2 192 0,0 1-192 0,1 4 0 15,1 2 0-15,0 1-160 0,1-2 32 0,1 2 0 0,1 0 0 0,1-1 0 32,0 0-1328-32,2-1-256 0,0-2-48 0,1-1-16 15,3-4-1424-15,0-2-272 0,14 1-64 0,-4-10-16 0</inkml:trace>
  <inkml:trace contextRef="#ctx0" brushRef="#br0" timeOffset="187578.85">4197 11739 7359 0,'-14'9'320'0,"7"-4"80"0,1-1-400 0,-1 1 0 0,1 2 0 0,-1 0 0 16,-1-1 4672-16,2 0 832 0,-1-1 192 0,1 0 16 16,0-2-3152-16,6-3-640 0,0 0-128 0,0 0-32 0,0 0-560 0,0 0-112 15,-2-4-32-15,2-3 0 0,1-3-416 0,2-1-64 16,3-3-32-16,3-1 0 0,0-2-240 0,5-1-48 16,2 1-16-16,0 0 0 0,-2 4-240 0,1 1 144 31,1 2-144-31,-1 2 128 0,-1 4 16 0,0 3 0 15,0 1 0-15,-1 3 0 0,-1 4 0 0,0 1 0 16,-1 5 0-16,-1 0 0 0,0 1-144 0,0 1 0 16,0 1 144-16,1-1-144 0,0 0 0 0,2-1 0 0,0-1 0 15,2-2-128 1,-2-1-240-16,1-2-32 0,3-3-16 0,-4-3 0 16,2-2-384-16,1-3-80 0,-1-2-16 0,-1-3 0 0,-1-2 464 0,0-2 96 15,-4-2 16-15,-1-4 0 0,0-2 320 0,-3-1 0 0,0-1 160 0,-2 1-160 16,-4 0 256-16,-1 3-64 0,-4 0-16 0,-1 4 0 15,-3 2 464-15,0 3 112 0,-1 3 16 0,-1 3 0 16,1 3-128-16,-3 3 0 0,2 3-16 0,1 2 0 16,-1 0-624-16,3 3 0 0,2 2 0 0,0 0 0 15,2 1 0-15,1 1 0 0,2 0 0 0,1 0-192 0,0-1 192 16,2 0-192-16,1-2 192 0,3-1-192 16,0-2 64-16,3-3 0 0,1-3 0 0,-1-1 0 0,2-4-128 0,1-2 0 15,0-3-16-15,0-2 0 0,0-5 272 0,0-1 128 16,1-3-128-16,-2 0 192 0,0-2 80 0,1 1 16 15,-5 2 0-15,-1 1 0 0,1 2 112 0,-2 2 32 16,-2 4 0-16,1 1 0 0,-3 7 144 0,0 0 16 16,0 0 16-16,1 7 0 0,0 4-336 0,0 4-64 15,0 4-16-15,1 4 0 0,0 5-192 0,1 4 0 16,-1 2 0-16,0 4 0 0,-1 3 0 0,0 3 0 16,-1 2 0-16,0 3 0 0,-3-1 128 0,0 3-128 15,-4 2 0-15,1 0 144 0,1 0-144 0,-2-2 0 0,1-4 0 0,-3-4 128 16,0-5-128-16,0-4 160 15,1-5-160-15,-2-3 160 0,0-5 0 0,-1-4 0 16,-1-5 0-16,0-3 0 0,-1-4 144 0,-2 0 16 16,1-8 16-16,-1-2 0 0,2-5-96 0,0-3-32 0,0-1 0 0,3-5 0 15,1-4-208-15,4-4-208 16,1-2 32-16,5-5 16 16,4-5-512-16,6-5-96 0,4-5-32 0,0 10 0 0,2-7-1728 0,4-8-352 15,5-8-64-15,6-4-14416 0</inkml:trace>
  <inkml:trace contextRef="#ctx0" brushRef="#br0" timeOffset="187767.27">4911 11291 4607 0,'17'-22'400'0,"-10"13"-400"0,1 0 0 0,-1 1 0 16,-3 2 5488-16,1 0 1008 0,-5 6 208 0,0 0 32 0,0 0-3264 0,0 0-656 16,0 0-128-16,0 0-16 15,0 0-1312-15,2 11-256 0,-3 2-48 0,0 4-16 0,-2 3-384 0,0 2-80 16,0 3 0-16,-2 2-16 0,0 3-144 0,0 1-32 16,0 2 0-16,2 1 0 0,0 1-160 0,1 2-32 15,0-1-16-15,2 0 0 0,-1-2-176 0,1-2 0 16,0-3 144-16,3-2-144 0,3 0 0 0,0-3-192 15,3-2 32-15,2-3 0 16,1-4-1840-16,3-4-368 0,1-3-80 0,4-4-15472 16</inkml:trace>
  <inkml:trace contextRef="#ctx0" brushRef="#br0" timeOffset="188066.04">5259 11663 18431 0,'0'0'816'0,"-6"0"160"0,6 0-784 0,0 0-192 16,-4-1 0-16,4 1 0 0,0 0 3936 0,0 0 736 15,0 0 160-15,0 0 32 0,0 0-3136 0,5-4-640 0,3 0-112 0,2-1-16 16,2-1-448-16,1-1-64 16,3 0-32-16,-1-1 0 0,-1-2-224 0,1-1-64 15,-1-3 0-15,-1-1 0 0,-1-1 16 0,0-1 0 16,-3 1 0-16,-2-1 0 0,-3 2-144 0,-2 1 192 0,-2 2-192 0,-1 2 192 0,-3 2-48 16,-3 0 0-16,0 4 0 0,-3 2 0 0,-2 5 176 15,-2 2 48-15,-1 3 0 0,-1 3 0 0,-1 3-208 0,1 3-32 16,0 1-128-16,1 2 192 0,-4 1-64 0,3 2 0 15,0-2-128-15,4 1 192 0,1 1-192 0,2 0 0 16,2-1 0-16,2-1 0 0,4-1 0 0,4-1 0 16,2-2 0-16,1 0 0 0,4-2 0 0,2-1 0 15,2-1 0-15,2-2 0 16,3-4-1312-16,3-2-160 16,3-4-16-16,3-2-16 0,6-4-1696 0,3-2-320 0</inkml:trace>
  <inkml:trace contextRef="#ctx0" brushRef="#br0" timeOffset="188365.39">6414 11472 20271 0,'-6'6'1792'0,"0"1"-1424"16,-2 3-368-16,0 2 0 0,0 1 3632 0,-1 2 656 0,-1 0 128 0,0 1 16 16,1 1-3152-16,-1 0-640 15,1-1-128-15,3 0-32 0,0-2 96 0,3 0 0 16,0-1 16-16,2 1 0 0,2-5-208 0,0 1-64 15,3-1 0-15,3-1 0 0,2-2-32 0,1-1-16 16,1-2 0-16,2-1 0 0,1-2-64 0,0-2-16 0,1-1 0 0,0-4 0 16,0-3 16-16,0-2 0 0,-1-3 0 0,-1-2 0 0,-1-1 16 0,-2-2 0 15,-2 0 0-15,-1 0 0 0,-5 2-80 0,-2 1-16 16,-4 2 0 0,-2 1 0-16,-3 3 64 0,-2 3 0 0,0 1 0 0,-1 2 0 0,-1 0-192 0,0 3 128 15,0 1-128-15,2 2 128 16,2 1-560-16,0 3-112 0,1 1-32 0,3 3 0 15,-1 1-2112-15,3 1-448 0,2 0-64 0</inkml:trace>
  <inkml:trace contextRef="#ctx0" brushRef="#br0" timeOffset="188648.5">6913 11192 35007 0,'-13'-17'1552'0,"6"10"320"0,-2 2-1488 0,-1-2-384 0,-1 1 0 0,1 1 0 15,0 2 2144-15,0 2 352 0,0 1 80 0,1 3 16 16,0 3-1600-16,1 4-320 16,-1 3-64-16,1 4-16 0,0 4-416 0,3 4-176 0,1 2 128 0,0 4-128 15,2 4 0-15,1 6 0 0,0 1 128 0,1 4-128 16,0 3 0-16,1 3 0 0,-1 1 0 0,0 0 128 16,0-2-128-16,0-1 0 15,0-3 144-15,0-1-144 0,0 2 0 0,0-6 128 0,0-1-128 0,-1-3 0 0,0-3 128 16,0-4-128-1,1-4 160-15,0-3-160 0,0-4 0 0,0-1 0 0,0-5 0 0,0-3-160 16,0-3-1776-16,0-8-368 16,0 0-64-16,0 0-16208 0</inkml:trace>
  <inkml:trace contextRef="#ctx0" brushRef="#br0" timeOffset="188813.44">6551 11864 28559 0,'-8'-9'2544'0,"8"9"-2032"16,0 0-512-16,2-6 0 0,1 2 2784 0,4 0 464 15,0-1 80-15,4 1 32 0,5 0-2640 0,0 2-528 0,3 0-192 0,3 0 144 16,2 0-144-16,4 1 128 16,0-2-128-16,4 0 128 15,2 0-1888-15,1-2-384 0,4 1-80 0</inkml:trace>
  <inkml:trace contextRef="#ctx0" brushRef="#br0" timeOffset="189113.68">8259 11294 39615 0,'-4'-5'3520'0,"-1"2"-2816"16,0-1-560-16,5 4-144 0,0 0 736 0,0 0 112 15,0 0 32-15,0 0 0 0,0 0 112 0,-1 9 32 32,1-1 0-32,0 2 0 0,0 2-624 0,-1 4-112 0,1 2-32 0,0 3 0 0,0 1-64 0,1 3-32 15,1 1 0-15,0 0 0 0,-1 8-160 0,-1-1 0 16,0-1 0-16,-1 0 0 0,-1-1 0 0,0-1 128 16,0-2-128-16,0-1 0 15,-3-3-1104-15,2-1-304 0,0-2-64 0,0-2-11904 16,-1-4-2384-16</inkml:trace>
  <inkml:trace contextRef="#ctx0" brushRef="#br0" timeOffset="189625.4">8028 11608 29487 0,'0'0'2624'0,"0"0"-2112"16,5-4-512-16,4-1 0 0,4-3 736 0,4 1 32 0,1 1 16 0,6 0 0 31,5 1-496-31,4-1-96 0,3 0-32 0,4-1 0 0,2 0-160 0,-2 0 128 0,0-2-128 0,-3 1 128 31,0 0-128-31,-4 2 0 0,-4 0 0 0,0 2 0 0,-4 2 0 0,-4 2 0 16,-3 1 0-16,-5 1 128 0,-4 2 256 0,-4 4 32 15,-2 2 16-15,-5 2 0 0,-2 2 400 0,-1 4 64 16,-1 1 32-16,-3 1 0 0,2-2-352 0,0 3-80 16,0 1-16-16,3-1 0 0,0-1-144 0,1-1-16 15,1-3-16-15,3-1 0 0,1 0-16 0,2-3 0 16,1-2 0-16,1-1 0 0,1-3-64 0,2-1-16 15,2-2 0-15,1-2 0 0,2-2 0 0,0-1 0 16,1-2 0-16,3-2 0 0,1-3-64 0,-1-3-16 16,2-4 0-16,0-2 0 0,0-3-128 0,-1 1 0 15,-2-1 0-15,-2 2 128 0,-3 2-128 0,-1 3 0 16,-2 1 144-16,-2 5-144 0,-1 1 0 0,-2 3 128 16,-4 4-128-16,0 0 0 0,0 0 176 0,0 0-48 15,3 5 0-15,-1 3 0 0,-1 2-128 0,0 1 0 16,1 0 0-16,0 1 128 0,0 1-128 0,1 1 0 0,1 0 0 15,0-1 0-15,1 0 0 0,2-1 0 0,0-2 0 0,1-2 0 16,2-1 0-16,1-1 0 0,1-4 0 0,-1-1 0 16,0-2 0-16,0-2 0 15,0-3 0-15,2-1 0 0,-2-4 256 0,1-3 32 0,-1-1 0 16,-1-3 0-16,-2-1 80 0,0-2 16 0,-1-2 0 0,-2-1 0 16,-2 2-176-16,-1 2-16 0,-2 0-16 0,-3 2 0 0,0 2-176 0,0 1 0 15,-2 3 0-15,1 2 0 16,-3 3-432-16,2 0-160 0,-1 3-48 0,1 0 0 15,-1 2-2944-15,2 3-576 0</inkml:trace>
  <inkml:trace contextRef="#ctx0" brushRef="#br0" timeOffset="189782.26">9340 11596 36399 0,'0'0'1600'0,"-2"7"352"0,1 1-1568 0,-1 0-384 16,4 3 0-16,-2 2 0 0,-2 0 1072 0,1 1 128 15,1 0 16-15,0 1 16 0,0 0-560 0,1-1-112 16,1 1-32-16,0-2 0 0,0-1-400 0,1-1-128 0,2-1 0 16,-1-2 0-1,2-3-2256-15,0-3-512 0,1-1-112 0</inkml:trace>
  <inkml:trace contextRef="#ctx0" brushRef="#br0" timeOffset="189923.71">9350 11302 33167 0,'-28'-19'1472'0,"18"12"304"0,-3 0-1424 0,0 0-352 0,1 1 0 0,1 2 0 16,1 0-336-16,3 1-144 0,7 3-32 0,0 0 0 31,0 0-1344-31,10 7-288 0,3 0-48 0,5 0-9520 0</inkml:trace>
  <inkml:trace contextRef="#ctx0" brushRef="#br0" timeOffset="190206.91">9736 11375 9215 0,'23'4'816'0,"-14"-3"-656"16,0 0-160-16,-2 0 0 0,-7-1 4624 0,0 0 896 0,0 0 176 0,0 0 48 0,0 0-2384 0,-6 4-480 15,-4 1-80-15,-3 0-32 0,-4 2-1296 0,-1 0-272 16,0 2-48-16,-1-1-16 0,1 1-704 0,3 0-144 16,0-1-32-16,1 2 0 0,2-1-256 0,2 0 0 15,3-1 0-15,1 0 0 0,3 0 0 0,2 1 0 16,2 0 0-16,2-2 0 0,3 2-128 0,1-1 128 16,3-2 0-16,2 2-144 0,3-1 144 0,1-1-128 0,3 0 128 0,0-1-128 15,0 0 128-15,0-1-160 16,1-1 160-16,-1 2-160 0,-3-2 160 0,-2 2 0 15,-1 0-144-15,-4-1 144 0,-2 1 0 0,-1-1 0 16,-6-4 0-16,0 0 128 0,0 0 272 0,-4 7 48 16,-1-1 16-16,-3 1 0 0,-3 0 16 0,-2-1 0 0,-1 1 0 0,-4-1 0 15,-1 2-304-15,-1-1-176 0,1-3 192 0,1 2-192 16,2-2-192-16,1 0-128 0,2 0-48 0,3-3 0 16,2-2-2240-1,3-1-448-15,5-3-80 0</inkml:trace>
  <inkml:trace contextRef="#ctx0" brushRef="#br0" timeOffset="190395.27">10145 11263 32255 0,'0'0'2864'0,"0"0"-2288"0,0 0-576 0,-4 3 0 16,1 4 1920-16,0 0 288 0,0 1 48 0,1 2 16 0,-1 1-1088 0,1 2-224 16,-1 3-32-16,1 1-16 0,0 3-448 0,0 2-80 15,2 0-32-15,-1 0 0 0,0 1-224 0,0 2-128 16,1-1 160-16,0 0-160 0,0-1 0 0,1 1 0 15,1 0 0-15,1 0 0 16,-1-1-2032-16,1-1-448 0,0-4-80 0</inkml:trace>
  <inkml:trace contextRef="#ctx0" brushRef="#br0" timeOffset="190553.08">9879 11537 40543 0,'-18'-11'1792'0,"13"8"384"0,-1-2-1744 0,6 5-432 0,0 0 0 0,0 0 0 15,0 0 416-15,6-3 0 16,1 1 0-16,6 2 0 0,3 0-288 0,6 1-128 16,6 1 0-16,3 1 128 0,6 2-128 0,5-1 0 0,3-1 0 0,1 0-176 31,0-2-2224-31,2-1-448 0,2 0-96 0</inkml:trace>
  <inkml:trace contextRef="#ctx0" brushRef="#br0" timeOffset="192298.95">12942 11186 28671 0,'0'0'1280'0,"-4"-2"256"0,-1 0-1232 0,-2-1-304 15,0 1 0-15,0 0 0 0,-3 1 1440 0,0 1 224 16,-1 0 64-16,0 2 0 0,-1 1-784 0,0 4-160 16,-2 1-16-16,2 3-16 0,0 2-432 0,0 1-96 15,2 3-16-15,1-1 0 0,2 3-80 0,1-1-128 16,3-1 176-16,3 1-176 0,1 2 128 0,2-2-128 15,3 1 0-15,2-1 0 0,1-2 192 0,5 1-32 0,1-3 0 0,3 0 0 16,1-2 128-16,3-2 32 0,4-3 0 0,-1-1 0 16,1-2-16-16,-1-3 0 0,0-2 0 0,0-3 0 15,1-1-48-15,-1-2 0 0,0-2 0 0,-1-3 0 16,-1-3 0-16,-2-3 0 0,-1 0 0 0,-2-2 0 16,-3-2-16-16,-3 0-16 0,-2-1 0 0,-3 2 0 0,-4 1-80 0,-2 2-16 15,-4 1 0-15,-3 1 0 16,-2 3-128-16,-3 2 128 0,-3 1-128 0,-4 2 128 0,-2 1-128 0,-1 3-192 15,-2 0 32-15,0 3 16 16,0 1-464-16,-2 2-96 0,0 3 0 0,0 1-16 16,1 2-1456-16,1 2-304 0,1 0-48 0,1-1-13520 15</inkml:trace>
  <inkml:trace contextRef="#ctx0" brushRef="#br0" timeOffset="192598.31">13171 10881 17503 0,'-10'-16'768'0,"6"9"176"0,-3-2-752 0,2 2-192 16,-1 0 0-16,2 2 0 0,1 0 4928 0,3 5 944 0,0 0 192 0,0 0 32 16,-6 1-4320-16,2 4-880 0,0 4-160 0,1 3-32 15,-2 3-512-15,0 6-192 0,2 4 176 0,0 5-176 16,-1 3 192-16,1 5-64 0,-1 4-128 0,-1 4 192 15,0 3-16-15,-1 1-16 0,0 3 0 0,-1 0 0 16,0 1-32-16,0-1-128 0,-1 0 192 0,-1-2-64 16,2-2-128-16,-3-3 160 0,0-2-160 0,1-2 160 15,1-4-160-15,-1-2 0 0,3-3 144 0,0-1-144 16,3-5 0-16,0-4-128 0,-1-2 0 0,4-4 0 16,0-3-1616-16,3-3-320 0,0-3-64 0,2-1-9520 15,3-5-1920-15</inkml:trace>
  <inkml:trace contextRef="#ctx0" brushRef="#br0" timeOffset="192944.26">13639 11612 20271 0,'0'0'896'0,"0"0"192"0,0 0-880 0,0 0-208 16,0 0 0-16,0 0 0 0,0 0 2032 0,0 0 352 15,0 0 80-15,0 0 16 0,0 0-1392 0,0 0-256 16,0 0-64-16,5-5-16 0,-4 0-368 0,-1 5-80 0,0 0-16 0,3-7 0 16,-2 1 352-16,-1-1 80 0,-3 0 16 0,1 2 0 15,-2-1 96-15,-2 2 32 0,0 0 0 0,-2 3 0 16,-2-1-16-16,-1 2 0 0,-2 3 0 0,-2 1 0 16,-2 3-400-16,-1 1-96 0,0 2-16 0,-1 1 0 15,-1 0-144-15,2 3-48 0,0 0 0 0,1 0 0 16,3 2-144-16,-1-1 192 0,3 0-192 0,3 1 192 15,2-1-192-15,3-1 192 0,2 1-192 0,2-3 192 16,2 0-192-16,2 0 0 0,4-2 0 0,1 0 128 16,1-1 16-16,2-2 0 0,1 0 0 0,1 1 0 15,2-3-144-15,1-2 0 16,2 0 0-16,2-2 0 0,2-1-352 0,2-1 0 0,3-2 0 0,1 0 0 16,-1 0-1904-16,3-2-384 0,0 1-80 0</inkml:trace>
  <inkml:trace contextRef="#ctx0" brushRef="#br0" timeOffset="202116.2">5190 13122 7359 0,'0'0'320'0,"0"0"80"0,0 0-400 0,0 0 0 16,0 0 0-16,0 0 0 0,0 0 2464 0,0 0 416 15,-4-4 64-15,2-1 32 0,2 5-1440 0,0 0-272 16,-5-4-64-16,0 1-16 0,5 3-320 0,-4-4-64 16,-2 3-16-16,0 0 0 0,-3 1 48 0,-1 1 0 15,-1 0 0-15,-1 4 0 0,-2 1-160 0,-2 3-32 16,0 1 0-16,-1 3 0 0,0 3-352 0,-1 1-80 15,1 2-16-15,1 0 0 0,1-1-192 0,1 3 0 16,3-2 0-16,3 0 0 0,-1-2 0 0,2 0 0 16,3-2 0-16,2 0 0 0,2 0 0 0,1-1 0 15,2-2 0-15,2-1 0 0,2-3 240 0,2 1 96 16,2-2 32-16,3 1 0 0,3-1 48 0,1-2 16 0,2-2 0 0,3 1 0 16,5-2-112-16,0-1-32 15,2-1 0-15,1-1 0 0,0-2-128 0,-2-2-32 16,-1-1 0-16,-1-2 0 0,1-1 160 0,-3-1 32 15,-1-1 0-15,-2-1 0 0,-2-1 208 0,-2 0 48 16,-4-2 16-16,-2 2 0 0,-3-2 48 0,-2 1 16 0,-4-1 0 0,-3 2 0 16,-2 0-144-16,-3 0-16 15,-2-1-16-15,-3 2 0 0,-2 1-224 0,-1 3-64 0,-1 1 0 0,-1 0 0 16,-2 2-192-16,2 0-208 0,-4 3 32 0,2 1 16 16,-1 1-352-16,0 2-80 0,2-1-16 15,0 2 0-15,1 1-352 0,2 0-64 0,1 1 0 16,2 0-16-16,1 1-1776 0,1 0-336 0,2 2-80 0</inkml:trace>
  <inkml:trace contextRef="#ctx0" brushRef="#br0" timeOffset="202510.91">5264 12911 20783 0,'0'0'912'0,"1"-6"208"0,-2-2-896 0,1 0-224 15,-1 1 0-15,0 1 0 0,0 0 1952 0,-1 1 352 0,2 5 64 0,-2-4 0 16,-2 0-512-16,4 4-96 0,0 0-32 0,0 0 0 15,0 0-928-15,-4 7-192 0,0 2-32 0,0 4-16 16,2 4-320-16,-1 5-64 0,-1 3-16 0,2 5 0 0,0 4-32 0,0 4-128 16,0 2 192-16,1 4-64 0,-2 3 0 0,1 1 0 15,0 1 0-15,-1 3 0 0,-1 1-128 0,2-1 128 16,0-2-128-16,1 0 128 0,0-2-128 0,0-3 0 31,0-3 144-31,-1-1-144 0,1-5 128 0,0-3-128 0,1-3 128 0,-1-4-128 0,0-2 144 0,1-2-144 16,0-2 192-16,0-3-192 0,1-3 0 0,0-3 0 15,0-2-240-15,-1-9-11552 16,0 0-2320-16</inkml:trace>
  <inkml:trace contextRef="#ctx0" brushRef="#br0" timeOffset="203353.99">5666 13715 6447 0,'0'0'576'0,"-1"-4"-576"16,1 4 0-16,-1-6 0 0,-2 1 3008 0,1-1 512 16,0 1 80-16,0-1 32 0,0 2-1072 0,1-1-224 0,1 5-32 0,0 0-16 15,0 0-336-15,0 0-64 16,0 0-16-16,0 0 0 0,0 0-656 0,0 0-128 15,0 0-16-15,-3 7-16 0,1 2-432 0,1 2-96 0,0 1-16 0,0 2 0 16,0 1-256-16,0 2-48 16,0-1-16-16,1 2 0 0,1 0-192 0,0-2 144 0,0 1-144 0,0-1 128 15,0 0-128-15,0 0 0 16,0-1 0-16,0 1 0 0,2-2 0 0,-1-1 0 16,1-1 0-16,0-1 0 15,1-1-448-15,-1-1-128 0,1-2-32 0,2-2 0 16,-6-5-2592-16,0 0-512 0,5 2-96 0</inkml:trace>
  <inkml:trace contextRef="#ctx0" brushRef="#br0" timeOffset="203784.48">5632 13733 32303 0,'-10'-10'1424'0,"7"5"304"0,-1 0-1376 0,1-1-352 16,1 0 0-16,0-1 0 0,0 2 832 0,4-1 112 15,0 1 16-15,2 0 0 0,2 1-160 0,1-1-32 16,3 2 0-16,2 1 0 0,2 0-384 0,0 1-96 15,1-1-16-15,1 2 0 0,-1 0-32 0,0 2-16 16,1 0 0-16,-2 1 0 0,-2 1-96 0,0 2-128 16,-1-1 176-16,-3 2-176 0,-2 1 0 0,-2 1 0 15,-1-2 0-15,-1 3 0 0,-2 1 0 0,0 1-224 16,-1 0 16-16,-2 0 0 0,-2 1 208 0,-1-1-176 16,1-1 176-16,-3 0-160 0,1-3 160 0,2 1 0 15,-2-1 0-15,3-1 0 0,-4-2 0 0,3 1 128 16,0-2-128-16,5-4 128 0,-3 3-128 0,3-3 176 0,0 0-176 0,0 0 192 15,0 0-192-15,1 7 0 0,2-2 0 0,2 2 0 16,1-2-192-16,2 2 192 16,3 1-192-16,0-1 192 0,0 1-144 0,1 0 144 15,0 2 0-15,0 1 0 0,0 0 0 0,0 0 0 16,-3 1 0-16,0 0 0 0,-2-1 0 0,-2-1 0 0,-3 0 0 0,-2-1 144 16,-2-1 176-16,-1 0 16 0,-3 0 16 0,-1-1 0 0,-4 0 192 0,-1 0 32 15,-3-2 16-15,0 2 0 0,-2-2-224 0,2 0-48 16,-2-1-16-16,2-1 0 0,0 1-304 0,-1-2 128 15,3 0-128-15,1-1 0 0,1-1 0 0,1-1-224 16,0-1 16-16,2 0 0 16,3-3-2320-16,2 0-464 0,-1-8-80 0,4 13-32 0</inkml:trace>
  <inkml:trace contextRef="#ctx0" brushRef="#br0" timeOffset="204634.5">6511 13299 20271 0,'0'0'1792'0,"-5"-1"-1424"15,1 0-368-15,-2 0 0 0,6 1 2688 0,-4-2 480 0,1-1 96 0,3 3 0 16,0 0-1248-16,0 0-256 0,0 0-48 16,0 0-16-16,5-2-896 0,3 1-176 15,2 0-48-15,2 0 0 0,2 0-112 0,3-1-16 16,0-2-16-16,4 2 0 0,-2-1-144 0,0 1-32 16,0-2 0-16,1 1 0 0,0-1-256 0,0 0 128 0,-2 1-128 0,0 0 0 15,-1 1 0-15,-3-1-176 16,-2 1 0-16,0 1 0 15,-3 0-1520-15,-1 1-304 0,-8 0-64 0,0 0-9216 16,0 0-1840-16</inkml:trace>
  <inkml:trace contextRef="#ctx0" brushRef="#br0" timeOffset="204856.93">6543 13400 24879 0,'-25'3'2208'0,"15"-2"-1760"16,-2 0-448-16,1 0 0 0,1 1 1680 0,2 0 256 16,0 0 48-16,1 1 16 0,1-3-624 0,6 0-128 15,0 0-32-15,0 0 0 0,0 0-464 0,0 0-112 16,7 3 0-16,4-1-16 0,4-1-144 0,2-1-32 15,3-1 0-15,2 0 0 16,1-1-16-16,4-1-16 0,-4-3 0 0,2 1 0 0,-1-1-256 0,0 2-160 16,-2-1 192-16,0 1-192 0,0 1 0 0,-1-1 0 31,-1 1 0-31,-1 1 0 0,-2 1-208 0,0 1-160 16,-3 0-16-16,-3 0-16 15,-1 1-1408-15,-2 0-288 0,-2 0-48 0,-6-1-13792 0</inkml:trace>
  <inkml:trace contextRef="#ctx0" brushRef="#br0" timeOffset="206225.44">8912 12948 10127 0,'0'-5'896'0,"3"0"-704"16,-1 0-192-16,2 0 0 0,0-2 2128 0,1 0 400 15,-3 1 80-15,-1 0 16 0,-1 1-608 0,0 0-112 16,0 5-32-16,0 0 0 0,0 0-192 0,0 0-32 16,0 0-16-16,0 0 0 0,0 0-544 0,-6 8-128 15,0 2 0-15,-2 3-16 0,-2 3-496 0,-1 3-112 0,-2 2-16 0,-1 1 0 16,-2 2-320-16,0 2 144 16,-3-1-144-16,0-1 0 0,1 1 160 0,0 2-160 15,0-2 128-15,2-1-128 0,1-2 128 0,1-2-128 16,2-1 0-16,1-3 128 0,1 0 96 0,2-3 16 15,-1-3 0-15,3-3 0 0,2-1 64 0,1-2 16 0,3-4 0 0,0 0 0 16,0 0 0-16,0 0 16 0,0 0 0 16,3-8 0-16,1-3-80 0,3-4-32 0,2-2 0 15,1-4 0-15,2-5-224 0,2-1 144 0,1-4-144 0,3-2 128 16,1-2-128-16,0 0 0 0,0 0 0 0,0 2 0 16,0 2 0-16,-2 4 0 0,-1 3 0 0,-3 2 0 15,-1 3 0-15,-1 4 0 0,-2 3 0 0,-1 4 128 0,1 2 0 0,-3 2 0 16,0 3 0-16,1 2 0 0,-2 3-128 0,2 2 0 15,0 2 0-15,-1 3 128 0,0 2-128 0,0 1 0 16,1 2 0-16,1 1 0 0,-1 2 0 0,1-1 0 16,-1 2-144-16,-1-1 144 0,2 1 0 0,0 1 0 15,-1 0 0-15,1-1 0 0,-1-2 0 0,-1 1 0 16,0-2 0-16,0-1 0 0,1 0 0 0,-2-2 0 16,0-2 0-16,-1-1 0 0,0-2 0 0,-1-2 0 15,-2 0 0-15,-1-7 0 0,0 0 0 0,-3 7 176 16,-2-4-176-16,-1 0 160 0,-1-1 32 0,-3 0 0 15,-1-1 0-15,-2 0 0 0,-5 0-64 0,0 1-128 16,-2 0 192-16,-1 2-64 0,-2-2 32 0,-1 1 0 16,-4 0 0-16,1 0 0 0,-2-1-32 0,3 0-128 15,-2 1 192-15,3 1-64 0,1-2-128 0,3 0 0 0,2 0 0 0,3 1 0 16,0 0 0-16,4 0 0 16,2 0 0-16,4 1 0 15,0-2-1280-15,6-2-304 0,0 0-48 0,0 0-16 16,0 0-1968-16,10 1-400 0,13-3-80 0,1-2 0 0</inkml:trace>
  <inkml:trace contextRef="#ctx0" brushRef="#br0" timeOffset="206619.96">9692 12963 30399 0,'0'0'2704'0,"-5"-3"-2160"15,1 2-544-15,-3-1 0 0,0 0 736 0,-3 0 32 16,-2 1 16-16,-1 2 0 15,-4 1-64-15,-1 2-16 0,0 3 0 0,-4 2 0 0,1 2-192 0,0 0-32 16,0 1-16-16,2 1 0 0,-2 1-208 0,4 2-32 16,1 0-16-16,3 0 0 0,3-2-48 0,3 0-16 15,1 0 0-15,4 1 0 0,1 0-16 0,3-2-128 16,2 1 192-16,4-1-64 0,2-2 0 0,3-1 0 16,4-2 0-16,3-1 0 0,3-3 0 0,3 0 0 15,3-2 0-15,4-1 0 0,3-1 0 0,2-3 0 16,4-3 0-16,-2-3 0 0,-1-2-128 0,0-2 128 15,-3-2-128-15,-1-1 128 0,-4 1 48 0,-3-1 0 16,-4-2 0-16,-4 0 0 0,-3 2 16 0,-2 0 0 0,-5 0 0 16,-4-1 0-16,-3 3 208 15,-3 2 48-15,-3 2 16 0,-3 1 0 0,-4 1-144 0,-4 0-48 0,0 2 0 16,-5 2 0-16,-1 2-272 0,-5 2 0 0,3 2 0 0,-1 1 0 31,-2 2-416-31,0 0-32 0,-1 2-16 0,1 0 0 0,1 2-512 0,2 0-112 0,1-1 0 0,2-1-16 16,4 0-2352-16,2 1-448 0</inkml:trace>
  <inkml:trace contextRef="#ctx0" brushRef="#br0" timeOffset="206958.87">9810 12663 31727 0,'-10'-19'1408'0,"6"11"288"0,1-2-1360 0,-1 0-336 16,-1 1 0-16,1 0 0 0,1 2 1232 0,-1 0 176 0,1 2 48 0,3 5 0 16,0 0-208-16,0 0-32 31,0 0-16-31,0 0 0 0,0 0-752 0,-2 7-160 16,0 4-32-16,-1 4 0 0,1 1 16 0,0 4 0 0,-1 4 0 0,-1 3 0 15,2 2-16-15,-1 4 0 16,0 1 0-16,-1 4 0 0,-2 0 0 0,0 5 0 0,1 2 0 15,-2 3 0-15,0 0-96 0,0-1-32 0,-2 1 0 0,1-2 0 0,2-2-128 0,0-2 0 16,1-4 0-16,-1-2 128 0,2 0-128 0,-1-3 0 16,1-3 0-16,1-2 128 0,-1-4-128 0,0-2-144 15,1-3 144-15,-1-3-208 16,2-1-1344-16,1-4-272 16,0-3-48-16,1 0-10416 0,0-8-2096 0</inkml:trace>
  <inkml:trace contextRef="#ctx0" brushRef="#br0" timeOffset="207154.88">10096 13382 40255 0,'0'0'1792'0,"0"0"352"0,0 0-1712 0,0 0-432 16,-2 7 0-16,1 1 0 0,1 2 384 0,0 2-16 15,-2 1 0-15,1 2 0 0,0 0 256 0,0 1 48 16,-1 2 16-16,-1 2 0 0,1-3-432 0,0 1-96 15,0 0-16-15,1-1 0 0,1 1-144 0,0-1 0 0,-2-1 0 0,2-2 0 32,0-1-1232-32,2 1-288 0,-2-3-48 0,1-2-16672 0</inkml:trace>
  <inkml:trace contextRef="#ctx0" brushRef="#br0" timeOffset="-213401.37">11659 13079 23039 0,'0'0'2048'0,"0"0"-1648"0,0 0-400 0,-2-3 0 16,0-2 784-16,2 5 80 0,2-4 16 0,-2 4 0 15,0 0-448-15,4-4-96 0,1 0-16 0,3 2 0 16,1 0 0-16,1 0 0 0,2 0 0 0,1 0 0 16,0 0 0-16,3 1-16 0,0 0 0 0,1 0 0 0,0 0-32 0,1 0 0 15,0 0 0-15,-3 0 0 16,-1-1-272-16,-1 1 128 0,1 0-128 0,-2 1 0 16,-1-1-1216-16,-2 2-368 0,-3 0-64 0,-6-1-10352 15</inkml:trace>
  <inkml:trace contextRef="#ctx0" brushRef="#br0" timeOffset="-213228.31">11639 13315 28559 0,'0'0'2544'0,"-4"4"-2032"15,-2-2-512-15,6-2 0 0,-4 3 1312 0,4-3 160 16,0 0 48-16,0 0 0 0,0 0-544 0,0 0-96 16,0 0-32-16,0 0 0 0,6 3-352 0,3-1-80 15,0-2-16-15,2-1 0 0,2 0-144 0,2-2-16 16,3 1-16-16,2 0 0 0,1-1-96 0,1-1 0 15,2 0-128-15,-2 1 192 0,2-1-368 0,1 1-80 16,2 0 0-16,-2-2-11360 0,-1 1-2272 16</inkml:trace>
  <inkml:trace contextRef="#ctx0" brushRef="#br0" timeOffset="-212458.11">14030 12400 8287 0,'0'0'736'0,"0"0"-592"16,0 0-144-16,0 0 0 0,0 0 2384 0,0 0 448 0,-5-3 96 0,-1 1 16 15,2 0-736-15,1 0-144 16,3 2-16-16,0 0-16 0,0 0-256 0,0 0-48 16,0 0-16-16,0 0 0 0,0 0-576 0,0 0-112 15,6-2-32-15,4 2 0 0,3 0-160 0,1 0-48 16,2-1 0-16,3 0 0 0,2 1-240 0,3-1-48 0,1 1-16 0,3-2 0 16,-1-1-208-16,2-1-32 0,-2 1-16 0,0-1 0 15,-2-2-80-15,-1 1-16 0,0-1 0 0,-1 1 0 16,-1-1-128-16,0 2 0 0,-1-2 144 0,-1 2-144 15,-1-1-160-15,-2 2-96 0,-1 1-32 0,-2 1 0 32,-1-1-1616-32,-2-1-320 0,-2 2-64 0,-2 1-16 0,-7 0-1152 15,0 0-224-15</inkml:trace>
  <inkml:trace contextRef="#ctx0" brushRef="#br0" timeOffset="-212237.39">14336 12402 26207 0,'0'0'1152'0,"-4"1"256"0,-3-1-1136 0,2 0-272 15,-1 0 0-15,6 0 0 0,-4 2 1456 0,-2 1 224 16,2 2 48-16,1 1 16 0,-1 2-400 0,2 2-96 16,1 2-16-16,1 2 0 0,0 3-368 0,0 0-80 15,1 0-16-15,-1 3 0 0,2 0-144 0,0 4-48 16,1-1 0-16,-1 0 0 0,1-1-304 0,-1 0-64 16,-1 0-16-16,1 0 0 0,0-1-192 0,0-2 0 15,-1 0 128-15,0-1-128 16,-1-2 0-16,0 0 0 0,2-2 128 0,-1 0-128 15,-1-2-304-15,0-1-96 0,3-1-32 0,-2-1 0 16,-1-1-2688-16,1-2-528 0</inkml:trace>
  <inkml:trace contextRef="#ctx0" brushRef="#br0" timeOffset="-212016.43">14562 12730 31327 0,'0'0'2784'0,"0"0"-2224"15,0 0-560-15,0 0 0 0,0 0 912 0,-1 9 80 0,-2-1 16 0,2 1 0 0,0 2 144 0,0 1 48 16,0 0 0-16,0 1 0 0,1 0-624 0,0 2-112 16,-1 0-16-16,1 0-16 0,0 1-304 0,0-1-128 15,-1 1 128 1,1-2-128-16,0 0 0 0,0 1 0 0,-1-3 128 0,1 0-128 0,0-1-192 0,-2-1-64 31,1-2 0-31,0 0-16 0,1 0-2896 0,0-8-576 0</inkml:trace>
  <inkml:trace contextRef="#ctx0" brushRef="#br0" timeOffset="-210881.25">14961 12377 17503 0,'0'0'1552'0,"0"0"-1232"16,1-5-320-16,-1-1 0 0,0 1 1424 0,0-1 240 15,-1 1 32-15,1-1 16 0,0 2-144 0,1-2-32 16,0 0 0-16,0 1 0 0,-1 5-624 0,0 0-128 15,2-4-16-15,-2 4-16 0,0 0-144 0,0 0-32 16,0 0 0-16,6 2 0 0,-6-2-64 0,4 8 0 16,0 1-16-16,-2 3 0 0,-1 2-112 0,-1 3 0 15,-2 2-16-15,-2 3 0 0,0 0-144 0,-1 4-32 16,-1 1 0-16,1 1 0 0,0-2-192 0,1-1 128 16,-1 1-128-16,2-3 0 0,0-1 0 0,1-1 128 15,0-1-128-15,2-2 0 0,0-1 0 0,2-1 176 16,0-3-176-16,1 0 160 0,1-4 96 0,2 0 0 0,1-1 16 0,0-1 0 15,1-3 144-15,1-1 32 16,0-1 0-16,2 1 0 0,-2-1-80 0,4-1-16 16,1-1 0-16,-1-1 0 0,1-1-144 0,2-1-16 0,-2 0-16 0,1 0 0 15,1 0-176-15,-2-2 128 16,-1 1-128-16,2-1 128 0,-3 1-128 0,0 0 0 0,-1-1 144 0,-1 2-144 16,-1 1 0-16,-1-1-160 0,0 1 16 0,-1 0 0 15,-7 2-592-15,5-2-112 16,-5 2-32-16,6-1 0 0,-6 1-2624 0,0 0-528 0</inkml:trace>
  <inkml:trace contextRef="#ctx0" brushRef="#br0" timeOffset="-210629.85">15541 12593 13823 0,'3'-11'1216'0,"-3"11"-960"16,1-6-256-16,0 1 0 0,0-1 4256 0,-1 6 800 15,0 0 176-15,0 0 16 0,0 0-2752 0,0 0-544 16,0 0-112-16,0 0-32 0,0 6-848 0,-1 3-192 16,-1 1-16-16,0 3-16 0,0 2-304 0,-1 2-64 15,0-1-16-15,1 4 0 0,2-1-96 0,-2 2 0 0,1 0-16 16,-1 1 0-16,0-2-240 0,1 1 144 0,0 0-144 0,0-1 128 16,0-1-128-16,1-2 0 0,0-1 0 0,-1-2 0 31,0-1-1568-31,0 0-288 0,-1-3-64 0</inkml:trace>
  <inkml:trace contextRef="#ctx0" brushRef="#br0" timeOffset="-209007.38">13970 13368 12895 0,'0'0'1152'0,"-5"-3"-928"0,1 0-224 0,0-2 0 0,-1 1 1472 0,1 1 256 16,-1-1 64-16,1 1 0 0,0 0-384 0,-1 0-64 15,1-1 0-15,4 4-16 0,0 0-176 0,0 0-16 16,0 0-16-16,0 0 0 0,0 0-288 0,0 0-48 16,0 0-16-16,0 0 0 0,4-3-256 0,4 0-64 15,2 0-16-15,3 1 0 0,2 1 0 0,5 0 0 16,4 0 0-16,5 1 0 0,4-1 32 0,6 1 16 31,6-1 0-31,3-1 0 0,4-3-160 0,3 1-48 0,3-1 0 0,6 1 0 0,4 1-96 0,2-1-32 16,2-1 0-16,2-1 0 0,2 1-144 0,1 0 0 0,3 2 0 0,-1 0 0 15,-2-3 0-15,-1 2 128 0,-1-2-128 0,-2 3 0 16,-1 2 128-16,-4-1-128 16,-4-1 0-16,-6-1 128 0,-5 2-128 0,-5 1 0 15,-5 0 144-15,-4 1-144 0,-5-1 0 0,-5 1 144 16,-5 0-144-16,-3 0 0 0,-6 1 160 0,-3 0-160 0,-2 0 128 0,-3 0-128 16,-7-1 0-16,0 0-144 0,0 0 0 0,0 0 0 31,-7 5-464-31,-3-1-96 0,-2 1 0 0,-3 2-16 15,-4 1-1984-15,-2 2-400 0</inkml:trace>
  <inkml:trace contextRef="#ctx0" brushRef="#br0" timeOffset="-208328.59">14683 13591 24527 0,'0'0'1088'0,"0"-6"224"0,1 1-1056 0,-1 5-256 15,0-6 0-15,0 1 0 0,-2-1 736 0,-3 2 96 0,-1-1 0 0,-2 2 16 16,-2 1 304-16,-1 2 64 0,-2 1 16 0,-2 1 0 15,-1 1-640-15,-2 3-128 0,0 1-16 0,-2 0-16 16,0 3-144-16,0 2-32 0,0 4 0 0,0 0 0 16,-1 3-256-16,0 1 0 0,1-1 0 0,1 5 0 15,-2-1 0-15,3 0 0 0,1 0 128 0,2 0-128 16,0-1 128-16,4 0-128 0,4 0 192 0,1 0-192 16,4-1 0-16,2 0 0 15,1-3-192-15,4 0 48 0,1-3 144 0,3 1 0 0,3-3 128 0,1-1-128 0,2-2 192 0,0-1-16 16,1-3-16-16,3-1 0 0,2-2-32 0,1 0 0 15,0-4 0-15,1-1 0 0,0-1 0 0,-1-2 0 16,-1 0 0-16,-1-2 0 0,-1 0-128 0,-3-2 0 16,-2-1 0-16,-5-1 0 0,-2-1 0 0,-2 0-272 15,-1 0 64-15,-4 0 16 16,-3-2-80-16,-2 1-16 0,-3 2 0 0,-1 2 0 0,-4 3 48 0,-1 1 16 16,-4 2 0-16,2 1 0 0,-1 1 224 0,1 1 0 15,-1 1 144-15,2 0-144 0,1 0 272 0,3 0-32 16,3 1-16-16,2 2 0 0,0-2 32 0,6-2 0 15,0 0 0-15,0 5 0 0,1 2-80 0,4-2-16 16,1 0 0-16,2 0 0 0,0 1-16 0,2 0 0 16,0 2 0-16,1 0 0 0,0 3 48 0,0 1 0 0,0 1 0 0,1 1 0 15,-4 3 192-15,1 1 64 0,-1 0 0 0,-2 2 0 16,0 1-64-16,-2 0-16 0,0 0 0 0,0 1 0 16,-2 0-176-16,0-1-48 0,-1 0 0 0,0-2 0 15,-1 1-144-15,0 1 128 0,-1-2-128 0,0-2 128 16,-1 0-128-16,0-3 0 0,-2-1 0 0,1-1 0 31,0-1-464-31,1-1-80 0,-4-1-16 0,2-1 0 0,0-3-2528 0,4-5-512 0,0 0-112 16,0 0 0-16</inkml:trace>
  <inkml:trace contextRef="#ctx0" brushRef="#br0" timeOffset="-207774.26">14933 13766 32255 0,'0'0'2864'0,"-4"-4"-2288"0,0 0-576 0,4 4 0 15,0 0 512-15,0 0-16 16,0 0 0-16,1-6 0 0,-1 6 64 0,5-5 16 15,3 0 0-15,4 1 0 0,3 0-80 0,4 0-16 0,3 1 0 0,5 0 0 16,1 1-96-16,3-1-32 0,1 0 0 0,0 0 0 0,0-1-160 0,-2 1-48 16,0-1 0-16,0 0 0 0,-2-1-144 0,-2 2 0 15,-3-1 0-15,-2 1 128 0,-3 0-128 0,-1-1-256 16,-3 1 64-16,-2 0 16 16,-3 0-384-16,-3-1-80 0,-6 4 0 0,0 0-16 15,-1-4-48-15,-3-1-16 0,-2 2 0 0,-2 1 0 16,-4 0 48-16,-1 0 16 0,-3 2 0 0,0 0 0 0,-2 1 512 0,1 1 144 15,-1 1 0-15,-1 0 0 0,1 1 336 0,0 0 144 16,-2 1 32-16,5 0 0 0,2 1 112 0,0 0 16 16,4 2 16-16,1 2 0 0,1 0-272 0,4 2-48 15,1 0-16-15,1 3 0 0,2 2-160 0,1 1-32 16,0 1-128-16,3 1 192 0,-1 1-32 0,3 0-16 16,0 1 0-16,1 0 0 0,0 1 128 0,0-1 32 0,0-1 0 15,0-1 0-15,0-1-80 0,-2 0-16 16,0-1 0-16,-1-2 0 0,0 0-64 0,-3-2-16 15,0-3 0-15,-2-1 0 0,-1-3 48 0,0 0 0 16,-3-3 0-16,0 2 0 0,-3-3 112 0,-1-1 32 16,-2-2 0-16,-2 0 0 0,0-1-160 0,-4-1-32 0,0-1 0 0,-1 0 0 15,-2-1-128-15,2 1 0 0,-1 0 0 0,2-1 128 0,0 0-320 16,3 1-64-16,0-1 0 0,1 2-16 16,1 0-688-16,1 1-144 0,2-1-32 0,2 1-10528 15,1-1-2112-15</inkml:trace>
  <inkml:trace contextRef="#ctx0" brushRef="#br0" timeOffset="-207566.06">15507 14033 26719 0,'0'0'2368'0,"0"0"-1888"16,0 0-480-16,0 0 0 15,0 0 2256-15,0 0 368 0,0 0 64 0,0 0 0 0,0 0-1216 0,-3 8-240 16,0 1-48-16,0 4-16 0,1 1-464 0,-3 2-80 15,3 2-32-15,0 2 0 0,1 2-368 0,1 0-80 0,-1 0-16 0,1 1 0 16,0-1-128-16,0 0 160 16,1-1-160-16,0 0 160 0,0-2-160 0,0 0 0 0,0-1 0 0,0-1-176 31,0-1-1376-31,0-3-288 0,2-2-48 0</inkml:trace>
  <inkml:trace contextRef="#ctx0" brushRef="#br0" timeOffset="-203717.75">3893 15365 11055 0,'0'0'976'0,"0"0"-784"15,0 0-192-15,0 0 0 0,4-8 1232 0,-4 8 208 16,4-7 32-16,-4 7 16 0,0 0-160 0,0 0-48 31,0-8 0-31,0 8 0 0,0-7-320 0,0 7-64 0,0 0 0 0,-4-4-16 0,4 4-96 0,-8-3-16 16,0 0 0-16,-1 3 0 0,0 3-64 0,-1 0-32 15,-2 0 0-15,-2 3 0 0,-3 0-160 0,-2 3-48 16,-1 2 0-16,-1 2 0 0,-1 3-80 0,0 1 0 16,1 3-16-16,0 0 0 0,0 0-128 0,2 1-32 0,1-1 0 15,3 1 0 1,4 0-208-16,2-1 144 0,2-2-144 0,1-1 128 0,3 1-128 0,2-2 128 16,4-1-128-16,-2-2 128 0,4 0 0 0,2-1 0 0,3-1 0 0,3-1 0 15,4-2 208-15,2-1 48 16,2-1 0-16,2-2 0 0,2 1-16 0,4-3 0 0,0-2 0 0,4-1 0 15,0-1 16-15,1-3 0 0,-3-1 0 0,0-1 0 16,1-2-144-16,0-1-32 16,-1-4 0-16,0-1 0 15,1-3-16-15,0 0 0 0,-1 1 0 0,-2-3 0 16,-4 0-48-16,-3 0-16 0,-4 2 0 0,-4-2 0 16,-4 1 64-16,-5 2 0 0,-3-2 0 0,-4 2 0 15,-5 1 128-15,-4 1 48 0,-4-1 0 0,-2 2 0 0,-5 1-176 0,-4 3-48 16,-1 1 0-16,-2 3 0 0,0 3-336 0,-3 1-80 15,-1 2-16-15,1 2 0 16,1 1-400-16,1 3-80 0,1 1 0 0,0 1-16 16,0 1-464-16,4 0-96 0,3-1 0 0,3-2-16 15,4 0-1440-15,4-1-272 0,2-1-64 0</inkml:trace>
  <inkml:trace contextRef="#ctx0" brushRef="#br0" timeOffset="-203419.93">3963 15145 10127 0,'-2'-13'896'0,"1"4"-704"0,0-2-192 0,-2-1 0 16,1 0 2816-16,0 0 544 0,0 0 96 0,0-1 32 15,-2 1-1328-15,1 1-272 0,0 0-48 0,1 1-16 16,-2 2-48-16,1 0-16 16,3 8 0-16,0 0 0 0,-3-6-576 0,3 6-112 15,0 0-32-15,0 0 0 0,0 0-576 0,-5 13-112 0,2 2-32 0,0 6 0 16,-1 3-160-16,1 6-32 0,0 4-128 0,-1 3 192 15,0 2-48-15,0 5-16 0,-2 3 0 0,3 5 0 16,1 2-128-16,-1 1 0 0,2-4 144 0,1 0-144 16,0-4 0-16,0-1 0 0,0-2 0 0,1-3 0 15,-1-5 128-15,0-1-128 0,-1-4 128 0,0-1-128 0,-1-2 0 0,-1-4 128 16,-3-1-128-16,0-3 0 16,-2-2-1104-16,0-1-304 0,1-3-48 0,-2-2-10064 15,1-2-2000-15</inkml:trace>
  <inkml:trace contextRef="#ctx0" brushRef="#br0" timeOffset="-200521.4">4395 16003 9215 0,'0'0'400'16,"0"0"96"-16,0 0-496 0,0 0 0 0,0 0 0 0,0 0 0 0,0 0 1600 0,0 0 208 16,0 0 48-16,0 0 16 0,0 0-416 0,0 0-96 15,0 0-16-15,0 0 0 0,0 0-160 0,0 0-32 16,9 1-16-16,-9-1 0 0,0 0-192 0,0 0-48 16,10-1 0-16,-10 1 0 0,8-4-256 0,-8 4-48 15,7-6-16-15,-1 1 0 0,-6 5-144 0,4-9-48 16,0 1 0-16,-4 8 0 0,1-8 96 0,-1 1 16 0,0 7 0 0,-2-9 0 15,-1 1-112-15,1 0-32 16,-1 2 0-16,0 0 0 0,-3 1 16 0,1 0 0 16,-3 1 0-16,0 1 0 0,-1 1-48 0,2 2 0 0,-4 0 0 0,0 3 0 15,-3 2-48-15,0 3-16 0,-1 2 0 0,-1 1 0 16,-1 2-96-16,0 3-32 0,1 0 0 0,0 1 0 16,2-1-128-16,1 1 0 0,2-1 0 0,2-2 128 15,2 2-128-15,4-2 0 0,1-1 0 0,3 0 0 16,2-2 0-16,3 0 0 0,2-1 0 0,1-1 0 0,5 0 176 15,1-1 0-15,0-3 0 0,4 0 0 0,3-2 128 16,0-1 16-16,-1-2 16 0,1-1 0 16,0-1-80-16,0-2 0 0,1 0-16 0,-2-1 0 0,-4-2-64 15,-1 0-16-15,1 0 0 0,-3-1 0 0,-3-2-160 0,-1 1 0 16,-1 2 0-16,-4 1 0 31,2 1-448-31,-7 5-64 0,4-6 0 0,-4 6-16 0,0 0-2112 0,0 0-432 0,0 0-64 0</inkml:trace>
  <inkml:trace contextRef="#ctx0" brushRef="#br0" timeOffset="-198719.49">5154 15331 5519 0,'0'0'240'0,"0"0"64"0,0 0-304 0,0 0 0 16,0 0 0-16,0 0 0 0,-5 0 2880 0,-1 1 512 0,1 1 96 0,5-2 32 15,0 0-1216-15,-6 1-256 16,1-1-32-16,5 0-16 0,0 0-336 0,0 0-80 0,0 0-16 0,0 0 0 31,0 0-736-31,0 0-128 0,0 0-48 0,6 4 0 0,2-2-112 0,4 0-32 0,1-2 0 0,3 0 0 16,0 0 80-16,2-1 16 0,0 0 0 0,0-1 0 16,1-2-160-16,1 1-16 0,1-1-16 0,0-1 0 15,-3 1-240-15,0-1-48 0,-2 1-128 0,1 1 192 16,-2-1-192-16,0 1 0 0,-2 0 128 0,2-3-128 31,-3 3-320-31,-4 1-96 0,-8 2-32 0,0 0 0 0,0 0-2032 0,0 0-400 0,0 0-96 0</inkml:trace>
  <inkml:trace contextRef="#ctx0" brushRef="#br0" timeOffset="-198482.99">5141 15515 32655 0,'-13'-2'1440'0,"13"2"304"0,0 0-1392 0,0 0-352 0,0 0 0 0,0 0 0 16,0 0 512-16,0 0 16 16,0 0 16-16,0 0 0 0,0 0 112 0,12 6 32 15,1-1 0-15,5-2 0 0,-1-3-176 0,4-1-48 0,0-2 0 0,1 1 0 16,0-1-64-16,2 0-16 16,4-3 0-16,-7 2 0 0,-1-1-176 0,3 1-32 0,0-2-16 0,9-1 0 15,-6-1-160-15,-1 0 0 16,-1 1 144-16,-9 2-144 0,0 0 0 0,0-1 0 0,-1 1 0 0,1-2 0 15,-4 2-496-15,-2 0-16 16,-9 5 0-16,0 0 0 0,0 0-2080 0,0 0-416 16,0 0-96-16</inkml:trace>
  <inkml:trace contextRef="#ctx0" brushRef="#br0" timeOffset="-196729.51">7304 15078 15663 0,'0'0'688'0,"0"0"144"0,2-6-656 0,0 1-176 0,0 0 0 0,1 0 0 0,-3 5 1920 0,3-6 368 31,0 1 64-31,-3 5 16 0,1-6-768 0,0 1-160 16,-1 5-32-16,0 0 0 0,0-6-464 0,0 6-112 0,-2-5 0 0,0 1-16 15,-1-1-288-15,3 5-48 16,-6-2-16-16,0 1 0 0,-2 1-96 0,-1 1-32 15,-1 1 0-15,0 3 0 0,-3 0-80 0,-1 3-32 16,-1 1 0-16,-1 0 0 0,-2 4-64 0,1 2-16 0,-1 0 0 0,2 2 0 16,0 0 0-16,0 0 0 15,-1-1 0-15,2 1 0 0,1-1-144 0,1 1 192 0,2-2-192 0,4 0 192 0,1-1-192 16,3-1 0-16,2-1 0 0,2 0 0 16,2-1 192-16,4-1-32 0,3-2-16 0,1-1 0 0,2-2 112 0,1-1 32 15,3 0 0-15,3-2 0 0,2-2-64 16,1-1-16-16,2-1 0 0,1-3 0 15,2 0-16-15,2-2 0 0,0-2 0 0,3 1 0 0,0-3-64 0,1-2 0 16,-1-1-128-16,-1 0 192 0,-2 0-48 0,-4-1-16 16,0 1 0-16,-4 0 0 0,-1 0 64 0,-5 2 0 15,-4 0 0-15,-2 1 0 0,-3 0 0 0,-2 1 0 16,-1 0 0-16,-3 2 0 0,-4 0 128 0,-2 1 16 16,-3 1 16-16,-2 0 0 0,-2 2-352 0,-2 2 128 0,-1 2-128 0,-13 0 0 31,-2 2-304-31,1 1-128 0,-2 0-16 0,2 2-16 15,3 0-368-15,1 2-80 0,1-2-16 0,5 3 0 16,1-1-1184-16,4-1-224 0,3 1-48 0,5-2-7712 16,1 0-1536-16</inkml:trace>
  <inkml:trace contextRef="#ctx0" brushRef="#br0" timeOffset="-196398.72">7329 14817 11967 0,'-2'-12'528'0,"0"5"112"0,-1 0-512 0,1-1-128 16,0 0 0-16,0 1 0 0,0-1 3792 0,1 0 736 15,-1 1 144-15,0-1 16 0,0 1-2304 0,2 7-464 16,-2-5-80-16,2 5-32 0,0 0-720 0,0 0-128 16,0 0-48-16,0 0 0 0,0 0-496 0,0 11-96 15,0 2-32-15,1 7 0 0,-2 3 32 0,1 4 16 16,-1 4 0-16,1 4 0 0,-1 5-48 0,0 5-16 15,-1 1 0-15,0 4 0 0,0 1-48 0,0 1-16 16,0 0 0-16,1 0 0 0,2-1-208 0,-1-2 144 0,-1-3-144 0,1-3 128 16,0-3-128-16,0-1 128 15,0-2-128-15,-2-5 128 0,1-3-128 0,0-3 160 16,0-3-160-16,-2 6 160 0,0-6-160 0,-1-5 160 16,0-6-160-16,-1-1 160 15,0-5-1264-15,5-6-256 0,0 0-48 0,0 0-16608 0</inkml:trace>
  <inkml:trace contextRef="#ctx0" brushRef="#br0" timeOffset="-195692.72">7760 15498 17503 0,'0'0'1552'0,"0"0"-1232"16,2-9-320-16,0 4 0 0,-1-1 1616 0,-1 1 272 16,-1-1 48-16,2 1 16 0,-1 5-112 0,0-6-32 15,0 6 0-15,0 0 0 0,0 0-400 0,0 0-96 16,0 0-16-16,0 0 0 0,0 0-576 0,-1 6-112 16,-2 3-32-16,2 3 0 0,-1 0-240 0,0 2-48 15,0 4-16-15,1 0 0 0,-2 2-112 0,1 0-32 16,0 1 0-16,0 1 0 0,0 0-128 0,-1-1 0 15,1-1 0-15,1-2 128 0,0 0-128 0,0-2 0 16,0 0 0-16,-1 2 128 0,0-3-304 0,1-3-64 0,0-2-16 0,1-1 0 31,0-9-2240-31,2 9-464 0,-2-9-96 0</inkml:trace>
  <inkml:trace contextRef="#ctx0" brushRef="#br0" timeOffset="-195268.44">7761 15561 31327 0,'-12'-16'2784'0,"8"10"-2224"0,-1-2-560 0,2 0 0 0,1 0 976 0,1-1 96 16,0 0 16-16,2 0 0 0,1 0-224 15,2 1-32-15,1-1-16 0,3 1 0 0,0 1-192 0,2 1-48 16,3-1 0-16,2 3 0 0,0-1-272 0,2 3-64 16,-2 0-16-16,0 2 0 0,1 1-224 15,-2 1 144-15,-2 1-144 0,0 0 128 0,-1 1-128 0,-1 3 0 16,-2 2 0-16,-1 3 0 0,-2 0-208 0,-2 1 16 15,-3 0 16-15,-1 3 0 0,-1 0-16 0,-3 1 0 16,-2 0 0-16,0 0 0 0,0-3 48 0,-1 0 0 16,-1-2 0-16,-2 4 0 0,1-4 144 0,4-2 0 15,1-1 0-15,5-9 0 0,-3 8 0 0,3-8 0 0,0 0 0 0,0 0 0 32,3 10 0-32,3-3 0 0,-6-7 0 0,11 4 0 0,0 1 0 0,2-1-160 15,0-1 160-15,1 1 0 0,0-1 0 0,-1 1 0 16,0 1 0-16,0 0 0 0,2 1 0 0,-4 0 128 0,-2 0 0 15,-1 1 16-15,-2-1-16 0,-6-6-128 0,0 0 192 0,1 10-64 16,-1-10 128-16,-4 10 32 0,-2-2 0 16,-3-2 0-16,-3 0 256 0,-2-1 48 15,-4 0 16-15,-3 0 0 0,-3 0-192 0,-2 0-32 0,-2-1-16 0,1 1 0 0,-1-1-208 0,3 1-32 16,2-1-128-16,3 0 192 0,2 1-192 16,3-1 0-16,1 0 0 0,3-1 0 15,3 0-1120 1,8-3-272-16,0 0-48 0,0 0-17104 0</inkml:trace>
  <inkml:trace contextRef="#ctx0" brushRef="#br0" timeOffset="-192856.32">8817 14900 15663 0,'0'0'1392'0,"0"0"-1120"0,0-10-272 0,3 0 0 0,-2 1 1648 15,1 0 272-15,-1 0 48 0,1 1 16 0,0-1-128 0,-1 2-32 16,-1 7 0-16,2-7 0 0,0-1-432 0,-2 8-96 15,3-8-16-15,-3 8 0 0,0 0-240 0,0 0-48 16,0 0-16-16,0 0 0 0,0 0-304 0,0 0-64 16,0 0-16-16,0 9 0 0,0 3-176 0,0 5-32 15,0 2-16-15,0-2 0 0,0 0-208 0,-1 13-32 16,1 0-128-16,0 0 192 0,1-2-192 0,0 2 0 0,0-4 0 16,0 1 0-16,-1-3 128 0,1-1-128 15,2-2 0-15,-1-2 0 0,-1-2 0 0,1 1 128 16,-2-2-128-16,0-1 0 0,0-3 0 0,0-1 0 15,0-1 0-15,0-2 0 16,0-8-464-16,0 9-144 0,0-9-32 0,0 0 0 16,0 0-2176-16,0 0-432 0,0 0-80 0</inkml:trace>
  <inkml:trace contextRef="#ctx0" brushRef="#br0" timeOffset="-192603.94">8608 15157 30287 0,'-14'-4'1344'0,"6"1"272"16,8 3-1296-16,-7-3-320 0,7 3 0 0,0 0 0 15,0 0 896-15,0 0 128 0,0 0 0 0,0 0 16 0,0 0-288 0,11-5-64 16,2-1-16-16,6 2 0 0,0 2-192 0,8-2-32 16,4 1-16-16,2 0 0 0,2-2 16 0,1 1 16 15,0-3 0-15,1 0 0 0,-4-2-240 0,-1 2-48 16,-1-1-16-16,0 2 0 0,-1-1-160 0,-3 2 0 16,-2 0 0-16,-4 2 0 0,-5 0 0 0,-4 2 0 15,-3 0 0-15,-9 1 0 0,0 0 0 0,0 0 0 16,0 0-192-16,0 0 192 0,0 0-304 0,0 0 64 15,0 0 16-15,-9 3 0 16,1 0-640-16,8-3-128 0,-8 5-32 0,3-2-9936 16,1 1-2000-16</inkml:trace>
  <inkml:trace contextRef="#ctx0" brushRef="#br0" timeOffset="-191344.5">10358 14844 3679 0,'0'0'320'15,"0"0"-320"-15,0 0 0 0,0 0 0 0,4-6 2064 0,-3 1 352 16,-1 5 64-16,2-6 16 0,0-1-752 0,0 1-144 16,1 0-16-16,-1 1-16 0,-2 5-256 0,2-6-48 15,0 1-16-15,0 0 0 0,-2 5-96 0,0 0-32 16,0 0 0-16,0 0 0 0,0 0-224 0,0 0-32 16,0 0-16-16,0 0 0 0,-6 6-192 0,-1 3-32 0,0 1-16 0,-2 3 0 15,-2 4-192-15,-2 4-32 0,-1 1-16 0,0 3 0 16,-2 1-176-16,-1 1-16 0,1 1-16 0,-1 1 0 0,2-2-160 0,-1-1 0 15,1 0 0-15,2-3 0 0,1-2 0 0,2-3 0 16,1 0 0-16,1-1 0 0,2-2 0 0,0-2 128 16,2-2-128-16,0-2 0 0,3-1 256 0,1-8-48 15,0 0 0-15,0 0 0 0,0 0-16 0,0 0 0 16,0 0 0-16,8-4 0 0,0-2 48 0,0-4 0 16,2-2 0-16,1-5 0 0,1-1-48 0,2-7-16 15,0-3 0-15,1-4 0 0,0-2-176 0,-2 0 128 16,-1-2-128-16,-1 2 128 0,0 1 48 0,-1 4 0 15,-1 2 0-15,-2 5 0 0,0 2 224 0,0 5 48 16,-2 2 16-16,-1 3 0 0,0 2-96 0,-1 3-32 0,-3 5 0 0,0 0 0 16,0 0-208-16,0 0-128 15,7 3 160-15,-1 3-160 0,1 2 0 0,-1 2 0 16,2 0 0-16,0 1 0 0,-3 1 0 0,2 1-128 16,0 2 128-16,0 0 0 0,0 1 0 0,1 0 0 15,-1 1-128-15,1 0 128 0,0 2 0 0,-1 0 0 16,1-2 0-16,0 2 0 0,-2-2 0 0,1 0 0 0,0-2 0 0,-1 0 0 15,0 0 0-15,-1-2 0 0,1-1 0 0,-3-2 0 16,-1 0 0-16,0-2 0 0,-2-8 0 0,-2 6 0 16,0 0 0-16,2-6 144 0,-3 5-144 0,-4 0 128 15,-1-1 16-15,-2 1 0 0,-2-2 0 0,-2 1 0 16,-1 1-144-16,-4-1 192 0,-4 1-192 0,-1-1 192 16,-2-1-192-16,-1 2 128 0,-3-1-128 0,0 0 128 0,1 0-128 0,0-1 0 15,2 0 0-15,1 2 0 0,2-2 0 0,3 1 0 16,4 1 0-16,-4-2 0 15,6-1-336-15,7-1-112 0,8-1 0 0,0 0-16 16,0 0-1712-16,0 0-320 0,11-3-80 0,2 0-7856 16,6-3-1584-16</inkml:trace>
  <inkml:trace contextRef="#ctx0" brushRef="#br0" timeOffset="-190935.46">11191 14812 26719 0,'0'0'2368'0,"-5"-3"-1888"16,-2 1-480-16,-2 1 0 15,-2 0 960-15,-1 1 80 0,-1 1 32 0,-2 2 0 16,-2 3-96-16,-5 2-16 0,1 3 0 0,-1 2 0 16,0 1-416-16,1 3-96 0,2-1 0 0,0 3-16 15,2 1-128-15,2 1-32 0,2 1 0 0,3-2 0 16,2 0-96-16,4 1-32 0,1-1 0 0,5 1 0 0,2-2 0 0,5-2 0 15,0 0 0-15,4-2 0 0,3-2 144 0,4-1 32 16,3-2 0-16,3-2 0 0,1-3 16 0,2 0 16 16,1-3 0-16,1-2 0 0,-1-2-96 0,0-3 0 15,-1-1-16-15,0-3 0 0,-3-2-48 0,0-2-16 16,-2-1 0-16,-2-3 0 0,-3 1 16 0,-3-2 0 16,-4-1 0-16,-2-1 0 0,-3 1 0 0,-4 0 16 15,-3 0 0-15,-3 3 0 0,-4 0 32 0,-2 2 0 16,-3 1 0-16,-4 2 0 0,-2 2-96 0,-3 1-16 15,-3 2 0-15,0 2 0 0,-2 2-128 0,-1 2-192 0,-3 1 32 0,-1 2 16 16,0 0-192-16,0 1-48 16,1 2 0-16,-7 3 0 15,6-1-320-15,8 2-80 0,4 0-16 0,5 0 0 16,3 0-2320-16,3 0-464 0</inkml:trace>
  <inkml:trace contextRef="#ctx0" brushRef="#br0" timeOffset="-190589.84">11195 14610 21183 0,'-4'-10'1888'16,"1"-2"-1504"-16,0 0-384 0,-1 1 0 15,2 1 2624-15,0 2 448 0,0-1 80 0,1 2 32 16,0 2-1584-16,1 5-320 0,0 0-64 0,0 0-16 15,0 0-624-15,0 0-128 0,0 0-32 0,1 10 0 16,0 2-64-16,0 3-16 0,-1 3 0 0,0 4 0 0,-1 4 144 0,0 3 32 16,-2 1 0-16,0 7 0 0,-1 3-80 0,-1 6-16 15,1 0 0-15,0 3 0 0,-2 4-96 0,1 0 0 16,-2-1-16-16,1 0 0 0,1 1-176 0,1-2-128 16,-1-4 144-16,3-1-144 0,1-2 128 0,0-3-128 15,0-5 0-15,0-2 144 0,1-2-144 0,0-2 160 16,-2-4-160-16,2 6 160 0,0-8-32 0,0-4-128 15,-1-3 192-15,1-3-64 0,-2-3-128 0,0-1 160 16,2-10-160-16,0 0 160 0,0 0-384 0,0 0-80 0,0 0-16 0,0 0 0 31,0 0-2144-31,-3-7-432 0,-1 0-96 0</inkml:trace>
  <inkml:trace contextRef="#ctx0" brushRef="#br0" timeOffset="-189772">11553 15421 27471 0,'0'0'1216'0,"-3"-3"256"0,-3-1-1184 0,1 1-288 0,-1-1 0 0,3-1 0 0,-5 1 1200 0,4 0 176 16,1-1 32-16,2 0 16 0,1-1-144 0,1 1-16 15,1-1-16-15,2 1 0 0,3-2-496 0,2 0-112 16,2 1 0-16,2-1-16 0,2 0-176 0,2 0-16 16,-2 0-16-16,2 3 0 0,-1 1-128 0,0 0-32 15,-3 1 0-15,-1 3 0 0,1 3-128 0,-4 1-128 16,-3 3 144-16,-1 2-144 0,-2 2 192 0,-2 2-64 15,-3 4-128-15,-2 3 192 0,-3 3-192 0,-1 1 176 16,-2 0-176-16,-2 2 160 0,0 0-160 0,-2 1 0 16,0-4 0-16,-6 8 0 0,1-7 0 0,5-4 128 15,4-2-128-15,1-4 0 0,1-3 208 0,4-2-32 16,4-10-16-16,-2 9 0 0,2-9 208 0,0 0 32 0,2 9 16 0,-2-9 0 16,9 6-112-16,0-1-32 15,3-3 0-15,3-2 0 0,-1-1-48 0,3-1-16 16,2-2 0-16,3 0 0 0,2 0-48 0,1-2-16 0,0 0 0 0,1-1 0 15,-2-1-144-15,0 2 192 0,-1-1-192 0,-3 2 192 16,-2 0-192-16,-3 1 0 0,-2 0 0 0,-1 1 128 16,-2 1-128-16,-10 2 0 0,0 0 144 0,0 0-144 15,0 0 128-15,0 0-128 0,0 0 160 0,0 0-160 16,0 0 0-16,0 0 0 0,0 0-176 0,0 0 176 16,-6-2-576-1,-1 2 0-15,0 1 0 0,7-1 0 0,-7 2-2032 0,7-2-400 0,-7 2-64 0</inkml:trace>
  <inkml:trace contextRef="#ctx0" brushRef="#br0" timeOffset="-183719.73">13048 15273 2751 0,'0'0'256'0,"0"0"-256"0,0 0 0 0,0 0 0 0,0 0 608 0,0 0 80 16,0 0 16-16,0 0 0 0,0 0-704 0</inkml:trace>
  <inkml:trace contextRef="#ctx0" brushRef="#br0" timeOffset="-183371.88">13035 15284 16815 0,'0'0'736'0,"0"0"160"0,0 0-704 0,0 0-192 0,0 0 0 0,-6-4 0 0,6 4 1840 0,0 0 336 15,-7-4 64-15,7 4 0 0,-6-3-608 0,6 3-128 16,0 0-32-16,0 0 0 0,0 0-640 0,0 0-128 15,0 0-16-15,0 0-16 0,0 0-368 0,0 0-80 16,0 0-16-16,12 2 0 0,3-1 48 0,2 0 0 16,5 0 0-16,-1-1 0 0,0-1 192 0,2 0 32 15,1 0 16-15,2 0 0 0,-1-2-96 0,1 1-16 16,2-1 0-16,-3 1 0 0,-2-2-80 0,-1 2-32 16,-2 0 0-16,-1 1 0 0,-3 0-272 0,1 0 160 15,-5 0-160-15,0 0 128 0,-2-1-128 0,-1 4-224 0,-9-2 48 16,7 3 16-1,-7-3-688-15,0 0-144 0,0 0-32 0,0 0 0 16,0 0-1520-16,0 0-304 0,0 10-64 0,-3-1-9472 0</inkml:trace>
  <inkml:trace contextRef="#ctx0" brushRef="#br0" timeOffset="-183136.49">13106 15412 22687 0,'-13'2'1008'0,"5"1"208"0,8-3-976 0,-7 3-240 0,7-3 0 0,0 0 0 16,-6 5 1248-16,6-5 208 0,0 0 32 0,0 0 16 15,0 9-384-15,0-9-80 0,6 7-16 0,3-1 0 16,2-2-256-16,2-1-64 0,4 0-16 0,4 0 0 16,1-2-112-16,2-1 0 0,2-1-16 0,2-1 0 15,6 1-192-15,-2-1-48 0,1 0 0 0,0-1 0 0,-2-2-96 0,-3 1-32 16,-2-2 0-16,-2 2 0 0,-2 0-64 0,-3 0 0 16,-3 1-128-16,-1 0 192 0,-4 0-192 0,-1 2 0 15,-10 1-192-15,0 0 192 16,0 0-832-16,0 0-48 0,0 0-16 0,0 0-9872 15,0 0-1984-15</inkml:trace>
  <inkml:trace contextRef="#ctx0" brushRef="#br0" timeOffset="-180349.14">15576 14867 13407 0,'0'0'592'0,"8"-8"128"0,-2-1-576 0,1 0-144 15,-1 1 0-15,1 0 0 0,0 0 1472 0,-2 2 272 16,-5 6 48-16,4-7 16 0,-4 7-16 0,0 0-16 16,0 0 0-16,0 0 0 0,0 0-400 0,0 0-80 15,0 0-16-15,-11 5 0 0,-1 4-464 0,-2 4-112 16,-1 6 0-16,-1 1-16 0,0 1-368 0,0 1-64 15,0 2 0-15,2 1-16 0,-5 0-240 0,2-1 144 16,1 0-144-16,0-2 128 0,3 0-128 0,0-2 128 16,1-3-128-16,2-1 128 0,0-2 16 0,4-2 0 15,-1-3 0-15,3-2 0 0,4-7 272 0,0 0 48 16,0 0 16-16,0 0 0 0,0 0-48 0,0 0-16 0,0 0 0 0,7-10 0 16,4-6 32-16,1-2 0 0,3-8 0 0,1-2 0 15,4-4-192-15,2-2-48 0,1-4 0 0,1-1 0 16,2-2-208-16,0 0 144 0,-1 4-144 0,-3 5 128 15,-3 3-128-15,-3 5 128 0,0 3-128 0,-6 10 128 0,-1 1 112 0,-2 3 16 32,0 1 0-32,-1 3 0 0,2 2 0 0,-1 3 0 0,-2 3 0 0,1 4 0 0,0 2-256 15,1 2 0-15,0 3 0 0,-1 1 0 0,1 3 0 0,0 1 0 16,1 1 0-16,0 1 0 0,0 1 0 0,-1 1 0 16,1-1 0-16,1 1 0 0,1 0 0 0,-2 1 0 15,0-3 0-15,1-1 0 0,-1 1 0 0,-1-3 0 16,1-2 0-16,-1-2 0 0,-2-3 0 0,0-2 0 15,-2-1 0-15,-1-2 0 0,-2-8 0 0,0 0 0 16,0 0 0-16,-5 4 0 0,-3-2 160 0,-1-1-16 16,-2-1 0-16,-1 0 0 0,-2-1-144 0,-3 1 192 0,-2 0-192 0,-3 1 192 15,-2 2-192-15,-2-1 0 16,-3 0 0-16,0 0 0 0,-2 1 0 0,0 1 0 16,1-1 0-16,2 0 0 0,0 2 0 0,3-1 0 15,2 1-192-15,3-1 192 0,2 1-320 0,3 0 64 16,1-1 16-16,-3 1 0 15,6-2-1136-15,11-3-224 0,0 0-64 0,0 0 0 16,0 0-1584-16,0 0-320 0,19 2-64 0,2-5-9072 0</inkml:trace>
  <inkml:trace contextRef="#ctx0" brushRef="#br0" timeOffset="-179985.25">16449 14822 30399 0,'0'0'2704'0,"-5"-4"-2160"0,-3-1-544 0,-1 0 0 0,-1 2 656 0,-2 2 32 16,0 2 0-16,-4 1 0 0,-1 3-176 0,-2 1-16 16,-1 3-16-16,-2 3 0 0,-2 5-240 0,2-1-48 31,3 2-16-31,1 0 0 0,-1 4-176 0,3-1 192 0,2 1-192 0,4 0 192 0,2-1-192 0,6-1 160 16,2-1-160-16,3-2 160 0,3 1 32 0,2-3 0 0,3 0 0 0,4-2 0 15,0-2 192-15,4-2 64 16,3-3 0-16,3 0 0 0,1-3-128 0,3-1-32 15,2-3 0-15,1-1 0 0,4-2 48 0,0-3 16 0,1-2 0 0,11-8 0 16,-11-2-96-16,-6 0-32 16,-7 2 0-16,-4-3 0 0,-4-1-16 0,-5 0 0 0,-4 1 0 0,-3 7 0 15,-2 0 112-15,-2 1 0 0,-2 0 16 16,-2 1 0-16,-1 0 48 0,-5 2 0 0,0 0 0 0,-4 2 0 16,-5 2-384-16,-2 0 0 0,-3 3 0 0,-5 1 128 15,1 2-432-15,-1 1-80 0,1 2 0 16,-13 1-16-1,8 1-624-15,5 1-112 0,5 1-16 0,3-1-16 16,2 0-1904-16,2 0-368 0,4 0-80 0</inkml:trace>
  <inkml:trace contextRef="#ctx0" brushRef="#br0" timeOffset="-179684.85">16509 14646 29487 0,'-6'-20'1296'0,"4"11"288"0,0-2-1264 0,0-1-320 16,-1 0 0-16,2 0 0 0,-1 1 1264 0,0 1 192 0,-1 2 32 0,-1 3 16 15,1 0-160-15,3 5-16 0,0 0-16 0,0 0 0 16,-6 2-848-16,1 4-160 0,-1 3-48 0,1 3 0 16,-1 2-64-16,2 6 0 15,-1 0-16-15,-1 5 0 0,1 5 48 0,-1 3 16 16,1 2 0-16,0 3 0 0,1 3-48 0,-2 2 0 15,1 2 0-15,0 0 0 0,0 1-64 0,-1-1 0 0,0-1-128 0,-1-2 192 16,1-1-192-16,-1-3 128 0,0-1-128 0,2-4 0 16,-2-2 0-16,2-2 0 0,-1-1 0 0,0 8 0 15,0-6-528 1,2-6-160-16,0-3-16 0,3-4-16 0,-1-3-2896 16,1-4-576-16</inkml:trace>
  <inkml:trace contextRef="#ctx0" brushRef="#br0" timeOffset="-179512.34">16596 15282 31327 0,'0'0'2784'0,"0"0"-2224"16,0 0-560-16,-3 13 0 0,3 0 1360 0,0 2 176 15,-2 2 16-15,1 0 16 0,1 2-800 0,0 1-144 16,-1 2-48-16,1-1 0 0,-2 0-304 0,0-1-64 16,-1 0-16-16,1-1 0 0,-1 0-192 0,0-3 128 0,-1 1-128 0,2-4 0 31,0-1-880-31,1-2-272 0,2-1-48 0,-1-9-9888 0,0 0-1984 0</inkml:trace>
  <inkml:trace contextRef="#ctx0" brushRef="#br0" timeOffset="-179117.6">17572 14758 33167 0,'0'0'2944'0,"1"-6"-2352"16,-1 6-464-16,0 0-128 0,0-5 848 0,0 5 160 16,0 0 16-16,0 0 16 0,0 0 48 0,0 0 16 15,0 0 0-15,-2 7 0 0,-1 4-624 0,1 4-128 16,-2 2-32-16,1 4 0 0,0 2-48 0,0 2-16 0,-1 1 0 0,1 1 0 16,-1 3-256-16,1 0 128 15,1-2-128-15,0 1 0 0,-1 0 128 0,2-2-128 0,-2 1 0 0,1-3 0 16,0-1 0-16,0-1-224 15,1-2 16-15,-2 7 0 16,2-6-1968-16,1-5-400 0,-2-5-80 0</inkml:trace>
  <inkml:trace contextRef="#ctx0" brushRef="#br0" timeOffset="-178927.64">17317 15084 35007 0,'0'0'3120'0,"-1"-3"-2496"16,1-2-496-16,0 5-128 0,0 0 224 0,3-6 32 31,4 2 0-31,2-1 0 0,3 2 16 0,4 0 16 0,5 1 0 0,3-1 0 0,4 0 0 0,2 0 0 16,-1-1 0-16,4 0 0 0,1-1-288 0,3-1 128 15,-1 1-128-15,18-3 0 16,-2 0-512-16,-1 0-192 0,1 1-64 0,-16 1-10080 16,3 0-2016-16</inkml:trace>
  <inkml:trace contextRef="#ctx0" brushRef="#br0" timeOffset="-178423.43">18486 14746 26655 0,'0'0'1184'0,"3"-8"240"0,-2 0-1136 0,-1 1-288 0,-1 0 0 0,1 7 0 16,0 0 1904-16,0 0 320 0,-5-4 64 0,5 4 16 15,-6 2-1072-15,-3 3-208 0,-1 3-32 0,-2 3-16 16,-2 3-592-16,-3 4-128 0,-1 3-32 0,0 2 0 16,-3 1-32-16,0 1-16 0,0 1 0 0,0 0 0 15,1 2-32-15,2-2 0 0,0 0 0 0,2-3 0 16,0-1-144-16,3-2 0 0,2-2 0 0,2-4 128 0,3-2-128 0,1-2 160 15,2-2-160-15,3-8 160 0,0 0-160 0,0 0 160 16,0 0-160-16,8-6 160 0,0-2-160 0,3-6 0 16,1-2 0-16,4-5 0 0,1-4 0 0,3-3 0 15,2-3 0-15,1-3 0 16,0-3 0-16,1 1 0 0,-2 1 0 0,-3 2 0 0,-1 4 0 0,-3 3 0 16,-3 4 0-16,-2 6 0 0,-1 2 320 0,-2 3 0 15,-2 3-16-15,1 2 0 0,-6 6-32 0,0 0 0 16,0 0 0-16,6 5 0 0,0 3-272 0,-1 1 160 15,1 2-160-15,-1 3 128 0,1 0-128 0,-1 2 0 16,1 3 0-16,0 0 0 0,1 0 0 0,0-1 0 0,-1 2 0 16,1 0 0-16,-1-1 0 0,2-1 0 15,0 1 0-15,-2 0 0 0,0-3 0 0,-1 1 0 16,1-2 0-16,-1-2 0 0,0-1 0 0,-1-2 0 0,-3-1 0 0,0-1 0 31,-2-3 0-31,0 1 0 0,-3 0 0 0,-3 0 0 0,-2-3 0 0,-2 0 0 0,-4 1 0 0,0-1 0 16,-5-1 128-16,-2 2-128 0,-3-2 128 0,-3 0-128 31,-2 0 128-31,0-1-128 0,-3-1 128 0,1 1-128 0,1 0 0 0,2 1 0 16,3 0 128-16,3 0-128 0,3 0 0 0,2 0-144 0,2-1 144 0,-3 2-208 15,7-1-1216-15,4 0-240 16,8-2-64-16,0 0-10176 0,0 0-2032 0</inkml:trace>
  <inkml:trace contextRef="#ctx0" brushRef="#br0" timeOffset="-178062.03">19072 14778 7359 0,'0'0'656'0,"0"0"-528"15,-3-5-128-15,-1 1 0 0,1-1 6336 0,-3 3 1216 16,-3 2 256-16,1 2 64 0,-6 2-5888 0,1 1-1152 16,-2 3-256-16,-1 2-32 0,0 1-224 0,-2 2-32 0,2 2-16 0,-2 2 0 15,2 0-96-15,1 2-32 0,3-1 0 0,2 0 0 31,3 2-144-31,2 0 0 0,3 0 144 0,2 0-144 0,3 1 144 0,4-3-144 16,3-1 192-16,3-3-192 0,3-1 304 0,1-1-48 16,2-2-16-16,9 0 0 0,1-2 0 0,-11-6 0 15,1-2 0-15,5-2 0 0,1-3 16 16,2 0 0 0,2-3 0-16,1-2 0 0,0-2-64 0,0-1-16 0,-2-5 0 0,-4 1 0 15,-3-2-16-15,-4 2 0 0,-2-1 0 0,-4 1 0 16,-4 2 112-16,0-12 32 0,-8 3 0 15,-7 7 0-15,-4 1 48 0,-4 3 16 0,-5 2 0 16,-2 4 0-16,-4 1-368 0,2 1 0 0,0-1 0 0,0 4 0 16,1 1-336-16,1 1 16 0,0 1 0 0,2 0 0 15,0 1-1088-15,5 1-224 0,-1 2-32 16,4 0-16-16,1 1-1584 0,3 0-304 0</inkml:trace>
  <inkml:trace contextRef="#ctx0" brushRef="#br0" timeOffset="-177761.9">19292 14485 26719 0,'-10'-15'2368'0,"5"8"-1888"16,0-1-480-16,-1-1 0 0,1 1 1408 0,-2-1 176 16,-2 1 32-16,2 2 16 0,0 0 96 0,1 1 0 0,0 1 16 0,1 3 0 15,5 1-752-15,-5 5-160 16,1 2-16-16,-1 3-16 0,1 2-352 0,0 5-80 15,-1 3-16-15,1 5 0 0,0 2 192 0,0 5 32 0,-3 2 16 0,1 5 0 16,-2 4-112-16,-1 2-32 0,1 2 0 16,-5 3 0-16,1 1-208 0,0 7-48 0,-1-3-16 0,-3 18 0 15,0-10-176-15,8-33 128 0,0 0-128 0,-1 1 128 16,1 1-128-16,2-2 0 0,0-2 0 16,1 0 128-16,0-3-128 0,-3 17-256 15,3-11 64-15,2-7 16 0,0-7-1424 16,2-5-304-16,0-4-48 0,1-8-10832 0,0 0-2160 0</inkml:trace>
  <inkml:trace contextRef="#ctx0" brushRef="#br0" timeOffset="-177395.85">19399 15179 38703 0,'3'-11'3440'0,"-3"11"-2752"15,4-10-560-15,3 1-128 0,1 2 448 0,1 1 48 0,-1 1 16 0,1 2 0 16,1 1-128-16,2 2 0 0,1 2-16 0,-2 2 0 16,-1 0-96-16,-1 3-16 0,-2-1 0 0,0 3 0 15,-3 1-256-15,0 1 128 0,-4 1-128 0,-4 1 0 16,0 1 352-16,-2 1-32 0,0 0-16 0,-4 1 0 16,-3-1-128-16,0 1-32 0,2 0 0 0,0-1 0 15,0-2 96-15,2-1 16 0,-1 1 0 0,4-2 0 16,3-2 160-16,1-1 32 0,2-8 16 0,2 8 0 15,-2-8 96-15,9 7 16 0,1-2 0 0,4-1 0 16,5-2-128-16,3-1-32 0,2-1 0 0,5-1 0 0,2-1-176 0,5-1-48 16,1 1 0-16,0 0 0 0,-4-1-192 0,-2-1 0 15,-3 1 128-15,-5 0-128 0,-4-1 0 0,-4 2 0 16,-4 0 128-16,-2 1-128 0,-9 1 0 0,0 0-288 16,0 0 64-16,0 0 16 15,0 0-1216-15,0 0-240 0,0 0-64 0,0 0-12320 16,-10 5-2464-16</inkml:trace>
  <inkml:trace contextRef="#ctx0" brushRef="#br0" timeOffset="-174838.24">6071 17129 11967 0,'0'0'1072'0,"0"0"-864"0,0 0-208 0,3-6 0 16,-2-1 1408-16,1 2 256 0,-1-2 32 0,-1 7 16 15,0-8-240-15,0 3-32 0,0-2-16 0,0 7 0 16,-1-6-144-16,1 6-16 0,-2-7-16 0,2 7 0 15,-5-4-288-15,5 4-64 0,-9-3-16 0,-1 3 0 16,-1 2-240-16,-1 2-32 0,-3 3-16 0,1 2 0 16,-1 4-224-16,-1 1-48 15,0 1-16-15,0 4 0 0,1 2-176 0,3 1-128 0,-1 1 192 0,2 0-192 16,2 0 160-16,2-1-160 0,3-1 128 0,3-2-128 16,2-1 0-16,3-1 0 0,3-2 0 0,3-1 0 15,1-2 0-15,4-1 0 0,3-4 0 0,3 0 0 16,2-2 0-16,4-1 160 0,2-3 16 0,3-2 0 0,2-3 0 15,-1-1 0-15,-2-3 0 0,1-1 0 16,-2-2 80-16,1-2 0 0,0-1 16 0,0-1 0 0,-1-2-16 16,-3 1-16-16,-3-2 0 0,-1-1 0 0,-1 1 16 0,-3-3 0 15,-4-1 0-15,-2 0 0 0,-4 0 48 0,-3 2 16 32,-4 1 0-32,-2 2 0 0,-2-1 128 0,-5 1 16 0,-3 3 16 0,-4 2 0 0,-3 4-80 0,-3 3-16 15,-3 2 0-15,-3 1 0 0,-2 5-384 0,-3 1 0 16,-2 4-224-16,0 2 80 31,-1 6-432-31,0 2-64 0,-1-1-32 0,3 2 0 16,2 0-480-16,4-2-112 0,0 0-16 0,5-2 0 15,6-2-1728-15,5 0-336 0,2-2-80 0</inkml:trace>
  <inkml:trace contextRef="#ctx0" brushRef="#br0" timeOffset="-174511.12">6330 16839 20271 0,'-3'-15'1792'0,"-1"-4"-1424"16,-1-2-368-16,1 1 0 0,-3 1 1728 0,1 3 288 15,-1-1 48-15,1 3 16 0,1 1-272 0,-1 2-48 16,0 0-16-16,0 3 0 0,1 2-448 0,5 6-80 16,0 0-32-16,-8 2 0 0,8-2-640 0,-5 9-128 15,0 3-32-15,2 4 0 0,0 5-256 0,0 7-128 16,1 2 0-16,0 7 128 0,0 3 32 0,0 6 0 15,-1 2 0-15,1 4 0 0,-1 3-160 0,1 3 0 16,-2 4 0-16,1-2 128 0,0-1-128 0,1 0 0 0,-2-2 0 0,1-4 128 16,0-4-128-16,1-4 0 0,-1-3 144 0,1-4-144 15,-1-4 0-15,1-2 128 0,-2-6-128 0,1-2 0 16,-1-1 0-16,0-3 144 0,0-3-144 0,0-3 0 16,-2-3 0-16,2-2 0 0,-1-3-160 0,5-6 160 31,0 0-720-31,0 0-32 0,0 0 0 0,0 0-10864 0,0 0-2176 0</inkml:trace>
  <inkml:trace contextRef="#ctx0" brushRef="#br0" timeOffset="-171869.01">6742 17631 3679 0,'0'0'320'0,"0"0"-320"0,0 0 0 0,0 0 0 16,0 0 1344-16,0 0 208 0,0 0 48 0,7 5 0 15,-7-5-624-15,0 0-112 0,0 0-32 0,8 5 0 16,-8-5 96-16,0 0 16 0,9 3 0 0,-9-3 0 16,0 0 80-16,9 0 0 0,-9 0 16 0,8-1 0 15,-8 1-32-15,9-2-16 0,-9 2 0 0,9-2 0 16,-9 2-320-16,7-4-64 0,-7 4-16 0,0 0 0 15,6-6-160-15,-6 6-48 0,6-6 0 0,-6 6 0 16,5-7 112-16,-5 7 16 0,4-8 0 0,-4 8 0 16,3-9-64-16,-3 1-16 0,0 8 0 0,0-7 0 15,-2 1-48-15,2 6 0 0,-4-8 0 0,1 3 0 0,-1-1-64 0,-1 2-32 16,0 0 0-16,-1 1 0 0,6 3-32 0,-9-1 0 16,1 1 0-16,-1 3 0 0,-1 0 48 0,1 2 0 15,-1 3 0-15,-1 3 0 0,-2 1-144 0,0 5-32 16,0 2 0-16,-1 3 0 0,2 4-128 0,1-1 192 15,0 1-192-15,3 1 192 0,2-1-192 0,-2-3 128 16,3-1-128-16,2-1 128 0,1-1-128 0,6 0 0 16,-1-3 0-16,4 0 0 0,0-4 0 0,3-1 0 15,2-2 0-15,2-3 0 0,1-2 272 0,3-1 32 0,0-3 0 16,3-2 0-16,1-3 80 0,0-1 32 0,1-3 0 16,0-1 0-16,0-2-160 0,1-1-48 0,-1-1 0 0,0 1 0 15,-3 0-208-15,-3 1 0 0,-1 0 0 0,-2 2 0 31,-2 1-336-31,-1 1-112 0,-2 1-32 0,-2 2 0 16,-7 4-416-16,9-3-96 0,-9 3-16 0,0 0-9392 0,0 0-1888 0</inkml:trace>
  <inkml:trace contextRef="#ctx0" brushRef="#br0" timeOffset="-171224.31">7340 17077 26031 0,'0'0'1152'0,"-7"-3"240"0,2 1-1120 0,5 2-272 16,0 0 0-16,0 0 0 0,0 0 1024 0,0 0 128 16,0 0 48-16,0 0 0 0,0 0-400 0,0 0-80 15,5 7-16-15,4-2 0 0,3 0-112 0,4-2-16 16,2-1-16-16,4-1 0 0,0-1 16 0,4-1 0 16,1-1 0-16,1 1 0 0,-2-4-240 0,3 1-32 15,0-1-16-15,0 0 0 0,-4-1-160 0,0 1-128 0,-3 0 192 0,-2 0-192 16,-2 1 0-16,-3 3 0 0,-4 2-240 0,-2-1 80 31,-9 0-656-31,0 0-128 0,0 0-16 0,0 0-9664 0,0 0-1936 0</inkml:trace>
  <inkml:trace contextRef="#ctx0" brushRef="#br0" timeOffset="-171050.99">7317 17291 23039 0,'-19'0'1024'0,"8"0"192"0,0 0-960 0,1 1-256 0,3 0 0 0,7-1 0 16,0 0 2432-16,0 0 448 0,0 0 96 0,0 0 16 15,0 0-1904-15,7 6-368 0,3-2-80 0,5-1 0 0,2 0-272 0,6-2-48 16,6-1-16-16,3 0 0 0,2-4-112 0,1 0 0 16,-2-1-16-16,1-2 0 15,2-1-336-15,-1 1-64 0,-2-2-16 0,-2 1 0 16,0 0-1808-16,-1 2-384 0,-4-1-64 0</inkml:trace>
  <inkml:trace contextRef="#ctx0" brushRef="#br0" timeOffset="-170281.33">10119 16429 25791 0,'0'0'2304'0,"0"0"-1856"0,0 0-448 0,0 0 0 0,0 0 704 0,0 0 64 16,5-5 0-16,5 2 0 15,1 1-176-15,3 0-16 0,4-1-16 0,3 1 0 0,2 0 144 0,2-1 16 16,1-3 16-16,1 1 0 15,3-2-128-15,1 2-32 0,-3-1 0 0,1 2 0 0,-1-1-256 0,1 2-48 16,1 0-16-16,-3-1 0 0,0 1-256 0,-4 0 128 16,-2-1-128-16,-2 1 0 0,-1 1 0 0,-4 0 0 15,2 0-240-15,-9 0 80 32,-7 2-880-32,0 0-176 0,0 0-48 0,0 0 0 0,0 0-1808 0,0 0-352 0,-10 4-80 0</inkml:trace>
  <inkml:trace contextRef="#ctx0" brushRef="#br0" timeOffset="-170108.7">10442 16362 18191 0,'-12'-2'800'0,"4"2"176"0,-1 2-784 0,2 0-192 0,7-2 0 0,-9 4 0 16,0 1 1648-16,1 0 272 0,2 1 64 0,1 1 16 15,0 3-624-15,1 2-128 0,1 4-32 0,2 1 0 16,0 2-400-16,0 2-96 0,0 2-16 0,1 0 0 16,-1 1-256-16,1-1-48 0,1-1-16 0,0 1 0 15,-2 1-192-15,2-1-64 0,0-1 0 0,-1-1 0 16,0 1-128-16,0-4 0 0,-1-1 0 0,1-3 128 15,1-2-528 1,1-1-112-16,1-2-32 0,-3-9-9280 0,2 9-1856 0</inkml:trace>
  <inkml:trace contextRef="#ctx0" brushRef="#br0" timeOffset="-169904.64">10665 16604 29487 0,'0'0'1296'0,"0"0"288"15,0 0-1264-15,-5 5-320 0,0 3 0 0,2 2 0 0,-1 2 592 0,-1 1 64 16,1 1 16-16,0 4 0 0,-1-2-96 0,2 4-32 16,1-1 0-16,-1 1 0 0,1 1-336 0,-1-1-64 15,0-2-16-15,0 0 0 0,2-2-128 0,1 0 0 16,-1-3 0-16,1-1 128 0,1 0-128 0,0-1 0 0,-1-3 0 16,2-1 0-1,-2-7-1296-15,0 0-352 0,0 0-64 0,0 0-11888 0</inkml:trace>
  <inkml:trace contextRef="#ctx0" brushRef="#br0" timeOffset="-169543.36">10991 16424 33119 0,'-3'-14'1472'15,"1"5"288"-15,-1 1-1408 0,2 1-352 0,0-1 0 0,1 8 0 16,0 0 672-16,0 0 64 0,0 0 16 0,0 0 0 0,0 0-288 0,0 0-48 16,0 0-16-16,-8 4 0 0,1 5-240 0,0 4-160 15,-1 5 192-15,1 3-192 0,-1 1 144 0,0 2-144 16,1 3 0-16,0-1 144 0,0 0-144 0,2 2 0 16,2 0 144-16,-1 0-144 0,2-3 0 0,1-1 0 15,0-2 0-15,1-1 128 0,2-1-128 0,1-3 0 16,2-3 0-16,-1-3 0 0,2-1 352 0,-1-1 48 15,2-4 16-15,-1 1 0 0,2-2 128 0,2-2 32 0,-1-3 0 16,1 0 0-16,1 1-80 0,0-3-16 0,1-3 0 0,1 2 0 16,2-1-224-16,0 0-32 0,-1-3-16 0,1 1 0 15,0 1-208-15,-2 1 0 0,-1-1 0 0,0 2 0 32,-1 3-480-32,0-2-144 0,-1 0-16 0,-1 2-16 15,-9 1-2352-15,10 1-448 0,0-1-112 0</inkml:trace>
  <inkml:trace contextRef="#ctx0" brushRef="#br0" timeOffset="-169322.68">11396 16617 28559 0,'-2'-7'2544'0,"2"7"-2032"0,0 0-512 0,-3-8 0 16,3 8 1728-16,-1-6 256 0,1 6 64 0,0 0 0 15,0 0-528-15,0 0-112 0,0 0 0 0,0 0-16 0,0 0-944 16,-2 12-176-16,0 2-32 0,0 3-16 0,-2 1 48 0,2 3 16 15,-1 1 0-15,0 0 0 0,-2 3-32 0,3-1-16 16,-3 0 0-16,0-1 0 0,1 0-240 0,-1-1 0 16,2-1 0-16,1 0-160 15,0-2-928-15,1 0-176 0,1-2-32 0,0-2-10784 16,1-1-2144-16</inkml:trace>
  <inkml:trace contextRef="#ctx0" brushRef="#br0" timeOffset="-168803.61">9913 17270 22111 0,'-10'-6'976'0,"10"6"208"0,-5-6-944 0,-1 1-240 15,1 0 0-15,5 5 0 0,0 0 1968 0,0 0 336 16,0 0 80-16,0 0 16 0,0 0-1504 0,0 0-288 16,11-3-64-16,4 1-16 15,4 1-80-15,6 1-32 0,6 0 0 0,8 0 0 0,10 0 176 0,4-2 48 0,4-1 0 0,4 0 0 16,3-3-224-16,7 2-32 0,3 0-16 0,8-1 0 16,2 0-128-16,6-1-32 0,-4 1 0 0,7 0 0 15,4 4-16-15,-2-1 0 0,-5-1 0 0,0 0 0 16,1 2-192-16,-3 0 176 0,-3 0-176 0,-7 0 160 15,-6-1-160-15,-4 1 0 0,-6 1 0 0,-3-1 128 16,-4 0 0-16,-7-1-128 0,-6 1 192 0,-8-1-64 16,-8 0-128-16,-4 0 0 0,-5 0-192 0,-6 0 192 31,-11 2-624-31,0 0 0 0,0 0 0 0,0 0 0 16,-10-2-1856-16,-7 2-368 0,-5 2-80 0</inkml:trace>
  <inkml:trace contextRef="#ctx0" brushRef="#br0" timeOffset="-168254">11022 17550 25791 0,'-6'-8'2304'0,"-1"0"-1856"15,-1 0-448-15,0 3 0 0,1-1 896 0,-2 2 64 16,0 0 32-16,-3 1 0 0,-1 2-592 0,-3 4-112 16,0 1-32-16,-1 4 0 0,0 2 0 0,-3 3 0 0,-3 1 0 15,-2 3 0-15,2 0 16 0,1 4 0 0,3 4 0 0,-2 1 0 16,-1 0-64-16,1 2-16 0,2-2 0 0,0-1 0 16,4-1-64-16,3 1-128 0,3-2 176 0,5 0-176 15,3 1 144-15,2-3-144 0,4-1 0 0,4-3 144 16,2 0 160-16,4-2 16 0,5-3 16 0,1-1 0 15,0-2 112-15,2-3 0 0,2-3 16 0,3-2 0 16,-1-2-112-16,3-2-32 16,0-4 0-16,0-1 0 0,-2-2-128 0,0-2-48 0,-4-2 0 0,0-2 0 15,-1-3-144-15,-3-1 0 0,-5 0 0 0,-4 2 0 0,-3-1-224 0,-5 3 80 16,-2 0 16-16,-2 2 0 0,-3 0 128 0,-3 5 176 16,-1 1-48-16,-2 2 0 0,-1 2 224 0,-1 2 32 15,-3 0 16-15,1 3 0 0,1 1-144 0,0 3-16 16,-1 3-16-16,2 2 0 0,1 2-224 0,0 3 0 15,0 2 0-15,2 2 0 0,3 2 0 0,-2 3 0 16,3 2 0-16,1 2 0 0,1-2 0 0,2-1 0 16,1 0 0-16,1-2 0 0,0-1 0 0,1 0 0 15,0-1 0-15,1-3 0 0,-1-1 0 0,0-2 0 16,-1 1 0-16,0-3 0 0,-1-1 0 0,0-1 0 16,0-1 128-16,0-10-128 0,0 10 0 0,0-10-160 0,0 0 32 15,0 0 0 1,0 0-1536-16,0 0-320 0,0 0-48 0</inkml:trace>
  <inkml:trace contextRef="#ctx0" brushRef="#br0" timeOffset="-167735.59">11217 17666 38591 0,'0'0'1712'0,"0"0"336"0,0 0-1632 0,0 0-416 16,0 0 0-16,0 0 0 0,0 0-160 0,0 0-112 0,0 0-32 0,0 0 0 15,8 1 128-15,2 3 32 0,2-1 0 0,4 0 0 16,0-1 144-16,4 1 0 0,2-1 0 0,2 0 0 0,2 0 0 0,1-1 0 16,2-1 0-16,-1-1 128 0,1 0-128 0,-2 0 0 15,1-1 0-15,-3-2 128 16,-3 0-480-16,-3 1-96 0,-4-2 0 0,-3 1-16 15,-3 0-288-15,-9 4-48 0,5-6-16 0,-5 6 0 32,0 0 48-32,-4-8 0 0,-1 2 0 0,-4 0 0 0,-6 2-448 0,-1 1-64 0,-1 1-32 0,-1 2 0 15,-1 2 688-15,1 0 144 0,-2 0 32 0,2 1 0 0,1 1 768 0,1 0 144 16,2 1 48-16,2 2 0 0,0 1 320 0,2 1 64 0,0 3 0 16,1 0 16-16,1-1-240 0,2 2-48 0,-1 1-16 0,2 3 0 15,0-1 32-15,2 2 16 0,0 1 0 0,0-1 0 16,1 1-32-16,2 2-16 0,0 0 0 0,2 0 0 15,1 1 32-15,0-1 16 0,0-1 0 0,1-1 0 16,-1-2-144-16,0-1-48 16,0-2 0-16,1 0 0 0,-2-2-272 0,-1-1-64 0,-1-1-128 0,0-10 192 15,0 8-16-15,0-8-16 0,0 0 0 0,-4 8 0 16,4-8 80-16,-9 5 16 0,-1-3 0 0,0-2 0 16,-2-1-16-16,0 0 0 0,-1-2 0 0,-2 1 0 15,0-1-240-15,1 0 0 16,-4-1 0-16,5 2 0 0,-3-1-384 15,4-1-160-15,2 1-32 0,2 1-16 0,0-1-2416 0,2-1-464 16</inkml:trace>
  <inkml:trace contextRef="#ctx0" brushRef="#br0" timeOffset="-167531.02">11736 17937 36735 0,'0'0'1632'0,"0"0"336"0,0 0-1584 0,0 0-384 16,3 9 0-16,-3-1 0 0,-2 1 864 0,-1 1 96 15,-1 1 0-15,0 1 16 0,-3 0-320 0,0 1-64 16,-1 1-16-16,0-1 0 0,0 0-352 0,1 1-80 0,-2 0-16 0,1 0 0 16,1 0-128-16,0 0 0 0,0 0 0 15,2-1-176 1,-2 0 176-16,4-1-160 0,-1-1 160 0,0 0-160 31,1-1-1504-31,2-1-320 0,1-9-48 0</inkml:trace>
  <inkml:trace contextRef="#ctx0" brushRef="#br0" timeOffset="-167072.62">12862 16619 20271 0,'-10'-12'896'0,"10"12"192"16,-4-8-880-16,4 8-208 0,0 0 0 0,0 0 0 0,0 0 2800 0,0 0 512 0,0 0 96 0,0 0 32 16,-6 7-1872-16,2 3-368 0,0 3-80 0,0 4-16 15,2 4-464-15,-1 4-80 0,1 2-32 0,-1 3 0 16,0 1-176-16,2 0-32 0,-1-1-16 0,0 0 0 15,-1-2-160-15,2 1-16 0,-2 0-128 0,1 0 192 0,-2-1-192 0,2-1 0 16,-1 1 128-16,0-3-128 0,-2-3 0 0,3-1 0 16,-2-1-144-16,-1-4 144 31,1-1-1696-31,-1-4-240 0,0-3-48 0,5-8-13744 0</inkml:trace>
  <inkml:trace contextRef="#ctx0" brushRef="#br0" timeOffset="-166866.9">12605 16995 40543 0,'-11'-8'1792'0,"11"8"384"0,-5-5-1744 0,5 5-432 0,0 0 0 0,0 0 0 31,7-4-448-31,3 0-192 0,3 2-16 0,5 0-16 0,3 0 672 0,4-2 128 0,5 2 16 0,4 0 16 16,3 1 16-16,4 0 0 0,-1-1 0 0,0 0 0 15,-3 0-176-15,1-1 0 0,-3-1 0 0,-2-1 0 31,-1 1-816-31,0 0-80 0,-4 0-32 0,0 1 0 16,-3-1-1568-16,-4 2-304 0,-4 0-64 0,-5 0-10192 0</inkml:trace>
  <inkml:trace contextRef="#ctx0" brushRef="#br0" timeOffset="-165703.73">14701 16392 28559 0,'-15'-5'1264'0,"8"3"272"0,7 2-1232 0,0 0-304 0,0 0 0 0,0 0 0 15,0 0 480-15,0 0 32 0,0 0 16 0,0 0 0 16,12 5-160-16,5-2-48 16,2-1 0-16,5-1 0 0,3-1-32 0,2-3-16 0,1-1 0 0,3 1 0 15,2-1 112-15,1 0 0 0,2 0 16 0,0-1 0 16,-1 2-32-16,0 0-16 0,-4-2 0 0,-4 1 0 16,-2-3-352-16,-4 2 0 0,-3-1-160 0,-5 1 160 31,-4-1-528-31,-4 2 0 0,-7 4 0 0,0 0 0 15,0-9-592-15,0 9-112 16,-8-5-32-16,-3 0 0 0,-4 2-352 0,-2 1-80 0,0 1-16 0,-3 1 0 0,-1 0 448 0,1-2 96 16,2 2 16-16,2 0 0 0,-1-1 960 0,2 1 192 0,3 0 0 0,0 0 128 0,1 0 1296 0,1 3 272 15,1-1 48-15,-1 2 16 0,1 4 864 16,1 2 192-16,0 2 16 0,0 2 16 0,1 4-2336 0,1 2-512 16,2 3 0-16,-1 1 0 0,0 2 368 0,1 2 160 31,2 0 48-31,1 1 0 0,-1-3-240 0,2 2-32 0,1 0-16 0,3 1 0 0,-2 0-160 0,0-2-128 15,1-2 144-15,-2 0-144 0,-2-2 0 0,1-1 0 16,1-2 0-16,0-3 0 16,-3 0-1360-16,1-3-368 0,-1-1-80 0,1-3-8400 0,1-10-1680 15</inkml:trace>
  <inkml:trace contextRef="#ctx0" brushRef="#br0" timeOffset="-165419.47">15166 16703 28559 0,'0'-8'2544'0,"1"0"-2032"0,-1 8-512 0,4-8 0 16,0 2 1344-16,3-1 160 0,1 4 32 0,1 1 16 15,-9 2-704-15,11 0-144 0,0 2-16 0,1 2-16 16,-1 2-416-16,-1 0-64 0,-1 2-32 0,-3 2 0 16,-2 1-160-16,1 1 160 0,-3 2-160 0,-2 2 160 15,-1 0-160-15,0 1 192 0,-4-3-192 0,1 3 192 16,-6-1-192-16,0 0 0 0,-1-2 144 0,1-1-144 15,0-1 128-15,0-1-128 0,2-3 128 0,1-2-128 0,7-6 144 16,-4 7-144-16,4-7 192 0,0 0-192 16,0 0 320-16,0 0-64 0,10 4 0 0,3-2 0 0,4-4 0 0,1 0-16 15,1-3 0-15,2-2 0 0,-2-2-240 0,3 2 0 16,3-1 0-16,-1 0-160 16,-1-1-848-16,1 2-160 0,0-1-48 0,0 0-9920 15,0 0-2000-15</inkml:trace>
  <inkml:trace contextRef="#ctx0" brushRef="#br0" timeOffset="-164872.2">15730 16408 22575 0,'-11'-6'992'0,"11"6"224"0,-8-4-976 0,2-1-240 15,0 1 0-15,6 4 0 0,0 0 1312 0,0 0 224 16,0 0 32-16,0 0 16 0,0 0-368 0,11-5-64 15,1-1 0-15,2 3-16 0,2-1-176 0,1 2-16 16,2 0-16-16,2 1 0 0,-1 0-400 0,1 1-80 16,-1 0 0-16,-2 0-16 0,-1 0-432 0,-3 1 0 15,-2 0 0-15,-2 0 0 0,-1-2 0 0,-9 1 0 16,0 0 0-16,10 1 0 0,-10-1 0 0,0 0 0 0,0 0-128 0,0 0 128 16,0 0 0-16,0 0 0 0,0 0 0 0,0 0 0 15,0 0 0-15,0 0 0 0,-8 1 0 0,8-1 0 16,-9-1 0-16,2 0 0 0,0-1 0 0,-2 0 0 15,3-1 0-15,-1 0 128 16,0-1-128-16,1 0 0 0,-1 1 0 0,1 0 0 0,-2-2-144 0,2 2 144 31,6 3-448-31,-7-4 32 0,-1-1 0 0,0 2 0 16,1 0-96-16,7 3 0 0,-8-2-16 0,8 2 0 0,-8-3 96 0,8 3 32 0,0 0 0 0,0 0 0 16,-9 3 144-16,9-3 48 0,0 0 0 0,0 0 0 15,-7 4-304-15,7-4-48 16,0 0-16-16,-5 5 0 0,5-5-704 15,0 0-128-15,0 0-48 0,0 0-10096 0</inkml:trace>
  <inkml:trace contextRef="#ctx0" brushRef="#br0" timeOffset="-164411.22">15750 16190 17503 0,'0'0'768'0,"1"-8"176"0,-1-2-752 0,0 3-192 0,0-1 0 0,0 8 0 16,1-9 1600-16,0 1 272 0,-1 8 64 0,0-8 16 16,0 0-160-16,0 8-16 15,0-8-16-15,0 8 0 0,0 0-496 0,0 0-112 0,0 0 0 0,0 0-16 16,0 0-464-16,0 0-96 0,-2 11 0 0,0 2-16 15,-2 5-336-15,1 1-64 0,0 3-16 0,-2 3 0 16,0 1-16-16,0 4 0 0,2 3 0 0,0 0 0 16,-2 0-128-16,2-1 0 0,0-1 144 0,-1-3-144 15,1-1 0-15,2-1 0 0,1 0 0 0,0-3 128 16,0-2-128-16,1-3 0 0,0-1 0 0,1-3 128 16,2-3 144-16,0-2 48 0,2-4 0 0,-6-5 0 0,8 5 240 0,2-4 48 15,1-2 16-15,1-1 0 0,2-5-48 0,2-2-16 16,3-4 0-16,2 1 0 0,1 0-256 0,2-1-48 15,1-3-16-15,1 2 0 0,-3-2-80 0,0 5-16 16,0 2 0-16,-2 1 0 0,-3 2-144 0,-1 3-144 16,-4 2 144-16,-3 1-208 0,-10 0 32 0,10 3 16 15,-10-3 0-15,8 7 0 16,-8-7-256-16,5 9-48 0,-5-9-16 0,5 11 0 16,-2-1-1280-16,-1-1-256 0,-2-9-48 0,1 11-9248 15,0-2-1840-15</inkml:trace>
  <inkml:trace contextRef="#ctx0" brushRef="#br0" timeOffset="-163985.98">16156 16672 11055 0,'0'0'976'0,"0"0"-784"0,0 0-192 0,0 0 0 15,-7-7 3264-15,7 7 624 0,-6-5 112 0,6 5 32 0,0 0-1952 0,-2-8-384 16,2 8-80-16,2-8-16 0,3 1-576 0,0-1-112 16,1-1-16-16,2 2-16 0,0 1-176 0,2-1-16 15,1 1-16-15,1 0 0 0,3 1-176 0,-3-1-48 16,0 2 0-16,0-1 0 0,1 2 0 0,-1 2-16 31,-1 3 0-31,-2 1 0 0,-9-3-128 0,9 7-32 0,-3 0 0 0,-1 0 0 0,-2 2-272 0,-2 2 160 16,-2 3-160-16,0 2 128 0,-3-1-128 0,-1 3 0 15,0-1 0-15,-3 0 128 0,-2 1-128 0,1-1 0 16,1 0 144-16,-1-1-144 0,0-2 0 0,1-1 128 16,4-4-128-16,-1 0 0 0,5-9 0 0,-3 7 0 0,3-7 0 15,0 0 0-15,0 0 128 0,0 0-128 16,0 0 160-16,10 3-160 0,0-1 192 0,3-3-64 0,3-1-128 0,1 0 192 16,4-3-192-16,0-1 128 0,2-1-128 0,2 0 0 15,2-1-160-15,1 1-128 0,1 1-32 0,-2-1 0 31,0 0-1664-31,-2 3-320 0,-2 0-80 0,-2 0-13616 0</inkml:trace>
  <inkml:trace contextRef="#ctx0" brushRef="#br0" timeOffset="-163467.58">14662 17156 24879 0,'-20'-5'1088'0,"8"3"256"0,-1 0-1088 0,-1 0-256 0,1 1 0 0,2 1 0 15,0 0 1024-15,4 1 160 0,7-1 32 0,0 0 0 16,0 0-224-16,0 0-32 0,0 0-16 0,9 3 0 31,5 0-432-31,5-2-64 0,7-1-32 0,8-1 0 16,10-2 144-16,3-1 16 0,4-1 16 0,4 0 0 0,6-1-16 0,9 0-16 0,7-1 0 0,-1 0 0 15,2 0-144-15,4 0-32 16,5 2 0-16,5-1 0 16,4 2-176-16,2-1-32 0,2 0-16 0,5 0 0 15,5 2-32-15,-3 1-128 0,-3-1 192 0,1 0-64 0,2 2-128 16,-8 0 0-16,-8 0 144 0,-6 1-144 0,-6-1 0 16,-5 1 0-16,-5-1 0 0,-6 1 128 0,-9-1-128 0,-8 0 0 15,-8 1 0-15,-7 0 0 16,-4-1-336-16,-6 1-96 0,-7-1-16 0,-5 2 0 15,-9-1-448-15,0 0-112 0,0 0-16 0,-9 1 0 16,-5 0-400-16,-4 0-96 0,-3 1-16 0,-3 1-12736 0</inkml:trace>
  <inkml:trace contextRef="#ctx0" brushRef="#br0" timeOffset="-162318.46">15766 17470 21183 0,'0'0'944'0,"2"-6"192"0,2-3-912 0,-1 1-224 0,0 1 0 0,-3 7 0 15,4-8 240-15,-4 8 0 0,4-8 0 0,-4 8 0 16,2-6-80-16,-2 6-16 0,0 0 0 0,0 0 0 16,0 0 208-16,0 0 32 0,0 0 16 0,0 0 0 15,0 0 128-15,0 0 32 0,0 0 0 0,0 0 0 0,0 0-272 0,0 0-48 16,0 0-16-16,0 0 0 0,0 0-96 0,0 0-128 15,0 0 176-15,0 0-176 0,0 0 128 0,0 0-128 16,0 0 0-16,0 0 0 0,0 0 0 0,7 6 0 16,-7-6 128-16,0 0-128 0,0 0 0 0,7 5 0 15,-7-5 128-15,9 2-128 0,-9-2 0 0,0 0 128 16,10-1-128-16,-10 1 0 0,0 0 256 0,10-3-64 16,-10 3-16-16,0 0 0 0,0 0 64 0,0 0 16 0,7-4 0 15,-7 4 0-15,0 0-32 0,4-5 0 0,-4 5 0 0,0 0 0 16,2-7-32-16,-2 7-16 0,0 0 0 0,2-8 0 15,-2 8 832-15,0 0 160 0,0-7 48 0,0 7 0 32,-1-8-1648-32,1 8-320 0,-4-7-64 0,4 7-16 0,-6-5 832 0,6 5 128 0,-7-4 32 0,-1 1 16 15,0 1 80-15,0 2 32 0,-3 1 0 0,-2 2 0 16,-2 3 0-16,-3 2 0 0,-1 1 0 0,-6 4 0 16,-1 1-144-16,0 3-16 0,-3 5-128 15,2 4 192-15,-1 1-192 0,4 3 0 0,2 0 0 0,3-1 0 16,2 2 0-16,3-2 0 0,4-2 0 0,4-1 0 15,1-2 0-15,4 0-128 0,4-2 128 0,1-1-160 0,3-4 160 16,2 0 0-16,4-3 0 0,1-2 0 0,2-1 0 0,4-1 0 16,3-3 0-16,0-3 0 0,2 0 0 0,-1-2 224 15,1-3-32-15,-1-3 0 0,-2 0-64 0,-3-3-128 16,-3 1 176-16,-1-3-176 0,-2-1 0 0,-3-1 0 16,0-1-192-16,-1-1 48 0,-4-3-16 0,-2 1 0 15,0 0 0-15,-3 0 0 0,-3 3 160 0,1 1-208 16,-2 2 80-16,-1 2 128 0,1 0-128 0,4 7 128 15,-8-3 0-15,1 1 0 0,0 0 0 0,-2 5 0 16,1 0 0-16,3 2 0 0,-1 0 0 0,6-5 0 16,-6 6 0-16,1 1 128 0,3 1-128 0,0-1 0 0,1 2 0 0,0 0 0 15,-1 0 0-15,2 1 0 0,2 0 176 16,0 2-176-16,0 1 320 0,3 2-16 0,-3 3-16 16,0 3 0-16,0 2 144 0,0 0 16 0,1 0 16 0,-1 0 0 15,0-2-128-15,0 0-16 16,0-1-16-16,1-1 0 0,-1-1-160 0,0 1-16 0,0 0-128 0,0-2 192 15,1-1-192-15,0-3 128 0,-2 0-128 0,1-2 0 16,-1-1 0-16,-1-10 0 0,0 0 0 0,4 10 0 31,-4-10-656-31,0 0-80 0,0 0-16 0,0 0 0 16,0 0-2720-16,7-3-560 0</inkml:trace>
  <inkml:trace contextRef="#ctx0" brushRef="#br0" timeOffset="-161767.39">16014 17534 34095 0,'0'0'3024'0,"0"0"-2416"0,0 0-480 0,5-5-128 0,-5 5 0 0,11-5-208 16,2 2 48-16,3 0 16 0,0 0 144 0,5 1 0 15,4 0-144-15,1 0 144 0,-1-1 128 0,3 0 112 16,0 2 16-16,3 0 0 0,-2 0 64 0,0 0 32 0,0 0 0 16,-2 1 0-16,1 0-160 0,-3 0-48 0,-2-1 0 0,-1 1 0 15,-2-1-144-15,-3 1-144 0,-3-1 144 0,-5-1-208 32,-9 2-384-32,0 0-80 0,0 0-16 0,0 0 0 15,0 0-272-15,-1-8-64 0,-4-1-16 0,-1 2 0 16,-3 1-128-16,-1 0-32 0,-2 1 0 0,0 0 0 15,-2 2 624-15,0 1 128 0,0 0 32 0,-2 2 0 0,1 2 1056 0,0 2 224 0,-2 2 32 0,1 2 16 16,-1 3 16-16,2 4 0 0,-1 0 0 0,2 3 0 16,2 0-352-16,1 2-64 15,1-1 0-15,1 3-16 0,2 1-144 0,3 0-32 0,1 0 0 0,1 1 0 0,0-2 80 16,2 0 16-16,-2 0 0 0,2-1 0 16,0 0 96-16,0-1 0 0,2-1 16 0,-2-2 0 0,-2 0-160 15,1-1-48-15,0-1 0 0,0-2 0 0,1-1-160 0,-2-2-32 16,2-10-128-16,-2 9 192 0,2-9-32 0,-4 7-16 15,4-7 0-15,0 0 0 0,0 0 144 16,0 0 32-16,0 0 0 0,-7 4 0 0,7-4 32 0,-9-3 16 16,1 1 0-16,-1-1 0 0,-3-1-176 0,-1-1-16 15,-1-1-16-15,-4 0 0 0,-2 1-400 0,-2 0-80 16,-1 1 0-16,0 0-16 16,2 2-496-16,2 1-112 0,0 0-16 0,3 0 0 15,3 1-1856-15,2 1-384 0,1-1-80 0</inkml:trace>
  <inkml:trace contextRef="#ctx0" brushRef="#br0" timeOffset="-161421.83">16439 17829 28559 0,'0'0'2544'0,"9"-4"-2032"0,-1-1-512 0,1 1 0 16,-1 0 1008-16,1 1 96 15,0 0 32-15,0 1 0 0,-1-1-48 0,0 1 0 0,0 1 0 0,0 1 0 16,1 2-416-16,-9-2-96 0,0 0 0 0,6 5-16 15,-6-5-64-15,5 7-16 0,-4 1 0 0,-2 1 0 16,-3 0-112-16,-1 2-32 0,-3-1 0 0,-1 1 0 0,-4 0-128 0,0 3-16 16,-1 1-16-16,0 1 0 0,2-1-176 15,1 1 192-15,1-2-192 0,3-1 192 16,1-1 64-16,2-2 0 0,2 0 16 0,2-10 0 0,2 10 208 0,-2-10 32 16,4 9 16-16,-4-9 0 0,8 5 64 0,-8-5 16 15,11 2 0-15,2-3 0 0,2-2-192 0,3-3-32 16,1 0-16-16,2-2 0 0,0-3-144 0,2 0-32 15,1-1 0-15,-2 1 0 0,-1 0-192 0,-3-1 0 16,0-1 128-16,0 2-128 0,-2 1 0 0,0 1 0 16,-2 1 0-16,-2 3 0 31,-1-1-336-31,-2 2-64 0,-2 0-16 0,-7 4 0 0,7-5-1760 0,-7 5-336 0,0 0-80 0,0 0-10112 31,0 0-2016-31</inkml:trace>
  <inkml:trace contextRef="#ctx0" brushRef="#br0" timeOffset="-31618.67">19766 3218 8287 0,'0'0'736'0,"0"0"-592"16,-6-8-144-16,2 0 0 0,1 0 336 0,-1 2 48 0,4 6 0 0,-2-9 0 15,-1 0 192-15,-1 0 64 0,0 1 0 0,0-1 0 16,-2 0 32-16,1 0 16 0,-2 2 0 0,0 0 0 15,0 1 0-15,-1 0 0 0,-1-1 0 0,0 2 0 16,1 1-192-16,-1 1-48 0,1 0 0 0,0 1 0 16,2 1-144-16,-1 1-48 0,0 1 0 0,7-1 0 15,-8 8-256-15,0 3 0 0,0 2 128 0,1 1-128 16,-1 0 0-16,1 6 0 0,0 4 128 0,-1 4-128 16,-1 2 144-16,2 3-16 0,-2 0-128 0,1 6 192 15,-1 3-192-15,2 4 0 0,-1 3 0 0,-1 4 0 16,1 1 0-16,2 1 0 0,-2 0 0 0,0 3 0 0,1 4 0 0,0 2 0 15,2 2 0-15,-1 3 0 0,1 2 0 0,1 1 224 16,3 2-64-16,-1 2-16 0,0 3 144 0,1 3 32 16,1 1 0-16,0 2 0 0,0 0-112 0,2 1-16 15,1-1 0-15,0-5 0 0,2-4-192 0,0 0 128 16,1-1-128-16,0-1 0 0,2-5 144 0,-1-4-144 16,-2-5 128-16,2-1-128 0,-2-1 160 0,2-4-160 15,-2-3 192-15,1-2-192 0,1-4 128 0,-2-2-128 16,-1-5 0-16,1-1 0 0,-3-4 0 0,1-5 0 15,1-2 0-15,-2-2-6896 0,-1-1-1328 16</inkml:trace>
  <inkml:trace contextRef="#ctx0" brushRef="#br0" timeOffset="-30704.52">19626 3363 12895 0,'0'0'1152'0,"6"-6"-928"0,-1 0-224 0,4 0 0 16,3 2 1952-16,4-1 352 0,4 1 64 0,4 0 0 15,5 0-2048-15,3 0-320 16,0-3-240-16,4 0 48 0,3-2 192 0,6 0 0 0,2-1 0 16,9 0-144-16,6-1 144 0,-1 0 0 0,0-1 0 0,2 0 0 15,0-1 0-15,8 2 0 0,7 0 0 0,-3 1 0 16,-2-2 0-16,0 0 0 0,0 0 0 0,1 2 0 16,9 2 0-16,-2-2 0 0,-1-1 0 0,-1-1 0 15,1 0 0-15,5 2 0 0,5 1 0 0,-4 0 0 0,-4-1 0 16,0 2 0-16,-1-1 0 0,4 1 0 0,4 2 0 0,-4-2 0 15,-6 0 0-15,1 2 0 0,3 1 0 0,-2 0 0 16,0-1 0-16,-5 2 0 0,-4 0 0 0,-1 2 0 16,2 0 0-16,-1 0 0 0,1-1 0 0,-5-1 0 15,-8 0 0-15,-2-1 0 0,-1 1 0 0,1 1 0 16,1-2 0-16,0 2 0 0,-1 0 0 0,-3-1 0 16,-5 1 0-16,-3 1 0 0,1 0 0 0,0 0 0 15,-2-1 0-15,1 1 0 16,2 2 128-16,-3 0-128 0,-4-1 128 0,-6 1-128 0,-5 0 0 0,-4 0 128 0,-3 0-128 0,-2 1 0 15,-5-1 0-15,-1 1 128 0,-3 0-128 0,-3 2 0 16,-10-3 336-16,0 0 0 0,0 0 0 0,7 5 0 16,-7-5 288-16,6 8 48 0,-6-8 16 0,3 11 0 15,-1 0-288-15,-1 2-48 0,1 2-16 0,-4 3 0 16,1 0-144-16,1 2-48 0,1 5 0 0,1 1 0 16,-2 3-144-16,0 3 0 0,-2 2 144 0,1 3-144 15,0 0 128-15,0 3-128 0,-1 0 128 0,0 3-128 16,1 2 128-16,0 3-128 0,1 4 160 0,-3 3-160 15,2 2 192-15,1 1-64 0,1 2-128 0,-1 2 192 16,0 4-64-16,3 4-128 0,-2-1 176 0,1 1-176 16,1 0 240-16,0 0-64 0,2 2-16 0,1-1 0 15,1 1-160-15,2-3 128 16,-1-1-128-16,0 0 128 0,3 0 32 0,-1 2 0 0,-1-5 0 0,1-2 0 0,1 0 64 0,-1-5 16 16,-1-4 0-16,-1-2 0 0,0-1-48 0,0-2 0 15,0-3 0-15,-3-3 0 0,1-4-64 0,-2-3 0 16,-1-1-128-16,-2-2 192 0,-1-3-192 0,-1-4 176 15,-1-4-176-15,-2-1 160 0,-4-1-160 0,-1-1 0 16,0-3 0-16,-3 0 0 16,-3-2-1888-16,-3-2-304 0,-4 0-64 0</inkml:trace>
  <inkml:trace contextRef="#ctx0" brushRef="#br0" timeOffset="-29776.82">19479 5997 19583 0,'0'0'864'0,"0"0"176"0,0 0-832 0,0 0-208 0,0 0 0 0,0 0 0 15,0 0 0-15,0 0 0 0,0 0 0 0,-1 10 0 16,1-10 0-16,0 0 0 0,4 8-128 0,3 1 128 16,2-3 0-16,2 1 0 0,2-2 0 0,1 0 144 15,2-1 160-15,2 1 16 0,1-1 16 0,3 1 0 16,1-1-80-16,3-1-32 0,3 0 0 0,3 0 0 0,0-1-80 0,-1 0-16 15,-1 1 0-15,2-2 0 16,2-2 0-16,4 1-128 0,2-1 192 0,4 1-64 0,4-1-128 0,4 1 0 16,3-1 0-16,-3 0 0 0,-5 0 0 0,2 0 0 15,1 0 0-15,4-1 0 0,4 0 0 0,2 0 0 16,5 1 0-16,-3 0 0 0,-7-1 0 0,1-1 0 16,2 0 0-16,1 1 0 0,4 1 0 0,2 0 0 15,1 0 0-15,-2 0 0 0,-3-2 0 0,2 0 0 16,2-1 0-16,4 1 0 0,4 1 0 0,-3 2 0 0,-7-2 0 15,1 0 0-15,1 0 0 0,3-1 0 0,3 0 0 0,0 1 0 16,-2-1 128-16,0 0 0 0,-4 1 0 0,5-1 0 16,3 0 96-16,1-2 16 0,0 1 0 0,-2 1 0 15,-5-1-80-15,2 1-16 0,4 0 0 0,3-2 0 16,1-1-144-16,-1 0 128 0,-7 0-128 0,2 0 128 16,1-1-128-16,5 2 0 0,1-2 0 0,-2 2 128 15,-6 2-128-15,0-3 0 0,3-2 0 0,-2 2 128 16,2 0-128-16,-6 2 0 0,-7-3 0 0,-1 1 0 15,-8 0 0-15,0 2 160 0,-4 0-160 0,-1 1 160 16,-4 0 112-16,-3 0 32 0,-4 0 0 0,-3 1 0 16,-6 0 160-16,-5 0 48 0,-5 0 0 0,-3 0 0 15,-4 1 128-15,-9 1 48 0,6-2 0 0,-6 2 0 16,0 0-176-16,0 0-16 0,7-2-16 0,-7 2 0 0,0 0-320 16,7-1-160-16,-7 1 160 0,7-2-160 15,-7 2-480-15,0 0-192 0,9-3-32 0,-3 0-13024 16</inkml:trace>
  <inkml:trace contextRef="#ctx0" brushRef="#br0" timeOffset="-27964.33">18401 230 9839 0,'0'0'432'0,"0"0"96"0,4-9-528 0,0 1 0 0,-2 1 0 0,-2 7 0 16,4-9 128-16,-2 5-128 0,0-1 0 0,1 1 0 16,-1-1 384-16,0 2-16 0,0-1-16 0,0-1 0 15,1 1 352-15,-3 4 64 0,3-9 0 0,-3 9 16 16,2-8-32-16,-2 8-16 0,0 0 0 0,2-7 0 16,-2 7-96-16,0 0-32 0,0 0 0 0,0 0 0 15,0 0-96-15,0 0 0 0,0 0-16 0,0 0 0 16,0 0-304-16,0 0-48 0,0 0-16 0,0 0 0 15,7 6-128-15,-4-1 128 0,0 1-128 0,1 3 128 16,-2 3-128-16,0 4 0 0,0 2 0 0,2 3 128 0,-2 2-128 16,2 25 128-16,0-2-128 0,-3-1 128 0,1-4-128 0,-2 0 0 15,0 2 0-15,0-17 128 0,1 5-128 0,0 8 0 16,0 3 0-16,0 3 0 0,0 3 0 0,0 3 0 16,-1 2 0-16,2 50 0 0,-1-15 0 0,-1-7 0 15,0-5 0-15,0-2 0 0,-1-4 0 0,1 0 0 16,-2-3 0-16,1 1 0 0,1 1 0 0,1-2 0 15,-1-1 0-15,2-1 0 0,-1-3 0 0,0-2 0 16,1-3 0-16,-2 0 128 0,1 0-128 0,-1 0 0 16,0-2 0-16,0-2 0 0,-1 0 0 0,1-4 0 0,0-3 0 15,0 0 128-15,-2-1 16 0,1-4 0 16,0-2 0-16,-1-1 0 0,0-1 176 0,-1-3 48 0,0-2 0 0,2-4 0 16,-3-3 16-16,2-2 0 0,-1-1 0 0,1-4 0 15,-1 1-80-15,1-1-16 0,-1-3 0 0,1-1 0 16,-2-3 48-16,3 0 16 0,1-11 0 0,0 12 0 15,0-2-224-15,0-10-128 0,-2 10 160 0,2-10-160 16,0 0 0-16,0 0 0 0,0 0-176 0,0 0 176 31,0 0-912-31,0 0-64 0,0 0-16 0</inkml:trace>
  <inkml:trace contextRef="#ctx0" brushRef="#br0" timeOffset="-26578.13">18419 2984 6447 0,'0'0'576'0,"-5"-6"-576"0,-2-1 0 0,3 2 0 0,4 5 3104 0,-5-6 512 0,3 1 96 0,2 5 32 0,0 0-2896 0,0 0-576 16,0 0-112-16,6-7-32 0,1 2-128 0,1 0 0 15,1 1 0-15,0 0 0 0,0 3 0 0,0 0 0 16,1 0 0-16,4-1 0 0,-3 0 0 0,1 0 0 16,0-1 0-16,2 2 0 0,1 0 0 0,2 0 0 15,-3-1 0-15,3 0 0 0,0-1 0 0,2 1 0 16,0 0 0-16,2 0 0 0,0 0 0 0,2-1 208 15,1 1-16-15,2 1-16 0,2 1 112 0,0-1 32 0,2 0 0 16,-1 0 0-16,-2-1-128 0,2-1 0 0,2 0-16 0,2 0 0 16,0 0-48-16,3-1 0 0,2 0 0 0,4-1 0 15,3 0-128-15,1 1 128 0,2 0-128 0,-4 0 128 16,-4-1-128-16,2 2 0 0,0 0 144 0,3-2-144 16,2 0 144-16,4 2-144 15,3-1 192-15,0 3-192 0,-2-2 0 0,-2 0 0 0,-3-3 0 0,2 2-192 16,-1-1 192-16,3 2 0 0,1 0 0 0,1 1 0 15,5-1 0-15,-8 2 0 0,-5-1 0 0,-1 0 0 16,0 0 0-16,2 1 0 0,1-1 0 0,3 2 0 0,4 0 0 16,-1 0 0-16,-2-1 0 0,-2 0 0 15,-3-1 0-15,2 0 0 0,1 0 128 0,4-1-128 16,1 0 0-16,4 1 0 0,4-1 128 0,-4 0-128 0,-6-2 144 0,1 1-16 16,1 0-128-16,1 1 192 0,1 1 16 0,2 0 0 15,2-1 0-15,-3 1 0 0,-6-1 80 0,0 0 16 16,-1-1 0-16,2 3 0 0,1 0-128 0,3 0-32 15,0 1 0-15,0-1 0 0,-2 0 16 0,-3 0 0 16,-3-2 0-16,2 1 0 0,1 1 16 0,2 0 0 16,2 0 0-16,-1 0 0 0,1-1-48 0,-4-2-128 0,-4 1 192 15,0-2-64-15,-1-3 64 0,2 1 0 16,-2 3 0-16,1 1 0 0,1-2 80 0,-2 1 32 0,-2-2 0 0,-7 2 0 16,-3-2 128-16,-3 2 16 15,-2-2 16-15,-3 2 0 0,-1 0-112 0,0 1-32 0,-2 1 0 0,-2 1 0 16,-3-1-96-16,1 2-32 0,-1 0 0 0,-2 0 0 15,-2 0-192-15,0 1 176 16,-1 0-176-16,-1 1 160 0,0 1-160 16,-1-2 160-16,0 0-160 0,-2 0 160 0,0 0-160 0,-9-1 0 15,11 0 0-15,-11 0 128 0,7 2-128 0,0 0 0 16,-7-2 0-16,0 0 0 0,0 0 0 0,8-3 0 0,-8 3 0 16,0 0 0-16,0 0 0 0,5-5 0 0,-5 5 0 15,4-8 0-15,-1-1 0 0,-1 0 128 0,0 0-128 0,-2 0 0 16,0-1 0-16,0 0 0 0,1 0 128 0,-1-2-128 15,-1-3 0-15,0 0 0 0,1 0 0 0,-1-1 0 16,0 0 0-16,1-2 0 0,0-3 0 0,1 0 0 16,-2-1 128-16,1 0-128 0,0-4 192 0,1-2-64 15,0-2-128-15,1-4 192 0,0-4-192 0,1 0 192 16,-2 0-192-16,1-1 0 0,0-2 0 0,0-1 0 16,-1-3 0-16,2 0 0 0,-2 0 0 15,-1-1 0-15,-1-3 0 0,-1 2 0 0,-1-1 0 0,1 1 0 0,-1 2 144 16,0 1-144-16,1-2 160 0,1 2-160 0,0 0 160 15,1-1-160-15,0-2 160 0,0 0-160 0,-1 0 0 0,2 2 128 16,0 0-128-16,0 0 0 0,0 1 0 0,2 3 0 16,-1 0 128-16,1 3-128 0,0-2 128 0,1 0-128 15,-2-1 176-15,1 1-176 0,0 2 160 0,-3 17-160 16,3-3 128-16,-3-4-128 0,2 1 128 0,0-2-128 16,0 3 0-16,0-1 128 0,0 1-128 0,1-24 0 15,0 11 144-15,0 1-144 0,-3 2 0 0,2 3 128 16,-1 2-128-16,-1 3 0 0,0 1 0 0,0 2 0 0,-1 2 0 15,-1 11 128-15,1-1-128 0,0-1 144 0,-1 2-144 0,1 1 160 16,0 0-160-16,-1 1 128 0,-1 2-128 0,-1-8 128 31,0 4-128-31,0 3 0 0,2 2 0 0,0 1-176 0,0 1-16 0,0 0 0 0,-1 0 0 0,1 0 0 16,2 5 0-16,-3-4 0 0,0 0 0 0,3 4 0 16,-4-4 192-16,4 4-192 0,0 0 192 0,-3-3-192 15,3 3 32-15,-4-3 0 0,4 3 0 0,-5-4 0 16,5 4-32-16,-4-3 0 0,4 3 0 0,0 0 0 15,0 0 0-15,0 0-16 0,0 0 0 0,0 0 0 16,0 0-64-16,0 0-16 0,0 0 0 0</inkml:trace>
  <inkml:trace contextRef="#ctx0" brushRef="#br0" timeOffset="-25616.93">18464 65 16815 0,'-9'-7'736'0,"9"7"160"0,-9-5-704 0,0 0-192 31,-1 1 0-31,1 0 0 0,2-1 544 0,-1 2 80 0,0 0 16 0,8 3 0 0,-9-4-240 0,9 4-32 15,-7-3-16-15,7 3 0 16,0 0-352-16,0 0 128 16,-8-3-128-16,8 3 0 0,0 0 0 0,0 0 0 0,-6-4-160 0,6 4 160 15,0 0-160-15,0 0 160 0,0 0-128 0,0 0 128 16,0 0 0-16,0 0 0 0,0 0 0 0,9-2 0 16,1 0 0-16,1 1 0 0,0 1 0 0,2 0 0 15,2 0 144-15,0 0 16 0,2-2 0 0,0 0 0 16,3-2 96-16,-5 2 0 0,-15 2 16 0,0 0 0 15,0 0-64-15,0 0-16 0,0 0 0 0,191 1 0 16,-154 4-192-16,2-1 0 0,1 0 0 0,-2-1 0 16,-2-3 0-16,1-3 0 0,2 0 0 0,4 1 0 15,2 2 0-15,3 2 0 0,3 1 0 0,3 1 0 16,1-3 128-16,-1-3-128 0,-2-5 0 0,3 0 0 0,-19 4 0 16,-36 3 0-16,0 0 0 0,209 0 0 0,-209 0 0 15,0 0 0-15,0 0 0 0,0 0 0 0,0 0 176 0,0 0-176 16,0 0 192-16,0 0-192 0,0 0 192 15,0 0-192-15,0 0 192 0,0 0-192 0,0 0 176 0,874 2-176 16,-808 5 160-16,-1-5-160 0,-3-4 0 0,3 1 0 16,2 1 0-16,3 4 0 0,4 4 144 0,-3-6-144 15,-2-5 128-15,1-1-128 0,4 2 128 0,2 3-128 16,3 4 128-16,-4-4-128 0,-7-4 224 0,2-1-32 16,2 1-16-16,0 3 0 0,2 4 144 0,-3 0 16 15,-2-5 16-15,0-1 0 0,0 1-192 0,2 4-32 16,0 2-128-16,-2 1 192 0,-1-2-192 0,-5-2 0 0,-2-3 0 0,-2 2 0 15,1 2 0-15,-3 3 144 0,-1 2-144 0,-2-2 128 16,0 1 112-16,-7-3 16 0,-4-3 0 0,-2 0 0 16,-3 1 16-16,-2-2 16 0,0 0 0 0,-2 1 0 15,-1 1 80-15,-4 0 16 0,0-1 0 0,-3 0 0 16,-2 0 0-16,-2 0 0 0,0-1 0 0,-5 0 0 16,0 0-112-16,-3 0-16 0,-1 0 0 0,-2 0 0 15,-1-1-128-15,-1 1-128 0,-9 0 144 0,10 1-144 16,-1 1 0-16,-9-2 0 0,8 3 0 0,0 0 0 31,-8-3-928-31,8 5-128 0,-8-5-32 0</inkml:trace>
  <inkml:trace contextRef="#ctx0" brushRef="#br0" timeOffset="-25479.07">23589 95 27231 0,'0'0'1216'0,"0"0"240"0,-4-7-1168 15,4 7-288-15,-5-7 0 0,5 7 0 0,-6-5 1280 0,6 5 208 16,0 0 48-16,0 0 0 0,0 0-864 0,0 0-160 15,0 0-48-15,0 0 0 16,-4 11-1888-16,1 2-384 0,2 4-80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03:10.354"/>
    </inkml:context>
    <inkml:brush xml:id="br0">
      <inkml:brushProperty name="width" value="0.05292" units="cm"/>
      <inkml:brushProperty name="height" value="0.05292" units="cm"/>
      <inkml:brushProperty name="color" value="#FF0000"/>
    </inkml:brush>
  </inkml:definitions>
  <inkml:trace contextRef="#ctx0" brushRef="#br0">2532 1011 11055 0,'0'0'976'0,"-1"-3"-784"0,-4-2-192 0,1 1 0 16,-1-1 2368-16,-2 2 416 0,-1 0 96 0,-2 1 0 0,-1 1-1408 0,-1 1-272 31,-1 2-64-31,-2 2-16 0,-4 2-96 0,0 2 0 16,-1 2-16-16,-2 4 0 0,2 1-240 0,-2 3-32 15,-2 0-16-15,2 4 0 0,2 1-240 0,0 2-48 16,2 0-16-16,4 1 0 0,-2 1-256 0,5 0-160 15,4 0 192-15,0-2-192 0,3-1 0 0,3-1 0 16,1 0 0-16,3 0 0 0,4 0 0 0,1-3 0 16,3-2 0-16,3-2 0 0,1-1 208 0,4-3-64 0,2-2-16 0,2-3 0 15,3-1 96-15,3-3 16 16,1-3 0-16,2-1 0 0,0-3 192 0,0-4 32 0,-1-2 16 0,0-4 0 16,-2-5 0-16,0-3 0 0,-1-1 0 15,-2-3 0-15,-1-3-192 0,-3 0-32 0,-3 2-16 16,-5 0 0-16,-3 2-48 0,-4 1 0 0,-4 2 0 0,-6 3 0 15,-3 2 176-15,-2 2 16 16,-6 2 16-16,-2 2 0 0,-4 2-64 0,-4 3-16 0,0 0 0 0,-3 3 0 0,1 2-320 16,-2 2 0-16,-2 1-160 0,-1 3 160 15,2 1-512-15,3 2 0 0,2 2 0 0,2 1 0 16,2 0-1152-16,3 1-208 0,4 0-48 0,2 0-8864 16,2 0-1760-16</inkml:trace>
  <inkml:trace contextRef="#ctx0" brushRef="#br0" timeOffset="287.66">2476 853 30399 0,'-7'-6'2704'0,"1"-1"-2160"16,-2 0-544-16,0 0 0 0,1-1 704 0,0 3 16 15,-1-1 16-15,3 2 0 0,0 2 272 0,5 2 48 0,0 0 16 0,0 0 0 16,0 0-496-16,0 0-80 15,-3 6-32-15,1 4 0 0,1 4-224 0,0 3-48 0,-2 5-16 0,2 5 0 16,0 4-32-16,0 8 0 0,1 5 0 0,-3 4 0 16,0 5 0-16,-1 4 0 0,0 4 0 15,-1 3 0-15,0 3-144 0,-1 0 128 0,2 0-128 0,2-3 128 16,-5-3-128-16,2-1 0 0,0-2 144 0,1-4-144 16,0-5 128-16,0-3-128 0,2-6 128 0,-2-1-128 0,0-3 0 15,2-2 0-15,0-3 0 0,0-1 128 31,0-4-768-31,0-3-160 0,2-2-32 0,2-2-10800 0,-1-4-2160 0</inkml:trace>
  <inkml:trace contextRef="#ctx0" brushRef="#br0" timeOffset="665.79">2723 2059 25279 0,'0'0'1120'0,"0"0"224"0,0 0-1072 0,0 0-272 16,0 0 0-16,5-3 0 0,-1-3 320 0,-2 1 0 0,2-2 0 0,0 1 0 15,-1-1 352-15,2 1 80 16,-1-2 16-16,-1 0 0 0,1-1-208 0,-2 1-48 16,-1-1 0-16,0 1 0 0,-1 1 192 0,-1 2 16 15,0-1 16-15,1 6 0 0,-6-2 160 0,1 1 48 0,-2 2 0 0,-1 3 0 16,-2 1-304-16,-2 3-64 0,-2 2-16 0,1 2 0 15,-1 1-144-15,0 1-32 0,-1 3 0 0,2 0 0 16,0 2-112-16,1 0-16 0,3-2-16 16,0 2 0-16,3 1-64 0,2-1-16 0,1-1 0 0,2 0 0 0,1-2-160 0,2 0 160 15,1-2-160-15,3 0 160 0,2-2-160 16,0-1 128-16,2-1-128 0,2-2 128 16,3-1-128-16,1-3 0 0,3-2 0 0,4-2 0 15,4-3-672-15,3-4-160 0,4-4-48 0,4-4-17104 16</inkml:trace>
  <inkml:trace contextRef="#ctx0" brushRef="#br0" timeOffset="1058.28">3515 1387 34431 0,'0'0'1536'0,"0"0"304"0,0 0-1472 0,0 0-368 0,0 0 0 0,8 1 0 16,0-1 512-16,-1 0 16 15,1-1 16-15,3 0 0 0,1-1 48 0,4 0 16 0,1 1 0 0,2-1 0 0,1 0-336 0,2 1-64 16,0-1-16-16,1 0 0 0,0 0-384 0,0-1-96 15,0 1-16-15,-2 1 0 16,-1 2-2816-16,-4-1-560 0</inkml:trace>
  <inkml:trace contextRef="#ctx0" brushRef="#br0" timeOffset="1215.98">3553 1653 10127 0,'0'0'448'0,"-6"1"96"0,0-1-544 0,6 0 0 0,-6-1 0 0,6 1 0 15,0 0 6720-15,0 0 1248 0,0 0 240 0,0 0 48 16,10 1-6144-16,3 1-1216 0,5-2-256 0,4-2-64 15,4 1-336-15,5 0-80 0,3-1-16 0,4 0 0 32,1-1-912-32,3-3-176 0,2-2-32 0,1 0-16928 0</inkml:trace>
  <inkml:trace contextRef="#ctx0" brushRef="#br0" timeOffset="13909.48">5644 625 15663 0,'-9'-7'688'0,"5"4"144"0,-1-1-656 0,0-1-176 0,-1 1 0 15,1-1 0-15,-3 1 1024 0,1 1 192 16,2-1 16-16,1 2 16 0,4 2 96 0,0 0 0 16,0 0 16-16,0 0 0 0,0 0-512 0,0 0-96 0,0 0-32 0,5 5 0 15,2-1-16-15,1 0 0 0,3 1 0 0,4-1 0 16,2-1 144-16,2 0 32 0,1-1 0 0,1 0 0 16,1-1-240-16,1 0-64 0,2-1 0 0,2-1 0 15,0-1-192-15,2 0-64 0,0-2 0 0,1 1 0 16,1-1-112-16,0-1-16 0,-2 1-16 0,0 0 0 0,-2-2-176 0,-2 2 0 15,-3-1 0-15,-8 2 128 0,-1-1-128 0,-2 0 0 16,-2 1 0-16,-1 1 0 16,-3 0-736-16,-5 2-128 0,0 0-32 0,0 0 0 15,0 0-768-15,-6 3-144 0,-4 1-48 0,-5 1 0 16,-1 0 32-16,-3 1 0 0,-1-1 0 0,-1 0 0 16,1-1 880-16,-5-1 176 0,3-1 48 0,4 0 0 0,0-2 928 0,3 0 192 15,0-2 48-15,3 1 0 0,1 0 704 0,0 1 160 16,1 0 32-16,2 0 0 0,0 1-128 0,1 3 0 15,1 0-16-15,0 3 0 0,1 0-304 0,1 3-64 16,2 1-16-16,-1 4 0 0,-2 2-192 0,4 3-48 16,0 1 0-16,-1 2 0 0,-1 1-96 0,1 1-32 15,-1 3 0-15,1 2 0 0,0-1-192 0,0 2-64 16,1-1 0-16,-2 1 0 0,1-2-192 0,0 1 128 16,1-2-128-16,0-2 0 0,0-1 0 0,1-1 0 15,1 0 0-15,0-5 0 16,0-1-1952-16,2-2-480 0,1 0-112 0</inkml:trace>
  <inkml:trace contextRef="#ctx0" brushRef="#br0" timeOffset="14433.95">6071 1063 27647 0,'0'0'2448'0,"0"0"-1952"0,0 0-496 0,0 0 0 16,0 0 640-16,0 0 16 0,0 7 16 0,0 2 0 15,0 1 96-15,0 1 0 0,0 2 16 0,0 0 0 16,0 2-272-16,0 0-64 0,0 2-16 0,0 0 0 0,-1 2-240 0,1 0-32 15,1-1-16-15,-2 1 0 0,-2-1-144 0,1-2 128 16,0 0-128-16,1-2 128 0,0-1-128 0,0-1 0 16,0-2 0-16,-1-1 0 0,1-3-160 0,1-6-16 15,0 0 0-15,0 0 0 0,0 0-64 0,0 0-16 16,0 0 0-16,4-7 0 0,-1-2 256 0,2-4 0 16,2-4 0-16,1 0 0 0,-1-3 0 0,1 0 0 15,-1-2 0-15,0 1 0 0,1 1 256 0,0 2 0 16,0 1 0-16,-2 3 0 0,0 1 288 0,-1 3 48 15,2 0 16-15,-2 1 0 0,2 2-112 0,-3 2-32 16,2 1 0-16,0 1 0 0,0 2-240 0,-6 1-48 16,6 1-16-16,0 3 0 0,-1-1-160 0,0 1 0 15,-2 2 0-15,-1 2 0 0,-1-1 192 0,1 2 16 16,-1 1 0-16,-2 2 0 0,-2 0-208 0,1 1-256 0,-1 1 48 16,0-2 16-16,-1 0 192 0,1 0 0 0,0 0 0 15,0-1 0-15,2-2 0 0,1-2 0 0,0 0 0 16,4 0 0-16,-1-2 0 0,-3-5 0 0,7 3 0 0,0 1 0 15,2-2 128-15,1 0-128 0,2 0 0 0,-1 1 0 16,-1-1 0-16,0 1 0 0,0 0 0 0,-1 2 0 16,-2-1 0-16,0 2 0 0,-3-1 0 0,0 1 0 0,-4-6 0 15,0 7 160-15,-3 1-160 0,0 0 192 0,-1-1 80 0,-3 1 32 16,-4 1 0-16,-1-1 0 0,-1-1-32 16,-2 1 0-1,2-1 0-15,-1-2 0 0,0 0-80 0,-1-1-32 0,2-1 0 0,0 1 0 0,0-2-160 16,1-1 0-16,1-1 144 0,1 0-144 0,1-1 0 15,2 0 0-15,1-2-192 0,1 0 64 16,5 3-1792-16,0-6-336 0,1-1-80 0</inkml:trace>
  <inkml:trace contextRef="#ctx0" brushRef="#br0" timeOffset="14717.66">6507 1174 17503 0,'0'0'1552'0,"0"0"-1232"16,0 0-320-16,0 0 0 0,0 0 4304 0,7-5 816 0,0 2 144 0,1 0 48 16,3 1-3872-16,1-1-768 0,2 1-160 0,1 1-16 15,0 0-144-15,2 0-32 16,1-1 0-16,0 1 0 0,1-1-192 0,1 1-128 0,0 0 128 0,-1 0-128 16,0 0 0-16,0-1 128 0,-5 2-128 0,0 0 0 15,-2 0-144-15,-4 0-112 0,-1 0 0 0,-7 0-16 16,0 0-400-16,0 0-80 0,0 0-16 0,0 0 0 31,0 0-1760-31,0 0-352 0,0 0-80 0</inkml:trace>
  <inkml:trace contextRef="#ctx0" brushRef="#br0" timeOffset="15393.1">7185 664 29599 0,'0'0'1312'0,"0"0"272"0,0 0-1264 0,5-3-320 16,-5 3 0-16,0 0 0 0,0 0 784 0,8-3 112 15,-1 1 0-15,3-1 16 0,1 2 112 0,2 0 0 16,1 0 16-16,3 0 0 0,0 0-416 0,3-1-96 0,1 2-16 0,1-1 0 15,1 0-304-15,1-1-64 16,0 2-16-16,1 0 0 0,-2-1-128 0,0 0 0 16,-4 0 144-16,-2 1-144 0,0 0-192 0,-3 0-96 0,-1-1-32 0,-2 1 0 31,-3 0-928-31,-3 0-192 0,-5 0-32 0,0 0-16 16,0 0-464-16,0 0-96 0,0 0 0 0,0 0-16 15,-6-2 208-15,-1 2 32 0,-2-1 16 0,-2 0 0 0,-2 1 1296 0,-2 0 256 16,-3 0 48-16,-1 1 16 0,2 1 1360 0,-2 1 288 15,0 1 48-15,1 1 16 0,0 1 96 0,1 0 32 0,2 3 0 0,3 1 0 16,1 1-432-16,1 2-64 0,1 2-32 0,3 2 0 16,1 1-368-16,2 0-80 0,1 1-16 0,0 2 0 0,1 1-336 0,1 0-64 15,0 2 0-15,1 0-16 0,-1 2-240 0,0 0 128 16,0 0-128-16,1 2 0 0,-1-3 0 0,1-1 0 16,-1-2 0-16,1 0 0 15,-1-2-1952-15,2 0-480 0,0-1-112 0</inkml:trace>
  <inkml:trace contextRef="#ctx0" brushRef="#br0" timeOffset="15707.33">7657 1078 15663 0,'0'0'688'0,"0"0"144"16,0 0-656-16,0 0-176 0,0 0 0 0,0 0 0 0,0 0 2816 0,0 0 512 0,0 0 128 0,0 0 0 15,0 0-1824-15,0 0-368 16,0 0-80-16,0 0-16 0,0 0-512 0,0 0-96 0,0 0-32 0,0 0 0 15,0 0-160-15,0 0-48 0,0-7 0 0,0 1 0 16,-3 0-32-16,-2 2-16 0,0 0 0 0,-1 0 0 16,2 1-16-16,-2 2-16 15,-1 1 0-15,-2 2 0 0,-1 2-112 0,0 3 0 0,0 1-128 16,0 1 192-16,0 2-192 0,0 0 176 0,0 1-176 0,3 2 160 16,-3 1-160-16,2 1 0 0,2-1 144 0,1 1-144 15,2-3 0-15,2 1 0 0,1-1 0 0,2-1 0 16,2-1 0-16,2-1 0 0,3 0 0 0,1-2 0 15,1-3 128-15,2 1-128 0,2-2 128 0,3-2-128 16,0 0 0-16,3-2-320 0,1-3 64 0,3 1 16 16,0-3-1424-16,2-1-304 15,2 0-48-15,2-4-12624 0</inkml:trace>
  <inkml:trace contextRef="#ctx0" brushRef="#br0" timeOffset="16021.96">8179 455 15663 0,'0'0'688'0,"-2"-4"144"0,-1-1-656 0,0-1-176 16,0 1 0-16,3 5 0 0,0 0 3600 0,0 0 688 15,0-7 144-15,0 7 32 0,0 0-2416 0,5-4-464 16,0 0-112-16,3 4 0 0,1 0-688 0,2 2-128 15,2 2-16-15,-1 1-16 0,3 3-272 0,1 2-48 0,-1 3-16 0,-3 0 0 16,3 5-80-16,-2 4-16 0,0 3 0 0,-1 3 0 16,-1 2-16-16,-2 6-16 15,-4 1 0-15,-1 14 0 0,-4 1-32 0,-5 6-128 0,-3 1 192 0,-6 0-64 16,-2 1 0-16,-4-4 0 0,-2-3 0 0,-4 0 0 0,0-4-320 0,-2-2-64 16,-3 1 0-16,-2-4-16 15,-1-3-1328-15,-5-1-272 16,-2-4-48-16,-5 0-9200 0,-3-5-1824 0</inkml:trace>
  <inkml:trace contextRef="#ctx0" brushRef="#br0" timeOffset="16493.93">5646 312 25679 0,'-9'-8'1136'16,"6"3"240"-16,-1 0-1104 0,-3-1-272 0,-1 1 0 0,-1 1 0 15,1 1 848-15,-1 2 112 0,0 1 32 16,0 3 0-16,-1 5-208 0,0 3-32 0,-1 3-16 0,-1 4 0 0,-1 1-336 0,-1 5-64 16,0 4-16-16,3 3 0 15,-4 10 128-15,2 6 0 0,0 4 16 0,1 3 0 16,2 2-96-16,1 3-32 0,1 1 0 0,2 13 0 0,2-3-112 0,3-5-32 15,2-6 0-15,3-2 0 0,1-3-64 0,3-3-128 16,2-4 176-16,3-1-176 0,1-1 256 0,4-3-64 16,2-5-16-16,2-2 0 0,3-4-320 0,6-2-64 15,2-4-16-15,2-3 0 16,2-5-1952-16,4-6-400 0</inkml:trace>
  <inkml:trace contextRef="#ctx0" brushRef="#br0" timeOffset="17107.54">8943 565 24639 0,'-2'-15'1088'0,"2"10"240"0,0-2-1072 0,0 0-256 0,-2 1 0 0,0-1 0 16,-1 2 1312-16,1 0 208 16,2 5 32-16,0 0 16 0,0 0-416 0,0 0-96 15,0 0-16-15,0 6 0 0,0 4-656 0,1 3-144 16,-2 3-32-16,0 3 0 0,-2 1-48 0,0 3-16 0,-1 3 0 0,-2 8 0 15,1 1-16-15,-3 0-128 0,-1 0 192 0,0-2-64 16,3-3-128-16,-1-2 0 0,1 0 144 0,1-4-144 16,2-2 240-16,1-2-32 0,2-3 0 0,1-2 0 0,0-3 384 0,2 0 80 15,2-3 16-15,1-3 0 16,2-1 0-16,1-2 0 0,1-2 0 0,3-1 0 0,1-2-192 0,2-1-48 16,1-2 0-16,1 0 0 0,-1-1-192 0,1 1-32 15,0-1-16-15,-1 1 0 0,1-1-208 0,-1 1 0 16,1 0 128-16,0 2-128 0,-3 1 0 0,1 1 0 15,1 0 0-15,-2 1 0 16,1 1-704-16,-2 1-64 0,-1 0-32 0,0 0 0 31,0 2-2208-31,-2 0-432 0,-2 0-80 0</inkml:trace>
  <inkml:trace contextRef="#ctx0" brushRef="#br0" timeOffset="17327.29">9548 828 27647 0,'1'-5'2448'0,"0"-1"-1952"16,1 1-496-16,0 0 0 0,-1 0 1648 0,-1 5 224 0,3-6 48 0,-3 6 16 16,0 0-368-16,0 0-80 0,0 0-16 0,0 0 0 15,0 0-896-15,4 5-192 16,0 0-48-16,1 4 0 0,-1 4-208 0,-2 3-128 16,2 1 160-16,-1 3-160 0,-1 3 128 0,0 3-128 15,0 1 0-15,-1 2 144 0,-1 0-144 0,0 0 0 0,0-2 0 0,0 0 128 31,0-2-128-31,-1-1 128 0,-1-1-128 0,1 1 128 0,-1-4-320 0,0-1-80 0,0-1-16 0,0-2 0 16,-2 1-2752-16,1-2-544 0</inkml:trace>
  <inkml:trace contextRef="#ctx0" brushRef="#br0" timeOffset="18525.09">5133 2155 4607 0,'-18'-8'400'0,"8"6"-400"16,0-1 0-16,-1-1 0 0,0 0 1968 0,0 1 304 15,1-1 64-15,0 1 16 0,0-1-768 0,0-1-160 16,2 1-16-16,1 0-16 0,0 0-176 0,2 1-48 16,0 0 0-16,5 3 0 0,0 0-272 0,0 0-48 15,0 0-16-15,0 0 0 0,0 0-256 0,0 0-64 0,0 0-16 0,0 0 0 16,9 0-160-16,3 1-16 0,-1 0-16 0,4 1 0 15,2 0 80-15,3 0 0 16,2 1 16-16,3-1 0 0,4-1-160 0,1 1-48 16,3-1 0-16,0 0 0 0,4-2 0 0,5 1-16 15,3-1 0-15,6 0 0 0,6 0-48 0,3-1-128 0,3-3 192 0,2 1-64 16,2 0 0-16,6 1 0 0,0 2 0 0,2-1 0 16,0-2-128-16,1-1 128 0,1 3-128 15,2 1 128-15,1 0-128 0,1 1 0 0,-3-3 144 0,3-1-144 16,2 1 160-16,0 1-32 0,3-2-128 15,-1 2 192-15,-2-3-48 0,3 1-16 0,2 1 0 0,2 0 0 16,0-3-128-16,4 2 192 0,2-2-192 0,0 2 192 0,1 0-192 0,0-2 0 16,-1 1 144-16,2 0-144 0,2 1 0 0,-1-1 128 15,-5 1-128-15,2 0 0 0,2-1 0 0,-2 2 128 16,-5-1-128-16,0-1 0 0,2 1 0 0,-3-1 0 16,-1 1 0-16,-3 1 128 0,-5-2-128 0,-1 1 0 15,0 1 128-15,-1-2-128 0,-1 3 192 0,-2 0-16 16,-4-2-16-16,0 1 0 0,-3 0 96 0,-1 1 0 15,-2-1 16-15,0 2 0 0,-4 1-16 0,-3-1-16 16,-4 0 0-16,-5 1 0 0,-4-1-16 0,-5 0 0 0,-5 0 0 0,-4 1 0 16,-3-1-48-16,-4 0-16 0,-3 0 0 0,-3-1 0 15,-4 1-16-15,-3 0 0 16,-2 0 0-16,-3 0 0 0,-7 1-144 0,0 0 0 16,-1-4 144-16,-4 0-144 15,-3 0-1472-15,-1 2-384 0,-5 1-64 0,-2 1-8320 0,-5 1-1680 16</inkml:trace>
  <inkml:trace contextRef="#ctx0" brushRef="#br0" timeOffset="19358.78">6404 2486 24303 0,'0'-12'1072'0,"3"9"224"0,4-2-1040 0,-2 1-256 0,-1-1 0 0,-2 1 0 16,-1 0 272-16,-1-1 0 0,0 1 0 0,-2-1 0 0,-2 1 208 0,-1 1 32 31,-2-1 16-31,-4 1 0 0,-2 1-32 0,-2 2-16 0,-3 2 0 0,-1 1 0 0,-1 2-128 0,-2 3-32 32,-3 3 0-32,1 2 0 0,0 4-128 0,6-1-48 0,0 1 0 0,-2 2 0 0,0 0-144 0,-2 1 0 15,1 0 144-15,2 0-144 16,2 0 0-16,-2 3 144 0,3-3-144 0,4 1 0 0,4 0 176 0,2-1-176 15,4-2 160-15,3 1-160 0,4-1 192 16,1-3-64-16,3-1-128 0,2-2 192 0,2-2-64 0,4 0 0 16,0-1-128-16,4-1 192 0,0-3-64 0,1-2-128 15,0 0 176-15,0-2-176 0,-2-1 192 0,0-2-64 16,0-2 0-16,-2 1-128 0,-1-1 192 0,-2-2-192 16,-2-2 192-16,-2 1-192 0,-3-2 128 0,-1 0-128 15,-3 0 0-15,-2 0 0 0,-2 1 0 0,-2-1 0 0,-3-1-192 16,-1 1 48-16,-1 1-16 0,0 1 0 0,-1 2 0 15,-3 1 0-15,1 1 160 0,0-1 0 16,1 1-144-16,3 1 144 0,0 0 0 0,1-2 0 0,0 2 0 0,5 2 0 16,0 0 128-16,0 0 64 0,0 0 0 0,0 0 0 15,8 1-192-15,1 1 160 0,0 2-160 0,1 0 160 16,1 3-160-16,0 2 0 0,0 0 144 0,-1 4-144 16,-1 0 272-1,0 1-16-15,-1 1 0 0,-3 2 0 0,-1 1 128 0,-2 1 0 0,-2 3 16 0,-1 3 0 0,-2 0-16 0,-2 2-16 31,0 3 0-31,-1 1 0 0,0 0-112 0,-1 1 0 0,1 1-16 0,1-2 0 0,1 0-240 0,-1-2 128 16,2-3-128-16,1 0 0 0,-1-1 128 0,2-3-128 16,1-2 0-16,1-2 144 0,-1-1-144 0,0-2 0 15,0 0 0-15,0-4 0 16,2-2-2560-16,-1 0-400 0</inkml:trace>
  <inkml:trace contextRef="#ctx0" brushRef="#br0" timeOffset="20949.79">7727 2500 11967 0,'0'0'1072'0,"4"-6"-864"15,-1-1-208-15,1 1 0 0,1-1 1856 16,-1 0 336-16,-1 2 64 0,2-1 16 0,0 1-160 0,-5 5-16 16,5-5-16-16,-5 5 0 0,0 0-752 0,0 0-160 15,0 0-16-15,0 0-16 0,0 0-560 0,1 7-96 16,-2 2-32-16,-3 3 0 0,0 3-144 0,-2 2-48 15,-1-1 0-15,-2 2 0 0,-1 1-256 0,-1 0 128 16,0 3-128-16,1 0 0 16,-1 0 128-16,1-1-128 0,1-2 0 0,1 0 0 0,-1-3 0 0,1 0 0 0,2-3 128 0,1-2-128 15,2-2 128-15,1-3-128 16,2-6 192-16,0 0-192 0,0 0 480 0,0 0-16 16,0 0 0-16,4-6 0 0,-1-3-80 0,4-3 0 15,1-3-16-15,2-2 0 0,1-3-240 0,2-3-128 0,2-1 128 16,-1-2-128-16,1 1 0 0,0 1 128 0,1 0-128 0,-2 3 0 15,-1 2 0-15,-1 4 0 0,0 2 0 16,-2 3 0-16,-1 3 160 0,-2 4-32 0,-1 1-128 16,-6 2 192-16,6 2-64 0,-1 3 0 0,0 4-128 0,-2 4 192 15,0 2-192-15,-3 1 144 0,1 1-144 0,1 0 128 16,1 3-128-16,-1 1 0 0,0 1 144 0,0 0-144 16,0-1 0-16,1 0 0 0,-1 0 0 0,1-2 0 15,2 1 0-15,0-1 128 0,-1-3-128 0,2-1 0 0,1-2 0 16,-2-2 0-16,-1-2 0 0,2-3 128 0,-1-1-400 0,-5-5-80 15,6 1-16-15,-6-1 0 16,5-6-2096-16,-1-1-416 0</inkml:trace>
  <inkml:trace contextRef="#ctx0" brushRef="#br0" timeOffset="21170.76">7548 2532 29487 0,'-2'-5'2624'0,"1"-2"-2112"15,1 1-512-15,1-1 0 0,1 1 384 0,2 2-16 16,3 0-16-16,1-2 0 0,3 1 400 0,3-1 80 16,4 2 0-16,1-1 16 0,4 0-128 0,2 0-16 15,0 2-16-15,0 0 0 0,2 0-416 0,0-1-80 0,1 3 0 16,-2-1-16-16,0-1-176 0,0 0 0 0,-2 1 0 0,-2 0 0 16,-3 0 0-16,-3 1 0 0,-2 0 0 0,1 0 0 15,-4-1-1824 1,-1 2-240-16,-3 2-48 0,-1 0-16 0,-6-2-1216 0,0 0-240 15</inkml:trace>
  <inkml:trace contextRef="#ctx0" brushRef="#br0" timeOffset="21439">7421 2984 21183 0,'-6'1'1888'15,"0"-1"-1504"-15,6 0-384 0,0 0 0 0,0 0 2288 0,0 0 384 16,0 0 80-16,0 0 0 0,0 0-1056 0,6 4-224 16,2-1-32-16,1-1-16 0,5 0-592 0,3 0-112 0,2-4-16 0,2 0-16 15,0 0-176-15,3-1-16 16,2-3-16-16,3 1 0 0,2-2-192 0,0 2-32 0,-1-1-16 0,1 1 0 31,1 0-112-31,-2 1-128 16,-3 1 176-16,-1 0-176 0,-2 1 0 0,0 1 0 0,-10 1 0 0,1 1-144 31,-2 1-544-31,-1 2-96 0,-2-1-32 0,-3 2 0 16,0 3-2160-16,-3 1-432 0,-1 2-96 0,-4 1-10064 0</inkml:trace>
  <inkml:trace contextRef="#ctx0" brushRef="#br0" timeOffset="21770.55">7617 3277 23039 0,'0'0'1024'0,"-2"-3"192"0,-2-2-960 0,0 1-256 15,2-2 0-15,1 1 0 0,0-1 2144 0,1 0 384 16,1-2 80-16,1 0 16 0,2 1-1344 0,1-1-256 16,3 1-48-16,1 4-16 0,0 0-448 0,0 2-112 15,3 1-16-15,-2 1 0 0,1 0-256 0,0 2-128 16,-1 3 0-16,-1 0 128 0,-1 2-128 0,-3 1 0 0,0 0 0 0,-3 2 0 16,-2 2 0-16,-1 1 0 15,-4 0 0-15,-1 2 0 0,-2 1-272 0,-2 3 64 16,0 0 16-16,-3-1 0 0,0-2 192 0,0 0 0 15,0-3-160-15,4 0 160 0,0-4 0 0,1-1 0 16,3-1 128-16,-1-3-128 0,2 0 464 0,4-5 16 0,0 0 0 0,0 0 0 16,0 0 32-16,6 2 0 15,3-2 0-15,2-1 0 0,2-1-288 0,5-2-48 16,-1 0-16-16,4 1 0 0,1-1-160 0,3 1 0 16,0 1 144-16,0-2-144 0,2 1 0 0,-1-1 0 15,0-1 0-15,1 0 0 16,-2-1-1184-16,-1 1-208 0,-1-4-32 0,0 0-15344 0</inkml:trace>
  <inkml:trace contextRef="#ctx0" brushRef="#br0" timeOffset="22390.84">9019 2675 11967 0,'-4'-13'528'0,"3"8"112"0,0-1-512 0,1-1-128 0,0-2 0 0,-2-1 0 15,1 1 1616-15,0 0 304 0,-1-1 48 0,-1 2 16 16,1 2-896-16,-1-1-160 15,0 2-32-15,-3 0-16 0,-1 3 272 0,0 0 64 0,-2 1 16 0,-1 2 0 16,-2 1-272-16,-1 1-64 0,-2 3-16 0,-1 1 0 16,-3 0-432-16,-1 3-64 0,1 1-32 0,-1 2 0 15,0 2-32-15,4-1 0 16,-3 0 0-16,3 1 0 0,3-2-112 0,2 1-16 0,2 0-16 0,3 1 0 0,1-1-48 16,3-1 0-16,2-1 0 0,4 0 0 0,1-2 48 0,3-1 0 15,2-2 0-15,2-2 0 0,1 0 48 0,2-3 16 16,2-1 0-16,3-3 0 0,2-2-48 0,-1-3 0 15,-1-5 0-15,1-3 0 0,0-2 0 0,-1-3-16 16,1-3 0-16,-1-3 0 16,-3-2-32-16,0-2 0 0,-2-2 0 0,-2 0 0 0,0-1-144 0,-2 1 192 15,-3 3-192-15,0 0 192 0,-1 2-64 0,-3 1-128 16,-2 0 192-16,-2 4-64 0,-1 3 304 0,-2 4 48 16,0 2 16-16,-1 4 0 0,1 1 16 0,0 3 16 15,3 5 0-15,0 0 0 0,-6 2-304 0,2 2-64 16,-1 2-16-16,2 4 0 0,0 3-144 0,-1 2 0 15,2 2 0-15,0 0 0 0,0 3 0 0,0 0-144 16,1 1 144-16,-1 1 0 0,1 1 0 0,1 0 0 16,0-2 0-16,0 1 0 0,0-1 0 0,1 0 0 15,1 0 0-15,-1-2 0 0,0 0 0 0,1-1-128 0,0-2 128 0,1 0 0 32,0-3-592-32,0-1-64 0,0-2-16 0,2-1 0 15,-1-2-2032-15,0-1-416 0,2-1-80 0</inkml:trace>
  <inkml:trace contextRef="#ctx0" brushRef="#br0" timeOffset="22572.15">9246 2639 25791 0,'0'0'2304'0,"0"0"-1856"0,0 0-448 16,0 0 0-16,0 0 912 0,0 0 96 0,0 0 16 0,-3 4 0 16,0 1 240-16,-2 1 48 0,0 1 16 0,0 1 0 0,2-2-656 0,-1 4-128 15,-2 1-32-15,2 0 0 0,-1 1-320 0,2 1-192 16,0 1 192-16,1-1-192 0,1-1 144 0,-1 0-144 15,1-1 0-15,1 0 144 0,1-1-416 0,2-1-96 16,-2-3-16-16,3 0-10240 16,4-3-2048-16</inkml:trace>
  <inkml:trace contextRef="#ctx0" brushRef="#br0" timeOffset="22885.75">9596 2401 26431 0,'0'0'1168'0,"1"-5"240"0,0-1-1120 0,0 2-288 0,-1 0 0 0,0 4 0 16,0 0 1632-16,0 0 272 0,0 0 48 0,0 0 16 16,0 0-880-16,0 0-192 0,-6 6-16 0,0 3-16 15,-2 3-480-15,-1 2-80 0,-1 3-32 0,-1 4 0 16,-1 3-96-16,-1 2-32 0,-2 3 0 0,0 4 0 15,-2 3-16-15,-1 5 0 0,-1 2 0 0,-1 1 0 16,-2 1-128-16,-2 0 160 0,-1 2-160 0,-2-2 160 0,1-2-160 16,1-1 192-16,-1-2-192 0,3-2 192 0,1-1-192 0,2-2-256 15,2-1 64-15,1-3 16 16,3-4-656-16,1-3-144 0,1-3-32 0,2-2-9808 16,2-3-1984-16</inkml:trace>
  <inkml:trace contextRef="#ctx0" brushRef="#br0" timeOffset="23169.94">9352 3126 29663 0,'2'-12'1312'0,"0"7"272"0,2-2-1264 0,1 0-320 16,2 1 0-16,0-1 0 0,0 2 1024 0,1 0 128 16,1 1 48-16,0 2 0 0,0 0-384 0,0 2-80 15,-1 1-16-15,1 1 0 0,-1 2-464 0,-1 2-80 16,-2-1-32-16,0 4 0 0,-2 2-144 0,-1 1 0 0,-4 0 0 0,0 3 0 15,-1 1 0-15,-3 2 128 16,0-1-128-16,-2 1 0 0,0-2 0 0,0 2 0 0,2-3 128 0,-1-1-128 16,2-2 0-16,0-2 0 15,2-2 0-15,1 0 128 0,1-1-128 0,2-2 0 0,-1-5 144 0,5 5-144 0,2-2 144 16,2 0-144 0,3-3 192-16,1-1-192 0,1-1 128 0,4-1-128 0,2-3 0 0,2-1 0 15,1-1-1728-15,3 0-384 0,2-1-96 0,0-1-16 0</inkml:trace>
  <inkml:trace contextRef="#ctx0" brushRef="#br0" timeOffset="23531.18">9973 2402 26719 0,'0'-7'2368'0,"2"-2"-1888"16,-1-1-480-16,1 0 0 0,0 0 448 0,0 0-16 15,0-1 0-15,1 3 0 0,-2 0 848 0,1 1 192 16,0 1 16-16,0 1 16 0,-2 5-256 0,0 0-48 0,0 0-16 0,0 0 0 16,7 1-608-16,1 5-112 15,-2 3-16-15,2 2-16 16,0 2-240-16,0 3-32 0,-1 3-16 0,2 5 0 0,1 2-144 0,1 2 0 0,0 4 0 0,-1 4 128 15,0 5-128-15,-5 5 0 0,2 5 0 0,-5 2 0 0,-2-1 0 0,-2 3 0 16,-4-2 144-16,0 0-144 0,-7-2 192 0,1-1-48 16,-1-1 0-16,-2-2 0 0,-2-2-144 0,0-3 0 15,-2-4 0-15,-3-1 0 32,-2-2-496-32,-2 0-176 0,-2-2-32 0,-4-1-16 0,-3-2-1696 0,-5-3-336 15,-3-3-64-15,-2-2-11376 0</inkml:trace>
  <inkml:trace contextRef="#ctx0" brushRef="#br0" timeOffset="23895.57">8666 2285 27647 0,'-10'-18'2448'0,"6"12"-1952"0,-2-1-496 0,-1 1 0 16,-1 0 0-16,2 1 0 0,-2 1 0 0,-1 1 0 16,1-1 512-16,0 3 0 0,1 1 0 0,0 3 0 15,-3 1 48-15,0 5 16 0,0 3 0 0,0 7 0 16,-1 5-304-16,0 4-48 0,-1 3-16 0,-1 8 0 15,-1 5-64-15,1 4-16 0,0 3 0 0,-2 4 0 16,0 3-128-16,2 1 0 0,3 2 144 0,1-1-144 16,3 1 160-16,1-1-32 0,3-1-128 0,2 0 192 0,2-1-64 0,4-3-128 15,2-3 176-15,2-1-176 0,3-4 288 0,1-1-48 16,1-3-16-16,3-1 0 0,1-1-16 0,1-5 0 16,-1-2 0-16,3-3 0 0,3-4-208 0,2-1 0 15,2-4 0-15,4-5 0 16,5-3-1968-16,4-6-336 0</inkml:trace>
  <inkml:trace contextRef="#ctx0" brushRef="#br0" timeOffset="24397.3">10334 2118 16575 0,'1'-6'1472'0,"0"-3"-1168"16,2-1-304-16,-3 0 0 0,0 2 1568 0,0 0 256 15,0 0 48-15,1 2 16 0,-1 6-224 0,1-6-32 16,-1 6-16-16,0 0 0 0,0 0-768 0,0 0-144 16,0 0-48-16,0 0 0 0,0 0-288 0,0 0-64 15,0 0-16-15,0 0 0 0,1 7-64 0,0 0-16 0,0 0 0 16,-1 1 0-16,0 1-80 0,-1-1-128 15,0 1 176-15,0 0-176 0,0 1 128 0,1-1-128 16,0-1 0-16,0 2 0 0,1 0 144 0,1-2-144 16,0 1 0-16,2-2 144 0,0 0-16 0,1-1 0 15,1-2 0-15,-1-1 0 0,2-1 64 0,0 1 0 0,0-2 0 0,1-1 0 16,1 0-64-16,1 0-128 0,1-1 192 0,1 0-64 16,-1-1-128-16,1 2 0 0,0-1 0 0,0 1 0 31,1-1-896-31,1 1-96 0,0 1-32 0,0 0-8848 0,2 1-1776 0</inkml:trace>
  <inkml:trace contextRef="#ctx0" brushRef="#br0" timeOffset="24820.72">10599 2064 17503 0,'-7'-9'1552'0,"4"4"-1232"0,0 1-320 0,0 0 0 16,-2-1 1600-16,1 1 256 0,1 1 48 15,3 3 16-15,-5-4-304 0,5 4-48 16,0 0-16-16,0 0 0 0,0 0-656 0,0 0-128 0,0 0-16 0,-1 7-16 16,-1 1-464-16,1 1-80 0,0 4-32 0,-1 0 0 0,-1 1 16 15,1 1 0-15,0 3 0 0,0 2 0 0,1 1-176 16,0 0 160-16,0 0-160 0,1 1 160 15,0 0-160-15,0 1 0 0,0 0 144 0,-2 0-144 16,1-1-1744-16,-1-2-432 0</inkml:trace>
  <inkml:trace contextRef="#ctx0" brushRef="#br0" timeOffset="26402.01">13291 1151 5519 0,'-5'-9'496'0,"5"9"-496"0,-3-6 0 16,-1 1 0-16,1-2 3968 0,1 2 688 0,-1-1 144 0,1 1 16 15,-1 0-1984-15,1 1-400 0,1-2-64 0,1 6-32 16,-2-4-736-16,2 4-128 0,0 0-48 0,0 0 0 16,0 0-720-16,0 0-160 0,0 0-32 0,0 0 0 15,2 7-80-15,-1 1-32 0,0 5 0 0,0 2 0 16,0 3 112-16,0 2 32 0,-2 4 0 0,1 1 0 0,0 2-112 0,0 1-32 15,-1 0 0-15,-1 2 0 16,-1 2-192-16,2 1-32 0,0-1-16 0,0-1 0 0,0-3-160 0,0 0 0 16,0-1 0-16,0-1 128 0,0-2-128 0,0-2 0 15,-2-2 0-15,2-2 128 0,0 0-128 0,-1-3-272 16,0 1 64-16,0-3 16 16,-1-1-608-16,1-1-112 0,0-2-32 0,0-1 0 15,-2-3-2192-15,4-5-448 16,-4 3-96-16</inkml:trace>
  <inkml:trace contextRef="#ctx0" brushRef="#br0" timeOffset="26684.88">12993 1530 29375 0,'0'0'1296'0,"-4"-2"272"0,-1-1-1248 0,5 3-320 0,0 0 0 0,0 0 0 15,0 0 432-15,0 0 16 0,0 0 16 0,7-3 0 16,-1 1 224-16,5 0 32 0,3 1 16 0,2 0 0 15,4 0-224-15,4 0-64 0,4 0 0 0,2-1 0 16,3 0 48-16,3 0 0 0,2 0 0 0,0-1 0 16,0-2-160-16,-1 1-16 0,-1-1-16 0,-1 0 0 0,-1-1-304 0,-3 1 128 31,-3-1-128-31,-2 1 0 0,-3-1 144 0,-1 2-144 0,-4 0 0 0,-1 0 144 0,-3 1 16 0,-4 0 0 16,-1 0 0-16,-2 1 0 0,-7 2-32 0,0 0 0 15,0 0 0-15,0 0 0 0,0 0-128 0,0 0 0 16,0 0 0-16,0 0 0 15,0 0-288-15,0 0-144 0,-5 4-16 0,5-4-16 16,-4 4-1808-16,0 0-352 0,4-4-80 0</inkml:trace>
  <inkml:trace contextRef="#ctx0" brushRef="#br0" timeOffset="32326.04">15804 623 20271 0,'0'0'1792'0,"0"0"-1424"0,-5 1-368 0,5-1 0 16,0 0 880-16,-4 1 96 0,-3-1 32 0,7 0 0 15,0 0 384-15,0 0 80 0,0 0 0 0,0 0 16 16,0 0-640-16,0 0-128 0,0 0-16 0,9 1-16 15,2-1-352-15,1 0-64 0,1 0-16 0,4-1 0 0,1 0 64 0,3-1 0 16,2-2 0-16,3 1 0 0,0-1 32 0,2-1 16 16,-1 1 0-16,0-1 0 15,-2 1-48-15,-1 1-16 0,-2-1 0 0,-3 1 0 0,-4 1-160 0,-2-1-16 16,-1 0-128-16,-3 1 192 0,-2 0-48 0,-7 2-16 16,5-1 0-16,-5 1 0 0,0 0 0 0,0 0-128 15,0 0 192-15,0 0-64 0,0 0-128 0,0 0 0 16,0 0 144-16,0 0-144 15,0 0-400-15,0 0-160 0,0 0-16 0,0 0-16 16,0 0-2048-16,0 0-416 0</inkml:trace>
  <inkml:trace contextRef="#ctx0" brushRef="#br0" timeOffset="32805.04">16486 383 27647 0,'0'0'1216'0,"0"0"256"0,0 0-1168 0,0 0-304 15,-4-5 0-15,4 5 0 0,0 0 416 0,0 0 32 0,6-3 0 0,0 1 0 16,3 0 64-16,2 1 32 0,3 1 0 0,2-1 0 16,-1-2-112-16,3 2-32 15,1 0 0-15,1 0 0 0,2-1-80 0,2 1-32 16,1 0 0-16,-2 0 0 0,1-1-96 0,-1 0 0 0,-1 3-16 16,-1 0 0-16,0-2-176 0,-4 1 0 0,-2 1 144 0,-2 1-144 15,-1 0 0-15,-2 0-240 0,-3 0 48 0,-7-2 0 31,0 0-2240-31,0 0-448 0,0 0-96 0</inkml:trace>
  <inkml:trace contextRef="#ctx0" brushRef="#br0" timeOffset="32962.04">16737 380 19695 0,'-11'-3'864'0,"11"3"192"0,-7 0-848 0,-1 1-208 0,0 1 0 0,2 0 0 0,-2-1 1680 16,1 2 304-16,1 3 48 0,0 0 16 0,1 1-800 0,0 1-160 16,1 1-16-16,1 4-16 0,1-1-352 0,0 3-64 15,1 2 0-15,1-2-16 0,1 3-240 0,2 1-32 16,-1 2-16-16,0 0 0 0,0 0-128 0,2 1-16 15,-2-1-16-15,-1 5 0 0,0 0-176 0,0-2 0 16,0-2 144-16,0-1-144 0,0-4-256 0,2-1-112 16,-2-3-16-16</inkml:trace>
  <inkml:trace contextRef="#ctx0" brushRef="#br0" timeOffset="33246.32">16983 692 15663 0,'0'0'1392'16,"0"0"-1120"-16,0 0-272 0,0 0 0 0,0 0 2032 0,0 0 336 15,0 0 80-15,0 0 16 0,-4-4-592 0,4 4-112 0,-5-4-32 0,-2 2 0 16,-1 1-496-16,-2 2-96 0,-1 1-32 0,-1 3 0 16,-2 0-592-16,1 2-112 15,0 0-16-15,0 2-16 0,-2 1-128 0,2 0-32 0,0 1 0 0,2 0 0 16,-1 0 16-16,3 0 0 0,1 0 0 0,2 0 0 15,0 0-48-15,3 1-16 0,2-1 0 0,1-1 0 0,1 0-16 0,1 0 0 16,2-1 0-16,1-2 0 16,2 0 0-16,1 0 0 0,2-1 0 0,1-1 0 0,3-2-144 0,1-2 128 15,3-1-128-15,2 0 128 16,2-1-624-16,4-1-128 0,1-2-16 0</inkml:trace>
  <inkml:trace contextRef="#ctx0" brushRef="#br0" timeOffset="33530.49">17312 294 11967 0,'-8'-12'1072'0,"5"7"-864"0,-1 1-208 0,4 4 0 0,0 0 4832 0,0 0 928 16,0 0 176-16,0 0 32 0,0 0-4608 0,0 0-912 0,4 9-192 0,1 1-48 15,3 3 240-15,0 1 32 0,1 0 16 0,4 2 0 16,-1 1-96-16,0 2-16 0,1 0 0 0,0 2 0 16,-2 2-128-16,-2-1-48 0,-4 2 0 0,1 6 0 15,-2-1-48-15,-4 3-16 0,-2 2 0 0,-4 3 0 16,-7-1 32-16,-6 10 0 0,-4-2 0 0,-3-2 0 16,-1-1-688-16,-1-2-128 0,-3-1-16 0,1-3-10608 15,-3-1-2112-15</inkml:trace>
  <inkml:trace contextRef="#ctx0" brushRef="#br0" timeOffset="33892.26">15745 243 28559 0,'-6'-3'2544'15,"-2"0"-2032"-15,0-1-512 0,-1 3 0 0,0 3 208 16,1 2-48-16,-3 0-16 0,1 4 0 15,0 4 304-15,-1 2 48 0,-1 3 16 0,0 2 0 0,0 5-176 0,0 0-16 16,-2 1-16-16,2-1 0 16,0 7 16-16,0 5 16 0,0 4 0 0,1 3 0 15,2 2-144-15,3 0-16 0,1 0-16 0,4 11 0 0,3-4-160 0,4-5 0 16,2-3 144-16,3-3-144 0,3-3 176 0,3-2-48 16,3-4 0-16,3-4 0 0,3-3-128 0,1-3 0 15,3-1 0-15,3-5 0 16,3-4-2224-16,5-4-528 0</inkml:trace>
  <inkml:trace contextRef="#ctx0" brushRef="#br0" timeOffset="34490.33">17698 411 27983 0,'0'0'1232'0,"-1"-4"272"0,1 4-1200 0,0-5-304 16,0-1 0-16,0 6 0 0,0 0 608 0,0 0 64 15,2-4 16-15,-2 4 0 0,2-5 192 0,-2 5 32 16,0 0 16-16,0 0 0 0,0 0-480 0,1 7-112 16,-2 3-16-16,-1 3 0 0,-1 2-176 0,-1 2-144 15,0 5 192-15,-1 3-192 0,0 4 160 0,-1 0-160 16,3 2 128-16,-2 1-128 0,-1-1 0 0,1 0 0 16,0-3 128-16,3 0-128 0,-2-3 0 0,0 6 160 0,3-4-160 0,0-3 160 15,1-5 272-15,1-1 48 0,1-4 16 0,3-1 0 16,0-2 128-16,1-2 16 0,0-1 16 0,2-3 0 15,2-1-176-15,1-2-32 0,2-1-16 0,2-1 0 0,0-1-160 0,1 0-16 16,2-1-16-16,1-1 0 0,-1 1-240 0,1 1 144 16,-1 1-144-16,-2 0 128 0,0 0-128 15,-1 1 0-15,-1 0 0 0,1 2 0 16,-2 0-1632-16,-1 0-208 16,-1 2-32-16</inkml:trace>
  <inkml:trace contextRef="#ctx0" brushRef="#br0" timeOffset="34831.8">18133 891 35007 0,'-2'-15'3120'0,"2"9"-2496"0,0 0-496 0,1 0-128 0,-1 6 0 0,5-4 144 15,-1-1-144-15,2 2 160 0,0 1 96 0,2 1 0 0,1 2 16 0,-1 2 0 16,1 1-112-16,0 4-32 0,-1 2 0 0,-1 1 0 15,0 1-128-15,-1 1 0 16,-3 3 0-16,-1 1 0 0,-2 2 0 0,-1 1 0 0,-2 1 0 0,-2 0 0 16,-1 1 144-16,-3-1-144 0,-1-3 160 0,0 0-160 15,0-2 144-15,0 1-144 0,1-5 128 0,3-1-128 16,3-2 592-16,-1-2 48 0,2-1 0 0,2-6 0 16,0 0-32-16,0 0 0 15,0 0 0-15,3 2 0 0,4-1-320 0,4-1-64 0,4-1-16 0,2-1 0 0,4-1-208 0,3-1 0 16,5 0 0-16,2 0 0 0,1-1-256 15,1 1-112-15,-1-2-16 0,0 3 0 16,-1-1-2352-16,-1-1-464 16,-2 2-112-16</inkml:trace>
  <inkml:trace contextRef="#ctx0" brushRef="#br0" timeOffset="35514.26">14896 1703 27647 0,'0'0'2448'0,"-4"-1"-1952"16,4 1-496-16,0 0 0 0,-6-1 768 0,6 1 48 16,0 0 16-16,0 0 0 0,0 0-832 0,0 0 0 15,0 0-224-15,0 0 48 0,0 0 176 0,6 4-160 16,0-2 160-16,3-1-160 0,2 0 320 0,1 1 64 16,1-1 16-16,4-1 0 0,3-1 128 0,2-1 16 15,2 1 16-15,4 0 0 0,5 0-32 0,5-1-16 0,3-1 0 0,3-1 0 16,3-1-80-16,3 0-16 0,5 2 0 0,7 1 0 15,7 0-16-15,4 0-16 0,2-3 0 16,6 2 0-16,8 0-224 0,4-1 128 0,2 0-128 0,7-1 0 16,2 2 0-16,4 0 128 15,1-2-128-15,59 2 0 0,-21 1 0 0,-54 1 0 0,8-1 128 0,9 1-128 0,9-1 0 16,0 1 0-16,-2-2 128 0,5 1-128 16,6 1 0-16,-1 0 0 0,-1 0 0 0,1-2 0 0,-1 0 0 0,1 1 0 15,-1 2 0-15,-3-1 0 0,-3 0 0 0,-1 1 0 16,2 2 0-16,-4 0 0 0,-9-1 192 0,-1 0-48 15,-2 1-16-15,-4 1 0 0,-4 0 96 16,-6 0 16-16,-6-1 0 0,-4 2 0 0,-2-1-240 0,-3 1 128 16,-2 1-128-16,-8-1 0 0,-8 0 128 0,-5-2-128 15,-7-1 0-15,-5 0 144 0,-6 0-144 0,-4 0 0 16,-6-1 0-16,-5 0 0 16,-5 1-704-16,-5 0-160 0,-3-1-32 0,-7 0-14768 0</inkml:trace>
  <inkml:trace contextRef="#ctx0" brushRef="#br0" timeOffset="36334.3">16684 2247 23039 0,'3'-4'2048'0,"-1"-2"-1648"0,-1 1-400 0,1-2 0 15,2 0 672-15,-3 0 48 16,-1 0 16-16,1 2 0 0,-2-1 416 0,1 6 64 16,-4-5 32-16,0-1 0 0,0 2-352 0,-3 1-64 0,-1 1 0 15,-2 2-16-15,-2 1-384 0,-3 3-80 0,-5 3-16 16,-2 0 0-16,-1 3-336 0,-2 1 0 0,-2 1 0 0,2 3 0 16,-2 2 0-16,1 3 0 0,2 2 0 0,0 0 0 15,1 0 0-15,2 0 0 0,1 0 0 0,2-1 0 16,3-1 0-16,2 1 0 0,3-2 0 0,2 1 0 15,3 0 0-15,3-1-128 0,2-3 128 0,4 2 0 16,1-3 0-16,5 0 0 0,2-2 0 0,3-2-128 0,1-2 128 16,3-2 0-16,2-1 0 0,3-1 0 15,2 0 0-15,2-2 0 0,1-2 0 0,0-1 0 0,0-2-128 0,-3-1 0 16,-2-3 0-16,-3 1 0 16,-3-2-288-16,-4 1-48 0,-2 0-16 0,-2-1 0 15,-3 0 160-15,-3-1 16 0,-2 0 16 0,0 2 0 0,-5 0 288 0,0 1 0 16,-1-1 0-16,-3 1 0 0,-3 1 256 0,0 0 0 15,-1 1 0-15,-1 0 0 0,-1 3 64 0,1 0 32 16,1-1 0-16,0 1 0 0,1 4-32 0,2-1-16 16,3 1 0-16,1 2 0 0,2 0-80 0,2 2-16 15,1 1 0-15,3 2 0 0,0 3-48 0,3 3-16 16,-1 1 0-16,2 2 0 0,1 1 112 0,-2 3 32 16,0 3 0-16,0 1 0 0,-2 1 32 0,0-1 16 0,-2 1 0 0,-1 1 0 15,-1-1-112-15,-1 1-32 16,-1-2 0-16,0 0 0 0,0-1-64 0,0-2-128 0,-1-1 176 0,0-2-176 15,1-3 144-15,0-2-144 0,0 0 0 0,0-2 144 16,0 0-416-16,-1-3-96 0,1-2-16 0,-2-3-10896 16,-1-2-2192-1</inkml:trace>
  <inkml:trace contextRef="#ctx0" brushRef="#br0" timeOffset="37482.15">17666 2376 11967 0,'2'-11'1072'0,"0"6"-864"15,0-2-208-15,0 0 0 0,-2 2 3072 0,0-1 560 16,0 6 112-16,0 0 32 0,0 0-1808 0,0 0-368 0,0 0-64 0,0 0 0 16,-6 5-672-16,1 2-128 15,-3 4-32-15,1 4 0 0,-2 1-432 0,0 2-80 16,-2 2-32-16,0 1 0 0,1 1-160 0,0 0 0 16,-1 1 0-16,1-1 128 0,0-1-128 0,1-2 0 15,-1 0 0-15,1-1 0 0,3-3 0 0,0-2 0 0,-1-1 0 0,2-3 0 16,2-2 208-16,3-7-32 15,0 0-16-15,0 0 0 0,0 0 224 0,0 0 32 0,0 0 16 0,7-5 0 16,-1-3-160-16,2-3-16 0,3-4-16 0,-1-2 0 0,1-4-240 16,1-3 176-16,0-3-176 0,0 1 160 15,0 2-160-15,-2 2 0 0,1 0 144 0,-1 3-144 0,-1 3 0 16,-2 4 144-16,0 2-144 0,-1 5 0 0,-6 5 256 0,0 0-64 16,0 0-16-16,5 5 0 0,-1 4-48 0,1 2 0 15,-2 2 0-15,0 2 0 0,1 0-128 0,-1 3 128 16,1 2-128-16,1-1 128 15,-2 1-128-15,2 0 0 0,-1 0 0 0,-1 0 0 0,2-2 0 0,-1 0 0 16,0-2 0-16,1 0 0 0,-1-2 0 0,1-2 0 16,-2-2 0-16,0-1 0 15,1-1-576-15,-4-8-192 0,0 0-32 0,0 0-10368 16,0 0-2080-16</inkml:trace>
  <inkml:trace contextRef="#ctx0" brushRef="#br0" timeOffset="37718.94">17372 2432 35935 0,'-12'-11'1600'0,"9"7"320"15,1-3-1536-15,2 1-384 0,1 0 0 0,3 1 0 16,3-1 192-16,4 1-48 0,3-2 0 0,4 1 0 16,2 1-144-16,5-1 192 0,2 1-192 0,2 1 192 15,-2-1-192-15,2 1 192 16,1 0-192-16,-1 1 192 0,1 1-192 0,-1 0 0 15,-1 0 0-15,4 0 128 0,0 2-128 0,-6 2 0 0,-3 0 0 16,-2 0-1968-16,-5 1-416 0,-3 1-96 0,-2 0-11584 16</inkml:trace>
  <inkml:trace contextRef="#ctx0" brushRef="#br0" timeOffset="37939.85">17369 2845 29887 0,'-14'5'1328'0,"9"-2"272"0,2 1-1280 0,3-4-320 0,0 0 0 0,-3 4 0 16,3-4 1072-16,0 0 144 0,1 7 48 0,3-2 0 16,3 1-352-16,4-2-64 0,3 1-16 0,4-2 0 15,2 0-432-15,4-2-80 0,0-1-32 16,1-1 0-16,1-1-128 0,4 1-32 0,-1-2 0 0,-1 0 0 15,0 1-128-15,-1 0 0 0,1 1 144 0,-3 1-144 32,-1 0-1264-32,-1 1-320 0,-1 0-64 0,-3 1-8928 0,-3 3-1792 0</inkml:trace>
  <inkml:trace contextRef="#ctx0" brushRef="#br0" timeOffset="38256.16">17661 3082 22111 0,'-7'-9'976'0,"7"9"208"0,-2-5-944 0,0-2-240 15,1 1 0-15,2-1 0 0,2 1 2256 0,0-1 416 16,1 1 80-16,2 1 0 0,0-1-1344 0,1 2-288 0,2 1-48 0,0 2-16 16,1 0-560-16,-1 2-112 15,1 1-32-15,0 2 0 0,-1 2-352 0,-1 0 0 0,-2 1 0 0,-1 2 0 16,-3 2 0-16,-2 1 0 16,-1 1 0-16,-2 0 0 0,-3 2 0 0,-1 0 144 15,-2 0-144-15,-1 2 0 0,-1-1 176 0,1 1-176 0,1-1 160 0,0 1-160 16,0-2 176-16,1 0-176 15,2-2 192-15,1-1-192 0,-1-2 448 0,4-1-32 16,2-3 0-16,2 0 0 0,-2-6 80 0,6 5 16 16,-1 0 0-16,3-3 0 0,2-1-256 0,3-1-64 15,2-1 0-15,3 0 0 0,1-2-192 0,1 1 176 0,2 0-176 0,2-1 160 16,-1-1-160-16,-1 1 0 0,0-1 0 0,1-1 0 16,0 1-1376-16,-1 1-304 0,-1-2-64 0,-3 1-15280 15</inkml:trace>
  <inkml:trace contextRef="#ctx0" brushRef="#br0" timeOffset="39012.03">18757 2115 13823 0,'-5'-15'1216'0,"1"9"-960"0,0 0-256 0,-1-1 0 15,2 0 2208-15,-3 0 400 0,-4 0 80 0,1 2 0 16,1 0-1120-16,-1 1-224 0,2 1-64 0,-1 2 0 0,1 2-320 0,-1 2-64 16,-1 1 0-16,-1 4-16 15,-2 3-384-15,0 3-80 0,0 4-16 0,-2 4 0 0,0 3 64 0,0 4 16 16,-1 3 0-16,1 4 0 15,0 5-32-15,1 2-16 0,-1 0 0 0,2 3 0 16,0 2-240-16,1 2-32 16,1-1-16-16,2 2 0 0,0 1-144 0,2-3 0 0,3-2 0 0,3-2 0 0,3 1 0 0,2-6 0 15,0-1 0-15,3-4 0 0,1-4 0 0,2-3 0 16,0-1 0-16,2-4 0 16,2-3-576-16,1-3-64 0,1-2 0 0,4-4-9776 15,2-3-1952-15</inkml:trace>
  <inkml:trace contextRef="#ctx0" brushRef="#br0" timeOffset="40288.03">19165 2339 3679 0,'0'0'160'0,"0"0"32"0,0 0-192 0,0 0 0 0,0 0 0 0,0 0 0 0,-3 4 3344 0,3-4 624 16,-3 6 128-16,3-6 32 0,0 0-1920 0,0 0-384 15,0 0-80-15,0 0-16 0,0 0-416 0,0 0-96 16,0 0 0-16,0 0-16 0,-5-6 464 0,2-1 80 15,0 1 32-15,-1-2 0 16,1 0-1776-16,-1 0-448 0,-1-1-32 0,0-1-16 0,-2 0 688 0,2 1 128 16,-4 0 16-16,-1 2 16 0,0-1 48 0,-1 3 16 15,0 0 0-15,-1 3 0 16,-1 2-144-16,-3 1-16 0,2 1-16 0,0 4 0 0,-1 0-240 0,2 3 128 0,0 3-128 0,1 1 0 16,0 3 0-16,1-1 0 15,2 0 0-15,1 0 0 0,2 0 0 0,1 1 0 16,2-1 0-16,1-2 0 0,2-1-128 0,1-1 128 15,1-1 0-15,4-2 0 0,-1-1 0 0,2-3 0 16,-1 0 0-16,3-1 0 0,1-2 0 0,1-2 0 0,1-3 144 0,1-1-144 16,3-3 160-16,-1-2-160 0,0-2 192 0,1-2-192 15,-1-4 176-15,2-3-176 0,-2-3 160 0,1 0-160 16,-2-1 128-16,0-2-128 0,2 0 0 16,-4 0 144-16,0 1-144 0,-2 1 0 0,-2-1 0 0,-1 3 0 15,-1 3 0-15,-3 3 0 16,-1 1 0-16,-1 4 0 0,-1 4 304 0,-2 0-32 0,-1 1 0 0,-1 3 0 0,4 4 144 0,-5 0 32 15,-2 2 0-15,1 2 0 0,-1 3-448 0,0 3 0 16,0 3 0-16,0 3 0 0,2 0 0 0,-1 3 0 16,1 1 0-16,0 2 0 0,2 2 0 0,0 0 0 15,-1 0 0-15,2 3 0 0,1-1 0 0,1 0 0 16,0-1 0-16,1-2 0 0,1-2 0 0,2-1-192 16,-1-3 64-16,1-2 128 15,2-1-752-15,2-3-16 0,-1-2-16 0,3-1 0 16,3-1-624-16,1-3-112 0,0-3-16 0,2-2-13632 0</inkml:trace>
  <inkml:trace contextRef="#ctx0" brushRef="#br0" timeOffset="40635.53">19269 2399 11055 0,'0'0'976'0,"0"0"-784"0,2-6-192 0,-1-1 0 15,1 0 3040-15,0 1 560 0,0-1 112 0,1-1 32 16,0 1-1360-16,1-1-272 0,2-1-48 0,2 2-16 16,-2 0-752-16,1 1-144 0,-1 2-48 0,1 2 0 15,0 1-576-15,-1 1-112 16,0 2-32-16,-1 1 0 0,1 3-384 0,-1 1 0 0,-2 2 0 0,0 2 0 16,-1 1 0-16,-1 0 0 0,-2 3 0 0,0-3 0 0,0 0 0 0,-4 0 0 15,0 0 0-15,-3 0 0 0,-1 0 160 0,2 0-160 16,-1-1 192-16,0-1-192 0,2-1 240 15,0 0-64-15,2-2-16 0,0-1 0 0,1 1 64 0,3-7 16 16,0 0 0-16,0 0 0 0,3 4-64 0,5-1-16 16,3 0 0-16,3-1 0 0,0-2-160 0,1-1 0 15,3-1 0-15,-1-1 0 0,1 0-208 0,0 0-128 16,2-3-32-16,0 2 0 16,1 1-2288-16,0-1-464 0,0 1-80 0</inkml:trace>
  <inkml:trace contextRef="#ctx0" brushRef="#br0" timeOffset="40903.22">19813 2175 27647 0,'-5'-11'1216'0,"5"11"256"0,-4-7-1168 0,2 2-304 0,0-1 0 0,-1 1 0 16,3 5 1984-16,-5-3 352 0,5 3 64 0,0 0 16 15,0 0-1184-15,0 0-224 0,0 0-48 0,-5 6-16 16,0 2-688-16,1 0-128 0,-2 6-128 0,2 1 192 15,0 4-192-15,-2 4 0 0,-1 4 0 0,1 3 0 16,-1 2 160-16,0 2-160 0,-2 2 192 0,-2 2-192 16,-1 1 192-16,-4 3-192 0,1 1 192 15,1 0-192-15,-1-1 160 0,1 0-160 0,0-1 128 0,0-2-128 16,1-4 128-16,1-1-128 0,1-2 128 0,1 0-128 0,1-3 0 0,3-3-192 16,-2-3 0-16,3-1 16 15,-1-2-1568-15,2-1-320 0,2-4-64 0,-1-1-13808 0</inkml:trace>
  <inkml:trace contextRef="#ctx0" brushRef="#br0" timeOffset="41186.42">19778 2839 23039 0,'1'-8'2048'0,"1"2"-1648"0,0 0-400 16,2 1 0-16,0-2 2288 0,2 2 368 15,-1 0 80-15,1 2 16 0,-1 1-1328 0,2 2-256 0,0 1-48 0,-1 1-16 16,-6-2-672-16,6 6-144 0,0 0-32 0,-2 2 0 15,1 2-256-15,-3 0 128 0,-1 0-128 0,-1 1 0 16,-2 0 176-16,-1 1-176 0,-2 0 160 0,1 0-160 16,-3 0 192-16,1 1-48 0,-1-1-16 0,0 0 0 0,2 1-128 0,0-2 160 15,1-2-160-15,2 1 160 16,1-3-160-16,1 0 160 0,0-7-160 0,2 4 160 16,2-1 80-16,3 1 16 0,1-2 0 0,2-1 0 0,2-2-112 0,1-1-16 31,1-2 0-31,3 0 0 0,1-3-128 0,2 1 0 0,1-3 0 0,1 1 0 15,1 2-1664-15,1-1-320 0,2-1-64 16,0 1-13968-16</inkml:trace>
  <inkml:trace contextRef="#ctx0" brushRef="#br0" timeOffset="41564.01">20166 2165 23039 0,'1'-20'1024'0,"0"10"192"0,0-3-960 0,2-2-256 0,-1-2 0 0,1 2 0 16,2-1 1344-16,-1 2 240 0,-1 1 32 0,2 3 16 15,-3 0 96-15,1 2 32 0,0 2 0 0,-3 6 0 16,0 0-592-16,0 0-112 0,6-3-32 0,-1 5 0 15,2 1-576-15,0 3-112 0,-1 3-16 0,2 4-16 16,0 7-176-16,-1 2-128 16,0 2 144-16,0 5-144 0,0 4 0 0,0 4 0 0,1 6 0 15,-3 2 0-15,1 3 0 0,-1 0 0 0,-2-7 0 0,1 2 0 0,-3 2 144 0,-1 1-144 32,-1 0 128-32,-3-1-128 0,0-1 192 0,-1-2-32 15,-2-3-16-15,-1-1 0 0,-4 7-144 0,-1-4 128 16,-3-6-128-16,0-3 128 0,-2-4-368 0,0-4-80 15,-2-3 0-15,0-3-16 16,-1 0-1184-16,1-3-224 0,3-4-48 0,-2-1-14224 0</inkml:trace>
  <inkml:trace contextRef="#ctx0" brushRef="#br0" timeOffset="42051.24">20418 1931 26831 0,'0'0'1184'0,"0"-5"256"0,1 0-1152 0,0-1-288 0,0 1 0 0,-1 5 0 0,0 0 1088 0,0 0 144 15,0 0 48-15,0 0 0 0,0 0-576 0,5 5-96 16,-2 2-32-16,-1 0 0 0,1 3-384 0,-1 1-64 16,0 0-128-16,1 0 176 0,1 0-176 0,-1 0 0 15,1 1 0-15,1 1 128 0,0-2-128 16,0 0 0-16,1-2 0 0,2-1 0 0,0-2 0 0,0-2 192 16,1-2-192-16,1-1 192 0,1-1 16 0,1-3 16 15,1-2 0-15,1-2 0 0,-1-1-48 0,0-2-16 16,0-2 0-16,-1-1 0 0,-1 0-32 0,-1-3-128 15,0 0 192-15,0-2-64 0,-3 0-128 0,-1 1 0 16,0 2 144-16,-2 2-144 0,-2 2 256 0,-1 2-32 0,-1 2 0 0,0 7 0 16,0 0 192-16,0 0 32 15,0 0 16-15,-4 5 0 0,0 4-336 0,-1 4-128 16,1 1 0-16,-2 2 144 0,1 2-144 0,0 1 0 16,1 0 0-16,0 2-176 0,0 1 176 0,2 0 0 15,1 1 0-15,0-1 0 0,1 0 0 0,1 0 0 0,1-1 0 16,0-1 0-1,1-1-416-15,0-3-48 0,0-2-16 0,0-2 0 16,1-4-2208-16,-1 0-448 0</inkml:trace>
  <inkml:trace contextRef="#ctx0" brushRef="#br0" timeOffset="42458.97">20377 1574 15663 0,'0'0'1392'0,"0"0"-1120"0,0 0-272 0,0 0 0 16,0 0 1328-16,0 0 208 0,0 0 32 0,0 0 16 15,0 0 16-15,0 0 16 16,7-2 0-16,2 0 0 0,0 1-528 0,3 1-128 16,4 0 0-16,3 1-16 0,3-2-272 0,4 1-48 0,5 0-16 0,2 1 0 15,1-1-224-15,0 0-32 16,2 0-16-16,-1 0 0 0,-2-1-192 0,0 1-144 15,0 0 192-15,-2 0-192 0,-2 1 128 0,-1 0-128 0,-4 1 0 0,-2 0 0 16,-2-1 0-16,-3 0 0 0,-2 1 0 0,-3-1 0 16,-2 0-2320-1,-4 1-432-15,-6-2-64 0</inkml:trace>
  <inkml:trace contextRef="#ctx0" brushRef="#br0" timeOffset="46799.36">4163 5266 13407 0,'0'0'592'0,"-4"1"128"0,-2 1-576 0,1 0-144 15,-2-1 0-15,0 2 0 0,0-1 1280 0,1 1 208 16,0-1 48-16,0 0 16 0,1 1 16 0,-1-1 0 0,2 2 0 0,4-4 0 15,0 0-224-15,0 0-64 16,0 0 0-16,0 0 0 0,0 0-448 0,0 0-112 16,0 0-16-16,0 0 0 0,5 4-192 0,4-1-64 15,2 0 0-15,4-1 0 0,2-2-208 0,4 0-48 0,3 0-16 0,3 0 0 16,0 0-48-16,1-2 0 0,-1-1 0 16,1 0 0-16,-1 0-128 0,1 1 0 0,-3 1 0 15,0 0 128-15,-1 0-128 0,0 1 0 0,-2-1 0 0,-4 2 0 31,0-1-480-31,-3 1-128 0,-2 1-32 0,-2 0 0 0,-2 2-2096 0,-2 0-416 0</inkml:trace>
  <inkml:trace contextRef="#ctx0" brushRef="#br0" timeOffset="46974.12">4152 5616 26719 0,'-16'2'1184'0,"10"0"240"0,1 0-1136 0,5-2-288 15,0 0 0-15,0 0 0 0,1 7 624 0,-1-7 64 16,2 6 16-16,2 0 0 0,3-2 144 0,3 1 48 15,2-2 0-15,2 0 0 0,4-1-256 0,3 2-32 16,0-3-16-16,2-1 0 0,1-1-320 0,1-1-64 0,2-1-16 0,-1 0 0 16,2-1-192-16,-2-1 0 15,3 1 0-15,-1-1 0 16,1 1-1728-16,-2 0-384 0,0-2-64 0</inkml:trace>
  <inkml:trace contextRef="#ctx0" brushRef="#br0" timeOffset="48342.11">3060 5385 7359 0,'0'0'656'0,"0"0"-528"0,0 0-128 15,-6-4 0-15,0 0 2128 0,-1 1 400 0,0-1 80 0,-1 2 16 0,-1 1-576 0,0 2-128 0,-1 1 0 0,0 4-16 0,-3-1-288 0,-1 3-48 16,-3 2-16-16,1 3 0 0,1 4-624 16,-1-1-128-16,2 2-32 0,0 1 0 0,0 1-368 0,2 0-80 15,3 0 0-15,3-1-16 0,3-1-176 0,3 1-128 16,2 0 144-16,3-1-144 15,3 0 160-15,2-2-160 0,2-1 160 0,2-2-160 0,4-2 256 0,2-1-32 16,1-2-16-16,1-3 0 0,1-2 80 0,1-2 16 16,1-1 0-16,3-2 0 0,0-1-48 0,2-1-16 15,0-2 0-15,-1-2 0 0,0 0 48 0,-2-2 16 16,1-1 0-16,-2-3 0 0,-1-1-48 0,-5-1-16 16,-1-3 0-16,-2 0 0 0,-4-1-32 0,-3 1 0 15,-3-2 0-15,-2 0 0 0,-4 0-32 0,-2 1-16 16,-4 2 0-16,-1 3 0 0,-3 1-160 0,-3 2 0 15,-2 2 144-15,-4 2-144 0,-2 1-224 16,-2 4-112-16,-2 1-32 0,0 3 0 16,-1 2-416-16,0 2-96 0,0 0-16 0,3 3 0 15,0 1-1952-15,2 1-400 0,2 0-80 0</inkml:trace>
  <inkml:trace contextRef="#ctx0" brushRef="#br0" timeOffset="48641.12">3118 5105 32015 0,'-11'-12'1408'0,"8"8"320"0,0-1-1392 0,-2 0-336 0,-1-2 0 0,-1 2 0 0,3 0 1056 0,-1 2 144 16,0 1 16-16,5 2 16 0,0 0-336 0,0 0-80 16,0 0-16-16,0 0 0 0,-4 5-528 0,3 3-96 15,1 2-32-15,1 4 0 0,1 4-16 0,0 3-128 16,1 3 192-16,0 3-64 0,1 5 64 0,-1 5 0 15,1 3 0-15,-1 5 0 0,-2 4 16 16,0 1 16-16,1 2 0 0,-2 1 0 0,-3-1-80 0,0 1-16 16,0 0 0-16,1-1 0 0,-2-1-128 0,0-4 160 0,2-3-160 0,0-2 160 15,-1-3-160-15,-1 0 0 16,3-4 0-16,-2-2 0 31,2-2-464-31,0-4-176 0,1-3-48 0,1 0 0 16,1-6-2976-16,0-2-608 0</inkml:trace>
  <inkml:trace contextRef="#ctx0" brushRef="#br0" timeOffset="48971.15">3432 6122 24879 0,'0'0'2208'15,"0"0"-1760"-15,0 0-448 0,5 1 0 0,-5-1 720 0,6 0 64 16,-2 0 16-16,2-1 0 0,-6 1 368 0,4-4 80 15,-1 0 16-15,1-2 0 0,-2 1-320 0,-1-2-64 16,-1 0-16-16,0 0 0 0,0 0-336 0,-1 0-64 16,-2-1-16-16,-1 1 0 0,-2 2 112 0,-1 2 16 15,-1 0 0-15,0 3 0 0,-3 3-64 0,-2 0-16 16,-1 3 0-16,-2 5 0 0,-1 4-192 0,0 1-48 16,-2 3 0-16,1 2 0 0,0 2-64 0,1 1-32 15,1 0 0-15,2 1 0 0,2-1-160 0,2-1 160 0,3-1-160 0,1-1 160 16,4-1-160-16,2-2 0 0,2-1 0 15,3-2 128-15,1-2-128 0,3-2 0 0,1-1 0 0,4-1 0 16,4-3 0-16,3-3-224 16,4-3 48-16,1-2 16 15,3-4-256-15,2-3-48 0,1-3-16 0,2-2-11744 0,0-5-2336 0</inkml:trace>
  <inkml:trace contextRef="#ctx0" brushRef="#br0" timeOffset="50423.97">6712 4528 23039 0,'-4'-4'2048'0,"4"4"-1648"16,0 0-400-16,-5-1 0 0,1-2 1456 0,4 3 208 15,0 0 32-15,0 0 16 0,0 0-304 0,0 0-48 32,0 0-16-32,6-3 0 0,2-1-528 0,3 2-112 15,3 0-32-15,4 0 0 0,2 0-240 0,3-1-48 16,1 0-16-16,4 1 0 0,2 0-48 0,1-1-16 16,1 0 0-16,-1-1 0 0,-1-2-144 0,-2 2-32 15,1 1 0-15,-3-1 0 0,-2 1-128 0,-2 1 0 16,-2 0 0-16,-2 0 0 15,-3 1-800-15,-2 1-144 0,-2 0-16 0,-2 0-16 16,-9 0-1888-16,0 0-368 0,0 0-80 0,0 0-9248 0</inkml:trace>
  <inkml:trace contextRef="#ctx0" brushRef="#br0" timeOffset="50614.16">7108 4459 22287 0,'-13'4'976'0,"7"-2"224"0,-1 0-960 0,-2 1-240 0,0 1 0 0,-3 0 0 16,1 2 1680-16,0 0 304 0,1 2 48 0,0 2 16 15,0 1-576-15,1 1-128 0,1 3 0 0,0 3-16 16,1 1-432-16,2-1-96 0,-1 1-16 0,2 2 0 15,1 1-304-15,-1 2-64 0,2 0-16 0,0 1 0 16,0 0-240-16,-1 0-160 0,1 0 192 0,0 0-192 16,0-1 128-16,1-1-128 0,-3-1 0 0,3 0 0 0,0 0-240 0,1-1-96 15,0-2-32-15,2-3 0 16,2-1-1968-16,1-1-400 0,3-4-80 0</inkml:trace>
  <inkml:trace contextRef="#ctx0" brushRef="#br0" timeOffset="51199.22">7225 4855 32255 0,'0'0'1424'0,"-4"5"304"15,1 0-1392-15,0 2-336 0,0 2 0 0,1 1 0 0,0 1 352 0,0 2 0 16,0 2 0-16,-1 2 0 0,1-1 64 0,1 2 16 16,1-1 0-16,0 1 0 0,0 0-240 0,0-3-32 15,0 2-16-15,0-2 0 0,0-1-144 0,0 1 0 0,0-2 0 0,0-1 128 16,1-1-128-16,0-1-224 0,2-3 48 0,-2 0 16 31,-1-7-688-31,0 0-144 0,2 6-32 0,-2-6 0 16,0 0-400-16,0 0-96 0,3-5-16 0,0-1 0 15,1-2 688-15,-2-2 128 0,0-2 16 0,0-1 16 0,1-3 816 0,-2 1 176 16,0-2 16-16,-1 1 16 0,0-2 784 0,0 3 160 0,-1 1 16 0,1 0 16 16,0 1 192-16,0 1 32 0,0 3 16 0,3 0 0 0,-2 2-464 0,3 0-80 15,1 2-32-15,1 0 0 0,2 1-592 0,2 1-112 16,1-1-16-16,0 3-16 0,1 0-112 0,-1 2-128 15,0 0 176-15,0 3-176 0,-1 0 144 0,-1 1-144 16,-4 1 0-16,1 2 144 0,-3 2 16 0,-2 2 0 16,-2 1 0-16,-2 1 0 0,-2 0-16 0,-2 2 0 15,-2 0 0-15,0 0 0 0,0-2-144 0,1-2 0 16,-1 1 144-16,1-1-144 0,0-1 0 0,1-1 144 16,0-1-144-16,2-2 0 0,1-2 128 0,4-5-128 15,-4 6 0-15,4-6 0 0,0 0 128 0,0 0-128 16,0 0 0-16,0 0 0 0,8 2 0 0,-1 0 0 15,2 0 0-15,2-1 0 0,-2-1 0 0,2 2 0 16,1-1 0-16,0 1 0 0,0 0 0 0,-1 1 0 16,-2 1 0-16,-1 0 0 0,-2 0 0 0,0 3 0 15,-2 0 0-15,-2 0 0 0,-1 2 240 0,-1 0 32 0,-2-1 16 0,-1-1 0 16,-4 1-16-16,1-1 0 0,-3-1 0 0,0 1 0 16,-2 1-80-16,0-2 0 0,-1-1-16 0,0 0 0 15,-1 1-176-15,0-1 160 0,-1-1-160 0,2 0 160 16,0-3-160-16,1-1-272 15,1 0 64-15,1-2 16 0,1-2-1920 16,2 1-384-16,6 3-80 0,-4-7-16 0</inkml:trace>
  <inkml:trace contextRef="#ctx0" brushRef="#br0" timeOffset="51364.82">7623 5007 36111 0,'0'0'1600'0,"0"0"320"0,6-3-1536 0,2 0-384 15,0-2 0-15,1 1 0 0,0-1 464 0,2 1 16 16,2-1 0-16,1 0 0 0,2 0-192 0,2-1-32 16,2 2-16-16,2 0 0 0,1 0-240 0,2 0-288 0,0 0 64 0,1 1-11120 31,-2-1-2224-31</inkml:trace>
  <inkml:trace contextRef="#ctx0" brushRef="#br0" timeOffset="51594.65">8043 4596 37663 0,'0'0'1664'0,"0"0"352"0,0 0-1616 0,7-1-400 16,0-1 0-16,2-1 0 0,1 0 0 0,2 2 0 15,0-1 0-15,4 0 0 0,2-1 0 0,3 1 336 16,2-2-32-16,3 0-16 0,0 1-288 0,3 0 0 15,1-2 128-15,1 1-128 0,0 0 0 0,-2-1 0 32,-3 2 0-32,-2-1 0 15,-2-2-784-15,-2 2-176 0,-1 1-16 0,-3 1-9840 16,-3-2-1984-16</inkml:trace>
  <inkml:trace contextRef="#ctx0" brushRef="#br0" timeOffset="51800.61">8385 4524 14735 0,'-5'0'1312'0,"-1"1"-1056"16,1 1-256-16,-2 0 0 0,0 1 3488 0,1 1 640 0,-2 2 128 0,1 2 32 16,1 0-2096-16,0 3-400 0,1 2-96 0,0 1-16 15,3 2-528-15,-1 1-128 0,0 0 0 0,-1 4-16 16,1 0-368-16,1 2-80 0,1 2-16 0,1 0 0 0,-1 1-304 0,0 0-64 16,1-1-16-16,-2-2 0 0,1-1-160 0,1-1 0 15,0-2 0-15,0-1 128 16,1 1-448-16,1-3-112 0,-1-2-16 0,1-3 0 15,1-1-3152-15,3-3-640 0</inkml:trace>
  <inkml:trace contextRef="#ctx0" brushRef="#br0" timeOffset="52054.37">8589 4814 30399 0,'0'0'2704'0,"0"0"-2160"16,0 0-544-16,-6-1 0 0,-1-1 1216 0,1 1 144 15,-1 0 32-15,0 1 0 0,-1 1-128 0,-1 3-32 16,-1 0 0-16,0 3 0 0,-1 1-496 0,0 3-96 0,2 0-32 0,1 4 0 16,-1-2-336-16,1 1-64 0,2 1-16 0,0-1 0 15,2 0-192-15,1 0 0 0,5 1 0 0,-1-1 0 16,1-1 0-16,1 0 0 0,3 0 0 0,1-2 0 16,1-2 0-16,3-1 0 0,2-1 0 0,3-2-160 15,-1-1-32-15,2-1-16 0,1-2 0 0,4-1 0 16,-1-1-544-1,2-4-96-15,4 0-32 0,1-2-10960 0,3-1-2208 0</inkml:trace>
  <inkml:trace contextRef="#ctx0" brushRef="#br0" timeOffset="52322.95">9014 4478 15663 0,'-11'-21'688'0,"7"14"144"0,-2-2-656 0,3 1-176 15,1 0 0-15,0 1 0 0,-1 0 4208 0,3 7 800 16,0-7 176-16,0 7 16 0,0 0-3232 0,0 0-656 16,0 0-128-16,7 4-32 0,2 0-496 0,0 4-96 15,-1 2-32-15,2 2 0 0,1 3-192 0,1 5-32 16,-1 4-16-16,0 2 0 0,-1 1 48 0,-1 2 16 16,0 1 0-16,-2 3 0 0,-3 2 80 0,-3 2 16 15,-2 4 0-15,-2 3 0 0,-6 0-96 0,-3 2-16 16,-4 3 0-16,-1 0 0 0,-4-3-160 0,-2-1-48 0,-1-1 0 0,-3 0 0 15,-1-3-128-15,-4-3-176 0,-2-3 48 0,-3-2 0 16,-2-2-1600-16,-3-2-304 16,1-2-64-16,-1-1-10144 0,1-4-2032 0</inkml:trace>
  <inkml:trace contextRef="#ctx0" brushRef="#br0" timeOffset="52672.02">6747 4458 23039 0,'-4'-1'2048'0,"-4"-2"-1648"16,-1 0-400-16,-1 2 0 0,0 1 2320 0,-1 1 384 15,0 1 80-15,0 2 16 0,0 1-1536 0,-1 2-304 0,1 3-64 0,-2 5-16 32,-1 3-256-32,-2 5-48 0,0 6-16 0,-1 3 0 0,3 2-288 0,1 4-48 0,1 5-16 0,2 5 0 15,2 1-208-15,5 3 144 0,2 2-144 0,3-1 128 16,4-1-128-16,3 0 0 0,5-1 0 0,1-3 0 0,4-2 0 0,5-2 0 16,-1-1 0-16,3-3 0 0,2-3 0 0,4-2-144 15,3-3 144-15,6-5-208 16,5-5-1904-1,6-6-368-15,5-4-80 0</inkml:trace>
  <inkml:trace contextRef="#ctx0" brushRef="#br0" timeOffset="53332.61">9495 4578 5519 0,'3'-10'496'0,"1"0"-496"16,0 1 0-16,-1-2 0 0,2-3 2912 0,-4 6 480 15,0-1 112-15,1-1 16 0,0 0-992 0,-1 1-192 16,2 1-32-16,-2 3-16 0,0-1-160 0,1 2-16 16,-2 4-16-16,0 0 0 0,0 0-800 0,0 0-144 15,0 0-48-15,0 0 0 0,0 0-640 0,1 11-128 16,-1 1-16-16,0 4-16 0,0 1-112 0,0 3 0 0,-1 0-16 0,0-4 0 15,-1 3-48-15,-1 1 0 16,1 0 0-16,-1-1 0 0,0 2 0 0,0 0-128 16,2-1 192-16,-1 5-64 0,0-3-128 0,1-1 160 0,1-2-160 0,0-3 160 15,1-1-32-15,0-2 0 0,0-1 0 0,2-1 0 16,1-1 96-16,0-2 16 0,1-3 0 0,0 1 0 16,-1-2 16-16,3-1 16 0,0-1 0 0,0 1 0 15,1-1 32-15,1-1 0 0,1-1 0 0,1 0 0 16,1-1-144-16,1 0-32 0,4-1 0 0,-2-1 0 15,1 1-128-15,1-1 0 0,-1 0 0 0,2 0 0 16,0 0-640-16,-1 1-48 0,1 0-16 16,1 1 0-16,-3-3-1744 0,1 2-368 15,-2 1-64-15</inkml:trace>
  <inkml:trace contextRef="#ctx0" brushRef="#br0" timeOffset="53882.93">10043 4711 3679 0,'0'0'320'0,"0"0"-320"0,0 0 0 0,-1-4 0 0,1 4 5056 0,0 0 960 16,0-7 176-16,0 2 32 0,0-1-3120 0,0 6-624 16,0 0-128-16,0 0-32 0,0 0-912 0,0 0-176 15,0 0-32-15,0 0-16 0,0 0-512 0,0 0-96 16,0 0-32-16,2 7 0 0,-1 3-96 0,1 2-32 15,1 4 0-15,0 1 0 0,-1 2-64 0,0-1-16 0,-1 3 0 0,0 1 0 16,0 1-144-16,0 2-16 0,1 0-16 0,-1-1 0 16,0 0-160-16,0-1 0 0,0 0 144 0,0-1-144 15,0-1 0-15,0-1 0 0,-1-2 0 0,1-3 0 32,0-1-1424-32,1 0-256 0,-2-2-48 0,0-1-16128 0</inkml:trace>
  <inkml:trace contextRef="#ctx0" brushRef="#br0" timeOffset="58925.37">5292 4965 13823 0,'0'0'608'0,"0"0"128"0,-5-4-592 0,1 1-144 16,1 1 0-16,3 2 0 0,-6-4 1968 0,3 1 352 0,-1-1 80 0,0-1 16 16,4 5-800-16,-3-5-144 15,3 5-48-15,-2-5 0 0,1 0-336 0,1-2-80 16,0-1-16-16,2 1 0 0,1 0-224 0,0 1-32 16,3-2-16-16,1 0 0 0,0 0-288 0,2 1-64 15,1-1-16-15,1 1 0 0,2 2-160 0,0 1-48 0,-2 0 0 0,0 2 0 16,0 1 0-16,-1 2 0 0,-1 0 0 0,0 4 0 15,-3 1-144-15,0 3 192 0,-1 2-192 0,-1 1 192 16,-1 0-192-16,-2 2 0 0,-1 2 0 0,0 0 128 0,-1 0-128 0,-2 1 0 16,-1 1 0-16,1-2 0 0,0 0 128 0,0-2-128 15,-1-2 0-15,1 0 128 0,-1-1-128 0,0-1 0 16,2-2 0-16,1-1 128 0,0-2-128 0,1-5 0 16,0 7 0-16,0-7 0 0,2 5 0 0,-2-5 128 15,0 0-128-15,7 6 0 0,-1-2 0 0,2 0 0 16,0 1 0-16,-1-1 0 0,1 1 0 0,0 0 0 15,-1 2 0-15,0-1 0 0,0 2 0 0,-2 1 0 16,0 1 0-16,-1 0 0 0,-2 0 0 0,-1-1 0 16,-1 1 0-16,-1 0 0 0,-1-1 208 0,-1 1-32 15,-2-3-16-15,0-1 0 0,-3 1 160 0,0-1 16 16,-2 1 16-16,1 0 0 0,-1-3-32 0,0 0-16 0,1 1 0 0,-2-2 0 16,-1-1-144-16,0 0-32 15,1 0 0-15,1-1 0 0,-1 0-128 0,1-2 0 16,0-2 0-16,1 1 0 0,2 0-144 0,0-1-112 15,1-1-32-15,2 1 0 16,2-2-2336-16,1-2-448 0</inkml:trace>
  <inkml:trace contextRef="#ctx0" brushRef="#br0" timeOffset="59444.49">5792 4925 11055 0,'-5'-12'976'0,"3"7"-784"0,1 1-192 0,-2-3 0 15,1 0 2944-15,0-1 560 16,1-1 96-16,0 0 32 0,1 0-1584 0,0 1-320 0,0-1-64 0,3 0-16 16,0 1-448-16,3 1-96 15,0 0-16-15,1 2 0 0,0 0-544 0,0 2-112 16,2 0-32-16,1 1 0 0,0 2-96 0,0 2-32 15,0 0 0-15,0 2 0 0,-4 3-48 0,0 2-16 0,-2 2 0 0,-2 2 0 16,-1 2-208-16,-2 3 176 0,-1 0-176 0,-2 3 160 16,-5 1-160-16,0 0 128 0,0 4-128 0,-1-2 128 15,1-1-128-15,0-2 0 0,0-4 0 0,1 0 128 16,1-3-128-16,1-1 160 0,2-2-160 0,1-1 160 0,1-1-160 0,2-2 160 16,0-7-160-16,4 5 160 0,0 0 144 0,3-2 16 15,-1-1 16-15,3 0 0 0,2-1-192 0,2-1-144 16,3-1 192-16,2 0-192 0,2-1 0 0,2 0 0 15,2-1 0-15,3-1 0 16,1 1-1104-16,2 0-336 0,1-2-64 0,-2 2-14720 0</inkml:trace>
  <inkml:trace contextRef="#ctx0" brushRef="#br0" timeOffset="60374.05">5449 5995 20159 0,'-12'-4'896'0,"12"4"176"0,-7 0-864 0,1-1-208 0,-1-1 0 0,2 2 0 16,1 0 768-16,-2 0 96 15,6 0 32-15,0 0 0 0,0 0 96 0,0 0 32 16,0 0 0-16,0 0 0 0,0 0-256 0,0 0-64 0,0 0 0 0,0 0 0 15,0 0-240-15,6-3-48 0,2 0-16 0,2 0 0 16,2-1-80-16,2 1-32 0,2 0 0 0,3-1 0 16,1 1-80-16,4-1-16 0,1-1 0 0,3 2 0 15,2-3-64-15,3 1-128 0,-1-1 176 0,1 1-176 16,1-2 176-16,2 1-176 0,3-2 160 0,3 0-160 16,2 1 240-16,3-1-48 0,4 0-16 0,-1 1 0 0,0-2-176 0,1 1 128 15,3 0-128-15,4 1 128 0,1 0-128 0,1-1 128 16,1 2-128-16,1-2 128 0,-2-1-128 0,4 2 0 15,1 0 0-15,1 1 0 0,2 1 0 0,-1-1 0 16,-1-1 0-16,1 0 0 0,1 1 0 0,3 0 0 16,1 2 0-16,0-1 128 0,-2 0 0 15,2-1 0-15,0 0 0 0,4 0 0 0,2 2-128 0,-2-1 0 16,-3-1 0-16,2 0 0 0,1 0 0 0,1 2 128 16,1 1-128-16,-2-1 0 0,-3-3 0 0,1 2 0 15,0-1 128-15,2 2-128 0,2 0 0 0,-2 0 0 16,-5-2 0-16,-2 1 0 0,0 1 0 15,0-1 0-15,0 2 0 0,0 0 128 0,1-1-128 0,-3 1 0 16,-4-1 0-16,-1-1 0 0,2 3 0 0,1 0 0 0,0 0 0 0,-1 0 0 16,-2 0 0-16,-1 0 0 0,-5 0 0 0,0 0 128 15,-1-1-128-15,-1 1 0 0,-2 0 0 0,-2 1 0 16,-1 0 352-16,-3-1-16 0,-7-2 0 0,-1 2 0 16,-3 0-192-16,-3 0-144 0,-5 0 192 0,-1-2-192 15,-2 3 320-15,-2-1-32 0,-2 0-16 0,-3 1 0 16,0 0-32-16,-3-1-16 15,-2 1 0-15,-1 0 0 0,-2 0-32 0,-1 0 0 0,-2-1 0 0,0 2 0 0,-6 0 0 0,0 0-16 32,0 0 0-32,0 0 0 0,0 0-176 0,0 0 160 0,0 0-160 0,0 0 160 15,0 0-464-15,0 0-80 0,-6-1-32 0,0 0 0 16,-1 0-2528-16,-1 1-496 0</inkml:trace>
  <inkml:trace contextRef="#ctx0" brushRef="#br0" timeOffset="62298.95">7204 6530 8287 0,'0'0'736'0,"1"-5"-592"0,0 1-144 0,1-2 0 15,-1 0 1408-15,1-1 256 0,1 1 64 0,-1-1 0 0,0 0-336 0,1 1-64 16,1-1-16-16,0 1 0 0,-3-2-32 0,0 1-16 15,1 2 0-15,1 0 0 0,-3 5 16 0,0 0 0 16,0 0 0-16,0 0 0 0,0 0-96 0,0 0-16 16,0 0 0-16,-6 7 0 0,-1 3-560 0,0 4-112 15,-1 4-32-15,-2 3 0 0,-4 2-192 0,0 2-32 16,-1 3-16 0,0 0 0-16,1 3-96 0,-1-1-128 0,1 0 176 0,-1 1-176 0,-2-2 144 0,3-2-144 15,1-1 0-15,0-3 144 0,4-3-144 0,0-3 0 16,1-3 0-16,1-1 128 0,2-4-128 0,2-1 192 15,0-2-192-15,3-6 192 0,0 0-32 0,0 0 0 0,0 0 0 0,0 0 0 16,7-7 96-16,2-2 0 0,-3-4 16 0,5-3 0 16,3-5-64-16,0-5-16 15,-1-1 0-15,1-3 0 0,2-4-192 0,-1-1 128 0,1-1-128 0,-1 1 0 16,-1 2 0-16,0 5 128 0,-3 3-128 0,-2 4 0 16,-1 4 208-16,-1 4 0 0,-3 2 0 0,1 3 0 15,-1 4 64-15,-4 4 16 0,0 0 0 0,0 0 0 0,0 0-32 0,4 6-16 31,0 4 0-31,-2 2 0 0,0 3-112 0,0 0-128 16,0 2 176-16,1 1-176 0,0 2 0 0,-2 2 0 16,1 0 0-16,2 1 0 0,-1 0 0 0,1-1 0 15,0 0 0-15,-1-1 0 0,1-2 0 0,1 0 0 16,-2-2 0-16,1 0 0 0,1-2 128 0,-1-2-128 16,1-2 0-16,-1-1 0 0,0-2 0 0,1-1 128 15,-1-2-128-15,-4-5 0 0,5 4 0 0,-5-4-256 16,5 4 32-16,-5-4 0 15,0 0-640-15,7 0-128 0,-7 0-32 0,6-2 0 16,-1-2-1840-16,-2 0-368 0,-1-3-80 0</inkml:trace>
  <inkml:trace contextRef="#ctx0" brushRef="#br0" timeOffset="62587.69">6969 6493 28095 0,'-15'-7'1248'0,"9"4"256"0,0 1-1200 0,0 0-304 0,1 1 0 0,5 1 0 0,0 0 512 0,0 0 64 16,0 0 0-16,0 0 0 15,0 0 288-15,8-2 64 0,3 0 16 0,1-1 0 0,3 1-304 0,3 0-64 16,3-1-16-16,1-1 0 0,1 0-240 0,2 0-32 16,2-1-16-16,0 1 0 0,-1-3-80 15,1 1-32-15,-1-1 0 0,0 0 0 16,0 1-160-16,-1-1 0 0,0 2 0 0,-2-1 128 15,-2 1-128-15,-2 0 0 0,-1 1 144 0,-3-1-144 0,-2 1-144 0,-4 1-112 16,-1 1 0-16,-8 2-16 16,0 0-432-16,0 0-96 0,0 0-16 0,0 0 0 15,0 0-1600-15,0 0-320 0,-4 5-64 0</inkml:trace>
  <inkml:trace contextRef="#ctx0" brushRef="#br0" timeOffset="63336.31">8100 6276 21711 0,'0'0'960'0,"0"0"192"0,3-7-912 0,1 0-240 16,-1 1 0-16,-1 0 0 0,-2 6 1264 0,2-5 208 16,1-2 32-16,-1 1 16 0,0-1-192 0,-2 0-48 15,1 2 0-15,-1 5 0 16,0 0-512-16,1-6-128 0,-1 1 0 0,0 5-16 0,0-6-96 0,0 6-16 15,-2-5 0-15,2 5 0 0,-3-5-16 0,-2 2-16 16,-1 2 0-16,-2 1 0 0,-1 1-160 0,-1 2-48 16,-1 2 0-16,-1 1 0 0,-1 5-144 0,-1 0-128 15,-3 2 144-15,0 1-144 0,-4 1 176 0,0 3-176 16,-1 1 192-16,0 3-192 0,-1 1 0 0,2-1 0 16,2 0 0-16,3 0 0 0,0 0 0 0,4 0 0 0,3-1 0 0,3 1 0 15,1-2 0-15,3 1 0 16,1-1 0-16,3 0-144 0,3 0 16 0,1-2 0 15,3 0 0-15,3-1 0 0,2-2-208 0,2-2-48 0,0-1 0 16,3-2 0 0,1-1-16-16,1-2-16 0,0-2 0 0,1-1 0 15,0-1-32-15,0-2 0 0,-1-2 0 0,-1-3 0 0,0-1-128 16,-1-2-16-16,-3-2-16 0,-1-2 0 0,-2 2-416 16,-2-2-64-16,-3-2-32 0,-4 2 0 0,-1 2 272 0,-3-1 48 15,-3 1 16-15,-1 0 0 0,-2 1 784 0,0 2 128 0,-1 0 32 0,-2 1 16 0,-1-1 224 16,0 2 48-16,0-1 16 0,3 2 0 0,-1 0-80 15,3 1 0-15,0-2-16 0,5 4 0 0,0 0 320 0,0 0 64 16,0 0 16-16,0 0 0 16,0 0-64-16,0 0 0 0,7-1 0 0,0 2 0 0,2 2-240 0,-1 0-48 15,-1 1-16-15,-2 3 0 0,3-1 80 0,-1 4 16 16,1 2 0-16,-1 3 0 0,-2-1 80 0,1 4 32 16,-3 0 0-16,0 3 0 0,0 1-80 0,-3 2-16 15,0 0 0-15,0 1 0 0,-2 1-160 0,1 1-32 16,-1-2-16-16,0 1 0 0,0 0-304 0,1-2 160 15,0-1-160-15,-1-1 128 0,1-2-128 0,0-2 0 16,0 1 0-16,1-3 128 0,-1-3-128 0,1-2 0 16,0-1 0-16,1-2 0 15,0-1-1776-15,-1-7-336 0,0 0-64 0</inkml:trace>
  <inkml:trace contextRef="#ctx0" brushRef="#br0" timeOffset="64247.82">8866 6552 21823 0,'0'0'960'0,"0"0"208"0,0 0-928 0,0 0-240 0,7 0 0 0,-7 0 0 16,0 0 1024-16,0 0 144 0,0 0 48 0,0 0 0 16,-3-7-96-16,0 0-16 15,1 2 0-15,-2-1 0 0,-2 0-576 0,0-1-112 0,1 1-32 0,-2-1 0 16,-1-1-64-16,0 1 0 0,-2-1-16 0,-1 0 0 16,0 1 16-16,-1 0 0 0,-2 0 0 0,-1 3 0 15,0 1 64-15,-1 0 0 16,1 2 16-16,-1 2 0 0,0 1-128 0,-1 2-16 0,0 3-16 0,3 1 0 15,-2 2-48-15,2 2-16 0,0 2 0 0,0 0 0 0,2 1-176 0,2 1 0 16,2-1 0-16,1 2 0 0,1-2 0 0,3 0 0 16,1 1 0-16,1-2 0 0,1-1 0 0,3-1 0 15,0-2 0-15,3-1 0 0,2-1 0 0,0-2 0 16,3-1 0-16,0-2 0 0,3-2 0 0,-1-1 0 16,2-2 0-16,2-4 0 0,0-1 256 0,2-2-16 15,0-2-16-15,1-1 0 0,0-2 32 0,-1-4 0 16,0-2 0-16,0-3 0 0,-2-2-80 0,0-2-16 0,-3 1 0 0,-1 0 0 15,-1-2-160-15,-2 2 0 0,-2-1 0 0,-2 3 0 16,-1 2 0-16,-2 3 0 0,0 3 144 0,-3 3-144 16,-2 1 416-16,0 2 16 0,0 2 0 0,0 1 0 15,-1 3 192-15,3 4 32 0,-5-3 16 0,5 3 0 16,0 0-416-16,-6 4-96 0,1 2-16 0,1 2 0 16,-1 3-144-16,1 4 0 0,0 2 0 0,2 3 0 15,0 2 0-15,0 1 0 0,0 0 0 16,1 0 0-16,1 4 0 0,1-1 0 0,0 1 0 0,1-1 0 15,1 0 0-15,1 1 0 0,-1-1 0 0,0-1 0 16,2-1 0-16,-1-2 0 16,-1-2 0-16,2 0 0 0,0 1-256 0,1-2-16 0,-1-3-16 0,2 0 0 15,-1-2-1872-15,2-1-368 0,0-2-80 0,1-3-13728 0</inkml:trace>
  <inkml:trace contextRef="#ctx0" brushRef="#br0" timeOffset="64437.53">9113 6742 31263 0,'0'0'1392'0,"0"0"272"0,0 0-1328 0,0 0-336 16,0 0 0-16,-2 8 0 0,1 0 1088 0,0 3 160 15,1 2 32-15,0 1 0 0,-1 0-176 0,1 2-16 0,-1 0-16 0,1 1 0 16,-1-1-560-16,1 1-128 0,0 0 0 0,0 0-16 16,-2-1-240-16,1 0-128 0,0-3 160 0,0 0-160 31,0 0 128-31,0-2-128 0,0 0 0 0,1-2 144 31,0-1-1312-31,0-2-272 0,0-6-48 0,0 0-9904 0,0 0-1984 0</inkml:trace>
  <inkml:trace contextRef="#ctx0" brushRef="#br0" timeOffset="65052.41">9151 5966 25055 0,'2'-13'1104'0,"-2"13"240"0,1-6-1088 0,0-1-256 15,1 0 0-15,0 1 0 0,2 0 1264 0,-4 6 192 16,4-4 32-16,-4 4 16 0,0 0-288 0,0 0-48 16,0 0-16-16,0 0 0 0,0 0-576 0,0 0-128 15,0 0-32-15,-1 8 0 0,-1 3-224 0,-1 0-32 16,-2 1-16-16,1 0 0 0,-1 1-144 0,-2 0 0 15,0 0 144-15,0 2-144 0,2-1 0 0,1 0 128 16,-1 0-128-16,2-2 0 0,1-2 0 0,1 1 0 16,1-3 0-16,1 0 0 0,1 0 192 0,1-2-16 15,2-1-16-15,1-1 0 0,1 1 96 0,0-2 0 16,1-1 16-16,0 1 0 0,1-2-80 0,1 1 0 0,-1-4-16 16,4 1 0-16,0 0-176 0,0-1 0 0,0 0 144 0,3-1-144 31,-2-1-368-31,-1 1-144 0,-1-1-16 0,0-1-16 15,0 2-672-15,-1 0-144 0,-1 0-32 0,0 1-8832 0,-1 0-1760 16</inkml:trace>
  <inkml:trace contextRef="#ctx0" brushRef="#br0" timeOffset="65257.35">9392 6005 19343 0,'0'0'848'0,"-2"-6"192"0,1 0-832 0,-1 1-208 15,1 0 0-15,0 1 0 0,0-1 2544 0,1 5 464 16,0 0 80-16,0 0 32 0,0 0-1056 0,0 0-208 15,0 0-32-15,0 0-16 0,0 0-944 0,0 0-192 16,-3 7-32-16,1 0-16 0,2 3-208 0,-2 2-32 16,1 3-16-16,0 1 0 0,0 3-144 0,2 0-32 15,-2 0 0-15,0 2 0 0,0 0-192 0,1 1 0 16,1-1 0-16,-1 0 0 16,-1 0 0-16,1 0 0 0,0-1 0 0,1-1 0 15,-1 0-1920-15,1-1-384 0,1-2-80 0</inkml:trace>
  <inkml:trace contextRef="#ctx0" brushRef="#br0" timeOffset="67369.46">11985 5405 14623 0,'0'0'640'0,"0"0"144"16,0 0-624-16,0 0-160 0,-6-3 0 0,-1 0 0 0,2 1 1664 0,-1-1 288 16,1 1 64-16,-1 0 16 0,2 1-256 0,4 1-48 15,-6-1-16-15,6 1 0 0,-5-1-368 0,5 1-64 16,-6 0 0-16,6 0-16 0,0 0-368 0,0 0-64 15,0 0 0-15,0 0-16 0,0 0-320 0,0 0-64 16,0 0-16-16,0 0 0 0,6 4-176 0,3 1-48 16,2-1 0-16,3 0 0 0,1 0-16 0,4-2-16 0,3 1 0 0,1-2 0 15,1 0 64-15,3-1 16 16,0-1 0-16,3 0 0 0,2-1-80 0,1-1-16 0,1-1 0 0,2 1 0 16,2 0-144-16,-3-1 0 0,-2 1 144 0,-2 0-144 15,-1 0 0-15,-5-1 144 0,-4 2-144 0,-4 0 0 0,-1 0 160 0,-3-1-160 16,-3 1 128-16,-3 1-128 0,0 0 192 0,-7 1-32 31,0 0-16-31,0 0 0 0,0 0-144 0,0 0 0 0,0 0 0 0,0 0 128 0,0 0-128 0,0 0-256 16,0 0 64-16,-4 6 16 15,-1-2-496 1,1 0-96-16,4-4-32 0,-5 6-10656 0,1-2-2144 16</inkml:trace>
  <inkml:trace contextRef="#ctx0" brushRef="#br0" timeOffset="68884.67">14728 4435 13823 0,'-5'-4'1216'0,"2"-2"-960"16,0 0-256-16,-1-2 0 0,1 0 3200 0,1 1 576 0,2-2 128 0,1 1 32 16,2 0-2016-16,2 0-384 0,0-1-96 0,4 0-16 15,3-1-592-15,1 1-112 0,2 2-16 0,0-1-16 0,0 1-304 0,2 1-48 16,1 0-16-16,-2 2 0 15,2 2-128-15,-2 1-48 0,-2 1 0 0,0 2 0 16,-2 1-144-16,-1 1 192 0,-2 3-192 0,-2 1 192 16,0 1-192-16,-3 2 128 0,-2 1-128 0,0 2 128 0,-4 2-128 0,0 2 0 15,-2 1 144-15,-2-2-144 16,-1 3 128-16,-1 0-128 0,-3 0 160 0,1-2-160 0,0 0 128 0,0-3-128 16,-1-2 0-16,1-2 144 0,2-3-144 0,0 0 128 15,1-1-128-15,2-2 128 0,-1 0 16 0,6-5 0 16,0 0 0-16,0 0 0 0,0 0 48 0,0 0 0 15,0 0 0-15,0 0 0 0,0 0-192 0,0 0 128 16,0 0-128-16,8 0 128 0,1-2-128 0,3 2 0 16,-1 0 0-16,1 2 0 0,0 0 0 0,0 1 0 15,0 0-144-15,0 3 144 0,-1 0 0 0,0 2 0 16,-1 2 0-16,-1 0 0 0,-1 1 144 0,-2 1-144 0,0 0 128 0,-2 1-128 16,-2 2 128-16,-2-2-128 0,-1 0 128 0,-2-1-128 15,-1 0 160-15,-3 0-160 0,-1-2 192 0,0-1-192 16,-1 1 224-16,-3-2-64 0,-4-1-16 0,0 0 0 15,-1-2 112-15,1 0 0 16,-1-1 16-16,0 0 0 0,-3-3-80 0,1 0 0 0,2 0-16 0,0-2 0 16,1-1-176-16,0-1 128 0,1 0-128 0,3-1 128 0,2-1-128 15,1 1 0-15,2-1 0 0,1 1-176 32,2-1-1360-32,3-1-288 0,1 6-48 0,6-8-9744 0,3 0-1952 0</inkml:trace>
  <inkml:trace contextRef="#ctx0" brushRef="#br0" timeOffset="69392.36">15125 4529 5519 0,'0'-11'496'0,"0"5"-496"0,1 0 0 0,1-2 0 15,5 0 4624-15,-1 1 832 0,1-2 176 0,2 0 16 16,1 0-3312-16,2 1-672 0,0 0-128 0,1 0-16 16,1 1-432-16,1 2-64 0,-1-1-32 0,2 4 0 15,-3 0-368-15,-1 2-80 16,0 2-16-16,-3 3 0 0,-1 1-208 0,0 4-32 0,-2 2-16 0,-2 1 0 16,-2 2-128-16,-1 2-16 0,-2 4-128 0,-2 2 192 15,-3 1-192-15,0 1 128 0,-2 0-128 0,-2 1 0 0,-2 1 128 0,-2 1-128 16,-1 1 0-16,-1-3 144 0,-1 0-144 0,2-4 0 15,2-3 0-15,0-1 0 0,2-3 128 0,2-1-128 16,1-3 0-16,3-1 128 0,0-3 16 0,3 1 0 16,2-3 0-16,0-5 0 0,4 6 160 0,2-2 16 15,1 0 16-15,-1 0 0 0,4-2 64 0,2-1 16 16,2-1 0-16,3 0 0 0,-1-1 80 0,2-1 16 16,0 0 0-16,0 0 0 0,2-2-512 0,1 1 0 15,0 0 0-15,0-1 0 0,1 1 128 0,-1 1-128 16,-1 0 0-16,-2 1 0 0,-1 0 0 0,-3-1 0 15,-2 2 0 1,-2-1 0-16,-1-1 0 0,-3 1 0 0,-6 1 0 0,0 0-160 16,0 0-80-16,0 0-16 15,0 0 0-15,0 0 0 0,0 0-16 0,0 0-16 0,0 0 0 0,0 0 0 32,-3 3-160-32,3-3-48 0,-4 4 0 0,4-4 0 15,-5 4-1488-15,5-4-288 0,0 0-64 0,0 0-13056 0</inkml:trace>
  <inkml:trace contextRef="#ctx0" brushRef="#br0" timeOffset="70260.87">15773 4336 14735 0,'0'0'1312'0,"0"0"-1056"16,0 0-256-16,-5-2 0 0,5 2 2512 0,0 0 448 16,-4-4 96-16,4 4 16 0,-4-5-1168 0,4 5-240 15,0 0-32-15,0 0-16 0,0 0-592 0,6-3-128 16,3 0-32-16,3 0 0 0,2 2-208 0,3 0-32 16,0 0-16-16,4 0 0 0,1 0-80 0,3 0-16 15,1 0 0-15,1 0 0 0,3 0-96 0,0-1-32 16,0 2 0-16,-2-1 0 0,0 1-64 0,-3-1-32 15,-2-1 0-15,-2 1 0 0,0 0-160 0,-5 0-128 16,0 0 192-16,-2 0-192 0,0 1 144 0,-2 0-144 0,-2 0 0 0,-1 0 144 16,-1 0-272-16,-2 0-64 15,-6 0-16-15,0 0 0 16,0 0-768-16,0 0-160 0,0 0-16 0,0 0-16 16,0 0-2608-16,0 0-528 0</inkml:trace>
  <inkml:trace contextRef="#ctx0" brushRef="#br0" timeOffset="70480.86">16107 4334 25567 0,'0'0'1136'0,"-5"0"224"0,-1 0-1088 0,6 0-272 0,0 0 0 15,-5 2 0-15,5-2 1216 0,-4 5 176 0,0 0 32 0,2 3 16 0,1 1-176 0,1 2-48 16,-1 2 0-16,2 2 0 0,1 3-448 0,1-1-80 16,-1 2-32-16,2 1 0 0,-1 1-160 0,0 1-48 15,-1 1 0-15,2 0 0 0,-1 0-208 0,0 0-48 16,0-1-16-16,-1-1 0 0,-1-1-176 0,0-1 0 15,0-2 144-15,0 1-144 0,0-2 0 0,1 0 144 16,2-2-144-16,-2-2 0 0,-1 0 0 0,1-2 0 16,0-1-160-16,1-2 160 15,-3-7-1552-15,3 6-192 0,0 0-48 0,-3-6-8896 0,0 0-1776 0</inkml:trace>
  <inkml:trace contextRef="#ctx0" brushRef="#br0" timeOffset="70842.81">16455 4730 15663 0,'0'0'1392'0,"0"0"-1120"16,0 0-272-16,0 0 0 0,0 0 3264 0,0 0 576 0,5-4 128 0,-5 4 32 16,0 0-2464-16,0 0-512 0,4-4-80 0,-4 4-32 15,0 0-224-15,2-5-48 0,-2 5-16 0,2-6 0 16,-1 2-304-16,-1 4-64 0,0 0-16 0,-2-4 0 15,2 4 96-15,-3-5 32 0,-1 1 0 0,-1 0 0 16,-4 2 80-16,1 1 32 0,-1 1 0 0,0 1 0 0,-1 1-96 0,-1 3 0 16,-1 0-16-16,-1 3 0 0,0 1-80 0,1 2-16 15,1 1 0-15,0 0 0 0,1 1-112 0,1 0-32 16,1 0 0-16,2 0 0 0,2 0-128 0,-2 0 0 16,4 0 0-16,1-1 128 0,0-1-128 0,2 0 0 15,2-1 0-15,3 0 0 0,-2-1 0 0,3 0 0 16,0-3 0-16,2 1 0 0,2-1 0 0,1-2 0 15,3-1 0-15,0 1 0 16,2-3-720-16,1-2-32 0,3-1 0 0,2 0 0 16,3-1-1312-16,0-3-272 0,1 0-48 0,1-4-12784 0</inkml:trace>
  <inkml:trace contextRef="#ctx0" brushRef="#br0" timeOffset="71865.14">16904 4238 8287 0,'0'0'736'0,"0"0"-592"0,-2-4-144 0,1-2 0 15,1 6 2384-15,-2-5 448 16,1-1 96-16,1 6 16 0,-1-6-832 0,0 0-144 0,0 1-48 0,0-1 0 16,1 6-512-16,0 0-128 0,0-5 0 0,0 5-16 15,0-6-448-15,0 6-96 0,0 0-16 0,0 0 0 16,0 0-304-16,0 0-64 0,0 0-16 0,0 0 0 16,0 0-16-16,0 0-16 0,4 5 0 0,-1 0 0 15,1 2-32-15,-1-1-16 0,-1 3 0 0,0 2 0 16,-1 1 32-16,1 4 16 0,-2 1 0 0,0 2 0 15,-3 1-48-15,1 0-16 0,1 1 0 0,0 1 0 0,0 1-96 0,0-1-128 16,0 0 176-16,0 0-176 0,1-1 160 0,0-2-160 16,1 1 128-16,0-1-128 15,0-2 160-15,1-1-160 0,0-2 192 0,3-1-192 0,0 1 320 0,3-5-64 16,-2 0 0-16,2-1 0 0,0-1 64 0,1-1 16 16,-1 0 0-16,2-2 0 0,0 0-16 0,1-1-16 15,1-1 0-15,2-1 0 0,0-1-64 0,0 0-16 16,-2-1 0-16,1 0 0 0,0 1-80 0,0-2-16 15,0-1 0-15,-1 1 0 0,0 0-128 0,-1 0 0 16,0 0 0-16,0 0 128 0,-1 1-128 0,-1 0 0 16,-3 0-192-16,-6 1 192 15,7 0-624-15,0 0 0 0,-7 0 0 0,6 2 0 16,-6-2-1616-16,7 3-320 0,-7-3-64 0,0 0-12832 0</inkml:trace>
  <inkml:trace contextRef="#ctx0" brushRef="#br0" timeOffset="72229.53">17384 4655 20271 0,'-3'-12'1792'0,"3"7"-1424"0,2-2-368 0,0-1 0 16,2 0 1600-16,-1-1 256 0,0 0 64 0,2 0 0 16,-1 1-176-16,3 1-16 0,-1 0-16 0,3 2 0 15,-1-1-656-15,-1 3-128 0,2 0-32 0,-1 0 0 0,1 2-400 0,0 2-96 16,-1 2-16-16,0 0 0 15,0 1-160-15,-1 2-32 0,0-1-16 0,0 2 0 0,-2 1 0 0,1 1 0 16,-3 1 0-16,-1 1 0 0,0 0-176 0,-1 1 128 16,-1 1-128-16,-1-1 128 0,1 0 0 0,-3 0-128 15,-2 0 192-15,-1 1-64 0,-1-2 32 0,1 0 0 16,-1-1 0-16,0 0 0 0,0-1 112 0,-1 0 32 16,2-3 0-16,-1 1 0 0,2-3 64 0,0 1 16 0,5-5 0 0,0 0 0 15,-4 4-128-15,4-4-32 16,0 0 0-16,0 0 0 0,3 4-224 0,3 0 176 0,0-1-176 0,4-1 160 15,-1-1-160-15,3 0 128 0,1-1-128 0,3-1 128 16,1 0-128-16,-1 0 0 0,1 0 0 0,3 0 0 16,-1-1-144-16,0-1-64 15,2 0-16-15,1 1 0 16,0-1-1888-16,1 0-368 0,2 1-80 0</inkml:trace>
  <inkml:trace contextRef="#ctx0" brushRef="#br0" timeOffset="73393.83">14565 5596 11055 0,'0'0'976'0,"0"0"-784"0,0 0-192 0,-6-1 0 0,0 0 1088 0,0-1 160 0,1 1 32 0,5 1 16 31,-6-2-48-31,0 1-16 0,6 1 0 0,-6-1 0 0,1 0 80 0,5 1 16 0,-6-1 0 0,6 1 0 31,-6-1-176-31,1 1-16 0,5 0-16 0,0 0 0 0,-5 0-240 0,5 0-48 0,0 0-16 0,-6 0 0 0,6 0-304 0,0 0-48 16,0 0-16-16,0 0 0 0,0 0-144 0,0 0-48 16,0 0 0-16,0 0 0 0,0 0-48 0,0 0-16 15,0 0 0-15,0 0 0 0,0 0 64 0,0 0 0 16,0 0 0-16,0 0 0 0,6 1 0 0,0 0 0 31,2 0 0-31,1-1 0 0,2-1 48 0,1 1 16 16,2 0 0-16,3-1 0 0,1 0-48 0,3 0 0 15,2-1 0-15,3 1 0 0,3 0-96 0,1-1-32 16,2 1 0-16,1-1 0 0,3-2-144 0,3 1 0 0,3 0 0 0,2 0 0 16,5-1 0-16,4 1 0 15,2 0 0-15,1-1 0 0,2 0 0 0,2 1 0 16,0-1 0-16,6 1 0 0,4 0 0 0,1-1 0 16,2 0 0-16,1 1 0 0,3-1 0 0,4 1 0 0,0 0 0 0,1 0 0 15,-4-2 0-15,3 2 0 0,6 0 0 0,-2-1 0 16,-2 1 0-16,-1 0 0 15,-1-2 0-15,2 2 0 0,1 0 0 0,1-1 0 16,-3 1 0-16,0 0 0 0,-1-1 0 0,3 1 0 0,1-1 0 0,-3-1 0 16,-5 1 0-16,-2 0 0 0,-1-2 128 0,1 2-128 0,4 0 0 15,-4 0 0-15,-3-3 144 0,-2 2-144 16,0-1 0-16,-1 2 144 0,0 0-144 0,-1-1 0 16,1 1 144-16,-4-2-144 0,-3 1 0 0,0-1 144 0,-3 2-144 0,0-1 0 15,-3 2 0-15,-1-1 0 0,-3-1 128 0,-1 0-128 16,-5-1 128-16,-2 1-128 0,-2-1 176 0,-1 2-48 15,-3 0-128-15,0 0 192 0,-3 1-64 0,-2 1-128 16,-2 0 176-16,-4-1-176 0,-2 0 176 0,-3-1-176 16,-2 1 160-16,-2 1-160 0,-3 1 192 0,-3-1-64 15,-1 0-128-15,-2 0 192 0,-2-1-32 0,-2 1-16 0,-5 2 0 16,0 0 0-16,0 0-144 0,0 0 0 16,0 0 0-16,0 0-176 15,-5-3-1232-15,-2 1-240 0,1 1-48 0,-4 1-9808 16,-1 0-1952-16</inkml:trace>
  <inkml:trace contextRef="#ctx0" brushRef="#br0" timeOffset="74292.59">15743 6133 18431 0,'0'-11'1632'0,"0"11"-1312"0,0-7-320 0,0 1 0 0,0 6 2224 0,0 0 368 16,2-4 80-16,-2 4 16 0,0 0-1088 0,0 0-224 16,0 0-32-16,0 0-16 0,-4 7-576 0,-2 1-112 15,-1 3-32-15,-1 3 0 0,-1 1-288 0,-1 3-64 16,-1 0-16-16,0 1 0 0,0 1-80 0,1 0-16 16,-2-1 0-16,1 2 0 0,0 0-144 0,0 0 192 15,0-1-192-15,0 0 192 0,1-2-192 0,0 0 0 16,3-3 144-16,0-1-144 0,1-3 0 0,0-3 144 15,2 1-144-15,0-1 0 0,2-3 208 0,2-5-64 16,0 0-16-16,0 0 0 0,0 0 16 0,0 0 0 16,0 0 0-16,3-4 0 0,1-3-144 0,1-1 192 15,3-3-192-15,2-4 192 0,1-2-192 0,2-3 0 0,1-3 0 0,1 1 0 16,-1 0 0-16,1 0 0 16,1 1 0-16,-2 1 0 0,-1 1 0 0,-1 3 0 15,-2 2 0-15,-1 2 0 0,-1 3 0 0,-1 2 0 0,-1 3 160 0,-6 4-160 16,5 1 288-16,-5-1-48 0,0 0-16 0,6 5 0 0,-1 2 32 0,1 2 0 15,-4 2 0-15,1 2 0 0,1 1-256 0,-1 2 144 16,0 0-144-16,1 3 128 0,-1 0-128 0,1-1 0 16,2 1 144-16,-1 0-144 15,0-2 0-15,0 0 0 0,2-2 0 0,-1-1 128 0,1 1-128 0,-1-2 0 16,-1-1 128-16,-1-1-128 0,1-4 0 0,-1 0 128 16,1 0-128-16,-1-3 0 0,-4-4-176 0,0 0-96 15,0 0-32-15,0 0 0 16,0 0-1728-16,0 0-336 0,4-3-80 0,0-2-12912 0</inkml:trace>
  <inkml:trace contextRef="#ctx0" brushRef="#br0" timeOffset="74577.42">15597 6152 17503 0,'-18'-11'768'15,"13"7"176"-15,-1 0-752 0,1 0-192 0,-3 0 0 0,4 2 0 0,4 2 3728 0,0 0 720 16,0 0 144-16,0 0 16 0,0 0-3360 0,0 0-672 0,7 0-144 0,3 0-32 16,2 1-16-16,3-1 0 0,1 0 0 0,5 1 0 15,0-2 80-15,1 0 16 0,0-2 0 0,1 1 0 0,1-1-208 0,0 0-32 16,-1-2-16-16,2 1 0 0,-1-2-224 0,0 1 128 16,-2-1-128-16,0 2 0 15,-1 0 128-15,-5 0-128 0,-1 0 0 0,-3 2 144 0,-4 1-272 0,0-1-64 16,0 1-16-16,-8 1 0 15,0 0-624-15,0 0-128 0,0 0-32 0,0 0 0 16,0 0-1632-16,0 0-320 0,0 8-64 0</inkml:trace>
  <inkml:trace contextRef="#ctx0" brushRef="#br0" timeOffset="75144.48">16763 5991 19343 0,'3'-10'1728'0,"-3"10"-1392"15,1-7-336-15,0 1 0 0,-1-2 1440 0,0 1 224 0,-1 1 32 0,-1-1 16 16,-1-1 80-16,-2 2 32 0,2 1 0 0,-4 1 0 16,1 0-544-16,-1 1-96 0,-2 1-32 0,-1 2 0 15,1 1-576-15,-4 0-112 0,0 2-16 0,-2 2-16 16,-4 3-96-16,-1 3-16 0,-1 1 0 0,-1 2 0 15,-2 3-64-15,0 1-32 0,1 2 0 0,2 2 0 16,0 1-224-16,2 1 176 16,3 1-176-16,3-1 160 0,2 0-160 0,2 1 0 15,2 1 0-15,3-1 0 0,2-1 0 0,3-1 0 16,2-1 0-16,0 0 0 0,4-1 0 0,2-1 0 16,3-2 0-16,0-3 0 0,2-1 0 0,3-2 0 15,2-1 0-15,1-1 0 0,1-2-256 0,1-3 0 16,0-1 16-16,-1-2 0 15,-1-1-544-15,0-3-112 0,-1-3-32 0,-2-1 0 16,-1-4 48-16,-3-1 16 0,-1-1 0 16,-2 0 0-16,-1-1 176 0,-4-1 48 0,-2 1 0 0,-2 1 0 0,-2 0 384 0,-2 1 96 15,-1 1 16-15,-2 1 0 0,-2 2 448 0,1 0 80 16,-1 1 32-16,0 2 0 0,3 0 0 0,-2 0 0 16,2 1 0-16,5 3 0 0,0 0 176 0,0 0 48 15,0 0 0-15,0 0 0 0,0 0-256 0,0 0-64 16,0 8 0-16,1 2 0 0,1 3-48 0,1 1-16 15,0 2 0-15,0 1 0 0,-2 3 352 0,1 2 64 16,-1 0 16-16,-1 2 0 0,-1 3 16 0,0 2 0 0,1 0 0 0,-2 2 0 16,-1 1-336-16,-1-1-64 0,0 1-16 0,1 1 0 15,-1-2-288-15,1 0 160 0,1-1-160 0,0-3 128 16,0-2-128-16,1-1 160 16,1-5-160-16,0 0 160 0,1-4-384 0,2-1-80 0,0-4-16 0,1-3 0 15,1-1-2496-15,1-4-496 16,1-3-96-16</inkml:trace>
  <inkml:trace contextRef="#ctx0" brushRef="#br0" timeOffset="75758.81">17322 6315 22575 0,'0'0'992'0,"0"0"224"0,0 0-976 0,0 0-240 0,0 0 0 0,0 0 0 15,0 0 1072-15,0 0 160 16,0 0 48-16,-3-4 0 0,1-2-144 0,1 1-32 0,-3-2 0 0,0 1 0 15,0-1-240-15,-2 0-48 0,1 1-16 0,-3 0 0 0,-1 1 0 0,0-1 0 16,-4 1 0-16,1 0 0 16,-2 2-272-16,-1 2-48 0,-2 1-16 0,3 1 0 15,-5 2-144-15,3 1-16 0,-2 0-16 0,2 2 0 16,-1 0-80-16,3 2-16 0,-2 1 0 0,3 2 0 16,1 0-192-16,2 0 0 0,2 0 0 0,3 2 0 0,2 0 0 15,2 0 0-15,2-1 0 0,1 2 0 0,1-3 0 0,4 0-192 16,2-3 192-16,0 0-160 0,4-1 160 0,-1-3 0 15,2-2 0-15,-1-1 0 0,3-1 0 0,0-2-208 16,1-2 80-16,0-3 128 0,0-3-176 0,-1-3 176 16,2-1-128-16,0-4 128 0,0-4 0 0,0-2 0 15,-1-1 0-15,0-2 128 0,-3 0-128 0,0-1 128 16,-2 0-128-16,-1 0 128 0,-1 2-128 0,-3 2 176 16,-4 2-176-16,-2 3 192 0,-1 2 256 0,-1 3 64 15,-2 1 16-15,0 3 0 0,-2 2 256 0,0 3 48 0,0 1 16 0,0 3 0 16,-2 1-400-16,2 3-64 15,-1 1-32-15,1 3 0 0,1 1-352 0,0 3 0 0,0 3 0 0,0 1 0 16,1 3 0-16,1 1 0 0,1 3 0 0,1 1-128 16,0 3 128-16,2 0 0 0,0 1 0 0,1 0 0 15,2 1 0-15,0-1-128 0,2-3 128 0,0 0 0 32,0 0-512-32,2-2-32 0,0-2 0 0,1 0 0 15,1-1-1456-15,2-1-304 0,1-2-48 0,1-1-14800 0</inkml:trace>
  <inkml:trace contextRef="#ctx0" brushRef="#br0" timeOffset="76075.48">17611 6491 10127 0,'1'-12'896'0,"0"7"-704"16,1-3-192-16,-1 1 0 0,3 0 3888 0,0 0 736 16,0-1 160-16,2 2 16 0,1 0-2368 0,-1 2-496 15,1-1-80-15,0 3-32 0,1 1-976 0,0 2-192 16,0 1-32-16,-1 3-16 0,0 0-368 0,-2 2-80 15,0 1-16-15,-1 1 0 0,-4 2 0 0,0 2 0 16,-4 1 0-16,-2 0 0 0,-1 2 0 0,-1-1 0 16,-1 0 0-16,0 2 0 0,-1-1 96 0,0 2 16 0,1-3 0 0,-1 1 0 15,1-2 128-15,2-1 48 0,-2-2 0 16,4-1 0-16,1 0-32 0,1-2 0 0,2-2 0 16,2 0 0-16,3-1-160 0,2 0-48 0,2-1 0 0,2-1 0 15,1 0-192-15,2-2 0 0,4-1 128 0,0-1-128 16,2-2 0-16,2 1 0 15,0-1 0-15,1-1 0 0,0-1-496 16,0 1-32-16,0-2-16 0,-3 1 0 0,-1-2-1760 16,-3 2-336-16,1-2-80 0,-4 0-12512 0</inkml:trace>
  <inkml:trace contextRef="#ctx0" brushRef="#br0" timeOffset="76786.53">17890 5799 18431 0,'0'0'816'0,"0"0"160"0,-3-4-784 0,0-1-192 16,-1 1 0-16,4 4 0 0,0 0 1968 0,0 0 336 16,0 0 80-16,0 0 16 0,0 0-992 0,0 0-208 31,-2 4-48-31,-1 2 0 0,2 1-704 0,1 0-128 15,1 2-48-15,2 1 0 0,-1 1-16 0,3 1 0 16,-1 0 0-16,2 0 0 0,-1-1-48 0,2 0-16 0,0-1 0 0,0 0 0 16,2 0-64-16,0-1-128 15,-1 0 176-15,2-4-176 0,0-2 240 0,0 0-64 16,-1-2-16-16,0-1 0 0,0-1-16 0,-1-3 0 0,-1 0 0 0,1-2 0 16,-1-1 0-16,2-1 0 0,-3-1 0 0,-1-1 0 15,1-2-16-15,-2-1 0 0,0 0 0 0,0 0 0 0,-2 0 64 0,0 1 0 16,-1 1 0-16,1 3 0 0,-2 1 448 15,0 0 80-15,-2 2 32 0,2 5 0 0,0 0 16 0,0 0 0 16,0 0 0-16,0 0 0 16,-5 2-480-16,0 4-96 0,1 1 0 0,0 4-16 0,0 2-176 15,1 3 128-15,2 0-128 0,-1 3 128 0,-1 2-128 0,2 0 0 16,0 0 0-16,2 0 0 0,0-2 0 0,2 1 0 16,-1 0 0-16,0 0 0 0,2-1 0 0,0-2-144 15,-2 0 0-15,0-2-12608 16,0 0-2528-16</inkml:trace>
  <inkml:trace contextRef="#ctx0" brushRef="#br0" timeOffset="78315.84">2730 5000 4607 0,'0'0'192'0,"5"-7"64"0,0-1-256 0,-1 1 0 16,0-1 0-16,-4 8 0 0,4-8 3392 0,-1 2 640 16,-3 6 128-16,5-7 32 0,-5 7-2880 0,4-7-576 15,-4 7-112-15,4-6-32 0,-4 6-304 0,0 0-64 16,4-8-16-16,-4 8 0 0,0 0 32 0,0 0 0 15,1-8 0-15,-1 8 0 0,0 0 192 0,0 0 32 0,0 0 16 0,0 0 0 16,0 0-272-16,0 0-48 0,0 0-16 0,0 0 0 16,0 0-144-16,0 0 192 0,-3 8-192 0,0 0 192 15,3-8-192-15,-2 12 0 16,0 1 144-16,2 4-144 0,-2 0 256 0,1 5 0 16,-2 2-16-16,1 3 0 0,0 1-48 0,0 6 0 0,-1 6 0 0,0 5 0 15,1 5-64-15,0 4-128 0,-1 4 176 0,0 5-176 0,1 3 128 0,1 6-128 16,1 6 0-16,0 6 0 0,0 4 0 0,1 3 0 15,1 4 0-15,2 3 0 0,-1 4 0 0,4 0 0 16,0 1 0-16,2 0 0 0,0 1 0 0,2 0 0 16,3-4 0-16,1-1 0 0,-1-2 0 0,0-2 160 15,2-2-160-15,-1-3 128 0,-3-1 96 0,0-5 16 16,1-4 0-16,-1-3 0 0,1-3-48 0,-1-2-16 16,1-2 0-16,-4-2 0 0,-3-5-48 0,1-3-128 15,1-1 192-15,-2-5-64 0,-1-4 0 0,-1-3 0 16,-1-1 0-16,-1-4 0 0,0-3-128 0,-1-2 160 15,0-3-160-15,-2-1 160 16,-3-1-528-16,1-2-96 0,-1-6-32 0</inkml:trace>
  <inkml:trace contextRef="#ctx0" brushRef="#br0" timeOffset="80037.28">2876 4744 12319 0,'0'0'544'0,"0"0"112"0,-4-6-528 0,2 0-128 16,-1 1 0-16,3 5 0 0,0 0 0 0,0 0 0 16,0 0 0-16,0 0 0 0,7-6 0 0,2 3 0 15,0 0 0-15,-1 0 0 0,1 1 0 0,1 0 0 16,0 0-144-16,1-1 144 0,0-1 0 0,0 1 0 15,0-1 0-15,1 0 0 0,0 1 0 0,1-1 0 16,0-1 0-16,2 1 0 0,1 0 256 0,1 1 128 16,-1-1 0-16,3-1 16 0,1 1 320 0,1 0 64 15,1-1 16-15,1 2 0 0,0-2-160 0,5 1-48 16,0 1 0-16,4-1 0 0,1 1-240 0,1-1-48 16,-1-1-16-16,2 1 0 0,2 0-96 0,0-2-32 15,2 2 0-15,3-1 0 16,2 0-160-16,6-1 128 0,3 1-128 0,1-1 128 0,0 0-128 0,-1-2 0 15,1 0 0-15,2 1 128 0,3-1-128 0,2 1 0 16,4 1 0-16,-1-2 128 0,-3-1-128 0,-1 1 0 0,1 1 0 0,1-1 0 16,3 1 0-16,1 0 160 0,3-3-160 0,-3 1 160 0,-3-1 80 0,0 1 16 15,1 1 0-15,3 0 0 0,3 0 64 0,-2-1 0 16,-3-2 16-16,0 1 0 16,0 1-16-16,3 0 0 0,4 1 0 0,-1-2 0 0,-1-1-96 0,-2 1-32 15,-2 1 0-15,2 1 0 0,1-1-64 0,1 0 0 16,-1 0-128-16,-1 2 192 0,-3-1-192 0,0 1 176 15,1 1-176-15,3-1 160 0,4 0 16 0,-4 1 0 16,-3-2 0-16,-2 0 0 0,0 2-176 0,2-1 192 16,2 0-192-16,0-1 192 0,-2 0-192 0,0 0 160 15,-2 0-160-15,0 0 160 0,-2 0-160 0,5 2 192 16,5-1-192-16,-5-1 192 16,-5 0-64-16,-1 1-128 0,1 0 192 0,3 2-64 0,3-2-128 0,0 1 0 15,-2-1 144-15,-2-1-144 0,-1 1 144 0,2-1-144 16,1 1 192-16,4 0-192 0,6-1 144 0,-6-1-144 15,-4-1 0-15,1 1 144 0,2 2-144 0,3-1 0 0,5-1 0 0,-5-1 128 16,-5 0-128-16,-1 1 0 16,-1 0 144-16,3 2-144 0,1 2 160 0,-1-1-32 0,-2-3-128 0,-1 2 192 15,-1-1 64-15,-1 2 0 16,1 2 0-16,4 0 0 0,4-2-128 0,-1 0 0 0,-3-2-128 0,0 1 192 16,0 3-192-16,5 1 128 0,3-2-128 0,-4 1 0 15,-3-2 0-15,0 2 0 0,0 1 0 0,3-1 0 16,3 1 128-16,-2 0-128 15,-1-1 0-15,-4 1 0 0,-1 0 0 0,2-1 0 0,2 1 0 0,-2 1 0 16,0-1 0-16,-3-1 0 0,-2 2 0 0,1 0 0 16,-3-2 0-16,6 1 0 0,2 1 0 0,-1 1 0 15,-5-1 0-15,2 0 128 0,0-1-128 16,4 1 0-16,2 0 0 0,2 0 0 0,-4 0 0 0,1-1 0 16,-1 1 0-16,1 1 0 0,1-1 128 0,1 1-128 15,-1-1 0-15,-1-1 176 16,-4 1-176-16,0 1 160 0,-1 0-160 0,4 0 160 0,0 0-160 0,-2 0 160 0,-2-3-160 0,-1 3 160 15,-1 0-160-15,2 1 160 0,3 0-160 0,1-1 0 16,0-1 0-16,0 0 128 0,-1 0 768 0,3 0 128 16,2 0 48-16,0 0 0 15,1 0-1648-15,-1 0-336 0,-2-1-64 0,1 1-16 0,1 0 800 0,1 0 192 16,0-1 0-16,-2 0 0 0,-3 2 0 0,3 0 0 31,-1-1 0-31,0 1 0 0,2 0 128 0,-2 0-128 0,-4 0 0 0,0-2 0 0,-1-1 128 0,4 1-128 16,5 0 0-16,-2 1 0 0,-4 0 0 0,1 0 0 15,-2-1 128-15,5-1-128 0,5 2 0 0,-3-1 128 0,-6-1-128 0,0 1 0 16,-1 1 0-16,6 0 0 0,3 1 0 0,-3-2 0 16,-6 1 128-16,-1 0-128 0,-1 1 0 0,4 0 0 31,-1 0 288-31,0 0-48 0,0 0-16 0,-3 1 0 16,-2 0-32-16,0 0 0 0,-1 0 0 0,5 0 0 0,2 0-64 15,-2 1-128-15,-1 1 176 0,0-1-176 16,-1-1 144-16,5 2-144 0,7 0 0 0,-5 2 144 15,-1-2-144-15,-2 0 0 0,1 0 0 0,4 0 128 0,3 2-128 16,-3-1 0-16,-7 0 144 0,-1 1-144 0,1-2 0 0,0 1 0 16,4 2 0-16,-4-1 0 0,-2-1 0 0,-2 1 0 15,-2-2 0-15,1 0 128 0,0 0-128 0,2 0 0 16,2 1 0-16,-2-1 0 0,-5-1 0 0,-2-1 0 16,2 0 0-16,3 1 128 0,3 0-128 0,0 1 0 15,-2-2 0-15,-4 0 0 0,-2-1 0 0,-1 1 0 16,1 0 128-16,2 0-128 0,0 0 144 0,1-1-144 15,-3 0 192-15,-1 0-192 0,-7 0 256 0,0-1-64 16,-4-2-16-16,3 2 0 0,0 0-16 0,-1 0 0 0,-6-1 0 0,-5 1 0 16,-3-1-16-16,-3 0 0 0,-5-2 0 0,-2 2 0 15,-3 0-144-15,-2-1 160 0,-3 0-160 0,0 1 160 16,-2 0-160-16,0 0 0 0,-2 1 0 0,-1 2 0 16,-1 0 0-16,0 2-176 0,0 0 16 0,-2 2 0 31,-2 0-480-31,0 2-112 0,-1-1-16 0,-2 2 0 0,-4-7-1856 0,3 8-368 0,-1 1-80 15</inkml:trace>
  <inkml:trace contextRef="#ctx0" brushRef="#br0" timeOffset="80525.53">20641 3754 25791 0,'0'0'2304'0,"0"-7"-1856"0,0 7-448 0,-1-8 0 0,1 8 800 0,0 0 64 16,0 0 16-16,0 0 0 0,0 0-96 0,0 0-16 15,0 0 0-15,0 0 0 0,0 0-608 0,1 11-160 16,-1 1 0-16,2 3 0 0,0 3 0 0,0 2 0 16,0 2 0-16,1 1 0 0,1 1 0 0,0 3 0 15,2-1 0-15,-1 1 0 0,0 0 0 16,0-2 0-16,1 2 0 0,-1 2 0 0,1 3-144 0,-1 0 144 16,1 0 0-16,-2 1 0 0,0 2 0 0,1 3 0 15,-2 2 0-15,1 3 0 0,1-1 0 0,-1 1 192 16,0 1-48-16,-2 2-16 0,0 4-128 0,-1 1 192 0,0 5-192 0,0 2 192 15,-1 1-192-15,0-1 0 0,0 2 0 0,0 0 128 16,-2 1-128-16,0 1 0 0,0 3 0 0,-2 1 128 16,1 1-128-16,0 3 0 0,-2 1 0 0,2 2 0 15,-1 2 0-15,0-3 0 0,1-1 0 0,0 1 0 16,-2 3 0-16,2 1 0 0,0 0 0 0,-1 1 0 0,0-4 0 0,1 2 0 16,-1 3 0-16,0 0 0 0,0 2 0 0,1-2 0 15,2-2 0-15,1 0 0 0,-1-2 0 0,1 1 0 16,2 0 0-16,1-4 0 0,-2-3 144 0,2-1-144 15,0-1 160-15,2 0-160 0,-2-1 240 0,3-3-48 16,-1-1-16-16,1-5 0 0,0-2 112 0,1-1 32 16,-2-3 0-16,1 0 0 0,-2-4-176 0,-1-1-16 15,1-3-128-15,-1-3 192 0,0-1-192 0,0-3 176 16,-3-3-176-16,0-2 160 0,-3-3-336 0,1-1-64 16,-2-1-16-16,-3-3 0 15,-2-1-2240-15,-2-5-464 0,-7 3-96 16,-5-3-16-16</inkml:trace>
  <inkml:trace contextRef="#ctx0" brushRef="#br0" timeOffset="82491.75">2915 8516 14911 0,'0'0'656'0,"-8"-2"144"0,8 2-640 0,-7-3-160 0,2-2 0 0,5 5 0 16,0 0 0-16,0 0 0 0,0 0 0 0,0 0 0 16,0 0 416-16,0 0 208 0,5-5 32 0,2 0 16 15,1 2-160-15,2 1-16 0,2 0-16 0,0 1 0 16,0 0-96-16,2-2-32 0,2 1 0 0,1 0 0 16,2 0-160-16,1 0-48 0,2 2 0 0,3-2 0 15,3 0-144-15,0 2 0 16,2 1 0-16,3-1 0 15,4-1 0-15,3 1 0 0,2 0 0 0,-3-1 0 0,-1-2 0 0,0 1 0 16,1-2 0-16,1 2 0 0,2 0 0 0,3 0 0 16,3 1 0-16,4-2 0 0,6 0 0 0,-2-1 0 0,-2-2 0 15,-1 0 128-15,4-1 0 0,1 3 0 16,5 0 0-16,1 0 0 0,4-2 0 0,-5 0 0 16,-2-2 0-16,-1 2 0 0,3 0 0 0,5 1 0 15,6-1 0-15,-3-1 0 0,-1 0-128 0,-2-1 160 16,0 0-160-16,5 2 160 0,3-2-160 0,-2 0 128 15,-2 2-128-15,-1-2 128 0,2 0-128 0,3 1 0 16,3-2 0-16,-1 1 128 0,-2-1-128 0,0 2 192 16,0-2-192-16,4 1 192 0,5-1-192 0,-3 1 128 0,-2-2-128 0,-1 0 128 15,-1 0 0-15,4 0-128 0,4 0 192 0,-2 0-64 16,-4 0 0-16,2-1-128 0,0 0 192 0,3 0-64 16,1 0-128-16,-1 0 192 0,0-1-192 0,2 1 192 15,2-1-192-15,1-1 192 0,-3-1-192 0,0-1 192 16,0 2-192-16,3 0 160 0,4 0-160 0,-2-1 160 15,-5 1 64-15,3 2 16 0,5 0 0 0,-3 0 0 16,-1-2 16-16,-1 2 0 0,1 0 0 0,2 2 0 0,3 0-64 16,-5 1 0-16,-2-2 0 0,3 1 0 0,2 2-64 15,-1 1-128-15,-4-1 176 0,-1 1-176 16,-1-1 128-16,2 1-128 0,2 1 0 0,-2-1 0 16,-4 1 128-16,1-1-128 0,2 0 0 0,0-1 0 15,-4 1 0-15,1-1 0 0,-2 0 0 0,4 2 0 0,3-2 128 16,-3 2 32-16,-4-2 0 0,2 2 0 0,0-2 144 0,0 1 16 15,1 1 16-15,-2 2 0 0,-5 0-160 0,0-1-48 16,3 1 0-16,-1 1 0 0,2 0-128 0,-3-1 128 16,-3 1-128-16,2 1 128 0,1 0-128 0,0 0 0 15,-2-1 0-15,0-1 0 0,-1 0 0 0,3 2 0 16,5 0 0-16,-4-1 0 0,-4-2 0 0,1 1 128 0,-3 1-128 0,3 1 0 16,6-1 128-16,-4-1-128 15,-4 0 0-15,0 1 128 0,-1-1-128 0,5 0 192 16,0 1-192-16,-2-1 192 0,-3-1-192 0,0-1 128 0,-1 1-128 0,2 0 128 15,3 3-128-15,-2-1 128 16,-3-2-128-16,-2 0 128 0,0 0 48 0,2 0 0 0,6-1 0 0,-3 1 0 16,-3-2 16-16,1 2 0 0,-1-2 0 0,3 3 0 15,4 1-16-15,-1-2 0 0,-3-3 0 0,-4 1 0 16,2 2-176-16,2 1 192 0,4-1-192 0,-2 1 192 16,-5-2-192-16,0-1 160 0,0 3-160 0,1 1 160 15,3-1-32-15,-4 0-128 0,-1-2 192 16,-1 2-64-16,-1 0 0 0,2 2-128 0,1 1 192 0,1-2-64 15,-3-3 0-15,-4 2-128 0,1 1 192 0,3 2-64 16,-2 1-128-16,2-1 128 0,-1-1-128 0,0-1 128 16,-2-2-128-16,-2 2 0 0,-2 1 144 0,4 1-144 15,2-1 0-15,-3 0 144 0,-2-1-144 0,-1 1 0 0,0 0 144 0,1 1-144 16,2 1 0-16,-1-1 144 0,-3-3-144 0,-2 1 160 16,3 0-160-16,-1 1 160 0,2 0-160 0,0 1 128 15,1 0-128-15,-4-1 128 0,-3-1-128 0,0-1 0 16,-1 1 144-16,3 1-144 0,2 1 0 0,2-2 144 15,-4-1-144-15,0-2 0 0,-4 1 144 0,2 0-144 16,0 2 0-16,3-1 144 0,4 0-144 0,-2-1 0 16,-3-2 144-16,-1 1-144 0,-2 0 0 0,2 2 128 15,0 0-128-15,1 0 0 0,1 0 160 0,-5-3-32 0,-4 1-128 0,1 0 192 16,-3 2-64-16,0 1-128 0,0-1 176 0,2 0-176 16,1 0 144-16,-1 0-144 0,-1-1 0 0,-3 1 144 15,-2-1-144-15,-1 0 0 0,0 2 0 0,3 0 0 16,0-1 0-16,2 1 128 0,-1-1-128 15,-5 1 0-15,-3 0 0 0,-2 0 0 0,-2 0 128 0,1 0-128 16,-1 0 0-16,1 0 0 16,1 0 144-16,-2 1-144 0,0-1 144 0,-2 0-144 0,-1 0 192 0,-4 1-192 15,-4-1 192-15,-2 0-64 0,-2 0 0 0,1-1-128 16,-3 1 192-16,0 0-192 0,-1 0 192 0,-1 0-192 16,-1-1 160-16,0 1-160 0,-2-1 128 0,1 0-128 0,-4-1 224 0,0 0-32 15,-2-1-16-15,-1 2 0 0,-1 0 144 0,-1 0 16 16,-2-2 16-16,-1 1 0 0,-6 4 32 0,5-5 0 15,-5 5 0-15,0 0 0 16,4-5-160-16,-4 5-32 0,0 0 0 0,4-6 0 0,-4 6-192 0,0 0 0 16,0 0 0-16,0 0 0 15,0 0-304-15,0 0-96 0,0 0-32 0,0 0 0 16,0 0-1808-16,7 6-384 0,0-1-64 0</inkml:trace>
  <inkml:trace contextRef="#ctx0" brushRef="#br0" timeOffset="83816.13">21386 5403 31327 0,'-4'-14'1392'0,"0"3"272"0,1-3-1328 0,2-1-336 16,1 0 0-16,2 1 0 15,2-1-752-15,1 1-208 0,1 1-64 0,2 0 0 0,1-1 1024 0,2 0 128 0,0 0 64 0,2 1 16 16,2 2 112-16,-1 0 0 0,-1 0 16 0,0 2 0 16,-1 1-112-16,-1 2-32 0,-1 0 0 0,-1 3 0 15,-9 3 144-15,10-1 32 16,-10 1 0-16,0 0 0 0,7 5-48 0,-2 2 0 0,-2 2 0 0,-1 4 0 15,-5 3-128-15,1 3-16 0,0 2-16 16,0 2 0-16,0 2-160 0,2 2 192 0,0-1-192 0,0-1 192 16,0 1-192-16,2-1 0 0,1-1 0 0,1 0 128 15,1-1-128-15,0-2 0 0,2-2 0 0,0-4 0 16,-2-2 128-16,2-2 0 0,-1-4 0 0,1-1 0 16,-7-6 320-16,8 3 64 0,-8-3 16 0,9 0 0 0,1-3 160 0,-2-3 16 15,0-3 16-15,3-5 0 0,2-6-16 0,3-5 0 16,3-6 0-16,3-5 0 0,5-6-320 0,6-4-80 15,6-6-16-15,8-4 0 0,10-3-288 0,3-5 0 16,5-4 0-16,5-3 0 0,6-1 0 0,8 1 0 16,5 2 0-16,-1 1 0 0,-3 0 0 0,0 5 0 15,5 4 0-15,-5 4 0 0,-4 3 0 0,-5 7 0 16,-7 4-128-16,-3 6 128 0,-2 3 0 0,-2 3 0 16,0 3 0-16,-6 3 160 0,-6 0-160 0,-6 4 0 15,-7 1-192-15,-4 4 192 0,-4 1-256 0,-4 2 64 16,-4 0 0-16,-4 2 16 0,-2 1-96 0,-4 2-32 0,-5 0 0 0,-1 2 0 31,-5 4-336-31,0 0-64 0,0 0 0 0,0 0-10800 16,-9-2-2144-16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06:53.692"/>
    </inkml:context>
    <inkml:brush xml:id="br0">
      <inkml:brushProperty name="width" value="0.05292" units="cm"/>
      <inkml:brushProperty name="height" value="0.05292" units="cm"/>
      <inkml:brushProperty name="color" value="#FF0000"/>
    </inkml:brush>
  </inkml:definitions>
  <inkml:trace contextRef="#ctx0" brushRef="#br0">13915 4971 14735 0,'0'0'640'0,"-8"-7"160"0,2 3-640 0,0 0-160 0,1-1 0 0,5 5 0 15,-8-5 576-15,8 5 64 0,0 0 32 0,-5-7 0 16,5 7-288-16,0 0-64 0,0 0-16 0,4-8 0 15,0 2-304-15,-4 6 0 0,8-6 0 0,-2 2 0 0,-6 4 0 16,9-3-144-16,0-1 144 0,0 2-192 16,0 0 192-16,-1 0 0 0,1-1 0 0,2 1 0 0,1 1 0 0,0 0 0 15,2 0-176-15,0 0 176 0,2 0 0 0,2 1-144 16,2 0 144-16,2 1 0 0,0 0 0 0,4 1 224 16,1-1-32-16,2 1 0 0,3 1 64 0,2-2 0 15,0 1 0-15,1-1 0 0,-2 1-32 0,1 0 0 16,1 1 0-16,3-1 0 0,3 0-48 0,2 1-16 15,4 3 0-15,5-4 0 0,2 0-16 0,0-1 0 16,-3-1 0-16,3 0 0 0,1 0 48 0,4 0 0 0,4-1 0 0,0 0 0 16,0-1-64-16,-2-1 0 0,0-3 0 0,1 1 0 15,-1-1 16-15,3 3 0 0,1 0 0 0,-4-3 0 16,-3-2 48-16,-3 3 0 0,-4-2 0 0,1 2 0 16,0-1 48-16,-2 3 16 0,-1 1 0 0,-3 0 0 15,0-3-112-15,-6 2-16 0,-5 0 0 0,-3-1 0 16,-5 1-128-16,-1 0 160 0,-3 0-160 0,-3 2 160 15,-3 0-32-15,-3 0 0 0,-1 0 0 0,-4 0 0 16,-1 1-128-16,-8 0 0 0,0 0 0 0,0 0 0 16,0 0-1040-16,0 0-144 15</inkml:trace>
  <inkml:trace contextRef="#ctx0" brushRef="#br0" timeOffset="708.38">13745 4992 23951 0,'-11'-6'2128'0,"-1"0"-1696"0,1-1-432 0,0 2 0 16,3 1 0-16,0 1-144 0,2 0 0 0,6 3 0 15,0 0 304-15,0 0 64 0,0 0 16 0,0 0 0 16,0 0-240-16,0 0-128 15,0 0 128-15,0 0-208 0,0 0 48 0,0 0 16 0,11 5 0 0,0 0 0 16,0-1-96-16,1 0-16 0,2 0 0 0,1-1 0 0,2 0 256 0,1 0 0 16,4-1-160-16,-1-1 160 0,2-1 0 0,0 0-176 15,2-1 176-15,0 0-128 0,1 0 128 0,2 1 192 16,-2 0-32-16,4-2-16 0,1 1 64 0,3 1 16 16,2 1 0-16,3 1 0 0,2 0-32 0,2-1-16 15,0 0 0-15,0 0 0 0,0-2-176 0,4 2 160 16,4 0-160-16,4 0 160 0,3 1-160 0,2 2 128 15,-1-3-128-15,1 0 128 0,-1 0-128 0,1-1 0 0,3 0 0 16,3 1 128-16,3 0-128 0,-3-1 0 0,-2-1 0 0,0-1 128 16,0 0-128-16,1 1 0 0,1 0 0 0,-2-1 128 15,0 0 0-15,-3 0-128 0,-3 0 192 0,-3 0-64 16,-2-1 96-16,0 2 16 0,-1 0 0 0,0 1 0 31,-2 0 96-31,-3-1 32 0,-5 0 0 0,-4 0 0 0,-1 0 16 0,-3 1 16 0,-2 0 0 0,-3 0 0 16,0 0 48-16,-3 0 16 0,-2 0 0 0,-2 0 0 15,-1 0 48-15,-3 1 16 0,-2-1 0 0,-1 1 0 16,-1 0 16-16,-4-1 0 0,-2 0 0 0,-8 0 0 16,8 0-80-16,-8 0-16 0,0 0 0 0,0 0 0 0,0 0-80 0,0 0-32 15,0 0 0-15,0 0 0 16,0 0-144-16,0 0-48 0,0 0 0 0,0 0 0 0,0 0-144 0,0 0 0 16,0 0 0-16,0 0 0 15,0 0-352-15,0 0-160 0,0 0-16 0,0 0-16 16,0 0-1952-16,0 0-400 0,-6 7-80 0</inkml:trace>
  <inkml:trace contextRef="#ctx0" brushRef="#br0" timeOffset="897.97">16411 4990 29247 0,'0'0'1296'0,"0"0"272"0,-5-7-1248 0,2 2-320 0,3 5 0 0,0 0 0 16,0 0 624-16,0 0 64 0,0 0 16 0,0 0 0 16,0 0-512-16,0 0-192 0,0 0 128 0,6 12-128 31,1-1-1968-31,2 1-464 0</inkml:trace>
  <inkml:trace contextRef="#ctx0" brushRef="#br0" timeOffset="5360.04">4566 5078 3679 0,'0'0'160'0,"0"0"32"0,-8-1-192 0,8 1 0 0,-8-3 0 0,3 1 0 16,5 2 1152-16,-4-3 192 0,-1 0 48 0,5 3 0 16,0 0-1184-16,-2-8-208 0,1 0 0 0,1 8-144 15,0-9-192-15,-1 2-48 0,1 7 0 0,-1-9 0 16,0 0 384-16,1 0-144 0,-2 2 144 0,2 7 0 0,-2-9 240 0,2 9 144 15,-2-10 48-15,1 2 0 0,1 8 656 0,-2-9 144 16,2 9 32-16,-1-8 0 0,1 8-80 0,0-8-16 16,0 8 0-16,2-9 0 0,-2 9-336 0,4-8-80 15,-4 8-16-15,8-7 0 0,2-1-368 0,0 2-80 16,1 1-16-16,1-1 0 0,1 2-80 0,5 2-32 16,3-1 0-16,2-1 0 0,0 1-160 0,3 0 128 15,2 0-128-15,-1 0 128 0,0-1-128 0,1 0 0 16,2 1 0-16,2 0 128 0,0-2-128 0,2 3 128 0,2 1-128 0,3 1 128 15,3 1-128-15,4-1 128 0,-1-1-128 0,-2-1 128 16,-3 0-128-16,-1 1 0 0,-1 0 144 0,2-1-144 16,-3 1 0-16,2 1 144 0,-3 0-144 0,3 1 0 15,0 2 144-15,3-3-144 0,-4 0 0 0,-1-1 144 16,-5-1 16-16,-2 1 0 0,-1 0 0 0,-3 0 0 16,-1 0-160-16,-1 1 160 0,-1 0-160 0,-1 0 160 15,-2 0-160-15,-2 0 192 0,-1 0-192 0,-3 1 192 16,-2 0-64-16,0-1-128 0,1 0 192 0,-2 0-64 15,-2 2-128-15,1 0 192 0,-2-1-192 0,2-1 192 32,-2 0-576-32,-8 0-96 0,8 1-32 0</inkml:trace>
  <inkml:trace contextRef="#ctx0" brushRef="#br0" timeOffset="5942.56">4377 4947 15663 0,'-11'-8'1392'0,"4"4"-1120"0,0-2-272 0,1 1 0 15,-1-1 832-15,2 2 96 0,5 4 32 0,0 0 0 16,-5-8-272-16,5 8-48 0,-1-8-16 0,1 8 0 16,4-8-400-16,1 0-80 0,1 0-16 0,0 2 0 15,2 0-128-15,2 1 192 0,0-1-192 0,2 1 192 0,1-2-48 0,3 1 0 16,0 1 0-16,1-2 0 0,4 2 48 0,2 0 0 15,2 1 0-15,1 2 0 0,-1 1-48 0,4 0 0 16,3 1 0-16,1 0 0 0,1-1 48 0,-1 1 16 16,0 0 0-16,0 0 0 0,-1 0-80 0,1-2 0 15,0 1-128-15,2 1 192 0,1 1 112 0,2 2 16 16,0-2 0-16,1-1 0 0,1-2 16 0,-1-1 16 16,-3 1 0-16,-2 0 0 0,-3-1-16 0,0-1 0 0,-1 0 0 15,-1 0 0-15,1-1-48 0,-1 2-16 0,1 0 0 0,0-2 0 16,-1-3-32-16,-1 2-16 0,2 1 0 0,-2 0 0 31,-1-2-48-31,-3 1-16 0,-2-1 0 0,-3 1 0 0,-3 0 0 0,0 2 0 16,-3 0 0-16,0 1 0 0,-1 0-32 0,-1-1-128 0,-2 2 192 0,0 1-64 15,-9 1-128-15,11-1 0 0,-2 0 144 0,-9 1-144 32,0 0-352-32,11 1-144 0,-1 1-16 0,-10-2-8704 0,10 4-1744 0</inkml:trace>
  <inkml:trace contextRef="#ctx0" brushRef="#br0" timeOffset="6083.81">5924 4671 34095 0,'-8'-4'3024'0,"-1"1"-2416"16,0 1-480-16,9 2-128 0,-8-1 0 0,8 1 128 16,0 0-128-16,0 0 128 31,0 0-448-31,0 12-96 0,2 0-16 0,4 3-9488 0,2 3-1888 0</inkml:trace>
  <inkml:trace contextRef="#ctx0" brushRef="#br0" timeOffset="38748.26">17246 5844 6447 0,'0'0'272'0,"-8"1"80"0,8-1-352 0,-8 0 0 16,8 0 0-16,-6-1 0 0,6 1 2704 0,0 0 480 0,-8-2 80 0,8 2 32 15,0 0-1696-15,-4-8-320 16,1 1-80-16,3-1-16 0,1-1 32 0,3-2 0 16,0-1 0-16,3-2 0 0,3-3-240 0,2-1-32 0,1-3-16 0,2-1 0 15,3-2-352-15,1-1-64 0,0 1 0 0,2 1-16 16,2 0-80-16,-1 1-16 0,2 0 0 0,-2 2 0 16,0 1-144-16,-2 2-48 0,-1 0 0 0,-2 4 0 15,-2 3-48-15,-1 4-16 0,-2 1 0 0,2 4 0 16,-2 2-144-16,0 3 0 0,-2 0 0 0,0 3 128 15,0 2-128-15,-2 2 0 0,0 0 0 0,-1 3 0 0,-1 0 0 16,1 1-320-16,-2 2 48 0,0-2 16 16,-2 2-384-16,0-1-64 15,0 1 0-15,-2-2-16 16,-1-1-624-16,-1-1-128 0,-1-2-32 0,1-3 0 16,1-8 192-16,0 0 32 0,0 0 16 0,0 0 0 0,0 0-48 0,-8 3-16 15,8-3 0-15,-10-5 0 0,1-1-688 0,1-2-144 0,0-2-16 0,1-1-16 16,-2-1 784-16,1 0 176 0,-2 0 16 15,2 1 16-15,-2 2 2672 0,2 2 544 0,-3 3 96 0,2 1 32 0,-1 1 416 0,1 2 96 16,0 3 16-16,0 1 0 0,1 0-1056 0,0 4-208 16,1 3-32-16,-1 1-16 0,2 3-464 0,0 1-112 15,-3 3-16-15,2 3 0 0,4 0-144 0,-2 2-48 16,-2 3 0-16,2 0 0 0,0-1-192 0,3 2-32 0,-2 0-16 0,1 2 0 16,2 1-96-16,1-1-32 15,1-3 0-15,2-1 0 0,-1-1-208 0,2-2 0 0,2-2 0 0,0-2 0 16,3 0 144-16,0-2-144 0,0-5 128 0,-1-2-128 15,2-4 0-15,2 1 0 16,-1-4 0-16,2-2-176 16,-2-2-592-16,1-2-128 0,1-4-32 0,2-2 0 15,1-2-1504-15,1-5-320 0,-1-3-48 0</inkml:trace>
  <inkml:trace contextRef="#ctx0" brushRef="#br0" timeOffset="39159.46">17749 5936 13823 0,'0'0'1216'16,"0"0"-960"-16,-3 11-256 0,1 1 0 0,0 1 1552 0,-2 0 272 0,1-1 48 0,0 3 16 15,1 0-416-15,-3 0-96 0,2 3-16 0,1 0 0 16,0 0-448-16,-1 0-80 0,1-2-32 0,0 1 0 0,1-1-208 0,-1 1-32 16,1-4-16-16,-1-1 0 0,1-1-64 0,1-2-16 15,0-9 0-15,0 0 0 0,0 0-64 0,0 0-16 16,0 0 0-16,0 0 0 0,0 0 64 0,10-8 16 16,-1-2 0-16,0-2 0 0,0-3-80 0,1-3 0 15,-1-2-16-15,1 0 0 0,0-1-368 0,0 3 144 16,-1 2-144-16,0 2 0 0,0 3 0 0,-2 4 0 0,0 2 0 15,-7 5 0-15,9-2 0 0,-2 2 0 16,-7 0 0-16,9 4 0 0,-1 1 192 0,-2 1-192 0,0 4 192 16,-2-1-192-16,0-1 192 0,0 1-192 15,0-1 192-15,1 2-192 0,-1 2 144 0,3-1-144 16,-1-2 0-16,-2-1 144 0,-4-8-144 0,5 7 0 0,2-4 0 16,-7-3 0-16,0 0 144 0,0 0-144 0,9-2 160 0,-2-2-160 15,0 0 256-15,0-3-64 0,-2-1 0 0,1-2 0 16,-1 0 16-16,2 0 0 0,-2 1 0 0,1 1 0 15,-1 2-208-15,-5 6 0 0,0 0 0 0,0 0 0 16,9-1 0-16,-9 1 0 0,8 5 0 0,-2 2 0 16,0 2-144-16,-1 0 144 0,0 2-208 0,0 2 80 0,0-2-176 15,0 0-16-15,1 0-16 0,-1 0 0 16,1 0-1424-16,1-2-288 16,3-1-48-16,-3-3-7744 0,-7-5-1552 0</inkml:trace>
  <inkml:trace contextRef="#ctx0" brushRef="#br0" timeOffset="39520.69">18263 6001 22911 0,'0'0'1024'0,"0"0"192"0,0 0-960 0,0 0-256 15,-4 3 0-15,-1 1 0 0,1 2 768 0,0 1 128 0,-2 2 0 0,1 1 16 16,-1 0-208-16,1 1-64 0,-1 1 0 0,2 1 0 16,0-1-336-16,2 3-80 15,-2-2-16-15,2 0 0 0,0 0-80 0,1-1-128 16,1-2 176-16,1 0-176 0,1-1 144 0,0-2-144 15,2-2 0-15,-1 1 144 0,-3-6-144 0,7 1 128 0,0-2-128 0,-1-2 128 16,2-1-128-16,0-3 0 0,0-1 0 0,0-1-176 16,0-2 176-16,0-2 144 0,-2-3-16 0,1 1-128 15,-1 1 272-15,0 0-48 0,-1 2-16 16,0 2 0-16,-2 2 272 0,1 1 48 0,0 3 16 0,-4 4 0 16,0 0 32-16,0 0 0 0,0 0 0 0,6 4 0 15,1 1-176-15,0 2-16 0,-1 1-16 0,1 2 0 0,-1 0-368 16,1 1 144-16,1-2-144 0,-1 2 0 0,0-1 0 15,1-1 0-15,0-1 0 0,2-2 0 16,-2 1-304-16,1-3-112 0,0 0-32 16,3-2 0-16,-2-1-720 0,0-2-160 0,-1-2-16 0,1-3-16 31,-2 0-2064-31,0-3-416 0</inkml:trace>
  <inkml:trace contextRef="#ctx0" brushRef="#br0" timeOffset="39835.31">18527 5985 12895 0,'0'0'1152'0,"0"0"-928"16,0 0-224-16,0 0 0 0,0 8 1856 0,1 0 320 15,0 0 64-15,2 1 0 0,1 1-1088 0,0 1-208 16,1-1-48-16,-1 0-16 0,-1 0-112 0,4 0-32 31,1 0 0-31,-1-2 0 0,2 1 192 0,0-1 32 0,0-2 16 0,0 0 0 16,1-2-272-16,-2 1-64 16,1-2-16-16,0-1 0 0,-1-2-192 0,-1 0-48 0,0-1 0 0,0-1 0 15,-2-1 64-15,-1-3 0 0,0 0 0 0,-2-2 0 16,-1 0-176-16,0-1-16 0,-1 1-16 0,-1-1 0 15,0 0-48-15,-1 2-16 0,-3 2 0 0,2 0 0 16,0 2 176-16,-2 2 32 0,1 1 16 0,-2 2 0 16,1 2-64-16,-1 1-16 0,0 2 0 0,-1 3 0 15,1 1-320-15,-1 1 0 0,0 1 0 0,2 1 0 16,-1 0 0-16,1 2 0 0,1 1 0 0,-1 1 0 0,2 0-288 0,0-2 32 16,0 0 0-16,2-1 0 15,0-1-704-15,1-1-144 0,0 0-32 16,0-4 0-16,1-1-1952 0,-1-8-400 0,0 0-80 0,0 0-16 0</inkml:trace>
  <inkml:trace contextRef="#ctx0" brushRef="#br0" timeOffset="40181.56">18678 5301 28559 0,'-2'-8'2544'0,"-1"-1"-2032"0,2 0-512 16,1-1 0-16,0 0 176 0,1 0-176 0,1 0 192 0,-1 0-192 16,1 1 1088-16,1 2 128 0,0-1 0 0,1 1 16 15,-1 2-208-15,3 1-64 0,-6 4 0 0,6-2 0 16,0 1-384-16,1 4-64 0,2 2-32 0,1 3 0 15,1 3-224-15,1 3-32 0,1 2-16 0,2 5 0 16,0 3-208-16,0 5 144 0,1 2-144 0,-2 5 128 16,0 6-128-16,0 5 128 0,-6 2-128 0,0 0 128 15,-1 2-128-15,-3 2 192 0,-1-1-192 0,-3 2 192 16,0-1-192-16,-4 0 0 0,-1-5 144 0,-3-2-144 16,-2-2-272-16,-3-1-128 0,-4-3-32 0,-3-2 0 15,-6 0-1520-15,-1-2-304 0,-4 0-64 0,-1 0-7744 16,-2-3-1552-16</inkml:trace>
  <inkml:trace contextRef="#ctx0" brushRef="#br0" timeOffset="40543.69">17086 5286 23951 0,'-24'-14'1056'0,"9"8"224"0,-1 0-1024 0,2 3-256 0,-4 1 0 0,2 3 0 15,-2 3 448-15,2 5 16 0,-1 2 16 0,4 4 0 16,-1 7 224-16,0 6 32 0,2 4 16 0,4 9 0 15,1 6-176-15,1 5-48 0,2 5 0 0,2 3 0 16,2 4-272-16,1 4-64 0,2 4-16 0,4-2 0 16,3-1-176-16,2 0 0 0,2-1 0 0,4-5 0 0,2-5 0 0,-1-4 0 15,2-4 0-15,1-5 128 0,1-6-128 0,2-3 0 16,0-5-160-16,1-5 160 0,3-4-256 0,3-3 64 16,3-5 0-16,6-3-8816 15,4-3-1744-15</inkml:trace>
  <inkml:trace contextRef="#ctx0" brushRef="#br0" timeOffset="40936.04">19316 6020 24415 0,'0'0'1088'0,"0"0"208"0,1-5-1040 0,1-1-256 0,0 1 0 0,-2 5 0 0,0 0 1744 0,0 0 304 15,0 0 48-15,0 0 16 0,0 0-752 0,0 0-144 16,0 0-16-16,0 0-16 0,6 11-560 0,-3 2-112 16,-1 2-32-16,1 4 0 0,-3 0-272 0,0 3-48 15,-3 1-16-15,3 0 0 0,-3-1-144 0,2 1 0 16,0 0 144-16,0-1-144 0,0-2-240 0,1 0-112 16,0 0-32-16,2-2 0 15,1-2-1456-15,3-2-288 0,0-2-64 0,0-4-7536 16,-1-3-1520-16</inkml:trace>
  <inkml:trace contextRef="#ctx0" brushRef="#br0" timeOffset="41124.48">19512 6186 24879 0,'0'0'2208'0,"0"0"-1760"0,0 0-448 0,6 2 0 16,2-1 1472-16,0 1 224 0,0 1 32 0,1 3 16 16,0 1-368-16,0 2-80 0,0 1-16 0,-2 1 0 15,0 1-384-15,-2 1-96 0,0 3-16 0,-1 7 0 16,-2-1-432-16,-2 1-96 0,-3 1 0 0,-1 0-16 15,-4-1-240-15,-2 3 0 0,-3 0 0 0,-1 1 0 16,-2 0-2528 0,1-1-448-16,-1 0-96 0,1-1 0 0</inkml:trace>
  <inkml:trace contextRef="#ctx0" brushRef="#br0" timeOffset="41770.39">20711 5515 12895 0,'-9'-18'1152'0,"5"6"-928"0,-1-4-224 0,2 0 0 0,2-3 3824 0,1-1 720 0,4-1 128 0,3-1 48 16,2-3-2656-16,0-1-528 0,4-2-96 0,2 0-32 16,1-2-608-16,4 3-128 0,2 2-32 0,-6 9 0 15,0 0-224-15,3 2-48 0,2 2-16 0,1 2 0 16,-1 2-352-16,1 2 0 0,0 3 0 0,1 3 128 15,0 3-128-15,-1 0 0 16,-2 2 0-16,-2 3 0 0,1 0-496 0,-4 2-16 0,0 2 0 0,-3 2 0 16,-1 3-1712-16,-2 0-336 0,-3 2-80 0,-1 0-10992 15</inkml:trace>
  <inkml:trace contextRef="#ctx0" brushRef="#br0" timeOffset="41960.85">21010 5244 15663 0,'-9'-9'1392'0,"1"1"-1120"31,0 1-272-31,-2-1 0 0,0 1 2544 0,0 3 448 16,0 1 80-16,0 1 32 0,0 4-880 0,1 0-176 16,0 1-48-16,0 4 0 0,1 3-1168 0,-1 2-256 15,2 3-32-15,0 3-16 0,0 0-320 0,2 12-64 0,4-1-16 0,-1 0 0 16,-1 2-128-16,2-9 0 16,0 2 0-16,1 2 0 0,1-1 0 0,1 1 0 15,2 2 0-15,2 10 0 0,1-6 0 0,1-4 0 16,-1-5-192-16,2-3 192 15,2-3-720-15,1-1-32 0,0-6 0 0,4-3 0 16,0-1-1840-16,3-4-368 0,2-2-80 0</inkml:trace>
  <inkml:trace contextRef="#ctx0" brushRef="#br0" timeOffset="42387.75">21245 5520 18431 0,'0'0'1632'0,"0"0"-1312"0,0 0-320 0,0 0 0 0,0 0 2256 0,-1 8 384 16,0 0 80-16,0 8 16 0,-1-1-1328 0,0 2-256 15,-1-1-48-15,2 2-16 0,-1 0-384 0,1 1-96 16,1-2-16-16,1-1 0 0,-1 0-336 0,2-1-64 15,1-1 0-15,-1-2-16 0,-1-2 0 0,1-1 0 16,-2-9 0-16,4 8 0 0,-4-8 48 0,0 0 16 16,0 0 0-16,0 0 0 0,7-5 112 0,0-2 32 15,-2-4 0-15,2-4 0 0,0-1-80 0,-2 3-16 16,-2-4 0-16,2-2 0 0,0 0-288 0,1 0 160 16,-1 1-160-16,1 3 128 0,-1 2-128 0,-1 2 0 15,0 2 0-15,0 3 0 0,1 2-128 0,-5 4 128 16,0 0 0-16,0 0 0 0,7 4 0 0,0 3-144 15,-1 1 144-15,1 2 0 0,0 1 0 0,-1 1 0 16,0 0 0-16,-1 0 0 0,2 0 128 0,-2 0-128 0,1-1 0 0,0-1 0 16,1-1 0-16,-1-1 128 0,-1-2-128 0,1 0 0 15,-1-1 192-15,1-3-16 0,0-2 0 16,1-2 0-16,0-1 208 0,2-2 64 0,-1-1 0 0,1-4 0 16,0-2-160-16,-1-1-32 0,2-2 0 0,-2 1 0 15,1 0-256-15,0 1 128 0,-1 0-128 0,1 4 0 16,-1 0 0-16,0 2 0 0,-2 3 0 0,0 2 0 0,-6 2-320 15,6 1 0-15,-6-1-16 0,7 5 0 16,-2 3-384-16,0 1-80 16,0 1-16-16,0 2 0 0,0 1-224 0,1 0-48 0,-1-2-16 0,2 0 0 15,-1 0-1760-15,3-1-336 0,0-5-80 0</inkml:trace>
  <inkml:trace contextRef="#ctx0" brushRef="#br0" timeOffset="43017.77">21809 5535 18079 0,'-2'-15'800'0,"2"9"160"0,-1 0-768 0,0-1-192 15,-2 3 0-15,0 0 0 0,-1 2 2064 0,4 2 368 16,-5 0 80-16,-1 2 16 0,2 2-1072 0,0 1-224 0,-2 3-32 0,2 2-16 16,0 1-736-16,1 1-128 0,-1 0-48 0,0 2 0 15,1 1-272-15,1 0 0 16,-1 0 0-16,1 1 0 0,1-2 0 0,1-1 0 16,0-1 0-16,1-1 0 0,1-2 0 0,1-2 0 0,-1-2 0 0,-2-5 0 15,0 0 0-15,0 0 0 0,0 0 0 0,7-1-144 16,-1-2 720-16,1-3 128 0,-1-1 48 0,2-3 0 31,-2-3-1328-31,0-2-256 0,0 0-48 0,-1 0-16 0,0 0 896 0,-1 2 0 0,-1 2 0 0,2 2 0 16,-1 2 336-16,1 1-16 15,-2 2 0-15,-3 4 0 0,0 0 192 0,0 0 48 0,8 1 0 0,-1 1 0 16,-1 2-160-16,1 2-16 0,1 0-16 0,0 2 0 0,0 2-368 0,0-1 144 16,1 0-144-16,2-1 0 0,-1 2 144 0,0 0-144 15,0-1 0-15,0-1 144 0,0-2-144 0,0 2 0 16,-1-2 0-16,4-3 0 15,-1-1-768-15,0-1-48 0,0-1 0 0,1-1 0 16,-3-4-784-16,1-3-176 0,1-2-16 0,-3-1-16 16,-1-1-1184-16,-3-1-224 0,1-2-48 0,-2 2-16 15,-1 0 1024-15,-1 2 208 0,0 1 32 0,-2 1 16 0,0 2 2736 0,-2 1 544 16,2 6 128-16,0 0 0 0,0 0 992 0,0 0 192 16,0 0 32-16,0 0 16 0,-2 6-1360 0,1 0-288 15,1 1-48-15,2 0-16 0,-1 2-416 0,2 1-64 0,-1 0-32 0,1 0 0 16,2 0 16-16,0-1 0 15,2-1 0-15,-1 0 0 0,2-1 1040 0,1-1 192 16,0-1 64-16,-2-2 0 0,1-2-1600 0,0-1-320 0,-1-1-64 0,2-1-16 16,-1-3 464-16,0 0 112 15,-2-3 16-15,1-1 0 0,-1 0-80 0,-2-1-16 0,-1-1 0 0,-1 0 0 16,-1-1-48-16,-2 1-16 0,-1 1 0 16,0 1 0-16,-2 1 176 0,0 3 48 15,-1 0 0-15,-2 4 0 0,1 1 160 0,1 3 32 0,-1 2 16 0,0 1 0 0,-1 3-432 0,0 2-160 16,-1 2 0-16,1 2 144 0,1 1-144 0,0 2 0 15,1-1 0-15,-1 2 0 0,2 1-256 0,0-1 80 16,0-1 16-16,1 1 0 16,1 0-608-16,0-3-128 0,2 0-32 0,2-3 0 15,-1-2-1280-15,2-2-256 0,-1-2-48 0</inkml:trace>
  <inkml:trace contextRef="#ctx0" brushRef="#br0" timeOffset="43364.61">22425 4817 27647 0,'0'0'2448'16,"-2"-7"-1952"-16,1 1-496 0,1 0 0 0,0 6 1088 0,0 0 112 0,1-5 16 0,-1 5 16 16,0 0-48-16,0 0-16 0,0 0 0 0,9 3 0 15,-1 3-512-15,0 2-96 0,0 3-32 0,3 4 0 16,2 2-208-16,0 4-64 0,1 2 0 0,0 5 0 16,1 4-256-16,-1 2 160 0,0 3-160 0,-2 3 128 0,-1 2-128 0,-3 4 0 31,-2 3 144-31,-3 4-144 0,-3 1 192 0,-3 1-16 0,-4 0-16 0,-2 0 0 0,-2 0-160 0,-4 0 0 15,-6-2 144-15,-4-2-144 16,-5 0-1312-16,-3 0-336 0,-5-1-64 16,-1 0-14448-16</inkml:trace>
  <inkml:trace contextRef="#ctx0" brushRef="#br0" timeOffset="43743.17">20735 4906 28959 0,'-24'-7'1280'0,"7"4"272"0,-1 1-1232 0,0 2-320 16,-3 2 0-16,-1 3 0 0,-2 0 0 0,0 5 0 16,2 2 128-16,1 6-128 0,1 5 560 0,3 5 48 15,2 4 16-15,2 6 0 0,0 5-208 0,2 7-32 16,2 6-16-16,2 7 0 0,5 5-144 0,2 1-32 16,1 4 0-16,4-3 0 0,2 0-192 0,4-1 0 15,1-2 0-15,4-4 0 0,1-5 128 0,3-3-128 16,2-4 0-16,5-4 0 0,2-2 0 0,2-5 128 15,-1-4-128-15,2-5 0 0,0-5 0 0,-8-11-256 16,4-2 48-16,8-3-9632 16,5-3-1920-16</inkml:trace>
  <inkml:trace contextRef="#ctx0" brushRef="#br0" timeOffset="44230.08">22980 5928 23903 0,'-1'-10'1056'0,"1"5"224"0,0-3-1024 0,0-1-256 16,0-1 0-16,1 1 0 0,0 1 1072 0,1 0 160 15,2 1 48-15,-1 2 0 0,-3 5 16 0,3-5 16 16,-3 5 0-16,0 0 0 0,0 0-592 0,0 0-112 15,0 0-32-15,6 4 0 0,-1 1-288 0,-3 4-64 16,1 2-16-16,-2 2 0 0,-2 1-80 0,-2 2-128 16,1 0 176-16,-3 2-176 0,-2 0 160 0,-1 0-160 15,0 1 128-15,0 1-128 0,0-3 128 0,2-1-128 0,-1-3 0 0,3-1 128 16,-1-2 0-16,4-2 0 16,1-2 0-16,0-6 0 0,0 0 224 0,6 4 32 15,1-3 16-15,3-4 0 0,3-2-80 0,1-3-32 16,1-2 0-16,2-1 0 0,0-1-288 0,3-1 0 0,1 0 0 0,2 0 0 31,1-1-576-31,0 0-160 0,1 0-32 0,-1 1-10544 0,2-2-2096 0</inkml:trace>
  <inkml:trace contextRef="#ctx0" brushRef="#br0" timeOffset="44450.71">23509 5141 29487 0,'-1'-5'2624'0,"1"-2"-2112"15,1 0-512-15,2-2 0 0,1 0 1120 0,1-1 112 16,2 0 32-16,1 0 0 0,-1 2-784 0,2 0-160 16,1 0-16-16,1 0-16 0,1 2-288 0,0-1 0 15,2 1 0-15,1-1 0 16,-1 2-688-16,0 0-80 0,0 2-32 0,-1 2-9072 15,-2 0-1824-15</inkml:trace>
  <inkml:trace contextRef="#ctx0" brushRef="#br0" timeOffset="44625.23">23533 5277 26719 0,'0'0'1184'0,"0"0"240"0,0 0-1136 0,0 0-288 0,0 0 0 0,7-1 0 0,0 0 704 0,0-2 64 15,2 1 32-15,3-1 0 0,2-2 32 0,4 1 0 16,2 0 0-16,1-1 0 0,2 0-352 0,2-1-64 15,2 1-16-15,1-2 0 0,1-1-576 0,0-1-112 16,0-1-32-16,0-1-14480 16</inkml:trace>
  <inkml:trace contextRef="#ctx0" brushRef="#br0" timeOffset="44955.69">24128 4643 22111 0,'0'-10'1968'15,"4"-2"-1584"-15,0-1-384 0,2 0 0 0,0-2 1568 0,3 1 224 0,2 0 64 0,1 1 0 16,1 1-832-16,1 2-176 0,-1 1-16 0,0 1-16 16,0 2 16-16,0 0 0 0,-1 2 0 0,1 0 0 15,-1 3-304-15,-1 1-48 0,-1 1-16 0,-1 0 0 16,-1 2-176-16,0 0-32 15,-2 2-16-15,0 3 0 0,-3 2-112 0,-2 3 0 0,-1 4-128 0,3 1 192 16,-7 3-192-16,2 0 0 0,-1 0 128 0,-1 1-128 16,1 1 0-16,0-1 0 0,0 0 0 0,-1 0 0 0,0-1 0 0,-1 0 144 15,2 0-144-15,-1-2 128 0,-1-2-128 0,1 1 0 16,0-2 0-16,0 1 0 0,0-2 0 0,1 1 0 16,1-1 0-16,-1 2 0 15,1 0-560-15,1 1-80 0,1-3-32 0,1 2 0 16,1-1-2000-16,1 0-400 0,3-2-64 0</inkml:trace>
  <inkml:trace contextRef="#ctx0" brushRef="#br0" timeOffset="45332.68">24421 5210 4607 0,'0'0'400'0,"0"0"-400"16,0 0 0-16,7 4 0 0,-7-4 3312 0,4 4 576 16,-4-4 112-16,6 6 32 0,-3-1-2032 0,1 1-400 15,1-1-64-15,-2 2-32 0,-1 0-400 0,1-1-80 16,-1 1 0-16,-1 1-16 0,-1-1-192 0,0 1-48 15,0 0 0-15,-1-1 0 0,-1 0 0 0,0-2 0 0,0 2 0 0,0-1 0 16,-1-1-112-16,-1 1-16 0,1-2-16 0,0-1 0 16,3-3-96-16,-5 4-16 15,5-4 0-15,-4 2 0 0,4-2-192 0,0 0-64 0,-5-2 0 0,5 2 0 16,-4-6 16-16,2-2 0 0,1 0 0 0,2-3 0 16,0-2 48-16,2 0 0 0,3 0 0 0,0 0 0 15,1 0-96-15,2 1-16 0,1 2 0 0,-2 1 0 0,0 2-208 16,0 2 0-16,2 0 0 0,-4 3 0 0,-6 2 0 0,8 1 176 15,-8-1-48-15,6 5-128 0,-2 0 304 0,-2 2-48 16,-1 0-16-16,-2 3 0 0,-2 0-80 0,0 1-16 31,-2 1 0-31,-1 0 0 0,-3 1-16 0,-1-2-128 0,0 0 192 0,-1-2-64 0,2 1-128 0,0-2 160 16,1-1-160-16,0-3 160 0,1-2 16 0,2-1 0 16,5-1 0-16,-5-2 0 0,1-2-176 0,2-2 0 15,0-1 0-15,2-2 0 31,1-3-1904-31,1-2-400 0,1 1-96 0</inkml:trace>
  <inkml:trace contextRef="#ctx0" brushRef="#br0" timeOffset="50468.31">10049 7918 11055 0,'-3'-12'976'0,"2"6"-784"0,-1 1-192 0,0-2 0 15,0 1 1056-15,-1-1 160 0,1 0 48 0,0 2 0 16,-2-1-336-16,1 1-64 0,-1 0-16 0,-1 1 0 16,0 0 320-16,-2 1 64 0,0 1 16 0,-2 2 0 15,0 0-384-15,-1 2-80 0,-1 3-16 0,-5 5 0 0,-1 2-368 0,1 3-80 16,-1 3 0-16,1 1-16 0,0 1-112 0,2 4 0 15,1 0-16-15,1-1 0 0,2 0-32 0,0-1 0 16,0-2 0-16,3-2 0 0,4 1-144 16,1-2 192-16,2-2-192 0,3-2 192 0,1-1 0 0,2 0 0 15,1-2 0-15,1-1 0 0,3-2-32 16,3-3 0-16,1-2 0 0,-2-1 0 0,3-2 112 0,2-1 32 16,2-1 0-16,13-4 0 0,1-2-48 0,0 0 0 0,0-4 0 0,0 0 0 31,-1-2 0-31,2-1-16 15,-1 1 0-15,-2-3 0 0,-6-1 32 0,-2-1 16 16,-2 1 0-16,-3-1 0 0,-3-1 176 0,-1 1 48 16,-3 2 0-16,-3 0 0 0,-5 3-32 0,-4 0 0 15,-2-1 0-15,-3 6 0 0,-2 0-16 0,-2 0 0 0,-2 2 0 0,-2 0 0 16,-4 1-128-16,-2 3-16 0,-1 2-16 0,-4 2 0 16,0 1-304-16,0 2-304 15,-2 0 64-15,0 2 16 16,2 0-368-16,2 3-80 0,2 0-16 0,3 1 0 15,0-1-1488-15,3 2-288 0,2-1-64 0,1 1-6832 0,2 0-1376 16</inkml:trace>
  <inkml:trace contextRef="#ctx0" brushRef="#br0" timeOffset="50806.67">9962 7581 28559 0,'-9'-16'1264'0,"5"8"272"0,0-2-1232 0,1 0-304 16,-2-1 0-16,2 1 0 16,1 0-640-16,-1 2-192 0,1 0-48 0,2 1 0 0,0 2 1440 15,0 5 272-15,0 0 64 0,0 0 16 0,0 0 512 0,0 0 112 16,0 0 0-16,6 9 16 0,-1 3-1152 0,1 5-224 0,-1 5-48 16,1 5-128-1,-1 6-512-15,1 3-192 0,0 5-64 0,-1 4 0 0,0 3 768 0,1 4 160 16,-2 2 32-16,4 27 0 0,1-8-192 0,-1-7 192 15,1-5-192-15,1-4 192 0,0-6-192 0,1-3 0 16,0-7 144-16,-1-2-144 0,1-3 224 0,-2-4-32 0,0-3 0 16,-3-3 0-16,0-1 0 0,-1-3 0 0,0-2 0 15,-2-1 0-15,-1-5 16 0,1-2 0 0,-3-2 0 0,0-1 0 16,0-9-16-16,0 0-16 0,0 0 0 0,0 0 0 31,0 0-1680-31,0 0-336 0,0 0-64 0</inkml:trace>
  <inkml:trace contextRef="#ctx0" brushRef="#br0" timeOffset="52100.08">10567 8419 8287 0,'0'0'736'0,"-3"-7"-592"15,0-1-144-15,0 0 0 0,-1 1 1920 0,2-1 368 16,0 1 64-16,0 2 16 0,-1-2-624 0,1 2-112 16,2 5-32-16,-3-7 0 0,3 7-832 0,0 0-192 15,0 0-16-15,0 0-16 0,0 0-544 0,0 0 0 16,0 0 0-16,0 0 0 15,0 0-144-15,0 0-144 0,0 0-32 0,-4 7 0 16,0 0-480-16,4-7-96 0,-3 9-32 0,3-9 0 16,0 0-352-16,0 10-64 0,0-10 0 0,0 0-16 15,0 0 336-15,0 0 80 0,0 0 16 0,0 0 0 0,0 0 496 0,0 0 112 16,0 0 0-16,0 0 16 0,0 0 688 0,0 0 128 0,5-6 16 0,-5 6 16 16,4-9 480-16,-2 1 112 15,0 1 16-15,-1 1 0 0,-1 6-288 0,2-8-48 16,0 2-16-16,-2 6 0 0,1-8-320 0,0 0-64 15,-1 8-16-15,1-8 0 0,-1 8-112 0,1-7-32 16,0-1 0-16,-1 8 0 0,1-8 112 0,-1 8 16 0,2-7 0 0,-2 7 0 0,1-8 128 0,-1 8 16 16,0-7 16-16,0 7 0 15,0 0 64-15,0 0 16 0,0 0 0 0,0 0 0 0,0 0-48 0,0 0-16 16,0 9 0-16,0 3 0 0,-1 5-304 0,0 1-48 31,-1 3-16-31,1 4 0 0,1 0-64 0,-2 2 0 0,-2 2-128 0,2 0 192 16,-1-2-64-16,1 2 0 0,0 0-128 0,-2-1 192 0,2-2-192 15,1-4 128-15,-1-3-128 0,1-3 0 0,1-1 192 16,0-3-48-16,1-1-16 0,-2-2 0 0,1-9 192 0,0 0 48 16,0 0 0-16,0 0 0 15,0 0 0-15,0 0 0 0,0 0 0 0,0 0 0 0,-1-9 112 0,-1-3 32 16,2-4 0-16,3-5 0 0,-1-5-144 0,1-5-32 16,0-3 0-16,3-2 0 0,-4-3-336 0,4 0 144 0,-3-1-144 0,1 3 0 15,1 2 0-15,-1 4 0 16,-1 3 0-16,1 6 0 0,-1 4 0 0,0 2 0 15,1 4 0-15,-2 3 0 0,-2 9 0 0,0 0 0 16,0 0 0-16,0 0 0 0,0 0 0 0,9 7 0 16,1 3 0-16,-3 3 0 0,2 3 0 0,1 3 0 15,1 2 0-15,-1 1 0 0,1 0 0 0,-1 1 0 0,0 1 0 0,0 2 0 32,-1-2 0-32,1 0 0 0,0-1 0 0,1 0 0 0,-1-1 0 0,0-1 0 0,-3-3 0 0,3-2 0 0,-3-4 0 0,2 0 0 15,1-1 0-15,0-1 0 0,-5-2 0 0,1-1-144 31,-6-7 16-31,0 0 0 16,0 0-672-16,0 0-128 16,0 0-32-16,0 0-9472 0,0 0-1888 0</inkml:trace>
  <inkml:trace contextRef="#ctx0" brushRef="#br0" timeOffset="52304.9">10554 8593 25791 0,'-14'-6'2304'0,"6"2"-1856"16,1 0-448-16,1 0 0 0,6 4 1040 0,-2-8 112 15,1 0 32-15,1 8 0 0,2-8-112 0,3 1-32 0,4 0 0 0,3-1 0 16,4 1-320-16,1-3-64 16,3-1-16-16,2 1 0 0,2-1-240 0,2 0-48 15,-3-2-16-15,0 2 0 0,0 0-192 0,1 0-144 0,-3 0 192 0,0 2-192 16,-2 1 0-16,-2 2-192 16,0 1 0-16,-3 1 0 15,-3 2-2048-15,-1 1-416 0,-10 1-80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08:26.315"/>
    </inkml:context>
    <inkml:brush xml:id="br0">
      <inkml:brushProperty name="width" value="0.05292" units="cm"/>
      <inkml:brushProperty name="height" value="0.05292" units="cm"/>
      <inkml:brushProperty name="color" value="#FF0000"/>
    </inkml:brush>
  </inkml:definitions>
  <inkml:trace contextRef="#ctx0" brushRef="#br0">1829 1504 5519 0,'0'0'496'0,"0"0"-496"0,0 0 0 0,0 0 0 15,0 0 960-15,0 0 112 0,0 0 16 0,0 0 0 16,0 0-208-16,0 0-48 0,3-4 0 0,-3 4 0 0,0 0 16 0,3-4 0 16,-3 4 0-16,2-4 0 0,-2 4-144 0,0 0-48 15,0 0 0-15,3-6 0 0,-3 6-112 0,2-4-32 16,-2 4 0-16,0 0 0 0,0 0-64 0,0 0 0 16,4-5-16-16,-4 5 0 0,0 0-112 0,0 0-32 15,3-4 0-15,-3 4 0 0,0 0 16 0,0 0 0 16,0 0 0-16,0 0 0 0,4-4 64 0,-4 4 16 15,0 0 0-15,0 0 0 0,0 0 0 0,0 0 16 16,0 0 0-16,0 0 0 0,0 0 0 0,0 0 0 16,0 0 0-16,0 0 0 0,6 4-80 0,-2 1-32 15,-2 2 0-15,1 2 0 0,-2 1 32 0,1 3 16 0,-2 0 0 0,0 3 0 16,0 0 16-16,0 4 0 16,0 2 0-16,0 2 0 0,-2 2-112 0,1 4-32 15,-1 3 0-15,1 3 0 0,0 4-80 0,0 2 0 16,-1 1-128-16,0 1 192 0,1 1-192 0,0 2 128 0,-2 3-128 15,2 1 0-15,0 2 128 0,1 0-128 0,0-1 0 0,1-2 0 16,1-1 0-16,2-1 128 0,-1-2-128 0,0-2 0 16,0 0 192-16,0-3 0 0,-1-3 0 0,0 0 0 15,-1-3 64-15,0 0 16 0,1-2 0 0,-1-1 0 16,0 0-80-16,0-2 0 0,0-1-16 0,0 0 0 16,0-1-176-16,0-1 0 0,0-1 144 0,0 0-144 15,1-2 128-15,-1-2-128 0,0-1 160 0,-1-1-160 0,0-2 0 0,1 0 0 16,-1 0 0-16,0-3 0 15,-1-1-192-15,1-2-16 0,-1-3-16 0,1-1 0 16,-1 0-592 0,-1-2-112-16,2-6-32 0,0 0 0 0,0 0-1776 0,0 0-352 0,0 0-80 0,0 0-16 0</inkml:trace>
  <inkml:trace contextRef="#ctx0" brushRef="#br0" timeOffset="680.95">1935 1483 5519 0,'-9'-1'240'0,"9"1"64"0,-5 1-304 0,1-1 0 15,-1 0 0-15,0 1 0 0,-1-1 1792 0,1 0 288 16,0 0 64-16,0 0 16 0,1 1-816 0,-2-1-176 16,6 0-16-16,-5-1-16 0,-1 1 80 0,2 0 0 15,0 0 16-15,4 0 0 0,0 0-272 0,-5 1-48 0,5-1-16 0,0 0 0 16,-5 0-544-16,5 0-112 0,0 0-32 0,0 0 0 15,0 0 32-15,0 0 0 0,0 0 0 0,0 0 0 16,0 0-48-16,0 0 0 0,7 2 0 0,3-1 0 16,2 0 128-16,4 1 0 0,1-2 16 0,3 0 0 15,2-2-176-15,2 1-32 16,3 0-128-16,1-1 192 0,3 0 96 0,1 0 16 0,1-1 0 0,3 1 0 16,3 0-64-16,2 0-16 0,0 0 0 0,3-1 0 15,0 1-224-15,-2 1 176 0,-2-2-176 0,-2 0 160 0,2-1-160 16,-6 1 0-16,-1-1 0 0,-2 0 0 0,-4 0 0 15,-3 1 128-15,-2 0-128 0,-3 2 0 0,-2-1 320 0,-3 1 0 16,-3 0-16-16,-2 0 0 0,-9 1-304 0,0 0-176 16,6 0 32-16,-6 0 0 15,0 0-304-15,0 0-48 0,0 0-16 0,0 0 0 16,0 0-384-16,0 0-96 0,-4 3-16 0,0 0 0 16,-1 1-1696-16,1-1-352 0</inkml:trace>
  <inkml:trace contextRef="#ctx0" brushRef="#br0" timeOffset="1164.46">2657 1420 9215 0,'0'0'816'0,"-2"-4"-656"16,2 4-160-16,-2-6 0 0,0 2 1536 0,0-1 256 15,0 0 64-15,2 5 16 0,-2-6-528 0,2 6-128 16,0 0 0-16,0 0-16 0,-2-5-208 0,2 5-32 15,0 0-16-15,0 0 0 0,0 0-400 0,0 0-80 16,0 0-16-16,0 0 0 0,0 0-160 0,0 0-32 0,0 0-16 0,0 0 0 16,0 0 32-16,6 1 16 0,-6-1 0 0,5 4 0 15,-1 1 64-15,1 0 16 0,-1 2 0 0,0 2 0 16,-2 0 32-16,0 2 16 0,-1 0 0 0,0 2 0 16,0 1 32-16,0 1 0 0,-1 1 0 0,1 1 0 0,-2 2-112 15,0 2-16-15,0 1 0 0,-1 2 0 0,0 3-64 0,-2 1-32 16,2 4 0-16,-2 3 0 0,-1 4-80 0,2 3-16 15,0 2 0-15,1 1 0 16,-2 1-128-16,1 3 128 0,0 2-128 0,1 2 128 0,0 2-128 0,4 2 0 16,-2 1 144-16,1 0-144 0,0-2 288 0,1 0-16 15,1-2 0-15,2-2 0 16,-1 0 0-16,0 0 0 0,0 0 0 0,-1-3 0 0,0-3-96 0,0-1-32 0,-1-1 0 0,-1 0 0 16,1-1-16-16,-1-1-128 15,-1-1 192-15,0-1-64 0,-1 0-128 0,-1 0 192 16,1-4-192-16,0-1 192 0,0-1-64 0,-1-2-128 0,0-2 192 0,0-3-64 15,0 0-128-15,0-3 0 0,-1-1 0 0,1-2 0 32,0-1 128-32,1-3-128 0,0 1 128 0,0-4-128 15,-1-1 0-15,-2-2 0 0,3-1-192 0,0-1 192 32,0-2-1712-32,1-1-208 0,0-6-64 0,0 0-12896 0</inkml:trace>
  <inkml:trace contextRef="#ctx0" brushRef="#br0" timeOffset="1871.76">1840 3042 11967 0,'0'0'528'0,"0"0"112"0,0 0-512 0,0 0-128 16,0 0 0-16,0 0 0 0,1-6 1424 0,1 2 256 16,-2 4 48-16,4-5 16 0,-4 5-400 0,0 0-96 15,0 0-16-15,0 0 0 0,0 0-240 0,0 0-48 16,0 0-16-16,5 6 0 0,-2 0-32 0,1 3 0 15,-2 2 0-15,-1 3 0 0,-1 3-64 0,0 2 0 16,0 3-16-16,-1 3 0 0,-1 4-96 0,-2 1-16 16,2 3 0-16,-1 1 0 0,0 1-384 0,0 0-64 15,1 0-32-15,0 0 0 0,2-1-224 0,-2-1 128 16,1-1-128-16,2-1 0 0,1-2 176 0,-2-2-176 16,0-2 192-16,1 0-192 0,1-2 192 0,-1-1-64 15,1-3 0-15,-1-2-128 0,1-2 176 0,0-1-176 0,-1-2 160 0,0-1-160 16,0-1 128-16,0-2-128 0,-2-1 0 0,1-7 144 31,0 0-448-31,0 0-80 0,0 0-32 0,0 0 0 16,0 0-672-16,0 0-128 0,0 0-16 0,0 0-16 0,0 0-1728 0,0 0-352 0,0 0-64 0,0 0 0 0</inkml:trace>
  <inkml:trace contextRef="#ctx0" brushRef="#br0" timeOffset="2249.01">1852 3781 7359 0,'-10'0'656'0,"6"0"-528"0,-2 0-128 0,0 0 0 0,0 0 2944 0,1 0 576 16,-1-1 96-16,1 1 32 0,-1 0-1792 0,2 0-368 16,-1 0-64-16,5 0-16 0,0 0-208 0,0 0-48 0,-4-1-16 0,4 1 0 15,0 0-416-15,0 0-80 0,0 0 0 0,0 0-16 16,0 0-240-16,0 0-32 15,0 0-16-15,8 1 0 0,-1 0-96 0,3 0-32 16,1-1 0-16,3 0 0 0,1 0 0 0,4 0 0 0,3 0 0 0,1 0 0 16,1 1-64-16,2-1-16 0,2-1 0 0,0 1 0 15,1-1-128-15,1 1 0 16,1-1 144-16,0 1-144 0,4-1 0 0,-1 1 144 16,0 0-144-16,2 0 0 0,1 0 0 0,0 1 0 15,-4-2 0-15,-2 1 0 0,-2-2 128 0,-2 2-128 0,-1-1 0 16,-4 0 0-16,-1 0 0 0,-2 0 0 15,-4 0-160-15,-2 0 160 0,-2 0-192 0,-2 1 192 0,-2 0-192 16,-7 0 192-16,0 0-304 0,0 0 64 0,0 0 16 0,0 0 0 16,0 0-672-16,0 0-128 0,0 0-16 0,0 0-13008 15</inkml:trace>
  <inkml:trace contextRef="#ctx0" brushRef="#br0" timeOffset="2390.21">2674 3759 28559 0,'0'0'1264'0,"0"0"272"0,-5-1-1232 0,1 0-304 16,4 1 0-16,0 0 0 0,0 0 896 0,-5-3 128 0,5 3 32 0,-6-1 0 16,6 1-736-16,0 0-128 15,0 0-48-15,0 0-14672 0</inkml:trace>
  <inkml:trace contextRef="#ctx0" brushRef="#br0" timeOffset="3180.19">2220 4693 19343 0,'0'0'1728'0,"0"0"-1392"0,0 0-336 0,0 0 0 15,0 0 2032-15,-5 4 336 0,1 3 64 0,-2-1 0 16,2 3-1344-16,-3 3-256 0,1 2-64 0,-1 2-16 0,-1 3-48 0,1-1-16 16,-2 3 0-16,1 0 0 0,-1 0-400 0,1 1-80 15,0-1-16-15,0 0 0 0,0-1-192 0,3-1 0 16,-1 0 128-16,1-1-128 0,-1-1 128 0,3-1-128 31,0-2 176-31,1-2-176 0,-2-2 0 0,2-2 0 0,2-2 0 0,0-6 0 0,0 0 208 0,0 0-64 16,0 0-16-16,0 0 0 0,0 0 0 0,0 0 0 15,0-7 0-15,3-4 0 0,1-3-128 0,0-2 0 16,2-5 0-16,1-3 0 0,2-3-208 0,1 0 80 16,0-3 128-16,1-1-208 0,0 1 48 0,0 1 16 15,1 3 0-15,-3 2 0 0,0 4 144 0,-3 3 0 16,1 3 0-16,-2 4 0 0,1 2 320 0,-2 3 64 16,-4 5 0-16,0 0 0 0,0 0-48 0,7-1 0 0,-7 1 0 15,6 3 0-15,2 2-32 0,-2 3-16 16,-1 1 0-16,1 0 0 0,-1 3-112 0,0 1-32 15,0 3 0-15,1 0 0 0,-1 0-144 0,2 2 128 0,-1 1-128 0,1 0 128 16,-2 2-128-16,1 0 0 0,0-1 0 0,0 1 128 31,-2 0-128-31,2-1 0 0,-1-2 0 0,1 1 0 0,-1 0 0 16,0-3 0-16,-1 0 0 0,-1-3 0 0,2-2-240 16,-4-1-128-16,0-1-16 0,0-3-16 15,0 0-1456-15,-1-6-304 0,0 0-48 0</inkml:trace>
  <inkml:trace contextRef="#ctx0" brushRef="#br0" timeOffset="3353.51">2092 5013 31327 0,'0'0'1392'0,"0"0"272"0,0 0-1328 0,0 0-336 0,0 0 0 0,0 0 0 16,0 0 240-16,0 0-32 15,5 1 0-15,5 2 0 0,4 0 304 0,1 0 48 16,1-2 16-16,3 0 0 0,2 0-160 0,1 0-32 0,2-2 0 0,2 0 0 15,-1-1-384-15,0-2 0 16,0 0 0-16,2 0 0 16,-2 0-1792-16,-1 0-256 0,1-1-32 0</inkml:trace>
  <inkml:trace contextRef="#ctx0" brushRef="#br0" timeOffset="4945.43">4913 1951 4607 0,'0'0'400'0,"0"0"-400"0,0 0 0 0,0 0 0 16,0-5 1776-16,0-1 272 15,2 1 48-15,-2 5 16 0,0-6-704 0,1 1-128 0,1-1-16 0,-1 1-16 16,-1 5-208-16,1-6-32 0,0 1-16 0,-1 5 0 15,1-6-224-15,-1 6-64 0,0 0 0 0,0 0 0 16,0 0-128-16,0 0-16 0,0 0-16 0,0 0 0 16,0 0-160-16,2 8-16 0,0 2-16 0,-1 2 0 15,-1 4 80-15,0 2 16 16,0 4 0-16,-1 5 0 0,-1 3 112 0,1 9 16 0,0 4 16 0,0 5 0 0,-2 6-224 16,1 2-48-16,-1 0-16 0,0 3 0 0,1-3-80 0,0 0-16 15,0-2 0-15,-1 0 0 0,1-2 240 0,1-1 32 31,0-4 16-31,0-2 0 0,-1 1-48 0,-1-6-16 0,1-2 0 0,0-3 0 0,0-2-224 0,0-2-32 16,-1-2-16-16,2 0 0 0,0-4-160 0,0-2 192 16,0-1-192-16,0-2 192 0,1-2-192 0,-1-3 128 0,0-3-128 15,0-1 128-15,0-2-272 0,1-2-64 16,0-7-16-16,0 0 0 16,0 0-832-16,0 0-160 15,0 0-48-15,0 0-8432 0,0 0-1696 0</inkml:trace>
  <inkml:trace contextRef="#ctx0" brushRef="#br0" timeOffset="5701.65">4950 1907 11967 0,'0'0'528'0,"0"0"112"0,0 0-512 0,-7-1-128 16,1 0 0-16,6 1 0 0,-7 0 992 0,7 0 160 15,-6 0 48-15,6 0 0 0,-5 0 80 0,5 0 32 0,0 0 0 0,-6 1 0 16,6-1-352-16,0 0-64 16,0 0 0-16,0 0-16 0,0 0-400 0,0 0-80 15,-2 6-16-15,2-6 0 0,0 6-224 0,0-6-160 16,5 6 192-16,1-2-192 0,2 1 0 0,2-2 0 15,2-1 0-15,2 0 0 0,3 1 176 0,4-2-176 0,0 0 160 0,4-1-160 16,3 0 176-16,3-1-176 0,2-1 192 0,1-2-192 16,3 1 224-16,0 1-64 0,2-2-16 0,1 1 0 0,3-1-144 0,3 0 0 15,2 2 0-15,2 2 128 0,2-1-128 0,0 0 0 16,-2 0 0-16,0 1 0 0,-2 0 0 0,2 0 0 16,-1 1 0-16,2 0 0 0,-1 0 0 15,0 0 0-15,-2-1 0 0,-2 1 0 0,0 1 0 0,0-2 128 16,0 0-128-16,0 0 0 0,1 0 0 0,2 0 0 15,1 0 0-15,0 0 0 0,-4 0 176 0,3 0-48 16,-3 0-128-16,0 0 192 0,0 0 16 0,0 1 0 16,2 0 0-16,1 0 0 0,0 0 80 0,-2-1 16 15,-2 0 0-15,0 0 0 0,1 0-48 0,-1 0-16 16,3-1 0-16,1 1 0 0,2-1-112 0,0 0 0 16,2 0-128-16,-1-2 192 0,-1 2-192 0,1 0 128 0,0 0-128 0,3 0 0 15,2 0 128-15,0 0-128 16,0 0 0-16,-2 0 144 0,-3-1-144 0,-1 2 128 0,-3-1-128 0,2 0 128 15,0 0 0-15,2 0 0 16,-2 1 0-16,-2 1 0 0,-4-2 0 0,-1 2 0 0,-3 0 0 0,-4 0 0 16,-3-1-128-16,-1 1 128 0,-3 1-128 0,0-1 128 15,-4 1-128-15,1-1 0 16,-1-1 0-16,-3 1 0 0,-1 1 128 0,-2 0-128 0,-3 0 128 0,-1 0-128 0,-1 0 128 0,-2 0-128 16,-1-1 0-16,-2 1 128 15,-4 1-576-15,-5-3-112 16,0 0-16-16,4 3-16 0,-4-3-1552 0,3 5-304 0,-3-5-64 0</inkml:trace>
  <inkml:trace contextRef="#ctx0" brushRef="#br0" timeOffset="6080.22">8787 1906 18431 0,'1'-6'1632'0,"1"4"-1312"15,0-2-320-15,0 2 0 0,2 0 400 0,-1 0 16 16,-1-1 0-16,2 1 0 0,-1-1 864 0,1 1 160 16,-4 2 32-16,3-1 16 0,-3 1-368 0,0 0-80 15,0 0-16-15,5 0 0 0,-5 0-544 0,4 2-112 0,-4-2-32 0,5 3 0 16,-2 3-112-16,0-1-32 16,0 1 0-16,0 0 0 0,0 2-192 0,-1 1 0 0,0 2 0 0,1 1 0 15,-3 0 240-15,1 2-48 16,1 3-16-16,-1 1 0 0,-2 3 16 0,0 2 16 15,1 3 0-15,-1 3 0 0,-2 3 64 0,1 5 16 0,-1 1 0 0,0 3 0 0,-1 4-96 0,2 2 0 16,-1 2-16-16,1-1 0 0,1 0-32 0,-1-1 0 16,1-3 0-16,2-1 0 0,-1-2 48 0,0 1 16 15,2-1 0-15,-1-3 0 0,-1-1-80 16,0-3-128-16,1-1 176 0,-1-2-176 0,1-4 192 0,-2-3-192 16,0-2 192-16,0-1-192 0,-1-1 192 15,0-4-192-15,-1-1 192 0,0-3-192 16,-1 0-1312-16,0-2-368 0,-2-1-80 0</inkml:trace>
  <inkml:trace contextRef="#ctx0" brushRef="#br0" timeOffset="7006.15">4853 3149 5519 0,'0'0'496'0,"-7"-1"-496"16,1 0 0-16,-1 0 0 0,1 0 2112 0,-1 0 336 15,7 1 64-15,-4-1 16 0,-4-1-544 0,8 2-128 16,0 0 0-16,0 0-16 0,0 0-512 0,0 0-112 0,0 0 0 0,0 0-16 0,0 0-512 16,0 0-112-16,0 0 0 0,8-3-16 0,0 2-32 0,3 0 0 15,1 1 0-15,3 0 0 0,1 1-176 0,4-1-32 16,1 0-16-16,4 0 0 0,4 1-112 0,4 0 0 15,4-1-16-15,5 0 0 0,3 0-32 0,4-1 0 16,2 1 0-16,2 0 0 0,3 0-144 0,6 0 192 16,5 0-192-16,2 0 192 0,0-1 0 0,3 0 0 15,1 1 0-15,5 1 0 0,4 0 0 0,2-1 16 16,-1-1 0-16,4 1 0 0,3 1-48 0,3 0-16 16,0-1 0-16,2 0 0 0,1 2 16 0,-1-2 0 15,1 2 0-15,-2-1 0 0,-4-1-160 0,-1 1 160 16,-19 1-160-16,3-2 160 15,1 1-160-15,-2 0 0 0,0 0 144 0,-1 1-144 0,2-1 0 0,-3 0 0 16,-2-1 0-16,14 0 128 0,-7 0-128 0,-6 1 144 16,-5 0-144-16,-2-1 160 0,1 1-160 0,-1 0 160 15,-4 1-160-15,-3-1 160 0,-4-2-160 0,-4 1 0 16,-4 0 0-16,-4 0 0 0,-1 0 144 0,-3 0-144 16,-3-1 160-16,-4 1-160 0,-1 0 176 0,-4 0-176 0,-1-1 192 0,-3 1-192 15,-4 1 192-15,-2-1-64 16,-1-1 0-16,-2 1-128 0,-2 0 176 0,-1-1-176 0,-7 1 160 15,0 0-160-15,0 0 0 0,0 0-336 0,0 0 48 16,0 0 16 0,0 0-2224-16,0 0-432 0</inkml:trace>
  <inkml:trace contextRef="#ctx0" brushRef="#br0" timeOffset="7448.39">7278 4016 18431 0,'0'0'1632'0,"2"-5"-1312"0,-1-2-320 0,-1 2 0 16,0 5 1456-16,0 0 208 0,0 0 64 0,2-6 0 15,-1 1-96-15,-1 5-16 0,0 0 0 0,0 0 0 16,0 0-512-16,0 0-96 0,0 0-32 0,4 5 0 16,-1 2-416-16,-1 0-96 0,-1 2-16 0,1 2 0 0,-2 2-128 0,-2 3-48 15,1 0 0-15,-1 3 0 0,-2 0-272 0,1 0 128 16,0 1-128-16,-1 1 0 0,1-2 128 0,1 0-128 16,0-1 0-16,-1 5 0 0,1-2 0 15,2-2 0-15,-2-3 0 0,2 0 0 16,0-2-592-16,2-2-128 0,-2-1-32 0,2 0-9680 15,1-1-1952-15</inkml:trace>
  <inkml:trace contextRef="#ctx0" brushRef="#br0" timeOffset="7730.16">7574 4050 24927 0,'0'0'1104'0,"3"-5"240"0,-1-1-1088 0,1 2-256 16,0-1 0-16,-3 5 0 0,4-4 896 0,0 1 112 16,-4 3 16-16,0 0 16 0,0 0-112 0,0 0-32 0,7 1 0 0,-7-1 0 15,6 4-240-15,0 2-48 0,-2 0-16 0,-1 4 0 0,1 3-208 0,-1 4-32 16,-2 2-16-16,0 3 0 16,0 2-112-16,0 1-32 0,-1 2 0 0,0 1 0 15,0 2-192-15,-2 1 128 0,-2 1-128 0,-1-2 0 16,1 1 176-16,-1-1-176 0,-3-5 192 0,-1 2-192 0,0-2 0 0,-1-1 0 15,-2-2 0-15,-2-1-192 16,-4-1-336-16,0-3-64 0,-2-1-16 0,-2-2 0 16,-2-2-656-16,-2-1-128 0,0-2-16 0</inkml:trace>
  <inkml:trace contextRef="#ctx0" brushRef="#br0" timeOffset="8140.31">6842 3996 23951 0,'-2'-4'2128'0,"-2"0"-1696"0,0 0-432 0,-1 1 0 16,1 1 640-16,4 2 32 0,-5-1 16 0,-1 1 0 15,-1 0 320-15,0 2 64 0,-1 3 16 0,0 3 0 16,0 2-192-16,-1 3-48 0,-4 4 0 0,2 4 0 16,0 2-336-16,0 3-80 0,0 3-16 0,1 3 0 0,0 1-96 0,1 2-32 15,2 2 0-15,2-1 0 0,-2 1-160 0,4-1-128 16,1-2 144-16,0 0-144 0,0-1 0 0,4 0 128 15,0-1-128-15,1-2 0 0,1 0 0 0,3-4 128 16,2-2-128-16,2-2 0 0,1-2-160 0,2-1-128 16,2-2-32-16,1-1 0 15,4-3-2496-15,3-1-496 16</inkml:trace>
  <inkml:trace contextRef="#ctx0" brushRef="#br0" timeOffset="10772.3">13026 3684 3679 0,'0'0'160'0,"0"0"32"0,0 0-192 0,0 0 0 15,0 0 0-15,0 0 0 0,0 0 1776 0,0 0 304 16,0 0 64-16,0 0 16 0,0 0-1344 0,0 0-272 16,1-4-48-16,-1 4-16 0,0 0 96 0,0 0 32 15,0 0 0-15,0 0 0 0,0 0 240 0,0 0 48 0,1-6 16 16,-1 6 0-16,0 0-16 0,0 0-16 16,0 0 0-16,0 0 0 0,0 0-128 0,0 0-32 15,0 0 0-15,0 0 0 16,0 0-240-16,0 0-48 0,0 0-16 0,0 0 0 0,0 0-192 0,0 0-32 15,0 0-16-15,0 0 0 0,-1 6 0 0,0 0 0 0,1 3 0 0,0 0 0 16,0 1 64-16,-1 1 16 0,0 0 0 0,0 1 0 16,0 1 0-16,0 2 16 0,1 3 0 0,-3 3 0 15,2 1 0-15,0 1 0 0,0 1 0 0,-1 4 0 0,1 1 0 0,-1 2 0 16,-2-1 0-16,2 2 0 16,1 3 80-16,-1 0 16 0,0 1 0 0,0 2 0 0,1 0 64 0,0 2 16 15,0 0 0-15,0-1 0 0,2 2-16 0,-1 1 0 16,-1 1 0-16,1 1 0 0,0 0-32 0,1 1 0 15,1-1 0-15,1 0 0 0,-2-1-144 16,1 3-16-16,0-2-16 0,0 1 0 0,-1 0-48 0,2 0-16 16,-1-1 0-16,1-1 0 0,-2 0-32 0,4-1-128 15,-3-2 192-15,1 1-64 0,-1-1-128 0,0-2 192 16,1 0-192-16,-1-2 192 0,-1 0-64 0,0-1-128 16,0-2 192-16,-1-1-64 0,0-1-128 0,0-1 192 15,-1-1-192-15,0-1 192 0,0-2-192 0,0-1 160 0,-1-2-160 0,-1-1 160 16,1-3-160-16,0 2 160 15,0-2-160-15,0-1 160 0,-1-3-160 0,1 0-272 16,1 1 64-16,-1-1 16 16,1-2-464-1,0 0-96-15,-2-2-16 0,2-2 0 0,-1-1-2176 0,1-2-432 0,1-6-80 0,0 0-32 0</inkml:trace>
  <inkml:trace contextRef="#ctx0" brushRef="#br0" timeOffset="11385.8">13032 3674 2751 0,'0'0'256'0,"0"0"-256"0,0 0 0 0,0 0 0 0,0 0 2192 0,-3-4 400 16,3 4 80-16,0 0 16 0,-1-6-976 0,1 6-192 15,-1-5-48-15,1 5 0 0,0 0-320 0,0 0-64 16,0 0 0-16,0 0-16 0,0 0-288 0,6-5-48 16,-1 2-16-16,1 0 0 0,1 0-128 0,1 1-16 15,3 1-16-15,1 0 0 0,0 0-32 0,3 0 0 16,0-1 0-16,3-1 0 0,0 1-80 0,4 0-32 16,1 0 0-16,4 0 0 0,0-1-176 0,3 1-48 15,1-1 0-15,0 0 0 0,-5-1-192 0,0 2 128 16,0 0-128-16,-3 0 0 0,-2-2 128 0,-2 2-128 15,0 0 0-15,-2 0 0 0,-3 1 0 0,-2 0 128 16,-2 1-128-16,-1 0 0 0,-2 0-240 0,-7 0-80 0,0 0-32 0,0 0 0 31,7 1-624-31,-7-1-128 0,0 0-32 0,0 0 0 16,0 0-1392-16,0 0-288 0,0 0-48 0</inkml:trace>
  <inkml:trace contextRef="#ctx0" brushRef="#br0" timeOffset="11938.85">13589 3609 3679 0,'0'0'320'0,"0"0"-320"0,0 0 0 0,0 0 0 16,0 0 2928-16,0 0 512 0,0 0 96 0,0 0 32 15,0 0-1456-15,0 0-304 0,0 0-48 0,0 0-16 16,0 0-528-16,0 0-128 0,0 0 0 0,0 0-16 16,0 0-560-16,0 0-128 0,0 0 0 0,0 0-16 15,0 0-176-15,0 0-16 0,0 0-16 0,0 0 0 0,4 7-16 0,-1 0 0 16,0 2 0-16,0 0 0 15,1 1 16-15,-1 0 0 0,1 0 0 0,-1 1 0 0,0 1 16 0,-1 1 0 16,0 0 0-16,1 2 0 0,-1-1 0 0,1 1 0 16,-1 1 0-16,0 1 0 0,1 3 48 0,-2 0 16 15,0 1 0-15,0 1 0 0,0 1-16 0,1 2 0 16,-2 2 0-16,0 0 0 0,1 1-64 0,0 1-16 16,-1 3 0-16,2 1 0 0,-2 0 48 0,1 1 0 15,0 0 0-15,-1 0 0 0,0 1 96 0,0 1 32 16,0 0 0-16,2 0 0 0,-2-1-80 0,1 1-16 0,1 1 0 0,0 2 0 15,1-1-224-15,0 1 128 0,0-2-128 0,3 2 0 16,-2 0 176-16,2 1-176 16,-1 2 192-16,1-2-192 0,-1 2 192 0,1 0-192 0,-1 1 192 0,1 0-192 15,-1-3 144-15,1 2-144 0,-1 0 0 0,0 1 144 16,-1-2-144-16,0-2 0 0,1 0 0 0,-1 0 128 16,-1 1-128-16,1-2 0 0,0 0 144 0,-1-1-144 15,0 1 0-15,0-2 0 0,0 1 0 0,1 0 128 16,-1-2 0-16,-1 0 16 0,1-2 0 0,0 0 0 0,-1 0 32 0,-1-1 0 15,-1-1 0-15,0-2 0 0,1-3-48 0,0-1 0 16,0 0 0-16,-1-3 0 0,0-1-128 0,-1-1 192 16,0-1-192-16,0-3 192 0,-1 0-192 0,1-3 192 15,-2-2-192-15,0-1 192 0,-1-1-192 0,1-2 160 16,-1 1-160-16,1-3 160 16,3-5-640-16,-5 4-128 0,5-4-32 0,-4 1 0 15,-2-2-2496-15,0-1-496 0</inkml:trace>
  <inkml:trace contextRef="#ctx0" brushRef="#br0" timeOffset="12668.75">12971 5794 16927 0,'0'0'752'0,"0"0"144"0,0 0-704 15,0 0-192-15,0 0 0 0,-2-7 0 0,1 1 1120 0,1 6 192 0,0 0 32 0,0 0 16 32,0 0-16-32,0 0 0 0,0 0 0 0,0 0 0 0,0 0-448 0,0 0-80 0,0 0-32 0,0 0 0 15,0 0-192-15,0 6-32 0,1 2-16 0,1 2 0 16,-1 2-16-16,0 2 0 0,0 4 0 0,0 2 0 16,1 2-112-16,0 0-32 0,0 0 0 0,1 1 0 15,-3 0-144-15,2-1-48 16,1 0 0-16,-1 0 0 0,0 0-64 0,0 0-128 0,-1-2 176 0,2-2-176 15,-2-1 176-15,1-1-176 0,0-3 160 0,0 0-160 0,2-2 256 0,-2-3-32 16,1-1-16-16,-1 0 0 0,2-2 112 0,-4-5 0 16,5 3 16-16,2 0 0 0,-7-3 176 0,5 1 16 15,2-1 16-15,-1-1 0 0,2-1-320 0,1-1-64 32,1-1-16-32,1-1 0 0,0 1-144 0,2-2 0 0,1 1 144 0,3-1-144 15,0 0 0-15,2 0 0 0,1 1 0 0,0-1 0 16,2 1 0-16,2-1 0 0,1 1 0 15,0 0 0-15,3 2 0 0,-3-2 0 16,-1-2 0-16,1 2 0 0,-4 0-336 0,-1 2 16 0,1 0 0 0,-1-1 0 16,-2 2-272-16,-1 1-48 0,0-1-16 0,-2 1 0 31,1 0-176-31,-5 1-48 0,0 0 0 0,-1 1 0 0,-3 1-384 0,1 0-80 0,-8-2 0 0,7 2-7872 31,-7-2-1552-31</inkml:trace>
  <inkml:trace contextRef="#ctx0" brushRef="#br0" timeOffset="12822.33">13716 6138 18431 0,'0'0'816'0,"0"0"160"0,0 0-784 0,0 0-192 0,0 0 0 0,0 0 0 0,0 0 3472 0,0 0 656 16,-1-7 128-16,1 7 32 0,0 0-2800 0,0 0-544 16,0 0-112-16,0 0-32 0,0 0-608 0,0 0-192 15,0 0 128-15,0 0-128 16,0 0-1504-16,0 0-352 0,0 0-80 0</inkml:trace>
  <inkml:trace contextRef="#ctx0" brushRef="#br0" timeOffset="14383.81">12713 1514 11679 0,'0'0'512'0,"0"0"128"0,0 0-512 0,2-6-128 0,1 1 0 0,0 0 0 16,-3 5 816-16,3-5 144 0,-2-1 16 0,1 1 16 16,-1 0 32-16,-1 5 16 0,2-5 0 0,-2 5 0 15,1-6-272-15,1 1-64 16,-2 5-16-16,0 0 0 0,3-6-48 0,-3 6 0 0,0 0 0 0,0 0 0 15,2-5-176-15,-2 5-32 0,0 0-16 0,0 0 0 16,0 0-160-16,0 0-48 0,0 0 0 0,0 0 0 16,0 0-208-16,0 0 128 0,0 0-128 0,0 0 0 0,0 0 192 0,2 8-48 15,-1-1-16-15,0 2 0 0,-1 0 0 0,0 1-128 16,0 1 192-16,0 1-64 0,0 0 16 0,1 1 0 16,-1 3 0-16,0 0 0 0,0 3 16 0,1 1 0 15,-1-1 0-15,0 3 0 0,0 0 48 0,0 3 16 16,0 2 0-16,0 1 0 0,0-1 128 0,0 3 32 15,0 2 0-15,2 0 0 0,-1-1-32 0,0 1 0 16,0-1 0-16,0 0 0 0,1 0-64 0,-1 0-16 16,0-2 0-16,2 3 0 0,-1-1-32 0,1 0-16 15,-1-3 0-15,2 2 0 16,-1 1-16-16,0 0 0 0,2-2 0 0,-1-1 0 0,-1-1 48 0,1-1 0 0,0-1 0 0,-1 0 0 16,1 1-64-16,-1-2 0 0,0-1 0 15,0 0 0-15,0 0-48 0,-1-1-16 0,-1 0 0 0,2-1 0 16,-3 0-128-16,1 0 192 0,0 0-192 0,1-2 192 15,-1 1-192-15,-1-1 192 0,0 0-192 0,0-2 192 16,0-1-64-16,0-2-128 16,0-1 192-16,0 0-64 15,-1 1 48-15,-1-2 0 0,0-1 0 0,2-1 0 0,-2-2-176 16,1 1 192-16,0-1-192 0,0 0 192 16,0-2-192-16,0 0 128 0,1-6-128 0,0 5 128 15,0-5-128-15,0 0 128 0,-2 6-128 0,2-6 128 0,0 0-128 0,0 0 160 16,0 0-160-16,0 0 160 0,0 0-160 0,0 0 0 15,0 0 0-15,0 0 0 16,0 0-592-16,0 0-48 0,0 0-16 0,0 0 0 16,5-6-672-16,-1 1-128 0,-2-1-16 0,2 0-8480 15,-1-1-1696-15</inkml:trace>
  <inkml:trace contextRef="#ctx0" brushRef="#br0" timeOffset="14745.91">12783 2863 16287 0,'0'0'720'0,"0"0"160"0,0 0-704 0,0 0-176 16,-7 1 0-16,7-1 0 0,0 0 1008 0,0 0 160 16,-5 2 48-16,5-2 0 0,0 0-256 0,0 0-64 0,0 0 0 0,0 0 0 15,0 0-320-15,0 0-64 0,0 0 0 0,0 0-16 16,0 0 0-16,0 0 0 0,6 3 0 0,1-1 0 15,0 0 16-15,0-1 16 0,2 0 0 0,3 1 0 16,-2-1-80-16,2-1-32 0,1-1 0 0,3-2 0 0,1 1-80 0,2-1-16 16,2 1 0-16,1-3 0 0,1 0-64 0,1-1 0 15,1 1-16-15,0-1 0 0,0 1-96 0,0-1-16 16,2 2 0-16,-1-1 0 0,0 1-128 0,-1 1 0 16,-1-1 0-16,-1 1 0 0,-1 0 128 0,-1 1-128 15,-2-1 0-15,-3 1 128 0,-3 0-384 0,0 1-64 16,-1 1-32-16,-2-1 0 15,-4 0-224-15,0 0-64 0,-6 1 0 0,0 0 0 16,0 0-256-16,0 0-48 0,0 0-16 0,4-3-7360 16,-4 3-1472-16</inkml:trace>
  <inkml:trace contextRef="#ctx0" brushRef="#br0" timeOffset="15517.29">13379 1313 11343 0,'0'0'496'0,"0"-5"112"0,2-2-480 0,-2 1-128 0,1-1 0 0,-1 2 0 16,0 5 1312-16,3-6 240 0,-3 0 48 0,1 0 16 15,0 2-336-15,-1 4-64 0,0 0 0 0,1-6-16 16,-1 2-240-16,0 4-32 0,0 0-16 0,0 0 0 15,0 0-192-15,0 0-32 0,0 0-16 0,0 0 0 16,0 0-176-16,0 0-48 0,0-6 0 0,0 6 0 16,0 0-112-16,0 0-16 0,0 0-16 0,0 0 0 15,0 0-112-15,0 0-32 0,0 0 0 0,0 0 0 16,0 0-32-16,0 0 0 16,0 0 0-16,-6 5 0 0,6-5 0 0,-4 5-128 0,0 1 192 0,1 1-64 0,0 1-128 0,0 1 160 15,1 0-160-15,-1 1 160 0,1 1-160 0,1 1 0 16,1 0 0-16,-1 1 128 0,0 2-128 15,0 2 0-15,0 3 0 0,0 2 0 16,0 2 0-16,1 1 0 0,-3 3 0 0,2 0 0 0,0 2 0 0,1 2 0 16,-1 1 144-16,0 1-144 0,0 0 256 0,1 1 0 15,0 2-16-15,1 1 0 0,1 2 48 0,0-2 16 16,2 0 0-16,0-1 0 0,2-1-48 0,-1 2 0 16,1-2 0-16,2-1 0 0,-1-2-80 0,0 0-32 15,-1-2 0-15,0 0 0 0,-1 0-144 0,1-2 128 16,-2 1-128-16,0-3 128 0,0-1-128 0,-1 0 128 15,0-3-128-15,0 0 128 0,-3-1-128 0,0-1 0 16,0-2 144-16,-2-1-144 0,1-3 144 0,0-1-144 16,0 1 192-16,1-3-192 0,-2-2 0 0,1-2-224 0,0 0 16 0,0-1 0 31,-2-2-1648-31,3-5-336 0,0 0-64 0,0 0-11264 0</inkml:trace>
  <inkml:trace contextRef="#ctx0" brushRef="#br0" timeOffset="16210.26">12661 1198 3679 0,'0'0'320'0,"0"0"-320"0,0 0 0 0,2-6 0 0,0 2 2176 0,-2 4 384 16,2-5 64-16,-2 5 0 0,3-5-1136 0,-3 5-224 15,0 0-48-15,0 0-16 0,1-4-272 0,-1 4-48 32,0 0-16-32,0 0 0 0,0 0-352 0,0 0-64 0,0 0 0 0,0 7-16 15,0 3-160-15,0 2-16 0,0 3-16 0,0 2 0 0,-1 5-48 0,1 4-16 16,0 2 0-16,1 5 0 0,0 7-176 0,0 3 0 0,0 1 0 0,1 4 128 16,0 2-128-16,2 1 0 0,-1 3 0 0,3 1 0 15,-1 2-160-15,2-2-64 0,-1-3-16 0,3-2-6672 16,1-2-1328-16</inkml:trace>
  <inkml:trace contextRef="#ctx0" brushRef="#br0" timeOffset="16808.52">13253 1298 4607 0,'0'0'400'0,"0"0"-400"0,0 0 0 0,0 0 0 16,0 0 2400-16,0 0 400 0,0 0 80 0,0 0 0 15,0 0-1472-15,0 0-288 0,0 0-64 0,0 0-16 16,0 0-464-16,0 0-112 0,0 0-16 0,0 7 0 15,1 0-64-15,0 2 0 0,0 0-16 0,-1 1 0 0,0 0-32 0,0 2 0 16,1 2 0-16,-1 3 0 0,0 0 16 0,1 5 0 16,0 2 0-16,-1 4 0 0,0-1-96 0,0 3 0 15,0 3-16-15,0 2 0 0,-1 2-32 0,0 1 0 16,0 1 0-16,0 2 0 0,0 3-80 0,1 0 0 16,0 0-128-16,1 3 192 0,0-2-32 0,0 0-16 15,1-1 0-15,2 0 0 0,-1-1 0 0,1 1 0 16,1-1 0-16,0 0 0 0,2-3 32 0,-1-1 0 15,1-3 0-15,0-2 0 0,0 0-32 0,-1-3 0 16,-1-2 0-16,2-3 0 0,-2-2-144 0,2-1 160 0,-3-1-160 0,0-3 160 16,-1-2-160-16,-1-2 160 0,-1-2-160 0,0-1 160 15,-1-1-160-15,0 0 0 0,-1-1 0 16,0 0 0-16,-1-1-160 0,0 0-16 0,0-2 0 16,-1 1 0-16,1 0-32 0,-1-2-16 0,2 1 0 15,0-2 0 1,1-5-560-16,-3 6-112 0,3-6-32 0,0 0-10352 0</inkml:trace>
  <inkml:trace contextRef="#ctx0" brushRef="#br0" timeOffset="17138.39">13012 2828 15663 0,'0'0'1392'0,"-5"3"-1120"16,0 2-272-16,-1-2 0 0,1 0 1168 0,0 1 176 15,1 0 48-15,4-4 0 0,0 0-288 0,0 0-48 16,0 0-16-16,2 6 0 0,2-1-208 0,-4-5-64 16,5 5 0-16,2-2 0 0,1-1 64 0,2 0 0 15,1-2 0-15,4-1 0 0,2-1-64 0,2-1-16 16,1-3 0-16,3 0 0 0,3-2-64 0,0-1-16 15,2 1 0-15,2 1 0 0,0-1-224 0,-1 1-32 16,0 2-16-16,-2 2 0 0,-1-2-400 0,-3 2 0 0,-2 0 128 0,-3 0-128 31,-1 2-496-31,-2 0-128 0,-2 0-16 0,-2 1-9872 0,-2 0-1968 0</inkml:trace>
  <inkml:trace contextRef="#ctx0" brushRef="#br0" timeOffset="17751.34">12669 1092 6447 0,'0'0'272'0,"0"0"80"0,0 0-352 0,0 0 0 0,-5-3 0 0,1 1 0 0,-2 0 3088 0,6 2 560 16,0 0 96-16,-4-3 32 0,-1 2-2000 0,5 1-400 15,0 0-80-15,0 0-16 0,0 0-528 0,0 0-112 16,7-1-32-16,3 1 0 0,3 0 32 0,4-1 16 16,1 0 0-16,7 0 0 0,2 0 112 0,3-1 32 15,4-2 0-15,1 1 0 0,1-1-208 0,1-2-32 16,-2 1-16-16,1-1 0 0,-1 1-336 0,1-1-64 16,-2 2-16-16,-2-1 0 0,-3 2-128 0,-1 1 0 15,-3 0 0-15,-2 1 128 0,-2-1-128 0,-3 2 0 0,-5 0 144 0,-1 0-144 16,-2 0 0-16,-4 2 0 15,-6-2 0-15,0 0 0 0,0 0-128 0,0 0-112 16,0 0-16-16,0 0 0 16,0 0-304-16,-3 5-64 15,-1-2-16-15,-2 2 0 0,0-1-1664 0,-1 1-352 0,2-1-64 0</inkml:trace>
  <inkml:trace contextRef="#ctx0" brushRef="#br0" timeOffset="18582.93">12025 448 12895 0,'0'0'1152'0,"0"0"-928"16,0 0-224-16,0 0 0 0,1-6 1504 0,2 2 256 15,1-2 48-15,-4 6 16 0,3-5-528 0,-1-1-96 16,2 2-32-16,-4 4 0 0,3-6-400 0,0 2-96 15,-3 4-16-15,0 0 0 16,2-5-160-16,-2 5-48 0,0-7 0 0,0 1 0 0,0 6-32 0,-2-6-16 16,0-1 0-16,2 7 0 0,-4-4-80 0,-1 2 0 15,0-2-16-15,-2 3 0 0,-2 1-16 0,-1 2 0 16,-2 2 0-16,-1 0 0 0,-1 2 32 0,-1 1 0 16,1 1 0-16,0 3 0 0,-3 1-144 0,3 2-32 15,1 1 0-15,1 2 0 0,1 2-16 0,3-4 0 16,-1 4 0-16,4 1 0 0,0-1 64 0,2-1 0 0,2 0 0 0,2-2 0 15,2-1 48-15,3 1 16 0,2-1 0 0,3-2 0 16,1-2 80-16,3-2 32 16,3-3 0-16,1-1 0 0,3-2 32 0,2-1 16 0,1-3 0 0,-1-3 0 15,-1-3-128-15,1-1-32 0,-3-2 0 0,-1 0 0 16,-1-1-80-16,-2 0-32 0,0-1 0 0,-3 1 0 0,-2 1-144 0,-3 2 128 31,-3 1-128-31,-2 2 128 0,-1 1-384 0,-3 4-64 0,0 0-32 0,0 0 0 16,-5 10-2704-16,-3 3-528 0</inkml:trace>
  <inkml:trace contextRef="#ctx0" brushRef="#br0" timeOffset="19575.13">12596 6895 3679 0,'0'0'320'0,"0"0"-320"15,0 0 0-15,0 0 0 0,0 0 1856 0,0-6 288 16,0 6 64-16,-1-5 16 0,0-1-336 0,1 1-64 16,0-1-16-16,1 1 0 0,0-2-144 0,0 2-48 15,0-1 0-15,0 1 0 0,-1 5-160 0,1-6-48 0,0 1 0 0,-1 5 0 16,0 0-272-16,3-6-64 15,-3 6-16-15,0 0 0 0,0 0-288 0,0 0-48 0,0 0-16 0,0 0 0 16,0 0-208-16,1 7-48 0,-1 4-16 0,0 1 0 16,-1 2-48-16,0 3 0 0,-1 1 0 0,1 3 0 15,-1 2-128-15,1 2-48 0,0-1 0 0,0 2 0 16,1 1-208-16,-1-2 128 0,1-1-128 0,0-1 0 16,-1-1 0-16,1 1 128 0,1-1-128 0,-1-1 0 0,0-3 0 0,1-2-160 15,0 0 32-15,0-2 0 16,0-1-1232-1,0-2-240-15,0-1-64 0,0-1-13952 0</inkml:trace>
  <inkml:trace contextRef="#ctx0" brushRef="#br0" timeOffset="20077.93">12534 7015 28559 0,'-10'-19'1264'0,"7"11"272"0,2 0-1232 0,-1-1-304 15,2-1 0-15,2 1 0 0,0 0 896 0,4 0 112 16,-1 1 16-16,3-1 16 0,2 1-288 0,2 2-64 16,-1-1-16-16,3 0 0 0,3 3-288 0,-1 1-48 15,0-1-16-15,-2 1 0 0,0 3-192 0,1 1-128 0,-3 1 128 0,-1 3-128 16,-4-2 0-16,1 4 144 16,-2 0-144-16,-2 3 0 0,-2 2 224 0,-2 2-64 0,-2 0-16 0,-1 1 0 15,-3 2-16-15,0-1 0 0,-3 1 0 16,1-1 0-16,-1 2-128 0,0-2 192 0,1 0-192 0,-1-2 192 15,0 0-192-15,1-3 128 0,2-1-128 16,0-1 128-16,2 0 48 0,1-3 0 0,1-1 0 0,2-5 0 16,0 0-48-16,0 5 0 0,0-5 0 0,6 6 0 15,1-2-128-15,0 1 0 0,2-1 0 0,1 0 0 16,0 1 0-16,1-1 0 0,1 1 0 0,-1 0 0 16,2 3 0-16,-1 0 0 0,-1 0 0 0,0 1 0 0,-1 1 0 15,-1 1 0-15,-2 0 144 0,-3-1-144 0,-2 1 128 16,1 0-128-16,-3-1 128 0,0 0-128 15,-4-1 160-15,0-1-32 0,-2 1-128 0,-2-1 192 0,0 0-16 0,-2-1-16 16,-2 0 0-16,-2-2 0 0,0 0 96 0,1 0 32 16,-1-1 0-16,-2-2 0 0,0-1 16 0,0-1 0 15,1 0 0-15,1-1 0 0,0 0-144 0,2-2-32 16,1 2 0-16,1-2 0 0,2 0-128 0,0-2 0 16,0 1 0-16,3 1 0 0,0-1-240 0,5 4-128 15,-3-4-16-15,3 4-16 16,0 0-1568-16,0 0-304 0,0-6-64 0,0 6-13776 0</inkml:trace>
  <inkml:trace contextRef="#ctx0" brushRef="#br0" timeOffset="21654.41">17154 1034 9215 0,'0'0'816'0,"0"0"-656"0,0 0-160 0,0-5 0 16,0 5 672-16,0-6 96 16,0 6 32-16,0 0 0 0,0 0 320 0,0 0 64 0,0 0 16 0,0 0 0 15,0-5-128-15,0 5-32 0,0 0 0 0,0 0 0 16,0 0-336-16,0 0-80 0,0 0-16 0,0 0 0 0,0 0-144 0,0 0-16 15,0 0-16-15,4 8 0 16,-2 2 128-16,-1 2 16 0,0 3 16 0,-1 1 0 16,0 3-64-16,0 4-16 0,0 2 0 0,0 6 0 0,-1 1 112 0,1 3 16 15,0 3 0-15,0 3 0 0,0 6-208 16,0 1-48-16,1-2 0 0,0 0 0 0,0 1-96 16,1 1-32-16,1-2 0 0,0 0 0 0,0-1 48 0,1-1 0 15,0-2 0-15,0-3 0 0,1-4-96 0,-1-3-16 16,1-4 0-16,-2-1 0 0,-1-4 48 0,0-1 0 15,0-1 0-15,1-2 0 0,-2-5-64 0,0-2-16 16,-1-1 0-16,-1-2 0 0,1-2-160 0,1 1 0 0,-1-8 144 16,0 0-144-1,0 0-1344-15,0 0-352 0,0 0-64 0,-5-8-12416 0</inkml:trace>
  <inkml:trace contextRef="#ctx0" brushRef="#br0" timeOffset="22437.67">17107 1036 7359 0,'0'0'656'0,"0"0"-528"16,0 0-128-16,0 0 0 0,-3-4 1856 0,3 4 352 16,-4-5 64-16,4 5 16 0,-2-3-848 0,2 3-160 15,0 0-48-15,0 0 0 0,0 0-560 0,0 0-112 16,0 0-32-16,0 0 0 0,6-4-128 0,0 0-16 16,2 2-16-16,2 1 0 0,3 0 32 0,3 0 16 15,0 0 0-15,3-1 0 0,2-2-128 0,4 0-32 0,2 1 0 0,4-1 0 16,4 2-128-16,2 0-128 15,-1 0 192-15,1-2-192 0,3 1 128 0,-3 0-128 16,2 0 0-16,2-1 0 0,4 1 0 0,3 0 0 0,5 0 0 0,0 0 0 16,0 0 0-16,-1-2 0 0,1 2 0 0,2 0 0 15,1 0 0-15,4 0 0 0,2 1 0 0,2 0 0 16,-1-1 0-16,-2-1 0 0,0 1 128 16,4 0-128-16,3 1 0 0,0-1 0 0,0 1 128 0,0 0-128 15,-2-1 0-15,0-1 160 0,1 1-160 0,1 0 128 16,2 1 0-16,0-2-128 0,-6 0 192 0,1-1-64 15,0 1-128-15,2 2 0 0,2 1 0 0,-1 0 128 0,-2-2-128 16,-2 1 0-16,-3 0 144 0,2 0-144 16,-2 2 192-16,2 0-48 0,0 0 0 0,-4 0 0 0,-3 0 32 0,-2 0 0 15,-2 0 0-15,0 0 0 0,-3 0-176 0,2 1 0 16,1 1 144-16,-2 0-144 0,1 1 0 0,-4-1 128 16,-4-1-128-16,-1 0 0 0,-5 0 0 0,-2 0 0 15,-2 0 0-15,0 0 0 0,1 0 128 0,-2 1-128 16,0 0 128-16,-1 1-128 0,-1 0 0 0,-3 1 0 15,0-2 0-15,-3 0 128 0,-2-1-128 0,-2 0 144 16,-2-1-144-16,0 0 160 0,-3 0-160 0,-1 0 128 0,-2 0-128 0,0 0 128 16,-2 1-128-16,-2-1 0 0,-1 0 144 0,0 0-144 15,-2 0-208-15,-5 0-112 16,7 0-32-16,-2 1 0 16,-5-1-928-16,7 3-192 0,-7-3-48 0</inkml:trace>
  <inkml:trace contextRef="#ctx0" brushRef="#br0" timeOffset="22879.39">21011 889 2751 0,'0'0'128'0,"0"0"16"15,0 0-144-15,0 0 0 0,0-6 0 0,0 6 0 0,2-4 2832 0,-2 4 544 0,2-6 96 0,3 2 32 16,0 0-1872-16,3 0-368 16,-1 2-80-16,1 0-16 0,3 0-288 0,3 1-64 15,0 0-16-15,2 1 0 0,3-2-320 0,1 0-64 16,0 0-16-16,2 0 0 0,0 0-128 0,2 1-16 0,1-1-16 0,2 2 0 16,0 0-16-16,2 2 0 0,-1 0 0 0,1 1 0 15,1 0-80-15,-2 1-16 0,-1-1 0 0,-3-1 0 16,-2 0-128-16,-1 1 0 0,-4 0 144 0,0-1-144 15,-4 0-208-15,-2 0-112 0,-2 1-32 0,-3 0 0 32,0 0-1664-32,-6-3-336 0,0 0-64 0</inkml:trace>
  <inkml:trace contextRef="#ctx0" brushRef="#br0" timeOffset="23178.5">21551 895 6447 0,'0'0'272'0,"0"0"80"0,0 0-352 0,0 0 0 16,0 0 0-16,1-5 0 0,-1 1 3568 0,0 4 640 0,0 0 128 0,0 0 16 16,0 0-2480-16,0 0-496 15,0 0-96-15,0 0-32 0,0 0-496 0,0 0-112 16,0 0 0-16,0 0-16 0,4 6-160 0,-2 3-16 16,0 1-16-16,0 4 0 0,1 3-48 0,1 4-16 0,-2 4 0 0,1 2 0 15,-1 4 160-15,1 2 48 0,-1 2 0 0,1 4 0 16,-1-1 64-16,2 2 0 0,-1 0 16 15,0 0 0-15,1 2-368 0,-2 0-80 0,0 0-16 0,0-1 0 16,0-2-192-16,2-1 128 0,-2 2-128 0,1-4 0 0,0-2 128 0,1-1-128 16,-2-1 0-16,-1 0 144 0,-1-1-144 0,-1 0 0 15,-1-1 0-15,-2-2 0 32,1-1-1664-32,-5-2-400 0,1-2-96 0</inkml:trace>
  <inkml:trace contextRef="#ctx0" brushRef="#br0" timeOffset="24299.2">17177 2130 10127 0,'0'0'896'0,"0"0"-704"0,0 0-192 0,0 0 0 15,0 0 1664-15,0 0 320 0,-4-4 48 0,4 4 16 16,0 0-368-16,0 0-64 0,0 0-16 0,0 0 0 15,0 0-640-15,6-3-128 0,-1 0-16 0,1-1-16 16,-6 4-288-16,7-3-48 0,1 1-16 0,1 1 0 16,1 0-176-16,1 0-32 0,0-2-16 0,2 1 0 15,0 0-64-15,2 1-16 0,1 0 0 0,1 0 0 16,3 2-144-16,3-1 160 0,3-1-160 0,0 0 160 16,2 0-160-16,0-2 0 0,1 0 0 0,0 1 128 0,3 0-128 0,1-1 0 15,1 1 144-15,3 0-144 0,1 1 160 0,3 0-32 16,0 0-128-16,2 0 192 0,1 0-192 0,-2-1 0 15,-3 1 128-15,1 0-128 0,0-1 0 0,2 1 0 16,2 1 0-16,2 0 0 16,2 0 0-16,0 0 0 0,0-1 128 0,0-1-128 0,-1-1 0 0,0 2 0 15,2 0 0-15,0 0 0 0,2 0 0 0,2 0 176 16,-1-1-176-16,0 1 160 0,-2-2 32 0,-3 1 16 16,0-1 0-16,0 0 0 0,3-1-32 0,1 2-16 15,1-1 0-15,0 1 0 0,0-2-160 0,-4 1 0 0,-2 0 0 0,-1-1 128 16,-2 1-128-16,0 0 0 15,1 0 0-15,1 0 0 0,3 1 0 0,-1 1 128 0,-1 0-128 0,0-1 0 16,-3 0 0-16,-2-1 0 0,-1 1 0 0,0 0 0 16,1 0 0-16,2 0 0 0,1 0 0 0,1 0 0 15,1 0 0-15,-2 0 128 0,-2 1-128 0,-2 0 0 16,-2-2 0-16,1 2 0 0,-1 0 0 0,1 1 0 0,-1 0 0 0,3 0 0 16,0-1 128-16,-2 1-128 0,0-1 0 0,-2 1 0 15,0 0 0 1,-2-1 0-16,-4 0 0 0,1 0 0 0,-1-1 0 0,0 0 128 0,1 1 0 0,-1 0-128 15,-1-2 192-15,1 2-64 0,1-1 48 0,0 1 0 16,0-1 0-16,-1 1 0 0,0-1-176 16,-3 1 160-16,0-1-160 0,-2 1 160 0,0-1-160 0,1-1 0 15,-1 2 0-15,2 0 0 0,-3 0 128 0,0 0-128 16,0 0 0-16,-1 1 128 16,0 0 0-16,2 0-128 0,-4-1 192 0,0 0-64 0,-1 0 144 0,0-1 32 15,0 2 0-15,-2 0 0 0,-2-1-48 0,1 1-16 16,-3-1 0-16,1 0 0 0,-3 0-64 0,0 0-16 15,-2 0 0-15,0 0 0 0,-1 1-32 0,1 0 0 16,-2 0 0-16,-1 0 0 0,-2 1 0 0,2-2-128 16,-2 1 192-16,1 0-64 0,-1 0-128 0,-6 0 0 15,0 0 144-15,0 0-144 0,0 0 0 0,0 0 144 16,0 0-144-16,0 0 0 16,0 0-320-16,0 0-192 0,0 0-16 0,0 0-16 15,0 0-2768-15,0 0-544 0</inkml:trace>
  <inkml:trace contextRef="#ctx0" brushRef="#br0" timeOffset="24456.38">21833 1971 23039 0,'0'0'1024'0,"0"0"192"0,0 0-960 0,0 0-256 0,-4-4 0 0,4 4 0 0,-3-3 1392 0,0-1 224 16,-2 0 48-16,5 4 16 0,0 0-1232 0,0 0-240 15,-4-2-48-15,4 2-13232 16</inkml:trace>
  <inkml:trace contextRef="#ctx0" brushRef="#br0" timeOffset="41144.94">4306 2552 1839 0,'0'0'0'0,"0"0"160"0,0 0-160 0,0 0 0 0,0 0 0 0,0 0 0 0,0 0 2560 0,0 0 464 16,0 0 112-16,0 0 0 0,0 0-1472 0,0 0-288 16,0 0-64-16,0 0-16 15,-4-1-128-15,-1-1-16 0,1 0-16 0,4 2 0 16,-4-3-256-16,4 3-48 0,0 0-16 0,0 0 0 16,-5-2-144-16,5 2-32 0,0 0 0 0,0 0 0 15,0 0-112-15,0 0-16 16,0 0-16-16,0 0 0 0,0 0-176 0,0 0-16 0,0 0-16 0,4-4 0 0,2 3-160 0,3-2-128 15,2 0 192-15,2 1-192 0,1 0 176 0,4 0-176 16,2-1 160-16,2 0-160 0,1 1 256 0,2 0-64 16,1-1 0-16,2 2 0 0,2 0 48 15,3 0 0-15,3-1 0 0,3 1 0 0,-1 1-112 0,1 0 0 16,-4-1-128-16,0 0 192 0,-1-2-192 0,0 2 0 16,0 0 0-16,-2-1 0 0,-2 2 128 0,-1 0-128 15,-3-1 0-15,-2 0 0 0,-2 0 128 0,-1 1-128 16,-3 0 0-16,-3 0 0 0,-2-1 0 0,-2 0 128 15,-3-1-128-15,-1 2 0 0,-2 0 0 0,-5 0 0 16,0 0 0-16,0 0 0 16,0 0-448-16,0 0 0 0,6 2 16 0,-6-2 0 15,0 0-368 1,0 0-80-16,0 0-16 0,0 0-7808 0,-8 1-1584 0</inkml:trace>
  <inkml:trace contextRef="#ctx0" brushRef="#br0" timeOffset="41663.62">4442 2434 17503 0,'0'0'1552'0,"0"-5"-1232"0,0-1-320 0,0 6 0 16,0-5 672-16,0 5 80 15,0-7 16-15,0 7 0 16,0 0 208-16,0 0 48 0,0 0 16 0,0 0 0 0,-6-1-144 0,-1 3-48 0,1 2 0 0,-2 1 0 15,-1 2-288-15,-2 2-64 0,-1 2-16 0,-1 2 0 16,-2-1-288-16,-2 1-64 0,1 1-128 0,-3 1 192 16,0-1-192-16,-2 0 128 0,2 3-128 0,0-4 0 15,2-2 144-15,3-1-144 0,1 0 128 0,2-1-128 16,1-2 272-16,2 1-16 16,2-3-16-16,1 1 0 0,5-6 208 0,0 0 64 0,0 0 0 0,0 0 0 15,1 5-240-15,3 1-32 0,1-3-16 0,2 1 0 0,0-1-224 0,3 0 144 16,2 0-144-16,2 2 128 0,0 0-128 0,2 0 0 15,0-1 0-15,-1 1 0 0,1-1 176 16,-1 0-48-16,0 1-128 0,0-1 192 0,-2 1-192 0,0-1 128 16,-1-1-128-16,-1 2 0 0,-2-2-192 0,0 1-144 31,0 0-32-31,-1-1-14368 0</inkml:trace>
  <inkml:trace contextRef="#ctx0" brushRef="#br0" timeOffset="42437">4673 2421 7359 0,'0'0'320'0,"0"0"80"0,0 0-400 0,4-3 0 0,-4 3 0 0,4-3 0 0,-4 3 2768 0,0 0 480 16,0 0 80-16,0 0 32 0,0 0-1984 0,0 0-400 15,0 0-80-15,0 0 0 0,-4 3-160 0,-3 1-32 16,0 2 0-16,-2 1 0 0,-1 2-272 0,0 0-64 16,-1 1-16-16,0 0 0 0,0 1-224 0,1 0-128 15,0-1 160-15,0 0-160 0,2-2 144 0,-1 1-144 16,3-1 128-16,2 0-128 0,-1-2 384 0,3 1-16 15,-2-3 0-15,4-4 0 0,0 0 32 0,0 0 16 0,0 7 0 0,0-7 0 16,3 6-144-16,2 0-16 0,-1-1-16 0,1 1 0 16,1-2-80-16,1 1-16 15,-1-1 0-15,2 2 0 0,1 0-16 0,1 1 0 0,-1-2 0 16,2 1 0-16,0 2 0 0,2-3 0 0,0 1 0 0,0-1 0 16,0 1-128-16,3-2 128 0,-3 0-128 0,0 1 128 31,0-2-1824-31,1 0-368 0</inkml:trace>
  <inkml:trace contextRef="#ctx0" brushRef="#br0" timeOffset="43114.68">3516 3101 12895 0,'0'0'1152'0,"0"0"-928"0,0 0-224 0,0 0 0 16,0 0 2192-16,0 0 400 16,0 0 80-16,0 0 16 0,0 0-1280 0,0 0-240 0,0 0-48 0,0 0-16 15,8 0-208-15,2 0-32 0,1 0-16 0,2 1 0 16,3-2-144-16,1 0-16 0,2 0-16 0,3-1 0 16,2-1-160-16,3 1-48 0,0 1 0 0,-1-1 0 15,0-1-96-15,-1-1-32 0,0 2 0 0,-2-2 0 16,-2-1-208-16,-2 2-128 0,-1-1 128 15,-3 0-128-15,-3 2 0 0,0 0 0 0,-2 0 0 16,-1 2 0-16,-2-1-960 0,-7 1-96 0,0 0-32 16,0 0-8608-16,0 0-1728 0</inkml:trace>
  <inkml:trace contextRef="#ctx0" brushRef="#br0" timeOffset="43367.12">3716 3108 10127 0,'-13'-5'448'0,"9"4"96"0,-1 0-544 0,-2 1 0 15,0 0 0-15,2 1 0 0,-1 0 4208 0,2 2 720 16,0 2 160-16,-2 0 32 0,3 2-3008 0,1 2-576 16,-1 0-128-16,1 3-32 0,0 1-480 0,2 2-112 15,0 3-16-15,1 1 0 16,0 0-192-16,1 1-64 0,-1 0 0 0,1 0 0 0,-1-3-320 0,-1 3-64 0,1 0 0 0,0-1-128 16,-1-2 128-16,0 1-128 15,-1-2 0-15,0 0 0 0,0-2 0 0,-1 0-144 16,2 0 16-16,-2-1 0 31,0-2-1408-31,1-1-288 0,0-2-48 0,0 0-8304 0,1-8-1648 0</inkml:trace>
  <inkml:trace contextRef="#ctx0" brushRef="#br0" timeOffset="43638.11">3905 3484 28559 0,'0'0'1264'0,"0"0"272"0,-6 0-1232 0,6 0-304 15,0 0 0-15,-4 3 0 0,-1 3 1344 0,2 0 192 16,1 2 64-16,1 2 0 0,0 1-448 0,2 2-64 15,-2 1-32-15,2 3 0 0,0 0-496 0,1 3-112 16,-1 1 0-16,1 1-16 0,1 0-304 0,-1-1-128 16,0 0 0-16,1 0 128 15,0-1-464-15,0-2-112 0,-1 1 0 0,1-1-16816 0</inkml:trace>
  <inkml:trace contextRef="#ctx0" brushRef="#br0" timeOffset="44787.86">8552 2497 12207 0,'0'0'528'0,"0"0"128"0,0 0-528 0,-5-1-128 0,-2 0 0 0,2 0 0 0,-1 0 1152 0,1 0 208 16,-1-1 48-16,6 2 0 0,-6-2 192 0,0 1 64 15,1 0 0-15,5 1 0 0,-5 0-288 0,0-1-48 16,5 1-16-16,0 0 0 0,0 0-416 0,0 0-64 16,-6 0-32-16,6 0 0 15,0 0-368-15,0 0-80 0,0 0-16 0,0 0 0 0,0 0 48 0,7 2 16 0,3 0 0 0,2-1 0 16,2 1-144-16,4-2-16 0,3-2-16 0,3 1 0 15,3 0-48-15,5 0-16 0,4-1 0 0,4 0 0 16,1 0-32-16,4-2-128 0,0 1 192 0,2 0-64 16,3 0 0-16,3 1-128 0,2 0 192 0,2 1-64 15,2 0-128-15,-4 0 0 16,-2 0 0-16,-2 0 0 0,-2-1 0 0,-3 1 0 0,-1-1 0 0,-5 1 0 16,-2 0 144-16,-3 1-144 0,-6-1 160 0,-2 0-160 0,-6 0 128 0,-3 0-128 15,-2-1 0-15,-3 1 144 0,-3 0-144 0,-4 1 0 16,-6 0 0-16,0 0 0 0,0 0 0 0,0 0 0 15,0 0 0-15,0 0 0 0,0 0-288 0,-5-1 16 16,-2 0 0-16,2 0 0 16,-2 0-128-16,1 1-32 0,-2 0 0 0,1 0 0 15,1 0-448-15,-1 0-80 0,0-2-32 0,1 1 0 32,-1-1-2272-32,1 1-464 0</inkml:trace>
  <inkml:trace contextRef="#ctx0" brushRef="#br0" timeOffset="45086.91">9539 2344 7359 0,'-8'-6'656'0,"5"1"-528"0,-1 2-128 0,-2 0 0 0,2-2 2160 0,-3 1 400 16,2 0 64-16,-1 1 32 0,1 0-720 0,-1-2-144 0,2 2-16 0,4 3-16 15,0 0-448-15,0 0-96 0,0 0 0 0,0 0-16 16,0 0-432-16,0 0-64 0,0 0-32 0,0 0 0 16,0 0-304-16,0 0-64 0,0 0-16 0,5 0 0 15,3 1-64-15,1 1-16 0,2 1 0 0,0-1 0 16,3 1-48-16,0 0-16 0,1 2 0 0,0-1 0 31,1 2-144-31,2-1 160 0,0 2-160 0,-1-1 160 16,0 1-160-16,-2 1 0 0,-1-1 0 0,-1 1 0 15,-4 1 0-15,-1 0 0 0,-3 0 0 0,-2 0 0 0,-2 0 128 16,-1 1-128-16,-3 0 128 0,-3 1-128 0,-3 1 128 0,-1 0-128 16,-4 0 0-16,-1 0 128 0,-3 1-320 15,-2-1-64-15,-1 0 0 0,1 0-16 16,0-1-768-16,-2 0-160 0,1 0-16 0,2-1-11824 0</inkml:trace>
  <inkml:trace contextRef="#ctx0" brushRef="#br0" timeOffset="45513.1">9043 2353 21183 0,'0'0'1888'0,"0"0"-1504"0,0 0-384 0,0 0 0 16,0 0 464-16,0 0 32 0,0 0 0 0,0 0 0 0,0 0 592 15,0 0 128-15,0 0 32 0,0 0 0 0,0 0-672 16,0 0-144-16,0 0-32 0,6 1 0 0,1 1-128 0,1 0-16 15,-1 1-16-15,3-1 0 0,0 0 16 0,2 1 16 16,-1 0 0-16,1-1 0 0,2 0-80 0,1 0-32 16,2 0 0-16,-1 2 0 0,1-1-32 0,-1-1 0 15,1 0 0-15,-2 1 0 0,-1-2-128 0,1 2 128 16,-3-1-128-16,0 0 128 0,-3 1-128 0,-3 0 0 16,0 1 0-16,-3 1 0 0,-3-5 336 0,-1 7-16 15,0 1 0-15,-5 3 0 0,-4 1 256 0,-1 2 64 16,-2 3 0-16,-2 1 0 0,-2 1-288 0,-3 1-48 15,0 0-16-15,-1 1 0 0,1 1-288 0,1-1 160 16,0 0-160-16,3-2 128 0,2-1-128 0,2-1 0 0,1-1 0 0,2 1 0 31,1-3-1344-31,4 0-256 0,0-2-64 0,3-1-12992 0</inkml:trace>
  <inkml:trace contextRef="#ctx0" brushRef="#br0" timeOffset="45984.97">9352 3014 4607 0,'0'0'400'0,"0"0"-400"16,-3 0 0-16,3 0 0 0,0 0 5200 0,0 0 960 0,0 0 192 16,0 0 48-16,0 0-4528 0,0 0-896 0,0 0-176 0,5-2-32 15,4 0-112-15,2-2-16 16,2 2 0-16,3 0 0 0,0 0-336 0,2 0-80 0,0-1-16 0,4 1 0 16,-1 0-80-16,1 0 0 0,-1 0-128 0,0-1 192 15,0 2-192-15,-1 0 128 0,0 0-128 0,-1 0 0 16,-3 0 0-16,-2 0-288 0,-2 1 32 0,-1 0 16 15,-2 0-2544-15,-2 1-512 16,-7-1-96-16,0 0-32 0</inkml:trace>
  <inkml:trace contextRef="#ctx0" brushRef="#br0" timeOffset="46191.21">9515 3011 24191 0,'0'0'1072'0,"0"0"208"0,0 0-1024 0,0 0-256 16,0 0 0-16,0 0 0 0,0 0 1216 0,0 0 176 15,0 0 32-15,0 6 16 0,0 2-64 0,0 2-16 0,0 2 0 0,0 1 0 16,0 2-400-16,0 0-96 16,0 1-16-16,0 2 0 0,0 1-400 0,0 1-64 0,0 0-32 0,0 0 0 15,0 0-352-15,0-1 144 16,1-1-144-16,0 0 0 0,0-3 0 0,-1 1 0 0,1-3 0 16,0 0 0-1,1-1-848-15,1-1-80 0,0-2-16 0,0-1-9904 16,2 0-1984-16</inkml:trace>
  <inkml:trace contextRef="#ctx0" brushRef="#br0" timeOffset="47582.81">9731 3465 7359 0,'0'0'656'0,"4"-4"-528"0,-4-4-128 0,-1 1 0 0,-3 1 1632 0,2-1 288 16,1 1 64-16,1-1 16 0,-1 0 176 0,1 1 48 15,0-1 0-15,1 2 0 0,1 0-304 0,-2 5-48 16,0 0-16-16,0 0 0 0,0 0-720 0,0 0-160 16,0 0-16-16,0 0-16 0,0 0-176 0,0 0-48 15,0 0 0-15,1 7 0 0,-2 3-80 0,0 2 0 16,1 1-16-16,-1 2 0 0,-1 2-224 0,0 2-32 16,-2 0-16-16,2 1 0 15,-1 0-224-15,1 0-128 0,-1-1 160 0,0 0-160 0,2 2-192 0,0 0-128 16,0-1-16-16,0 0-11024 15,-1 0-2208-15</inkml:trace>
  <inkml:trace contextRef="#ctx0" brushRef="#br0" timeOffset="50711.16">20616 3331 4607 0,'-1'-9'400'0,"1"1"-400"16,-1 0 0-16,3-1 0 0,1-1 4208 0,2 1 752 16,-1 0 160-16,2 0 16 0,0 2-3408 0,1 0-672 15,0 1-144-15,-1 1-16 0,1 2-112 0,0 1-16 16,0 1 0-16,1 2 0 0,-3 1-320 0,0 1-80 16,-1 3-16-16,0 1 0 0,1 3 64 0,-2 1 16 15,-1 1 0-15,-1 2 0 16,1 0 48-16,-4 5 16 0,0 0 0 0,-2 0 0 15,-2-1-192-15,0-1-48 0,-2 0 0 0,0-1 0 0,2 0-96 0,0-2-32 16,1-3 0-16,0 0 0 0,1-1 16 0,1-1 0 0,2-3 0 0,1 0 0 16,0-6 224-16,4 6 32 0,-1-1 16 0,3-1 0 15,1-1-96-15,3 0 0 0,0-2-16 16,2 0 0-16,0 0-304 0,2-1 0 16,0-2-176-16,1 0 176 0,2-1-320 0,-1 0 64 0,0-1 0 0,0-1 0 31,2 1-1728-31,-1-1-320 0,1 1-80 0,0 0-11632 0</inkml:trace>
  <inkml:trace contextRef="#ctx0" brushRef="#br0" timeOffset="50956.56">21044 3190 21183 0,'-7'-14'1888'0,"6"8"-1504"15,0 1-384-15,0-1 0 0,1 6 2176 0,2-5 352 16,-2 5 80-16,0 0 16 0,6-4-1600 0,-1 2-320 15,3 1-64-15,-1 2-16 0,0 3 160 0,1 1 48 16,1 3 0-16,-1 2 0 0,0 3-240 0,2 3-32 16,0 2-16-16,-2 1 0 0,0 2-192 0,-3 1-32 15,-1 1-16-15,0 3 0 0,-1 0-128 0,-2 1-32 16,-1 0 0-16,-1 2 0 0,0-2-144 0,-2 1 0 16,-3-2 144-16,0 0-144 0,-3-2 0 0,-2 0-240 0,-1-1 48 15,-2-1 0 1,-1-1-400-16,-3-2-80 0,0-2-16 0,-2-1 0 15,-2-3-2096-15,1-2-416 0</inkml:trace>
  <inkml:trace contextRef="#ctx0" brushRef="#br0" timeOffset="51183.65">20409 3282 25791 0,'-11'-13'1152'0,"6"8"224"0,-3-1-1104 0,1 3-272 0,1 0 0 0,0 2 0 0,0 1 1536 0,0 2 256 16,1 2 64-16,-2 4 0 0,-1 3-1024 0,2 3-192 16,-3 3-32-16,2 4-16 0,2 5-288 0,-2 4-64 15,2 2-16-15,-2 10 0 0,2 1-224 0,2 2 0 16,0 2 128-16,3-2-128 0,1-2 0 0,3-2 0 16,1 0 0-16,4-3 0 15,2-3-640-15,0-9-80 0,3 1-16 0,3-3 0 16,2-2-528-16,3-4-96 0</inkml:trace>
  <inkml:trace contextRef="#ctx0" brushRef="#br0" timeOffset="53168.21">16426 1597 1839 0,'0'0'160'0,"0"0"-160"16,0 0 0-16,0 0 0 0,0 0 2192 0,0 0 416 15,0 0 80-15,0 0 0 0,0 0-1728 0,0 0-368 16,0 0-64-16,0 0-16 0,0-4 160 0,0 4 32 0,0 0 0 0,0 0 0 15,0 0-48-15,0 0 0 0,-2-5 0 0,2 5 0 16,0 0-32-16,0 0-16 0,-3-3 0 0,3 3 0 16,0 0 0-16,-5-2 0 0,5 2 0 0,0 0 0 15,-5-1 112-15,5 1 32 0,0 0 0 0,-6-1 0 16,6 1-304-16,0 0-64 0,0 0-16 0,0 0 0 16,0 0 96-16,0 0 32 0,0 0 0 0,0 0 0 15,0 0-112-15,0 0-32 0,0 0 0 16,0 0 0-16,0 0-128 0,0 0-32 0,5-4 0 0,0 2 0 15,2 0-16-15,-1 0-16 0,2 0 0 0,1 1 0 16,1-1-16-16,1 1 0 0,1 0 0 0,2 0 0 0,3-1-16 0,-1 1 0 16,2-1 0-16,0 1 0 0,3-1 0 0,0 2 0 15,1-1 0-15,-1 0 0 0,2 0-128 0,3 0 160 16,-3 0-160-16,2-1 160 0,2 0-160 0,2 0 0 16,0 1 144-16,1 0-144 0,3 0 0 0,2 0 0 15,0 0 0-15,0-1 0 0,-3 0 0 0,-1-2 128 16,-2 1-128-16,0 0 0 0,-3-2 0 0,1 1 0 15,-1-1 0-15,-1 1 128 0,0-1-128 0,-2-1 128 16,0 2-128-16,-1-1 128 0,-2 1 0 0,-2 1 0 16,0-1 0-16,-3 2 0 0,0 0-128 0,-1 0 128 15,-6 1-128-15,-2-1 128 0,-6 2-128 0,0 0 144 16,0 0-144-16,0 0 160 16,0 0-672-16,0 0-128 0,0 0-16 0,-4 5-16 15,-3-1-2080-15,-3 2-400 0</inkml:trace>
  <inkml:trace contextRef="#ctx0" brushRef="#br0" timeOffset="53796.13">16401 1450 17503 0,'0'0'1552'0,"0"0"-1232"0,0 0-320 0,0 0 0 16,0-5 1344-16,0 5 192 0,-2-3 64 0,2 3 0 15,0 0-464-15,0 0-96 0,-6 0-16 0,0 3 0 16,-2 2-272-16,-1 0-64 0,-1 2-16 0,-1 2 0 16,0 0-400-16,-1 0-80 0,1 2 0 0,-2 2-16 15,1-2 64-15,-3 0 16 0,3-2 0 0,0 1 0 16,0 0 64-16,1 0 32 0,2-1 0 0,2 1 0 16,-1-2-96-16,1-1 0 15,2 0-16-15,0-1 0 0,3 0 80 0,0-2 0 0,2-4 16 0,-1 6 0 16,1-6-32-16,0 0-16 0,3 4 0 0,-3-4 0 0,7 4-128 0,-2-1-32 15,3 0 0-15,2 0 0 0,-1-1-128 0,2 0 192 16,1-1-192-16,1 1 192 0,0 0-48 0,0 0 0 16,1 1 0-16,0-1 0 0,0 0-144 0,2 1 0 15,-1 1 144-15,2 0-144 0,-2 0 0 0,-1 0 0 16,2 1-160-16,-1 1 160 16,2-1-2080-16,-2 1-304 0,-1 0-64 0</inkml:trace>
  <inkml:trace contextRef="#ctx0" brushRef="#br0" timeOffset="54126.34">16752 1429 26031 0,'0'0'1152'0,"0"0"240"0,-5-2-1120 15,0-2-272-15,0 1 0 0,5 3 0 0,-5-1 448 0,-1 1 16 0,0 1 16 0,0 2 0 16,1 2 96-16,-2 1 0 0,0 2 16 0,-1 2 0 0,0 2-368 0,0 0-80 16,2 0-16-16,-2 0 0 0,0 1-128 0,2 0 128 15,-2-1-128-15,2 0 128 0,0 0-128 0,3-2 0 16,1-2 144-16,0-1-144 0,1 1 368 0,1 0 0 16,0-1 0-16,1-1 0 15,-1-6 64-15,4 7 16 0,1-2 0 0,2-1 0 0,1 1-192 0,-1-2-16 16,3 2-16-16,0-3 0 0,1-1-224 0,1 0 176 15,2 0-176-15,1-1 160 0,-1-1-160 0,1 1 0 16,1 0-160-16,-1 1 160 16,1 1-2032-16,-2 0-304 0,0 2-64 0</inkml:trace>
  <inkml:trace contextRef="#ctx0" brushRef="#br0" timeOffset="54518.85">15971 2244 24879 0,'-5'-9'1088'0,"5"9"256"0,0 0-1088 0,-2-3-256 16,2 3 0-16,0 0 0 0,0 0 864 0,3-4 112 16,2-1 32-16,3 1 0 0,1 0 48 0,4 1 16 15,2-1 0-15,5-1 0 0,1 1-528 0,2 0-96 16,1-2-32-16,0 1 0 0,0-2-96 0,2 0 0 15,-1 2-16-15,0-1 0 16,-1 1-304-16,0 0 128 0,-2 2-128 0,0 1 0 0,-3-1 0 0,0-1-192 0,-1 3 0 0,-4 1 0 31,-1 0-2032-31,-1 0-400 0,-2 0-64 0,-2 0-9904 0</inkml:trace>
  <inkml:trace contextRef="#ctx0" brushRef="#br0" timeOffset="54691.54">16259 2151 20271 0,'-11'-2'896'0,"5"2"192"0,0 2-880 0,0-1-208 0,1 1 0 0,0 1 0 0,1 2 2128 16,1 0 384-16,-2 3 80 0,3 1 16 16,0 0-1264-16,1 4-240 0,0 0-48 0,1 2-16 0,1 3-496 0,1 2-96 15,0 0-32-15,2 2 0 0,0 0-288 0,0 0-128 16,1 2 128-16,0-4-128 0,0 0 0 0,-1 0 0 31,0 0 0-31,0 0 0 0,-1-1-1584 16,0 0-240-16,1-1-48 0</inkml:trace>
  <inkml:trace contextRef="#ctx0" brushRef="#br0" timeOffset="54975.13">16357 2512 23951 0,'0'0'2128'0,"0"0"-1696"16,0-5-432-16,1-1 0 0,-1 6 1104 0,3-5 144 15,-3 5 32-15,5-3 0 0,-5 3-128 0,6-1-32 16,-6 1 0-16,7 1 0 0,-1 1-688 0,0 2-144 0,1 2-32 0,-3 0 0 15,0 1-256-15,-1 2 128 16,-2 1-128-16,-1 1 0 0,-1 2 208 0,-2-1-64 0,0 0-16 0,-1 0 0 16,-2 1 0-16,1 1 0 0,-1-2 0 0,3-1 0 15,-2 0 160-15,1-1 32 16,0-2 0-16,1 0 0 0,1-1 160 0,2-7 32 0,0 5 16 0,0-5 0 16,4 6-96-16,1-3-32 0,2-2 0 0,1 0 0 15,5-1-224-15,-1-1-48 0,2 0-128 0,1-2 192 16,4-2-192-16,2 0 0 15,0 0 0-15,4 0 0 16,2-2-2592-16,-1 1-416 0</inkml:trace>
  <inkml:trace contextRef="#ctx0" brushRef="#br0" timeOffset="56108.9">21294 1370 2751 0,'0'0'256'0,"-5"-4"-256"15,-3-3 0-15,3 3 3216 0,0 0 608 16,0 1 112-16,1-2 32 0,-1 2-1600 16,1 0-304-16,4 3-64 0,0 0-16 15,-4-4-272-15,4 4-64 0,0 0-16 0,0 0 0 0,-3-4-480 16,3 4-80-16,0 0-32 0,0 0 0 0,0 0-368 0,8-3-80 15,2 0-16-15,1 2 0 0,1 0-128 0,4 0-48 16,1 1 0-16,4 0 0 0,2 0-64 0,4 0-16 16,3 0 0-16,3 0 0 0,4-1-144 0,0-1-48 15,2-2 0-15,0 1 0 0,1 0-128 0,3 0 0 16,2-1 144-16,3 2-144 0,3 1 0 0,-2 0 128 0,1-1-128 0,-4-1 0 16,-6 0 0-16,-2 0 0 0,-3 0 0 0,-3 0 0 15,-3 2 0-15,-4 0 0 0,-3-1 0 0,-2 1 0 16,-4 0 0-16,-2 0 0 15,-3 0 0-15,-3 1 0 0,-2 0 0 0,-6 0 0 0,0 0-160 0,0 0 160 16,0 0-272-16,0 0 48 0,0 0 16 0,0 0 0 16,0 0-112-16,-6 0 0 0,0-2-16 0,-1 2 0 15,1 0-176 1,-1 0-16-16,-1 0-16 0,2 0 0 0,-1 0-240 0,0 0-48 16,-1-1-16-16,-1 0 0 0,0 0-112 15,0 0 0-15,0-1-16 0,1 0 0 0,-2-2 256 16,1 0 48-16,0 0 16 0,1-2 0 0,2-1 528 0,-1 1 128 0,1-1 0 0,0 1 0 15,1-1 320-15,0 0 112 0,2 0 16 0,0 0 0 16,2 1 224-16,-1 0 48 0,1 2 16 0,1 4 0 16,0 0-144-16,4-4-16 0,0 1-16 0,2 1 0 0,0 0-288 0,2 2-48 15,2 0-16-15,1 1 0 0,2 1 48 0,-1 1 0 16,2 1 0-16,1 0 0 0,-2 1 64 0,0 2 32 16,-1 1 0-16,0 1 0 0,0-1-96 0,-4 2 0 15,0 0-16-15,-2 1 0 0,-1 1-80 0,-1 0-16 16,-4 2 0-16,0 0 0 0,-3 0-144 0,0 0 0 15,-3 1 0-15,-1 0 128 16,-1-1-496-16,0 0-96 0,0 1-32 0,-1-1 0 16,0 1-1632-16,-1-2-336 0,-1-1-64 0</inkml:trace>
  <inkml:trace contextRef="#ctx0" brushRef="#br0" timeOffset="57057.05">21833 1168 2751 0,'0'0'256'0,"-6"-1"-256"0,0-1 0 0,-1 0 0 15,2 0 3584-15,-1-1 656 0,2 1 144 0,4 2 32 16,-6-1-2256-16,6 1-448 0,0 0-96 0,0 0-16 31,0 0-528-31,0 0-112 0,0 0-32 0,0 0 0 0,0 0-416 0,2 7-64 0,2-1-32 0,0 1 0 0,2-1 0 0,0 0 0 16,2-1 0-16,0 1 0 0,0-1-144 0,2 1-16 16,-2-1-16-16,2 1 0 0,-1-2-240 0,1 0 176 31,-2-1-176-31,1 1 160 0,1 0-160 0,-2-2 160 15,-2-1-160-15,0 1 160 0,-6-2-160 0,4 3 0 16,-4-3 0-16,0 0 128 0,1 6-128 0,-1-1 0 16,-2 1 0-16,-1 1 0 0,-2 2 0 0,-1 0 0 0,-2 0 0 0,-1 2 0 15,-1 1 256-15,-1 1-48 16,0-1 0-16,0 2 0 0,0-2-208 0,0 0 176 16,0 2-176-16,2 0 160 0,0 0-160 0,1-1 0 15,1-1-192-15,3-1 192 16,1-1-2560-16,1-1-400 0</inkml:trace>
  <inkml:trace contextRef="#ctx0" brushRef="#br0" timeOffset="57373.47">22595 1207 29247 0,'0'0'1296'0,"0"0"272"0,0 0-1248 0,0 0-320 15,0 0 0-15,0 0 0 0,0 0 640 0,0 0 80 16,0 0 16-16,0 0 0 0,7-4 160 0,3 1 16 16,2 0 16-16,2 1 0 0,0-1-352 0,4 1-80 15,2-1-16-15,2 1 0 0,1 0-160 0,1-1-16 16,1 0-16-16,1 1 0 0,-1 0-288 0,-1-1 128 15,-2 0-128-15,-1 1 0 0,0 0 0 0,-1 1 0 16,-5-2 0-16,-2 2 0 16,-2 0-864-16,-2 1-80 0,-1 1-16 0,-3 0 0 15,-5-1-2464-15,0 0-496 0</inkml:trace>
  <inkml:trace contextRef="#ctx0" brushRef="#br0" timeOffset="57563.31">22766 1241 21183 0,'0'0'1888'16,"0"0"-1504"-1,0 0-384-15,0 0 0 0,-5 3 1936 0,1 2 320 0,0-1 64 0,1 1 16 0,1 1-480 0,0 2-80 16,0 0-32-16,0 2 0 0,1 1-640 0,1 1-128 16,0 1-16-16,0 0-16 0,0 0-480 0,0 0-80 15,0 0-32-15,1 3 0 0,1 0-352 0,-1 1 128 16,0-2-128-16,0 1 0 16,0-1-272-16,1 0-128 0,-1 1-32 0,1-2 0 15,1 0-3008-15,-1 0-592 0</inkml:trace>
  <inkml:trace contextRef="#ctx0" brushRef="#br0" timeOffset="57895.14">22970 1547 33695 0,'0'0'1488'0,"0"0"304"0,3-7-1424 0,0 3-368 0,2-1 0 0,2 1 0 16,-1-1 528-16,2 2 48 0,1 1 0 0,0 1 0 15,-1 1 96-15,1 1 32 0,1 1 0 0,-1 0 0 16,-1 2-448-16,-1 0-64 0,0 2-32 0,0 0 0 16,-2 1-160-16,-1 2 0 0,-1-1 0 0,-2 2 0 0,-2 0 144 0,-2 1-144 15,-1 1 160-15,0 3-160 0,-3-2 240 0,-1 0-48 32,0-1-16-32,0 0 0 0,1-1 48 0,1 0 16 0,-1-2 0 0,2-1 0 0,0-1 176 0,3 1 32 15,0 0 16-15,2-3 0 0,0 1-16 0,0-6-16 16,4 4 0-16,3 1 0 0,2-2-240 0,3 0-64 15,2-2 0-15,1 0 0 0,2-1-128 0,2 0 0 16,1-1 0-16,4 0 0 16,-1 0-528-1,1 0-96-15,0 0-16 0,1 1-12112 0,2 1-2432 0</inkml:trace>
  <inkml:trace contextRef="#ctx0" brushRef="#br0" timeOffset="64276.96">2108 4973 1839 0,'0'0'160'0,"0"0"-160"0,0 0 0 0,0 0 0 16,0 0 1952-16,0 0 352 0,0 0 80 0,0 0 16 0,0 0-1408 0,0 0-288 16,0 0-48-16,0 0-16 0,0 0 48 0,0 0 0 15,0 0 0-15,0 0 0 0,0 0-96 0,0 0-16 16,0 0 0-16,-2 6 0 0,-1 0-16 0,-1 3-16 16,0 1 0-16,1 2 0 0,-1 2 384 0,-1 3 80 15,2 0 16-15,0 2 0 0,-2 0-400 0,1 1-80 16,-1 1-16-16,1 1 0 0,2-2-272 0,-3 0-64 15,0-1-16-15,0 0 0 0,2-2-16 0,0 0 0 16,-3-1 0-16,2-1 0 0,2-2-160 0,-3-1 0 16,0-2 0-16,-1-1 128 0,3-1-128 0,-4 1 192 15,2-2-192-15,-1-1 192 16,0 0-512-16,0-1-112 0,0 0-16 0,0-2-10896 0</inkml:trace>
  <inkml:trace contextRef="#ctx0" brushRef="#br0" timeOffset="65879.42">792 2697 4607 0,'0'0'192'0,"0"0"64"15,0 0-256-15,0 0 0 0,0 0 0 0,0 0 0 0,0 0 2000 0,0 0 368 16,-6-3 64-16,6 3 0 0,0 0-928 0,0 0-192 16,-5-2-32-16,5 2-16 0,0 0-368 0,0 0-64 15,-6-2 0-15,6 2-16 0,0 0-112 0,0 0 0 16,-6-3-16-16,6 3 0 0,0 0-208 0,0 0-32 15,0 0-16-15,0 0 0 0,0 0-80 0,0 0-16 16,0 0 0-16,0 0 0 0,0 0-336 0,0 0 0 16,0 0 0-16,0 0 128 0,0 0 80 0,5-2 32 0,4 0 0 0,0 1 0 15,-1-1-64-15,3 1-16 16,2-1 0-16,1 1 0 0,2 0 80 0,3 0 16 16,1-1 0-16,2 1 0 0,1 0 16 0,2 0 16 15,4-2 0-15,-1 1 0 0,3-1-80 0,-1 0-16 0,-1-3 0 0,0 2 0 16,2 0-16-16,1 0-16 15,0 0 0-15,2 0 0 0,0 1-160 0,1 1 0 0,0 1 144 16,2 0-144-16,0-2 0 0,-2 1 144 16,-2-1-144-16,-3 0 0 0,-2-2 128 0,-3 2-128 0,-1 0 0 0,-2 0 0 15,-1 1 128-15,-1 0-128 0,-3 1 0 0,0 0 0 16,-2 0 144-16,-1 0-144 0,-2 1 0 0,-1 0 144 0,0 0-144 0,-3 0 0 16,0 0 144-16,-1 0-144 0,-1 0 128 0,1 0-128 15,-7 0 160-15,7 0-160 0,-7 0 144 0,0 0-144 16,6 1 128-16,-6-1-128 0,0 0 0 0,0 0 0 31,6 1 0-31,-6-1 0 0,0 0-480 0,0 0-176 0,0 0-48 0,0 0-8448 16,0 0-1680-16</inkml:trace>
  <inkml:trace contextRef="#ctx0" brushRef="#br0" timeOffset="66762.75">890 2582 9839 0,'0'0'432'0,"0"0"96"0,4-5-528 0,-4 5 0 0,5-4 0 0,0 0 0 0,0-1 1888 0,-5 5 272 16,5-3 48-16,-5 3 16 0,4-3-688 0,-4 3-128 15,0 0-16-15,0 0-16 0,0 0-576 0,0 0-112 16,0 0-32-16,0 0 0 0,0 0-96 0,-4 5-32 16,-2-1 0-16,-1 2 0 0,-2 1-208 0,-2 0-64 15,-1 1 0-15,0 2 0 0,-1 1-112 0,-2 1-16 16,1-1-128-16,-2 0 192 0,2 0-64 0,0-1 0 16,-1-1-128-16,3-1 192 0,0 0 0 0,2-1 0 15,-1-2 0-15,1 2 0 0,2-3 128 0,0 1 32 16,-1-2 0-16,3 0 0 0,0-1-96 0,6-2 0 15,-5 3-16-15,5-3 0 0,-6 2-64 0,6-2-16 16,0 0 0-16,0 0 0 0,0 0-160 0,0 0 0 16,0 0 144-16,0 0-144 0,0 0 0 0,0 0 128 15,0 0-128-15,0 0 0 0,6 4 0 0,0 1 0 0,1-2 0 16,0 0 0-16,1 1 0 0,1-1 128 0,1 0-128 0,1 0 0 16,0 1 144-16,1-2-144 0,1 2 192 0,0 1-192 15,2 0 208-15,-1 1-64 0,0-2-16 0,1 1 0 16,-2 0-128-16,-1-1 160 0,0 1-160 0,-1-1 160 15,-1 2-160-15,0-1 0 0,-1-1 0 0,-2 1 128 0,0 1-128 0,-2-1 0 16,-5-5 0-16,7 6 0 16,-2-1-448-16,-1 1-128 15,-4-6-32-15,0 0 0 0,0 0-1536 0,5 5-304 0,-5-5-64 0</inkml:trace>
  <inkml:trace contextRef="#ctx0" brushRef="#br0" timeOffset="67266.37">1297 2508 9215 0,'0'0'816'0,"0"0"-656"0,0 0-160 0,0 0 0 0,0 0 1584 0,0 0 272 16,0 0 64-16,0 0 16 0,0 0-144 16,0 0-48-16,0 0 0 0,0 0 0 0,0 0-704 0,0 0-144 15,-6 2-16-15,-1 3-16 0,1 0-240 0,-4 2-48 16,1 2-16-16,-2-1 0 0,-1 1-208 0,1 1-32 15,0 1-16-15,-1-1 0 0,0 0-96 0,2 0-16 16,0-1 0-16,0-1 0 0,-1 2 32 16,2-2 0-16,3 0 0 0,-1-2 0 0,1 1-16 0,0-1 0 15,2 0 0-15,3-1 0 0,1-5 32 0,-2 6 0 16,2-6 0-16,0 0 0 0,3 5-64 0,1 0-16 16,2-2 0-16,0 2 0 0,2-2-160 0,1-1 0 15,-3 0 0-15,3 0 128 0,0 1-128 0,1-1 160 16,0 0-160-16,1 1 160 0,1 1 0 0,0-2 0 15,-1 1 0-15,-1 0 0 0,1 1-160 0,0-1 0 0,-1 0 0 16,0 0 0-16,-2 0 0 0,0 1 128 0,1 2-128 0,-1-1 0 16,-1 1 0-16,0-1-320 0,-2 2 48 0,0-1 16 31,-1 0-2048-31,1 1-416 0</inkml:trace>
  <inkml:trace contextRef="#ctx0" brushRef="#br0" timeOffset="67785.05">275 3331 24879 0,'0'0'1088'0,"0"0"256"0,0 0-1088 0,0 0-256 0,0 0 0 0,0 0 0 16,0 0 336-16,0 0 16 0,4-5 0 0,3 1 0 15,1 1 544-15,3-1 128 0,4 0 0 0,-1 1 16 16,1-1-384-16,3 1-80 0,2 0 0 0,2 0-16 15,1-1-176-15,1 2-48 0,1-1 0 0,1-1 0 16,-1 2-160-16,0 0-48 0,0-1 0 0,0-1 0 0,-3 2 0 0,-1 0 0 16,-3 0 0-16,0 1 0 0,-3 0-128 0,0 0 0 15,-3-1 0-15,-1 2 0 16,-2 2-1056-16,-2-1-96 0,-1-1 0 0,-6 0-8192 16,0 0-1616-16</inkml:trace>
  <inkml:trace contextRef="#ctx0" brushRef="#br0" timeOffset="68020.75">565 3293 20271 0,'0'0'1792'0,"-5"-1"-1424"16,-1 0-368-16,3 1 0 0,3 0 768 0,0 0 64 15,0 0 32-15,0 0 0 0,0 0 544 0,-7 4 128 16,3 0 0-16,4-4 16 0,-1 8-480 0,2 0-112 0,0 1 0 0,1 2-16 16,0 1-224-16,0 3-32 15,2-1-16-15,-1 2 0 0,0 2-176 0,2 1-48 16,0-2 0-16,0 2 0 0,-1 1-256 0,2-1-64 0,-4-1-128 0,2 0 192 15,-1-2-192-15,1 0 0 0,-2-1 128 0,1-1-128 16,-1 0 0-16,2-1 0 0,-1-1 0 0,0 0 0 16,-2-2-832-1,1-1-48-15,-1 0-16 0,1-2-9456 0,0 0-1888 0</inkml:trace>
  <inkml:trace contextRef="#ctx0" brushRef="#br0" timeOffset="68571.94">811 3645 16575 0,'0'0'1472'0,"0"0"-1168"15,0 0-304-15,0 0 0 0,0 0 928 0,0 0 128 16,0 0 32-16,0 0 0 0,0 0 384 0,3 8 64 16,-3 0 32-16,0 2 0 0,-4 1-336 0,1 2-64 0,0 2-16 15,-2 2 0-15,0-1-256 0,-1 3-64 0,1 1-16 0,-2 1 0 16,2 0-272-16,-1 0-48 0,2-1-16 0,-1 0 0 16,0-1-160-16,2-1-48 0,-1-1 0 0,1 1 0 15,0-4-144-15,-1-1-128 0,2-2 192 0,0-1-192 16,1-2 192-16,0 0-192 0,-1-3 192 0,2-5-192 15,0 0 0-15,0 0 0 16,0 0 0-16,0 0 0 0,0 0-192 0,2-8-112 0,-1-2-16 0,1-3 0 31,0-2-192-31,2-5-64 0,0-3 0 16,2-2 0-16,-2-3-320 0,1 1-80 16,1-1-16-16,-2 2 0 0,0 2 544 0,-2 0 128 0,2 6 0 0,0 3 16 0,-1 2 544 0,-2 2 96 15,2 1 32-15,-1 4 0 0,-2 6 352 0,0 0 80 16,0 0 16-16,0 0 0 0,0 0-240 0,6 3-64 15,-2 3 0-15,0 0 0 0,-1 3-80 0,0 1-32 0,-1 1 0 16,1 1 0-16,-1 1-80 0,1 1-32 16,-1 1 0-16,2 0 0 0,-1 1-80 0,0 0-16 15,1 1 0-15,-1-1 0 0,0-1-192 0,2 0 144 16,-1-2-144-16,0-1 128 0,0 0-128 0,-1 0 0 16,0-1 0-16,2-1 128 0,-2-1-368 0,0 0-80 15,1-2 0-15,-1 0-16 16,-3-7-2160-16,3 6-448 0</inkml:trace>
  <inkml:trace contextRef="#ctx0" brushRef="#br0" timeOffset="68728.58">755 3936 32255 0,'0'0'2864'0,"0"0"-2288"0,0 0-576 0,0 0 0 0,0 0 0 15,0 0-192-15,0 0 0 0,0 0 0 0,6-3 384 0,0-1 64 16,2 0 32-16,2 1 0 0,1-1-160 0,2-1-128 15,3 0 144-15,1 0-9840 16,2-2-1968-16</inkml:trace>
  <inkml:trace contextRef="#ctx0" brushRef="#br0" timeOffset="71332.2">2484 2146 2751 0,'0'0'256'0,"0"0"-256"0,0 0 0 0,0 0 0 0,0 0 2336 0,0 0 416 16,0 0 96-16,0 0 16 0,0 0-1712 0,0 0-320 16,0 0-80-16,0 0-16 0,0 0 160 0,0 0 48 15,0 0 0-15,0 0 0 0,0 0-304 0,0 0-64 16,0 0-16-16,0 0 0 0,0 0 0 0,0 0 0 16,0 0 0-16,0 0 0 15,0 0 0-15,0 0 0 0,0 0 0 0,0 0 0 0,0 0-48 0,0 0-16 0,0 0 0 0,0 0 0 16,0 0-144-16,0 0-32 15,0 0 0-15,0 0 0 0,0 0-96 0,0 0-32 16,0 0 0-16,0 0 0 0,8 0 48 0,2 0 0 16,-1-1 0-16,2 0 0 0,1 0-16 0,1 0 0 0,3-3 0 0,-1 2 0 15,5 1-32-15,0-1 0 16,3 0 0-16,2 0 0 0,2 0-64 0,-1 1 0 0,1 0-128 0,3 0 192 16,2 1-192-16,1 0 0 0,0-1 0 0,-2 0 0 15,-3-1 128-15,0 1-128 0,-1 0 0 0,0-1 0 0,-2 1 0 0,-1 0 128 16,1 1-128-16,-2 0 0 0,-2 0 0 0,-2 0 144 15,-1 0-144-15,-2 1 128 0,-1 2-128 0,-1-1 0 16,-1-1 0-16,0 0 0 0,0-1 128 0,-4 1-128 16,-1 1 128-16,-1 0-128 15,-1 1 160-15,0-1-160 0,-6-2 192 0,0 0-192 0,0 0 176 0,0 0-176 16,5 2 160-16,-5-2-160 0,0 0 0 0,0 0 0 16,0 0-128-16,0 0 128 15,0 0-848-15,0 0-64 0,0 0-16 0,0 0 0 16,-3 4-1968-16,3-4-400 0,-11 6-80 0,11-6-16 0</inkml:trace>
  <inkml:trace contextRef="#ctx0" brushRef="#br0" timeOffset="71741.13">3129 2008 8287 0,'0'0'736'0,"0"0"-592"15,0 0-144-15,0 0 0 0,-2-6 1472 0,1 2 256 0,1 4 48 0,0 0 16 0,0 0 0 0,0 0 0 16,0 0 0-16,0 0 0 0,0 0-560 16,0 0-96-16,0 0-32 0,0 0 0 0,0 0-464 15,0 0-80-15,0 0-32 0,5 5 0 16,1 2-80-16,1-1-32 0,-1 0 0 0,2 0 0 16,1 2-32-16,-1 0-16 0,1 0 0 0,1-1 0 0,0 0-16 0,0-1 0 15,3 1 0-15,-3-1 0 0,2-1-144 0,0-1-16 16,0 1-16-16,0-2 0 0,1-2-48 0,0 0-128 15,-1 0 192-15,-1 1-64 0,-1-4-128 0,0 0 160 16,0 0-160-16,-2 0 160 0,-2 1-160 0,-6 1 160 16,6-4-160-16,0 3 160 0,-6 1-160 0,0 0 160 15,0 0-160-15,0 0 160 16,0 0-32-16,0 0 0 0,0 0 0 0,-7 6 0 0,-1 0 176 0,-2 1 16 16,0 0 16-16,-2 0 0 0,-2 1-80 0,1 1 0 15,-1 1-16-15,1 1 0 0,0 1-240 0,0-1 128 16,-1-1-128-16,2 1 0 0,0 0 0 0,2-1 0 0,0-2 0 0,1 1 0 31,1 0-720-31,-1 0-48 0,1 0 0 0,1-2-9296 0,1-1-1872 0</inkml:trace>
  <inkml:trace contextRef="#ctx0" brushRef="#br0" timeOffset="72249.28">2817 2052 2751 0,'0'0'128'0,"0"0"16"0,0 0-144 0,0 0 0 16,0 0 0-16,0 0 0 0,0 0 2400 0,0 0 448 0,0 0 96 16,0 0 0-16,0 0-1008 0,0 0-208 15,0 0-32-15,0 0-16 0,0 0-720 0,0 0-128 0,0 0-48 0,0 0 0 16,0 0-176-16,0 0-32 16,0 0-16-16,6 1 0 0,1-1-32 0,-7 0 0 0,0 0 0 0,7 2 0 15,-1-1-80-15,1 1 0 0,-1 0-16 0,1 1 0 16,0-1-112-16,-1 0-32 0,1 0 0 0,-1 0 0 15,2-1-80-15,-1 1-16 0,0 1 0 0,3 0 0 16,2-3-32-16,-2-1-16 0,-1 1 0 0,0 0 0 16,-1-1-144-16,-1 1 0 0,1-1 144 0,-1 1-144 15,-7 0 0-15,0 0 128 0,5 1-128 0,-5-1 0 16,0 0 128-16,0 0-128 0,5 5 160 0,-3 1-160 0,-1 1 544 0,-2 0 16 16,-1 1 0-16,-2 2 0 0,-1 2 0 0,-2 2 0 15,-2 1 0-15,-1 0 0 0,1-1-240 0,-2 2-32 16,0-1-16-16,1 2 0 0,-1-2-272 0,1 0 128 15,-2 0-128-15,2-2 0 0,1 0 0 0,0-3 0 16,0 0 0-16,3-1 0 16,1-2-1344-16,1 0-384 0,0-2-80 0,4-5-12272 0</inkml:trace>
  <inkml:trace contextRef="#ctx0" brushRef="#br0" timeOffset="72781.28">3026 1524 17391 0,'0'0'768'0,"0"0"160"0,0 0-736 0,0 0-192 16,-5 1 0-16,1-1 0 0,-1-1 1152 0,5 1 208 15,0 0 48-15,0 0 0 0,0 0 64 0,0 0 0 16,0 0 16-16,0 0 0 0,0 0-784 0,0 0-176 16,5-3-16-16,3 1-16 0,-1-1-48 0,4 1 0 0,4-2 0 0,-1 1 0 15,1 0 16-15,2-2 0 16,1 1 0-16,0 0 0 0,0-2-160 0,1 2-48 0,0-2 0 0,0 1 0 15,1-1-256-15,0 2 160 0,-3-1-160 0,0 1 128 16,-2 0-128-16,-1 0 0 0,0 1 0 0,-3 1 128 16,-1 0-256-16,-2 0-64 0,-8 2-16 0,0 0 0 31,0 0-912-31,0 0-176 0,0 0-48 0,0 0 0 0,0 0-1552 0,-7 7-320 0,-3 0-64 0,-1-1-3200 16,-5 1-640-16</inkml:trace>
  <inkml:trace contextRef="#ctx0" brushRef="#br0" timeOffset="73002.87">3193 1506 3679 0,'0'0'320'0,"0"0"-320"16,-5 3 0-16,-1-1 0 0,1 1 2160 0,-1-1 352 15,1 0 80-15,-1 0 16 0,2 0-496 0,-1 2-80 16,5-4-32-16,-4 4 0 0,-1-1-432 0,5-3-96 16,-3 6 0-16,0 1-16 0,1-1-560 0,1 1-96 15,-1 0-32-15,1 3 0 0,1 1-32 0,1 0-16 16,1 1 0-16,-1 2 0 0,0-1-80 0,1 0 0 16,0 0-16-16,0 0 0 0,1 1-272 0,-1 0-48 0,0-1-16 0,0-1 0 15,0 0-160-15,1-1-128 0,-1-1 144 0,1 0-144 16,-3 0 128-16,1-1-128 15,0-3 0-15,0 1 144 0,0-1-144 0,-1-6 0 16,0 6-192-16,0-6 192 16,0 0-1696-16,0 6-224 0,0-6-32 0,0 0-11312 0</inkml:trace>
  <inkml:trace contextRef="#ctx0" brushRef="#br0" timeOffset="73270.75">3368 1745 20271 0,'0'0'1792'0,"-2"-4"-1424"0,1 0-368 0,1 4 0 0,0 0 768 0,0 0 96 15,0 0 16-15,0 0 0 0,0 0 880 0,0 0 176 16,0-4 48-16,0 4 0 16,0 0-864-16,0 0-160 0,0 0-48 0,0 0 0 0,0 0-208 0,3 7-32 15,-2 3-16-15,0 0 0 0,-1 1-96 0,1 0-32 16,0 1 0-16,0 1 0 0,-1-1-288 0,0 2-64 15,0-2-16-15,0 1 0 0,0-2-160 0,0 1 0 16,0-1 144-16,0 0-144 0,0-1 0 0,-1 0 0 31,0-1 0-31,1-1-192 0,1 0-544 0,0 0-112 0,-1-8-32 0,0 5-15392 0</inkml:trace>
  <inkml:trace contextRef="#ctx0" brushRef="#br0" timeOffset="80411.61">12116 5146 4607 0,'0'0'400'0,"0"0"-400"15,0 0 0-15,0 0 0 0,0 0 736 0,0 0 64 16,0 0 16-16,0 0 0 0,0 0-96 0,0 0-16 0,0 0 0 0,0 0 0 15,0 0 0-15,0 0-16 0,0 0 0 0,0 0 0 16,0 0-192-16,0 0-48 0,0 0 0 0,0 0 0 16,0 0-64-16,0 0 0 0,0 0-16 0,0 0 0 15,0 0-16-15,0 0 0 0,0 0 0 0,0 0 0 0,0 0-64 0,0 0-16 16,0 0 0-16,0 0 0 0,-4 0 192 0,4 0 48 16,0 0 0-16,-6-1 0 15,2 0 112-15,4 1 16 16,0 0 16-16,0 0 0 0,0 0 176 0,0 0 16 0,-4-1 16 0,4 1 0 0,0 0-496 0,0 0-112 15,0 0 0-15,0 0-16 16,0 0-16-16,0 0 0 0,0 0 0 0,0 0 0 0,0 0 32 0,0 0 0 16,0 0 0-16,5-3 0 0,0 0 64 0,1 2 32 15,3-1 0-15,-2 1 0 0,1 0-64 0,2-1-16 16,2 1 0-16,2 0 0 0,-2 0-48 0,1 0-16 16,1-1 0-16,2 1 0 0,1 0-48 0,3 0-16 0,0-3 0 15,2 2 0-15,1 0-144 0,1 1 0 16,1-1 144-16,2 0-144 0,-2 0 0 0,1 0 128 15,1 0-128-15,-1 1 0 0,1-3 0 0,-1 2 128 0,2-1-128 0,-1 1 0 16,1 1 0-16,-2 0 0 0,0-2 0 0,0 1 128 16,1 0-128-16,0 1 144 0,-1-1-144 0,0-1 160 15,-1 0-160-15,-1 1 160 0,-1 0-160 0,-1 0 160 16,-1-1-160-16,-3 1 0 0,0 0 144 0,-1 0-144 16,-1 0 128-16,-1-1-128 15,1 0 128-15,-2 1-128 0,-2 0 0 0,0-1 0 0,-1 1 0 0,-1 0 128 16,-1 0-128-16,0 0 128 0,-1-2-128 0,-1 3 128 0,0 0-128 0,-1 1 0 15,-6 0 0-15,7-1 0 0,-7 1 0 0,7 0 128 16,-7 0-128-16,6 0 0 16,-6 0-256-16,9 0-128 0,-9 0-32 15,6 1 0 1,-6-1-1808-16,0 0-352 0,0 0-80 0</inkml:trace>
  <inkml:trace contextRef="#ctx0" brushRef="#br0" timeOffset="81515.89">12040 4968 14623 0,'0'0'640'0,"7"-3"144"0,-3 0-624 0,1 0-160 0,0 0 0 0,0-1 0 15,-5 4 1344-15,0 0 224 0,0 0 48 0,0 0 16 16,5-3-352-16,-5 3-80 0,0 0-16 0,0 0 0 16,0 0-288-16,0 0-48 15,0 0-16-15,-6 5 0 0,-2 2 0 0,-2 2 0 0,-3 1 0 0,-1 1 0 0,-1 0-272 0,-1 1-64 16,-2 0-16-16,1 1 0 0,-3 0-80 0,2 1-16 15,1-1 0-15,0 0 0 0,1-1-112 0,0-1-16 16,2 0-16-16,1 0 0 0,1-1-112 0,2-1 0 16,2 0-128-16,-1-2 192 0,3 0 16 0,1-1 0 15,2 0 0-15,1-1 0 0,2-5-48 0,0 0-16 16,0 0 0-16,3 6 0 0,-3-6-144 0,7 5 0 0,0 0 0 0,2-2 0 16,2-1 0-16,0-1 0 0,2-1 0 0,2 2 0 15,1 0 0-15,-2 0 128 16,3-1-128-16,-1 1 128 0,1 0-128 15,-1 2 0-15,0-3 0 0,-1 1 128 0,1 0-128 0,-3 0 0 0,-1 2 0 0,1-1 0 16,-2 1 0-16,0 0 0 0,-1-1-144 16,-1 1 144-1,-2 0-1024-15,0-1-80 0,0 0-32 0,-1 1-8976 0,0 0-1808 16</inkml:trace>
  <inkml:trace contextRef="#ctx0" brushRef="#br0" timeOffset="81894.57">12260 5022 16575 0,'0'0'1472'0,"0"0"-1168"16,0 0-304-16,-1-6 0 15,0 1 1200-15,-2 0 176 0,3 5 32 0,0 0 16 16,-6-3-320-16,1 2-64 0,5 1-16 0,-7 3 0 0,-1 1-192 0,0 2-64 15,-1-1 0-15,-1 3 0 0,-1 1-400 0,0 0-96 16,1 1-16-16,-1 1 0 0,1-1-48 0,0 1-16 16,1-3 0-16,2 1 0 0,-1 0 48 0,2 0 0 15,-1-2 0-15,2 2 0 0,0-2 112 0,3-2 32 16,1 1 0-16,1-6 0 0,0 0 16 0,1 5 16 16,-1-5 0-16,3 6 0 0,2-3-224 0,0 0-64 15,2 0 0-15,0-1 0 0,2 0-128 0,2 0 0 16,-1 0 144-16,2 1-144 0,-2-1 0 0,1 0 128 0,0 0-128 0,0 0 0 15,0 1 0-15,0 0 0 16,0 0 0-16,0 1 128 0,0-2-384 0,-2 1-80 0,1 0-16 0,0 1 0 16,-1-2-928-1,-1 1-176-15,2 0-32 0,-1 1-11696 0</inkml:trace>
  <inkml:trace contextRef="#ctx0" brushRef="#br0" timeOffset="82289.53">11904 5187 9215 0,'0'0'816'0,"0"0"-656"0,0 0-160 0,0 0 0 0,0 0 2000 0,0 0 368 16,0 0 80-16,0 0 16 0,0 0-1408 0,6-4-288 16,-1 2-48-16,3 0-16 0,1 0-496 0,2-1-208 31,0 1 176-31,3 0-6320 16,2-1-1248-16</inkml:trace>
  <inkml:trace contextRef="#ctx0" brushRef="#br0" timeOffset="82748.09">11774 5206 6447 0,'0'0'576'0,"0"0"-576"16,0 0 0-16,-5-1 0 0,5 1 2224 0,-5-2 336 16,1 0 64-16,4 2 0 0,0 0-1136 0,0 0-224 0,0 0-48 0,0 0-16 15,0 0-640-15,0 0-128 16,0 0-32-16,0 0 0 0,8-1-208 0,0 0-64 16,3 0 0-16,2-2 0 0,1 1 16 0,2 0 0 0,3 0 0 0,2-2 0 15,2 1 128-15,1-1 32 16,3-2 0-16,-1 1 0 0,0 0 256 0,3 1 48 15,-3 0 16-15,1-1 0 0,-1 2-320 0,1 0-64 16,-2-1-16-16,0 1 0 0,-1 1-224 0,-3 0 0 0,-1-1-144 0,-1 1 144 31,-4 2-2400-31,-2 0-384 0</inkml:trace>
  <inkml:trace contextRef="#ctx0" brushRef="#br0" timeOffset="83457.98">12226 5569 27359 0,'0'0'1216'0,"0"0"240"0,0 0-1168 0,0 0-288 0,0 0 0 0,0 0 0 16,7-1 560-16,2 1 48 15,2 0 16-15,2 0 0 0,2 0 384 0,5 0 80 16,3 0 0-16,1 0 16 0,4-1-368 0,1 1-80 0,0-1-16 0,1 0 0 16,-3 0-192-16,2-1-32 0,-4-1-16 0,2 1 0 0,-2 0-208 0,-1 0-64 15,-3 0 0-15,0-1 0 16,-1 1-128-16,-3 0 0 0,-2 0 144 0,-1 1-144 16,-1 0-304-16,-2 1-128 0,-3 0-16 0,-8 0-16 15,0 0-2096-15,0 0-432 0,0 0-80 0,0 0-9968 16</inkml:trace>
  <inkml:trace contextRef="#ctx0" brushRef="#br0" timeOffset="83678.95">12550 5588 17503 0,'0'0'1552'0,"0"0"-1232"16,0 0-320-16,0 0 0 0,0 0 1920 0,0 0 336 15,0 0 64-15,0 0 16 0,0 0-288 0,0 0-48 16,0 0-16-16,0 0 0 15,0 0-880-15,0 0-176 0,-1 8-32 0,-2 2-16 0,1 2-384 0,-1 3-80 16,0 3-16-16,-1 0 0 0,1 2-144 0,0 2-16 0,-1 2-16 0,0 0 0 16,0-2-224-16,0 0 0 0,1-2 128 0,0 1-128 15,1-1 0-15,0 0 0 0,2 0 0 0,-2-2 0 16,1 0-272-16,1-4-112 0,0 0 0 0,1-2-16 16,0-1-1392-16,2-1-256 0,-1-2-64 15,-1-1-12288-15</inkml:trace>
  <inkml:trace contextRef="#ctx0" brushRef="#br0" timeOffset="84041.64">12605 5907 16575 0,'0'0'736'0,"0"0"160"15,0 0-720-15,0 0-176 0,0-5 0 0,0 5 0 16,0 0 3280-16,0 0 624 0,0 0 128 15,0 0 32-15,0 0-1984 0,0 0-400 0,0 0-80 0,-1 7 0 16,-2 2-768-16,2 2-128 0,0 2-48 0,-1 3 0 16,1 1-304-16,-1 2-64 0,0 1-16 0,-1 1 0 15,1 0-272-15,2-1 0 0,0 2 0 0,0-1 0 16,0 0-496-16,0 0-208 0,1 1-32 0,1-2-10752 16,0-2-2144-16</inkml:trace>
  <inkml:trace contextRef="#ctx0" brushRef="#br0" timeOffset="90060.48">13400 1428 8687 0,'0'0'384'0,"0"0"80"0,0 0-464 0,0 0 0 16,0 0 0-16,0 0 0 0,0 0 352 0,0 0-32 15,0 0 0-15,0 0 0 0,0 0 112 0,0 0 16 16,-5 1 0-16,5-1 0 0,0 0-64 0,0 0 0 0,0 0 0 0,-5-1 0 16,1 0 96-16,4 1 16 15,-4-1 0-15,4 1 0 0,-3-3 80 0,3 3 32 0,0 0 0 0,0 0 0 16,-4-2-160-16,4 2-16 16,-5-2-16-16,5 2 0 0,-5-2 96 0,0 1 32 15,1-1 0-15,4 2 0 0,-4-2 80 0,4 2 16 0,0 0 0 0,-6-1 0 16,1-1 0-16,0 1 0 0,0 1 0 0,0 0 0 15,1-1-32-15,4 1 0 0,-6 0 0 0,6 0 0 16,0 0-96-16,0 0-32 0,0 0 0 0,0 0 0 0,0 0-192 0,0 0-32 16,0 0-16-16,0 0 0 0,0 0-112 0,0 0 0 15,0 0-128-15,0 0 192 0,0 0-32 0,0 0-16 16,0 0 0-16,0 0 0 0,0 0 32 0,0 0 0 16,8 2 0-16,-1-1 0 0,-7-1-32 0,7 2 0 15,2 0 0-15,0-1 0 0,1 0-16 0,1 0 0 16,0-1 0-16,1 0 0 15,0 1 0-15,1-2 0 0,1 0 0 0,0 0 0 0,2-2-128 0,3 1 160 16,2 0-160-16,1 0 160 0,0-1-160 0,2 0 0 16,1 0 144-16,4 1-144 0,2 0 0 0,2-1 128 15,3 0-128-15,2 0 0 0,-1 0 0 0,-1-1 0 16,-1 0 0-16,1 1 0 0,-2-1 0 0,-1 2 0 16,0 0 0-16,-1 0 0 0,-2-1 0 0,0 2 128 15,1 0-128-15,0 1 0 0,-2-1 0 0,0 0 0 16,-1 0 0-16,-2 0 0 0,-2-1 0 0,-2 1 0 15,-1-2 0-15,-1 2 128 0,-3-1-128 0,2 0 0 0,-1 0 0 16,-3 1 0-16,-2-2 0 0,-1 2 0 16,-1 0 0-16,-1 0 128 0,-1 0-128 0,-1 0 0 0,-8 1 128 0,5-1-128 15,-5 1 0-15,0 0 0 0,0 0 0 0,0 0 0 32,0 0-480-32,0 0-16 0,0 0 0 0,0 0 0 15,0 0-544-15,0 0-112 0,0 0-32 0,0 0-7520 0,0 0-1488 0</inkml:trace>
  <inkml:trace contextRef="#ctx0" brushRef="#br0" timeOffset="90470.27">14409 1244 17151 0,'0'0'768'0,"0"0"144"0,-5-5-720 0,2-1-192 16,0 1 0-16,3 5 0 0,-5-7 1360 0,3 2 240 15,2 5 64-15,0 0 0 0,-3-5-192 0,3 5-48 16,0 0 0-16,0 0 0 0,0 0-544 0,0 0-112 0,0 0-32 0,0 0 0 16,0 0-400-16,0 0-80 15,0 0 0-15,0 0-16 0,2 8-112 0,1-2 0 0,2 1-128 0,0 0 192 16,3-1-64-16,-1 1 0 16,0-2-128-16,2 1 192 0,0-1-48 0,1 1-16 0,0-2 0 0,2 1 0 15,-1-1-128-15,1-1 192 0,-1 1-192 0,1-2 192 16,-1-1-192-16,0 1 160 15,-1 0-160-15,-1-1 160 0,-2 1-160 0,0-1 0 0,-7-1 144 0,7 0-144 16,-7 0 0-16,0 0 128 0,0 0-128 0,0 0 0 16,0 0 128-16,0 0-128 0,0 0 160 0,0 0-160 0,0 0 144 15,0 0-144-15,-6 1 128 0,2 1-128 0,-4 0 320 0,0 1 0 16,-2 3-16-16,0 1 0 0,-1 1-32 0,0 2 0 16,2 0 0-16,-4 1 0 0,4 0-272 15,0 1 128-15,-2 1-128 0,2 1 0 0,1-1 0 0,1 0 0 16,-1-1 0-16,1 0-192 15,2-1-640 1,0 0-112-16,2-1-16 0,0-1-9248 0,-1-1-1840 0</inkml:trace>
  <inkml:trace contextRef="#ctx0" brushRef="#br0" timeOffset="91072.44">13802 1311 20271 0,'-13'-6'896'0,"10"3"192"0,3 3-880 0,0 0-208 15,-4-3 0-15,4 3 0 0,0 0 688 0,0 0 80 16,0 0 32-16,0 0 0 15,0 0 144-15,0 0 16 0,0 0 16 0,7 0 0 0,1 0-480 0,1 1-112 16,-1 0 0-16,2 0-16 0,-1 1-48 0,4-1-16 16,0 0 0-16,0-1 0 0,-1-2-112 0,1 2-32 15,0 0 0-15,1-2 0 0,-1 1-160 0,-1 0 192 16,1 0-192-16,0 0 192 0,-1 0-192 0,-1 0 0 16,-1 0 144-16,-1 0-144 0,-1-2 0 0,-8 3 128 15,6-1-128-15,-6 1 0 0,0 0 128 0,0 0-128 0,6-1 160 0,-6 1-160 16,0 0 176-16,0 0-176 15,0 0 192-15,0 0-192 0,0 0 496 0,0 0-16 16,0 0 0-16,0 7 0 0,-2 1 96 0,-2 0 0 0,0 3 16 16,-3 1 0-16,-1 3-32 0,-1 0-16 0,-1 3 0 15,-1 0 0-15,0 2-224 0,-1 0-64 0,1 1 0 0,0-1 0 16,1-2-128-16,0-1-128 16,1-2 144-16,0 0-144 0,1-2 0 0,0-1-128 0,1-2-16 0,2-1 0 15,0-2-2480-15,2 0-480 0</inkml:trace>
  <inkml:trace contextRef="#ctx0" brushRef="#br0" timeOffset="91932.8">14004 450 20031 0,'0'0'896'0,"0"0"176"0,0 0-864 0,0 0-208 16,0 0 0-16,7-4 0 0,-2 1 384 0,2 0 48 15,0 0 0-15,4-1 0 0,-1 2 464 0,3 0 112 16,2 0 16-16,1 1 0 0,3 0-128 0,1 1-32 15,1 0 0-15,2-1 0 0,2-1-208 0,-2 1-32 0,-1 1-16 0,0-1 0 16,-1-1-272-16,-1 0-48 0,0 0-16 0,-3-1 0 16,-1 0-144-16,-1 1-128 15,-1 1 192-15,1 0-192 0,-4 0 128 0,0 0-128 0,-3 1 0 0,0 0 0 16,-1 0-128-16,-7 0-144 16,0 0-32-16,0 0 0 15,0 0-784-15,0 0-144 0,0 0-48 0</inkml:trace>
  <inkml:trace contextRef="#ctx0" brushRef="#br0" timeOffset="92137.87">14279 408 7359 0,'-6'-1'656'0,"0"1"-528"15,-2 0-128-15,2 0 0 0,-2-2 2928 0,0 1 544 0,2 1 112 0,-1 1 32 16,0-1-1456-16,2 2-304 0,0 1-48 0,1 2-16 16,0 0-576-16,0 2-128 0,2 2-32 0,0 2 0 15,0 0-272-15,1 3-48 0,1 1-16 0,0 0 0 16,1 1-160-16,-1 2-48 0,0 0 0 0,0 1 0 15,0 0-288-15,0 0-64 0,0-2-16 0,0 4 0 16,0 0-144-16,0-2 0 0,-1-3 144 0,0 0-144 0,-1-2 0 0,0-1 0 16,0-2 0-16,0 0 0 15,-1-1-800-15,-1-1-80 0,0-2-16 0</inkml:trace>
  <inkml:trace contextRef="#ctx0" brushRef="#br0" timeOffset="92719.67">14423 805 22911 0,'0'0'1024'0,"0"0"192"0,0 0-960 0,0 0-256 0,0 0 0 0,0 0 0 16,-1-6 1200-16,1 0 192 0,0 1 32 0,1-1 16 15,3 1-416-15,1-1-64 0,-1 1-32 0,2 0 0 0,1 2-480 0,1 0-112 16,-1 0-16-16,0 1 0 15,2 0-112-15,0 1-16 0,0 1-16 0,-1 1 0 0,-2-1-16 0,1 3 0 16,-2 2 0-16,0 0 0 0,-2 2-32 0,-1-1 0 16,0 2 0-16,-2 1 0 0,-2 1-128 0,0 1 128 15,-2 1-128-15,-2 0 128 0,-1 0-128 0,1 0 160 16,-2 0-160-16,0 0 160 0,1-1-160 0,0 0 0 16,1-2 144-16,0-1-144 0,1-1 0 0,0-1 144 15,3 0-144-15,0-2 0 0,2-4 384 0,0 0-16 16,0 0-16-16,0 0 0 0,0 0-160 0,6 3-16 15,1 0-16-15,2-3 0 0,0-2-160 0,2 0 0 0,2-1 0 16,2 0 128-16,2-2-128 0,1 1 0 0,1-2 0 0,2 2 0 16,0 0 0-16,2-1 0 0,-2 1 0 15,-1 0 0-15,-2 1 0 0,-1 1 0 0,-2 1 0 0,1 0 0 16,-4-1 0-16,-2 0 0 0,-2 2 0 16,-1 0 0-16,-7 0-144 0,0 0 144 0,0 0-192 0,0 0 192 31,0 0-448-31,0 0 32 0,0 0 0 0,0 0 0 0,-2 6-416 0,2-6-96 0,-5 7-16 0,2-2 0 15,0-1-528-15,3-4-128 0,0 0 0 0</inkml:trace>
  <inkml:trace contextRef="#ctx0" brushRef="#br0" timeOffset="131088.46">13187 3570 11807 0,'0'0'512'0,"0"0"128"0,0 0-512 0,0 0-128 0,0 0 0 0,0 0 0 16,0 0 832-16,0 0 160 0,0 0 32 0,-4 4 0 16,1-1-192-16,3-3-48 0,-5 6 0 0,1-1 0 15,2 2-288-15,0-1-64 0,1 1-16 0,0 0 0 16,-2-2 64-16,2 3 16 0,1-2 0 0,1 2 0 16,-1 0 0-16,2 0 0 0,0-2 0 0,0 0 0 15,-2-6-64-15,0 0-16 0,3 5 0 0,-3-5 0 0,6 5-80 0,-1-2-16 16,-5-3 0-16,7 1 0 0,-1-2 96 0,1-1 16 15,0-2 0-15,0 0 0 16,-1-3-144-16,-1 1-32 0,1-2 0 0,-1 0 0 0,0 1-64 0,-1-2-32 16,-2-1 0-16,1 1 0 0,-2 0 0 0,0 2 0 15,-1 0 0-15,0 0 0 16,-4 1 240-16,1 0 48 0,-1 2 16 0,-2 1 0 0,1 2 32 0,-2-1 0 16,1 2 0-16,-2 2 0 0,0 1-208 0,0 1-32 0,0 2-16 0,-1-1 0 15,1 2-112-15,0 1 0 0,1 1-128 0,1 1 192 16,0 1-192-16,0 1 0 0,2 2 0 15,0-1-160-15,1-1 160 0,2 0 0 0,0 0 0 16,1 0-128-16,1-1 128 0,1 0 0 0,0-1 0 0,2-1 0 16,0-1 0-16,2-2 0 0,0-1 0 0,0-1 0 15,0-1 0-15,2 0 0 0,0-2 128 0,1-1-128 16,-1-3 0-16,2 0 0 0,0-1 0 0,1-2 128 16,-1-1-128-16,0-2 0 0,-1-2 128 0,0 0-128 0,-2-1 128 0,0-2-128 31,-1-1 160-31,-2 0-160 0,-1 0 160 0,-1 1-160 0,-1 1 160 0,-2 0-160 0,-1 1 144 0,-1 2-144 15,-1-1 128-15,0 1-128 0,-3 1 256 0,1 1-48 16,-1 2 0-16,0 1 0 0,-2 2 80 16,0 2 16-16,0 0 0 0,0 2 0 0,-2 0-304 0,1 2 0 15,1 3 0-15,-1 0 0 0,0 1 0 0,1 2 0 0,1 1 0 16,-2 1 0-16,3 1 0 0,0 1 0 16,2 1 0-16,0 1 0 0,1-1 0 0,2 1 0 15,0 1-208-15,2-1 80 16,-1-1 128-16,1 0 0 0,3-2 0 0,0-1-128 0,1 0 128 0,2-1 0 15,-1-2 0-15,2 0 0 0,1-1 0 0,0-2 0 16,1 0 0-16,0-2 0 0,0-2 0 0,1-1 0 16,0-2 160-16,1-2-160 0,0 1 176 0,-2-2-176 15,1-3 192-15,0-1-192 0,-1-1 208 0,1-1-64 0,-1-2-16 0,-2-1 0 16,-2-2 0-16,-1 0 0 16,0-2 0-16,-2 1 0 0,-3 0-128 0,-2 1 0 15,-1 0 0-15,0 2 0 0,-3 0 0 0,0 2 160 0,0 2-160 0,-2 1 160 0,0 1 16 16,-1 3 0-16,0 1 0 0,0 2 0 0,1 0-48 15,-1 3-128-15,-1 2 192 0,1 3-64 0,1-1-128 0,0 2 0 16,1 2 0-16,2 1 0 0,0 2-176 0,2 0 176 16,1 0-128-16,0 2 128 0,2 2 0 0,1-1-160 31,1 0 160-31,2 0 0 0,-1-1 0 0,1-1-128 16,0-1 128-16,2-2 0 0,0-1 0 15,2-2 0-15,0-2 0 0,-1 0 0 0,2-2 0 0,0-1 0 16,-1-2 0-16,2-1 0 15,0-2 0-15,0-2 0 0,-1-2 0 0,1-2 144 0,-1-2-144 0,0 0 192 16,-2-2-192-16,0-2 192 0,-2-1-192 0,-1-2 128 16,0 4-128-16,-2-2 128 0,-2 2-128 0,-2 1 128 15,0 1-128-15,0 1 128 0,-2 2 0 0,1 1-128 16,0 3 192-16,-2 2-64 0,0 1 16 0,-1 4 0 16,0 0 0-16,1 2 0 0,-1 3-144 0,1 2 0 15,-1 0-160-15,1 1 160 0,1 1-144 0,1 1 144 0,-2 1-128 0,3-1 128 31,1-1-480-31,0-1-16 0,2-4 0 0,0-6 0 16,0 0-1696-16,7 3-352 0,-1-1-64 0</inkml:trace>
  <inkml:trace contextRef="#ctx0" brushRef="#br0" timeOffset="132047.09">13232 3362 3679 0,'0'0'320'0,"0"0"-320"0,0 0 0 0,0 0 0 15,0 0 2592-15,0 0 448 16,0 0 96-16,0 0 0 0,0 0-1648 0,0 0-336 0,2-6-64 0,-1 1 0 15,0-1-384-15,0 1-64 16,-1-1 0-16,-1 1-16 0,0 0 16 0,-1 0 0 16,0-1 0-16,-2 1 0 0,1-2-48 0,0 2 0 0,-2-1 0 0,1 1 0 15,-2-2-96-15,1 2-32 0,-3-1 0 0,2 2 0 16,-1-1-16-16,-1 2-16 0,1-1 0 0,-1 1 0 0,0 2-80 16,1 0-16-16,-2 0 0 0,1 1 0 15,1 1-64-15,-1 0-16 0,-2 1 0 0,1 2 0 0,1 0 768 16,-1 2 160-16,0-1 32 0,0 2 0 15,0 0-1728 1,0 3-320-16,0-1-80 0,1 1-16 0,-1 0 736 0,2 1 192 0,-1 1 0 0,1 1 0 0,-2 0 0 0,1 3-128 16,1-1 128-16,-2 2 0 0,1-1 0 0,0 2 0 15,2-1 0-15,-1 1 0 0,1 1 0 0,-1-1 0 16,0 0 0-16,2 1 0 0,0-3 0 0,2 2 0 16,0-1 0-16,1 1-128 0,-1-1 128 0,2 0 0 15,1 1 0-15,0-1 0 0,1 1 0 16,2-2 0-16,0 1 0 0,2-1 128 0,0 0-128 0,0-2 144 0,2-1-144 0,2 1 160 15,0-1 32-15,0 0 0 16,2-1 0-16,2-1 0 0,-1-1-16 0,0 0 0 0,0-4 0 0,1 1 0 16,2-3 48-16,1 1 16 0,0-2 0 0,1-1 0 15,-3-1-80-15,3-1-16 0,0-1 0 16,1-1 0-16,-1-1-144 0,2 0 192 16,0-2-192-16,0 1 192 0,0-1-192 0,1 1 0 0,0-2 0 0,0 1 0 15,-2-1 128-15,0 0-128 16,-1-1 128-16,-1 1-128 0,-2-1 0 0,0 0 0 0,-2 1 128 15,0-1-128-15,-2 1 144 0,-2-1 0 0,1 2 0 0,-1-2 0 16,-1 0 80-16,-1 0 16 0,0-2 0 0,0 0 0 0,1-1 32 0,-3-1 16 16,1-1 0-16,-1-1 0 0,-1-1-32 15,1-2-16-15,-2 1 0 0,0-2 0 16,-1 0-112-16,0-1 0 0,-1 0-128 0,-1 1 192 0,0-1-16 0,-2 1-16 16,-2 0 0-16,1 1 0 0,-3-2 64 15,1 0 16-15,0 1 0 0,-3 0 0 0,1 3 80 0,-2 1 32 16,-2 1 0-16,0 0 0 0,-2 1-64 0,1 1-16 0,-1-1 0 15,0 2 0-15,0 1-112 0,1 2-32 16,0-1 0-16,0 2 0 0,0-1-128 0,0 1 0 16,2 0 0-16,2 2 128 0,-1 0-128 0,1-1 0 0,-1 2 0 15,1 1 0-15,1 0 0 0,1 2 0 16,-1 1-176-16,0 1 176 0,1 1-384 0,-1 0 16 0,0 2 0 0,1-1 0 31,-1 4-2256-31,1 1-448 0</inkml:trace>
  <inkml:trace contextRef="#ctx0" brushRef="#br0" timeOffset="135193.23">12950 2708 9439 0,'0'0'416'0,"0"0"96"0,0 0-512 0,0 0 0 16,0 0 0-16,0 0 0 0,0 0 496 0,0 0 0 15,0 0 0-15,0 0 0 0,0 0-48 0,0 0 0 16,0 0 0-16,0 0 0 0,0 0-80 0,0 0-32 16,0 0 0-16,0 0 0 0,0 0-16 0,0 0-16 15,0 0 0-15,0 0 0 0,0 0 128 0,0 0 16 16,-6-1 16-16,0 0 0 0,6 1-32 0,-5-1-16 15,5 1 0-15,-5 0 0 0,0-1-80 0,0 0-16 0,5 1 0 0,0 0 0 16,-5-1-48-16,5 1-16 16,0 0 0-16,-5-3 0 0,1 1 96 0,4 2 16 0,0 0 0 0,0 0 0 15,0 0 16-15,0 0 16 0,0 0 0 0,0 0 0 16,0 0-32-16,0 0-16 0,0 0 0 0,0 0 0 16,0 0-112-16,0 0-32 0,0 0 0 0,0 0 0 15,0 0-80-15,0 0 0 0,0 0-128 0,0 0 192 0,0 0 0 0,0 0-16 16,0 0 0-16,0 0 0 0,0 0-48 0,0 0 0 15,0 0 0-15,0 0 0 0,0 0-128 0,0 0 160 16,1 7-160-16,1-1 160 0,0 1 16 0,2 0 0 16,-2-1 0-16,2 2 0 0,1 1 0 0,0 1 0 15,1 0 0-15,0 1 0 16,2 0-176-16,1 0 0 0,0 0 144 0,-1 0-144 0,2 0 128 0,1 0-128 16,0-2 160-16,3 1-160 0,-3 0 304 0,2-1-48 15,1 0 0-15,-1 0 0 0,-2-2-96 0,0 1-32 0,0 0 0 0,0-1 0 16,-2-1-128-16,0-1 128 0,-1 0-128 15,-1 0 128-15,-2 1-128 0,-1-1 0 16,-4-5 144-16,4 7-144 0,0-2 0 0,-2 1 144 0,-1-1-144 0,-1-5 0 16,1 6 160-16,-1-6-160 0,0 0 128 0,0 5-128 15,0-5 0-15,0 0 0 0,-1 7 0 0,1-7 0 16,-2 6-288 0,2-6-144-16,0 0-16 0,0 0-16 0,0 0-816 15,0 0-144-15,-5 2-48 0,5-2-10032 0</inkml:trace>
  <inkml:trace contextRef="#ctx0" brushRef="#br0" timeOffset="135617.84">12900 2751 8287 0,'0'0'368'0,"0"0"80"0,-4-4-448 0,4 4 0 16,0 0 0-16,0 0 0 0,-2-5 2224 0,2 5 352 0,0 0 80 0,0 0 16 16,0 0-1296-16,0 0-256 0,0 0-48 0,0 0-16 15,8 0-416-15,-2 3-64 0,1 0-32 0,1 1 0 16,-1 3 32-16,2 1 0 0,1 0 0 0,1 2 0 15,0 0-176-15,2 1-16 0,-2 0-16 0,1 0 0 16,2-1-48-16,-2 0 0 0,2 0 0 0,0 0 0 31,-1-1-144-31,2-1-48 0,-1 0 0 0,-2 0 0 0,1-2-128 0,-1 1 160 0,-1-2-160 0,0 1 160 0,-1-3-32 0,-2 1-128 16,-1-1 192-16,-2 0-64 0,-5-3-128 0,0 0 0 16,0 0 0-16,0 0 128 0,0 0-128 0,0 0 0 15,0 0-160-15,0 0 160 16,0 0-448-16,0 0 0 0,-2 6 0 0,2-6 0 31,-4 4-496-31,-1-1-80 0,0 1-32 0,0-2-10144 16</inkml:trace>
  <inkml:trace contextRef="#ctx0" brushRef="#br0" timeOffset="136174.06">13121 2646 13823 0,'0'0'1216'0,"0"0"-960"0,0 0-256 0,0 0 0 16,0 0 896-16,0 0 128 0,0 0 16 0,0 0 16 0,-3-5-32 0,3 5-16 15,0 0 0-15,0 0 0 0,-5 6-368 0,2 0-64 16,0 2 0-16,1 2-16 0,-1 2-112 0,0 2-32 15,-1 3 0-15,0 0 0 0,-2 3-32 0,0 1 0 16,-1 1 0-16,1 0 0 0,-1 0-64 0,0-1-32 16,2 0 0-16,-3 0 0 0,1 0-144 0,0-2-16 15,0-1-128-15,2 1 192 0,-1-3-192 0,1 0 128 16,-1-3-128-16,2-2 0 0,0-1 144 0,0-1-144 0,-1-2 128 0,3 0-128 16,2-7 176-16,0 0-48 15,0 0-128-15,0 0 192 0,0 0-32 0,0 0-16 16,0 0 0-16,-2-7 0 0,2 0-144 0,2-2 0 15,0-2 0-15,1 0 0 0,1-5 0 0,1 1 0 0,0-3 0 0,1 1-176 16,-1-2 176-16,3 0 0 0,-1 0 0 0,0-2-128 16,0 0 128-16,0 0 0 15,-1 1 0-15,0 1 0 0,-1 2 0 0,0 2 0 0,-1 2 0 0,0 2 0 16,0 1 0-16,-1 3 0 0,-1 0 128 0,0 2-128 0,-2 5 288 0,0 0-16 16,0 0 0-16,0 0 0 0,0 0 0 0,0 0 0 15,0 0 0-15,-1 7 0 0,0 3-32 0,-3 3-16 16,-1 3 0-16,1 1 0 0,0 3-32 0,-1 1-16 15,0 0 0-15,-1 0 0 0,1-1-176 0,-1 1 0 16,0 1 144-16,0 0-144 0,1-3 0 0,-1 0 128 16,1 1-128-16,-1-3 0 0,1 0 0 0,-1-3 128 15,1-1-128-15,1-2 0 0,0-1 0 0,-1 0 0 16,2-2-192-16,0-1 64 16,3-7-800-16,-3 4-160 0,3-4-16 0,0 0-12080 0</inkml:trace>
  <inkml:trace contextRef="#ctx0" brushRef="#br0" timeOffset="137295.79">13164 2599 6447 0,'0'0'272'0,"0"0"80"0,0 0-352 0,-2-4 0 15,2 4 0-15,-1-4 0 0,1 4 1408 0,-1-6 192 16,-1 1 64-16,1-1 0 0,0 2-656 0,0-1-128 15,0 0-32-15,0-1 0 0,-2 1-256 16,2-1-48-16,-2 1-16 0,1 0 0 0,0 2-80 0,-2-1-32 16,1-1 0-16,0 1 0 15,-1 1 48-15,0-1 16 0,0 0 0 0,-1 1 0 0,1 0-32 0,4 3-16 16,0 0 0-16,-7-2 0 0,1 0-80 0,-2 1-16 16,0 0 0-16,2 1 0 0,-1 0-16 0,0 1 0 15,0 0 0-15,-1 1 0 0,0 0 0 0,1 2-16 16,0-1 0-16,-1 1 0 0,1 2-16 0,-1 2 0 15,0-2 0-15,0 1 0 0,1-1-288 0,-2 1 128 16,0 0-128-16,1 0 0 0,-1 1 192 0,0 1-192 0,1 0 192 0,-1-1-192 16,2 2 192-16,0 0-64 0,0-1 0 0,1 2-128 15,-2-1 144-15,0 1-144 0,0-1 0 0,-1 1 144 16,1 0-16-16,0 1-128 0,1 0 192 0,0 0-64 16,0 1-128-16,2-1 0 0,-2 0 0 0,3 2 128 15,0-1 0-15,0 0 0 0,1 0 0 16,1 0 0-16,0 1-128 0,0-1 128 0,2-1-128 0,0 0 128 15,0-2 64-15,0 2 0 0,3 1 0 0,0 2 0 0,0-2 112 0,2 0 16 16,0 1 16-16,2-1 0 0,2 0 0 0,-2-1 0 16,2 0 0-1,2 0 0-15,-1 0-80 0,1 0-32 0,0-1 0 0,0-1 0 0,0 0-32 0,0-1 0 16,0-2 0-16,0 0 0 0,0 0-192 0,0 0 0 16,-1-1 0-16,1-2 0 15,-2 1 0-15,-1-2 176 0,2 0-176 0,0-1 160 0,-1-1-32 0,1 1-128 0,0-2 192 16,0 0-64-16,0-2-128 0,0 1 128 15,-2-1-128-15,2 0 128 0,0-1-128 0,0-1 128 16,1 1-128-16,0 0 128 0,-1-3-128 0,0 2 0 16,0-2 144-16,0 2-144 0,0 0 0 0,-1-2 0 0,1 1 0 0,1-1 128 15,-2 1-128-15,0-2 0 16,0 0 0-16,0 1 128 0,0-1-128 0,1-1 144 0,0 1-144 0,0-1 160 16,0-1-160-16,0 0 0 0,-2-2 0 0,-1 2 0 15,1-2 0-15,0 1 0 0,-2 0 0 0,1-1 0 16,-2 0 0-16,1 0 128 0,-2 0-128 0,1 1 0 15,-1 0 128-15,-1 0-128 0,0 0 0 0,-1 1 128 16,-1-1-128-16,-1 1 0 0,0 0 144 0,0 0-144 16,-1-1 192-16,0 0-48 15,0 0 0-15,-2 0 0 0,0-1-144 0,0 3 192 0,0-2-192 0,-1 1 192 16,0 0-192-16,-1 0 0 0,1 0 144 0,0 1-144 0,-1-1 0 0,1-1 0 31,-1 0 0-31,0 1 0 0,-1 0 0 0,1 0 0 16,-1-1 0-16,0 1 128 0,0 0-128 0,0 1 0 15,-2 0 0-15,-1 0 128 0,2 0-128 0,-1 2 0 16,1-3 0-16,0 2 0 0,-1 2 0 0,1-1 144 16,1 2-144-16,-1-1 0 0,-1 1 128 0,1 0-128 15,0-1 0-15,0 2 0 0,0 0 0 0,-1 0 0 16,0 1 0-16,1 0 0 0,-2 0 0 0,0 1 0 16,0-2 0-16,2 3 0 0,-1 0 128 0,0 0-128 15,-1 0 0-15,1 2 0 0,-2-1 0 0,0 0 0 16,0 0 0-16,0 1 0 0,0 1 0 0,1 1 0 15,0-1 128-15,1 0-128 0,-1 2 0 0,0-1 0 0,1-1 0 16,-2 2 0-16,-1-1 208 0,0 2-64 0,0 0-16 16,0 1 0-16,0-1-128 0,0 2-144 15,0 1 144-15,2 1-208 0,-2 1 208 0,0 1 0 0,0 1 0 0,0 0 0 32,0 1-528-32,1 1-64 0,0 4-16 0,1 0-15552 0</inkml:trace>
  <inkml:trace contextRef="#ctx0" brushRef="#br0" timeOffset="143123.93">13805 3521 2751 0,'0'0'128'0,"0"0"16"0,0 0-144 0,0 0 0 16,0 0 0-16,0 0 0 0,0 0 2176 0,0 0 416 16,0 0 80-16,2-4 16 0,-2 4-1328 0,2-6-256 15,-2 6-48-15,0-5-16 0,0-1-80 0,0 6 0 16,0 0-16-16,0-5 0 0,0 5-16 0,0-6 0 0,0 6 0 0,0 0 0 16,0 0-160-16,0 0-16 15,0 0-16-15,0 0 0 0,0 0-256 0,0 0-48 16,0 0-16-16,0 0 0 0,0 0-176 0,-3 6-48 0,1 0 0 15,1 3 0-15,0 1 16 0,-1 1 0 0,1 1 0 0,1 1 0 16,-1 1 32-16,1 0 0 0,0-1 0 0,1 4 0 16,2-1-48-16,0 2 0 0,1-2 0 0,0 1 0 15,1-1-192-15,-1 0 176 0,0-2-176 0,0 0 160 16,1-1-160-16,-1-1 0 0,-1-1 0 0,1-1 128 0,-3-1-128 0,2 0 0 16,0 0 144-16,-1-3-144 0,1 0 128 0,-3-6-128 15,1 6 160-15,-1-6-160 0,0 0 160 0,0 0-160 16,0 0 160-16,0 0-160 0,0 6 144 0,0-6-144 15,0 0 128-15,0 0-128 0,0 0-160 0,0 0-112 16,0 0-32-16,0 0 0 16,0 0-2144-16,0 0-432 0</inkml:trace>
  <inkml:trace contextRef="#ctx0" brushRef="#br0" timeOffset="143454.62">13820 3524 13823 0,'0'0'1216'0,"-4"-1"-960"0,-1-1-256 16,5 2 0-16,-4-3 896 0,4 3 128 0,0 0 16 0,0 0 16 15,-2-5-480-15,2 5-112 16,0-4-16-16,0 4 0 0,4-4-48 0,0-1-16 0,1 0 0 0,2 0 0 0,0 1 400 0,1 0 80 15,-1-2 16-15,0 1 0 16,2-2 272-16,0-1 48 16,0 1 16-16,0-2 0 0,-1 0-256 0,2-1-32 0,0 2-16 0,0 1 0 0,-1 0-272 0,2 2-48 15,0-1-16-15,0 3 0 0,-1-1-352 0,0 1-80 16,-2 1-16-16,1 2 0 0,-1 0-128 0,-1 1 0 16,-1 1 0-16,0 3 0 15,-6-5-512-15,5 7-16 0,0 2-16 16,-2 1 0-16,-1 0-1984 0,-2 1-400 0,-1 1-80 0</inkml:trace>
  <inkml:trace contextRef="#ctx0" brushRef="#br0" timeOffset="143644.32">13789 3692 18431 0,'0'0'816'0,"-5"0"160"0,-1 0-784 0,6 0-192 15,0 0 0-15,0 0 0 0,0 0 1792 0,0 0 320 0,0 0 64 0,0 0 16 16,7-1-1024-16,2-1-208 0,3 1-32 0,2 0-16 15,3-1-448-15,0 0-80 0,1-1-32 0,2 0 0 16,-2-1-176-16,2 1-48 0,0-1 0 0,0 0 0 31,-3-2-592-31,0 2-128 0,-1 1-32 0,0-1-12688 0</inkml:trace>
  <inkml:trace contextRef="#ctx0" brushRef="#br0" timeOffset="144037.99">14103 3863 12895 0,'0'0'576'0,"0"0"112"0,0 0-560 0,0 0-128 0,0 0 0 0,-1-5 0 16,1 5 2736-16,0 0 512 16,-2-5 96-16,2 5 32 0,0 0-1376 0,0 0-272 0,0 0-48 0,0 0-16 15,0 0-864-15,0 0-176 0,0 0-48 0,1 8 0 16,-1 0-224-16,0 1-48 0,0 0-16 0,0 2 0 15,0 0-32-15,0 2 0 0,0 0 0 0,0 1 0 16,0 0-96-16,0 1-32 0,-1-1 0 0,1-1 0 16,-3 0-128-16,2-1 0 0,0 1 144 0,0-2-144 0,0 0 0 15,0-2 0 1,-1 1 0-16,1 0 128 0,1-1-528 0,0-1-112 0,0-8 0 0,1 6-9776 16,-1-6-1936-16</inkml:trace>
  <inkml:trace contextRef="#ctx0" brushRef="#br0" timeOffset="144525.41">14091 3935 12895 0,'-5'-4'1152'0,"2"0"-928"0,0 0-224 16,1-2 0-16,-2 1 3312 0,3-1 608 15,1 1 128-15,2-1 32 0,2 1-2368 0,0-1-480 0,3 1-80 0,2-1-32 16,2 1-560-16,1-1-112 15,1 2-32-15,1 0 0 16,2 1-144-16,-1 1-16 0,0 1-16 0,1 0 0 16,-3 1-112-16,-1 0-128 0,0 1 176 0,-2 1-176 15,-3 1 128-15,-2 3-128 0,1 0 0 0,-3 3 0 16,-1 1 0-16,-3 1 0 0,-1 0 0 0,-3 1 0 16,0 1 0-16,-3 1 0 0,-1-1-192 0,1 1 192 0,-3-1 0 0,2-1 0 15,0-3-128-15,1 0 128 0,0-1 0 0,1-2 0 16,1 0 0-16,2-1 0 0,4-5 0 0,0 0 0 15,0 0 0-15,0 0 0 0,0 0 128 0,0 0-128 16,0 0 0-16,6 5 0 0,-1-2 128 0,3-1-128 16,-1-1 0-16,3 0 0 0,0-1 0 0,1 2 0 15,1-2 128-15,-1 2-128 0,-1-1 128 0,0 1-128 16,-1 0 192-16,-1 2-192 0,-2-1 176 0,0 1-176 16,-1 2 160-16,1 0-160 0,-4 1 192 0,0 1-48 15,-1-1-16-15,-1 1 0 0,-1 0 0 0,-2-1-128 16,-2 1 192-16,0 0-64 0,-2 0 48 0,1-2 0 15,-2 1 0-15,-1-1 0 0,0 0 96 0,0-2 32 0,-2 2 0 16,1-2 0-16,-2-1-128 0,1 1-32 16,-2-2 0-16,2 0 0 0,0-1-144 0,2 0 0 0,-4-1 0 0,4-1 128 31,0-1-512-31,1-1-128 0,1 1 0 0,2-1-16 16,1 1-1584-16,0 0-320 0,4 2-64 0</inkml:trace>
  <inkml:trace contextRef="#ctx0" brushRef="#br0" timeOffset="144871.73">14565 3937 11967 0,'0'0'1072'0,"0"-4"-864"15,-2-2-208-15,0 1 0 0,0-1 2160 0,0 1 384 0,0-1 80 0,0 2 0 0,-1-1-816 0,-1 2-160 16,4 3-48-16,-4-3 0 0,-1-1-576 0,5 4-128 15,-5-1-32-15,-1 2 0 0,0 2-320 0,0 0-64 16,0 1-16-16,-1 3 0 0,1 1-80 0,0 1 0 16,1 1-16-16,-1 2 0 0,-1 2-96 0,2-1-16 15,1 1 0-15,-1-1 0 0,2 1-96 0,1-1-32 16,1-1 0-16,1-1 0 0,1 0 32 0,2 0 0 16,1-1 0-16,2 0 0 0,-2-2 48 0,3-1 16 0,1-1 0 0,0-2 0 15,2-1-32-15,2-1 0 0,2-3 0 0,0-1 0 16,0-1-64-16,3-2-128 15,-3 0 176-15,4-1-176 0,-1 0 0 0,2-1 0 0,-3 1-160 0,1-1 160 32,-2 0-704-32,0 2 0 0,-1 1-16 0,-2-1-9744 0,-1 0-1952 0</inkml:trace>
  <inkml:trace contextRef="#ctx0" brushRef="#br0" timeOffset="146966.2">14462 4538 15663 0,'0'0'688'0,"0"0"144"0,-3-5-656 0,3 5-176 15,0 0 0-15,0 0 0 0,-3-3 2144 0,-1 1 400 16,4 2 80-16,0 0 0 0,-6 1-1136 0,1 2-224 0,0 1-48 0,1 3-16 16,-1 2-528-16,1 2-96 15,0 1-32-15,-1 1 0 0,2 1-208 0,1 2-32 0,-2-2-16 0,3 0 0 16,1 1-128-16,1-1-32 16,2-1 0-16,-3 0 0 0,2 0-128 0,1-1 160 15,0 0-160-15,3-2 160 0,1-2 0 0,-1 1 0 0,1-3 0 16,2-2 0-16,-1-1 48 0,2 0 16 0,1-4 0 0,0-2 0 15,1-1 0-15,0-2 0 16,1-3 0-16,-2-1 0 0,-2-2 16 0,1-2 0 0,-1-1 0 16,-1-3 0-16,-3-1 96 0,0-2 32 0,-3 0 0 0,-2 0 0 0,-2 0-48 0,-2 2-16 15,0 3 0-15,0 3 0 0,-4 0 64 0,0 4 16 16,-1 1 0-16,0 2 0 0,-1 1-224 0,1 2-32 16,-1 1-128-16,1 2 192 15,0 0-192-15,3 2-160 0,6-2 32 0,-5 5 0 16,1 1-640-16,2 0-112 0,-2 2-16 0,2 1-16 15,1-1-2480-15,1 2-512 0</inkml:trace>
  <inkml:trace contextRef="#ctx0" brushRef="#br0" timeOffset="147503.46">14699 4527 25503 0,'0'0'1136'0,"0"0"224"0,0 0-1088 0,0 0-272 0,0 0 0 0,0 0 0 15,-1 7 944-15,1 2 128 0,0 1 16 0,0 2 16 16,0 1-368-16,0 3-80 0,0 0-16 0,1 1 0 15,1-1-352-15,1 0-80 0,-2-1-16 0,1 0 0 16,1 1-192-16,2-2 176 0,0 0-176 0,1 0 160 16,-2-2-160-16,1 0 0 15,3-2 144-15,-1-3-144 0,-1-1 176 0,1-2-48 0,0-3 0 0,-1-2 0 16,0-1 96-16,0-3 16 0,1-5 0 0,1-2 0 16,-2-3-16-16,1 0 0 0,-1-2 0 0,1-1 0 15,0-4-80-15,-1 0-16 0,0 1 0 0,-2 0 0 16,-1 1 64-16,0 4 0 0,-2 1 0 0,1 4 0 0,0 2 304 0,-1 3 64 15,-1 6 16-15,0 0 0 16,0 0-240-16,0 0-32 0,0 0-16 0,0 0 0 0,1 8-160 0,1 1-128 16,1 2 192-16,-1 2-192 0,0 0 224 0,1 0-64 15,1 1-16-15,0-1 0 0,0 0-144 0,1 0-176 16,0 0 48-16,1-1 0 0,-1 0 128 0,1-1 0 16,-2-1 0-16,3-1 0 0,-1-1-144 0,2-3 0 0,0-1 0 0,1-1 0 31,-1-4-496-31,2-3-112 0,0-1-16 0,1-5 0 15,0-1-176-15,1-3-32 0,0-4-16 0,1-3 0 16,0-4-208-16,-1-3-32 0,0 0-16 0,-1-1 0 0,0 2 736 0,-2 0 128 16,-4 3 48-16,0 3 0 0,-3 0 992 0,-1 4 208 0,0 1 32 0,-1 4 16 15,-1 3 512-15,1 3 112 0,-2 1 0 0,2 5 16 16,0 0-640-16,0 0-128 0,-4 5-16 0,1 1-16 16,0 4-480-16,1 2-80 15,1 1-32-15,1 3 0 0,0 0-160 0,1 2 0 0,0 1 0 0,0 0 0 16,-1 3 0-16,1 0 0 0,0 2 0 0,0-1 0 15,-1-2 0-15,0-1-176 0,1 0 48 0,0 0 0 32,-1-1-1680-32,1-2-336 0,1-1-64 0,-1-1-12848 0</inkml:trace>
  <inkml:trace contextRef="#ctx0" brushRef="#br0" timeOffset="147661.79">15070 4588 24879 0,'0'0'2208'0,"0"0"-1760"15,-2-6-448-15,-2-1 0 0,3 0 960 0,1 7 96 0,1-6 32 0,3 0 0 16,0 0-704-16,4 0-128 16,4 3-16-16,1 0-16 15,4-1-224-15,2 1 0 0,6 1 0 0,-2-3-160 16,-1 1-432-16,1 0-96 0,1-2-16 0,2 2-11648 0</inkml:trace>
  <inkml:trace contextRef="#ctx0" brushRef="#br0" timeOffset="147944.85">15504 4510 8287 0,'-3'11'736'0,"1"-4"-592"0,1 0-144 0,-1 2 0 15,-1 1 2992-15,1 1 560 16,0 0 112-16,0 1 32 0,1 0-1904 0,0 0-384 0,-1-1-80 0,2 0-16 16,0-1-192-16,2 0-32 0,0 0-16 0,1 0 0 15,3-2-208-15,-1-2-32 0,1 0-16 0,1-2 0 16,2-1 0-16,0-1 0 0,1-2 0 0,1-2 0 16,0 0-192-16,1-2-48 0,0-3 0 0,0 1 0 15,-2-3-64-15,1-2 0 0,0-2-16 0,-1-3 0 0,-1 0-112 0,-3-2-32 16,0 1 0-16,-3 0 0 0,0 2-16 0,-2 0 0 15,-2 2 0-15,-1 2 0 0,-1 2 32 0,0 2 0 16,-3 0 0-16,-1 2 0 0,1 0-224 0,-2 2-144 16,-1 1 192-16,2 2-192 0,-1 1 0 0,0 1 0 15,1 0-160-15,-1 1 160 16,1 3-736-16,1 1-32 0,-1 0 0 0,3 2 0 31,-2 0-2272-31,2 2-464 0,3 0-80 0</inkml:trace>
  <inkml:trace contextRef="#ctx0" brushRef="#br0" timeOffset="148182.46">15889 4357 12895 0,'-3'-19'1152'0,"2"11"-928"0,-2-2-224 0,-1-1 0 16,1 0 4160-16,0 1 800 0,-2 0 160 0,1 1 16 15,-2 0-2736-15,2 3-544 0,0 0-128 0,0 2 0 16,0 1-704-16,4 3-128 0,0 0-16 0,-6 1-16 15,2 2-512-15,-1 2-96 0,1 3-32 0,1 3 0 0,0 2-224 0,0 4 0 16,3 2 0-16,-1 1 0 0,1 4 0 0,0 0 0 16,1 2 0-16,1 2 0 0,-2-1 0 0,1 2 0 15,0 0 0-15,0 0 0 0,-1-1 0 16,0-2 0-16,0-2 0 0,0-1 0 0,-1-1 0 0,1-1 0 16,-1-1 0-16,0-1 0 15,-1-2-1536-15,1-1-208 0,0-4-48 0,2-2-9376 16,-2-2-1888-16</inkml:trace>
  <inkml:trace contextRef="#ctx0" brushRef="#br0" timeOffset="148319.18">15775 4673 23951 0,'0'0'2128'0,"-2"-5"-1696"15,1 0-432-15,1-2 0 0,1 1 1248 0,1-2 160 16,0 0 48-16,3 1 0 0,-1-2-192 0,5 1-48 16,1 2 0-16,3-1 0 0,2-1-768 0,3 1-144 0,3 0-48 0,2 0 0 31,1 1-1088-31,2 1-240 0,4 1-32 0</inkml:trace>
  <inkml:trace contextRef="#ctx0" brushRef="#br0" timeOffset="148971.82">14861 5220 14735 0,'0'0'1312'0,"0"-6"-1056"16,0 1-256-16,0-2 0 0,-1 0 3648 0,1 7 656 0,0 0 144 0,0 0 32 16,0 0-2208-16,0 0-432 15,0 0-96-15,0 0-16 0,0 0-960 0,-1 9-208 0,0 2-48 0,-1 2 0 16,1 4-272-16,0 2-64 16,0 1-16-16,0 2 0 0,1 2-160 0,-1 0 0 0,0 0 0 0,0 1 128 15,0 2-128-15,0-1 0 0,-2-1 0 0,1-2 0 16,1 1 0-16,0-4 0 0,-1-1 0 0,1-1 0 0,0-2-224 15,1-3-128-15,-4-2-32 0,3-3 0 16,1-8-208-16,0 0-48 0,0 0-16 16,0 0 0-16,-5-3 64 0,0-4 16 0,1-3 0 0,-1-3 0 15,0-3-128-15,-1-4-32 0,2-3 0 0,0-3 0 0,-1-1 352 0,2-2 80 16,0 0 16-16,-2-1 0 0,1 0 544 0,1 3 96 16,1 0 32-16,2 2 0 0,0 1 304 0,0 2 64 15,3 2 16-15,2 2 0 0,3 4-160 0,1 0-32 16,1 2 0-16,1 1 0 15,0 2-256-15,1 1-48 0,1 2-16 0,1 1 0 0,0 2-64 0,0 1 0 16,-3-2-16-16,1 3 0 0,-1 2-176 0,-1 2 128 16,-3-1-128-16,0 0 128 0,-7-2 0 0,4 8-128 0,-1 1 192 0,-3 2-64 15,-2 0 16-15,-1 1 0 16,-1 1 0-16,-3 0 0 0,-3 0-144 0,0 0 0 16,-1 1 144-16,-1-1-144 0,0 0 0 0,0-1 0 15,0 0 0-15,1-2 0 0,0-2-384 0,2-3 16 0,1 0 0 0,3-2 0 31,-1-1-1360-31,6-2-288 0,0 0-48 0,0 0-12656 0</inkml:trace>
  <inkml:trace contextRef="#ctx0" brushRef="#br0" timeOffset="149144.87">14976 4993 22111 0,'0'0'1968'0,"0"0"-1584"16,0 0-384-16,0 0 0 0,0 0 2224 16,7 0 352-16,-2 1 80 0,1 2 16 0,-2 4-1072 0,2 1-192 15,-1 0-64-15,1 3 0 0,-1 3-720 0,1 0-160 16,-1 1-16-16,1 3-16 15,-3 1-224-15,2 0-32 0,-1 3-16 0,-1 0 0 0,1 0-160 0,-1 0 0 16,0 3 144-16,3-2-144 0,-5-1-256 0,2 0-112 16,0-2-16-16,2-2-16 15,-1-1-2160-15,3-2-416 0,0-3-96 0</inkml:trace>
  <inkml:trace contextRef="#ctx0" brushRef="#br0" timeOffset="149490.48">15412 5092 31791 0,'0'0'1408'0,"0"0"288"0,-4-3-1360 0,4 3-336 16,0 0 0-16,-7-1 0 0,-3 2 832 0,0 1 112 0,0 1 16 16,0 2 0-16,-1 1-240 0,1 2-32 0,1 1-16 0,-2 1 0 15,1 1-288-15,1 1-64 0,0 0-16 0,1 2 0 16,2 0-176-16,0 1-128 0,3-1 192 0,-3 0-192 16,2-1 0-16,3 0 0 0,0-2 0 0,2 0 0 15,1-3 0-15,1 1 0 0,3-2 0 0,-2-3-192 0,4-1-176 0,0-1-16 31,1-4-16-31,0-2 0 0,1-3 80 0,1-1 0 0,1-3 16 0,1-1 0 0,-2-3 0 0,0 0 0 16,0-2 0-16,-2 2 0 0,0 2 160 0,-2 1 144 16,-1 1-208-16,0 2 80 0,-2 2 320 0,0 3 64 15,-1-1 0-15,-3 5 16 0,0 0 224 0,0 0 32 16,0 0 16-16,0 0 0 0,2 7-128 0,0 1-32 16,-1 2 0-16,1 1 0 15,-2 1-176-15,0 0-32 0,0 0-16 0,0 1 0 0,1 0-160 0,0 1 0 16,0-1 0-16,1 0 0 0,0 0 0 0,0 0 0 15,2-2 0-15,-1-1 0 16,0-1-560-16,2-1-192 0,0-3-32 0,2 0-10496 16,-1-2-2096-16</inkml:trace>
  <inkml:trace contextRef="#ctx0" brushRef="#br0" timeOffset="149791.26">15611 5278 23663 0,'0'0'1040'0,"-3"6"240"0,-3-2-1024 0,1 2-256 15,0 2 0-15,0-1 0 0,-1-2 1120 0,1 1 176 0,0-1 48 0,1 1 0 16,0 0 48-16,-2 0 16 0,6-6 0 0,0 0 0 16,0 0-608-16,0 0-112 15,0 0-32-15,0 0 0 0,0 0-256 0,0 0-48 0,0 0-16 0,0 0 0 16,7-6-48-16,-1 0-16 0,1-3 0 0,2-2 0 16,2-1-48-16,0 0-16 0,-1-2 0 0,2 1 0 31,1 0-16-31,-1 2-16 0,-1 2 0 0,0 3 0 0,0 0 128 15,-1 3 16-15,-2 1 16 0,0 3 0 16,0 1-80-16,0 2-32 0,-2 2 0 0,0 2 0 0,-1 0-224 0,1 2 144 16,-1 0-144-16,1 1 128 0,-3 1-128 0,1 1 0 15,-1 1 144-15,0-1-144 0,-1-1 0 0,1 0-256 16,-1-1 32-16,0 0 16 16,0-2-816-16,0-1-176 0,3-2-16 0,-5-6-10240 15,0 0-2048-15</inkml:trace>
  <inkml:trace contextRef="#ctx0" brushRef="#br0" timeOffset="150122.37">15859 5320 23039 0,'0'0'1024'0,"0"0"192"0,0 0-960 0,0 0-256 0,0 0 0 0,0 0 0 16,0 0 1408-16,0 0 256 0,0 0 32 0,0 0 16 16,0 0-544-16,5-4-96 0,3 1-32 0,1-1 0 15,0-2-496-15,2 1-96 0,2-2-32 0,-1-1 0 16,0 1-160-16,-1-1-16 0,0-1-16 0,-2-1 0 15,-1-1 32-15,0 1 16 0,-1 0 0 0,-3 2 0 16,-1 0 16-16,0 1 0 0,-3 2 0 0,-2 0 0 0,0 1 144 0,-2 2 16 16,-2 1 16-16,-1 0 0 0,-2 3-112 0,-1 2-32 15,0 2 0-15,-1 0 0 0,0 2-320 16,0 1 0-16,0 2 0 0,1 0 128 16,0 1-128-16,3 1 0 0,-1 0 0 0,2 1 0 0,2-1 0 0,3 0 0 15,1-1-144-15,1-1 144 0,1 0 0 0,3 0 0 16,1-1 0-16,3-2 0 0,1-2-144 0,2 0 144 15,1-2 0-15,3-1 0 0,-1-1-336 0,3-1 32 16,1-2 16-16,3-2 0 16,1 0-1952-16,2 0-384 0,-3-3-64 0</inkml:trace>
  <inkml:trace contextRef="#ctx0" brushRef="#br0" timeOffset="150659.6">16355 4242 9215 0,'0'0'400'0,"0"0"96"0,0 0-496 0,2-6 0 16,-2 1 0-16,1-1 0 0,0 1 2848 0,0-1 480 0,0 1 80 0,0-1 32 16,0 0-1248-16,1 0-240 0,-2-1-48 0,1 1-16 15,0-1-352-15,1 2-80 16,-1-1-16-16,1 0 0 0,-2 6-288 0,2-6-48 15,2 1-16-15,-4 5 0 0,0 0-432 0,4-5-80 16,-4 5-32-16,0 0 0 0,0 0-288 0,7 0-48 16,-7 0-16-16,6 5 0 0,1 1-192 0,0 3 0 15,-2 1 0-15,1 3 0 0,-1 3 0 0,1 1 0 0,0 3 0 0,0 3 0 16,-1 3 0-16,0 4 128 0,-2 2-128 0,-1 3 0 16,0 4 128-16,-1 4-128 0,0 5 0 0,-2 3 144 0,-2 0-144 0,0 3 0 15,-2 0 0-15,0 3 0 0,-3 1 128 0,-1-1-128 16,-1 0 0-16,-1 0 128 0,-1-2-128 15,-2 0 128-15,-1-1-128 0,-2-1 128 16,1-4-128-16,-3 0 0 0,-1-1 144 0,-1-2-144 16,-1-3-144-16,-1 0-112 0,-5-2 0 0,-3-3-16 15,-2 0-448-15,-2-4-96 16,-3-3-16-16,0-2 0 0,-1-1-2304 16,1-2-448-16</inkml:trace>
  <inkml:trace contextRef="#ctx0" brushRef="#br0" timeOffset="151320.76">14433 4404 16815 0,'0'0'736'0,"0"0"160"0,0 0-704 15,0-5-192-15,0 5 0 0,0 0 0 0,-2-6 1216 0,1 1 224 0,0-1 32 0,1 6 16 32,-3-4-384-32,3 4-80 0,0 0 0 0,0 0-16 0,0 0-432 0,0 0-96 15,0 0-16-15,-5 2 0 0,-1 3-32 0,1 1-16 0,-1 3 0 0,1 3 0 16,-1 4 32-16,0 0 16 0,-2 3 0 0,0 3 0 16,0 4-128-16,-2 5-16 0,-1 2-16 0,0 4 0 15,0 5-112-15,1 3 0 0,0 3-16 0,1 3 0 16,0 1-176-16,2 2 160 0,0 2-160 0,1 1 160 15,2 0-160-15,2 1 0 0,1-2 0 0,2 0 128 16,1-2-128-16,2-2 0 16,3 0 144-16,2-2-144 0,1-3 128 0,2-2-128 15,2-2 160-15,0-1-160 0,1-4 176 0,0-3-176 16,2-3 192-16,0-2-192 0,2-5 192 0,-1 0-64 16,-1-3 0-16,1-4-128 0,-1-2-128 0,1-4-144 15,0-5-32-15,-1-1 0 16,0-4-896-16,-2-2-176 0,0-3-32 0</inkml:trace>
  <inkml:trace contextRef="#ctx0" brushRef="#br0" timeOffset="159243.7">13866 2292 4607 0,'0'0'400'0,"0"0"-400"16,-3-5 0-16,1 1 0 0,0-1 3584 0,2 5 640 16,-4-4 128-16,4 4 32 0,-3-5-2352 0,3 5-480 0,0 0-80 0,0 0-32 15,0 0-528-15,0 0-96 16,-4 5-32-16,-1 2 0 0,1 3-464 0,1 2-112 15,0 3-16-15,1 1 0 0,0 2-16 0,1-1-16 0,0 2 0 0,1-1 0 16,-1-1-32-16,1 1-128 0,0 0 192 16,0-1-64-16,0 0-128 0,0-2 160 0,0-1-160 0,0-2 160 15,1 1-160-15,0-2 0 0,0-3 0 0,1 0 128 16,-1-2-128-16,-1-1 160 0,0-5-160 0,0 0 160 16,0 0-32-16,0 0-128 15,0 0 192-15,0 0-64 0,0 0-128 0,0 0-272 0,-2-4 64 0,0-2 16 16,-1-4-128-16,-1 0-32 0,-1-2 0 0,0 0 0 15,1-1-352 1,-1 0-80-16,-1-2-16 0,1 1 0 0,-1 0 800 0,1-2 304 0,-2 0-16 0,1-2 0 0,3 0 560 0,2-4 112 16,0 2 32-16,1 1 0 0,1 0-48 0,1 1-16 15,3-1 0-15,0 3 0 0,3 0-272 0,1 1-48 16,1 0-16-16,-1 2 0 0,2 1-272 0,2 1-48 16,0 1-16-16,0 1 0 0,0 1-256 0,0 1 0 15,-1 0 0-15,2 3 0 0,-3 1 0 0,0 2 0 16,0 0 0-16,-1 1-144 15,-1 0-512 1,0 2-112-16,-1 1 0 0,0 1-16 0,-2 1-2032 0,0 1-384 0</inkml:trace>
  <inkml:trace contextRef="#ctx0" brushRef="#br0" timeOffset="159409.28">13837 2387 29599 0,'0'0'1312'0,"0"0"272"0,-5-2-1264 0,5 2-320 0,0 0 0 0,0 0 0 15,0 0 704-15,0 0 64 16,0 0 32-16,0 0 0 0,6-3-128 0,2-1-32 0,0 3 0 0,3 0 0 16,3 0-400-16,-1 0-96 0,0 0-16 0,1 1 0 0,1-1-128 0,0 0 0 15,1 1 0-15,1 0 0 16,-2-2-2176-16,1 2-320 0,-2 0-64 0</inkml:trace>
  <inkml:trace contextRef="#ctx0" brushRef="#br0" timeOffset="159630.35">14080 2482 17503 0,'0'0'768'0,"0"0"176"0,0 0-752 0,-5 5-192 16,0 0 0-16,1 0 0 0,0 2 2400 0,1 1 448 16,0 2 96-16,0 1 0 0,1 0-1536 0,1 1-320 15,0 1-64-15,0 0-16 0,2 0-656 0,-1 2-128 16,0 1-32-16,0-1 0 0,0-1-192 0,0 1 0 0,0-1 128 15,1-1-128-15,-1-1-176 0,1 0-80 0,-1-1 0 0,1 0-16 32,-1-1-2592-32,1-2-512 0</inkml:trace>
  <inkml:trace contextRef="#ctx0" brushRef="#br0" timeOffset="160045.15">14045 2574 21183 0,'-4'-11'1888'0,"2"7"-1504"0,0-2-384 0,1 0 0 15,0-1 1824-15,0 1 288 0,1-1 64 0,1 1 16 0,1 1-832 0,2 0-160 16,-1 1-48-16,2 0 0 0,3 0-352 0,1 1-80 16,-1 0-16-16,2 0 0 15,0 2-400-15,0 2-96 0,0 1-16 0,0 0 0 0,-1 1-192 0,-2 1 0 16,0 1 0-16,-2 1 0 0,-1 2 0 0,-2 1 0 16,-1 0 0-16,-1 1 0 0,-1 1 0 0,-2 0 0 15,-3 0 0-15,2 1 0 0,-4 0 0 0,1-1-128 16,0-1 128-16,-1 1-160 0,1-1 160 0,0-2 0 15,1 0 0-15,1-1 0 0,-1-2 0 0,2 1 0 16,4-6 0-16,0 0 0 0,0 0 0 0,0 0 0 16,0 0 0-16,0 0 0 0,0 0 0 0,0 0 0 15,5 4 0-15,2-1 0 0,0-1 0 0,0 0 0 16,1 0 0-16,1-1 0 0,0 1 160 0,-1 0-32 0,0 2-128 0,0 0 192 16,-1-1-192-1,2 2 176-15,-1 0-176 0,0 1 160 0,-3-1-160 0,1 1 128 0,-2-1-128 0,-1 2 128 16,-3 0 80-16,-2-1 16 15,0 1 0-15,-1-1 0 0,-3-1 80 0,1 0 16 0,-2 2 0 0,-1-1 0 0,1 0-96 16,-2-1-16-16,0 1 0 0,0-1 0 16,-1 1-208-16,2-2 0 0,-1 1 0 0,0-2 0 15,0-1-304-15,1-1-144 0,2 0-48 32,0-1 0-32,6 0-1584 0,0 0-320 0,-3-3-64 0,3-1-12000 15</inkml:trace>
  <inkml:trace contextRef="#ctx0" brushRef="#br0" timeOffset="160261.09">14409 2580 17503 0,'0'0'1552'0,"0"0"-1232"15,0 0-320-15,-6-3 0 0,1 3 2912 0,-1 0 528 16,0 0 96-16,-2 3 32 0,-1 0-1712 0,-1 1-320 16,-1 2-80-16,0 1-16 0,1 2-800 0,0 1-144 0,-1 1-48 0,3 1 0 15,0-1-208-15,1 1-48 16,2 0-16-16,2 1 0 0,1-2-176 0,-1-2 0 0,4 2 144 15,1 0-144-15,2 0 0 0,1-1 144 0,3-1-144 16,3-1 0-16,2-2 144 0,0-1-144 0,1-3 0 0,0 0 144 31,2-3-560-31,0-1-112 0,0-1-32 0,2-3-10448 0,1 0-2112 0</inkml:trace>
  <inkml:trace contextRef="#ctx0" brushRef="#br0" timeOffset="164464.16">14618 2441 4607 0,'0'0'400'0,"0"0"-400"31,0 0 0-31,0 0 0 0,0 0 2176 0,0 0 368 0,0-6 64 0,0 6 16 0,0-5-1232 0,0 5-240 16,0 0-64-16,0 0 0 0,0-6-160 0,0 6-32 31,0 0-16-31,0 0 0 0,0 0 16 0,0 0 16 15,-7 3 0-15,1 2 0 0,-1 3-336 0,-2 3-64 16,-2 3 0-16,0 4-16 0,0 2-144 0,0 4-32 16,-2 4 0-16,0 3 0 0,0 2-48 0,-2 5-16 15,1 0 0-15,1 1 0 0,2-2-112 0,1-1-16 16,2-1-128-16,2-2 192 0,0 0-192 0,4-2 0 16,1-2 0-16,1-3 0 0,1 0 0 0,1-3 0 15,2-2 128-15,1-3-128 0,1-1 0 0,1-2 0 16,1-4 128-16,1-1-128 15,-2-2-768-15,2-3-192 0,1 0-32 0,1-3-10848 0</inkml:trace>
  <inkml:trace contextRef="#ctx0" brushRef="#br0" timeOffset="164825.32">14694 2804 16927 0,'0'0'752'0,"0"0"144"0,0 0-704 0,0 0-192 16,-4-3 0-16,4 3 0 0,0 0 1312 0,0 0 224 15,0 0 64-15,0 0 0 0,-5 4-432 0,0 4-80 16,0 2 0-16,1 1-16 0,-1 1-544 0,2 1-96 16,1 0-32-16,-1 1 0 0,0 2-224 0,1-1-48 15,1 1-128-15,2-1 192 0,-1 2-192 0,0-2 0 16,0-1 128-16,1-1-128 0,0 0 0 0,1-1 0 0,1-2 0 0,1-2 0 31,3 0-560-31,-2 0-144 0,3-2-48 0,-1-2-11168 0</inkml:trace>
  <inkml:trace contextRef="#ctx0" brushRef="#br0" timeOffset="165203.4">14875 2811 11055 0,'0'0'976'0,"0"0"-784"16,0 0-192-16,-5 0 0 0,0 0 2256 0,5 0 416 15,-3 4 80-15,-1 0 0 0,0 2-1280 0,1 2-256 16,0 0-48-16,-1 2-16 0,2 0-512 0,0 2-128 15,0 1 0-15,0 1-16 0,2-2-288 0,-3 1-48 16,2 2-16-16,1-1 0 0,0-1-144 0,1-1 160 16,-1-1-160-16,0-1 160 0,0 0-160 0,3-4 128 15,-3 0-128-15,0-6 128 0,1 5 16 0,-1-5 0 16,0 0 0-16,0 0 0 0,0 0 176 0,0 0 16 16,0 0 16-16,2-6 0 0,0-3 32 0,0-1 16 15,2-2 0-15,-2-2 0 0,0-2-272 0,1 2-128 16,1 0 128-16,0-1-128 0,-1 1 0 0,2 1 0 15,-1 1 0-15,-1 2 0 0,2 2 0 0,-1 1 128 0,2 3-128 0,0 1 0 16,1 2 288-16,1 2-32 16,-1 1 0-16,0 0 0 0,-1 4 128 0,0 0 32 0,-2 1 0 0,2 1 0 15,-1-1 16-15,-1 2 0 0,-1 0 0 0,0 1 0 16,1 1-256-16,-2 0-48 0,0-1-128 0,-1 0 192 0,-1 1-192 0,0-2 0 31,0 0 128-31,-1-1-128 0,0-1-448 0,0-1-144 0,1-6-32 0,-4 6-9680 16,4-6-1952-16</inkml:trace>
  <inkml:trace contextRef="#ctx0" brushRef="#br0" timeOffset="165376.91">14709 2695 33167 0,'0'0'2944'0,"-2"-4"-2352"16,-1-2-464-16,0 1-128 15,1 0-480-15,2 5-112 0,0 0-32 0,0 0 0 0,0 0 624 0,0 0 0 16,0 0 0-16,0 0 0 0,0 0-320 0,6-1 48 16,0 1 16-16,1 1-8768 15,-1 0-1728-15</inkml:trace>
  <inkml:trace contextRef="#ctx0" brushRef="#br0" timeOffset="166195.38">15208 2717 7359 0,'0'0'320'0,"0"0"80"0,2-7-400 0,-2 0 0 15,0-2 0-15,0 1 0 0,-2 2 3584 0,1 0 640 0,0-2 128 0,0 2 32 16,1 6-1920-16,-1-7-384 0,1 7-80 0,0 0-16 15,0 0-784-15,0 0-176 16,0 0-16-16,0 0-16 0,0 0-304 0,0 0-64 0,-1 7-16 0,0 2 0 16,1 1-288-16,0 2-64 0,0 2-16 0,0 2 0 15,0 2-240-15,-2 0 0 0,-1 0 0 0,2 1 0 16,1 0 0-16,0-2 0 0,-1 0 0 0,1-1 0 16,0 1 0-16,0-3-128 15,0-1-16-15,-1 1 0 0,0-1-768 16,0-2-160-16,2-1-16 0,-1-2-14016 0</inkml:trace>
  <inkml:trace contextRef="#ctx0" brushRef="#br0" timeOffset="166574.45">15054 2863 23951 0,'0'0'2128'0,"0"0"-1696"15,0 0-432-15,0 0 0 0,0 0 448 0,3-5 0 16,-1-1 0-16,-2 6 0 0,6-4 192 0,3 1 64 15,2-1 0-15,2 1 0 0,3 0-384 0,0-1-64 16,2 2 0-16,1 0-16 0,-2 1-240 0,1-1 144 16,1 1-144-16,-3 0 128 0,-2-1-128 0,0 2 0 15,-2 0 0-15,-1 2 0 0,-3-1 0 0,0 1 0 16,0 2 0-16,-2 0 0 0,1 0 128 0,-1 0-128 0,-3 2 128 0,1-1-128 16,1 0 0-16,0-1 128 0,2 1-128 0,-1-1 0 15,2-1 0-15,-1 1 0 16,-2-2 0-16,2 0 0 0,-1-1 0 0,1-1 0 0,0-1 128 0,-1 0-128 15,1-2 128-15,-1-1-128 0,1 0 192 0,-2-2-64 16,0 0 336-16,-2-3 64 0,-1 1 16 0,-1 1 0 16,-2-1 320-16,-1 1 64 0,-1 2 16 0,-2-2 0 15,0 1-64-15,-1 0-16 0,0 2 0 0,0 1 0 0,0 2-400 0,-1 2-80 16,2 2 0-16,-3 1-16 0,0 0-368 16,3 2 0-16,0 2 0 0,1 0 0 15,-2 2-1280-15,3 1-208 16,3 0-48-16,1 0-14592 0</inkml:trace>
  <inkml:trace contextRef="#ctx0" brushRef="#br0" timeOffset="167251.82">15010 3222 6447 0,'0'0'576'0,"0"0"-576"16,-1-4 0-16,-1-2 0 0,2 6 4080 0,0 0 704 16,0 0 144-16,0 0 16 0,-2-4-2432 0,2 4-480 15,0 0-112-15,0 0 0 0,0 0-1024 0,-3 7-192 16,-1 3-32-16,1 2-16 0,1 3-400 0,0 0-96 15,-1 0-16-15,1 2 0 0,0-1-144 0,1 2 160 16,1 2-160-16,-1-1 160 0,-1-1-160 0,1 0 0 16,-1-2 0-16,1 1 128 0,-1-2-128 0,1 2 0 15,0-3 0-15,0-1 0 0,0-2 128 0,-3-1-128 0,2-2 128 0,1-2-128 16,-1 0 0-16,2-6 0 16,0 0 128-16,0 0-128 0,0 0-272 0,-6 0-96 0,2-4-16 0,0-2 0 31,-1-2-176-31,2-2-32 0,3-1-16 0,-3-2 0 0,0-2 80 0,3-3 16 0,-2 0 0 15,2-2 0-15,0-1 320 0,0-1 64 0,0 1 128 0,2 1-208 0,-2 0 208 16,3 1 240-16,-2 0-48 0,1 2-16 16,0 3 208-16,3 1 64 0,-1 2 0 0,1 1 0 0,2 2 0 15,1 2 16-15,-2 0 0 0,3 3 0 0,0 1-64 0,0 1-16 16,0 1 0-16,-1 1 0 0,1 2-160 0,0 2-32 16,-1 2-16-16,-2 1 0 15,0 1-176-15,-2-1 128 0,-1 2-128 0,0 0 128 0,-6 1 0 0,2 0-128 16,-1 0 192-16,-2-1-64 0,-2 0-128 0,0-1 0 15,-3-2 0-15,-1 1 0 0,0-1 0 0,-1-2-176 16,1 1 48-16,-1-2 0 16,0-1-448-16,1 0-64 0,3-3-32 0,-1 0 0 15,0-4-1968-15,2 1-400 0</inkml:trace>
  <inkml:trace contextRef="#ctx0" brushRef="#br0" timeOffset="167458.12">15113 3102 30927 0,'0'0'1360'0,"0"0"304"0,0 0-1344 0,0 0-320 0,0 0 0 0,0 0 0 16,0 0 640-16,-2 6 64 15,2 1 16-15,-3 1 0 0,0 1-224 0,0 1-48 0,-1 0-16 0,1 3 0 16,2 1-432-16,0 1 0 0,0 1 128 0,1 0-128 0,1 2-144 0,0 0-64 16,0-2-16-16,2-1 0 15,0 0-2208-15,1-2-448 0,2-1-96 0</inkml:trace>
  <inkml:trace contextRef="#ctx0" brushRef="#br0" timeOffset="167774.15">15336 3205 7359 0,'0'0'656'0,"0"0"-528"16,0 0-128-16,-5 2 0 0,-3 0 3904 0,2 1 736 16,1 0 160-16,-1 2 16 0,1 0-2736 0,-1 1-544 15,1 0-128-15,-1 2 0 0,1 1-704 0,-1 0-128 0,3-1-16 0,-1 2-16 16,-1 0-368-16,2-1-176 15,0-1 160-15,0-2-160 0,2 1 0 0,1 0 128 16,0-2-128-16,0-5 0 0,3 6 0 0,-3-6 0 0,0 0 128 0,0 0-128 16,5 2 0-16,2-2 0 0,-2-1-144 0,1-2 144 15,0-1-288-15,1-1 32 0,-1-2 16 0,1-1 0 16,0 1 240-16,-1-2 0 0,0 0 0 0,-2 1-144 16,1 2 1104-16,-3 1 240 15,-2 5 32-15,0 0 16 16,0 0-1248-16,0 0-448 0,0 0 16 0,0 0 0 0,0 0 672 0,0 0 128 0,4 7 16 0,1 1 16 0,-1-1-208 0,0 2-64 15,1 0 0-15,0 0 0 0,2-2-128 0,-3 1 0 32,2 0 0-32,-1-1 128 0,0 1-384 0,0-1-64 15,1-2-32-15,0 0 0 16,0-2-2528-16,1-2-512 0</inkml:trace>
  <inkml:trace contextRef="#ctx0" brushRef="#br0" timeOffset="168057.7">15489 3274 19343 0,'0'0'1728'0,"-3"6"-1392"16,-3 1-336-16,1-1 0 0,0 2 864 0,1-1 96 15,-2-1 32-15,2 1 0 0,0 1 32 0,0-2 16 0,1 1 0 0,1-2 0 16,2-5-112-16,-2 6-32 16,2-6 0-16,0 0 0 0,0 0-240 0,0 0-48 0,0 0-16 0,0 0 0 15,0 0 112-15,0 0 0 0,0 0 16 0,5-3 0 16,1-2-256-16,0-1-48 0,1-2-16 0,0-1 0 15,2-2-128-15,0 0-16 0,0 0-16 0,1 1 0 16,0 0-48-16,0 3 0 0,1 1 0 0,-3 2 0 16,-1 0 96-16,1 3 16 0,-3 1 0 0,1 1 0 15,-6-1-112-15,5 6-32 0,2 2 0 0,-2-1 0 0,-1 1-160 16,0 1 128-16,0 0-128 0,0 0 128 16,0 1-128-16,-1-1 0 0,0 0 0 0,0 0 0 15,0-2-1408-15,0 1-176 0,1-1-16 0,-1-2-9088 16,0 2-1824-16</inkml:trace>
  <inkml:trace contextRef="#ctx0" brushRef="#br0" timeOffset="168372.94">15711 3337 18431 0,'0'0'1632'0,"0"0"-1312"16,0 0-320-16,0 0 0 0,0 0 832 0,0 0 80 15,0 0 32-15,0 0 0 0,0 0 400 0,5-3 96 0,1-1 16 0,0-1 0 16,-1 1-688-16,1-2-128 0,1 0-16 0,0-2-16 15,-2 0-176-15,1 1-48 0,-1-2 0 0,2-1 0 16,-3 1 0-16,0 0 0 0,-2 1 0 16,-1 0 0-16,-1 1 32 0,-1 2 0 0,-1 0 0 0,2 5 0 15,0 0 112-15,0 0 32 0,-7 2 0 0,1 2 0 16,-1 1-144-16,-1 2-32 0,-1 1 0 0,2 2 0 16,-1 1-256-16,1 1-128 0,1-1 128 0,1 1-128 15,0-1 0-15,2 0 0 0,0 0 0 0,3 0 0 16,0-1 0-16,2 0 0 0,1-2 0 0,0 1 0 15,3-1 0-15,-1-1 0 0,2-3-160 0,0-1 160 16,2-1-928-16,1 0-96 0,2-4 0 0,1 0-9264 16,2-1-1840-16</inkml:trace>
  <inkml:trace contextRef="#ctx0" brushRef="#br0" timeOffset="168608.39">15898 3023 34095 0,'0'0'3024'0,"0"0"-2416"0,0 0-480 0,0 0-128 16,0 0-176-16,0 0-48 15,0 0-16-15,0 0 0 0,0 0 656 0,6 5 128 16,-1 2 32-16,1 2 0 0,0 2 176 0,2 3 32 16,-3 3 16-16,2 1 0 0,-1 2-224 0,-1 2-64 0,-1 2 0 0,0 3 0 15,-2 1-208-15,-2-1-48 16,-1-1-16-16,-4 2 0 0,-1-1-240 0,-3 2 144 15,-3-1-144-15,-3 1 128 16,-2 1-1808-16,-3-1-368 0,-1 1-80 0</inkml:trace>
  <inkml:trace contextRef="#ctx0" brushRef="#br0" timeOffset="-164111.62">1554 7435 25791 0,'-13'8'1152'0,"8"-5"224"0,1 1-1104 0,3 3-272 0,0 0 0 0,0-2 0 16,1-5 704-16,-1 7 64 0,2-1 32 0,1 1 0 16,-2-7 160-16,4 5 48 0,3 1 0 0,1-2 0 15,-1 0-176-15,3-2-48 16,1-1 0-16,1-1 0 0,2 0-224 0,0-2-48 0,1-2-16 0,2 0 0 16,-1 0-176-16,2-3-16 15,-1-3-16-15,1-1 0 0,-3 0-112 0,2-2-32 0,-3-1 0 0,-2-1 0 0,-3 1-16 0,-2 0-128 16,-4 0 192-16,-1 3-64 0,-3 2 96 0,-2 0 16 15,-3 2 0-15,-2 3 0 0,-3 0 208 0,-3 3 64 16,1 2 0-16,-4 3 0 0,-2 1-192 0,0 3-48 16,2 2 0-16,-1 2 0 0,0 3-272 0,2 3 0 15,0 1 0-15,2 0 0 0,3 1-128 16,1 1 128-16,6 2-208 0,4-1 80 0,1-1-96 0,3 0-16 16,5 0 0-16,0-1 0 15,1-2-320-15,3 0-64 0,1-1-16 0,4-2 0 16,3-2-112-16,2-3-16 0,0-2-16 0,2-3 0 15,5-1 144-15,3-3 48 0,2-4 0 0,3-2 0 0,1-3 240 0,-1-4 48 16,-4-3 16-16,-2-4 0 16,-4-4-96-16,-1-2-32 0,-3-3 0 0,-3 2 0 0,-6 0 32 0,-5 4 0 0,-2 3 0 0,-5 2 0 15,-4 4 880-15,-3 3 176 16,-4 1 32-16,-2 4 16 0,-1 1 176 0,0 3 16 16,-3 2 16-16,-1 3 0 0,-2 0-624 0,-1 2-128 0,2 0-32 15,0 1 0-15,1-1-144 0,3 2 0 16,3 0 0-16,2 0 0 0,3-1-208 0,3 1 80 0,3-1 128 0,4 0-208 31,1 1-400-31,4-1-80 0,4-3-16 0,-1 0 0 16,1 1 48-16,1-2 0 0,0 0 0 0,0 2 0 0,-4-1 384 0,0 2 80 0,-1 1 0 0,-1 3 16 0,-2 3 448 0,-2 3 96 15,-6 1 16-15,-2 5 0 0,-3 3 512 0,0 3 96 16,-3 2 32-16,0 2 0 0,0 2-576 0,-1 1-96 16,0 1-32-16,1 2 0 0,4-2-192 0,0-2-128 15,-1-2 128-15,3-3-128 0,1-4 0 0,1-3 0 16,1-3 0-16,2-3 0 0,-1-4 128 15,3-3-128-15,0-3 160 0,3-4-160 0,1-3 336 0,3-5-16 16,1-4-16-16,3-5 0 0,0-6-176 0,2-5-128 16,0-4 192-16,1-4-192 0,1-5 192 0,0-4-192 15,-1-5 192-15,1-3-192 0,3-1 144 0,-2 0-144 16,-2 2 0-16,-3 5 144 0,-2 6-16 0,-3 4 0 16,-3 5 0-1,0 6 0-15,-2 6 368 0,-3 5 64 0,-1 2 16 0,-1 3 0 0,0 3 80 0,-1 5 32 16,0 0 0-16,0 0 0 0,0 0-368 0,-3 6-64 0,-1 3 0 0,0 3-16 15,2 4-240-15,-2 1 176 16,2 3-176-16,-1 1 160 0,1 1-160 0,2 0 0 16,1 1 0-16,1-1 0 0,2 0 0 0,0 0 0 0,3-1-128 0,0-2 128 15,2-2-144-15,2-3 144 16,2-3-192-16,2-2 192 0,-3-3-368 0,0-4 48 16,1-2 0-16,0-4 0 0,1-4 320 0,-1-3 0 0,-1-5 0 0,2-3 0 0,-1-4-272 0,3-5 64 15,-3-5 16-15,1 0 0 16,1 0 192-16,-2 2 0 0,-2 3 0 0,-1 1 160 0,-2 2-160 15,-1 5 128-15,-3 4-128 0,1 2 128 16,-4 5 256-16,0 2 32 0,0 1 16 0,-1 6 0 0,0 0-48 0,0 0 0 31,0 0 0-31,-1 9 0 0,-1 2-384 0,0 2 128 0,-1 3-128 0,1-2 0 0,1 0 0 16,1 2 0-16,1 0 128 0,1 2-128 0,3 0 0 16,-2-1 0-16,2 0 0 0,0-3 0 15,3-1 0-15,1-1-176 0,0-1 176 0,4-3-128 16,-1-4-256-16,2 0-32 0,2-3-16 0,2-3 0 0,0-3 96 0,-1-3 16 31,2-3 0-31,0-4 0 0,-1-4 320 0,0-2 0 16,-3-2-144-16,1 0 144 0,-3 1 0 0,-2 1 0 15,-3 3 0-15,-2 1 0 0,0 4 0 0,-2 2 176 16,-2 3-32-16,-2 2 0 0,0 6 304 0,0 0 48 16,0 0 16-16,0 0 0 0,-2 6-48 0,1 4 0 15,-2 1 0-15,1 3 0 0,-1 3-464 0,2 1 0 16,0 0 0-16,1 1 0 0,0-1 0 0,1-1 0 15,1 1 0-15,1-2 0 0,-1 1 0 0,2-2 0 16,1 1 0-16,-1-3 0 0,0-3-384 0,2-2 16 0,1-1 16 0,1-1 0 16,-1-3-1744-1,2-3-336-15,2-2-80 0,0-5-15264 0</inkml:trace>
  <inkml:trace contextRef="#ctx0" brushRef="#br0" timeOffset="-163953.48">3141 6998 18431 0,'-25'-17'816'0,"14"10"160"0,-3 2-784 0,1-1-192 15,2-1 0-15,1 2 0 0,0-1 4496 0,2 1 864 16,1 1 160-16,2 0 48 0,1 1-4544 0,4 3-896 16,0 0-128-16,0 0 0 15,0 0-928-15,9-1-64 0,5 0-16 0,2 1 0 16,0 1-2000-16,2 0-416 0,23-2-80 0,-10 3-16 0</inkml:trace>
  <inkml:trace contextRef="#ctx0" brushRef="#br0" timeOffset="-163654.86">3321 6984 17503 0,'-8'9'768'0,"4"-4"176"0,-3 4-752 0,-1 1-192 0,-4 1 0 0,1 3 0 15,0 2 4032-15,0 2 784 16,-1 3 160-16,2 2 16 0,-2 4-3024 0,1 1-624 16,0 4-112-16,0 1-16 0,2 0-704 0,2 1-144 15,1 2-32-15,1-1 0 0,1-2-336 0,2 0 128 0,2-1-128 0,2-3 0 16,2-2 0-16,1-2 128 0,3-3-128 0,2-1 0 16,1-6 0-16,2-1-208 0,1-5 16 0,5-2 16 31,1-5-592-31,2-4-128 0,2-3-32 0,1-4 0 0,-1-6 480 0,1-3 80 0,-3-5 32 15,-3 0 0-15,0-3 80 0,-4 2 32 0,-2 2 0 0,-5 3 0 16,-1 4 656-16,-2 3 128 0,-1 3 16 0,-1 4 16 16,-3 5 560-16,0 0 96 0,0 0 32 0,0 0 0 15,0 0-576-15,-3 7-96 0,-1 2-32 0,2 2 0 16,0 2-368-16,0 3-80 0,0 0 0 0,1 2-128 0,1-1 0 0,0 1 0 16,1 0 0-16,1-1 0 0,0 0 0 0,1-1 0 15,1 0 0-15,0-2-144 16,2-1-592-16,-1-2-112 0,4-1-32 0,1-3 0 15,0-3-2064-15,1-4-432 0,5-4-80 0,0-3-11328 0</inkml:trace>
  <inkml:trace contextRef="#ctx0" brushRef="#br0" timeOffset="-163498.18">3674 7099 31327 0,'-27'-22'2784'0,"15"15"-2224"0,-1-2-560 0,-1 0 0 16,1 0 1664-16,0 2 240 15,2-1 32-15,2 1 16 0,0 2-1184 0,1 0-256 16,1 1-32-16,2 1-16 0,5 3-464 0,0 0 0 15,0 0 0-15,0 0 0 16,0 0-1552-16,4 5-304 0,3 1-64 0,2 1-8752 0,1 1-1744 16</inkml:trace>
  <inkml:trace contextRef="#ctx0" brushRef="#br0" timeOffset="-163135.14">3760 7052 35247 0,'-10'-3'1552'0,"10"3"336"0,-7-3-1504 0,2 0-384 0,-1 3 0 0,6 0 0 15,-2 6 640-15,1 2 64 0,0 3 16 0,0 2 0 0,-1 1-64 16,2 3-16-16,-1 2 0 0,1 4 0 0,0 2 16 0,-1-1 0 16,0 2 0-16,1 1 0 15,-3-2-352-15,1 1-80 0,-1 1-16 0,1-2 0 0,-1-1-208 0,2-1 0 16,1-3 0-16,-1-2 0 0,-1-3 144 0,0-2-144 16,2-3 128-16,0-2-128 0,0-3 192 0,0-5-32 15,0 0-16-15,0 0 0 0,0 0 112 0,0 0 0 16,4-4 16-16,1-5 0 0,2-2-80 0,1-1-32 15,-1 0 0-15,2 0 0 0,0 1-160 0,2 1 0 0,2 2 0 16,0 3-176-16,-1 3 176 0,3 3-208 16,-1 0 80-16,0 3 128 0,-1 2-208 0,0 1 80 15,-4 3 128-15,0 1-208 0,0 0 208 0,-2 1 0 0,-2 1 0 16,0-1 0-16,-3 0 0 0,-1 0 0 0,-3 0 176 16,-3 0-48-16,-1-2 144 0,-4 0 48 0,-3 0 0 0,-2-1 0 15,-2-3-96-15,-2 0-16 0,-1-2 0 0,-1-1 0 16,0 0-208-16,3-2 0 0,0-1 0 0,2-1 0 15,1-3-1440 1,2 0-336-16,2-2-64 0,2 0-17104 0</inkml:trace>
  <inkml:trace contextRef="#ctx0" brushRef="#br0" timeOffset="-162095.95">4084 7532 15663 0,'0'0'1392'0,"0"0"-1120"0,0 0-272 0,0 0 0 15,0 0 4160-15,0 0 784 0,0 0 160 0,4-6 16 16,-1 0-3776-16,2-2-752 0,3-1-144 0,2-1-48 15,1-2 16-15,3-2 0 0,4-3 0 0,0-1 0 16,2-2-416-16,2-1 0 0,-1-1 128 0,-1 1-128 16,-3-1 0-16,0 2 0 15,-3 3 144-15,-2 1-144 0,-1 3 144 0,-3 3-144 0,-1 4 192 0,-2 2-192 16,-5 4 352-16,0 0-32 0,3 6-16 0,0 3 0 0,-2 0 176 0,-1 5 32 16,-1 1 16-16,0 3 0 0,-1 0-304 0,1 3-64 15,1 0-16-15,0 1 0 0,-2 0-144 0,2-1 0 31,2-1 0-31,1-1 0 0,-1-2 0 0,1-1 0 0,3-2 0 0,-1-3 0 0,3-2 0 0,2-4 0 16,0-2 0-16,2-1 0 0,0-5 0 0,1-1 0 16,1-3 0-16,1-1 0 0,0-5 0 0,3-2 192 15,1-5-64-15,0-2 0 0,1-2 0 0,1 0-128 16,0 0 192-16,-2 1-64 0,-2-1-128 0,-4 5 192 0,-2 2-192 0,-3 4 192 16,-4 2-192-16,1 3 192 15,-1 3-192-15,-4 5 192 0,0 0 128 0,0 0 48 0,0 0 0 0,0 0 0 16,-3 6-64-16,-1 2-16 0,2 3 0 0,-1 1 0 15,0 1-288-15,-1 2 128 0,2 0-128 0,2 2 0 16,2 0 0-16,1 1 0 0,0-1 0 0,0 1 0 16,2-2 0-16,3 0 0 0,0-2 0 0,1-2 0 15,0-2-240-15,2-1 48 0,4-2 16 16,0-3 0 0,-2-1-208-1,1-3-32-15,0-3-16 0,2-4 0 0,-1-3 176 0,1-3 48 0,2-5 0 0,0-2 0 0,-2-3-32 0,1 0 0 0,-2-2 0 0,-1 2 0 16,-2 1 240-16,-3 1-176 0,-2 2 176 0,-2 2-160 0,1 3 416 15,-2 3 64-15,-3 3 32 0,-1 3 0 0,-1-1 176 0,1 6 48 16,0 0 0-16,0 0 0 0,-5 3-160 16,-1 3-32-1,1 2 0-15,-1 0 0 0,1 2-208 0,-2 2-48 16,2 2-128-16,-1 0 192 0,2 0-192 0,0 2 0 16,1 0 0-16,2 1 0 0,0-1 0 0,1-1-128 15,1 0 128-15,1-2 0 0,2 0-128 0,0-1 128 16,1-2 0-16,3-1 0 0,2-2-416 0,0-3 32 15,1-2 0-15,1-1 0 0,1-2 0 0,3-2 16 0,-1-3 0 16,3-4 0-16,0-3 176 0,2-3 48 0,2-4 0 0,-1-1 0 16,-2 1 144-16,-2-1-208 15,0 0 80-15,-3 3 128 0,-3 0 0 0,-2 4 0 0,-2 1 0 0,-3 3 192 16,0 1 208-16,-3 5 48 0,-1 4 16 0,0 0 0 16,0 0 48-16,0 0 0 0,0 0 0 0,-5 3 0 15,-1 1-192-15,1 2-48 0,2 3 0 0,-3 2 0 16,2 1-272-16,3 0 0 0,1 0 0 0,0 1 0 0,0 1 0 15,2 2 0-15,1-2 0 0,3 0 0 16,-1 0 0-16,2-2 0 0,0-1 0 0,1 1-144 16,0-2-448-1,2-2-96-15,1-1-16 0,2-4 0 0,1-2-480 0,2-2-96 16,0-2-32-16,3-4 0 0,2-4-2240 16,0-4-448-16,2-4-96 0</inkml:trace>
  <inkml:trace contextRef="#ctx0" brushRef="#br0" timeOffset="-161654.12">5637 7206 4607 0,'0'0'400'0,"0"0"-400"16,-4 5 0-16,-1 0 0 0,1 3 4544 0,-1 1 816 15,-2 0 160-15,-1 2 48 0,1 4-3136 0,-2 0-640 16,0 1-112-16,1-1-16 0,1 0-512 0,-1 1-112 16,1-1-16-16,1 1 0 0,-1-2-112 0,2-1-16 0,0-1-16 0,2-1 0 15,2-1-160-15,1-1-16 16,0-3-16-16,0-6 0 0,0 0-192 0,0 0-48 16,5 2 0-16,2-4 0 0,2-1-64 0,-1-3-32 15,3-3 0-15,2-2 0 0,1-4-176 0,1-1-48 0,2-3 0 16,0 1 0-16,1-2-128 0,-3 2 0 0,0 3-160 15,-3 2 160-15,-1 3-128 0,-1 2 128 0,-3 2 0 0,1 4-144 16,-1 0 144-16,-7 2 0 0,6 3 128 0,0 2-128 16,-2 1 224-16,1 3-32 0,-2 2 0 0,0 0 0 15,0 0-64-15,1 0 0 0,-2 1-128 0,1-1 192 16,1-1-192-16,-1 0 144 0,1 0-144 0,2-1 128 16,-2-2-128-16,2 0 0 0,-2-3 144 0,-4-4-144 15,7 3 0-15,0-4 144 0,2-1-144 0,1-1 0 16,0-2 208-16,2-2-64 0,0-2-16 0,2-1 0 15,1-2-128-15,0-1 192 0,1-1-192 0,0 1 192 16,1 0-192-16,-1 2 0 0,-1 2 0 0,-1 2 0 0,-2 4 0 0,-1 0 0 16,-1 2 0-16,-3 2 0 0,0 2 192 0,0 2-64 15,-2 2 0-15,1 2 0 0,-1 0 64 0,1 2 0 16,-2 2 0-16,1-1 0 0,2 1-192 0,0 0 128 16,-1 0-128-16,0 0 128 0,-1-2-128 0,1 0 0 15,-2-1 144-15,1-2-144 0,-2-2-160 0,-3-6-96 16,0 0-32-16,0 0 0 15,0 0-1760-15,0-6-368 0,-2-3-64 0</inkml:trace>
  <inkml:trace contextRef="#ctx0" brushRef="#br0" timeOffset="-161387.27">4931 6857 33167 0,'-9'-1'2944'0,"0"1"-2352"0,1 0-464 0,0 0-128 15,2 1 240-15,6-1 16 0,0 0 16 0,0 0 0 16,0 0-272-16,0 0 128 0,7 5-128 0,-1-3 0 16,-6-2 528-16,7 0 0 0,1-1 0 0,1-2 0 15,-2-2 16-15,1-1 0 0,-1-2 0 0,-2-2 0 16,0-3-16-16,-2 0 0 0,-3-2 0 0,-2 1 0 16,-2-1-80-16,-2 3-32 0,-4-1 0 0,-1 4 0 0,-1 1 48 0,0 2 16 15,-3 4 0-15,0 4 0 0,0 2-352 0,0 1-128 16,1 4 0-16,3 3 144 15,0 3-1216-15,1 4-240 0,1 2-48 0,5 2-10704 16,4 1-2144-16</inkml:trace>
  <inkml:trace contextRef="#ctx0" brushRef="#br0" timeOffset="-152826.62">10004 7392 21183 0,'0'0'1888'0,"-5"0"-1504"0,5 0-384 0,-6 1 0 0,6-1 1792 0,0 0 304 15,0 0 48-15,0 0 16 0,0 0-944 0,0 0-192 16,0 0-48-16,7 5 0 0,2-2-192 0,-1 0-32 16,6-1-16-16,2 1 0 0,5-2-288 0,3-1-64 15,5 0-16-15,2-1 0 0,2-3-496 0,1 0-112 16,-1-1-16-16,-1 0-10384 16,-2-1-2096-16</inkml:trace>
  <inkml:trace contextRef="#ctx0" brushRef="#br0" timeOffset="-150504.58">2756 8863 15487 0,'0'0'688'0,"0"0"144"0,-4-5-672 0,0 2-160 15,-2 0 0-15,1 1 0 0,0-2 1856 0,-1 2 320 0,0 1 80 0,6 1 16 16,-5 0-432-16,5 0-96 0,0 0-16 0,0 0 0 15,0 0-800-15,0 0-160 0,0 0-48 0,5 4 0 16,3 0-208-16,4-2-32 0,2 1-16 0,7-1 0 16,3-1 64-16,3 1 16 0,1-4 0 0,3 2 0 0,2-3-96 0,-1 0-32 15,0 0 0-15,1-1 0 0,1 1-144 0,0 0-16 16,-1 0-16-16,1 2 0 0,-2 0-240 0,-2 1 0 16,-3 1 128-16,-3 0-128 0,-2 1 0 0,-3-1 0 15,-5 0 0-15,-1 1 0 31,-4 0-512-31,-3 3-112 0,-4 0-16 0,-2 2 0 16,-3-1-1600-16,-4 2-320 0,-2 0-64 0,-4-1-6528 0,-4 1-1296 0</inkml:trace>
  <inkml:trace contextRef="#ctx0" brushRef="#br0" timeOffset="-150156.7">2800 8928 4607 0,'-24'-8'192'0,"13"5"64"0,-2-2-256 0,-1 1 0 16,-1 1 0-16,2-1 0 0,2 2 4800 0,2 0 928 15,2 0 176-15,7 2 48 0,0 0-3696 0,0 0-720 16,0 0-160-16,5-1-32 0,5 1-800 0,3 1-160 0,5 1-48 0,2 0 0 16,3 0-16-16,4 2 0 15,0-1 0-15,0 1 0 0,0 1 0 0,-2 0-16 0,-2 2 0 0,-2 0 0 16,-2 2-64-16,-3 2-16 0,-2 1 0 0,-2 2 0 16,-3 0-224-16,-2 2 176 0,-2 2-176 0,-5 2 160 15,-5 2-160-15,-3 3 160 0,-3 4-160 16,-5 1 160-16,-7 3-160 0,-4 2 128 0,-1-2-128 0,-3-2 128 15,-1-2-128-15,1-1 0 0,1-3 144 0,4-2-144 16,0-3 256-16,5-4-32 0,3-1 0 0,3-3 0 0,3-2 480 0,2-2 80 16,3-1 32-16,3-2 0 0,4-5-336 0,0 0-64 15,0 0-16-15,0 0 0 0,7 6-224 0,5-2-48 16,4-1-128-16,3-2 192 0,3-2-64 0,4-2-128 16,5 0 176-16,2 0-176 0,2-1 208 0,0 1-64 15,0 0-16-15,1 1 0 0,-2-2-128 0,0 2 0 16,-1 0 144-16,-1 1-144 15,-4 0-848-15,1 1-240 0,-3 1-64 0,0 0-10800 16,-2 1-2160-16</inkml:trace>
  <inkml:trace contextRef="#ctx0" brushRef="#br0" timeOffset="-148831.77">4348 8666 26543 0,'0'0'1168'0,"0"0"256"0,0-6-1136 0,1 1-288 0,1-2 0 0,-2 2 0 16,1-1 1648-16,-1 6 272 0,3-5 48 0,-3 5 16 0,3-5-576 16,0 1-96-16,-3 4-32 0,5-3 0 0,0 0-496 0,2 3-96 15,-2 0-32-15,2 3 0 0,1 0-208 16,0 2-64-16,2 3 0 0,0 2 0 0,1 3-96 0,1 4-32 16,-2 4 0-16,2 3 0 15,0 3-32-15,-1 4-16 0,0 3 0 0,-2 5 0 0,-2 4-16 0,-3 2 0 16,-2 2 0-16,-2 3 0 0,-2 1-16 0,-3 2-16 15,-3 1 0-15,-1 3 0 0,-2-1-160 0,-1-1 160 16,-2-3-160-16,-3-3 160 0,0-1-160 0,-2-3-176 16,-1 0 48-16,-5-3 0 31,-4-3-528-31,-3-1-112 0,-3-4 0 0,-2 0-16 16,-4-1-1504-16,0-3-288 0,0-3-64 0,-1-1-8208 0,1-3-1632 15</inkml:trace>
  <inkml:trace contextRef="#ctx0" brushRef="#br0" timeOffset="-148296.33">2481 8686 27471 0,'-5'-15'1216'0,"3"10"256"0,-1-2-1184 0,1 1-288 0,2-1 0 0,-2 2 0 0,0 0 176 0,-1 2-32 15,-1 1 0-15,4 2 0 0,-5 1 512 0,-1 3 112 16,-1 3 0-16,-2 5 16 0,-2 3-384 0,-1 7-80 16,-3 7 0-16,0 5-16 15,-2 6-96-15,1 5-16 0,-1 3 0 0,0 6 0 0,-1 3-192 16,3 4 176-16,-1 0-176 0,4 3 160 0,1 1-160 0,5 0 0 16,2-2 144-16,6-3-144 0,2-3 0 0,5-3 0 15,3-3 0-15,3-4 0 0,4-4-192 0,4-3 32 16,3-5 16-16,3-2 0 15,1-5-400-15,3-2-80 0,3-6-16 0</inkml:trace>
  <inkml:trace contextRef="#ctx0" brushRef="#br0" timeOffset="-147415.95">4591 9704 29599 0,'-4'-11'1312'0,"3"6"272"0,0-3-1264 0,2-1-320 0,0 3 0 0,1-1 0 0,0 1 736 0,1-1 96 16,1 1 0-16,0 1 16 0,1 1-32 15,0 0-16-15,3 2 0 0,2 1 0 0,0 1-256 0,1 2-48 16,-3 3-16-16,2 1 0 0,2 5-96 0,-4 0-32 15,-1 2 0-15,-2 2 0 0,0-1-224 0,-2 1-128 16,-3 2 128-16,-3 2-128 16,-3-2 0-16,-1 1 0 0,0-1 0 0,-1 0 0 0,-1-4-144 0,0 1 144 15,1 1-160-15,0-2 160 0,1-1-160 0,3-2 160 16,1-4-160-16,3-6 160 0,0 0-224 0,0 0 48 0,0 0 16 16,6-2 0-16,3-3-96 0,2-4-32 15,2-2 0-15,3-3 0 0,1-5 288 0,2-2 0 16,1-2 0-16,-2-1 0 0,0-3 0 0,-1 1 0 0,-3 2 0 0,-2 2 0 15,-3 1 176-15,-3 3 80 16,0 4 32-16,-3 3 0 0,-1 3 464 0,-1 3 80 16,-1 5 32-16,0 0 0 0,0 0-240 0,-5 3-48 0,1 4-16 0,-2 3 0 15,1 2-432-15,0 3-128 0,2 3 0 0,1-1 0 16,1 2 0-16,2 1 0 0,2 0 0 0,4-1 0 16,0-1 0-16,3-2 0 0,1 0 0 0,2-3 0 15,2-1-256-15,-1-2 32 16,4-2 16-16,1-4 0 0,3-2-768 15,3-3-160-15,1-2-16 0,1-3-16224 0</inkml:trace>
  <inkml:trace contextRef="#ctx0" brushRef="#br0" timeOffset="-133582.52">3637 8912 11055 0,'-2'-3'976'0,"0"-3"-784"15,0 1-192-15,0 1 0 0,2 4 2256 0,0 0 416 16,-4-4 80-16,4 4 0 0,0 0-784 0,-4-2-176 16,-2 2-16-16,6 0-16 0,-5 7-720 0,1 3-144 15,-2 2-16-15,1 4-16 0,-1 4-368 0,1 2-80 0,-1 3-16 0,1 2 0 16,0 0-144-16,1 1-48 0,-1 0 0 0,0 0 0 15,3-1-64-15,-2 1-16 0,2-2 0 0,0-1 0 16,0-1 32-16,1-4 0 16,0 0 0-16,1-3 0 0,-2-4 224 0,2-2 64 0,-1-2 0 0,2-3 0 15,-1-6 192-15,0 0 64 0,0 0 0 0,0 0 0 16,0-6-80-16,0-4-16 0,2-3 0 0,-1-4 0 16,0-3-256-16,1-4-48 0,0-3-16 0,1-3 0 15,0-3-160-15,2-2-128 0,-2-3 192 0,3 2-192 16,-1 1 0-16,1 2 0 0,-1 4 0 0,1 4 0 0,-1 3 0 15,2 4 0-15,0 5 0 0,0 3 0 16,-1 4 0-16,-1 2 0 0,2 1 0 0,0 4 0 0,0 4 0 0,2 1 0 16,-1 2 0-16,1 2 0 0,-1 1 0 0,1 2 0 15,0 0 0-15,0 3 0 0,0 1 0 0,-1 2 0 16,0 1 0-16,0 1 0 0,-2-1 0 0,1 1 0 16,0-1 0-16,-1-1 0 0,1 0-176 0,-1-2 176 15,1 0-192-15,-2-3 192 16,0-2 0-16,-1-2 256 0,1-1-32 0,-2-4 0 0,-3-5-352 0,0 0-80 0,0 0-16 0,5-4 0 15,0-3 224-15,-1-3 0 0,1-3 144 16,-1-2-144-16,0-4 128 0,3-3-128 0,1-4 0 0,1-3 144 31,-1-2-144-31,3 2 0 0,-1-3 0 0,1 1 0 0,1 2 0 0,0 4 0 0,1 3 0 0,-2 3 0 0,0 4 144 0,-2 4 112 32,-1 2 0-32,0 5 16 0,0 4 128 0,-3 4 32 0,2 4 0 0,-2 4 0 0,1 4-176 0,-2 4-16 15,0 2-16-15,1 2 0 0,-2 4-96 0,0 0-128 16,0 1 176-16,0 0-176 0,1-1 128 0,1 0-128 15,-1-2 0-15,2-1 0 0,-1-3 128 0,1-2-128 32,-1-2 0-32,2-3 0 0,0-3 0 0,0-2 0 0,1-2 128 0,-1-4-128 0,2-3-256 0,0-3-96 15,0-4-32-15,2-5 0 16,0-6-2928-16,2-5-592 0</inkml:trace>
  <inkml:trace contextRef="#ctx0" brushRef="#br0" timeOffset="-122430.1">4662 9817 5519 0,'0'0'496'0,"0"0"-496"15,-4 4 0-15,1 0 0 0,-1 1 1392 0,0-1 176 16,1 1 32-16,3-5 16 0,-3 4-496 0,3-4-96 15,0 0-32-15,0 0 0 0,-4 5 64 0,4-5 16 16,0 0 0-16,0 0 0 0,0 0 80 0,0 0 0 16,0 0 16-16,0 0 0 0,0 0-208 0,0 0-64 15,0 0 0-15,0 0 0 0,0 0-224 0,0 0-48 16,0 0-16-16,0 0 0 0,0 0-208 0,0 0-32 16,0 0-16-16,0-5 0 0,1-1-144 0,1 1-16 15,0-3-16-15,1 1 0 0,0-2-176 0,2-1 192 0,0-2-192 0,1 1 192 16,-1 0-192-16,2-2 160 0,-1-2-160 0,1 0 160 15,0 1-160-15,-1-1 128 0,2 2-128 0,0 1 128 16,-2 0 0-16,1 1-128 0,-1 0 192 0,1 1-64 16,0 1 48-16,-1 1 0 0,0 3 0 0,-1-1 0 15,-1 1 112-15,-4 5 32 0,4-3 0 0,-4 3 0 16,0 0 128-16,0 0 16 0,0 0 16 0,0 0 0 16,0 0-128-16,0 0-32 0,0 0 0 0,3 6 0 0,1 2-128 0,-1 2-16 15,-2 1-16-15,0 3 0 0,0 3-32 0,-1 1 0 16,-1 3 0-16,-1 2 0 0,-1 3 0 15,-1-1-128-15,0 1 192 0,2 2-64 16,-2 0-128-16,1 1 0 0,0 0 144 0,1-2-144 0,0-2 0 16,1 0 0-16,1-2 0 0,0-1 0 0,0-1 0 0,0-2 128 15,0-1-128-15,0-1 0 0,-1-2 224 0,2-2-32 16,-2-1 0-16,0-1 0 0,-1-1-192 0,0-1 0 16,0 0 0-16,0-3 0 0,-2 0 0 0,4-6 192 0,-3 5-48 0,3-5-16 15,-5 5 48-15,1-2 0 0,-2-1 0 0,1 0 0 16,-3 0 0-16,1-2 0 15,-2-2 0-15,-1 1 0 0,-1 0-16 0,0 0 0 16,-1 0 0-16,1 0 0 0,0 0-32 0,0 0-128 16,-2-1 192-16,0 0-64 0,2 1 0 0,0 0-128 15,2 0 192-15,-1 0-64 0,1 0 16 0,0 1 0 0,1 0 0 0,2 0 0 16,1-1-144-16,5 1 192 16,0 0-192-16,0 0 192 0,-4 0-192 0,4 0 0 0,0 0 0 0,0 0 0 15,0 0 0-15,0 0 0 16,0 0 0-16,0 0 0 0,8 1 0 0,0-1 0 15,1 0-176-15,1 0 176 0,2 0 0 0,0 0 0 0,2-1 0 16,0 0 0-16,1-1 0 0,1 0 0 0,-1 0 0 16,2 0-128-16,-1 0 128 0,1 0 0 0,-2 1 0 0,0-1 0 0,0 2 0 0,-2-1-192 15,-1 1 192-15,-1 0-192 16,-2 0-448-16,0 0-112 0,-1 1-16 0,0 1 0 16,0-1-256-16,-1 0-64 15,1-1-16-15,0 0 0 0,-2 0-1888 0,2 0-368 0</inkml:trace>
  <inkml:trace contextRef="#ctx0" brushRef="#br0" timeOffset="-122130.25">4732 9754 10127 0,'0'0'896'0,"0"0"-704"16,0 0-192-16,0 0 0 0,0 0 1344 0,0 0 256 0,0 0 32 0,0 0 16 16,1-5-112-16,-1 5-32 0,0 0 0 0,0 0 0 0,0 0 32 0,0 0 16 15,0 0 0-15,0 0 0 16,-4 8-512-16,-1 2-96 0,1 0-32 0,-2 1 0 0,-1 1-672 0,-1 0-240 15,-2 1 144-15,0 1-9168 16,-2 0-1824-16</inkml:trace>
  <inkml:trace contextRef="#ctx0" brushRef="#br0" timeOffset="-120524.83">5819 8773 14735 0,'0'0'1312'0,"0"0"-1056"15,0 0-256-15,0 0 0 0,0 0 1920 0,0 0 336 16,0 0 64-16,0 0 16 0,0 0-400 0,0 0-80 16,0 0 0-16,0 0-16 0,0 0-336 0,0 0-64 0,0 0-16 0,0 0 0 15,6 4-496-15,2-1-96 0,1 1-32 0,2-2 0 16,2-1-304-16,1 0-64 0,1 0-16 0,0 0 0 16,2 0-240-16,-1-1-48 15,1-1-128-15,-1 1 192 0,1 1-192 0,-2-1 0 0,-1-1 0 0,-1 1 0 31,2 0-384-31,-4 0-160 0,-1 1-32 0,0 0-16 0,-2-1-2576 16,-1 3-512-16</inkml:trace>
  <inkml:trace contextRef="#ctx0" brushRef="#br0" timeOffset="-120319.67">5773 9007 30399 0,'-16'-2'1344'0,"11"2"288"16,0 0-1312-16,0 1-320 0,5-1 0 0,0 0 0 0,-6 3 768 0,6-3 96 15,-2 6 16-15,2-6 0 0,0 0 80 0,1 6 0 16,2 0 16-16,3-1 0 0,1 1-368 0,2-1-80 16,2 0-16-16,3-1 0 0,0 0-192 15,2 0-64-15,3-2 0 0,1 0 0 0,1-1-256 0,2-2 128 0,0 1-128 0,1-1 0 32,2-1-384-32,-1 0-192 0,0 0-48 0,3 0-10864 15,-1-1-2176-15</inkml:trace>
  <inkml:trace contextRef="#ctx0" brushRef="#br0" timeOffset="-104001.66">7349 6967 24015 0,'0'0'1056'0,"0"0"224"0,-1-4-1024 0,1 4-256 0,0 0 0 0,0 0 0 0,0 0 544 0,-6 2 48 16,1 5 16-16,-2 3 0 15,-3 3 224-15,-1 5 32 0,-1 5 16 0,-1 3 0 0,0 3-240 0,-2 3-64 0,0 3 0 0,0 0 0 16,0 0-352-16,2-1-80 16,-1-1-16-16,2-1 0 0,2 0-128 0,-1-3 160 31,2-4-160-31,2-3 160 0,1-1-32 0,1-5 0 0,2-2 0 16,2-5 0-16,-1-2 256 0,2-7 64 0,0 0 0 0,0 0 0 15,3-9-176-15,2-4-16 0,0-5-16 0,3-4 0 0,2-4-240 0,0-6 128 16,-1-4-128-16,1-6 0 0,2-5 0 0,2-5 0 15,0-4 0-15,1 0 0 0,0 3-160 0,-1 5-80 16,-1 5-16-16,-1 5 0 0,-2 6 256 0,-1 7 208 16,0 4-32-16,-3 6-16 0,0 5 336 0,-1 4 64 15,-5 6 16-15,7 3 0 0,-2 3-272 0,1 5-48 16,-2 5-16-16,1 2 0 0,-1 4-48 0,1 4-16 16,0 2 0-16,1 3 0 0,-2 0-176 0,1 2 0 15,1 2 0-15,-3 0 128 0,-1 2-128 0,2-1 0 16,-1-2 144-16,0-1-144 0,2-3 0 0,0-2 128 15,0-2-128-15,1-3 0 0,-4-4 0 0,1-2 0 16,-1-5 0-16,-1-2 128 0,0 0-272 0,0-4-48 16,-1-6-16-16,0 0 0 15,0 0-1648-15,-4-7-320 0,-2-4-64 0</inkml:trace>
  <inkml:trace contextRef="#ctx0" brushRef="#br0" timeOffset="-103842.7">7178 7171 25791 0,'-21'4'2304'0,"14"0"-1856"0,-2 0-448 0,1 2 0 16,2-1 1792-16,1 2 272 0,2-1 48 0,3 2 16 15,2 1-1296-15,3 1-272 0,2-2-48 0,2 0-16 16,2 0-112-16,3-2 0 0,4 0-16 0,2-1 0 16,2 0-128-16,2-2-32 0,1-2 0 0,4-1 0 15,1-2-208-15,1-2-208 0,4-3 32 0,-2-2-10784 16,-2-3-2160-16</inkml:trace>
  <inkml:trace contextRef="#ctx0" brushRef="#br0" timeOffset="-102883.58">4790 9819 15663 0,'0'-13'688'0,"0"7"144"0,-1-3-656 0,1 2-176 0,0-1 0 0,0 0 0 15,0 0 1664-15,0 2 320 0,0 6 48 0,0 0 16 16,0 0-432-16,0 0-80 0,0 0 0 0,0 0-16 0,-4 3-752 0,-2 5-160 16,-1 3-32-16,-1 3 0 15,0 4-160-15,0 3-32 0,-4 4-16 0,1 2 0 0,0 3-80 0,0 1-16 16,-1 0 0-16,-1 1 0 0,1 1-96 0,1-1-32 16,1-1 0-16,0-1 0 0,1-1-16 0,3-3-128 15,-2-4 192-15,3-2-64 0,0-2 160 0,2-3 32 16,0-3 0-16,1-2 0 0,1-3 192 0,1-7 32 15,0 0 16-15,0 0 0 0,0 0-192 0,0 0-48 16,0 0 0-16,5-9 0 0,0-3-112 0,2-6-16 16,1-4-16-16,3-7 0 0,2-5-176 0,1-5 0 15,1-6 144-15,2-4-144 0,2-1 0 0,-1-1 0 16,1 2 0-16,-2 5 0 0,-3 3 0 0,-1 5 0 16,-1 4 0-16,-2 5 0 0,-1 5 0 0,0 5 0 0,-2 2 0 0,0 5 0 15,0 2 256-15,-2 3-32 16,-5 5 0-16,7 1 0 0,1 4-32 0,1 2 0 15,-1 3 0-15,0 4 0 0,-2 1-192 0,1 4 144 0,-1 3-144 0,2 2 128 16,0 2-128-16,0 3 0 0,-1 2 0 0,1 1 0 16,1-1 0-16,0 1 0 0,-2-2 0 15,1-1 0-15,0-1 0 0,-2 0 0 0,0-2 0 16,0-3 0-16,0-2 0 0,-2-2 0 16,1-2 144-16,-1-1-144 0,0-3 128 0,-1-1-128 0,-2 0 128 0,0-3-128 0,-1-1 144 0,0-3-144 15,0-5 192-15,0 0-192 0,0 0 0 0,0 0 0 16,-5 4 0-16,5-4 0 15,-5-2-928-15,-1 0-96 0,0-1 0 16,0-1-10560-16,-2-2-2096 16</inkml:trace>
  <inkml:trace contextRef="#ctx0" brushRef="#br0" timeOffset="-102662.58">4651 10070 5519 0,'-10'-5'240'0,"10"5"64"0,0 0-304 0,0 0 0 16,0 0 0-16,0 0 0 0,0 0 5248 0,0 0 1008 15,0 0 192-15,7 0 32 0,4-1-4224 0,3 0-848 16,2 0-160-16,3 0-32 0,2 0-384 0,2-2-80 16,0 1-16-16,2 0 0 0,2-1-192 0,0-1-32 15,-1 1-16-15,1 0 0 0,0-2-240 0,0 2-64 0,-2-1 0 0,0 0 0 16,1 1-192-16,-3 1 128 0,-2 0-128 0,-3 2 0 16,-2-1 128-16,-4 0-128 0,-2 1 0 0,-1 0 144 15,-3 0-320 1,-6 0-64-16,0 0-16 0,0 0 0 15,0 0-1504-15,0 0-304 0,0 0-64 0</inkml:trace>
  <inkml:trace contextRef="#ctx0" brushRef="#br0" timeOffset="-99100.7">7588 8439 8287 0,'0'0'368'0,"0"0"80"0,0 0-448 0,-5-2 0 16,1 0 0-16,4 2 0 0,-6-2 2368 0,6 2 384 16,0 0 64-16,0 0 32 0,-5-3-928 0,-1 2-176 15,6 1-32-15,0 0-16 0,0 0-96 0,-5-2-32 16,5 2 0-16,0 0 0 0,0 0-400 0,0 0-80 0,0 0 0 0,0 0-16 15,0 0-432-15,0 0-96 0,0 0-16 0,10 1 0 16,1-1-144-16,3 0-48 0,4 1 0 0,2 0 0 16,4-1-112-16,1-1-32 15,2 1 0-15,3 1 0 0,1 1-64 0,1-2-128 16,0-2 176-16,1 1-176 0,-3 1 144 0,1-2-144 16,-4-1 0-16,-2 0 144 0,-1-1-144 0,-2 1 0 0,-1 0 0 0,-2 0 0 15,-3 0 0-15,-3 1 0 0,-2 1 0 0,-3 0 0 16,-1 0-432-1,-7 1-16-15,0 0 0 0,0 0 0 16,0 0-336-16,0 0-80 0,-7 6-16 0,-2 2 0 16,-3 0-416-16,-1-1-96 0,-1 2-16 0,-2 0 0 15,2 0-192-15,-2 0-32 0,-3-2-16 0,0 1-9376 0</inkml:trace>
  <inkml:trace contextRef="#ctx0" brushRef="#br0" timeOffset="-98863.39">7797 8510 8287 0,'0'0'736'0,"0"0"-592"15,0-6-144-15,0 1 0 0,0-1 2720 0,0 0 512 16,0-1 96-16,1 0 32 0,0 1-1248 0,0-1-256 15,-1 2-64-15,0 0 0 0,0 5-192 0,0 0-64 16,0 0 0-16,0 0 0 0,0 0-432 0,0 0-80 16,0 0-32-16,4 8 0 0,1 2-304 0,-1 4-64 15,-2 4-16-15,0 3 0 0,0 4 0 0,-1 1 0 16,1 3 0-16,-1 1 0 16,0 2-224-16,-1-1-32 0,-1 1-16 0,0 0 0 0,0-1-160 0,0 0-48 0,-2-1 0 0,2-3 0 31,0-1 16-31,1 1 0 0,0-1 0 0,-1-2 0 0,0-2-144 0,1-2 0 15,0-1 0-15,0-3-176 0,0-1 176 0,0-3 0 0,0-1 0 0,1-2-128 47,0-3-368-47,-1-6-64 0,0 0-16 0,0 0 0 0,0 0-1664 16,0 0-352-16,0 0-64 0</inkml:trace>
  <inkml:trace contextRef="#ctx0" brushRef="#br0" timeOffset="-98389.03">8167 8979 9215 0,'0'0'400'0,"0"0"96"0,0 0-496 0,0 0 0 15,-4 4 0-15,-2 0 0 0,2 3 3904 0,0 1 672 0,-2 2 144 0,1 4 16 16,0-1-2512-16,0 1-512 15,-1 1-112-15,1 1 0 0,-1-1-592 0,1 2-112 16,-2-1-32-16,3 2 0 0,-1 1-352 0,0-2-80 0,-1 0-16 0,2-1 0 16,2 0-224-16,-2-1-64 15,1 0 0-15,1-3 0 0,0-2-128 0,2-2 128 16,-1 0-128-16,-1-2 128 0,2-6 0 0,0 0 0 0,0 0 0 0,0 0 0 16,0 0 32-16,0 0 0 0,4-6 0 0,0-4 0 15,2-3-160-15,0-5 0 0,2-5 0 0,1-2 0 16,1-3-368-16,0-4 48 0,1-1 16 0,0 0 0 15,0 1 32-15,-2 4 0 0,0 1 0 16,-1 5 0-16,-1 4 272 0,-1 2 192 0,0 5-16 0,-2 4-16 0,0 1 192 0,-4 6 32 16,0 0 16-16,7 2 0 0,0 3-48 0,-1 2-16 15,-1 3 0-15,-1 3 0 0,0 3-80 0,1 1-32 16,-1 1 0-16,1 2 0 0,-3 0-96 0,2-1 0 16,1 1-128-16,0 0 192 0,0 1-64 0,0-1 0 15,-1 1-128-15,1-2 192 0,-1 0-192 0,0-1 0 16,-2-1 128-16,0-1-128 0,-1-3 0 0,1 0 0 15,0-1 0-15,1-1 0 16,-1-2-400-16,0-1-176 0,-1-3-48 0,-1-5 0 16,0 0-2080-16,0 0-432 0,0 0-64 0</inkml:trace>
  <inkml:trace contextRef="#ctx0" brushRef="#br0" timeOffset="-98200.47">8153 9207 14735 0,'-3'-3'1312'0,"3"3"-1056"16,-5-4-256-16,5 4 0 0,0 0 3584 0,0 0 640 0,0 0 144 15,0 0 32-15,0 0-2832 0,2-4-560 0,3 0-112 0,1 0-32 16,3 1-288-16,3 1-48 0,2 0-16 0,0-1 0 16,3 0-320-16,1 1-64 0,2 0 0 0,1 0-128 0,-1-2 0 0,2 1-320 15,1 0 32-15,0-1-15424 16</inkml:trace>
  <inkml:trace contextRef="#ctx0" brushRef="#br0" timeOffset="-96418.43">8889 8845 4607 0,'0'0'400'0,"0"0"-400"16,0 0 0-16,-5 0 0 0,-1-1 3232 0,0 1 560 15,6 0 112-15,-5 0 32 16,-1-1-1568-16,1 0-304 0,-2 1-64 0,3 1-16 16,-3-2-320-16,3 1-64 0,4 0 0 0,0 0-16 0,0 0-432 0,0 0-64 15,-6 0-32-15,6 0 0 0,0 0-304 0,0 0-64 16,0 0-16-16,0 0 0 0,7 1-224 0,2-1-64 16,1 0 0-16,2 0 0 0,3 0-64 0,1 0-32 15,0 0 0-15,3 0 0 0,3-1-128 0,0 1-32 16,-1 0 0-16,1 0 0 0,1 0-128 0,0-1 0 15,-1 2 144-15,-1 0-144 0,-1 0 0 0,-1 0 0 16,-1-1 0-16,-2 0 128 0,-1 0-128 0,-2 0 0 0,-2 0 128 0,-1 0-128 16,-1 0 128-16,-3 0-128 15,0 0 128-15,-6 0-128 0,0 0 176 0,0 0-48 16,0 0 0-16,0 0 0 0,0 0-128 0,0 0 128 0,-6-1-128 0,1 0 128 16,-1 0-128-16,1 1-272 15,-2 0 64-15,1 0 16 16,-1-1-480-16,0 0-96 0,2 1 0 0,5 0-16 15,-5-1-2464-15,5 1-480 0</inkml:trace>
  <inkml:trace contextRef="#ctx0" brushRef="#br0" timeOffset="-95629.95">9750 8488 14735 0,'-8'-3'1312'0,"0"1"-1056"0,-2 0-256 0,2 0 0 16,4 0 2352-16,-1 1 400 0,-1-1 96 0,0 1 16 15,2 0-880-15,4 1-160 0,0 0-32 0,0 0-16 16,0 0-688-16,0 0-128 0,0 0-16 0,7 2-16 16,4 1-336-16,4-1-64 0,1-1-16 0,4 0 0 15,1 0-32-15,2 0-16 0,1-1 0 0,2 0 0 0,-1-1-96 0,1 1-32 16,2-1 0-16,-1 1 0 0,0-1-96 0,-2-1-32 15,-1 1 0-15,-1 1 0 0,0 0-208 0,-1-1 144 16,-1-1-144-16,-1 1 128 0,-3 0-128 0,-2 0 0 16,0 1 0-16,-1 0 0 15,-5-1-720-15,0 0-32 0,-1 0 0 0,-1 0 0 16,-7 1-640-16,0 0-128 0,0 0-16 0,0 0-16 31,0 0-1328-31,-5-4-256 0,-3 2-48 0,-1 0-16 0,-4 0 1136 0,-3 0 208 0,-2-1 64 0,0 1 0 31,-2-1 768-31,1 1 144 0,-1-2 48 0,3 2 0 0,0 1 2448 0,2 0 496 0,2 0 112 0,1 0 16 0,2 1-32 0,-1 2 0 0,2 1 0 0,1 3 0 16,2 0-752-16,0 3-160 0,1 2-16 0,0 2-16 16,2 3-240-16,0 1-32 0,0 4-16 0,1 2 0 0,1 2-256 15,1-1-48 1,0 0-16-16,0 1 0 0,0 2-240 0,0-1-48 0,-1-1-16 0,0 1 0 0,0-1-208 0,0 0-144 16,0 1 192-16,1-3-192 0,-4-2 160 0,2 0-160 15,0-2 128-15,0-1-128 0,-2-3 0 0,1 1 0 16,0-1 0-16,-1-2 0 15,2-2-576-15,0-1-128 0,0-2-48 0,2-1-10432 16,0-7-2080-16</inkml:trace>
  <inkml:trace contextRef="#ctx0" brushRef="#br0" timeOffset="-95423.45">10189 8905 23039 0,'0'0'2048'0,"0"0"-1648"0,-4 3-400 0,0 1 0 15,2 3 2160-15,0 1 336 0,1 1 80 0,0 2 16 16,0 2-928-16,-4 1-192 16,2 2-48-16,1 2 0 0,-2 1-288 0,1-1-64 0,0 3-16 0,-2 0 0 15,3-1-528-15,-1 1-96 16,0 1-32-16,-1-1 0 0,2-1-208 0,0-1-64 0,0 0 0 0,0-1 0 16,0-1-128-16,1 0 0 0,0-3 0 0,0-1 0 15,1-1-192-15,0-1-112 0,0-1-16 0,1-2-16 16,0-1-2240-16,-1-7-448 0,0 0-96 0</inkml:trace>
  <inkml:trace contextRef="#ctx0" brushRef="#br0" timeOffset="-94826.37">10870 8735 13823 0,'-14'-1'608'0,"14"1"128"0,-6 2-592 0,0 0-144 16,-1 1 0-16,0-1 0 0,7-2 3520 0,-4 3 656 15,4-3 144-15,-6 2 32 0,6-2-1792 0,0 0-368 16,0 0-64-16,0 0-16 0,0 0-1056 0,0 5-224 15,4-1-32-15,0 1-16 0,2-2-368 0,0 0-80 0,3 0-16 0,3 1 0 16,1-2-80-16,2 0-32 16,0-1 0-16,2 0 0 0,1 0-80 0,1 1-128 15,1-2 176-15,1 0-176 0,-4 0 0 0,3 0 0 16,0 0 0-16,0 0 0 16,1 0-1616-16,-4 0-288 0,0-2-48 0,-2 1-9312 15,-1 0-1856-15</inkml:trace>
  <inkml:trace contextRef="#ctx0" brushRef="#br0" timeOffset="-94636.66">10932 8919 35007 0,'-18'-2'1552'0,"11"1"320"0,1 1-1488 0,0 0-384 0,6 0 0 0,0 0 0 0,-5 1 768 0,5-1 64 16,0 0 32-16,0 0 0 0,0 0-96 0,0 0 0 16,0 0-16-16,4 5 0 0,3 1-416 0,2-1-80 15,2 0 0-15,2-1-16 0,2 0-240 0,2 0 0 16,1-1 0-16,4-1 0 0,3-1-208 0,1-1-96 15,2-1-16-15,0 0 0 16,1-2-1936-16,0-2-400 0,1-1-80 0</inkml:trace>
  <inkml:trace contextRef="#ctx0" brushRef="#br0" timeOffset="-94243.15">11858 8645 25791 0,'0'0'2304'0,"-5"-2"-1856"0,0 0-448 0,-1 0 0 0,1 1 672 15,-1 1 32-15,1 1 16 0,-2 2 0 16,0 0 208-16,-1 1 32 0,-1 2 16 0,0 2 0 16,2 3 64-16,-1 1 16 0,0 2 0 0,1 2 0 15,-1 4-528-15,0 0-96 0,2 0-32 0,0 1 0 16,4 1-176-16,-1-1-32 0,3 1-16 0,1 0 0 0,1-1-48 0,2-2-128 15,2 1 192-15,0-1-64 0,2-2 64 0,1 0 16 16,1-2 0-16,2-1 0 0,1-2-16 0,2-2 0 16,2-2 0-16,2-1 0 0,0-4-32 0,2-2-16 15,1-2 0-15,1-2 0 0,2-3 16 0,1-3 0 16,-2-6 0-16,0-2 0 0,-2-4 48 0,-1-5 16 16,-1-2 0-16,-1-3 0 15,-3-1 48-15,-1-2 16 0,-3 0 0 0,-5 2 0 0,-3 1 96 0,-4 3 0 0,-4 1 16 0,-2 3 0 16,-4 2 256-16,-1 2 48 15,0 3 16-15,-4 1 0 0,0 4-528 0,0 2-192 16,-2 4 144-16,0 1-144 0,-2 3-208 0,0 4-128 16,3 3-32-16,-2 1 0 15,0 4-1488-15,0 3-288 0,0 2-64 0</inkml:trace>
  <inkml:trace contextRef="#ctx0" brushRef="#br0" timeOffset="-93280.9">14247 8502 20671 0,'0'0'912'0,"0"0"192"0,0 0-880 0,-4 2-224 16,-3-1 0-16,7-1 0 0,0 0 2064 0,0 0 368 15,0 0 80-15,0 0 16 0,0 0-464 0,0 0-80 16,0 0-32-16,0 0 0 0,0 0-848 0,0 0-160 16,7 2-48-16,0 1 0 0,4-1-304 0,4 0-64 15,2 0-16-15,2-1 0 0,0-1-192 0,0 0-64 16,3 0 0-16,2 0 0 0,-1 0-256 0,0-1 0 16,0 0 0-16,0 0 0 0,0-1 0 0,-1 1 0 0,-1-1 128 0,0 0-128 31,-1-1-320-31,-2 2-128 0,-1 0-32 0,-2 0 0 15,-2 0-1696-15,0 1-352 0,-6 0-64 0,0 1-13104 0</inkml:trace>
  <inkml:trace contextRef="#ctx0" brushRef="#br0" timeOffset="-93076.85">14277 8686 33167 0,'-17'-3'2944'0,"11"3"-2352"0,-1-1-464 0,0 1-128 16,3 0 368-16,4 0 48 0,0 0 16 0,0 0 0 15,0 0 208-15,0 0 64 0,7 1 0 0,3 1 0 16,4-1-176-16,3 0-16 0,3 0-16 0,2 0 0 0,0-1-208 0,4 0-32 16,1-1-16-16,2 0 0 0,-2-3-240 0,1 2-128 15,0-1 128-15,2 0-208 16,0-1-1712-16,0 0-352 0,0-2-64 0,-1 1-12880 0</inkml:trace>
  <inkml:trace contextRef="#ctx0" brushRef="#br0" timeOffset="-92746.79">14591 8306 15663 0,'-25'-10'688'0,"14"7"144"0,-1 0-656 0,1 0-176 16,1 2 0-16,1 1 0 0,3 1 4880 0,-1 2 944 0,2-1 192 0,1 2 48 16,1 2-4496-16,3 0-896 0,2 1-176 0,3 2-48 15,0 0-240-15,3 0-48 16,2 1-16-16,2 1 0 0,1 1-144 0,2 2 128 15,2-2-128-15,2-1 128 0,1 0-128 0,4-1 0 0,1-2 144 0,2 0-144 16,3-1 0-16,1-2 0 0,-5-1 0 0,2-1 0 16,-4-1 0-16,0 1-192 0,-2 0 32 0,-4 0 0 15,-4-1 160-15,-3 1-128 0,-3 2 128 0,-3-1-128 0,-5-4 128 0,2 9 0 16,-5 2 0-16,-2 2 0 0,-5 4 256 0,-2 1 16 16,-5 4 16-16,-2 1 0 0,-4 3 96 0,-2 1 0 15,-2 3 16-15,-2 1 0 0,-3 0-208 16,3-1-32-16,2 1-16 0,3-2 0 0,2-3-144 0,2-2 0 15,2-1 0-15,3-2 128 0,2-2-272 0,1-1-64 16,3-2-16-16,3-3 0 16,2-2-2272-16,3-2-448 0</inkml:trace>
  <inkml:trace contextRef="#ctx0" brushRef="#br0" timeOffset="-91657.36">16240 7919 28383 0,'0'0'1264'0,"0"0"256"0,0 0-1216 0,0 0-304 15,0 0 0-15,0 0 0 0,0 0 1104 0,0 0 176 16,0 0 16-16,8 0 16 0,3 0-240 0,0 0-48 16,3 0-16-16,5 0 0 0,2 0-320 0,4 0-64 0,3 1-16 0,4 0 0 15,3-1-144-15,2 0-16 16,2-1-16-16,-1-1 0 0,0-1-256 0,-1-1-48 0,-1 2-128 0,-1 0 192 16,-2-1-192-16,-2 0 128 15,-2 1-128-15,-3 1 0 0,-3 0 0 0,-3 0 0 16,-2 0-128-16,-4 1 128 0,-4 0-912 15,-3 0-80-15,-7 0-16 0,0 0 0 0,0 0-2064 16,0 0-432-16,-7 3-80 0</inkml:trace>
  <inkml:trace contextRef="#ctx0" brushRef="#br0" timeOffset="-91437.36">16608 7949 22575 0,'-12'-1'992'0,"12"1"224"0,-6-2-976 0,-1 2-240 0,1 0 0 15,0 0 0-15,1 0 1888 0,5 0 336 0,0 0 64 0,-5 5 16 0,5-5-640 0,-2 8-128 16,1 0-32-16,1 4 0 0,-2 3-448 15,4 0-96-15,-2 3 0 0,0 2-16 0,-3 2-240 0,2 1-64 16,1 2 0-16,-1 0 0 0,0 2-304 0,-1-2-64 16,1 0-16-16,1 2 0 0,-1-1-128 0,-1 0-128 15,0 1 144-15,1-3-144 0,1-2 0 0,-1-1 128 16,-2-1-128-16,2-2 0 0,1-1-176 0,1-2-80 16,2-1 0-16,-1-2-16 15,0-2-1792-15,1-3-368 0,2 0-64 0</inkml:trace>
  <inkml:trace contextRef="#ctx0" brushRef="#br0" timeOffset="-91198.36">16889 8325 35935 0,'0'0'3200'0,"0"0"-2560"0,0 0-512 0,0 0-128 15,0 0 560-15,-1 6 80 0,-3 2 32 0,0 1 0 16,0 1 80-16,1 2 16 0,1 2 0 0,-2 4 0 0,0-1-112 0,1 2-16 15,-1 0 0-15,2 0 0 0,0-1-416 0,-1 2-96 16,0 0 0-16,1 0-128 0,0-2 192 0,1 0-192 16,0-2 192-16,0 1-192 0,1-3 0 0,0-1 0 15,0 0-240-15,1-4 80 32,-1 0-1184-32,1-1-224 0,-1-8-48 0,0 0-10352 0,0 0-2048 0</inkml:trace>
  <inkml:trace contextRef="#ctx0" brushRef="#br0" timeOffset="-90790.64">17576 8107 28559 0,'0'0'2544'0,"0"0"-2032"16,0 0-512-16,0 0 0 0,0 0 1440 0,0 0 192 16,0 0 32-16,0 0 16 0,3-5-416 0,2-1-96 15,1 2-16-15,4 0 0 0,2 2-432 0,1 0-80 16,1 0-32-16,3 0 0 0,1-1-432 0,0 2-176 16,1-1 128-16,2 0-128 0,0 0-144 0,0 1-112 15,-3-1-32-15,1 1 0 16,0 0-2224-16,-2 1-448 0,-3 0-96 0</inkml:trace>
  <inkml:trace contextRef="#ctx0" brushRef="#br0" timeOffset="-90620.44">17602 8261 29487 0,'0'0'2624'0,"-4"3"-2112"16,4-3-512-16,-5 5 0 0,2-1 1184 0,3-4 128 0,-2 6 32 0,2-6 0 15,0 0-128-15,2 5-32 0,2 2 0 0,3-2 0 16,2 0-672-16,2-1-128 15,2-1-16-15,2 0-16 0,2-1-192 0,4-1-32 0,2 0-128 0,3-2 192 16,3-2-1424-16,3-2-304 0,2 0-48 0,2-3-14704 16</inkml:trace>
  <inkml:trace contextRef="#ctx0" brushRef="#br0" timeOffset="-90192">18538 7845 26719 0,'0'0'2368'0,"-3"-4"-1888"0,0-1-480 0,3 5 0 16,0 0 1664-16,0 0 256 0,0 0 32 0,0 0 16 15,2-5-736-15,3 2-144 0,3-1-16 0,2 2-16 0,1 1-544 0,3 0-128 16,4 1 0-16,2 0-16 0,3 0-176 0,3 0-48 15,3 1 0-15,0-1 0 0,2 0-144 0,0 0 0 16,-1 0 0-16,-1 0 0 0,-3-1 0 0,-3 0 0 16,-2 0 0-16,-3 0 0 15,-2 1-752-15,-2 0-80 0,-3 0 0 0,-2 0-16 32,-3 0-1984-32,-6 0-400 0,0 0-80 0,0 0-9488 0</inkml:trace>
  <inkml:trace contextRef="#ctx0" brushRef="#br0" timeOffset="-90002.41">18878 7836 9215 0,'0'0'816'0,"-7"4"-656"0,0-2-160 0,-1 1 0 16,0-1 2912-16,2 1 544 0,-1 2 128 0,1 1 0 16,-2-1-1088-16,2 2-208 0,1 0-48 0,2 3-16 15,-5 0-512-15,2 1-112 0,2 1 0 16,0 2-16-16,-2 1-336 0,2 1-64 16,-1 2-16-16,1 1 0 0,-2-2-304 0,1 3-64 0,-1 1-16 0,2 1 0 15,0 0-368-15,-1 0-80 0,1 0-16 0,0-1 0 16,1-1-320-16,0 0 0 0,0-2 0 0,-1 0 0 15,2-1 0-15,0 1 0 0,0-1 0 0,2-1 0 32,0-2-384-32,0 0-128 0,0-2-48 0,1-1 0 0,1-1-2192 0,1-3-432 0,1 0-80 0</inkml:trace>
  <inkml:trace contextRef="#ctx0" brushRef="#br0" timeOffset="-89562.03">19064 8213 35871 0,'0'0'1600'0,"0"0"320"0,0 0-1536 0,-3 5-384 16,-2 2 0-16,1 0 0 0,-1 3 608 0,1 2 48 15,0 3 16-15,-2 1 0 0,0 2 288 0,-2 1 48 16,0 1 16-16,0 1 0 0,1 0-608 0,-1 1-112 0,1 0-32 0,0 0 0 16,-1-2-144-16,1 0-128 0,2-1 192 0,-1-1-192 15,2 0 128-15,1-3-128 16,-1-2 0-16,2 0 0 0,2-4 160 0,-2 0-160 0,2-3 128 15,0-6-128-15,0 0 0 0,0 0 0 0,0 0 0 16,0 0 0-16,6-4 0 0,-1-2 0 0,2-5-192 0,0-2 192 16,2-4-288-16,1-2 64 0,1-4 16 0,0-2 0 15,0-2-80-15,1-2-16 0,0 0 0 0,0 1 0 16,0 1 304-16,1 3-192 0,-1 3 192 0,-1 3-160 16,1 2 160-16,-3 3 0 0,0 2 0 0,-1 2 0 15,0 0 256-15,0 4 48 0,-1 0 0 0,0 3 0 0,-1 1-16 0,1 2 0 16,-7-1 0-16,8 5 0 0,-1-1-96 0,1 3 0 15,-1 0-16-15,-1 4 0 0,1 3-16 0,-2 1 0 16,1 1 0-16,-1 1 0 0,-2 1-32 0,0-1 0 16,-1 1 0-16,0-1 0 0,1 2-128 0,-1-1 128 15,-1-2-128-15,0 1 128 0,0-1-128 0,0 0 0 16,-1-3 0-16,1 0 128 0,0 0-400 0,0-1-96 16,-1-1-16-16,2-1 0 15,-2-1-1920-15,0-2-400 0,0-7-80 0,0 0-13952 0</inkml:trace>
  <inkml:trace contextRef="#ctx0" brushRef="#br0" timeOffset="-89388.18">19036 8421 30399 0,'0'0'2704'0,"0"0"-2160"0,0 0-544 0,0 0 0 16,0 0 608-16,4-5 16 0,0 2 0 0,3 1 0 15,2 1 208-15,2 1 64 0,2 1 0 0,3 0 0 16,0 1-400-16,2 0-80 0,2 0-16 0,2 1 0 15,1-1-272-15,1 1-128 0,0 1 0 0,0-1 128 16,-1-2-2048-16,-1 0-432 0,-1-2-80 0</inkml:trace>
  <inkml:trace contextRef="#ctx0" brushRef="#br0" timeOffset="-84112.22">1361 11388 4607 0,'0'0'400'0,"0"0"-400"16,0 0 0-16,0 0 0 0,0 0 2704 0,0 0 464 15,9 0 96-15,-2-2 0 0,-2-1-1056 0,2 0-224 16,0-2-32-16,0 0-16 0,1-2-496 0,0 1-96 15,-1-2-32-15,1-2 0 0,1-1-464 0,-1-1-80 16,-2-1-32-16,0-2 0 0,-4 0-224 0,0 0-64 16,-1-1 0-16,-1 1 0 15,-1-2-80-15,-2 2-32 0,-2 1 0 0,0 0 0 0,-2 2 144 0,0 2 32 16,-3 2 0-16,0 1 0 0,-1 3 0 0,-1 2 16 16,-2 4 0-16,0 2 0 0,-1 3-272 0,-1 2-64 15,1 5-16-15,1 0 0 0,-2 2-176 0,3 2 0 16,1 1 144-16,2-1-144 0,2 1 0 0,2-1 0 15,0-2 0-15,3 0 0 0,3-3 0 0,1-1 0 16,0-1 0-16,4-2 0 0,0-2 0 0,2-1 0 0,-1-2 0 16,2 0 0-16,2-3 0 0,-1-2 0 15,2-3 0-15,1-1 0 0,0-3 160 0,0-2-32 0,0-2-128 16,0-2 192-16,-1-3-32 0,0-1-16 16,-1 0 0-16,0-1 0 0,-1 1 48 0,0 0 0 0,-4 3 0 15,1 3 0-15,-2 2 208 0,-1 3 48 0,0 2 16 0,-3 5 0 31,0 0 16-31,0 0 0 0,2 6 0 0,0 5 0 16,0 3-272-16,0 6-48 0,1 3-16 0,-1 4 0 16,0 1-144-16,1 3 0 0,-1 3 0 0,2 3 0 15,-1 3 0-15,-1 2 0 0,-2 1 0 0,0 2 0 16,-1 1 0-16,0 0 0 0,-1 1 0 0,0-2 128 0,1-2-128 0,-3-4 0 16,0-2 144-16,-2-2-144 0,2-6 144 0,-4-3-144 15,2-4 192-15,0-4-192 0,-3-2 304 0,2-4-48 16,-3-1-16-16,0-4 0 0,0-3 32 0,0-2 16 15,-1-3 0-15,0-2 0 0,0-3-128 0,0 0-32 16,1-4 0-16,1-2 0 16,0-3-528-16,1-8-112 0,1-1-32 0,5 5 0 15,2-3-2144-15,0-4-448 0,2-2-64 0</inkml:trace>
  <inkml:trace contextRef="#ctx0" brushRef="#br0" timeOffset="-83779.29">1544 11506 23663 0,'0'0'1040'0,"0"0"240"0,8-2-1024 0,1 0-256 0,-1 0 0 0,2-1 0 16,0 0 1408-16,0 0 224 0,0-1 48 0,1 0 16 16,0 0-416-16,1-2-96 0,0 1-16 0,1-3 0 15,1 0-720-15,-1 1-160 0,0-2-32 0,-1-1 0 16,0-3-80-16,0 1-32 0,-1-1 0 0,-2-1 0 0,0-2 0 0,-1-1 0 16,-2 1 0-16,0-1 0 0,-2 1-16 0,-2 1-128 15,-1 2 192-15,-1 3-64 0,0 1 32 0,-1 3 0 16,-2 0 0-16,-1 3 0 0,-1 2 320 0,0 1 64 15,-2 0 16-15,-1 3 0 0,0 4-272 0,-2 2-48 16,0 1-16-16,0 3 0 0,0 1-224 0,-1 3 176 16,-1 0-176-16,1 2 160 0,2 1-160 0,1 1 0 15,2-1 0-15,0 2 0 0,2-1 0 0,1 0 0 0,0-1 0 0,5-1 0 16,-1-1 0-16,2 0 0 0,1-1 0 0,3-2 0 16,1-2 0-16,2-1-192 15,2-1 32-15,1-2 16 16,1-2-464-16,4-3-96 0,2-3 0 0,3-2-16 15,2-3-1456-15,5-3-304 0,3-3-48 0,0-5-6880 0,0-5-1392 0</inkml:trace>
  <inkml:trace contextRef="#ctx0" brushRef="#br0" timeOffset="-83447.65">2170 11232 11055 0,'-5'-10'480'0,"2"7"112"0,-1 0-464 0,-2 1-128 0,-1-2 0 0,-1 3 0 16,-1 2 4416-16,-1 1 880 0,-1 1 160 0,1 2 48 16,1 4-3392-16,-4 2-688 0,0 0-128 0,1 2-16 15,-1 3-576-15,1 0-96 0,0 2-32 0,1 0 0 16,0 2-240-16,2 0-48 0,1 1-16 0,3 0 0 0,0-1-144 0,2-1-128 15,2 0 144-15,1-1-144 0,1-2 128 0,2-2-128 16,4 0 0-16,-2-3 144 0,2-3-144 0,2 0 160 16,2-1-160-16,1-5 160 0,-1-2-160 0,0-3 160 15,0-4-160-15,0-2 160 0,0-3-160 0,0-4 192 32,0-4-192-32,0-3 192 0,0-4-192 0,-1 0 0 0,-2-3 0 0,0 3 0 0,0 1 0 0,-2 2 0 15,-3 2 0-15,0 5 0 0,-1 3 0 0,-1 3 208 16,-2 3 0-16,1 2 0 0,0 6 240 0,0 0 32 15,0 0 16-15,-4 6 0 0,1 2-272 0,-1 3-48 16,0 3-16-16,1 2 0 0,0 2-32 0,1 0-128 0,0 2 192 0,1 1-64 16,0 1-128-16,2 0 0 15,0 0-160-15,1 0 160 0,2 0 0 0,1-1 0 16,2 0 0-16,-1-2 0 16,1-3-432-16,1-1 16 0,0 0 0 0,3-3 0 15,1-3-1648-15,2-3-336 0,0-2-64 0,1-4-13472 0</inkml:trace>
  <inkml:trace contextRef="#ctx0" brushRef="#br0" timeOffset="-83133.05">2342 11396 30463 0,'-11'-8'1344'0,"11"8"288"15,-4-3-1312-15,1 0-320 0,3 3 0 0,-2-5 0 0,1 1 928 0,1 4 112 16,0 0 32-16,0 0 0 0,0 0-368 0,0 0-64 16,0 0 0-16,9 3-16 0,0 3-272 0,1 0-48 15,1 2-16-15,0 2 0 0,0 2 48 0,-1 1 16 31,0 2 0-31,-3 0 0 0,0-1-160 0,0 1-16 0,0-1-16 0,-4 0 0 0,-1 1-32 0,-1-2-128 16,-1 0 192-16,-1 0-64 0,0-2 0 0,0-2-128 16,-1-2 192-16,0-2-64 0,2-5 32 0,0 0 0 15,0 0 0-15,0 0 0 0,0 0 192 0,-3-7 32 16,2-2 16-16,2-4 0 0,2-2-32 0,1-1-16 16,1-5 0-16,3-4 0 0,3 1-352 0,1 1 128 15,0 0-128-15,2 2 0 0,-2 2 0 0,0 3 0 0,0 1 0 0,0 2 0 16,0 2-160-16,0 3 160 0,0 1-192 0,0 2 192 31,0 1-736-31,1 2-32 0,-2 1-16 0,1 2 0 16,1-1-2928-16,0 2-592 0</inkml:trace>
  <inkml:trace contextRef="#ctx0" brushRef="#br0" timeOffset="-82503.32">3119 11177 37663 0,'0'0'1664'0,"0"0"352"0,0 0-1616 0,0 0-400 0,-3 6 0 0,1 0 0 0,1 3 320 0,0 1-32 16,0 2 0-16,-1 2 0 15,0 2 304-15,1 1 64 0,0 2 16 0,0 1 0 0,0 0-352 0,1 2-80 16,0 0-16-16,0 1 0 0,1 1-224 0,0 0 0 16,0 0 128-16,0 1-128 0,0-2 0 0,0-1 0 15,1-1 0-15,-1-4 0 0,0-1-288 0,0-4-48 16,0-1-16-16,0-2 0 15,-1-9-192-15,0 0-32 0,0 0-16 0,0 0 0 0,0 0 144 0,0 0 48 16,-2-7 0-16,0-4 0 0,-1-4 80 0,2-3 0 16,-1-3 16-16,0-2 0 15,1-3-96-15,0-2-32 0,1 1 0 0,0-1 0 0,0 1 176 0,0 1 16 16,1 1 16-16,0 1 0 0,0 1 416 0,2 2 96 16,1 1 16-16,0 2 0 0,2 2 352 0,-1 2 80 0,2-1 16 15,0 3 0-15,1 1-16 0,1 1 0 0,0 1 0 0,1 2 0 16,1-1-192-16,0 3-32 15,1-1-16-15,0 3 0 16,1 2-240-16,-1 0-32 0,1 1-16 0,-2 1 0 16,-1 0-208-16,-1 2 0 0,-1 3 128 0,-2 0-128 15,0 2 0-15,-2 1 128 0,-1-1-128 0,0 3 0 16,-3 2 144-16,-1 0-144 0,-3 2 128 0,1 2-128 16,-1-1 0-16,-1 2 0 0,1-1 0 0,-1 0 0 15,0-3 0-15,-1-1-144 0,2-2 144 0,2 0-208 0,0-1 208 0,2-1 0 16,0-1 0-16,2-1 0 0,0 2 0 0,1-2 0 15,1-3 0-15,1 2 0 0,3-2-128 0,-2 2 128 16,1-1 0-16,1 1-144 0,0-1 144 0,1 2 0 16,1-1 0-16,-1 2 0 0,-1 1 0 0,-1-1 0 15,-2-1 0-15,-2 1 0 0,-2 1 0 0,-1-2 0 16,-2 1 0-16,-1 0 0 0,-3 0 0 0,0 0 0 16,-4 0 0-16,-1-1 128 0,-3-2 0 0,0 1 16 15,-1-2 0-15,-2 0 0 0,1 1 96 0,0-2 16 16,1 0 0-16,0 0 0 0,-1-2-112 0,3 0-16 15,0-1 0-15,2 0 0 0,1 0-128 0,1-1 0 16,1-4 0-16,3 2 0 16,0 0-704-16,5 3-32 0,-1-6 0 0,2 0-11984 0,4-2-2384 0</inkml:trace>
  <inkml:trace contextRef="#ctx0" brushRef="#br0" timeOffset="-76216.18">6601 10865 8287 0,'0'0'736'0,"0"0"-592"16,0 0-144-16,0 0 0 0,-5 1 2128 0,5-1 400 0,-5 0 80 15,5 0 16-15,-4 0-736 0,-1 1-144 0,0 0-16 0,5-1-16 16,0 0-464-16,0 0-96 0,0 0 0 0,0 0-16 16,0 0-320-16,0 0-64 0,0 0-16 0,0 0 0 0,3 6-96 0,4-2 0 15,1-1-16-15,2 0 0 16,1-1-176-16,4-1-48 0,2-1 0 0,3 0 0 16,2-1-48-16,2 0-16 15,5 0 0-15,0-2 0 0,3 1-144 0,1 0-16 0,1 0-16 0,1 0 0 16,-2-1-160-16,0 1 192 0,-2 0-192 0,-1 1 192 15,-2 0-192-15,-4 1 0 0,-3 0 0 16,-1 1 128-16,-3-1-128 0,-3 1 128 0,-4 1-128 0,-2 1 128 0,-1 1-384 0,-7-4-64 16,0 0-32-16,0 0 0 15,0 6-528-15,-4 1-96 0,-2-2-32 0,-3 2 0 16,-2 0-1728-16,-2 0-336 0,-3 1-80 0,-1-1-7856 0</inkml:trace>
  <inkml:trace contextRef="#ctx0" brushRef="#br0" timeOffset="-75837.01">6650 10961 13823 0,'-14'-7'1216'0,"9"4"-960"0,-2-2-256 0,-1 0 0 16,1-1 1648-16,0 0 272 0,1-1 64 0,2 0 16 16,1 2-480-16,2-1-112 0,2 1 0 0,2-1-16 15,1 2-416-15,3 0-80 0,1 0 0 0,2 1-16 16,1 0-320-16,2 1-64 0,1 0-16 0,2 1 0 16,1 2 128-16,1 2 32 0,-2 1 0 0,1 2 0 15,-1 0-240-15,0 3-32 16,-2 2-16-16,-2 1 0 0,0 2-224 0,-2 3-128 0,-1-1 128 0,-5 2-128 15,0 0 144-15,-2-1-144 0,-2 2 192 0,-2 1-192 16,-4-1 192-16,-3 2-192 0,-2 1 192 0,-2 3-192 0,-2 0 128 16,-3 0-128-16,-2-1 0 0,-1 1 0 15,0-2 0-15,1-2 0 0,1-2-192 0,-3-2 48 16,1-3 144-16,1-2 0 0,1-2 0 0,3-2 0 0,-1-2 256 0,4 0 48 16,1-2 0-16,3 0 0 0,3-2 64 0,1-1 16 15,5-1 0-15,0 0 0 0,0 0-192 0,0 0-48 16,7 3 0-16,3-2 0 0,2 0-144 0,3-1 128 0,3 0-128 0,3-1 128 15,1-2 0-15,2 0-128 0,4-2 192 0,-1 1-64 16,2 0 0-16,0-1 0 16,2 1 0-16,0-1 0 0,0 1-128 0,1 0 128 15,0-1-128-15,-1 2 128 16,1 0-1200-16,-1-2-240 0,-2 1-48 0,-2-2-14800 0</inkml:trace>
  <inkml:trace contextRef="#ctx0" brushRef="#br0" timeOffset="-75000.09">7360 11056 18431 0,'0'0'816'0,"0"0"160"0,1-6-784 0,1-1-192 16,-2-1 0-16,1 2 0 0,0-1 1872 0,0 2 336 0,-1-1 64 15,0 6 16-15,0 0-352 0,0 0-64 0,0 0-16 0,0 0 0 16,0 0-768-16,0 0-144 16,0 6-48-16,-1 2 0 0,-1 2-448 0,0 4-80 15,-1 0-32-15,-1 2 0 0,1 2-96 16,0 1-32-16,-2-2 0 0,2 2 0 16,0 1-80-16,-1 1 0 0,1-2-128 0,1 1 192 0,1-2-192 0,-4-1 128 0,2 0-128 0,0-3 0 15,3-1 128-15,-1-2-128 0,0-2 0 0,1-2 0 0,0-7 192 0,0 0-48 16,0 0-16-16,0 0 0 0,0 0 80 0,0 0 16 15,0 0 0-15,2-8 0 0,1-4-32 0,0-3-16 32,2-4 0-32,-1-3 0 0,3-2-176 0,1-3 128 15,0-2-128-15,2-2 128 0,1-1-128 0,0 0 0 16,1 0 0-16,0 4 0 0,1 2 0 0,-2 4 0 16,0 4 0-16,-2 3 0 0,0 4 0 0,-1 5 0 15,-1 0 0-15,-1 4 0 0,0 3 0 0,-1 3 0 0,1 4 0 16,-2 4 192-16,0 4-64 0,0 2-128 0,-2 2 192 0,0 2-64 15,1 2-128-15,0 4 0 16,-3-2 0-16,1 2 128 0,0-2-128 0,0 2 0 16,1 0 0-16,-1 0 128 0,1-1-128 0,2-3 0 15,-1-3 0-15,1-2 0 0,1-2 0 0,-1-3 0 0,2-2 128 0,-1-3-128 16,1-3 0-16,0-1 160 0,1-4-160 0,1-3 160 16,-1-3 16-16,3-2 0 15,1-4 0-15,1-5 0 0,0-4-48 0,2-5 0 16,0-5 0-16,1-2 0 0,1-3-128 0,0-1 0 0,1 0 144 0,-2 0-144 15,-1 2 0-15,0 5 0 0,-2 2 0 0,-2 5 0 16,-2 5 0-16,0 3 0 0,-1 5 0 0,-3 1 0 16,-1 3 0-16,-3 5 144 0,0 0-144 0,0 0 0 15,4 8 128-15,-2 3-128 0,0 3 0 0,-1 3 0 16,1 1 0-16,0 1 0 0,-1 2 0 0,0 0 0 0,0 1 0 16,0 0 0-16,0 0 0 0,0 0 0 0,1-1 0 0,2 1 0 15,-1-1 0-15,1-1 0 0,3 0 0 0,0-3 0 16,-1-1-160-16,3-3 160 15,-1-2-640-15,0-2-16 0,2-2 0 0,1-1 0 16,0-2-1408-16,0-3-288 0,1-3-48 0,1-2-13568 0</inkml:trace>
  <inkml:trace contextRef="#ctx0" brushRef="#br0" timeOffset="-74481.57">8087 10823 14623 0,'0'0'640'0,"0"0"144"0,1-5-624 0,1-1-160 15,-2-1 0-15,1 0 0 0,0-2 2112 0,1 1 400 16,0 2 80-16,-1-1 16 0,-1 0-240 0,1 1-64 16,1-1 0-16,-2 7 0 0,1-5-528 0,-1 5-112 15,0 0-32-15,0 0 0 0,0 0-608 0,0 0-128 16,0 0-32-16,6 2 0 0,-1 3-496 0,1 5-112 16,0 2 0-16,1 5-16 0,1 4-64 0,0 5-16 15,2 3 0-15,-1 3 0 0,0 3 32 0,-1 2 0 16,-2 2 0-16,0 2 0 0,-4 0 96 0,-2 2 32 15,-2 1 0-15,-4 2 0 0,-4 1-64 0,-3-1 0 0,-3 1 0 16,-5 2 0-16,-5 0-256 0,-2 1 160 0,-5-4-160 0,-6-1 128 31,-5-1-640-31,-4-2-144 0,-3-4-32 0,0 0 0 16,-2-2-1936-16,0-2-384 0,-1-1-64 0</inkml:trace>
  <inkml:trace contextRef="#ctx0" brushRef="#br0" timeOffset="-74103.43">6489 10694 7359 0,'-8'-13'656'0,"5"8"-528"0,-2-2-128 0,1 0 0 16,-1 1 4640-16,2 1 896 0,-1 2 176 0,-1 1 48 15,0 0-3872-15,-1 2-768 16,0 3-160-16,-2 4-16 0,-2 1 64 0,-1 7 16 16,-2 2 0-16,-1 9 0 0,-3 3-320 0,2 7-48 0,-1 3-16 0,0 6 0 15,-1 4-80-15,0 6-32 0,0 3 0 0,3 2 0 16,1 3-240-16,2 1-48 0,2 0-16 0,3-2 0 15,4-2-224-15,2-3 128 0,2-2-128 0,3-3 0 0,1-4 128 16,4-3-128-16,2-3 0 0,3-2 0 0,1-3 0 0,3-3 0 16,3-2 0-16,2-3 0 15,4-4-960-15,5-2-272 0,5-3-64 16,5-6-9904-16,3-5-1968 0</inkml:trace>
  <inkml:trace contextRef="#ctx0" brushRef="#br0" timeOffset="-73645.86">8353 11696 14735 0,'0'0'1312'0,"0"-5"-1056"16,0-1-256-16,0 1 0 0,0 5 1920 0,0-6 336 0,-2 1 64 0,2 5 16 0,0 0-144 16,0 0-16-16,0 0-16 0,0 0 0 15,0 0-576-15,0 0-112 0,-4 4-32 0,-1 4 0 0,2 2-656 0,0 3-128 32,-1 3-16-32,1 0-16 0,0 2-192 0,0 0-48 0,2 2 0 0,-1 2 0 0,0 0-224 0,1 1-160 15,0-1 192-15,0 0-192 0,1 0 0 0,0 0 0 16,0-2 0-16,0-1 0 0,0-2-192 0,0 0-128 0,0-3-48 0,1-1 0 31,0-1-2608-31,0-2-528 0</inkml:trace>
  <inkml:trace contextRef="#ctx0" brushRef="#br0" timeOffset="-73204.67">8311 11781 34095 0,'-3'-6'3024'0,"1"-2"-2416"0,1-2-480 0,2 0-128 0,2-1 576 0,2 1 80 16,1 1 32-16,2 1 0 0,1-1 64 16,1 0 16-16,1 1 0 0,1 2 0 0,1 0-352 0,1 2-64 15,-1 0-16-15,1 2 0 0,-2 0-192 0,0 3-144 16,-1 1 192-16,-1 3-192 0,-2 1 144 0,0 3-144 16,-2 1 0-16,-1 2 144 0,-2 2-144 0,0 2 0 15,-3-1 0-15,-1 3 128 0,-1-1-128 0,-1 3 0 16,-3 1 144-16,-1-1-144 0,0 0 0 15,2-2 144-15,-2 0-144 0,1 0 0 0,-1-4 160 0,2-2-160 16,0-1 128-16,1-1-128 0,0-1 144 0,3-3-144 16,1 0 160-16,1-1-160 0,-1-5 192 0,5 5-64 15,0 0-128-15,3 0 192 0,-2-2-192 0,1 0 0 16,2 1 0-16,1-1 0 0,0 0 0 0,0 2 0 0,0-1 0 0,0 0 0 16,-2 2 144-16,0-1-144 0,-2 1 128 0,-2 0-128 15,-1 1 0-15,1 0 0 0,-2 0 0 0,-1 0 0 16,-4-2 0-16,-2 2 0 15,-1 0 192-15,-2 0-64 0,-1 1 128 0,-1-1 32 0,-3-2 0 0,0 1 0 16,-2-2-112-16,-1 0-32 0,-4 0 0 0,1-2 0 16,1-1-16-16,-1-1 0 0,-1 0 0 0,2-1 0 15,0-1-128-15,3 0 0 0,0-1 0 0,2 0 0 16,3-1-224-16,2-1-128 0,2 1-32 0,1-2 0 16,3 1-2496-16,2-1-496 15,5-8-96-15,5 4-32 0</inkml:trace>
  <inkml:trace contextRef="#ctx0" brushRef="#br0" timeOffset="-72384.56">9570 11091 3679 0,'0'0'320'0,"0"0"-320"15,-7-1 0-15,7 1 0 0,-4-1 5536 0,-2 0 1040 16,-1 1 208-16,1 0 32 0,6 0-3808 0,0 0-752 16,0 0-144-16,0 0-48 0,6 0-848 0,0 0-192 15,2 0-16-15,-2-1-16 0,0-1-320 0,3 1-64 16,0 0-16-16,3 1 0 0,2 0-240 0,2 0-48 16,2 1-16-16,6-1 0 0,-1-1-288 0,0 0 0 15,-2-1 128-15,-1 1-128 0,-2 0 0 0,-2 0 0 16,0 0 128-16,-2 0-128 0,-2 0-256 0,-1 0-96 15,-2 1-32-15,-1 0 0 16,-2 0-1664-16,-6 0-352 0,0 0-64 0,0 0-13408 0</inkml:trace>
  <inkml:trace contextRef="#ctx0" brushRef="#br0" timeOffset="-72148.3">9552 11262 33167 0,'-19'-1'1472'0,"13"1"304"0,-1 1-1424 0,1 0-352 0,0 0 0 0,6-1 0 15,0 0 1024-15,0 0 128 0,0 0 16 0,0 0 16 16,0 0-320-16,3 7-64 0,3-2-16 0,3 0 0 16,3-1-400-16,3-1-64 0,3 1-32 0,3-1 0 15,2 0-32-15,4-2 0 0,0 0 0 0,0 1 0 16,2-4-256-16,-2 1 160 0,0-1-160 0,-2-1 128 0,-1 0-128 0,-1-1-144 16,-2 2 144-16,-2 0-208 15,-3-1-320-15,-2 0-64 0,-3 2-16 0,-1 0 0 31,-4 0-608-31,-6 1-112 0,0 0-16 0,0 0-16 0,0 0-1904 0,0 0-384 0</inkml:trace>
  <inkml:trace contextRef="#ctx0" brushRef="#br0" timeOffset="-70005.53">11902 10449 19343 0,'0'0'848'0,"-6"0"192"0,2-1-832 16,4 1-208-16,-4 0 0 0,4 0 0 0,-5 1 1728 0,2-1 320 15,3 0 48-15,0 0 16 0,0 0-704 0,0 0-128 16,0 0-16-16,0 0-16 0,0 0-640 0,9 3-128 16,2 0-32-16,1 0 0 0,3 0 240 0,1-1 32 0,2 2 16 0,3-3 0 15,2 0-96-15,1-1 0 0,1 0-16 0,-1 0 0 16,-1-1-224-16,0 0-32 0,1 0-16 0,0-1 0 16,0 0-192-16,-1 1-32 15,0-1-128-15,-2 1 192 0,-2-1-192 0,-1-1 0 0,-1 1 128 0,-3 0-128 16,-2 1 0-16,0 0 0 0,-4-1 0 0,-2 1 0 15,-6 1-608 1,0 0-64-16,0 0-16 0,0 0 0 0,0 0-1680 0,0 0-320 0,-5-2-80 0,-3 2-10960 16</inkml:trace>
  <inkml:trace contextRef="#ctx0" brushRef="#br0" timeOffset="-69769.67">12104 10492 24303 0,'0'0'1072'0,"0"0"224"0,0 0-1040 0,-4 1-256 16,4-1 0-16,-5 4 0 0,2 0 1584 0,3-4 256 15,-4 6 48-15,2 2 16 0,0 1-480 0,2 2-80 0,2 2-32 0,-1 2 0 16,1 2-368-16,1 3-80 16,-1 1-16-16,2 1 0 0,-1 0-256 0,0 1-48 15,1 1-16-15,-1 0 0 0,0 1-288 0,-1 1-64 16,1-1-16-16,-1-1 0 0,0-2-160 0,0-1 160 0,0 0-160 0,1-1 160 31,-2-1-160-31,0-2 0 0,0-1 0 0,0-2 0 31,-1 0-320-31,0-2-80 0,0-1-32 0,0-2 0 0,1-1-2016 0,0-3-416 0,-1-5-80 0</inkml:trace>
  <inkml:trace contextRef="#ctx0" brushRef="#br0" timeOffset="-69564.62">12380 10892 17503 0,'0'0'1552'0,"0"0"-1232"0,0 0-320 0,0 0 0 15,0 0 4304-15,-1 9 816 0,1 2 144 0,0 0 48 16,0 2-3312-16,0 3-656 0,-1 1-128 0,0 2-16 0,0 0-560 0,0 1-96 16,0-1-32-16,0 2 0 0,-2 1-288 0,1-1-64 15,0 0-16-15,0-1 0 0,1 0-144 0,0-1 128 16,0 0-128-16,-1-1 128 0,1-2-128 0,1 0 0 16,0-2-192-16,0-1 192 15,1-2-1616-15,1-3-208 0,-1-2-32 0,-1-6-9808 16,0 0-1968-16</inkml:trace>
  <inkml:trace contextRef="#ctx0" brushRef="#br0" timeOffset="-57908.8">13206 6190 9327 0,'0'0'400'0,"0"0"112"0,0 0-512 0,0 0 0 16,0 0 0-16,0 0 0 0,0 0 624 0,-1-5 16 16,1 5 16-16,-1-4 0 0,1 4 128 0,0 0 32 15,0 0 0-15,0 0 0 0,-3-4 192 0,0-1 32 16,3 5 16-16,0 0 0 0,-5-4-160 0,5 4-48 15,-4-4 0-15,4 4 0 16,-3-1-112-16,3 1-32 0,0 0 0 0,0 0 0 0,-6 0-320 0,6 0-80 0,0 0-16 0,0 0 0 16,0 0-288-16,0 0 160 15,0 0-160-15,0 0 128 0,0 0-128 0,0 0 160 0,0 0-160 0,0 0 160 16,6 6 16-16,2-3 0 0,3-1 0 0,4-1 0 16,1 1 80-16,5-2 32 0,2 0 0 0,2-3 0 15,2 1 0-15,0-1 0 16,2-2 0-16,1 1 0 0,-3 0-48 0,3-2-16 0,0 2 0 0,-1-1 0 31,1 2-224-31,0 0 176 0,-2-1-176 0,1 2 160 0,1 1-160 0,-3 0 0 0,-2-1 0 0,-2 0 128 0,-3 2-128 0,-2-1 0 16,-3-1 0-16,-3 1 128 0,-3 0 0 0,-2 0 0 15,-7 1 0-15,0 0 0 0,0 0 16 0,0 0 0 16,0 0 0-16,0 0 0 0,-7-1-144 0,-1 0 192 31,-3 0-192-31,0 1 192 0,-2 0-192 0,-2 0 0 16,-4 0 0-16,-1 1 128 0,-1 1-128 0,-1 0 0 15,-1-1 0-15,0 2 0 0,-2 0 0 0,0 1 0 16,-3 1-160-16,2 0 160 0,-3 1-192 0,-2-1 48 16,-1 1 16-16,-3-1 0 0,1 0 128 0,2-1 0 15,3-1 0-15,2 1-128 0,3-2 128 0,4-1 0 16,0 1 0-16,5 1 128 0,2 0 0 0,3-1 16 16,3-1 0-16,7-1 0 0,0 0-16 0,0 0 0 15,0 0 0-15,6 3 0 0,3-1-128 0,3 0 0 0,2-4-160 0,5 2 160 16,3-1 0-16,3 0 0 15,2-3 0-15,2-1 0 0,1 0-384 0,-1-2 32 0,0 0 0 16</inkml:trace>
  <inkml:trace contextRef="#ctx0" brushRef="#br0" timeOffset="-56557.77">12922 3835 7359 0,'0'0'656'0,"0"0"-528"16,0 0-128-16,0 0 0 0,0 0 992 0,2-6 160 15,-2 6 48-15,2-5 0 0,0-1-304 0,-2 6-64 0,1-6-16 0,1 0 0 16,-2 6-64-16,4-4-16 0,-2-2 0 0,-2 6 0 16,0 0-64-16,3-4-16 15,-3 4 0-15,0 0 0 0,0 0-32 0,0 0-16 16,1-6 0-16,-1 6 0 0,0 0-80 0,0 0-16 16,0 0 0-16,0 0 0 0,0 0-256 0,0 0-64 0,0 0-16 0,0 0 0 15,4 6-176-15,-1-1 128 0,0 3-128 0,2 0 128 16,-3-1-128-16,1 3 0 0,0 1 0 0,0 1 128 15,-1 2-128-15,1-1 160 0,0 1-160 0,0 1 160 0,-1 1 0 16,0 1 0-16,0 1 0 0,2 1 0 0,-2-1-160 0,0 1 160 16,0 1-160-16,0 1 160 0,1 1-160 0,0 0 0 15,-1 0 0-15,1 0 128 0,0 0-128 0,0 0 0 16,-1 0 0-16,1 1 128 0,0 1-128 0,-1 0 0 16,0-1 0-16,0 1 0 0,-1-1 0 0,3 0 0 15,-2 0 144-15,-1-1-144 0,0-1 176 0,0 0-48 16,1 1 0-16,-1-1 0 0,0-2-128 0,1 1 0 0,0 0 0 0,0 0 0 15,-1 0 0-15,2-2 160 16,-3 0-160-16,3-1 160 0,-2 1-32 0,0 0-128 16,0 0 192-16,0 0-64 0,-1 0-128 0,1 0 128 0,0-1-128 0,0 0 128 15,0 1-128-15,0 1 0 0,1-1 144 0,-2 2-144 16,0 0 128-16,0 0-128 0,0-2 128 0,0 2-128 16,0 0 0-16,0 1 0 0,-2 0 0 0,1 0 0 15,0-3 0-15,1 1 0 0,-1-1 0 16,1 0 0-16,0 0 0 0,0 1 128 15,0-1-128-15,0 1 0 0,0 0 0 0,0 0 0 16,0-1 0-16,1 1 0 0,0 0 0 0,0-1 0 0,1 1 0 16,-1 1 0-16,0 0 0 0,0 1 0 15,0 1 0-15,1 0 128 0,-2-2-128 0,2 1 0 0,1 1 0 0,-2 0 0 16,0 0 0-16,1 0 0 0,0 0 0 0,-1 0 0 16,0 0 0-16,0 0 0 0,1-1 0 0,-1 0 0 15,0 2 0-15,0-2 0 0,0 0 0 0,0 0 128 0,1-1-128 16,0 0 0-16,-2-1 0 0,2 1 128 0,0 0-128 15,-1 0 0-15,-1-2 0 0,1 0 128 0,-1 0-128 0,1-2 0 16,0 0 0-16,0-1 0 0,0 1 0 0,0 0 128 16,1-1-128-16,-2 1 0 0,0-2 224 0,1 0-32 15,0 1 0-15,0-1 0 0,-1 0 128 0,1-1 0 16,0-1 16-16,0 1 0 0,-1-1-144 0,0 0-16 16,1-1-16-16,-1 0 0 0,-1-1-32 0,1-2 0 15,0 1 0-15,0 0 0 0,0-1 80 0,0-1 16 16,0 1 0-16,0-1 0 0,0-7-32 0,0 6 0 15,-1 0 0-15,1-6 0 0,1 5-16 0,-1-5-16 16,0 0 0-16,0 0 0 0,0 0-160 0,0 0 192 0,0 0-192 0,0 7 192 16,0-7-192-16,0 0 160 0,0 0-160 15,0 0 160-15,0 0-160 0,0 0 0 16,0 0 144-16,0 0-144 0,0 0 0 0,0 0 0 16,0 0-160-16,0 0 160 15,0 0-832-15,0 0-64 0,0 0-16 0,0 0-13360 0</inkml:trace>
  <inkml:trace contextRef="#ctx0" brushRef="#br0" timeOffset="-56212.5">13056 6174 18431 0,'0'0'1632'0,"0"0"-1312"16,0 0-320-16,0 0 0 0,0 0 400 0,0 0 16 0,0 0 0 0,0 0 0 15,0 0-416-15,0 0 0 16,5 3-192-16,-5-3 192 0</inkml:trace>
  <inkml:trace contextRef="#ctx0" brushRef="#br0" timeOffset="-54759.96">13319 3876 7359 0,'0'0'656'0,"0"0"-528"16,1-4-128-16,-1 4 0 15,0-4 2176-15,0 4 416 0,0 0 80 0,0 0 16 0,0 0-1616 0,0 0-320 16,0 0-64-16,0 0-16 0,0 0-384 0,0 0-80 15,4 5-16-15,1 2 0 0,-1 0-192 0,0 2-160 16,1 0 32-16,-1 2-5776 16,1 2-1152-16</inkml:trace>
  <inkml:trace contextRef="#ctx0" brushRef="#br0" timeOffset="-54621.84">13303 4257 8287 0,'0'0'736'0,"0"0"-592"15,2 8-144-15,1-1 0 0,0 2 400 0,0 1 48 16,-2 0 16-16,2 0 0 0,-1 1-464 0,0 0 0 16,1 0 0-16,1 0 0 0</inkml:trace>
  <inkml:trace contextRef="#ctx0" brushRef="#br0" timeOffset="-54480.15">13378 4662 13823 0,'0'0'1216'15,"0"0"-960"-15,0 0-256 0,0 5 0 0,-1 1 464 0,0 0 48 16,0 1 16-16,1 1 0 0,0-1-368 0,0 1-160 16,1 1 128-16,0 1-7168 15</inkml:trace>
  <inkml:trace contextRef="#ctx0" brushRef="#br0" timeOffset="-54338.06">13455 5083 10127 0,'0'0'896'0,"-5"3"-704"16,5-3-192-16,-6 5 0 0,-1-1 2496 0,1 1 480 16,0 0 96-16,1 2 0 0,-2-1-2224 0,2 2-448 15,1 0-80-15,2 1-32 0,1 0-288 0,0 4 0 16,0 0 0-16,1 1-6656 0,2 0-1216 0</inkml:trace>
  <inkml:trace contextRef="#ctx0" brushRef="#br0" timeOffset="-54038.85">13485 5493 11967 0,'0'0'1072'0,"-4"7"-864"0,2 0-208 0,-2-1 0 0,2 1 2160 0,-2 1 384 16,0 0 80-16,0 1 0 0,-2-1-1488 0,2 1-304 15,1-1-64-15,0 2-16 0,-1 2-496 0,0 1-112 16,2-1-16-16,1 1 0 0,0 1-128 0,2-1 0 16,1 2 0-16,2-2-176 15,-1 0-336-15,0 0-64 0,2 3 0 0,-1-3-16 31,0 0-304-31,1 0-64 0,-2 0-16 0,0 0 0 0,1-1 464 0,-1-1 112 0,-1-1 16 0,-1 1 0 0,0 0 384 0,1 0 0 16,-2 0 0-16,0 0 0 0,-2-2 656 0,1 1 112 16,0 0 32-16,-3 0 0 0,1 0-80 0,-1 1-16 15,1 1 0-15,1-1 0 0,0-1-448 0,-1 0-112 16,1 0-16-16,0 0 0 0,1 0-128 0,0 1 0 16,1 1 0-16,1 1 0 0,-2 1-368 0,1-1 0 15,1 1 0-15,-1-1 0 16,0 0-816-16,0-1-160 0,0 0-48 0,0 1-4272 15,0 0-864-15</inkml:trace>
  <inkml:trace contextRef="#ctx0" brushRef="#br0" timeOffset="-53911.78">13446 6281 15951 0,'0'0'704'0,"0"0"144"0,-1 8-672 0,-1-1-176 0,0 0 0 0,0 1 0 15,0-2 1456-15,1 2 256 0,0 0 48 0,0 1 16 32,1-2-848-32,0 1-160 0,0 1-48 0,1 0 0 0,1-1-496 0,0 1-96 0,-2 0-128 0,1 0 176 0,1 1-304 0,0 0-64 31,-1-1-16-31,2 1 0 0,-1 1-1968 0,0-1-400 0,0 1-80 0</inkml:trace>
  <inkml:trace contextRef="#ctx0" brushRef="#br0" timeOffset="-53769.02">13467 6589 11055 0,'0'0'976'16,"-1"7"-784"-1,-1-2-192-15,0 2 0 0,-2 0 2608 0,1 0 464 16,1 1 112-16,0-1 16 0,-1 1-1152 0,-1 0-240 0,1 2-32 0,-1-1-16 0,1-2-656 0,0 1-128 16,0 0-16-16,0-1-16 0,2 0-592 0,0 1-112 31,0-2-32-31,1 2 0 0,0-8-208 0,2 7-128 15,-2-7 128-15,2 6-208 16,3 0-2080-16,-1-1-400 0,-4-5-96 0,13 8-16 0</inkml:trace>
  <inkml:trace contextRef="#ctx0" brushRef="#br0" timeOffset="-42049.72">13197 10805 12319 0,'0'0'544'0,"0"0"112"0,0 0-528 0,0 0-128 16,0 0 0-16,0 0 0 0,0 0 1344 0,0 0 224 15,0 0 48-15,0 0 16 0,0 0-352 0,0 0-64 16,0 0 0-16,0 0-16 0,0 0-304 0,-6 0-48 16,6 0-16-16,-5 0 0 0,5 0-64 0,0 0-32 31,-6 2 0-31,6-2 0 0,-8 1-80 0,8-1-16 0,-4 1 0 0,4-1 0 0,-6 1-192 0,6-1-32 15,0 0-16-15,0 0 0 0,0 0 48 0,0 0 16 32,0 0 0-32,0 0 0 0,0 0-32 0,0 0-16 0,0 0 0 0,0 0 0 0,0 0-32 0,0 0-16 0,0 0 0 0,6 2 0 31,2 0-48-31,2-1-16 16,3 2 0-16,2-3 0 0,5 0-16 0,2 0 0 0,2-2 0 15,1 2 0-15,2-1-144 0,-1 0-16 16,3 0-128-16,-2 1 192 0,1 0-192 0,-2-1 128 0,1 0-128 0,-1 0 0 15,-1 0 128-15,-2 0-128 0,-1-2 0 0,0 1 0 16,-4 0 384-16,-1 0-32 0,-4 0 0 0,-1-1 0 16,-2 2-352-16,-3 0 0 15,-1 0 0-15,-6 1 0 0,0 0 0 0,0 0 0 0,0 0 0 0,0 0 128 0,0 0 80 0,0 0 32 16,0 0 0-16,-4-3 0 0,4 3-240 0,-5-2 176 16,5 2-176-16,-5-1 160 0,0-2-416 0,5 3-64 15,0 0-32-15,0 0 0 16,0 0-1552-16,0 0-304 0,0 0-64 0,0 0-13408 15</inkml:trace>
  <inkml:trace contextRef="#ctx0" brushRef="#br0" timeOffset="-40929.05">14337 10870 12959 0,'0'0'576'0,"0"0"112"0,0 0-560 0,0 0-128 0,-4 4 0 0,4-4 0 15,0 0 768-15,-5 3 128 0,1 1 32 0,4-4 0 16,-4 4 32-16,4-4 16 0,0 0 0 0,-4 5 0 16,1 1-304-16,3-6-64 0,-3 5-16 0,3-5 0 15,-4 6 128-15,1-1 32 0,3-5 0 0,-4 6 0 16,0-2-64-16,1 0-16 0,3-4 0 0,-4 6 0 15,-1-2-128-15,1 1-32 0,1-1 0 0,0 1 0 0,-2-2-128 0,5-3-48 16,-4 4 0-16,-1 1 0 0,1-1-144 0,-1 2-16 16,2-2-16-16,0 0 0 0,-1 1 16 0,1-1 0 15,3-4 0-15,-4 5 0 0,-1-1 16 0,5-4 16 16,-3 4 0-16,3-4 0 0,0 0 48 0,0 0 16 16,0 0 0-16,0 0 0 0,0 0 192 0,0 0 48 15,0 0 0-15,0 0 0 0,0 0 0 0,0 0 0 16,0 0 0-16,6-4 0 0,-2 0-176 0,1-2-16 15,1-1-16-15,2 0 0 0,0-2-80 0,5-1-16 16,0-1 0-16,2-1 0 0,1 0-48 0,0-4-16 0,1-2 0 0,0-2 0 16,1-1 64-16,0-1 16 15,2-2 0-15,-1 1 0 0,0 0-224 0,-2 1 0 0,-1 1 128 16,-2 1-128-16,-3 1 0 0,-1 2 0 0,-4 1 128 0,0 2-128 16,-3 1 0-16,-1 1 0 0,-3 1-144 15,0 1 144 1,-2 1-512-16,-1 1-16 0,-3 1 0 0,0 1 0 15,-1 1-112-15,-1 1-32 0,0 3 0 0,-1 1 0 16,-2 2 96-16,0 2 32 0,0 0 0 0,0 3 0 0,0 0 288 0,1 1 48 0,2 1 16 0,1 1 0 16,0 0 64-16,3 0 128 0,2 1-208 0,0 0 80 15,1 1 128-15,2 0-160 0,1 0 160 0,1 0-160 16,2 0 160-16,-1 1 256 0,1 0-64 0,2 1-16 0,2 0 256 0,-2 0 48 16,1 1 16-16,1-1 0 0,1 0 144 0,2-1 48 15,-1 2 0-15,1-1 0 0,0-1-128 0,1-1-32 16,1-1 0-16,-1 0 0 0,0-1-160 0,0-1-48 15,-3-2 0-15,1-1 0 0,-1 1-128 0,1-3-16 16,0-1-16-16,0 0 0 0,0-2 48 0,1-1 16 16,1-2 0-16,-1-1 0 0,0-1-32 0,0-2 0 15,0-1 0-15,0-2 0 0,0-2-192 0,0-1 176 16,-2-1-176-16,0-1 160 16,-2 1-496-16,0 2-112 0,-3 1 0 0,-1 2-16 15,-2 1-1904-15,-1 3-368 0,0 4-80 0,0 0-12496 0</inkml:trace>
  <inkml:trace contextRef="#ctx0" brushRef="#br0" timeOffset="-40678.21">14865 10891 20271 0,'2'-13'1792'0,"0"8"-1424"0,-1-1-368 0,1 1 0 15,-2-1 2208-15,1 1 368 16,0 0 80-16,-1 5 16 0,0 0-1328 0,0 0-256 0,0 0-48 0,0 0-16 15,0 0-512-15,2 7-128 0,2 0 0 0,-2 3-16 0,0 1-64 0,-1 1-16 16,1 3 0-16,-1 1 0 0,-1 2 32 0,0 1 0 16,-1-1 0-16,0 2 0 0,0 1-176 0,-1 1-16 15,-1-1-128-15,-1 0 192 0,1-1-64 0,0-2-128 16,-1 1 176-16,1-3-176 0,0-1-160 0,-1-2-144 16,1 0-16-16,0-1-16 15,1-1-1392-15,-1-2-256 0,1-2-64 0,2-7-12176 0</inkml:trace>
  <inkml:trace contextRef="#ctx0" brushRef="#br0" timeOffset="-40284.8">14822 11005 29487 0,'-7'-19'1296'0,"4"11"288"0,2-1-1264 0,0 1-320 15,1-1 0-15,1 0 0 0,0 0 1024 0,2 1 160 16,0 1 32-16,2 0 0 0,2 1-176 0,2 0-16 0,1 3-16 0,1-1 0 15,1 1-624-15,1 3-112 0,1 1-16 0,0 3-16 0,-5 0-240 0,2 1 144 32,-4 2-144-32,0 1 128 0,-2 2-128 0,-2 2 0 0,0 0 144 0,-2 2-144 0,-2 2 0 0,-3-1 128 15,1 0-128-15,-4 2 0 0,0-2 0 0,-1 1 0 32,0 0 0-32,2-2-192 0,-1 0 192 15,3-3-128-15,0-3 128 0,2 0-128 0,2-8 128 0,0 0 0 16,0 0 0-16,0 0 0 0,0 0 0 0,7 5 0 15,1-3 0-15,0-1 0 0,2 0 0 0,0-1 0 0,2-1 0 16,1 1 0-16,1 0 0 0,-1 1 0 0,0 1 0 0,0-1 0 16,-1 1 0-16,-1 2 0 15,-2 0 0-15,-1 1 0 0,-2-2 0 0,-6-3 128 0,4 6-128 0,-3 1 176 16,-1-7 0-16,-2 8 0 16,-5-1 0-16,-2 1 0 0,-1-1 16 0,-2 2 16 15,-1-1 0-15,-1 1 0 0,-1-2-80 0,2 0-128 16,1 0 176-16,0 0-176 0,-2-3 128 0,1 0-128 15,0 1 0-15,2-2 0 16,0 0-288-16,2 0-112 0,1-2-32 0,0 1-11296 0,2-3-2272 0</inkml:trace>
  <inkml:trace contextRef="#ctx0" brushRef="#br0" timeOffset="-38262.88">15613 10510 11967 0,'0'0'1072'0,"1"-6"-864"16,-1 1-208-16,0-2 0 0,0 0 1792 0,3 1 304 16,1-1 64-16,-1 1 16 0,-3 0 192 0,0 2 64 15,0 4 0-15,0 0 0 0,0 0-896 0,0 0-160 16,0 0-32-16,0 0-16 0,0 0-816 0,-3 6-176 15,1 4-16-15,0 3-16 0,-1 5-96 0,1 2-16 16,0 2 0-16,1 2 0 0,-1 1-16 0,-1 2-16 16,2-1 0-16,0 0 0 0,-1 1-160 0,1 0 0 0,1 1 144 0,0-1-144 15,0 0 128-15,-2-2-128 16,1-2 128-16,-2-1-128 0,0-1 0 0,1-1 144 0,-1-3-144 16,-1 0 0-16,0-3 192 0,0-2-192 0,-1-3 192 15,2-2-192-15,1-3 256 0,2-4-64 16,-7 1-16-16,2-2 0 0,-1-2 48 0,1-3 16 0,-1-2 0 15,1-3 0-15,-1-4-64 0,1-2-16 0,0-3 0 16,2-3 0-16,1-5-160 0,1-1 128 0,-1-2-128 0,4-1 128 16,0-1-128-16,1 0 160 0,1 0-160 0,2 1 160 15,-1 1 16-15,3 3 0 0,1 0 0 0,1 3 0 16,1 2 80-16,1 1 32 0,1 2 0 0,1 1 0 16,3 2-112-16,1 1-32 0,0 4 0 0,1 1 0 0,0 1-144 0,-2 1 0 15,1 2 144-15,-1 1-144 0,1 3 0 0,-1 1 0 16,-2-1 0-16,-2 3 0 15,-1 2-320-15,-1 0-64 0,-1 1-32 0,-1 1 0 16,-1 3-1824-16,-2 1-384 0,-1 3-64 0,-3 1-12400 0</inkml:trace>
  <inkml:trace contextRef="#ctx0" brushRef="#br0" timeOffset="-38074.61">15608 10737 23039 0,'0'0'2048'0,"-4"-3"-1648"15,4 3-400-15,0 0 0 0,0 0 1792 0,0 0 288 0,5-4 48 0,1 0 16 16,2 2-832-16,3-1-160 0,1-1-48 0,4 2 0 16,1-1-384-16,2 1-80 0,0 0 0 15,-2-1-16-15,1 2-320 0,1 0-64 0,-1 0-16 16,0 0 0 0,-2 1-1328-16,1 0-272 0,-1 1-48 0,0 0-8912 0,-2 0-1776 0</inkml:trace>
  <inkml:trace contextRef="#ctx0" brushRef="#br0" timeOffset="-37821.49">16015 10837 31903 0,'-7'-8'1408'0,"7"8"304"0,0 0-1376 0,0 0-336 16,-1-6 0-16,1 6 0 0,0 0 896 0,0 0 96 15,0 0 32-15,0 0 0 0,0 0-256 16,0 0-64-16,0 8 0 0,0 2 0 0,0 2-464 0,0 1-112 16,1 1 0-16,1 3-128 0,1 1 240 0,-1 1-64 0,-1 0-16 0,1 1 0 15,0-1-160-15,0 1 0 16,0-1 0-16,-1 0 0 0,1 2-288 0,1-3 64 16,-2 0 16-16,0-2 0 15,0 0-2096-15,-1-2-432 0,-3-2-80 0,0 0 0 0</inkml:trace>
  <inkml:trace contextRef="#ctx0" brushRef="#br0" timeOffset="-37380.31">16018 10964 31327 0,'-1'-6'2784'0,"1"-1"-2224"31,2-2-560-31,1 0 0 0,3 0 896 0,2 0 64 0,-1 2 0 0,4-1 16 0,0 0-80 0,3 2-32 16,1 0 0-16,0 2 0 0,1 1-512 0,-1 0-96 15,-2 2-32-15,1 2 0 0,-3 0-224 0,-2 3 0 16,-1 0 128-16,0 2-128 0,-2 0 0 0,-1 2 0 16,-3 1-144-16,-2 2 144 0,-1 3-352 0,-2 1 32 15,-2 2 0-15,0 1 0 0,-3-1 112 0,0 0 16 16,2-2 16-16,-2-1 0 0,-1 0 176 0,3-2 0 16,0-2 0-16,2-2 0 0,0-1 0 0,4-7 0 15,0 0 0-15,0 5 0 0,0-5 192 0,5 5-16 0,0-2-16 0,3 0 0 16,1 0-16-16,1-1 0 0,2 0 0 15,-1 0 0-15,2 0-144 0,1 1 0 0,1-1 0 16,-1 1 128-16,-3 2-128 0,1-1 0 0,-1 0 0 0,-2 1 0 16,-1 0 0-16,-3 1 0 15,-1-1 0-15,-4-5 0 0,3 8 128 0,-3 0-128 0,-4-1 192 0,0 1-64 16,-3-1 80-16,0-1 16 0,-3 1 0 0,-3-2 0 16,0 2-96-16,0 0 0 0,-1-1-128 0,0-1 192 15,-1-3-192-15,1 0 128 0,0 0-128 0,1-2 0 16,-2 0 0-16,2 0 0 0,1 0 0 0,1-1 0 31,0 0-336-31,2-1-176 0,1 0-16 0,2-2-16 0,1 0-2656 0,1-1-544 0,0-6-96 16,4 11-9152-16</inkml:trace>
  <inkml:trace contextRef="#ctx0" brushRef="#br0" timeOffset="-37033.07">16586 11009 5519 0,'0'0'240'0,"0"0"64"0,3-6-304 0,-1 1 0 0,1-2 0 0,0 2 0 16,-3 5 2944-16,3-6 544 0,0 1 96 0,1 0 32 15,-4 5-2160-15,4-4-432 16,0 0-96-16,-4 4-16 0,5-4 176 0,-5 4 48 0,0 0 0 0,0 0 0 31,0 0 336-31,0 0 80 0,0 0 16 0,0 0 0 16,0 0-416-16,-6-1-96 0,-1 2-16 0,-2 3 0 15,0 1-400-15,-4 3-64 0,-2 3-32 16,0 2 0-16,-3 0-80 0,2 3-16 16,-1 0 0-16,2 2 0 0,0-2-128 0,3 2-48 0,1-2 0 0,3 1 0 15,1-1-272-15,4 0 128 0,0-4-128 0,4 1 0 0,2 0 256 0,3-1-64 16,1-1-16-16,4-1 0 0,2-1 144 0,3-2 16 16,1-2 16-16,2-2 0 0,1-1-96 0,1-2 0 15,1-2-16-15,-1 0 0 0,-1-2-240 0,-2-2-208 16,2 0 32-16,-3-2 16 15,-2 0-384-15,0 2-80 0,0-1-16 16,-3 2 0-16,-2-2-1776 0,-2 2-352 0,0 0-80 0</inkml:trace>
  <inkml:trace contextRef="#ctx0" brushRef="#br0" timeOffset="-34949.81">17478 10440 9039 0,'0'0'384'0,"0"0"112"0,0 0-496 0,0 0 0 16,0 0 0-16,0 0 0 0,0 0 944 0,0 0 80 15,-2 5 32-15,2-5 0 0,0 0 528 0,0 0 96 16,-2 6 32-16,2-6 0 0,0 0 80 0,0 0 0 16,0 0 16-16,0 0 0 0,0 0-384 0,3 7-80 0,-3-7 0 0,6 4-16 15,1 0-336-15,1-1-64 0,1-1-16 0,2-1 0 16,2-1-128-16,1 0-16 0,1-1-16 0,4-1 0 15,-1 0-240-15,1-1-32 0,1 1-16 0,-1 0 0 16,2 0-320-16,0 0-144 0,-2-1 128 0,0 0-128 16,0 2 0-16,-3 0 0 0,-1 0-192 0,-3 0 192 15,-2 0-752-15,-2 0-16 16,-1-1-16-16,-7 2 0 0,0 0-768 0,0 0-160 0,0 0-16 0,0 0-12080 16</inkml:trace>
  <inkml:trace contextRef="#ctx0" brushRef="#br0" timeOffset="-34761.03">17514 10666 21183 0,'0'0'1888'0,"-7"2"-1504"16,2-1-384-16,1 0 0 0,4-1 592 0,0 0 48 15,0 0 16-15,0 0 0 0,0 0 304 0,0 0 48 16,4 6 16-16,3-2 0 0,1-1-48 0,3 1 0 16,1-2 0-16,3-1 0 0,1-1-304 0,3-1-64 15,2 0-16-15,1-1 0 0,0 0-288 0,1 1-64 16,0 0-16-16,0-1 0 15,2 0-352-15,-1 0-80 0,0-1-16 0,0 0-9632 16,-1 2-1920-16</inkml:trace>
  <inkml:trace contextRef="#ctx0" brushRef="#br0" timeOffset="-33674.81">18499 10250 7359 0,'0'0'320'0,"0"0"80"0,0 0-400 0,0 0 0 0,0-4 0 0,0 4 0 0,1-6 2672 0,-1 6 448 0,0-5 80 0,0 5 32 16,1-6-1712-16,-1 6-352 0,0 0-64 0,0 0-16 15,0 0-336-15,0 0-80 0,-2-5-16 0,2 5 0 0,0 0-176 0,0 0-32 16,-6 0-16-16,2 2 0 16,-2 2 16-16,2 2 16 0,-2 0 0 0,1 2 0 0,-2 1-64 15,1 2-16-15,-2 0 0 0,-1 3 0 16,-1 1 64-16,1 2 0 0,1 1 0 0,-1 0 0 15,0 1-144-15,1 0-32 0,2-1 0 0,0 1 0 16,2 0-16-16,2-1-16 0,2 1 0 0,1-1 0 0,1 0 144 0,1-1 48 16,3-3 0-16,-1-1 0 0,2 1 32 0,0-1 16 15,2-3 0-15,1-1 0 16,1-2-48-16,1 0-16 0,0-3 0 0,2 0 0 0,0-3-96 0,1-1 0 16,1-3-16-16,0-1 0 0,3-4-16 0,1 0 0 0,-1-3 0 0,2-3 0 15,0-1-80-15,0-3-16 31,-2-3 0-31,1-1 0 0,-2-2 48 0,-1-1 0 16,-2-3 0-16,-2 1 0 0,-2-3 48 0,-2 3 16 16,-3 0 0-16,-4 2 0 0,-3 1 80 0,-4 2 32 15,-2 1 0-15,-3 2 0 0,-3 2-48 0,-2 2-16 0,0 3 0 0,-2 2 0 16,0 3-352-16,-2 2 0 16,-1 3 0-16,1 3 0 0,-1 2-176 0,1 3 0 0,1 4 0 0,2 3 0 15,-1 2-400-15,2 2-96 16,1-1-16-16,1 2 0 0,2 0-2304 0,-3-1-464 0</inkml:trace>
  <inkml:trace contextRef="#ctx0" brushRef="#br0" timeOffset="-30478.33">11984 12348 16575 0,'0'0'1472'0,"-1"-6"-1168"15,0 1-304-15,1-1 0 0,0 1 960 0,1-1 128 16,0 1 16-16,-1 0 16 0,0 5 304 0,0 0 64 15,0-4 16-15,0 4 0 0,0 0-544 0,0 0-128 16,0 0 0-16,0 0-16 0,0 0-368 0,3 6-64 16,-1 2 0-16,0 3-16 0,1 2-16 0,-2 3 0 15,0 0 0-15,1 3 0 0,-2 2-96 0,0 0 0 0,-2 1-16 0,1 0 0 16,0 1-48-16,1 0 0 0,-3 1 0 16,2 0 0-16,0-1-192 0,-1-1 144 0,-1-2-144 0,2-1 128 15,0-3-128-15,0-1 128 16,-1-1-128-16,1-2 128 0,0-2-128 0,0 0 0 15,-1-1 0-15,1-2 0 0,0 0 0 0,1-7 128 0,0 0-128 0,0 0 128 0,0 0 16 0,0 0 0 16,0 0 0-16,0 0 0 0,-1-8-16 0,0 0 0 16,-1-2 0-16,0-2 0 0,-1-4-128 0,0-1 160 15,1-4-160-15,-2-2 160 0,0-2-32 0,2 0 0 16,1-1 0-16,1-1 0 0,1 0 176 0,1-1 16 16,0 0 16-16,4-1 0 0,-2 2 16 0,3-1 0 15,2 2 0-15,1 1 0 0,1 3-112 0,2 3-32 16,1 0 0-16,0 1 0 0,2 2-208 0,-2 0 176 15,3 3-176-15,-1 2 160 0,0 1-160 0,0 3 0 16,1 1 0-16,-2 2 0 0,-2-1 0 0,-1 3-176 16,-2 1 176-16,1 2-128 15,-2 1-480-15,-1 3-96 0,-2 1 0 0,0 3-16 16,-2 3-2160-16,-2 1-448 0</inkml:trace>
  <inkml:trace contextRef="#ctx0" brushRef="#br0" timeOffset="-30277.94">11983 12592 26719 0,'-9'-5'2368'0,"9"5"-1888"0,-4-2-480 0,4 2 0 0,-2-5 1120 0,2 5 128 0,1-6 32 0,-1 6 0 16,5-5-400-16,3 0-80 0,2 0-16 0,3 0 0 16,3 3-208-16,1-1-32 0,1 0-16 0,1-1 0 15,-2 1-256-15,2 1-48 0,0 0-16 0,-1 1 0 0,-1-1-448 0,-1 2-80 16,1 2-32-16,-2 0 0 15,-2-1-2656-15,1 2-512 0</inkml:trace>
  <inkml:trace contextRef="#ctx0" brushRef="#br0" timeOffset="-29995.71">12364 12746 16575 0,'0'0'1472'0,"0"0"-1168"16,-3-6-304-16,0 1 0 0,3 5 3104 0,0 0 560 0,-1-3 112 0,1 3 32 15,0 0-2016-15,0 0-416 16,0 0-80-16,0 0-16 0,0 0-480 0,-2 5-96 16,-2 2-32-16,1 1 0 0,1 3-304 0,1 3-64 0,0-1-16 0,1 1 0 15,0 2-96-15,0 1-32 0,1 0 0 0,1 0 0 16,-2 1-160-16,1-1 0 15,1 0 144-15,-1-1-144 0,-2 1 0 0,2-1 0 0,0 1 0 0,0-2 0 32,1 0-784-32,-2-1-240 0,0-1-32 0,0-1-9888 0,0-2-1968 0</inkml:trace>
  <inkml:trace contextRef="#ctx0" brushRef="#br0" timeOffset="-29576.48">12325 12879 30639 0,'-1'-18'1344'0,"1"11"304"0,0-3-1328 0,2-1-320 16,3 1 0-16,0 0 0 0,2 0 816 0,1 0 80 16,0 0 32-16,5-1 0 15,1 2-128-15,1 2-32 0,1 1 0 0,0 1 0 0,1-1-368 0,-1 2-80 16,0 1 0-16,-2 0-16 0,-1 3-176 0,-1 1-128 16,-2 1 192-16,-1 1-192 0,-3 2 128 0,1 2-128 0,-3 0 0 0,-1 1 0 15,-2 2 0-15,-1 1 0 0,-2 1 0 0,-1 3 0 16,-3 1-192-16,1 1-32 0,-1-1-16 0,-1 1 0 15,-1-2 80-15,2-1 16 16,1-2 0-16,2-1 0 0,1-1 144 0,1-2 0 0,2 0 0 16,2-2 0-16,2 0 0 0,0-1-192 0,2 0 192 15,-1-1-192-15,1-1 192 0,1 1 0 0,-1-2 0 0,2 1 0 16,0 2 128-16,-1-1-128 0,-2 0 128 0,0 0-128 0,-1 1 128 0,0 1-128 16,-5-6 160-16,2 6-160 0,0 0 224 0,-3 0-48 15,-2 0-16-15,-3 1 0 0,-2-1 48 0,0 2 16 16,-3 0 0-16,-1-1 0 0,-3 0-80 0,-1-1-16 15,-1-1 0-15,1-1 0 0,-1 1-128 0,2-1 0 16,-1-1 144-16,2 0-144 0,0-1 0 0,1-1 128 16,2-1-128-16,2 0 0 0,1-2-160 15,2-1-96-15,1 1-32 0,5 2 0 16,1-6-2784-16,5-3-544 16,11-13-112-16,6 4-32 0</inkml:trace>
  <inkml:trace contextRef="#ctx0" brushRef="#br0" timeOffset="-29301.73">13098 12809 23039 0,'1'-10'2048'0,"-1"10"-1648"15,1-6-400-15,-1 2 0 0,-1-3 896 0,0 2 80 16,-3-1 32-16,0 1 0 0,-1-1 160 0,0 2 48 16,-2 0 0-16,-1 3 0 0,-2 0-288 0,0 2-48 15,0 2-16-15,-1 1 0 0,-2 3-224 0,1 1-32 0,-3 3-16 0,1 1 0 16,-1 2-256-16,0 0-48 15,1 2-16-15,1 2 0 0,1 0-144 0,1-1-128 0,2 1 192 0,1-2-192 16,0 0 144-16,5 0-144 0,2 0 0 0,2-1 144 0,1-1 0 16,3 0 0-1,-1-1 0-15,3-1 0 0,2-1 304 0,2-1 48 0,2-3 16 0,2 0 0 0,3-1-144 16,-1-2-32-16,1-1 0 0,1-2 0 0,2-2-336 0,-2-1-240 16,3-2 48-16,0-3 0 15,1 0-2960-15,2 0-592 16</inkml:trace>
  <inkml:trace contextRef="#ctx0" brushRef="#br0" timeOffset="-28703.48">13814 12460 25919 0,'0'0'1152'0,"0"0"224"0,0 0-1104 0,0 0-272 0,0 0 0 0,0 0 0 16,0 0 1344-16,0 0 224 0,0 0 32 0,0 0 16 15,0 0-384-15,7 1-80 0,2-1 0 0,2 0-16 16,1 0-432-16,1 0-64 0,3-1-32 0,-1 1 0 16,2 0-160-16,0-1-48 0,1 0 0 0,1 0 0 15,-1-2-400-15,2 2 0 0,-1-1 128 0,1 1-128 16,-2 1-624 0,0 0-144-16,0-1-48 0,-3 1-10400 0,-1 1-2096 0</inkml:trace>
  <inkml:trace contextRef="#ctx0" brushRef="#br0" timeOffset="-28529.2">13884 12671 26719 0,'-11'-3'1184'0,"11"3"240"0,-5-1-1136 0,5 1-288 15,0 0 0-15,0 0 0 0,0 0 2400 0,0 0 416 0,0 0 96 0,0 0 16 16,0 0-1792-16,8 3-368 0,1-1-64 0,1-1 0 16,1 0-208-16,2 0-48 15,3-1 0-15,1 0 0 0,3 0-256 0,0 0-48 0,0 0-16 0,1-2 0 31,1 0-528-31,-2 0-112 0,4 0-32 0,0 1-11520 16,1-1-2304-16</inkml:trace>
  <inkml:trace contextRef="#ctx0" brushRef="#br0" timeOffset="-27807.55">15809 12069 1839 0,'0'0'160'0,"0"0"-160"15,0 0 0-15,0 0 0 0,-4-2 5120 0,4 2 1008 16,0 0 192-16,0 0 32 0,-5-2-3648 0,5 2-720 16,0 0-160-16,0 0-32 0,0 0-592 0,0 0-128 15,9-2-32-15,2 0 0 0,2-1-160 0,3 1-48 16,2 0 0-16,4 0 0 0,3 0-192 0,1-1-32 0,3 1-16 0,0 0 0 15,2-1-288-15,0-1-64 16,-1 2-16-16,-2 0 0 0,-1-1-224 0,-3-1 144 16,-1 1-144-16,-3 0 128 0,1 1-128 0,-4-1 0 15,-3 1 0-15,-1 1 0 16,-2 0-320-16,-3 0-112 0,0 1-16 0,-8 0 0 16,0 0-1536-16,0 0-320 0,0 0-64 0,0 0-7920 15,-3 4-1568-15</inkml:trace>
  <inkml:trace contextRef="#ctx0" brushRef="#br0" timeOffset="-27618.32">16112 12066 10127 0,'0'0'448'0,"-6"-1"96"0,1 0-544 0,0 1 0 0,5 0 0 0,0 0 0 16,-5 2 3616-16,-1 0 608 0,2 2 128 0,4-4 32 0,-4 5-2336 0,2 3-448 15,0 2-112-15,1 2-16 0,1 0-384 0,1 3-64 16,0 2-32-16,1 3 0 0,1-2-160 0,0 2-16 16,-1 0-16-16,0 1 0 0,2 0-400 0,0 0-80 15,-1-2 0-15,-1 2-16 0,0-2-176 0,-1 0-128 31,0-1 192-31,0 0-192 0,-1-3 144 0,0 0-144 0,0-1 0 0,0 0 144 0,1-3-144 0,1 0-272 16,0-1 64-16,2-1 16 16,0-1-1872-16,2-2-368 0,-1-1-80 15,2-2-12112-15</inkml:trace>
  <inkml:trace contextRef="#ctx0" brushRef="#br0" timeOffset="-27396.54">16439 12410 27647 0,'0'0'2448'0,"0"0"-1952"16,0 0-496-16,0 0 0 0,0 0 1136 0,0 0 128 16,0 0 16-16,-1 7 16 0,2 0-48 0,-1 0-16 0,-1 2 0 0,0 2 0 15,0 0-592-15,1 1-128 0,0 0-32 0,0 0 0 32,-2 2-320-32,2-2-160 0,0 2 160 0,1-1-160 0,0-1 128 0,0-1-128 0,0-1 0 0,1 0 0 15,1-1 0-15,0-1-208 0,0-1 16 0,1-1 0 16,-4-6-2416-16,5 3-464 0,-5-3-112 0,7 0-16 0</inkml:trace>
  <inkml:trace contextRef="#ctx0" brushRef="#br0" timeOffset="-26796.47">17132 12162 20031 0,'5'-9'896'0,"-3"6"176"0,0-2-864 0,1 0-208 16,1-1 0-16,-1-1 0 0,-2 0 1696 0,2 0 288 15,0 2 64-15,-1-1 16 0,-1 2-96 0,1 0-32 16,-2 4 0-16,0 0 0 0,0 0-752 0,0 0-160 16,0 0-16-16,0 0-16 0,0 0-384 0,0 0-80 15,-9 6-16-15,1 4 0 0,-3 3-128 0,-2 5-48 16,-2 4 0-16,-3 4 0 0,-2 4-112 0,-5 4-32 15,-2 3 0-15,-2 5 0 0,-2 3-32 0,0 4-16 0,-4 2 0 0,1 3 0 16,-1 0-144-16,3 1 0 0,-2 0 144 0,2-2-144 16,0-1 0-16,3-3 0 0,-1-3 0 0,2 0 128 15,3-5-128-15,3-2 0 0,0-4 128 0,3-2-128 0,2-3 0 0,1-2 128 16,3-2-128-16,2-4 0 0,0-4 0 0,4-1 0 16,0-3-160-16,1-2 160 15,3-3-1776-15,1-2-240 0,2-7-48 16,0 0-16-16,0 0-1248 0,7-1-256 0</inkml:trace>
  <inkml:trace contextRef="#ctx0" brushRef="#br0" timeOffset="-26135.15">16875 13128 20271 0,'0'0'1792'0,"0"0"-1424"16,0 0-368-16,0 0 0 0,0 0 560 0,0 0 32 16,0 0 16-16,0 0 0 0,0 0-288 0,0 0-48 0,0 0-16 0,0 0 0 15,0 0 80-15,0 0 16 16,0 0 0-16,0 0 0 0,0 0 144 0,0 0 16 0,0 0 16 0,0 0 0 16,0 0-16-16,0 0 0 0,0 0 0 0,0 0 0 15,0 0-48-15,0 0-16 0,0 0 0 0,0 0 0 16,0 0 32-16,0 0 0 0,-3 5 0 0,3-5 0 15,-5 4-176-15,1 0-48 0,-1-1 0 0,5-3 0 16,-4 3-112-16,4-3-16 16,-4 4-128-16,-1-1 192 0,5-3-192 0,0 0 128 0,-4 4-128 0,4-4 0 0,0 0 256 0,0 0-32 15,0 0-16-15,0 0 0 16,0 0 192-16,0 0 48 0,0 0 0 0,0 0 0 16,0 0 16-16,0 0 16 0,6-4 0 0,2 0 0 0,0-2-112 0,1 1-32 15,1-2 0-15,1-2 0 0,1-1-96 0,2-1-32 16,2-2 0-16,4-2 0 0,-2-2-64 0,2-2-16 15,-1 0 0-15,1-1 0 0,1-1-128 0,-2 0 160 16,-3-1-160-16,0 0 160 0,-2 0-160 0,-1 1-192 16,-2 2 32-16,-2 2 16 15,-1 0-240-15,-3 3-32 0,0 2-16 0,-3 1 0 16,-1 1-240-16,-1 2-48 0,-1 2-16 0,-1 1 0 16,-3 2-64-16,1 1-16 0,-2 2 0 0,0 1 0 15,-1 2 192-15,1 2 48 0,-1 0 0 0,0 4 0 0,1-1 272 0,0 0 64 0,2 1 16 0,1 1 0 16,-1 0 224-16,3 0 0 0,0-1 0 0,2 1-144 15,-1 0 144-15,1-1 256 0,0 1-64 0,2 1-16 16,-1-1 304-16,1 1 64 0,1-1 16 0,1 1 0 16,-1 0 128-16,2 0 16 0,-1 0 16 0,2-1 0 15,-1-1 96-15,1 1 16 0,0 0 0 0,0-2 0 0,1 1-128 0,1 0 0 16,0 0-16-16,-1-1 0 0,1-1-176 16,1 0-48-16,-2-2 0 0,1 1 0 0,-1-1-256 0,1 0-48 15,-1-2-16-15,0 0 0 0,-1 0-144 0,1-1 128 16,-1 0-128-16,-1-1 128 15,-6-1-320-15,7 0-64 0,-2-1 0 0,1 0-16 16,-1-1-2352-16,2-2-448 16,0 1-112-16</inkml:trace>
  <inkml:trace contextRef="#ctx0" brushRef="#br0" timeOffset="-25899.17">17632 12989 21183 0,'0'0'944'0,"0"0"192"0,-1-7-912 0,0 2-224 0,1 5 0 0,0 0 0 15,1-6 3184-15,-1 6 592 0,0 0 112 0,0 0 16 16,0 0-2176-16,0 0-448 0,0 0-96 0,0 0-16 16,0 0-640-16,-3 9-128 15,1 3-16-15,0 3-16 0,0-3-144 0,0 2-32 16,-2 1 0-16,3 2 0 16,-2-2-192-16,1 2 144 0,0-2-144 0,0 1 128 0,1-1-128 0,1 0 0 0,-1 2 0 0,1-2 0 15,0 0-336-15,0-2-48 0,0-2-16 0,2 1 0 31,0-3-1904-31,-1-2-368 0,-1 0-80 0,1-3-12368 0</inkml:trace>
  <inkml:trace contextRef="#ctx0" brushRef="#br0" timeOffset="-25489.17">17639 13112 21183 0,'-1'-6'1888'0,"0"-2"-1504"0,0-2-384 0,1 0 0 0,-1 0 2176 0,1 1 352 15,0 1 80-15,1-1 16 0,0 0-592 0,1 0-112 16,1 1-32-16,1 1 0 0,3-1-832 0,0 1-160 15,1 2-48-15,1 1 0 0,2 0-448 0,1 2-80 16,1 1-32-16,-1 1 0 0,0 1-128 0,0 0-32 16,-1-1 0-16,-1 2 0 0,0 2-128 0,-3 0 0 15,-2 3 0-15,0 0 0 0,-2 1 0 0,-1 0 128 16,-2-1-128-16,-2 2 0 0,-1 0 0 0,-2 2 0 16,-1 0 0-16,0 1 0 0,-3-1 0 0,2 0 0 0,-2-1 0 0,1 0 0 15,2-1 0-15,-1 0-144 0,2-1 144 0,0 0 0 16,2 0 0-16,1-1-128 15,1 0 128-15,1 0 0 0,1-2 0 0,1 1 0 0,0 0 0 16,2 0 0-16,2-1-176 0,1 1 176 0,-1-2-160 0,2 2 160 16,0-1 0-16,0 1 0 0,0-2 0 0,0 2 0 15,-1-1 0-15,0 1 128 0,-1-1 16 0,-6-5 0 16,0 0-16-16,0 0 0 0,0 0 0 0,0 0 0 16,-2 7 144-16,-1-3 32 0,-2-2 0 0,-3 0 0 15,-2 1 64-15,-1-2 16 0,-1-1 0 0,-1 0 0 16,0 0-160-16,-1 0-32 0,2 0 0 0,0 1 0 15,0-2-192-15,1 1 0 0,0 0 0 0,2-1 0 16,0 0-320-16,3-2-96 0,0 1-32 0,6 2 0 16,-4-3-2560-16,4 3-528 0</inkml:trace>
  <inkml:trace contextRef="#ctx0" brushRef="#br0" timeOffset="-24953.79">18516 12265 21183 0,'0'0'1888'0,"0"0"-1504"15,0 0-384-15,0 0 0 0,0 0 2512 0,0 0 432 16,1-5 96-16,1 0 16 0,-2 5-1312 0,6-4-256 15,1-1-48-15,1 2-16 0,2-1-608 0,3 0-128 16,4 0-32-16,2 1 0 0,2-1-240 0,1 2-48 16,1 0-16-16,0 0 0 0,2 1-352 0,-1 0 144 0,-2 0-144 0,-1 1 0 31,-2 0-384-31,-2 1-192 0,1 1-48 0,-5 0 0 16,-3 1-2896-16,-2 2-592 0</inkml:trace>
  <inkml:trace contextRef="#ctx0" brushRef="#br0" timeOffset="-24811.73">18585 12432 15663 0,'0'0'1392'0,"0"0"-1120"0,0 0-272 0,0 0 0 16,0 0 4592-16,0 0 848 0,0 0 192 0,0 0 16 15,6-1-3664-15,3 0-720 0,2 1-160 0,3 0-16 0,4-1-448 0,1 1-96 16,3 1-16-16,3 0 0 0,1-1-288 0,2 0-64 16,1-1-16-16,0-1 0 15,-1 0-624-15,0-3-128 0,-1 0-32 0,0-2-11552 16,-1 1-2320-16</inkml:trace>
  <inkml:trace contextRef="#ctx0" brushRef="#br0" timeOffset="-23943.81">20273 11608 14735 0,'-6'-2'1312'0,"0"1"-1056"16,-1 0-256-16,2 0 0 0,-1 0 2704 0,6 1 496 0,0 0 80 0,0 0 32 16,0 0-1392-16,0 0-256 15,0 0-64-15,0 0-16 0,9 1-624 0,1-1-128 16,1 0-32-16,2-1 0 0,4 0-32 0,2 0-16 0,3-2 0 0,4 1 0 0,1-1-176 0,3 1-48 15,1 0 0-15,1-2 0 16,0 3-320-16,-1-1-64 0,0 0-16 0,-3 0 0 16,-4-1-128-16,-2 1 0 0,-1 0 0 0,-4 0 0 15,-1 0-528-15,-3 0-96 16,-4 1-16-16,-1 0 0 16,-8 1-1952-16,0 0-400 0,0 0-80 0,0 0-10704 0</inkml:trace>
  <inkml:trace contextRef="#ctx0" brushRef="#br0" timeOffset="-23767.38">20546 11584 20495 0,'-12'0'896'0,"7"0"208"0,0 1-880 0,-1 2-224 16,0-1 0-16,0 2 0 0,1 2 1680 0,-1 0 304 16,2 2 48-16,-1 2 16 0,1 2-512 0,1 1-112 15,-1 0-16-15,2 2 0 0,0 1-272 0,1 3-64 0,0 0-16 0,0 0 0 16,1 3-448-16,0 0-96 0,0 1 0 0,1-1-16 16,0-1-304-16,0 0-64 0,0 1-128 0,0 0 192 15,0 0-192-15,0-2 0 31,-1-2 128-31,1-2-128 0,-1 0-256 0,2-2-112 16,-1-1-16-16,1-2 0 16,1-2-2656-16,0-1-544 0</inkml:trace>
  <inkml:trace contextRef="#ctx0" brushRef="#br0" timeOffset="-23374.41">20805 11966 31215 0,'0'0'1376'15,"0"0"288"-15,-3 7-1328 0,0 1-336 0,-1 2 0 0,1 2 0 0,-2 0 800 0,-2 2 96 16,2 0 0-16,-2 1 16 0,0 2-96 0,2-1-32 16,-2 1 0-16,2-1 0 0,-2 1-464 0,1-2-112 15,0 1-16-15,-1-2 0 0,3-1-48 0,1-2-16 16,-1-1 0-16,2-1 0 0,1-3-128 0,1-6 160 16,0 0-160-16,0 0 160 0,0 0 32 0,0 0 16 15,0 0 0-15,7-5 0 0,-1-4-32 0,2-3-16 16,1-3 0-16,1-3 0 0,2-3-160 0,-1-2 0 15,1-4 0-15,1-1-176 0,0-1 32 0,-1 2 0 0,-1-1 0 0,0 3 0 16,-1 1 144-16,0 3 0 16,-2 1 0-16,0 6 0 0,-2 2 0 0,0 3 176 15,-2 2-16-15,1 4 0 0,-5 3 96 0,0 0 0 16,0 0 16-16,5 7 0 0,-1 0-48 0,1 3-16 0,-2 1 0 16,-1 4 0-16,1-1 16 0,0 1 0 0,-3 4 0 15,0 1 0-15,1 0-96 0,0 1 0 0,-1 1-128 0,0 0 192 16,0-2-192-16,1 0 0 0,-1-1 128 0,1-3-128 15,-1 2 0-15,1-1 0 0,0-3 0 0,1-2 0 16,-1-1-272-16,0-2-160 0,1-2-16 0,0-1-16 16,-2-6-2000-16,0 0-400 0,0 0-80 0</inkml:trace>
  <inkml:trace contextRef="#ctx0" brushRef="#br0" timeOffset="-23201.04">20768 12114 29487 0,'0'0'1296'0,"-3"-4"288"0,-1-1-1264 0,4 5-320 16,0 0 0-16,0 0 0 0,0 0 1520 16,6-6 240-16,0 3 48 0,4-1 16 0,2 0-1072 0,3 1-224 15,1-1-32-15,4 1-16 0,2 2-272 0,1 0-48 0,0 0-16 0,0 0 0 32,2 1-1344-32,1 0-272 0,-2 0-48 0,-1 0-13968 0</inkml:trace>
  <inkml:trace contextRef="#ctx0" brushRef="#br0" timeOffset="-22681.13">19935 12587 24879 0,'0'0'2208'0,"-4"-2"-1760"16,4 2-448-16,-7-2 0 0,2 0 1280 0,5 2 192 0,0 0 16 0,0 0 16 16,0 0-144-16,0 0-16 0,0 0-16 0,8-2 0 15,3 1-608-15,5-1-112 16,3 0-32-16,6 1 0 0,3-2-16 0,8 0-16 0,4-1 0 0,3 2 0 16,2 0-96-16,3 0 0 0,1-1-16 0,5 0 0 15,5 0-48-15,3 0-16 0,2 0 0 0,-1 1 0 16,-3 0-112-16,0 0-32 0,-2-2 0 0,0 2 0 15,2 1-80-15,-4 0-16 0,-4 0 0 16,-3 0 0-16,-4-1-128 0,-4 1 0 16,-6 1 144-16,-3-2-144 0,-5 0 128 0,-3 1-128 0,-4 1 128 0,-3 0-128 0,-4 0 0 0,-2 0 128 15,-3 0-128-15,-8 0 0 0,0 0-144 0,0 0-112 16,0 0 0-16,0 0-16 16,0 0-560-16,-7 6-96 0,-3-2-32 15,-1 2 0-15,-2-1-1712 0,-1 2-336 0,-3-1-80 0</inkml:trace>
  <inkml:trace contextRef="#ctx0" brushRef="#br0" timeOffset="-21813.71">20253 13126 13071 0,'0'0'576'0,"0"0"128"0,-2 6-576 0,0-1-128 16,-2 0 0-16,2 0 0 0,1 2 1168 0,1-7 208 16,-3 5 32-16,1 1 16 0,2-6-144 0,-3 7-16 15,1-2-16-15,2-5 0 0,-1 7-144 0,0-2-16 16,1-5-16-16,-2 7 0 0,1-1-208 0,0 0-32 15,1-6-16-15,0 0 0 0,0 0-80 0,-2 5-16 16,2-5 0-16,0 0 0 16,0 7-144-16,0-7-48 0,0 5 0 0,0-5 0 0,-2 7-80 0,2-7 0 0,0 0-16 0,0 0 0 15,-1 6-160-15,0-1-16 16,1-5-16-16,0 0 0 0,0 0-80 0,0 0-16 0,-1 6 0 0,1-6 0 16,0 0-144-16,0 0 192 15,0 0-192-15,0 0 192 0,0 0-64 0,0 0-128 0,0 0 192 0,0 0-64 16,0 0 80-16,0 0 16 15,0 0 0-15,0 0 0 16,0 0 32-16,0 0 16 0,0 0 0 0,0 0 0 16,0 0-32-16,0 0-16 0,0 0 0 0,0 0 0 15,5-5-48-15,-1 0-16 0,0-1 0 0,3 0 0 0,2-3-160 0,-1-1 192 16,2-2-192-16,1-1 192 0,4-3-192 0,-1-1 192 16,4-3-192-16,0-1 192 0,2-1-192 15,2-3 0-15,1-2 144 0,0 2-144 0,-1 2 0 0,-2 1 0 16,-2 2-192-16,-3 2 64 0,-2 3-80 0,-3 2-16 15,-2 2 0-15,-3 2 0 16,-4 2-208-16,-1 7-32 0,0 0-16 0,0 0 0 16,-4-3-352-16,-1 3-80 0,-2 1-16 0,-1 2 0 15,1 2 176-15,-2 1 48 0,0 1 0 0,0 2 0 0,0 1 368 0,3 1 80 0,0 0 0 16,1 1 16-16,4 0 240 0,-2 0-144 16,3 0 144-16,3 0-128 0,-2-1 272 0,3 0 64 15,2 0 16-15,0 1 0 0,1 0 448 0,-1 1 96 0,2-1 0 0,1 0 16 16,0-1-16-16,2-1 0 0,-2-2 0 0,2 1 0 15,1 0 80-15,0-1 16 0,-1-2 0 0,1 2 0 16,-1 1-256-16,0-3-48 0,0 0-16 0,-1-1 0 16,-1 0-368-16,-1 0-176 0,1-1 160 0,-1-1-160 15,-2-1 128-15,2 0-128 0,-1 1 0 0,2 0 0 0,-2-1 0 16,0 0-288-16,-1 0 32 0,2 1 16 31,0-3-1488-31,0 1-288 0,-1 1-64 0,1-1-9344 0,1-1-1872 0</inkml:trace>
  <inkml:trace contextRef="#ctx0" brushRef="#br0" timeOffset="-21592.67">21013 13157 12895 0,'0'0'1152'0,"0"0"-928"16,-2-6-224-16,0 0 0 0,0 2 4832 0,2 4 928 16,0 0 176-16,0 0 32 0,0 0-3696 0,0 0-736 15,-6-2-160-15,6 2-32 0,-5 3-640 0,0 1-144 16,3 2-32-16,-1 1 0 0,1 2-224 0,-1 2-48 15,0 1-16-15,1 2 0 0,0 0-80 0,1 0-16 0,-1 0 0 0,1 2 0 16,1-2-144-16,0 0 0 0,-1 1 0 0,1-1 128 16,1-1-128-16,0 0 0 0,1 0-160 0,-1-2 160 31,0-2-1760-31,1 0-256 0,1-1-48 0,2-3-9248 0,-5-5-1840 0</inkml:trace>
  <inkml:trace contextRef="#ctx0" brushRef="#br0" timeOffset="-21198.09">21001 13252 24879 0,'-2'-8'2208'0,"1"-2"-1760"0,-1-2-448 0,2 0 0 15,1 1 2048-15,0 0 320 0,0 0 64 0,2 1 0 16,2 1-832-16,1 1-160 0,2 0-32 0,2 1-16 16,1 2-640-16,2 0-128 0,-2 1-32 0,2 2 0 0,0 1-320 15,1 1-64-15,-2 1-16 0,-1 0 0 0,-1 1-192 0,-2 0 128 16,0 3-128-16,-1-1 0 0,-3 2 0 0,-1 0 0 15,1 3 0-15,-4 1 0 0,-2 0 0 0,-2 1 0 16,0 1 0-16,-2 0 0 0,0 1 0 0,-1 0 0 16,-1-1 0-16,3 1-160 0,-3-2 160 0,3-2 0 15,3 0 0-15,0 1 0 0,4-1 0 0,0 0-160 16,0-3 160-16,3 1 0 0,5-2-176 0,0 1 176 16,1-2-160-16,0 2 160 0,1-2 0 0,0 1 0 15,-1-2 0-15,-1 1 0 0,0 1 0 0,-2-1 0 0,-1 1 0 0,-2-2 0 16,-5-3 224-16,4 5-16 15,-4-5 0-15,2 6 0 0,-2-6 48 0,-4 6 0 16,0 0 0-16,-3-1 0 0,-3 0 128 0,-2-2 16 16,-1-1 16-16,-1 1 0 0,-5-1-96 0,1-1-32 0,1 0 0 0,0 0 0 15,1-1-288-15,0 0 0 0,2-1 128 16,2-1-128-16,1 1 0 0,2-2-304 0,2 0 64 16,3-1 16-1,1-2-2544-15,4-1-512 0,8-13-112 0,7 4 0 0</inkml:trace>
  <inkml:trace contextRef="#ctx0" brushRef="#br0" timeOffset="-20348.1">21248 7930 21359 0,'0'0'944'0,"0"0"208"0,0 0-928 0,0 0-224 0,0 0 0 0,0 0 0 0,0 0 640 0,0 0 64 15,0 0 32-15,0 0 0 0,0 0 160 0,0 0 16 16,9 1 16-16,5-1 0 0,2-1-144 0,4 1-16 16,5-1-16-16,6 0 0 0,4 1-128 0,5-1-32 15,5 0 0-15,0-2 0 0,2 0-160 0,5 0-48 16,2-2 0-16,5 1 0 16,5 0-144-16,5-1-48 0,2-3 0 0,3 1 0 0,1-1-192 0,5 0 0 15,1 1 0-15,0-1 0 0,-2-1 128 0,-2 1-128 16,-3 2 0-16,1 0 0 0,0 2 0 0,-5 0 128 15,-7-1-128-15,-8 1 0 0,-5-1 0 0,-9 1 144 16,-5 0-144-16,-6 0 128 0,-4 1 0 0,-4 1-128 16,-7-2 192-16,-3 0-64 0,-3 2-288 0,-2 0-64 15,-7 2-16 1,0 0 0 0,0 0-896-16,0 0-176 0,0 0-32 0,-5-1-12544 0</inkml:trace>
  <inkml:trace contextRef="#ctx0" brushRef="#br0" timeOffset="-20095.61">23487 7517 31327 0,'0'0'2784'0,"0"0"-2224"0,0-5-560 0,0-1 0 15,0 6 384-15,0 0-16 0,0 0-16 0,0 0 0 16,0 0-64-16,0 0-16 0,-2 6 0 0,0 3 0 0,0 2 80 0,0 3 16 15,1 1 0-15,0 3 0 0,-1 1-112 0,1 3 0 16,2 2-16-16,-1 2 0 0,-1 2-240 0,1-2 176 16,0 0-176-16,1-1 160 0,0 0-160 0,1-1 0 15,-1 1 0-15,2-5 0 0,-1 0 0 0,0-2 0 16,0-2 0-16,0 0 0 16,0-4-2208-16,-1-1-368 0,-1-1-80 0</inkml:trace>
  <inkml:trace contextRef="#ctx0" brushRef="#br0" timeOffset="-19654.47">23374 7374 32255 0,'-7'-5'2864'0,"-2"-1"-2288"0,-2 2-576 0,2 1 0 16,-1 2 0-16,-1 1-176 0,-1 1 0 0,1 3 0 15,-2 4 176-15,1 4 0 0,-2 4 0 0,1 4 128 16,-1 2-128-16,-1 5 0 0,0 3 0 0,1 6 128 16,-1 3-128-16,2 3 0 0,1 1 0 0,1 2 128 15,2 1-128-15,3 3 0 0,2-3 0 0,3-1 0 16,1-2 0-16,5-1 0 0,2-2 0 0,3-2 0 16,1-4 368-16,3-2 0 0,3-3 0 0,3-1 0 0,3-4 224 0,3-2 48 15,4-4 16-15,3-3 0 0,2-3-192 0,1-4-32 16,2-3-16-16,0-2 0 0,1-4-48 0,2-4-16 15,0-3 0-15,3-3 0 0,5-3-96 0,-2-5-32 16,0-4 0-16,0-4 0 0,-3-5-64 0,-3-4-16 16,-4-6 0-16,-4-3 0 0,-5-4 64 0,-4 1 16 15,-3-3 0-15,-5 2 0 0,-7-1 176 0,-6 2 48 16,-3 1 0-16,-9 3 0 0,-5 3 224 0,-6 4 48 16,-4 1 16-16,-7 4 0 0,-4 4-560 0,-5 3-176 0,-4 4 0 0,-1 4 0 15,1 3 0-15,0 4-256 0,0 3 32 0,1 6 0 31,0 3-416-31,0 5-64 0,-1 4-32 0,-1 4 0 16,-1 6-2304-16,2 4-464 0</inkml:trace>
  <inkml:trace contextRef="#ctx0" brushRef="#br0" timeOffset="-18837.33">23048 12387 3679 0,'0'0'320'0,"0"0"-320"15,-5-1 0-15,5 1 0 0,0 0 4816 0,0 0 896 16,-5-2 176-16,5 2 48 0,0 0-4176 0,0 0-832 0,0 0-160 0,0 0-48 15,6-2 96-15,3 0 16 16,3-1 0-16,4 1 0 0,5 0-16 0,7 0 0 0,4 0 0 0,6-1 0 16,7 1-272-16,4 0-48 0,1-2-16 15,3-1 0-15,1 1-224 0,3 0-32 0,4 1-16 0,3 0 0 16,1-2-80-16,0 0-128 16,-3-2 176-16,-1 2-176 0,1-1 144 0,0 2-144 0,-2 1 0 0,-2-1 144 15,-3 1-16-15,-6 0-128 0,-6-1 192 0,-6 1-64 0,-5 1 128 0,-6 0 0 16,-5 0 16-16,-3-1 0 0,-5 2-48 0,-3 0-16 15,-3-1 0-15,-7 2 0 0,0 0-208 0,0 0 0 16,0 0 0-16,0 0 0 0,-7-1-160 0,-1 1-128 16,1 0-32-16,-2 1 0 31,0 0-256-31,1 1-48 0,0-1-16 0,0 3 0 0,-1 0-1680 0,4-1-352 0,5-3-64 0</inkml:trace>
  <inkml:trace contextRef="#ctx0" brushRef="#br0" timeOffset="-18459.34">24831 12202 25791 0,'4'-18'1152'0,"-2"9"224"0,1-2-1104 0,2-1-272 15,0 0 0-15,2 0 0 0,-1 1 1280 0,2 1 208 16,1 1 48-16,0 1 0 0,-2 3-576 0,1 0-128 0,0 2 0 0,0 1-16 31,1 1-352-31,0 2-64 0,0 2-16 0,-1 2 0 0,-2 0-176 0,1 3-32 0,-2 2-16 0,0 1 0 16,-3 1-32-16,-1 2-128 0,-2 0 192 0,0 3-64 15,-4-2 0-15,-1 2 0 0,-3-1 0 0,-3 2 0 16,1 2-128-16,0-2 0 0,-1 1 144 0,1 0-144 0,1-4 0 0,-1-1 0 16,2-1 0-16,1-4 128 0,2 0-128 0,0 0 144 15,2-1-144 1,2-1 160-16,-1-1-16 0,3-6 0 0,0 0 0 0,0 0 0 0,4 7 32 0,1-3 0 15,2-1 0-15,2 1 0 0,2-2 16 0,4 0 16 16,2 0 0-16,1-1 0 0,3-1-208 0,3 0 144 16,2 0-144-16,0 0 128 0,2 0-384 0,0 0-64 15,2 0-32-15,-2 0 0 16,0 1-1712-16,-2-1-352 0,-1 0-64 16,-3 0-12112-16</inkml:trace>
  <inkml:trace contextRef="#ctx0" brushRef="#br0" timeOffset="-17925.35">25082 11960 9215 0,'0'0'816'0,"0"0"-656"0,-3-4-160 0,0-1 0 16,-2 0 2032-16,1 1 368 0,0 0 80 0,-1 1 16 16,-2 0-928-16,1 1-176 0,-2 1-48 0,-1 1 0 15,-1 0-256-15,0 1-64 0,-1 1-16 0,-1 2 0 16,-1 1-336-16,0 1-64 0,-1 3-16 0,-1 2 0 0,0 2-32 0,0 3-16 16,-2 0 0-16,-1 2 0 0,-1 0-240 0,-1 4-48 15,0 4-16-15,0 0 0 0,0 2-112 0,2 0 0 16,-1 2-128-16,1 3 192 0,1 0 48 0,1-1 0 31,3-1 0-31,2 1 0 0,2 1-16 0,3-2 0 0,1 1 0 0,3-1 0 0,2 0 96 0,2-1 0 16,2-2 16-16,2 0 0 0,3-1 0 0,3-1 0 15,3-2 0-15,1 0 0 16,3-2 80-16,2-2 16 0,2-2 0 0,2-2 0 0,0-4-64 0,2-2-16 16,-1-4 0-16,4-1 0 0,1-3-64 0,1-2-16 15,3-2 0-15,-1-4 0 0,3-5-32 16,2-3-16-16,0-4 0 0,0-2 0 15,-3-5-32-15,-2-3-16 0,-1-5 0 0,-2-4 0 16,-2-3-16-16,-2-4 0 0,-3-2 0 16,-2-4 0-16,-4-2-16 0,-5 1 0 0,-3 0 0 0,-6 2 0 15,-5-1 80-15,-3 4 16 0,-6 2 0 0,-3 4 0 16,-4 5-16-16,1 10 0 0,-5 1 0 0,-2 2 0 16,-2 2-224-16,-4 3-160 0,-4 3 32 0,-2 3 0 15,-4 4-336 1,-1 6-64-16,-4 3-16 0,1 5 0 0,0 5-1680 0,0 4-336 15,-1 2-64-15</inkml:trace>
  <inkml:trace contextRef="#ctx0" brushRef="#br0" timeOffset="-13987.26">1580 15454 23951 0,'0'0'2128'0,"2"-4"-1696"0,0-2-432 0,0 0 0 0,0-4 288 0,3-4-32 15,-1 0 0-15,-1 5 0 0,-1-4 64 0,4-7 0 16,-4-1 0-16,0 1 0 0,1-2-64 0,-2 6 0 16,0-1 0-16,-1-2 0 0,0 0 64 0,-1 5 16 15,0 1 0-15,-3-1 0 0,1 2 272 0,-3 1 48 32,-1 4 16-32,-2-1 0 0,-2 2 96 0,-6 3 0 0,-2 3 16 0,-2 1 0 0,0 5-480 0,0 1-112 15,0 3 0-15,1 2-16 0,0 3-176 0,3 1 0 16,0 2 0-16,-5 8 128 0,6-4-128 0,8-9 0 15,1 2 0-15,2 6 0 0,3-5 0 0,2-6-144 16,3-1 144-16,5 3 0 0,2-2-176 0,-2-6 176 16,2 0-160-16,4-2 160 0,0-1 0 0,10-3 0 15,0-5-128-15,-6 2 128 0,2-3 0 0,-2-2 0 0,2-2 0 16,0-1 0-16,1-3 256 0,-2 1-64 31,-3-1-16-31,-2 1 0 0,0 1 176 0,-3 1 32 0,-3 2 16 16,0 2 0-16,-2 2 304 0,-2 3 48 0,-4 4 16 15,0 0 0-15,0 0-64 0,0 0 0 0,0 10 0 0,0 4 0 16,-3 5-368-16,-1 4-80 0,1 4 0 0,-1 18-16 16,-2 0-112-16,4-14-128 0,0 4 176 0,-1 18-176 15,-1-3 0-15,3-17 0 0,-1 3 0 0,0 19 0 16,0-3 128-16,-1-4-128 0,0-2 0 0,2-4 0 0,-2-2 128 0,-2-6-128 16,-1-3 0-16,0-5 0 0,1-4 128 0,-1-3-128 15,-3-4 192-15,4-2-192 0,-2-4 272 0,0-3-48 16,-1-3-16-16,-1-2 0 0,0-2 32 0,0-2 0 15,0-3 0-15,-2-2 0 0,0 0-240 0,0-2 0 16,1-3 0-16,1-3 0 16,1-1-656-16,4-3-128 0,0-2-32 0,3-4 0 15,2-1-2144-15,5-2-432 0,-1-1-96 0</inkml:trace>
  <inkml:trace contextRef="#ctx0" brushRef="#br0" timeOffset="-13294.42">1806 15409 33695 0,'0'0'1488'0,"0"0"304"0,0 0-1424 0,0 0-368 15,0 0 0-15,0 0 0 0,0 0 0 0,0 0 144 16,0 0-144-16,0 0 0 0,0 0 496 0,7 4-16 0,-2-3 0 0,5-1 0 16,0-2-112-16,-2-1-32 0,1-4 0 0,7-4 0 15,-3-2-16-15,-2 3 0 0,2-1 0 0,4-7 0 16,-4-2-176-16,-1 1-144 0,0-1 192 0,-3 0-192 15,-2 0 144-15,-3 5-144 0,-2 0 0 0,0 1 144 16,-2-2-144-16,-1-4 0 0,-2 5 0 0,0 7 128 16,-2 2 64-16,-4-1 16 0,0 3 0 0,1 5 0 15,-1 2 176-15,-6 6 16 0,-2 1 16 0,5 0 0 0,0 3-416 0,-6 10 0 16,3 0 0-16,5-5 0 0,0 1 0 0,1 3 0 16,2-1-128-16,1 1 128 0,3-1 0 0,0 0 0 15,3 0 0-15,3 8 0 0,2-4-176 0,3-3 176 16,2-4-128-16,3-3 128 0,1-3-192 0,5-2 32 15,4-3 16-15,3-4 0 16,0-3-768-16,4-3-160 0,3-4-16 0,0-3-16 16,-1-4-1520-16,-1-4-320 0,1-2-48 0,0-2-16 15,0-2 16-15,-1-2 0 0,-1-4 0 0,-3 0 0 0,9-11 2544 0,-8 8 448 16,-12 14 224-16,-3 1-32 16,-6 2-3040-16,-2 3-608 0,-6 2-128 0,-3 2-32 0,-1 1 7360 0,-4 4 1472 15,-3 0 288-15,-1 3 64 0,-2 2-2816 0,0 3-576 0,-2 0-128 0,0 3 0 16,-1 1-736-16,1 2-144 0,0 2-16 0,5-2-16 15,0 2-416-15,-5 7-80 0,2 0 0 0,2-2-16 16,2 0-240-16,2-1-32 0,2 1-16 16,3-2 0-16,1 0-144 0,3-2-48 0,1-1 0 15,3-1 0-15,0-2-144 0,2 0 0 0,2-3 144 0,1 0-144 16,1-3 128-16,1-2-128 16,1-3 160-16,2-1-160 0,1-4 0 0,2-1 0 0,-1-2 0 0,1-2 0 15,-2-3-160-15,1-3 32 0,-2-2 0 0,0 0 0 16,-1-2 128-16,-2 0 0 0,0 1 0 0,-3 2 0 15,-3 2 0-15,-3 3 0 0,-2 2 160 0,-1 2-160 16,1 10 464-16,-1-8 0 0,1 8 0 0,0 0 0 0,0 0 144 0,-9-1 32 16,0 2 0-16,3 3 0 0,1 1-384 0,-4 6-64 15,1 1 0-15,2 2-16 0,0-1-176 0,3 3 0 16,1 2 0-16,1-1 0 0,1 0 0 0,2-1 0 16,2 2-144-16,2-1 144 0,2-2-160 0,1-2 160 15,2 0-128-15,3-1 128 16,0 1-704-16,0-2-48 0,2-4-16 0,0-1 0 15,1-3-3088-15,0-3-624 0</inkml:trace>
  <inkml:trace contextRef="#ctx0" brushRef="#br0" timeOffset="-12978.15">2559 15178 32943 0,'-12'-4'1456'0,"12"4"304"0,-5 1-1408 0,-1-1-352 0,6 0 0 0,-7 3 0 16,7-3 0-16,0 0 0 0,-3 8 0 0,2 0 0 15,1 2 0-15,3 2 128 0,0 4-128 0,0 0 0 0,0 2 240 0,2 1-32 16,0 0 0-16,1 0 0 16,-1 1 112-16,0 0 32 0,0-2 0 0,0 2 0 0,-1-1-128 0,0 0-32 15,0-3 0-15,-1 4 0 0,-1-7-32 0,-1-2-16 16,-1-11 0-16,0 0 0 0,0 0 352 0,0 0 64 16,0 0 16-16,0 0 0 0,-1-6 320 0,0-7 80 15,1-4 16-15,1 3 0 0,1-5-416 0,4-2-64 16,-2-3-32-16,3-2 0 0,1 2-480 0,-1 0 128 15,1 2-128-15,1 1 0 0,0 1 0 0,-1 2 0 16,1 1 0-16,1 3 0 0,0 3-208 0,0 2-48 16,0 1 0-16,1 2 0 15,1 0-1728-15,2 2-368 0,1 2-64 0,0-1-14144 0</inkml:trace>
  <inkml:trace contextRef="#ctx0" brushRef="#br0" timeOffset="-12298">3557 15191 28271 0,'0'0'1248'0,"0"9"272"0,0 0-1216 0,0 1-304 0,0-2 0 0,2 1 0 0,-1 1 384 0,1 0 32 0,-2-1 0 0,-2-1 0 15,4-3 544-15,-2-5 96 0,0 7 32 0,0-7 0 16,0 0-496-16,0 0-80 0,0 0-32 0,0 0 0 16,0 0-16-16,0 0 0 0,4-5 0 0,-1 0 0 15,1-4 0-15,0-1 0 0,0-1 0 0,0-2 0 0,-2-3-304 0,-2 1-160 32,2-1 160-32,-2-1-160 0,-1 1 128 0,-1 1-128 15,-3 2 0-15,1 2 144 0,-2 2 48 0,0 3 0 16,-1 1 0-16,0 4 0 0,-6 3 128 0,1 5 16 15,-3 3 16-15,0 3 0 0,-1 2-208 0,-9 12-144 16,0 0 192-16,9-7-192 0,2 2 0 0,-8 13 0 16,3-2 0-16,9-11 0 0,1 1 0 0,2 2 0 0,0-1 0 0,4 1 0 15,5-1 0-15,-1 1 0 16,2-2 0-16,3-2 0 0,2-2 0 0,2 0 0 16,2-1 0-16,6 3 0 0,1-6 0 0,-1-3 128 15,-1-3-128-15,2-4 160 0,0-2-160 0,2-5 0 16,1-2-160-16,2-4 160 15,2-2-1712-15,-6 1-240 0,3-5-48 0,13-10-16 0</inkml:trace>
  <inkml:trace contextRef="#ctx0" brushRef="#br0" timeOffset="-11508.69">4908 15056 14735 0,'-8'-6'640'0,"8"6"160"0,-3-4-640 0,3 4-160 0,0 0 0 0,0-6 0 16,2 1 3840-16,3-1 752 0,0 2 144 0,3 0 16 15,3-2-3264-15,3 1-656 0,4 0-128 0,3 1-16 16,2-3-272-16,4 3-48 0,3-1-16 0,2 1 0 16,2 0-48-16,0-1-16 15,-1 1 0-15,0 1 0 0,0-1-160 0,-1 2-128 0,-1 0 192 0,-4 0-192 16,1 2 128-16,-4 1-128 0,-3 0 0 0,-3 1 0 0,-2 2-192 0,-4 1-160 15,-3-1-32-15,-4 2 0 16,-1-1-1920-16,-4 4-384 0,-3 1-64 16</inkml:trace>
  <inkml:trace contextRef="#ctx0" brushRef="#br0" timeOffset="-11163.82">4921 15139 28223 0,'-26'-5'1248'0,"15"3"256"16,-1 0-1200-16,2-2-304 0,-1 0 0 0,2 2 0 0,2-2 944 0,7 4 128 15,0 0 16-15,0 0 16 0,0 0-592 0,0 0-128 16,7-4-32-16,2 1 0 0,4-1-224 0,2 2-128 0,4 0 128 0,1 1-128 16,2 0 224-16,2 1-32 0,1 0 0 0,1 1 0 15,-1 0-32-15,1 1-16 0,0 1 0 0,-2 1 0 16,-2 0-144-16,-2 2 192 0,-4 0-192 0,-2 2 192 16,-3 0-192-16,-2 0 160 0,-2 2-160 0,-1 6 160 15,-4-1-160-15,-6 4 0 0,-1-2 144 0,-5 2-144 16,-3-1 0-16,-2 0 0 0,0 1 0 0,0-1 0 15,-5-3 0-15,7-5 0 0,-3 0 0 0,-6 5 0 16,3-1 144-16,7-6 112 0,0 1 32 0,-3 4 0 16,-1-2 48-16,5-1 16 0,3-1 0 0,1-1 0 0,7-8-160 0,-3 4-48 15,3-4 0-15,-1 10 0 16,1-10-16-16,4 9-128 0,-4-9 192 0,11 6-64 0,1-1-128 0,2-2 0 16,3-1 0-16,3-2 0 0,4-1 0 0,2-2 0 15,2-3 0-15,2 0 0 16,1-3-368-16,2-2-96 0,0-2-32 0,-6 2 0 15,3-5-2480-15,3 0-496 0</inkml:trace>
  <inkml:trace contextRef="#ctx0" brushRef="#br0" timeOffset="-10611.22">5775 15006 25791 0,'-7'-1'2304'0,"1"0"-1856"15,-2 0-448-15,0 1 0 0,0 1 1552 0,2 1 224 0,-1 3 32 0,1 2 16 16,-1 2-736-16,3 2-160 0,-3 4-32 0,2 0 0 15,-1 3-448-15,-1 1-80 0,1 2-32 0,-1 1 0 0,2-1-128 16,-1 1-16-16,1 0-16 0,0 0 0 0,1-1-32 16,1 0 0-16,2-1 0 0,-2-3 0 0,3 0-144 0,0-3 0 15,3-2 144-15,-2 1-144 0,-1-13 192 0,0 0-48 16,0 0 0-16,0 0 0 0,8 2-16 0,1-6 0 16,-2-3 0-16,-2-2 0 0,2-4 64 0,1-5 16 31,0-4 0-31,2-3 0 0,0-3-208 0,1-3 128 0,0-2-128 0,0 3 0 0,-1-2 0 0,-1 3 0 31,0 3 0-31,-2 3 0 0,1 4 0 0,0 5 0 16,0 1 144-16,-3 6-144 0,1 2 256 0,-6 5-16 15,0 0-16-15,7 4 0 0,-1 1 32 0,-2 2 16 16,1 2 0-16,-2 2 0 0,0 2-272 0,0 1 0 16,0 1 128-16,0 2-128 0,-2 1 0 0,1 0 128 15,0 1-128-15,1-1 0 0,-1 0 0 0,0 0 0 0,1-1 0 16,1-1 0-16,-1-2 128 0,2-2-128 0,0-3 0 0,0-1 0 15,1-3 0-15,-6-5 0 16,8 2 128-16,-1-2-128 0,1-2 0 0,0-3 0 0,0-4 128 0,2-2-128 16,1-4 0-16,3-3 128 0,-3-3-128 0,3-2 0 15,0-2 128-15,0-2-128 0,1 0 0 0,-2 1 0 16,0 4 144-16,-1 4-16 0,0 1-128 0,-1 6 192 16,-1 1 224-16,-2 4 32 0,-3 1 16 0,-5 5 0 0,7 3-48 15,-1 2-16-15,-6 3 0 0,1 3 0 0,1 3-272 0,0 3-128 16,-1 2 128-16,1 2-128 0,1 1 0 0,-1 1 0 15,1-1 0-15,0 3 0 0,1-3 0 0,0 0 0 16,0 0 0-16,2-3 0 16,1-1 0-16,-1-2-304 0,1 0 48 0,3-3 16 15,-3-3-720-15,4-2-128 16,1-4-48-16,1-2 0 0,1-3-2448 0,1-3-480 0,1-5-96 0</inkml:trace>
  <inkml:trace contextRef="#ctx0" brushRef="#br0" timeOffset="-10328.92">6533 14657 34783 0,'-9'-13'1536'0,"6"8"320"0,-1-1-1472 0,2 1-384 15,0-2 0-15,4 3 0 0,5 1 704 0,-7 3 80 16,0 0 16-16,0 0 0 0,0 0-192 0,6 2-32 0,0 1-16 0,0 3 0 16,0 1-48-16,-1 4 0 15,1 3 0-15,0 2 0 0,1 3 160 0,1 4 32 16,-4 3 0-16,1 4 0 0,-2 4-352 0,1 2-64 0,-2 3-16 0,-2 4 0 15,-3 4-144-15,-3 3-128 0,-3 1 192 0,-3 1-192 16,-2 2 208-16,-2 0-64 0,-3-3-16 0,-2-1 0 16,0 1-128-16,-2-4 0 0,1-3 144 0,-10 12-144 15,3-9-160-15,2-8-96 0,3-6-32 0,-1-6 0 16,-4-4-592 0,14-12-112-16,-4 0-32 0,-3 0-11680 0,-2-1-2336 0</inkml:trace>
  <inkml:trace contextRef="#ctx0" brushRef="#br0" timeOffset="-10012.96">5085 14627 33343 0,'-15'-8'1472'0,"8"7"320"0,-1 0-1440 0,1 1-352 0,-5 0 0 0,-1 2 0 16,-1 1 320-16,-1 5 0 0,-3 3 0 0,-1 6 0 15,0 4 384-15,-1 6 64 16,-2 7 0-16,1 5 16 0,0 4-96 0,0 5-32 16,0 7 0-16,1 2 0 0,1 4-160 0,1 1-48 0,3 2 0 0,3 1 0 15,3 1-304-15,3-1-144 0,4-3 128 0,3 26-128 16,6-16 0-16,3-10 0 0,4-9 0 0,4-6 0 15,1-3 0-15,3-8-224 16,1-5 32-16,4-6 0 0,4-5-1280 16,3-5-240-16,6-5-48 0,7-5-14624 0</inkml:trace>
  <inkml:trace contextRef="#ctx0" brushRef="#br0" timeOffset="-9555.28">6963 15528 16575 0,'0'0'1472'0,"0"0"-1168"16,0 0-304-16,9-2 0 0,0 2 1584 0,-9 0 256 0,10-2 48 0,-2 0 16 16,-8 2-208-16,9-3-32 0,0-1-16 0,-4 0 0 15,0 0-128-15,-2-1-32 16,0 1 0-16,-3 4 0 0,1-8-304 0,1 1-64 0,-2 7-16 0,-1-6 0 0,-1 1-160 0,-2 0-48 16,-3 3 0-16,-1 2 0 0,0 1-256 0,-1 2-48 15,-3 4-16-15,0 3 0 0,-2 2-320 16,0 2-64-16,-1 3 0 0,-1 2-16 0,2 1-176 15,2 1 0-15,1 1 144 0,3-1-144 0,2 0 0 0,1 0 0 16,2-1 0-16,2-1 0 0,1-2 0 0,3 1 0 16,3-3 0-16,0-2 0 0,3-2 0 0,3-3 0 31,2-1-144-31,4-2 144 0,3-2-336 0,2-1 0 0,2-5 0 0,4 0 0 16,1-5-800-16,3-3-144 0,3-5-48 0,1-3-16592 0</inkml:trace>
  <inkml:trace contextRef="#ctx0" brushRef="#br0" timeOffset="-8500.49">8354 14961 20271 0,'0'0'1792'0,"0"0"-1424"16,0 0-368-16,0 0 0 0,0 0 2400 0,0 0 416 16,0 0 64-16,0 0 32 0,7 2-1680 0,-1 0-336 15,2-2-64-15,2 1 0 0,3 0-176 0,2 0-16 0,-1-1-16 0,2 0 0 16,2 0-272-16,1-1-48 15,0-1-16-15,2-1 0 0,0-1-288 0,2 1 0 16,0-1 0-16,-1 1 0 16,-1-1-816-16,-1 0-160 0,-2 1-48 0,-3 1 0 15,-4 1-1520-15,-3 0-304 0,0 0-64 0</inkml:trace>
  <inkml:trace contextRef="#ctx0" brushRef="#br0" timeOffset="-8311.93">8362 15142 25791 0,'0'0'2304'0,"0"0"-1856"0,0 0-448 0,0 0 0 16,0 0 1680-16,0 0 240 0,0 0 64 0,4 5 0 16,2 1-1184-16,0-2-224 0,3-1-64 0,2 1 0 15,1-2 0-15,3-1 0 0,0-1 0 0,4-1 0 0,1 0-208 0,2-1-48 16,1-2-16-16,1 1 0 0,1-1-240 0,-1-2-288 16,2-1 64-16,0 2 16 15,0-1-2640-15,0 1-528 0</inkml:trace>
  <inkml:trace contextRef="#ctx0" brushRef="#br0" timeOffset="-5602.75">10294 14823 4607 0,'0'0'400'0,"0"0"-400"16,0 0 0-16,0 0 0 0,-6 0 2896 0,1 0 496 16,5 0 112-16,-5 0 16 0,-1 1-1408 0,0 0-256 15,6-1-64-15,-7 2-16 0,1-2-464 0,6 0-96 0,-7 0 0 16,2 0-16-16,-2 0-256 0,7 0-48 0,0 0-16 0,0 0 0 15,0 0-96-15,0 0-16 0,0 0 0 0,0 0 0 16,0 0-128-16,0 0-48 0,0 0 0 0,8 1 0 16,2 0-96-16,1-1-32 0,2 0 0 0,3 0 0 0,4-1-144 0,1 0-48 15,0-1 0-15,1 0 0 0,2-1-96 16,0 1-32-16,2 0 0 0,0 0 0 0,-1 3-144 16,1-1 0-16,-1 0 0 0,-2 0 0 15,-1 0 0-15,-2 0 0 0,-2 0 128 0,-3 1-128 0,0 0 0 0,-4 0 0 16,-2 0 0-16,-1 0 0 0,-8-1 0 0,0 0-192 15,0 0 64-15,0 0 128 0,0 0-160 0,-8 3 160 16,-2-1 0-16,-3 0-144 0,-3-1 144 0,-3 0 0 16,-3 0-144-16,-1 0 144 0,0 1 0 0,-2-1-144 15,-1 1 144-15,2 0 0 0,0 0 0 0,1 0 0 16,-3 0 0-16,4-1 0 0,2 0 0 0,2 0 128 16,0-1-128-16,4 1 0 0,3 0 272 0,2 0-32 15,1-1-16-15,8 0 0 0,0 0-16 0,0 0 0 16,0 0 0-16,0 0 0 0,0 0-208 0,8 3 0 0,2 1-192 0,3-2 192 15,4-1-144-15,1 0 144 0,2-1 0 0,2-1-144 16,1-2 144-16,1 2-128 0,0 0 128 0,1-1-128 31,0 0-1536-31,2 0-320 0,-1 1-48 0,0-1-13472 0</inkml:trace>
  <inkml:trace contextRef="#ctx0" brushRef="#br0" timeOffset="-2644.92">11602 14883 4607 0,'0'0'192'16,"0"0"64"-16,0 0-256 0,0 0 0 0,-5 5 0 0,5-5 0 0,-4 4 2432 0,-1-1 448 16,5-3 96-16,-4 4 16 0,-2-1-1328 0,2 0-272 15,4-3-48-15,-4 3-16 0,4-3-400 0,-4 5-80 16,4-5-16-16,0 0 0 0,-4 4 16 0,4-4 0 16,0 0 0-16,-3 5 0 0,3-5-160 0,0 0-48 15,-5 4 0-15,5-4 0 0,0 0-112 0,0 0-16 16,-4 4-16-16,4-4 0 0,0 0-112 0,0 0 0 0,0 0-16 0,0 0 0 15,0 0-16-15,0 0 0 0,0 0 0 0,0 0 0 16,0 0-144-16,0 0-16 16,0 0-16-16,0 0 0 0,0 0 32 0,0 0 16 0,0 0 0 0,0 0 0 15,0 0 144-15,0 0 16 16,0 0 16-16,0 0 0 0,0 0-64 0,0 0-16 0,8-2 0 0,-2-1 0 16,1 0 128-16,-1-2 0 0,2 0 16 0,0-2 0 15,1 2-16-15,-1-4-16 0,2-1 0 0,1-1 0 16,1-1-96-16,0-2-16 15,2-3 0-15,0-1 0 0,2 0-160 0,1-3-32 0,-2-1-128 0,0 0 192 0,1-2-192 0,-3 1 0 16,1-1 0-16,-1 2 0 0,-2 2 0 0,-1 0-240 16,-3 2 48-16,-1 3 16 0,-2 0-144 0,-2 3-48 15,0 2 0-15,-2 3 0 32,-3 0-144-32,0 3-16 0,0 0-16 0,3 4 0 0,-8-1 96 15,1 4 32-15,1 0 0 0,-1 3 0 0,1 2 224 0,-1 1 32 0,2 2 16 0,-1 2 0 0,2-1 144 0,1 1 0 31,1 2-144-31,1-1 144 0,1 1 0 0,1 2 0 0,1-1 0 0,2 2 0 0,-1 0 0 0,1-1 128 0,2 0 32 0,-1-1 0 16,1 0 224-16,-1-1 32 16,2-1 16-16,0 0 0 0,-1-2 64 0,0 0 16 15,-1 0 0-15,2-1 0 0,1-1-192 0,-2-1-16 32,0-2-16-32,-1 0 0 0,2-2-144 0,-1 0-16 0,-6-5-128 0,6 3 192 15,-1-1-64-15,1-1-128 0,-6-1 176 0,6 0-176 16,-6 0 0-16,7-2 0 15,0-1 0-15,-2 0 0 16,1-2-1472-16,1 0-416 0,3-2-80 0</inkml:trace>
  <inkml:trace contextRef="#ctx0" brushRef="#br0" timeOffset="-2346.32">12177 14816 17503 0,'0'0'1552'15,"0"0"-1232"-15,0 0-320 16,4-4 0-16,1-1 1920 0,-1 1 336 0,0-1 64 0,2 1 16 0,-1 0-688 0,1-1-144 15,-1 0-32-15,1-1 0 0,-2 1-720 0,1-1-160 16,0 1-16-16,2 0-16 0,-1 0-176 0,-1 0-16 16,-5 5-16-16,0 0 0 0,0 0 80 0,0 0 16 15,0 0 0-15,0 0 0 0,-6-1 64 0,0 4 0 16,-2 1 16-16,-2 3 0 0,-2 0-304 0,0 4-64 16,-1 1-16-16,1 3 0 0,-2-1 64 0,5 0 16 15,-2 2 0-15,2-2 0 0,2-1-64 0,2-1-16 16,1 1 0-16,3-2 0 0,0 0-16 0,1 0 0 0,2-1 0 15,2-1 0-15,1-1-128 0,4 0 192 16,2-2-192-16,0 0 192 0,1-2-192 0,2-2 0 16,3-1 0-16,2-1 0 15,1-1-640-15,5-2-144 0,-2 0-48 0,1-2 0 16,0 0-2048-16,0-1-432 0</inkml:trace>
  <inkml:trace contextRef="#ctx0" brushRef="#br0" timeOffset="-619.14">13090 14314 12895 0,'0'0'1152'0,"0"0"-928"0,3-5-224 0,-2-2 0 0,0 1 1952 0,0 0 352 16,2 0 64-16,-2 1 0 0,-1 5-496 0,-1-5-96 15,1 5-32-15,-5-5 0 0,5 5-656 0,-5-1-144 16,-1 1-32-16,0 2 0 0,-2 3-240 0,-1 3-48 16,-2 3-16-16,-1 4 0 15,-1 5-176-15,-3 4-48 0,-2 5 0 0,-2 2 0 0,0 5 16 0,0 2 0 16,1 3 0-16,-2 2 0 16,1 2-16-16,2 1 0 0,2 2 0 0,3 1 0 0,-1-1-256 0,6 1-128 0,2-3 128 15,4 0-128-15,3-2 0 0,2-2 128 16,2-1-128-16,2-4 0 0,3-2 128 0,2-2-128 0,3-2 0 0,1-2 128 15,2-3-128-15,2-3 128 16,2-2-128-16,1-5 128 16,0-2-448-16,11 0-112 0,-1-6-16 0,-10-6-10592 0,2-4-2128 0</inkml:trace>
  <inkml:trace contextRef="#ctx0" brushRef="#br0" timeOffset="-131.59">13479 14521 24879 0,'0'0'2208'0,"0"0"-1760"0,-7-2-448 0,7 2 0 0,-6 0 896 0,6 0 112 16,-4 3 16-16,-2 2 0 15,2 0-64-15,0 5 0 0,-2 1 0 0,1 2 0 0,1 3-160 0,0 1-32 16,-2 2-16-16,2 2 0 0,-1 1-304 0,3 0-48 0,-2 0-16 16,0 1 0-16,1 0-224 0,1 0-160 15,0 0 192-15,1-1-192 0,-2 0 144 0,2-2-144 0,1-1 0 0,0-3 144 16,0 0-144-16,-1-2 0 16,0 0 144-16,0-3-144 0,0-3 128 0,1-8-128 0,-1 7 160 0,1-7-160 15,0 0 224-15,0 0-48 16,0 0-16-16,-6-4 0 15,1-2-16-15,-1-2 0 0,1-2 0 0,0-2 0 0,1-3-144 0,0-4 0 16,-1-2 0-16,2-1 0 0,1-2 0 0,0 0 0 0,0-1-192 0,2-1 192 16,2 0 0-16,0-1 0 0,0 2 0 0,2 1 0 15,2 0 192-15,0 0 16 0,2 2 0 0,1 3 0 0,0 0-48 16,1 2-16 0,2 1 0-16,0 3 0 0,0 1-144 0,0 2 128 0,1 0-128 0,0 2 128 0,1 2-128 0,-1 1 0 15,0 2 0-15,1 1 0 0,1-1 0 0,-2 5 0 16,-2 1 0-16,0 1-176 15,-2 1-368-15,-1-1-80 0,0 3-16 16,-1 0 0-16,-2 1-2160 0,0 2-432 0</inkml:trace>
  <inkml:trace contextRef="#ctx0" brushRef="#br0" timeOffset="57.36">13373 14750 31727 0,'0'0'1408'0,"0"0"288"0,0 0-1360 0,0 0-336 15,0 0 0-15,0 0 0 0,0 0 448 0,4-3 0 32,0-2 16-32,3 1 0 0,2 1-96 0,3-1-32 0,2 1 0 0,3 0 0 0,-1-2-192 0,3 3-144 15,2-1 192-15,0 1-192 0,0-1 0 0,-1 1 0 16,0 0-192-16,0 1 48 16,-1 1-2672-16,-2 0-544 0</inkml:trace>
  <inkml:trace contextRef="#ctx0" brushRef="#br0" timeOffset="640.27">13652 15028 14735 0,'0'0'1312'0,"0"0"-1056"15,-2-4-256-15,2 4 0 0,0-6 3120 0,0 6 560 16,-4-4 112-16,4 4 32 0,0 0-1728 0,0 0-352 16,0 0-64-16,0 0-16 0,-2 7-848 0,-2 1-176 15,1 2-48-15,0 2 0 0,0 2-208 0,1 0-64 16,0 0 0-16,-1 3 0 0,2-1-192 0,-1 2-128 15,1-2 128-15,0 1-128 0,1-1 0 0,0 1 128 16,0-1-128-16,1 0 0 0,0-2-192 0,0-1-128 0,-1-2 0 0,2 2-16 31,0-2-2272-31,-2-11-448 0,0 0-80 0,2 14-32 0</inkml:trace>
  <inkml:trace contextRef="#ctx0" brushRef="#br0" timeOffset="1067.25">13663 15079 30927 0,'-9'-13'1360'0,"7"7"304"0,0-1-1344 0,1-1-320 0,0-1 0 0,1 0 0 16,1 0 688-16,1 1 64 0,1 0 16 0,3 0 0 0,1 1-48 15,3-1 0-15,2 2 0 0,3 1 0 0,0 0-416 0,2 2-96 16,-1 0-16-16,1 2 0 0,-1 0-64 0,-1 2-128 16,-1 1 176-16,-2 1-176 0,-1 1 128 0,-1 0-128 15,-4 0 0-15,-1 3 0 0,-2 1 128 0,-2 0-128 16,-1 3 0-16,-3 2 0 0,-3 0 0 0,-1 0 0 15,-3 2-176-15,-5 4 176 0,1-1-240 0,0-2 64 16,1-2 16-16,0 0 0 0,4-3 160 0,2-1 0 16,0-2 0-16,2 0 0 0,2-1 0 0,0-2 0 15,3-5 0-15,0 0 128 0,0 0 112 0,0 0 16 0,0 0 16 0,7 6 0 16,2-3-272-16,2 0 0 16,0-2 128-16,2 0-128 0,1 1 128 0,1-2-128 15,-1 0 144-15,0 1-144 0,-1 1 144 0,-1 1-144 16,-1 0 128-16,-1 2-128 0,-1 0 160 0,0 1-160 0,-4 0 192 0,0 1-192 15,-3 1 224-15,-1-1-64 0,-1-7-16 0,-2 8 0 16,-1-1 112-16,-2-1 32 0,0 0 0 0,-3-1 0 16,-2 1 32-16,-1-2 0 0,-2 0 0 0,0 0 0 15,0-1-192-15,-1 1-128 0,2-2 192 0,0 0-192 16,2-2 0-16,1 0-144 0,2 0-16 0,1-1 0 16,3-1-1360-16,3 2-272 0,2-5-48 0,4-1-16 15,4-2-1584-15,3-2-320 0</inkml:trace>
  <inkml:trace contextRef="#ctx0" brushRef="#br0" timeOffset="1272.46">14294 15026 19343 0,'0'0'1728'0,"0"0"-1392"15,-2-4-336-15,2 4 0 0,-4-4 2416 0,-3 3 400 16,-1 0 96-16,-3 2 16 0,0 3-1200 0,-2 1-224 16,-2 3-48-16,-1 1-16 0,0 1-464 0,1 2-80 15,-2 2-32-15,3 1 0 16,1 1-320-16,2 0-64 0,1 1-16 0,2-1 0 0,2 1-240 0,3-1-48 15,2 1-16-15,3-1 0 0,2-1-160 0,0-1 0 0,4-1 0 0,2-1 0 16,3-2 0-16,2-1 0 16,2-3 0-16,2 0 0 15,5-3-1472-15,1-3-240 0,1-2-32 0,2-2-9136 0,-2-4-1840 0</inkml:trace>
  <inkml:trace contextRef="#ctx0" brushRef="#br0" timeOffset="1785.67">14618 14321 16575 0,'0'0'1472'0,"0"-5"-1168"0,-1-3-304 0,1 0 0 0,0-1 2864 0,1 1 512 0,2 0 96 0,0 0 32 16,1 3-1232-16,-1-1-240 15,-3 6-48-15,7-4-16 0,-1 0-864 0,2 3-160 0,0 2-48 0,3 1 0 16,0 1-368-16,1 1-80 16,1 4 0-16,0 1-16 0,1 2 32 0,3 5 16 0,-2 4 0 0,1 4 0 0,-2 4 32 0,0 4 0 31,1 2 0-31,-1 3 0 0,-1 4-320 0,-1 2-64 0,-1 3-128 0,-2 2 192 0,-1 2-32 15,-3 2-16-15,-3-2 0 0,-2-3 0 0,-2 1-16 16,-2-3-128 0,-2-3 192-16,-4 1-64 0,-1-6-128 0,-1-4 0 15,-3-2 0-15,-12 8-176 16,-1-6-272-16,7-14-64 0,-4-1-16 0,-12 6 0 16,2-4-1696-16,4-5-336 0,3-3-64 0</inkml:trace>
  <inkml:trace contextRef="#ctx0" brushRef="#br0" timeOffset="2405.87">15613 14572 24927 0,'0'0'1104'0,"0"0"240"0,0 0-1088 0,0 0-256 16,0 0 0-16,0 0 0 0,0 0 1232 0,0 0 192 0,0 0 48 0,0 0 0 16,0 0-128-16,0 0-32 0,0 0 0 0,8 2 0 15,1 0-256-15,2 0-48 0,2 1-16 0,2-3 0 16,3 0-160-16,2 0-16 16,1 0-16-16,2 0 0 0,1-1-416 0,1 1-96 0,2 0-16 0,0 0 0 15,2 1-144-15,-3 0-128 0,3 1 192 0,-3-1-192 16,-1 0 144-16,-1 0-144 0,-5-1 0 0,-1 1 144 15,-4 0-144-15,-2 1 0 0,-2-1 0 0,-2 0 128 16,-1 0-128-16,-7-1 0 0,0 0 0 0,0 0 0 16,0 0-208-16,0 0-80 0,0 0-16 0,0 0 0 15,-7 1-1312-15,0 0-272 0,0 0-48 16,0 0-9328-16,2 0-1856 0</inkml:trace>
  <inkml:trace contextRef="#ctx0" brushRef="#br0" timeOffset="2941.26">16677 14314 25791 0,'0'0'2304'0,"0"0"-1856"16,0 0-448-16,0 0 0 0,0 0 1104 0,0 0 128 16,2-4 32-16,1 0 0 0,3 0-144 0,1 1-32 15,1-2 0-15,6 1 0 0,0 0-256 0,3 1-64 16,5 0-16-16,2 0 0 0,1 0-128 0,5 1-32 15,1-1 0-15,4 1 0 0,-1-1-128 0,-1 1-16 16,0-3-16-16,-3 1 0 0,0 1-112 0,-1-1-32 16,-2 1 0-16,-1 1 0 0,-4 0-288 0,-3-1 160 0,-1 2-160 0,-2 0 128 15,-1 0-128-15,-3 1 0 16,-2 1 0-16,0 0 0 16,-4 1-384-16,-6-2-176 0,0 0-16 0,0 0-16 15,0 0-1680-15,0 7-336 0,-2 0-64 0,-2-1-7520 0,-4 2-1520 0</inkml:trace>
  <inkml:trace contextRef="#ctx0" brushRef="#br0" timeOffset="3146.4">17030 14340 9215 0,'-11'-4'400'0,"11"4"96"0,-7-2-496 0,2 1 0 15,-1 0 0-15,1 0 0 0,-1 1 5184 0,6 0 928 16,-4 0 192-16,4 0 32 0,-7 3-3856 0,3 2-784 16,1 1-160-16,-1 3-16 0,2 1-608 0,1 3-112 15,0 3-32-15,1 1 0 0,0 2-64 0,0 2-32 16,0 1 0-16,0 2 0 0,0 1-352 0,1 3-64 15,1-3 0-15,-1 1-16 0,1 1-240 0,0-2 144 16,-1-1-144-16,0 1 128 0,0-2-128 0,0-1 0 16,0-1 0-16,1-1 0 0,0 0-176 0,0-1-112 15,1-1-32-15,-2-3 0 16,1-2-2032-16,2-2-400 0,-1-1-96 0</inkml:trace>
  <inkml:trace contextRef="#ctx0" brushRef="#br0" timeOffset="3492.58">17183 14737 33167 0,'0'0'2944'0,"0"0"-2352"0,0 0-464 0,0 0-128 15,4-3 624-15,-4 3 96 0,6-4 32 0,0 3 0 16,1 1 80-16,2 1 0 0,0 1 16 0,1 3 0 16,-2 0-384-16,1 1-80 0,0 2 0 0,-1-1-16 15,-3 2-240-15,0 2-128 0,-3 2 160 0,-1 2-160 0,-2-1 160 0,-3 1-160 16,0 1 160-16,-3 0-160 0,-1 0 160 0,-2 0-160 15,-1 1 160-15,-1-1-160 16,-2-1 336-16,1 0-16 0,1 0-16 0,0-2 0 0,0-1 336 0,2-2 64 16,2 0 0-16,2-2 16 0,0-1-112 0,3-2-32 15,1 1 0-15,2-6 0 16,0 0-272-16,4 4-64 0,1-1-16 0,1-1 0 0,4 0-64 0,0-1-16 16,2-2 0-16,2-2 0 0,4 1-144 0,0-1 128 15,0-2-128-15,1 1 128 0,1 0-288 0,0-2-64 16,-1-2-16-16,2 1 0 15,1-2-1776-15,0 0-352 0,1-1-80 0,0 0-16240 0</inkml:trace>
  <inkml:trace contextRef="#ctx0" brushRef="#br0" timeOffset="3759.18">18154 14377 37439 0,'-7'-10'1664'0,"4"6"320"0,2-3-1584 0,0 3-400 16,1 4 0-16,0 0 0 0,1-6 368 0,4 2-16 15,2 1 0-15,3-1 0 16,2 1-64-16,5 1-16 0,3 1 0 0,4 0 0 0,2 0-272 0,3 1 160 15,1 1-160-15,0 0 128 16,-1 0-960-16,-2 1-192 0,-1 0-32 0,-3 2-10128 16,-3 0-2016-16</inkml:trace>
  <inkml:trace contextRef="#ctx0" brushRef="#br0" timeOffset="3932.9">18185 14613 16575 0,'-4'-2'1472'0,"4"2"-1168"15,0 0-304-15,0 0 0 0,0 0 4880 0,0 0 928 16,0 0 176-16,0 0 32 0,0 0-4544 0,10 2-928 16,2 0-176-16,3-1-48 0,4 0-32 0,4 0-16 0,4-1 0 0,3 0 0 15,1-1-272-15,0 0 0 16,-1-2 128-16,1-2-128 16,-1 0-400-16,2-1-144 0,0 0-32 0,0-2 0 15,1-2-2048-15,1-1-400 0,1 0-96 0</inkml:trace>
  <inkml:trace contextRef="#ctx0" brushRef="#br0" timeOffset="4216.03">19017 14393 10127 0,'0'0'896'0,"0"0"-704"0,0 0-192 15,0 0 0-15,0 0 3392 0,-7 1 656 0,-1 2 128 0,1 0 32 0,-3 4-2288 0,0 2-448 16,0 2-80-16,-1 1-32 0,1 0-656 0,1 1-144 16,-1 1-32-16,3 2 0 0,-1-1 16 0,2 2 0 15,1-1 0-15,3 0 0 0,2-1 128 0,1-1 32 16,3-1 0-16,3 0 0 0,1-2-128 0,4-3-32 15,1 0 0-15,3-2 0 0,3-2-32 0,2-2-16 16,0-3 0-16,2-1 0 0,1-3 144 0,0-1 48 16,-1-3 0-16,1-3 0 0,-1-3 80 0,0-4 32 15,-1-3 0-15,-2-1 0 0,-2-3-288 0,-2 1-64 0,-3-1-16 0,-4-1 0 16,-3 1-64-16,-4 1-16 16,-3 2 0-16,-2 2 0 0,-2 2 48 0,-4 1 16 15,-3 1 0-15,-3 2 0 0,-1 2-416 0,-2 2 0 16,0 1 0-16,-1 4 0 15,-1 1-608-15,0 4-48 0,-1 2-16 0,0 3 0 0,1 1-1712 16,-1 5-352-16,1 2-64 0,-1 4-15440 0</inkml:trace>
  <inkml:trace contextRef="#ctx0" brushRef="#br0" timeOffset="8300.12">11796 16192 20271 0,'0'0'1792'0,"0"0"-1424"0,-5-4-368 0,5 4 0 15,-6-5 1344-15,6 5 208 0,0 0 48 0,0 0 0 16,0 0-736-16,0 0-144 0,0 0-16 0,0 0-16 16,10-5-176-16,2 0-16 0,4 3-16 0,3 0 0 15,6 0 128-15,3 1 32 0,4 0 0 0,3 0 0 16,2-2-224-16,-3 1-32 15,-2-1-16-15,-2 0 0 0,-2 0-192 0,-3 1-48 0,-2-1 0 0,-2-2 0 16,-2-1-128-16,-3-1 160 0,-1 2-160 0,-3 0 160 0,-3 2-160 0,-2 0 160 16,-7 3-160-16,6-6 160 0,-6 6-160 0,0 0 0 15,0 0 0-15,0-7 0 16,0 7-896-16,-5-8-64 0,0 2-16 16,-2 3 0-16,-1 0-2192 0,-3 1-432 15</inkml:trace>
  <inkml:trace contextRef="#ctx0" brushRef="#br0" timeOffset="8509.07">12054 16113 20031 0,'0'0'896'0,"0"0"176"0,0 0-864 0,-5 10-208 16,1-1 0-16,1 1 0 0,0-1 1120 0,1 4 176 15,0 2 48-15,1 1 0 0,1 2-192 0,-1 4-16 0,1 1-16 0,1 2 0 16,0 2-352-16,1 0-80 0,1 2-16 0,0-2 0 16,-1 2-192-16,0-3-32 0,0-1-16 0,0-2 0 15,1-1-240-15,-1-1-32 16,-1-2-16-16,-1 1 0 0,-1 0-144 0,-1-2 0 0,2-2 144 0,-1-2-144 15,-2 0 128-15,1-1-128 0,1-2 128 0,0-1-128 16,0-1 0-16,1-1-256 0,1 0 32 0,-1-8 16 31,1 9-1648-31,-1-9-320 0,4 8-64 0</inkml:trace>
  <inkml:trace contextRef="#ctx0" brushRef="#br0" timeOffset="8886.43">12281 16717 34095 0,'0'0'3024'0,"-2"-8"-2416"15,2 0-480-15,1 1-128 0,1-1 624 0,-2 8 96 16,4-9 32-16,0 2 0 0,2-1 32 0,0 3 16 16,2 1 0-16,-8 4 0 0,10-3-480 0,0 2-80 15,0 1-32-15,0 2 0 0,-1 1-208 0,1 3 0 16,-2 1 0-16,-1 2 0 15,-2 1 0-15,0 2 0 0,-2 1 0 0,0 4 0 0,-3 2 0 0,-2 0 0 0,-2 3 0 0,-1-1 0 16,-1 0 0-16,-1-1 0 0,-3-1 0 0,0-1 0 16,0 1 0-16,0-1 0 0,2-5 0 0,0 0 0 15,0-1 128-15,3-1-128 0,0-2 0 0,5-9 144 16,-3 8 112-16,3-8 32 0,0 0 0 0,0 0 0 16,3 7-32-16,-3-7-16 15,8 6 0-15,2-3 0 16,0-1-112-16,2 1 0 0,1-3-128 0,2 0 192 15,3-2-192-15,1 1 0 0,1-1 0 0,-1 0 0 16,1-2 0-16,-1-1 0 0,0 1 0 0,-2-1 0 31,0 2-512-31,-2-2-192 0,-1-1-32 0,0-1-16 0,-2 0-2384 16,1 0-496-16</inkml:trace>
  <inkml:trace contextRef="#ctx0" brushRef="#br0" timeOffset="9485.16">13047 16462 11967 0,'0'0'528'0,"0"0"112"0,0 0-512 0,0 0-128 0,0 0 0 0,0 0 0 15,0 0 4240-15,0 0 816 0,0 0 176 0,0 0 16 16,0 0-3648-16,0 0-720 16,0 0-160-16,12 0-16 0,0 0-128 0,1 0 0 0,1-1-16 0,2 1 0 15,2-2-272-15,-1 2-48 0,2 0-16 0,0 0 0 16,-1 0-224-16,1 2 0 0,-1-1 0 0,-1 0 0 31,0-1-272-31,-3 1-160 0,-2 1-16 0,0 0-16 16,-3-1-2496-16,-9-1-496 0</inkml:trace>
  <inkml:trace contextRef="#ctx0" brushRef="#br0" timeOffset="9674.57">13049 16694 36447 0,'0'0'1616'0,"0"0"336"0,0 0-1568 0,0 0-384 15,0 0 0-15,0 0 0 0,8-4 0 0,2 1 0 16,0 0-144-16,3 0 144 0,1-1 0 0,4 0 176 16,3-3 0-16,1 2 0 0,1-2-48 0,2 1-128 15,0-1 192-15,2 0-64 0,1 0-304 0,2 0-64 16,0 0-16-16,-2 1 0 16,-5-1-2160-16,1 1-432 0,-2-1-96 0</inkml:trace>
  <inkml:trace contextRef="#ctx0" brushRef="#br0" timeOffset="13856.49">14481 16308 12207 0,'0'0'528'0,"0"0"128"0,0 0-528 0,0 0-128 16,0 0 0-16,0 0 0 0,-6 1 1456 0,6-1 256 31,-10-2 48-31,2 0 16 0,8 2-240 0,0 0-64 16,-9-1 0-16,9 1 0 0,0 0-192 0,-8-1-64 0,8 1 0 0,0 0 0 16,0 0-304-16,0 0-64 15,0 0-16-15,0 0 0 0,0 0-256 0,0 0-64 0,0 0-16 0,8 0 0 16,2 0-128-16,5 0-32 0,2-1 0 0,4 0 0 15,2 0 128-15,4 0 32 0,-1-1 0 0,4 1 0 16,3-2-128-16,1 1-32 0,0 0 0 0,-1 0 0 16,-3 0-64-16,-4-1-16 0,-2 1 0 0,-2 0 0 15,-1 0-112-15,-3 0-16 0,-3-1-128 0,-3 1 192 16,-2-1-64-16,-2 0-128 0,-8 3 176 0,0 0-176 16,5-6 256-16,-5 6-64 0,0 0-16 0,0 0 0 15,0-5-176-15,0 5 192 0,0 0-192 0,0 0 192 16,-5-6-192-16,5 6 0 0,-8-4 0 0,0 1 0 15,1 2-576 1,7 1 0-16,-9 1 0 0,9-1 0 0,0 0-1840 0,0 0-352 16,0 0-80-16</inkml:trace>
  <inkml:trace contextRef="#ctx0" brushRef="#br0" timeOffset="15226.02">15740 16198 11807 0,'0'0'512'0,"0"0"128"0,-4 7-512 16,4-7-128-16,-2 8 0 0,2-8 0 0,-3 8 1392 0,3-8 256 16,0 0 48-16,-3 6 16 0,3-6-240 0,0 0-64 0,-7 6 0 0,7-6 0 15,0 0-368-15,-7 4-80 0,7-4 0 0,0 0-16 16,0 0-256-16,-6 6-48 0,6-6-16 0,-6 5 0 15,6-5-240-15,0 0-32 0,-5 6-16 0,5-6 0 16,0 0-96-16,-7 5-32 0,7-5 0 0,-6 5 0 16,6-5 80-16,-7 4 16 0,7-4 0 0,0 0 0 15,-7 4 16-15,7-4 16 0,-4 5 0 0,4-5 0 16,0 0-16-16,0 0-16 0,-5 5 0 0,5-5 0 16,0 0-48-16,-6 6 0 0,6-6 0 0,0 0 0 15,0 0-64-15,-5 5 0 0,5-5-16 0,0 0 0 16,0 0-32-16,0 0 0 0,0 0 0 0,0 0 0 15,0 0-16-15,0 0 0 0,0 0 0 0,0 0 0 16,0 0 64-16,0 0 0 0,0 0 0 0,0 0 0 16,0 0 64-16,0 0 32 0,0 0 0 0,7-4 0 0,2 0-32 0,-2-1 0 15,1-3 0-15,2 1 0 0,0-2 32 0,1-1 0 16,-1-2 0-16,2-2 0 0,0-3 0 0,2-2 0 16,0 0 0-16,1-2 0 0,2-1-32 0,-2 0-16 15,-1 0 0-15,1 0 0 0,-2 0-240 0,-1 2 0 16,-2 1 128-16,-1 3-128 0,-3 1 0 0,0 3 0 15,-3 1 0-15,-1 3 0 0,-1 0-192 0,-1 8-16 0,-2-8-16 0,2 8 0 32,-5-6-224-32,-1 2-32 0,0 2-16 0,-3 1 0 15,0 2 32-15,1 1 0 0,0 2 0 0,0 0 0 16,1 3 0-16,0 0 0 0,-2 0 0 0,1 2 0 0,1 1 144 0,2-1 16 0,-1 4 16 0,3-2 0 16,1 1 288-16,2 0-192 0,1-1 192 0,1 0-160 15,0 0 160-15,3 0 0 0,0 0 0 0,1 1 0 16,0-1 0-16,1 1 0 0,0 0 144 0,0-1-144 15,2 1 400-15,1-1-16 0,1-1-16 0,0 0 0 16,0 0 128-16,1 0 16 0,-1 0 16 0,1 0 0 16,-1-2-16-16,0 0-16 0,-1-1 0 15,-1-1 0-15,-9-6-192 0,10 6-48 0,-10-6 0 0,9 4 0 0,-9-4-112 0,0 0-16 16,0 0-128-16,0 0 192 0,0 0-64 0,0 0-128 16,0 0 176-16,0 0-176 0,0 0 128 0,0 0-128 15,0 0 0-15,0 0 0 0,0 0-256 0,0 0-128 16,0 0 0-16,8 2-16 15,-8-2-1712-15,9 0-320 0,-9 0-80 0,12-4-7984 16,3 1-1600-16</inkml:trace>
  <inkml:trace contextRef="#ctx0" brushRef="#br0" timeOffset="15493.58">16259 16156 10127 0,'0'0'448'0,"8"-2"96"0,-2-2-544 0,2 0 0 0,1 0 0 0,-9 4 0 16,2-7 3472-16,-2 7 592 0,3-7 112 15,-3 7 32-15,2-6-2000 0,-2 6-400 0,0 0-80 0,0 0 0 31,-1-7-432-31,1 7-80 0,-6-4 0 0,6 4-16 0,-12 0-368 0,1 2-64 0,0 2 0 0,0 5-16 16,-1 3-352-16,-2 3-64 0,2 1-16 0,0 2 0 16,1 0-128-16,0 1-48 0,1-1 0 0,3-1 0 15,1 1-16-15,3 1-128 0,2-2 192 0,2 0-64 16,2-3 0-16,1-1-128 0,3-1 192 0,3-2-64 16,-1-1 32-16,1-2 0 0,1-2 0 0,2-2 0 15,1-3-160-15,3-1 160 0,1-2-160 0,1-3 160 16,0-1-320-16,2-4-64 0,1-2-16 0,0-2 0 15,0 0-1424-15,-1-1-272 16,-3 1-64-16,0 0-14192 0</inkml:trace>
  <inkml:trace contextRef="#ctx0" brushRef="#br0" timeOffset="16204.29">16873 16137 13823 0,'0'0'1216'0,"0"0"-960"15,0 0-256-15,0 0 0 0,0 0 4080 0,0 0 768 16,0 0 144-16,0 0 48 0,0 0-3776 0,-4 8-752 16,4-8-160-16,-1 10-32 0,1-10 192 0,1 10 16 15,-1-10 16-15,4 10 0 16,-4-10-336-16,2 8-64 0,-2-8-16 0,0 0 0 0,0 0-128 0,4 9 0 16,-4-9 0-16,0 0 0 0,0 0 128 0,0 0-128 15,0 0 0-15,0 0 128 16,0 0-656-16,0 0-144 0,0 0-32 0,0 0-14480 0</inkml:trace>
  <inkml:trace contextRef="#ctx0" brushRef="#br0" timeOffset="16991.24">17753 15804 24927 0,'0'0'1104'0,"0"0"240"0,-2-10-1088 0,0 2-256 0,2 8 0 0,-2-9 0 16,0 3 1248-16,2 6 192 0,0 0 32 0,0 0 16 15,0 0-48-15,0 0-16 0,0 0 0 0,-9 5 0 16,3 4-784-16,0 2-176 0,1 2-16 0,0 5-16 15,1 3-80-15,2 1-16 0,-2 1 0 0,2 2 0 0,0-1-160 0,1 2-48 16,0-1 0-16,1-1 0 0,1 0-128 0,0 1 0 16,1-2 0-16,-1 0 0 0,0-2 0 0,2-1 0 15,-1-3 0-15,-1 0 0 0,0-2 0 0,-1-3 0 16,0-2 128-16,0-10-128 0,-1 9 0 0,1-9 160 16,0 0-160-16,0 0 160 0,0 0-160 0,0 0 0 15,0 0 0-15,0 0 0 0,-8-3-272 0,4-5 64 16,-1-2 16-16,2-2 0 15,0-2 16-15,-1-3 16 0,3-4 0 0,-2 0 0 0,2 0 160 0,0-2 0 0,0-1 0 0,1 0 0 16,1-1 128-16,1 0 64 0,1 2 16 0,1 0 0 16,2 1 128-16,2 0 32 0,0 0 0 0,0 2 0 15,2 2-176-15,1 0-16 0,1 0-16 0,2 3 0 16,0 0-160-16,0 1 128 0,1 3-128 0,0 2 128 16,1 1-128-16,1 1 0 0,-2 2 0 15,1 1 0-15,-3 2 0 0,0 2 0 0,0 0 0 0,-2 2-176 16,-1 1 16-16,-1 0 0 0,-1 1 0 0,-2 3 0 31,0 1-512-31,-2 2-96 0,0 2-32 0,-4 1 0 16,0-1-2640-16,-3 2-528 0</inkml:trace>
  <inkml:trace contextRef="#ctx0" brushRef="#br0" timeOffset="17180.29">17763 16048 28559 0,'0'0'2544'0,"0"0"-2032"16,-7-1-512-16,7 1 0 0,0 0 1008 0,0 0 96 15,0 0 32-15,0 0 0 0,0 0-480 0,0 0-80 16,0 0-32-16,0 0 0 0,10 1-256 0,1 0-48 16,2-1-16-16,4 0 0 15,2-1-224-15,2 1 176 0,1-1-176 0,3 0 160 16,0-1-608-16,-1-1-128 0,0 1-32 0,-3 1 0 16,-2 0-2464-16,-2 0-480 0</inkml:trace>
  <inkml:trace contextRef="#ctx0" brushRef="#br0" timeOffset="17464.54">18141 16131 32367 0,'-12'-6'1424'0,"12"6"304"0,-7-4-1376 0,1 0-352 15,6 4 0-15,-8-2 0 0,8 2 128 0,-8 0-128 0,8 0 160 0,0 0-160 0,-7 3 352 0,7-3-32 16,-5 10 0-16,2 0 0 0,1 0-96 0,1 1-32 16,2 1 0-16,1 3 0 0,1 0 288 0,-2 0 48 15,-1 1 16-15,0-2 0 0,1 0-224 0,-1 1-32 16,0-1-16-16,0 1 0 0,-1 2-272 0,0-2 160 16,-1-3-160-16,1-1 128 15,-2 0-128-15,0-1-192 16,0-1 32-16,1-1 16 15,2-8-2208-15,-2 7-432 0,2-7-96 0</inkml:trace>
  <inkml:trace contextRef="#ctx0" brushRef="#br0" timeOffset="17874.02">18101 16183 30399 0,'0'0'2704'0,"3"-7"-2160"0,-2-2-544 0,2 0 0 16,1 0 560-16,1 0 0 0,-2 1 0 0,3 0 0 15,1-1-64-15,3 4-16 0,1-1 0 0,1 2 0 16,-1-1-128-16,0 3-32 0,0 2 0 0,-1 1 0 16,0 1-160-16,-1 2-32 0,-9-4-128 0,10 5 192 15,-4 1-192-15,-1 3 0 0,-3 2 0 0,-2 0 0 16,-1 0 0-16,-2 1 0 0,-3 1 0 0,0 1 0 0,-2 0 128 16,-1 1-128-16,-1-3 0 0,-1 0 0 0,1 0 0 0,1-1 0 15,2 0 0-15,0-1 0 0,1-1 0 16,1-3 128-16,5-6-128 0,-2 8 0 0,2-8 0 0,0 0 0 15,0 0 0-15,5 9 0 0,3-4 0 0,1 0 0 16,1-3 128-16,0 2-128 0,1 0 0 0,1-1 0 16,0-2 0-16,0 2 0 0,-1 1 208 0,0-2-48 15,-2 0-16-15,1 1 0 0,0 1 80 0,-4 0 16 16,-6-4 0-16,0 0 0 0,6 6-48 0,-6-6 0 16,0 0 0-16,0 0 0 0,0 0 128 0,-7 7 32 0,-1-2 0 0,0-2 0 15,-2 0-64-15,-1-1-16 0,-2 1 0 0,-1 0 0 16,1-2-272-16,0 0 0 0,-1 0 128 15,0-1-128-15,1 0 0 0,1 1 0 0,1 0 0 0,11-1 0 32,0 0-624-32,0 0-80 0,-6-2 0 0,6 2-16 15,0 0-2240-15,0 0-448 0,3-11-96 0,8 4-16 0</inkml:trace>
  <inkml:trace contextRef="#ctx0" brushRef="#br0" timeOffset="18158.24">18790 16099 27647 0,'0'0'1216'0,"-1"-8"256"0,-3-1-1168 0,-1 1-304 0,5 8 0 0,-8-7 0 16,1 0 1648-16,-3 2 272 0,-1 0 48 0,-1 4 16 0,0 0-896 0,-2 2-160 15,0 2-32-15,0 3-16 0,-2 1-320 0,0 2-64 16,1 4-16-16,-1 2 0 0,2 4-80 0,-2-2-16 16,0 1 0-16,2 1 0 0,3 0-128 0,1 1-48 15,0-1 0-15,3 1 0 0,3-1-208 0,3 0 144 16,0 0-144-16,3 0 128 0,2-3-128 0,2-1 0 15,0-1 0-15,6-2 128 0,2-1-128 0,0-2 128 16,0-2-128-16,3-1 128 0,1-3-128 0,3-2 0 16,-1-1 144-16,0-1-144 0,-1 0 144 0,-2 0-144 0,1-1 192 15,-3-1-192-15,-3 0 0 0,0 0-176 0,-2-2 0 16,-10 5 0 0,0 0-1296-16,7-4-272 0,-7 4-48 0</inkml:trace>
  <inkml:trace contextRef="#ctx0" brushRef="#br0" timeOffset="23157.75">8701 17754 26719 0,'0'0'1184'0,"0"0"240"0,0 0-1136 0,0 0-288 15,0 0 0-15,0 0 0 0,0 0 0 0,0 0 0 16,0 0-128-16,0 0 128 0,0 0 0 0,11 2 0 16,1 1 0-16,4 0 160 0,1-1 336 15,2 0 64-15,1-1 16 0,4-1 0 0,0-1 160 0,0 0 32 16,0 0 16-16,0 1 0 0,1 1-144 0,-1 0-16 15,2-1-16-15,-1 2 0 0,1 1-224 0,-2-1-64 0,-2 0 0 0,-1 1 0 16,-1 1-320-16,-2-1 128 16,-1 0-128-16,-3 2 0 0,-4-1 0 0,0-1 0 0,-10-3 0 0,9 5 128 15,-9-5-384-15,0 0-80 0,0 0-16 0,0 0 0 32,-2 10-1104-32,-4-2-208 0,-2-3-64 0,1 0-11584 0</inkml:trace>
  <inkml:trace contextRef="#ctx0" brushRef="#br0" timeOffset="23394.83">8987 17852 12895 0,'0'0'1152'0,"-8"-5"-928"0,0-1-224 0,3 2 0 16,5 4 2320-16,-7-5 432 0,7 5 64 0,-7-2 32 15,7 2-928-15,0 0-176 0,-8-1-32 0,8 1-16 16,0 0-640-16,-6 7-128 0,2 0-32 0,1 4 0 0,-1 0-208 0,2 7-48 16,1 4-16-16,0 2 0 0,0 1-160 0,0 1-16 15,1-1-16-15,0 0 0 0,0-1-240 0,0 2-32 16,-1 0-16-16,1-1 0 0,-1 0-144 0,1-1 0 15,0 0 0-15,0-1 128 0,0-1-128 0,0-1 0 16,0-2 144-16,1-2-144 0,0 0-240 0,1-2-112 16,-1 0-32-16,0-8 0 15,1 0-2192-15,1-1-448 0</inkml:trace>
  <inkml:trace contextRef="#ctx0" brushRef="#br0" timeOffset="23725.88">9232 18270 36863 0,'0'0'3264'0,"0"0"-2608"0,0 0-528 0,0 0-128 16,6-8 528-16,-6 8 80 0,7-4 16 0,2 3 0 16,1 2-496-16,0 1-128 0,0 1 0 0,-1 2 0 15,-1 1 0-15,-1 3-240 0,-2 1 64 0,0 0 16 16,-2-1 160-16,-2 1-208 0,-2 1 80 0,-1 1 128 15,-1 0-640-15,-3 1-16 0,-2 0 0 0,4-4 0 16,-1 1 96-16,-2 1 32 0,-1 1 0 0,1 0 0 0,-1 0 272 0,1 0 64 16,1-1 16-16,-4 7 0 0,2-5 512 0,4-3 112 15,4-10 0-15,0 0 16 0,0 0 288 0,0 0 48 16,0 0 16-16,0 0 0 0,6 6-336 0,-6-6-64 16,11 2-16-16,-1-1 0 0,1-2-224 0,2-1-48 15,3-1-128-15,-1 1 192 0,-2-1-192 0,2 0 128 16,-1-1-128-16,1 1 0 0,1 0 0 0,-1 1 0 0,1-2 0 0,0 1 0 31,1-1-1824-31,-1-2-304 0,-1 1-64 0</inkml:trace>
  <inkml:trace contextRef="#ctx0" brushRef="#br0" timeOffset="23978.35">9836 18151 23951 0,'0'0'2128'0,"0"0"-1696"15,-2-7-432-15,2 7 0 0,3-8 4192 0,4 2 752 16,-2 1 160-16,3-1 16 16,1 3-4416-16,2 0-896 0,2-1-192 0,1 1-16 0,2 1 400 0,-1 0 0 15,-1-3 0-15,2 2-128 16,-1 0-416-16,-2-1-80 0,3 2-16 0,-5-1 0 15,1 1-2272-15,-2-2-464 0</inkml:trace>
  <inkml:trace contextRef="#ctx0" brushRef="#br0" timeOffset="24167.04">9780 18305 36863 0,'0'0'3264'0,"0"0"-2608"0,0 0-528 0,0 0-128 16,9 4 208-16,1-1 16 0,-1 0 0 0,4 0 0 15,0 1 96-15,3-2 32 0,1-2 0 0,1 0 0 16,3-1-112-16,2 0-32 0,2 0 0 0,1-2 0 16,0 0-208-16,2 0 0 0,-1-2 0 0,2 1 0 31,1 0-2848-31,1-2-560 0</inkml:trace>
  <inkml:trace contextRef="#ctx0" brushRef="#br0" timeOffset="27847.88">11512 17997 20271 0,'0'0'1792'0,"0"0"-1424"16,-8-2-368-16,8 2 0 0,-9-3 896 0,9 3 128 15,-8-1 0-15,8 1 16 0,0 0-272 0,0 0-48 16,0 0-16-16,0 0 0 0,0 0-32 0,0 0-16 16,0 0 0-16,0 0 0 0,7 7 176 0,-2 0 16 15,-5-7 16-15,12 4 0 0,-1 1-48 0,1-1-16 16,3-1 0-16,0 0 0 0,1-2-192 0,1 0-32 0,-1-1-16 0,1 0 0 15,1 0-176-15,0 0-16 0,1-1-16 0,1 1 0 16,1-2-80-16,-1 0-16 0,1 0 0 0,-1 1 0 16,-1 0-64-16,-1 0-32 0,-3 0 0 0,-1 1 0 15,-1 0 0-15,-4 0 0 16,-9 0 0-16,0 0 0 0,0 0-32 0,0 0-128 0,0 0 192 0,0 0-64 16,0 0-128-16,0 0 160 0,0 0-160 0,0 0 160 15,0 0-160-15,0 0-144 0,0 0 144 0,-5 5-208 31,5-5-608-31,0 0-112 0,0 0-32 0,0 0 0 0,0 0-2672 0,0 0-528 16</inkml:trace>
  <inkml:trace contextRef="#ctx0" brushRef="#br0" timeOffset="28808.11">12913 17822 6447 0,'0'0'272'0,"0"0"80"0,0 0-352 0,-7 6 0 16,7-6 0-16,0 0 0 0,-5 5 2688 0,5-5 448 16,0 0 112-16,-6 6 16 0,6-6-2112 0,-5 5-400 15,5-5-96-15,0 0-16 16,-7 5-112-16,7-5-16 0,0 0-16 0,-8 4 0 0,8-4 144 0,0 0 48 16,-8 3 0-16,8-3 0 0,0 0-176 0,0 0-48 0,-8 3 0 15,8-3 0-15,0 0-160 0,-8 3-48 0,8-3 0 0,-8 2 0 16,8-2-64-16,0 0 0 0,-7 3-16 0,7-3 0 15,0 0-176-15,0 0 160 0,-8 4-160 0,8-4 160 16,0 0-16-16,-7 3 0 16,7-3 0-16,0 0 0 0,0 0 80 0,0 0 16 0,0 0 0 0,0 0 0 15,0 0 48-15,0 0 16 0,0 0 0 0,0 0 0 16,0 0-32-16,0 0 0 0,0 0 0 0,0 0 0 16,0 0 48-16,0 0 0 0,0 0 0 0,0 0 0 15,0 0-48-15,0 0 0 0,0 0 0 0,0 0 0 16,10-1 48-16,-10 1 16 0,10-2 0 0,0-2 0 15,-1 1 48-15,0-1 0 16,0-1 0-16,-1 2 0 0,-1-2 0 0,2-2 0 0,1-1 0 0,2 1 0 0,-1-3-64 16,1-1-16-16,1-3 0 0,0-1 0 15,-1-1-64-15,3-2-16 0,0-2 0 0,-2-1 0 0,0-1-96 0,1 1-128 16,-2 2 176-16,-1 1-176 0,-1 0 128 0,-2 2-128 16,0-1 0-16,-2 4 0 0,-2 1 0 0,0 2-176 15,-4 1 32-15,2 3 0 16,-2 6-256-16,0 0-48 0,-2-7-16 0,2 7 0 15,0 0-304-15,0 0-48 0,-11 2-16 0,3 3 0 16,0 0 128-16,0 3 32 0,1 2 0 0,-1 0 0 0,0 1 320 0,2 0 64 16,0 1 16-16,2 0 0 0,-1 1 272 0,3 0 0 0,0 3-128 0,1-2 128 15,1 1 0-15,2-1 0 0,0-2 0 0,1 0 0 16,2 0 336-16,0 0 32 0,0 0 0 0,1 0 0 16,0 1 16-16,0 1 16 0,2-2 0 0,0 0 0 15,1-1 80-15,-2 0 16 0,0 0 0 0,1-1 0 16,-2-4-16-16,2 1 0 0,-8-7 0 0,9 9 0 15,-2-3-96-15,-7-6-32 0,8 6 0 0,-8-6 0 16,0 0-160-16,0 0-16 0,0 0-16 0,9 0 0 16,-9 0-32-16,8-2-128 0,-8 2 192 0,6-6-64 15,1 1-128-15,-2-1 0 16,1 0 0-16,0-1 0 16,0-1-896-1,1 1-48-15,0-1-16 0,1 0 0 0,1 2-2176 16,1 0-448-16</inkml:trace>
  <inkml:trace contextRef="#ctx0" brushRef="#br0" timeOffset="29123.41">13485 17839 15663 0,'0'0'1392'0,"0"0"-1120"16,0 0-272-16,0 0 0 0,7-5 3104 0,0 1 560 16,-7 4 112-16,7-4 32 0,-1-1-2144 0,0 0-448 15,-6 5-64-15,5-8-32 0,-5 8-624 0,5-8-128 16,-2 1-32-16,-1-1 0 0,0 0-48 0,-2 8-16 15,1-9 0-15,-1 9 0 0,0-8-16 0,0 8-16 16,0 0 0-16,0 0 0 0,-5-7 16 0,5 7 16 16,-8-1 0-16,1 3 0 0,-6 3-80 0,1 1-32 0,0 4 0 0,-4 3 0 15,-2 2 32-15,1 0 0 0,-1 0 0 16,1 2 0-16,2-1-48 0,2 0 0 0,3 0 0 0,2 1 0 16,4-3-144-16,1-1 0 0,0-1 0 0,3-1 0 15,3-1 0-15,2-1 0 0,-5-9 128 0,12 7-128 16,1-3 128-16,3-2-128 0,0-1 192 0,2-2-64 15,1-3-128-15,0-2 0 0,-1 0 144 0,1-1-144 16,-1-1-240-16,1 2-112 0,-2-1-32 0,-2 2 0 16,-2-1-640-1,-1 2-128-15,-3 1-16 0</inkml:trace>
  <inkml:trace contextRef="#ctx0" brushRef="#br0" timeOffset="29927.48">12706 18387 6447 0,'0'0'576'16,"0"0"-576"-16,0 0 0 0,0 0 0 0,0 0 1984 0,0 0 304 0,0 0 48 0,-7 1 16 15,7-1-432-15,0 0-64 0,-7 2-32 0,7-2 0 16,-7 2-176-16,7-2-48 0,0 0 0 0,0 0 0 16,-9 2-432-16,9-2-80 15,0 0-32-15,0 0 0 0,0 0-160 0,0 0-16 0,0 0-16 0,0 0 0 16,0 0-160-16,0 0-16 0,0 0-16 0,10-3 0 15,1 0-192-15,3-1-32 0,4 2-16 0,3 0 0 16,3 0-112-16,5 0 0 0,3 1-16 0,3-1 0 0,3 0-96 16,2 0-16-16,0-1 0 0,4-2 0 0,3 1 0 0,3 1-16 15,4-1 0-15,4 2 0 0,-1 1-176 16,-2 0 192-16,-4-2-192 0,2-1 192 0,1 0-192 0,-1 1 160 16,-1 0-160-16,-3 2 160 0,-3 1-160 0,-6 0 128 15,-4-1-128-15,-4 0 128 0,-4 1-128 0,-6 0 160 16,-5-1-160-16,-4 0 160 0,-2 0-32 0,-2 1 0 15,-9 0 0-15,0 0 0 0,0 0 32 0,0 0 0 16,0 0 0-16,0 0 0 0,0 0-16 0,0 0 0 16,0 0 0-16,0 0 0 0,-6 0-144 0,-3 0 0 15,0 1 0-15,0 0 0 0,0-1-240 0,1 1-80 16,-2 1 0-16,0-1-16 16,0 1-1456-16,1-1-272 0,1 0-64 0</inkml:trace>
  <inkml:trace contextRef="#ctx0" brushRef="#br0" timeOffset="31554.73">13173 18845 5519 0,'0'0'240'0,"0"0"64"16,0 0-304-16,0 0 0 0,0 0 0 0,0 0 0 0,-5 6 1840 0,5-6 304 0,0 0 64 0,0 0 16 15,-6 5-896-15,6-5-176 0,0 0-48 0,0 0 0 16,-5 6-272-16,5-6-48 0,0 0-16 0,0 0 0 16,-6 5-208-16,6-5-48 15,-2 4-16-15,2-4 0 0,-3 3 80 0,3-3 32 0,-3 3 0 0,3-3 0 16,0 0-224-16,-3 4-64 0,3-4 0 0,0 0 0 15,0 0-48-15,0 0-16 0,0 0 0 0,0 0 0 16,0 0 80-16,0 0 16 0,0 0 0 0,0 0 0 16,0 0 160-16,0 0 48 0,0 0 0 0,0 0 0 15,0 0 32-15,0 0 16 0,3-5 0 0,0 1 0 16,0-2-32-16,2 0 0 0,0-2 0 0,2 0 0 0,0-1-80 0,2 0-32 16,8-11 0-16,0 3 0 0,-2 2-96 0,1 1-32 15,-3-2 0-15,2 2 0 0,-2 0-208 0,-1-2-128 16,-1 0 128-16,0 0-128 0,-2 2 0 0,-3 2 0 15,0 2 0-15,-2 1 0 0,0 1 0 0,-4 8-160 16,0-7 16-16,0 7 0 0,0 0-160 0,0 0-16 16,0 0-16-16,0 0 0 15,-8-2-176-15,0 4-48 0,0 2 0 0,2 3 0 16,-1 0 96-16,-2 4 16 0,2 2 0 0,0 0 0 0,1-1 224 0,0 0 48 0,2 0 16 16,0 0 0-16,1 0 160 0,2-1 0 0,1 0 0 15,2 1-128-15,1 0 128 0,2 1 0 0,1-2 128 0,0 0-128 16,2 0 384-16,0 0 16 0,1-2 0 0,1 1 0 15,0-1 0-15,-3-3 0 16,-1-1 0-16,2 1 0 0,1-1 32 0,0 1 0 0,-1-2 0 0,1 0 0 16,0 0-192-16,5 0-48 0,-2 0 0 0,-2-3 0 15,-10-1-192-15,10-1 176 0,-10 1-176 0,9-3 160 32,-9 3-528-32,5-2-96 0,1-2-32 0</inkml:trace>
  <inkml:trace contextRef="#ctx0" brushRef="#br0" timeOffset="32183.65">13694 18752 21183 0,'0'0'944'0,"0"0"192"15,0 0-912-15,0 0-224 0,0 0 0 0,0 0 0 0,0 0 2896 0,0 0 544 16,0 0 96-16,0 0 32 0,0 0-2400 0,0 0-464 16,0 0-112-16,-6 5-16 15,2 2-384-15,1 2-192 0,-1 0 160 0,2 0-160 0,0 1 128 0,0 1-128 16,-1 1 0-16,1 1 144 0,-1-1-144 15,2-6 0-15,-1 2 0 0,-1 0 0 0,2-1 0 0,0 1 128 16,0 0-128-16,0-2 0 0,1 0-176 0,0 3-112 0,0-9-32 16,0 0 0-1,0 0-512-15,0 0-128 0,0 0 0 0,0 0-16 16,0 0-480-16,0 0-80 0,0 0-32 0,0 0 0 16,6-8 224-16,-4 4 64 0,-1-3 0 0,0 0 0 0,-1 0 896 0,-1-1 176 0,0-1 32 0,-1 0 16 15,-1 1 496-15,-1-9 112 0,0 2 0 0,0 3 16 16,1 1 528-16,0 1 96 0,0 1 32 0,1 1 0 15,0 0 96-15,2 8 32 0,-1-7 0 0,1 7 0 16,0-8-272-16,0 8-48 0,0 0-16 0,4-8 0 16,2 3-320-16,-6 5-64 15,8-5-16-15,0 2 0 0,1 0-176 0,1 1-32 0,0 1-16 0,-1 1 0 16,0 0 16-16,-9 0 0 0,9 2 0 0,0 0 0 16,-9-2-160-16,9 4-16 0,-9-4-128 0,0 0 192 0,6 8-192 0,-3 0 0 15,-3-8 128-15,1 11-128 0,-1-1 0 0,-2 0 0 16,-2-1 0-16,1 1 0 0,0 0 0 0,0 0 0 15,-1-1 0-15,2 0 0 16,0-2 0-16,2-7 0 0,-1 9 0 0,1-9 0 0,0 0 0 0,3 9 0 16,-3-9 0-16,0 0 0 0,7 8 0 0,-1-3 0 15,-6-5 0-15,6 4 0 0,-1 0 0 0,2 0 0 16,-1 1 0-16,1-1 0 0,0 1 0 0,1-1 0 16,-2 0 0-16,5 4 0 0,-2-1 0 0,-4-1 144 15,-5-6-144-15,4 8 128 0,-4-8-128 0,0 9 128 0,0-9-128 16,-4 9 128-1,0-3 80-15,-2 0 16 0,-1-1 0 0,-2 1 0 16,-1-2 96-16,0 0 0 0,0 1 16 0,-1-1 0 16,-1 1-96-16,0-1-32 0,0-2 0 0,1 0 0 15,0 1-208-15,0-2 176 0,1-1-176 0,1-1 160 16,0 0-160-16,9 1 0 0,-7-4 0 0,1 0 0 31,6 4-1408-31,-2-8-304 0,1 0-64 0</inkml:trace>
  <inkml:trace contextRef="#ctx0" brushRef="#br0" timeOffset="32828.36">14485 18299 29599 0,'0'0'1312'0,"0"0"272"0,0 0-1264 15,0 0-320-15,0 0 0 0,0 0 0 0,0 0 0 0,0 0 160 16,0 0-160-16,7 6 128 0,-7-6 48 0,7 7 0 16,-7-7 0-16,7 5 0 0,-7-5 176 0,0 0 32 15,0 0 16-15,6 6 0 0,-6-6 112 0,0 0 0 16,0 0 16-16,0 0 0 0,0 0 0 0,9 2 0 15,-9-2 0-15,0 0 0 0,0 0-144 0,8-3-16 16,-8 3-16-16,0 0 0 0,7-5 16 0,-7 5 0 0,0 0 0 0,0 0 0 16,0 0 64-16,0 0 16 0,0 0 0 0,0 0 0 15,0 0-32-15,0 0 0 0,0 0 0 0,0 0 0 16,0 0-192-16,0 0-32 0,0 0-16 0,0 0 0 16,0 0-176-16,-5 6 0 0,5-6 0 0,-6 4 128 15,6-4-320-15,0 0-64 0,0 0 0 0,0 0-16 31,0 0-2688-31,0 0-544 0</inkml:trace>
  <inkml:trace contextRef="#ctx0" brushRef="#br0" timeOffset="33489.09">15105 17730 21183 0,'0'0'1888'0,"0"0"-1504"15,0 0-384-15,0 0 0 0,0 0 640 0,0 0 64 16,0 0 16-16,-1 9 0 0,1-9-80 0,0 0 0 15,7 6-16-15,1 0 0 0,1-2 208 0,2-2 64 16,3 1 0-16,3-2 0 0,2 0 128 0,3-2 48 16,1-1 0-16,1-1 0 0,1 0-96 0,3 0-16 15,-1-2 0-15,2 1 0 0,-1 1-320 0,1-1-64 16,-1 2 0-16,-1 0-16 0,-1 0-304 0,1 1-48 16,-5 1-16-16,-1-1 0 0,-3-1-192 0,-1 1 128 0,-3-1-128 0,-3 1 0 15,-2 1 0-15,-9 0-128 0,0 0-16 0,0 0 0 31,0 0-736-31,0 0-144 0,0 0-16 0,0 0-16 16,0 0-1488-16,-9 0-288 0,-2 2-64 0,-3 0-5760 0,-3 0-1152 0</inkml:trace>
  <inkml:trace contextRef="#ctx0" brushRef="#br0" timeOffset="33693.95">15404 17757 3679 0,'0'0'320'0,"-6"3"-320"0,6-3 0 0,-9 2 0 16,1-1 4128-16,8-1 752 0,-9 2 160 0,9-2 16 15,-7 5-2560-15,7-5-528 0,0 0-112 0,-6 6 0 0,6-6-704 0,-4 9-144 16,4-9-32-16,-4 11 0 15,2 0-288-15,0 1-64 0,0 0-16 0,1 2 0 0,-1 2-80 0,0 1-16 16,0 4 0-16,0 1 0 0,-1 0-96 0,1 1-32 16,-2 1 0-16,2-2 0 15,0 0-160-15,0-2-32 0,1-1-16 0,-1 1 0 0,0 0-176 0,2-3 0 16,0 0 0-16,1-2 0 0,2 1 0 0,-1-3 128 16,-1 0-128-16,1-2 0 0,0-1 0 0,2-1-224 15,-4-9 32-15,5 9 0 16,2-3-1728-16,-1 0-320 0,2-2-80 0</inkml:trace>
  <inkml:trace contextRef="#ctx0" brushRef="#br0" timeOffset="34149.93">15745 18194 21183 0,'0'0'944'0,"0"0"192"0,-2-8-912 0,2 8-224 0,0 0 0 0,0 0 0 16,0 0 3392-16,0 0 640 0,0 0 128 0,0 0 32 15,0 0-3296-15,0 0-640 0,-5 10-256 0,-1 0 176 16,-1 0-176-16,0 1 0 0,-2 1 0 0,1 0 0 16,1-1 0-16,-1 0 0 0,0 0 144 0,0-1-144 15,0-1 0-15,-1 0 0 0,1-1 0 0,2-2 128 0,0 0-128 0,6-6 0 16,-8 4 0-16,8-4 0 0,0 0 0 16,0 0 0-16,0 0 128 0,0 0-128 15,0 0 0-15,0 0 144 0,0 0-144 0,3-4 0 0,0-2 128 0,2-2-128 16,2-1 0-16,2-2 0 15,0-2 0-15,0-2 0 0,2-4 0 0,9-17 0 0,-2 3 0 0,-3 2 0 16,0 0 0-16,-3 1 0 0,0 2 144 0,-1 5-144 16,0 2 0-16,-2 4 144 0,-1 1 176 0,-1 6 16 15,-3 1 16-15,2 3 0 0,-6 6 32 0,0 0 16 0,0 0 0 16,0 0 0-16,0 0-144 0,9 10-16 0,-9-10-16 0,5 16 0 16,-3 2-224-16,-1-9 128 0,-1 3-128 15,2 0 0-15,-1 0 144 0,-2 2-144 16,-1-1 128-16,0 2-128 15,0 0 128-15,0 12-128 0,0-4 128 0,-1-2-128 0,-1-5 0 0,1-2 128 0,1-2-128 0,-2 2 0 16,1-2 0-16,1-1 0 0,2-11 0 0,-2 10 0 31,2-10-688-31,0 0-64 0,0 0-16 0,0 0 0 16,0 0-2512-16,0 0-512 0</inkml:trace>
  <inkml:trace contextRef="#ctx0" brushRef="#br0" timeOffset="34338.86">15675 18236 26719 0,'0'0'2368'0,"0"0"-1888"0,0 0-480 0,0 0 0 0,0 0 896 16,0 0 96-16,0 0 16 0,12 3 0 0,0-1-688 0,3-2-128 15,3-1-16-15,1-1-16 0,-2 0 240 0,1-1 48 16,0-1 16-16,-1 1 0 0,0 0-288 0,-1-1-176 16,1 0 192-16,-2 0-192 15,-2-2-2416-15,-1 1-592 0,3-6-112 0,-15 11-16 0</inkml:trace>
  <inkml:trace contextRef="#ctx0" brushRef="#br0" timeOffset="34937.32">14137 17445 21183 0,'0'0'1888'0,"0"0"-1504"0,0 0-384 0,0 0 0 15,0 0 192-15,0 0-48 0,0 0 0 0,0 0 0 16,0 0 400-16,0 0 80 0,0 0 16 0,0 0 0 16,0 0 160-16,0 0 32 0,8-5 16 0,-8 5 0 15,0 0 176-15,6-4 16 0,-6 4 16 0,9-1 0 16,-9 1-160-16,9 2-16 0,-1 1-16 0,-1 1 0 16,1 1-336-16,0 2-64 0,-1 1-16 0,3 2 0 15,1 3-128-15,0 2-48 0,1 3 0 0,1 1 0 16,0 3-48-16,2 2-16 0,3 3 0 0,-4 6 0 15,0 1-80-15,1 6-128 0,-3 2 176 0,-2 4-176 16,-2 6 192-16,0 0-192 16,-2 1 192-16,-3 1-192 0,-1 1 176 0,-2 3-176 0,-2 3 160 0,-1-27-160 0,-3 7 160 0,1 3-160 15,-2 3 160-15,0 3-160 0,0-1 0 0,0-1 0 16,-1-2 0-16,2-1 0 0,-1 0 0 0,1-2 0 16,-1-3 0-16,0 0-160 15,0 0-352-15,-1-3-80 0,-1-2-16 0,-36 148 608 0</inkml:trace>
  <inkml:trace contextRef="#ctx0" brushRef="#br0" timeOffset="35740.56">12455 17532 8287 0,'0'0'368'0,"0"0"80"0,0 0-448 0,3-9 0 0,0 1 0 0,1 1 0 15,2 0 1344-15,-1 2 176 0,2-1 32 0,0 0 16 16,2-1-736-16,0-1-128 0,-2 1-48 0,0-1 0 16,2 0 208-16,-2 2 32 0,-1 0 16 0,-6 6 0 15,7-8-16-15,-2 4 0 0,-5 4 0 0,6-7 0 16,-6 7 32-16,0 0 0 0,4-6 0 0,-4 6 0 0,0 0-160 0,0 0-16 16,0 0-16-16,0 0 0 0,0 0-64 15,0 0-16-15,0 0 0 0,0 0 0 0,0 0-96 0,0 0-32 16,-7-1 0-16,7 1 0 15,-10 6-256-15,0 3-48 0,0 1-16 0,1 2 0 0,-3 2-208 0,2 3 144 16,-2 2-144-16,0 0 128 0,-1 2 0 0,-1 3-128 16,0 3 192-16,-1 4-64 0,-2 1-128 0,2 1 192 15,-1 1-192-15,1 3 192 0,-1 4-192 0,-1 3 160 16,2 4-160-16,0 2 160 16,1 0-32-16,1 1 0 0,0-1 0 0,1 5 0 0,1 3 96 0,5-25 16 0,1 5 0 15,-1 5 0-15,2 3-112 0,1 0 0 0,2 1-128 0,2-2 192 16,2-1-48-16,4 34-16 0,4-13 0 0,-4-32 0 15,4 4 96-15,2 1 16 0,4-3 0 0,1-1 0 16,3-2-48-16,2-4-16 0,3-2 0 0,20 16 0 16,-11-11-176-16,6 7 0 0</inkml:trace>
  <inkml:trace contextRef="#ctx0" brushRef="#br0" timeOffset="38359.6">18701 17817 12895 0,'0'0'576'0,"-8"-2"112"0,2-2-560 0,6 4-128 0,-8-3 0 0,1 1 0 16,0 0 2112-16,7 2 400 0,-8-1 80 0,8 1 16 15,0 0-1840-15,-8-3-352 0,2 1-80 0,6 2-16 16,0 0 224-16,0 0 32 0,-9-3 16 0,2 1 0 16,7 2 176-16,0 0 48 0,0 0 0 0,0 0 0 15,-7-3 64-15,7 3 16 0,0 0 0 0,0 0 0 16,0 0-256-16,-8-3-64 0,8 3 0 0,0 0 0 0,-7-4-256 0,7 4-48 16,0 0-16-16,-7-2 0 0,7 2-128 0,0 0-128 15,-8-3 192-15,8 3-192 0,0 0 160 0,0 0-160 16,0 0 128-16,0 0-128 0,0 0 0 0,0 0 128 15,0 0-128-15,0 0 0 0,0 0 0 0,0 0 128 16,0 0-128-16,0 0 0 0,0 0 208 0,0 0-32 16,9-2-16-16,2 1 0 0,2 0 16 0,2 1 0 15,3 0 0-15,4 2 0 0,3 0-176 0,2 1 192 16,2-1-192-16,6 0 192 0,3 0-192 0,-2-1 0 16,0-1 0-16,2 0 0 0,5 1 0 0,6 2 0 0,4 1 0 0,8 0 0 15,6 0 0-15,-1-2 0 0,-4-2 0 0,5 2 0 16,3 0 0-16,5 2 128 0,3-1-128 0,-2 0 0 15,-5-3 0-15,2 1 0 0,-1 1 0 0,4 1 0 16,3-1 0-16,-4-1 0 0,-6-2 128 0,-1 1-128 16,-5-1 0-16,2 0 0 0,0 1 0 0,-2 0 0 15,-1 0 0-15,-7 0 0 0,-7 0 0 0,-4-1 128 16,-4-2-128-16,-3 2 0 0,-2 0 0 0,-3 1 0 16,-4-1 0-16,-4 1 0 0,-2 0 144 0,-5 0-144 15,-2 0 128-15,-3 0-128 0,-6 0 128 0,-6 0-128 16,0 0 0-16,0 0 0 0,0 0 0 0,0 0-128 15,0 0-432-15,0 0-80 0,0 0 0 0,-10 2-16 16,-1-1-1632-16,0 0-320 0,0 1-64 0</inkml:trace>
  <inkml:trace contextRef="#ctx0" brushRef="#br0" timeOffset="39144.53">21723 17655 15663 0,'0'0'1392'0,"0"0"-1120"15,0 0-272-15,0 0 0 0,0 0 1408 0,0 0 208 16,-2-6 48-16,2 6 16 0,0 0-320 0,0-8-64 16,0 8-16-16,2-8 0 0,-2 8-320 0,3-6-64 15,-3 6 0-15,7-7-16 0,-1 1-112 0,1 1 0 16,1 1-16-16,0 0 0 0,0 1-176 0,1 0-16 0,1 0-16 15,0 1 0-15,1 1-112 0,0 1-32 0,-1 1 0 0,-1 1 0 16,0 1-80-16,-9-3-32 0,10 3 0 0,-2 2 0 16,-8-5-96-16,5 10 0 0,-1 0-16 0,-2 0 0 15,-2 2-176-15,-2-1 0 0,-2 1 0 0,-1 0 0 16,-2 2 0-16,0-2 0 0,0-1 0 0,-1 1 0 16,-1-2 0-16,2 0 0 0,-1-2 0 0,3 1 0 15,-1-1 0-15,3-1 0 0,3-7 0 0,-4 7 0 16,2 1 0-16,2 0 0 0,0 0 0 0,0-8 0 15,4 10-144-15,0-1 144 0,1 0 0 0,2 0 0 16,0-3 0-16,1 3 0 0,1 0 0 0,0 0 0 16,0 1 0-16,0 0 0 0,-1-1 0 0,0 1 0 0,-1 0 0 0,-2-1 0 15,-5-9 0-15,6 10 0 0,-4-1 0 0,-2-9 128 16,-1 10-128-16,-1-2 0 16,-3 0 192-16,0-1-48 0,-3-2-16 0,-3 0 0 0,-2-1 192 0,-1 0 16 15,-3 0 16-15,-1-2 0 16,0 0-96-16,0 0 0 0,1 1-16 0,-1-2 0 0,0-1-240 0,1 0 144 15,0 0-144-15,0-1 128 0,0-1-128 0,2 0-144 16,2 0 144-16,-2-1-208 16,2-2-496-16,3 1-112 0,2-2-16 0,3 1 0 15,2-3-2752-15,3-2-544 0</inkml:trace>
  <inkml:trace contextRef="#ctx0" brushRef="#br0" timeOffset="39756.67">21796 17508 8287 0,'0'0'736'16,"-1"-8"-592"-16,1 8-144 0,-1-8 0 15,0 1 3088-15,1 7 592 0,-1-8 112 0,1 8 32 0,-3-8-2800 0,3 8-544 16,-5-7-112-16,5 7-32 0,-5-6 240 0,-1 2 32 16,0 0 16-16,6 4 0 0,-10-2 144 0,0 2 16 15,0 1 16-15,0 1 0 0,-2 2-112 0,0 0-32 16,0 3 0-16,-1 2 0 0,-2-1-176 0,0 3-32 16,-2 1-16-16,0 3 0 0,-3 0-176 0,0 3-16 15,0 0-16-15,-2 4 0 0,-2 4-80 0,1 2-16 16,2 2 0-16,0 2 0 0,0 1-128 0,4 3 128 15,-1-1-128-15,3 4 128 0,2 2-128 0,3-1 0 16,1 0 0 0,5-3 0-16,0-1 160 0,3-1 0 0,0-1 0 0,3 0 0 0,3-2 80 0,2 0 16 0,3-1 0 0,2-2 0 15,3-2 80-15,-5-13 32 0,3 1 0 0,4 2 0 16,0-1 16-16,4 0 0 0,3-1 0 0,-1-2 0 16,1-1-48-16,21 5 0 0,-6-7 0 0,-3-5 0 15,0-4 0-15,1-4 0 0,0-6 0 0,1-3 0 16,0-3 112-16,-17 5 32 0,2-3 0 0,3-3 0 15,4-2-160-15,1-4-48 0,1-4 0 0,-1-2 0 16,-2-2-32-16,25-28-16 0,-10 7 0 0,-7 6 0 16,-8 4 48-16,-3 2 16 0,-4-1 0 0,-4 4 0 15,-1 1 48-15,-5 1 16 0,-4 2 0 0,-3 0 0 16,-1 1-80-16,-5 1-16 0,-3-2 0 0,-4 3 0 16,-3-1-64-16,-2 2-32 0,-5 1 0 0,-1 1 0 15,-4-1-160-15,-3 2 0 0,0 0 0 16,-4 1 128-16,-1 4-128 0,-3 2 0 0,-2 3 0 0,0 1 0 0,-2 2-224 0,4 3 80 15,0 3 16-15,2 3 0 0,1 1-192 0,3 6-16 16,1 2-16-16,1 4 0 16,1 3-1440-16,0 3-304 0,1 5-48 0,0 3-10176 15,-1 1-2032-15</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16:36.709"/>
    </inkml:context>
    <inkml:brush xml:id="br0">
      <inkml:brushProperty name="width" value="0.05292" units="cm"/>
      <inkml:brushProperty name="height" value="0.05292" units="cm"/>
      <inkml:brushProperty name="color" value="#FF0000"/>
    </inkml:brush>
  </inkml:definitions>
  <inkml:trace contextRef="#ctx0" brushRef="#br0">2277 583 25791 0,'-9'-20'1152'0,"7"11"224"0,0-2-1104 0,-2-1-272 0,0-1 0 0,-1-1 0 16,2 0 512-16,0 1 64 0,1 2 0 0,-1 0 0 15,1 2 896-15,1 1 192 0,1 1 48 0,0 7 0 16,0 0-800-16,0 0-144 0,0 0-48 0,0 0 0 16,0 0-208-16,5 6-32 0,0 5-16 0,-1 4 0 15,1 5 64-15,-3 1 16 0,-1 5 0 0,0 3 0 16,1 2-256-16,0 1-48 0,-1 2-16 0,-1 1 0 15,-1 1-224-15,1 10 144 0,-2-3-144 0,1-2 128 16,0-1-128-16,0-4 0 0,0-3 0 0,0-2 0 16,1-2 0-16,-1-2-192 0,-1-5 0 0,-1-1 16 15,1-3-736-15,0-2-160 0,0-4-16 16,-1-2-10320-16,-1-3-2064 0</inkml:trace>
  <inkml:trace contextRef="#ctx0" brushRef="#br0" timeOffset="408.82">2048 897 30399 0,'-9'-2'2704'0,"0"1"-2160"16,-1 0-544-16,3 2 0 0,0-2 1216 0,2 0 144 16,5 1 32-16,0 0 0 0,0 0-816 0,0 0-176 15,8-1-16-15,6 1-16 0,2 0-224 0,4 0-144 16,1-2 192-16,3 1-192 0,4-1 160 0,0-1-160 16,5 0 128-16,2-2-128 0,3 0 0 0,1 0 0 15,2-2 0-15,-1 0 0 0,-4 0-144 0,-2 0-112 0,-2 1-32 0,-3 0 0 16,-4 1-64-16,-4 1-16 0,-4 2 0 0,-2 1 0 15,-5 3 368-15,-3 1-176 16,-7-3 176-16,4 10-128 0,-3 4 128 0,-2 1 144 0,-2 3-16 0,-1 0-128 16,-2 2 320-16,1 1-64 15,1 1 0-15,0-1 0 0,1-1-128 0,2-2-128 0,0 1 192 0,2-2-192 16,2-2 240-16,2-2-64 0,0-3-16 0,2-1 0 0,0-3 64 0,2-1 16 16,0-3 0-16,1-1 0 0,1-2-48 0,2-2 0 15,-1-4 0-15,1-3 0 0,1-3 192 0,-2-2 48 16,-1-4 0-16,-1-2 0 0,-2-2-176 0,0-1-16 15,-2-2-16-15,-2 1 0 16,-4 1-32-16,-4 3-16 0,-2 2 0 0,-3 3 0 0,-2 0 208 0,-1 4 64 16,-2 2 0-16,-2 4 0 0,1 1-240 0,0 2-32 15,-2 3-16-15,2 2 0 0,0 2-448 0,3 0-96 16,1 3 0-16,3 0-16 16,1 2-1456-16,3 1-304 0,0 1-48 0</inkml:trace>
  <inkml:trace contextRef="#ctx0" brushRef="#br0" timeOffset="708.26">2974 815 21183 0,'0'0'1888'0,"0"0"-1504"0,0 0-384 0,0 0 0 0,6 5 2720 0,0 0 480 16,1 2 80-16,1 1 32 0,-2 1-1840 0,2 2-352 0,0 1-80 0,0 0-16 16,-1 2-336-16,1 0-80 15,-1 1-16-15,0 1 0 0,-2 0-320 0,0-1-64 0,-1 0-16 0,0 0 0 16,-2 1-192-16,-1-2 144 0,0-1-144 0,0-2 128 15,0-2 0-15,-1-2 0 0,0-7 0 0,0 0 0 32,0 0 256-32,0 0 64 0,0 0 0 0,0-8 0 0,1-3 160 0,1-3 32 0,2-5 16 0,0-3 0 15,2-3-288-15,0-4-64 0,2-2-16 0,3 0 0 16,0 2-288 0,0 1 0-16,1 3 0 0,-2 3 0 0,-1 2 0 0,1 5 0 15,-2 2 0-15,1 3 0 0,-1 2 0 0,1 4-256 16,0 1 80-16,-1 3 16 15,2 3-432-15,3 1-96 0,0 3-16 0,1 1 0 16,0 3-1552-16,3 1-320 0,1 2-64 0</inkml:trace>
  <inkml:trace contextRef="#ctx0" brushRef="#br0" timeOffset="1465.24">3653 772 4607 0,'4'-20'192'0,"0"12"64"15,-1-2-256-15,0-1 0 0,-1 0 0 0,-1 1 0 0,-2 0 5760 0,-2 1 1120 16,-1 0 224-16,-2 2 32 0,-2 2-3904 0,1 2-784 15,-3 2-144-15,-1 1-48 0,-2 2-1168 0,-1 1-224 0,1 2-48 16,-1 1-16-16,-1 2-384 0,0 2-80 0,3 1-16 16,1 1 0-16,0 0-320 0,2 1 144 0,1 2-144 0,1 0 0 15,1 0 0-15,2 1 0 0,3-2 0 0,0-1 0 16,2 1 0-16,2-3 0 0,2-3 0 0,1 0-144 16,3-2 16-16,0-3 0 0,3-2 0 0,3-3 0 15,-5-3-240-15,5-1-32 0,0-3-16 0,0-1 0 16,1-3 32-16,-1-3 0 0,-1-1 0 0,1-1 0 0,-1 1 224 0,-1 0 160 15,-2 2-192-15,-1 2 192 0,-1 2 0 0,-2 3 304 16,-2 2-48-16,-5 6 0 0,0 0 272 0,0 0 48 16,0 0 16-16,1 10 0 0,-1 5-208 0,-2 2-64 15,-2 4 0-15,-1 3 0 0,0 3-64 0,-2 2-32 16,-1 3 0-16,0 3 0 0,-2 3-32 0,0 1-16 16,0 3 0-16,0 0 0 0,2 0-176 0,-1-3 160 15,3 0-160-15,1-5 160 0,1-2-160 0,3-3 0 16,0-4 0-16,1-3 0 0,0-2 240 0,1-5-48 15,0-3 0-15,2-3 0 0,1-2 32 0,-1-3 0 16,-3-4 0-16,7 1 0 0,0-5-224 0,3-4 0 16,2-4 128-16,5-6-128 15,3-5-1168-15,4-5-288 0,4-7-48 0,4-6-16 16,3-7-2096-16,2-1-416 0,-2-2-96 0,-1 2-16 16,-2 3 1328-16,-5 3 256 0,-3 4 48 0,-5 6 16 15,-3 5 1600-15,-4 3 320 0,-3 6 64 0,-4 1 0 0,-3 4 3360 0,-1 2 672 0,-1 2 128 0,-1 3 16 16,-1 2-800-16,2 5-176 0,0 0-16 0,0 0-16 15,-5 2-1184-15,-1 1-256 0,1 6-32 0,0 1-16 16,1 2-464-16,1 2-80 0,-2 2-32 0,2 1 0 0,2 2-160 16,-1 1-48-16,-1 1 0 0,1-1 0 15,1 2-176-15,1 0-32 0,1-1-16 0,0 0 0 0,0-1 48 16,3 0 16-16,0-3 0 0,2 0 0 0,-1-3-224 0,3-2 0 16,2-2 0-16,1-3 0 15,2-3-400-15,1-2-128 0,2-4-32 0,0-2 0 16,3-5-128-16,1-4-16 0,0-4-16 0,4-4 0 15,-1-4 144-15,0-3 48 0,0-2 0 0,-3-1 0 16,-3 0 272-16,-5 9 48 0,-1 0 16 0,-2 2 0 0,-3 2 496 0,-2 1 96 16,-1 5 32-16,0 2 0 0,-2 3 480 0,-1 1 112 0,0 6 0 15,0 0 16-15,0 0-512 0,0 0-96 0,-3 7-32 16,0 1 0-16,0 3-208 0,0 4-32 16,-1-2-16-16,1 2 0 0,1 1-144 0,2-3 0 15,0 1 0-15,1 2 128 0,0-1-128 0,1 2 0 0,0 0 0 16,2 0 0-16,0-1 0 0,2 4 0 15,0-2 0-15,2-3 0 16,2-2-1600-16,3-2-240 0,2-3-48 0,3-4-10928 0,1-3-2192 0</inkml:trace>
  <inkml:trace contextRef="#ctx0" brushRef="#br0" timeOffset="1781.49">4776 936 28559 0,'0'0'2544'0,"-6"1"-2032"31,1-1-512-31,-1 1 0 0,2 0 992 0,4-1 96 0,0 0 32 0,0 0 0 0,-5 0 512 0,5 0 96 15,0 0 32-15,0 0 0 0,0 0-1024 0,0 0-208 16,8-3-32-16,2-2-16 0,0-3-336 0,1-1-144 16,0-2 128-16,1-2-128 0,0-1 0 0,0-2 0 15,-1 0 128-15,-1-2-128 16,-1-1 0-16,-1 2 0 0,-4 0 0 0,-2 4 0 0,-2 2 128 0,-1 2 64 16,-2 2 0-16,-1 1 0 0,-3 3 224 0,-1 2 48 15,0 1 16-15,-2 2 0 0,-1 2-176 0,-1 4-48 16,-2 4 0-16,0 1 0 0,-2 1-128 0,0 0-128 15,1 1 144-15,2 2-144 0,0 1 128 0,4 1-128 16,0 0 0-16,2 0 0 0,2-2 144 0,1 2-144 16,2-2 128-16,2 2-128 0,2 0 0 0,2-2 0 15,3 1 128-15,3-1-128 0,1-3 0 0,4-1 0 0,1-2 0 16,-1-2 128 0,2-3-1152-16,3 0-256 0,2-3-32 0,4-3-11232 0,5-1-2256 0</inkml:trace>
  <inkml:trace contextRef="#ctx0" brushRef="#br0" timeOffset="1929.29">5317 935 37311 0,'0'0'1664'0,"0"0"320"0,-4-2-1584 0,4 2-400 0,0 0 0 0,0 0 0 15,0 0 928-15,0 0 96 0,0 0 32 0,0 0 0 0,6-3-224 0,3-1-32 16,4 2-16-16,2 1 0 0,0 0-528 0,4 1-128 16,3 1 0-16,1 0-128 0,3-1 0 0,3 0-192 15,2 0 0-15</inkml:trace>
  <inkml:trace contextRef="#ctx0" brushRef="#br0" timeOffset="2380.09">7025 425 31327 0,'0'0'2784'0,"0"0"-2224"0,-1-6-560 0,1 6 0 0,0 0 1856 0,-3-4 272 16,-4 2 48-16,7 2 16 0,0 0-496 0,-5 3-96 16,1 2-32-16,0 4 0 0,2 2-656 0,0 5-128 15,-3 2-16-15,2 2-16 0,0 3-320 0,0 4-64 16,-1 1-16-16,2 2 0 0,0 1-208 0,0 1-144 15,-1-1 192-15,1 9-192 0,1-3 128 0,0 0-128 32,-2-3 0-32,1-1 0 0,-2-1-224 0,2-3-96 15,0-1-32-15,0-3 0 16,-1-3-1504-16,1-3-320 0,1-4-48 0,-1-3-10640 16,-1-4-2144-16</inkml:trace>
  <inkml:trace contextRef="#ctx0" brushRef="#br0" timeOffset="2915.86">6753 848 36863 0,'-15'-4'3264'0,"8"2"-2608"0,-4-2-528 0,1 1-128 16,3 0 384-16,2-1 64 0,5 4 0 0,0 0 0 16,0 0 368-16,0 0 80 0,5-4 0 0,6 1 16 15,2-1-672-15,6 1-240 0,4-1 144 0,6-1-144 16,5 1 0-16,4-1 0 0,4-1 0 0,1-2-176 16,0-1-208-16,-2 1-64 0,-2 0 0 0,-1 1 0 15,-2 1-176-15,-3 1-32 0,-3 1-16 0,-4 2 0 0,-2 1 464 0,-4 1 208 16,-5 1-192-16,-1 2 192 0,-3 1 0 0,-4 3 0 15,-2 2 192-15,-3 2-64 0,-1 1 336 0,-2 0 64 16,-1 1 16-16,0 1 0 0,-1 3-144 0,1-1-16 16,0 1-16-16,1-2 0 0,1 0-160 0,2-2-16 15,2 0-16-15,2-2 0 0,1-1-32 0,1-1 0 16,3-2 0-16,1-1 0 0,1-2-16 0,0-1 0 16,2-3 0-16,1-3 0 0,-1-1-128 0,3-3 192 15,-2 0-192-15,1-3 192 0,-3-5-16 0,0-1 0 0,2-3 0 16,-3 1 0-16,-2-1-48 0,-1 1 0 0,-3 2 0 0,0 1 0 15,-3 3 96-15,0 4 16 0,-2 1 0 16,0 3 0-16,-2 4 240 0,0 0 48 0,0 0 16 0,0 0 0 16,-1 6-352-16,1 3-192 0,0 1 192 0,1 1-192 15,-1 2 0-15,1 1 0 0,1 2 0 0,2-1 0 16,0-1 0-16,2 1 0 0,0-2 0 0,2-1 0 0,1-2 0 16,1 0-144-16,1-2 144 0,0-3 0 0,3-3 0 0,0-1 0 15,0-2 0-15,2-2-128 0,-1-3 128 0,1-1 0 16,0-3 0-16,0-3 0 0,-1-4 160 15,0 0 16-15,-3-2 0 0,-1-1 0 0,-2-2 16 16,-1 0 16-16,-3 1 0 0,-1 2 0 0,-2 2-64 0,-2 1-16 16,-3 2 0-16,-1 2 0 0,2 3 48 0,-1 2 0 15,0 0 0-15,-2 3 0 0,1 0-176 0,-1 2 0 16,5 2-192-16,0 0 192 16,-4 2-1600-16,4-2-208 0,0 0-48 0,1 9 0 15,1 0-1760-15,4-1-352 0</inkml:trace>
  <inkml:trace contextRef="#ctx0" brushRef="#br0" timeOffset="3073.61">8110 715 34031 0,'0'0'1504'0,"0"0"320"0,0 0-1456 0,1 8-368 15,-2-1 0-15,0 1 0 0,0 1 1680 0,1 1 272 0,-1 1 48 0,2 2 16 16,0-1-1120-16,0 1-240 0,0 1-32 0,1 0-16 16,1 0-416-16,0 0-192 15,0 0 160-15,0-1-160 0,2-1 0 0,0-1 128 0,1-1-128 0,0-1 0 31,1-3-1296-31,1 0-304 0,-1-4-64 0</inkml:trace>
  <inkml:trace contextRef="#ctx0" brushRef="#br0" timeOffset="3469.8">8090 564 30463 0,'-15'-12'1344'0,"10"8"288"0,1-2-1312 0,1 2-320 0,3 4 0 0,0 0 0 0,1-6-192 0,4 3-128 15,4 1 0-15,5 2-16 16,6 0-592-16,6 1-112 0,3 1-32 0,5 2 0 15,5-1-944-15,0 0-192 0,0-1-32 0,-3 1-16 16,-1-2 976-16,0 0 192 0,-4 0 32 0,-1 0 16 0,-3 0 1216 0,-5 0 240 16,-5 0 48-16,-6 0 16 0,-3 2 2272 0,-4-1 464 15,-4-2 96-15,0 0 16 0,-3 6-432 0,-5 2-80 16,-4 1 0-16,-7 3-16 0,1 1-1248 0,-2-1-240 0,0-1-48 0,0 0-16 16,1 1-640-16,2-1-128 0,2-1-32 0,1 0 0 15,3-1-272-15,4 1-176 0,2-1 192 0,3-1-192 16,2 1 0-16,2 0 0 15,3 1 0-15,5 0 0 0,2-4 0 0,2 1 0 0,1-1 0 0,2-2 0 16,2-1-208-16,0 1 48 0,1 0 16 0,-1-2 0 0,-1 0 144 16,-2 1-192-1,1-1 192-15,-3 1-192 0,-2 1 192 0,-2 1 0 0,-2-2 0 0,-3 2 0 0,-5-5 320 16,2 6 112-16,-2-6 16 0,-2 8 0 0,-5 1 208 0,1-1 48 16,-4 1 16-16,0 1 0 0,0 0-352 0,-1 0-80 15,-2 0-16-15,1 0 0 16,0 0-272-16,1-2 0 0,2 1 0 0,0-1 0 15,3-3-544-15,0 0-160 0,6-5-48 16,0 0 0-16,0 0-2528 0,0 0-512 0,0 0-112 0</inkml:trace>
  <inkml:trace contextRef="#ctx0" brushRef="#br0" timeOffset="3660.32">8865 552 22111 0,'4'-16'976'0,"-3"10"208"15,0 1-944-15,0-1-240 0,-1 6 0 0,0 0 0 0,0 0 4752 0,0 0 912 16,0 0 176-16,0 0 48 0,0 0-3824 0,1 7-752 15,1 1-160-15,0 3-16 0,-1 3-560 0,0 1-128 0,-1 3 0 0,0 2-16 16,0 1-272-16,1 5-160 0,-1 0 192 0,0 2-192 16,0-2 128-16,0 1-128 15,0 1 0-15,-1-1 0 16,0-1-832-16,1-1-208 0,0-2-48 0,1-1-16 16,1-2-2080-16,1-2-400 0</inkml:trace>
  <inkml:trace contextRef="#ctx0" brushRef="#br0" timeOffset="3787.01">8762 739 46991 0,'-7'-3'4176'0,"-1"0"-3344"16,1-1-656-16,1 0-176 15,-1 0 0-15,3 0 0 16,2 0 0-16,2 4-176 0,0 0 320 0,8-2 64 16,6 1 16-16,2-1 0 0,4 1-224 0,4 1 0 15,4-1-192-15,0 0 192 16,3 0-1744-16,2 0-240 0,1-1-64 0</inkml:trace>
  <inkml:trace contextRef="#ctx0" brushRef="#br0" timeOffset="5883.01">10328 802 35711 0,'0'0'1584'0,"6"-3"320"0,1-3-1520 0,1 1-384 0,0-2 0 15,2 0 0-15,1 0 320 0,1-1-16 0,4-1 0 0,0-1 0 16,2 0 128-16,-1-1 16 0,2 0 16 0,0-1 0 16,-2-1-304-16,0 0-160 0,-3-1 160 0,-2-2-160 15,-3 1 256-15,-4 3-32 0,-3 0-16 0,-2 0 0 16,-4 1 304-16,1 1 48 0,-2 0 16 0,-4 1 0 16,-1 2 0-16,-9 3 16 0,-2 3 0 0,3 4 0 15,-3 4-352-15,-1 3-80 0,-1 3-16 0,0 2 0 16,1 2-144-16,2 0 0 0,3 2 0 0,-1 4 0 15,2-2 0-15,6 1 0 0,6-2 0 0,3-1-176 16,3-3 32-16,3-1 0 0,5 0 0 0,4-3 0 16,2-2 144-16,4-1-192 0,2-3 192 0,3-1-192 0,3-3-96 15,4-1-32-15,4-1 0 0,3-5 0 16,3-1-256-16,-1-5-64 16,-3-3-16-16,0-3 0 0,-3-3 80 0,-3-2 0 0,-5-2 16 0,-6 1 0 15,0-3-720-15,-3-1-128 0,-3 1-48 0,-4 3 0 16,-3 3 288-16,-5 3 48 0,-6 2 16 0,-5 2 0 0,-4 4 848 0,-3 5 256 15,-3 4 0-15,-1 3 0 0,0 1 0 0,3 3 0 16,2 3 0-16,0 1 128 0,-2 1 112 0,3 1 16 16,2 0 0-16,1 0 0 0,0 1 128 0,1 2 48 15,6 0 0-15,1 0 0 0,1 1 64 0,3-1 16 0,2 3 0 0,3 1 0 16,-1 2 288-16,0 1 64 0,0 2 16 0,0 1 0 16,0 3 208-16,-2 3 32 15,-1 1 16-15,1 2 0 0,-2 2-224 0,-1 0-32 16,-1-2-16-16,1 0 0 0,2 0-416 0,1-1-64 0,-4-3-32 0,2-1 0 15,1-3-128-15,-1-1-32 16,1-4 0-16,-1-4 0 0,0-1 0 0,1-3-16 0,0-2 0 0,0-1 0 16,0-4-32-16,2-3 0 0,-5-4 0 0,5-1 0 15,2-2-144-15,1-4 0 0,3-4 0 0,2-4 0 16,-1-5-192-16,2-4-64 0,2-6 0 0,2-4-16 16,2-5-176-16,2-8-16 15,2-3-16-15,0-3 0 0,4-1-368 0,-2 0-80 0,0-1-16 0,-3 6 0 16,-4 5 544-16,-3 6 96 0,-6 6 32 0,0 6 0 0,-2 5 848 0,-1 6 192 15,-4 3 16-15,1 3 16 16,-2 3 0-16,-2 6 0 0,0 0 0 0,0 0 0 0,0 0-416 0,-2 10-96 16,-2 2-16-16,2 3 0 0,0 2-112 0,0 4-32 15,-2 1 0-15,2 1 0 0,1 1-128 0,0 1 0 16,2 0 144-16,0 0-144 0,0-1 0 0,2 1 0 16,1-1 0-16,1-1 0 0,2-2 0 0,2-3 0 0,1 0 0 15,0-4 0-15,1-2 0 0,1-3 0 16,1-3 0-16,1-4 0 0,2-3 0 0,0-5-288 15,1-2 48-15,0-7 16 0,0-2-80 0,1-5-16 16,1-5 0-16,2-1 0 0,-1-4 192 16,0-1 128-16,-2-2-192 0,0 2 192 0,-4 2-128 0,-3 3 128 15,-2 5 0-15,-2 4 0 0,-3 4 0 0,-2 3 320 0,-3 3-32 16,0 4-16-16,1 5 144 0,0 0 32 16,-5 2 0-16,-1 4 0 0,-1 4-448 0,2 5 0 0,-1 1 0 0,2 3 0 15,1 1 0-15,1 2 0 0,0 1-192 0,4 1 192 16,1-1-144-16,3 0 144 0,4 0 0 0,1-2 0 15,3-2-432-15,1-2 32 0,4-1 0 0,2-3 0 16,1-2-368 0,2-3-80-16,1-4-16 0,1-3 0 0,2-4-368 0,-1-5-80 15,2-1-16-15,0-3 0 0,0-4 560 0,0-4 128 16,0-3 0-16,-2-2 16 0,-1-2 480 0,-4 1 144 0,-4-2 0 0,-5 3 0 0,-3 3 320 0,-4 3 192 16,-4 3 16-16,-4 2 16 0,-5 4 864 0,-3 3 160 15,-2 3 32-15,-2 1 16 0,-3 5-848 0,0 2-192 16,-1 1-16-16,0 3-16 0,1 3-336 0,-1 1-64 15,2 1-16-15,1 3 0 0,2-1-128 0,2 3 0 16,1-1 0-16,2 1 0 0,0 0 0 0,3-2 0 16,2 1-144-16,2-3 144 0,1-1 0 0,3-2-128 15,2-2 128-15,0-2 0 0,0-2 0 0,1-2 0 16,2-2 0-16,2-2 0 0,1-2 0 0,1-2 0 16,1-3 0-16,1-1 0 0,1-1 0 0,-1 0 0 15,-1 0 128-15,-1 2-128 0,-1 1 0 0,0 3 0 0,-2 0 128 0,0 3-128 16,0 2 0-16,-3 1 0 0,1 2 0 0,0 1 0 15,-1 2 0-15,3 2 0 0,-2 1 128 0,1-2-128 16,2 0 0-16,1 0 0 0,1-1 0 0,2 0 0 16,0-3 0-16,1 0 0 0,1-2 0 0,-1-2 0 15,0-2-288-15,2-3 0 0,-1-2 0 0,0-3 0 16,-1-3 16-16,-2-3 0 0,2-1 0 0,-1-4 0 0,-1-5 272 0,3-3 0 16,-1-3 0-16,-2 2 0 0,2-5 0 0,0-3-128 15,-3 0 128-15,-1 1 0 0,-1 4 128 0,-2 3 64 16,-2 3 32-16,0-1 0 0,-4 5 576 0,-1 3 112 15,-1 5 32-15,-1 4 0 0,-1 3-384 0,-2 5-80 32,4 3-16-32,-7 2 0 0,-2 4-336 0,-1 4-128 0,-1 2 0 0,0 4 144 0,-1 4-144 0,2 2 0 15,0 5 0-15,0 4 0 0,1 2-144 0,3 1 144 16,0 1 0-16,2 0 0 0,0-1 0 0,1 9 0 16,3-4 0-16,6-4 0 0,-3-3 0 0,5-2 0 15,2-4 0-15,3-4 0 0,1-4-160 0,5-4 160 16,-1-3-128-16,2-4 128 0,2-5-368 0,2-4 16 15,0-4 0-15,0-4 0 0,0-3 16 0,0-5 0 16,1-5 0-16,-1-2 0 0,-2-5 160 0,-1-2 48 16,-2-1 0-16,-1 1 0 0,-3 4 128 0,-2 1 0 15,-6 5 0-15,0 5 0 0,-2 3 0 0,-1 4 192 16,-3 2 0-16,-1 8-16 0,0 0 96 0,-7 4 32 0,-2 4 0 0,1 3 0 16,-1 3-304-16,1 3 0 0,-1 2 128 0,3 1-128 15,1 2 0-15,1 0 0 0,1-1 0 0,0 1 0 16,2 3 0-16,1-3 0 0,2-2 0 0,3 0 0 15,-2-1 0-15,3-3 0 0,1-1 0 0,2-2 0 32,2-1 0-32,0-3 0 0,0-3 0 0,1-3 0 0,0-2 0 0,2-3-144 0,0-4 144 0,0-2 0 0,3-2-192 0,-1-3 32 15,2-2 16-15,0-4 0 0,4-3 144 0,0-1 0 16,-1-2 0-16,-1 1 0 16,-1 0 0-16,-3 5 0 15,-2 1 0-15,-3 4 0 0,-3 2 0 0,-1 3 144 16,-3 1-144-16,-4 8 160 0,0 0 112 0,0 0 32 15,0 0 0-15,0 0 0 0,-1 10-304 0,-1 2 0 0,-1 1 0 0,1 2 0 16,-1-1 0-16,1 0 0 16,0 1 0-16,2-1 0 0,1 1 0 0,1 1 0 15,2-2 0-15,0-1 0 0,1-1 0 0,3-1 0 0,1-2 0 0,1-1-144 16,1-1 144-16,1-1 0 0,-1-3 0 0,1-2 0 16,-1-1 0-16,2-2 0 0,3-2 0 0,-3-2 0 15,-1-1 0-15,1-4 128 16,0-3-128-16,3-4 176 0,-2-2 0 0,-1-1 0 0,-5-1 0 0,-1 2 0 15,-5 0 16-15,-2 4 16 0,-6 0 0 0,1 4 0 16,-3 1 32-16,-3 4 0 0,-2 0 0 0,-1 4 0 16,-3 3-240-16,1 3-240 0,-2 1 48 0,3 3 16 15,-1 2-480-15,2 3-112 16,0 2 0-16,1 3-16 0,2 0-1968 0,2 2-400 16,1 1-80-16</inkml:trace>
  <inkml:trace contextRef="#ctx0" brushRef="#br0" timeOffset="6402.27">13227 930 28559 0,'0'0'1264'0,"0"0"272"16,0 0-1232-16,0 0-304 15,0 0 0-15,7 3 0 0,-7-3 1872 0,7 1 320 0,-7-1 64 0,7 0 16 0,1-1-480 0,0-1-80 16,0-2-32-16,3 0 0 0,0-3-720 0,3 0-160 16,-1-2-32-16,0-1 0 0,1-1-256 0,1-1-48 15,0 0-16-15,0 2 0 0,-1-1-240 0,-2 1-48 16,-1 1-16-16,-1 4 0 0,-2 0-144 0,0 3 0 15,-1 1 0-15,0 2 0 0,0 2 0 0,-1 2 0 16,-1 1-176-16,1 2 176 0,-1 3 0 0,1 0-160 16,-1 0 160-16,1 1 0 0,0-1 0 0,2 0 0 15,0-1 0-15,0 0 0 0,1-2 0 0,1-2 0 0,0-1 0 16,2-2 0-16,0-2 0 0,2-2 0 0,-1-1 0 0,1-3 0 16,0 0 0-16,2-3 0 0,-1-2-128 0,1-1 128 15,2-1 0-15,1-2-160 0,1-3 160 0,0-1-128 16,-1-3 0-16,-1 0 0 0,-2-1 0 0,-1 3 0 15,-6 3 128-15,-1 1 0 0,-3 2 0 0,-4 2-128 16,-2 3-48-16,-3 3 0 0,-2 2 0 0,-2 3 0 16,-3 2-112-16,-2 3-32 0,-3 3 0 0,1 3 0 0,0 2 128 0,0 3 0 15,2 0 16-15,3 1 0 0,1-2 176 0,3 2-160 16,0 0 160-16,3 1-160 0,1-1 160 0,2 0 0 16,1-1 0-16,2-1-128 0,2-2 128 0,0-1 0 15,3-1 0-15,-1 0 128 0,1-2 192 0,0-2 32 16,-2 0 16-16,0-1 0 0,-6-6 80 0,0 0 0 15,0 0 16-15,0 0 0 0,0 0-80 0,0 0-32 16,0 0 0-16,-8-5 0 0,-2 1-176 0,-2-1-48 16,-2 1 0-16,-1 1 0 0,-2-2-352 0,1 3-80 0,-2 1-16 15,-1 0 0 1,1 0-1328-16,-2 0-272 0,-2-2-48 0</inkml:trace>
  <inkml:trace contextRef="#ctx0" brushRef="#br0" timeOffset="6543.82">12692 312 40543 0,'-9'-3'3600'16,"-1"0"-2880"0,0-2-576-16,1 2-144 0,0 1-704 0,3 0-160 0,-3-2-32 0,4 3-16 31,-1 0-1392-31,6 1-256 0</inkml:trace>
  <inkml:trace contextRef="#ctx0" brushRef="#br0" timeOffset="6736.86">12226 515 37775 0,'-16'-6'3360'0,"10"4"-2688"16,2 0-544-16,4 2-128 0,0 0 0 0,0 0 0 15,0 0 0-15,4-3 0 0,6-1 624 0,3 2 32 16,5 0 16-16,4 1 0 0,4 2-416 0,5-1-64 15,2 0-32-15,1 0 0 0,0-1-160 0,3-1-224 0,0-2 48 0</inkml:trace>
  <inkml:trace contextRef="#ctx0" brushRef="#br0" timeOffset="7408.92">14383 888 18431 0,'0'0'1632'0,"-1"-6"-1312"0,1 6-320 16,3-4 0-16,1-1 3504 0,4 2 624 0,3 1 128 0,0 0 32 0,2 0-3200 0,3 0-624 15,4 1-128-15,4 1-16 0,4 0 192 0,4 1 32 16,4 2 16-16,12-1 0 15,2-1-240-15,-2-1-32 0,0 0-16 0,-4-1 0 0,-4 0-48 0,-2-3-16 0,-2 2 0 16,-4 0 0 0,-3 1-16-16,-5 0-16 0,-4-1 0 0,-3-1 0 0,-3 1 80 0,-4 0 0 0,-3-1 16 0,-7 3 0 15,0 0 96-15,0 0 16 0,-1-5 0 0,-2 1 0 16,-2 0-384-16,1-1 0 0,-1 3 0 0,1 1 0 31,4 1-1536-31,0 0-384 0,0 0-80 0</inkml:trace>
  <inkml:trace contextRef="#ctx0" brushRef="#br0" timeOffset="7582.03">15703 905 39615 0,'-6'-3'3520'0,"-3"-1"-2816"16,1-1-560-16,1 1-144 0,0-1 208 0,2 0 16 0,0 1 0 0,2 0 0 15,1 1-1184-15,2 3-224 0,0 0-48 0</inkml:trace>
  <inkml:trace contextRef="#ctx0" brushRef="#br0" timeOffset="11361.07">2915 2570 17279 0,'3'-16'768'0,"0"9"144"0,2-1-720 0,-1-3-192 0,-1-1 0 15,2 0 0-15,-1-2 1120 0,1 1 192 0,-2 1 32 0,0 0 16 16,2 1 48-16,-2 1 0 15,0 1 0-15,-2 3 0 0,2 0-288 0,-3 6-48 16,0 0-16-16,0 0 0 0,0 0-352 0,1 8-80 0,-1 2-16 0,-3 3 0 16,-2 4-256-16,-3 2-48 15,-1 3-16-15,-2 3 0 0,-2 1-288 0,-2 1 160 16,-3 2-160-16,0 1 128 0,-2 1-128 0,1-1 160 0,-2 2-160 16,4-3 160-16,1-2-160 0,3-1 0 0,0-5 0 0,2-3 128 15,1-2-128-15,2-4 192 0,3-2-192 0,0-3 192 16,1-1 176-16,4-6 32 0,0 0 16 0,0 0 0 15,0 0-32-15,0 0 0 0,1-9 0 0,2-3 0 16,2-5-32-16,1-2-16 0,2-6 0 0,1-1 0 16,0-1-176-16,2-3-32 0,0-2-128 0,2-1 192 0,-1-1-192 0,1 4 0 15,-1 2 0-15,0 2 0 0,-1 4 0 0,1 5 0 16,0 2 128-16,1 4-128 0,-2 4 0 0,0 1 176 31,0 3-176-31,0 3 160 0,-2 3-160 0,2 3 0 0,2 1 144 0,-1 4-144 0,0 5 0 0,0-2 128 16,1 0-128-16,0 3 0 0,-1-1 0 0,2 3 0 15,-1 0 0-15,-1 1 0 0,-1-1 0 0,-1 1 0 16,0 0 0-16,0 0 0 0,-1 0 0 0,0-1 0 0,-1 0 0 0,-1-1 0 16,-2-3 0-16,-2-1 0 0,-2-2 0 15,-1-2 0-15,-2-1 0 0,-1-1 0 16,-3-3 0-16,-1 1 0 0,-2-2 0 0,-4 0 0 0,-4-2 0 16,-1 0 128-16,-3 0-128 0,-4 1 192 15,-1 0-64-15,-4 0 0 0,-2-1 32 0,-2 0 16 16,-1-1 0-16,0 2 0 0,2-1-176 0,1 0 0 0,2 0 144 0,4 2-144 15,3-2 0-15,2 0 0 0,3 0 0 0,4 0 0 32,2-1-272-32,4 1-128 0,3-2-32 0,5 0 0 15,0 0-2640-15,0 0-544 0</inkml:trace>
  <inkml:trace contextRef="#ctx0" brushRef="#br0" timeOffset="11748.57">3620 2604 33055 0,'0'0'1472'0,"0"0"288"0,-3-4-1408 0,-1 1-352 0,0 1 0 0,-3 0 0 15,0 0 480-15,-3 0 32 0,-1 2 0 0,-3 3 0 16,-1 2 192-16,-1 4 64 0,-3 1 0 0,-1 3 0 16,-4 2-320-16,0 2-48 0,-3 1-16 0,1-1 0 15,-1 4-208-15,3 0-48 0,2 0-128 0,2 0 192 16,4-1-192-16,3-2 0 0,3 0 0 0,4-2 0 15,3 0 128-15,4-2-128 0,5 0 0 0,2-2 0 0,3-1 0 0,5-1 0 16,3-1 0-16,3-1 0 0,2-3 160 0,2 0-160 16,2-3 160-16,1-1-160 0,1-4 176 15,2-3-176-15,1-1 192 0,2-2-192 0,0-2 256 0,1-1-64 16,-3-3-16-16,-3 0 0 0,-1-3 32 0,-2 1 16 16,-5-1 0-16,-3 1 0 15,-5-1-32-15,-1 3 0 0,-7 0 0 0,-3 3 0 0,-3 1 96 0,-4 2 16 16,-4 2 0-16,-3 0 0 0,-3 2-80 0,-5 1-16 15,-5 1 0-15,-2 4 0 0,-2 1-208 0,1 3-256 16,-2-1 48-16,2 3 16 16,0-1-304-16,2 2-48 0,2 1-16 0,3 0 0 15,2-2-336-15,3 1-64 0,4-1 0 0,1-1-16 16,4 0-2384-16,2-2-480 0</inkml:trace>
  <inkml:trace contextRef="#ctx0" brushRef="#br0" timeOffset="12077.78">3626 2378 28559 0,'-12'-14'1264'0,"7"6"272"16,-1-2-1232-16,1 0-304 0,0 2 0 0,0-1 0 0,1 1 1232 0,-1 2 192 0,2 0 48 0,3 6 0 0,0 0-256 0,0 0-64 15,0 0 0-15,0 0 0 0,0 0-720 0,-1 11-160 16,0 2-16-16,0 4-16 0,-2 1-64 0,2 6-16 15,0 0 0-15,1 3 0 0,-3 6 48 0,-2 2 16 16,0 4 0-16,-2 5 0 0,0 5 16 0,-1 2 0 16,1 1 0-16,0-1 0 0,2 2-112 0,1-2 0 15,1-3-128-15,-1 0 192 0,1-1-192 0,1-2 0 16,2-1 0-16,0-1 0 0,0-4 128 0,2-3-128 16,0-4 0-16,0-3 144 0,1-2-144 0,-1-1 160 15,0-3-160-15,1-3 160 0,-1-5-160 0,3-1 128 16,-3-1-128-16,1-2 128 15,1-2-1408-15,-1-3-272 0,1-1-64 0,-4-5-15536 0</inkml:trace>
  <inkml:trace contextRef="#ctx0" brushRef="#br0" timeOffset="12266">3819 3167 35007 0,'0'0'3120'0,"0"0"-2496"0,0 0-496 0,-3 7-128 16,-1-3 528-16,3 4 96 0,1 2 16 0,2 1 0 15,0 1 832-15,0 2 192 0,-1 1 16 0,0 2 16 0,0 0-1136 0,0 1-240 16,0 1-32-16,0-1-16 16,-1 3-144-16,-1-1-128 0,0 0 144 0,0 1-144 15,0-1 0-15,0-1 0 0,1 1 0 0,0-1 0 16,-1-1-2176-16,1-2-384 0,1-1-80 0</inkml:trace>
  <inkml:trace contextRef="#ctx0" brushRef="#br0" timeOffset="12879.13">4806 2714 36863 0,'0'0'1632'0,"-3"-4"336"0,-2 0-1584 0,5 4-384 16,0 0 0-16,3-5 0 0,3-1 320 0,3 2 0 15,-1 0-16-15,4 0 0 0,4 0-64 0,1-1-16 16,5 1 0-16,2 0 0 0,0 1-64 0,2 1-16 0,2 0 0 0,0 1 0 0,2 0-288 0,1 1-64 31,0 0-16-31,-1 0 0 0,-1 1-3168 0,-4 0-640 16</inkml:trace>
  <inkml:trace contextRef="#ctx0" brushRef="#br0" timeOffset="13037.27">4864 2928 20271 0,'-14'0'1792'0,"8"0"-1424"15,1-1-368-15,5 1 0 16,0 0 3936-16,0 0 720 16,0 0 144-16,0 0 16 0,0 0-3584 0,0 0-720 15,7 0-128-15,1 0-48 0,4-1-48 0,5 0-16 16,-1-1 0-16,5 0 0 0,3-1-112 0,2 1-32 16,2 0 0-16,3-1 0 15,1 0-1792-15,3-1-384 0,4-3-64 0</inkml:trace>
  <inkml:trace contextRef="#ctx0" brushRef="#br0" timeOffset="13525.42">6593 2112 35935 0,'0'0'3200'0,"-1"-4"-2560"16,1 4-512-16,2-5-128 0,4 1 0 0,-2-1 0 15,3 2 0-15,2 0 0 0,3-2 400 0,3 2 64 0,5 0 16 0,0 0 0 16,2-1 16-16,3 1 0 0,4 1 0 0,0 0 0 15,3-1-176-15,0 0-48 0,1 1 0 0,-1 0 0 16,0-1-272-16,-2 1 0 0,-2 1 128 0,-1-1-128 16,-3 0 0-16,-2 0-224 0,-4-1 32 0,-1 2 16 15,-3-1-1552 1,-4 1-304-16,-2 1-64 0,-8 0-16 0,0 0-928 16,0 0-192-16</inkml:trace>
  <inkml:trace contextRef="#ctx0" brushRef="#br0" timeOffset="13684.2">6966 2067 11967 0,'-11'2'1072'0,"0"0"-864"16,-1 2-208-16,1 0 0 15,1 2 3232-15,0 0 608 0,0 2 112 0,3 0 16 0,0 1-1792 0,1 4-384 16,3 1-64-16,-1 2 0 0,0 3-512 0,1 2-112 16,2 0-16-16,1 2 0 0,0 1-480 0,0 3-96 15,1-1-32-15,0 0 0 0,-1 0-224 0,0-1-32 16,0-1-16-16,0 0 0 0,-1 1-208 0,0-1 0 16,-1-2 0-16,1 0 0 15,1-2-304-15,0-3-96 0,0-1-32 0,1-3 0 16,0-1-2752-16,1-2-544 0</inkml:trace>
  <inkml:trace contextRef="#ctx0" brushRef="#br0" timeOffset="13887.8">7175 2382 34783 0,'0'0'1536'0,"0"0"320"0,0 0-1472 0,0 0-384 0,0 5 0 0,-1 1 0 15,0 0 640-15,1 3 48 0,1-1 16 0,0 2 0 16,-2 2 0-16,1 1 0 0,0 1 0 0,1 2 0 15,0 1-432-15,1 0-80 0,-1-2 0 0,1 3-16 0,-2 0-176 0,1 2 0 16,0-2 0-16,1-2 0 0,0 0 0 16,1-2-224-16,2-2 32 0,-1 0 0 15,0-2-1776-15,-1-1-336 0,-1-3-80 0</inkml:trace>
  <inkml:trace contextRef="#ctx0" brushRef="#br0" timeOffset="14280.83">7619 2033 26719 0,'0'0'2368'0,"0"0"-1888"0,0 0-480 0,0 0 0 16,0 0 1344-16,0 0 160 0,0 0 32 0,0 0 16 16,-4 3-432-16,1 4-96 0,1 3 0 0,-2 1-16 15,1 3-320-15,0 2-64 0,0 1-16 0,1 3 0 16,-1 2-352-16,1 1-64 0,0-1 0 0,-2 2-16 16,2-1 64-16,0 2 16 0,1 0 0 0,0-2 0 15,1-1-64-15,1-2-16 0,0-3 0 0,1 0 0 16,0-4 240-16,2-1 48 0,0-3 16 0,0-2 0 0,3-1 112 0,-2-2 32 15,2 0 0-15,2-2 0 0,2-1-160 0,1-1-16 16,-1-1-16-16,3 0 0 0,2-1-240 0,1-1-64 16,2 1 0-16,1 0 0 0,0-1-128 0,0-1-176 15,4 1 48-15,-1 0 0 16,1 1-704-16,1-2-144 0,2 1-32 0,-2 0 0 16,-1-2-2352-16,-4 0-480 0,0-2-80 0</inkml:trace>
  <inkml:trace contextRef="#ctx0" brushRef="#br0" timeOffset="14470.08">8160 2209 23951 0,'0'0'1056'0,"-5"-3"224"0,1-1-1024 0,4 4-256 15,-6-3 0-15,6 3 0 0,0 0 3056 0,-5 1 544 16,-1 3 112-16,2 2 32 0,1 2-2080 0,-1 2-432 0,2 2-80 16,2 2 0-16,-2 2-384 0,1 3-80 0,0 2-16 0,1 0 0 15,0 1-336-15,0 1-64 0,0-1-16 0,1-1 0 16,0-1-256-16,-1 0 128 0,0-2-128 0,0 3 0 31,0-2-1008-31,0 0-304 0,0-2-64 0,-1 2-17248 0</inkml:trace>
  <inkml:trace contextRef="#ctx0" brushRef="#br0" timeOffset="15586.48">6655 3212 6447 0,'-10'-7'576'0,"5"5"-576"15,1-1 0-15,-1 0 0 0,-2-1 3184 0,0 1 528 0,1 0 96 0,-2-1 32 16,-1 1-1600-16,0-1-304 16,2 0-64-16,-1 2-16 0,1 0-320 0,7 2-64 15,0 0 0-15,0 0-16 0,0 0-512 0,0 0-112 0,0 0 0 0,11-2-16 16,5 1-224-16,3 1-32 0,4-4-16 0,6 2 0 15,5 0-64-15,8 0-16 0,7-1 0 0,6 0 0 16,5-1-128-16,3 0-16 0,2-3-16 0,3 1 0 16,2 3-96-16,4 0-16 0,3-2 0 0,0 1 0 0,-1 1-192 15,0 1 0-15,3 0 128 0,-3 1-128 0,0 0 0 0,-4 0 176 16,-2 0-176-16,-4 0 160 0,-4-1-160 0,-2 1 0 16,-4 0 0-16,-5 1 0 0,-6 0 0 0,-6-2 0 15,-5-1 0-15,-5 1 0 0,-6 0 0 0,-4 1-224 16,-6-2 80-16,-4 2 16 15,-4 0-368-15,-5 1-64 0,0 0-16 0,-7 2 0 16,-7 2-1616-16,-7 0-336 0,-8 2-64 0</inkml:trace>
  <inkml:trace contextRef="#ctx0" brushRef="#br0" timeOffset="16090.74">7580 3373 33519 0,'-8'-9'1472'0,"8"9"320"0,-5-3-1424 0,-2-1-368 15,-1 0 0-15,-2 1 0 0,-2 0 704 0,-3 2 80 0,-4 1 16 0,-2 2 0 16,-2 2-176-16,-2 2-48 0,-3 2 0 0,0 3 0 16,-1 3-400-16,2 3-176 0,0 2 128 0,1 3-128 15,1 2 0-15,3 2 0 0,2-1 0 0,3 1 0 16,2-1 0-16,3-1 0 0,2 2 0 0,3-1 0 15,4 1 0-15,3-2-144 0,2-2 144 0,3-2 0 16,0-2 0-16,4-2 0 0,2-1 0 0,1-2 0 0,0-1 0 0,2-2 0 16,2-2 0-16,1-2 0 0,3 0 0 0,1-3 0 15,2-1 144-15,1-2-144 0,1-1 128 0,-1-2-128 16,-1-4 0-16,-2-1 128 0,1 0-128 0,-2-2 0 16,-3-1 144-16,-1 1-144 0,-4-1 0 0,-2 0 0 15,-4-1 0-15,-1 1 0 0,-3 0 0 0,-2 1-160 16,-3-1 160-16,-4 3 0 15,-1 2-128-15,-1 1 128 0,-2 2 0 0,-1 1 0 0,-1-1 0 0,0 3 0 16,0 3 0-16,1-1 0 0,1 3 0 0,1 3 0 16,1 1 128-16,1 2-128 0,2 1 176 0,2 1-176 15,3 0 192-15,0 3-192 0,1 0 288 0,1 3-48 16,1 1-16-16,2 0 0 0,-1-2 32 0,0 2 16 0,2 0 0 16,-1 0 0-16,-1-1-80 0,0 1 0 0,-1 0-16 0,0 1 0 15,-2-3-176-15,0 1 0 0,0 1 0 0,-1 0 128 16,0-1-128-16,1-1 0 0,0 0 0 0,0-2 0 31,0-1-640-31,2-2-128 0,0-1 0 0,2-1-16 0,-2-3-2352 16,1-2-448-16</inkml:trace>
  <inkml:trace contextRef="#ctx0" brushRef="#br0" timeOffset="16373.87">7866 3612 32255 0,'0'0'2864'0,"0"0"-2288"16,0 0-576-16,0 0 0 0,1-5 656 16,0-1 32-16,-1 6 0 0,4-5 0 0,2 1 304 0,3 0 64 15,2 1 16-15,3 0 0 0,4-2-560 0,1 1-128 16,2 1 0-16,2-2-16 0,2 1-128 0,0-1-32 15,1 1 0-15,1 0 0 0,-1-1-208 0,-1 2 0 16,2 0 0-16,-1 0 0 16,1 2-256-16,-3 0-160 0,-1 0-32 0,-3 0 0 15,-4 0-1840-15,-3-1-368 0,-2-1-80 0,-4 1-16 16,-7 2-544-16,0 0-112 0,0 0-32 0</inkml:trace>
  <inkml:trace contextRef="#ctx0" brushRef="#br0" timeOffset="16625.15">8251 3504 7359 0,'-8'2'656'0,"-2"0"-528"0,-2 0-128 15,0 0 0-15,-1 1 3488 0,1 0 672 0,0 1 128 0,2 3 16 16,0 1-1936-16,1 1-400 0,2 1-80 0,2 2-16 15,1 3-464-15,-1 1-80 0,2 2-32 0,1 1 0 0,-1 0-496 0,3 2-96 16,2 1-32-16,0 0 0 16,-1 1-304-16,1 0-64 0,0 2-16 0,2-2 0 15,-2 0-112-15,2-2-32 0,-2-1 0 0,1-2 0 0,-1 1-16 16,-1 1 0-16,0-3 0 0,-1-1 0 0,0-4 16 0,-1-1 0 16,-1-1 0-16,-1-3 0 0,0-1 112 0,3-6 0 15,-4 4 16-15,-3-1 0 0,-1-3 160 0,0-2 16 16,-1 0 16-16,-2 0 0 0,0-1-192 15,0-2-32-15,1 0-16 0,-1-1 0 0,1 1-224 0,0-1 128 16,0 0-128-16,3 0 0 0,-2 1-176 0,1-1-128 16,1 2-16-16,3-1-16 15,4 5-1840-15,0 0-384 0,0-5-64 0</inkml:trace>
  <inkml:trace contextRef="#ctx0" brushRef="#br0" timeOffset="16845.04">8512 3835 35711 0,'0'0'1584'0,"0"0"320"0,0 0-1520 0,0 0-384 0,0 6 0 0,-2 1 0 15,0 1 1408-15,0 0 224 0,0 2 32 0,-1 1 16 16,-1 1-624-16,1 4-128 16,-1 0-32-16,1 2 0 0,-1 1-448 0,1 0-80 15,-1 1-32-15,2 1 0 0,0 1-336 0,0 0 144 0,1 0-144 0,1 0 0 16,0-1 128-16,0-1-128 0,1-3 0 0,0 1 0 15,0-4-944-15,1-1-240 16,1-2-48-16,1-1-18160 0</inkml:trace>
  <inkml:trace contextRef="#ctx0" brushRef="#br0" timeOffset="18137.82">16285 2011 34095 0,'0'0'1504'0,"-3"-5"320"0,-1 3-1456 0,4 2-368 0,0 0 0 0,-6-1 0 16,0 1 192-16,-1 3-48 0,-4 2 0 0,0 3 0 15,-1 3 480-15,-2 3 80 0,-3 5 32 0,-1 1 0 16,0 2-480-16,-3 2-80 0,-1 1-32 0,-1 1 0 0,0 1-144 0,1-1 128 16,0 3-128-16,2-2 128 0,1-2-128 0,4-1 0 15,0-4 144-15,3-1-144 0,1-2 160 0,3-4-32 16,1-3-128-16,3-3 192 0,0-1 128 0,4-6 32 15,0 0 0-15,0 0 0 0,0 0-64 0,4-4-16 16,1-5 0-16,1-3 0 0,2-6-16 0,4-5-16 16,3-3 0-16,2-4 0 0,3-2-96 0,2-2-16 15,0-2 0-15,1-1 0 0,-1 1-128 0,-1 2 0 16,-2 4 0-16,-3 4 0 0,-1 4 0 0,-2 3 0 16,-1 3 0-16,-2 2 0 0,-1 4 288 0,-1 4-32 15,0 3 0-15,0 3 0 0,-2 2-128 0,2 2-128 16,-1 3 144-16,0 2-144 0,1 0 0 0,1 4 0 0,2 1 0 0,-1 2-160 15,0 3 160-15,0 0 0 0,-2-1-144 0,1 3 144 16,0 2 0-16,-1 2 0 16,-1-1 0-16,1 0 0 0,-1-2 0 0,-2 1 0 15,1-1 0-15,-2-1 0 0,-1-2 0 0,0-3 0 0,-1-1 0 0,-1-3 0 16,-2-2-128-16,-1-2 128 0,-2 0-160 0,-1 0 160 16,-3-3-128-16,-2 1 128 0,-2-2 0 0,-3-1-144 15,-4 1 144-15,-2-2 0 0,-2-1 0 0,-3 1 0 0,-3-1 0 16,-1 0 192-16,0 1-64 0,-1-1 0 15,0 0 0-15,0 0 0 0,3 0 0 0,2 0 0 0,4 1-128 16,2-1 0-16,4 0 0 0,3 2 0 0,4-1 0 16,1 0-208-16,8-2 48 0,0 0 16 15,0 0-1856-15,8 2-368 0,5-1-80 0,7-1-14160 16</inkml:trace>
  <inkml:trace contextRef="#ctx0" brushRef="#br0" timeOffset="18468.15">16979 2131 35007 0,'0'0'3120'0,"0"0"-2496"16,-3-6-496-16,-1 2-128 0,-3 1 480 0,-2 0 80 15,-3 1 16-15,-1 1 0 0,-2 2 368 0,-2 2 80 16,-2 1 0-16,1 2 16 0,-3 4-592 0,1 2-112 16,1 2-16-16,2 2-16 0,1 3-304 0,3 1 0 0,2-1 128 0,2 2-128 15,3 2 0-15,2-1 0 16,3-2 0-16,4 0 0 0,1-1 0 0,3-2 0 0,2 0 0 0,6-2 0 15,1-3 0-15,4-1 0 0,2-1 128 0,3-2-128 16,4-3 128-16,2 0-128 0,2-3 144 0,1-2-144 16,0-3 160-16,-1-3-160 0,-1-3 160 0,-1-2-160 15,-2-3 336-15,-1-1-16 0,-5-3-16 0,-2-3 0 0,-2 0-64 16,-3 0-16-16,-4 2 0 0,-3 0 0 0,-2-1-32 0,-4 2-16 16,-3 1 0-16,-3 1 0 0,-4 3-176 0,-2 2 128 15,-2 0-128-15,-2 4 128 16,-4 1-432-16,-1 3-80 0,-2 1-32 15,-1 3 0-15,-5 1-352 0,0 2-80 0,1 2-16 0,1 0 0 32,0 2-2272-32,2 0-448 0,2 2-80 0</inkml:trace>
  <inkml:trace contextRef="#ctx0" brushRef="#br0" timeOffset="18782.25">17120 1905 15663 0,'-6'-9'1392'16,"0"-2"-1120"-16,1 0-272 0,-1 0 0 0,0 3 4608 0,0 0 848 0,2 1 176 0,0 2 48 15,0 2-3648-15,4 3-736 0,0 0-144 0,0 0-16 16,0 0-736-16,-1 8-144 0,2 4-16 16,0 5-16-16,1 4-96 0,0 4-128 0,1 2 176 0,-2 3-176 15,-1 3 256-15,-1 5-64 16,-2 2-16-16,-1 6 0 0,-4 2 48 0,0 5 16 0,-1 2 0 0,-1 1 0 15,-1-1-112-15,1-2-128 0,0-4 176 0,0-2-176 16,1 0 144-16,1-3-144 0,0-1 0 0,1-3 144 0,2-2-144 0,0-3 128 16,1-5-128-16,1-3 128 0,0-3 0 0,2-2-128 15,0-3 192-15,1-3-64 0,0-1-320 0,0-2-64 16,1-4 0-16,2-3-16 16,-1 0-1824-16,-2-6-352 0,6 2-80 0</inkml:trace>
  <inkml:trace contextRef="#ctx0" brushRef="#br0" timeOffset="19097.78">17235 2668 37663 0,'6'-17'1664'0,"-1"10"352"0,0 0-1616 0,3-1-400 15,0 1 0-15,1 2 0 0,1 1 624 0,1 0 32 16,1 1 16-16,1 3 0 0,0 2-160 0,0 3-48 15,0 1 0-15,-1 1 0 0,-1 0-272 0,-1 3-48 0,-1 2-16 0,-2 1 0 16,-3-1-128-16,-3 0 0 16,-2 0 0-16,-2 1 0 0,-3 0 128 0,0 0-128 0,-3 2 0 0,0-1 128 15,0-2-128-15,0 0 128 0,1 0-128 0,0-1 128 16,1-2-128-16,2-1 0 16,0-2 0-16,3 1 128 0,2-7 16 0,1 6 0 0,3-1 0 0,1-1 0 15,4 0 0-15,1-1 0 0,3-2 0 0,3-1 0 0,4-1-144 0,2-1 160 16,2-1-160-16,2-1 160 0,-1 0-384 0,0-2-80 15,1 0-16-15,-1-1 0 16,-3-1-2704-16,0 0-560 0</inkml:trace>
  <inkml:trace contextRef="#ctx0" brushRef="#br0" timeOffset="19618.36">18071 2056 35935 0,'0'0'3200'0,"0"0"-2560"0,5-3-512 0,0-1-128 16,0 2 288-16,3-1 32 15,2 0 16-15,2-1 0 0,2 2 128 0,3 1 32 16,-2 0 0-16,7-1 0 0,0-1-368 0,0 1-128 0,-1 1 0 0,0 0 0 31,-1 1-960-31,-6 0-304 0,0 1-48 0,-2 0-9456 0,0 0-1904 0</inkml:trace>
  <inkml:trace contextRef="#ctx0" brushRef="#br0" timeOffset="19764.45">18063 2236 24879 0,'-11'0'1088'0,"11"0"256"0,0 0-1088 0,0 0-256 15,0 0 0-15,0 0 0 0,0 0 3424 0,0 0 624 16,0 0 128-16,0 0 32 0,0 0-2800 0,10 1-576 16,3-1-96-16,2 0-32 0,2 2-240 0,2-1-48 15,2 0-16-15,2-1 0 0,1 0-400 0,3 0-256 16,2 0 48-16,2-2 0 16,1-1-2432-16,1-1-496 0</inkml:trace>
  <inkml:trace contextRef="#ctx0" brushRef="#br0" timeOffset="20201.09">19671 1656 19343 0,'-3'-10'848'0,"3"10"192"0,1-6-832 0,3 2-208 16,2 0 0-16,0 1 0 0,3 0 4096 0,2 1 784 0,2-1 160 0,3 2 16 16,1-1-3456-16,4 1-688 15,4 0-144-15,5-1-16 0,2 0-368 0,1 0-80 16,-1 1-16-16,1 0 0 0,1 0-160 0,1 1-128 16,0 0 144-16,-2 0-144 0,-3 0 0 0,-1-1 0 0,-4 0 0 0,-3 1-160 31,-3 0-1248-31,-5-1-256 0,-3 0-64 0,-2 0 0 15,-3 0-928-15,-6 1-192 0,0 0-32 0,0 0-9824 0</inkml:trace>
  <inkml:trace contextRef="#ctx0" brushRef="#br0" timeOffset="20328.22">20112 1603 19231 0,'-23'1'848'0,"13"-1"176"0,-1 1-816 0,-1 1-208 0,-1 0 0 0,0 3 0 15,2 1 2272-15,-1 2 416 0,1 1 64 0,1 3 32 16,1 0-800-16,1 1-144 16,2 3-48-16,0 0 0 0,0 1-704 0,0 2-160 0,2 3-32 0,0 3 0 15,2 0-448-15,0 1-80 0,0 1-32 0,2-1 0 16,-2 1-336-16,2-2 144 0,0-2-144 0,0 0 0 0,2 0 0 0,-2 0 0 15,1-1 0-15,1 0 0 16,1-1-2304-16,1-1-352 0,-2-1-80 0</inkml:trace>
  <inkml:trace contextRef="#ctx0" brushRef="#br0" timeOffset="20627.21">20227 2012 32255 0,'0'0'1424'0,"3"-6"304"0,-2 1-1392 0,2 1-336 15,2-1 0-15,0 2 0 0,2 0 1296 0,0 0 192 16,-1 2 48-16,2 2 0 0,1 2-800 0,-1-1-160 16,2 1-16-16,0 1-16 0,-1 2-368 0,1 2-176 0,-5-1 160 0,1 2-160 15,-2 1 128-15,1 1-128 0,-4 1 0 0,-1 0 0 16,-1-2 208-16,-3 0-48 0,-1 1-16 0,-1 0 0 16,1 0 176-16,-3 0 16 0,0 1 16 0,2-1 0 15,-3 2-32-15,1-1-16 0,2-2 0 0,1-1 0 16,2 0-64-16,2-1-16 0,0-2 0 0,2 1 0 15,-1-7-224-15,7 5 144 0,0-1-144 0,3-1 128 16,-1-1-128-16,3-1 0 0,1-1 0 0,2-1 0 16,-1-1-384-16,2-1-144 15,3-3-48-15,1 1 0 0,6-1-1888 16,1 1-384-16,-1-3-80 0</inkml:trace>
  <inkml:trace contextRef="#ctx0" brushRef="#br0" timeOffset="20959.47">20863 1659 30399 0,'1'-6'2704'0,"-1"-1"-2160"16,0 0-544-16,1 0 0 0,-1 2 1408 0,1 1 160 31,-1 4 32-31,0 0 16 0,0 0-416 0,0 0-96 16,0 0-16-16,0 0 0 0,0 0-608 0,0 0-128 15,5 6-32-15,0 3 0 0,-2 1-144 0,-1 2-48 0,-1 2 0 0,-1 3 0 16,-1 1-128-16,-1 3 160 0,0 1-160 0,0 1 160 16,1 2-160-16,-2 0 0 0,1-1 0 0,0 1 128 15,0-1-128-15,1-2 0 0,0 0 0 16,1-4 128-16,0-1-128 0,1-3 160 0,1-1-160 0,1-1 160 16,-1-2 96-16,2-1 0 0,1-2 16 0,2-2 0 15,0 0 80-15,3-2 16 0,1 0 0 0,1-1 0 0,2-2-240 16,2 0-128-16,1-1 160 0,1 0-160 15,2-1-512-15,1 1-192 0,1-1-32 0,-1-1-16 16,0 1-2448-16,1 0-512 0,-1 0-80 0</inkml:trace>
  <inkml:trace contextRef="#ctx0" brushRef="#br0" timeOffset="21257.65">21364 1970 23039 0,'-1'-12'1024'0,"1"7"192"0,1-1-960 0,0 1-256 16,0-1 0-16,2 2 0 0,-3 4 3200 0,3-6 608 15,0 2 112-15,-3 4 32 0,6-4-2304 0,-1 2-464 0,2 1-96 0,-1 1 0 16,1 1-592-16,-2 1-112 0,1 2-32 0,-2 0 0 16,0 2-96-16,-2 0-32 0,-1 2 0 0,-1 1 0 15,-1 0-48-15,0-1-16 0,-4 1 0 0,0 0 0 16,-3 0-16-16,-1 0 0 0,1 0 0 0,-1 0 0 16,-1 0-16-16,1 0-128 15,0 0 192-15,4-1-64 0,-1 0 0 0,3 0 0 0,0 0 0 0,0-3 0 16,3-5 0-16,0 0 0 0,3 6 0 0,2-1 0 15,2-2 64-15,3 0 16 0,1-2 0 0,4-1 0 0,-1 0-80 16,5-1 0-16,4-3-128 0,1 2 192 0,3-1-432 0,0-2-80 16,0 1-32-16,-1 0 0 15,-2 0-2064-15,-1 2-400 0,-1 1-96 16</inkml:trace>
  <inkml:trace contextRef="#ctx0" brushRef="#br0" timeOffset="21746.51">19442 2600 18431 0,'-16'-1'1632'0,"9"1"-1312"0,1 0-320 0,-2 0 0 0,2 0 3568 0,0 0 640 15,6 0 128-15,0 0 16 16,0 0-2816-16,0 0-560 0,0 0-112 0,11 5-32 0,5-2-224 0,7 0-48 16,7 1-16-16,9-2 0 0,9 0 32 0,7-1 0 15,7-2 0-15,3-1 0 0,4-1-192 0,6-1-48 16,8 2 0-16,3 0 0 0,1-1-176 0,3-1-32 16,6 2-128-16,2-1 192 0,1-3-192 0,3 1 128 15,-1 0-128-15,3 0 0 0,-1-1 128 0,-3 2-128 16,-5 1 0-16,-4 0 144 0,-4 2-144 0,-8 1 0 0,-8 0 0 15,-9 0 0-15,-9 0 0 0,-7 1 0 16,-6 1 128-16,-6-1-128 0,-6 0 0 0,-6 0 0 16,-6-1-192-16,-4 1 192 15,-4 0-624-15,-8-1 0 0,0 0 0 0,0 0 0 16,-9 3-1760-16,-3 3-368 0,-6 0-64 0</inkml:trace>
  <inkml:trace contextRef="#ctx0" brushRef="#br0" timeOffset="22378.7">20716 3246 14735 0,'1'-17'1312'0,"-1"9"-1056"16,1-2-256-16,1-1 0 0,0 1 3648 0,-1 0 688 15,1 0 128-15,-2 1 16 0,-2 1-2496 0,0 0-512 16,-2 0-112-16,0 2-16 0,-2-1-368 0,0 2-80 16,-3 0 0-16,-2 3-16 0,-3 2-416 0,-4 2-80 15,-3 3 0-15,-3 1-16 0,-2 2-112 0,-2 3-32 16,0 2 0-16,0 2 0 0,2 4-224 0,1 2 0 15,2 1 128-15,2 1-128 16,3 0 0-16,1 0 0 0,4 0 0 0,2 2 0 0,2-1 0 0,4 0 0 16,1-1 0-16,3-1 0 0,4-1 0 0,1-2 0 0,4-2 0 0,3-1 0 15,3-2 0-15,2-2-128 0,2-1 128 0,3-2 0 16,3-2-192-16,3-4 64 0,0 0 128 0,3-2-208 16,-2-1-16-16,-1-2 0 0,-4-1 0 0,-2-3 0 0,-1-1-64 15,-4-3-16-15,-3-2 0 0,-3-1 0 16,-3 1 80-16,-3 0 16 0,-2-1 0 0,-2 1 0 0,-3 0 208 0,-2 1-192 15,-2 1 192-15,-1 1-192 0,-1 1 192 0,1 2 0 16,-2 1 0-16,0 2 0 0,0 1 224 0,2 2-64 16,1 2-16-16,0 1 0 0,-1 2-144 0,4 0 192 31,-1 3-192-31,3 2 192 0,0 1-192 0,2 3 0 0,1 3 0 0,1 1 0 0,1 2 240 0,0 1-48 16,0 1 0-16,0 1 0 0,0 3 160 0,-1-1 32 15,-2 3 0-15,0 0 0 0,0-2-80 0,0 0-16 16,-1-2 0-16,0 0 0 0,0 0-112 0,-1-1-32 15,1-2 0-15,1-1 0 0,1 0-144 0,1-4 128 16,-1-1-128-16,1-2 128 0,1 0-128 0,2-2 0 16,-1-1-160-16,1-2 160 15,1-3-1840-15,2 0-272 16,0-3-48-16,3-3-9024 0,2-3-1808 0</inkml:trace>
  <inkml:trace contextRef="#ctx0" brushRef="#br0" timeOffset="22869.24">21019 3307 30399 0,'0'0'2704'0,"-2"-6"-2160"0,2 0-544 0,2 0 0 0,-2 6 2064 0,5-4 304 31,2-1 64-31,4 1 16 0,2 1-1760 0,6 0-368 16,3 2-64-16,4 0 0 0,1 1 16 0,3-1 16 15,3 0 0-15,3 0 0 0,-2 0-160 0,0 0-128 16,0 0 144-16,1 1-144 0,-2 0 0 0,-1 0 0 16,-2 0 0-16,-4 0 0 15,-2-2-368-15,-4 2-160 0,-3-1-48 0,-3 0 0 16,-6 0-512-16,-8 1-96 0,0 0-32 0,0 0 0 16,-5-3-256-16,-3 0-64 0,-1 0-16 0,-5 2 0 15,-1 0 720-15,-2 1 160 0,-1-1 32 0,0 2 0 0,1 1 864 0,1 2 176 0,0 0 48 0,1 3 0 16,2 1 480-16,1 2 96 0,1 1 32 15,1 1 0-15,0 1-48 0,4 1-16 0,-2 2 0 0,1 3 0 16,1 1-288-16,1 1-48 0,3 1-16 0,0 2 0 16,0-1-256-16,1 1-64 0,0 0-16 0,1 1 0 15,1-2-96-15,0 1-16 0,2 1 0 0,-1-2 0 16,0-2 32-16,1-1 0 0,-1-2 0 0,0-2 0 16,-1-2 32-16,0-1 16 0,0-4 0 0,-1 1 0 15,0-3 48-15,0-7 16 0,-3 5 0 0,3-5 0 0,0 0 208 0,-7 4 32 16,0-3 16-16,-2 0 0 0,-1-2-208 0,0 1-32 15,0-2-16-15,0-2 0 0,-1 1-192 0,0 0-144 16,3-2 192-16,-1 1-192 0,0-2 0 0,1 2 0 16,2 0 0-16,0-1 0 15,2 0-752-15,0 0-96 0,2 1-32 0,2 4 0 16,0-6-2640-16,2 2-544 0,2 0-96 0</inkml:trace>
  <inkml:trace contextRef="#ctx0" brushRef="#br0" timeOffset="23165.77">21450 3640 7359 0,'9'0'656'0,"1"-1"-528"16,2 0-128-16,1 1 0 0,1-1 4432 0,2 0 864 0,-1 1 160 0,2 0 48 16,-1 1-2944-16,1 2-576 0,-1 1-112 0,-1 1-16 15,0 0-704-15,-2 1-144 16,-4 0-32-16,-2 1 0 0,0-2-256 0,-3 2-48 16,-1 2-16-16,-3 0 0 0,-3-1-208 0,-1 2-32 0,0-1-16 0,-4 1 0 15,-2 2-64-15,-1-1-16 0,-1-1 0 0,1 1 0 16,0 0 0-16,2 0 0 15,0-2 0-15,4 0 0 0,-2-1-64 0,4 1-32 16,2 1 0-16,1-3 0 0,0-7 160 0,5 5 16 0,4 0 16 0,1-2 0 16,2-1 16-16,2-2 0 0,3-1 0 0,2-1 0 15,0-1-176-15,3-1-48 0,-1 0 0 0,1-1 0 0,1 1-208 0,1 2 0 16,-1-1 0-16,0-1-160 16,0 0-1456-16,-1 2-304 0,-1 1-48 15,-3 1-17296-15</inkml:trace>
  <inkml:trace contextRef="#ctx0" brushRef="#br0" timeOffset="51464.02">6541 5365 24879 0,'-14'-5'1088'0,"9"4"256"0,-1 0-1088 0,1 1-256 0,5 0 0 0,-6-1 0 15,6 1 752-15,0 0 80 0,0 0 32 0,0 0 0 16,0 0 288-16,0 0 48 0,0 0 16 0,11 0 0 0,2-2-416 16,4 0-80-16,3-1-16 0,3 0 0 15,0 0-176-15,2-2-32 0,3 0-16 0,1-1 0 0,2 0-192 0,1-1-32 16,1 2-16-16,2-1 0 0,3 1-96 0,-1-1-16 16,-1 1 0-16,-2-1 0 0,-2 0-128 0,-3-1 0 15,-5 0 144-15,-3 3-144 0,-2 1 0 0,-6-1 0 16,-2 2 0-16,-3 1 0 15,-8 1-432-15,0 0-48 0,0 0-16 0,0 0 0 16,0 0-208-16,-6 2-32 0,0 2-16 0,-5 0 0 0,-4 2 304 0,0-1 64 16,-3 1 16-16,1 0 0 0,-2 2 368 0,-1 1-144 15,0-1 144-15,1 1 0 0,0 0 0 0,0 1 0 16,4 1 0-16,2 1 144 0,0 3-144 0,4 2 192 16,0 1-192-16,2 1 192 0,2 2 0 0,1 2 0 15,3 0 0-15,1 3 0 0,1-1-16 0,2 1 0 0,-1 1 0 0,1 0 0 16,1 2-48-16,0-2 0 15,0 1 0-15,-2-2 0 0,2-1-128 0,-2-2 192 16,0-1-192-16,-1-1 192 0,-2-2-192 0,0-1 192 16,0-3-192-16,-1-1 192 0,-2-2-16 0,0-2 0 0,-2-3 0 0,1 0 0 15,-2-3 240-15,0 0 48 0,-2-3 16 0,0-1 0 16,0-1 64-16,-1-3 16 0,0 0 0 0,-1-1 0 16,0 0-240-16,0 1-64 0,-1-1 0 15,1 0 0-15,0-1-256 0,0 2 0 0,1-1 0 0,2 1 0 31,-1 0-320-31,3 1-112 0,1 3-16 0,5 0-16 0,-6 1-2112 0,6-1-432 0,0 0-64 0,0 0-11056 16</inkml:trace>
  <inkml:trace contextRef="#ctx0" brushRef="#br0" timeOffset="51936.09">7150 5932 13823 0,'0'0'1216'0,"0"0"-960"0,0 0-256 0,0 0 0 16,0 0 2304-16,0 0 432 0,0 0 80 0,0 0 0 15,0 0-128-15,0 0-48 0,0 0 0 0,0 0 0 0,0 0-912 0,0 0-176 16,0 9-32-16,1 2-16 0,0 1-544 0,-1 3-96 16,0 0-32-16,0 3 0 0,0 0-320 0,1 3-80 15,-2-1-16-15,-1 1 0 0,0 0-272 0,-1 1-144 16,1 0 160-16,0-1-160 0,0-2 0 0,1 1 0 16,-2-1 0-16,2-4-160 15,0-1-1696-15,1-3-320 0,1-2-80 0,3-2-14768 0</inkml:trace>
  <inkml:trace contextRef="#ctx0" brushRef="#br0" timeOffset="52377.71">7889 5663 29487 0,'-2'-11'1296'0,"2"11"288"0,0-7-1264 0,5 1-320 16,7 0 0-16,0 1 0 0,-3-1 1984 0,0 1 320 0,0-1 80 0,1 1 16 15,1-1-1344 1,2 2-272-16,2-2-48 0,1 1-16 0,2-1-352 0,2 2-80 16,0-1-16-16,1 1 0 0,1 0-272 0,0 0 0 0,0 2-176 0,-1 0 176 15,-1 1-1632-15,-3-1-224 0,-4 2-32 0,0 1-9216 16,-2 1-1840-16</inkml:trace>
  <inkml:trace contextRef="#ctx0" brushRef="#br0" timeOffset="52566.31">7999 5810 23039 0,'-11'4'1024'0,"11"-4"192"0,-7 1-960 0,2 0-256 16,-1 1 0-16,6-2 0 0,0 0 3712 0,0 0 688 16,0 0 144-16,0 0 16 0,0 0-2640 0,8 4-544 15,1 0-96-15,3-2-32 0,3 0-512 0,4-1-96 16,2-2-32-16,1-1 0 0,0-1-352 0,2-2-64 16,1 1 0-16,3 0-16 0,1 1-352 0,0 0-64 15,1-2-16-15,0 2 0 16,-1-3-2944-16,-1-1-576 0</inkml:trace>
  <inkml:trace contextRef="#ctx0" brushRef="#br0" timeOffset="53225.52">9386 5271 25791 0,'0'0'2304'0,"0"0"-1856"16,0 0-448-16,0 0 0 0,0 0 1296 0,0 0 176 15,0 0 16-15,0 0 16 0,0 0 0 0,10-1 0 16,-1 0 0-16,4 0 0 0,2 0-704 0,2 1-144 16,0 0-16-16,3 1-16 0,3-1-288 0,2 1-48 15,-1 0-16-15,4 0 0 0,3-1-128 0,0 0-16 16,0-1-128-16,-2-1 192 0,2 0-192 0,-4-2 144 0,-1 2-144 0,-3-1 128 15,-3-1-128-15,-4-1-224 16,0 0 48-16,-4-1 16 16,-3 2-224-16,-3-2-32 0,-1 1-16 0,-4-1 0 15,-2 1-80-15,-3-1 0 0,-2 1-16 0,-2 1 0 16,-2 2 32-16,-1 1 16 0,-3 2 0 0,-3 1 0 0,-1 1 480 0,-2 0 0 16,-2 2 0-16,0 2 0 0,1 1 240 0,0 1-16 0,0 0 0 0,4 4 0 15,1 0 16-15,3 2 0 0,2-1 0 16,2 4 0-16,3 1-32 0,1 3 0 0,2 2 0 0,3 0 0 15,1 4-48-15,2-1-16 0,2 1 0 0,-1-1 0 16,2 0-16-16,0 0 0 0,1-1 0 0,-1 1 0 0,1-2 0 0,0-2-128 16,-1-1 192-16,0-1-64 0,-3-2 0 0,-1-3-128 15,0-1 192-15,1-3-64 0,-6-2 0 0,1-2 0 16,0-1 0-16,-2-3 0 0,-3 0 128 0,-1-3 0 16,0-2 16-16,-3 0 0 0,-2-2 48 0,0 0 0 15,0-2 0-15,0-1 0 0,-1 1-320 0,-1-1 128 16,2 1-128-16,1-1 0 15,0 1-272-15,3 0-176 0,2 3-16 0,2 0-16 16,1 0-2608-16,4 2-528 0</inkml:trace>
  <inkml:trace contextRef="#ctx0" brushRef="#br0" timeOffset="53533.02">9943 5815 33167 0,'0'0'2944'0,"3"-5"-2352"16,0-1-464-16,2 0-128 0,0 1 576 0,2-1 112 16,-1 1 16-16,2 1 0 0,1 2-16 0,1 2 0 0,0 1 0 0,1 1 0 15,0 2-512-15,0 1-176 0,-3 2 0 0,2 2 144 16,-1 2-144-16,-1 1 0 0,-3 2 0 0,-1 1 0 16,-4 2-288-16,-1 1 64 0,-3 0 16 0,-1 1 0 15,-3 0 208-15,-1-2-176 0,-2 1 176 0,0-1-160 16,0 1 448-16,0-1 96 0,1-2 0 0,2-2 16 0,0-1 384 0,1-2 80 15,2-2 16-15,1 0 0 0,3-2 0 0,1-6 0 16,0 0 0-16,3 5 0 0,2-2-336 0,4 0-64 16,2-1-16-16,3-1 0 0,3 1-272 0,1-2-48 15,4 0-16-15,1 0 0 0,3-3-128 0,0 1 0 16,2-1 0-16,-4 1 0 16,0-3-1552-16,0 1-192 0,-1-1-48 0,-1 1-11008 15,-2-1-2224-15</inkml:trace>
  <inkml:trace contextRef="#ctx0" brushRef="#br0" timeOffset="54011.9">11189 5487 35071 0,'0'0'1552'0,"0"0"320"0,0 0-1488 0,3-5-384 15,3 0 0-15,0 1 0 0,0 0 576 0,1 1 32 16,1 0 16-16,3-1 0 0,4 1-32 0,1-1 0 16,-2-1 0-16,4 1 0 0,1-2-320 0,2 2-64 15,1 1-16-15,0-1 0 0,0 2-432 0,0 1-80 0,0 0-32 0,-3 1 0 32,0 1-3072-32,-3 0-608 0</inkml:trace>
  <inkml:trace contextRef="#ctx0" brushRef="#br0" timeOffset="54168.96">11275 5624 18431 0,'-16'3'816'0,"10"-2"160"16,-2 0-784-16,0-1-192 0,3 0 0 16,5 0 0-16,0 0 4192 0,0 0 800 0,0 0 144 0,0 0 48 0,0 0-3392 0,5 3-656 15,4-1-144-15,3-1-32 0,4 2-480 0,2-2-96 16,6-2-32-16,0-1 0 16,3-1-224-16,4 0-128 0,3-2 128 0,2 1-128 15,3 0-1952-15,-1-3-464 0,-2-1-80 0</inkml:trace>
  <inkml:trace contextRef="#ctx0" brushRef="#br0" timeOffset="54751.18">14234 4995 32479 0,'0'0'1440'0,"-5"-2"288"15,1 1-1376-15,0 2-352 0,0 0 0 0,-1 2 0 0,-1 3 512 0,-1 3 16 16,-1 3 16-16,0 1 0 0,1 2-64 0,-4 4-16 16,1 1 0-16,-4 6 0 0,1 1-112 0,1-2-32 15,-1-1 0-15,1 1 0 0,1 3-160 0,0-4-32 16,1-2-128-16,1-1 192 0,0-2-48 0,4-5-16 16,0-1 0-16,1-2 0 0,0-2 192 0,0-1 48 15,2-1 0-15,1-2 0 0,1-5 160 0,0 0 48 16,0 0 0-16,6-7 0 0,-1-3-192 0,1-4-16 0,0-4-16 0,4-2 0 15,0-6-224-15,1-1-128 16,1-3 128-16,0 0-128 0,0 0 0 0,0 0 0 16,-2-1 0-16,1 5-128 0,-3 1 128 0,0 5 0 0,-2 2 0 0,0 5-128 15,-2 3 128-15,1 2 192 16,-5 8-32-16,0 0-16 0,0 0-144 0,4 8 128 16,-1 3-128-16,1 3 128 0,-1 3-128 0,0 2 160 0,-1 3-160 15,1 2 160-15,-1 1-160 0,1 0 0 0,0 2 0 0,1-1 128 16,0 0-128-16,0 1 0 0,1-1 0 0,-1-1 0 15,0 1 0-15,0-2 0 16,0-2 0-16,1-1 128 0,-1-2-128 0,1-3-192 0,-1-2 32 0,0-3 16 16,0-3-752-16,-1-2-160 15,-3-6-32-15,0 0-11120 0,2-6-2224 0</inkml:trace>
  <inkml:trace contextRef="#ctx0" brushRef="#br0" timeOffset="54972.7">13953 5085 35007 0,'-10'-16'1552'0,"6"9"320"0,2 0-1488 0,1 0-384 0,2 0 0 0,2 2 0 0,2-1 864 0,2 0 96 15,3-1 32-15,4 1 0 0,4-1-272 0,4 1-48 16,3 2-16-16,3 1 0 0,0-2-224 0,3 2-48 16,2 0-16-16,0 1 0 0,0-1-368 0,0 2 144 15,0 0-144-15,-2 1 0 16,-2 0-272-16,-3 1-176 0,-1 1-16 0,-3 2-16 15,-3 0-2528-15,-4 2-496 0,-4 0-96 0</inkml:trace>
  <inkml:trace contextRef="#ctx0" brushRef="#br0" timeOffset="55191.39">13803 5689 38303 0,'0'0'1696'0,"0"0"352"0,-5 4-1648 0,5-4-400 16,0 0 0-16,0 0 0 0,6 6 336 0,3 0-16 16,2-1 0-16,3 0 0 0,5-3 320 0,1-2 48 15,4-2 16-15,2-1 0 0,3 0-304 0,1 0-48 16,2-2-16-16,2 0 0 16,0 0-336-16,1 1 0 0,-4 0 0 0,2 1 128 15,0 1-768-15,-2 2-128 0,-3 0-48 0,-4 1 0 16,-3 3-2768-16,-2 0-576 0</inkml:trace>
  <inkml:trace contextRef="#ctx0" brushRef="#br0" timeOffset="55536.79">14047 5991 29487 0,'0'0'1296'0,"-3"-4"288"0,-2-1-1264 0,2-1-320 16,1 0 0-16,-1-1 0 0,2 1 1600 0,2-1 256 15,2 0 48-15,1 2 16 0,2-1-848 0,1 2-176 16,3 1-16-16,1 0-16 0,2 1-544 0,1 2-128 0,-1 1 0 0,0 3-16 16,-1 0-176-16,-1 3 0 15,-1 1 0-15,-1 2 128 0,-4 1-128 0,0 1 0 16,-2 3 0-16,-3 1 0 0,-2 0 0 0,-3 1 0 16,-2 1 0-16,-3 1 0 0,-1 0 0 0,-5 2 0 0,1 2 0 0,-2-1 0 15,2-1 0-15,0-1 0 0,0-1 0 0,2-2 0 0,1-1 192 16,3-2 96-16,2-2 32 0,-1-1 0 0,3-3 448 0,3 0 112 15,2-8 16-15,2 6 0 0,4 0-320 0,2-2-48 16,0-1-16-16,2 0 0 0,4-2-256 0,0-2-48 16,3-3-16-16,2 1 0 0,3 1-192 0,1-2 144 15,4 1-144-15,-1 0 128 0,2-2-128 0,0 1 0 16,2 0 0-16,-2-2 0 16,0 1-784-16,-1-2-240 0,0 2-64 0,-2-2-12288 15,0-1-2448-15</inkml:trace>
  <inkml:trace contextRef="#ctx0" brushRef="#br0" timeOffset="56169.09">15721 5224 6447 0,'4'-4'576'0,"0"-3"-576"16,-2-2 0-16,1-1 0 0,2 1 2096 0,-4 2 304 15,-3-2 64-15,-2 0 16 0,2 0-64 0,-1 2-16 16,-1-1 0-16,0 1 0 0,-1 2-80 0,-2 0-16 16,-1 1 0-16,-2 2 0 0,-1 1-816 0,-3 1-160 15,-2 2-48-15,-2 2 0 0,-2 3-448 0,-1 3-112 16,-1 2-16-16,0 2 0 0,-6 6-320 0,2 1-80 16,3-1-16-16,3 2 0 0,4 0-288 0,4-5 160 15,2 2-160-15,3 0 128 0,1-2-128 0,5 1 0 16,1 0 144-16,0-2-144 0,2-2 160 0,3 2-32 0,3-4-128 0,3-3 192 15,2-4-192-15,3-2 176 0,2-3-176 16,3-3 160-16,1-5-32 0,1-1-128 0,3-4 192 0,0-2-64 16,0-5 0-16,1-5 0 15,-2-5 0-15,-1-2 0 0,-1-3 0 0,-1-1 0 16,0-2 0-16,-2 0 0 0,-2-2-128 0,-3 3 128 0,-3 1-128 16,-1 3 128-16,-2 3-128 0,-2 4 160 0,-3 2-160 15,-2 5 160-15,-2 3 224 0,-1 3 64 16,-1 3 0-16,0 4 0 0,-1 1-64 0,-1 3 0 0,4 2 0 0,-6 4 0 15,-1 4-240-15,0 4-144 0,0 2 160 0,-1 5-160 0,0 3 0 0,2 3 0 16,-1 3 0-16,1 2 0 0,0 0 0 0,1 3 0 16,0 2 0-16,1-1 0 0,-1 0-128 0,2-1 128 15,1 0 0-15,1-2 0 0,1-4-432 0,2-2 32 16,0-2 0-16,3-1 0 16,0-1-432-16,2-2-64 0,1-4-32 0,2-1 0 15,1-4-1968-15,1-4-400 0,2-3-80 0</inkml:trace>
  <inkml:trace contextRef="#ctx0" brushRef="#br0" timeOffset="56438.46">15336 5684 36447 0,'0'0'1616'0,"-5"2"336"0,0 0-1568 0,5-2-384 0,-3 6 0 0,3-6 0 16,0 0 832-16,3 5 96 0,4 0 16 0,3-1 0 16,2 0-272-16,4 0-48 0,5-2-16 0,4 0 0 15,4-1-224-15,3-1-32 0,4-1-16 0,3 0 0 16,0-2-80-16,1 0-32 0,-2-2 0 0,-1 1 0 0,-3-1-224 0,-1 1 144 16,-1-2-144-16,-3 3 128 0,-1 1-320 0,-4 1-80 15,-4 0-16-15,-1 2 0 16,-4 1-2768-16,-4 1-544 0,-3 2-112 0</inkml:trace>
  <inkml:trace contextRef="#ctx0" brushRef="#br0" timeOffset="56738.65">15545 6063 27647 0,'0'0'2448'0,"0"0"-1952"15,-2-5-496-15,2-1 0 0,2 1 1440 0,1 0 192 16,2 1 32-16,1 1 16 0,3-1-336 0,2 2-80 15,2 1-16-15,1 1 0 0,-1 0-528 0,-1 1-96 0,1 2-32 0,-2 1 0 16,0 0-416-16,-2 3-176 16,-4-1 128-16,0 3-128 0,-3 2 144 0,-2 1-144 15,-3 1 160-15,-2 3-160 0,-2-2 0 0,-2 2 0 16,-2-1 0-16,-1 1 0 0,0 1 304 0,-1-1-48 16,2 0 0-16,2-2 0 0,1-1 80 0,1-1 16 0,2-2 0 0,3-1 0 15,2-1 48-15,2 0 16 0,2-3 0 0,4-1 0 0,2 0-160 0,3-2-48 16,3-1 0-16,3-2 0 0,2-1-208 0,-1-2 0 15,2 0 0-15,1-1 0 16,0-2-352-16,1-1-112 16,-1 1-32-16,0-1 0 0,2-1-1696 0,-3 0-352 0,1-2-64 15</inkml:trace>
  <inkml:trace contextRef="#ctx0" brushRef="#br0" timeOffset="57094.97">16335 4865 31215 0,'-2'-15'1376'0,"1"9"288"0,1 0-1328 0,0-1-336 16,0 2 0-16,0 5 0 0,0 0 1504 0,0 0 224 0,0 0 64 0,0 0 0 15,0 0-608-15,4 2-112 0,1 1-32 0,2 5 0 16,2 3-320-16,-1 3-64 0,3 3-16 0,0 5 0 16,1 1-192-16,2 5-32 0,1 4-16 0,2 4 0 15,-1 1-208-15,1 4-64 0,-2 4 0 0,-2 2 0 16,-2 4 0-16,-3 5-128 0,-3 4 192 0,-4 3-64 16,-4 1 48-16,-2 2 0 0,-5-2 0 0,-3-1 0 0,-4 1-176 0,0-2 160 15,-2-3-160-15,-2-3 160 16,-1-1-352-16,-2-4-80 0,-1-4-16 0,-2-1 0 15,0-3-416-15,-3-3-96 16,-2-4-16-16,-3-1 0 0,-4-3-1808 0,-1-2-352 16,-3-4-80-16,-1-1-12960 0</inkml:trace>
  <inkml:trace contextRef="#ctx0" brushRef="#br0" timeOffset="57455.53">15306 4937 31151 0,'-6'-12'1376'0,"4"6"288"0,-2 1-1328 0,1-1-336 16,-1 1 0-16,-1 1 0 0,0 2 1280 0,-2 2 192 0,0 2 48 0,-2 4 0 15,-1 2-560-15,-1 6-128 0,-4 6 0 0,1 6-16 16,-2 6-448-16,-1 5-96 16,1 4-16-16,-1 5 0 0,-1 6-48 0,2 5-16 0,-1 5 0 0,3 4 0 15,1 3 0-15,2 2-16 0,2-1 0 0,3 1 0 16,2 0-176-16,3-3 0 0,2-2 144 0,4-2-144 16,1-5 128-16,3-3-128 0,1-2 160 0,2-5-160 15,2-5 0-15,4-3 0 0,0-1 0 0,1-4 0 16,2-4-336-16,2-3-176 0,3-6-16 15,0-4-11680-15,3-5-2320 0</inkml:trace>
  <inkml:trace contextRef="#ctx0" brushRef="#br0" timeOffset="58164.24">16790 4452 26543 0,'0'0'1168'0,"-2"-7"256"0,0-1-1136 0,1 3-288 16,-1-1 0-16,-1 1 0 0,1 1 1184 0,0-1 176 16,2 5 48-16,0 0 0 0,0 0-400 0,0 0-80 0,0 0-16 0,-4 5 0 15,-3 2-432-15,0 3-96 0,1 4 0 0,2-1-16 16,1 1-128-16,2 2-32 15,-1 1 0-15,1 0 0 0,1 2-208 0,1 0 128 16,1-2-128-16,2 4 0 0,2-1 208 0,-1-3-48 16,0-3-16-16,0-1 0 0,2-1 112 0,3-2 32 15,0-3 0-15,1-2 0 0,1-1-96 0,1-4 0 0,0-3-16 0,2-1 0 16,-1-4-32-16,1-2 0 0,2-2 0 0,-1-2 0 16,0-4-16-16,-2 0 0 0,-2-3 0 0,0 0 0 15,-1 1-128-15,-1 1 192 0,-3 3-192 0,-2 2 192 0,-2 1-64 0,0 4 0 16,-3 0 0-16,-1 2 0 0,-1 2 320 0,2 5 48 15,0 0 16-15,0 0 0 0,-5 3-288 0,-1 4-48 16,1 1-16-16,-1 4 0 0,2 3-160 0,-3 1 0 16,2 4 144-16,1 2-144 0,0 1 0 0,2 1 0 15,1 1 0-15,0 0 0 0,1 1 0 0,0 0 0 16,2 0 0-16,-1-1-128 0,0-2 128 0,1-1-160 16,2-1 160-16,-2-1-160 15,0-2-656-15,0-2-128 0,2-2-16 0,0-1-17280 0</inkml:trace>
  <inkml:trace contextRef="#ctx0" brushRef="#br0" timeOffset="58845.28">17961 5244 32255 0,'0'0'2864'0,"0"0"-2288"0,0 0-576 0,-3-2 0 0,-2-2 928 0,1 1 80 16,4 3 16-16,0 0 0 0,3-3-208 0,3-1-48 15,3 1 0-15,2 0 0 0,6-2-384 0,3 2-96 16,3 0-16-16,1 1 0 0,1-1-272 0,2 2 160 15,0 1-160-15,-3 1 128 0,2-1-272 0,-3 3-64 0,-4 0-16 0,0 1 0 32,-1 2-2784-32,-7-1-544 0</inkml:trace>
  <inkml:trace contextRef="#ctx0" brushRef="#br0" timeOffset="59020.19">17934 5479 34095 0,'0'0'3024'0,"0"0"-2416"0,0 0-480 0,0 0-128 31,0 0 448-31,0 0 80 0,8 0 16 0,1-1 0 0,2-1 112 0,3 0 32 0,0-1 0 0,3 1 0 0,2 0-208 0,1 1-32 31,4 0-16-31,1-2 0 0,2-2-432 0,2 1 0 0,1-1 128 0,2 0-128 32,3 0-2176-32,-1 1-448 0,1 0-112 0</inkml:trace>
  <inkml:trace contextRef="#ctx0" brushRef="#br0" timeOffset="59650.78">20693 5056 11967 0,'0'0'528'0,"0"0"112"0,-4-4-512 0,4 4-128 16,0 0 0-16,0 0 0 0,-7 3 4544 0,3 1 896 16,-3 3 160-16,-1 1 32 0,0 6-3840 0,-4 0-768 0,-2 2-144 0,1 2-48 15,-2 2-416-15,-1 0-96 16,0-1 0-16,-5 8-16 0,0-2-128 0,1 0-32 15,0-2 0-15,2-2 0 0,0-1-144 0,3-2 128 0,2-2-128 0,2-3 128 16,1-4 80-16,3-2 16 0,2-2 0 0,1-1 0 16,4-4 352-16,0 0 64 0,-1-5 0 0,2-1 16 15,4-3-272-15,2-7-64 0,2-2-16 0,1 0 0 16,4-3-304-16,3-3 0 0,2-5 128 0,0 0-128 16,0-3 0-16,1 0 0 0,0 0-208 0,-2 1 80 15,-1 3 128-15,-3 3 0 0,-1 5 0 0,2-1 0 0,-4 4 0 16,-3 6 0-16,0 2 0 0,-2 6 176 0,-6 3-48 0,6 6-128 15,0 3 192-15,-1 4-64 0,0 0-128 0,-1 3 160 16,0 3-160-16,1 1 160 0,-1 1-160 0,1 1 0 16,0 1 0-16,2 0 128 0,-2 1-128 0,1 1 0 15,-2 0 0-15,1-2 0 0,-1 0 0 0,0-1 0 16,0-1 0-16,-1-2-176 16,0 0-432-16,-1-2-96 0,1-3 0 0,-1-2-16 15,0-1-1888-15,-1-3-368 0,-1-8-80 0</inkml:trace>
  <inkml:trace contextRef="#ctx0" brushRef="#br0" timeOffset="59856.39">20392 5115 32255 0,'-6'-7'2864'0,"2"0"-2288"16,0-1-576-16,2 0 0 0,2 1 1008 0,2-1 80 15,3 0 32-15,2 3 0 0,0-1-720 0,5 2-144 0,5-1-16 0,4 2-16 16,3 1-224-16,3 1 0 0,3 1 0 15,2 1 0-15,2 0-256 0,0 0-80 0,-1 0-32 0,0 0 0 16,-1 0-2032-16,0 1-416 0,-1 0-64 0</inkml:trace>
  <inkml:trace contextRef="#ctx0" brushRef="#br0" timeOffset="60266.07">21228 5038 24639 0,'0'0'1088'0,"-5"-3"240"0,0-1-1072 0,-2 1-256 16,-2 0 0-16,-2 1 0 0,-1-1 1536 0,-2 3 256 15,-1 2 64-15,-2 0 0 16,0 2-576-16,-2 2-128 0,-1 1 0 0,-1 3-16 0,0 2-416 0,0 2-80 16,2 0 0-16,0 1-16 0,1 3-128 0,2-1-32 15,1 2 0-15,2 0 0 0,2 0-144 0,2-1-48 16,3 1 0-16,3 0 0 0,0-2-48 0,4 0-16 16,3-2 0-16,1-1 0 0,2 0-16 0,2-3-16 15,4-1 0-15,0-4 0 0,2-1-176 0,4-3 160 16,2-3-160-16,2-3 160 0,0-2-160 0,1-4 0 0,1-4 0 0,-1-3 0 15,0-3 0-15,-2-2 0 0,-1-5 0 0,-1-2 0 16,-2-2-176-16,0-1 176 0,-1-1-128 0,-2-1 128 16,-1-2 0-16,-2 2 0 0,-3 2 0 0,-1 2 0 0,-4 2 0 15,-2 2 0-15,1 6 0 0,-2 3 0 0,-1 3 272 16,-1 4-16-16,-2 1 0 0,0 2 0 0,0 3 16 0,3 4 0 16,-6-1 0-16,6 1 0 0,-6 4-272 0,0 4 128 15,2 2-128-15,-1 3 0 0,1 3 0 0,0 0 0 16,-1 4 0-16,1 2 0 0,-1 1 0 0,2 2 0 15,0 1 0-15,0-1 0 0,0 0 0 0,1-1 0 16,1-1 0-16,1-1 0 0,0 0-192 0,1-1 16 16,1-2 0-16,1-1 0 15,0-2-464 1,0 0-112-16,2-3-16 0,-1-2 0 0,1-4-1984 0,1-1-384 0,-1-2-96 0</inkml:trace>
  <inkml:trace contextRef="#ctx0" brushRef="#br0" timeOffset="60646.55">21483 4521 32255 0,'-6'-5'2864'0,"1"0"-2288"0,-1 0-576 0,1 0 0 16,-1 2 400-16,1 2-16 0,-1 0-16 0,6 1 0 16,-5 3 368-16,1 1 80 0,-1 2 16 0,3 3 0 15,0 2-656-15,1 1-176 0,0 1 0 0,2 2 0 16,0 1 0-16,1-1 128 0,1 0-128 0,2-1 0 15,0-1 0-15,2 0 144 16,2-1-144-16,-2-1 0 0,2-3 192 0,1-2-192 0,-1-3 192 0,1-1-192 0,0-2 240 0,-1-2-64 16,1-4-16-16,0-1 0 0,0-3 32 0,1-2 0 15,0-3 0-15,0-2 0 0,-1-3-64 0,-1-1-128 32,0-1 192-32,-2 2-64 0,0 3-128 0,-3 1 0 0,0 2 144 0,-1 2-144 0,-1 3 336 0,-1 1 0 15,-1 3 0-15,0 5 0 0,0 0 96 16,0 0 16-16,0 0 0 0,-4 4 0 0,-2 3-256 0,1 3-64 0,-2 3 0 31,2 3 0-31,-2 3-128 0,2 2 0 0,0 2 0 0,1 0 128 16,-1 0-128-16,4 2 0 15,-2-1 0-15,2 0 0 0,0 1 0 0,1 1-144 16,0-2 144-16,1-1-160 16,0-1-640-16,2-1-128 0,0-3-32 0,1-1-10944 15,1-2-2208-15</inkml:trace>
  <inkml:trace contextRef="#ctx0" brushRef="#br0" timeOffset="61045.93">20272 5700 20271 0,'-11'-1'896'0,"6"2"192"0,-3-1-880 0,1 0-208 15,7 0 0-15,0 0 0 0,0 0 3472 0,0 0 656 16,3 5 128-16,5-2 32 0,3 0-3008 0,4-1-608 0,5 1-112 0,7-1-32 16,4-1-48-16,9 0-16 15,7 1 0-15,7-1 0 0,6-1-112 0,2-1-32 16,1-1 0-16,6 0 0 0,6 1-144 0,2 0-48 15,1-2 0-15,0 0 0 0,-2 0-128 0,1 2 0 16,1 2 144-16,-4 0-144 0,-6-1 0 0,-6 0 128 0,-8-1-128 0,-7 0 0 16,-6 1 128-16,-7 0-128 0,-7 0 128 15,-3 0-128-15,-7-1 192 0,-4 1-16 16,-3 0-16-16,-3 0 0 0,-7 0-32 0,0 0-128 0,0 0 192 0,0 0-64 31,0 0-688-31,-9 2-144 0,-1 1-16 0,-3 2-16 16,-1 0-2512-16,-2 2-496 0</inkml:trace>
  <inkml:trace contextRef="#ctx0" brushRef="#br0" timeOffset="61625.09">20594 6268 23039 0,'0'0'2048'0,"2"-8"-1648"0,-1-1-400 0,3 1 0 15,0-2 1552-15,2 0 240 0,0-1 32 0,2 1 16 16,0 1-128-16,2 2-32 0,1 0 0 0,1 0 0 15,1 2-784-15,0 0-176 0,1 3-16 0,1 0-16 16,-1 1-368-16,-1 2-64 0,-1 1 0 0,0 2-16 16,-2 3-240-16,0 1 144 0,-1 2-144 0,-2 1 128 0,-4 1-128 0,-1 2 192 15,-1 1-192-15,-2 3 192 0,-2 1-192 0,-2-1 128 16,0 1-128-16,-1 0 128 0,0 1-128 0,-1-2 0 16,2 0 0-16,0-2 0 0,1-1 0 0,1-2 128 15,-1-2-128-15,2-1 0 0,1-1 0 0,1-2 0 16,0 1 0-16,0-8 0 0,0 0 0 0,3 6 0 15,-3-6 128-15,4 4-128 16,0 0 0-16,0 1 0 0,2-1 0 0,0 2 0 0,2-2 0 0,-1 2 0 16,2-1 0-16,-1 1 0 0,2 1 0 0,1 1 0 15,0 1 0-15,0-2 0 0,0 0 240 0,-3-1-48 16,-1-1 0-16,-2 2 0 0,-1-1 112 0,0 1 16 0,-2-1 0 0,-1 0 0 16,-1-1 144-16,-3 2 48 15,-4-1 0-15,-1-1 0 0,-1 1 64 0,-4 0 32 16,-2 0 0-16,-1-1 0 0,-2 0-192 0,-1-1-32 0,-1-1-16 0,1 1 0 15,-2-1-208-15,1 0-32 0,0-1-128 0,3 1 192 16,0-2-192-16,2 0 0 16,0-1 0-16,3 0 0 15,2 0-448 1,3 0-64-16,1 0-32 0,6 0 0 0,0 0-2016 0,2-5-384 0,4 0-96 0</inkml:trace>
  <inkml:trace contextRef="#ctx0" brushRef="#br0" timeOffset="62147.17">21163 6265 30399 0,'-5'-17'2704'0,"7"9"-2160"0,1-3-544 0,1 0 0 0,1 1 704 0,0 1 16 15,2-1 16-15,0 1 0 0,1 0 416 0,1 1 96 16,1 2 16-16,1 1 0 0,1 1-560 0,1 1-96 15,1 2-32-15,1 1 0 0,0 1-256 0,1 1-64 16,-1 1-16-16,0 3 0 0,0 1-80 0,-2 3-16 16,-2 0 0-16,-1 1 0 0,-3 0-144 0,-1 1 192 0,-3 3-192 0,-4 0 192 15,-1 1-192-15,-4 3 192 0,-1 1-192 16,-3 1 192-16,-1-1-192 0,0-1 0 0,0 1-192 16,0-1 192-16,0-1-224 0,1-3 80 0,-1-2 16 0,1 0 0 15,1-1 128-15,2-1 0 0,-1-1 0 0,0-1 0 16,2-1 0-16,0 0 0 0,1-3 0 0,0-1 0 15,5-4 0-15,-3 5 0 16,3-5 0-16,0 0 0 0,0 0 0 0,0 0-128 0,0 0 128 0,5 3-128 0,2-1 128 0,1-1 0 16,0-1-144-16,3 0 144 0,2-2 0 0,0-1 0 31,2 0 0-31,3-1 0 0,2 0 0 0,2 0 0 16,2-1 0-16,2 1 0 0,3-1 0 0,0 1 0 15,2-2 0-15,0 1 0 0,-2 1 0 0,0-1 160 16,0 1 16-16,-2 0 0 0,0 1 96 0,-3 1 32 15,-3 0 0-15,-3 0 0 0,-3-1-16 0,-2 1 0 0,-2 1 0 16,-2 0 0-16,-2 0 64 0,-7 1 16 0,0 0 0 16,0 0 0-16,0 0-112 0,0 0-32 15,0 0 0-15,0 0 0 0,0 0-224 0,0 0 0 16,0 0 0-16,0 0 0 16,-6 2-320-16,2 0-128 0,-2 0 0 0,6-2-16 15,0 0-2512-15,-4 4-496 0</inkml:trace>
  <inkml:trace contextRef="#ctx0" brushRef="#br0" timeOffset="65700.08">3597 7841 23039 0,'1'-11'1024'0,"-1"11"192"0,1-6-960 0,-1 6-256 0,2-4 0 0,-2 4 0 15,1-4 480-15,-1 4 48 0,0 0 16 0,0 0 0 16,0 0 48-16,-6 7 16 0,-3 4 0 0,-1 4 0 15,-1 2-160-15,-1 4-16 0,-2 3-16 0,0 3 0 16,-1 0-176-16,0 2-48 0,-3 0 0 0,0 2 0 16,1-1-192-16,-1 0 0 0,2-2 0 0,0-1 0 0,2-2 0 0,2-3 0 15,1-1 128-15,1-4-128 0,1-1 176 0,3-4-16 16,0-3 0-16,2-3 0 0,0-1 448 0,4-5 96 16,0 0 0-16,0 0 16 0,0 0-96 0,4-10-32 15,0-2 0-15,3-3 0 0,0-1-256 0,3-4-48 16,2-3-16-16,0-4 0 0,3-3-144 0,0-3-128 15,1-2 144-15,0-1-144 0,1 1 128 0,-2 1-128 0,-1 2 0 0,2 4 144 16,-2 2-144-16,1 5 0 16,-5 4 0-16,1 4 0 0,-1 3 160 0,-1 3 0 15,0 3 0-15,0 2 0 0,0 4-160 0,-1 2 0 16,1 3 0-16,0 3 0 0,0 2 0 0,0 2 0 0,1 3 0 0,0 0 0 16,0 2 0-16,0 1 0 0,-1 2 0 0,1 0 0 15,0 0 0-15,0 1 0 0,-2 0 0 0,1 0 0 16,-1-1 0-16,0 0 0 0,-2 0 0 0,1-1 0 15,-2-2 0-15,0-2 0 0,-2-3 0 0,-1 0 0 0,-2-2 0 0,-2-1 192 16,-2-2-192-16,-3-2 192 0,-2 0-16 0,-2-1 0 16,-2 0 0-16,-4-1 0 15,-1 1-176-15,-3-1 192 0,-3 1-192 0,-2-1 192 16,1 1-192-16,-1-1 128 0,-1 1-128 0,1-1 128 16,-2 2-128-16,2-1 0 0,0-2 0 0,0 0 128 0,3 1-128 0,2-2 0 15,4-1 0-15,2-1 0 0,3 0 0 0,2 1-320 16,4-2 48-16,6 0 16 15,0 0-1856-15,9-4-352 0,5 1-80 0</inkml:trace>
  <inkml:trace contextRef="#ctx0" brushRef="#br0" timeOffset="66067.37">4413 7985 29487 0,'0'0'1296'0,"-3"-4"288"0,3 4-1264 0,-5-4-320 0,-1 2 0 0,-1 1 0 15,-2 1 624-15,-2 2 64 0,-2 3 16 0,-5 0 0 0,-2 2 0 0,-4 1 16 16,1 3 0-16,-1 3 0 0,0 0-80 0,1 1-32 16,2 4 0-16,2 0 0 15,2-1-608-15,2 1-256 0,3 0 0 0,3-2 16 0,4 0 240 0,3-2 0 16,3 0 0-16,2-2 0 0,4 0 0 0,2-1 0 16,3-1 0-16,3-1 0 15,4 0 176-15,4-2-176 0,3-2 160 0,3-2-160 0,2-3 192 0,1-2-64 16,-1-3-128-16,2 0 192 0,0-2 32 0,2-1 0 15,-1-2 0-15,-1-2 0 0,-1-1 64 0,-2-3 16 16,-1 0 0-16,-3-1 0 0,-1-1 16 0,-8-1 0 16,-1 1 0-16,-5 0 0 0,-4 1 0 0,-3 2 16 15,-4 0 0-15,-4 2 0 0,-3 0 48 0,-6 2 16 16,-2 1 0-16,-4 2 0 0,-3 1-400 0,-2 2 0 16,-1 2 0-16,-3 2 0 15,0 2-624-15,-1 2 0 0,2 2 0 0,0 0 0 31,1 1-448-31,2 1-80 0,1-2-32 0,3 2 0 16,2 0-1712-16,4-2-352 0</inkml:trace>
  <inkml:trace contextRef="#ctx0" brushRef="#br0" timeOffset="66366.49">4557 7706 29887 0,'-9'-14'1328'0,"6"9"272"0,0-2-1280 0,-2 1-320 16,1 0 0-16,-1 1 0 0,1 0 1344 0,1 2 224 16,3 3 32-16,0 0 16 0,0 0-720 0,-5 3-128 15,0 4-48-15,0 3 0 0,1 1-336 0,0 3-80 16,-1 4-16-16,2 4 0 0,1 3-64 0,0 5-16 16,-2 3 0-16,1 4 0 0,-1 4-80 0,-2 4 0 15,1 3-128-15,-1 2 192 0,1-1-192 0,-1 2 144 16,1 2-144-16,-1-4 128 0,2-2-128 0,-1 0 0 15,1-3 144-15,-1-1-144 0,1-3 0 0,0-2 144 16,0-2-144-16,2-4 0 0,0-2 128 0,1-4-128 16,0-2 0-16,1-2 0 15,0-2-272-15,2-1-176 0,1-5-16 0,2-2-16 16,-1-2-2880-16,3-3-576 0</inkml:trace>
  <inkml:trace contextRef="#ctx0" brushRef="#br0" timeOffset="66572">4761 8462 22111 0,'0'0'1968'0,"0"0"-1584"0,-5-3-384 0,5 3 0 16,0 0 3040-16,0 0 528 0,-3 4 96 0,0 3 32 15,-1 1-2160-15,2 2-416 0,0 1-96 0,1 2 0 0,1 3-256 16,0 2-64-16,0 0 0 0,-1 1 0 16,0 2-464-16,-1 0-112 0,2 0 0 0,0 0-128 0,2 0 0 15,-2 1 0-15,0 0 0 0,1-1 0 16,0-1-2096-16,0-3-368 15,0-1-80-15</inkml:trace>
  <inkml:trace contextRef="#ctx0" brushRef="#br0" timeOffset="66933.25">5601 8021 32255 0,'0'0'1424'0,"0"0"304"16,0 0-1392-16,0 0-336 0,0 0 0 0,7-1 0 0,-2-1 1008 0,3 1 128 16,-1 1 16-16,3 0 16 0,2 0-48 0,3 0-16 15,0 0 0-15,2 0 0 0,-1 0-496 0,3 0-96 16,1 0-32-16,-1 0 0 0,1 0-320 0,1 0-160 16,0 1 160-16,0 0-160 15,0-1-304-15,-1 1-144 0,-3 0-48 0,0 0 0 16,-2 2-3152-16,-2 0-640 0</inkml:trace>
  <inkml:trace contextRef="#ctx0" brushRef="#br0" timeOffset="67107.56">5656 8278 30399 0,'-11'0'1344'0,"11"0"288"0,-4 0-1312 0,4 0-320 0,0 0 0 0,0 0 0 16,0 0 1440-16,0 0 224 0,7 3 32 0,3 0 16 15,2 0-736-15,4 1-144 0,0-1-16 0,4-1-16 16,2-2-352-16,4 0-80 15,3-2-16-15,1 1 0 0,2-1-352 0,1-2 0 0,2 0 0 0,1 0-12096 16,1-2-2352-16</inkml:trace>
  <inkml:trace contextRef="#ctx0" brushRef="#br0" timeOffset="72621.32">7399 7412 18431 0,'-19'-10'1632'0,"11"7"-1312"0,0-2-320 0,-1 2 0 16,0 1 560-16,-1 0 32 0,1-3 16 0,1 3 0 15,3 1 944-15,0 0 192 0,5 1 48 0,0 0 0 16,0 0-528-16,0 0-112 0,0 0 0 0,0 0-16 16,8 1-448-16,2-1-96 0,3 1-16 0,4 1 0 15,2 0 64-15,4-1 0 0,3-1 0 0,0 0 0 16,2-1-240-16,0-1-32 0,1-1-16 0,1 0 0 0,-1-1-160 0,-1 1-48 15,1-1 0-15,0 0 0 0,0 2-144 16,-2 0 0-16,-2 0 144 0,0 1-144 0,-3 1 0 0,-1 0 0 16,-4 1 0-16,-1 0 0 15,-3 1-1920-15,-2 1-288 0,-2 1-64 0,-4 0-12032 0</inkml:trace>
  <inkml:trace contextRef="#ctx0" brushRef="#br0" timeOffset="72841.2">7606 7445 29487 0,'0'0'640'0,"0"0"144"0,0 0 32 0,0 0 16 0,0 0-672 0,0 0-160 16,-5 3 0-16,5-3 0 0,-5 5 944 0,2 1 144 15,1 3 48-15,0 2 0 0,1 2-384 0,-1 3-80 16,2 2-16-16,0 3 0 0,-1 1-192 0,0 2-32 0,1 2-16 0,-1 0 0 16,0 0-240-16,0 2-48 15,1-2-128-15,-1 1 192 0,0-1-192 0,0 1 128 0,0-1-128 0,1-1 0 16,-2-1 128-16,1 0-128 0,0-1 0 0,1-2 144 15,0-2-144-15,0 0-272 0,0-2 64 0,0-2 16 16,1-2-1840 0,0-2-352-16,1-2-80 0</inkml:trace>
  <inkml:trace contextRef="#ctx0" brushRef="#br0" timeOffset="73235.7">7915 7853 18431 0,'0'0'1632'0,"0"0"-1312"15,-5 2-320-15,0 4 0 0,0 1 3232 0,-2 3 576 16,0 1 112-16,-1 1 32 0,-1 3-2624 0,0 0-528 16,1 3-96-16,-1-1-32 0,-1 1-384 0,1-2-80 15,1 3-16-15,1 0 0 0,-3-2-192 0,2 1 128 0,1-2-128 0,1 0 0 16,0-4 128-16,2 0-128 0,0-2 0 0,0-2 144 16,2-2-144-16,2-6 160 0,0 0-160 0,0 0 160 15,0 0-16-15,2-4 0 16,0-4 0-16,4-4 0 0,2-3-144 0,2-4 192 15,2-3-192-15,2-3 192 0,1-3-192 16,1 0 0-16,-1-1 0 0,-3 0 0 0,0 2-160 0,0 3 160 0,-1 3 0 0,-2 3-144 0,-1 4 144 0,-1 3 0 16,-2 4 128-16,1 2-128 15,-1 1 368-15,-5 4 0 0,7 0 0 0,-1 4 0 0,1 1-80 16,-2 3-16-16,0 2 0 0,0 2 0 16,0 2-80-16,0 2 0 0,0-1-16 0,0 3 0 15,1 0-176-15,-2 2 0 0,0 0 144 0,2 0-144 16,-1 1 0-16,0 1 0 0,-1 1 0 0,-1-1 128 0,0-1-128 0,-1 0 0 15,-1-2 0-15,0 0 128 16,0-1-1344-16,-1-3-256 0,0-3-48 16,-2-1-9536-16,0 0-1904 0</inkml:trace>
  <inkml:trace contextRef="#ctx0" brushRef="#br0" timeOffset="73392.94">7838 8095 19343 0,'-13'-7'848'0,"9"4"192"0,0-1-832 0,1 0-208 15,3 4 0-15,0 0 0 0,-1-5 3312 0,1 5 608 16,4-5 128-16,4 1 32 0,2 0-2736 0,2 0-560 16,4 1-96-16,1 0-32 0,4-1-448 0,1 3-80 15,0-1-128-15,3-1 176 0,0 0-368 0,0-1-80 16,0 1-16-16,0-1-15760 0</inkml:trace>
  <inkml:trace contextRef="#ctx0" brushRef="#br0" timeOffset="73773.89">8502 7433 19343 0,'-7'-16'1728'0,"5"10"-1392"15,0-1-336-15,1 1 0 0,1-1 2368 0,1 0 384 16,-1 2 96-16,0-1 16 0,0 2-1472 0,0 4-304 15,0 0-48-15,0 0-16 16,0 0-240-16,0 0-48 0,0 0-16 0,0 0 0 0,0 7-432 0,-1 4-96 16,-2 2 0-16,3 3-16 0,-4 3-48 0,1 3-128 31,-2 4 192-31,1 2-64 0,-2-1-128 0,1 3 0 16,0 1 0-16,1 0 128 0,0-1-128 0,0-1 0 15,2-3 0-15,1-1 0 0,1-3 0 0,2-3 128 16,0 0-128-16,2-2 128 0,-1-3 224 0,0-2 32 15,1-1 16-15,0-3 0 0,2-3 80 0,1-1 16 0,1-2 0 0,1-1 0 16,2-1 48-16,1-1 16 0,1-4 0 0,1 1 0 16,1 0-560-16,-1-1 0 15,1 1 0-15,2-1 0 0,-2 2 272 0,1 0 0 0,-3-1 0 0,1 2 0 32,0 0-688-32,1 0-144 0,-2 1-16 0,0 1-16 15,0 0-2320-15,-1 0-464 0</inkml:trace>
  <inkml:trace contextRef="#ctx0" brushRef="#br0" timeOffset="73992.2">9019 7651 33055 0,'-9'-9'1472'0,"6"4"288"0,-1 1-1408 0,1 0-352 16,3 4 0-16,0 0 0 0,-3-4 1216 0,3 4 160 15,0 0 32-15,0 0 16 0,-4 6-656 0,2 1-144 16,1 3-32-16,1 4 0 0,1 0-304 0,-1 2-64 15,1 2-16-15,0 2 0 0,2 0-208 0,0 0 176 16,0 2-176-16,0 3 160 0,1-2-160 0,0 0 0 16,-3 0 0-16,1 0 0 0,1 0 0 0,-1 0-224 15,0-1 32-15,0-2-11968 16,0-2-2400-16</inkml:trace>
  <inkml:trace contextRef="#ctx0" brushRef="#br0" timeOffset="74890.23">7173 8612 8287 0,'0'0'736'0,"-5"-1"-592"15,0-2-144-15,-1 0 0 0,-1 1 2288 0,1 0 416 16,1 0 96-16,-1 1 16 0,1 0-1152 0,-1-1-240 16,2 1-32-16,-1 1-16 0,5 0-288 0,0 0-48 15,-4 1-16-15,4-1 0 0,0 0-544 0,0 0-112 16,-3 5-32-16,3-5 0 0,0 0 32 0,0 0 0 16,3 5 0-16,3 1 0 0,0-2 48 0,5 0 16 15,3-2 0-15,4-1 0 0,2-1-16 0,5-1 0 0,5-1 0 16,5-3 0-16,6 1-32 0,5-1-16 0,6 1 0 0,4-2 0 15,3-1-80-15,6-2-16 0,7-1 0 0,3 1 0 16,6 0-144-16,2 1-128 0,3-1 144 0,5 1-144 16,6 0 0-16,1 2 128 0,0-2-128 0,3 2 0 15,4-1 0-15,-2 0 0 0,-5 0 128 0,0 1-128 16,-1 3 0-16,-5 0 0 0,-4-2 128 0,-4 2-128 0,-6 0 0 0,-6 1 0 16,-4 2 0-16,-7 0 0 15,-3-1 128-15,-6 1-128 0,-6-1 0 0,-6 0 0 0,-6-1 176 0,-5 0-176 16,-5 1 192-16,-4-2-192 0,-5 1 384 0,-2 0-16 15,-3 0-16-15,-2 1 0 0,-8 1 32 0,6-1 16 16,-6 1 0-16,0 0 0 0,0 0-112 16,0 0-32-16,0 0 0 0,0 0 0 0,0 0-256 15,0 0 0-15,-5 0 0 0,-1 1-144 16,1 0-1328-16,5-1-272 0,-7 3-48 0,1-2-13952 0</inkml:trace>
  <inkml:trace contextRef="#ctx0" brushRef="#br0" timeOffset="80397.17">7761 8935 11919 0,'0'0'512'0,"0"0"128"0,7-1-512 0,1-1-128 0,-1 0 0 0,1 0 0 16,0-2 1632-16,-1 1 288 0,1-1 64 0,-1-1 16 16,-1 1-528-16,0-1-128 0,-6 5 0 0,5-4-16 15,0-1-576-15,-2-1-112 16,-3 6-32-16,1-7 0 0,-2 1 0 0,-1 0 0 0,-1 2 0 0,-3 0 0 0,-1-2 32 0,0 2 16 16,-2 0 0-16,-1 4 0 0,-1 1-336 0,-1 1-80 15,-1 0-16-15,-2 1 0 0,-1 3-224 0,-1 0 128 16,1 3-128-16,-2 1 0 0,1 1 288 0,-1 2-32 15,2 1-16-15,0 3 0 0,2 2-32 0,1-1 0 16,1 1 0-16,2 1 0 0,1 0-208 16,3-1 128-16,3 1-128 0,2-1 0 0,1-2 0 0,3 1 0 15,2 0 0-15,1-2 0 0,2 1 0 0,2-3 0 16,1-2 0-16,2-1 0 0,1-2 0 0,2-1 0 16,0-3 0-16,2 1 0 0,1-2 0 0,-1-2 144 15,0-2-144-15,0-1 128 0,0-1-128 0,-2 0 0 0,-1-3 0 16,-1 0 0-16,0-3 0 0,-2-1 128 31,-2-2-128-31,-4 1 128 0,0 2 64 0,-3 0 0 0,-1-1 0 0,-5 1 0 16,-2 2-192-16,1-1 0 0,-1 2 0 0,-2 0 0 15,0 1 0-15,-1 1 128 0,-1 0-128 0,1 1 128 16,1 1-128-16,3 0 0 0,-3 1 0 0,7 0 0 16,0 0 0-16,0 0 0 0,0 0 0 0,-2 8 0 15,3 0 0-15,2 3 192 0,0 2-192 0,0 1 192 16,0 2 176-16,1 3 32 0,-1 2 16 0,0 2 0 15,0 1 112-15,-1 3 32 0,-1 0 0 0,-1 2 0 16,0 0-176-16,0 2-16 0,-1 1-16 0,0-1 0 16,-2-1-176-16,1-1-48 0,0 2 0 0,0-2 0 0,0-3-128 0,-1-2 192 15,1-2-192-15,0-1 192 0,0-1-192 0,1-2 0 16,-1-3 0-16,0-2 0 16,2-2-1312-16,0-2-352 15,0-2-64-15,0-7-14624 0</inkml:trace>
  <inkml:trace contextRef="#ctx0" brushRef="#br0" timeOffset="82604.07">8551 8881 5519 0,'3'-3'496'0,"1"-2"-496"15,0-2 0-15,-2-1 0 0,-1 0 2368 0,1-1 368 16,0-1 80-16,0 1 0 0,-1 1-816 0,0 2-160 0,0 0-48 0,-1 6 0 16,-1-6-352-16,0 0-80 15,1 6-16-15,0 0 0 0,0 0-240 0,0 0-48 0,-4-3-16 0,-2 2 0 16,-2 4-528-16,1 1-128 15,-1 4 0-15,-1 3-16 0,-1 3-240 0,-1 4-128 16,-1 3 128-16,-1 4-128 0,-1 3 304 0,-3 4-16 16,-1 4 0-16,-1 4 0 0,0 2 16 0,-1 4 0 0,1 2 0 0,-1 0 0 15,1 1-176-15,3-1-128 0,0 1 192 0,3-1-192 16,2 0 144-16,3 0-144 0,1-2 0 0,3-1 144 16,3-1-144-16,2-2 0 0,3-3 144 0,1-1-144 0,2-3 0 0,3-2 144 15,2-2-144-15,1-3 0 0,2-1 0 0,3-2 0 16,1-4 0-16,0-3 0 15,2-4-480-15,2-2-208 0,0-4-32 0,3-4-16 16,0-3-1408-16,3-4-288 0,0-5-48 0,2-4-16 0</inkml:trace>
  <inkml:trace contextRef="#ctx0" brushRef="#br0" timeOffset="83028.34">9099 8953 26719 0,'0'0'2368'0,"1"-6"-1888"0,0 1-480 0,-1 5 0 15,0 0 496-15,0 0 0 16,0 0 0-16,0 0 0 0,0 0 208 0,-4 4 32 0,-2 3 16 0,0 4 0 16,-2 2-480-16,0 3-80 0,-1 1-32 0,1 3 0 15,0 1-160-15,-1 1 0 0,0 0 0 0,-1 1 128 16,1 0-128-16,0-1 160 0,0-3-160 0,2-2 160 15,1-1-160-15,0-2 0 0,1-3 0 0,0-2 128 16,2-4 288-16,3-5 48 0,0 0 16 0,0 0 0 16,0 0 160-16,0 0 16 0,1-7 16 0,2-4 0 15,2-5-160-15,1-1-48 0,4-4 0 0,-1-3 0 16,1-3-464-16,2-1 128 0,-2-2-128 0,1 1 0 16,0 2 0-16,-1 3 0 0,0 2 0 0,-1 3 0 0,-3 2 0 0,1 5 0 15,-2 2 0-15,0 5-160 0,-1 2 160 0,-4 3 0 16,0 0 0-16,7 6 0 0,-2 3 176 0,1 2 16 15,-1 3 0-15,1 3 0 0,-1 0-48 0,1 2 0 16,0 1 0-16,-1 0 0 0,1-1-144 0,1 2 0 16,-2 0 0-16,3-1 0 0,-2 0 0 0,-2 0 0 15,2-2 0-15,-2 1 0 0,1-4 0 0,0-1 0 16,-2-3-144-16,0-3 144 16,0-1-560-16,-1-1 0 0,-2-6 0 0,0 0 0 15,0 0-1168-15,0 0-224 0,-1-6-48 0</inkml:trace>
  <inkml:trace contextRef="#ctx0" brushRef="#br0" timeOffset="83233.42">8921 8951 31615 0,'0'0'1408'0,"0"0"272"0,-1-6-1344 0,1 1-336 0,0-1 0 0,0 6 0 15,4-5 512-15,3-1 16 0,0 1 16 0,3 0 0 16,3 2-176-16,2 0-48 0,0-1 0 0,3 1 0 15,0 2-160-15,4 0-32 0,-1 1-128 0,4 0 192 16,1 0-608-16,4 0-128 0,3 0-32 0,-1 0-9472 16,1-1-1920-16</inkml:trace>
  <inkml:trace contextRef="#ctx0" brushRef="#br0" timeOffset="83660.7">9597 8867 10127 0,'-3'-3'896'0,"-3"0"-704"0,-1 0-192 0,-2 0 0 0,0 1 3824 0,-1 1 720 16,-2 1 160-16,0 0 32 0,-1 0-2640 0,0 3-528 16,-1 3-96-16,0 1-32 0,0 2-480 0,1 2-80 0,-1 2-32 0,1 2 0 15,2-1-384-15,0 3-80 16,0 1 0-16,2 0-16 0,1 0-208 0,1 1-32 16,3 0-128-16,0-1 192 0,3 0-192 0,1-1 128 15,1-2-128-15,3 0 0 0,0-1 128 0,3-2-128 0,1 0 0 0,1-3 144 0,1-3-144 0,2-1 192 16,3-3-192-16,-1-3 192 0,1-5-192 15,1-2 160-15,0-3-160 0,2-2 160 0,-3-2-32 0,2-4-128 16,-1-3 192-16,1-4-64 0,-1-3 0 0,1-1-128 16,-2 0 192-16,-1-2-64 0,-2-1-128 0,-1 0 0 15,-1 0 0-15,-3 3 128 0,-2 0-128 0,0 5 0 16,-3 3 144-16,-1 3-144 0,-2 3 224 0,-1 3-32 16,0 3 0-16,-2 2 0 0,0 3 272 0,1 1 48 15,3 4 16-15,0 0 0 0,-7 2-336 0,2 3-64 16,-1 1 0-16,2 4-128 0,0 2 0 0,-1 4 0 15,2 1 0-15,-1 3 0 0,2 0 0 0,0 2 0 16,0 2 0-16,1 0-144 0,-1 2 144 0,1 0 0 16,1 1 0-1,0-1 0-15,0-2 0 0,-1 0 0 0,1 1 0 0,0-2 0 0,0-2-256 0,1-3-32 16,0-1 0-16,2-2 0 31,-1-1-464-31,0 1-80 0,2-4-32 0,0-1 0 16,-2-2-1712-16,2-1-352 0,-4-7-64 0</inkml:trace>
  <inkml:trace contextRef="#ctx0" brushRef="#br0" timeOffset="84103.76">9796 8655 17503 0,'0'0'1552'0,"0"0"-1232"15,0 0-320-15,0 0 0 0,-1-6 1232 0,0 1 192 16,-1-1 48-16,2 6 0 0,0 0 192 0,0 0 32 16,0 0 16-16,0 0 0 0,0 0-752 0,0 0-128 15,0 0-48-15,0 0 0 0,-1 9-272 0,0 2-64 16,0 1-16-16,1 3 0 0,-1-1-176 0,1 0-16 16,0 2-16-16,1-1 0 0,1-1-224 0,1 1 176 15,0 0-176-15,2-2 160 0,-2-2-160 0,2-1 0 16,0-1 144-16,1-3-144 0,-1-1 192 0,-5-5-48 15,8 2 0-15,-1-3 0 0,2-2 64 0,-1-3 16 16,-1 0 0-16,-1-3 0 0,2-1-32 0,-2-2-16 0,1-3 0 16,1 0 0-16,-1-3-48 0,1 1-128 0,-1-1 192 0,-2 3-64 15,0-1-128-15,-1 3 0 0,-1 0 0 0,0 2 128 16,-2 2-128-16,0 3 128 0,0 1-128 0,-1 5 128 16,0 0 176-16,0 0 16 0,0 0 16 0,0 0 0 0,-1 7-336 15,0 2 0-15,0 1 0 0,1 1 128 0,-4 2-128 0,2 1 0 16,2 0 0-16,0 2 0 15,-1-1 0-15,1-1-128 0,0 0 128 0,1 0-128 16,1 0-480 0,-1-1-96-16,2-2 0 0,-3-1-16 15,2-2-1792-15,1 0-368 0,0-3-64 0</inkml:trace>
  <inkml:trace contextRef="#ctx0" brushRef="#br0" timeOffset="84503.42">9724 8492 14271 0,'0'0'640'0,"0"0"128"0,-7 0-624 0,2 0-144 15,-2 0 0-15,2 1 0 0,5-1 1552 0,0 0 288 16,-6 1 48-16,6-1 16 0,0 0-576 0,0 0-112 0,0 0-32 0,0 0 0 16,0 0-160-16,8 5-48 0,3-2 0 0,3-1 0 15,5 0-144-15,1-2-16 0,3-2-16 0,2 0 0 16,2-1-224-16,3-1-32 0,2 1-16 0,2-1 0 16,2-1-112-16,5 0-32 15,3 1 0-15,1 0 0 0,1 0-192 0,0-2-32 0,-2 1-16 0,-2-2 0 16,0 0-144-16,-3 3 0 0,-3 0 144 0,-3 0-144 0,-2 1 0 15,-5 0 144-15,-3 1-144 0,-3 0 0 0,-3 2 176 16,-5 0-176-16,-3 0 160 0,-2 0-160 16,-7 0-256-16,0 0-160 0,0 0-32 0,0 0 0 15,-5 8-560-15,-6 0-112 0,-1-2-32 0,-2 2-8400 16,0 0-1696-16</inkml:trace>
  <inkml:trace contextRef="#ctx0" brushRef="#br0" timeOffset="84972.45">9888 8746 4607 0,'0'0'400'0,"0"0"-400"16,0 0 0-16,1-5 0 15,-1 5 1936-15,0-6 304 0,-1 2 64 0,1 4 16 0,-1-6-720 0,1 6-128 16,0 0-48-16,0 0 0 0,0 0-224 0,0 0-48 16,0 0-16-16,0 0 0 0,0 0-304 0,0 0-48 0,0 0-16 0,-3 7 0 15,2 1-192-15,0 3-32 16,0 0-16-16,0 1 0 0,0-1-48 0,1 2-16 16,0 0 0-16,-1 1 0 0,0 1-240 0,0 0-48 15,-1 0-16-15,0 0 0 0,0-2-160 0,0-1 0 0,-1 0 144 0,-1-1-144 16,0-1 0-16,-1-2 0 15,1-2 0-15,0 1 0 16,0-2-656-16,4-5-160 0,-4 5-16 0,4-5-11312 0</inkml:trace>
  <inkml:trace contextRef="#ctx0" brushRef="#br0" timeOffset="85351.23">10308 8687 3679 0,'0'0'320'0,"2"-5"-320"15,2 0 0-15,2-1 0 0,-1 0 3840 0,1-2 688 32,-1 0 144-32,0 1 16 0,-2-1-2192 0,-1 1-432 0,1 1-80 0,-1 0-32 15,0 2-736-15,-2 4-160 16,0 0-32-16,0 0 0 0,0 0-384 0,0 0-96 0,0 0-16 0,0 0 0 16,0 0-192-16,0 0-32 0,0 0-16 0,0 0 0 15,0 0-288-15,0 0 0 0,0 0 0 0,0 0-144 16,0 0 144-16,0 0 0 0,-4 4 0 0,0 1 0 15,0-1-192-15,2 0 0 0,-3 1 0 0,5-5 0 32,-3 5-480-32,0 1-96 0,-1-1-32 0,4-5 0 0,0 0-1456 0,-4 5-304 0,4-5-48 0</inkml:trace>
  <inkml:trace contextRef="#ctx0" brushRef="#br0" timeOffset="85758.25">10299 8740 8287 0,'0'0'368'0,"3"-4"80"0,0-3-448 0,0 0 0 0,0 0 0 15,0 1 0-15,0-1 2960 0,0 1 512 0,0 0 112 0,1 2 0 16,-2-1-1280-16,-2 5-256 0,0 0-48 0,0 0-16 16,3-5-608-16,-3 5-128 0,0 0-32 0,0 0 0 15,0 0-384-15,0 0-64 0,0 0-32 0,-4 4 0 16,-1 4-336-16,-1 4-64 0,-3 4-16 0,-2 4 0 0,-2 3-96 0,-4 4-32 16,-3 2 0-16,-3 4 0 0,-2 3-32 15,-4 2-16-15,-1 6 0 0,-2 3 0 0,0 3-144 16,-2 3 0-16,2 1 0 0,0 0 0 0,0-1 0 0,2 0 128 15,2-2-128-15,0-3 0 0,1-1 128 0,1-5-128 16,3-1 128-16,1-5-128 0,0-3 0 0,2-2 128 16,2-2-128-16,1-4 0 0,3-3 0 0,2-3-192 15,2-3 0-15,3-1 16 16,0-4-2416-16,4-1-480 0,3-4-112 0</inkml:trace>
  <inkml:trace contextRef="#ctx0" brushRef="#br0" timeOffset="86167.41">10245 9387 35935 0,'-2'-15'1600'0,"2"7"320"0,0-2-1536 0,1 1-384 0,1 0 0 0,0 0 0 16,3 0 656-16,-1 1 64 0,2 2 16 0,0 0 0 15,2 1-304-15,0 0-64 0,1 2-16 0,0 3 0 16,2 2-352-16,0 3 0 0,-1 0 0 15,2 3 128-15,2 1-128 0,-3 2 0 0,-4 0 0 0,0 2 0 16,-3 2 0-16,-1 2 0 0,-3-1 0 0,-2 1 0 16,0-1 0-16,-2 3 0 0,-4-1 0 0,0-1 0 15,0 1 0-15,-1-3 0 0,0-2 0 0,1 1 0 16,1-2 0-16,2-2 0 0,1-1 0 0,2-2 128 16,-1 0 48-16,3-2 16 0,2 2 0 0,-2-7 0 0,5 4-64 15,2 1 0-15,0-1 0 0,2 2 0 0,2 0-128 0,0 1 128 16,-1-2-128-16,1 2 128 0,-1 0-128 0,0-1 160 15,0 2-160-15,-1 1 160 0,-2-3-160 0,0 2 0 16,-3-1 0-16,-2 0 128 0,-2 1 64 0,-1 0 16 16,-2-1 0-16,-2 2 0 0,-2 1 112 0,-2-1 0 15,0-1 16-15,-1-1 0 0,-2 1-80 0,0 0-32 16,-1-2 0-16,0 1 0 0,0-1-224 0,1 1 0 16,1-1 0-16,0-2 0 15,1-1-368-15,1 1-112 0,1-2-32 0,2-2 0 16,-2-1-2032-16,2-3-400 0,1-1-96 0</inkml:trace>
  <inkml:trace contextRef="#ctx0" brushRef="#br0" timeOffset="86450.97">10694 9357 27647 0,'5'-4'2448'0,"1"0"-1952"0,-1-2-496 0,3 2 0 15,2 0 1472-15,-1 0 208 0,0 0 48 0,-1 3 0 16,1 2-560-16,0 2-96 0,-1 1-32 0,-2 2 0 15,0 3-624-15,-2 2-128 0,0 2-32 0,-3 3 0 16,-1 2-112-16,-1 3-16 0,-3 0-128 0,-1 2 192 16,-3 1-192-16,-1 1 176 0,-1-1-176 0,2 1 160 15,-2 2-160-15,1-3 0 0,2-1 0 0,1-1 128 16,0-2 32-16,3-3 0 0,2-1 0 0,2-2 0 0,1-1 208 0,2-2 32 16,1-2 16-16,1-1 0 0,3-2-96 0,2-1 0 15,1-2-16-15,4-1 0 0,1-1-160 0,2-1-16 16,0-2-128-16,2 0 192 15,2-1-544-15,2-2-112 0,3 0-32 0,-2-2-11920 16,3 0-2368-16</inkml:trace>
  <inkml:trace contextRef="#ctx0" brushRef="#br0" timeOffset="87142.22">11170 8669 23263 0,'0'0'1024'0,"-2"-5"224"0,0 0-992 0,0 0-256 0,-2-1 0 0,2 1 0 15,1-1 1424-15,1 1 240 0,1 0 64 0,-1 5 0 0,4-5-384 0,0 0-80 16,1 2-16-16,2 2 0 16,0-2-304-16,1 3-64 0,2 1-16 0,2 3 0 15,2 2-256-15,1 0-48 0,3 2-16 0,1 3 0 16,1 2-288-16,1 5-48 16,0 3-16-16,1 3 0 0,-1 3-64 0,0 6 0 0,0 5-128 0,-3 5 192 0,-1 5-64 0,-5 5 0 15,-3 3-128-15,-5 6 192 0,-4 3 0 0,-3 2-16 16,-5 2 0-16,-2 1 0 0,-2 1-32 0,-1-2 0 31,-1-4 0-31,-2-2 0 0,0-3-144 0,-1-3 192 0,1-4-192 0,-1-3 192 0,1-3-48 0,-3-4 0 16,0-2 0-16,0-3 0 0,-1 0-144 0,-1-5 0 15,-1-4 0-15,-2-1 0 16,-3-2-1888-16,1-3-304 0,-5-2-64 0</inkml:trace>
  <inkml:trace contextRef="#ctx0" brushRef="#br0" timeOffset="87960.79">10462 8446 6447 0,'0'0'272'0,"0"0"80"0,3-5-352 0,2 1 0 0,0-1 0 0,2 0 0 15,1 3 2528-15,2 0 432 0,1-2 96 0,3 2 16 16,2 0-1680-16,2 1-336 0,-1-1-64 0,3 2-16 15,2 3-592-15,0 0-128 0,1 1-32 0,-2 1-9792 16</inkml:trace>
  <inkml:trace contextRef="#ctx0" brushRef="#br0" timeOffset="88826.15">13069 8180 8287 0,'0'0'368'0,"0"0"80"0,0 0-448 0,0 0 0 0,0 0 0 0,0 0 0 0,0 0 4160 0,0 0 768 16,0 0 128-16,0 0 48 0,0 0-2544 0,0 0-512 15,0 0-112-15,0 0-16 0,8-3-752 0,0 0-144 16,2 0-48-16,4 1 0 0,2-2-416 0,2 2-96 16,1 1-16-16,1-1 0 0,2 0-256 0,1 1-64 15,3 1-128-15,-2-2 192 0,-2 2-192 0,1 0 0 16,-1 0 0-16,-1 2 0 15,-1-1-1280-15,-3 1-320 0,-1 0-48 0,-5 1-14064 0</inkml:trace>
  <inkml:trace contextRef="#ctx0" brushRef="#br0" timeOffset="89014.55">13192 8449 19343 0,'-12'-4'848'0,"5"3"192"0,3 0-832 0,4 1-208 16,0 0 0-16,0 0 0 0,0 0 3760 0,0 0 704 0,0 0 144 0,0 0 16 15,0 0-2960-15,0 0-608 0,11 1-112 0,1 0-32 16,4 0-272-16,2-1-64 0,4-1-16 0,2 0 0 0,2-2-368 0,0 1-64 16,2 0 0-16,-1-2-128 15,-2-1-1152-15,1 0-352 0,-1-1-64 0,-1 1-15408 16</inkml:trace>
  <inkml:trace contextRef="#ctx0" brushRef="#br0" timeOffset="91573.4">15756 7520 11055 0,'0'0'480'0,"0"0"112"0,0 0-464 0,0 0-128 16,0 0 0-16,0 0 0 0,-5 2 2144 0,5-2 416 15,0 0 64-15,0 0 32 0,0 0-736 0,0 0-160 16,0 0-32-16,0 0 0 0,0 0-320 0,1-6-64 16,-1-1 0-16,3 0-16 0,3-1-176 0,0 1-48 15,2-2 0-15,2-1 0 0,3-1-384 0,1 0-80 16,1 0 0-16,0 0-16 0,2 0-176 0,-1 1-48 16,3 1 0-16,-2 2 0 0,1 2-80 0,-2 3-32 0,0 1 0 0,-2 3 0 15,-2 2-144-15,-1 3-16 16,-1 2-128-16,-1 2 192 0,-2 1-48 0,-3 1-16 15,-2 1 0-15,-2 3 0 0,-2 1 16 0,-2 0 0 0,-4 2 0 0,-2 1 0 16,0 0-144-16,-3 1 160 0,1-1-160 0,-1-1 160 0,-1-2-160 0,1-1 128 16,0-2-128-16,1-2 128 0,1-2-128 0,1-1 192 15,0-2-192-15,2-1 192 0,3-2 48 0,-2-1 16 16,7-4 0-16,0 0 0 0,0 0-112 0,0 0-16 16,0 0 0-16,0 0 0 0,0 0-128 0,8 2 0 15,2-2 0-15,2 0 0 0,2 0 0 0,3 0 0 16,-1 0-224-16,2 2 80 0,-1 1 144 0,1 3 0 15,0 0 0-15,-2 1 128 0,0 0-128 0,-3 2 0 16,-3 1-128-16,-2 2 128 0,0 0 0 0,-2 0 0 16,-3 1 0-1,-1-1 128-15,-2 0-128 0,-1 1 144 0,-4-2-144 0,-2 0 160 0,-2-2-16 0,-4 0 0 16,-1-2 0-16,-3 0 0 0,0-1 32 0,-2 0 0 16,-1-2 0-16,-1 0 0 0,0-2-48 0,1 0 0 0,1-1 0 15,-1 0 0-15,0-1-128 0,1 0 0 16,3-2 0-16,2 0 128 0,-1 0-256 0,3-2-64 15,2 0-16-15,3 0 0 16,2-2-608-16,2 2-112 0,1-3-32 0,3-1-11776 0,2 0-2368 0</inkml:trace>
  <inkml:trace contextRef="#ctx0" brushRef="#br0" timeOffset="92029.78">16286 7552 26719 0,'-3'-13'1184'0,"2"7"240"0,1-3-1136 15,0-1-288-15,1-1 0 0,2 0 0 0,1 0 1680 0,0 0 288 16,2-2 48-16,1 2 16 0,2 1-576 0,1 1-112 15,1 2-32-15,1 1 0 0,1 1-608 0,1 3-128 16,-1 2-32-16,-1 3 0 0,0 1-288 0,-1 4-48 16,-3 2-16-16,-1 3 0 0,-1 2-32 0,-3 3-16 15,-2 2 0-15,-2 2 0 0,-2 0 0 0,-3 2 0 16,-1 1 0-16,-3 3 0 0,-2 1-144 0,-3 2 192 16,-1 1-192-16,-2-1 192 0,1 0-192 0,0-3 128 0,0-1-128 15,2-2 128-15,2-4-128 0,2-2 160 16,1-3-160-16,2-3 160 0,3-2 224 0,2-2 64 0,0-2 0 0,2-2 0 15,1-5-16-15,0 0 0 0,5 3 0 0,4 0 0 16,3-2-256-16,1-1-48 0,0-2-128 0,4-2 192 16,2 1-192-16,2 0 0 0,2-2 0 0,3 1 0 15,2-1 0-15,2 0 0 0,1-3 0 0,1 1 0 16,0-1-592-16,-2 0-176 16,0 0-16-16,-2 1-16 0,-3-2-2528 0,-2 0-496 0</inkml:trace>
  <inkml:trace contextRef="#ctx0" brushRef="#br0" timeOffset="92974.32">17017 7343 3679 0,'0'0'160'0,"0"0"32"0,-5-2-192 0,5 2 0 15,0 0 0-15,0 0 0 16,0 0 5488-16,0 0 1040 0,0 0 224 0,0 0 32 0,0 0-4096 0,0 0-816 16,0 0-160-16,10 0-48 0,1 0-576 0,4 0-128 0,1-1-32 0,4 0 0 15,1 0-288-15,3-1-64 0,2-1-16 0,3 0 0 16,2 1-288-16,3-1-48 16,-1 0-16-16,1-1 0 0,0 1-208 0,-1 0 176 31,-4 1-176-31,-2-1 160 0,-1 0-160 0,-4 1 0 0,-4 0 0 0,-2 1 0 31,-4-1-640-31,-2 4-128 0,-4-1 0 0,-6-1-16 16,0 0-2064-16,0 0-416 0,-3 6-64 0,-3 0-5824 0,-2-1-1152 15</inkml:trace>
  <inkml:trace contextRef="#ctx0" brushRef="#br0" timeOffset="93148.12">17330 7346 22911 0,'-14'0'1024'0,"6"0"192"0,1 0-960 0,-2 0-256 16,-1-1 0-16,0 2 0 0,0 1 2064 0,1 1 368 15,1 2 80-15,0 0 16 0,0 3-784 0,3 2-144 16,0 1-48-16,2 3 0 0,-1 4-656 0,1 2-128 15,2 2-16-15,1 0-16 0,0 1-224 0,0 2-32 16,0 0-16-16,0 3 0 0,0 0-224 0,0 0-48 16,0-1-16-16,0 0 0 0,1-1-176 0,0-1 0 15,-1 1 144-15,0-3-144 0,0-1 0 0,0-1 0 16,0-1 0-16,0-2 0 16,0 0-608-16,2-3-144 0,-1 0-16 0,0-3-16 15,1-2-2608-15,1-3-528 0</inkml:trace>
  <inkml:trace contextRef="#ctx0" brushRef="#br0" timeOffset="93542.53">17501 7809 20271 0,'0'0'1792'0,"0"0"-1424"0,0 0-368 0,0 0 0 16,-3 5 2848-16,-2 3 496 0,1 1 112 0,-1 1 0 16,2 2-1744-16,-1 1-368 0,-3 1-64 0,2 3 0 15,-1 1-608-15,-1-1-112 0,1 2-32 0,-1-2 0 16,2 1-272-16,-1-1-48 0,-1-1-16 0,0-1 0 15,3 0-192-15,-1-2 144 0,0-2-144 0,0-1 128 16,2-2-128-16,1-2 192 0,2-6-192 0,0 0 192 0,0 0-192 0,0 0 192 16,0 0-192-16,0 0 192 0,0 0-192 0,2-8 192 15,1-1-192-15,3-2 192 0,-1-5-192 0,3 0 0 16,-1-3 0-16,1-2 0 0,1-2 0 0,0 0-144 16,0 0 144-16,-2 2 0 0,1 2 0 0,-1 4 0 15,-2 2 0-15,1 2 0 0,-1 1 208 0,0 2 112 16,-3 2 0-16,-2 6 16 0,5-2-16 0,-5 2-16 0,0 0 0 0,8 4 0 15,-2-1-304-15,-1 2 0 0,-1 2 0 0,2 2 0 16,-1 1 0-16,0 2 0 16,-2 1 0-16,0 0 0 0,2 0 192 0,-2 1-192 15,0-1 192-15,0 1-192 0,-1 0 128 0,1 0-128 16,-1-1 0-16,1-1 0 0,-2-1 0 0,0-1-144 0,1 1-16 0,-2-2 0 31,-2-2-1344-31,1 1-272 0,0-1-48 0,-1-2-9872 16,2-5-1968-16</inkml:trace>
  <inkml:trace contextRef="#ctx0" brushRef="#br0" timeOffset="93699.5">17367 8052 27647 0,'0'0'2448'0,"0"0"-1952"0,0 0-496 0,1-5 0 16,3 0 1072-16,2 1 112 0,1-2 32 0,1 2 0 16,1 1-256-16,3-2-32 0,2 1-16 0,2-2 0 15,1 0-480-15,3-1-112 0,-1-1 0 0,1 2-16 16,-1-2-304-16,2 0 0 0,3 1-128 0,-2-2 128 15,2-1-2832-15,-1-1-480 0</inkml:trace>
  <inkml:trace contextRef="#ctx0" brushRef="#br0" timeOffset="94078.88">18028 7277 9215 0,'-6'-16'816'0,"4"11"-656"0,1-1-160 0,0 0 0 0,0-2 5264 0,1 1 1024 0,0 1 208 0,0 0 32 16,0 1-4288-16,0 5-848 0,0 0-176 0,0 0-48 16,0 0-288-16,0 0-64 0,0 0-16 0,4 5 0 0,1 3-368 0,-1 2-80 15,-1 1-16-15,-1 3 0 0,1 3 48 0,-2 1 0 16,-1 1 0-16,0 2 0 0,-1 1-96 0,-2 2-16 15,1 0 0-15,1 0 0 0,-2 1-16 0,1-3-16 16,-1-1 0-16,1-2 0 0,1 1-240 0,0-2 176 16,1-1-176-16,1-2 160 0,0-3 0 0,3-1 0 15,0-2 0-15,1-2 0 0,0-1 96 0,1-1 32 16,2 1 0-16,2-3 0 0,-1-2-80 0,1-1-16 31,1-1 0-31,1 0 0 0,1 0-192 0,1-1 176 0,1-2-176 0,0 1 160 0,3 1-336 0,-1 0-64 16,2-1-16-16,1 1 0 15,0-1-1376-15,0 1-288 0,2 0-48 0,2-1-16 16,-2 1-1616-16,0-1-336 0</inkml:trace>
  <inkml:trace contextRef="#ctx0" brushRef="#br0" timeOffset="94284.66">18601 7461 30063 0,'0'0'1328'0,"0"0"272"0,0-5-1280 0,0 5-320 0,1-5 0 0,-1 5 0 15,0 0 2240-15,0 0 384 0,0 0 80 0,0 0 16 16,0 0-992-16,0 0-192 0,0 0-32 0,-1 8-16 15,-1 2-656-15,1 3-128 0,-2 3-16 0,1 0-16 0,0 3-224 0,0 2-32 16,1 0-16-16,1 1 0 16,-1 2-240-16,-1 0-160 0,0-1 192 0,1-1-192 0,0 0 0 0,0-1 0 15,1-1 0-15,0-1 0 16,0-1-800-16,0 0-272 0,1-3-48 0,0 0-12832 16,0 0-2576-16</inkml:trace>
  <inkml:trace contextRef="#ctx0" brushRef="#br0" timeOffset="94946.51">15536 8457 23039 0,'-20'-6'1024'0,"13"5"192"0,-1 0-960 0,-3 0-256 16,1 1 0-16,0 0 0 0,1 0 2048 0,2 0 352 15,-1-1 80-15,4 2 16 0,4-1-1168 0,0 0-240 0,0 0-32 0,0 0-16 16,0 0-480-16,0 0-112 15,7 3 0-15,4 0-16 0,4-2-112 0,3 0-32 16,4 0 0-16,5-1 0 0,4-2-32 0,4-2 0 0,3 0 0 0,5-2 0 16,6 0-64-16,6 0 0 15,7 1-16-15,6-1 0 0,5 0-176 0,5-1 192 16,5 1-192-16,7-1 192 0,7 1-192 0,4 1 0 0,2-2 0 0,5 2 0 16,5-1 0-16,6 1 0 0,1-1 0 0,2 1 0 15,0-1 0-15,4 1 0 0,5-1 0 0,-4 2 0 16,-4 0 128-16,3 0-128 0,1 2 0 0,-2-1 128 0,-5-3-128 15,-3 2 0-15,-1 1 0 0,-6-1 0 0,-6 0 0 0,-4 1 0 16,-3-1 0-16,-7 0 0 0,-6 1 0 0,-9-2 128 16,-10 0-128-16,-8-1 0 0,-7 1 176 0,-6-3-48 15,-5 1-128-15,-6 0 192 0,-4-1 0 0,-9-1 0 16,-2 1 0-16,-6 1 0 0,-2-1 32 0,-3 0 0 16,-3 3 0-16,-1 0 0 0,-2 2-224 0,-1 3 0 15,0 0 0-15,0 0 0 16,-4-1-848-16,0 1-112 15,-5 2-32-15,1 3 0 0,0 1-1920 0,2 1-384 0</inkml:trace>
  <inkml:trace contextRef="#ctx0" brushRef="#br0" timeOffset="95544.09">16927 9010 26719 0,'0'0'1184'0,"-1"-5"240"0,-2-2-1136 0,1 0-288 0,0 2 0 0,2 1 0 0,0 4 1808 0,0 0 304 16,0 0 64-16,0 0 16 16,0 0-832-16,-7 5-160 0,1 4-48 0,-2 3 0 0,-1 3-512 0,-1 4-128 15,0 3 0-15,-1 0-16 0,-1 2-224 0,-1 3-32 0,1 0-16 0,-2 1 0 16,1-2-224-16,-1 0 144 15,2 3-144-15,1-4 128 0,-1 0-128 0,2-3 0 16,0-2 144-16,2-1-144 0,1-5 128 0,0-1-128 16,2-2 160-16,0-4-160 0,2-1 208 0,3-6-48 15,0 0-16-15,0 0 0 0,0 0 16 0,5-4 0 0,-1-4 0 0,4-4 0 16,3-4-160-16,2-3 0 0,0-3 144 0,2-4-144 16,3-4 0-16,2-2 0 0,1-1 0 0,1 0 0 15,0 2 0-15,-1 0 0 0,-2 2 0 0,-1 5 0 16,-1 4 0-16,-3 3 0 0,-2 2 0 0,-2 5 0 15,-2 3 0-15,-1 2 0 0,1 4 128 0,-1 3-128 16,-2 3 192-16,1 1-48 0,-1 3 0 0,1 3 0 0,-2 3-16 16,0 0 0-16,1 1 0 0,-1 2 0 15,1 1-128-15,1 1 128 0,-1 2-128 0,0-2 128 16,1 1-128-16,-2 0 0 0,-1 0 0 0,1 1 0 0,0-2 0 16,-3-2 128-16,1-2-128 0,0-1 0 15,2 0-256-15,-3-3-144 0,0-1-32 0,0-2 0 16,0-1-1776-16,0-1-352 0,-1-7-80 0</inkml:trace>
  <inkml:trace contextRef="#ctx0" brushRef="#br0" timeOffset="95750.18">16776 9055 38591 0,'-11'-10'1712'0,"8"6"336"0,-1-3-1632 0,2 1-416 16,1-1 0-16,2 3 0 0,1-2 0 0,4 2 0 15,2-1 0-15,3 2 0 0,2 0 0 0,3 0 0 0,3-1 0 0,4 2 0 16,3 0-240-16,4 1 80 0,1 1 16 0,1 0 0 31,1-1-2160-31,0 1-448 0,0 0-64 0</inkml:trace>
  <inkml:trace contextRef="#ctx0" brushRef="#br0" timeOffset="96225.24">17649 9055 28511 0,'0'0'1264'0,"0"0"256"0,-3-5-1216 0,-1-1-304 0,0 2 0 16,0-2 0-16,-2 0 1376 0,0-1 224 0,-1 1 32 0,-3 0 16 0,2 2-240 0,-2 0-32 15,-1 1-16-15,-1 3 0 0,-1 1-448 0,-1 4-80 16,-1 0-32-16,-2 3 0 0,0 1-256 0,-1 3-48 16,-1 1-16-16,1 1 0 0,-1 0-224 0,1 2-32 15,3 0-16-15,2 1 0 0,1 0-208 0,3 1 176 16,0 1-176-16,4-1 160 0,1 0-160 0,3-1 0 15,2 0 0-15,3-1 0 0,0-2 0 0,4-1 0 16,3-2 0-16,1-1 0 0,1-1-160 0,2-3 160 16,3-1 0-16,-2-3-144 0,2-3 144 0,1-1-192 0,1-4 192 0,-2-3-192 15,0-3 48-15,-1-3 0 16,1-4 0-16,0-3 0 0,-3-3-16 0,2-3 0 0,-1-1 0 0,-1-3 0 16,1-3-32-16,-2 0 0 15,-3 0 0-15,0 1 0 0,-2 2 192 0,-2 3 0 16,-3 1 0-16,-1 4 0 0,-2 3 256 0,-1 2 96 15,-2 4 16-15,0 2 0 0,-1 3 176 0,-1 2 32 16,0 1 16-16,0 4 0 0,-1 2-160 0,5 1-48 0,-5 3 0 0,1 3 0 16,0 2-192-16,1 4-64 0,-2 2 0 0,1 4 0 0,-2 1-128 15,2 4 0-15,0 2 0 0,0 1 0 16,0 3 0-16,2-1 0 0,1 2 0 0,-1-1 0 0,1-1 0 0,0 1 0 16,2-1 0-16,2-1 0 0,0-4 0 0,0-1 0 15,2-1 0-15,-1-1 0 0,-1-2 0 0,2 0-192 16,0-3 64-16,2-3 128 15,0-2-720-15,1-3-32 16,1-3 0-16,0 0 0 0,1-3-1376 0,0-4-288 0,1-1-48 0,1-4-14896 16</inkml:trace>
  <inkml:trace contextRef="#ctx0" brushRef="#br0" timeOffset="96756.86">17990 8516 24879 0,'0'0'2208'0,"0"0"-1760"15,0 0-448-15,0 0 0 0,0 0 896 0,0 0 80 0,0 0 32 0,0 0 0 16,0 0 320-16,0 0 64 0,0 0 16 0,0 0 0 0,-4 4-688 0,0 1-128 15,0 2-16-15,2 1-16 16,-5 2-64-16,4 1-16 0,0 1 0 0,0 1 0 0,-1 0-208 0,1 0-32 16,1-1-16-16,1-1 0 0,-2-1-96 0,2 0-128 31,1-1 176-31,3-1-176 0,-1 0 192 0,1-1-64 16,1-1 0-16,2-1-128 0,2-1 192 0,2-1-192 15,-4 0 192-15,4-2-192 0,0-1 0 0,2-1 0 16,0-2 0-16,2-1 0 0,2-1-352 0,-3-2-32 15,1-1 0-15,1-1 0 16,-1 0-320-16,-1-1-80 0,-1 0-16 0,-1 0 0 16,-2 0 272-16,-2 2 48 0,0 1 16 0,-3 1 0 0,-1 2 464 0,-3 4 0 0,1-6 0 0,-1 2 0 15,-1-1 384-15,1 5 64 16,0 0 0-16,-3-2 16 0,3 2 176 0,0 0 16 16,-4 0 16-16,4 0 0 0,-7 1-64 0,2 3-16 15,1 0 0-15,-1 1 0 0,1 2 48 0,0 1 16 16,0 2 0-16,1 1 0 0,0 0-112 0,-1 1-32 15,2 2 0-15,0 0 0 0,0 1-240 0,0 0-48 0,-1 0-16 0,2 1 0 16,1 0-208-16,0 0 0 16,0-2 128-16,0 0-128 0,1 1-144 0,-1 0-80 0,2 0-16 0,-1 0 0 31,2-2-2224-31,0-2-448 0,2-1-96 0</inkml:trace>
  <inkml:trace contextRef="#ctx0" brushRef="#br0" timeOffset="97468.02">18719 8803 19343 0,'6'-10'848'0,"-3"6"192"0,2 0-832 0,1-2-208 0,1 0 0 0,0-1 0 15,-1-1 2896-15,1 3 544 0,-3-2 96 0,1 1 32 16,-2-1-1408-16,-1 1-288 0,-2 6-48 0,0 0-16 15,-2-6-864-15,-2 1-176 0,-2 1-48 0,-2 2 0 16,-2 0-208-16,-1 2-32 0,-2 1-16 0,-3 2 0 16,-2 3-176-16,-2 2-32 0,-2 3-16 0,-1 4 0 15,-1-1-240-15,1 2 176 0,0 2-176 0,2 2 160 16,0 2-160-16,2 1 0 0,3-1 0 0,0-1 128 0,3-1-128 0,2-1 0 16,4 1 0-16,1 0 0 0,3 0 0 0,2 0-144 15,2-1 144-15,3 0 0 0,2-2-224 0,1-2 64 16,2-1 16-16,3-2 0 0,3-1-112 0,0-1-32 15,3-1 0-15,0-1 0 0,1-2 32 0,2-1 16 16,1-2 0-16,0-3 0 16,-1-1-144-16,-1-1-16 0,-1-3-16 0,-3 0 0 15,-1-2-160-15,-5 0-48 0,-1-2 0 0,-4 1 0 0,-1-1 304 0,-4 1 64 16,-3-2 16-16,-1 0 0 0,-3 0 240 0,-1 1 0 16,-2 0 0-16,0 0 160 0,0 1 32 0,-1 0 0 0,1 0 0 0,2 1 0 15,2 0 32-15,0 1 16 16,3 1 0-16,1 1 0 0,2 4-64 0,2-5-16 0,2 1 0 0,2 0 0 15,2 1-160-15,1 0 128 0,1 0-128 0,2 0 128 16,1 2-128-16,-1 1 192 0,0 1-192 0,-1 3 192 16,-1 0 112-16,0 3 16 0,-3 1 16 0,0 3 0 0,-2 3 176 0,-1 1 16 15,-2 3 16-15,-2 3 0 0,-2-1 48 0,-2 2 16 16,-1 0 0-16,-1 3 0 0,0 0-160 0,-1 2-16 16,2 0-16-16,-2-1 0 0,0 1-160 0,1-1-48 15,-1 0 0-15,1 2 0 0,0-3-208 0,1 1 176 16,-1-3-176-16,2-1 160 15,0-1-160-15,2-3 0 0,0-2 0 0,1-2 0 16,0-1-864-16,0-2-256 0,2-2-48 0,1 0-12288 16,1-1-2464-16</inkml:trace>
  <inkml:trace contextRef="#ctx0" brushRef="#br0" timeOffset="98791.58">3960 11559 11055 0,'0'0'480'15,"2"-7"112"-15,0 0-464 0,1-1-128 0,1-1 0 0,0 0 0 16,-1-1 2528-16,2 1 480 0,-1-1 112 0,1 0 16 0,-2 1-1200 0,-1 1-224 16,0 2-48-16,-1 0-16 15,1 1-96-15,-2 5-16 0,0 0 0 0,0 0 0 0,0 0-368 0,0 0-80 16,-8 5 0-16,-1 3-16 0,-2 3-400 0,-1 3-80 16,-1 4-16-16,-3 2 0 0,0 2-368 15,-2 1-80-15,-3 2 0 0,-1 2-128 0,-2 3 128 16,1 2-128-16,0 1 0 0,1 1 0 15,1-1 0-15,2-1 0 0,4-3 0 0,2-4 0 0,3-3 0 0,2-3 0 16,0-4 0-16,4-3 0 0,1-3 0 0,2-4 0 16,1-5 0-16,0 0 0 0,0 0 0 0,5-4 0 15,2-4-192-15,0-4 192 0,3-4 0 0,1-6 0 16,1-2 0-16,4-5 0 0,1-3 0 0,2-3 0 16,2-1 0-16,0-4 0 0,-1-1-128 0,0 2 128 0,-4 1 0 0,-1 5-144 15,0 4 144-15,-4 3 0 16,0 4 0-16,-1 5 0 0,-2 3 0 0,1 5 176 0,-1 1-48 15,0 3 0-15,-2 3 16 0,1 4 0 0,1 2 0 0,-2 1 0 16,1 3-144-16,-1 2 0 0,1 2 144 0,1 1-144 16,0 1 0-16,1 3 0 0,1 2 0 0,1 0 128 15,-1 1-128-15,2 1 0 0,-1 1 0 0,1 0 0 0,0 1 0 16,0-1 0-16,1-3 0 0,0 1 0 16,0-2 0-16,-1-1 0 0,0-3 0 0,-1-1-128 15,-2 0 0-15,-1-2 0 0,-2-2 0 0,0 0 0 0,-2-1 128 16,-2-1-128-16,-3-1 128 0,-2 0-128 0,-3-1 128 0,-2 1 0 15,-4 0 0-15,-4 1 0 0,-1-1 0 16,-4 2 176-16,-1 0-48 0,-4 1 0 0,-1-1-128 0,-2 1 192 16,0 1-192-16,-2-1 192 0,-1 0 0 0,1 0 0 15,-1-3 0-15,-2 1 0 0,2-1 32 0,2 0 16 16,3-1 0-16,2 1 0 0,0-2-112 0,3 1-128 16,4-1 176-16,1-1-176 0,4 1 0 0,3-1 0 15,2-1-192-15,3 0 48 16,5-2-1936-16,0 0-384 0,0 0-80 0,8-1-13680 0</inkml:trace>
  <inkml:trace contextRef="#ctx0" brushRef="#br0" timeOffset="99217.06">4633 11606 32879 0,'0'0'1456'0,"0"0"304"0,0 0-1408 0,-6 0-352 0,-1 0 0 0,-2 0 0 16,-1 1 752-16,-1 2 80 0,-1 0 0 0,-1 3 16 0,-4 3-112 0,2 2-32 16,-1 2 0-16,2 2 0 15,0 0-320-15,1 2-80 0,-2-1-16 0,3 1 0 0,2-1-144 16,3 2-16-16,1-2-128 0,3 1 192 0,2-1-192 0,3 1 0 16,2-1 128-16,4 0-128 0,2-3 0 0,4-1 144 15,3-1-144-15,3 1 128 0,2-3 48 0,3-1 0 16,2-2 0-16,4-1 0 0,1-2-176 0,2-2 160 15,1-3-160-15,1 0 160 0,-2-4-160 0,0-2 128 16,0-2-128-16,-1-2 128 0,-2-1-128 0,-2-2 192 16,-2-2-192-16,-4 1 192 0,-3 0-192 0,-3 0 0 0,-4 0 0 0,-3 1 0 15,-3 1 0-15,-5 1 128 16,-1 0-128-16,-3 2 128 0,-5 2-128 0,-1 0 160 16,-4 0-160-16,-2 1 160 0,-3 2-160 0,-2 0 0 15,-2 2 0-15,-1 0 0 0,-2 1-192 0,-1 2-32 16,-2 1 0-16,-1 1 0 15,-3 1-416-15,1 1-64 0,2 0-32 0,1 1 0 16,2 0-1568-16,2 1-304 0,3-1-64 0,2 1-11856 0</inkml:trace>
  <inkml:trace contextRef="#ctx0" brushRef="#br0" timeOffset="99548.36">4834 11306 30399 0,'-10'-19'2704'0,"7"13"-2160"16,0-2-544-16,1 2 0 0,-4-1 800 0,2 0 48 15,-2 1 16-15,1-1 0 0,0 1 384 0,1 3 80 16,4 3 16-16,0 0 0 0,0 0-576 0,0 0-96 16,-3 6-32-16,0 1 0 0,1 3-304 0,1 3-64 15,1 5-16-15,0 4 0 0,-1 3 0 0,0 5 0 16,0 4 0-16,-1 6 0 0,-2 3-16 0,0 4-16 15,-2 4 0-15,1 2 0 0,0 6-16 0,0 0 0 0,1 1 0 0,-1-2 0 16,1 0-208-16,0-1 176 16,2-1-176-16,0-3 160 0,0-2 16 0,1-3 0 15,0-3 0-15,1-2 0 0,0-2-176 0,-3-6 192 16,1-4-192-16,1-4 192 0,1 0-192 0,0-6 0 0,-1-4 144 0,0-1-144 31,0-4-512-31,0-2-160 0,0-3-32 0,1-7-12352 0,0 0-2448 0</inkml:trace>
  <inkml:trace contextRef="#ctx0" brushRef="#br0" timeOffset="100234.19">5213 12125 29487 0,'0'0'2624'0,"-5"-3"-2112"0,5 3-512 0,-2-5 0 16,2-1 976-16,1 1 96 0,-1 5 16 0,6-7 0 0,-3 2-128 0,4-2 0 15,1 0-16-15,2 1 0 0,1-1-448 0,2 1-96 32,2 0-16-32,-2 2 0 0,2 0-192 0,-1 3-64 0,-1 1 0 0,0 1 0 0,-1 2-128 0,-2 1 0 31,-1 3 0-31,-3 2 0 0,-1 2 128 0,-1 4-128 15,-2 0 0-15,-2 3 128 0,-2 0-128 0,-1 3 192 16,-3 1-192-16,-1 3 192 0,-7 0-192 0,2 1 0 16,0 1 0-16,-1-3 128 0,0-2-128 0,1-1 0 0,1-3 144 0,2 0-144 15,2-5 272-15,1-2-16 0,0-1 0 0,3 0 0 16,1-3 208-16,1-2 48 16,1-5 0-16,0 0 0 0,4 6-224 0,2-3-32 15,0-1-16-15,2-1 0 0,2 1-240 0,2-2 176 16,1-1-176-16,2 0 160 0,1-1-160 0,3-1 128 15,0-1-128-15,4 1 128 0,-2 0-128 0,2 0 0 16,1-1 0-16,0 1 0 0,0-1 0 0,0 0-144 16,-1 0 0-16,0-1 0 15,-1 1-1824-15,-1 0-352 0,-2-2-80 0,-3 1-14384 0</inkml:trace>
  <inkml:trace contextRef="#ctx0" brushRef="#br0" timeOffset="100697.28">6368 11613 25791 0,'0'0'2304'0,"-6"-3"-1856"0,2-1-448 0,4 4 0 0,0 0 2080 0,0 0 320 15,0 0 64-15,0 0 16 0,0 0-1456 0,0 0-272 16,4-4-64-16,3 1-16 0,3 3-224 0,2-2-32 16,1 1-16-16,3 0 0 0,5 1-240 0,2 0-160 15,2 0 192-15,-1 0-192 0,1 0 128 0,-2 1-128 16,0-1 0-16,-2 0 0 31,-1 0-1440-31,-1 1-400 0,-2 2-80 0,-2 0-13504 0</inkml:trace>
  <inkml:trace contextRef="#ctx0" brushRef="#br0" timeOffset="100870.14">6337 11925 6447 0,'0'0'576'0,"-6"0"-576"0,2-1 0 0,4 1 0 16,0 0 6880-16,0 0 1264 15,0 0 256-15,0 0 48 0,0 0-6592 0,7 0-1312 16,1 0-272-16,3 0-48 0,4 0-32 0,1 0 0 0,4-1 0 0,1 0 0 16,4 0-192-16,3-1 0 0,1-2 128 0,2 2-128 15,0-2-1392 1,0-2-320-16,-2 2-64 0</inkml:trace>
  <inkml:trace contextRef="#ctx0" brushRef="#br0" timeOffset="109849.45">8385 11259 13823 0,'-5'-1'1216'0,"-2"1"-960"0,0 0-256 0,1 0 0 0,-1 0 2048 15,1 0 352-15,0 0 80 0,1 1 16 0,0 0-784 16,5-1-160-16,-4 1-16 0,4-1-16 0,0 0-432 0,0 0-96 31,0 0-16-31,0 0 0 0,0 0-192 0,0 0-32 0,5 5-16 0,3 0 0 0,2-1-112 0,2 1-32 16,1-1 0-16,3-1 0 0,1-1-112 0,2 1-32 31,1-2 0-31,2 0 0 0,2-1-64 0,1 0-32 0,-1-1 0 16,2 1 0-16,1 0-144 0,1 0-16 0,-2 0-16 0,0 0 0 15,1 0-48-15,-2 1-128 0,-2 0 192 0,-4 0-64 16,-1 0-128-16,-3 0 192 0,-2 0-192 0,-2 2 192 16,-3-1-192-16,-8-2 192 0,0 0-192 0,0 0 192 15,0 0 32-15,0 0 16 0,0 0 0 0,-3 6 0 16,-2-1 128-16,0-1 16 0,-2 1 16 0,0-1 0 15,1-1-784 1,-1-1-176-16,1 1-16 0,1-1-16 0,5-2-1152 16,0 0-240-16,0 0-32 0,0 0-14336 0</inkml:trace>
  <inkml:trace contextRef="#ctx0" brushRef="#br0" timeOffset="111267.38">9735 11197 15711 0,'0'0'704'0,"-6"3"128"0,1 1-656 0,-1-1-176 0,0 0 0 0,-1 2 0 16,0-1 1088-16,2 0 192 0,-1 1 48 0,2-1 0 15,0 1-256-15,4-5-48 16,-5 3-16-16,5-3 0 0,-4 2-368 0,4-2-80 0,0 0-16 0,0 0 0 15,0 0-304-15,0 0-64 0,0 0-16 0,0 0 0 16,0 0 112-16,0 0 32 0,-5 3 0 0,5-3 0 16,-4 3 224-16,4-3 48 0,-4 2 16 0,4-2 0 15,-5 1-144-15,1-1-48 0,4 0 0 0,-6 1 0 0,6-1-16 0,-4 1-16 16,-2 0 0-16,6-1 0 16,-4 1-96-16,4-1-16 0,-4 3 0 0,4-3 0 0,0 0-48 0,0 0-16 15,0 0 0-15,0 0 0 0,0 0 0 0,0 0 0 16,0 0 0-16,0 0 0 0,0 0 176 0,0 0 16 15,0 0 16-15,0 0 0 0,4-7 176 0,2-1 48 16,0-2 0-16,2 2 0 0,0-2-128 0,0-1-32 16,1-3 0-16,1 1 0 0,1-1-128 0,0-3-16 15,0 0-16-15,-1-3 0 16,0-1-160-16,0-2-16 0,0-1-128 0,-2 0 192 0,-1 1-192 0,-1 3 0 0,-2 0 0 0,-1 2-160 16,-2 2-64-16,0 2-16 15,-1-1 0-15,-1 3 0 0,-1 2-112 0,-1 3-32 0,0 0 0 16,-2 3 0-1,1-1-96-15,-1 3-32 0,5 2 0 0,-5 0 0 0,-1 2 144 0,1 1 32 0,-2 1 0 16,2 1 0 0,-1 1-80-16,1 0-16 0,-1 1 0 0,2 1 0 0,-1-1 240 0,3 2 64 0,0 1 0 0,2 0 0 15,1 1 128-15,2 0-208 0,-3 1 80 0,4 1 128 16,-1 2 0-16,1-1 160 0,3 0 16 0,0 0 0 0,-1 0 208 0,1-1 64 16,-2 0 0-16,2 0 0 0,0 0 96 0,-1 1 32 15,2-2 0-15,0-1 0 0,-2 0-240 0,1-1-32 16,-1 0-16-16,1-2 0 0,0 0-80 0,-1 0-16 15,2-2 0-15,1 0 0 0,-3-1 32 0,3-1 0 16,0-2 0-16,2-2 0 0,0-2 0 0,0-2 0 16,-1-1 0-16,1-2 0 0,0 0-32 0,0-2 0 15,-1-1 0-15,0 0 0 0,-2 1-192 0,0 0 0 16,-2 2 0-16,-2 0 0 16,-2 2-1856-16,0 0-272 0,-2 5-48 0</inkml:trace>
  <inkml:trace contextRef="#ctx0" brushRef="#br0" timeOffset="111583.16">10330 11033 27647 0,'1'-13'2448'0,"0"5"-1952"16,-1 1-496-16,1-2 0 0,0 0 1264 0,0 0 144 0,0 1 48 0,2 1 0 15,-3 0-464-15,-3 3-96 0,0-1 0 0,3 5-16 16,-4-2-208-16,-2 3-32 0,0 1-16 0,-2 4 0 0,0 1-368 0,-1 2-80 15,0 5-16-15,-2 1 0 0,-4 3-160 16,1 0 128-16,-1 3-128 0,0 0 128 0,1-1 16 16,1 1 0-16,1 0 0 0,1-1 0 0,1-3 64 0,2 1 16 31,1-1 0-31,4 0 0 0,0-2-80 0,3 0-16 16,1-2 0-16,3-1 0 0,2-2 0 0,0-1 0 15,4-3 0-15,2 0 0 0,2-3 0 0,1-2-128 16,2-2 192-16,0-2-64 0,1-2-368 0,2-1-80 15,-2-2 0-15,2-1-16 16,1-2-2016-16,0-1-400 0</inkml:trace>
  <inkml:trace contextRef="#ctx0" brushRef="#br0" timeOffset="111961.51">10730 10906 15663 0,'6'-13'688'0,"-4"8"144"0,1-2-656 0,2 0-176 0,-1-3 0 0,0 0 0 15,1 0 2560-15,-1 1 496 0,1 1 80 0,-1 1 32 0,0-1-784 0,0 1-144 16,-1 2-48-16,-3 5 0 0,0 0-560 0,0 0-112 15,0 0-32-15,0 0 0 0,0 0-720 0,-5 5-128 16,-3 4-48-16,-2 6 0 0,-2 3-352 0,-2 4-80 16,-4 2-16-16,-2 5 0 0,-2 5 80 0,-4 4 16 15,-3 1 0-15,-2 5 0 0,-1 3-80 0,-2 5-16 16,-1 2 0-16,0 1 0 0,0 1-144 0,1 0 128 16,2-1-128-16,0-2 128 0,1-2-128 0,2-2 0 15,2-4 0-15,2-2 128 0,2-4-128 0,2-4 0 16,2-2 0-16,2-5 0 0,3-2-288 0,3-2-96 15,1-4 0-15,4-3-16 16,1-2-1936-16,4-5-384 0,2-4-80 0,5-3-13600 0</inkml:trace>
  <inkml:trace contextRef="#ctx0" brushRef="#br0" timeOffset="112607.44">10617 11667 9215 0,'-4'3'816'0,"-3"1"-656"16,-2 2-160-16,3 1 0 0,-1-1 2704 0,1 2 512 15,1 0 112-15,-1-1 0 0,2 1-1696 0,0 0-352 16,0-2-64-16,2 1 0 0,1-2-288 0,1-5-48 16,0 0-16-16,0 0 0 0,0 0 32 0,0 0 0 15,0 0 0-15,0 0 0 0,0 0-128 0,0 0 0 16,0 0-16-16,0 0 0 0,0 0-160 0,0 0-16 15,0 0-16-15,0 0 0 16,0 0-256-16,0 0-48 0,0 0-16 0,0 0 0 0,0 0-48 0,0 0-16 0,0 0 0 0,0 0 0 16,0 0-48-16,0 0 0 0,-4 1 0 0,4-1 0 15,-5 3-128-15,5-3 160 16,-3 3-160-16,0 0 160 0,3-3-160 0,0 0 0 0,0 0 0 0,-3 5 0 16,3-5 0-16,0 0 0 0,0 0 0 0,0 0 0 15,0 0 0-15,0 0 0 16,0 0 0-16,0 0 0 0,0 0 128 0,0 0 112 0,0 0 16 15,6-3 0-15,2 0 16 0,-1-2 16 0,2-1 0 0,1-2 0 16,1-1-16-16,1-2 0 0,1-3 0 0,3-1 0 16,0-2-80-16,3 0-32 0,0-2 0 0,0 0 0 15,-2-1-160-15,-1-1 0 0,0 0 144 0,-2 2-144 16,-1 4 0-16,-2-1-240 0,-2 3 48 0,-1 2 0 16,-4 1-352-1,0 2-64-15,-3 2-16 0,-1 6 0 0,0 0-208 0,0 0-64 0,-6-2 0 0,1 3 0 16,-2 2-16-16,-1 3-16 0,-2 0 0 0,1 3 0 15,0 0 160-15,0 1 48 0,0 0 0 0,1 1 0 0,2 0 400 0,0 0 96 16,1-2 16-16,2 1 0 0,0 0 400 0,2-1 64 16,2 0 32-16,0 0 0 0,2 1 480 0,-1-2 112 15,1 1 16-15,2 2 0 0,-1 1 80 0,1 0 32 16,1-1 0-16,1 0 0 0,-1-1-112 0,1 1 0 16,2-1-16-16,-2 0 0 0,2 0-240 0,1 0-32 15,0-1-16-15,0-2 0 0,-1 0-208 0,-1 0-32 16,1-2-16-16,0 1 0 0,0-2-144 0,0-1-16 15,0 1-16-15,0-2 0 0,0 0-160 0,0-1 0 16,-1 0 0-16,-1-1 0 16,1 0-1360-16,0-1-368 0,-2-1-64 0,2 0-10336 15,1-2-2080-15</inkml:trace>
  <inkml:trace contextRef="#ctx0" brushRef="#br0" timeOffset="113142.17">11185 11667 13823 0,'0'0'1216'0,"0"0"-960"0,0 0-256 0,0 0 0 15,-6-1 4912-15,1 1 928 16,5 0 192-16,-6 3 48 0,2 2-3520 0,0 2-688 0,1 0-144 0,0 1-16 0,0 3-944 0,-1 2-176 16,1 1-32-16,1 0-16 0,0 0-304 0,2 1-64 15,-3-1-16-15,2 1 0 0,1 2-160 0,0-3 0 16,0 1 144-16,1-2-144 0,0-1 0 0,1 0-192 16,0-2 32-16,0 0 0 31,0-3-416-31,0 1-64 0,-2-8-32 0,0 0 0 0,0 0-80 0,0 0-16 0,0 0 0 0,4-6 0 0,-1-3 496 0,0-4 80 0,1-2 32 15,-1-1 0-15,-1-2 160 0,1 1 0 16,1-2 0-16,-1-1 128 0,0 0-128 0,1 2 192 16,-1 0-64-16,1 1 0 0,0 2 192 0,-1 2 64 15,1 1 0-15,1 2 0 0,-1 1 48 0,2 1 16 16,-1 2 0-16,1 1 0 0,0 2-128 0,2 0-32 0,0 1 0 0,0 0 0 16,2 2-128-16,0 2-32 0,-2 0 0 0,0 1 0 15,0 1-128-15,0 2 0 0,-2 1 0 0,-1 0 0 16,-1 2 128-16,0 1-128 15,-3-1 128-15,-1 2-128 0,-1 1 128 0,-3 1-128 16,0 0 0-16,-1 0 128 0,-2 2-128 0,0-2 0 0,0-1 0 0,-1 0 0 16,0-1 0-16,2-1 0 0,1-1 0 0,2-1 0 15,0-1-128-15,3 1 128 16,0-8 0-16,0 5 0 0,0-5 0 0,5 6 0 0,1-2 0 0,0 1 128 0,2-1-128 0,1-1 0 16,1 1 0-16,1 1 0 0,-1-1 0 0,-1 0 0 15,0-1 0-15,0 3 0 0,-1-2 0 0,-3 1 0 16,-5-5 0-16,5 4 0 0,-5-4 224 0,0 0-32 15,-1 7-16-15,-2-2 0 0,0 1 144 0,-4-1 16 16,0-1 16-16,-2 1 0 0,0-1-112 16,-1 1-32-16,-1 0 0 0,0-2 0 0,-1 1-208 0,0-1-128 15,0-1 128-15,1 0-208 16,1 0-480-16,1-2-80 0,2 0-32 0,-1-4 0 16,-1 0-2016-16,2-3-384 0</inkml:trace>
  <inkml:trace contextRef="#ctx0" brushRef="#br0" timeOffset="113472.81">11655 10852 34495 0,'2'-19'1536'0,"0"11"304"0,-1-1-1472 0,3 1-368 16,-2-2 0-16,2 1 0 0,-1 1 1360 0,0 2 208 0,2 0 32 0,-1 3 16 15,-4 3-656-15,0 0-128 16,8 1-16-16,-2 2-16 16,0 3-368-16,1 3-80 0,1 2-16 0,1 3 0 0,1 2-64 0,0 6-16 0,0 5 0 0,0 4 0 15,1 4-112-15,-1 3-16 0,-2 5-128 0,0 6 192 16,-2 3-192-16,-3 7 176 0,-2 2-176 0,-3 3 160 0,-3 1-160 16,-2 1 160-16,-2 0-160 0,-3-1 160 0,-1-2-32 0,-3-4-128 15,-2-3 192-15,-2-2-64 0,-3-3-352 0,-4-5-80 16,-2-2-16-16,-6-5 0 15,-3-1-848-15,-2-4-176 0,-1-3-48 0,-1-3 0 16,-1 0-1728-16,0-4-336 0</inkml:trace>
  <inkml:trace contextRef="#ctx0" brushRef="#br0" timeOffset="113851.26">9615 10571 23039 0,'-7'-3'2048'0,"1"1"-1648"0,-2-1-400 0,-1 5 0 16,-1 1 1552-16,-1 2 240 0,-1 4 32 0,-1 4 16 15,-2 6-496-15,-2 5-112 0,-2 6-16 0,0 4 0 0,-3 3-480 0,0 7-96 16,1 6-32-16,-1 7 0 0,-1 5-96 0,1 3 0 16,1 3-16-16,-7 39 0 0,8-11-272 0,6-7-48 15,5-5-16-15,3-4 0 0,6-5-160 0,3-4 0 16,5-7 0-16,4-2 0 0,2-4 0 0,4-4 0 15,4-6 0-15,1-3 128 0,0-6-256 0,4-2-64 16,5-6-16-16,5-4 0 16,3-5-2544-16,9-7-496 0</inkml:trace>
  <inkml:trace contextRef="#ctx0" brushRef="#br0" timeOffset="114466.35">12264 11011 9215 0,'0'0'816'0,"-2"-4"-656"15,-1-2-160-15,3 6 0 0,-1-5 5248 0,1 5 1008 16,2-7 208-16,3 2 32 0,1 0-4080 0,4 2-816 15,2 0-176-15,5 0-16 0,4 1-672 0,3 0-128 16,1 1-32-16,5 0 0 0,2-1-112 0,0-1-16 0,0 0-16 0,1 1 0 16,1 1-128-16,0-2-32 0,-1-2 0 0,0 3 0 15,-3 0-144-15,-1 1-128 0,-1 0 144 0,-3 1-144 16,-3 0 0-16,-2 1-128 0,-5 0-16 0,-3 0 0 16,-2 0-1504-1,-3 1-288-15,-7-2-64 0,0 0-16 16,0 0-608-16,-9 3-128 0,-3 1-32 0,-3-1 0 0,-3 0-1120 0,-2 1-240 0,-1-1-32 15,0-1-16-15,1 0 3248 0,0 1 656 0,1-1 128 0,0 0 32 0,2 0 2224 0,0 0 448 16,2 1 80-16,1 0 32 0,0 2-96 0,3 1-32 16,1-1 0-16,2 2 0 0,-1 0-672 0,1 1-128 15,2 2-16-15,0 2-16 0,2 3-608 0,1 2-128 16,0 1-32-16,0 1 0 0,1-1-416 0,-1 4-96 31,1 2-16-31,1 3 0 0,0 1-208 0,1 1-32 0,0-1-16 0,0 0 0 0,0 2-144 0,1 0 0 0,0-3 144 0,0-1-144 16,2 0 0-16,-1-2 0 15,1-2 0-15,0-2 0 16,1-2-1456-16,-1-1-256 0,1-3-48 0,1-3-13952 0</inkml:trace>
  <inkml:trace contextRef="#ctx0" brushRef="#br0" timeOffset="114859.66">12990 11358 31327 0,'0'0'2784'0,"0"0"-2224"15,0 0-560-15,0 0 0 0,-5 5 960 0,1 3 64 0,-2 1 32 0,1 2 0 16,-1 2-224-16,0 2-32 0,-1 2-16 0,0 1 0 16,-2 0-416-16,1 0-96 0,0-1-16 0,1 2 0 15,-1-1-96-15,0-1-32 0,1-1 0 0,0-1 0 16,1-2 16-16,0-1 0 0,1-1 0 0,2-1 0 16,0-2-144-16,2-2 160 0,1-6-160 0,0 0 160 15,0 0 32-15,0 0 0 0,0 0 0 0,0 0 0 0,5-5 0 0,2-3 0 16,2-3 0-16,1-2 0 0,2-3-192 0,0-4 0 15,1-2 144-15,1-1-144 16,1-4 0-16,-2 2 0 0,-1 0 0 0,0 3 128 0,-1 1-128 0,-1 3 0 16,-1 3 0-16,-2 3 0 0,1 1 416 0,0 2 64 15,-2 2 16-15,0 3 0 0,-1 1 0 16,-5 3 0-16,0 0 0 0,6 1 0 0,0 2-192 0,2 2-48 16,-2 2 0-16,0 2 0 0,0 2-96 0,-2 1-32 15,1 2 0-15,-1 2 0 0,-1-1-128 0,-1 2 128 0,0 0-128 16,-1 2 128-16,0 0-128 0,0-1 0 15,0 0 144-15,0-1-144 0,0 1 0 0,0 0 0 16,0-2 0-16,0 0 128 0,1-2-368 0,-1-1-64 16,0-1-16-16,0-2 0 15,0-2-1792-15,-1-2-384 0,0-6-64 0,0 0-15312 0</inkml:trace>
  <inkml:trace contextRef="#ctx0" brushRef="#br0" timeOffset="115048.8">12997 11590 35135 0,'0'0'1552'16,"0"0"320"-16,-3-2-1488 0,3 2-384 0,0 0 0 0,0 0 0 0,0 0 880 0,0 0 96 16,3-5 32-16,3 2 0 15,2 1-352-15,2-1-64 0,3 1-16 0,2 1 0 16,4 0-352-16,-2 0-80 0,3 0-16 0,1 1 0 0,2-1-320 0,-1 0-64 31,1-2 0-31,0 2-17840 0</inkml:trace>
  <inkml:trace contextRef="#ctx0" brushRef="#br0" timeOffset="117324.76">13820 10809 21183 0,'-1'-6'1888'0,"1"-1"-1504"0,0-3-384 0,1 0 0 15,0-1 672-15,-1 1 64 0,1 2 16 0,-1-1 0 0,0 1 944 16,2-1 192-16,-2 1 32 0,1 1 16 0,0 1-496 0,-1 6-96 16,1-6-32-16,-1 6 0 0,0 0-432 0,0 0-96 15,0 0-16-15,0 0 0 0,0 0-400 0,4 7-96 16,0 4-16-16,-2 4 0 0,-2 4-112 0,-1 4-16 16,-2 4-128-16,1 0 192 0,-1 2-64 0,0 1-128 15,-1 3 176-15,0 0-176 0,0 0 160 0,0-1-160 16,0 0 128-16,1-3-128 0,0-4 128 0,2-2-128 15,-1-3 0-15,3-2 128 0,0-2 192 0,1 0 16 16,2-3 16-16,-1-3 0 0,1-3 176 0,2-1 48 16,1-2 0-16,1 1 0 0,3-2-48 0,0-2 0 15,1-2 0-15,2-1 0 0,0-2-144 0,1 0-48 16,1-1 0-16,0-2 0 0,1-1-208 0,-1 1-128 0,1-1 160 0,-1 1-160 16,0 1 0-16,-2 0 128 15,-1 1-128-15,-1 1 0 0,0 1-256 0,-2 1-80 16,-1 1-32-16,-1 1 0 15,-1 1-1344-15,0 0-272 0,-7-1-48 0,7 4-16 16,-2 1-1392-16,1 0-272 0</inkml:trace>
  <inkml:trace contextRef="#ctx0" brushRef="#br0" timeOffset="117656.11">14387 11138 29487 0,'-2'-15'1296'0,"2"9"288"0,-2-3-1264 0,2-1-320 15,2-1 0-15,0 0 0 0,1 0 1376 0,1 0 224 16,2 1 32-16,2 1 16 0,-3 2-576 0,3 0-112 16,0 2-32-16,1 0 0 0,4 3-544 0,-2 1-128 15,-2 1 0-15,1 2-16 0,0 1-240 0,0 3 144 16,0 2-144-16,-1 0 128 0,-3 3-128 0,0 3 128 16,-2 0-128-16,-3 2 128 0,-1 1-128 0,-1 2 128 15,-3-1-128-15,-3 2 128 0,0 0-128 0,-2 0 192 16,-1-2-192-16,-2 1 192 0,0-1-192 0,1-2 160 0,2-2-160 0,0-1 160 15,1-4 112-15,3-1 32 0,1-2 0 0,1-2 0 16,3-4 208-16,0 0 32 0,0 0 16 0,6 3 0 16,3 0-240-16,2-2-64 15,1-1 0-15,3-1 0 0,4-2-256 0,2 1 128 0,2 0-128 0,0 1 0 16,2-1-144-16,2 1-144 0,0-1-32 0,2 1 0 16,-1 1-1856-16,0 1-384 0,-1 1-80 15</inkml:trace>
  <inkml:trace contextRef="#ctx0" brushRef="#br0" timeOffset="118586.26">9469 12554 12895 0,'-17'-3'576'0,"9"1"112"0,0 0-560 0,-1 0-128 0,-1-1 0 0,1 1 0 0,0 0 2752 0,2 1 528 0,0 1 112 0,1-1 0 16,6 1-2240-16,0 0-464 0,0 0-96 0,0 0-16 15,0 0-16-15,0 0-16 16,0 0 0-16,0 0 0 0,0 0 32 0,9-2 16 0,1 0 0 0,3 1 0 16,4-1-80-16,2 0 0 0,3 1-16 0,3 0 0 15,3 0-144-15,5 1-32 0,5 0 0 0,3 1 0 31,4-2-64-31,2 0 0 0,4-2-16 0,0 1 0 0,5 0-64 0,6 1-16 0,5-1 0 0,5-1 0 16,0 0-160-16,4 0 192 0,3 0-192 0,6-2 192 16,4 1-192-16,5-1 0 0,3 1 144 0,5-2-144 0,2 1 0 0,4-1 0 15,1 2 0-15,3-1 0 0,3-1 0 0,1 2 0 32,3-1 0-32,0 1 128 0,1-2-128 0,3 2 0 15,3 1 0-15,14-1 128 0,-11-1-128 0,-15 2 0 16,5 0 128-16,-1 0-128 0,-5-1 224 0,2-1-32 15,5 3 0-15,-3-2 0 0,-4-2 16 0,1 2 0 16,0 0 0-16,-2 0 0 0,-2-1-208 0,1-1 128 16,-1 1-128-16,1-1 0 0,-1-1 160 0,-1 1-160 15,0-1 160-15,-4 1-160 0,-4 0 144 0,-4 1-144 16,-3 0 128-16,-2 2-128 0,-3 1 128 0,-5 0-128 0,-6-2 0 0,-2 2 128 16,-5 0-128-16,-4 0 0 0,-3 1 144 0,-5-1-144 15,-3 0 0-15,-5 1 144 0,-6 0-144 0,-6 0 0 16,-4 0 0-16,-8 1-192 15,-3 0 0-15,-5 0 0 16,-5 0-688-16,-4 0-128 0,-4 1-16 0,-6-1-16 0,0 0-1888 16,0 0-368-16</inkml:trace>
  <inkml:trace contextRef="#ctx0" brushRef="#br0" timeOffset="119797.7">11686 12923 22687 0,'0'0'1008'0,"0"0"208"0,0 0-976 0,0 0-240 16,0-4 0-16,0 4 0 0,-2-5 1088 0,2 5 160 15,0 0 32-15,0 0 16 16,0 0-272-16,0 0-64 0,-3-3-16 0,3 3 0 0,0 0-432 0,0 0-96 16,0 0-16-16,0 0 0 0,0 0-192 0,0 0-32 15,0 0-16-15,-4 3 0 0,4-3-160 0,0 0 160 16,0 0-160-16,0 0 160 0,0 0-160 0,-2 6 160 16,2-6-160-16,0 0 160 0,0 0-160 0,0 0 128 0,0 0-128 0,0 0 128 15,0 0-128-15,0 0 160 16,0 0-160-16,0 0 160 0,0 0-160 0,0 0 160 0,0 0-160 15,0 0 160-15,0 0-160 0,0 0 0 0,0 0 0 0,5-5 128 16,-2 1-128-16,-3 4 0 0,0 0 0 0,0 0 0 16,0 0 0-16,0 0 0 0,2-5 0 0,-2 5 0 15,0 0 0-15,0 0 0 0,0 0 0 0,0 0 0 16,0 0 0-16,0 0 0 0,0 0 0 0,0 0 0 16,0 0 0-16,0 0 0 0,0 0 0 0,0 0 0 15,0 0 0-15,0 0 0 0,0 0-144 0,0 0 144 16,0 0 0-16,0 0 0 0,0 0 0 15,0 0 0-15,6-1 0 0,-6 1 0 0,0 0 0 0,0 0 0 0,0 0 0 0,5-2 0 16,-5 2 128-16,0 0-128 0,6-4 320 0,-2 0-48 16,-4 4 0-16,4-4 0 0,0 0 112 0,-1-1 0 15,-3 5 16-15,3-5 0 0,0-1-32 0,0 2-16 16,-2-2 0-16,-1 6 0 0,1-5-80 0,0 0-16 16,-1 5 0-16,0 0 0 0,-2-5 0 0,-1 1 0 15,-2-1 0-15,0 3 0 0,-2 1 32 0,-2 2 0 16,-1 0 0-16,-2 3 0 0,0 2-160 0,-5 3-128 15,-2 2 144-15,-3 1-144 0,0 1 0 0,-1 4 0 16,-4 0 0-16,2 3 0 0,0 2 0 0,2 1 0 0,1-1 0 0,2 2-160 16,2 2 160-16,3-1 0 0,1 0-144 0,3 0 144 15,2 0 0-15,3-1-144 0,3-1 144 0,2-2 0 16,2-1-128-16,2-1 128 16,3 1 0-16,3-1 0 0,2-4-176 0,2 0 176 0,1-1-160 0,3-2 160 15,1-2 0-15,3-1 0 0,2-3-128 0,2 0 128 16,0-3 0-16,0-2 0 0,0-1-160 0,0-2 160 0,-3-3 0 15,0 0-144-15,-1-1 144 0,-3-2 0 0,0-2-208 0,-3-1 64 16,-2-1 16-16,-2 1 0 16,-4 0-64-16,-1 0 0 0,-3 1 0 0,0 1 0 15,-3 1 32-15,-2 2 0 0,0 0 0 0,-3 3 0 0,-1 1 160 0,-2 1 0 16,-1 1 0-16,-1 2 0 0,0 1 0 16,1 4 0-16,-1-1 0 0,0 3 128 0,1 1-128 15,2 2 176-15,3 1-176 0,0 2 192 0,0 0 0 0,3 2 16 16,0 0 0-16,1 2 0 0,1 1 32 0,1 1 0 15,3 1 0-15,-3 1 0 0,2-1 16 0,1 1 16 16,-1-1 0-16,3 10 0 0,-3-4-64 0,1-2-16 16,-3-3 0-16,1-2 0 0,-3-3-64 0,0 1-128 15,0 0 176-15,0-3-176 0,-2 0 128 0,1-3-128 0,0-2 0 16,1-1 0 0,1-1-384-16,-1-9-192 0,0 0-48 0,0 0 0 15,0 0-2992-15,0 0-608 0</inkml:trace>
  <inkml:trace contextRef="#ctx0" brushRef="#br0" timeOffset="120443.63">13219 12873 12895 0,'3'-5'1152'16,"0"-2"-928"-16,2 2-224 0,-1-1 0 0,-1 0 2720 0,-1 0 496 15,-2 6 112-15,0 0 0 0,0 0-784 0,0 0-176 16,0 0-16-16,0 0-16 0,0 0-1184 0,-4 6-224 0,-1 3-48 0,-2 2-16 16,-2 2-496-16,0 2-112 0,-1 3 0 0,1 0-16 15,-2 2-112-15,1 1-128 0,0 0 176 0,0-1-176 16,1 0 128-16,1-2-128 0,1 0 0 0,-1-2 0 31,-1-1 160-31,1-3-160 0,2-2 128 0,0-3-128 0,2 0 240 0,1-1-48 0,3-6 0 0,0 0 0 16,0 0 112-16,0 0 16 0,0 0 0 0,0 0 0 15,3-7 32-15,2-3 16 0,3-3 0 0,1-3 0 16,0-2-240-16,2-4-128 0,2-5 128 0,1 0-128 0,1-1 0 0,1 1 0 16,-2-1 0-16,2 3 0 0,-2 2 0 15,0 3 0-15,0 3 0 0,-2 2 0 0,-2 4 192 0,-1 2-48 31,-1 3 0-31,-1 3 0 0,-2 1 16 0,-5 2 0 16,7 5 0-16,-2 0 0 0,0 3 16 0,-1 2 0 16,1 3 0-16,-2 1 0 0,0 3 16 0,-1 2 0 15,1 0 0-15,-1 2 0 0,-1 0-192 0,0 1 160 16,1 1-160-16,0 2 160 0,1-1-160 0,-2 0 0 0,2-2 0 0,0 0 0 16,1-1 0-16,-2-1 0 0,1-3 0 0,0 0 0 15,1-3-160-15,-2-1-64 16,0-3-16-16,1-1 0 15,0-2-464-15,-3-7-80 0,0 0-32 0,0 0 0 16,0 0-1952-16,0 0-400 0,1-6-80 0</inkml:trace>
  <inkml:trace contextRef="#ctx0" brushRef="#br0" timeOffset="120729.14">13079 12798 34431 0,'0'0'1536'0,"-1"-6"304"0,0-1-1472 16,1 3-368-16,0 4 0 0,5-4 0 0,1-1 192 0,2 2-48 16,2-1 0-16,2 0 0 0,4 1 240 0,3 1 64 15,1 0 0-15,4-1 0 0,2 1 64 0,1 0 0 16,3-1 16-16,1 0 0 0,0 0-144 0,-2 0-48 16,-1-2 0-16,-3 2 0 0,-1 1-176 0,-3 0-32 15,0 0-128-15,-3 0 192 0,-3 1-192 0,-2 1 0 0,-3 0 0 0,-2 1 0 16,-8-1-176-16,0 0-128 15,0 0-16-15,0 0-16 16,0 0-368-16,0 0-80 0,-3 5-16 0,-2-1 0 16,-1 1-512-16,-1-1-96 0,1 0-32 0,-1 0-13152 0</inkml:trace>
  <inkml:trace contextRef="#ctx0" brushRef="#br0" timeOffset="121358.78">14056 12823 16815 0,'0'0'736'0,"-5"0"160"0,1-1-704 0,4 1-192 16,-6 0 0-16,6 0 0 0,0 0 1264 0,0 0 208 15,0 0 64-15,-3-4 0 0,3 4 224 0,-2-4 48 16,1-1 16-16,1-1 0 0,0 1-432 0,0-1-96 16,0-1-16-16,0 1 0 0,-1-2-416 0,0 0-96 15,-2 1 0-15,0-1-16 0,-2 0-176 0,-2 1-16 16,-1 0-16-16,-2 3 0 16,-1-1-64-16,-1 2-16 0,-3 2 0 0,-1 1 0 0,0 2-240 0,-2 1-48 15,-1 3-16-15,-1 2 0 0,-1 1-160 0,0 4 0 16,2 1 0-16,-1 1 128 0,3 2-128 0,0 0 0 0,4 3 0 0,0-1 0 15,2 0 0-15,2-1 0 0,3 0-128 0,1-1 128 16,3 1 0-16,2-3 0 0,2 2 0 0,3-3 0 16,0-2-144-16,2-2 144 15,1-2 0-15,5-1 0 0,0-3 0 0,2-2 0 16,3-2 128-16,0-3-128 0,2-4 224 0,0-2-48 0,0-2-16 0,0-3 0 16,-1-2-160-16,1-4 192 0,-2-3-192 0,-1-3 192 15,1-1-64-15,-1-2-128 0,-3 0 192 0,-1-2-64 16,-1 0-128-16,-1 0 192 0,-2 0-192 0,0 4 192 0,-2 2-192 0,-1 2 128 15,-2-1-128-15,0 6 128 0,-2 1 16 0,-1 4 0 16,-1 2 0-16,-1 3 0 16,-1 3 224-16,2 5 32 0,0 0 16 0,0 0 0 0,-6 1-224 0,1 4-32 15,-1 4-16-15,1 2 0 0,-1 2-144 0,1 3 0 16,-2 3 0-16,2 1-176 0,-1 2 176 0,1 3 0 0,-2 1 0 16,0 2-128-16,1-1 128 0,1 1 0 0,2 0 0 0,1 0 0 15,0-3 0-15,1 0 0 0,1-1 0 0,1 0 0 16,1-2 0-16,0-3 0 15,0-1 0-15,3-2 0 16,-1-1-464-16,2-3-16 0,-2-2 0 0,1-3 0 16,1-1-1712-16,1-3-352 0,-2-2-64 0,4-3-16 0</inkml:trace>
  <inkml:trace contextRef="#ctx0" brushRef="#br0" timeOffset="122036.68">14811 12680 22111 0,'0'0'976'0,"0"-7"208"0,-1 0-944 0,0 0-240 16,-1 0 0-16,0 2 0 0,-2 0 3488 0,4 5 656 16,0 0 128-16,-4-1 16 0,4 1-2640 0,-7 4-544 31,-1 1-96-31,-1 4-32 0,-1 2-656 0,-1 4-128 15,-2 4-16-15,-2 3-16 0,0 3-32 0,-3 3 0 0,-1 3 0 0,-1 2 0 16,-2 2 32-16,-1 2 0 16,-3 3 0-16,2 2 0 0,-1 2-160 0,1 1 128 15,-2 2-128-15,1 0 128 0,0 1-128 0,1-3 0 16,-4-2 144-16,2-2-144 0,-1 0 0 0,2-2 0 16,1-4-160-16,2-2 160 15,2-2-496-15,4-3 16 0,0-1 0 0,3-2 0 16,1-2-1872-16,3-3-368 0,2-4-80 0</inkml:trace>
  <inkml:trace contextRef="#ctx0" brushRef="#br0" timeOffset="122463">14718 13280 35007 0,'0'-6'3120'0,"1"-2"-2496"16,2 0-496-16,-1 0-128 0,1-1 720 0,-1 1 128 15,2 0 32-15,2 2 0 0,0-1-368 0,1 3-64 16,2 1 0-16,0 1-16 0,0 1-272 0,0 2-160 16,-1 2 192-16,1 0-192 0,-4 2 128 0,1 2-128 15,-2 1 0-15,-1 2 0 0,-1 3 0 0,-4 0 0 16,-1 1 0-16,-1 3-144 0,-3 0-48 0,-3 1 0 16,-2 0 0-16,0-2 0 0,-1 2 192 0,0-1 0 15,-1 1 0-15,3-2 0 0,2-1 0 0,1-2 0 16,0-1 0-16,3-2 0 0,1 0 144 0,2-1 64 15,2-2 16-15,2 1 0 0,2-1-32 0,1-1-16 16,3 0 0-16,2-1 0 0,1 0-32 0,3-1 0 16,0 0 0-16,2 1 0 0,-3 0-144 0,-1 1 128 0,-1 0-128 0,-1 0 128 15,-2-2-128-15,-2 2 192 0,-1-1-192 0,-2 1 192 16,-2-1 48-16,-1 1 16 0,-2-1 0 0,-1 2 0 0,-3 1 128 16,-3-2 48-16,-2 1 0 0,-2-1 0 0,-2 2-256 0,-2-1-48 15,0-1-128 1,-2 1 192-16,0-2-192 0,2 1 0 0,-2-1 0 0,1 0 0 15,2-1-464 1,-1 1-96-16,3-2-16 0,1 0 0 0,1 1-1552 0,2-2-320 0,2-1-64 0</inkml:trace>
  <inkml:trace contextRef="#ctx0" brushRef="#br0" timeOffset="123092.76">15104 13396 19343 0,'0'0'1728'0,"-4"-6"-1392"16,2 1-336-16,-1-1 0 0,2 0 1696 0,1-1 272 15,2 0 48-15,2-1 16 0,0 0-496 0,-1 2-80 16,4-2-32-16,2 1 0 0,-1 1-464 0,1 0-112 16,0 2-16-16,0 2 0 0,0-2-64 0,-2 3 0 15,0 0-16-15,-2 1 0 0,2 1-432 0,-3 5-64 16,1-1-32-16,-4 4 0 0,-1 3-224 0,-1 1 128 0,-2 2-128 0,-2 0 0 15,-1 1 144-15,-2 2-144 16,-2 1 128-16,-1 2-128 0,-2 1 0 0,0 0 0 16,0-1 128-16,2-2-128 0,2 0 0 0,0-1 0 0,2-2 0 15,2-2 0-15,1 0 0 0,3-3 160 16,1-3-160-16,2 0 160 0,3-2 176 0,3-1 48 0,3 0 0 0,3-3 0 16,2-2-112-16,5 0-16 0,1-4 0 0,1 0 0 15,0 0-256-15,1-2 0 0,0 0 0 0,0-1 0 31,0 0-1472-31,-1 1-336 0,-1-1-80 0,-2 1-14592 0</inkml:trace>
  <inkml:trace contextRef="#ctx0" brushRef="#br0" timeOffset="130144.53">14206 12400 17151 0,'0'0'768'0,"0"0"144"0,0 0-720 0,0 0-192 16,1-5 0-16,-1 5 0 0,0 0 1072 0,0 0 176 15,0 0 32-15,0 0 16 0,0 0-544 0,0 0-112 16,0 0-32-16,0 0 0 0,4 5-256 0,-1 3-48 16,-1 2-16-16,-1 1 0 0,-2 1 80 0,0 1 16 15,-1 2 0-15,0-1 0 0,-2-1-112 0,1-1-16 16,-2 1 0-16,1 1 0 0,2-1 32 0,0-1 0 16,0-2 0-16,1-2 0 15,1-2 192-15,0-6 32 0,0 0 16 0,0 0 0 0,4 6 208 0,2-2 32 16,0-2 16-16,2-1 0 0,1-1-144 0,1 0-48 0,-1-1 0 0,2 0 0 15,2 0-336-15,0 0-64 16,1-2 0-16,0-1-16 0,0 1-176 0,-2 0 128 0,1 1-128 16,-2-1 128-16,0 1-128 0,-1 0-176 0,-1-1 48 0,-1 0 0 31,0 1-800-31,-1 1-160 0,-7 1-16 0,0 0-16 16,5-3-2192-16,-5 3-432 0</inkml:trace>
  <inkml:trace contextRef="#ctx0" brushRef="#br0" timeOffset="130332.66">14371 12495 21359 0,'0'0'944'16,"0"0"208"-16,0 0-928 0,-5-4-224 0,0-1 0 0,5 5 0 0,0 0 1664 16,-5-2 304-1,-1 0 48-15,6 2 16 0,0 0-752 16,0 0-128-16,0 0-48 0,0 0 0 0,-3 5-464 0,0 2-112 16,0 1-16-16,0 0 0 0,3 2-256 0,0 4-64 15,3 0-16-15,-3 1 0 0,2 0-176 0,0 0 0 16,0 0 144-16,3 1-144 0,-2-1 0 0,0-1-192 15,0 1 32-15,1-2-10208 16,-2-1-2032-16</inkml:trace>
  <inkml:trace contextRef="#ctx0" brushRef="#br0" timeOffset="131213.49">15596 12561 16927 0,'0'0'752'0,"0"0"144"0,0 0-704 0,-1-4-192 16,-3-1 0-16,1 2 0 0,1 0 1600 0,0-1 304 15,-1 0 48-15,2 0 16 0,0-1-336 0,1 5-64 16,0 0-16-16,0-4 0 0,0-2-304 0,0 6-64 16,0 0-16-16,0 0 0 0,5-4-400 0,0 1-64 15,2 0-32-15,0 3 0 0,1-1-144 0,2 1-16 16,1 1-16-16,1 2 0 0,-1-1-80 0,1 3-16 15,1 1 0-15,2 1 0 0,-3 3-80 0,0 2 0 0,0 3-16 0,0 2 0 16,-1 4-112-16,1 2 0 0,0 4-16 0,0 2 0 16,2 4 0-16,-3 7 0 15,-2 3 0-15,1 4 0 0,-1 5-176 0,-1 4 128 16,-2 5-128-16,0 2 128 0,-2 4-128 0,-3 2 128 16,-1 1-128-16,-2 2 128 0,-2-1-128 0,-2 1 160 0,-1-1-160 0,-4 4 160 15,-4-4-160-15,-1-2 0 0,-4-1 0 0,-13 22 0 16,-3-11-704-1,-6-8-32-15,-3-10 0 0,-4-4 0 0,-1-5-576 16,-2-1-112-16,-1-5-32 0,14-13-9440 0,-6 0-1904 0</inkml:trace>
  <inkml:trace contextRef="#ctx0" brushRef="#br0" timeOffset="131874.93">12716 12640 23903 0,'-1'-12'1056'0,"1"7"224"0,1 0-1024 0,0 0-256 15,0-2 0-15,0 3 0 0,-1 4 1008 0,0 0 144 16,0 0 48-16,0 0 0 0,-4-4 16 0,-2 3 0 16,0 2 0-16,0 3 0 0,-2 5-528 0,-1 3-112 15,-2 3 0-15,-2 5-16 0,1 4-208 0,-1 5-32 16,0 5-16-16,-1 4 0 0,-2 5 0 0,1 4 0 0,-1 5 0 0,0 4 0 16,-3 5 64-16,2 4 16 0,1 1 0 0,-4 2 0 15,4 1-80-15,-2 3-16 0,5 0 0 0,1 0 0 16,3-1-160-16,5-1-128 0,3-2 144 0,4 0-144 15,7-1 208-15,3-1-48 0,5 0-16 0,3-3 0 16,3-3-144-16,3-1 0 0,2-2 0 0,3-1 0 16,2-6 0-16,3 0 0 0,4-2 0 0,20 17 0 15,-1-10-800-15,1-6-96 0,-1-9 0 16,3-6-15936-16</inkml:trace>
  <inkml:trace contextRef="#ctx0" brushRef="#br0" timeOffset="138547.54">17251 11960 7359 0,'0'0'320'0,"-5"-2"80"0,-1-1-400 0,1 0 0 0,-1-1 0 0,2 1 0 16,4 3 4672-16,-5-3 832 0,5 3 192 0,0 0 16 15,0 0-3360-15,0 0-688 0,0 0-128 0,0 0-16 16,0 0-736-16,0 0-144 0,6-4-16 0,3 2-16 15,2 1-224-15,3 0-32 0,1 0-16 0,4 1 0 16,1-1-48-16,2 0-16 0,1 0 0 0,1 0 0 16,-1-2-48-16,0 1-16 0,0-1 0 0,-1 0 0 0,-1-2-80 0,-2 1-128 15,-2-2 176-15,-3 3-176 0,-1 0 128 0,-1 0-128 16,-2 1 0-16,0 0 0 16,-2 1-352-16,-3 0-128 0,-5 1-32 0,0 0 0 15,0 0-1840-15,0 0-368 16,0 0-80-16,-2 8-6496 0,-2 0-1312 0</inkml:trace>
  <inkml:trace contextRef="#ctx0" brushRef="#br0" timeOffset="138799.76">17261 12102 7359 0,'-12'4'320'0,"5"-2"80"0,2 0-400 0,-1 0 0 0,2 2 0 0,4-4 0 16,0 0 4672-16,0 0 832 0,-3 4 192 0,3-4 16 16,0 0-3328-16,0 0-656 15,3 4-144-15,4 1-32 0,1-2-528 0,4-1-96 0,3-1-32 0,1 0 0 0,3-1-320 16,3-1-64-16,4-1 0 0,1-1-16 15,1 0-176-15,1-2-16 0,0 1-16 0,-2-1 0 0,1 2-128 0,-2 0-32 16,0 1 0-16,0-2 0 16,-2 0-128-16,0 1 0 0,-1-1 0 0,-1 2 0 0,-2 0 0 0,-2 1 128 31,-3 1-128-31,-2 0 0 0,-1 1 0 0,-1 0-176 0,-4-1 16 0,-1 0 0 16,-6 0-416-16,0 0-64 0,0 0-32 0,0 0 0 15,0 0-496-15,0 0-112 0,0 0 0 0,0 0-8992 16,-4 4-1792-16</inkml:trace>
  <inkml:trace contextRef="#ctx0" brushRef="#br0" timeOffset="140521.49">19060 11494 16575 0,'-9'-5'1472'0,"9"5"-1168"0,0 0-304 0,-5-3 0 16,-1 1 1296-16,0 0 208 0,6 2 32 0,-5-2 16 0,-1 0-144 0,6 2-48 31,0 0 0-31,0 0 0 0,0 0-512 0,0 0-96 0,0 0-32 0,0 0 0 0,0 0-16 0,0 0 0 16,0 0 0-16,8 0 0 0,1 0-48 0,1 0-16 15,1 0 0-15,2 0 0 0,1 0-32 0,2 0-16 16,-1-2 0-16,3 1 0 0,-1 0-96 0,2 0-32 16,1-1 0-16,-1 1 0 0,1-1-144 0,-1-1-16 31,1 1-16-31,-3 0 0 0,1-1-144 0,1-1-16 0,-3 1-128 0,0 2 192 16,-2-2-192-16,0 1 176 15,0-1-176-15,-3 1 160 0,0-1-160 0,0 0 0 16,0 0 0-16,-1 1 0 0,-2 1 128 0,-1-1-128 15,-1 0 0-15,-6 2 128 0,7-3-128 0,-7 3 160 0,0 0-160 16,0 0 160-16,0 0-160 0,0 0 192 0,0 0-192 0,0 0 192 16,0 0-192-16,0 0 0 0,0 0 0 15,0 0 0-15,-5-1-208 0,5 1-128 0,-6 0-32 16,0 1 0 0,6-1-1312-16,0 0-272 0,-5 3-48 0,5-3-8528 0,-6 2-1696 15</inkml:trace>
  <inkml:trace contextRef="#ctx0" brushRef="#br0" timeOffset="142003.07">20227 10952 2751 0,'0'0'256'0,"-3"-6"-256"15,0 1 0-15,1-1 0 0,2 2 4976 0,-1-3 944 0,-1 1 192 0,1-1 32 16,2-1-3616-16,1 2-736 16,2-1-128-16,2-1-48 0,1 1-464 0,2-1-80 15,1-1-32-15,1 2 0 0,2 0-368 0,2 1-80 16,1 1-16-16,3 1 0 0,-3 0-144 0,2 1-48 16,0 1 0-16,-1 1 0 15,1 0-96-15,-1 2-32 0,0 2 0 0,-2 1 0 0,-1 1-96 0,-2 2-32 16,-1 4 0-16,-3 3 0 0,-2 0-128 0,-3 2 160 15,-3 3-160-15,-2 2 160 0,-3 1-32 0,-3 1-128 16,-2 1 192-16,-3 2-64 0,-2-2-128 0,2 0 128 16,0-1-128-16,0-1 128 0,0-2-128 0,-1-2 0 0,0-3 0 0,2-2 0 15,1-1 128-15,1-1-128 16,1-2 0-16,3-1 128 0,0-3-128 0,3-1 192 0,3-4-192 0,0 0 192 0,0 0 0 0,0 0 0 16,0 0 0-16,0 0 0 0,6 1-48 0,6-1 0 15,1 0 0-15,-1-1 0 0,0-1-144 0,3 0 0 16,2 0 144-16,0 1-144 0,2 1 160 0,0 1-32 15,0 0-128-15,-1 1 192 0,1 2-192 0,-3 0 0 16,0 2 0-16,-2 0 0 0,-1 3 0 0,-3 2 0 16,-1 1 0-16,-3 1 0 0,-2 2 0 0,-1-1 0 15,-2 0 0-15,-1 2 0 0,-2-1 160 0,-1 0-160 16,-3 0 160-16,0 0-160 0,-4-2 192 0,-1-1-48 16,-2-2-16-16,-2-1 0 0,-1-1 48 0,-1-1 0 15,0 0 0-15,-1 0 0 0,1-2 0 0,-2 1 0 0,0-2 0 16,2-1 0-16,0 0-176 0,0-2 160 15,1 0-160-15,2-1 160 0,0-1-160 0,2-2 0 16,1 1 0-16,3-1 0 16,0-1-448-16,0-1-128 0,2 0-32 0,1-1 0 15,2 1-2016-15,2-1-384 0,1-2-96 0</inkml:trace>
  <inkml:trace contextRef="#ctx0" brushRef="#br0" timeOffset="142488.79">20849 11019 30639 0,'-1'-25'1344'0,"2"14"304"0,0-2-1328 0,3-1-320 16,-1 1 0-16,1 0 0 0,2 0 960 0,2 0 112 31,-1 2 16-31,2 3 16 0,2 0-16 0,0 1 0 0,0 2 0 0,1 2 0 0,1 1-624 0,1 2-128 16,-1 2-16-16,1 1-16 0,0 2-160 0,1 3-16 15,-4 1-128-15,0 3 192 0,-1 1-192 0,-3 4 0 16,-1 1 0-16,-3 2 0 0,-3 1 176 0,-2 2-176 16,-5 1 192-16,-3 3-192 0,-3-1 176 0,-1 3-176 15,-3-1 160-15,1 1-160 16,-4-3 128-16,1 0-128 0,1-3 0 0,1-3 144 0,3-3-144 0,1 0 0 16,0-3 0-16,2-2 0 0,2-3 208 0,2-1-32 0,2-2-16 0,1 0 0 15,1-2 192-15,3-4 32 16,0 0 16-16,4 4 0 0,3 0-160 0,1-1-48 15,1-1 0-15,3-1 0 0,3-1-192 0,4-1 176 0,3 0-176 0,2 0 160 16,2 0-160-16,1 0 0 0,-1 0 144 0,2 0-144 16,-1-2 0-16,1 2 144 0,-3 0-144 0,-1 0 0 15,-1-1 128-15,-4 1-128 16,-3 1 0-16,0 0 0 0,-3 0 0 0,-3 0 0 0,-2 0 0 0,-3 0 0 16,-5 0 128-16,0 0-128 0,0 0 0 0,0 0 0 15,0 0 176-15,0 0-176 0,0 0 160 0,0 0-160 16,-5 3 0-16,-1 0 0 0,0 1 0 0,0-2 0 31,2 0-256-15,4-2-128-16,-5 3-48 0,5-3 0 0,0 0-1920 0,0 0-384 15,0 0-80-15,0 0 0 0</inkml:trace>
  <inkml:trace contextRef="#ctx0" brushRef="#br0" timeOffset="144817.22">21727 11211 3679 0,'0'0'160'0,"0"0"32"0,0 0-192 0,1 8 0 0,-1-2 0 0,0-1 0 16,0-5 3296-16,-1 7 608 0,1-1 128 0,0 1 32 15,0-7-2176-15,-1 6-432 0,1-6-96 0,-2 7-16 16,0-1-320-16,2-6-64 0,-3 6 0 0,3-6-16 0,-2 6-192 15,2-6-48-15,0 0 0 0,0 0 0 0,0 0-32 0,0 0-16 16,0 0 0-16,0 0 0 0,0 0-64 0,0 0-16 16,0 0 0-16,0 0 0 0,0 0-128 0,0 0-48 15,0 0 0-15,0 0 0 0,0 0-80 0,0 0 0 16,0 0-16-16,0 0 0 0,0 0-112 0,0 0-32 16,0 0 0-16,0 0 0 0,0 0-160 0,0 0 160 15,0 0-160-15,0 0 160 0,0 0-160 0,0 0 0 16,0 0 0-16,0 0 0 0,-2 4 0 0,2-4 128 15,-4 4-128-15,1 1 0 0,3-5 0 0,-2 4 0 16,2-4 0-16,-2 6 0 0,2-6 0 0,0 0 0 0,0 0 0 0,0 0 0 16,0 0 0-1,0 0 0-15,0 0 0 0,0 0 0 0,0 0 0 0,0 0 0 16,0 0 128-16,0 0-128 0,0 0 0 0,0 0 0 0,0 0 0 0,0 0 128 16,0 0-128-16,0 0 0 0,0 0 0 0,3-7 0 15,0 1 144-15,0 0-144 0,1-1 160 0,1 2-160 16,-1-1 208-16,2 0-48 0,0-2-16 0,2-1 0 0,-3-1 48 15,3-1 16-15,1-2 0 0,1 0 0 16,1-1 16-16,1-1 0 0,0 1 0 0,0 0 0 0,0 0-32 0,0-1-16 16,0 2 0-16,-1 1 0 0,-1 0-176 0,-1 1 0 15,-1 1 144-15,-2 1-144 0,-1 3 176 0,-2-1-48 16,0 0 0-16,-3 7 0 0,0-5-128 0,0 5 0 16,0 0 0-16,0-6-176 0,0 6 176 0,-4-4 0 15,-2 1 0-15,1 2 0 31,-2 1-432-31,1 2 0 0,-2 0 0 0,0 0 0 0,0 0-96 0,-1 2-32 0,0-1 0 0,0 1 0 0,1 1 160 0,1 0 16 16,-1 0 16-16,1 0 0 0,2 0 176 0,1 0 48 16,-1 1 0-16,2-1 0 0,0-1 144 0,3-4-160 15,-2 7 160-15,2 0-160 0,0-7 160 0,3 6-128 16,0 0 128-16,1-1-128 0,3 1 128 0,1-1 0 16,-1 1 0-16,2-1 0 0,2 1 304 0,1-1 32 15,1 2 16-15,2 1 0 0,0 0 112 0,1 1 32 16,-1 0 0-16,-1 0 0 0,1 0-32 0,-2 0 0 0,-2 2 0 0,0-1 0 31,-1-1-144-31,-2 0-48 0,-1 0 0 0,0 0 0 0,-2-2-80 0,1 1 0 0,-3 0-16 0,0-2 0 16,-1 0-16-16,1-1 0 0,-3-5 0 0,2 6 0 15,-2-6-160-15,2 5 128 0,-2-5-128 0,2 6 128 16,-2-6-128-16,0 0 0 0,4 4 0 0,-4-4 0 0,0 0 0 0,0 0 0 16,0 0-192-16,5 3 192 31,-5-3-1568-31,6 2-192 0,-6-2-32 0,6 1-9456 15,2-1-1872-15</inkml:trace>
  <inkml:trace contextRef="#ctx0" brushRef="#br0" timeOffset="145085.32">22324 11266 18431 0,'0'0'1632'0,"0"0"-1312"16,6-4-320-16,-1 0 0 0,1-3 1600 0,-1 0 240 15,0 2 48-15,-1-1 16 0,-2 0 112 0,1 0 32 16,-1 1 0-16,-2 5 0 0,0 0-880 0,0 0-160 15,0 0-48-15,0 0 0 0,-6-4-144 0,0 3-48 16,-2 1 0-16,-2 4 0 0,-2 2-320 0,0 3-80 16,-5 1-16-16,1 3 0 0,-1 4-128 0,1-1-32 15,-2 2 0-15,2 0 0 0,2 1-192 0,1 1 144 0,2-1-144 0,5-2 128 16,0-1-128-16,3 0 0 0,2-3 0 16,3 1 128-16,1-2-128 0,4-1 0 0,3-3 144 0,3 0-144 15,1-3 192-15,3-2-16 0,2-1-16 0,2-1 0 16,2-2-160-16,2-1 0 0,-2-1 0 0,2-3 128 31,2-1-544-31,-1-1-112 0,-2-4-32 0,1-2 0 16,-3-1-2656-16,-3 0-544 0</inkml:trace>
  <inkml:trace contextRef="#ctx0" brushRef="#br0" timeOffset="145683.76">22872 10765 25055 0,'0'0'1104'0,"-5"-2"240"0,-2-2-1088 0,2 2-256 15,-1 1 0-15,6 1 0 0,-4-3 1712 0,4 3 272 16,0 0 64-16,0 0 16 0,0 0-736 0,0 0-160 15,7-1-16-15,2 1-16 0,3 0-560 0,3 1-128 16,3-1 0-16,1 2-16 0,3-1 0 0,1 0 0 16,1 0 0-16,3 0 0 0,1 0-160 0,1-1-16 15,-2 0-16-15,1 0 0 0,-2-1-112 0,1 1-128 16,-1-1 176-16,-1 0-176 0,0-1 160 0,-3 1-160 16,-3 0 128-16,-3 1-128 0,-1-1-128 0,-4 1-128 0,-1-2 0 15,-2 1-16 1,-8 1-608-16,0 0-112 0,0 0-32 0,0 0 0 15,0 0-1744-15,-8-1-368 0,-4 1-64 0,-2 0-5664 0,-3 1-1136 0</inkml:trace>
  <inkml:trace contextRef="#ctx0" brushRef="#br0" timeOffset="145888.75">23146 10757 17855 0,'0'0'784'0,"0"0"176"0,0 0-768 0,0 0-192 0,-6 1 0 0,0 1 0 0,6-2 1728 16,-5 3 320 0,0-1 64-16,1 2 16 0,0 2-496 0,0 0-96 0,0 1-32 0,-1 2 0 0,4 2-352 0,-3 2-64 15,-1 2 0-15,2 3-16 0,0 1-272 0,-1 1-48 16,1 4-16-16,0-1 0 0,-2 1-336 0,2 1-64 15,1 0-16-15,-1 2 0 0,-1-2-176 0,2 0-144 16,0-1 192-16,1-2-192 0,0-3 144 0,1 1-144 16,0 0 0-16,0-2 144 0,0-3-144 0,1-1 0 15,1-1 0-15,1 0 128 16,1-4-1536-16,0 0-304 0,2-2-64 0,-1-3-8768 16,2-2-1744-16</inkml:trace>
  <inkml:trace contextRef="#ctx0" brushRef="#br0" timeOffset="146298.63">23505 11168 27647 0,'0'0'1216'0,"0"0"256"0,0 0-1168 0,0 0-304 0,0 0 0 0,0 0 0 16,-6 3 1968-16,0 1 336 0,-1 3 64 0,0 1 0 16,0 3-1328-16,-2 2-272 0,-1 1-48 0,0 1-16 15,0 2-400-15,0 0-96 0,2 2-16 0,-1-1 0 16,0-1-192-16,1 1 128 15,1-2-128-15,0 1 0 0,0-3 0 0,2 0 0 0,-1-1 0 0,3-2 0 16,0-2 128-16,1-2-128 0,2-7 0 0,0 0 0 0,0 0 160 16,0 0-160-16,0 0 160 0,0 0-160 0,7-5 192 0,2-4-64 15,1-3-128-15,1-4 192 0,2-1-192 0,1-2 144 16,2-2-144-16,-1-1 128 0,0-2-128 0,-1 0 0 16,0 1 0-16,-1 1 0 0,-2 1 0 0,-1 3 0 15,-1 3 0-15,-1 3 0 0,-2 2 0 0,1 2 192 16,0 2-32-16,-2 2 0 0,-5 4 16 0,0 0 0 15,7 1 0-15,-7-1 0 0,0 0-176 0,5 9 128 16,1 2-128-16,-2 1 128 0,0 1-128 0,0 2 0 16,-2-1 144-16,0 1-144 0,-2 2 0 0,0-1 128 0,1 1-128 0,0-1 0 15,-1 1 0-15,0-1 0 0,0 2 0 0,1-2 0 32,2 1 0-32,-3-1 0 0,0 0 0 0,1-2 0 15,0-2-272-15,0 0-128 0,0 0-32 0,0-2 0 0,0-2-1904 0,0-1-384 16,-1-7-80-16,0 0-12480 0</inkml:trace>
  <inkml:trace contextRef="#ctx0" brushRef="#br0" timeOffset="146487.32">23407 11405 28559 0,'-9'-9'1264'0,"9"9"272"0,-3-5-1232 0,-1 0-304 15,4 5 0-15,0 0 0 0,0 0 1152 0,2-4 192 16,1-1 16-16,3 2 16 0,3 1-784 0,2 0-144 15,2 0-48-15,3-1 0 0,1 2-240 0,-1 0-160 16,0 0 192-16,3 0-192 16,2 0-1456-16,0 0-400 0,-1 1-64 0,-1-1-11824 15</inkml:trace>
  <inkml:trace contextRef="#ctx0" brushRef="#br0" timeOffset="147243.53">24094 10726 19343 0,'0'-7'1728'0,"0"-1"-1392"0,0 1-336 0,0 0 0 15,4-2 1696-15,-4 0 272 0,1 0 48 0,0 0 16 16,0 2-240-16,1 0-32 0,0 2-16 0,-1-1 0 16,-1 6-544-16,0 0-112 0,0 0-32 0,0 0 0 15,0 0-496-15,0 0-112 0,2 8 0 0,-4 3-16 16,0 2-288-16,0 3-144 0,0 4 160 0,0 1-160 0,-1 2 160 0,1 1-160 15,1 2 160-15,2 0-160 0,-1-1 0 0,1 1 128 16,3 1-128-16,-3-1 0 0,1-3 0 0,1-1 0 16,1-3 128-16,-1-1-128 0,0-1 128 0,0-3 0 15,1-1-128-15,0-2 192 0,1-3 96 0,-1-2 16 16,-4-6 0-16,4 5 0 0,2-2 64 0,-6-3 16 16,6 2 0-16,2-2 0 0,0-2-80 0,1 0-16 15,1 0 0-15,1-2 0 0,0 0-96 0,1 0-32 0,1-1 0 16,-2 1 0-16,1-1-160 0,0 2 0 0,0 0 0 15,-1 1 128-15,0 0-128 0,0 4 0 0,-1-2-192 16,0 0 192 0,0 1-672-16,1 0-16 0,-2 1 0 0,-1 1 0 15,1 1-2192-15,0 0-432 0,0 0-80 0</inkml:trace>
  <inkml:trace contextRef="#ctx0" brushRef="#br0" timeOffset="147575.1">24477 11006 30287 0,'0'-20'1344'0,"1"11"272"0,1-1-1296 0,3 0-320 0,1 0 0 0,1 2 0 0,1 0 800 0,1 1 96 16,2 2 0-16,1 1 16 16,0-1 16-16,1 3 0 0,0 2 0 0,1 2 0 0,1 1-496 0,-1 3-112 15,1 0 0-15,0 3-16 0,-3 2-112 0,-2 1-32 16,-3 0 0-16,-1 2 0 0,-3 0-160 0,-3 1 160 15,-3 0-160-15,-3 0 160 0,-1 0-32 0,-2 1 0 0,0-1 0 0,-1 1 0 16,-1-2-128-16,0 0 192 16,1-1-192-16,2-1 192 0,0-1-192 0,1-1 192 15,3-2-192-15,1-1 192 0,1-2 208 0,2-5 48 16,5 6 16-16,4-3 0 0,1 0-48 0,5-1-16 0,6 0 0 0,4-2 0 16,3 0-224-16,1 0-48 0,3 0-128 0,1 1 192 15,0 1-192-15,-6-1 0 16,0 0 128-16,1 0-128 15,0 1-1136-15,2 1-272 0,-4-2-48 0,0 1-10592 0,-3 0-2128 0</inkml:trace>
  <inkml:trace contextRef="#ctx0" brushRef="#br0" timeOffset="148488.04">20299 12167 13823 0,'-7'-6'1216'0,"2"2"-960"16,-1 0-256-16,-2 0 0 0,0-1 224 0,-1 2 0 15,1 0 0-15,-1 0 0 0,0 1 384 0,0 0 80 16,1 0 16-16,1 1 0 0,0 0 320 0,2-1 64 15,-1 2 0-15,2 0 16 0,-1-1 128 0,5 1 32 16,0 0 0-16,0 0 0 0,0 0-80 0,0 0-16 16,0 0 0-16,0 0 0 0,0 0-416 0,0 0-96 15,0 0-16-15,0 0 0 0,8-1 0 0,2 0 0 16,2-1 0-16,3 1 0 0,3 0-32 0,2 0-16 16,1-2 0-16,2 1 0 0,3 0-208 0,5 0-32 15,5-1-16-15,5-2 0 0,5 1-144 0,6-1-48 16,3 1 0-16,2 0 0 0,3-1-144 0,6 1 0 15,7 0 0-15,5 1 128 0,3-1-128 0,3 0 0 0,6 2 0 0,4 0 0 16,5 1 128-16,1 0-128 16,0 0 128-16,5 1-128 0,3 0 144 0,1-1-144 0,-3-2 160 15,4 1-160-15,2 1 128 0,1-1-128 0,-2-1 0 0,0 0 144 16,3 3-144-16,-5-2 0 16,-2 0 0-16,2 0 128 0,0 1-128 0,-5-1 160 0,-2-1-160 15,0 1 160-15,-2 0-160 0,-1-1 0 0,-4-2 0 0,0 1 0 16,0-1 128-16,-2 1-128 0,1 0 0 0,-5-1 128 0,-5-1-128 0,-2 0 0 15,-5 2 0-15,-1-1 0 0,1 1 176 0,-6-2-48 16,-5 0-128-16,-4 0 192 0,-4 2-16 0,-2 1-16 16,-4-1 0-16,-1 2 0 0,-3 0-160 0,-2 0 160 15,-1 0-160-15,-4 0 160 0,-4 0-160 0,-3 0 192 16,-1-1-192-16,-3 1 192 0,-2-1-64 0,-2 2 0 16,-5 0 0-16,-3 0 0 0,-2 0 0 0,-1 1-128 15,0 0 192-15,-1 0-64 0,-3 0-128 0,-2 0 0 16,-1 0 0-16,-2 1 128 0,0 0-128 0,-6-1 0 15,0 0-192-15,0 0 192 32,0 0-1936-32,-7 2-272 0,-1 1-48 0,-2-1-14208 0</inkml:trace>
  <inkml:trace contextRef="#ctx0" brushRef="#br0" timeOffset="150209.22">20921 12799 11055 0,'4'-5'976'0,"0"-1"-784"0,-1-3-192 0,1 0 0 16,0-1 2464-16,0-1 448 0,0 1 96 0,1 1 0 15,-1 0-960-15,2 0-208 0,-2 0-48 0,0 1 0 0,1 2-608 16,-2 0-128-16,-1 1-32 0,-2 5 0 0,0 0-320 0,0 0-80 16,0 0-16-16,0 0 0 0,0 0-192 0,-5 6-32 15,-3 3-16-15,-1 4 0 0,-3 5-112 0,-1 3 0 16,0 2-16-16,-4 3 0 0,3 2-16 0,-2 0 0 16,-1 2 0-16,1 1 0 0,-1 0-224 0,2-2 144 31,-1 0-144-31,2-2 128 0,1 0-128 0,1-3 0 0,1-2 144 0,1-1-144 15,2-3 0-15,1-3 144 0,1-2-144 0,0-2 0 16,3-2 304-16,1-2-48 0,2-7-16 0,0 0 0 16,0 0 80-16,0 0 0 15,3-7 16-15,3-3 0 0,0-4-48 0,3-4-16 0,2-4 0 16,2-3 0-16,2-3-128 0,0-2-16 16,0-6-128-16,2-1 192 0,-1-2-192 0,1 2 0 15,-1 1 128-15,0 1-128 0,-2 4 0 0,-2 4 0 0,-1 4 128 0,-2 5-128 16,-2 2 192-16,-2 4 0 0,-1 3 0 15,0 3 0-15,-4 6 16 0,0 0 0 0,0 0 0 0,0 0 0 16,1 10-208-16,0 3 0 0,-1 3 0 0,1 3 0 16,0 1 0-16,1 2 0 0,1 3 0 0,0 0 0 15,1 2 0-15,2 0 0 0,-1 1 0 16,3-1 0-16,1 0 0 0,0-1 0 0,-1 0 0 0,2 0 0 16,1-3 0-16,-2-1 0 0,2-2 0 0,0-3 0 0,-2-1 0 0,0-2 0 15,-3-4 0-15,1-1 0 0,-2-2 0 0,1 0-128 16,-2-3-16-16,-4-4 0 15,0 0-480-15,0 0-80 0,0 0-32 0,0 0 0 16,-2-5-2016-16,-1-2-384 0,-2 0-96 0</inkml:trace>
  <inkml:trace contextRef="#ctx0" brushRef="#br0" timeOffset="150430.42">20739 12760 34095 0,'-10'-13'1504'0,"6"7"320"0,0 0-1456 0,0-1-368 16,1 2 0-16,1 0 0 0,2 5 592 0,0 0 48 0,1-4 16 16,3 0 0-16,2 0-112 0,2 2-32 0,1 0 0 15,5-1 0-15,0 0-192 0,5 0-64 0,-3 0 0 0,4 1 0 16,-1-2-80-16,2 1-32 0,3 1 0 0,1 0 0 16,0-1-144-16,2 0-256 0,-1 1 64 0,3 0 16 31,-3-1-1920-31,1 2-384 0,-2 1-80 0</inkml:trace>
  <inkml:trace contextRef="#ctx0" brushRef="#br0" timeOffset="150998.6">21672 13030 30399 0,'1'-7'2704'0,"0"-1"-2160"16,-1 0-544-16,3-1 0 0,-1 0 912 0,-1-1 80 15,-1 0 16-15,-1-1 0 0,-1-1-176 0,-1-1-16 16,1-1-16-16,-2-1 0 0,-2 1-208 0,0 0-32 16,-2-1-16-16,-1 3 0 0,-1 1-112 0,-1 1-32 0,-1 2 0 0,-1 0 0 15,-1 1-48-15,-3 5-16 0,0 2 0 0,-2 2 0 16,-1 2-80-16,0 1 0 16,-1 5-16-16,0 2 0 0,1 1-240 0,0 4 128 15,1 0-128-15,3 3 0 0,2 1 0 0,3 1 0 16,1 0 0-16,3-1 0 0,1-1 0 0,3 0 0 0,1-1 0 0,2 1 0 15,2-2 0-15,2-2 0 0,2 0-128 0,0-2 128 16,3-1 0-16,2-2 0 0,1-1 0 0,2-2 0 0,0-3 0 16,1-1 0-16,2-3 0 0,-1-2 0 0,2-4 0 15,1 0-128-15,-2-4 128 0,2-3 0 0,0-4 0 0,-1-1 0 16,1-4 0-16,0-4 0 0,-1-5 0 0,1-2 0 16,-1-2 0-16,-2-2 0 0,0-2 0 0,-2 1 0 15,-2-1 0-15,0 3 0 16,-4 3 0-16,-1 3 0 0,-1 1 0 0,-2 5 0 0,-1 4 352 0,-3 4 32 15,0 2 0-15,0 3 0 0,-2 2-128 0,0 1 0 16,-1 3-16-16,3 4 0 0,0 0-240 0,-6 1 176 16,1 0-176-16,-1 6 160 0,2 3-160 0,-1 4 0 15,-1 1 0-15,2 3 0 0,0 2-128 0,1 2 128 16,1 1 0-16,1 0 0 0,1 1 0 0,1 2 0 0,0-1 0 0,1 0 0 16,1-1 0-16,1 1 0 15,0-1 0-15,1-2 0 0,0-2-128 0,-1-2-16 16,2 0 0-16,-1-2 0 15,1 0-272-15,1-3-48 0,1-1-16 0,-2-2 0 16,-1-3-1232-16,2-3-240 0,0-2-48 0,0-2-9344 16,2-3-1872-16</inkml:trace>
  <inkml:trace contextRef="#ctx0" brushRef="#br0" timeOffset="151440.56">21919 12227 20271 0,'0'0'1792'0,"0"0"-1424"16,0 0-368-16,0 0 0 0,0 0 800 0,0 0 96 15,0 0 0-15,0 0 16 16,-3 4 144-16,-1 3 32 0,1 1 0 0,-1 2 0 0,0 2-240 0,1 3-32 15,-1 1-16-15,1 1 0 0,0-1-160 0,1 1-48 16,-1-1 0-16,2 1 0 0,1-1-176 0,1 0-32 16,0-2-16-16,2-1 0 0,0-1-160 0,2-1-16 15,2-2-16-15,1-1 0 0,-1-3 32 0,3 0 16 16,1-1 0-16,1-3 0 0,2-1-32 0,0-2 0 16,0-2 0-16,2-3 0 0,-1-2 0 0,0-2-16 0,1-2 0 0,-2-1 0 15,-1-4-48-15,1-1-128 0,-2 1 192 0,-1-1-64 16,-1 1-128-16,-3 3 160 0,-1 2-160 0,-1 3 160 15,0 0 272-15,-2 2 48 0,-2 3 16 0,-1 5 0 16,0 0 0-16,0 0 0 0,0 0 0 0,-4 6 0 16,-2 4-304-16,1 2-48 0,-2 3-16 0,0 0 0 15,1 3-128-15,0 0 128 16,1 2-128-16,2 1 128 0,-2-2-128 0,2 2 0 0,-2 0 0 0,2-2 0 0,0 1 0 0,1-1 0 16,1-2 0-16,1 1 0 0,1-1 0 0,1-2 0 15,0 0-192-15,1-3 192 16,1-1-1328-16,-1-1-144 0,1-1-16 15,2-1-9808-15,-2-3-1952 0</inkml:trace>
  <inkml:trace contextRef="#ctx0" brushRef="#br0" timeOffset="152814.92">22558 12970 6447 0,'0'0'576'0,"0"0"-576"16,0 0 0-16,0 0 0 0,0 0 2224 0,0 0 336 16,0 0 64-16,0 0 0 0,0 0-944 0,0 0-192 15,0 0-32-15,0 0-16 0,-4 6-512 0,4-6-96 16,-3 5-32-16,3-5 0 0,0 0-160 0,-3 6-16 16,3-6-16-16,0 0 0 0,0 0-144 0,-2 4-16 0,2-4-16 0,0 0 0 15,-6 5 32-15,6-5 16 16,0 0 0-16,-3 3 0 0,3-3-96 0,0 0-32 15,-5 4 0-15,5-4 0 0,0 0-64 0,0 0-16 16,0 0 0-16,0 0 0 0,0 0-64 0,-3 5-16 16,3-5 0-16,0 0 0 0,0 0-192 0,0 0 144 0,0 0-144 0,0 0 128 15,-3 3 112-15,3-3 16 16,0 0 0-16,0 0 0 0,0 0-80 0,0 0-16 16,0 0 0-16,0 0 0 0,0 0 16 0,0 0 0 15,0 0 0-15,0 0 0 0,0 0 0 0,0 0 0 0,0 0 0 0,-4 4 0 16,4-4 16-16,0 0 0 0,0 0 0 0,0 0 0 0,0 0 0 0,0 0 0 15,0 0 0-15,0 0 0 0,0 0 32 0,0 0 16 16,0 0 0-16,0 0 0 0,0 0 16 0,0 0 0 16,0 0 0-16,0 0 0 0,0 0-64 0,0 0-16 15,0 0 0-15,0 0 0 16,0 0-176-16,0 0 0 0,0 0 0 0,0 0 0 0,0 0 128 0,0 0-128 16,0 0 0-16,0 0 128 0,0 0-128 0,5-5 0 15,-5 5 0-15,4-5 128 0,-4 5-128 0,4-4 160 16,-4 4-160-16,0 0 160 0,5-4-32 0,-5 4 0 15,2-5 0-15,2 1 0 0,-4 4 0 0,4-6-128 0,0 1 192 0,1 0-64 16,-5 5 48-16,5-5 0 16,1-2 0-16,0 1 0 0,0-1 0 0,2-1 0 15,0 1 0-15,2-3 0 0,1-1-32 0,2-1 0 0,1-1 0 0,1-2 0 16,3-1-144-16,0-2 160 16,2-1-160-16,0 1 160 0,0-4-160 0,0 1 0 15,-2-1 0-15,-1 2 0 16,-2 1-368-16,-2 2-48 0,-3 0-16 0,-3 3 0 15,-4 2-112-15,-3 2-32 0,-3 2 0 0,-3 3 0 16,0 0-208-16,-4 4-48 0,-2 1-16 0,-3 4 0 16,0 1 128-16,0 3 16 0,-2 3 16 0,1 1 0 0,0 0 304 0,3 1 64 0,2 0 16 0,2 2 0 15,2-1 176-15,1 0 128 0,2 1-192 16,3-2 192-16,2-1-192 0,0 0 64 0,1-1 128 0,2-1-208 0,2 0 432 0,2 0 96 16,0 0 0-16,2-1 16 0,2 1 400 0,0 1 80 15,2 0 16-15,0-1 0 0,0 0 0 0,1 0 0 16,-1 0 0-16,0 0 0 0,0 0-224 0,0 0-32 15,-3-2-16-15,0 1 0 0,-1 0-272 0,-1-1-48 16,1-1-16-16,-3 1 0 0,0 0-96 0,-1-2 0 16,0 0-128-16,-1-1 192 0,-5-5-192 0,6 6 176 15,0-2-176-15,0 0 160 0,-6-4-160 0,5 3 0 16,2 0 0-16,1-1 0 0,-1 1 0 0,1-2 0 0,0 0 0 16,0-2 0-1,2-1-576-15,1-2-160 0,0 2-32 0,0-2 0 16,1-4-2672-16,1 1-528 0,-1 1-128 0</inkml:trace>
  <inkml:trace contextRef="#ctx0" brushRef="#br0" timeOffset="153018.35">23206 12968 21599 0,'0'0'960'0,"0"0"192"0,0 0-928 0,0 0-224 16,0 0 0-16,0 0 0 0,0 0 2240 0,0 0 384 0,0 0 96 0,0 0 16 16,0 0-816-16,0 0-144 0,1 7-48 0,0 0 0 15,-1 1-736-15,0 1-160 0,-1 1-16 0,0 1-16 16,-4 0-336-16,2 3-64 0,-2 1-16 0,1 3 0 0,-1 0-224 15,0-1-160-15,1 1 192 0,-1-1-192 0,2 1 0 0,0 0 0 16,1-2 0-16,0 1 0 16,1-3-240-16,1-2-144 0,0-1-48 0,1-1 0 15,2-1-1888-15,-1-2-384 0,2 0-80 0,-4-7-12512 0</inkml:trace>
  <inkml:trace contextRef="#ctx0" brushRef="#br0" timeOffset="153413.59">23214 13118 15663 0,'-7'-10'1392'0,"3"4"-1120"16,1-1-272-16,0-1 0 0,-1 1 3920 0,2 1 736 16,1-2 144-16,1 1 16 0,0 2-2768 0,2-1-544 0,2 0-112 0,1 0-32 15,2 2-528-15,2-1-128 16,2 0 0-16,1-1-16 0,2 2-352 0,0 2-64 0,1 1-16 0,-1 1 0 16,0-1-256-16,-2 0 160 0,-1 2-160 0,-4 2 128 15,-1 0-128-15,-1 2 0 16,-5-5 0-16,2 6 0 0,-2 2-144 0,-1 1 144 0,-1 2 0 0,-2 0 0 15,-1 0-192-15,-1 0 192 0,0 0-192 0,1-1 192 32,0-2-128-32,1 1 128 0,0-2 0 0,2-1 0 0,0 1-128 0,2-1 128 0,0-6 0 0,2 7 0 0,1 0 0 0,2-2-128 15,-1 1 128-15,2-2 0 0,0 1 0 16,1 0 0-16,-1 1 0 0,1-1 0 16,1 0 0-16,-2 0 0 15,0 1 0-15,-1-1 144 0,0 1-144 0,-2-1 160 16,-1 1-160-16,-1-1 160 0,-1-5-16 0,-1 7 0 15,-1 0 0-15,-2-1 0 0,-2-2 64 0,0 1 16 16,-5-1 0-16,0 0 0 0,-3 0 144 0,-1-2 16 16,-2 0 16-16,1-1 0 0,2 0-80 0,-3 0 0 15,2-1-16-15,2 0 0 0,-1 0-176 0,3-1-128 16,1 0 192-16,2-1-192 0,0 0 0 0,1-1 0 16,2-2 0-16,0 1 0 15,2-2-672-15,2 1-144 0,1-1-16 0,1 0-12080 0,2-2-2400 0</inkml:trace>
  <inkml:trace contextRef="#ctx0" brushRef="#br0" timeOffset="154325.24">24175 12541 25167 0,'0'0'1104'0,"7"-1"240"0,2-3-1072 0,1-1-272 15,0 1 0-15,-1 0 0 0,-2-1 960 0,1 1 128 0,-2-2 16 0,-1 2 16 16,0-2-144-16,-2 2-16 0,-3 4-16 0,1-6 0 16,-2 1-96-16,1 5-16 0,-5-4 0 0,-1-1 0 15,-4 1-128-15,-3 0-48 0,-4 2 0 0,-1 2 0 16,-2 1-208-16,-4 3-64 0,-1 0 0 0,-1 4 0 0,-2 2-80 15,1 1-32-15,-2 1 0 0,1 2 0 16,-1 3-128-16,2 0-16 0,-1 2-128 0,3 1 192 0,1-1-192 0,2 1 128 16,2 0-128-16,2 1 0 0,4 0 0 0,3 1 128 0,3-1-128 15,4-1 0-15,3-2 0 0,3 1 0 16,3 1-144-16,4-3 144 0,2-1-128 0,4-2 128 16,3-1 0-16,2-1-144 0,2-2 144 0,1-2 0 15,1-1 0-15,-2-2 0 0,1-2 0 0,2 0 0 0,-2-5 0 16,0 1 0-16,-1-1 0 0,-1-2-208 15,-3-2 48-15,-1 0 16 0,-4-2-112 0,-2-1 0 16,-2-1-16-16,-4 1 0 0,-2 0 80 0,-3-1 32 0,-3 0 0 0,-3 0 0 16,-2 1 160-16,-1 1-192 0,-2 1 192 0,0 0-192 15,-1 0 192-15,-1 3 0 16,-1 0 0-16,1 0 0 0,0 2 0 0,4 0 0 0,0 1 0 0,1 1 128 16,3-1 0-16,5 1 0 15,0 0 0-15,0 0 0 0,0 0 0 0,0 0 0 0,6 3 0 0,3 0 0 16,2 2-128-16,1-1 128 0,0 1-128 0,1 1 128 0,1 2 32 0,0 1 16 15,-1 1 0-15,-1 2 0 0,-1 2 176 0,-1 0 32 16,-2 4 16-16,-3 1 0 0,0 1-48 16,-2 2-16-16,-2 3 0 0,-1 1 0 0,-1 2-16 0,-1 0-16 15,-2 1 0-15,0 0 0 0,-1 1-32 16,-2 0 0-16,0-2 0 0,1 1 0 0,-2 0-144 0,1-2-128 16,1 0 192-16,-1-2-192 15,2-1 144-15,0-2-144 0,1-1 0 0,1-3 144 0,0-3-144 0,2-2 0 16,-1-2 0-16,1-1 0 15,1-2-912-15,0-8-272 0,0 0-48 0,0 0-11472 16,0 0-2288-16</inkml:trace>
  <inkml:trace contextRef="#ctx0" brushRef="#br0" timeOffset="162720.71">1800 15046 28671 0,'-3'-14'1280'0,"1"5"256"0,0 0-1232 0,-2-1-304 0,1-1 0 0,-1 0 0 0,-2 0 448 0,0 0 48 16,-2 1 0-16,-1 1 0 0,-2 2 320 0,0 0 64 31,-1 3 16-31,-1 2 0 0,0 2-64 0,4 2-16 0,-2 1 0 0,-1 3 0 0,-1 1-240 0,-2 4-64 0,-1 2 0 0,-1 6 0 16,-3 2-272-16,-17 21-64 0,5-4-16 0,7-1 0 16,4-2-160-16,4 0 0 15,5 0 0-15,4-1 0 0,1-2 0 0,5-2 0 0,4-4-160 0,3 0 160 16,3-3-128-16,2-1 128 0,2 0 0 0,2-4-144 15,2-2 144-15,1-4 0 0,5-2 0 0,-1-2 0 16,1-4 0-16,-1-3 0 0,-1-3 0 16,2-3 0-16,1-1 0 0,0-4 0 0,-2-3 0 0,0-4 128 15,0-3-128-15,-1 0 0 0,0-1 0 16,-3 1 0-16,-3 1 0 0,-1 3 0 0,-2 1 0 0,-3 4 128 16,-2 4-128-16,-6 7 0 0,0 0 0 0,0 0 0 0,0 0 160 15,0 0-32-15,-2 10-128 0,-1 2 192 0,0 2-192 16,0 1 176-16,0 2-176 0,1 0 160 0,2 2-160 15,2 0 0-15,0 0 0 0,2-2 0 0,3-1 0 0,0-1-144 16,1-2 144-16,4-2 0 0,1-1 0 0,3-3-128 16,0-2 128-16,2-2 0 15,0-4 0-15,-1-3 0 0,2-4 0 0,0-2 0 0,-2-3 272 0,0-4-32 16,-3-5-16-16,-1-4 0 0,-3 0 336 0,-1-3 64 16,-1-3 16-16,-4 0 0 0,-1 1-128 0,-4 2-32 31,-1 4 0-31,-6 4 0 0,1 3-112 0,-4 4-32 0,-4 3 0 0,3 6 0 0,-2 2-160 0,-10 2-48 15,-2 3 0-15,0 5 0 16,0 2-576-16,0 3-112 0,2 2-16 0,2 4-16 16,1 1-2032-16,5 5-384 0,0 1-96 0</inkml:trace>
  <inkml:trace contextRef="#ctx0" brushRef="#br0" timeOffset="163603.96">2173 15389 39743 0,'0'0'1760'0,"0"0"352"0,-3 8-1680 0,-1-2-432 0,-1 1 0 0,2 1 0 16,0 1 0-16,-1 0-272 0,0 0 32 0,1 0 16 15,0 0 224-15,3 0 0 0,0-9 0 0,0 8 0 0,0-8 0 0,0 0 0 16,7 6 0-16,2-3 0 0,1-4 0 0,1-2 0 16,0-4 0-16,1-2 0 15,2-3 0-15,2-2 0 16,-1-2 0-16,0-2 0 0,1-1 192 0,-1 1-192 15,1-2 192-15,-3 2-192 0,-2 3 256 0,-2 3-64 16,-3 2-16-16,1 3 0 0,-7 7 176 0,9-2 32 0,-9 2 16 16,0 0 0-16,6 8-272 0,1 2-128 15,-2 2 128-15,2 1-128 0,-2 1 128 0,0 2-128 16,-1 0 0-16,-1 1 128 0,2-1-128 0,0-1 0 16,0 0 0-16,1-3 0 0,2-1 0 0,2-2 0 0,-1-3 0 0,2-2 0 15,2-4 0-15,0-3 0 0,1-1 0 0,1-4 0 16,-2-2 192-16,1-3-32 0,2-2-16 15,0-3 0-15,1-1 96 0,-1 0 16 0,-2-3 0 16,2 0 0-16,-2 1 0 0,-2 2 16 0,-1 3 0 0,-2 2 0 16,0 2-16-16,-4 5 0 0,-5 7 0 0,0 0 0 15,7-5-96-15,-7 5-32 0,0 0 0 0,0 0 0 16,9 8-128-16,-4 2 128 0,0 0-128 0,0 2 128 16,2 0-128-16,-1 0 0 0,2 2-160 0,0-1 160 15,-1 0-128-15,2-2 128 0,1-2 0 0,0 0-144 16,2-1-16-16,1-1 0 0,3-3 0 0,-1-2 0 0,1-2-128 0,-1-2-32 15,-1-2 0-15,2-2 0 0,-1-3 176 0,-2-1 144 16,-2-2-208-16,0-2 80 0,-3-4 128 0,1-3 0 16,-3-2 128-16,2-2-128 0,-4-1 144 0,1 0-144 15,-2 1 192-15,-1 2-192 0,-2 1 320 0,0 2-64 16,1 4 0-16,-2 2 0 0,-1 3 320 0,0 4 48 16,2 7 16-16,0 0 0 0,0 0-192 0,0 0-48 15,0 0 0-15,0 0 0 0,-6 10-272 0,3 5-128 16,0 4 0-16,1 4 128 0,-1 3-128 0,2 5 0 15,0 3 0-15,0 4 0 0,-1 2 0 0,0 3 0 16,0 2 0-16,-1 1 0 0,2 2 0 0,0-2 128 0,-1-1-128 0,0-1 0 16,1-3 0-16,0-3 0 15,-1-1 0-15,4-7 0 0,-4-3 0 0,1-5 128 0,0-4-128 0,-1-2 0 16,1-5 176-16,1-3-48 16,0-8-128-16,0 0 192 0,0 0 0 0,0 0-16 15,0 0 0-15,-7-13 0 0,1 0 0 0,2-7 0 0,3-6 0 0,1-5 0 16,4-5-176-16,0-4 0 0,3-4 0 0,0-4 0 15,1-8-368-15,0 2 48 0,-2 1 16 0,2 3 0 16,0 1 128-16,2 5 32 0,1 6 0 0,-1 4 0 16,1 3 144-16,1 7-192 0,0 4 192 0,-1 3-192 15,-2 5 192-15,0 3-160 0,-2 4 160 0,-7 5-160 16,9-2 160-16,-9 2 0 0,10 2-144 0,-10-2 144 0,7 10 0 0,-1 1 0 16,-2 0 0-16,-1 1 0 0,-5 0 0 0,0 1 0 15,-2 3 176-15,-3 0-176 0,0 1 144 0,-1-1-144 16,-3 1 128-16,-1-2-128 0,-3 0 0 0,1-1 0 15,-2-2 128-15,1-1-128 0,1-3 0 0,2-1-272 16,2-1 64-16,0-3 16 16,2-2-1792-16,8-1-336 0,0 0-80 0,-2-7-16592 15</inkml:trace>
  <inkml:trace contextRef="#ctx0" brushRef="#br0" timeOffset="164505.65">3672 15241 27647 0,'-8'3'2448'0,"0"0"-1952"0,2 1-496 0,6-4 0 15,0 0 416-15,0 0-16 0,0 0 0 0,0 0 0 16,0 0 752-16,0 0 128 0,0 0 48 0,5-6 0 15,1 1-448-15,0-3-96 0,0-2-16 0,0-2 0 0,0 0-304 0,-2-3-64 16,-1 0-16-16,0-7 0 0,-6 2 64 0,0 8 16 16,-2 0 0-16,-3 1 0 0,-2 1 80 0,-6 0 16 15,-1 4 0-15,4 3 0 0,-1 3-176 0,-3 5-16 16,1 3-16-16,-3 3 0 0,-1 3-224 0,1 2-128 16,1 2 128-16,0 3-128 0,0 0 0 0,3 1 0 15,2 0 0-15,2 1-128 0,2-1 128 0,2-1 0 16,4-3-144-16,2 0 144 0,3-3-128 0,3-1 128 15,0-3-160-15,7 1 160 0,0-6-160 0,2-2 160 16,0-5-160-16,5-4 160 0,0-3 0 0,-4 1 0 16,0-5 0-16,10-9 0 0,0-3 144 0,-10 6-16 15,1-4-128-15,1-2 192 0,-2-2-48 0,0 1-16 16,-2 1 0-16,3-7 0 16,-6 8 0-16,-3 11-128 0,-3 3 192 0,0 3-64 0,-3 0 96 0,-1 6 16 0,0 0 0 0,0 0 0 15,-1 6-96-15,-2 2-16 0,0 3 0 0,0 1 0 16,-1 2-128-16,2 1 0 0,0 0 144 0,0 2-144 15,2-2 0-15,1 1 0 0,1 0 0 0,3-1 0 16,0-3 0-16,2-1 0 16,0-1 0-16,3-3 0 0,1-1 0 0,2-3 0 0,3-2 0 0,1-3 0 15,1-4 0-15,7-6-192 0,-3-3 64 0,-7 2 0 0,1-4 128 0,0-4 0 16,1-3 0-16,0-3 128 16,0-4-128-16,-2-3 128 0,-3-4-128 0,6-17 128 15,-3 6-128-15,-7 18 144 0,1 0-144 0,-1 2 160 0,-1 0 32 16,-3 5 0-16,-1 3 0 0,-1 3 0 0,1 5 224 0,-3 3 48 15,-3 4 16-15,3 6 0 0,0 0-176 0,-5 5-48 16,-3 5 0-16,1 4 0 0,-1 4-256 0,-1 3 0 16,-1 4 128-16,0 4-128 0,0 4 0 0,3 1 0 15,-1 2 0-15,1 1 0 0,2 2 0 0,2 1 0 16,0-2 0-16,6-1 0 0,-1-1 0 0,7 11 0 16,2-10 0-16,1-6 0 0,-1-8-144 0,-1-10 16 15,2-2 0-15,10 0 0 0,0-3 0 0,1-5 0 16,0-5 0-16,2-3 0 0,2-5 128 15,-1-6-192-15,0-4 192 0,1-4-192 0,-1-3 192 0,-3-1 0 16,-4 0 0-16,-3-1 0 0,-1 0 0 0,-4 3 128 0,-1 3-128 0,-5 6 128 16,0 1-128-16,-3 4 0 15,-2 3 0-15,0 9 0 0,0 0 160 0,0 0-32 0,0 0-128 0,0 0 192 16,-7 6-64-16,1 3-128 0,-1 3 176 16,1 3-176-16,0 3 128 0,0 1-128 0,1 2 0 0,0 1 0 15,3 0 0-15,1 0 0 0,1 1 0 16,2-1 0-16,3 0 0 0,0-1 0 0,2-2 0 15,1-2 0-15,-1-2 0 0,3-3 0 0,1-2 0 0,1-2-144 16,0-3-160-16,4-2-16 0,1-1-16 0,1-6 0 16,-3 0-1280-16,3-5-256 0,1-4-48 15,0-5-16 1,0-7-1520-16,0-4-320 0</inkml:trace>
  <inkml:trace contextRef="#ctx0" brushRef="#br0" timeOffset="164625.1">4456 14712 28559 0,'-27'-5'2544'0,"-1"2"-2032"15,-3 0-512-15,0 0 0 0,-4 0 640 0,11 1 48 16,-1 0 0-16,-11-2 0 0,7 1-560 0,12 2-128 16,2 0 0-16,-4 0 0 15,6 1-1664-15,6 1-384 0,2 0-64 0</inkml:trace>
  <inkml:trace contextRef="#ctx0" brushRef="#br0" timeOffset="164814.01">3883 14968 20271 0,'-10'2'1792'0,"-1"-1"-1424"16,0 0-368-16,2 0 0 0,1 0 4080 0,3 1 736 15,5-2 160-15,0 0 16 0,0 0-3600 0,0 0-736 16,11 5-144-16,5-1-16 0,1 0-240 0,6-2-64 0,4 0 0 0,17 0 0 16,0-2-192-16,3-1 0 0,0-1 0 0,-11 0 0 15,7-1-1696-15,23-3-384 0,-5-1-80 0,-3 1-13760 16</inkml:trace>
  <inkml:trace contextRef="#ctx0" brushRef="#br0" timeOffset="165284.07">4853 14880 32367 0,'1'-14'1424'0,"1"7"304"0,2 0-1376 0,-2 0-352 16,-1-1 0-16,2 2 0 0,-1 1 848 0,1 1 112 15,-3 4 0-15,0 0 16 0,0 0-144 0,6 3-16 16,0 3-16-16,-1 4 0 16,0 4-352-16,-1 3-64 0,-1 4 0 0,-1 3-16 0,0 4 0 0,-1 3 0 0,-1-1 0 0,-1 2 0 15,-2 1-160-15,0 1-16 16,0 2-16-16,-1-1 0 0,0-2-48 0,1-1 0 15,-1-2 0-15,1-1 0 0,1-4-128 0,0-3 128 0,0-2-128 0,2-2 128 16,-2-5 128-16,1-3 0 0,1-4 16 0,0-6 0 16,0 0 192-16,0 0 48 0,0 0 0 0,6-5 0 15,3-3-112-15,-2-4-16 0,3-4 0 0,3-4 0 16,3-3-224-16,1-1-160 0,2-3 192 0,2 2-192 0,1 1 0 16,0 3 0-16,0 2 0 0,1 3 0 0,-1 2 128 0,0 3-128 15,-1 5 0-15,0 0 0 16,-2 3 0-16,-2 2 0 0,0 2 0 0,-4 3 0 15,-2 1 0-15,-2 0 0 0,-3 2 0 0,-1 1 0 0,-2 0 0 0,-2 2 192 32,-2 1-64-32,-2 2-128 0,-4 1 176 0,-1 0-176 0,-5 1 160 0,-1 2-160 0,-3 0 0 0,0 0 0 15,-4-2 0-15,0 1 0 0,0-2 0 0,-1-3-128 16,0 0-16-16,-8 2 0 16,4-2-528-16,2-2-96 0,3-5-32 0,3-1 0 15,4-4-2800-15,4-4-560 0</inkml:trace>
  <inkml:trace contextRef="#ctx0" brushRef="#br0" timeOffset="165474.1">5402 15086 33167 0,'0'0'1472'0,"0"6"304"0,0 2-1424 0,0 2-352 0,-1 1 0 0,0 1 0 16,0 1 1648-16,-2 2 256 16,0 1 48-16,0 1 16 0,1 0-720 0,-2-1-144 15,1 0-16-15,0 0-16 16,-4 1-672-16,2-2-128 0,-1 1-16 15,2-2-16-15,-1-1-240 0,2-1 128 0,0-2-128 0,2-1 0 16,1-2-1472-16,0-7-384 0,0 0-64 0,6 2-10288 16,1-4-2048-16</inkml:trace>
  <inkml:trace contextRef="#ctx0" brushRef="#br0" timeOffset="165607.96">5460 14801 26719 0,'-19'-12'2368'0,"11"7"-1888"16,-4 0-480-16,-1 0 0 0,2 1 1616 0,-1-1 240 15,0 2 32-15,1 1 16 0,2 1-1376 0,3 0-272 16,-2 0-48-16,8 1-16 16,0 0-1152-16,0 0-224 0,0 0-48 0,0 0-8176 0,8 2-1616 0</inkml:trace>
  <inkml:trace contextRef="#ctx0" brushRef="#br0" timeOffset="165809.42">5768 14720 33919 0,'0'0'1504'0,"0"0"304"0,0 0-1440 0,0 0-368 16,0 0 0-16,-2 7 0 0,0 0 1104 0,0 1 160 0,-1 3 16 0,1 3 16 16,0 1-96-16,0 3-32 0,0 1 0 0,-1 2 0 15,1 2-528-15,0 2-128 0,2-1 0 0,-3 1-16 0,0 0-304 0,1 1-48 16,1 0-16-16,1-1 0 0,-2 2-128 0,1-1 0 16,0-1 0-16,1 2 0 15,1-4-1168-15,1 0-272 0,1-2-48 0,2-2-16 16,1-4-1440-16,5 2-272 0,0-8-64 15</inkml:trace>
  <inkml:trace contextRef="#ctx0" brushRef="#br0" timeOffset="165980.46">6005 15009 29087 0,'0'0'1280'0,"0"0"272"0,0 0-1232 0,0 0-320 16,0 0 0-16,0 0 0 0,0 0 1616 0,0 0 272 16,-3 6 48-16,1 3 16 0,1 0-736 0,0 2-128 0,-1 1-48 0,1 2 0 15,0 0-512-15,-2 2-96 16,1-1-32-16,1 1 0 0,0-2-256 0,0 0-144 0,0 1 160 0,1-1-160 15,0-1 0-15,1 0-128 16,0-1-16-16,2 2 0 16,2-6-2080-16,-5-8-400 0,0 0-96 0</inkml:trace>
  <inkml:trace contextRef="#ctx0" brushRef="#br0" timeOffset="166170.35">6185 14631 36111 0,'-16'-13'1600'0,"8"8"320"0,-3-3-1536 0,0 1-384 0,1 0 0 0,0 0 0 0,0 0 976 0,1 2 112 16,2 0 32-16,1 2 0 0,3 1-496 0,3 2-112 16,0 0 0-16,0 0-16 0,0 0-496 0,0 0 0 15,4 8 0-15,2 0 0 0,1 2 0 0,1 1-128 16,0 1 128-16,1 2 0 16,1 0-368-16,-1 1 48 0,0 2 0 0,0-1 0 15,0 1-2144-15,-3-1-416 0,1 0-96 0</inkml:trace>
  <inkml:trace contextRef="#ctx0" brushRef="#br0" timeOffset="166421.87">6342 14597 25791 0,'0'0'2304'0,"0"0"-1856"15,0 0-448-15,0 0 0 0,0 0 2304 0,0 0 352 0,0 0 80 0,0 0 16 16,0 0-1408-16,0 0-288 0,0 0-48 15,3 9-16-15,-2 0-240 0,1 3-48 0,-1 2-16 0,1 3 0 0,0 0-176 0,-1 3-48 16,1 2 0-16,-2 2 0 0,0 2-240 16,-3 1-48-16,2 2-16 0,0 0 0 0,0 2-32 0,-1 0 0 15,0 0 0-15,-2-2 0 0,1 0-304 0,1 0-64 16,-3-1-16-16,2 7 0 16,1-6-544-16,1-5-112 0,0-4-32 15,1-3 0-15,1-5-2032 0,-1-12-416 0</inkml:trace>
  <inkml:trace contextRef="#ctx0" brushRef="#br0" timeOffset="167021.32">6176 14962 35007 0,'-14'-8'1552'0,"7"4"320"16,0 1-1488-16,0-1-384 0,7 4 0 0,-5-4 0 0,5 4 608 0,0 0 48 15,0 0 16-15,1-5 0 0,3-1-144 0,4 2-16 16,2-1-16-16,4 1 0 0,2 0-336 0,4-2-160 15,4 0 160-15,5-1-160 0,3 1 0 0,2 1 0 16,1-3 0-16,2 3 0 0,0-1 0 0,1 2 0 31,0 1 0-31,-4 1 0 0,-3 1 0 0,-4 4 128 0,-3 0-128 0,-3 2 0 0,-4 3 0 0,-2 1 0 0,-2 0 0 16,-2 2 0-16,-2 0 0 0,-1 1 0 0,-3 0 0 0,1 1 0 16,-3-1 0-16,1-1 0 0,-1 0 0 0,0-1 0 15,0-1 0-15,2 0 0 0,-1-3 144 0,2-1-144 0,-6-5 288 0,6 1-32 16,3-2 0-16,0-3 0 15,1-2 64-15,0-3 0 0,1-2 0 0,1-1 0 16,-1-2-48-16,1-3 0 16,1-1 0-16,-2-1 0 0,2-3 48 0,1-3 16 0,-2 1 0 0,0 1 0 0,-2 2-32 15,-2 3-16-15,-2 0 0 0,-2 4 0 0,0 3 224 0,-2 3 64 16,-2 0 0-16,0 3 0 0,0 5 16 0,0 0 16 16,0 0 0-16,0 0 0 0,0 0-352 0,-7 2-80 15,0 2-16-15,-1 4 0 0,1 3-160 0,2 4 0 16,0 4 0-16,2 3 0 0,1 5 0 0,0 3 0 15,1 3-176-15,2 5 176 0,1 4 0 0,1 4-160 16,0 3 160-16,1 4 0 0,-1 2-128 0,-1 1 128 16,-1 0 0-16,-2-1 0 0,-2-2 0 0,-4-2 0 15,-1-3 0-15,-7 14 0 0,0-12 0 0,-2-7-128 0,0-7 128 0,-2-5 0 32,1-5 0-32,0-6 0 0,0-4 0 0,-2-4 0 0,-2-2 0 0,0-5 128 31,1-4 0-31,1-2 16 0,0-2 32 0,1-5 0 0,-3-3 0 0,3-3 0 15,1-4 64-15,2-4 16 16,6-3 0-16,5-1 0 0,2-1-96 0,3-1-16 16,3-4 0-16,7 0 0 0,5 0-144 0,5 1 0 0,2-1-192 0,3 4 192 0,4 1-304 0,3 3 64 15,3 1 16-15,3 3 0 16,5 2-544-16,1 4-96 0,1 3-32 16,1 5 0-16,-4 1-1280 0,-1 4-272 15,-5 3-48-15,-4 2-16064 0</inkml:trace>
  <inkml:trace contextRef="#ctx0" brushRef="#br0" timeOffset="167790.4">1764 16039 35935 0,'-12'-2'3200'0,"0"-1"-2560"16,0-2-512-16,1 2-128 0,0 0-176 0,1 3-48 15,0-1-16-15,10 1 0 0,-9-3 240 0,9 3 0 16,0 0-160-16,0 0 160 0,0 0 0 0,0 0 0 0,-5-4 0 0,5 4 128 16,0 0-128-16,5-5 160 0,3 0-160 0,3 1 160 15,2-2-160-15,6 2 0 0,4 1 144 0,4-1-144 16,5 2 256-16,8 0 0 0,6 0-16 0,5-2 0 16,3-2 16-16,5 0 16 0,5 1 0 0,7-2 0 15,7 1-16-15,5-3 0 0,2 0 0 0,7 0 0 16,4 0 0-16,5 1-16 0,7-1 0 0,1 0 0 15,1 0-80-15,5 0-16 0,7-2 0 0,4 1 0 16,2 2-144-16,3-2 192 0,1-1-192 0,6 1 192 16,5-1-192-16,-2 0 0 0,-5 0 144 0,4 0-144 15,3 1 0-15,0 0 0 0,-1 1 0 0,-3 0 128 0,-6 1-128 16,2-3 0-16,1 1 0 0,-6 1 128 0,-8 1-128 0,-2 1 0 16,-1 0 0-16,-5 1 128 0,-8 0 16 0,-3 0 16 15,-1 2 0-15,-7 0 0 0,-8-2 64 0,-5 2 16 16,-5 0 0-16,-4 2 0 0,-6 0-16 0,-5 0 0 15,-9 1 0-15,-4-2 0 0,-8 1 16 0,-6 1 0 16,-6 0 0-16,-2 0 0 0,-5 0-48 0,-3 1-16 16,-3 0 0-16,-3 0 0 0,-3 1 16 0,-10-1 0 15,8 2 0-15,-8-2 0 0,0 0-192 0,0 0 0 16,0 0 0-16,0 0 0 0,0 0-128 0,0 0-64 16,5 8-16-16,-5-8 0 15,4 10-1488-15,-2-1-288 0,-2-9-64 0,0 11-15552 0</inkml:trace>
  <inkml:trace contextRef="#ctx0" brushRef="#br0" timeOffset="167980.4">8460 15552 25791 0,'0'0'2304'0,"0"0"-1856"0,-5-6-448 0,5 6 0 16,0 0 1920-16,0 0 304 0,0 0 48 0,0 0-16032 16</inkml:trace>
  <inkml:trace contextRef="#ctx0" brushRef="#br0" timeOffset="174360.83">7203 16178 1839 0,'0'0'160'0,"0"0"-160"0,6-5 0 0,1 2 0 16,-7 3 2624-16,9-5 512 0,-2 0 80 0,-7 5 32 15,9-3-1328-15,-9 3-272 0,9-6-48 0,-3 2-16 16,0-1-592-16,-6 5-112 0,4-7-32 0,-4 7 0 16,4-9-96-16,-2 3-32 0,-2 6 0 0,0 0 0 0,0 0 64 0,-2-7 16 15,2 7 0-15,-8-4 0 16,-1 0-160-16,-1 3-48 0,-1 2 0 0,-2 3 0 0,-2 0-400 0,-2 3-192 15,0 4 160-15,-1-2-160 0,-2 1 0 0,-1 4 0 16,-2 1 0-16,0 1 0 0,-1 2 256 0,0 0-32 16,-2-1-16-16,4 4 0 0,1-1-16 0,4 0 0 15,1-2 0-15,4 1 0 0,4 0-64 0,1-2 0 16,1-1-128-16,5-1 192 0,4 1-192 0,2-1 0 16,3-3 0-16,4 0 0 0,2-1 0 0,4-2 0 0,3-1 0 0,3-3 0 15,1-1 192-15,3-2-16 0,-1-2 0 0,2 0 0 16,-3-4 144-16,4 0 48 0,2-1 0 0,1-2 0 15,1-1-80-15,2-1-16 0,0 0 0 0,0-2 0 16,0-2 0-16,-3 0 0 0,1-1 0 0,-6-1 0 16,-4-4 48-16,-3-1 16 0,-4-1 0 0,-1 0 0 15,-5 0 192-15,-3 2 48 0,-2-1 0 0,-2 0 0 16,0-1-80-16,-4 3-16 0,-3 2 0 0,-1-1 0 16,-5-1-96-16,-1 2-32 0,-3 2 0 0,-2 2 0 15,-3 1-224-15,-5 2-128 0,-2 1 128 0,-3 2-128 16,0 0 0-16,0 3-320 0,1 1 64 0,1 1 16 15,2 3-528 1,2 2-96-16,0 1-32 0,3 2 0 16,2 2-1280-16,3 1-256 0,1 1-48 0,4 1-12064 0</inkml:trace>
  <inkml:trace contextRef="#ctx0" brushRef="#br0" timeOffset="174675.66">7377 15996 21183 0,'-7'-18'944'0,"2"6"192"0,-1-4-912 0,1 1-224 15,-1-4 0-15,1 3 0 0,1 0 1376 0,0 3 224 16,-3 0 64-16,1 3 0 0,1 2-96 0,5 8-16 0,-4-5 0 16,4 5 0-16,0 0-656 0,0 0-128 0,0 0-16 15,-4 12-16 1,1 3-368-16,0 5-80 0,-1 3-16 0,1 6 0 0,0 4 176 0,-2 5 16 0,0 4 16 0,-1 4 0 15,1 4-128-15,-1 2-32 0,0 3 0 0,-2 3 0 16,0 0-144-16,1 2-48 0,-1 1 0 0,1-2 0 16,1-1-128-16,0-5 0 0,4 0 144 0,0-7-144 15,0-5 0-15,2-5 144 0,0-1-144 0,0-7 0 16,-1-4 160-16,-1-2-160 0,1-3 128 0,0-4-128 16,0-1 0-16,-2-2 0 0,3-12 0 0,-3 6 0 15,3-6-544-15,0 0-192 0,0 0-32 16,0 0-10704-16,-3-11-2144 0</inkml:trace>
  <inkml:trace contextRef="#ctx0" brushRef="#br0" timeOffset="176410.89">7977 16604 18655 0,'0'0'832'0,"0"0"160"0,0 0-800 0,7-6-192 0,-7 6 0 16,0 0 0-16,8-5 1216 0,-2-1 192 0,-6 6 32 0,5-7 16 15,-5 7-368-15,4-5-80 0,-4 5-16 0,2-8 0 16,-2 8-128-16,0 0-32 0,-1-7 0 0,1 7 0 15,0 0 0-15,0 0-16 0,-5-8 0 0,5 8 0 16,0 0-320-16,-8-2-64 0,-2 2-16 0,0 2 0 16,0 2-240-16,-2 3-48 0,-3 3-128 0,0 4 192 15,-1 3-48-15,-2 0-16 16,-2 2 0-16,3 1 0 0,0-1 48 0,3 0 0 0,2 0 0 0,1-2 0 0,4 0 16 0,-1-1 0 16,4 1 0-16,2-2 0 0,2-3 0 0,1-1 16 15,2 0 0-15,2-1 0 0,2-1 32 0,3-1 0 16,0-2 0-16,4 1 0 0,3-3 32 0,2 0 16 15,0-3 0-15,3 0 0 0,1-2 80 0,1-2 16 16,0-3 0-16,-2 1 0 0,-1-2-176 0,0 0-16 16,-3 0-16-16,0 0 0 0,-3 2-176 0,-2-2 0 15,0-2 144-15,-2 0-144 0,-4 2 0 0,2-1-288 0,-2 0 48 0,-2 1 16 32,0-1-2320-32,-1 1-464 0</inkml:trace>
  <inkml:trace contextRef="#ctx0" brushRef="#br0" timeOffset="177119.81">8980 16206 22047 0,'0'0'976'0,"0"0"208"0,0 0-944 0,0 0-240 16,0 0 0-16,0 0 0 0,0 0 2192 0,0 0 400 0,0 0 80 0,0 0 16 16,0 0-1072-16,0 0-208 0,0 0-32 0,0 0-16 15,11 4-640-15,0-2-128 0,0-1-16 0,2-1-16 16,1 0-224-16,1 0-32 0,3 0-16 0,2 0 0 15,4 0-144-15,-2 0-16 0,2 0-128 0,1 0 192 16,1-1-192-16,1 0-160 0,-2 0 32 0,-1 0 0 31,-1 0-640-31,-3 1-128 0,-3 0-32 0,-4 1 0 16,-2 0-2304-16,-11-1-464 0</inkml:trace>
  <inkml:trace contextRef="#ctx0" brushRef="#br0" timeOffset="177277.6">9025 16436 35935 0,'0'0'3200'0,"-9"-1"-2560"0,9 1-512 0,0 0-128 0,0 0 0 0,0 0 0 16,0 0 0-16,0 0 128 0,0 0 176 0,0 0 32 16,0 0 16-16,13 2 0 0,3 1-96 0,4-3 0 15,2-1-16-15,3-1 0 0,4 0-80 0,4 0-16 16,5-1 0-16,1-2 0 16,0 0-704-16,0-3-144 0,-1-2-16 0,1 0-10304 15,2-1-2064-15</inkml:trace>
  <inkml:trace contextRef="#ctx0" brushRef="#br0" timeOffset="177946.08">11115 15775 26719 0,'0'0'1184'16,"-7"-3"240"-16,-1 1-1136 0,1 1-288 0,7 1 0 0,-8 3 0 0,-1 2 1280 0,-1 4 192 15,-4 2 32-15,-1 5 16 0,-1 3-640 0,-2 5-128 16,-1 2-32-16,1 3 0 0,-2-1-432 0,0 2-96 15,0 0 0-15,2 0-16 0,0 0-48 0,1-1 0 16,2-2 0-16,0 0 0 0,0-2 96 0,3-3 16 16,1-3 0-16,2-3 0 0,2-3 112 0,1-3 32 15,3-3 0-15,3-7 0 0,0 0 80 0,0 0 32 16,0 0 0-16,0 0 0 0,4-9-64 0,3-4-16 0,3-6 0 0,2-4 0 31,2-3-224-31,3-6-32 0,1-6-16 0,3-2 0 0,2-3-144 0,2-2 160 0,-1-4-160 0,-1 5 160 16,-2 6-160-16,-1 2 0 0,-4 5 0 0,-1 5 0 15,-4 8 0-15,-3 3 208 0,-1 3-48 0,-2 4-16 16,-5 8 112-16,0 0 0 0,0 0 16 0,0 0 0 16,6 9-272-16,-2 3 0 0,0 4 0 0,-1 1 0 15,-1 2 0-15,3 3 0 0,0 1 0 0,2 1 0 16,1 2 0-16,1 0 0 0,1 0 0 0,1 2 0 16,2-1-128-16,1 2 128 0,-1-3 0 0,-1 1-144 15,1-3 144-15,-1-1 0 0,2-1 0 0,1-2 0 0,-2-4 0 16,0-1 0-16,0-3 0 0,-3-2 0 0,-10-10 0 0,8 7 0 15,-8-7-144-15,0 0 144 0,0 0 0 0,0 0 0 16,-9 2 192-16,-1-2-64 0,-2-3-128 0,-4 2 0 16,-4 0 144-16,-3 0-144 0,-5 1 0 0,-4 1 0 15,-4 0 0-15,0 1 0 0,-3 2 0 0,1-2 0 16,-1 1 0-16,4 2 0 0,2 0-256 0,2 2 48 16,4-4 0-16,1 0 0 0,4 1-80 0,6-1-16 15,3-1 0-15,3 0 0 16,10-2-1536-16,0 0-304 0,0 0-64 0,0 0-14112 0</inkml:trace>
  <inkml:trace contextRef="#ctx0" brushRef="#br0" timeOffset="178320.39">11976 15842 13823 0,'-9'-7'608'0,"1"2"128"0,-4 0-592 0,0 0-144 0,-1 0 0 0,-2 0 0 15,-1 2 4272-15,-4 2 816 0,0 0 160 0,-1 3 48 16,-1 1-3456-16,-1 4-688 0,0 2-144 0,-1 3-32 16,2 2-496-16,2 5-96 0,4 1-32 0,0 0 0 0,1 0-96 0,2 1 0 15,3 0-16-15,3-1 0 0,4 0-112 0,3-1 0 16,4-3-128-16,4 1 192 0,-1-2-64 0,4 0-128 31,2 0 176-31,1-2-176 0,3-2 272 0,3-2-48 16,4-5-16-16,2-1 0 0,1-2 64 0,4-1 16 15,2-1 0-15,4-4 0 0,0-5-64 0,-1-1-16 16,-1-1 0-16,-3-2 0 0,-3-1-32 0,-4-2-16 16,-3-3 0-16,-3-2 0 0,-6-1 48 0,-2-1 16 0,-2-1 0 0,-4 2 0 15,-2 0 16-15,-4 3 0 0,-3 1 0 0,-3 1 0 16,-4 3 96-16,-3 1 32 0,-2 4 0 0,-3 3 0 16,-7 0-368-16,-2 4 0 0,-1 1-160 0,-2 2 160 31,-1 1-752-31,1 2-32 0,0-1-16 0,3 4 0 15,1 1-512-15,3 1-96 0,3 1-32 0,4 0-10192 0,2 1-2032 0</inkml:trace>
  <inkml:trace contextRef="#ctx0" brushRef="#br0" timeOffset="178619.04">12062 15581 19343 0,'-8'-17'1728'0,"-1"-2"-1392"15,1 0-336-15,0 1 0 0,0 0 3456 0,-1 2 640 16,0 0 112-16,0 4 16 0,2 4-2192 0,0 0-448 16,1 2-96-16,6 6-16 0,-6-2-656 0,6 2-144 15,0 0-32-15,-7 8 0 0,2 2-320 0,-1 3-80 16,1 3-16-16,-1 4 0 0,1 3 96 0,-2 4 0 16,1 2 16-16,-1 4 0 0,-1 4 0 0,1 5 0 15,-1 3 0-15,-1 4 0 0,0 4-80 0,0 2-32 0,2 0 0 16,0 0 0-16,1 1-224 0,1-2 0 0,2-2 128 0,1-3-128 15,1-2 0-15,1-1 0 0,0-4 0 0,0-3 0 16,0-2 128-16,-2-3-128 0,2-3 0 0,0-2 144 31,2-3-496-31,-2-3-96 0,0-4-32 0,0-2 0 16,-2-3-2368-16,1-3-480 0</inkml:trace>
  <inkml:trace contextRef="#ctx0" brushRef="#br0" timeOffset="179075.89">12203 16265 35935 0,'2'-9'3200'0,"3"1"-2560"16,0 1-512-16,3-1-128 0,2-1 864 0,1 1 160 15,0 3 16-15,1 0 16 0,0 2-640 0,0 2-128 16,-1 2-32-16,0 2 0 0,0 1-256 0,-1 1 160 15,-1 1-160-15,-1 1 128 0,-2 2 64 0,-1 1 0 16,-2 1 0-16,-2 2 0 0,-2 3 64 0,-2-1 0 16,-2 1 16-16,-1 0 0 0,-3 1-80 0,-2-1-32 15,-2 1 0-15,-1-2 0 0,0 0 0 0,1 1 0 16,1-3 0-16,0-1 0 0,2-2 96 0,2 0 0 16,2-4 16-16,6-6 0 0,0 0 176 0,0 0 16 0,0 0 16 15,0 0 0-15,0 0-208 0,8 6-32 0,2-4-16 0,3-2 0 16,3-2-48-16,3-1-16 0,1-2 0 0,5-1 0 15,2-2-32-15,4 0 0 0,1-1 0 0,1 0 0 16,-2-2-128-16,-3 1 0 0,-1 1 0 0,-3 0 128 16,-3 0-128-16,-1 3 0 0,-2 0 0 0,-1 2 128 15,-6-1-128-15,-2 2 128 0,-9 3-128 0,0 0 128 16,0 0 48-16,5-7 0 0,-5 7 0 0,0 0 0 16,0 0-48-16,0 0 0 0,-2-7 0 0,2 7 0 15,-6-5-128-15,0 1-256 0,0 0 64 0,6 4 16 16,-7-4-1136-16,7 4-224 0,-6-3-64 0,6 3 0 15,-4-6-1728-15,4 6-336 0</inkml:trace>
  <inkml:trace contextRef="#ctx0" brushRef="#br0" timeOffset="181982.39">8287 17749 5807 0,'0'0'256'0,"0"0"64"0</inkml:trace>
  <inkml:trace contextRef="#ctx0" brushRef="#br0" timeOffset="182393.74">8546 17712 18431 0,'0'0'1632'0,"-1"-6"-1312"16,-2-1-320-16,3 7 0 0,-2-8 1264 0,0 3 176 15,2 5 32-15,-4-6 16 0,-2 3-272 0,-1 1-64 16,1 2-16-16,-3 3 0 0,-3 3-368 0,-1 3-64 16,-3 2 0-16,-3 3-16 0,-7 3-176 0,-1 3-16 15,-2 1-16-15,1 2 0 16,-2 0-272-16,2 3-48 0,3 0-16 0,1 2 0 0,4 0-16 0,2-1 0 0,4-2 0 0,3-2 0 15,3-2 192-15,4-2 16 16,4-2 16-16,3 1 0 0,3-3 96 0,3 1 32 0,3-1 0 0,3-2 0 16,3-2-80-16,3-1-16 0,2 0 0 0,4-2 0 15,3-4-64-15,3-3 0 0,1-2-16 0,1-2 0 16,-1-4 16-16,0-1 16 16,1-1 0-16,1-4 0 0,1-1 80 0,0-1 16 0,-2-2 0 0,-3 0 0 15,-2-1-160-15,-2-2-16 0,-5-1-16 0,-3-1 0 16,-6-2-48-16,-2 0-16 0,-2-1 0 0,-5 3 0 15,-7 1 0-15,-1 1 0 0,-5 1 0 0,-3 2 0 16,-5 0-176-16,-5 3 0 0,-4 0-160 0,-2 1 160 16,0 4-576-1,-3 1-32-15,-2 1 0 0,0 4 0 0,2 1-368 0,1 3-80 16,1 3-16-16,1 2 0 0,1 3-1232 0,-1-1-256 0,2 1-64 0</inkml:trace>
  <inkml:trace contextRef="#ctx0" brushRef="#br0" timeOffset="182709.46">8652 17534 30975 0,'-2'-22'1376'0,"1"6"288"0,1-4-1344 0,1 2-320 0,1 3 0 0,-1 3 0 15,1 1 960-15,-2 1 112 0,0 2 16 0,0 8 16 16,0 0 96-16,0 0 16 15,0 0 0-15,0 0 0 16,0 0-768-16,-5 10-128 0,1 2-48 0,-1 7 0 16,-1 5-80-16,-1 6 0 0,1 4-16 0,-4 3 0 15,1 4 48-15,2 2 16 0,0 3 0 0,0 5 0 16,3 0-96-16,0 4-16 0,0 4 0 0,1-1 0 16,-1-2-128-16,1-1 0 0,0-1 0 0,0-2 0 15,-1-3 0-15,2-22 0 0,-1 1 0 0,-1 2 128 0,0 1-128 16,-2-2 0-16,1 0 144 0,-1-3-144 0,0-1-208 0,-7 15-112 15,0-9-32-15,4-8 0 16,0-5-2128-16,2-6-416 0,2-4-96 0</inkml:trace>
  <inkml:trace contextRef="#ctx0" brushRef="#br0" timeOffset="183119.06">8905 18299 32015 0,'0'0'1408'0,"0"0"320"0,-4-7-1392 0,4 7-336 16,0 0 0-16,-4-5 0 0,4 5 624 0,0 0 48 16,0 0 16-16,0 0 0 0,0 0-192 0,0 0-48 15,-7 9 0-15,1 4 0 0,2 2-288 0,1 3-160 16,-1 1 160-16,3-5-160 0,0 1 128 0,0 4-128 15,0 0 0-15,0 2 144 0,1 1-144 0,0 0 0 16,0 0 0-16,-1 16 0 0,0-7 0 0,0-5-256 16,0-3 48-16,-1-4 0 15,1-3-1616-15,0-3-320 0,-1-2-64 0</inkml:trace>
  <inkml:trace contextRef="#ctx0" brushRef="#br0" timeOffset="183543.07">8913 18379 19343 0,'-7'-10'848'0,"4"3"192"15,-1 0-832-15,2-1-208 0,2 8 0 0,0-9 0 0,0 9 4096 0,1-7 784 0,-1 7 160 0,4-8 16 16,2 1-3840-16,1 2-768 0,1 0-144 0,1 1-48 16,1 1-48-16,1 0-16 0,0 2 0 0,1 0 0 15,-1 1-192-15,1 2 144 0,-1 1-144 0,-1 0 128 16,0 0-128-16,-2 2 0 0,-1 0 0 0,-1 2 0 0,-2 0 0 0,-1 2 0 15,-2 1 128-15,-1 1-128 0,-1 1-144 0,-1 1-64 16,-1 2-16-16,2-8 0 0,-2 2 80 0,3 1 16 16,-2 0 0-16,1 0 0 0,1 0 128 0,0 0 0 15,1-1 0-15,3 5-128 16,0-3 128-16,1-1 128 0,1-3-128 0,1 0 176 0,0 0 16 0,0-1 16 16,1 1 0-16,0-1 0 0,0 2-32 0,0 1-16 15,-1 0 0-15,0 0 0 0,0-1 16 0,-2 2 0 16,0 1 0-16,-3 0 0 0,0 0 32 0,-3 1 16 15,-2-1 0-15,-3 0 0 0,-2-2-32 0,0 0-16 16,-3 0 0-16,-2-2 0 0,-1 0 48 0,-1 0 16 16,-2-2 0-16,0 1 0 0,-1-2 16 0,2 0 16 0,-1 0 0 15,3-2 0-15,2-1 16 0,2-1 0 16,0-1 0-16,2 0 0 0,8 1-144 0,-8-5-16 0,3 1-128 0,1-1 192 16,0-3-464-16,0 0-112 0,2 0 0 0,1 1-16 31,1-1-1648-31,3-2-336 0,2-2-64 0</inkml:trace>
  <inkml:trace contextRef="#ctx0" brushRef="#br0" timeOffset="184077.93">9569 17798 33055 0,'0'0'1472'0,"0"0"288"0,0 0-1408 16,0 0-352-16,0 0 0 0,12 0 0 0,-1 0 384 0,3 0 0 0,3-1 0 0,0 0 0 0,4 1 256 0,2-1 48 15,2-1 16-15,-1 1 0 0,0-2-128 16,-1 1-32-16,-3 0 0 0,-2 1 0 0,-1 0-320 16,-1 0-64-16,0 0-16 0,-2 2 0 0,-1-1-144 0,-1 1-144 15,-2 0 144-15,-1 1-208 16,-9-2-736-16,0 0-144 0,0 0-16 0,6 8-9792 15,-6-8-1968-15</inkml:trace>
  <inkml:trace contextRef="#ctx0" brushRef="#br0" timeOffset="184251.63">9593 18036 16575 0,'-12'3'736'0,"4"-2"160"0,-1-2-720 0,9 1-176 0,0 0 0 0,0 0 0 31,0 0 4192-31,0 0 800 0,0 0 176 0,0 0 16 0,0 0-3744 0,12 6-752 16,4-2-160-16,1-1-16 0,5-2 0 0,3 0 0 0,2-1 0 0,2-1 0 15,-1-2-144-15,0 0-32 0,-2 1 0 0,2-3 0 16,-3 0-336-16,0-2-128 0,1 0 0 0,-2 1 0 31,-1-1-672-31,-1 1-128 0,-1-1-32 0</inkml:trace>
  <inkml:trace contextRef="#ctx0" brushRef="#br0" timeOffset="186251.44">11650 17540 14799 0,'0'0'640'0,"0"0"160"0,0 0-640 16,0 0-160-16,0 0 0 0,0 0 0 0,0 0 1712 0,0 0 304 15,0 0 64-15,0 0 16 0,-8 0-336 0,8 0-64 16,-7 0-16-16,7 0 0 0,0 0-464 0,-7-1-80 16,7 1-32-16,0 0 0 0,-8-2-240 0,8 2-48 15,0 0-16-15,0 0 0 0,0 0-304 0,0 0-64 16,0 0-16-16,0 0 0 0,0 0-128 0,0 0-32 0,8 9 0 0,0-3 0 31,2-2 256-31,4-1 32 0,2-1 16 0,4-2 0 0,2-2-32 0,3 1 0 0,3-1 0 16,1-1 0-16,0-2-208 0,-1 1-32 0,1 0-16 0,0 0 0 15,-1 1-80-15,-2 0 0 0,-1-1-16 0,-3 1 0 16,-2 1-176-16,-3 0 128 0,-3 1-128 0,-3 0 128 16,-2-1-128-16,-9 2 160 0,0 0-160 0,0 0 160 15,0 0-160-15,0 0 192 0,0 0-192 0,0 0 192 16,0 0-64-16,0 0 0 0,0 0 0 0,0 0 0 15,0 0-128-15,-7 7 0 0,0-1 0 0,7-6 0 0,-8 4-192 16,8-4-80-16,-8 3-16 0,8-3 0 16,0 0-1344-16,0 0-272 15,0 0-48-15,0 0-9760 0,5-4-1936 0</inkml:trace>
  <inkml:trace contextRef="#ctx0" brushRef="#br0" timeOffset="187102.78">12714 17426 13823 0,'0'0'1216'0,"0"0"-960"16,0 0-256-16,-6 6 0 0,6-6 1200 0,-5 5 192 15,5-5 32-15,-5 6 16 0,5-6-208 0,0 0-32 16,-7 4-16-16,7-4 0 0,0 0-224 0,0 0-32 0,-8 5-16 0,8-5 0 15,0 0-192-15,0 0-32 0,0 0-16 0,0 0 0 16,0 0 832-16,0 0 160 0,0 0 48 0,0 0 0 16,0 0-1712-16,0 0-304 0,0 0-80 0,0 0 0 15,0 0 656-15,0 0 144 0,0 0 32 0,0 0 0 16,0 0-80-16,0 0-16 0,0 0 0 0,0 0 0 16,0 0 32-16,0 0 0 0,0 0 0 0,0 0 0 15,-3-8 0-15,1 0 0 0,2 8 0 0,4-9 0 16,0 1-16-16,2-2 0 0,1 0 0 0,1-1 0 15,2-2-96-15,2-2-16 0,1-1 0 0,4-1 0 16,0-1-48-16,3-4-16 0,1-4 0 0,1 0 0 16,0-2-64-16,-1 2 0 0,-1 0-128 0,-4 0 192 0,-1 0-192 0,-3 5 0 15,-2 3 0-15,-4 3 0 0,-1 2 0 16,-3 2 0-16,-3 3-128 0,-2 3 128 16,3 5-480-16,-5-5 16 0,-1 3 0 15,-3 2 0-15,-1 0-160 0,-1 4-16 0,0 3-16 0,-1 1 0 16,-2-1 128-16,0 3 16 0,0 4 16 0,2 0 0 0,1 1 224 0,1 0 32 15,0-2 16-15,3 1 0 0,2-1 224 0,1 0-144 16,3 1 144-16,2-1-128 0,3-1 256 0,0 1 48 16,1-1 16-16,2 0 0 0,2 0 192 0,2 1 64 15,1-4 0-15,1 1 0 0,3-1 144 0,0 1 48 16,1-2 0-16,-1-1 0 0,2-1-176 0,-2 2-16 16,-1-3-16-16,-2 1 0 0,0-2-112 0,-2-1 0 0,-2 0-16 0,0 0 0 15,-2-2-144-15,-7-1-32 0,9 0 0 0,-9 0 0 16,0 0-128-16,0 0 128 0,7-1-128 0,-7 1 128 15,0 0-128-15,0 0 0 0,0 0 0 0,0 0-176 32,0 0-1264-32,6 4-256 0,-6-4-48 0,0 0-16 15,5 8-1344-15,-5-8-272 0</inkml:trace>
  <inkml:trace contextRef="#ctx0" brushRef="#br0" timeOffset="187338.11">13248 17343 11055 0,'12'-11'480'0,"-3"4"112"0,2 1-464 0,0-2-128 0,0-1 0 0,-1-2 0 16,-1 0 4000-16,-1 0 784 0,-2-1 144 0,0 1 48 15,-3 0-2368-15,-2 2-480 0,-2 3-80 0,1 6-32 0,-6-7-752 0,-1 1-160 16,-2 4-16-16,-2 2-16 0,-1 4-288 0,-1 1-48 16,-2 3-16-16,1 2 0 0,0 2-544 0,-1 1-176 15,3 0 0-15,0 1 0 0,2 2 0 0,3-2 0 16,0 0 0-16,3 0 0 0,1-1 0 0,3-1 0 16,3-2 0-16,1-1 0 15,-1-1 0-15,5-1 0 0,1-1 0 0,2-3 0 0,2-1 0 0,4-1 0 16,0-2 0-16,4-1-192 0,2-1 0 0,0-2 0 15,3 0 0-15,-4-2 0 16,1-2-1344-16,-1 0-256 0,-4 1-48 0,-1 0-9424 0,-4 1-1872 0</inkml:trace>
  <inkml:trace contextRef="#ctx0" brushRef="#br0" timeOffset="187683.68">12549 17782 18431 0,'-11'2'1632'0,"0"0"-1312"0,1 0-320 0,2-1 0 15,8-1 3232-15,0 0 576 0,0 0 112 0,0 0 32 16,0 0-2480-16,13 3-480 0,3-2-96 0,2-1-32 0,5-3-224 15,5 0-64-15,4-3 0 0,5 0 0 16,2-1 0-16,7 1-16 0,5-1 0 0,1 1 0 16,2-2 16-16,0 0 0 0,-1-1 0 0,1 2 0 0,1-2-128 0,0 2 0 15,-2 2-16-15,-4 2 0 0,-3-1-224 0,-5 2-32 16,-5 0-16-16,-5 1 0 0,-6 0-160 0,-4 0 128 16,-2 1-128-16,-6 0 128 0,-3 0-128 0,-10 0 0 15,0 0 0-15,0 0 0 16,0 0-496-16,0 0-128 0,-5 6-16 0,-3 2-16 15,-2 0-2032-15,-2 0-384 0,-1 2-96 0</inkml:trace>
  <inkml:trace contextRef="#ctx0" brushRef="#br0" timeOffset="188330.17">12940 18423 13823 0,'-12'0'1216'0,"4"0"-960"0,0 0-256 0,8 0 0 15,-8 2 2752-15,8-2 512 0,-8 2 112 0,8-2 16 16,-7 4-2560-16,7-4-512 0,0 0-112 0,-8 2-16 0,8-2 384 0,0 0 64 16,0 0 0-16,-8 1 16 0,8-1 176 0,0 0 16 15,0 0 16-15,0 0 0 0,0 0-176 0,0 0-48 16,-6-3 0-16,6 3 0 0,0 0-80 0,0 0-32 15,0 0 0-15,0 0 0 0,0 0-144 0,0 0-48 16,-5-6 0-16,5 6 0 0,0 0-144 0,0 0-16 16,0 0-16-16,0 0 0 0,0 0-160 0,0 0 160 15,0 0-160-15,0 0 160 0,0 0-160 0,0 0 0 0,0 0 0 16,0 0 0-16,0 0 0 0,0 0 0 16,-4-6 0-16,4 6 0 0,0 0 128 0,1-9-128 0,1 1 192 0,1-1-64 15,2 0 128-15,1 0 0 0,2-2 16 0,-1 4 0 16,1-2-80-16,3-2-32 0,2-2 0 0,0-2 0 15,1-4-160-15,0-2 0 16,1-2 0-16,9-18 128 0,-4 6-128 0,-5 6 0 0,-3 4 0 0,-2 4 0 16,-2 5-160-16,-3 2-16 0,-1 3 0 0,-1 4 0 15,-2 0-16-15,-1 7-16 0,0 0 0 0,0 0 0 16,0 0-240 0,0 0-64-16,0 0 0 0,-4 9 0 0,-1 1-16 15,0 1-16-15,-2 0 0 0,2 2 0 0,-2-1 304 0,1 1 64 0,0-1 16 0,1 3 0 0,0-2 160 0,2 1-128 16,-1-1 128-16,3 2-128 0,-1-1 128 0,2-1 176 15,0-1-48-15,1-1 0 0,-1-11 384 0,5 16 64 16,-2-2 0-16,-3-14 16 0,8 15 64 0,-8-15 16 16,9 16 0-16,-9-16 0 0,14 15-96 0,-14-15 0 15,15 15-16-15,-15-15 0 0,18 12-176 0,-18-12-16 16,17 8-16-16,-17-8 0 0,19 7-176 0,-4-4-48 16,-1-2 0-16,-2-2 0 15,0-3 0-15,0 0-128 0,0-2 192 0,0-1-64 16,-2 0-432-16,1-1-80 0,2 0-32 0,-3 1 0 15,0-1-1568-15,0 1-320 0,1 2-64 0</inkml:trace>
  <inkml:trace contextRef="#ctx0" brushRef="#br0" timeOffset="188873.05">13414 18307 24415 0,'0'0'1088'0,"0"0"208"0,0 0-1040 16,0 0-256-16,0 0 0 0,0 0 0 0,0 0 2048 0,0 0 368 15,0 0 64-15,0 0 16 0,0 0-880 0,0 0-160 0,0 0-48 0,0 0 0 16,0 0-656-16,-1 11-144 0,0 0-32 0,1 2 0 15,-3 0-240-15,1 0-48 0,-1 1-16 0,2-5 0 16,-1 1-112-16,1 0-32 0,0 1 0 0,0 0 0 0,-1 0-128 0,1 0 0 16,1 0 0-16,-2 6 0 0,2-3 0 0,2-4 0 15,-2-10 0-15,0 0 0 0,0 0 0 0,0 0-272 16,0 0 64-16,0 0 16 0,8 0-32 0,-8 0 0 16,7-9 0-16,-2-1 0 0,1-2 224 0,-4 4 0 15,0-2 0-15,1-2 0 0,0-1 0 0,0-1 0 16,0-2 0-16,1 1 0 0,-1-1 0 0,3-11 0 15,-2 5 128-15,-1 5-128 16,-1 3 208-16,1 2-16 0,-2 2 0 0,1 1 0 0,-2 9 96 0,3-9 16 0,1 3 0 0,-4 6 0 31,5-7-144-31,-5 7-32 16,9-4 0-16,0 2 0 0,-9 2-128 0,10 0 0 0,-10 0 0 16,11 3 0-16,-5 1 128 0,1 2-128 0,-7-6 0 0,5 10 128 15,-1-1-128-15,-2 0 0 0,-1 1 0 0,-1 0 128 16,-2 1-128-16,-1 0 0 0,0 0 144 0,0 1-144 15,0 0 0-15,-1 1 0 0,2-1 0 0,0-1 0 16,0 0 128-16,1-1-128 0,1-2 128 0,0-8-128 16,1 6 0-16,0-2 0 0,1 1 0 0,1-1-128 15,1 0 128-15,0 1 0 0,1-2 128 0,2 2-128 16,4 1 0-16,0 1 0 0,-1-1 0 0,-1 0 0 16,-2-1 0-16,0 1 0 0,-7-6 0 0,6 8 0 15,-6-8 960-15,3 7 112 0,-3-7 16 0,-1 9 16 16,1-9-1552-16,-7 9-304 15,-2-3-64-15,-2 1-16 0,-2 0 976 0,-1-1 192 0,-3 1 48 0,1-1 0 0,-1 0-224 0,2-1-32 16,1 1-128-16,0-1 192 0,1 1-192 0,2-2-240 16,0 0 48-16,1 0 16 15,2-1-1328-15,8-3-272 0,0 0-48 0</inkml:trace>
  <inkml:trace contextRef="#ctx0" brushRef="#br0" timeOffset="189825.62">14396 16935 4607 0,'0'0'192'0,"2"-9"64"16,2 1-256-16,-1-1 0 0,0 1 0 0,-1 0 0 0,-2 8 4736 0,2-10 896 0,-2 0 176 0,0 2 32 15,0 8-3504-15,0 0-704 0,-4-8-144 0,-1 1-16 16,5 7-384-16,-6-6-80 16,-1 1-16-16,0 1 0 0,0 0-288 0,-1 3-48 0,-1 2-16 0,0 1 0 15,0 2-64-15,-4 1-32 0,1 1 0 0,-2 3 0 16,-1 2-288-16,-2 4-48 0,-2 4-16 0,1 2 0 15,-2 4-192-15,-2 6 176 0,1 5-176 0,-1 7 160 16,0 5 16-16,0 3 0 0,0 3 0 0,1 2 0 16,1 3-176-16,2 3 0 0,1 2 0 0,4-2 128 15,2 1-128-15,3-5 0 0,3-3 144 0,3-1-144 16,2-3 0-16,4-2 144 0,0 1-144 0,5-7 0 16,2-5 128-16,1-3-128 0,1-3 0 0,2-3 0 15,0-3 0-15,2-3 0 0,0-2 0 0,3-3 0 16,0-4-1232-16,2-3-304 15,1-3-64-15,4-4-16 0,5-4-1312 0,5-5-256 0</inkml:trace>
  <inkml:trace contextRef="#ctx0" brushRef="#br0" timeOffset="190489.42">14849 17199 23039 0,'0'0'2048'0,"0"0"-1648"0,0 0-400 0,0 0 0 16,-10-3 976-16,10 3 112 0,-11 4 32 0,-1 1 0 15,1 3-416-15,-5 3-96 0,2 3-16 0,-1 3 0 16,-2 0-64-16,1 2-16 0,-2 1 0 0,2 1 0 16,0 0-128-16,1 0-16 15,2-2-16-15,4 1 0 0,1 1-16 0,5 0 0 0,1 0 0 0,4-1 0 16,1-1-80-16,5-1-32 0,1-1 0 0,3-2 0 15,3-1 0-15,3-2 0 0,1-2 0 0,3-1 0 16,6-2 160-16,-3-3 16 0,1-3 16 0,-1-2 0 16,1-2-64-16,2-2-16 0,0-5 0 0,3 1 0 15,0-4-64-15,-2-1-16 0,-2-2 0 0,-1-3 0 16,0-2 48-16,-3-1 0 0,-4-1 0 0,-4-1 0 0,-2 1-96 16,-5-2-16-16,-6 2 0 0,-3 1 0 15,-3 0 32-15,-5 3 0 0,-4-1 0 0,-4 2 0 0,-2 3-32 0,-2 4-16 31,-2 1 0-31,-2 3 0 0,-1 4-176 0,-2 3-272 16,1 2 64-16,-1 3 16 16,1 2-592-16,0 3-112 0,2 1-32 0,1 0 0 15,-2 0-1648-15,4 0-336 0,3-1-64 0,2 0-6480 0,4-1-1296 16</inkml:trace>
  <inkml:trace contextRef="#ctx0" brushRef="#br0" timeOffset="190803.99">15018 16953 28559 0,'0'-11'2544'0,"-1"-3"-2032"0,0-1-512 0,1-1 0 16,0 2 1520-16,-1 2 208 0,0 2 32 0,1 10 16 15,0 0-304-15,0 0-48 0,0 0-16 0,0 0 0 16,0 0-912-16,-9 4-192 0,0 5-48 0,1 5 0 15,1 4-256-15,-1 5 0 0,1 5 0 0,1 1 0 0,-2 3 0 0,2 6 208 16,-3 5-64-16,-1 4-16 0,0 0 0 0,1 3 0 16,0-1 0-16,3 2 0 0,-2-1-128 0,0 0 0 15,1-2 144-15,0 0-144 0,0-6 0 0,2-1 144 16,2-2-144-16,-2-5 0 0,1-2 128 0,1-4-128 16,-2-4 0-16,1 0 0 0,-1-6-176 0,2-1-80 15,-1-2-32-15,0-3 0 16,1-2-1296-16,1-1-256 0,2-9-48 0</inkml:trace>
  <inkml:trace contextRef="#ctx0" brushRef="#br0" timeOffset="191197.43">15265 17794 23951 0,'0'0'2128'0,"0"0"-1696"16,0 0-432-16,0 0 0 0,0 0 544 0,0 0 32 0,0 0 0 0,0 0 0 0,0 0 80 0,0 0 32 15,4-7 0-15,-4 7 0 16,0 0 48-16,0 0 16 0,-4-5 0 0,4 5 0 0,-6-4 224 0,-2 4 48 15,-2 1 16-15,-1 3 0 0,-1 1-304 0,-2 3-64 16,-2 1-16-16,-2 2 0 0,-2 1-240 0,0 1-48 16,3 2-16-16,2 2 0 0,-1 2-80 0,3-1-16 15,2 0 0-15,2 1 0 0,5-2-80 0,1 0-32 16,2-1 0-16,3-3 0 0,3 0-144 0,0-1 128 16,4-1-128-16,1-1 128 0,2-2-128 0,4-1 160 15,2-2-160-15,3 0 160 0,2-3-160 0,4-2 0 16,0-3 0-16,1-2 0 15,-2 0-1168-15,0-3-224 0,2-3-32 0</inkml:trace>
  <inkml:trace contextRef="#ctx0" brushRef="#br0" timeOffset="191766.42">15591 16930 14623 0,'0'0'640'0,"0"0"144"0,-4-5-624 15,4 5-160-15,0 0 0 0,0 0 0 0,-5-6 1168 0,5 6 208 0,-2-6 32 0,2 6 16 16,0 0 112-16,0 0 32 0,0 0 0 0,0 0 0 15,0 0 32-15,0 0 0 0,0 0 0 0,0 0 0 16,0 0-176-16,0 0-16 0,0 0-16 0,0 0 0 16,10-1-576-16,-10 1-112 0,10 4-32 0,-1 1 0 15,-1 3-224-15,0 2-32 0,2 0-16 0,1 3 0 16,4 3 16-16,-1 1 0 0,2 2 0 0,0 6 0 16,-2 5-144-16,1 3-16 0,2 2-16 0,-2 5 0 0,1 0-80 0,-3 3-16 15,0 5 0-15,-2 1 0 0,-3 3 0 0,-4 2 0 16,0 2 0-16,-7-1 0 15,-2 1 48-15,-4-1 0 0,-2 0 0 0,-3-1 0 0,-4-1 0 0,-4-2 16 16,-5-2 0-16,-3-3 0 16,-2-3-64-16,-1-4-16 0,-1-1 0 0,-1-3 0 0,0-2-128 0,2-1 128 15,0-1-128-15,2-2 128 16,0-1-720-16,14-13-160 0,0 2-16 0</inkml:trace>
  <inkml:trace contextRef="#ctx0" brushRef="#br0" timeOffset="198104.58">15270 18719 20271 0,'0'0'1792'0,"0"0"-1424"15,0 0-368-15,0 0 0 0,0 0 1904 0,0 0 304 16,-1-8 64-16,1 8 16 0,0 0-1712 0,0 0-320 16,2-6-80-16,-2 6-16 0,9-6 96 0,0 4 0 15,2 1 16-15,0 0 0 0,4 1-64 0,4 0-16 16,3 0 0-16,5 1 0 0,5 1 800 16,7 0 160-16,4-1 16 0,4 0 16 15,4 0-1744-15,-2-2-336 0,-2-1-80 0,2-1-16 0,0 0 800 0,3-2 192 16,2 1 0-16,0 0 0 0,-5 0 0 0,0-1 0 0,-6-2 0 15,-6 0 0-15,-6 1 0 0,-5-1 0 0,-5 1-176 16,-4 0 176 0,-6 2-736-16,-11 4-32 0,4-6-16 0</inkml:trace>
  <inkml:trace contextRef="#ctx0" brushRef="#br0" timeOffset="198371.49">15534 18802 31327 0,'-13'2'1392'0,"13"-2"272"16,-9 3-1328-16,9-3-336 0,-7 5 0 0,7-5 0 0,-1 9 640 0,4 0 48 0,1 0 16 0,4 1 0 16,5 0-304-16,-5-5-48 0,4 2-16 0,4-1 0 0,4 0-80 0,3-2-32 15,2-1 0-15,5 0 0 0,-1-2-96 0,5-2 0 16,3-3-128-16,5 0 192 0,3-2-64 0,2 0-128 16,3-2 176-16,-2-1-176 0,-2-2 176 0,37-8-176 15,-17 1 160-15,-11 5-160 0,-7 1 128 16,-6 3-128-16,-7 1 0 0,-6 3 144 0,-7-1-144 0,-6 3 128 15,-5 0-128-15,-11 3 128 0,0 0-256 0,0 0-64 16,0 0-16-16,0 0 0 16,-8-2-2112-16,-6 4-432 0</inkml:trace>
  <inkml:trace contextRef="#ctx0" brushRef="#br0" timeOffset="207400.94">16843 17393 35583 0,'0'0'1584'0,"0"0"320"0,0 0-1520 0,0 0-384 15,0 0 0-15,0 0 0 0,0 0-192 0,0 0-96 16,9-4-32-16,4 2 0 0,6 2 320 0,4-2 144 0,5-2-16 0,4 1 0 15,1 0 48-15,0-2 0 0,0 0 0 0,-1-1 0 16,-1 0-176-16,0-1 128 0,-1 0-128 0,-1 3 128 16,-1 0-128-16,-3 0 0 0,-3 2 144 0,-3 1-144 31,-4 1-1088-31,-4 2-272 0,-11-2-64 0,8 6-16 16,-8-6-1840-16,0 10-368 0</inkml:trace>
  <inkml:trace contextRef="#ctx0" brushRef="#br0" timeOffset="207541.98">16923 17645 7359 0,'-18'1'320'0,"9"0"80"0,1-1-400 0,8 0 0 0,-10 2 0 0,10-2 0 16,0 0 6288-16,0 0 1184 0,0 0 224 0,0 0 48 0,0 0-5552 0,0 0-1104 15,0 0-240-15,12 3-32 0,3-3-448 0,3-1-96 16,2-1-16-16,3-2 0 0,1 1-256 0,4-3 0 16,-1 1 128-16,2-3-128 15,0-1-336-15,1 0-128 0,2-1-32 0,2-1-10832 16,4 0-2160-16</inkml:trace>
  <inkml:trace contextRef="#ctx0" brushRef="#br0" timeOffset="208141.77">18471 16776 26719 0,'0'0'2368'0,"0"0"-1888"0,0 0-480 0,0 0 0 0,0 0 1472 0,-2-5 192 16,2 5 32-16,0 0 16 0,0 0-320 0,0 0-64 15,0 0-16-15,9-5 0 0,1 2-688 0,3 1-144 16,3 0-32-16,3 1 0 0,1-2-112 0,3 1-16 16,3 0-16-16,4 0 0 0,1 0-128 0,2-2-32 15,1-1 0-15,1-1 0 0,-1 1-144 0,1-3 128 16,-6-1-128-16,-2-1 128 0,-1 3-128 0,-4-1 0 15,-2 0-192-15,-2 1 192 16,0-2-816 0,-5 2-32-16,-4 1-16 0,-4-2 0 0,-2 1-448 0,-1 1-96 0,-1-1 0 0,-3 0-16 15,-5 2-544-15,-2 2-96 0,-1 2-32 0,-3 1 0 16,-2-2 336-16,-1 2 64 0,0 3 16 0,-3 0 0 0,-2 0 1680 0,0 4 560 16,0 1 0-16,1 0 0 0,-2 2 1488 0,1 1 320 0,-1 0 48 0,3 5 16 15,2 1-496-15,0 3-80 16,4 1-32-16,-3 2 0 0,3 3-800 0,0 2-144 0,1-2-48 0,2 3 0 15,1 0-384-15,1-1-96 0,2 1-16 0,1-2 0 16,1 0-128-16,1 0-16 0,-1 2-16 0,3-2 0 16,-2-1-176-16,2-2 0 0,0-1 0 0,0-2 0 15,0-1-448-15,2-1-112 16,-2-2-16-16,1-2-16 0,-2-2-2800 0,1-2-576 0</inkml:trace>
  <inkml:trace contextRef="#ctx0" brushRef="#br0" timeOffset="208440.54">18802 17082 36399 0,'-4'-13'1600'0,"4"13"352"0,0 0-1568 0,4-8-384 15,1 0 0-15,-1 3 0 0,-4 5 688 0,9-4 48 0,2 0 16 0,-1 4 0 16,1 2-384-16,1 2-80 16,0-1-16-16,1 3 0 0,-2 2-144 0,0 3-128 0,-2 1 192 0,-1 1-192 15,-1 0 192-15,-3 0-64 0,-1 1 0 0,-2 1-128 16,-2-1 0-16,0 1 0 0,-5 1 0 0,0-1 0 15,-3 3 0-15,-1-2-144 0,-1 1-16 0,-1-3 0 16,0-1 160-16,2-1 0 0,2-2 0 0,3-1 0 16,0-1 0-16,5-8 0 0,0 0 160 0,2 6-160 15,-2-6 352-15,9 5-32 0,3-3 0 0,0-2 0 16,2-2-128-16,1-2-48 0,2-2 0 0,1-1 0 16,2 1-144-16,2-2-176 0,1 0 48 0,2 0 0 15,2 2-736 1,-1-1-144-16,2 0-16 0,-2 1-16 0,-1 2-2608 0,-1-1-512 0</inkml:trace>
  <inkml:trace contextRef="#ctx0" brushRef="#br0" timeOffset="208723.76">18259 17537 37775 0,'-11'0'3360'0,"1"2"-2688"0,2-2-544 16,8 0-128-16,0 0 352 0,0 0 32 0,0 0 16 16,0 0 0-16,12 4-48 0,6-1-16 0,5-1 0 0,6-2 0 15,4-1-112-15,4-1-32 16,1-2 0-16,5-2 0 16,2 1 0-16,7-2-16 0,4-1 0 0,6 1 0 15,3 0-176-15,0-1 160 0,-2-1-160 0,2 0 160 16,1 0-160-16,-1 1 0 0,1 2 0 0,-3 0 128 15,-5 2-128-15,-7-1 0 0,-7 0 0 0,-5 0 0 32,-4 2-560-32,-5 1-144 0,-3 0-16 0,-4 1-16 15,-4 1-2656-15,-6 1-544 0</inkml:trace>
  <inkml:trace contextRef="#ctx0" brushRef="#br0" timeOffset="209038.96">18746 17977 31327 0,'-12'-4'2784'0,"0"0"-2224"16,1 0-560-16,3 1 0 0,4 0 256 0,4 3-48 15,0 0-16-15,0 0 0 0,0 0-192 0,0 0 128 0,7-8-128 0,4 3 0 16,3-1 128-16,2 2-128 0,3 0 0 0,2 0 144 15,2 0 464-15,4 0 96 0,0 0 0 0,-1-1 16 16,1 2 16-16,0-1 0 0,2-1 0 0,3 2 0 16,2-1-304-16,-2 1-64 0,-1 1-16 0,4 1 0 15,-4 1-160-15,0 0-16 0,-2 1-16 0,-2 1 0 16,0 1-160-16,-2-1 0 0,-3-1 144 0,-3 1-144 16,-5 0-256-1,-2 1-128-15,-1-2-32 0,-2 1-11072 0,-9-2-2208 0</inkml:trace>
  <inkml:trace contextRef="#ctx0" brushRef="#br0" timeOffset="209243.92">19094 17953 19343 0,'-16'1'848'0,"5"-1"192"0,-1-1-832 0,2 1-208 16,4 0 0-16,-3 2 0 0,0 1 3696 0,1 1 688 16,2 2 144-16,-1 1 16 0,1 2-3056 0,0 1-608 15,2 2-128-15,0 3-32 0,2 3-272 0,-1 4-64 16,1 2-16-16,1 3 0 0,-2 0 64 0,2 2 16 15,1 0 0-15,0 2 0 0,-1 0-256 0,1 1-64 16,0-1 0-16,0-14 0 0,0 2-128 0,0 2 0 16,-1 0 144-16,1 0-144 0,0-3-144 0,0 1-112 15,0-2 0-15,2 10-16 16,2-8-832-16,-3-5-176 0,1-4-16 0</inkml:trace>
  <inkml:trace contextRef="#ctx0" brushRef="#br0" timeOffset="209432.98">19306 18343 39615 0,'-7'6'3520'0,"2"4"-2816"0,-1 2-560 0,2 4-144 15,0 1 144-15,1-5 0 0,1 3 0 0,1 2 0 0,1 3 288 0,0 1 48 16,0 1 16-16,0 1 0 0,0 0-304 0,0 20-48 16,0-7-16-16,0-5 0 0,0-4-128 0,-1-3-224 15,-1-2 48-15</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20:25.540"/>
    </inkml:context>
    <inkml:brush xml:id="br0">
      <inkml:brushProperty name="width" value="0.05292" units="cm"/>
      <inkml:brushProperty name="height" value="0.05292" units="cm"/>
      <inkml:brushProperty name="color" value="#FF0000"/>
    </inkml:brush>
  </inkml:definitions>
  <inkml:trace contextRef="#ctx0" brushRef="#br0">4689 903 29599 0,'0'0'1312'0,"0"-5"272"0,-1-2-1264 0,-1 2-320 16,0-1 0-16,-1 1 0 0,-3-2 192 0,0 3 0 15,0 1-16-15,-2 1 0 0,-2-1 224 0,-1 2 48 16,-3 2 16-16,-2 2 0 0,0 3-208 0,-2 1-32 0,1 2-16 0,-3 3 0 16,1 4 48-16,-1 2 0 15,-1 2 0-15,2 3 0 0,0 4-64 0,2 0 0 0,0 2 0 0,4-3 0 16,1 1-64-16,2-1-128 0,2-2 176 0,4-2-176 16,1-2 176-16,4-1-176 0,4-4 160 0,4-1-160 0,2 0 240 15,3-2-48-15,2-4-16 0,4-1 0 0,2-3 96 0,1 0 32 16,4-2 0-16,2-3 0 0,2-2 16 15,3-3 16-15,2-2 0 0,1-3 0 0,0-3 16 0,0-2 0 16,-2-6 0-16,-2-3 0 0,-2-2-32 0,-3-1 0 16,-2-1 0-16,-6 0 0 0,-2 3-128 0,-5 0-16 15,-4 1-16-15,-6 3 0 0,-3 2-16 0,-4 3 0 16,-3 0 0-16,-4 5 0 0,-5 2-144 0,-3 5 0 16,-2 1-160-16,-3 4 160 15,-5 3-576-15,-2 0-32 0,-4 1 0 16,2 2 0-16,0-1-592 0,4 3-112 0,1 1-32 0,6 0 0 15,1 0-1680-15,5 0-352 0,-13 7-64 0,16-5-16 0</inkml:trace>
  <inkml:trace contextRef="#ctx0" brushRef="#br0" timeOffset="259.43">4775 503 31327 0,'-2'-6'2784'0,"-2"0"-2224"15,1-2-560-15,-1 1 0 0,-1 1 816 0,1 0 48 0,-1 1 16 0,0 0 0 16,5 5 240-16,0 0 48 0,0 0 16 0,0 0 0 16,0 0-672-16,0 0-128 0,-3 6-16 0,0 5-16 0,1 4-352 0,0 4 0 15,0 6 0-15,0 7 0 0,1 2 128 0,-1 6-128 16,1 4 128-16,-2 6-128 0,-1 4 128 0,-3 19-128 16,0 1 160-16,0-2-160 15,-3 0 160-15,1-2-160 0,-1-3 160 0,0-2-160 0,3-2 176 0,-2-4-176 16,1-6 192-16,1-3-192 0,0-4 0 0,1-4 0 15,1-5 0-15,-1-1 0 16,1-3-336-16,0-4-128 0,1-3-32 16,1-4 0-16,0-3-1680 0,3-4-320 0,0-3-80 0</inkml:trace>
  <inkml:trace contextRef="#ctx0" brushRef="#br0" timeOffset="541.5">4943 1503 32479 0,'0'0'1440'0,"0"0"288"0,0 0-1376 0,0 0-352 0,0 0 0 0,0 0 0 16,0 0 1488-16,0 0 240 0,-1 6 32 0,-1 3 16 16,0 3-976-16,-1 1-192 0,1 3-32 0,0 0-16 15,0 3-352-15,0 1-64 0,-1 0-16 0,3 2 0 16,0 1-128-16,0 0 0 0,-2 1 0 0,1 0 0 15,0 0-304 1,0 2-144-16,1 0-16 0,0-2-16 16,0-2-2240-16,0-2-448 0,0-1-96 0</inkml:trace>
  <inkml:trace contextRef="#ctx0" brushRef="#br0" timeOffset="905.35">4967 1669 29487 0,'-2'-8'2624'0,"1"-1"-2112"16,1-2-512-16,0 0 0 0,1 1 1408 0,1 0 160 15,1 1 32-15,1 0 16 0,3 0-128 0,-2 1-16 16,3 2-16-16,2 0 0 0,3 1-816 0,-1 1-144 16,0 2-48-16,1 1 0 0,0 1-320 0,1 1-128 15,-2 1 0-15,-2 3 0 0,-2 0 128 0,-1 3-128 16,-1 1 0-16,-3 1 0 0,-2 2 0 0,-2 3-192 16,-4 1 16-16,-1-1 0 0,-2 1-32 0,0 1-16 15,0-2 0-15,-2 1 0 0,0-3 96 0,1-1 128 0,1 0-208 16,2-2 80-16,0-2 128 0,3-2 0 0,3-6 0 15,0 0 0-15,0 0 0 0,2 7 0 0,1-2 0 0,3 0 128 16,2-2-128-16,2 0 176 0,2 0-176 0,1 0 192 16,1-1-192-16,0 1 128 0,0 1-128 15,0 0 128-15,1 2-128 0,-1-1 160 0,-3 1-160 0,-3 0 160 16,-1 0-160-16,-3 0 192 16,0 1-192-16,-3 1 192 0,-2-1-32 0,-5 2 0 0,-2-1 0 0,0 1 0 0,-3-2-16 15,-3 2 0-15,-1-1 0 0,0-2 0 0,-2 2-144 0,1 0 160 16,-1-2-160-16,2 0 160 0,0-1-160 0,2 0 0 15,1-2 0-15,1-1 0 16,0 1-560-16,2-1-80 0,1-1-32 0,1-1 0 16,0-1-2784-16,2 0-544 0</inkml:trace>
  <inkml:trace contextRef="#ctx0" brushRef="#br0" timeOffset="1440.02">5044 1692 26831 0,'-4'-12'1184'0,"2"5"256"0,0-3-1152 0,-2-1-288 0,2 1 0 0,0 0 0 16,0 2 1648-16,-1 0 272 16,1 1 48-16,0 2 16 0,2 5-496 0,0 0-80 0,0 0-32 0,0 0 0 15,-7 4-768-15,2 5-160 0,-4 3-16 0,-1 4-16 16,-1 2-160-16,0 4-48 15,0 4 0-15,-1 2 0 0,-2 1-32 0,0 4-16 0,-1 2 0 0,2 0 0 16,-1 0-160-16,1 1 160 0,-1-1-160 0,3-2 160 16,0-1-160-16,3-3 0 0,0-1 0 0,0-3 128 15,2-3-128-15,1-4 128 0,1-4-128 0,2-3 128 16,-1-4 64-16,3-7 16 0,0 0 0 0,0 0 0 0,6-7 160 0,0-4 16 16,2-3 16-16,1-5 0 0,1-4-192 0,3-5-32 15,2-3-16-15,2-7 0 0,-1-5-160 0,2-4 0 16,1-3 0-16,-1 1 0 0,1 1-176 0,0 4 48 15,-3 4 0-15,-1 6 0 0,-2 5 128 0,-2 6 0 16,-1 3 0-16,0 5 0 0,-4 3 288 0,1 4 32 16,-2 3 16-16,1 2 0 0,-6 3-80 0,6 4 0 15,0 0-16-15,1 6 0 0,-1 3-112 0,0 4 0 0,-1 3-128 16,2 3 192 0,-3 1-192-16,2 2 128 0,-1 3-128 0,0 2 0 0,-1 2 128 0,-1 2-128 0,1 1 0 0,-1-1 0 15,0-3 0-15,0-1 128 0,0-1-128 0,0-2 0 31,0-1 0-31,1-4 144 0,-1-2-144 0,-1-4 128 0,1-2-128 0,-2-3 128 16,1-2-128-16,-1-3 128 0,-1 1-128 0,0-8 0 0,0 0 0 0,0 0-176 31,0 0-288-15,0 0-64-16,0 0-16 0,-3-5 0 0,0-2-1760 16,0-2-336-16,-3-2-80 0,0-2-14880 0</inkml:trace>
  <inkml:trace contextRef="#ctx0" brushRef="#br0" timeOffset="1602.59">4921 1959 13823 0,'0'0'1216'0,"-6"-2"-960"16,-2 1-256-16,1 0 0 0,2 0 4816 0,5 1 928 16,-6-1 176-16,6 1 32 0,0 0-3600 0,0 0-736 15,0 0-144-15,0 0-16 0,10 1-672 0,2 1-128 16,1-2-16-16,4 0-16 0,3 0-176 0,3 0-16 16,1-1-16-16,2-1 0 0,3-2-256 0,2 0-160 15,-1-1 192-15,-1 0-192 0,0 1 0 0,-4-2-352 16,-1 2 48-16,-2-1-12736 15,-2 1-2544-15</inkml:trace>
  <inkml:trace contextRef="#ctx0" brushRef="#br0" timeOffset="2023.7">6086 1194 38591 0,'0'0'1712'0,"0"0"336"0,0 0-1632 0,0 0-416 15,0 0 0-15,4-5 0 0,2 1 0 0,3 0-176 16,-2 2 16-16,6 1 0 0,3-1 288 0,-1 1 48 15,4-1 16-15,1-1 0 0,1 1-192 0,0 1 0 0,1-2 144 16,1 2-144 0,1 1-1600-16,-2 0-400 0,-1 0-80 0</inkml:trace>
  <inkml:trace contextRef="#ctx0" brushRef="#br0" timeOffset="2181.04">6084 1474 36863 0,'-22'-4'3264'0,"15"1"-2608"0,7 3-528 0,-5-1-128 0,-1 0 448 0,6 1 48 0,0 0 16 0,0 0 0 0,0 0 320 0,6-2 64 16,3 0 0-16,3 0 16 0,2-1-352 0,6 1-80 16,0 0-16-16,3 0 0 0,2-1-336 0,1-2-128 15,3 1 0-15,2-3 144 16,1 2-784-16,2-1-144 0,0 0-48 0,3-1-11648 16,4 0-2352-16</inkml:trace>
  <inkml:trace contextRef="#ctx0" brushRef="#br0" timeOffset="2716.94">8479 921 11967 0,'0'0'1072'0,"-4"-4"-864"16,-1 1-208-16,-1 0 0 0,2-2 3552 0,-2 2 672 15,-1 1 128-15,-2 1 16 0,0 1-2112 0,-2 0-416 16,-1 1-96-16,-2 2-16 0,-2 2-720 0,0 1-160 15,-2 1-16-15,-1 3-16 0,-1 2-448 0,0 3-96 16,0 3-16-16,1 1 0 16,2 4-96-16,1 0-32 0,2 1 0 0,2-1 0 0,2 0-128 0,3 0 0 15,3-1 144-15,2-1-144 0,2-2 128 0,3 1-128 16,3-3 128-16,2-1-128 0,3-3 272 0,4-1-16 16,1-2 0-16,4-2 0 0,2-2 176 0,3-1 16 15,3-3 16-15,3-1 0 0,2-4-112 0,0-4-32 0,0-4 0 0,0-2 0 16,1-3-128-16,0 0-48 15,-1-4 0-15,0-2 0 0,-2-4 0 0,-3-1 0 0,-3 0 0 0,-3-1 0 16,-5 2 32-16,-5 1 0 0,-4 0 0 0,-5 3 0 16,-5 3-48-16,-5 1 0 0,-6 1 0 0,-5 5 0 15,-2 2-128-15,-5 4-192 0,-1 3 32 0,-4 3 16 32,-2 3-224-32,0 3-32 0,-3 2-16 0,1 2 0 15,0 1-224-15,3 2-32 0,2 0-16 0,0 4 0 0,4 1-1808 0,3 0-352 0,3 0-80 16</inkml:trace>
  <inkml:trace contextRef="#ctx0" brushRef="#br0" timeOffset="3032.41">8579 673 8287 0,'-6'-18'736'0,"4"8"-592"16,-1-4-144-16,-1 2 0 0,0-2 5056 0,-2 0 960 15,2-2 208-15,0 3 48 0,-2 0-3568 0,2 2-704 16,0 1-144-16,1-1-16 0,0 3-560 0,1 4-96 16,2 4-32-16,0 0 0 0,0 0-704 0,0 8-128 0,1 5-48 0,0 6 0 15,0 4-80-15,-1 4-32 16,-1 5 0-16,-1 4 0 0,-1 4 16 0,-2 18 0 16,-4 4 0-16,-1 3 0 0,0 3-16 0,-2 2 0 0,-1-1 0 0,2-2 0 15,-1-5-160-15,2 0 128 0,-1-2-128 0,2-3 128 16,3-7-128-16,0-1 128 0,2-7-128 0,2-2 128 15,0-5-128-15,-1-3 0 0,1-1 0 0,1-5 0 32,0-1-480-32,1-3-128 0,1-5-32 0,1-1-12240 0,0-4-2464 0</inkml:trace>
  <inkml:trace contextRef="#ctx0" brushRef="#br0" timeOffset="3253.64">8712 1509 38703 0,'-5'-11'3440'0,"5"11"-2752"16,0 0-560-16,0 0-128 0,0 0 208 0,0 0 16 16,0 0 0-16,0 0 0 0,-1 8 176 0,0 2 48 0,2 3 0 0,-2 0 0 15,0 3-256-15,0 0-64 16,0 2 0-16,1-1 0 0,-1 2-128 0,0 0 0 15,-2-2 144-15,1 3-144 0,0-1 0 0,0 0-320 0,0-1 64 0,-1 1 16 32,1-3-1968-32,1 0-400 0,-3-2-80 0</inkml:trace>
  <inkml:trace contextRef="#ctx0" brushRef="#br0" timeOffset="3633.4">8740 1572 32191 0,'-4'-9'1424'0,"4"9"304"0,0-5-1392 0,-2 0-336 16,2 5 0-16,0 0 0 0,0-5 1328 0,3-1 192 0,5 2 32 0,-1 2 16 16,1-2-752-16,2 2-160 0,1 1-16 0,1 1-16 0,0 1-352 0,0 1-64 15,0 2-16-15,-1 0 0 0,-1 0-192 0,-2 2 0 16,-1-1 0-16,-3 4 0 0,0-1 0 0,-1 2 0 16,-4 0-128-16,-1 2 128 0,1 0-192 0,-2 0 0 15,-1 1 16-15,-1-1 0 0,2-1 176 0,0 0 0 16,0-1-144-16,1-1 144 0,2-1 0 0,0-2 0 15,0 0 128-15,2-1-128 0,3 1 0 0,0-1 0 16,1-1 0-16,2-2 0 0,-1 0 0 0,3 0 0 16,0-1 128-16,0 0-128 0,0 2 0 0,0-1 192 0,-1 0-192 0,-2 0 192 15,0 2-64-15,-2-1 0 16,-5-3 0-16,0 0 0 0,4 6 320 0,-3 1 64 16,-2 0 16-16,-3-1 0 0,-1 1-32 0,-3 1-16 15,-1-1 0-15,-2 1 0 0,-1 0-48 0,-1 0-16 0,-1 0 0 0,1 1 0 16,0 0-224-16,4 0-64 0,-1-2 0 0,0 0 0 15,0-1-128-15,0 0 0 0,1-3 0 0,1 1 0 32,2-2-1280-32,0-2-144 0,1-4-32 0,0 1-17680 0</inkml:trace>
  <inkml:trace contextRef="#ctx0" brushRef="#br0" timeOffset="4122.09">9583 998 24879 0,'-4'-15'1088'0,"2"11"256"0,0-1-1088 15,2 0-256-15,0 1 0 0,0 4 0 0,0 0 3360 0,0 0 608 16,0 0 128-16,0 0 32 16,0 0-2720-16,-2 7-528 0,1 3-112 0,-1 4-32 0,0 1-464 0,-1 4-80 15,1 0-32-15,0 3 0 0,-1 2-160 0,-1-1 160 16,0 1-160-16,0 0 160 0,-1 0-160 0,1 0 0 16,-2 2 144-16,1-1-144 0,-1 0 0 0,2-2-240 15,-1-1 48-15,1-1 0 16,0-1-608-16,0-1-112 0,1-3-32 0,0-2 0 15,-1-3-1696-15,1-4-352 0,0-1-64 0,3-6-11344 0</inkml:trace>
  <inkml:trace contextRef="#ctx0" brushRef="#br0" timeOffset="4264.89">9406 1318 3679 0,'0'0'320'0,"-5"-5"-320"16,1 0 0-16,1-1 0 0,-1 2 6704 0,4 4 1264 0,-2-5 256 0,2 5 48 16,0 0-5280-16,2-6-1072 0,3-1-192 0,3 2-64 15,0 1-816-15,3-1-160 16,4 0-48-16,3 0 0 0,4 2-256 0,3 0-64 0,2-1-16 0,3 2 0 15,1 0-304-15,0 0 0 0,1 0 128 0,0-1-128 16,1 1-1664-16,-2 0-384 0,-1-4-64 0</inkml:trace>
  <inkml:trace contextRef="#ctx0" brushRef="#br0" timeOffset="4878.03">11028 1043 9215 0,'-2'-5'816'0,"-2"0"-656"0,1-2-160 15,-1 2 0-15,1 0 3184 0,3 5 592 0,3-3 128 0,-3 3 32 16,0 0-928-16,0 0-192 0,0 0-48 0,0 0 0 15,0 0-1488-15,-4 3-320 0,-3 5-48 0,0 2-16 16,-2 3-512-16,-1 3-96 16,0-1-32-16,-2 3 0 0,0 0-48 0,0 3-16 0,-3 1 0 0,3-1 0 15,0-1-64-15,1-1-128 0,1 0 176 0,0 0-176 16,-1-1 192-16,0-3-64 0,2-1 0 0,2-3-128 16,0-3 352-16,2-2-32 0,5-6-16 0,0 0 0 15,0 0 96-15,0 0 32 0,-1-7 0 0,3-3 0 16,3-2-160-16,2-4-16 0,2-4-16 0,3-4 0 15,1-6-240-15,3-4 0 0,3-5-144 0,2-1 144 0,1-2-224 0,0 1 48 16,1 3 16-16,-1 3 0 0,-2 6 160 16,-2 3 0-16,-4 7-144 0,-1 3 144 0,-3 5 0 0,-1 5 0 15,0 2 0-15,-3 5 0 0,1 4 0 0,-1 4 0 16,0 4 0-16,-1 2 0 0,1 3 0 0,-3 2 0 16,1 4 0-16,0 2 0 0,0 2 0 0,1 1 0 31,0 0 0-31,1 1 0 0,-2-1 0 0,1 1 0 0,-1 0 0 0,3-3 0 0,-3 0 0 0,1-4 0 31,2-3 0-31,-4-3 0 0,2-1 0 0,-1-2 0 0,-1-4 0 0,1-2 0 16,-2-3 176-16,-2-5 0 0,0 0 0 0,0 0 0 15,0 0 112-15,0 0 32 16,0 0 0-16,-3-8 0 0,-3 1-64 0,0-1 0 0,-2 0 0 0,-3 3 0 16,-3-1-256-16,-2 2 128 0,-3 1-128 15,-3 0 0-15,-2 2 0 0,-1 2 0 0,-1 2 0 0,0 1-192 16,1 1-16-16,3 2 0 0,-1 1 0 0,4-1 0 31,3 1-192-31,2 0-48 0,3 0 0 0,4-1 0 16,1 1-1808-16,4 0-368 0,2-8-80 0</inkml:trace>
  <inkml:trace contextRef="#ctx0" brushRef="#br0" timeOffset="5255.95">11872 1057 34095 0,'0'0'3024'0,"0"0"-2416"16,-5-2-480-16,-2 1-128 0,-1 1 384 0,-3 2 48 16,-1 1 16-16,-4 3 0 0,-1 3 336 0,0 1 80 15,0 1 16-15,-3 2 0 0,1 1-480 0,1 3-80 16,1 1-32-16,2 1 0 0,2 0-288 0,2-1 128 16,1 1-128-16,3 0 0 0,5-2 128 0,1 0-128 0,3-2 0 0,3 0 0 15,1-2 0-15,3-2 0 0,2-2 128 0,2-2-128 16,4 0 160-16,3-3-32 0,2-3 0 0,2-1 0 15,3-2 32-15,3-1 0 0,2-3 0 0,2 0 0 16,1-4-32-16,0-2-128 0,-2-4 192 0,-2 1-64 16,-3-4 64-16,-4-1 0 0,-3 0 0 0,-5-1 0 15,-3 0 0-15,-3 2 16 0,-3 3 0 0,-5 0 0 16,-4 2 208-16,-4 2 32 0,-2 1 16 0,-7 2 0 16,-3 2-272-16,-4 3-64 0,-4 1-128 0,-2 4 192 15,-3 1-528 1,1 2-112-16,1 2-32 0,1 2 0 0,3 0-192 0,2 3-32 0,3 1-16 15,2 2 0-15,4-1-1328 0,0 0-256 0,2-1-48 0,4 0-13456 16</inkml:trace>
  <inkml:trace contextRef="#ctx0" brushRef="#br0" timeOffset="5524.97">12037 857 16575 0,'-9'-19'736'0,"6"10"160"0,-2-2-720 0,0 0-176 16,1-1 0-16,-1 1 0 0,1 0 4368 0,0 1 848 16,0 3 160-16,0 1 48 0,2 2-3328 0,2 4-672 15,0 0-128-15,0 0-16 0,-5 4-752 0,2 4-144 16,-1 2-16-16,0 3-16 0,2 6-176 0,-1 4-48 16,-2 4 0-16,1 5 0 0,-4 5-128 0,2 4 0 0,-3 6 144 0,-1 3-144 15,-1 1 0-15,-1-1 144 0,-1 1-144 0,1 0 0 16,-1-2 176-16,2-2-176 0,0 1 160 0,2-5-160 15,0-5 0-15,1-2 0 0,1-2 0 0,1-3 0 32,0-2-576-32,2-3-128 0,-2 0 0 0,3-4-11584 0,1-4-2304 0</inkml:trace>
  <inkml:trace contextRef="#ctx0" brushRef="#br0" timeOffset="5697.63">12200 1442 41583 0,'0'0'1840'0,"0"0"384"0,-2 7-1776 0,1 0-448 16,0 4 0-16,-2 2 0 0,0 0 272 0,1 2-16 15,-1 2-16-15,-1 1 0 0,1 1 96 0,1 2 32 16,0 2 0-16,-1-1 0 0,1 0-368 0,-1 1 0 0,0 1 0 16,-1 1-192-1,-1-1-2800-15,-1 0-560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15T12:39:00.381"/>
    </inkml:context>
    <inkml:brush xml:id="br0">
      <inkml:brushProperty name="width" value="0.05292" units="cm"/>
      <inkml:brushProperty name="height" value="0.05292" units="cm"/>
      <inkml:brushProperty name="color" value="#FF0000"/>
    </inkml:brush>
  </inkml:definitions>
  <inkml:trace contextRef="#ctx0" brushRef="#br0">13389 1064 11055 0,'-1'-1'480'0,"2"0"112"0,0-1-464 0,0 2-128 15,-1 0 0-15,0 0 0 0,0 0 256 0,0 0 16 16,0 0 16-16,0 0 0 0,0 0 288 0,0 0 48 16,0 0 16-16,0 0 0 0,0 0 576 0,0 0 128 15,0 0 32-15,0 0 0 0,0 0-416 0,0 0-64 16,0 0-32-16,0 0 0 0,0 0-224 0,0 0-64 0,0 0 0 0,4 2 0 16,0-1 16-16,0-1 0 15,5 1 0-15,-1-1 0 0,0 1-144 0,3 0-48 0,0-2 0 0,1 1 0 16,2 0-192-16,-1-2-32 0,3 1-16 0,-1-1 0 15,3 0-160-15,-2 1 128 0,1 0-128 16,0-1 128-16,0 1-128 0,-1 0 0 0,0-2 0 0,0 2 0 16,-1 0 0-16,1 0-144 0,-2 1 144 0,2 0-208 15,-2 0-64-15,0 0-16 0,-3-1 0 0,1 1 0 16,-1 0-208-16,0 1-32 0,-2-1-16 0,-1 1 0 16,-3 0-336-16,1 0-64 0,-6-1-16 0,0 0 0 15,0 0-448-15,0 0-112 0</inkml:trace>
  <inkml:trace contextRef="#ctx0" brushRef="#br0" timeOffset="377.01">13535 1239 9215 0,'0'0'816'16,"0"0"-656"-16,0 0-160 0,0 0 0 0,0 0 1504 0,0 0 272 16,0 0 48-16,0 0 16 0,0 0-672 0,0 0-128 15,0 0-16-15,0 0-16 0,0 0-176 0,0 0-48 16,0 0 0-16,7 1 0 0,1-1-208 0,-1 0-32 0,1 0-16 0,1 0 0 16,1-1-64-16,1 0-16 0,0-1 0 0,1 1 0 15,0 1-144-15,2-1-48 0,-2 0 0 0,3 1 0 16,-2 0-64-16,0 0 0 0,1-1-16 0,1 1 0 0,-1-1-176 0,0 1 160 15,-1 0-160-15,0 0 160 16,-2-1-160-16,0 0 0 0,-3 0 0 0,0 1 128 0,-1 0-128 0,-7 0 128 16,0 0-128-16,0 0 128 0,6 1-128 0,-6-1 0 15,0 0 144-15,0 0-144 0,0 0 0 0,0 0 0 16,0 0 0-16,0 0 0 0,0 0-384 0,0 0 16 16,0 0 0-16,-4 4 0 15,-1 1-400-15,5-5-64 0,-4 3-32 0</inkml:trace>
  <inkml:trace contextRef="#ctx0" brushRef="#br0" timeOffset="1320.47">14916 1011 8287 0,'0'0'736'0,"0"0"-592"16,0 0-144-16,0 0 0 0,0 0 960 0,-8 3 144 15,8-3 48-15,0 0 0 0,-9 2-144 0,9-2-32 16,0 0 0-16,0 0 0 0,0 0-48 0,0 0-16 15,0 0 0-15,0 0 0 0,0 0-256 0,0 0-48 16,-8 3-16-16,8-3 0 0,0 0-16 0,0 0-16 16,0 0 0-16,0 0 0 0,0 0-80 0,0 0-16 15,0 0 0-15,0 0 0 0,0 0-128 0,0 0-16 16,0 0-16-16,0 0 0 0,0 0-64 0,0 0-16 16,0 0 0-16,0 0 0 0,0 0 96 0,0 0 0 15,0 0 16-15,0 0 0 0,0 0 48 0,4 4 16 16,1-1 0-16,4 1 0 0,1-3-32 0,-2 0-16 15,1-1 0-15,1 0 0 0,1 0-96 0,2 0 0 0,1-1-16 0,0 1 0 16,1 0-240-16,0 1 144 16,0-1-144-16,2 1 128 0,-1 0-128 0,2 0 0 15,0 0 0-15,-1 0 0 0,0 0 0 0,-1 1 0 0,1-2 0 16,6 1 0-16,-1-1 0 0,-5 0 0 0,-1 0 0 0,-2 0 128 16,-1 0 80-16,-1 0 16 0,-1 0 0 0,-1 0 0 0,-10 0 80 0,10 2 16 15,-10-2 0-15,9 0 0 0,-9 0-160 0,0 0-32 16,0 0 0-16,8 0 0 15,-8 0 0-15,0 0-128 0,0 0 192 0,0 0-64 0,0 0-128 0,0 0 0 16,0 0 0-16,0 0 0 16,0 0-512-16,0 0-128 0,0 0-16 0,0 0-16 15,-6 6-1824-15,6-6-384 0,0 0-64 0</inkml:trace>
  <inkml:trace contextRef="#ctx0" brushRef="#br0" timeOffset="2834.25">15750 1121 1839 0,'0'0'0'16,"0"0"160"-16,0 0-160 0,0 0 0 0,0 0 0 0,0 0 0 0,0 0 1984 0,0 0 352 16,0 0 80-16,0 0 16 0,0 0-1280 0,0 0-240 15,-3 8-48-15,3-8-16 0,0 0-288 0,0 0-64 16,0 0-16-16,0 0 0 0,0 0-160 0,0 0-16 15,0 0-16-15,0 0 0 0,0 0-64 0,0 0-16 0,0 0 0 0,0 0 0 32,0 0 64-32,0 0 16 0,0 0 0 0,0 0 0 0,0 0-32 15,0 0 0-15,0 0 0 0,0 0 0 0,0 0 0 0,0 0 0 0,0 0 0 0,0 0 0 16,0 0-64-16,0 7 0 0,0-7-16 0,0 0 0 16,0 0 32-16,0 0 16 15,0 0 0-15,0 0 0 0,0 0 96 0,0 0 0 0,0 0 16 0,0 0 0 16,0 0 112-16,0 0 32 0,0 0 0 0,9 0 0 15,-9 0-144-15,0 0-16 0,0 0-16 0,9-1 0 16,-9 1-96-16,0 0-16 0,0 0 0 0,0 0 0 16,0 0 0-16,8-3-16 0,-8 3 0 0,0 0 0 15,0 0-176-15,0 0 192 0,0 0-192 0,0 0 192 0,0 0-192 0,0 0 0 16,0 0 144-16,0 0-144 0,0 0 0 0,0 0 0 16,0 0 0-16,0 0 0 0,0 0 0 0,0 0 0 31,0 0 0-31,0 0 0 0,0 0 0 0,0 0 0 15,0 0 0-15,9-1 0 0,-9 1 0 0,0 0 0 0,0 0 0 0,0 0 0 0,0 0 0 0,0 0 0 16,0 0 0-16,0 0 0 0,0 0 0 0,0 0 0 16,0 0 0-16,0 0 0 0,0 0 0 0,0 0 0 15,0 0 0-15,0 0 0 0,0 0 0 0,0 0 0 16,0 0 0-16,0 0 0 0,0 0 0 0,0 0 128 16,0 0-128-16,0 0 0 0,0 0 0 0,0 0 0 15,8-1 0-15,-8 1 0 0,0 0 160 0,0 0-32 16,0 0-128-16,0 0 192 0,0 0 0 0,8-4-16 15,-8 4 0-15,0 0 0 0,7-5 16 0,-7 5 0 0,6-6 0 0,1 1 0 16,-7 5 80-16,8-7 32 16,-1 0 0-16,-2 1 0 0,-2 0 80 0,2-2 0 0,2-2 16 0,2 0 0 15,-3-1-80-15,3 0-32 0,1-3 0 0,0 1 0 16,1-2-64 0,0 1-16-16,-1 0 0 0,1-1 0 0,1 1 16 0,-1-1 0 0,0 0 0 0,0 2 0 0,0 1-224 0,0 0 128 15,-1 0-128-15,0 2 0 0,-1 1 144 0,-2 3-144 16,0-2 128-16,-2 1-128 0,0 1 0 0,-2-1 0 15,0 0 0-15,1 2 0 0,-2-1 0 0,0 1 0 16,-2-1 0-16,0 6 0 31,0 0-544-31,0 0 16 0,-2-6 0 0,-1 3 0 16,3 3-336-16,0 0-64 0,-6 0-16 0,-2 1 0 16,2 1 144-16,-1 1 32 0,0 3 0 0,0-1 0 0,1 0 384 0,1 0 64 15,-1 1 32-15,1 0 0 0,1-1 288 0,0 0 0 16,2 1-128-16,2-6 128 0,-4 5 0 0,4-5 0 15,-1 8 0-15,1-2 0 0,0-6 0 0,0 8 176 16,1-1-32-16,0-1 0 0,-1-6 48 0,3 7 16 0,-1 1 0 0,3-1 0 16,-1 0-80-16,2-1 0 15,-1 1-128-15,1 0 192 0,-1-1-192 0,1 2 176 16,-1 0-176-16,2 0 160 0,-1 1 80 0,0 1 16 0,-1 0 0 0,1 0 0 16,-1-1 80-16,1 1 32 15,0 0 0-15,1-1 0 0,-2 0 80 0,2 0 0 0,-1 0 16 16,0-1 0-16,2-2 48 0,-2 1 16 0,0-2 0 0,-1 0 0 15,2 0-112-15,0-2-32 0,-2 1 0 0,1-1 0 16,-1-1-64-16,1 0 0 0,0 0-16 0,1-1 0 16,-7-1-176-16,4 0-128 0,3 0 192 0,-7 0-192 15,0 0 0-15,6-1-144 0,-6 1-16 0,0 0 0 16,0 0-1792 0,6-2-352-16,-6 2-80 0</inkml:trace>
  <inkml:trace contextRef="#ctx0" brushRef="#br0" timeOffset="3212.45">16575 1121 9215 0,'0'0'816'0,"6"-3"-656"16,2-2-160-16,0 1 0 0,-2-1 2976 0,1 1 560 0,-2 1 112 0,1-2 32 15,-1 1-1824-15,0 0-384 16,-1-2-64-16,-1 1 0 0,0-2-560 0,-1 0-96 15,-1 1-32-15,0 0 0 0,0 1-400 0,-1-1-64 16,-1 1-32-16,1 5 0 0,-1-5-32 0,1 5 0 16,-3-3 0-16,-2 1 0 0,0 1 80 0,-1 1 16 15,-3 1 0-15,1 2 0 0,-1 2-160 0,-1 2-128 16,-3 2 144-16,1 1-144 0,-2 1 0 0,1 1 128 0,0 0-128 0,1 2 0 16,0 1 0-16,3-1 128 0,-1-1-128 15,2 2 0-15,2-1 128 0,0-1-128 0,2-1 0 16,2-2 0-16,0 0 160 0,2-1-160 0,0 0 160 0,3-1-160 15,1 1 304-15,4-2-48 0,-1-2 0 0,1 0 0 16,4-1 16-16,3 0 0 0,1-2 0 0,3-2 0 16,2-2-272-16,0 1 128 0,0-3-128 0,1-2 0 0,0 0-192 0,0-1-128 15,2 1-48-15,-2-1 0 16,-1 0-1424-16,-3 1-272 0,1-1-64 16,-1 2-10960-16</inkml:trace>
  <inkml:trace contextRef="#ctx0" brushRef="#br0" timeOffset="3856.81">15390 1594 6447 0,'0'0'576'0,"0"0"-576"0,-8-2 0 0,8 2 0 0,-9-1 2352 0,3 0 352 16,6 1 80-16,-9-2 16 0,9 2-1136 0,-8-1-240 15,8 1-32-15,-7-2-16 0,7 2-400 0,0 0-80 16,-8-2 0-16,8 2-16 0,0 0-176 0,0 0-16 16,-7-2-16-16,7 2 0 0,0 0-96 0,0 0 0 15,0 0-16-15,0 0 0 0,0 0-80 0,0 0-16 16,0 0 0-16,11-2 0 0,0 0-176 0,-1 1-32 15,2 0-16-15,10 0 0 0,1 0-240 0,3 1 176 16,1 0-176-16,6 0 160 0,5-1-160 0,2 1 0 16,3-1 0-16,2 1 128 0,-1-1-128 0,-12 1 0 15,3 0 0-15,4 0 0 0,4 0 0 0,2 0 160 16,4-1-160-16,2 1 160 0,0 0 0 0,-4 0 0 16,0-1 0-16,-1 1 0 0,0-2 176 0,0 0 48 0,-3 1 0 0,0 0 0 15,-1 0-64-15,1 0 0 0,-1 0 0 0,-3 0 0 16,-4-2-64-16,-2 3 0 15,-2-1-16-15,-3 1 0 0,-1-1-112 0,0 0-128 0,-5 0 176 0,-1 1-176 16,-2 0 144-16,-3 0-144 0,0 0 0 0,-3 0 144 16,-2 0-144-16,0 1 0 0,-5 0 0 0,-6-1 128 15,0 0-320-15,6 4-80 0,-6-4-16 0,0 0 0 16,4 5-624-16,-3 1-128 0,-1 0-32 0,-2 1 0 16,-2 0-1488-16,-3 1-288 0,-2 0-64 0</inkml:trace>
  <inkml:trace contextRef="#ctx0" brushRef="#br0" timeOffset="4834.08">15773 2250 7359 0,'0'0'320'0,"-5"7"80"0,5-7-400 16,-4 7 0-16,-3-1 0 0,2 1 0 0,0 0 1728 0,1-1 256 15,-1 0 48-15,-1-1 16 0,-1 0-1008 0,7-5-192 16,-5 4-32-16,-2 2-16 15,1-2-288-15,6-4-48 0,-7 5-16 0,7-5 0 0,-8 6 0 0,8-6-16 16,-5 5 0-16,5-5 0 0,-6 5 16 0,6-5 16 16,0 0 0-16,0 0 0 0,-5 4 0 0,5-4 0 0,0 0 0 0,0 0 0 15,-6 5 32-15,6-5 0 16,0 0 0-16,0 0 0 0,-4 3-80 0,4-3-16 16,0 0 0-16,0 0 0 0,-5 3-112 0,5-3-32 15,0 0 0-15,0 0 0 16,0 0-80-16,0 0-32 0,0 0 0 0,0 0 0 0,0 0-144 0,0 0 160 0,0 0-160 0,0 0 160 15,0 0 48-15,0 0 16 0,0 0 0 0,0 0 0 16,0 0 32-16,0 0 16 0,0 0 0 0,0 0 0 16,0 0-16-16,7-1 0 0,1-1 0 0,-8 2 0 15,9-4-16-15,0-1-16 0,-1 0 0 0,1-1 0 16,-1 0 0-16,1-2 0 16,-1-1 0-16,1 0 0 0,0-1 48 0,1-1 16 0,0-1 0 0,0 0 0 0,1-1-96 0,0-1 0 15,0-2-16-15,-4 6 0 0,1-1 0 0,1 0 0 16,-1-1 0-16,-1-1 0 0,1 0-176 0,-1 0 128 31,-2 1-128-31,1-1 128 0,-2 1-128 0,-1 1 0 0,1 0 144 0,-4 3-144 0,1-1 0 0,-1 1 128 16,-1 1-128-16,1 2 0 15,-4-1 0-15,2 2-160 0,2 4 16 0,-4-3 0 32,-1 1-256-32,0-1-48 0,-1 2-16 0,-2 1 0 15,-1 2-112-15,0 2 0 0,-1-1-16 0,0 3 0 0,0 0 112 0,1 2 32 0,2 0 0 0,-3 0 0 0,1 1 256 0,1 0 192 31,2 1-208-31,0 0 80 0,1 0 128 0,0 0 0 16,2-2 0-16,1 1 0 0,0-1 0 0,1 1 0 16,-1-1 0-16,2 2-128 0,0-10 128 0,0 11 0 15,2 0 0-15,1-1 0 0,0-2 0 0,3 0 144 0,-6-8-16 0,5 10-128 16,2-2 304-16,-1 1-48 0,2 0-16 0,0 1 0 16,-1-1-32-16,2 1 0 0,-1-1 0 0,1 1 0 0,-2 0 16 15,0-2 0-15,-1 0 0 0,0 0 0 0,1 0 32 0,0 1 16 16,0-1 0-16,1-1 0 15,-1 0-16-15,1 1-16 0,-1-2 0 0,-1 1 0 0,0-1-96 0,-1 1-16 16,0-1 0-16,-1-1 0 0,1 1-128 0,-1-1 0 16,-4-5 144-16,0 0-144 15,4 8-384-15,1-2-128 16,-1 1-48-16,1 0 0 0,-1-1-2176 0,0 0-432 0,1 0-96 0</inkml:trace>
  <inkml:trace contextRef="#ctx0" brushRef="#br0" timeOffset="5024.91">16202 2460 3679 0,'0'0'320'0,"0"0"-320"16,0 0 0-16,5-4 0 0,-5 4 1376 0,0 0 208 15,6-3 32-15,-6 3 16 0,0 0-1280 0,0 0-352 16,5-3 128-16,-5 3-128 0,0 0 256 0,0 0 0 0,0 0 0 0,0 0 0 16,0 0 128-16,0 0 16 0,0 0 16 0,0 0 0 15,0 0-416-15,0 0 0 0,0 0-192 0,0 0-3328 31,0 0-688-31</inkml:trace>
  <inkml:trace contextRef="#ctx0" brushRef="#br0" timeOffset="5353.74">16178 2457 15487 0,'0'0'688'0,"0"0"144"0,0 0-672 0,0 0-160 16,0 0 0-16,0 0 0 16,2-5 1472-16,0-1 256 0,-2 6 48 0,1-5 16 0,1-1-192 0,-1 1-16 15,-1 5-16-15,3-6 0 0,-2 1-288 0,-1 5-64 16,2-6-16-16,-2 6 0 0,0-5-336 0,0 5-64 16,0 0-16-16,0 0 0 0,0 0-336 0,0 0-64 15,0 0 0-15,0 0-16 0,0 0-208 0,0 0-32 16,0 5-128-16,-3 3 192 0,0 1-192 0,1 2 0 15,0 2 0-15,0 4 0 0,-2 1 0 0,1 2 0 16,1 0 0-16,0 1-160 0,-2 1 160 0,2-1-192 16,0 0 192-16,0-2-192 15,1 0-192-15,0 1-32 0,0-2-16 0,-1-1 0 16,0 0-256-16,1-2-48 0,0-1-16 0,0 5 0 16,0-2-544-16,1-4-112 0,1-3-32 0,-1-10-11168 0</inkml:trace>
  <inkml:trace contextRef="#ctx0" brushRef="#br0" timeOffset="5811.09">16218 2545 16575 0,'0'0'1472'0,"-2"-7"-1168"16,1-3-304-16,1 1 0 0,-1 1 1600 0,1 1 272 0,1 0 48 0,-1 7 16 0,2-9-336 0,1 2-80 15,2-1-16-15,-2 3 0 16,2 0-480-16,0-1-112 0,1 1-16 0,1 1 0 0,2-1-304 0,0 0-64 15,1 0-16-15,-1 1 0 0,-1-1-128 0,1 2-48 16,0 1 0-16,-2 1 0 0,0 0-144 0,0 1-48 16,-7 0 0-16,0 0 0 0,6 4-144 0,-1 1 0 15,-2 1 0-15,-1 3 0 16,-2 1-576-16,-1 3 16 0,-1 1 0 0,-1 3 0 16,-2 0 16-16,1 1 0 0,0 2 0 0,-1-3 0 0,1 1 352 0,0-1 64 15,2-2 128-15,-1 6-208 0,-1-4 208 0,0-2 0 16,2-4 0-16,1-1 160 0,0-3 160 0,1-7 48 0,0 8 0 0,0-8 0 15,0 0 32-15,2 6 16 0,-2-6 0 16,3 4 0-16,-3-4-176 0,6 3-48 16,-1-1 0-16,3 1 0 0,-2-1-192 0,0 0 128 0,2 0-128 0,0 0 0 15,-1 1 192-15,1 0-48 0,1 0-16 0,-2 2 0 16,1-1 80-16,-1 0 16 0,-2 2 0 0,0-1 0 16,-5-5 48-16,3 8 16 0,-1 0 0 0,-2-3 0 0,0 2-32 0,-1 0-16 15,-2 0 0-15,-2 1 0 0,0-1-96 0,-2 0-16 16,-2 1 0-16,0 0 0 0,-2-2-128 15,1 2 0-15,0-3 0 0,-6 4 128 16,2-2-448-16,2-2-112 0,1-1-16 0,1-2 0 16,1-1-592-16,2-1-128 0,7 0-32 0,-7-3-14160 0</inkml:trace>
  <inkml:trace contextRef="#ctx0" brushRef="#br0" timeOffset="6472.59">17237 809 4607 0,'0'0'192'0,"0"0"64"0,0 0-256 0,0 0 0 15,4-5 0-15,-4 5 0 0,5-4 2384 0,-5 4 432 32,3-5 96-32,-3 5 16 0,0 0-1392 0,3-4-256 15,-3 4-64-15,4-6-16 0,-4 6 80 0,2-5 32 0,-2 5 0 0,0 0 0 0,2-6-80 0,-2 6-16 16,1-5 0-16,-1 5 0 0,0 0-384 0,0 0-96 0,0 0-16 0,0 0 0 16,0 0-256-16,0 0-48 0,0 0-16 0,0 0 0 15,0 0-256-15,6-3-144 16,-6 3 160-16,6 1-160 0,1 0 192 0,-1 1-48 15,1 1-16-15,1 2 0 0,-1 0 64 0,1 2 0 0,0 1 0 0,1 1 0 16,0 4 0-16,1 1 16 0,0 1 0 0,1 2 0 16,1-1-80-16,0 3-128 0,-1 1 176 0,0 3-176 15,-2 4 176-15,1 3-176 0,-1 3 160 0,0 3-160 0,0 6 128 16,-3 1-128-16,-1 2 0 0,-2 5 144 0,-1 2-144 0,-5 5 0 16,-2 2 144-16,0 4-144 15,-3 0 0-15,0 3 128 0,0 2-128 0,-2 0 0 0,-1 1 0 16,-2-1 144-16,-2-1-144 0,1 2 0 0,-1-2 128 0,-1-1-128 15,1 0 0-15,-2-5 0 0,1-2 128 0,-8 21-128 16,2-13 144-16,0-8-144 0,-2-3 176 0,2-5-176 16,-1-7 192-16,-1-2-192 0,-3-1 0 0,-2-3-272 15,-1-4 16-15,7-12 16 32,-4 2-2576-32,-4-1-512 0</inkml:trace>
  <inkml:trace contextRef="#ctx0" brushRef="#br0" timeOffset="7682.91">15171 540 3679 0,'0'0'160'0,"-3"-4"32"0,1-2-192 0,-3 1 0 0,1 0 0 0,4 5 0 15,-6-6 1776-15,1 0 304 0,-1 1 64 0,2 0 16 16,-1 1-1136-16,0 1-208 16,-1-1-48-16,0 1-16 0,0 0-256 0,6 3-48 0,-8-5-16 0,0 3 0 15,0 0-48-15,0 0-16 0,1 0 0 0,-1 0 0 16,0 1-112-16,0 1-32 0,-2 1 0 0,0 2 0 16,-1-1 0-16,0 2 0 0,-1 0 0 0,0 1 0 15,-2 2 0-15,1 1 0 0,0 1 0 0,4-2 0 16,0 1 0-16,-1 1 0 0,2 2 0 0,-4 4 0 0,1-1-32 15,0 1-16-15,-3 1 0 0,-12 16 0 0,2-5-176 0,0 1 0 16,-1 1 0-16,1 0 128 0,0-1-128 0,0 1 0 16,0 2 0-16,-1 0 128 0,1 1-128 0,0 2 0 15,1 2 0-15,1 3 0 0,1 0 0 0,1 2 0 16,1 2 0-16,2 2 0 0,-1 3 0 0,2 2 0 16,-1 2 0-16,3 1 0 0,0 5 0 0,-1 2 0 15,-1 1 0-15,2 0 128 0,-1 4-128 0,2 1 0 0,1 1 0 0,5-1 128 16,3-4-128-16,2 2 0 0,2 3 0 0,5-2 0 15,5-3 0-15,-1-20 128 16,2 4-128-16,10 23 128 0,0-9 304 0,0-5 48 0,1-2 16 0,1-4 0 16,0-4-112-16,2-3-32 15,2-2 0-15,-9-14 0 0,3 1 176 0,2-1 48 0,3-1 0 16,0 1 0-16,1-2 16 0,1 0 16 0,-1-4 0 0,1-1 0 16,-2-1-144-16,-3-1-16 0,-2-2-16 15,-2-1 0-15,-2-3-128 0,-2-2-32 0,-2-1 0 0,-1-3 0 16,-1 0 16-16,-1-2 0 0,-1-1 0 0,-1 1 0 15,-8-3-128-15,7 2-32 0,-7-2 0 0,0 0 0 32,0 0-464-32,0 0-112 0,0 0 0 0,0 0-16 0,0 0-1984 15,0 0-400-15</inkml:trace>
  <inkml:trace contextRef="#ctx0" brushRef="#br0" timeOffset="8989.62">18279 833 4607 0,'0'0'400'0,"0"0"-400"16,0 0 0-16,4-6 0 0,-1 0 2800 0,1-1 464 16,-1 2 112-16,-1-1 16 0,0-2-1456 0,-1 2-272 15,0 0-64-15,1 0-16 0,-1-1-512 0,0 0-112 16,-1 7 0-16,1-5-16 0,1-2-352 0,-2 2-64 31,0-1-16-31,0 6 0 0,0 0-112 0,-3-4-16 16,1 0-16-16,-1-1 0 0,0 2-32 0,3 3 0 15,-5-1 0-15,-1 1 0 0,-1 0-80 0,1 2 0 16,-1 1-16-16,-2 4 0 0,0 2-240 0,-2 2 176 16,0 1-176-16,-3 4 160 0,-1 3-160 0,-2 4 0 15,0 3 0-15,-3 5-176 0,-2 4 176 0,-1 6 0 16,1 5-144-16,-2 5 144 0,-3 2 0 0,1 2 0 15,0 1-144-15,0 1 144 0,0 0 0 0,3-2 0 0,5-2 0 16,2-2 0-16,2-2-128 0,5-3 128 0,2-3 0 16,5-2 0-16,2-1 0 0,3-4 0 0,3-1 0 15,2-1 0-15,2-2 128 0,3-1 0 0,2-4-128 0,1-1 192 16,5-4-192-16,-1-1 0 0,0-4 0 0,9 4 0 31,-1-4-544-31,-2-5-160 0,1-6-16 0,0-5-12464 0</inkml:trace>
  <inkml:trace contextRef="#ctx0" brushRef="#br0" timeOffset="9713.53">19000 1098 20271 0,'2'-6'1792'0,"-2"0"-1424"0,1-3-368 0,1 0 0 16,-2 1 1328-16,0 1 192 16,0-1 32-16,0 0 16 0,-2 2-176 0,1 0-48 15,1 6 0-15,-2-4 0 0,0-1-688 0,2 5-144 0,-2-3-16 0,2 3-16 16,-6-1-144-16,1 0-16 0,-1 3-16 0,1 3 0 15,-2 1-304-15,-1 4 0 16,1 3-176-16,-2 3 176 0,1 1-176 0,-3 2 176 0,0 2-160 0,0 3 160 16,0 1 0-16,0 3 0 0,0-2-128 15,0 1 128-15,0-3 0 0,1-2 0 0,2-1 0 0,-1-1-144 16,1-3 144-16,3-3 0 0,-3-1 0 0,2-2 0 16,2-3 0-16,1 0 0 0,3-8 160 0,0 0-160 15,0 0 416-15,0 0-16 0,0 0 0 0,0 0 0 16,0 0 32-16,3-7 0 0,1 0 0 0,2-2 0 0,-1-4-176 0,2-3-48 15,1-2 0-15,2-4 0 0,-2-4-48 0,2-1-16 16,0-1 0-16,0 2 0 0,-1 1-144 0,0 3 0 16,-2 2 0-16,0 2 128 0,-2 4-128 0,0 2 0 15,-1 1 0-15,0 2 0 0,-1 2 320 0,-1 2-32 16,0 1 0-16,-2 4 0 0,0 0-288 0,0 0 160 16,0 0-160-16,0 0 128 0,0 0-128 0,0 0 0 15,7 3 0-15,-1 1-176 0,1 2-16 0,0 0-16 16,-1 2 0-16,2 2 0 0,1 1-48 0,0 2-16 0,0 1 0 0,2 2 0 15,0 1 144-15,2 2 128 16,-1 0-192-16,0 1 192 0,0-1-128 0,1 2 128 0,-1-1 0 0,0-1 0 16,-1-3 0-16,-1 0 0 0,-1-2 0 0,-1-1 0 15,-3-1 0-15,0-1 0 0,-2-2 0 16,0 0 0-16,-1-1 144 0,-1-2-144 0,-1-6 128 0,-2 7-128 16,-1-2 256-16,-3 0-16 0,-1-1-16 0,-2-1 0 15,-2 1 48-15,-1-1 16 0,-2-1 0 0,-7 3 0 16,1-3-128-16,2-1-32 0,1 0 0 0,-1 0 0 15,0 0-128-15,2 0 128 0,1-1-128 0,0 1 128 0,0 1-128 0,1-1 0 16,-1-1 0-16,2 1 0 0,1-1 0 0,1 1 0 16,1 0 0-16,2 0 0 0,8-1-384 0,0 0-16 15,-7 2 0-15,7-2 0 16,0 0-1744-16,0 0-352 0,0 0-64 0</inkml:trace>
  <inkml:trace contextRef="#ctx0" brushRef="#br0" timeOffset="10122.25">19629 1245 5519 0,'0'0'496'0,"0"0"-496"16,3-4 0-16,-3 4 0 0,2-6 4352 0,-2 6 768 15,0 0 144-15,0 0 48 0,-5-5-3312 0,0 2-656 16,-3 0-128-16,-1 2-16 0,-1 2-688 0,-1 3-128 0,-1 0-16 0,0 2-16 15,-1 1-352-15,1 2 0 0,2 1 0 0,0 2 0 16,1 1 0-16,2 2-160 0,1-1 160 0,2 1-160 16,2 0 160-16,2-1-160 0,2 0 160 0,1 2-160 15,1-1 16-15,3-1 0 0,2-1 0 0,2 0 0 16,2-2 144-16,2-2 256 0,3 0-64 0,1-2-16 16,1-3 336-16,2 0 80 0,2-3 16 0,0-2 0 15,1-3 64-15,-1-1 16 0,-2-2 0 0,0-2 0 16,-1-2-112-16,-2-1 0 0,-2-2-16 0,-1 1 0 0,-3-3-80 0,-2 0-16 15,-2-2 0-15,-1 1 0 0,-3-2-128 0,-1 1-16 16,-3 1-16 0,-1-1 0-16,0 2-96 0,-3 0-16 0,-1 2 0 0,-1 1 0 0,-2 0-192 0,-1 0 176 15,2 4-176-15,-4 1 160 0,0 1-384 0,-1 1-80 16,-3 0-16-16,-1 3 0 16,1 1-432-16,-1 1-80 0,-1-1-32 0,0 4 0 15,0 1-2384-15,1 1-464 0,-16 5-112 0,10 0-16 0</inkml:trace>
  <inkml:trace contextRef="#ctx0" brushRef="#br0" timeOffset="10471.79">19914 986 11967 0,'0'-16'1072'0,"0"10"-864"16,0-3-208-16,0 0 0 0,-1-1 2176 0,0 0 400 0,0-1 80 0,0 0 16 15,0 0-656-15,-1 1-128 16,-1-1-32-16,1 1 0 0,-1 2-704 0,0 0-128 0,-1 1-48 0,1 2 0 16,0-1-224-16,3 6-48 0,-5-5-16 0,2 0 0 15,3 5-240-15,0 0-32 0,0 0-16 0,-4-1 0 16,-1 1-224-16,5 0-48 0,-5 5-128 0,0 2 192 16,-1 1-192-16,0 4 0 0,1 3 0 0,-1 2-160 0,0 2 160 0,-1 4-192 15,0 3 192-15,0 5-192 0,-2 3 192 0,0 4 0 16,-1 3 0-16,2 1-128 0,-1 2 128 0,-1 0 0 15,0-2 0-15,0 1 0 0,1-1 0 0,0-2 0 16,0 0 0-16,1-3 0 0,0-1 0 0,1-3 0 16,1 0 0-16,-1-3 0 0,1-2 0 0,0-1-128 15,2-2 0-15,-1-3 0 16,0 0-704-16,0-3-144 0,2-1-32 0,0-1-8784 16,1-1-1744-16</inkml:trace>
  <inkml:trace contextRef="#ctx0" brushRef="#br0" timeOffset="10830.64">19927 1669 8287 0,'6'-8'736'0,"2"-1"-592"16,0 0-144-16,2 1 0 0,0-1 3328 0,0 1 640 0,-1 2 128 0,1 0 32 16,0 1-2016-16,0-1-384 0,-2 2-96 0,0 0-16 15,0 2-544-15,1 0-112 0,-1 1-32 0,2 0 0 16,0 1-544-16,0 0-96 0,-1 1-32 0,1 1 0 15,0 0-256-15,-1 2 128 0,-2 0-128 0,0 1 0 0,-1 1 0 0,-1 2 0 16,-2 0 0-16,-1 3-192 16,-2 3-304-16,-1 0-48 0,-1 1-16 0,0 2 0 15,-4-2-16-15,1 1-16 0,-2-2 0 0,1-1 0 0,-1-1 336 0,2-1 64 32,-1-1 0-32,1-1 16 0,0-1 448 0,1-3 96 0,-1 0 16 0,5-5 0 0,-3 4 272 0,3-4 64 15,0 0 16-15,0 0 0 0,0 0-288 0,0 0-48 16,0 0-16-16,0 0 0 0,0 0-176 0,8 3-32 15,-3-1-16-15,4 2 0 16,2-3-160-16,2-1 0 0,2 0 0 0,2-1-176 16,2 0-528-16,1-2-96 0,1 1-32 0,1-1-8752 15,0-1-1744-15</inkml:trace>
  <inkml:trace contextRef="#ctx0" brushRef="#br0" timeOffset="11177.79">20431 893 26719 0,'0'0'2368'0,"0"0"-1888"16,6-2-480-16,0 0 0 0,1 0 560 0,1-1 16 15,-1 2 0-15,2 1 0 0,1 0 192 0,1 1 64 16,1 1 0-16,1 1 0 0,2 1-448 0,-1 2-96 16,0-1-16-16,1 2 0 15,-1 1-80-15,-1 1-32 16,-1 4 0-16,0 2 0 0,-1 3 32 0,-2 4 0 0,0 3 0 0,-5 5 0 0,1 3-64 0,-3 5 0 16,-1 3 0-16,-4 4 0 0,-4 0-128 0,-3 3 128 15,-3 3-128-15,-2 0 128 0,-4 0-128 0,0-1 0 16,-1-1 0-16,1-1-176 0,-1-2-112 0,1-3-32 0,0-4 0 0,3-1 0 15,2-2 0-15,0-3 0 16,1-3 0-16,2-4 0 31,1-2-1680-31,3-3-352 0,0-3-64 0</inkml:trace>
  <inkml:trace contextRef="#ctx0" brushRef="#br0" timeOffset="11632.47">21826 1098 12319 0,'-11'-5'544'0,"5"2"112"0,-1-1-528 0,0-1-128 16,0 0 0-16,1-2 0 0,0-2 1936 0,0 1 368 15,2-1 64-15,-1 0 0 0,0 0-192 0,0 2-64 0,2-1 0 0,1-1 0 16,-3-1-592-16,3 2-128 0,2 8-32 0,-2-6 0 15,2 6-448-15,0 0-80 16,0 0-32-16,0 0 0 0,-1-7-192 0,1 7-32 16,0 0-16-16,0 0 0 0,0 0-368 0,0 0-64 15,0 13 0-15,1 3-128 0,1-1 0 0,-2 3 0 0,-2 3-160 0,1 2 160 16,2 1-192-16,0 4 192 0,-1-1-160 0,0 3 160 16,0 1-384-16,0 3 32 0,-1 0 0 0,1 0 0 15,-1-1-1008-15,0 0-208 16,0-1-32-16,1-4-16 0,0-1-320 15,0-4-64-15,1-6-16 0,-1-2-9712 0</inkml:trace>
  <inkml:trace contextRef="#ctx0" brushRef="#br0" timeOffset="11836.63">21548 1277 20271 0,'0'0'1792'0,"0"0"-1424"15,0 0-368-15,8-5 0 0,0-1 1552 0,1 2 240 16,1 0 64-16,1 1 0 0,2 0-736 0,3 0-144 16,-1-1-16-16,2 1-16 0,0 0-480 0,4-2-80 15,1 1-32-15,1 1 0 0,4-1 416 0,0 1 64 0,3-1 32 0,3 0-10752 16,3 2-2144-16</inkml:trace>
  <inkml:trace contextRef="#ctx0" brushRef="#br0" timeOffset="12449.17">22834 1093 14735 0,'0'0'1312'0,"0"0"-1056"0,3-5-256 0,-3 5 0 0,2-6 1728 0,-2 6 304 16,1-5 48-16,-1 5 16 15,0 0-496-15,0 0-80 0,0 0-32 0,0 0 0 0,0 0-656 0,-4-1-128 16,-3 2-16-16,1 2-16 0,-1 2-480 0,-1 3-192 15,0 2 176-15,-1 2-176 0,-1 3 0 0,-1 1 0 16,-1 3 0-16,0 2 0 0,-1-1 0 0,0 1 0 16,4 1 0-16,-4 0 0 0,4 0 0 0,-1-2-240 15,1-2 32-15,1-1 0 0,3-3 208 0,0-2-144 0,1-3 144 16,1-2-128-16,1-1 256 0,2-6 48 16,0 0 16-16,0 0 0 0,0 0 272 0,0 0 64 15,4-7 16-15,0-1 0 0,2-3-144 0,1-3-16 0,1-3-16 0,1-3 0 16,1-2-368-16,2-2 0 0,0-4 0 0,1 1 128 15,1-2-128-15,1 2 0 16,0 0 128-16,-3 4-128 0,3 1 0 0,-2 5-128 16,-2 1 0-16,0 4 0 0,0 0 128 0,-1 3 224 15,-2 3-48-15,0-1-16 0,0 3 176 0,0 0 48 16,-1 3 0-16,1 1 0 0,0 1-384 0,0 1 144 0,2 0-144 0,0 2 0 16,0 1 0-16,1 2 0 0,0 1 0 0,0 1-144 15,1 3 0-15,-1-1 0 0,-2 1 0 0,0 1 0 0,0 0-16 16,1 3 0-16,-3-1 0 0,1 3 0 15,0 2 160-15,-1 0-192 0,1-1 192 0,-1-1-192 16,-1-1 192-16,1-1 0 0,-1-1 0 0,0-1 0 0,-1-1 0 0,2 0 0 16,-1-2 0-16,-2-2 0 0,-2-1 0 0,1-1 0 15,-1-2 160-15,-2-5-160 0,0 0 352 0,0 0-32 16,0 0 0-16,0 0 0 0,0 0-32 0,0 0-16 16,-6 2 0-16,-1 0 0 0,-1 0-16 0,-2-1-16 15,-1-1 0-15,-1 0 0 0,-3 0-96 0,0 1-16 16,0 0 0-16,-5 1 0 0,-1-1-128 0,0 2 0 15,-1-1 0-15,0 1 0 0,-1 0 0 0,0 1 0 16,2 0 0-16,1 0 0 0,1 1-240 0,2 0 32 16,1 1 0-16,3-1 0 15,2 0-672-15,0-1-128 0,3 1-16 0,3-1-9152 16,5-4-1808-16</inkml:trace>
  <inkml:trace contextRef="#ctx0" brushRef="#br0" timeOffset="12876.94">23658 1236 17503 0,'12'-3'768'0,"-12"3"176"0,6-4-752 0,2 0-192 0,0 1 0 0,1 0 0 16,-5-2 2224-16,0 2 400 0,-4 3 96 0,3-4 16 16,-2-2-1216-16,-2 2-240 0,-3-1-64 0,1 2 0 15,-1 0-464-15,-3 1-112 0,-2-1 0 0,-1 3-16 16,-1 2-368-16,-2 0-64 0,-1 1 0 0,-2 4-16 15,-1 1-176-15,-1 3 0 0,1 3 0 0,-1 0 0 16,3 1-160-16,-1 2 160 0,3-1 0 0,2 1-144 16,2-1 144-16,1 1-128 15,3-2 128-15,2 1-128 0,2-2 128 0,2 0-192 0,2 1 192 0,1-2-192 0,2-1 192 0,2 0 0 16,1 0 0-16,2-3 128 0,2-1 128 0,0-2 48 16,-1-1 0-16,2-3 0 0,0-1 48 0,2-1 16 15,0-3 0-15,2-1 0 0,1 0-32 0,-1-2 0 16,0-1 0-16,4-4 0 0,-1-3 16 0,-2 1 0 15,-3-1 0-15,-2 0 0 0,-2-2-64 0,-1 1-16 16,-2-2 0-16,-1 1 0 0,-3-2-80 0,-1 1-32 16,-3-1 0-16,-1 3 0 0,-2-1-160 0,-3 2 128 15,0 0-128-15,-3 2 128 0,-2 2-128 0,-1 1 0 16,-1 1-160-16,-2 2 160 16,-2 0-528-16,-2 2-16 0,-1 0 0 0,0 3 0 15,4 1-1344-15,-1 2-272 0,1 2-48 0,-1-1-12592 0</inkml:trace>
  <inkml:trace contextRef="#ctx0" brushRef="#br0" timeOffset="13203.6">23824 815 24879 0,'0'0'1088'16,"0"0"256"-16,0-5-1088 0,0 0-256 0,0 5 0 0,0 0 0 0,0 0 992 0,0 0 144 16,0 0 16-16,0 0 16 0,-2-4-400 0,2 4-96 15,0 0-16-15,0 0 0 0,-6 0-416 0,6 0-96 16,-5 5-16-16,-1 4 0 0,-1 2-128 0,1 2 0 16,-1 3 0-16,1 1 0 15,0 2 0-15,1 4-144 0,-3 4 144 0,1 1 0 0,0 3 0 0,-1 2-128 0,-1 2 128 0,1 3 0 16,2 1 0-16,-1 1 0 0,1-1-128 0,-1 1 128 15,0 0 0-15,1-1 0 16,-1 1 0-16,2-1 0 0,0-3-160 0,0-3-80 16,-1-3-16-16,1 1 0 15,-1-2-224-15,1-3-48 0,0-1-16 0,-1-1 0 16,0-2-624-16,2-2-128 0,1-1-32 0,0 0-10096 0</inkml:trace>
  <inkml:trace contextRef="#ctx0" brushRef="#br0" timeOffset="13613.98">23925 1631 10127 0,'0'0'448'0,"0"0"96"0,0 0-544 0,0 0 0 15,2-5 0-15,0-1 0 0,2 1 3616 0,-4 0 608 16,0 5 128-16,0 0 32 0,0 0-2400 0,2-5-464 0,0-1-112 0,-2 6 0 31,0 0-576-31,0 0-96 0,0 0-32 0,0 0 0 16,0 0-304-16,0 0-64 0,0 0-16 0,0 0 0 0,3 7-192 0,1 2-128 15,-2 2 160-15,0 2-160 0,-1 2 0 0,0 2 128 0,-1 1-128 0,0 0 0 16,0 3 0-16,-1 1 0 0,0-3 128 0,-1 2-128 16,0 1 0-16,-1-1 0 0,0 0 0 15,0-3 0-15,1 0-240 0,-3-2-80 0,1-1-32 0,-1-2 0 16,0-1-768 0,-1-2-160-16,0-1-16 0,0-3-7936 0,2-1-1584 0</inkml:trace>
  <inkml:trace contextRef="#ctx0" brushRef="#br0" timeOffset="15259.22">2871 3594 6447 0,'0'0'576'0,"0"0"-576"16,-5-4 0-16,0 0 0 0,2 0 3104 0,-1-1 512 0,1 1 96 0,2-1 32 15,0 0-1712-15,2-2-352 0,0-1-64 0,2-1-16 0,3-1-368 0,0-1-80 16,2-1 0-16,3-1-16 0,2-2-368 0,3 0-80 15,0-2-16-15,2 1 0 0,-1-1-224 0,1 2-64 16,1 0 0-16,0 0 0 0,1 1-96 0,1 1-32 16,0 1 0-16,0 2 0 0,-1 1-112 0,-2 0-16 15,1 3-128-15,0 1 192 0,0 2-192 0,-1 2 0 16,2 2 0-16,-1 2 0 0,-1 2 0 0,2 1-256 16,-2 2 16-16,8 5 16 15,-3 0-480-15,-2 2-112 0,-2 0-16 0,-3 1 0 16,0 2-1344-16,-4 0-288 0,-2 0-48 0,-4-6-5200 15,0-1-1040-15</inkml:trace>
  <inkml:trace contextRef="#ctx0" brushRef="#br0" timeOffset="15541.86">3151 3385 11967 0,'0'0'1072'0,"0"0"-864"0,-9-1-208 0,9 1 0 16,-7 1 2592-16,7-1 480 15,-8 1 80-15,8-1 32 0,0 0-1360 0,-8 3-272 0,8-3-48 0,-7 7-16 16,1-1-752-16,2 3-160 0,0 2-16 0,1 3-16 16,-1 3-336-16,-2 3-64 0,1 2-16 0,-1 5 0 15,1 2-128-15,-1 1 0 0,1-1 0 0,1-7 0 0,2 4 0 0,0-1 0 16,0 1 0-16,0 0 128 0,1-2-128 0,1 1 0 16,0-1 0-16,1-1 0 0,0-2 224 0,2-1 16 15,-1-2 0-15,3 5 0 0,0-6 96 0,1 0 32 16,0-4 0-16,2-2 0 0,0-2-128 0,0-3-32 15,2-1 0-15,1-2 0 16,3-3-528-16,1-1-96 0,1-3-32 0,3-3-9424 16,1-2-1904-16</inkml:trace>
  <inkml:trace contextRef="#ctx0" brushRef="#br0" timeOffset="16108.27">3328 4087 19343 0,'0'0'848'0,"0"0"192"0,-8 5-832 0,1 1-208 16,0 0 0-16,4 0 0 0,0 1 1280 0,-1 2 192 15,2 1 64-15,-2 1 0 0,1 1-832 0,0 1-176 16,1-1-16-16,0-1-16 0,0 2-496 0,0-1 128 16,0-1-128-16,1 0 0 0,-1 0 0 0,2-1 0 15,0-3 0-15,0-7 0 0,0 7 208 0,0-7 0 16,0 0 0-16,0 0 0 0,0 0 592 0,0 0 112 16,6-5 32-16,0 0 0 0,0-3-208 0,0-1-32 15,1 0-16-15,0-4 0 0,-1-1-192 0,2 0-48 16,1-2 0-16,2-3 0 15,-1 1-192-15,-2 4-32 0,1 2-16 0,-2 3 0 0,-1 3-208 0,-6 6 144 16,0 0-144-16,9 0 128 0,-9 0 64 0,9 7 0 16,-2 2 0-16,-3-2 0 0,0 3-192 0,1 1 0 15,-1 1 0-15,1 1 0 0,0-1-208 0,1 0 80 0,-1-2 128 0,1-2-208 16,-1 1 208-16,1-1-192 0,-1-3 192 0,1 0-192 16,-1-2 192-16,-5-3 0 0,0 0 0 0,8 0 0 15,1-3 0-15,-3 0 128 0,2-2 0 0,0 0-128 16,0-2 400-16,-2-1-16 0,0-2-16 0,2-1 0 15,0-1-64-15,2-5-16 0,-1-1 0 0,-2 4 0 16,0 2-144-16,-3 2-16 0,1 3-128 0,-5 7 192 16,0 0-192-16,0 0 0 0,0 0 0 0,0 0 0 15,0 0-192-15,7 7 64 0,0 2 128 0,-2 2-208 32,1 1-272-32,-1 1-48 0,1 1-16 0,-1 2 0 0,1-2-1632 0,-1 1-320 0,2 1-64 0,1-2-6656 15,-1 0-1328-15</inkml:trace>
  <inkml:trace contextRef="#ctx0" brushRef="#br0" timeOffset="16517.53">3872 4209 7359 0,'3'-8'656'0,"1"-6"-528"16,0-3-128-16,0-2 0 0,-2 0 2048 0,3 0 368 15,-3 2 80-15,-2 2 0 0,0 3-640 0,-1 2-144 16,0 1-32-16,1 9 0 0,0 0-208 0,0 0-32 16,0 0-16-16,-7-3 0 0,-4 1-336 0,2 4-80 0,-1 5-16 15,2 1 0-15,-1 2-592 0,0 2-112 16,0 3-32-16,4-3 0 0,-1 1-256 0,2 1 0 15,-1 1 0-15,2 0 0 0,2 0-128 0,1 1 128 16,0-2 0-16,1 0-144 0,1 0 144 0,2-2 0 16,-1-2 0-16,1-2-128 0,2 0 128 0,-2-1 0 0,2-3 0 0,-1-2 0 15,-5-2 0-15,8-1 144 0,0 0 0 0,2-4 0 16,-3-2 176-16,1-2 48 0,-1-1 0 0,-1-1 0 16,-1-2-32-16,-1-2 0 0,0-3 0 0,2 0 0 15,-3 0-64-15,0 0-16 0,1 1 0 0,-1 2 0 16,-1 4-112-16,0 2-16 15,-2 9-128-15,0 0 192 0,0 0 160 0,0 0 32 0,0 0 0 0,0 0 0 0,0 0-80 0,0 0-16 16,0 11 0-16,2 2 0 16,0 0-288-16,0 0 0 0,1 0-208 0,1 1 80 0,-1 0-16 0,1-2 0 15,2-1 0-15,-1-1 0 0,2-2-160 0,1 1-16 16,0-3-16-16,1 0 0 16,0 0-176-1,1-2-16-15,0-2-16 0,0 0 0 0,1-4-240 0,1 0-48 0,1-2-16 0,1-3 0 16,2 0-1888-16,-2-2-368 0</inkml:trace>
  <inkml:trace contextRef="#ctx0" brushRef="#br0" timeOffset="17083.62">4141 4150 5519 0,'0'0'496'0,"0"0"-496"32,0 0 0-32,0 0 0 0,0 0 3824 0,0 0 656 15,-6-2 144-15,6 2 32 0,0 0-2032 0,0 0-416 16,0 0-80-16,0 0-16 0,0 0-1024 0,0 0-192 16,0 0-64-16,0 0 0 0,0 0-336 0,6 8-80 15,4 0-16-15,0 0 0 0,1 2-256 0,3 0-144 0,-2-1 160 0,3 1-160 16,-2 0 0-16,1 0 0 15,-1 0 0-15,2-2 0 0,-4 0 0 0,0 0-240 16,0-2 32-16,-1 1 0 0,0-3-112 0,-2 2-32 16,-1-4 0-16,-7-2 0 0,8 1 96 0,-1 0 0 0,-7-1 16 0,0 0 0 15,8-3 64-15,-8 3 16 0,0 0 0 0,0 0 0 16,4-8 160-16,-4 8 0 0,-1-7 0 0,1 7 128 16,-3-9 48-16,-1 1 16 0,-2 1 0 0,6 7 0 15,-10-4-64-15,1 3 0 0,-3 3 0 0,0 3 0 16,-2 2-128-16,0 3 0 0,-3 2 0 0,1 5 128 15,-1 3-128-15,2 0 0 0,-1 1-160 0,3 0 160 16,2-2-352-16,2-1 32 0,2-2 0 0,1-1 0 16,3-1-656-1,1-1-128-15,1-1-32 0,3-2 0 0,-2-10-1744 16,5 8-336-16,-5-8-80 0,17 2-16 0</inkml:trace>
  <inkml:trace contextRef="#ctx0" brushRef="#br0" timeOffset="17445.02">4618 3150 29663 0,'0'0'1312'0,"0"0"272"0,0 0-1264 0,6-2-320 16,-1 1 0-16,-1 0 0 0,-4 1 640 0,5-1 80 16,-5 1 16-16,6 0 0 0,1 1-240 0,-2 0-48 15,-1 1-16-15,2 1 0 0,-1 0-256 0,5 3-48 0,-3 1-128 0,2 2 192 16,1 1-192-16,1 3 0 0,2 2 0 0,1 4 0 16,-1 4 0-16,1 4 0 0,-1 1 0 0,0 6 0 15,-2 3 128-15,-1 4-128 0,0 7 0 0,-3 3 144 16,-1 5-16-16,-2 3 0 0,1 1 0 0,-3 3 0 15,-1 1-128-15,-1 0 0 0,-1-2 144 0,-2-1-144 0,-3-5 160 0,0-3-32 16,-2-4-128-16,-3 1 192 0,-3-4-192 0,-5-3 0 16,-2-3 0-16,-5 1 0 15,-5-3-576-15,-1-2-192 0,-2-1-64 0,-1-1-9216 16,-3-1-1840-16</inkml:trace>
  <inkml:trace contextRef="#ctx0" brushRef="#br0" timeOffset="17900.79">2973 3182 23663 0,'0'0'1040'0,"-4"-5"240"0,-4-2-1024 0,2 3-256 0,6 4 0 0,-8-3 0 0,-2 1 640 0,1 1 64 15,0 0 32-15,0 1 0 0,1 1-160 0,-2 3-16 16,-2-2-16-16,-1 2 0 0,1 2-80 0,0 1-16 15,-1 3 0-15,-1 4 0 0,-1 1-128 0,0 5-16 16,0 4-16-16,-2 3 0 0,0 4-112 0,-1 6-32 16,0 4 0-16,1 8 0 0,0 5-144 0,1 6 0 15,-1 6 0-15,3 3 0 0,1 4 0 0,4 2 0 16,1 1-144-16,6-23 144 0,1 4 0 0,3 1 0 16,4-1 0-16,2-1 0 0,5-2-240 0,2-2 64 15,3-1 16-15,6-3 0 0,4-2-176 0,5-3-48 16,5-3 0-16,4-3 0 15,3-3-160-15,2-4-32 0,0-4-16 0,4-2-11808 0</inkml:trace>
  <inkml:trace contextRef="#ctx0" brushRef="#br0" timeOffset="18467.11">5388 4534 17503 0,'0'0'1552'0,"0"0"-1232"16,0 0-320-16,0 0 0 0,0 0 1776 0,0-7 288 15,0 7 64-15,0 0 16 0,0 0-480 0,0-9-80 16,0 9-32-16,0 0 0 0,0 0-528 0,0 0-128 15,0 0 0-15,0 0-16 0,0 0-304 0,0 0-64 0,0 0-16 16,0 0 0-16,0 0-224 0,0 0-32 16,-2 9-16-16,2-1 0 0,0 4-224 0,0 3 0 15,-1 2 0-15,0 1 0 0,0 1 0 0,0 0 0 0,0 2 0 16,0 1 0-16,0 1 0 0,1 2 0 0,0-2 0 0,-1 1 0 16,1-2 0-16,-3-1 128 0,3 0-128 0,0-3 0 0,0 0 256 0,0-1-64 15,0-3 0-15,-1 0 0 0,0-2 64 0,0-1 0 16,0-1 0-16,1 0 0 15,0-1-128-15,0-1 0 0,0-2-128 0,0 0 192 0,0-6-192 0,0 0 128 16,0 0-128-16,1 5 0 0,-1-5-144 0,0 0-128 16,0 0-32-16,0 0 0 15,0 0-1632-15,0 0-336 0,0 0-64 16,0 0-12128-16</inkml:trace>
  <inkml:trace contextRef="#ctx0" brushRef="#br0" timeOffset="19234">6758 3995 19343 0,'0'0'1728'0,"0"0"-1392"0,0 0-336 0,0 0 0 0,0 0 1728 0,0 0 288 15,0 0 48-15,10 0 16 0,-1-1-736 0,2 0-128 16,0 0-48-16,2 0 0 0,1-1-608 0,3-2-128 15,0 1-32-15,4 0 0 0,4-1-112 0,1 1-32 16,3 0 0-16,0 0 0 0,1-4-256 0,-3 1 128 16,0 0-128-16,-3 0 0 0,-2 2 0 0,-1 0 0 15,-2 0 0-15,-2 3-192 16,0 1-1600-16,-2 2-304 0,-3 2-64 0,-2 0-10432 0</inkml:trace>
  <inkml:trace contextRef="#ctx0" brushRef="#br0" timeOffset="19418.91">6885 4246 21183 0,'0'0'1888'0,"0"0"-1504"0,0 0-384 0,0 0 0 16,0 0 1648-16,0 0 256 0,0 0 48 0,0 0 16 0,0 0-688 0,10-3-128 16,3-2-16-16,3 2-16 0,4 0-512 0,2-2-96 15,2 1-32-15,2 0 0 16,-1-2-224-16,1 1-32 0,-2-2-16 0,3-1 0 15,0 1-464-15,2-1-112 0,2-1-16 0,2 1-9680 16,0 1-1952-16</inkml:trace>
  <inkml:trace contextRef="#ctx0" brushRef="#br0" timeOffset="19931.68">9126 3144 21183 0,'0'0'1888'0,"0"0"-1504"16,0 0-384-16,0 0 0 0,0 0 1824 0,0 0 288 16,0 0 64-16,0 0 16 0,0 0-864 0,9-1-176 15,1-1-48-15,4-1 0 0,5 1-512 0,1 0-96 16,4-1-32-16,3-1 0 0,1 0-112 0,1 0-32 16,0-3 0-16,0 0 0 0,0 1-176 0,-1 0-144 0,1 2 192 0,-1-1-192 15,2 1 128-15,-2 1-128 16,-2 1 0-16,0-1 0 0,0 1 0 0,-1 1-192 0,-1 1 16 0,-1 0 16 31,0 1-496-31,-5 2-112 0,-1 2 0 0,-3-1-16 16,-2 2-576-16,-3-1-112 0,-3 1-32 0,-1-1 0 15,-5-5-1920-15,0 0-384 0,-6 9-80 0</inkml:trace>
  <inkml:trace contextRef="#ctx0" brushRef="#br0" timeOffset="20186.98">9467 3183 16703 0,'-13'2'736'0,"6"-1"160"15,-1 0-720-15,8-1-176 0,-8 2 0 0,8-2 0 16,-9 3 1312-16,9-3 224 0,-7 5 64 0,7-5 0 0,-7 6-224 0,3 2-32 16,0 0-16-16,3 0 0 0,0 2-448 0,1 1-96 15,-1 1-16-15,1 2 0 0,1 1-384 0,2 3-64 16,0 0-32-16,-1 2 0 0,0 1-144 0,0 3-16 16,0 3-128-16,1 1 192 0,-2 2-192 0,1 1 0 15,0-3 128-15,0 0-128 0,1-2 0 0,0-2 0 16,-1 0 0-16,0-2 0 0,2-3 0 0,0-1 0 0,-2-2 0 15,0 0-160 1,1-3-240-16,-1-1-48 0,0-2-16 0,-2-10 0 16,5 8-1872-16,-5-8-368 0</inkml:trace>
  <inkml:trace contextRef="#ctx0" brushRef="#br0" timeOffset="20387.16">9716 3594 3679 0,'0'0'160'0,"0"0"32"0,0 0-192 0,0 0 0 0,0 0 0 0,0 0 0 16,0 0 4960-16,2 10 944 0,0 0 192 0,1-1 48 16,-2 2-4096-16,-1 2-832 0,-1 0-144 0,-2 1-48 15,0 1-560-15,1 1-112 0,1 0-32 0,0 0 0 16,0-1-192-16,1-2-128 0,0 1 128 0,1-2-128 0,1-1 0 0,0 0 0 16,0-1 0-16,2-1 0 15,-4-9-448-15,5 10-48 0,1-2-16 16,0-1 0-16,-6-7-2272 0,7 4-464 0</inkml:trace>
  <inkml:trace contextRef="#ctx0" brushRef="#br0" timeOffset="21018.36">10732 3554 23439 0,'0'0'1024'0,"0"0"240"0,0 0-1008 0,0 0-256 0,-1-9 0 0,-1 2 0 16,0-1 1088-16,0 0 160 0,-2 1 32 0,1-1 16 15,-1-1-544-15,-1-1-112 0,1-1-32 16,-2 0 0-16,0-1-224 0,-2-1-64 15,-2-3 0-15,1 3 0 0,0 1 176 0,0 1 16 0,-1-1 16 0,-1 1 0 16,1 2-112-16,0 3-32 0,1 0 0 0,-1 3 0 16,-1 1-128-16,1 1-16 0,-1-2-16 0,2 4 0 0,-1 3-64 0,-1 0-16 15,0 3 0-15,2-2 0 0,0 4-144 0,0 1 0 16,-1 1 0-16,2 2 0 16,-1 0 0-16,1 2-144 0,0-1 144 0,2 1 0 0,0 0-160 0,3-1 160 15,2-1-128-15,1 1 128 0,0-3-224 0,3 0 32 16,2-1 16-16,0-1 0 0,3-2 48 0,1-2 0 15,0-3 0-15,4 2 0 0,-1-3 128 0,2-1 0 16,2-3 0-16,9-2 128 0,-2-1 0 0,0-3 16 16,-1-2 0-16,0-4 0 0,-5 0 16 0,3-3 0 0,-3-2 0 0,-3-2 0 15,-3-2 32-15,-1 1 16 0,-1-1 0 0,-2-1 0 16,-1-2 64-16,-1-1 16 16,1 0 0-16,-2 2 0 0,0 1 48 0,-2 4 16 0,-1 2 0 15,-1 8 0-15,0 0 48 0,0 1 16 0,-1 0 0 16,0 1 0-16,0 3-80 0,0 0-16 15,1 6 0-15,0 0 0 0,-4-4-64 0,4 4-32 0,0 0 0 0,0 0 0 16,-5 3-224-16,0 3 0 0,0 0 0 0,0 3 0 16,1 2 0-16,1 2-192 0,-3 3 192 0,3 1-208 15,0 3 208-15,-1 2-144 0,0 1 144 16,1 1-128-16,0 2-64 0,1 0 0 0,0 2 0 0,1 0 0 16,-2 1-384-16,2-1-96 0,2 1-16 0,-1-3 0 31,-1 0-176-31,1-3-32 0,1-1-16 0,2 6 0 0,-3-4-1328 0,2-5-272 0,1-2-48 0</inkml:trace>
  <inkml:trace contextRef="#ctx0" brushRef="#br0" timeOffset="21285.43">10986 3383 6447 0,'0'0'272'0,"0"0"80"0,0 0-352 0,0 0 0 0,0 0 0 0,0 0 0 16,0 0 5312-16,0 0 976 15,0 0 208-15,0 0 32 0,0 0-4464 0,0 0-896 0,1 7-176 0,-1 1-32 16,-1 1-432-16,-3 1-80 16,0 1 0-16,-1 2-16 0,0 1-208 0,-1 2-32 0,0 1-16 0,-1 2 0 15,-2 1-176-15,1 1 0 0,-2-1 0 0,0 4 128 16,0 0-128-16,1 0 0 16,-1 0 0-16,-2 10 0 0,3-3-224 0,2-2 32 15,-2-5 0-15,3-1 0 16,1-2-192-16,0-1-48 0,1-1 0 0,1-3 0 0,0-3-272 0,5-2-48 0,-2-1-16 0,2-1-8640 31,-2-9-1744-31</inkml:trace>
  <inkml:trace contextRef="#ctx0" brushRef="#br0" timeOffset="22106.11">11145 3799 17615 0,'0'0'768'0,"0"0"192"0,0 0-768 0,0 0-192 15,0 0 0-15,0 0 0 0,0 0 960 0,0 0 176 16,0 0 16-16,0 0 16 0,0 0-544 0,0 0-112 16,0 0-32-16,0 0 0 0,0 0-160 0,0 0-48 15,0 0 0-15,0 0 0 0,0 0 144 0,0 0 32 16,0 0 0-16,0 0 0 0,0 0-128 0,0 0 0 0,0 0-16 0,0 0 0 15,0 0-160-15,0 0-16 16,0 0-128-16,0 0 192 0,0 0-192 0,0 0 144 16,0 0-144-16,0 0 128 0,0 0-128 0,0 0 128 15,0 0-128-15,0 0 128 0,0 0-128 0,0 0 160 0,-5-1-160 0,5 1 160 16,0 0-160-16,0 0 0 0,0 0 0 0,0 0 128 16,0 0-128-16,0 0 0 0,0 0 0 0,0 0 0 15,0 0 0-15,0 0 0 0,0 0 0 0,0 0 0 16,0 0 0-16,0 0 0 0,0 0 0 0,0 0 0 15,0 0 0-15,0 0 0 0,0 0 0 0,0 0 0 0,0 0 0 0,0 0 0 16,0 0 0-16,0 0 0 0,0 0 128 0,0 0 0 16,0 0 0-16,0 0 0 0,0 0 368 0,0 0 64 15,0 0 16-15,0 0 0 0,0 0-144 0,1-4-32 16,-1 4 0-16,0 0 0 0,0 0-176 0,1-6-32 16,-1 6-16-16,0 0 0 0,0 0-16 0,0 0 0 15,0 0 0-15,0 0 0 0,0 0 0 0,0 0 0 16,0 0 0-16,0 0 0 0,0 0-160 0,0 0 0 0,0 0 0 0,0 0 0 15,0 0 0-15,-5 4 0 16,5-4 0-16,-4 4 0 0,4-4 0 0,-3 6 0 16,3-6 0-16,-4 4 0 0,4-4 0 0,-3 4 0 15,3-4 0-15,0 0 0 0,0 0 0 0,0 0 0 0,0 0 128 0,0 0-128 16,0 0 400-16,0 0 0 16,0 0 0-16,0 0 0 0,0 0 48 0,0 0 0 0,0 0 0 0,0 0 0 15,4-5-128-15,3-1 0 16,0 1-16-16,0 1 0 0,1-2-48 0,0 2 0 0,-1-1 0 0,1 2 0 15,0-1-128-15,0 0-128 0,-1 1 192 0,1 1-192 0,0 0 208 0,-2 0-64 16,1 2-16-16,-3 2 0 0,-4-2-128 0,7 3 128 16,-3 0-128-16,2 2 128 15,-3 0-128-15,0 2 0 0,1 0-160 0,-4 3 160 0,0 0-352 0,0 2 32 16,0 3 0-16,-3 0 0 0,0 0-64 0,0 2-16 16,0-1 0-16,-3 3 0 0,-1-1 16 0,1-2 0 15,-1 0 0-15,1-1 0 0,-1-2 384 16,2-2 0-16,0-2 0 0,1-1 0 0,-1-2 224 0,2 1 32 15,0-1 0-15,3-6 0 0,0 0 144 0,0 0 48 0,0 0 0 16,0 0 0-16,0 0-160 0,0 0-32 16,0 0 0-16,3 5 0 0,-3-5-128 0,7 2-128 15,-1-2 144-15,3 0-144 0,1-1 0 0,1-1 0 16,0-2 0-16,2 0 0 16,1-1-496-16,2-1 16 0,0 1 0 0,3-2 0 15,1 0-1440-15,1 1-272 0,1-2-64 0,2-1-12448 0</inkml:trace>
  <inkml:trace contextRef="#ctx0" brushRef="#br0" timeOffset="22515.54">11586 3034 27471 0,'0'0'1216'16,"2"-5"256"-16,-1-1-1184 0,2 0-288 0,-2 1 0 0,1-1 0 15,0 2 1072-15,1 0 144 0,1-1 48 0,-1 1 0 0,1-1-368 0,1 1-80 16,-1 0-16-16,-4 4 0 0,8-3-336 0,-3 2-64 0,-5 1-16 0,8 0 0 16,0 1-192-16,0 2-64 15,-1 1 0-15,2 1 0 0,-1 2-128 0,1 2 128 16,-1 2-128-16,1 3 128 0,1 3 0 0,-1 4 0 15,-1 3 0-15,-2 4 0 0,0 5-128 0,-3 4 0 16,-2 2 0-16,-2 6 0 0,-3 5 128 0,-3 4-128 0,-1 4 128 0,-2 4-128 16,-2 0 0-16,-1 2-256 15,-1-3 48-15,-2-3 0 0,0-1-80 0,-3-2-16 16,-1-5 0-16,-2-4 0 0,-1-3-16 0,0-3 0 0,1-2 0 0,1-5 0 16,-2-3-176-1,2-4-32-15,0-3-16 0,2-2 0 16,0-1-1264-16,-3-4-256 0,-21 13-48 0,10-12-16 0</inkml:trace>
  <inkml:trace contextRef="#ctx0" brushRef="#br0" timeOffset="22970.49">10379 3048 7359 0,'0'0'656'0,"0"0"-528"15,1-8-128-15,2 2 0 0,-3 6 3264 0,2-8 640 0,-2 8 112 0,0 0 16 16,0 0-2432-16,-2-5-480 15,2 5-96-15,-6-5-32 0,0 3-32 0,6 2 0 16,-9 3 0-16,1 3 0 0,-1 2-400 0,0 4-96 16,1 2-16-16,-1 4 0 0,-1 4-448 0,0 2 128 0,-1 2-128 0,-1 5 0 15,-2 3 0-15,-1 5 0 16,-1 0 0-16,-1 6 0 0,0 4-128 0,-1 1 128 0,1 3 0 16,0 0 0-16,2 0 0 0,3-2-128 15,2 0 128-15,2-2 0 0,2 0 0 0,3-4 0 0,3-3-128 0,2-2 128 16,3-2 0-16,0-3 0 0,3-2 0 0,3-3 0 15,2-2 176-15,1-1 80 0,0-3 32 0,1 0 0 0,2-3-80 0,0-2-16 16,1-3 0-16,0 0 0 0,1-3-16 16,0 0-16-16,-2-3 0 0,1-1 0 0,1-3-160 0,-1 0 0 15,0-3 0-15,1-2 0 16,-1-2-960 0,0-1-112-16,2-2-16 0</inkml:trace>
  <inkml:trace contextRef="#ctx0" brushRef="#br0" timeOffset="41461.51">9340 4541 5519 0,'0'0'496'0,"-8"1"-496"0,-1-1 0 0,1 1 0 16,-1-1 1552-16,0 0 224 0,1 0 32 0,1 0 16 15,-1-1-656-15,0 0-128 0,2-1-16 0,6 2-16 16,-8-4 96-16,2 1 32 0,1 0 0 0,5 3 0 16,-6-6-320-16,6 6-64 0,0 0-16 0,-3-5 0 15,3 5-176-15,0 0-48 0,-3-7 0 0,3 7 0 16,0 0-192-16,0 0-32 0,0 0-16 0,0 0 0 0,6-5-144 0,-6 5-128 16,10-4 144-16,0 3-144 0,1 1 176 0,1 0-176 15,3 1 192-15,2 2-192 0,4-1 256 0,0 0-64 16,1-1-16-16,3 1 0 0,3 2 128 0,3-1 16 15,0-1 16-15,4 0 0 0,2 0 48 0,5 1 16 16,3-1 0-16,2 0 0 0,2-1-160 0,-1 0-48 16,0 1 0-16,2-2 0 0,-1 0-192 0,4 3 128 15,4-1-128-15,2-1 0 0,0 0 144 0,-1-1-144 16,-3-1 128-16,1 0-128 0,1 0 160 0,1 0-160 16,2 0 192-16,2-1-192 0,-2-1 240 0,0 0-64 15,-5 0-16-15,0-1 0 0,-3 1-32 0,1 0-128 0,-1 2 192 0,0-2-64 16,-1 0-128-16,-6 0 0 0,-5-2 0 0,-2 1 128 15,-3 1-128-15,-3-2 0 0,-1 2 144 0,-4 0-144 16,0-1 128-16,-4 2-128 0,-2-2 160 0,-3 0-160 16,0 2 160-16,-3 0-160 0,0-1 160 0,-3 1-160 15,-4 0-192-15,-8 2-128 0,0 0-16 0,0 0-16 32,0 0-1776-32,0 0-368 0,0 0-64 0</inkml:trace>
  <inkml:trace contextRef="#ctx0" brushRef="#br0" timeOffset="41869.86">9964 4967 19519 0,'0'0'864'0,"0"0"176"0,0 0-832 0,0 0-208 16,0 0 0-16,0 0 0 0,0 0 704 0,0 0 80 15,0 0 32-15,0 0 0 0,0 0-272 0,0 0-48 16,0 0-16-16,0 0 0 0,11 1 160 0,0-1 48 15,0-1 0-15,2-2 0 0,1 0 16 0,3 1 0 0,1 1 0 0,4 0 0 16,4-2-288-16,-2 1-48 16,2 0-16-16,2 1 0 0,-1-1-160 0,0 1-16 0,-3 0-16 0,0-1 0 0,-3 1-160 15,1 1 0-15,0 1 144 0,-2-1-144 0,-3 2 928 16,0 0 112-16,-1 0 32 0,0 0 0 0,-2-2-1072 16,-1 1 0-16,-3 1 0 0,-1 1-192 15,-9-3-2816-15,0 0-576 0,0 0-96 16</inkml:trace>
  <inkml:trace contextRef="#ctx0" brushRef="#br0" timeOffset="42263.82">10299 5030 17727 0,'0'0'784'0,"0"0"176"0,-7-1-768 0,7 1-192 16,0 0 0-16,-8-3 0 0,0 1 1184 0,8 2 208 15,0 0 32-15,0 0 16 0,-9 0-368 0,9 0-80 16,-8 1-16-16,8-1 0 0,0 0-304 0,0 0-64 0,-5 9-16 0,2-1 0 15,0 2-272-15,2 1-48 16,0 3-16-16,0 1 0 0,1 3-48 0,0 1-16 0,0 3 0 0,2 4 0 16,1 1-48-16,-1 2-16 0,-1-2 0 0,0 2 0 15,1-1-128-15,-1-1 160 0,-1-3-160 0,1 0 160 16,0 0 64-16,1 0 16 0,-1-4 0 0,-1 0 0 16,-1-2 256-16,-2-3 48 0,1-2 16 0,0 0 0 15,0-4 96-15,-2 0 32 0,-1-2 0 0,-2-2 0 16,0 0-128-16,-2-1-32 0,-1-2 0 0,-2 1 0 15,-1-2 192-15,-2 0 48 0,1-1 0 0,-2 0 0 16,-2-1-304-16,3 1-48 0,-3 0-16 0,3 0 0 0,-2-1-144 16,1-1-16-16,-1 1-16 0,2 0 0 0,0 0-224 0,1 0 0 15,1-1 0-15,0 1 0 0,1 0 160 16,1 0-160-16,0-2 160 0,2 2-160 16,-1-1-256-16,1 0-160 0,0 0-32 0,3-1 0 31,6 3-1408-31,0 0-272 0,-6-5-64 0,6 5-14240 0</inkml:trace>
  <inkml:trace contextRef="#ctx0" brushRef="#br0" timeOffset="43018.77">12627 4230 22111 0,'0'0'976'0,"0"0"208"0,0 0-944 0,0 0-240 16,-7-3 0-16,7 3 0 0,0 0 2320 0,0 0 432 31,0 0 64-31,0 0 32 0,0 0-1600 0,0 0-320 0,10-3-64 0,0 0-16 0,1-1-464 0,1 2-80 16,0 0-32-16,1 0 0 0,2 0-272 0,3-1 0 15,-1 1 0-15,2-1 0 16,-1 2-864-16,3 0-128 0,2 0-32 0,-2 1-9104 15,1 0-1840-15</inkml:trace>
  <inkml:trace contextRef="#ctx0" brushRef="#br0" timeOffset="43223.65">12748 4387 12895 0,'-22'-3'576'0,"9"1"112"0,0 4-560 0,0-2-128 0,1-2 0 0,1 1 0 16,1 0 3472-16,0 0 672 0,10 1 128 0,0 0 16 15,0 0-2480-15,0 0-496 0,0 0-96 0,0 0-32 0,0 0-672 32,0 0-144-32,8 0-32 0,2-1 0 0,1-1-64 0,3 0-16 15,3-1 0-15,1 2 0 0,3 1-128 0,1 0-128 16,1 1 192-16,3-1-192 16,1 0-640-16,2 0-224 0,1-1-48 15,-1 1-8944-15,3-1-1776 0</inkml:trace>
  <inkml:trace contextRef="#ctx0" brushRef="#br0" timeOffset="44554.39">14845 3344 10127 0,'0'0'896'0,"0"0"-704"16,0 0-192-16,-4 4 0 0,0 1 2048 0,4-5 384 0,0 0 80 0,-5 4 16 15,5-4-1008-15,0 0-208 16,0 0-32-16,-1 7-16 0,1-7-624 0,0 0-112 0,0 0-16 0,0 0-16 16,0 0-256-16,0 0-48 15,0 0-16-15,0 0 0 0,0 0 16 0,0 0 16 0,0 0 0 0,0 0 0 16,0 0 224-16,0 0 32 16,0 0 16-16,0 0 0 0,0 0 96 0,6 4 32 0,-6-4 0 0,6 4 0 15,1-2-32-15,1-1 0 0,0-1 0 0,2-1 0 0,0-1 0 0,3 0-16 16,2 1 0-16,1 0 0 0,2 0-48 0,2 0-16 15,2-1 0-15,1 0 0 0,1-1-128 0,2 1-32 16,3 0 0-16,-1 0 0 0,1 0-208 0,0-1-128 16,-3 1 128-16,-1 0-128 0,0 1 0 0,-3 0 128 31,-2 0-128-31,0 1 0 0,-2-1 0 0,-2 1-128 0,1 0 0 0,3 2 0 16,-4 0-384-16,-3 0-64 0,-1-1 0 0,-4 0-16 15,0 1-208-15,-2 0-32 0,0 0-16 0,1 3 0 16,-7-5-368-16,0 0-64 0,2 9 0 0,-2-9-16 15,-4 9-1456-15,-1 0-272 0,-4 0-64 0,-2-3-6256 0</inkml:trace>
  <inkml:trace contextRef="#ctx0" brushRef="#br0" timeOffset="44816.74">15185 3435 11055 0,'0'0'976'0,"0"-5"-784"15,-1-1-192-15,0 0 0 0,1-1 2800 0,0 1 512 0,0-1 96 0,0 0 32 16,1 1-1472-16,1-1-304 0,1 2-48 0,0-1-16 15,-1 2-640-15,-2 4-144 0,5-5-32 0,-5 5 0 32,0 0-208-32,0 0-64 0,0 0 0 0,0 0 0 0,0 0-32 0,4 8-16 0,-3 2 0 0,0 3 0 15,-1 4-208-15,-1 2-64 16,-1 3 0-16,-3 4 0 0,2 2-16 0,0 3-16 16,-2-1 0-16,1 2 0 0,-1 2-160 0,0-1 160 0,2 0-160 0,0 0 160 0,0 0-160 15,1-1 0-15,0-1 0 0,0-2 0 16,0-1 128-16,0-3-128 0,1-3 0 0,1-1 128 0,-1-3-128 0,0-3 160 15,-1-2-160-15,0-1 160 0,0-1-160 0,0-3 0 16,1-1-192-16,1-7 192 16,0 0-2048-16,0 0-304 0,0 0-48 0,0 0-11744 0</inkml:trace>
  <inkml:trace contextRef="#ctx0" brushRef="#br0" timeOffset="45335.14">15567 3997 23439 0,'0'0'1024'0,"2"-4"240"0,0-1-1008 0,-2 5-256 0,0 0 0 0,0 0 0 16,3-6 1344-16,-3 6 208 0,0 0 48 0,0 0 16 15,0 0-400-15,0 0-96 0,0 0-16 0,0 0 0 16,-5 3-736-16,0 3-160 0,-1 0-16 0,1 3-16 16,0 2-176-16,1 1 0 0,0 3-160 0,-2 0 160 15,1 2-128-15,-1 0 128 0,1 0 0 0,-1 0-144 16,1 1 144-16,0-2 0 0,1 0 0 0,-1-3 0 16,0-1 0-16,2-2 0 0,-1-1 0 0,2-2 128 0,0 0 128 0,2-7 16 15,0 0 16-15,0 0 0 0,0 0 48 0,0 0 16 16,0 0 0-16,0 0 0 0,0 0 32 0,2-8 16 15,1-2 0-15,2-3 0 0,0-4-160 0,2-2-48 16,-1-3 0-16,2-1 0 0,1-1-192 0,1 2 176 16,-4 1-176-16,3 1 160 0,-1 3-160 0,0 2 0 15,-2 2 144-15,1 2-144 0,-2 2 208 0,1 2-16 16,-2 3-16-16,-4 4 0 0,6-5 0 0,-6 5 0 0,0 0 0 0,0 0 0 16,7 5-176-16,-2 4 0 15,-3 2 144-15,1 0-144 0,0 1 0 0,-1 1 0 0,0 0 0 16,1 2 0-16,1 0-144 0,-1 2 144 15,0 0-160-15,0 2 160 0,2 0-192 0,-1-1 192 16,2 1-208-16,-2-1 80 0,1-3-32 0,0 0 0 0,-3-1 0 0,3-2 0 16,-2-1-48-16,0-1-16 15,2-3 0-15,-5-7 0 0,1 9-608 0,-1-9-112 0,0 0-16 0,0 0-16 16,0 0-2224-16,0 0-448 16</inkml:trace>
  <inkml:trace contextRef="#ctx0" brushRef="#br0" timeOffset="45508.36">15526 4139 15663 0,'0'0'688'0,"0"0"144"0,0 0-656 0,0 0-176 15,6-6 0-15,-1 0 0 0,-5 6 3200 0,8-5 592 16,0 0 128-16,2 2 32 0,-3 0-2560 0,3-1-512 16,0 1-112-16,2 0 0 0,1 0-560 0,2 1-208 15,1-1 176-15,0 0-176 16,-2-2-288-16,1 1-160 0,2 0-16 0,0-1-13680 0</inkml:trace>
  <inkml:trace contextRef="#ctx0" brushRef="#br0" timeOffset="48003.7">13891 3500 7359 0,'0'0'656'0,"-1"-7"-528"0,1 7-128 0,-3-10 0 15,0-1 944-15,1 1 144 16,1 1 48-16,0 0 0 0,0 1 64 0,1 1 16 0,1-2 0 0,-1 1 0 0,0 3 144 0,1-2 48 16,-1 7 0-16,3-8 0 15,0 1 32-15,0 0 16 0,-1 2 0 0,-2 5 0 16,4-8-304-16,-4 8-48 0,2-7-16 0,-2 7 0 0,0 0-416 0,0 0-96 31,0 0 0-31,0 0-16 0,0 0-160 0,0 0-16 0,0 0-16 0,0 0 0 0,0 0-160 0,4 14-16 16,-2 0-16-16,-2 2 0 0,-1 5-176 0,0 1 160 15,0 1-160-15,-1 4 160 0,-1 2-160 0,2 2 160 32,-2-4-160-32,1 1 160 0,-2 2-160 0,2-1 0 0,0-1 0 0,0 0 128 0,1-2-128 0,-1-2 0 15,1-1 0-15,1 0 0 0,0-1 128 0,0 0-128 16,0-3 0-16,0-1 128 0,0-3-128 0,0-1 0 16,0 0 0-16,0-2 0 15,1 0-384-15,-1-1-64 0,2-2-16 0,0-2 0 16,1 2-1648-16,-3-9-320 0,0 0-64 0</inkml:trace>
  <inkml:trace contextRef="#ctx0" brushRef="#br0" timeOffset="48451.88">14419 3485 6447 0,'4'-7'576'0,"2"0"-576"15,-1-1 0-15,1-1 0 0,-2 0 3152 0,0 2 528 16,0 0 96-16,-1 1 32 0,-1 1-1472 0,-2 5-288 16,0 0-64-16,-2-4-16 0,0-1-480 0,2 5-80 15,0 0-32-15,-5-1 0 0,0 0-704 0,0 3-144 16,-3 1-16-16,0 3-16 0,0 2-240 0,2 0-32 16,-4 2-16-16,0 2 0 0,-1 3-208 0,0 1 0 15,0 3 0-15,1 1 0 0,0 0 0 0,2-1 0 16,2 2 0-16,-1 1 0 0,3 1 0 0,-1 0-128 0,4 1 128 0,2-1 0 15,2-2 0-15,0-1 0 16,2 0 0-16,2-1 0 0,1-1 0 0,2-3 0 16,-2-2 0-16,3 0 0 0,0-1 0 0,0-2 144 15,0-2-16-15,0 0 0 0,0-3 144 0,1-1 32 0,1-2 0 0,-1-2 0 16,-1-2 112-16,1-2 32 16,-2-1 0-16,0-2 0 0,-2-1-160 0,0 0-32 0,0-2 0 0,-3-1 0 15,0-1 48-15,-3 0 0 0,-2-2 0 0,-1 2 0 16,-1-1 80-16,-3 2 32 0,0 0 0 0,-1 2 0 0,0 2-48 15,-2 1-16-15,-3 3 0 0,0 2 0 0,-1 1-352 0,-3 3 0 16,1 2 0-16,0 3 0 16,1 0-208-16,-2 2-64 0,2 1-16 0,-3 6 0 15,1 1-1440-15,7 1-304 16,1 0-48-16,5-3-8912 0,0 1-1776 0</inkml:trace>
  <inkml:trace contextRef="#ctx0" brushRef="#br0" timeOffset="49215.45">13644 4463 21823 0,'0'0'960'0,"0"0"208"0,0 0-928 0,-5-2-240 15,-1-2 0-15,2 3 0 0,4 1 1440 0,0 0 240 16,0 0 48-16,-6-2 16 0,2-1-528 0,4 3-96 15,-3-4-32-15,3 4 0 0,-3-4-208 0,3 4-48 16,0 0-16-16,0 0 0 0,0-6-208 0,2 2-32 16,-2 4-16-16,3-4 0 0,1 0-112 0,2 1-32 15,-1 0 0-15,3 1 0 0,1 0-208 0,2 1-32 16,2 0-16-16,3 1 0 0,5 0-160 0,4 0 160 0,3 0-160 0,4 1 160 16,3-1-160-16,5 0 0 15,2 0 144-15,-1 1-144 0,5 1 0 0,3 0 0 0,4 0 0 0,3 0 0 16,3-1 0-16,1 0 0 0,-2-1 0 0,1 0 0 15,2 0 0-15,3 1 0 0,2 3 0 0,-1-3 0 16,0-1 0-16,2 0 144 0,-1 1-144 0,3 1 0 16,2 1 192-16,2 0-192 0,-1-2 192 0,-2 1-192 15,0-1 208-15,1 1-64 0,-1 0-16 0,-1 0 0 0,0-2 48 16,-7 0 0-16,-1 0 0 0,-1 0 0 0,2 0-16 0,-3 0 0 16,1 1 0-16,1 0 0 0,-2-2-160 0,-5 0 160 15,-5-2-160-15,-4 1 160 0,-1 0-160 0,-3 1 0 16,-4 0 144-16,0 0-144 0,-2 0 128 0,-2-1-128 15,-2 2 128-15,-2 0-128 0,-2 0 0 0,-3-1 0 16,-2-1 0-16,-2 1 128 0,-4-1-128 0,-2 1-256 16,-1 1 64-16,-2 1 0 15,-2-1-400-15,-1 1-96 0,-2 1-16 0,-6-2 0 16,0 0-1168-16,3 6-240 0,-3-6-64 0,0 8-8144 0,-1 0-1648 0</inkml:trace>
  <inkml:trace contextRef="#ctx0" brushRef="#br0" timeOffset="49875.36">15076 5123 16575 0,'0'0'1472'0,"3"-7"-1168"0,-2-1-304 0,1 1 0 0,1-2 2688 0,1 1 464 15,-1 1 112-15,0-1 0 0,0 1-1264 0,0 2-256 16,-2-1-48-16,-1 6-16 0,0 0-864 0,0 0-176 31,0 0-48-31,0 0 0 0,0 0-352 0,-7 7-80 0,-1 3-16 0,0 2 0 0,-3 2-144 0,-1 5-176 0,-1 1 48 0,-1 2 0 16,-1 2-64-16,-1 1-16 16,1 2 0-16,0-1 0 0,0 0 16 0,1 1 16 15,1-1 0-15,1-3 0 0,3-2 176 0,0-2 0 16,0 0-144-16,2-5 144 0,0-2 0 0,1-2 128 0,2-2 0 0,1-3 0 15,3-5 288-15,0 0 48 0,0 0 16 0,0 0 0 16,0 0-64-16,1-8-16 0,1-3 0 0,2-2 0 16,2-1-224-16,1-6-48 15,-1-5-128-15,3-3 192 0,2-1-192 0,0-2 0 16,-1-1 128-16,0 1-128 0,0 4 0 0,-2 1 0 0,1 3 0 0,0 3 0 16,-1 4 0-16,-1 2 0 15,0 1 0-15,0 5 0 0,-2-1 0 0,1 3 0 0,-6 6 0 0,0 0 144 0,0 0-144 0,0 0 0 31,7 3 144-31,0 1-144 0,-2 3 0 0,0 1 0 0,-1 3 0 0,1 3-128 0,-1 1 128 0,0 1-208 16,1 3 80-16,-1 1 128 0,1 2-192 0,0 1 192 16,1 0-192-16,-1 1 192 0,2-1-240 0,0 2 80 15,0-4 16-15,1-1 0 16,1 1-48-16,-2-1-16 0,1-1 0 0,0-4 0 0,-1-2-16 0,0-2 0 16,0-1 0-16,-1-2 0 15,0 0-288-15,0-4-64 0,1-1-16 0,-2-1 0 16,-5-2-2384-16,8-7-480 0</inkml:trace>
  <inkml:trace contextRef="#ctx0" brushRef="#br0" timeOffset="50094.66">14784 5110 11967 0,'-11'-3'1072'0,"11"3"-864"16,-5-3-208-16,0 0 0 0,5 3 5008 0,0 0 960 15,-2-5 192-15,2 5 48 0,1-5-4112 0,3-1-816 0,3 3-176 16,2-1-16-16,3-2-688 0,0 1-128 16,2-1-16-16,3 1-16 0,1-1-480 0,3 0-80 15,2-1-32-15,15-3 0 16,-2 0-1888-16,0 1-384 0,3 2-80 0,2 1-16 16,1 2-416-16,4 0-96 0</inkml:trace>
  <inkml:trace contextRef="#ctx0" brushRef="#br0" timeOffset="50723.74">15762 5333 9215 0,'0'0'816'0,"0"0"-656"0,0-9-160 0,0 4 0 0,-1-1 3712 0,1 1 720 31,1-2 144-31,1-1 32 0,-2 1-2208 0,0-2-432 0,0-1-96 0,0-1-16 0,-2-1-688 0,1 1-144 16,0-1-16-16,-3 0-16 0,2-1-240 0,-1 0-48 16,-1 2-16-16,0 1 0 0,0 0-240 0,-1 3-64 15,-1-1 0-15,-1 3 0 0,0-1-80 0,0 3-32 0,-2 1 0 0,0 0 0 16,-1 2-272-16,-1 4 0 16,-1 1 0-16,0 3 0 0,-2 1 0 0,-1 3 0 15,1 1-192-15,1 4 48 0,0 0 144 0,2 1-208 0,0 0 80 0,2 1 128 16,1-1-256-16,4-1 64 0,-2 0 0 15,3-1 16-15,2 0-48 0,1-2-16 0,1 0 0 0,1 0 0 16,2-3 240-16,0-2-144 0,0 0 144 0,3-1-128 16,1-1 128-16,3-3 0 0,-1-2 0 0,3-2 0 15,0-2 0-15,2-2 144 0,1-3-16 0,0-1-128 0,2-3 240 16,-1-2-64-16,-1-3-16 0,-1-3 0 16,1-5 32-16,-3-3 0 0,0-2 0 0,-1-2 0 15,0 0 32-15,-1-1 16 0,0-1 0 0,-2 0 0 16,1 2 32-16,-1 5 16 0,-3 2 0 0,-1 3 0 0,-2 2-128 15,0 3-32-15,0 0 0 0,-1 3 0 0,-2 2 160 0,1 1 32 32,0 2 0-32,-1 2 0 0,0 6-32 0,0 0 0 0,0 0 0 0,0 0 0 15,-4-4-288-15,4 4 0 16,0 0 128-16,-7 4-128 0,0 1 0 0,1 3 0 16,-1 3-208-16,1 3 80 0,-1 3-16 0,1 3 0 15,0 2 0-15,0 1 0 0,0 2-16 0,0 1 0 16,2 2 0-16,1-1 0 0,-1 1-128 0,2-1-32 15,2 0 0-15,0-2 0 0,1-1 192 0,1 0 128 16,2-2-192-16,0-2 192 0,3-2-128 0,-1-3 128 0,1-2 0 0,1 0 0 16,1-4-192-16,1-1 64 15,0-1 128-15,7-2-208 16,-1-3-320-16,3-4-64 0,1-2-16 0,1-4 0 16,0-2-2240-16,-1-1-448 0</inkml:trace>
  <inkml:trace contextRef="#ctx0" brushRef="#br0" timeOffset="51415.43">16118 4770 11967 0,'0'0'1072'0,"-5"-4"-864"0,1-2-208 0,4 6 0 16,0 0 3824-16,-1-7 720 0,1 1 128 0,0 6 48 15,1-8-2448-15,3 0-480 0,-1 0-112 0,1 2-16 16,1 0-656-16,1 1-144 0,2-2-32 0,1 1 0 16,1-1-400-16,0 2-96 0,0 0-16 0,1 1 0 15,-2 0-176-15,1 2-144 0,0 0 192 0,0 1-192 16,0 0 0-16,-1 1 0 0,-9 0 0 0,9 1 0 15,-9-1 0-15,8 5 0 0,-8-5 0 0,6 10 0 0,-2-1-256 0,-1 2-48 16,-5 1-16-16,0 1 0 0,-1 3-16 0,-1-1-16 16,-2 2 0-16,1-2 0 0,0-2 160 0,1-1 48 15,-1-1 0-15,1 0 0 0,0-1 144 0,0 0 0 16,1 0 0-16,0-3 0 0,3-7 0 0,-5 6 144 16,5-6-16-16,0 0-128 0,-4 7 256 0,4-7-64 15,0 0-16-15,0 0 0 0,0 0-176 0,0 0 192 16,0 0-192-16,0 0 192 0,6 5-64 0,-6-5-128 15,8 5 192-15,-8-5-64 0,8 3 32 0,0 0 0 16,-8-3 0-16,8 4 0 0,-8-4 32 0,9 4 16 16,-2 1 0-16,-7-5 0 0,7 4 64 0,-7-4 16 15,0 0 0-15,0 0 0 0,0 0 48 0,5 7 16 16,-5-7 0-16,0 0 0 0,0 0 144 0,-7 7 16 16,0-1 16-16,-2-2 0 0,-2 1-128 0,-1-1-16 15,-2 0-16-15,0 1 0 0,0-2-160 0,-3 0-16 0,0 1-16 0,-1 0 0 16,1 0-176-16,1-1 0 0,3 0 144 0,0-1-144 15,1 0-128-15,2 1-112 0,1-2-16 0,1 0 0 16,1-2-1328 0,-1 2-272-16,1 0-48 0,1-1-16144 0</inkml:trace>
  <inkml:trace contextRef="#ctx0" brushRef="#br0" timeOffset="53760.14">8031 6912 17391 0,'0'0'768'0,"0"0"160"0,0 0-736 0,-1-7-192 0,1 7 0 0,0-8 0 16,0 8 1152-16,0-9 208 16,-1 2 48-16,1-1 0 0,1 0-480 0,-1 8-96 15,2-10 0-15,0 0-16 0,1 2-112 0,1-2 0 0,-1-1-16 0,1 0 0 16,2 0 0-16,2 1 0 0,0-2 0 0,2 1 0 15,1 0-208-15,3 0-32 0,2 0-16 0,1 0 0 16,2 1-240-16,2 0-32 0,2-1-16 0,2 0 0 16,-1-1-144-16,2 2 0 0,2 1 0 0,-1 2 0 15,0 1 0-15,-2 1 0 0,-1 1 0 0,-3 1 0 16,-2-1-128-16,-2 3 128 0,0 0-160 0,-2 3 160 16,-2 3-816-16,1 1-64 15,-1 5-16-15,-3 0 0 0,-2 3-752 0,-3 1-144 0,-1 4-48 0,-2-1 0 16</inkml:trace>
  <inkml:trace contextRef="#ctx0" brushRef="#br0" timeOffset="54060.78">8330 6806 13823 0,'-3'-9'1216'0,"-1"-2"-960"15,0-1-256-15,1 0 0 0,-1 2 2688 0,2 1 512 16,1 1 80-16,1 8 32 0,0 0-1760 0,0 0-336 15,0-7-80-15,0 7-16 0,0 0-320 0,0 0-64 0,0 0-16 0,0 0 0 16,0 0-272-16,0 0-64 16,-5 8-16-16,-2 5 0 0,0 2-368 0,0 4 0 15,-2 4 0-15,0 1 0 0,0 0 0 0,2 4 0 0,-2 0 0 0,1 3 0 16,0 2 0-16,1 1-160 16,1-1 160-16,2-1 0 0,1-2 0 0,0-1 0 0,2 2 0 0,1-12 0 15,1 0 240-15,2-1 144 0,-1 1 48 0,1-1 0 16,1-2 32-16,2 0 16 0,-1-3 0 0,2-2 0 15,0-2-208-15,0-2-32 0,3 0-16 0,-1-2 0 16,3 0-368-16,1-3-80 0,3 0-16 0,1-3 0 16,2-2-1792-16,2-3-352 15,2 0-80-15</inkml:trace>
  <inkml:trace contextRef="#ctx0" brushRef="#br0" timeOffset="54579.73">8475 7354 11055 0,'0'0'480'0,"0"0"112"0,0 0-464 0,0 0-128 16,0 0 0-16,0 0 0 0,0 0 4368 0,0 0 864 16,0 0 160-16,0 0 48 0,0 0-3968 0,-2 9-800 0,1 2-160 0,0 2-16 15,0 0-496-15,0 3 0 16,0 3 0-16,1 0 0 0,1 0 0 0,-2-1 0 15,-2 0-128-15,2-2 128 0,2 1 0 0,-1-4-128 0,0-3 128 0,1 0 0 16,1-2 0-16,-2-8 0 0,0 0 0 0,0 0 0 16,0 0 544-16,0 0 64 0,0 0 16 0,0 0 0 15,7-3 112-15,0-2 32 0,-2-3 0 0,1-3 0 16,-2-3-288-16,2-1-48 0,-1-2-16 0,2-1 0 16,-2-2-160-16,3 3-48 0,0-1 0 0,1 3 0 0,0 0-208 15,-3 6 0-15,-1 1 0 0,-5 8 0 0,0 0 0 0,0 0 0 16,9-2 0-16,-9 2 0 0,0 0-160 0,11 8 32 15,-2 5 0-15,-2 1 0 0,-1 1-80 0,1 0-16 16,1-1 0-16,-3 0 0 0,2 0 32 0,-1 0 16 16,2-2 0-16,0-1 0 0,-2 0 176 0,2-4 0 15,0-1-144-15,-1-2 144 0,-7-4 0 0,11 1 240 16,-1-3-48-16,1-1 0 16,-1-1 256-16,1-2 64 0,1-2 0 0,-2 0 0 0,2-2-160 0,3-4-32 15,-7-2 0-15,3-1 0 0,0 1-32 0,0 1-16 16,1 0 0-16,-2 4 0 0,-2 1-112 0,0 3-32 15,-2 0 0-15,-6 7 0 0,0 0-128 0,0 0 0 0,0 0 0 0,0 0 128 16,8 7-128-16,-2 3-256 16,-2 1 64-16,-1 4 16 15,-1 5-592-15,2 2-112 0,-2 0-16 0,0 0-16 16,0-1-2368-16,1 1-480 0,0-4-80 0</inkml:trace>
  <inkml:trace contextRef="#ctx0" brushRef="#br0" timeOffset="55004.48">9103 7362 22575 0,'0'0'992'0,"0"0"224"0,0 0-976 0,-4-4-240 0,4 4 0 0,-8-3 0 0,8 3 1888 0,-9-1 336 16,2 2 64-16,-1 0 16 0,0 0-1248 0,1 2-240 16,0 2-48-16,-1 1-16 0,1 2-448 0,0 2-96 15,0 1-16-15,2 2 0 0,-2 1-192 0,2 2 0 31,-3 0 0-31,2 1 0 0,0-1 0 0,4 2 0 0,-1 0-144 0,0-1 144 0,3-2 0 0,1 0 0 16,1-2-128-16,0-2 128 0,1 0 0 0,3-2-192 16,-6-9 192-16,5 6-192 15,2 1-192-15,-1-3-16 0,-6-4-16 0,10 0 0 16,0-3-160-16,1-3-16 0,-2-1-16 0,1-3 0 16,0-1 400-16,0-3 80 0,-2-3 128 0,1-1-208 0,0 0 208 0,-1-2 0 0,-2 0 144 0,0 3-144 15,-3 0 256-15,0 3-64 16,0 3 0-16,-1 3 0 0,-2 8 272 0,0 0 48 15,0 0 16-15,0 0 0 0,0 0 80 0,0 0 16 16,0 0 0-16,0 0 0 0,3 10-384 0,0 0-80 0,2 1-16 0,-1 0 0 16,-1 1-144-16,2 1 0 15,0 0 0-15,2 2 0 0,0-2-128 0,1-1 128 0,3-1 0 0,1 0 0 32,3 1 0-32,-2 0 0 0,-1 0-144 0,0-3 144 15,1-2 0-15,2-2-128 16,-2 1 128-16,0-3 0 0,-1-1-1024 0,1-1-112 0,-2-2-16 0,0 0-8400 15,0-2-1696-15</inkml:trace>
  <inkml:trace contextRef="#ctx0" brushRef="#br0" timeOffset="55366.35">9394 7478 18431 0,'0'0'1632'0,"0"0"-1312"15,0 0-320-15,0 10 0 0,0-10 1856 0,2 10 288 16,-1-2 64-16,1 1 16 0,-2-9-928 0,5 11-176 15,-2-1-32-15,1-1-16 0,2 0-432 0,-1 1-96 16,2-3-16-16,0 0 0 0,-1 0-112 0,1-2-32 16,0-1 0-16,-2 0 0 0,-5-4-208 0,6 3-48 15,1 0-128-15,0 0 192 0,-7-3-64 0,7 0-128 0,1-3 176 0,0 1-176 16,-1-1 272-16,0 0-48 16,-1-1-16-16,-1 0 0 0,-1-2 176 0,1 0 48 15,-2-3 0-15,0 1 0 0,-3 1 32 0,2 0 16 16,-2 1 0-16,-2 1 0 0,0 1-144 0,2 4-16 15,0 0-16-15,-4-3 0 0,-2 1-96 0,1 2-16 0,-2 1 0 0,1 4 0 16,-4 1-192-16,-2 6 0 0,1 2 0 0,1 1 0 16,0 1 0-16,1 2-192 0,0-1 48 0,3 0 0 15,-2 1-96-15,4-6-16 0,0 0 0 0,1 2 0 32,1 1-208-32,0-1-48 0,0 0-16 0,1-1 0 0,1 1-352 15,1-2-64-15,1-1-16 0,0 0 0 0,1-1-2080 16,1-3-416-16</inkml:trace>
  <inkml:trace contextRef="#ctx0" brushRef="#br0" timeOffset="56775.49">9953 6546 13823 0,'0'0'608'0,"0"0"128"0,3-9-592 0,-3 9-144 0,1-7 0 0,1-1 0 15,0-1 3392-15,1 1 640 0,-1 2 128 0,-2 6 16 16,2-8-2384-16,-2 8-464 16,1-8-112-16,-1 8 0 0,1-6-400 0,-1 6-80 0,2-7-16 0,-2 7 0 15,0 0-288-15,0 0-64 0,0 0-16 0,0 0 0 16,0 0-144-16,0 0-16 0,9 2-16 0,-9-2 0 0,10 6-176 0,-1 3 0 15,0 3 0-15,-1 4 0 0,2 5 0 0,-2 2 0 32,-1 3 0-32,0 3 0 0,1 4 0 0,-2 5 0 0,-3 1 128 0,-1 6-128 0,-2 4 0 0,-1 3 0 15,-2 3 0-15,-3 4 0 0,-2 4 0 0,-1-1 0 16,-4 2 0-16,1-2-176 0,-4-3-32 0,-1-2-16 16,1-4 0-16,-3-1 0 0,-1-3-128 0,3-2-32 15,-5-7 0-15,7-13 0 16,-1 1-48-1,-4 0-16-15,-3-1 0 0,-13 13 0 0,-2-5-2112 0,1-3-416 0</inkml:trace>
  <inkml:trace contextRef="#ctx0" brushRef="#br0" timeOffset="57275.43">7641 6549 11055 0,'0'0'976'0,"0"0"-784"16,-6-1-192-16,6 1 0 0,0 0 4080 0,-8 4 768 0,0 2 144 0,2 3 48 15,-1 1-3648-15,1 2-736 16,-2 1-144-16,0 5-16 0,1 3-304 0,-1 4-64 15,-1 5-128-15,1 3 192 0,0 3-192 0,-2 5 0 0,-1 4 0 0,0 8 0 16,-1 5 0-16,1 5 0 0,1 2 0 0,2 2 0 16,2 1 0-16,4-1-128 0,2 0 128 0,4-2 0 15,1-3 0-15,3-4 272 0,2-2-16 0,-2-19-16 16,3 1 144-16,3 1 16 0,0 2 16 0,2 0 0 16,3-2-160-16,2 1-48 0,2-4 0 0,4-1 0 15,2-2-208-15,4-2-160 16,5-1 32-16,3-4 0 0,6-4-1776 0,1-4-336 0,52 8-80 0,-9-18-16 0</inkml:trace>
  <inkml:trace contextRef="#ctx0" brushRef="#br0" timeOffset="57665.12">10593 7583 22575 0,'0'0'992'0,"-6"-7"224"16,0-1-976-16,0 0-240 0,2 0 0 0,-1 0 0 15,0 2 1760-15,0 2 304 0,2-2 64 0,3 6 16 0,-4-5-480 0,0-1-80 16,1 2-32-16,3 4 0 0,0 0-576 0,0 0-112 16,0 0-32-16,0 0 0 0,0 0-336 0,0 0-80 15,-2 10-16-15,-1 1 0 0,0 3-144 0,1 3-16 16,-1 0-16-16,1 2 0 0,0 2-224 0,-2 1 176 16,1 2-176-16,-1 1 160 0,-1 2-160 0,1-1 0 15,0 0 0-15,1 1 0 16,-1 2-352-16,0 0-96 0,2 1-32 0,1-1 0 15,0-2-880-15,1-2-176 0,0-4-48 0,2-2 0 16,2-1-1488-16,-1-4-288 0</inkml:trace>
  <inkml:trace contextRef="#ctx0" brushRef="#br0" timeOffset="57953.25">11250 6984 34095 0,'0'0'3024'0,"0"0"-2416"0,0 0-480 0,0 0-128 15,0 0 576-15,0 0 112 16,0 0 16-16,0 0 0 0,0 0-64 0,0 0-16 0,0 0 0 0,8-4 0 0,2-1-304 0,2 1-64 15,0-1-16-15,5 1 0 0,3-2-112 0,0 1 0 16,3-2-128-16,2 1 192 0,0-1-320 0,3 1-80 16,0-1-16-16,1 1 0 15,1 2-768-15,-2 1-160 0,-1 1-16 0,-3 2-9776 16,-2 1-1968-16</inkml:trace>
  <inkml:trace contextRef="#ctx0" brushRef="#br0" timeOffset="58157.91">11186 7258 22111 0,'0'0'1968'0,"0"0"-1584"16,0 0-384-16,0 0 0 0,0 0 2416 0,0 0 400 16,0 0 64-1,12-1 32-15,3 1-1824 0,4 0-352 0,3 0-80 0,1 0-16 0,1-1-288 0,4 0-64 0,1-2-16 0,3 2 0 16,2 0-720-16,5 0-160 0,3 0-32 0,0-1 0 15,-1-2-2192-15,1 2-448 0,1-1-96 0</inkml:trace>
  <inkml:trace contextRef="#ctx0" brushRef="#br0" timeOffset="58550.32">12955 6677 27647 0,'-4'-14'1216'0,"3"6"256"0,-1 1-1168 0,1 0-304 0,0-1 0 0,1 8 0 0,-1-9 1648 0,1 9 272 0,0 0 48 0,0 0 16 15,-4-6-832-15,3 1-176 0,1 5-16 0,0 0-16 16,-4-4-352-16,4 4-64 0,-3-3-16 0,3 3 0 16,0 0-176-16,0 0-32 0,0 0-16 0,-5 5 0 31,2 2-160-31,0 3-128 0,-1 2 192 0,1 2-192 0,-1 4 176 0,-1 1-176 16,1 3 160-16,-2 4-160 0,1 1 0 0,-2 4 128 0,1 0-128 0,-1 1 0 15,0 1 0-15,1 0 0 0,-1 0 0 0,2-1 0 0,0-2-192 0,1 0-96 16,-1-2-16-16,1 6 0 15,2-6-432-15,1-2-96 16,1-6 0-16,0-2-16 0,0-3-1664 0,2-2-336 16,1-5-64-16</inkml:trace>
  <inkml:trace contextRef="#ctx0" brushRef="#br0" timeOffset="58976.41">13354 6602 32255 0,'0'0'2864'16,"0"0"-2288"-16,0 0-576 0,-1-4 0 15,-1-1 1232-15,-2 1 144 16,0 1 32-16,-2 1 0 0,1 0-608 0,-3 2-112 16,-2 3-32-16,-1 0 0 0,-1 1-400 0,-1 3-64 15,-1 4-32-15,-2 3 0 0,-1 4-160 0,-1 2 0 16,0 3-192-16,3 2 192 0,-1 4-192 0,1 0 192 0,-2 2-160 0,3 1 160 15,2-1-192-15,4 1 192 16,1 1-208-16,1-2 80 0,3-2-64 0,3 1 0 16,0-1 0-16,6-2 0 0,0-2 192 0,2-2 0 0,1 1-144 15,1-6 144-15,1-2 0 0,2-3 0 0,1-2 160 0,0-2-160 16,2-3 368-16,-1-1-48 0,2-3 0 0,-1-3 0 0,0-3 32 0,0-1 0 16,2-2 0-16,-2 1 0 0,-1-4-128 0,-2-2-32 15,-2-3 0-15,-2 0 0 0,-3-4 64 0,-1 2 16 16,-2-1 0-16,-3 3 0 0,-2-2-16 0,-2 4-16 15,-1 0 0-15,-2 1 0 0,-2 1-64 0,-2 2-16 16,-2 1 0-16,-1 3 0 0,-1 0-160 0,-1 3-272 16,0 1 64-16,-9 2 16 15,5 2-304-15,0 3-48 0,2 1-16 0,3 1 0 16,2 2-1312-16,0 1-272 0,2-1-48 0,0 1-14064 0</inkml:trace>
  <inkml:trace contextRef="#ctx0" brushRef="#br0" timeOffset="59292.18">13644 6762 25791 0,'0'0'2304'16,"0"0"-1856"-16,0 0-448 0,0 0 0 16,0 0 1792-16,0 0 272 0,0 0 48 0,5-4 16 15,1 1-1088-15,3 0-208 0,3 1-64 0,4-1 0 0,3 2-208 0,2-2-48 16,5 0-16-16,1-2 0 0,3 0-112 0,1-1-32 16,-1 0 0-16,2-1 0 0,0 3-352 0,0-2 0 15,-1 0 0-15,1 0 128 16,-1 1-128-16,-1 0-240 0,0 2 64 0,0 1 16 0,-1 2-160 0,0 1-48 15,0 0 0-15,5 1 0 16,-7 1-1360-16,-5 1-256 0,-4-2-64 0,-5 1-12544 0</inkml:trace>
  <inkml:trace contextRef="#ctx0" brushRef="#br0" timeOffset="59559.17">14105 6702 6447 0,'0'0'272'0,"-4"-2"80"0,-1 0-352 0,1 0 0 0,4 2 0 0,-4-2 0 15,4 2 6432-15,0 0 1216 0,0 0 240 0,0 0 48 16,0 0-5504-16,0 0-1088 0,-5 1-240 0,5-1-32 16,-4 5-592-16,0 1-112 0,2-1-32 0,0 3 0 15,0 1-160-15,0 2-48 0,-2 2 0 0,1 2 0 16,0 2-128-16,-1 1 0 0,0 1 144 0,0 3-144 16,-2 0 0-16,1 1 128 0,-2 1-128 0,0 4 0 0,1-2 0 0,0 3 0 15,1 1 0-15,0-3 0 0,1 0 0 0,1-4-192 16,1-1 32-16,-1 0 0 0,1-3-96 0,0 1 0 15,1 0-16-15,0 3 0 16,-1-6-640-16,2-5-128 0,0-1-32 0,0-11-9920 16,2 6-1984-16</inkml:trace>
  <inkml:trace contextRef="#ctx0" brushRef="#br0" timeOffset="60001.62">14385 7037 21183 0,'0'0'944'0,"0"0"192"0,0 0-912 0,0 0-224 16,6 0 0-16,-6 0 0 0,0 0 2576 0,0 0 480 15,6 4 80-15,-6-4 32 0,1 7-1968 0,-2 0-400 16,-2 2-80-16,-1 3-16 0,-1 3-448 0,-3 0-112 0,-1 2-16 0,-1 0 0 16,-1 2-128-16,0 0 0 0,-2-1-192 0,1 2 192 15,1 0 0-15,0 0 0 0,-1-2 0 16,0-1 0-16,2-3 0 0,0-1 0 0,1-2 0 0,1-1 0 15,3-1 240-15,-1-3 112 0,2-1 32 0,4-5 0 16,0 0-96-16,0 0-16 0,0 0 0 0,0 0 0 0,0 0-112 0,-1-4-32 16,3-3 0-16,2-2 0 0,2-3-128 0,1-2 0 15,1-4 0-15,2-2 0 0,2-3 160 0,2 0-160 16,0 0 192-16,0 1-192 0,-1 1 160 0,-1-1-160 16,1 4 128-16,-5 1-128 0,1 3 256 0,0 2-48 15,-1 2 0-15,-2 2 0 0,1 1 176 0,-2 2 48 16,1 2 0-16,-6 3 0 0,5-3-176 0,-5 3-48 15,0 0 0-15,7 3 0 0,-2 0-208 0,0 1 128 0,-1 3-128 0,0 2 0 16,0 2 0-16,-1 2 0 16,-1 1 0-16,1 1 0 0,-1 0 0 0,0 3 0 15,0-2 0-15,0 2 0 0,1 1 0 0,0 0-128 16,0-1 128-16,1-1 0 0,-1 1-176 0,0-2 32 0,0-1 0 0,1-2 0 16,-2-1-208-16,-1-2-32 15,2-1-16-15,-2-2 0 16,-1 0-704-16,0-7-144 0,0 0-32 0,0 0-15104 0</inkml:trace>
  <inkml:trace contextRef="#ctx0" brushRef="#br0" timeOffset="60221.75">14271 7257 24879 0,'0'0'2208'0,"0"0"-1760"16,0 0-448-16,0 0 0 0,0 0 1840 0,0 0 272 15,0 0 64-15,0 0 16 0,0 0-832 0,10 0-160 16,2 0-48-16,1-1 0 0,2-2-352 0,1 0-80 15,2 0-16-15,1-2 0 0,-1 1-384 0,3 1-64 16,0-2-32-16,0 0 0 16,0-3-544-16,0 2-128 0,0-1 0 0,0 1-16 31,-2 3-1328-31,0 1-272 0,-1 0-48 0,-2 2-8048 0,0 0-1600 0</inkml:trace>
  <inkml:trace contextRef="#ctx0" brushRef="#br0" timeOffset="60757.85">12357 7429 21183 0,'-5'-4'1888'0,"-1"0"-1504"0,1-1-384 0,0 2 0 16,1 1 1424-16,4 2 224 0,0 0 32 0,0 0 16 16,0 0-624-1,0 0-128-15,0 0-32 0,0 0 0 0,7-1-336 0,5 0-80 16,1 1-16-16,3 0 0 0,4 0 64 0,3 0 16 15,1 0 0-15,4 1 0 0,1 0-96 0,2 1-16 16,1-1 0-16,4 0 0 0,1 0-160 0,8 1-32 16,1 2-16-16,9-1 0 0,7 1-16 0,-1 2 0 15,1-2 0-15,4 1 0 0,3-2 32 0,7 1 16 16,7 1 0-16,-1-1 0 0,0 0-64 0,5 0-16 0,-3 1 0 0,5-1 0 16,4-4 0-16,-1 1-16 0,-1 0 0 0,4 1 0 15,5-1-16-15,-2 0 0 16,-7-1 0-16,2 1 0 0,1-1-160 0,-1-1 128 15,-4-1-128-15,-2 1 128 0,-6 1-128 0,-1 1 0 0,2 1 0 0,-5-1 128 16,-6-1-128-16,-4 0 0 0,-5 0 0 0,-4 0 0 0,-4 0 0 16,-3 3 0-16,-4 0 128 0,-4 0-128 0,-4-1 0 0,-8 1 0 15,-4-3 0-15,-5 2-176 16,-8 2-192-16,-4 0-32 16,-10-4-16-16,0 0 0 0,3 7-416 0,-7 1-64 0,-6-1-32 0,-8 2 0 15,-6 5-1120-15,-8-1-240 0,-5 0-32 0,-6 1-11296 16</inkml:trace>
  <inkml:trace contextRef="#ctx0" brushRef="#br0" timeOffset="61259.84">13689 8130 25791 0,'0'0'2304'0,"-3"-6"-1856"0,0-3-448 15,1 1 0-15,-1 0 2048 0,3 8 320 0,3-7 64 0,-3-1 16 16,1 0-848-16,-1 8-192 16,2-6-16-16,-2 6-16 0,0 0-816 0,0 0-176 15,0 0-16-15,0 0-16 0,0 0-352 0,0 0 128 0,0 0-128 0,-9 5 0 16,0 4 0-16,-1 5-160 0,-2 5 16 0,-1 2 0 16,-1 1-64-16,1 1-16 0,-1 1 0 0,1 3 0 15,-1 0 64-15,1 1 16 0,-1-1 0 0,3-2 0 16,2 0 144-16,-1-3 0 0,1-4 0 0,1 0 0 15,4-1 0-15,-1-4 0 0,1-5 0 0,4-8 128 16,-2 7 0-16,2-7 0 0,0 0 0 0,0 0 0 16,0 0-128-16,7-4 0 0,1-4-176 0,2-2 176 15,1-5-176-15,3-6 176 0,3-1-192 0,0-4 192 16,2-1-144-16,0-3 144 0,2-1 0 0,0 1-144 0,0-1 144 16,1 2 0-16,-3 2 0 0,0 5 128 0,-1 4 64 15,-2 4 0-15,0 3 16 0,-3 2 0 0,-2 2 112 0,-1 4 32 16,-10 3 0-16,0 0 0 0,10-1-48 0,-10 1-16 15,7 4 0-15,-7-4 0 0,4 10-288 0,-1 2 0 16,-1 4 0-16,-2 1 0 0,-1 2-192 0,0 2 0 16,-1 2 0-16,1 0 0 0,-2 1-32 0,2 1 0 15,5 0 0-15,-1 0 0 0,0 2 32 0,2-4 0 16,-1-1 0-16,3-1 0 0,-2-4-128 16,3 0-32-16,-2-4 0 0,1-1 0 15,1-3-192-15,-2-3-32 0,1-1-16 0,-1-2 0 16,1-1-2320-16,1-3-464 0,2-3-80 0,1-6-9264 0</inkml:trace>
  <inkml:trace contextRef="#ctx0" brushRef="#br0" timeOffset="61480.16">13323 8081 23039 0,'0'0'1024'0,"0"0"192"0,0 0-960 0,0 0-256 0,12-3 0 0,1 2 0 0,3-1 3248 0,1 1 592 16,4 0 128-16,0-1 32 0,1-2-3008 16,1 1-608-16,3 0-112 0,1-2-16 0,1-1-256 0,1 0-160 15,3 2 32-15,2-2 0 16,0 2-1568-16,4 0-304 0,2 0-64 0,1 2-16 16,0 0-672-16,-2 1-144 15,-1 1-32-15</inkml:trace>
  <inkml:trace contextRef="#ctx0" brushRef="#br0" timeOffset="62045.78">14386 8300 22111 0,'0'0'976'0,"0"0"208"0,-1-9-944 0,1 0-240 15,2 0 0-15,0 1 0 0,-1 1 3008 0,0-1 544 0,0-1 112 0,0 0 32 16,-1-2-2352-16,0 0-480 0,0 0-96 0,-1 0 0 15,-1 0-320-15,0 0-64 0,0 0-16 0,-2 0 0 16,0 2-48-16,1 0-16 0,-3 3 0 0,1 2 0 16,-3 1 16-16,0 0 0 0,1 2 0 0,-2 2 0 15,-2 2-320-15,0 1 160 0,-5 3-160 0,1 1 128 16,-3 1-128-16,2 3-256 0,-1 4 64 0,2 1 16 16,0 1-112-16,-1-1-32 0,4 2 0 0,2 0 0 15,1 0 64-15,3-2 0 0,0-1 0 0,2 0 0 0,3-1-112 0,1-1-16 16,2-2 0-16,1-1 0 0,3-2 112 0,-6-9 16 15,7 7 0-15,3 0 0 16,1-3 256-16,3-2-192 0,1-2 192 0,3-3-160 0,1-3 160 0,2-2 0 16,1-5 0-16,0-3 0 0,-1-1 0 0,0-3 0 15,-2-1 0-15,-2-3 0 0,1-4 0 0,-2-1 256 16,1-3-64-16,-2-2-16 0,-1-3 224 0,-1 2 48 16,-2-3 16-16,-1 1 0 0,-3 4 112 0,0 4 0 15,-2 2 16-15,-1 4 0 0,-3 2 16 0,0 5 0 16,-1 1 0-16,-1 4 0 0,-1 1-192 0,-1 5-32 15,3 5-16-15,-4-3 0 0,4 3-224 0,0 0-144 16,-9 3 192-16,3 2-192 0,0 3 0 0,-2 3 0 0,1 3 0 0,-3 4-144 16,2 1-32-16,0 4 0 0,2 3 0 0,1 3 0 15,-3 2-32-15,1 3-16 16,2 0 0-16,-1 2 0 0,2 2-16 0,0-2 0 16,2-1 0-16,0 1 0 0,0 0-32 0,2-2-16 0,1 0 0 0,2-6 0 15,-1-2 128-15,2-3 32 0,-2-1 0 0,2-4 0 16,2-2-192-16,-1-3-48 0,1-2 0 0,1-3 0 31,1-4-2448-31,2-2-512 0,0-4-80 0,4-4-32 0</inkml:trace>
  <inkml:trace contextRef="#ctx0" brushRef="#br0" timeOffset="62517.62">14781 7791 19343 0,'0'0'848'0,"0"0"192"0,1-10-832 0,1 1-208 16,0 0 0-16,2 1 0 0,2 1 4000 0,-1 1 752 16,1-2 160-16,-1 2 16 0,2 0-3584 0,1-1-704 15,-2 0-160-15,3 1-32 0,0 0-224 0,1 0-48 16,-1 1-16-16,-1-1 0 0,1 1-160 0,0 2 0 15,0 2 144-15,-1 2-144 16,-8-1 0-16,0 0 128 0,8 9-128 0,-2 0 0 0,-6-9 0 0,1 13-256 16,-2 0 32-16,-1 3 16 15,-3 0-192-15,0 1-48 0,-1-3 0 0,0 2 0 0,-1-1 224 0,2 0 32 0,-1-1 16 0,2-2 0 16,0-1 176-16,2-3 192 0,2-8-32 0,-2 10-16 16,1-2 160-16,1-8 16 0,0 0 16 0,0 0 0 15,1 8-144-15,-1-8-48 16,0 0 0-16,5 6 0 0,-5-6-144 0,7 6 0 0,-7-6 144 0,9 5-144 15,0 0 128-15,-2-2-128 0,1 0 128 0,0 1-128 16,-8-4 288-16,7 3-16 0,-7-3 0 0,8 4 0 0,-8-4 288 16,6 6 48-16,-6-6 16 0,0 0 0 0,0 0-48 0,1 9-16 31,-1-9 0-31,-5 6 0 0,-5 1 16 0,-1-3 0 0,-1 0 0 0,-1-1 0 0,-1 0-288 0,-2 2-48 16,1 0-16-16,-1-1 0 0,-2-1-384 0,0-1-80 15,0 0-16-15,-1 2 0 16,-1 1-1568-16,-3-2-320 0,0 0-64 0,0 1-16224 15</inkml:trace>
  <inkml:trace contextRef="#ctx0" brushRef="#br0" timeOffset="63382.64">7131 6391 11567 0,'-3'-16'512'0,"1"3"112"0,-1-3-496 0,1-1-128 0,0 0 0 0,1-2 0 0,-1-1-192 0,-1-2-64 16,1-1-16-16,-1 0 0 0,0 0 432 15,0-1 96-15,1-3 0 0,-3 3 16 16,-1 2 528-16,1 1 96 0,-1 2 32 0,1 1 0 0,-1 1 352 0,1 2 64 16,-1 0 0-16,1-1 16 0,-2 3 48 0,-1 2 16 15,1 1 0-15,-1 1 0 0,0-1-240 0,3 3-48 16,-1 0-16-16,1 1 0 0,-1 1-224 0,1 3-32 15,5 2-16-15,0 0 0 0,-7 0-304 0,7 0-64 16,-5 5-16-16,-2 3 0 0,-3 1-464 0,5 3 0 16,0 5 0-16,0 3 0 0,-3 4 0 0,0 4-208 15,1 4 64-15,-1 5 16 0,1 4 0 0,2 5 0 0,-3 6 0 0,2 7 0 16,-2 7 128-16,-1 8-192 0,0 8 192 0,1 8-192 16,-2 7 192-16,1 8-160 0,0 10 160 0,0 4-160 15,0 7 160-15,2 5 0 0,-1 3 0 0,3 3 0 16,0 0 0-16,1-3 0 0,2-2 0 0,0-4 0 15,2-6 0-15,2-7 144 0,0-6-144 0,0-8 160 16,0-6 240-16,0-6 48 0,1-6 16 0,-1-6 0 16,-1-4 400-16,0-3 80 0,-1-2 16 0,0-7 0 15,0-3-432-15,1-7-80 0,-1-1 0 0,1-7-16 16,1-5-288-16,1-6-144 0,-2-4 160 0,1-5-160 16,0-6-256-1,1-3-128-15,1-5-48 0,-4-9 0 0,0 0-2080 0,8-4-432 16,0-8-64-16,1-10-10752 0</inkml:trace>
  <inkml:trace contextRef="#ctx0" brushRef="#br0" timeOffset="64406.3">6875 6174 24767 0,'0'0'1088'0,"0"0"240"0,-2-5-1072 0,2 5-256 0,0 0 0 0,5-6 0 16,2 2 688-16,3 0 80 0,1-1 0 0,4 2 16 15,3 1-464-15,2-1-112 0,4 0-16 0,2-1 0 16,4-3-192-16,0 1 0 0,3-2 0 0,5 1 0 16,1 3 0-16,7-2 0 0,3 1 0 0,7-1 0 0,8 1 0 0,-1 0 0 15,-1 1 0-15,3 1 0 0,3 1-192 0,7 0 32 16,7 2 0-16,0 2 0 0,-4-2 160 0,5 2-128 16,5 0 128-16,3 0-128 0,3 0 128 0,1 1 0 15,-1 0-144-15,6 1 144 0,5 2 0 0,-1-2 128 16,-4-2 0-16,6 4 0 0,6 2 48 0,-6-2 0 15,-4-3 0-15,3 2 0 0,6 0-176 0,-1 1 128 16,-4-4-128-16,3 1 128 0,5 3-128 0,0-4 0 0,-6-3 144 0,6 1-144 16,5 0 128-16,-3 0-128 0,2-3 128 0,1-1-128 15,5 1 0-15,-3-1 0 0,-5-2 0 0,2 1 128 16,7 0-128-16,-4 1 0 0,-7 1 0 0,5-2 0 16,2 1 0-16,-5-1 0 0,-3 1 0 0,3 1 128 15,6 0-128-15,-4 1 0 0,-6 0 128 0,3 0-128 16,6 0 160-16,-3-1-32 0,-4-1-128 0,2 2 192 15,5 1-192-15,-2 0 144 0,-4 0-144 0,2-1 128 16,2 1-128-16,-2 0 0 0,-3 0 144 0,2 2-144 16,0 3 0-16,-1-1 0 0,-4 0 0 0,0 0 0 15,-1 0 192-15,-4-1-48 0,-4-1 0 0,0 2 0 16,5 4 160-16,-7-1 16 0,-6 0 16 0,2-1 0 16,-2-1 192-16,-3-1 48 0,-1-1 0 0,-3 3 0 15,-3 1-96-15,2 1-16 0,1 1 0 0,-4-4 0 0,-6-3-208 0,-5 1-32 16,-2 0-16-16,1 3 0 0,1-1-80 0,-5-2-128 15,-3-3 176-15,-6 0-176 0,-4 0 176 0,-2 1-176 16,-5-1 160-16,-3 2-160 0,-3-1 128 0,-2 0-128 16,-3 0 0-16,-3 0 144 0,-3-1-144 0,-5-1 0 15,-5-1 0-15,-3 0 0 0,-3 2-352 0,-3 0 0 16,-2-1 0-16,-9 2 0 16,6-3-144-16,-6 3-16 0,0 0-16 0,0 0 0 15,0 0-32-15,0 0 0 0,3-6 0 0,-3 6 0 0,0 0 368 0,0 0 192 16,0 0-192-16,0 0 192 0,0 0 256 0,0 0 144 15,0 0 48-15,0 0 0 0,0 0 128 0,0 0 16 0,-8 8 16 0,8-8 0 16,0 0-64-16,-8 6-16 0,8-6 0 0,-7 10 0 16,3 0-96-16,1 0-32 0,3-10 0 0,-3 13 0 15,2 1-208-15,-2 1-64 0,2 1 0 0,0 3 0 16,1 2-128-16,0 3 0 0,0 4 0 0,1 4 0 16,0 4 0-16,3 5 0 0,-3 3 0 0,1 6 0 15,0 7 0-15,-2 5 0 0,0 1 0 0,-1 5 0 16,0 3 0-16,-2 6 0 0,-2 5 0 0,1 1 0 15,-1 3 0-15,0 1 0 0,-1 0 0 0,1 1 0 16,1 0 0-16,0 0 0 0,3-3 0 0,1 1 0 16,3-1 336-16,1-3-16 0,0-5 0 0,2-4 0 0,0-1 80 0,1-1 16 15,-2-1 0-15,2-3 0 0,-3-4-160 0,0-2-16 16,-2-4-16-16,-2-1 0 0,-1-3-96 0,-1-2 0 16,-3-2-128-16,1-2 192 0,-3-5-192 0,1-1 128 15,-1-6-128-15,0-2 0 16,-1-4-368-16,-1-2-160 0,-1 0-48 0,-1-4 0 15,0-4-496-15,-1-3-96 0,-1-3-32 0,-2-1-10256 16,-1-1-2048-16</inkml:trace>
  <inkml:trace contextRef="#ctx0" brushRef="#br0" timeOffset="65444.56">6577 9337 19343 0,'-16'-3'1728'0,"10"-1"-1392"0,0 0-336 0,6 4 0 15,-4-6 1824-15,2 1 288 0,0-2 64 0,2 7 16 16,7-7-1552-16,2 0-320 0,1 0-64 0,3 1-16 16,0-2-240-16,3 1-192 0,0 0 48 0,4-1 0 15,2-1 144-15,1 0-192 0,4 3 192 0,4-1-192 16,4 2 192-16,3 0 0 0,4 1 0 0,5 1-128 16,7-2-64-16,-2 2 0 15,-3-1 0-15,3 1 0 0,2 1 320 0,4 1 48 0,4 2 16 0,2 1 0 0,4 1 64 16,-2-1 32-16,-3-1 0 0,2 0 0 0,3 1 0 0,7 0 0 31,2-1 0-31,-1 2 0 0,-7 0 80 0,4 0 16 16,4-1 0-16,4 1 0 0,4-2-80 0,-1 0-16 15,-3 0 0-15,5 1 0 0,4 0-64 0,1-1-16 16,0-2 0-16,0 0 0 0,0 0 48 0,6 0 16 16,4 0 0-16,-2 0 0 0,-2 0-80 0,4 0 0 0,5 1-16 0,-3 1 0 15,-6-2-176-15,3 0 160 0,5-2-160 0,-2 1 160 16,-4 0-160-16,1 1 192 0,2 0-192 0,2 0 192 15,0 2-192-15,3-1 160 0,-1 0-160 0,-2 0 160 16,2 0 16-16,1-1 0 0,-4-2 0 0,6 2 0 16,3 1 80-16,-1 0 32 0,-2 0 0 0,2 0 0 15,5 0 0-15,-4 1 0 0,-3-2 0 0,5 1 0 16,3 1-112-16,-2-1-32 0,-6-1 0 0,3 1 0 16,8 0-144-16,-3 0 0 0,-4 0 144 0,4 0-144 15,5 0 128-15,-3 0-128 0,-3 0 128 0,3 0-128 16,3 0 160-16,-1 1-32 0,0 1-128 0,1-1 192 15,-1 2-192-15,2-2 128 0,4 0-128 0,-4 0 0 16,-1-1 240-16,3 2-48 0,3 1-16 0,-5-1 0 16,-4-2-48-16,0 2-128 0,3 1 192 0,-6 1-64 15,-7-2-128-15,1 2 0 0,1 0 0 0,-6-1 128 0,-6-1-128 0,-4 0 0 16,-3 2 0-16,0 0 0 0,-1 0 192 0,-6 0-32 16,-6 0-16-16,-4 0 0 0,-4 2 224 0,-1-2 32 15,-1 0 16-15,-7 0 0 0,-7-2-80 0,-4 0-16 16,-4 1 0-16,-4 0 0 0,-5 1-64 0,-4 2 0 15,-7-4-16-15,-4 0 0 0,-2 0-240 0,-5 1 144 16,-7-1-144-16,-1-1 128 0,-8-1-304 0,0 0-64 16,0 0-16-16,0 0 0 15,-8-4-1232-15,-3 0-256 0,-4 1-48 0,-4 1-10064 16,-4-2-2016-16</inkml:trace>
  <inkml:trace contextRef="#ctx0" brushRef="#br0" timeOffset="66389.27">3973 10507 14735 0,'0'0'1312'0,"0"0"-1056"15,-3-6-256-15,-2 0 0 0,5 6 1264 0,-4-6 192 0,1 0 32 0,3 6 16 16,-4-8-672-16,-1 2-128 0,5 6-16 0,-5-7-16 16,0 1-352-16,0 0-80 0,1 1-16 0,1-1 0 15,-1 1 0-15,4 5 0 0,-3-8 0 0,0 0 0 16,1 1 112-16,2 7 32 0,1-10 0 0,1 1 0 15,-2 9 80-15,5-11 32 0,0-2 0 0,3 2 0 16,0 0 112-16,3 0 32 0,3-3 0 0,1 1 0 0,1 0-32 0,3 1 0 16,3-1 0-16,2 0 0 0,2-1-48 0,3 1-16 15,3 0 0-15,3 1 0 0,3 0-144 0,-1 0-16 16,0 0-16-16,-3 1 0 0,-2 1-160 0,-1 1-48 16,-1 1 0-16,0 3 0 0,-3 1-144 0,1 1 128 15,-3 3-128-15,-3 3 128 16,0 3-432-16,-2 3-80 0,-2 1-32 0,-2 4 0 15,1 1-1776-15,-5 4-368 0,0 3-64 0</inkml:trace>
  <inkml:trace contextRef="#ctx0" brushRef="#br0" timeOffset="66734.89">4383 10231 8287 0,'0'0'736'0,"0"0"-592"0,0 0-144 0,0 0 0 16,0 0 5216-16,0 0 1008 0,0 0 208 0,0 0 32 15,0 0-4736-15,7 9-960 0,-2 1-192 0,-1 2-48 16,-3 3-384-16,-1 4-144 0,-1 2 0 0,-2 3 144 0,-2 3-144 0,-1 1 0 16,0 4-192-16,-2 3 192 0,-1 3-144 0,1 2 144 15,-2 3 0-15,0 0 0 0,-1 0 0 0,0-1 0 16,1 0 0-16,1-3 0 0,1-2 0 0,3-1 0 15,0 0 0-15,3-2 0 0,2-2 0 0,2-2 0 16,1-3 0-16,3-1 144 0,3-4 304 0,1-2 64 16,-1-4 16-16,2-2 0 15,1-3 32-15,1-2 0 0,0-2 0 0,3-3 0 0,0-2-416 0,4-2-144 16,1-1 0-16,1-2 144 16,-1-4-704-16,0-1-144 0,2-3-16 0,1-2-9984 15,-1-1-2000-15</inkml:trace>
  <inkml:trace contextRef="#ctx0" brushRef="#br0" timeOffset="67222.07">4623 11106 28559 0,'0'0'1264'0,"0"0"272"0,-8-1-1232 0,8 1-304 0,0 0 0 0,0 0 0 0,0 0 1520 0,0 0 240 15,0 0 48-15,1 10 16 0,3-1-1504 0,-2 1-320 0,5 0 0 0,-2 1 0 16,1 1-256-16,-1 0 0 0,1 1 0 0,-3-1 0 16,1 0-368-16,3 1-80 0,-2 0 0 0,0-1-16 15,-3-1 160 1,-1-2 48-16,-1-9 0 0,0 0 0 0,4 7 512 0,-4-7 144 0,0 0 16 0,0 0 0 0,0 0 528 0,0 0 96 16,0 0 32-16,9 0 0 15,-1-1-176-15,-1-3-48 0,-1-1 0 0,2-4 0 0,-2-1-176 0,1-1-32 16,0-2-16-16,1 0 0 0,2-2-176 0,1 3-48 15,-1 1 0-15,-1 2 0 0,-2 2-144 0,-1 1 0 16,-6 6 0-16,9-2 0 0,-9 2 0 0,10 2 0 16,-1 3 0-16,0 2 0 0,-3 3-304 0,1 1 64 0,-1 1 16 15,2 2 0-15,-1-1 48 0,0 1 16 0,1 0 0 0,2 0 0 16,-2-5 160-16,-2 2 0 0,-6-11 0 0,7 9 0 16,1-1 128-16,-8-8 64 0,9 4 16 0,1-1 0 15,-10-3 496-15,12-2 80 0,-1-1 32 0,2-1 0 16,-5-2-128-16,4 0-32 0,-1-2 0 0,2-2 0 15,-1-2-272-15,1 0-64 0,-1-1-16 0,1 1 0 16,-1 1-176-16,0 1-128 0,-1 1 192 0,0 3-192 16,-1 2 0-16,-2 2 0 15,-8 2-192-15,0 0 48 16,8 2-560-16,-8-2-128 0,5 9 0 0,0 1-16 16,-1 1-2352-16,3 1-448 0,-2 2-112 0</inkml:trace>
  <inkml:trace contextRef="#ctx0" brushRef="#br0" timeOffset="67637.82">5363 11322 15663 0,'0'0'1392'0,"5"-8"-1120"0,0 0-272 0,0-1 0 0,-2-1 3520 0,1-1 656 15,0 1 128-15,-1 0 32 0,-1 1-2544 0,-2 0-512 16,0 1-112-16,-2 1-16 0,-1 2-496 0,3 5-96 16,-7-7-32-16,0 3 0 0,7 4-112 0,-9-2-32 15,-1 2 0-15,1 1 0 0,-1 2-208 0,0 2-48 31,1 1-128-31,2 3 192 0,-1 1-192 0,1 2-288 16,1 2 64-16,2-1 16 0,1 0-32 0,1 0 0 0,1 1 0 0,1 0 0 16,0 0 32-16,1-1 0 0,1 0 0 0,1 0 0 15,2-1-64-15,-1 0-16 0,2-3 0 0,0-2 0 16,-6-7 16-16,9 4 0 0,-9-4 0 0,11 1 0 16,-2-2 16-16,0-1 0 0,-2-2 0 0,1-3 0 15,-1-2 48-15,-1-1 16 0,0-1 0 0,-1-1 0 16,0 0 192-16,-3-1 256 0,1-1-48 0,-1 0-16 15,-1 2 240-15,1 0 32 0,-1 0 16 0,0 2 0 16,-2 1-192-16,1 9-32 0,0 0-16 0,0 0 0 16,0 0 80-16,0 0 0 0,0 0 16 0,0 0 0 15,0 0-176-15,3 9-32 0,0 0-128 0,2 1 192 16,-1 1-336-16,2 1-80 0,0 0-16 0,2 0 0 16,0-1-80-16,0 1-32 0,1-1 0 0,1 0 0 15,0 1-96-15,0-1-32 0,0-1 0 0,2-1 0 16,-3 0-528-16,2-3-96 0,0-1-32 0,2-2-8304 15,0-1-1664-15</inkml:trace>
  <inkml:trace contextRef="#ctx0" brushRef="#br0" timeOffset="67983.3">5614 11326 13823 0,'0'0'1216'0,"0"0"-960"0,0 0-256 0,0 0 0 16,-9 3 3136-16,9-3 592 0,0 0 112 0,0 0 32 15,0 0-2112-15,0 0-416 0,0 0-96 0,1 11-16 16,3-1-816-16,1-1-160 0,4-3-48 0,1 1 0 15,1-2-208-15,3 2 128 0,1 0-128 0,-2-2 0 16,1 0 256-16,-1-1-64 0,2-2 0 0,0 0 0 16,-1-1 272-16,3-1 48 0,-2-1 16 0,1-1 0 15,-4-1-64-15,1-2-16 0,0 0 0 0,-3-2 0 16,0-1-128-16,-1 0-16 0,-3 0-16 0,0 0 0 0,-2 0 32 16,-1-1 16-16,-1-1 0 0,-4 0 0 0,0-1 48 15,0 1 0-15,-1 1 0 0,-2 2 0 0,0 0-144 0,-2 3-32 16,0-1 0-16,-1 3 0 15,0 2-208-15,0 2 144 0,0 3-144 0,-2 1 128 0,0 2-128 0,-1 4-224 16,0 3 48-16,1 4 16 16,-1 3-288-16,2 1-64 0,0 0-16 0,2 2 0 15,0-2-176-15,2 1-48 0,1 0 0 0,2-2 0 16,0-2-48-16,2-1-16 0,1-3 0 0,2-1 0 16,2-2-192-16,1-4-32 0,2 0-16 0,0-2-8336 0,2-3-1664 15</inkml:trace>
  <inkml:trace contextRef="#ctx0" brushRef="#br0" timeOffset="68383.56">6021 10174 33167 0,'0'0'2944'0,"0"0"-2352"0,0 0-464 0,0 0-128 15,10-1 928-15,0 1 160 0,0 1 48 0,0 0 0 0,-1 1-816 0,2 1-176 16,0 0-16-16,2 1-128 16,-2 2 144-16,2-1-144 0,-1 1 0 0,0 1 144 0,0 3 48 0,0 4 16 15,0-1 0-15,2 3 0 0,-1 3 128 0,2 4 32 16,0 3 0-16,-1 4 0 0,-2 1-48 0,0 3 0 0,0 5 0 0,0 2 0 15,-1 4 48-15,-1 3 0 0,0 1 0 0,-2 3 0 16,-3 0-112-16,0 3 0 0,-2 2-16 0,-1 2 0 16,-3-2-240-16,-2 1 0 0,-3-3 0 0,-3-1 0 15,-3-2-320-15,-1 1-64 0,-2 0-16 0,-2-2 0 32,-4-1-240-32,-2-1-64 0,-1-2 0 0,-6-3 0 15,-6-3-128-15,-5-4-48 0,-2-3 0 0,1-1 0 0,-2-2-128 16,2-1-16-16,-3-4-16 0,0-3-9024 15,1-1-1808-15</inkml:trace>
  <inkml:trace contextRef="#ctx0" brushRef="#br0" timeOffset="68818.06">3921 9968 9215 0,'-12'-7'400'0,"4"1"96"0,0 0-496 0,0 0 0 0,0 2 0 0,3 0 0 0,-1 2 5104 0,1 0 912 0,-3 0 192 0,8 2 48 15,-5 0-4400-15,5 0-864 0,-7 2-176 0,7-2-48 31,-8 4-288-31,1 2-64 0,-2 0-16 0,1 4 0 16,3 1-96-16,-2 3-32 0,-1 1 0 0,-1 4 0 16,0 2 32-16,-1 5 0 0,-1 4 0 0,-1 4 0 15,-1 4-144-15,1 4-32 0,1 3 0 0,1 6 0 16,-1 4-128-16,2 5 0 0,1 4 0 0,1 2 0 16,3 2 0-16,1 0 0 0,3 1 0 0,3-1 0 15,5 0 0-15,0-2 0 0,6-3 160 0,2-3-160 16,5-4 224-16,3 0-64 0,4-3-16 0,4-1 0 15,3 0-144-15,0-5 0 0,0-3 0 0,3-6 0 0,1-2 0 16,4-6 0-16,2-3 0 0,6-4 0 16,4-5-704-16,3-4 0 15,0-5-16-15,4-7-15920 0</inkml:trace>
  <inkml:trace contextRef="#ctx0" brushRef="#br0" timeOffset="69494.3">6886 11353 28559 0,'0'0'2544'0,"0"0"-2032"0,0 0-512 0,0 0 0 0,0 0 1440 0,0-7 192 15,-1-2 32-15,3 1 16 0,1 0-784 0,2 1-176 16,-1-1-16-16,3 0-16 0,1 3-400 0,2-3-80 16,2-3-16-16,2 0 0 0,2 0-192 0,-2 1 128 15,3-1-128-15,2 1 0 0,-2 0 0 0,-1 2 0 16,-1 1 0-16,0 1 0 0,-3 1 128 0,1 1 48 16,-2 0 0-16,-2 2 0 0,2 2 112 0,-2 1 32 15,0 1 0-15,0 2 0 0,-3 2-160 0,1 1-32 16,0-1 0-16,-3 3 0 0,-1 1-256 0,0 1-64 0,-3 1-16 0,-2 1 0 31,-2 1-240-31,-1 1-64 0,-3 2 0 0,-1-2 0 0,-1 0 208 0,0 1 48 16,-1-2 0-16,0 0 0 0,-2 0 256 0,0-1 128 0,-1-1-128 0,-1-1 192 15,1-1 144-15,0 0 32 0,-1-2 0 0,3-1 0 16,2-1-176-16,3-1-16 0,-1-1-16 0,8-4 0 16,-8 5-160-16,8-5 128 0,0 0-128 0,0 0 128 15,0 0-128-15,0 0 128 0,0 0-128 0,0 0 128 16,0 0-128-16,12-1 0 0,3 0 0 0,0-2 0 15,2 1 0-15,0-1 0 0,1 0 0 0,0-1 0 16,2 0 192-16,1 0 16 0,2-2 0 0,0 1 0 16,0-2-64-16,1 1-16 0,1 1 0 0,1-1 0 0,0 1-128 0,0 1 160 15,-1 0-160-15,1 1 160 0,-2-1-160 0,-2 0 0 16,-2 2 0-16,-2 0 0 16,0 1-672-16,-3 1-16 0,-2 1 0 15,-3 0 0 1,-10-1-2480-16,9 1-496 0</inkml:trace>
  <inkml:trace contextRef="#ctx0" brushRef="#br0" timeOffset="71340.42">8196 10642 26719 0,'0'0'1184'0,"0"0"240"0,-5-4-1136 0,5 4-288 0,0 0 0 0,0 0 0 16,0 0 1680-16,0 0 288 0,0 0 48 0,0 0 16 16,0 0-1456-16,0 0-304 0,5-6-48 0,-5 6-16 15,8-4-208-15,-8 4 0 0,9-3 128 0,2 0-128 16,-2-1 224-16,2 3 0 0,1 0 0 0,2 0 0 15,0-1 208-15,1 0 32 0,2 0 16 0,0 0 0 16,0 2-160-16,0-1-16 0,2-1-16 0,0 1 0 16,-3 0-288-16,0 0 0 0,-2 1 128 0,-2 0-128 0,0 0-192 0,0 0-112 15,-1 1-16-15,0 0 0 16,-1 1-1840-16,0 0-368 0,-1 0-80 16</inkml:trace>
  <inkml:trace contextRef="#ctx0" brushRef="#br0" timeOffset="71588.6">8194 10815 26719 0,'0'0'2368'0,"-6"3"-1888"0,-3-5-480 0,9 2 0 16,0 0 2624-16,0 0 448 0,0 0 64 0,0 0 32 15,0 0-2320-15,11 3-464 0,0-1-80 0,1-2-32 16,3 0-272-16,1-1 0 0,3-1 0 0,2-1 0 15,1 0-128-15,0 0 128 0,-1-1 0 0,0 2-144 32,1-2-256-32,-3 1-48 0,0-1-16 0,-1 1 0 15,-2 1-336-15,2 0-64 0,-3 0-16 0,2 1 0 16,0 0-1744-16,1 1-336 0</inkml:trace>
  <inkml:trace contextRef="#ctx0" brushRef="#br0" timeOffset="72063.1">10428 9697 23951 0,'0'0'1056'0,"0"0"224"16,0 0-1024-16,0 0-256 0,0 0 0 0,0 0 0 15,0 0 2784-15,9-4 496 0,-2 1 112 0,5 1 0 0,3 1-2368 0,1 0-496 16,3-3-80-16,5 1-32 0,4 0-160 0,2-3-48 16,4 1 0-16,3-1 0 0,-2 1-32 0,-1-1-16 31,0 1 0-31,0-1 0 0,0 0-160 0,0 0 128 0,0 0-128 0,-3 1 128 0,-1 2-128 0,0 0 0 15,-2 0 0-15,0 1 0 0,-3 1 0 0,-2 1-256 16,-2 0 48-16,-2 1 0 16,-7 0-1648-16,-1 0-320 0,-2 3-64 0,-9-4-7824 15,0 0-1584-15</inkml:trace>
  <inkml:trace contextRef="#ctx0" brushRef="#br0" timeOffset="72331.36">10870 9698 19343 0,'-17'0'848'0,"8"0"192"0,-1-1-832 0,-4 1-208 0,2 0 0 0,1 1 0 15,0 0 3056-15,1 0 560 0,2 0 112 0,-1 1 32 16,0 2-2336-16,1-2-464 0,8-2-80 0,-6 3-32 16,6-3-384-16,-8 3-80 0,8-3 0 0,0 0-16 15,-3 8-144-15,-1 1-32 0,1 1 0 0,2-1 0 16,0-2-64-16,1 3-128 0,0 2 176 0,0 1-176 16,1 2 128-16,0 1-128 0,-1 2 0 0,1 2 0 15,1 2 176 1,0 1-32-16,-2 1 0 0,0 0 0 0,0 1-144 0,0 2 128 0,0-2-128 0,0 0 128 0,1 0-256 15,-1-1-64-15,-1 0-16 0,-1-1 0 32,1-1-560-32,0 0-96 0,0 0-32 0,0-3 0 15,-1-3-2064-15,1 0-432 0,1-4-64 0</inkml:trace>
  <inkml:trace contextRef="#ctx0" brushRef="#br0" timeOffset="72661.63">10851 10214 17503 0,'0'0'1552'0,"0"0"-1232"15,1-8-320-15,-1 8 0 0,3-9 3616 0,0 3 672 16,0-1 128-16,-3 7 16 0,5-8-2336 0,-5 8-480 16,5-6-80-16,1 1-32 0,-1 1-864 0,-5 4-160 15,8-3-32-15,-8 3-16 0,9-5-240 0,-9 5-64 0,8 0 0 0,-8 0 0 16,0 0-128-16,10 3 0 0,-10-3 144 0,0 0-144 16,8 7 0-16,-8-7 0 0,4 9 0 0,-1 0 0 31,-3-1-208-31,0 2-112 0,-5 0-32 0,2 1 0 15,-1 1 0-15,-1 0 0 0,0 1 0 0,-1-2 0 16,1 1 352-16,-1-2-176 0,1-1 176 0,-1 0-128 16,3-1 128-16,-2-1 0 0,1-1 0 0,4-6 128 15,-4 7 16-15,4-7 16 0,-4 7 0 0,4-7 0 16,0 0 80-16,0 0 16 0,0 0 0 0,2 9 0 16,-2-9 48-16,0 0 16 0,8 6 0 0,2-2 0 0,0-1-144 0,2 0-32 15,1-2 0-15,3 0 0 0,0-1-144 0,3 0 128 16,-1-1-128-16,1 0 128 0,2 0-288 0,1-1-64 15,0 1-16-15,0 0 0 16,0 0-1872-16,0-1-384 0,0-1-80 0,-1-1-13088 0</inkml:trace>
  <inkml:trace contextRef="#ctx0" brushRef="#br0" timeOffset="73039.82">11676 9590 26719 0,'0'0'2368'0,"0"0"-1888"0,3-8-480 0,-3 8 0 15,0 0 2320-15,0 0 368 0,4-7 80 0,-4 7 16 16,1-8-1744-16,-1 8-336 0,0 0-80 0,0 0-16 16,0 0-320-16,0 0-64 0,-3-7-16 0,3 7 0 15,-7-4 32-15,7 4 0 0,-8-1 0 0,2 1 0 16,6 0-48-16,-9 3-16 0,0 0 0 0,-1 3 0 15,-2 2-48-15,-1 3-128 0,-1 3 192 0,-1 2-64 16,1 3-128-16,-1 4 0 0,-2 2 144 0,2 3-144 16,-1 3 0-16,2 3 0 0,-1 0 0 0,0 2 0 0,2 3 0 15,1 0 0-15,2 2 0 0,1 1 0 0,3 2 0 0,0-1 0 16,2 0 0-16,3-2-128 0,1-1 128 0,3-1 0 16,2-2 0-16,3-3 0 0,2-3 0 0,2-1 0 15,3-3 0-15,0-1 0 0,5-1 0 16,1-2 0-16,2-6-144 0,2-1 144 15,3-3-528-15,-2-3-48 0,0-4 0 0,1-3 0 16,0-4-2944-16,2-5-608 0,12-7-112 0,3-1-8944 0</inkml:trace>
  <inkml:trace contextRef="#ctx0" brushRef="#br0" timeOffset="73604.7">12332 10070 26719 0,'0'0'2368'0,"-3"-8"-1888"0,-2-1-480 0,2 0 0 16,1 0 2976-16,0 1 496 0,-2-1 112 0,1-1 0 15,-1 0-2384-15,-1-1-496 0,0 0-80 0,-1 0-32 16,0 1-368-16,-2 0-80 0,-1-1-16 0,0 2 0 16,-1 1-128-16,2 0 0 0,-2 0 0 0,-1 3 0 15,0 0 0-15,-1 2 0 0,-1 1 0 0,2 2 128 16,-1 2-128-16,0 0 0 0,-2 2 0 0,0 1-176 15,-1 3 176-15,0 1-208 0,-2 0 80 0,2 2 128 16,0 2-256-16,0 1 80 0,1 0 16 0,3 2 0 16,2-2 160-16,0 1-160 0,3 2 160 0,0-1-160 0,3-1 160 0,2-1-208 15,3-2 80-15,3 1 128 16,0 0-384-16,3-1 64 0,2-1 0 0,2-2 0 0,2-2 80 0,0-2 32 16,3-2 0-16,0-2 0 0,2-4 208 0,-2-1 0 15,1-3 0-15,0-1 0 0,1-3 0 0,-2-3 0 16,1-1 0-16,-2-3 0 0,0-1 304 0,-3-2-48 15,0 0-16-15,-2-1 0 0,0-2 208 0,-1-3 32 0,0-1 16 16,-2 0 0-16,-2 1-48 0,-1 0 0 0,-2 1 0 0,-2 3 0 16,1 1-128-16,-2 2-16 0,0 0-16 0,0 4 0 15,-2 0 48-15,1 2 16 0,-1 3 0 0,-3 2 0 16,2 3-80-16,0 0-16 0,-1 1 0 0,4 5 0 16,-4-5-96-16,4 5-32 0,0 0 0 0,0 0 0 15,-8 2-128-15,8-2 0 16,0 0 0-16,-4 9-176 0,0 1 48 0,1 2 0 0,2 0 0 0,1 4 0 15,1 0 0-15,2 2 0 0,1 0 0 0,-2 3 0 16,3 1 0-16,0 3 0 0,2-1 0 0,-2 1 0 31,1-1-320-31,0-1-48 0,1 0-16 0,1-1 0 16,-1-2-192-16,2-1-64 0,-5-1 0 0,4-2 0 0,2-1-432 16,0-1-80-16,-2-3-32 0,0-1-9888 0,1-5-1984 0</inkml:trace>
  <inkml:trace contextRef="#ctx0" brushRef="#br0" timeOffset="73871.28">12674 9892 20271 0,'0'0'1792'0,"3"-8"-1424"16,0-1-368-16,-1 0 0 0,1 0 2976 0,-3 9 528 15,1-9 96-15,0 2 32 0,-1-1-1376 0,0 8-272 16,0 0-48-16,0 0-16 0,-2-8-768 0,2 8-176 16,0 0-16-16,0 0-16 0,0 0-336 0,0 0-64 15,-8-3-16-15,8 3 0 0,-8 0-256 0,8 0-48 16,-9 4-16-16,1 3 0 0,0 3-208 0,2 1 176 15,-3 0-176-15,1 4 160 0,-1 4-160 0,1 2 0 0,-1 0 0 0,1 2 0 16,-2 0 0-16,1 3 0 16,1 2 0-16,-1 2-176 0,0 3-48 0,0 0-16 0,-1 0 0 0,2 0 0 31,0-4-384-31,0 0-80 0,2-3 0 0,0 0-16 16,2-2 80-16,1-2 32 0,0-3 0 0,0-2 0 15,-3 1-1072-15,3-2-224 0,0-1-32 0,1-2-8960 0,0-1-1792 0</inkml:trace>
  <inkml:trace contextRef="#ctx0" brushRef="#br0" timeOffset="74217.89">12618 10301 19343 0,'1'-10'848'0,"3"2"192"0,-1-1-832 0,1-1-208 0,2-1 0 0,0 1 0 0,3 0 3408 0,0 1 640 16,1-1 128-16,1 2 32 0,0 0-2704 0,0 3-544 15,0-1-96-15,1 2-32 16,0-1-384-16,0 3-64 0,-1 0-32 0,-1 1 0 0,0 1-80 0,0 0-16 15,-10 0 0-15,11 2 0 0,-1 0-96 0,-10-2-32 16,8 6 0-16,-8-6 0 0,5 9-128 0,-5-9-144 16,-1 11 144-16,-3 1-208 15,0 1-256-15,-2 0-48 0,-2 0-16 0,-1 2 0 0,-1-1 272 0,0 0 48 16,0-1 16-16,0 1 0 0,1-1 192 0,2 0 0 16,0-1 0-16,2-2 0 0,1-2 464 0,4-8-16 0,-4 9 0 0,4-9 0 15,0 8 0-15,0-8 0 0,4 8 0 0,-4-8 0 16,6 7-208-16,2-2-48 0,0 0-16 0,2-3 0 15,1-1-176-15,2-2 0 0,1 1 0 0,2-1 0 16,2 0-304-16,2-2 16 0,0 0 0 0,2 0 0 31,0-2-512-15,0 1-96-16,2 0-32 0,-2-1 0 0,-2 1-2272 0,4-3-448 0</inkml:trace>
  <inkml:trace contextRef="#ctx0" brushRef="#br0" timeOffset="74657.49">13468 9676 23951 0,'0'0'1056'0,"0"0"224"0,0 0-1024 0,0 0-256 15,0 0 0-15,2-8 0 0,-2 8 1984 0,4-8 352 0,-2 1 64 16,-2 7 16-16,0 0-1552 0,3-8-304 16,1 0-64-16,-4 8-16 0,0 0 176 0,3-7 48 15,-3 7 0-15,3-7 0 0,0 0 112 0,-3 7 16 0,0 0 16 16,0 0 0-16,0 0-160 0,7-4-48 0,-7 4 0 0,0 0 0 16,9 0-192-16,-9 0-32 0,10 4-16 0,0 3 0 31,-2 1-208-31,2 3-32 0,-2 1-16 0,2 2 0 0,0 1-144 0,-1 3 160 0,1 2-160 0,-2 1 160 15,0 2 816-15,0 1 176 0,-2 4 16 0,0-1 16 32,-1 2-1680-32,0 0-336 0,-2 2-64 0,-1-1 0 0,-2 0 896 0,0 0 0 0,-3 2 160 0,0-2-16 15,-2 0-16-15,0-2-128 0,-3 1 192 0,-1 1-64 16,-3-3-128-16,-1 1 128 0,-1 0-128 0,-2 0 128 16,1-2-128-16,-3-1-144 0,0-2 144 0,-3 1-208 15,-2-1-128-15,-3 1-32 0,-2 0 0 0,-3-2 0 16,-3-1-1248-16,-3 0-256 0,2 0-48 15,-1-1-16-15,0-3-1776 0,-1-1-336 0</inkml:trace>
  <inkml:trace contextRef="#ctx0" brushRef="#br0" timeOffset="75600.77">10390 10837 10127 0,'0'0'896'0,"-6"-4"-704"0,0 1-192 0,1-3 0 15,1 0 2128-15,0-1 400 0,1-1 80 16,-1 2 16-16,1-2-1312 0,0 1-256 0,1 1-48 0,-1-1-16 16,1 1-400-16,1-1-80 0,0 0 0 0,1 7-16 31,-1-8 208-31,0 0 32 0,0 0 16 0,1 8 0 0,-1-9 16 0,1 9 16 0,0-7 0 0,0 7 0 31,2-8-208-31,-2 8-32 0,0 0-16 0,4-7 0 16,-4 7-144-16,8-5-48 0,0 0 0 0,0 2 0 0,2 0-32 0,1 2-16 0,1 0 0 0,4 1 0 31,0 0-128-31,4 1-32 0,1 0 0 0,3 0 0 16,4 0-128-16,5 0 0 0,4 0 0 0,4-1 0 15,0 0 0-15,0-1 0 0,1 0 0 0,3 0 0 0,3 0 144 0,3 0-144 16,3 0 160-16,6-2-160 0,2 2 272 0,1-1-32 16,-1-1-16-16,3 1 0 0,3 2 32 0,7 0 0 15,4 0 0-15,0-1 0 0,-2-1-112 0,2 1-16 16,4 1 0-16,2 0 0 0,3-2 0 0,0 0-128 15,0-1 192-15,4 0-64 0,2 1 128 0,-1 0 32 16,-5-3 0-16,0-1 0 0,0 3-80 0,3-2-16 16,3 0 0-16,-3-1 0 0,-2 1 64 0,3 0 0 0,4 1 0 15,-5-1 0-15,-4-2-64 0,-4 1-16 0,-3 3 0 16,3-1 0-16,-2-1-48 0,-3 1-128 0,-5 1 192 0,-4-1-64 16,-3 1 80-16,1 1 16 0,0 1 0 0,-4 0 0 15,-5-2 48-15,-4 2 16 0,-3-1 0 0,-6 2 0 16,0 0-32-16,-7 0 0 0,-4 0 0 0,-4 1 0 15,-5-1-256-15,-4 1 0 0,-3 0 128 0,-4 1-128 16,-3-1 176-16,-3 0-32 0,-8-1 0 0,0 0 0 16,0 0-416-16,0 0-96 0,0 0-16 0,-12 4 0 31,-5 1-1152-31,0 0-224 0,-4 2-48 0,-3 0-16 16,-5 3-784-16,-2 0-144 0,-2 1-48 0,-3 3-10912 0</inkml:trace>
  <inkml:trace contextRef="#ctx0" brushRef="#br0" timeOffset="76277.31">11176 11285 23039 0,'0'0'1024'0,"0"0"192"0,6-5-960 0,0-2-256 0,-2 0 0 0,1 1 0 15,-5 6 1456-15,5-8 240 16,-5 8 48-16,6-7 16 0,-6 7-448 0,0 0-96 0,0 0 0 0,0 0-16 16,0 0-288-16,0 0-48 0,0 0-16 0,0 0 0 15,0 0-352-15,0 0-80 0,0 0-16 0,0 0 0 16,-7 13-400-16,-1 0 0 0,-3 0 0 0,0 1 0 16,-2 3 0-16,0 0-176 0,1 1 48 0,-3 1 0 15,-1-1-32-15,3 0 0 0,1-3 0 0,1 1 0 16,-1-2 160-16,2-2 0 0,2 0 0 0,3-1 0 0,-1-2 0 0,2-2 0 15,4-7 0-15,0 0 0 0,0 0 0 0,0 0 0 16,0 0 0-16,0 0 0 0,0 0 0 0,0 0-160 16,12-6 160-16,1-3-208 0,2-2 208 0,2-3-192 15,-1-1 192-15,1-3-192 0,1-2 192 0,-1 0 0 16,-1 1 0-16,0-2 0 0,-2 0 0 0,0 3 208 16,-2 5-32-16,1-1-16 0,-3 1 64 0,1 2 16 15,-1 2 0-15,-2 1 0 0,0 3 144 0,-8 5 16 0,9-4 16 0,-9 4 0 16,0 0-32-16,0 0 0 0,9 4 0 0,-9-4 0 15,5 9-384-15,-1 2 0 0,-2 3 0 0,0 1 0 16,-2 3 0-16,1-1 0 0,-1 2-192 0,0 1 192 16,0 0-160-16,2-1 160 0,0 0 0 0,0 0-144 15,0-1 144-15,1 0 0 0,1-3 0 0,1 1 0 16,-1-3 0-16,2-1 0 0,-2-1 0 0,2-2 0 16,-1-1 0-16,1-2 0 0,-6-6 0 0,6 7 0 15,-6-7-208-15,9 3-16 0,-9-3 0 0,0 0 0 16,9-2-416-1,-9 2-96-15,9-6-16 0,-3 0 0 0,-1-3-1488 16,-2-1-288-16,-1-3-64 0,-1-1-11088 0</inkml:trace>
  <inkml:trace contextRef="#ctx0" brushRef="#br0" timeOffset="76545.42">11046 11282 9215 0,'-15'-5'400'0,"6"2"96"0,-2-2-496 0,2 0 0 0,4 1 0 0,5 4 0 16,-6-7 4880-16,6 7 880 0,-2-6 192 0,2 6 16 0,0 0-4304 0,3-8-848 16,4 2-176-16,3 1-48 0,3-1-352 0,4 2-80 15,2 0-16-15,2 0 0 0,0 1 128 0,1 0 32 0,2-1 0 0,0 2 0 16,-1-1 80-16,2 1 0 0,-1-1 16 0,-1 1 0 16,-1 1-176-16,0 1-32 0,0 2-16 0,-1 1 0 15,-2-1-176-15,-2 1 0 0,-1 0 0 0,-2 2 0 16,0-1 0-16,-3 2 0 0,0-1 0 0,-1 1 0 31,-2-1-560-31,-2 1-32 0,-6-6-16 0,5 8 0 16,-3 2-2144-16,-3-1-416 0,-5 2-96 0,-1 0 0 0</inkml:trace>
  <inkml:trace contextRef="#ctx0" brushRef="#br0" timeOffset="76969.52">10767 11790 17503 0,'0'0'1552'0,"0"0"-1232"0,0 0-320 0,-7-2 0 16,7 2 3040-16,0 0 544 0,0 0 128 0,0 0 0 15,2-7-2592-15,3 2-528 0,1-2-96 0,4 2-32 16,2-2-288-16,2 1-176 0,3 0 192 0,3 1-192 16,2 1 352-16,2 0-32 0,2-3-16 0,3 2 0 15,3-1 64-15,1 1 16 0,2-1 0 0,1 1 0 16,2 0 64-16,-3 1 32 0,-3-1 0 0,0 2 0 15,0 1-80-15,-1 0-16 16,-2-1 0-16,0 1 0 0,-2 1-224 0,-2 1-160 0,-2 1 192 0,-2 0-192 0,-4 0 0 0,1 1 0 16,-2 0 0-16,-3 0-144 15,-3 0-512 1,0 1-112-16,-1 1 0 0,-9-4-16 0,0 0-2160 0,1 9-416 16,-2-1-96-16</inkml:trace>
  <inkml:trace contextRef="#ctx0" brushRef="#br0" timeOffset="77364.06">11044 11914 23039 0,'0'0'2048'0,"0"0"-1648"15,-8-3-400-15,3 0 0 0,5 3 2576 0,0 0 432 0,-3-10 96 0,6 2 16 16,3 0-2048-16,3 1-416 0,1-1-80 16,3 0 0-16,3-1-448 0,1 1-128 0,4 0 0 0,-2 0 0 15,-3 3 160-15,1 0-160 0,0 2 128 0,0 0-128 16,-2 1 192-16,0 2-32 0,-2 1-16 0,2 3 0 15,-3 0-144-15,-1 2 192 0,-2 1-192 0,-2 1 192 16,-2 3-432-16,-2 1-80 0,0 2 0 0,-3 2-16 31,-3 3-368-31,-1 2-80 0,-4 0-16 0,0 3 0 16,-6 0 32-16,1 1 0 0,-3 0 0 0,1-1 0 16,0 0 112-16,-2-3 16 0,1-1 16 0,-1-4 0 0,2-3 1024 0,1-1 208 0,-1-1 32 0,3-1 16 15,0-2 240-15,2-1 32 16,2-3 16-16,1 0 0 0,7-4-176 0,0 0-48 0,0 0 0 0,0 0 0 0,0 0-96 0,0 0-32 15,0 0 0-15,0 0 0 0,10 2-240 0,4-4-48 16,3 1-16-16,-1-1 0 0,1 0-16 0,0 0 0 16,1 0 0-16,1 0 0 0,-1-1-96 0,2 1-32 15,1-1 0-15,1-1 0 0,-1 1-144 0,1 1 0 32,0-1 0-32,1-1 0 15,1 1-640-15,0 0-64 0,-2 0-16 0,5 0-11088 16,1-2-2208-16</inkml:trace>
  <inkml:trace contextRef="#ctx0" brushRef="#br0" timeOffset="77962.58">13168 11214 33983 0,'0'0'1504'0,"0"0"304"0,3-8-1440 0,-1 1-368 0,-2 7 0 0,0-7 0 0,0-1 608 0,-2 0 48 15,-1 0 16-15,-1 1 0 0,-3-1-672 0,-1 0 0 16,-2 0 0-16,-1 0 0 0,-3 1-208 0,0 2 80 16,-2-1 128-16,0 3-208 0,-3 0 208 15,-1 3 0-15,-1 0 0 0,-1 2 160 0,-3 0-16 0,0 2 0 16,-2 1 0-16,1 1 0 0,0 3-144 0,0 0 0 15,2 2 0-15,0 1 0 0,3 1 0 0,0 1-144 16,2-1 144-16,4 1-160 0,2 1 160 0,2 0 0 16,1-2-144-16,2-2 144 0,4 0-208 0,2 0 16 15,1 0 16-15,3-1 0 0,1-1 16 0,3-2 0 0,0 0 0 16,2 0 0-16,3-3 160 0,1-1 0 0,1-1 0 0,3-2-128 16,1-1 128-16,2-2 128 0,0-2-128 0,1-2 176 15,0-1 0-15,2-2 0 0,0-1 0 0,0 0 0 16,-1 0 48-16,0-3 16 0,-1-2 0 0,-3-2 0 15,-1 0 32-15,-2-1 16 0,-2-2 0 0,-1-1 0 16,-1-3 80-16,-1 1 16 0,0 0 0 0,-2 1 0 16,0 0-48-16,-3 1 0 0,2 1 0 0,-2 3 0 15,0 3-16-15,-1 3-16 0,-1 0 0 0,0 2 0 16,1 2-48-16,-2 3-16 0,-1 5 0 0,0 0 0 16,0-8 16-16,0 8 0 0,0 0 0 0,0 0 0 15,0 0-96-15,0 0-16 0,0 0 0 0,-5 8 0 0,1 2-144 0,-1 4 0 16,2 2-160-16,0 3 160 0,0 1-192 0,0 2 48 15,2 1 16-15,-1 0 0 0,1 1 128 0,0 0-128 16,1 0 128-16,0-1-128 0,0 1 128 0,2-1-192 16,2-1 192-16,0-1-192 0,0-4-112 0,-1 1-16 15,3-1-16-15,1-2 0 16,-1-2-384-16,1-1-80 0,0-2-16 0,1-1 0 16,1-2-1872-16,1-2-368 0,0-2-80 0</inkml:trace>
  <inkml:trace contextRef="#ctx0" brushRef="#br0" timeOffset="78261.62">13392 11208 29599 0,'0'0'1312'0,"0"0"272"0,0-8-1264 0,0 8-320 0,3-7 0 0,0 0 0 16,-3 7 1536-16,4-8 256 0,-4 8 64 0,0 0 0 16,4-6-976-16,-4 6-192 15,0 0-48-15,0 0 0 0,0 0 16 0,0 0 0 0,0 0 0 0,0 0 0 16,0 0-144-16,0 0-16 0,0 0-16 0,0 0 0 15,-8 4-224-15,0 3-32 0,0 3-16 0,0 3 0 16,-2 2-208-16,-1 4 0 0,-2 1 0 0,-1 2 0 16,0 1 0-16,0 3 128 0,-1 2-128 0,2 1 0 15,1 3 0-15,1 0 0 0,-3 1-144 0,1-1 144 0,-1 0-224 0,2 0 48 16,-1 0 16-16,1 0 0 16,-1 0-320-16,1-3-64 15,1-2-16-15,2-3 0 0,-1-1-208 0,1-2-64 0,-1-1 0 16,4-3 0-16,-1-1-1200 0,2-3-240 0,-1-2-48 0,2-2-12080 15</inkml:trace>
  <inkml:trace contextRef="#ctx0" brushRef="#br0" timeOffset="78609.98">13195 11678 12895 0,'0'0'576'0,"6"-5"112"0,1-3-560 0,1 1-128 0,2-1 0 0,1 3 0 16,0 0 5296-16,2 1 1024 0,3 0 208 0,0-1 32 15,3 1-4832-15,0 0-960 16,1 2-192-16,-2 1-32 0,0 0-416 0,-2 1-128 0,1 1 0 0,-4 1 0 16,-3 2 128-16,-1 0-128 15,-2 2 0-15,-1-1 0 0,-3 3 0 0,-1 1 0 16,-2 2 0-16,0 1 0 16,-2 2-480-16,-2 0 0 0,-2 2 0 0,0-1 0 0,-2 2 112 0,0-1 32 0,0 1 0 0,-1-1 0 15,-1-1 144-15,1 0 16 0,1-2 16 0,2-2 0 16,-1-1 160-16,2-1 224 0,-1-4-48 0,6-5-16 0,0 0 304 0,-4 8 64 15,4-8 16-15,0 0 0 0,0 0-160 0,0 0-48 16,0 0 0-16,6 9 0 0,-6-9-192 0,12 5-144 16,2 0 192-16,-1-2-192 0,0 0 208 0,1-1-64 15,1-2-16-15,-1-1 0 0,0 0-128 0,2 0 0 16,0-1 0-16,1 0 0 31,1 1-576-31,0-4-112 0,1 2-16 0,-2-3-10560 0,2 0-2112 0</inkml:trace>
  <inkml:trace contextRef="#ctx0" brushRef="#br0" timeOffset="78973.73">13890 11023 21183 0,'0'0'944'0,"0"0"192"0,0 0-912 0,7-5-224 0,0-2 0 0,2 3 0 16,-3 3 3904-16,3-2 752 0,-9 3 144 0,10-2 16 0,0 1-3680 0,-1 1-752 16,-1-1-128-16,1 1-48 0,0 0-208 0,0 2 128 15,-1 2-128-15,0 0 0 0,1 0 272 0,0 3-32 16,-1 3-16-16,0 1 0 0,0 1 160 16,0 3 48-16,0 3 0 0,-1 4 0 0,1 2-208 0,-3 6-32 15,0 2-16-15,-2 4 0 0,-1 5-32 16,1 3 0-16,-3 2 0 0,-3 5 0 0,-1 0-144 0,-2 3 0 15,-1 1 0-15,-1-1 0 16,-3-1-192-16,-2 1-64 0,-3-4 0 0,0 0-16 16,-1-4-176-16,0 0-48 0,-1-5 0 0,-2-5 0 31,-5-5-112-31,-1-1-32 0,-4-4 0 0,-2-2 0 16,-2-2-464-16,1-3-112 0,0-6 0 0,1 0-16 15,-1-3-1744-15,0-2-352 0</inkml:trace>
  <inkml:trace contextRef="#ctx0" brushRef="#br0" timeOffset="79352.27">12362 10931 12895 0,'0'0'1152'16,"-9"-2"-928"-16,0-2-224 0,1 2 0 0,3 0 4592 0,5 2 864 15,0 0 176-15,-7 0 48 0,7 0-4016 0,-7 3-784 16,-1 2-176-16,0 1-16 0,0 1-512 0,1 4-176 16,-2 2 0-16,-1 4 144 0,0 1-144 0,-2 4 0 15,2 4 0-15,-1 2-176 0,0 4 176 0,0 4-160 16,0 5 160-16,2 3-160 0,1 3 160 0,0 6 0 15,1 3-144-15,1 6 144 0,1-1 0 0,5 2 0 16,0 0-144-16,4-2 144 0,1 1 0 0,5-4 0 0,1-2 0 0,3-2 0 16,3-5 128-16,3-3-128 0,3-2 176 0,3-3-176 15,4-3 336-15,4-3-32 0,2-1-16 0,5-4 0 16,1-1-544-16,-1-6-96 0,-1-4-32 0,0-5 0 31,1-5-2480-31,2-6-496 0</inkml:trace>
  <inkml:trace contextRef="#ctx0" brushRef="#br0" timeOffset="79981.56">14337 10713 35759 0,'0'0'1584'0,"0"0"336"0,0 0-1536 0,0 0-384 0,0 0 0 0,0 0 0 16,0 0 512-16,0 0 48 0,0 0 0 0,0 0 0 15,0 0-400-15,0 0-160 0,0 0 128 0,0 0-128 16,-7 3 0-16,-1 2-176 0,0 1 16 0,2 3 0 16,-2 1 16-16,0 2 0 0,0 0 0 0,3 1 0 15,1 2 144-15,0-2 0 0,2-2-144 0,1 2 144 16,1 0 0-16,2 1 0 0,1-2 0 0,2-1 128 16,-1-1 48-16,-4-10 0 0,7 8 0 0,2 1 0 15,-2-1-176-15,3-2 0 0,0-1 0 0,1-1 0 16,-1 0-528-1,1-3 16-15,1-1 0 0,0-1 0 0,-1-2 192 0,1 0 32 0,0-1 16 0,1-1 0 16,-1 0-2096-16,0-2-432 0,-1-1-80 0,0 0 0 31,-4-1 464-31,2 0 112 0,-2 0 0 0,1 0 16 0,-4 1 1712 0,-1-1 320 0,-1 1 80 0,0-1 16 0,-2-1 2016 0,0 1 416 16,-2-1 80-16,1 0 16 0,0 1-320 0,0 0-48 16,-1 0-16-16,2 9 0 0,-3-7-512 0,3 7-96 15,0 0-32-15,-4-8 0 0,4 8-432 0,0 0-80 0,0 0-32 16,0 0 0-16,0 0-224 0,0 0-32 0,0 0-16 0,0 0 0 15,-3 10-368-15,1 3-160 0,1 2 128 16,1 4-128-16,-1 1 0 0,1 2 0 0,0 1 0 0,0 1 0 16,0 2 0-16,0-1-144 0,0 0 144 0,0 3 0 15,1 0-336-15,0 0 32 0,-1-3 16 0,3-1 0 32,-1-1-336-32,1-3-64 0,-2-1-16 0,1-5 0 15,0-2-1088-15,-1-2-240 0,-1-10-32 0,0 0-12288 0</inkml:trace>
  <inkml:trace contextRef="#ctx0" brushRef="#br0" timeOffset="80422.35">15113 10082 33167 0,'-6'-8'1472'0,"5"4"304"0,1 4-1424 0,0 0-352 0,0 0 0 0,8-2 0 16,0 0 1568-16,3 1 240 0,1-1 48 0,2 1 16 15,2 0-1376-15,2 0-288 0,0-2-48 0,-1 2-16 16,3-1-144-16,-1 0 0 0,-2-1 0 0,0-1 0 15,-3 1-240-15,2 0-128 0,-4-1-16 0,0 1-16 16,-2-1-896-16,0 2-176 16,-1-1-48-16,-9 3-9136 0,9-1-1824 0</inkml:trace>
  <inkml:trace contextRef="#ctx0" brushRef="#br0" timeOffset="80626.66">15145 10220 14735 0,'-10'1'1312'0,"0"0"-1056"16,1-2-256-16,0 4 0 0,2-1 4432 0,7-2 832 15,-8 1 176-15,8-1 16 0,0 0-3648 0,0 0-720 16,0 0-160-16,0 0-32 0,0 0-368 0,0 0-80 16,0 0 0-16,13 3-16 0,4-2-288 0,2-1-144 15,6-1 160-15,0 1-160 0,5-2 128 0,-1-1-128 0,-1-2 0 0,-2 1 0 16,1-1-224-16,-3 1-144 0,1 0-16 0,0-1-16 31,0 2-1664-31,-1 1-336 0,-1 0-64 0</inkml:trace>
  <inkml:trace contextRef="#ctx0" brushRef="#br0" timeOffset="82138.64">17319 9899 25791 0,'-7'-3'2304'0,"-2"1"-1856"0,1-1-448 0,0 2 0 15,1 0 1408-15,7 1 192 0,-9 1 48 0,9-1 0 16,-9-3-912-16,3 1-176 0,6 2-48 0,0 0 0 16,0 0-304-16,0 0-64 0,0 0-16 0,0 0 0 15,0 0 272-15,0 0 48 0,0 0 16 0,8 0 0 16,2 0-64-16,2-1-16 0,2-2 0 0,2 2 0 15,1 1 64-15,2 0 0 0,1 0 0 0,3 1 0 0,1 1-96 0,0-2-16 16,-2 0 0-16,0 0 0 0,0-2-96 0,-3 2-32 16,1 0 0-16,-4 0 0 0,-1-1 0 0,-1 1 0 15,1 1 0-15,-2-1 0 0,-1-1-80 0,1 1-128 16,-3 1 176-16,0 2-176 0,-10-3 160 0,10 2-160 16,-1-1 128-16,-9-1-128 0,8 1 0 0,-8-1 0 15,0 0 0-15,0 0 0 16,0 0-512-16,0 0-176 0,0 0-32 0,0 0-16 15,0 0-1824-15,0 0-352 0,0 0-80 0</inkml:trace>
  <inkml:trace contextRef="#ctx0" brushRef="#br0" timeOffset="82527.27">18424 9254 24879 0,'0'0'1088'0,"0"0"256"0,0 0-1088 0,0 0-256 0,0 0 0 0,0 0 0 0,0 0 1744 0,0 0 304 16,0 0 48-16,0 0 16 0,-2 10-1504 0,-1 1-288 15,1 2-64-15,-1 4-16 0,-2-1-80 0,0 4-16 16,-2 0 0-16,1 1 0 0,-2 0-144 0,1 4 160 16,1 3-160-16,-1 0 160 0,2 1-160 0,-1-2 0 15,1 1 144-15,0-1-144 0,1 1 0 0,0-2 128 16,-1 0-128-16,2-2 0 0,1 0 0 0,-1-2 0 16,1-2 0-16,1-1 128 0,-1-1-128 0,1-2 0 0,0-4 0 0,1 0 128 15,0-1-320-15,0-1-48 0,0-10-16 0,1 10 0 31,-1-10-2816-31,0 0-576 0</inkml:trace>
  <inkml:trace contextRef="#ctx0" brushRef="#br0" timeOffset="82941.47">18698 9354 22111 0,'0'0'1968'0,"0"0"-1584"0,0 0-384 16,-5-5 0-16,5 5 3184 0,-5-3 544 0,5 3 112 0,-8-1 32 0,0 1-2624 0,1 2-528 16,-2 2-96-16,-1 3-32 0,0-1-592 0,0 3 0 15,-1 1 0-15,1 1 0 0,-2 0-160 0,2 3 0 16,-1 3 0-16,2 1 0 0,2-1 16 0,0 3 0 16,2 2 0-16,-1 0 0 0,3-1 144 0,1 0-160 15,2-1 160-15,2 2-160 0,1 1 160 0,3 1-128 16,-2-4 128-16,4-3-128 0,1-2 128 0,0-2 0 15,1 1 0-15,2-3-128 0,1-3 368 0,-1-3 80 16,1 0 0-16,0-2 16 0,1-1 16 0,0-2 0 0,-1-1 0 0,0-2 0 31,-1-3-32-31,0 1-16 0,-1-2 0 0,-1 2 0 0,-1-1 80 0,-3-2 0 0,-1-1 16 16,-1-1 0-16,-3 0 48 0,-1 0 16 0,-1-1 0 0,-4 1 0 16,0 0-144-16,-1 1-48 0,-2 0 0 0,-1 2 0 15,-2 0-272-15,-1 3 0 0,-1 0 0 0,-1 3-144 16,-1 1-208-16,-2 3-32 0,-1 1-16 0,-1 1 0 47,1 1-1264-47,-1 2-256 0,0 2-64 0,2 1-9344 0,0 0-1888 0</inkml:trace>
  <inkml:trace contextRef="#ctx0" brushRef="#br0" timeOffset="83366.92">19750 8734 4607 0,'-6'-9'400'0,"1"3"-400"15,0-3 0-15,2 1 0 0,1 0 6144 0,-2 1 1152 0,-1 0 240 0,0 1 32 16,3-2-5392-16,-2 2-1072 0,-4 1-208 0,1-1-64 16,1 0-624-16,-2 0-208 0,0 2 128 0,1 1-128 15,-1 0 0-15,-1 2 0 0,-2 1 0 0,0 2 0 16,0 1 0-16,-1 2 0 0,-3 4 0 0,-2 3 0 16,1 0 0-16,-2 4 0 0,-2 2 0 0,0 5 0 15,-1 4 208-15,1 5-64 0,0 4-16 0,-4 5 0 16,0 4 16-16,-1 5 0 0,0 5 0 0,0 5 0 15,0 2-144-15,3 3 128 0,1 2-128 0,4 3 128 16,3-1-128-16,4-1 0 0,2-1 0 0,5-1 0 0,3-4 0 16,4-6 0-16,5-4-144 0,3-2 144 0,2-2 0 0,3-4 0 15,1-5 0-15,2 0 0 0,2-3 0 0,1-3 0 16,-3-2 0-16,1-4 0 0,1-5-176 0,0-3-80 16,0-5 0-16,1-3-16 15,1-4-432-15,3-3-64 0,1-1-32 16,3-4-9168-16,2-5-1824 0</inkml:trace>
  <inkml:trace contextRef="#ctx0" brushRef="#br0" timeOffset="84209.23">20012 9335 11055 0,'0'0'976'0,"0"0"-784"0,0 0-192 0,0 0 0 0,-8 3 2752 16,8-3 512-16,-8 3 112 0,8-3 16 0,-8 4-2160 0,8-4-416 15,-6 5-96-15,6-5-16 0,0 0-480 0,0 0-96 16,-5 7-128-16,5-7 176 16,0 0-176-16,0 0 0 0,-3 7 0 0,3-7 0 0,0 0 160 0,0 0-160 15,-3 9 192-15,3-9-192 0,-2 8 336 0,2-8-32 16,-1 8-16-16,1-8 0 0,0 0 128 0,0 0 32 15,0 0 0-15,0 0 0 0,0 0 0 0,0 8 16 16,0-8 0-16,0 0 0 0,0 0 80 0,0 0 16 16,0 0 0-16,0 0 0 0,0 0-112 0,0 0 0 0,0 0-16 0,9 0 0 15,-9 0-160-15,9-3-16 0,-2-2-16 0,1-1 0 16,-1 1-48-16,0-2-16 0,1-2 0 0,1-1 0 16,1-1 32-16,0 0 16 0,0 1 0 0,1-2 0 15,3-2 144-15,0-3 16 0,-1 0 16 0,2-2 0 16,0-2-16-16,-2 1-16 0,1 1 0 15,-1 0 0-15,-1-2-128 0,-2 2-32 0,-1 1 0 0,0 0 0 16,-2-1-208-16,1 2 128 0,-3 0-128 0,1 1 0 16,-1 1 0-16,-1 3 128 0,-4 1-128 0,2 1 0 15,-1 2-208-15,-1-1-96 0,-1 1-16 0,-1 2 0 16,2 6-192 0,-5-8-64-16,0 3 0 0,5 5 0 0,-8-3-256 0,0 1-48 15,-1 2-16-15,0 1 0 0,1 3 80 16,0 2 16-16,3 1 0 0,-2 0 0 0,0 3 336 0,2 0 64 0,1 1 16 0,0 0 0 0,0 0 384 15,4 1-160-15,0 0 160 0,1 1 0 0,1-2 0 0,1 2 0 16,2-2 0-16,0 0 0 0,1 0 208 0,-1-2 112 16,2 0 0-16,0 0 16 0,-1 1 48 0,1 0 16 15,0 1 0-15,2 0 0 0,0-1-80 0,0 0 0 16,-1-2-16-16,-1 2 0 0,1 1 144 0,-1-1 16 16,-1 1 16-16,2-2 0 0,0-1 96 0,-2-1 0 15,0 3 16-15,0-1 0 0,1-1-224 0,-1 0-48 0,0-2-16 0,-2 0 0 16,2 0-304-16,-1-1 160 0,-5-5-160 0,9 5 128 15,-1 0 16-15,1-2 0 0,0-1 0 0,-2 1 0 16,2-2-16-16,0-1 0 0,0-1 0 0,-1-1 0 16,2-1-128-16,0-2 0 0,0 0 0 0,0-1 0 31,-1 0-1376-31,0-2-352 0,-3 0-80 0,1-3-13984 0</inkml:trace>
  <inkml:trace contextRef="#ctx0" brushRef="#br0" timeOffset="84548.01">20602 9166 4607 0,'0'0'192'0,"0"0"64"0,0 0-256 0,10-6 0 0,-4 0 0 0,-6 6 0 0,9-5 6576 0,-3-1 1264 16,-1 1 256-16,-5 5 48 0,6-6-6224 0,-6 6-1232 16,6-5-256-16,-6 5-48 0,0 0-256 0,0 0-128 15,0 0 160-15,0 0-160 0,0 0 240 0,0 0-48 16,-10-1-16-16,0 3 0 0,2 2-176 0,-6 4 0 15,1 3 0-15,1 1 0 0,-2 0 0 0,2 4 0 16,2 2-160-16,2 0 160 0,0-5-128 0,4 1 128 16,1 1 0-16,3-2-144 0,0-1 144 0,1-1 0 0,2 1 0 15,3-2 128-15,0-1 272 0,4-3 64 0,1-1 16 0,5-1 0 16,-1 1-96-16,3-3-32 0,1-2 0 0,2 0 0 16,0 0-352-16,0-4 0 0,-1-1 0 0,-1-1 0 31,-1 0-576-31,1 1-128 0,-4 0-16 0,0-1-16 15,-2-1-1696-15,-1 1-352 0,-3 2-64 0,-2-1-10400 0</inkml:trace>
  <inkml:trace contextRef="#ctx0" brushRef="#br0" timeOffset="84909.82">19626 9655 34959 0,'0'0'1536'0,"0"0"336"0,0 0-1488 0,0 0-384 16,0 0 0-16,0 0 0 16,0 0 704-16,0 0 80 0,10 3 16 0,4-1 0 0,5-1-656 0,4-1-144 15,6-1 0-15,3-1 0 0,1-1 0 0,2 1 0 0,1-3 0 0,6 0 0 16,3-1 0-16,6 1 128 15,4 0 0-15,4 1 16 0,3 0 112 0,-3-2 32 0,-6 1 0 16,2 0 0-16,2 2-80 0,0 0-16 0,4-2 0 0,-3 2 0 16,-2 0-16-16,-5 0-16 15,-4 1 0-15,-4 1 0 0,-1-1 16 0,-2 1 0 0,0-1 0 0,-1 0 0 16,-3 1-48-16,-3 0-128 0,-5 0 192 0,-1 1-64 16,-5 0-128-16,-2-1 128 0,-3 2-128 0,-6-1 128 15,-11 0-272-15,0 0-64 0,0 0-16 0,0 0 0 31,0 0-592-31,0 0-112 0,-9 2-32 0,-6 1 0 16,-6 0-1968-16,-2 1-400 0,-6 2-64 0</inkml:trace>
  <inkml:trace contextRef="#ctx0" brushRef="#br0" timeOffset="85592.4">20004 10145 19343 0,'0'0'1728'0,"0"0"-1392"15,0 0-336-15,0 0 0 16,0 0 2048-16,0 0 352 0,0 0 64 0,0 0 16 15,0 0-1408-15,-5 6-288 0,5-6-48 0,0 0-16 16,0 0-560-16,0 0-160 0,-7 3 0 0,7-3 0 16,0 0 0-16,0 0 128 0,0 0-128 0,0 0 0 15,0 0 384-15,0 0 16 0,0 0 0 0,0 0 0 16,0 0-16-16,0 0 0 0,0 0 0 0,0 0 0 16,0 0-16-16,0 0-16 0,0 0 0 0,0 0 0 15,0 0-32-15,0 0-16 0,0 0 0 0,0 0 0 0,0 0 32 0,0 0 16 16,9-3 0-16,-1-3 0 0,-2 1 32 0,1-1 0 15,0-1 0-15,-1-2 0 0,2 0 0 0,1-2 0 16,1-1 0-16,0-1 0 0,1-1-160 0,2-3-32 16,0 2 0-16,2-3 0 0,1-3 0 15,-1 0-16-15,-1 0 0 0,1 2 0 0,-1 0 0 0,0 0 0 16,1 3 0-16,-3-1 0 0,-1 0-176 0,-2 2 0 16,-3 1 0-16,1 0 0 0,-2-2 0 0,0 3 0 15,-1 2 0-15,-2 1 0 0,2 0 0 0,-4 3-256 16,0-1 48-16,0 8 0 15,-3-7-176-15,3 7-16 0,-5-5-16 0,5 5 0 16,0 0-160-16,-10 1-48 0,0 1 0 0,0 4 0 16,1 3 0-16,1 2 0 0,-2 0 0 0,2 2 0 0,2 0 320 0,1 0 64 0,1-2 16 0,0 1 0 15,3 1 224-15,2 0 0 0,-1-2 0 0,2-1-144 16,2 1 144-16,0 1 128 0,2 1-128 0,-1-1 176 16,2 0 224-16,-1-1 48 0,1 0 16 0,1 1 0 15,-1-1-144-15,1 0-16 0,0 0-16 0,0-1 0 16,-1-1-32-16,2-2 0 0,0 0 0 0,1-1 0 15,-1 1 0-15,-1-1-16 0,0-2 0 0,0 0 0 0,-8-4-112 0,11 6 0 16,0-3-128-16,-1 0 192 0,-10-3-192 0,10 4 0 16,-10-4 0-16,9 2 0 15,-9-2-528-15,10 2-48 0,-10-2-16 0,9 1 0 16,-9-1-2016-16,9 0-400 0,-9 0-64 0,10-2-32 0</inkml:trace>
  <inkml:trace contextRef="#ctx0" brushRef="#br0" timeOffset="86029.47">20573 9933 4607 0,'0'0'192'0,"0"0"64"0,2-9-256 0,1 2 0 16,-2-1 0-16,-1 8 0 0,0-9 6976 0,0 9 1344 0,0-8 256 0,0 8 64 15,0 0-6080-15,0 0-1216 0,0 0-240 0,0 0-48 16,0 0-576-16,0 0-112 16,0 0-32-16,0 0 0 0,0 0-336 0,0 0 0 0,-7 6 0 0,2 4 0 15,0 2 0-15,1 2 0 0,-2 3 0 0,3 0-128 16,-1 1-192-16,0 0-16 0,1-1-16 0,0 2 0 15,1 0 80-15,-1-2 16 0,2 1 0 0,0-2 0 16,0-1 256-16,2-3 0 0,-1-1 0 0,0-3 0 16,0-8 0-16,0 8 0 0,0-8 0 0,0 0 0 15,0 0 224-15,0 0-48 0,0 0-16 0,0 0 0 0,0 0 0 0,0 0 0 16,0 0 0-16,9-8 0 0,-1 1 16 0,-2-2 0 16,0-1 0-16,0 0 0 0,1 0-48 0,0 1 0 15,-2 2 0-15,4 1 0 0,-4 1-128 0,3 0 0 16,-8 5 144-16,9-2-144 0,-9 2 208 0,0 0-16 15,10 0-16-15,-10 0 0 0,0 0-32 0,9 6 0 16,-3-1 0-16,-6-5 0 16,5 9-144-16,-2 1 0 0,-2-1-192 0,0-1 192 0,-2 1-288 0,0 0 64 15,-1 0 16-15,-2 0 0 0,1-2 80 0,-1 1 128 16,-1 0-208-16,0-3 80 0,-1 1 128 0,0-2 0 16,-1 1 0-16,0-2 0 0,1-1 0 0,-4-1 0 0,-1-1 0 15,-1 0 0 1,2 0-288-16,-1-2-128 0,0 0-32 0,-1-2 0 15,-2 0-1936-15,1 0-400 0,1-3-80 0,-1-2-16 0</inkml:trace>
  <inkml:trace contextRef="#ctx0" brushRef="#br0" timeOffset="86517.58">21382 8737 27647 0,'0'0'2448'0,"0"0"-1952"16,0 0-496-16,0 0 0 0,0 0 1920 0,0 0 272 16,0 0 64-16,0 0 16 0,0 0-1264 0,0 0-256 15,0 0-48-15,0 0-16 0,10 0-496 0,-10 0-192 16,0 0 128-16,11 6-128 0,-1 3 0 0,-2 1 0 0,-1 2 0 0,1 2 0 16,0 4 0-16,1 1 0 0,0 3 0 0,2 4 0 15,0 1 128-15,1 6-128 0,0 5 0 0,0 2 128 16,-1 3 48-16,1 7 0 0,1 6 0 0,-2 1 0 15,-3 1-176-15,0 2 160 0,-2 1-160 0,-2 2 160 16,-2 1-32-16,-2-3-128 16,-2 0 192-16,-2-3-64 0,-3-4-128 0,-2-2 0 0,-4-3 0 0,-4 0 0 15,-1-5 0-15,-3-2 0 0,0-3 160 0,-3-1-160 16,-2-2 0-16,1-4 0 0,-1 0-240 0,-2-5 80 16,-1-2-368-1,1-3-80-15,3-2-16 0,1-2 0 0,-3-4-1808 16,2-3-384-16,0-1-64 0</inkml:trace>
  <inkml:trace contextRef="#ctx0" brushRef="#br0" timeOffset="86946.22">22046 9048 15663 0,'0'0'688'0,"0"0"144"0,0 0-656 0,0 0-176 0,0 0 0 0,0 0 0 15,0 0 3792-15,0 0 736 0,0 0 144 0,12 0 16 0,0-2-3024 0,2 2-592 16,0 0-128-16,1 0-32 0,2 0-272 0,1-1-48 16,3 1-16-16,4-1 0 0,2 0-112 0,3 0-16 15,3 0-16-15,1 0 0 0,2 0-256 0,3 0-48 16,-1 0-128-16,1 1 192 0,-2-3-192 0,-2 1 128 15,-3 0-128-15,1 0 0 0,-3 1 0 0,-2 0 0 16,-1 1 0-16,-2 0 0 0,-1 0-240 0,-2 0 16 16,-4 1 0-16,0 1 0 15,-2 0-528-15,-3 0-96 0,-2 0-32 0,-11-2-10176 0,7 3-2032 0</inkml:trace>
  <inkml:trace contextRef="#ctx0" brushRef="#br0" timeOffset="87274.6">22492 9034 28799 0,'0'0'1280'0,"0"0"256"0,0 0-1232 0,0 0-304 0,0 0 0 0,0 0 0 16,0 0 1152-16,0 0 160 0,0 0 32 0,4 9 16 16,-4-9-640-16,3 9-128 0,-3-9-16 0,3 11-16 15,-2-2-336-15,-1 1-64 0,0 0-16 0,0-1 0 0,-1 1-16 16,-1 2-128-16,2 4 192 0,-1 0-64 0,-1 2 96 0,0 5 16 15,1 2 0-15,-1 3 0 0,-2-2 16 0,2 3 16 16,0 2 0-16,0-3 0 0,0-1-80 0,0 0 0 16,2 2-16-16,0-1 0 0,0-1-176 0,0 0 192 15,0-5-192-15,0 0 192 0,0-1-192 0,0-1 0 16,0-1 144-16,0-2-144 0,0 0 128 0,0-3-128 16,-2-1 128-16,1-2-128 0,0 0 0 0,0-2 0 15,-1-2 0-15,2-7 0 16,-1 6-432-16,1-6-144 0,0 0-48 0,0 0 0 15,0 8-1360-15,0-8-288 0,0 0-48 0,0 0-12064 0</inkml:trace>
  <inkml:trace contextRef="#ctx0" brushRef="#br0" timeOffset="88676.43">23061 9671 33343 0,'0'0'1472'0,"0"0"320"0,0 0-1440 0,0 0-352 0,0 0 0 0,0 0 0 16,0 0 768-16,0 0 64 0,0 0 32 0,0 0 0 15,0 0-672-15,0 0-192 0,0 0 0 0,0 0 128 16,-5 6-368-16,-3 0-64 0,1 2-16 0,-4 1 0 16,0 3 128-16,-4 1 0 0,-1 2 16 0,1 0 0 15,-2-1 176-15,-1 1-160 0,-2-2 160 0,1 0-160 16,-1-1 160-16,2 0 0 0,2-1 0 0,0 0 0 0,2-1 0 0,2-1 144 15,0 0-16-15,1-3-128 16,1 1 256-16,1-2-48 0,1 1-16 16,8-6 0-16,-7 4-64 0,7-4-128 0,0 0 176 0,0 0-176 0,0 0 144 0,-5-5-144 15,5 5 0-15,-2-8 144 0,2-1-144 0,2-1 0 16,2-2 0-16,0-1-176 0,0-1 176 0,4-1 192 16,1-3-32-16,1-3-16 0,1-2 80 0,0-1 16 15,-1-2 0-15,2 4 0 0,0 2-80 0,1 1-16 16,1-1 0-16,0 2 0 0,-2 4 16 0,0 2 0 15,1 2 0-15,-3 2 0 0,-1 2 128 0,1 2 32 0,-10 4 0 16,8-2 0-16,-8 2-64 0,11 0 0 0,-11 0 0 0,11 5 0 16,-11-5-256-16,8 9 0 0,-1 2 0 0,-2 3 0 15,0 3 0-15,-2 2 0 0,1 0-208 0,0 2 80 16,-1 2 128-16,0 2 0 0,1-2-144 0,-1 2 144 16,0 1 0-16,2-2 0 0,0-2-144 0,1 1 144 31,-2 0 0-31,1-1 0 0,1-3 0 0,-1 1 0 0,1-3-208 0,-1-1 16 0,0-3 0 0,-1-2 0 47,1-1-1184-47,0-3-224 0,-5-7-64 0,6 8-8896 0,-6-8-1792 0</inkml:trace>
  <inkml:trace contextRef="#ctx0" brushRef="#br0" timeOffset="88865.77">22920 9931 14735 0,'-20'-4'640'0,"9"0"160"0,1 0-640 0,1-1-160 15,1 2 0-15,2 0 0 0,-1 0 4560 0,7 3 880 16,-5-4 192-16,5 4 16 0,0 0-4304 0,0 0-880 16,0 0-160-16,0 0-48 0,0 0-256 0,10-6 0 15,2 1-128-15,3 1 128 16,3 1-448-16,4-2 0 0,2 1 0 0,1-1 0 16,2 0-400-16,-2 0-80 0,0 3-16 0,-1-2 0 15,2-1-400-15,-2 3-64 0,-2 1-32 0,-1 1-6816 0,-3 0-1344 16</inkml:trace>
  <inkml:trace contextRef="#ctx0" brushRef="#br0" timeOffset="89762.82">18527 10824 29599 0,'0'0'1312'16,"0"0"272"-16,0 0-1264 0,0 0-320 0,0 0 0 0,0 0 0 0,-2-5 544 0,2 5 48 15,0 0 16-15,5-7 0 0,3 0-608 0,0 2 0 16,2 1-192-16,2 0 64 0,0 0-64 0,4 1-16 16,3-1 0-16,3 1 0 0,5-1 208 0,2-1 0 15,4 2 0-15,6 1 0 0,4 1 224 0,2-2 96 16,-1 1 0-16,2 0 16 0,2-1-16 0,6 0 0 15,7 1 0-15,5 0 0 0,4 0-112 0,-1-1-16 0,-1-2-16 0,3 2 0 16,5 1 48-16,6-1 16 0,6-1 0 0,0 0 0 16,-1-2-80-16,8 2-16 0,8-1 0 0,-1 0 0 15,-5-3 48-15,8 2 16 0,8-1 0 0,-2-1 0 16,-5-2-48-16,5 4-16 0,6 0 0 0,-1 0 0 16,0-3-16-16,4 1-128 0,4 2 192 0,-3-1-64 15,-5-1 80-15,3 1 16 0,5-1 0 0,-4 0 0 16,-5-1-96-16,2 2-128 0,3-1 176 0,-6 0-176 15,-6-1 128-15,0 2-128 0,2-1 0 0,-8 1 0 16,-10 0 128-16,-4 0-128 0,-2 1 144 0,-5 0-144 16,-1 1 304-16,-9-1-48 0,-9 2 0 0,-5-1 0 0,-4 1 128 15,-6-1 32-15,-4 0 0 0,-3 2 0 16,-5 0-224-16,-6 0-32 0,-5 0-16 0,-6 0 0 0,-5 0-144 0,-4 1 0 16,-9 2-192-16,0 0 192 15,0 0-608-15,-9-3 0 0,-5 1 0 0,-6 1 0 16,-4 2-1504-16,-7 1-288 0,-4 1-64 0,-2 2-7456 15,-5 1-1504-15</inkml:trace>
  <inkml:trace contextRef="#ctx0" brushRef="#br0" timeOffset="90440.45">20628 11240 28559 0,'0'0'2544'0,"-1"-8"-2032"0,3 1-512 0,1-1 0 16,0 0 1776-16,2 0 256 0,2 0 48 0,2-1 16 15,1 0-1488-15,0 0-288 0,1 0-64 0,0 0-16 16,-2-2-240-16,0 1 0 0,0 1 0 0,-3 2 0 15,-1 2 0-15,-5 5 0 0,0 0 144 0,0 0-144 16,4-6 640-16,-4 6 64 0,0 0 0 0,0 0 0 16,0 0-112-16,0 0-16 0,-4 7 0 0,-3 4 0 0,0 3-384 0,-3 2-192 15,-3 0 160-15,-2 3-160 0,1 1 0 0,-1 2 0 16,-1 0 0-16,2 2 0 0,-1 2 0 0,0 1-240 16,1 0 80-16,2-1 16 0,0 1-48 0,2-1-16 15,-1 0 0-15,3-2 0 16,0-1 208-16,3-2-192 0,1-3 192 0,-1-1-192 0,2-4 192 0,1-1 0 15,-1-2 0-15,3-10 0 0,-1 9-224 0,1-9 48 16,0 0 16-16,0 0 0 0,0 0-96 0,0 0-32 0,0 0 0 16,0 0 0-16,0 0 16 0,0 0 0 15,9-7 0-15,1-1 0 0,0-5 272 0,1-2 0 0,1-4 0 0,3-3 0 16,3-5 0-16,1-2 0 0,2-2 176 0,0 2-176 16,-2 0 352-16,1 2-32 0,-1 1-16 0,-2 1 0 15,1-1-112-15,-3 3-32 0,-1 2 0 0,-2 3 0 16,-1 0-32-16,-1 4 0 0,0 3 0 0,-2 1 0 15,-1 1 0-15,0 3-128 0,-1 0 192 0,-6 6-64 16,0 0-128-16,0 0 192 0,8-4-192 0,-8 4 192 16,0 0-192-16,0 0 0 0,8 4 0 0,-3 3 0 15,-5-7-128-15,3 12-16 16,0 2 0-16,-1 3 0 0,-1 2 144 0,0 1-208 0,-1 1 80 0,1 0 128 0,0 0-128 0,0 1 128 16,0 0 0-16,0 0 0 0,2 0 0 0,-1 0 0 15,0-2-144-15,0 1 144 0,2-1 0 0,-1-3 0 16,-1-1-128-16,1-2 128 0,1-2-320 0,-1-2 0 15,0-1 0-15,-3-9 0 16,5 9-272 0,-5-9-64-16,0 0-16 0,0 0 0 0,8 4-2064 0,-8-4-400 0,13-3-96 0,-5-6-16 0</inkml:trace>
  <inkml:trace contextRef="#ctx0" brushRef="#br0" timeOffset="90691.58">20451 11173 29487 0,'0'0'2624'0,"0"0"-2112"0,0 0-512 0,0 0 0 16,2-7 1600-16,-2 7 224 0,10-5 32 0,2 0 16 16,4 0-1424-16,2 0-272 0,4 2-176 0,4 0 192 15,1 0-32-15,3-1 0 16,0 2 0-16,-1-1 0 0,-3-2-160 0,-2 1 160 0,-1 0-160 0,-1 0 160 15,-1 2-160-15,0 1-192 16,1 0 32-16,0 1 16 0,-1 0-432 0,0 1-96 0,-1 1-16 0,2 1 0 16,-1 1-1840-16,1 1-368 0,-1 1-80 15</inkml:trace>
  <inkml:trace contextRef="#ctx0" brushRef="#br0" timeOffset="91288.81">21433 11364 30287 0,'0'0'1344'0,"0"0"272"0,0 0-1296 16,9-2-320-16,-9 2 0 0,8-4 0 0,-1-1 1280 0,-7 5 176 0,5-7 32 0,-2-1 16 31,-2-1-736-31,1-1-160 16,-2 0-32-16,-2 1 0 0,1 1-304 0,-2-2-64 0,-1-1-16 0,-2 1 0 15,-2 0 208-15,1 0 48 0,-1 0 0 0,1 2 0 16,1 2 64-16,-4 0 32 0,0 2 0 0,0 1 0 15,-1 0-240-15,-1 1-48 0,0 1-16 0,-1 2 0 16,-2 1-240-16,1 4 0 0,0 2 0 0,0 0 0 16,-2 1 0-16,2 3-192 0,-3 2 48 0,3-1 0 15,0-1-48-15,-1 2 0 0,2 2 0 0,1-1 0 16,1 0 32-16,2 1 0 0,2 0 0 0,0 0 0 16,2-2-64-16,1 1-16 0,3 0 0 0,1-2 0 15,2 0-32-15,3-1-16 0,0-1 0 0,3-1 0 0,3-2 128 16,-1-2 32-16,1-1 0 0,1-2 0 15,1-1 128-15,1-3 0 0,2-1 0 0,0-4 128 16,3-2 16-16,0-2 16 0,-1-1 0 0,2-2 0 16,1-4 96-16,0-2 32 0,-1-2 0 0,0-3 0 0,-2-1 128 0,-1-1 32 15,0-3 0-15,0 0 0 0,-3-1 0 0,-1 0 16 16,0 1 0-16,-2 2 0 0,-3-2-48 0,0 3-16 16,-1 0 0-16,-2 4 0 0,-3 3-64 0,1 2-16 15,-2 4 0-15,-1 2 0 0,0 2-80 0,-1 3-32 16,-2-1 0-16,3 7 0 0,-3-4-208 0,3 4 176 0,-5-3-176 0,5 3 160 15,0 0-160-15,-7 4 0 0,7-4 0 0,-7 8 0 16,1 3-208-16,0 5 16 0,1 1 16 0,-1 3 0 16,0 1-80-16,0 3 0 0,0 3-16 0,-1-1 0 15,0 1 64-15,3 0 16 0,0 2 0 0,-1 1 0 16,2 2 0-16,0-1 0 0,0-1 0 0,2-2 0 16,1 0 192-16,2-2 0 0,1-1-160 0,0-2 160 15,2-2-176-15,2-3 48 0,1 0 0 0,2-3 0 31,-3-2-304-31,3-2-48 0,1-2-16 0,0-3 0 16,0-2-1104-16,2-2-240 0,2-1-32 0,2-5-16 0,1-4-960 16,0-4-192-16</inkml:trace>
  <inkml:trace contextRef="#ctx0" brushRef="#br0" timeOffset="92011.44">21790 10789 28511 0,'0'0'1264'0,"0"0"256"0,0 0-1216 0,9-6-304 0,-2 1 0 0,2-1 0 16,0 1 1472-16,1-1 256 0,1 1 32 0,1 1 16 0,0-1-816 0,1 1-176 15,3-1-16-15,-1 1-16 0,2 0-320 0,0 0-64 16,0 1-16-16,0 1 0 0,-1-2-96 0,-1 2-32 16,-1 0 0-16,-2 2 0 0,-1 2-80 0,-2 0-16 15,-9-2 0-15,8 5 0 16,-8-5-128-16,4 6 192 0,0 2-192 0,-3 1 192 0,-2 0-320 0,-2 0-64 15,0 0-16-15,-1 2 0 0,-1 0-48 0,0 0-16 16,-2-1 0-16,2 1 0 0,0 0 128 0,1-1 144 16,0-1-208-16,4-9 80 0,-5 10 128 0,5-10 0 0,0 0 0 15,0 11 128-15,0-11-128 0,1 10 128 16,-1-10-128-16,0 0 128 0,7 6 64 0,-7-6 32 0,9 7 0 0,-2-1 0 16,-7-6-224-16,11 4 0 0,-2 0-144 0,-9-4 144 15,9 5 0-15,-9-5 0 0,8 6 0 0,-8-6 0 16,6 8 0-16,-6-8 0 0,5 8 0 0,-5-8 160 15,2 11-160-15,-1-2 192 0,-1-9-192 0,0 0 192 16,-2 9 224-16,-3 0 48 0,1-1 16 0,0-1 0 16,4-7-288-16,-9 5-64 0,0-1-128 0,0 0 192 15,-1-3 304-15,0 1 48 0,-1 0 16 0,0 0 0 16,-1-2-160-16,0-1-16 0,-1 0-16 0,1 0 0 16,1-2-240-16,0 0-128 0,0-2 160 0,0 1-160 15,1-1-240 1,0 0-144-16,1-2-16 0,2 0-16 0,-1-1-1840 0,0 0-368 0,2 0-80 0</inkml:trace>
  <inkml:trace contextRef="#ctx0" brushRef="#br0" timeOffset="93350.77">9630 13527 27231 0,'0'0'1216'0,"-4"-5"240"0,4 5-1168 0,-5-5-288 0,2-2 0 0,2 1 0 16,0-2 752-16,1 8 80 0,1-10 32 0,1 1 0 15,0 1 96-15,4-1 0 0,-1-1 16 0,5 0 0 16,1 0-208-16,4-1-32 0,1 0-16 0,3-2 0 16,2-1-160-16,1 0-48 0,1 2 0 0,-1 0 0 15,0-1-80-15,0 1-32 0,0 0 0 0,1 2 0 16,-1 0-64-16,1 2-16 0,-1 1 0 0,0 0 0 15,-1 3-192-15,-1 0-128 0,-2 0 160 0,1 2-160 16,0 2 0-16,-2 0 0 0,0 0 0 0,1 2 0 16,-1 2-288-1,-1 2-96-15,-3 0-32 0,-2 1 0 0,-1 1-448 0,-2 2-96 16,0 2 0-16,-1 1-16 0,-3 1-2160 0,-1 2-416 16,-4-1-96-16,-1-1-4848 0,-1-2-976 0</inkml:trace>
  <inkml:trace contextRef="#ctx0" brushRef="#br0" timeOffset="93617.23">10098 13448 10127 0,'0'0'896'0,"-10"-3"-704"15,1 0-192-15,0 0 0 0,2-2 3600 0,-1 1 688 16,0 0 144-16,3-1 32 0,-1 0-2096 0,1-1-400 16,-1 2-96-16,2-2-16 0,0 1-576 0,4 5-112 15,0 0-16-15,0 0-16 0,-4-7-368 0,4 7-64 16,0 0 0-16,0 0-16 0,0 0-240 0,0 0-64 16,0 0 0-16,0 0 0 0,0 0-192 0,-7 9-64 15,2 1 0-15,1 2 0 0,-3 2-128 0,0 4 0 16,1 4 0-16,-1 1 0 0,-1 0 0 0,2 2 0 15,-1 3 0-15,1 2 0 0,-1 2-128 0,2-1 128 0,0 0 0 0,1-1 0 16,0-1 0-16,2-3 0 0,3-2 0 0,0-1 0 16,2-1 0-16,1-2 128 0,2-2 0 0,-1-1 0 15,2 1-128-15,0-5 160 16,2-2-160-16,4-1 160 0,-2-1-160 0,1-3 0 0,3 0 0 0,0-2 0 31,3-2-400-31,0-3-112 0,2-2-32 0,6-2 0 16,0-3-1872-16,3-1-368 0,0-1-80 0</inkml:trace>
  <inkml:trace contextRef="#ctx0" brushRef="#br0" timeOffset="94075.88">10441 13867 27647 0,'0'0'2448'0,"0"0"-1952"0,-7 4-496 0,7-4 0 0,-5 7 1904 0,2-1 272 15,-1 2 64-15,4-8 16 0,-3 10-1840 0,1-1-416 16,1 0 0-16,0-1 0 0,1-8 0 0,-2 10 0 15,2-10-144-15,-1 9 144 0,1-9 0 0,-1 9 0 16,1-9-144-16,0 8 144 0,0-8 0 0,0 0 144 0,0 0-16 0,0 0 0 16,0 0 96-16,0 0 16 15,0 0 0-15,0 0 0 0,0 0 16 0,0 0 16 16,7-9 0-16,1-2 0 0,-1-2 64 0,1-1 16 16,-1 0 0-16,1 0 0 0,2-1-64 0,0 3-16 0,-1 1 0 0,1 0 0 15,-1 4-272-15,-1 1 0 16,-8 6 0-16,10-2 0 0,-10 2 128 0,10 2-128 15,1 3 0-15,-1 0 0 0,-2 5 0 0,2 2-192 16,-3 1 0-16,2 3 0 0,-1-1 64 0,-1 0 128 16,-1-1-208-16,2-1 80 0,-2 1 128 0,1-1 0 15,-1-1 0-15,0-2 0 0,1-2 128 0,-1-1 64 0,-6-7 16 16,12 4 0-16,-1-2 368 0,0-2 64 0,0-2 0 0,0-1 16 16,0-3-128-16,0-1-16 0,3-3-16 0,-2 2 0 15,-1-1-112-15,0-2 0 0,0-2-16 0,1 1 0 0,0 0-64 0,0 1-16 16,-2 1 0-16,0 2 0 0,0 2-288 0,-1 2 0 15,-9 4 0-15,11 0 0 0,-2 2 0 0,1 2-256 16,-1 1 32-16,0 4 0 16,1 3-544-1,1 0-96-15,0 1-32 0,1 2 0 0,2 1-1296 0,1 1-272 0,-2 0-48 0,2 1-8480 16,3 1-1680-16</inkml:trace>
  <inkml:trace contextRef="#ctx0" brushRef="#br0" timeOffset="94484.27">11285 14026 11055 0,'0'0'976'0,"5"-9"-784"15,0 2-192-15,-2-3 0 0,-1-1 3664 0,0 1 688 0,-3 1 144 0,-1 0 32 16,-1-1-1968-16,-1 2-400 16,0 0-80-16,-1 1-16 0,-1 2-848 0,-2 2-192 0,1-1-16 0,-3 2-16 15,0 1-304-15,0 1-64 0,-1 2-16 0,0 1 0 16,-1 2-224-16,1 0-64 0,-3 3 0 0,0 0 0 16,0-2-320-16,2 4 0 15,-1 2-160-15,2 0 160 0,1-1-304 0,2 3 48 0,3 0 16 0,-1-1 0 16,3 0-16-16,2 1-16 0,1-2 0 0,2-1 0 15,1-1 80-15,2-2 0 0,1 0 16 0,4-1 0 0,-1-2-64 0,2-2-16 16,1 0 0-16,0-3 0 0,1-3 64 0,-1 0 0 16,-1 0 0-16,-1-3 0 0,-1 0 192 0,0-2 0 15,-2-2 0-15,-1 0 0 0,-1-1 384 0,-2-1-16 16,0 0-16-16,-1-1 0 0,2 0 304 0,-2 1 64 16,-1 1 16-16,0 1 0 0,-1 2-224 0,0 8-32 15,0 0-16-15,0 0 0 0,0 0-16 0,0 0 0 16,0 0 0-16,0 0 0 0,0 0-240 0,0 0-48 15,0 0-16-15,0 0 0 0,6 9-144 0,-1 2-224 16,2 1 48-16,0 1 16 0,1 0 32 0,2 2 0 16,1-2 0-16,-1 1 0 15,2-1-112-15,0-1-16 0,1-1 0 0,0-1 0 16,1-2-320-16,0-1-64 0,-1-3 0 0,1-2-16 16,1-3-2224-16,-1-1-432 0,0-3-80 0</inkml:trace>
  <inkml:trace contextRef="#ctx0" brushRef="#br0" timeOffset="94815.72">11483 13945 37951 0,'0'0'1680'0,"0"0"352"0,0 0-1632 0,0 0-400 0,0 0 0 0,0 0 0 16,-1 10 432-16,4-1 0 16,1-1 0-16,4 1 0 0,2-1-432 0,1 0 0 0,1-2 0 0,2 1-176 0,3-1 176 0,-2 2 0 15,1-2 0-15,1-1 0 0,-1-1 0 0,-2 0 192 16,-1-2-32-16,0-1-16 0,-1-1-16 0,1 0-128 15,-2-2 192-15,-2 0-64 0,1-2-128 0,-1 1 0 16,-1-1 0-16,-8 4 0 0,5-9 0 0,0 1 240 16,-5 8-64-16,2-10-16 0,-2 1 224 0,-1 2 64 15,1 7 0-15,-3-9 0 0,3 9-16 0,-5-7 0 16,-1 2 0-16,6 5 0 0,-10-2-160 0,1 1-16 0,9 1-16 16,-11 3 0-1,-1 0-240-15,1 4 176 0,0 3-176 0,0 3 160 0,-1 2-160 0,0 2-256 16,-1-2 64-16,2 3 16 0,0-1-160 0,2 2-48 15,-1 0 0-15,2-1 0 16,1 2-272-16,2-1-64 0,0-3-16 0,3 0 0 16,3-3-288-16,2 0-48 0,0-2-16 0,1-1-10192 15,3-2-2048-15</inkml:trace>
  <inkml:trace contextRef="#ctx0" brushRef="#br0" timeOffset="95193.67">11963 13063 34095 0,'0'0'3024'0,"0"0"-2416"15,-3-7-480-15,3 7-128 0,0 0 1232 0,3-7 240 16,-3 7 32-16,8-3 16 0,-8 3-1184 0,10-2-336 15,-1 1 144-15,1 2-144 16,0 1 432-16,0 1 16 16,1 3 0-16,0-1 0 0,0 1 160 0,0 3 32 15,1 2 16-15,-1 1 0 0,-1 2-80 0,1 4 0 16,0 0-16-16,0 6 0 0,-3 2-240 0,1 4-32 16,-1 4-16-16,0 3 0 0,-2 5-144 0,2 2-128 15,-4 3 192-15,0 6-192 0,-3 5 176 0,-2 5-176 16,-3 3 160-16,-1 3-160 0,-5 4 0 0,-2 0 128 15,-1-1-128-15,-3 1 0 0,-3-3-176 0,-3-3-80 0,-5-4 0 0,-4-1-16 32,-1-4-256-32,-3 1-48 0,-1 0-16 0,-3-2 0 15,-1-3-1168-15,-2-2-224 0,-3-4-64 0,-5-3-9840 0,-6-1-1968 0</inkml:trace>
  <inkml:trace contextRef="#ctx0" brushRef="#br0" timeOffset="95602.27">9459 12846 22111 0,'-10'-1'1968'0,"-1"0"-1584"15,1 0-384-15,0 2 0 0,0 1 3344 0,1 2 592 0,2 3 112 0,-3 0 32 16,0-1-3360-16,-1 3-720 16,-1 2 0-16,-4 3 0 0,1 4 0 0,-2 2 0 0,0 1 144 0,-1 4-16 15,-1 5 112-15,0 6 16 0,0 5 16 16,2 8 0-16,3 6-48 0,-3 6-16 0,3 3 0 0,1 6 0 15,2 5 16-15,5 3 0 16,1 4 0-16,6 1 0 0,4-2-224 0,3-1 128 0,6 0-128 0,3-5 0 16,5-2 0-16,4-6 0 0,2-4 0 0,4-6 0 15,1-6-448 1,0-3 32-16,0-4 0 0,2-2 0 0,2-6-224 0,4-2-64 0,6-2 0 0,6-5 0 16,9-5-2160-16,3-7-432 0</inkml:trace>
  <inkml:trace contextRef="#ctx0" brushRef="#br0" timeOffset="96216.16">12431 14406 10127 0,'-17'-5'896'0,"9"2"-704"0,0-2-192 0,1-2 0 16,2-1 5552-16,0-1 1072 0,2 1 224 0,2-2 32 15,2 0-5024-15,2 0-992 0,2 0-208 0,0 1-32 0,3-1-192 0,2 0-48 16,1-1 0-16,1 3 0 0,1-1-48 0,0 2-16 16,0 2 0-16,-1 0 0 0,1 1 64 0,-1 1 0 15,0 0 0-15,0 2 0 0,-1 0-144 0,-1 1-32 16,-2 2 0-16,-1 2 0 0,0 0-80 0,1 3-128 15,-3 3 176-15,0 0-176 0,-3 1 0 0,-1 3-272 16,-1 1 16-16,0 3 16 0,-4 2-32 0,-1 1-16 16,-4 1 0-16,1 1 0 15,-2 2-160-15,-2 0-48 0,-2-2 0 0,1-2 0 0,-1-3 496 0,2-2 0 16,1-2 0-16,0-2 0 0,2-2 368 0,1-2 160 0,2-1 48 16,1 0 0-16,5-7-192 0,0 0-16 0,0 0-16 0,0 0 0 15,0 0-160-15,0 0-16 16,0 0-16-16,0 0 0 0,11 4-160 0,0-1 160 15,0-1-160-15,2-2 160 0,3-1-160 0,-1 0 128 0,1-2-128 0,0 1 128 16,2 0-128-16,0-1 0 0,2 0 0 0,2 0 0 16,0-2 0-16,-1 1 0 0,2-2 0 0,-2 1 0 15,0-3-496 1,2 1-16-16,0-1-16 0,0-1 0 0,-1-2-2112 16,1 1-432-16,3-1-64 0</inkml:trace>
  <inkml:trace contextRef="#ctx0" brushRef="#br0" timeOffset="96578.02">13520 13510 24879 0,'0'0'2208'0,"0"0"-1760"0,0 0-448 16,0 0 0-16,0 0 3328 0,4-6 576 0,3 0 112 0,2 2 16 15,1 1-2896-15,3-1-592 0,2 1-112 0,3 0-32 16,2-1-32-16,2 1-16 0,0-1 0 0,1-1 0 15,1 2-224-15,1 0-128 0,1-2 160 0,0 0-160 16,-1 0 0-16,-1 2 0 0,1 0-208 0,-4-1 64 16,-3 1-1456-16,-1 1-304 0,-2 2-48 0,-1-1-9312 31,-5 1-1856-31</inkml:trace>
  <inkml:trace contextRef="#ctx0" brushRef="#br0" timeOffset="96767.44">13497 13686 38751 0,'0'0'1728'0,"0"0"336"0,0 0-1648 0,0 0-416 16,0 0 0-16,0 0 0 0,0 0 592 0,13 3 48 15,4-3 0-15,3-2 0 0,5-1-416 0,3 0-80 16,5-2-16-16,5 1 0 0,2-3 0 0,7 1 0 31,4-2 0-31,-3 0 0 0,-3 1-128 0,-2-2 0 0,-2 0 0 0,0 0 0 16,-4 1-1792-16,0 0-384 0,-3-1-64 0</inkml:trace>
  <inkml:trace contextRef="#ctx0" brushRef="#br0" timeOffset="102518.84">15824 12941 10127 0,'0'0'896'0,"0"0"-704"0,0 0-192 0,0 0 0 0,0 0 2304 0,0 0 448 16,0 0 64-16,0 0 32 0,-5-4-1376 0,5 4-288 15,0 0-48-15,0 0-16 16,0 0-304-16,0 0-64 15,0 0-16-15,0 0 0 0,-4-4 16 0,4 4 0 0,0 0 0 0,0 0 0 0,0 0 32 0,0 0 16 16,0 0 0-16,0 0 0 0,0 0-208 0,0 0-32 16,0 0-16-16,0 0 0 0,0 0-96 0,0 0-32 15,0 0 0-15,0 0 0 0,9-5 192 0,2 3 32 16,0 0 16-16,3 1 0 0,1 0 16 0,3-2 0 16,0 0 0-16,4 1 0 0,3 0-144 0,1 0-16 15,3 0-16-15,0-1 0 0,2 0-208 0,-1 0-32 0,-1-1-16 0,0 1 0 16,-3 1-48-16,-1-1 0 0,-2-1 0 0,-1 2 0 15,0 0-48-15,-1 1-16 0,-3-1 0 0,-1 1 0 16,-2 1-128-16,-2 0 128 0,-2-2-128 0,-1 4 128 16,-10-2-128-16,10 2 160 0,-10-2-160 0,10 2 160 15,-10-2-160-15,0 0 0 16,0 0 0-16,0 0 0 16,0 0-320-16,0 0-80 0,0 0-32 0,1 11 0 15,-1-11-528-15,-2 11-96 0,-1-1-32 0,-1 0 0 16,1-1-1792-16,0-1-352 0,0 1-80 0,3-9-11024 0</inkml:trace>
  <inkml:trace contextRef="#ctx0" brushRef="#br0" timeOffset="102849.67">16809 12590 16575 0,'0'0'736'0,"0"0"160"15,-2-9-720-15,0 0-176 16,2 9 0-16,0-9 0 0,-2 2 3696 0,2 7 704 0,-2-8 144 0,2 8 16 0,0 0-3120 0,-2-8-624 16,2 8-128-16,0 0-32 0,-3-6 0 0,3 6 0 15,0 0 0-15,0 0 0 0,0 0-64 0,0 0-16 16,-9 0 0-16,9 0 0 0,-8 5-320 0,2 4-64 16,0 2 0-16,1 4-16 0,-2 4-176 0,0 3 0 15,1 3 0-15,0 2 0 0,1-1-176 16,0 5 176-16,2 2-128 0,-2 2 128 0,-1-1 0 0,2 0 0 0,0 0 0 0,2-1 0 31,0-3 0-31,0 1 0 0,0-4 0 0,1 0 0 16,-1-2 0-16,2-3 0 0,0-1 0 0,0-2 0 15,0-2 0-15,2-1 0 0,-1 0 0 0,1-2 0 32,0-1-448-32,0-2 0 0,0-2 0 0,2-1 0 15,-4-8-1600-15,6 7-336 0,-6-7-64 0,10 0-12192 0</inkml:trace>
  <inkml:trace contextRef="#ctx0" brushRef="#br0" timeOffset="103289.73">17245 12650 18431 0,'0'0'1632'0,"-6"-3"-1312"15,6 3-320-15,-5-6 0 0,-2 3 3840 0,1 0 704 16,6 3 144-16,-8-1 32 0,0 1-3408 0,0 0-672 15,1 2-144-15,-1 1-32 0,0 2-464 0,-1 0 0 16,-1 3 0-16,1 1 0 0,-2 0 0 0,0 5-128 16,-2 1 128-16,0 2 0 0,-1 1 0 0,-3 3 0 0,3 1 128 0,-1 2-128 15,4 4 0-15,1-1 128 0,-2 0-128 0,3-1 0 16,0-1 0-16,4 0 0 0,1-2-192 0,3-1 192 16,1-2-192-16,2-2 192 0,2-1-192 0,1-2 192 15,2-2 0-15,2-2 0 0,2-2 0 0,0-1 0 16,-1-3 144-16,2 0 48 0,1-3 0 0,0 1 0 15,-1-3 160-15,-1-1 32 0,0-1 16 0,1-1 0 16,-3-3 208-16,0 0 32 0,-1-2 16 0,-1 0 0 16,-1-1-48-16,-2-1-16 0,1 1 0 0,-2 0 0 15,-1-2-64-15,-2 1-16 0,-1 0 0 0,-1 1 0 16,-3 1-96-16,5 8-32 0,-5-8 0 0,-3 1 0 16,-1 2-128-16,1 1-48 0,-2 1 0 0,0 2 0 15,-1 1-208-15,-1 2-192 0,-2 1 48 0,0 2 0 16,-1 1-400-16,-1 3-80 15,0 1-16-15,0 0 0 0,2-1-1216 0,0 0-240 16,-2 2-48-16,2 0-16 0,-1 0-1184 0,2 0-240 0</inkml:trace>
  <inkml:trace contextRef="#ctx0" brushRef="#br0" timeOffset="104454.72">17560 12928 3679 0,'0'0'320'0,"1"-6"-320"0,-1-3 0 0,0 1 0 0,0 8 1328 0,3-7 192 0,-2-2 32 0,-1 9 16 16,3-9-704-16,0 0-144 0,-1 2-16 0,1-1-16 15,0 0 0-15,-1 2 0 0,1-2 0 0,-3 8 0 16,3-7-176-16,-1 1-48 0,0-2 0 0,0 0 0 16,-2 8-320-16,1-6-144 0,3-1 128 0,-4 7-4864 15,2-7-992 1</inkml:trace>
  <inkml:trace contextRef="#ctx0" brushRef="#br0" timeOffset="104925.87">17693 12611 21823 0,'0'0'960'0,"0"0"208"0,0 0-928 0,0 0-240 0,-5-6 0 15,5 6 0-15,-3-5 1216 0,3 5 192 0,-3-6 32 0,3 6 16 16,0 0-608-16,0 0-112 0,0 0-32 0,0 0 0 16,-2-8 128-16,2 8 0 0,0 0 16 0,0 0 0 15,5-7-96-15,0 1-32 0,3 3 0 0,2 0 0 16,1-1-144-16,4 1-48 0,4 1 0 0,1 0 0 15,-1-2 112-15,6 2 0 0,2 0 16 0,4 0 0 16,1-1-160-16,0 1-48 0,-2 0 0 0,0 1 0 16,-1 0-128-16,2 1-16 0,-3-2-16 0,1 1 0 15,-2-1-96-15,0 1 0 0,-2 0-16 0,-1 1 0 16,-2 0-176-16,-1 0 0 0,-2 0 0 0,-3 1 0 16,0 0 0-16,-2 2 0 15,-2-1 0-15,-1 1 0 0,-2 0-368 0,-9-3 0 0,0 0 0 0,9 7 0 16,-9-7-496-16,3 10-96 0,-1-1-32 15,-5 1 0-15,-3 0-1936 0,-2 1-384 0,-3 0-80 0,-3 0 0 16,-1 1-80-16,-2-1-16 0,-7 2 0 0,3-4 0 0</inkml:trace>
  <inkml:trace contextRef="#ctx0" brushRef="#br0" timeOffset="105208.37">18062 12696 3679 0,'0'0'320'0,"-8"-3"-320"15,0-1 0-15,3-2 0 0,1 1 5120 0,0-1 960 16,0-2 192-16,2 2 48 0,2 6-3280 0,-3-9-656 0,2 1-128 0,1 2-16 15,-1 0-880-15,1 6-160 0,0-7-48 0,0 7 0 16,0 0-368-16,0 0-80 0,0 0 0 0,0 0-16 16,0 0-192-16,0 0-48 0,0 0 0 0,0 0 0 15,0 0-128-15,0 0-16 0,0 0-16 0,0 0 0 16,0 0-288-16,0 12 0 0,0 1 0 0,-1 1-144 16,-1 0 144-16,0 3 0 0,0 2 0 0,-1 2 0 15,-2 2 0-15,2 2-128 0,-1 1 128 0,0 2 0 16,-3-4 0-16,2 0 0 0,3-1 0 0,-4-1-128 15,2-2 128-15,0 1 0 0,1 0 0 0,0-2-128 16,-1-2-160-16,1 2-32 0,1-1 0 0,0-1 0 31,0-1-320-31,-1-2-80 0,2-1-16 0,1-1 0 0,0 0-1664 16,1-1-336-16,-1 0-64 0,1-1-11856 0</inkml:trace>
  <inkml:trace contextRef="#ctx0" brushRef="#br0" timeOffset="105686.18">18302 13011 26719 0,'0'0'2368'0,"0"0"-1888"15,0 0-480-15,0 0 0 0,0 0 2064 0,0 0 320 16,0 0 64-16,0 0 16 0,0 0-1520 0,0 0-304 16,-7 5-64-16,0 3-16 0,0 1-560 0,-1 2 0 0,-1 2 0 0,0 4 0 15,0 0 144-15,-4 3-144 0,1 0 0 0,1 1 144 16,0 1-144-16,0 0 0 0,1-2 0 0,2-1 0 15,-1 1 128-15,1-1-128 0,2-2 0 0,0-1 128 16,1-4-128-16,0-1 0 0,2-1 0 0,1 0 0 16,2-10 0-16,0 0 0 0,0 0 144 0,0 0-144 15,0 0 0-15,0 0 0 0,0 0 0 0,0 0 0 16,0 0-128-16,4-11 128 0,3 0-128 0,-2-2 128 16,2-3 0-16,0-1-160 0,1-3 160 0,1-1 0 15,0-3 0-15,1 1 0 0,-2 1 0 0,1 0 0 16,0-2 0-16,0 4 0 0,-1 1 0 0,-2 1 0 0,1 2 160 15,-1 1-160-15,1 4 160 0,-2 3-160 0,1-1 272 0,-2 3-32 16,-4 6-16-16,0 0 0 0,6-5 128 0,-6 5 32 16,0 0 0-16,0 0 0 15,0 0-256-15,0 0-128 0,0 0 128 0,10 6-128 0,-4 3 0 0,2 2 0 16,-2 1 0-16,-3 3 0 0,1 1 0 0,0 2 0 16,-2-1-144-16,1 4 144 0,0 0 0 0,1 0 0 15,-1 0 0-15,1 0 0 0,1 0 0 0,-1 0 0 16,1-2 0-16,-2 1 0 0,0-2 0 0,0 1 0 0,0-4 0 0,-1-1 0 15,1-1 0-15,-2-2 0 0,-2-1 0 0,1-1 0 32,1-1-704-32,-1-8-160 0,-1 9-32 0,1-9-10528 0,0 0-2096 0</inkml:trace>
  <inkml:trace contextRef="#ctx0" brushRef="#br0" timeOffset="105889.19">18041 13284 26719 0,'0'0'2368'0,"0"0"-1888"0,0 0-480 0,0 0 0 0,0 0 1568 0,10-5 224 15,1 3 32-15,2 0 16 0,4-1-1216 0,1-1-240 16,2 1-64-16,2 1 0 0,1 1-144 0,0-1-48 16,-1-3 0-16,0 3 0 15,1 0-128-15,-1 0-256 0,0-1 64 0,-2 2 16 16,1 2-1872-16,0-1-384 0,-1-1-80 0</inkml:trace>
  <inkml:trace contextRef="#ctx0" brushRef="#br0" timeOffset="107006.29">18766 13135 5519 0,'0'0'240'0,"-8"2"64"0,8-2-304 0,-6 3 0 0,6-3 0 0,0 0 0 16,0 0 4192-16,-9 1 784 0,9-1 144 0,0 0 48 0,0 0-3680 16,0 0-720-16,0 0-160 0,0 0-32 0,-8 3-16 0,8-3-16 15,0 0 0-15,0 0 0 0,0 0 112 0,0 0 32 16,-7 6 0-16,7-6 0 0,0 0-112 0,0 0-32 16,0 0 0-16,0 0 0 0,0 0-224 0,-5 6-32 15,5-6-16-15,0 0 0 0,0 0-48 0,0 0-16 16,-4 7 0-16,4-7 0 0,0 0 16 0,0 0 0 15,0 0 0-15,-5 6 0 0,5-6 0 0,0 0 0 16,0 0 0-16,0 0 0 0,0 0-32 0,0 0-16 16,0 0 0-16,0 0 0 15,0 0-32-15,0 0 0 0,0 0 0 0,0 0 0 0,0 0 0 0,0 0 0 16,0 0 0-16,0 0 0 0,0 0 80 0,0 0 16 16,11-3 0-16,-1-1 0 0,-1-2 160 0,1 1 48 0,1-1 0 0,1 0 0 15,1-3 0-15,0-1 16 0,-1 0 0 0,5-3 0 16,0-2-80-16,0 1-32 0,-1 0 0 0,1 0 0 15,-1-3-16-15,1-1 0 0,-3 0 0 16,1 0 0 0,-2 3-176-16,0-3-32 0,-1 1-128 0,0-1 192 0,0 1-192 0,-1 2 128 0,-1 1-128 0,-1 1 0 15,0 0 0-15,-2 1 128 0,-1 1-128 0,-1 1 0 16,0 2 0-16,-2 0-288 0,-3 8 64 0,1-8 16 31,-1 1-304-31,0 7-48 0,-2-8-16 0,2 8 0 0,-5-5-128 16,5 5-48-16,-8-2 0 15,8 2 0-15,-9 1-80 0,9-1-32 0,-9 6 0 0,2-1 0 16,-1 0 256-16,0 0 48 0,2 1 16 0,0 0 0 16,2 1 288-16,0 2 48 0,2 0 16 0,0-1 0 0,0 2 192 0,1-1-144 15,1-9 144-15,0 9-128 0,1 1 128 0,1-1 0 16,-2-9 0-16,3 8 0 0,1 1 0 0,-1 0 176 16,1-1-48-16,1 0 0 0,-1 1 48 0,0-1 0 15,1-1 0-15,-1-1 0 0,2 2 208 0,-1 1 64 16,2-1 0-16,-1 1 0 0,3-2 192 0,0 1 32 15,-1-2 16-15,1 1 0 0,0-1 64 0,1 0 16 0,0-1 0 0,0 1 0 16,1-2-192-16,0 0-48 0,-1-1 0 0,1 0 0 16,0 0-256-16,0 0-48 0,1-1-16 0,-1-1 0 15,0-1-208-15,0 0 0 0,-1 0 128 0,-1 0-128 16,0-1 0-16,-1 2 0 0,-8-1 0 0,10-1 0 16,-1 1-288-16,0 0-48 0,-9 0-16 0,11 0 0 31,-1 1-1232-31,-1 1-240 0,-9-2-48 0,11 3-9648 0,0 1-1936 0</inkml:trace>
  <inkml:trace contextRef="#ctx0" brushRef="#br0" timeOffset="107319.92">19657 13056 31903 0,'0'0'1408'0,"0"0"304"0,0 0-1376 0,0 0-336 0,2-8 0 0,-2 8 0 0,0-10 1280 0,0 3 176 16,0 7 32-16,-3-8 16 0,-1 0-944 0,1 2-192 15,-2 0-48-15,5 6 0 0,-8-5 0 0,0 1-16 16,-1 1 0-16,1 3 0 0,-1 0-48 0,-1 2-16 16,-1 2 0-16,-1 0 0 0,-2 2-240 0,0 2 0 15,0 3 0-15,0 1 0 0,-2 3 0 0,2 0 0 16,1 2-176-16,2 0 176 0,1 1-176 0,2-1 176 16,3 1-128-16,0 0 128 0,3-2 0 0,1 1-128 15,2-3 128-15,1 0 0 0,3-1 0 0,0 0 0 0,2-4 0 16,2 1 0-16,2-1 192 0,1-3-16 0,1-2-16 15,3-1 0-15,2 1 96 0,1-2 32 0,1-2 0 0,0 0 0 16,2-1-288-16,2 0 160 0,-4-2-160 0,4-1 128 31,-1-1-544-31,0-2-112 0,-2 0-32 0,0 0 0 16,-3-2-2320-16,-1 0-480 0</inkml:trace>
  <inkml:trace contextRef="#ctx0" brushRef="#br0" timeOffset="108168.22">16357 13858 8287 0,'0'0'368'0,"0"0"80"0,-8-2-448 0,8 2 0 0,0 0 0 0,0 0 0 15,0 0 4224-15,0 0 768 0,0 0 160 0,0 0 32 0,0 0-4096 0,8-6-832 16,0 2-256-16,1 1 160 0,1-1 256 0,1 2 48 16,0 1 16-16,1 0 0 0,4 0 224 0,1 1 32 15,2 0 16-15,3 0 0 0,1 0-224 0,5-1-32 16,3 0-16-16,-2-1 0 0,0 1-176 0,3 0-48 16,1-1 0-16,3 1 0 0,4-2-256 0,3 0 128 15,2 2-128-15,6 0 0 0,5-1 128 0,2-1-128 16,-4-3 0-16,1 2 0 0,2-1 0 0,4 2 0 15,5 1 128-15,1-1-128 0,1-2 128 0,-2 1-128 16,-2-2 144-16,5 2-144 0,2 1 208 0,3-2-48 0,1 0-16 0,-2-2 0 16,-4-1 32-16,0 1 0 15,3-1 0-15,4-1 0 0,5-1 16 0,-4 2 0 16,-5 0 0-16,4 0 0 0,0-1 48 0,3 2 16 16,4-2 0-16,-2 2 0 0,-6 0-256 0,1-1 0 0,2-1 128 0,0 2-128 15,0 1 128-15,-3 1-128 0,-5 1 176 0,3 1-176 16,1-2 352-16,-2 2-32 0,2 1-16 0,-7 0 0 15,-5-1 32-15,-4 2 16 0,-1 0 0 0,-1 0 0 16,-2 0 48-16,0-1 16 0,0 0 0 0,-6-1 0 16,-5 2 96-16,-4 0 32 0,-4-1 0 0,-3 0 0 15,-2 0-48-15,-2 1-16 0,-1-2 0 0,-2 1 0 16,-3 1-128-16,-2 0-32 0,-4 0 0 0,1 0 0 16,-6 1-64-16,-1 0-32 0,-2-1 0 0,0 1 0 0,-8 0-48 0,0 0-16 15,8 0 0-15,-8 0 0 0,0 0-160 0,0 0 0 16,0 0 0-16,0 0 128 0,0 0-128 0,0 0-272 15,0 0 64-15,0 0 16 16,0 0-432-16,0 0-80 0,0 0 0 16,0 0-16-16,0 0-2224 0,0 0-448 0,0 0-96 0</inkml:trace>
  <inkml:trace contextRef="#ctx0" brushRef="#br0" timeOffset="110636.48">18182 14219 8287 0,'0'0'736'0,"0"0"-592"16,-1-8-144-16,1 8 0 0,-3-10 4272 0,2 4 816 16,1 6 160-16,0-8 48 0,0 8-3168 0,0-7-624 15,0 7-128-15,0 0-32 0,0 0-384 0,0 0-64 16,-4-5-32-16,4 5 0 0,0 0-144 0,0 0-16 15,-8 1-16-15,2 4 0 0,-2 3-400 0,0 5-80 16,1 4-16-16,-2 4 0 0,0 4-192 0,-1 5 0 0,0 0-144 0,-1 2 144 16,0 0-128-16,0 1 128 0,0-1 0 0,1 1-144 15,0-1 144-15,2 0 0 0,0-1 0 0,0-4 0 16,0-4 0-16,2-2 0 0,-1-2 0 0,2-4 128 16,-1-3-128-16,2-2 176 0,2-2-176 0,2-8 192 15,0 0-192-15,0 0 192 0,0 0-192 16,0 0 192-16,0 0-64 0,0 0-128 0,5-5 192 0,2-4-64 15,0-6 0-15,2-1 0 0,0-3 0 0,0-3 0 16,0-2-128-16,1-2 0 0,-1-3 144 0,2 2-144 16,0 0 0-16,0 2 0 0,2 0 0 0,-2 1 0 0,-2 4 0 0,2 1 0 15,0 1 0-15,-1 4 0 16,0 2 0-16,0 1 0 0,-1 1 0 0,0 1 0 0,-3 1 0 0,1 3 192 16,-2 1-64-16,-5 4 0 0,0 0-128 0,10-2 144 15,-10 2-144-15,10 5 160 0,-1 1-160 0,-1 4-144 16,-1 2 144-16,-1 5-208 0,1 3 208 0,-1 2-144 15,0 0 144-15,-2 2-128 0,2 1 128 0,-1 2 0 16,-1-2 0-16,1 1 0 0,0 0 0 0,1-2 0 16,-2-1 0-16,2-2 0 0,-1-2 0 0,0-1 0 15,-2-1 0-15,1-3 0 0,2-2 0 0,-1-2 0 16,0-3 0-16,1-1 0 0,-6-6-128 0,7 5-112 0,-7-5-16 16,8 3 0-1,-8-3-752-15,8-1-144 16,-1-2-48-16,1-4-9664 0,-1-4-1936 0</inkml:trace>
  <inkml:trace contextRef="#ctx0" brushRef="#br0" timeOffset="110864.73">18019 14240 22111 0,'0'0'1968'0,"0"0"-1584"0,0 0-384 0,5-7 0 15,2 2 2096-15,2-1 336 0,2-1 64 0,2 1 0 0,4-2-1760 0,0 2-352 16,2 0-80-16,1 2-16 0,-1-2 176 0,2 4 48 16,0 1 0-16,0 0 0 0,1 0-256 0,-1 0-64 15,1 2 0-15,0 1 0 0,0 0-192 0,1 1 0 16,0 1 0-16,-2-1 0 0,-2 1-224 0,0 1-144 16,-4-1-16-16,-1 2-9680 15,-2 0-1936-15</inkml:trace>
  <inkml:trace contextRef="#ctx0" brushRef="#br0" timeOffset="111487.11">18826 14530 7359 0,'0'0'656'0,"0"0"-528"0,6-7-128 0,-1 1 0 15,0-1 3440-15,-1 0 656 0,2-1 128 0,-3-1 16 16,-1 0-2416-16,-1 0-480 0,-1 0-112 0,-2-1-16 31,-2-1 192-31,-2 1 48 0,1-1 0 0,-4 1 0 0,-3 1-224 0,1 0-32 0,0 0-16 0,0 1 0 16,-1-1-416-16,0 1-96 0,-2 0-16 0,2 3 0 15,0 1-304-15,0 0-64 0,-1 1-16 0,0 1 0 16,-2 1-272-16,2 2 128 0,0 2-128 0,-1 3 0 0,-1 0 0 0,1 3 0 16,0 3 0-16,-1 2 0 0,2 1 0 0,2 1 0 15,0 3-192-15,1 1 48 0,2-1 144 0,1 2-208 16,1 1 80-16,2 0 128 15,1 0-192-15,1-1 192 0,0-1-160 0,4-2 160 0,0-2-224 0,1 1 48 16,1-5 16-16,2 0 0 16,2-2 160-16,0-1-208 0,2-3 80 0,2-1 128 0,1-3 0 0,2-2 0 15,1-2 0-15,2-4 0 0,1-3 128 0,1-2 0 0,0-2 0 16,1-1 0-16,0-4 128 0,-1-2 32 0,0-3 0 0,0-2 0 16,-2-4 96-16,-1 1 0 0,-3-2 16 15,0 0 0-15,1 1-16 0,-4 1-16 0,-1-2 0 16,-3 3 0-16,1-1-64 0,-1 2-16 0,-3 1 0 0,0 2 0 15,-1 2-48-15,-1 2-16 0,0 1 0 0,-1 3 0 16,-1 2 48-16,-1 2 16 0,0 2 0 0,0 0 0 16,0 3 32-16,1 6 0 0,-4-6 0 0,4 6 0 15,-4-2-192-15,4 2-128 0,0 0 144 0,0 0-144 16,-8 5 0-16,4 4 0 0,0 2-128 0,0 4 128 16,0 3-224-16,-1 4 64 0,2 2 16 0,-1 2 0 15,-1 0 144-15,2 3-160 16,0 0 160-16,1 1-160 0,0 0 160 0,2-2 0 15,0 0-144-15,3 1 144 0,-1-1 0 0,1-1 0 0,0-4 0 0,3 0 0 0,-1 1-192 0,1-2 192 16,-1-3-160-16,1-3 160 0,1 1-336 0,-1-4 16 16,0-1 16-16,0-1 0 15,3-2-336-15,-1-2-64 0,-1-2 0 0,2-2-16 32,-1-1-1056-32,1-2-208 0,1-2-32 0,2-3-9008 0,-1-5-1808 0</inkml:trace>
  <inkml:trace contextRef="#ctx0" brushRef="#br0" timeOffset="112195.58">19040 13992 10127 0,'0'0'896'0,"0"0"-704"16,0 0-192-16,0-6 0 0,0-1 3536 0,1 1 688 15,-1 6 128-15,3-6 16 0,2 0-2512 0,0 1-512 16,1-2-112-16,1 1-16 0,2-1-128 0,1 2-48 0,0-1 0 0,0 2 0 15,1-1-80-15,0 2 0 16,-1 1-16-16,-2 1 0 0,-8 1-400 0,10-1-80 16,-1 1-16-16,-9 0 0 0,0 0-304 0,9 5-144 0,-9-5 128 0,7 8-128 15,-7-8 0-15,4 11 0 0,-3 1 0 0,-1 0 0 16,-2 1-352-16,0-1 0 0,-2 1 0 0,0 0 0 16,1-2 192-16,-1-2 160 0,1 0-208 0,1 1 80 15,2-10 128-15,-1 10 0 0,-1-1 0 0,2-9 128 16,0 0 0-16,1 10 16 0,-1-10 0 0,0 0 0 15,4 9 48-15,-4-9 16 0,8 6 0 0,-1 0 0 16,-7-6-208-16,13 4 0 0,-1-1 0 0,-2 1 0 0,1-2 0 0,0 0 0 16,-2 0 0-16,0 2 0 0,-2-1 128 0,-1 1-128 15,-6-4 0-15,6 5 0 0,-6-5 128 0,0 0-128 16,0 0 0-16,3 8 144 0,-3-8-16 0,-2 7-128 16,2-7 192-16,-8 7-64 0,2-2 288 0,-4 1 48 15,-3-2 16-15,-1-1 0 0,1 0 96 0,-1-1 0 16,-1 1 16-16,1-2 0 0,-1-2-96 0,3 1-32 15,1-1 0-15,1 1 0 0,1-1-112 0,9 1-32 16,-9-2 0-16,9 2 0 0,-7-1-320 0,7 1 0 16,0 0-160-16,-7-5 160 15,7 5-784-15,0 0-48 0,-4-5-16 0,4 5-12272 0,0 0-2432 0</inkml:trace>
  <inkml:trace contextRef="#ctx0" brushRef="#br0" timeOffset="113267.37">19579 14611 15487 0,'0'0'688'0,"0"0"144"0,0 0-672 0,0 0-160 16,0 0 0-16,0 0 0 0,0 0 1120 0,0 0 192 0,-2 9 32 0,2-9 16 16,0 0-272-16,0 0-64 0,0 0-16 0,0 0 0 15,0 0 48-15,0 0 16 0,0 0 0 0,0 0 0 16,0 0-112-16,0 0 0 0,-4 9-16 0,4-9 0 16,0 0-368-16,0 0-64 0,0 0 0 0,0 0-16 15,0 0-160-15,0 0-16 0,0 0-16 0,0 0 0 16,0 0 0-16,0 0 0 0,0 0 0 0,0 0 0 15,-7 3-96-15,7-3-16 0,0 0 0 0,0 0 0 16,0 0 0-16,-7 3-16 0,7-3 0 0,0 0 0 16,-8 0-16-16,8 0 0 0,0 0 0 0,0 0 0 15,0 0 16-15,0 0 0 0,-7-2 0 0,7 2 0 16,0 0-176-16,0 0 0 0,0 0 144 0,0 0-144 16,-8 0 0-16,8 0 0 0,0 0 0 0,0 0 0 15,0 0 0-15,0 0 0 0,0 0 0 0,0 0 128 16,0 0-128-16,0 0 0 0,0 0 0 0,0 0 0 0,0 0 0 0,0 0 0 15,0 0 128-15,0 0-128 0,0 0 0 0,0 0 128 16,0 0-128-16,0 0 0 0,0 0 0 0,0 0 144 16,0 0-144-16,0 0 0 0,0 0 128 0,0 0-128 15,0 0 0-15,0 0 0 0,0 0 144 0,2-6-16 16,-2 6-128-16,4-8 192 0,1 0 64 0,0 2 0 16,0-1 0-16,2-2 0 0,-1 1 112 0,2-1 16 15,-1 1 16-15,2-2 0 0,-1-2-96 0,1 1-32 16,1 0 0-16,1 0 0 0,0-1-128 0,1-1-16 0,-1-1-128 15,2 0 192-15,0 0-192 0,-1 1 0 0,-2 1 128 0,0 1-128 16,-1 0 0-16,1 1 0 0,-3-1 0 0,0 1 0 16,-2 1-192-16,1 0 0 0,-2 2 16 0,0-1 0 15,-4 8-64-15,1-9-16 0,-1 9 0 0,0 0 0 32,-1-8-272-32,1 8-64 0,-4-6-16 0,4 6 0 15,-5-5-80-15,-2 3-16 0,-2 1 0 0,2 1 0 16,-1 1-32-16,1 1-16 0,-1 2 0 0,-1 1 0 15,0 0 176-15,1 0 48 0,1 2 0 0,-1 2 0 0,1-3 288 0,2 3 64 0,-1 1 16 0,0 0 0 16,1 0-80-16,1-2-16 0,4-8 0 0,-4 9 0 0,0-1 256 16,4-8-144-16,0 0 144 0,-1 11-128 0,1-11 128 0,1 10 224 15,-1-10-48-15,0 0-16 16,6 10 160-16,-6-10 48 0,6 9 0 0,3-3 0 0,0 0 16 0,-9-6 16 16,10 5 0-16,1-2 0 0,0 1 128 0,0-1 32 15,-1 0 0-15,0 2 0 0,0-1-48 0,-1 1 0 16,1 0 0-16,0 1 0 0,0 0 64 0,1 1 0 15,0-1 0-15,0 1 0 0,-2 0-64 0,1 0-16 16,-4-1 0-16,2-1 0 0,-8-5-48 0,9 7 0 16,-1-2 0-16,-2 1 0 0,-6-6-128 15,8 6-48-15,-1 0 0 0,-1-1 0 0,-6-5-272 0,8 6 160 16,-8-6-160-16,9 3 128 0,-2 1-128 0,2-2 0 0,-9-2 0 0,10 2 0 31,-10-2-464-31,10 0 16 0,-1 0 16 0,0 0 0 16,-9 0-512-16,9-1-96 0,1-1-32 0,-1-1 0 15,-9 3-2448-15,11-3-512 0</inkml:trace>
  <inkml:trace contextRef="#ctx0" brushRef="#br0" timeOffset="113500.16">20191 14562 10127 0,'0'0'896'0,"0"0"-704"0,0 0-192 0,0 0 0 15,0 0 4800-15,0 0 944 0,0 0 176 0,0 0 32 16,0 0-3904-16,0 0-800 0,0 0-160 0,0 0-16 0,0 0-48 0,-7 7 0 15,7-7 0-15,-5 6 0 0,5-6-384 0,-4 12-64 16,0 0-32-16,0 0 0 0,1 2-352 0,2 0-192 16,-1 2 192-16,1 0-192 0,-1-2 0 15,2-1 0-15,2-1 0 0,-1 1 0 0,-2-2 0 0,1 1-224 16,1-1 16-16,1-1 0 16,0-2-624-16,0 0-128 0,-2-8-32 0,4 9-10464 15,-4-9-2080-15</inkml:trace>
  <inkml:trace contextRef="#ctx0" brushRef="#br0" timeOffset="113924.87">20166 14638 33231 0,'-5'-9'1472'0,"5"9"304"0,-1-9-1424 0,2-1-352 0,1 0 0 0,2 1 0 16,3-1 848-16,2 1 112 0,2 1 0 0,1 0 16 15,0 0-80-15,1 0 0 0,2 0-16 0,0 2 0 16,-2-1-16-16,0 3 0 0,-1 0 0 0,0 2 0 15,-1 1-352-15,0 1-64 0,-2 0 0 0,-1 2-16 16,-8-2-432-16,9 6 0 0,-5 0 0 0,1 2 0 16,-5-8-560-16,0 13 16 15,-3 0 0-15,0 3 0 0,-3 0-208 16,-1 2-32-16,-2 1-16 0,1-2 0 16,0 0 192-16,-1-2 32 0,0 1 16 0,1-4 0 0,2-2 560 0,0-2 0 0,1-1 0 0,5-7 0 0,-6 5 0 0,6-5 272 15,0 0-16-15,0 0-16 0,0 0 96 0,0 0 32 16,0 0 0-16,3 8 0 0,-3-8-112 0,8 5-32 15,-1-2 0-15,-1-1 0 0,-6-2-32 0,11 1 0 16,-1 0 0-16,-1 1 0 0,-1 0 48 0,-2 1 0 16,-6-3 0-16,9 4 0 0,-9-4-48 0,9 6-16 15,-9-6 0-15,5 6 0 0,-5-6 16 16,3 9 16-16,-3-1 0 0,0-8 0 0,-3 9 144 0,-1-1 32 16,-2 1 0-16,-1 0 0 0,-1-1 16 0,-1-2 16 0,-2-1 0 15,0 0 0 1,-1 2-144-16,-1-1-16 0,-2 0-16 0,0 1 0 0,1-1-240 0,-1 0 0 0,-2-2-192 0,2-1 192 31,-5 0-688-31,0-2-16 0,0-4-16 0,-2 1-12720 0,0-1-2560 0</inkml:trace>
  <inkml:trace contextRef="#ctx0" brushRef="#br0" timeOffset="114887.13">8601 12712 9215 0,'-5'-6'816'0,"1"1"-656"0,-3-1-160 0,3 1 0 16,1-1 3072-16,3 6 592 0,-5-5 112 0,5 5 32 15,-3-6-2144-15,3 6-448 0,0 0-64 0,0 0-32 16,0 0-304-16,0 0-64 0,0 0-16 0,0 0 0 16,0 0-208-16,0 0-32 0,0 0-16 0,0 0 0 15,-2 8-160-15,-1 3-16 0,0 2-16 0,0 7 0 0,0 6-144 0,1 7-16 16,-2 7-128-16,0 5 192 0,-3 6-192 0,2 8 0 16,-1 9 128-16,1 11-128 0,0 14 0 0,-1 8 0 15,0 8 0-15,1 12-160 0,-1 11 160 0,3 7 0 16,1 6 0-16,0 1 0 0,1-2 0 0,2-1 0 15,1-6 0-15,-1-11 0 0,1-7 0 0,1-11 0 16,-1-8 0-16,1-6 0 0,-1-8 0 0,1-2 0 0,-1-5 0 16,0-5 176-16,0-5 144 0,-1-4 16 0,0-5 16 0,1-2 0 15,0-6-80-15,0-2-16 0,1-2 0 0,0-4 0 16,-2-3-256-16,1-4 128 16,0-5-128-16,1-3 0 0,-2-6 0 0,1-2 0 0,-1-4 0 0,1-2 0 31,0-4-512-31,1-2-128 0,-3-9 0 0,0 0-16 15,0 0-720-15,0 0-144 0,0 0-16 0,7-18-11488 0</inkml:trace>
  <inkml:trace contextRef="#ctx0" brushRef="#br0" timeOffset="116162.93">8792 12622 9215 0,'0'0'400'0,"0"0"96"0,0 0-496 0,10 0 0 0,-10 0 0 0,12-2 0 16,1 1 2400-16,3 1 384 0,-1 0 80 0,2 0 16 16,-1 0-2048-16,3 0-384 15,2 1-96-15,1 1-16 0,0-1-80 0,4 0-32 0,3 0 0 0,3 0 0 16,3 0-16-16,5 0 0 0,7 0 0 0,-1-1 0 15,3 0 48-15,2 0 0 16,0 0 0-16,1-1 0 0,2 0-256 0,5 0 176 0,3 1-176 0,3-1 160 16,-1 0-160-16,-1 0 0 0,-1 0 0 0,4 1 128 0,4 0-128 15,1 1 0-15,3 1 0 0,-4-1 0 0,-3 1 0 0,3-1 0 16,1-1 0-16,5 1 0 0,4 2 0 0,-2-2 0 16,-2 0 0-16,1 0 128 0,4 0 96 0,2 0 16 15,0 1 0-15,-2 0 0 16,-3 0 32-16,4-2 16 0,2 0 0 0,1 0 0 0,0 0 96 0,-2 0 32 15,-1-2 0-15,4 1 0 0,2 0-32 0,-1-1-16 16,-4-1 0-16,4-1 0 16,1 0-112-16,3 0 0 0,3-1-16 0,-3 1 0 0,-1-2-240 0,4 1 176 15,3-2-176-15,-2 2 160 0,-6-2-160 0,1 2 0 16,0 0 0-16,2 2 128 0,-2 1-128 0,-2 0 0 16,-4-1 0-16,2 2 0 0,4 2 0 0,-3-2 0 0,-4-1 0 0,2 2 0 15,-1 0 0-15,4 0 0 0,6 0 0 0,-3-1 128 16,-2-1 64-16,3 0 16 0,5-1 0 0,0 1 0 15,1-2 16-15,-2-2 0 0,2 1 0 0,2-2 0 16,3 1-48-16,-3 0-16 0,-2 1 0 0,5-2 0 16,4-1-160-16,-4 2 160 0,-3 0-160 0,5 1 160 15,3-1-32-15,-5 1 0 16,-3-1 0-16,2 2 0 0,6-1 80 0,-4 0 16 0,-5-1 0 0,2 2 0 16,1 2-16-16,0 0 0 0,0-4 0 0,0 1 0 15,0 1 0-15,-1 0 0 0,3-2 0 0,-2 1 0 0,-1-1 48 16,3 1 16-16,3-1 0 0,-3 1 0 0,-5-2-48 0,4 1-16 15,6 0 0-15,-5 1 0 0,-7-2-80 0,4 2-128 16,2 0 176-16,-3 1-176 16,-2-1 128-16,-1 1-128 0,1 0 0 0,-3 0 0 0,0 0 0 0,-5 2 0 15,-4-1 0-15,2 1 0 0,1 1 128 0,-4 0-128 16,-6 1 0-16,-3 1 0 0,-5 0 0 0,3 1 0 16,0 1 128-16,-4-1-128 0,-2-1 176 0,-6 1-32 15,-6 0 0-15,-1 1 0 0,-2-2-144 0,1 1 128 16,0 0-128-16,-3 0 128 0,-1-1-128 0,-5 2 0 15,-5-2 0-15,-4 0 128 16,-3 0-128-16,-1 0 0 0,-2 0 144 0,-1-1-144 0,-1 0 0 0,-3 1 0 0,-2 0 0 0,-1 0 128 16,-1 0-128-16,-3 1 0 0,-1-1 128 0,-2-1-128 31,-2-1 208-31,0 1-16 0,-3 1-16 0,-1 1 0 0,-9-2 192 0,7 2 32 0,-7-2 16 0,8 2 0 16,0-1-32-16,-8-1 0 0,0 0 0 0,6 5 0 15,0-1-144-15,-6-4-48 16,4 7 0-16,1 3 0 0,-2-2-192 0,-1 3 0 0,0 2 128 0,3 2-128 15,-1 1 0-15,-1 4 0 0,0 0 0 0,1 3 0 32,0 1 0-32,2 4 0 0,1 2 0 0,0 3-160 15,-1 2 160-15,0 3 0 0,2 4 0 0,0 4 0 0,-2 5 0 16,2 5 0-16,-2 1 0 0,-2 6-128 16,-2 4 128-16,0 8 0 0,2 7 0 0,-4 7-128 0,-3 3 128 0,1 3 0 15,0 5 0-15,-2 3 0 0,-2-2 0 0,3 2 0 16,2 1 0-16,1-3-128 0,0-2 128 0,1-2 0 15,2-5 0-15,-1-2 0 0,1-1 0 0,0-3 0 16,-1-5 0-16,0-1 0 0,0-1 0 0,2-2 0 16,-3-5 128-16,0-3-128 0,-1-4 192 0,1 0-48 15,-2-3 0-15,0 0 0 0,0-5 208 0,-1-3 32 16,0-6 16-16,0-1 0 0,0-3-144 0,1-3-48 0,0-4 0 0,1-4 0 16,-1-2-208-16,1-5 144 0,1-3-144 0,-1-4 128 15,-1-3-128-15,1-1 0 0,2-4 144 0,-2-3-144 31,0-8-288-31,0 0-128 0,0 0-32 0,0 0 0 16,0 0-1152-16,0 0-256 0,0 0-32 0,-10-13-10064 0,-5-7-2000 0</inkml:trace>
  <inkml:trace contextRef="#ctx0" brushRef="#br0" timeOffset="117452.23">8935 16059 26719 0,'0'0'2368'0,"-9"-1"-1888"16,0-1-480-16,9 2 0 0,-8-4 1248 0,1 2 160 16,7 2 16-16,0 0 16 0,-7-5-896 0,7 5-176 0,0 0-48 15,0 0 0-15,0 0-320 0,0 0 0 0,0 0 0 0,0 0 0 16,0 0 0-16,0 0 0 0,0 0-144 0,5-7 144 15,0 2 0-15,-5 5 0 16,12-3 0-16,1 2 0 0,0 0 0 0,2 2 0 0,2 2 0 0,1-1 0 16,3 0 0-16,2 0 0 0,0 1 0 0,5 1 0 15,2-1 0-15,3-1-144 0,2 2 144 0,4-2-208 16,3 1 208-16,0-2 0 0,-2 0-160 0,-1 0 160 16,3 0 0-16,3 1 0 0,1-1-144 0,6 1 144 15,5 0 0-15,0-1 0 0,2-1-128 0,-3 0 128 16,1-1 0-16,2 1 0 0,4 0 0 0,5 0 0 15,6 0 128-15,-4 0 0 0,-4-1-128 0,3 1 192 0,2-1-32 0,7 0-16 16,5 0 0-16,-2-2 0 0,-5 0-16 0,2 1-128 16,2 1 192-16,3 0-64 0,3 0-128 0,-3 0 0 15,-3-2 0-15,3 2 0 0,4 0 128 0,0 0-128 16,0-1 128-16,-2 1-128 0,-1 0 0 0,4 0 0 16,4-2 0-16,-3 3 0 15,-2-2 128-15,1 1-128 0,5-1 0 0,0 0 128 0,1-3 64 0,2 2 16 16,-3-3 0-16,4 1 0 0,7-1-48 0,-2 0-16 15,-3-3 0-15,4-1 0 0,6 0-144 0,-4-1 160 16,-5-1-160-16,2 2 160 0,3-1-160 0,-2 1 0 0,-4 0 0 16,0 2 0-16,2-2 0 0,-2 2 0 0,0-1 0 0,-1 3 0 15,-3-1 0-15,3 0 0 16,2 3 0-16,-2-1 0 0,-8-1 0 0,3 2 128 0,3 0-128 0,-1 0 0 16,-3 1 0-16,0-1 0 0,0 1 0 0,1 0 0 15,3 1 0-15,-2-1 0 0,-3 1 0 0,3 1 0 16,3-2 0-16,0 1 0 0,-5-1 128 0,2 2-128 15,-1-1 176-15,2 1 0 0,1 0 0 0,-4 0 0 16,-1 0 16-16,5 0 0 0,2-2 0 0,-2 2 0 16,-5 1-64-16,5-1-128 0,0-1 192 0,1 0-64 15,-2 1 0-15,-2 1 0 0,0-1 0 0,3-1 0 16,2 0-128-16,-2 1 192 0,-5 0-192 0,5 0 192 16,2-1-192-16,-2 1 160 0,-3 0-160 0,1-1 160 15,0-1-32-15,1 1-128 0,1 0 192 0,-1 1-64 0,-3 2-128 0,3-2 0 16,3-2 0-16,-7 0 0 0,-5 0 0 0,0 2 0 15,0-1 0-15,1-1 128 16,-3 1-128-16,-4 1 0 0,-7 0 0 0,1 0 128 0,2 1-128 0,-1 0 160 16,-2 1-160-16,-4 0 160 0,-7 1 160 0,1 0 48 15,-1 1 0-15,0-1 0 0,2 0 48 0,-2 1 16 16,-4 0 0-16,-4-2 0 0,-4 0-32 0,-3 1 0 16,0-1 0-16,-2 1 0 0,-2-1 16 0,-1 0 0 15,-2 2 0-15,-2-1 0 0,-2 0 32 0,-3 0 0 16,-3 0 0-16,-5 2 0 0,-3-2-128 0,-3 0 0 15,-1 0-16-15,-5 1 0 0,-1-2-128 0,-1 1-32 16,-2-1 0-16,-2 0 0 0,-7-1-144 0,0 0-272 0,0 0 64 0,0 0 16 31,0 0-1200-31,0 0-224 0,0 0-48 0,-3-10-17936 0</inkml:trace>
  <inkml:trace contextRef="#ctx0" brushRef="#br0" timeOffset="-204829.78">5626 14388 29247 0,'-18'-1'1296'0,"4"0"272"0,-1 0-1248 0,2 0-320 0,1 0 0 16,1 0 0-16,0-1 432 0,2 1 16 0,2 0 16 0,1 0 0 15,6 1 272-15,0 0 48 0,-5-2 16 0,5 2 0 16,0 0-256-16,0 0-48 0,0 0-16 0,0 0 0 16,0 0-224-16,0 0-64 0,0 0 0 0,0 0 0 15,0 0-192-15,10-2 0 0,-10 2 0 0,13 3 0 0,2 3 0 0,-2 0 0 16,1 3 0-16,0 3 0 0,1 5 176 0,-1 1-176 16,0 3 192-16,2 2-192 0,-1 3 144 0,1 0-144 15,-3 1 0-15,-2 0 144 0,-1-3-144 0,0-1 0 16,-1-2 0-16,1-2 128 0,-2-4 16 0,0-2 0 15,-2-2 0-15,1-2 0 0,-7-9 240 0,9 8 32 16,-9-8 16-16,9 5 0 0,-9-5-112 0,12 3 0 0,-1-6-16 16,2-1 0-16,1-5 48 0,4-3 16 0,3-4 0 0,2-6 0 15,4-5-112-15,5-6-32 0,7-5 0 0,1-5 0 16,2-6 32-16,2-2 0 0,-1-5 0 0,3-2 0 16,3-2-128-16,1-3-128 0,2-2 176 0,2 1-176 15,3 3 144-15,-5 3-144 0,-4 3 0 0,-1 3 144 16,-6 3-144-16,0 5 0 0,-3 4 0 0,-2 3 0 15,-6 3 0-15,-1 6-144 0,-3 2 144 0,-3 6-208 32,-2 3-1392-32,-2 5-288 0,-4 4-48 0,-1 3-15344 0</inkml:trace>
  <inkml:trace contextRef="#ctx0" brushRef="#br0" timeOffset="-204044.76">3877 7436 23039 0,'-12'-4'2048'0,"-1"-2"-1648"15,0 0-400-15,3 0 0 0,2 2 2240 0,3-1 384 16,-1 2 64-16,6 3 0 16,0 0-1984-16,0 0-384 0,0 0-96 0,0 0-16 0,0 0-208 0,10-2 0 15,1 1-144-15,0 2 144 0,0 3-176 0,1 2 176 16,0-1-192-16,0 3 192 0,0 1-176 0,1 2 176 16,-2 1-160-16,1 2 160 0,-1 0 0 0,1 3-144 15,-1 0 144-15,0 2 0 0,-1 2 0 0,0-1 0 0,-3 0 0 16,1-2 0-16,0-1 0 0,-2-2 128 0,0-3 0 15,-1 0 0-15,1-1 240 0,-1-1 48 0,0-3 16 0,-5-7 0 16,10 5 112-16,-1-1 32 0,-9-4 0 0,13 1 0 16,-1-2-112-16,1-4-16 0,2-3 0 0,3-6 0 15,3-3 208-15,5-5 48 0,4-2 0 0,2-8 0 16,2-7-304-16,1-4-48 0,1-5-16 0,4-5 0 16,2-3-128-16,3-5-16 0,3-2-16 0,5-3 0 15,4-3-48-15,0 1-128 16,0 0 192-16,-1 1-64 0,-1 1-128 0,-1 4 0 0,-2 4 0 0,1 2 0 0,-1 2 0 15,-5 7 0-15,-4 6 0 0,-3 6 0 0,-8 5 0 0,-3 4 128 16,-3 3-128-16,-4 5 0 0,-5 4 0 0,-1 5 0 16,-3 2-144-16,-1 4 144 15,-1 2-1712-15,-1 4-224 0,2 4-48 0,-1 2-15040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57711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9/15/2023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9/15/2023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9/15/2023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9/15/2023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9/15/2023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11: </a:t>
            </a:r>
            <a:r>
              <a:rPr lang="nn-NO" sz="2800" dirty="0" err="1"/>
              <a:t>Torsion</a:t>
            </a:r>
            <a:r>
              <a:rPr lang="nn-NO" sz="2800" dirty="0"/>
              <a:t> </a:t>
            </a:r>
            <a:r>
              <a:rPr lang="nn-NO" sz="2800" dirty="0" err="1"/>
              <a:t>Members</a:t>
            </a:r>
            <a:r>
              <a:rPr lang="nn-NO" sz="2800" dirty="0"/>
              <a:t>- </a:t>
            </a:r>
            <a:r>
              <a:rPr lang="nn-NO" sz="2800" dirty="0" err="1"/>
              <a:t>Determinate</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7D74614-EC95-6283-0A0D-B044D3754B95}"/>
                  </a:ext>
                </a:extLst>
              </p14:cNvPr>
              <p14:cNvContentPartPr/>
              <p14:nvPr/>
            </p14:nvContentPartPr>
            <p14:xfrm>
              <a:off x="941040" y="144000"/>
              <a:ext cx="8132760" cy="5437800"/>
            </p14:xfrm>
          </p:contentPart>
        </mc:Choice>
        <mc:Fallback>
          <p:pic>
            <p:nvPicPr>
              <p:cNvPr id="2" name="Ink 1">
                <a:extLst>
                  <a:ext uri="{FF2B5EF4-FFF2-40B4-BE49-F238E27FC236}">
                    <a16:creationId xmlns:a16="http://schemas.microsoft.com/office/drawing/2014/main" id="{27D74614-EC95-6283-0A0D-B044D3754B95}"/>
                  </a:ext>
                </a:extLst>
              </p:cNvPr>
              <p:cNvPicPr/>
              <p:nvPr/>
            </p:nvPicPr>
            <p:blipFill>
              <a:blip r:embed="rId3"/>
              <a:stretch>
                <a:fillRect/>
              </a:stretch>
            </p:blipFill>
            <p:spPr>
              <a:xfrm>
                <a:off x="931680" y="134640"/>
                <a:ext cx="8151480" cy="5456520"/>
              </a:xfrm>
              <a:prstGeom prst="rect">
                <a:avLst/>
              </a:prstGeom>
            </p:spPr>
          </p:pic>
        </mc:Fallback>
      </mc:AlternateContent>
    </p:spTree>
    <p:extLst>
      <p:ext uri="{BB962C8B-B14F-4D97-AF65-F5344CB8AC3E}">
        <p14:creationId xmlns:p14="http://schemas.microsoft.com/office/powerpoint/2010/main" val="20438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9/15/2023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8.3 from </a:t>
            </a:r>
            <a:r>
              <a:rPr lang="en-US" sz="4000" dirty="0" err="1"/>
              <a:t>Lecturebook</a:t>
            </a:r>
            <a:endParaRPr lang="en-US" sz="4000"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B3873470-3F74-E7F4-E477-0286F7A05984}"/>
              </a:ext>
            </a:extLst>
          </p:cNvPr>
          <p:cNvPicPr>
            <a:picLocks noChangeAspect="1"/>
          </p:cNvPicPr>
          <p:nvPr/>
        </p:nvPicPr>
        <p:blipFill>
          <a:blip r:embed="rId3"/>
          <a:stretch>
            <a:fillRect/>
          </a:stretch>
        </p:blipFill>
        <p:spPr>
          <a:xfrm>
            <a:off x="106372" y="1132355"/>
            <a:ext cx="8938805" cy="4662882"/>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572D1A9-9AB1-C2E6-9034-C7A3562E4CE5}"/>
                  </a:ext>
                </a:extLst>
              </p14:cNvPr>
              <p14:cNvContentPartPr/>
              <p14:nvPr/>
            </p14:nvContentPartPr>
            <p14:xfrm>
              <a:off x="5837400" y="970920"/>
              <a:ext cx="1678680" cy="2744280"/>
            </p14:xfrm>
          </p:contentPart>
        </mc:Choice>
        <mc:Fallback>
          <p:pic>
            <p:nvPicPr>
              <p:cNvPr id="4" name="Ink 3">
                <a:extLst>
                  <a:ext uri="{FF2B5EF4-FFF2-40B4-BE49-F238E27FC236}">
                    <a16:creationId xmlns:a16="http://schemas.microsoft.com/office/drawing/2014/main" id="{9572D1A9-9AB1-C2E6-9034-C7A3562E4CE5}"/>
                  </a:ext>
                </a:extLst>
              </p:cNvPr>
              <p:cNvPicPr/>
              <p:nvPr/>
            </p:nvPicPr>
            <p:blipFill>
              <a:blip r:embed="rId5"/>
              <a:stretch>
                <a:fillRect/>
              </a:stretch>
            </p:blipFill>
            <p:spPr>
              <a:xfrm>
                <a:off x="5828040" y="961560"/>
                <a:ext cx="1697400" cy="276300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474AB82-3FF4-D4C6-8F0D-219CC7CC1479}"/>
                  </a:ext>
                </a:extLst>
              </p14:cNvPr>
              <p14:cNvContentPartPr/>
              <p14:nvPr/>
            </p14:nvContentPartPr>
            <p14:xfrm>
              <a:off x="317160" y="58320"/>
              <a:ext cx="8655480" cy="6742440"/>
            </p14:xfrm>
          </p:contentPart>
        </mc:Choice>
        <mc:Fallback>
          <p:pic>
            <p:nvPicPr>
              <p:cNvPr id="2" name="Ink 1">
                <a:extLst>
                  <a:ext uri="{FF2B5EF4-FFF2-40B4-BE49-F238E27FC236}">
                    <a16:creationId xmlns:a16="http://schemas.microsoft.com/office/drawing/2014/main" id="{5474AB82-3FF4-D4C6-8F0D-219CC7CC1479}"/>
                  </a:ext>
                </a:extLst>
              </p:cNvPr>
              <p:cNvPicPr/>
              <p:nvPr/>
            </p:nvPicPr>
            <p:blipFill>
              <a:blip r:embed="rId3"/>
              <a:stretch>
                <a:fillRect/>
              </a:stretch>
            </p:blipFill>
            <p:spPr>
              <a:xfrm>
                <a:off x="307800" y="48960"/>
                <a:ext cx="8674200" cy="676116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B58592A-563C-7D05-F6FF-EC877FFFD422}"/>
                  </a:ext>
                </a:extLst>
              </p14:cNvPr>
              <p14:cNvContentPartPr/>
              <p14:nvPr/>
            </p14:nvContentPartPr>
            <p14:xfrm>
              <a:off x="358560" y="0"/>
              <a:ext cx="8426880" cy="6564240"/>
            </p14:xfrm>
          </p:contentPart>
        </mc:Choice>
        <mc:Fallback>
          <p:pic>
            <p:nvPicPr>
              <p:cNvPr id="2" name="Ink 1">
                <a:extLst>
                  <a:ext uri="{FF2B5EF4-FFF2-40B4-BE49-F238E27FC236}">
                    <a16:creationId xmlns:a16="http://schemas.microsoft.com/office/drawing/2014/main" id="{8B58592A-563C-7D05-F6FF-EC877FFFD422}"/>
                  </a:ext>
                </a:extLst>
              </p:cNvPr>
              <p:cNvPicPr/>
              <p:nvPr/>
            </p:nvPicPr>
            <p:blipFill>
              <a:blip r:embed="rId3"/>
              <a:stretch>
                <a:fillRect/>
              </a:stretch>
            </p:blipFill>
            <p:spPr>
              <a:xfrm>
                <a:off x="349200" y="-9360"/>
                <a:ext cx="8445600" cy="658296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C72575B-F745-2A69-7675-B8D2FCC9C10A}"/>
                  </a:ext>
                </a:extLst>
              </p14:cNvPr>
              <p14:cNvContentPartPr/>
              <p14:nvPr/>
            </p14:nvContentPartPr>
            <p14:xfrm>
              <a:off x="775800" y="83520"/>
              <a:ext cx="7737480" cy="3001320"/>
            </p14:xfrm>
          </p:contentPart>
        </mc:Choice>
        <mc:Fallback>
          <p:pic>
            <p:nvPicPr>
              <p:cNvPr id="2" name="Ink 1">
                <a:extLst>
                  <a:ext uri="{FF2B5EF4-FFF2-40B4-BE49-F238E27FC236}">
                    <a16:creationId xmlns:a16="http://schemas.microsoft.com/office/drawing/2014/main" id="{4C72575B-F745-2A69-7675-B8D2FCC9C10A}"/>
                  </a:ext>
                </a:extLst>
              </p:cNvPr>
              <p:cNvPicPr/>
              <p:nvPr/>
            </p:nvPicPr>
            <p:blipFill>
              <a:blip r:embed="rId3"/>
              <a:stretch>
                <a:fillRect/>
              </a:stretch>
            </p:blipFill>
            <p:spPr>
              <a:xfrm>
                <a:off x="766440" y="74160"/>
                <a:ext cx="7756200" cy="302004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8.4</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4A8F5A7C-06EF-F208-09FE-AD1A2ACAE3C7}"/>
              </a:ext>
            </a:extLst>
          </p:cNvPr>
          <p:cNvPicPr>
            <a:picLocks noChangeAspect="1"/>
          </p:cNvPicPr>
          <p:nvPr/>
        </p:nvPicPr>
        <p:blipFill>
          <a:blip r:embed="rId3"/>
          <a:stretch>
            <a:fillRect/>
          </a:stretch>
        </p:blipFill>
        <p:spPr>
          <a:xfrm>
            <a:off x="782690" y="927454"/>
            <a:ext cx="7772400" cy="566547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390DA93-095D-E04F-5860-60A70080FFDA}"/>
                  </a:ext>
                </a:extLst>
              </p14:cNvPr>
              <p14:cNvContentPartPr/>
              <p14:nvPr/>
            </p14:nvContentPartPr>
            <p14:xfrm>
              <a:off x="1558080" y="1612440"/>
              <a:ext cx="7270200" cy="1526760"/>
            </p14:xfrm>
          </p:contentPart>
        </mc:Choice>
        <mc:Fallback>
          <p:pic>
            <p:nvPicPr>
              <p:cNvPr id="4" name="Ink 3">
                <a:extLst>
                  <a:ext uri="{FF2B5EF4-FFF2-40B4-BE49-F238E27FC236}">
                    <a16:creationId xmlns:a16="http://schemas.microsoft.com/office/drawing/2014/main" id="{A390DA93-095D-E04F-5860-60A70080FFDA}"/>
                  </a:ext>
                </a:extLst>
              </p:cNvPr>
              <p:cNvPicPr/>
              <p:nvPr/>
            </p:nvPicPr>
            <p:blipFill>
              <a:blip r:embed="rId5"/>
              <a:stretch>
                <a:fillRect/>
              </a:stretch>
            </p:blipFill>
            <p:spPr>
              <a:xfrm>
                <a:off x="1548720" y="1603080"/>
                <a:ext cx="7288920" cy="1545480"/>
              </a:xfrm>
              <a:prstGeom prst="rect">
                <a:avLst/>
              </a:prstGeom>
            </p:spPr>
          </p:pic>
        </mc:Fallback>
      </mc:AlternateContent>
    </p:spTree>
    <p:extLst>
      <p:ext uri="{BB962C8B-B14F-4D97-AF65-F5344CB8AC3E}">
        <p14:creationId xmlns:p14="http://schemas.microsoft.com/office/powerpoint/2010/main" val="665812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55900A4-B956-739F-9ABD-7869105F2978}"/>
                  </a:ext>
                </a:extLst>
              </p14:cNvPr>
              <p14:cNvContentPartPr/>
              <p14:nvPr/>
            </p14:nvContentPartPr>
            <p14:xfrm>
              <a:off x="99000" y="131400"/>
              <a:ext cx="9066600" cy="6730200"/>
            </p14:xfrm>
          </p:contentPart>
        </mc:Choice>
        <mc:Fallback>
          <p:pic>
            <p:nvPicPr>
              <p:cNvPr id="2" name="Ink 1">
                <a:extLst>
                  <a:ext uri="{FF2B5EF4-FFF2-40B4-BE49-F238E27FC236}">
                    <a16:creationId xmlns:a16="http://schemas.microsoft.com/office/drawing/2014/main" id="{C55900A4-B956-739F-9ABD-7869105F2978}"/>
                  </a:ext>
                </a:extLst>
              </p:cNvPr>
              <p:cNvPicPr/>
              <p:nvPr/>
            </p:nvPicPr>
            <p:blipFill>
              <a:blip r:embed="rId3"/>
              <a:stretch>
                <a:fillRect/>
              </a:stretch>
            </p:blipFill>
            <p:spPr>
              <a:xfrm>
                <a:off x="89640" y="122040"/>
                <a:ext cx="9085320" cy="674892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0CB011C-A665-6E01-A660-E37C4B00BE3B}"/>
                  </a:ext>
                </a:extLst>
              </p14:cNvPr>
              <p14:cNvContentPartPr/>
              <p14:nvPr/>
            </p14:nvContentPartPr>
            <p14:xfrm>
              <a:off x="510840" y="103680"/>
              <a:ext cx="8667720" cy="6698520"/>
            </p14:xfrm>
          </p:contentPart>
        </mc:Choice>
        <mc:Fallback>
          <p:pic>
            <p:nvPicPr>
              <p:cNvPr id="2" name="Ink 1">
                <a:extLst>
                  <a:ext uri="{FF2B5EF4-FFF2-40B4-BE49-F238E27FC236}">
                    <a16:creationId xmlns:a16="http://schemas.microsoft.com/office/drawing/2014/main" id="{F0CB011C-A665-6E01-A660-E37C4B00BE3B}"/>
                  </a:ext>
                </a:extLst>
              </p:cNvPr>
              <p:cNvPicPr/>
              <p:nvPr/>
            </p:nvPicPr>
            <p:blipFill>
              <a:blip r:embed="rId3"/>
              <a:stretch>
                <a:fillRect/>
              </a:stretch>
            </p:blipFill>
            <p:spPr>
              <a:xfrm>
                <a:off x="501480" y="94320"/>
                <a:ext cx="8686440" cy="6717240"/>
              </a:xfrm>
              <a:prstGeom prst="rect">
                <a:avLst/>
              </a:prstGeom>
            </p:spPr>
          </p:pic>
        </mc:Fallback>
      </mc:AlternateContent>
    </p:spTree>
    <p:extLst>
      <p:ext uri="{BB962C8B-B14F-4D97-AF65-F5344CB8AC3E}">
        <p14:creationId xmlns:p14="http://schemas.microsoft.com/office/powerpoint/2010/main" val="317936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E75D453-712A-5384-A68A-FB3F1B48DEC3}"/>
                  </a:ext>
                </a:extLst>
              </p14:cNvPr>
              <p14:cNvContentPartPr/>
              <p14:nvPr/>
            </p14:nvContentPartPr>
            <p14:xfrm>
              <a:off x="1566360" y="163440"/>
              <a:ext cx="2826000" cy="627480"/>
            </p14:xfrm>
          </p:contentPart>
        </mc:Choice>
        <mc:Fallback>
          <p:pic>
            <p:nvPicPr>
              <p:cNvPr id="2" name="Ink 1">
                <a:extLst>
                  <a:ext uri="{FF2B5EF4-FFF2-40B4-BE49-F238E27FC236}">
                    <a16:creationId xmlns:a16="http://schemas.microsoft.com/office/drawing/2014/main" id="{8E75D453-712A-5384-A68A-FB3F1B48DEC3}"/>
                  </a:ext>
                </a:extLst>
              </p:cNvPr>
              <p:cNvPicPr/>
              <p:nvPr/>
            </p:nvPicPr>
            <p:blipFill>
              <a:blip r:embed="rId3"/>
              <a:stretch>
                <a:fillRect/>
              </a:stretch>
            </p:blipFill>
            <p:spPr>
              <a:xfrm>
                <a:off x="1557000" y="154080"/>
                <a:ext cx="284472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E6802CC-E8C0-772F-C428-C9CDBD68BA99}"/>
                  </a:ext>
                </a:extLst>
              </p14:cNvPr>
              <p14:cNvContentPartPr/>
              <p14:nvPr/>
            </p14:nvContentPartPr>
            <p14:xfrm>
              <a:off x="931320" y="167400"/>
              <a:ext cx="7691040" cy="5624280"/>
            </p14:xfrm>
          </p:contentPart>
        </mc:Choice>
        <mc:Fallback>
          <p:pic>
            <p:nvPicPr>
              <p:cNvPr id="3" name="Ink 2">
                <a:extLst>
                  <a:ext uri="{FF2B5EF4-FFF2-40B4-BE49-F238E27FC236}">
                    <a16:creationId xmlns:a16="http://schemas.microsoft.com/office/drawing/2014/main" id="{5E6802CC-E8C0-772F-C428-C9CDBD68BA99}"/>
                  </a:ext>
                </a:extLst>
              </p:cNvPr>
              <p:cNvPicPr/>
              <p:nvPr/>
            </p:nvPicPr>
            <p:blipFill>
              <a:blip r:embed="rId5"/>
              <a:stretch>
                <a:fillRect/>
              </a:stretch>
            </p:blipFill>
            <p:spPr>
              <a:xfrm>
                <a:off x="921960" y="158040"/>
                <a:ext cx="7709760" cy="5643000"/>
              </a:xfrm>
              <a:prstGeom prst="rect">
                <a:avLst/>
              </a:prstGeom>
            </p:spPr>
          </p:pic>
        </mc:Fallback>
      </mc:AlternateContent>
    </p:spTree>
    <p:extLst>
      <p:ext uri="{BB962C8B-B14F-4D97-AF65-F5344CB8AC3E}">
        <p14:creationId xmlns:p14="http://schemas.microsoft.com/office/powerpoint/2010/main" val="410746980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16138</TotalTime>
  <Words>43</Words>
  <Application>Microsoft Office PowerPoint</Application>
  <PresentationFormat>On-screen Show (4:3)</PresentationFormat>
  <Paragraphs>25</Paragraphs>
  <Slides>11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Acumin Pro Medium</vt:lpstr>
      <vt:lpstr>Acumin Pro ExtraCondensed</vt:lpstr>
      <vt:lpstr>United Sans Reg Medium</vt:lpstr>
      <vt:lpstr>Acumin Pro</vt:lpstr>
      <vt:lpstr>Arial</vt:lpstr>
      <vt:lpstr>Calibri</vt:lpstr>
      <vt:lpstr>Acumin Pro ExtraCondensed Smbd</vt:lpstr>
      <vt:lpstr>Acumin Pro SemiCondensed</vt:lpstr>
      <vt:lpstr>United Sans Cd Md</vt:lpstr>
      <vt:lpstr>Wingdings</vt:lpstr>
      <vt:lpstr>Acumin Pro Semibold</vt:lpstr>
      <vt:lpstr>Purdue2</vt:lpstr>
      <vt:lpstr>MECHANICS OF MATERIALS</vt:lpstr>
      <vt:lpstr>Example 8.3 from Lecturebook</vt:lpstr>
      <vt:lpstr>PowerPoint Presentation</vt:lpstr>
      <vt:lpstr>PowerPoint Presentation</vt:lpstr>
      <vt:lpstr>PowerPoint Presentation</vt:lpstr>
      <vt:lpstr>Example 8.4</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33</cp:revision>
  <dcterms:created xsi:type="dcterms:W3CDTF">2023-01-09T07:57:13Z</dcterms:created>
  <dcterms:modified xsi:type="dcterms:W3CDTF">2023-09-15T12:42:53Z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