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ink/ink4.xml" ContentType="application/inkml+xml"/>
  <Override PartName="/ppt/notesSlides/notesSlide5.xml" ContentType="application/vnd.openxmlformats-officedocument.presentationml.notesSlide+xml"/>
  <Override PartName="/ppt/ink/ink5.xml" ContentType="application/inkml+xml"/>
  <Override PartName="/ppt/ink/ink6.xml" ContentType="application/inkml+xml"/>
  <Override PartName="/ppt/notesSlides/notesSlide6.xml" ContentType="application/vnd.openxmlformats-officedocument.presentationml.notesSlide+xml"/>
  <Override PartName="/ppt/ink/ink7.xml" ContentType="application/inkml+xml"/>
  <Override PartName="/ppt/notesSlides/notesSlide7.xml" ContentType="application/vnd.openxmlformats-officedocument.presentationml.notesSlide+xml"/>
  <Override PartName="/ppt/ink/ink8.xml" ContentType="application/inkml+xml"/>
  <Override PartName="/ppt/notesSlides/notesSlide8.xml" ContentType="application/vnd.openxmlformats-officedocument.presentationml.notesSlide+xml"/>
  <Override PartName="/ppt/ink/ink9.xml" ContentType="application/inkml+xml"/>
  <Override PartName="/ppt/ink/ink10.xml" ContentType="application/inkml+xml"/>
  <Override PartName="/ppt/notesSlides/notesSlide9.xml" ContentType="application/vnd.openxmlformats-officedocument.presentationml.notesSlide+xml"/>
  <Override PartName="/ppt/ink/ink11.xml" ContentType="application/inkml+xml"/>
  <Override PartName="/ppt/notesSlides/notesSlide10.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notesSlides/notesSlide11.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notesSlides/notesSlide12.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notesSlides/notesSlide13.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14.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30"/>
  </p:notesMasterIdLst>
  <p:sldIdLst>
    <p:sldId id="257" r:id="rId2"/>
    <p:sldId id="258" r:id="rId3"/>
    <p:sldId id="334" r:id="rId4"/>
    <p:sldId id="315" r:id="rId5"/>
    <p:sldId id="336" r:id="rId6"/>
    <p:sldId id="337" r:id="rId7"/>
    <p:sldId id="335" r:id="rId8"/>
    <p:sldId id="339" r:id="rId9"/>
    <p:sldId id="343" r:id="rId10"/>
    <p:sldId id="340" r:id="rId11"/>
    <p:sldId id="338" r:id="rId12"/>
    <p:sldId id="306" r:id="rId13"/>
    <p:sldId id="307" r:id="rId14"/>
    <p:sldId id="316" r:id="rId15"/>
    <p:sldId id="321" r:id="rId16"/>
    <p:sldId id="322" r:id="rId17"/>
    <p:sldId id="314" r:id="rId18"/>
    <p:sldId id="325" r:id="rId19"/>
    <p:sldId id="326" r:id="rId20"/>
    <p:sldId id="317" r:id="rId21"/>
    <p:sldId id="329" r:id="rId22"/>
    <p:sldId id="330" r:id="rId23"/>
    <p:sldId id="342" r:id="rId24"/>
    <p:sldId id="341" r:id="rId25"/>
    <p:sldId id="331" r:id="rId26"/>
    <p:sldId id="332" r:id="rId27"/>
    <p:sldId id="333" r:id="rId28"/>
    <p:sldId id="262" r:id="rId29"/>
  </p:sldIdLst>
  <p:sldSz cx="9144000" cy="6858000" type="screen4x3"/>
  <p:notesSz cx="6858000" cy="9144000"/>
  <p:embeddedFontLst>
    <p:embeddedFont>
      <p:font typeface="Acumin Pro" panose="020B0604020202020204" charset="0"/>
      <p:regular r:id="rId31"/>
      <p:bold r:id="rId32"/>
      <p:italic r:id="rId33"/>
      <p:boldItalic r:id="rId34"/>
    </p:embeddedFont>
    <p:embeddedFont>
      <p:font typeface="Acumin Pro ExtraCondensed" panose="020B0604020202020204" charset="0"/>
      <p:regular r:id="rId35"/>
      <p:bold r:id="rId36"/>
      <p:italic r:id="rId37"/>
      <p:boldItalic r:id="rId38"/>
    </p:embeddedFont>
    <p:embeddedFont>
      <p:font typeface="Acumin Pro ExtraCondensed Smbd" panose="020B0604020202020204" charset="0"/>
      <p:regular r:id="rId39"/>
      <p:bold r:id="rId40"/>
      <p:italic r:id="rId41"/>
      <p:boldItalic r:id="rId42"/>
    </p:embeddedFont>
    <p:embeddedFont>
      <p:font typeface="Acumin Pro Medium" panose="020B0604020202020204" charset="0"/>
      <p:regular r:id="rId43"/>
      <p:italic r:id="rId44"/>
    </p:embeddedFont>
    <p:embeddedFont>
      <p:font typeface="Acumin Pro Semibold" panose="020B0604020202020204" charset="0"/>
      <p:regular r:id="rId45"/>
      <p:bold r:id="rId46"/>
      <p:italic r:id="rId47"/>
      <p:boldItalic r:id="rId48"/>
    </p:embeddedFont>
    <p:embeddedFont>
      <p:font typeface="Acumin Pro SemiCondensed" panose="020B060402020202020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Helvetica" panose="020B0604020202020204" pitchFamily="34" charset="0"/>
      <p:regular r:id="rId57"/>
      <p:bold r:id="rId58"/>
      <p:italic r:id="rId59"/>
      <p:boldItalic r:id="rId60"/>
    </p:embeddedFont>
    <p:embeddedFont>
      <p:font typeface="United Sans Cd Md" charset="0"/>
      <p:regular r:id="rId61"/>
    </p:embeddedFont>
    <p:embeddedFont>
      <p:font typeface="United Sans Reg Medium" panose="020B0604020202020204" charset="0"/>
      <p:regular r:id="rId6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9DA108-0295-42FE-A1B7-2AB79EA5ABC1}" v="1" dt="2023-08-30T13:44:40.8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727" autoAdjust="0"/>
    <p:restoredTop sz="86401"/>
  </p:normalViewPr>
  <p:slideViewPr>
    <p:cSldViewPr snapToGrid="0" snapToObjects="1">
      <p:cViewPr varScale="1">
        <p:scale>
          <a:sx n="103" d="100"/>
          <a:sy n="103" d="100"/>
        </p:scale>
        <p:origin x="834" y="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font" Target="fonts/font25.fntdata"/><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font" Target="fonts/font28.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3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font" Target="fonts/font26.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openxmlformats.org/officeDocument/2006/relationships/font" Target="fonts/font29.fntdata"/><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font" Target="fonts/font24.fntdata"/><Relationship Id="rId62" Type="http://schemas.openxmlformats.org/officeDocument/2006/relationships/font" Target="fonts/font3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font" Target="fonts/font27.fntdata"/><Relationship Id="rId10" Type="http://schemas.openxmlformats.org/officeDocument/2006/relationships/slide" Target="slides/slide9.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openxmlformats.org/officeDocument/2006/relationships/font" Target="fonts/font30.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bhra Bansal" userId="8a733231fab1e3e4" providerId="LiveId" clId="{D19DA108-0295-42FE-A1B7-2AB79EA5ABC1}"/>
    <pc:docChg chg="modSld">
      <pc:chgData name="Shubhra Bansal" userId="8a733231fab1e3e4" providerId="LiveId" clId="{D19DA108-0295-42FE-A1B7-2AB79EA5ABC1}" dt="2023-08-30T13:44:40.846" v="0"/>
      <pc:docMkLst>
        <pc:docMk/>
      </pc:docMkLst>
      <pc:sldChg chg="addSp">
        <pc:chgData name="Shubhra Bansal" userId="8a733231fab1e3e4" providerId="LiveId" clId="{D19DA108-0295-42FE-A1B7-2AB79EA5ABC1}" dt="2023-08-30T13:44:40.846" v="0"/>
        <pc:sldMkLst>
          <pc:docMk/>
          <pc:sldMk cId="101070301" sldId="316"/>
        </pc:sldMkLst>
        <pc:inkChg chg="add">
          <ac:chgData name="Shubhra Bansal" userId="8a733231fab1e3e4" providerId="LiveId" clId="{D19DA108-0295-42FE-A1B7-2AB79EA5ABC1}" dt="2023-08-30T13:44:40.846" v="0"/>
          <ac:inkMkLst>
            <pc:docMk/>
            <pc:sldMk cId="101070301" sldId="316"/>
            <ac:inkMk id="4" creationId="{01C845CF-89CA-D995-2855-E17CCA160DB8}"/>
          </ac:inkMkLst>
        </pc:inkChg>
      </pc:sldChg>
      <pc:sldChg chg="addSp">
        <pc:chgData name="Shubhra Bansal" userId="8a733231fab1e3e4" providerId="LiveId" clId="{D19DA108-0295-42FE-A1B7-2AB79EA5ABC1}" dt="2023-08-30T13:44:40.846" v="0"/>
        <pc:sldMkLst>
          <pc:docMk/>
          <pc:sldMk cId="665812198" sldId="317"/>
        </pc:sldMkLst>
        <pc:inkChg chg="add">
          <ac:chgData name="Shubhra Bansal" userId="8a733231fab1e3e4" providerId="LiveId" clId="{D19DA108-0295-42FE-A1B7-2AB79EA5ABC1}" dt="2023-08-30T13:44:40.846" v="0"/>
          <ac:inkMkLst>
            <pc:docMk/>
            <pc:sldMk cId="665812198" sldId="317"/>
            <ac:inkMk id="5" creationId="{02B6F149-F66D-DA20-E2EC-2D27D9C0D253}"/>
          </ac:inkMkLst>
        </pc:inkChg>
      </pc:sldChg>
      <pc:sldChg chg="addSp">
        <pc:chgData name="Shubhra Bansal" userId="8a733231fab1e3e4" providerId="LiveId" clId="{D19DA108-0295-42FE-A1B7-2AB79EA5ABC1}" dt="2023-08-30T13:44:40.846" v="0"/>
        <pc:sldMkLst>
          <pc:docMk/>
          <pc:sldMk cId="2642448468" sldId="321"/>
        </pc:sldMkLst>
        <pc:inkChg chg="add">
          <ac:chgData name="Shubhra Bansal" userId="8a733231fab1e3e4" providerId="LiveId" clId="{D19DA108-0295-42FE-A1B7-2AB79EA5ABC1}" dt="2023-08-30T13:44:40.846" v="0"/>
          <ac:inkMkLst>
            <pc:docMk/>
            <pc:sldMk cId="2642448468" sldId="321"/>
            <ac:inkMk id="2" creationId="{9AC65661-928C-70F0-2541-AB8F9EB764F5}"/>
          </ac:inkMkLst>
        </pc:inkChg>
      </pc:sldChg>
      <pc:sldChg chg="addSp">
        <pc:chgData name="Shubhra Bansal" userId="8a733231fab1e3e4" providerId="LiveId" clId="{D19DA108-0295-42FE-A1B7-2AB79EA5ABC1}" dt="2023-08-30T13:44:40.846" v="0"/>
        <pc:sldMkLst>
          <pc:docMk/>
          <pc:sldMk cId="3806037289" sldId="322"/>
        </pc:sldMkLst>
        <pc:inkChg chg="add">
          <ac:chgData name="Shubhra Bansal" userId="8a733231fab1e3e4" providerId="LiveId" clId="{D19DA108-0295-42FE-A1B7-2AB79EA5ABC1}" dt="2023-08-30T13:44:40.846" v="0"/>
          <ac:inkMkLst>
            <pc:docMk/>
            <pc:sldMk cId="3806037289" sldId="322"/>
            <ac:inkMk id="2" creationId="{BC84E615-B120-BDC8-8533-CC0333EE83A4}"/>
          </ac:inkMkLst>
        </pc:inkChg>
      </pc:sldChg>
      <pc:sldChg chg="addSp">
        <pc:chgData name="Shubhra Bansal" userId="8a733231fab1e3e4" providerId="LiveId" clId="{D19DA108-0295-42FE-A1B7-2AB79EA5ABC1}" dt="2023-08-30T13:44:40.846" v="0"/>
        <pc:sldMkLst>
          <pc:docMk/>
          <pc:sldMk cId="3243757535" sldId="329"/>
        </pc:sldMkLst>
        <pc:inkChg chg="add">
          <ac:chgData name="Shubhra Bansal" userId="8a733231fab1e3e4" providerId="LiveId" clId="{D19DA108-0295-42FE-A1B7-2AB79EA5ABC1}" dt="2023-08-30T13:44:40.846" v="0"/>
          <ac:inkMkLst>
            <pc:docMk/>
            <pc:sldMk cId="3243757535" sldId="329"/>
            <ac:inkMk id="2" creationId="{1CD8E3F0-F717-FCF9-4500-6906B61909E4}"/>
          </ac:inkMkLst>
        </pc:inkChg>
      </pc:sldChg>
      <pc:sldChg chg="addSp">
        <pc:chgData name="Shubhra Bansal" userId="8a733231fab1e3e4" providerId="LiveId" clId="{D19DA108-0295-42FE-A1B7-2AB79EA5ABC1}" dt="2023-08-30T13:44:40.846" v="0"/>
        <pc:sldMkLst>
          <pc:docMk/>
          <pc:sldMk cId="2891443236" sldId="330"/>
        </pc:sldMkLst>
        <pc:inkChg chg="add">
          <ac:chgData name="Shubhra Bansal" userId="8a733231fab1e3e4" providerId="LiveId" clId="{D19DA108-0295-42FE-A1B7-2AB79EA5ABC1}" dt="2023-08-30T13:44:40.846" v="0"/>
          <ac:inkMkLst>
            <pc:docMk/>
            <pc:sldMk cId="2891443236" sldId="330"/>
            <ac:inkMk id="2" creationId="{EFB54A9E-A49D-49C8-703A-A86D09A52068}"/>
          </ac:inkMkLst>
        </pc:inkChg>
      </pc:sldChg>
      <pc:sldChg chg="addSp">
        <pc:chgData name="Shubhra Bansal" userId="8a733231fab1e3e4" providerId="LiveId" clId="{D19DA108-0295-42FE-A1B7-2AB79EA5ABC1}" dt="2023-08-30T13:44:40.846" v="0"/>
        <pc:sldMkLst>
          <pc:docMk/>
          <pc:sldMk cId="4107469807" sldId="331"/>
        </pc:sldMkLst>
        <pc:inkChg chg="add">
          <ac:chgData name="Shubhra Bansal" userId="8a733231fab1e3e4" providerId="LiveId" clId="{D19DA108-0295-42FE-A1B7-2AB79EA5ABC1}" dt="2023-08-30T13:44:40.846" v="0"/>
          <ac:inkMkLst>
            <pc:docMk/>
            <pc:sldMk cId="4107469807" sldId="331"/>
            <ac:inkMk id="2" creationId="{212654E8-660F-9772-DCD0-755A8AFA707C}"/>
          </ac:inkMkLst>
        </pc:inkChg>
      </pc:sldChg>
      <pc:sldChg chg="addSp">
        <pc:chgData name="Shubhra Bansal" userId="8a733231fab1e3e4" providerId="LiveId" clId="{D19DA108-0295-42FE-A1B7-2AB79EA5ABC1}" dt="2023-08-30T13:44:40.846" v="0"/>
        <pc:sldMkLst>
          <pc:docMk/>
          <pc:sldMk cId="3054227912" sldId="332"/>
        </pc:sldMkLst>
        <pc:inkChg chg="add">
          <ac:chgData name="Shubhra Bansal" userId="8a733231fab1e3e4" providerId="LiveId" clId="{D19DA108-0295-42FE-A1B7-2AB79EA5ABC1}" dt="2023-08-30T13:44:40.846" v="0"/>
          <ac:inkMkLst>
            <pc:docMk/>
            <pc:sldMk cId="3054227912" sldId="332"/>
            <ac:inkMk id="2" creationId="{1020143E-E91E-640E-F1C2-6216E80AC2DA}"/>
          </ac:inkMkLst>
        </pc:inkChg>
      </pc:sldChg>
      <pc:sldChg chg="addSp">
        <pc:chgData name="Shubhra Bansal" userId="8a733231fab1e3e4" providerId="LiveId" clId="{D19DA108-0295-42FE-A1B7-2AB79EA5ABC1}" dt="2023-08-30T13:44:40.846" v="0"/>
        <pc:sldMkLst>
          <pc:docMk/>
          <pc:sldMk cId="3912565756" sldId="333"/>
        </pc:sldMkLst>
        <pc:inkChg chg="add">
          <ac:chgData name="Shubhra Bansal" userId="8a733231fab1e3e4" providerId="LiveId" clId="{D19DA108-0295-42FE-A1B7-2AB79EA5ABC1}" dt="2023-08-30T13:44:40.846" v="0"/>
          <ac:inkMkLst>
            <pc:docMk/>
            <pc:sldMk cId="3912565756" sldId="333"/>
            <ac:inkMk id="2" creationId="{4EA25A48-86AE-D31C-7E65-4840AD380431}"/>
          </ac:inkMkLst>
        </pc:inkChg>
      </pc:sldChg>
      <pc:sldChg chg="addSp">
        <pc:chgData name="Shubhra Bansal" userId="8a733231fab1e3e4" providerId="LiveId" clId="{D19DA108-0295-42FE-A1B7-2AB79EA5ABC1}" dt="2023-08-30T13:44:40.846" v="0"/>
        <pc:sldMkLst>
          <pc:docMk/>
          <pc:sldMk cId="3039222613" sldId="341"/>
        </pc:sldMkLst>
        <pc:inkChg chg="add">
          <ac:chgData name="Shubhra Bansal" userId="8a733231fab1e3e4" providerId="LiveId" clId="{D19DA108-0295-42FE-A1B7-2AB79EA5ABC1}" dt="2023-08-30T13:44:40.846" v="0"/>
          <ac:inkMkLst>
            <pc:docMk/>
            <pc:sldMk cId="3039222613" sldId="341"/>
            <ac:inkMk id="5" creationId="{C03A18DB-2C76-98C6-C6F9-E132728933B4}"/>
          </ac:inkMkLst>
        </pc:inkChg>
      </pc:sldChg>
      <pc:sldChg chg="addSp">
        <pc:chgData name="Shubhra Bansal" userId="8a733231fab1e3e4" providerId="LiveId" clId="{D19DA108-0295-42FE-A1B7-2AB79EA5ABC1}" dt="2023-08-30T13:44:40.846" v="0"/>
        <pc:sldMkLst>
          <pc:docMk/>
          <pc:sldMk cId="3965663661" sldId="342"/>
        </pc:sldMkLst>
        <pc:inkChg chg="add">
          <ac:chgData name="Shubhra Bansal" userId="8a733231fab1e3e4" providerId="LiveId" clId="{D19DA108-0295-42FE-A1B7-2AB79EA5ABC1}" dt="2023-08-30T13:44:40.846" v="0"/>
          <ac:inkMkLst>
            <pc:docMk/>
            <pc:sldMk cId="3965663661" sldId="342"/>
            <ac:inkMk id="2" creationId="{652A0323-07AD-FE49-3708-E72ECFF4E35E}"/>
          </ac:inkMkLst>
        </pc:inkChg>
      </pc:sldChg>
    </pc:docChg>
  </pc:docChgLst>
</pc:chgInfo>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8-30T11:31:36.578"/>
    </inkml:context>
    <inkml:brush xml:id="br0">
      <inkml:brushProperty name="width" value="0.05292" units="cm"/>
      <inkml:brushProperty name="height" value="0.05292" units="cm"/>
      <inkml:brushProperty name="color" value="#FF0000"/>
    </inkml:brush>
  </inkml:definitions>
  <inkml:trace contextRef="#ctx0" brushRef="#br0">18546 4558 13071 0,'0'0'576'0,"0"0"128"0,0 0-576 0,0 0-128 16,-5-3 0-16,5 3 0 0,-3-3 832 0,3 3 144 0,0 0 32 0,0 0 0 15,0 0 80-15,0 0 0 0,0-5 16 0,6 2 0 16,-3 0-96-16,2 1-32 0,3-1 0 0,3 0 0 15,1 0-160-15,3 1-48 0,1-1 0 0,3 1 0 16,1-1-224-16,7 0-48 0,2-1-16 0,-1 1 0 16,0 0-208-16,1 1-32 15,0-2-16-15,-4 2 0 0,-2 0-224 0,-1 0 128 0,-3-1-128 16,-1 2 0-16,-4 0 128 0,-1 1-128 0,-2 0 0 0,-1 0 0 16,-1 0 144-16,-2 1-144 0,-1 0 128 0,-6-1-128 15,0 0 144-15,0 0-144 0,0 0 160 0,0 0-160 16,0 0 192-16,-5 3-48 0,-2-1-16 0,-1-1 0 0,0 0 0 0,-5 0-128 15,1 1 192-15,-2 1-64 0,-2-2-128 0,-2 1 0 16,-2 0 0-16,-3 1 0 0,-2 1 128 0,-4-1-128 16,1-1 128-16,-1 3-128 0,-1-1 128 0,2 0-128 15,0 2 0-15,1-1 128 0,-2 2 128 0,2 0 32 16,0-1 0-16,2 2 0 0,0 1 96 0,0 1 32 16,2 1 0-16,1 0 0 0,2 0-128 0,3 1-32 15,-1-1 0-15,4 1 0 0,2 0-256 0,3 0 128 16,4-1-128-16,1-1 0 0,4 1 128 0,2-1-128 15,3 0 0-15,1 0 0 0,3-2 160 0,2 1-32 0,2-2 0 0,2-2 0 16,1 0 64-16,0-4 0 16,-2-2 0-16,-1-2 0 0,-1 0 64 0,-1 0 0 15,-1-3 16-15,-2-1 0 0,-2-1 80 0,-1 0 16 16,-2-1 0-16,-1 1 0 0,-4-1-48 0,-1 0 0 0,1 0 0 0,-4 2 0 16,0 0-112-16,-2 1-16 15,0 2-16-15,-1 1 0 0,1 1-176 0,-1 0 0 16,0 2 0-16,0 3-176 0,0 0-1296 0,2 2-256 15,0 3-48-15,3 3-9088 16,1 2-1808-16</inkml:trace>
  <inkml:trace contextRef="#ctx0" brushRef="#br0" timeOffset="615.05">18701 4961 7359 0,'0'0'320'0,"0"0"80"0,2-5-400 0,-2-1 0 15,1 1 0-15,4-2 0 0,-3 0 2976 0,3 1 512 16,3-2 96-16,0 0 32 0,1 1-1760 0,2 0-336 16,1-2-80-16,-1 3-16 0,-1-1-96 0,-1 3-32 0,1 0 0 0,0 2 0 15,1 2-416-15,-3 0-96 16,-1 2-16-16,-2 3 0 0,1 1-272 0,-3 3-64 0,-1 1-16 0,0 1 0 16,-1 2-272-16,-2 3-144 0,-1 0 160 0,-2 3-160 0,-1 1 128 0,0-1-128 31,-2 1 0-31,1 0 144 0,0-2-144 0,-1-2 0 15,2-2 0-15,1-1 0 0,0-2 128 0,2-2-128 16,0-1 0-16,2-8 128 0,0 0-128 0,0 0 160 16,0 0-160-16,0 0 160 0,0 0-160 0,0 0 192 15,5-2-192-15,2-2 192 0,1-3-192 0,3-3 0 16,0-3 144-16,2-3-144 0,-2-1 0 0,0-2 144 16,0-1-144-16,-1 2 0 0,-3-1 0 0,0 2 0 15,0 2 0-15,-2 3 0 0,0 1 128 0,-2 2-128 16,-1 1 0-16,0 3 0 0,-2 5 240 0,0 0-64 15,0 0-16-15,0 0 0 0,0 0 32 0,0 0 0 16,0 7 0-16,-2 0 0 0,0 2-192 0,0-1 0 16,-2 2 0-16,1 1 0 0,1 1 0 0,-1 1 0 15,-1-1 0-15,2 0 0 0,1 0 0 0,1 0 0 16,0-1 0-16,1 0 0 0,0-1 0 0,1-1 0 16,1-1 0-16,0-2 0 0,-3-6 0 0,5 7 0 0,2-3 0 0,0 0 0 15,0-2-320-15,2-2 64 0,0-2 16 0,2-2 0 31,1-1-848-31,3-2-192 0,-1-2-16 0,0 0-13600 0</inkml:trace>
  <inkml:trace contextRef="#ctx0" brushRef="#br0" timeOffset="2235.35">19607 4623 11055 0,'0'0'976'0,"0"0"-784"16,0 0-192-16,0 0 0 0,0 0 2176 0,0 0 400 15,0 0 80-15,0 0 16 0,0 0-656 0,0 0-128 16,0 0-32-16,0 0 0 0,0 0-688 0,4-4-144 16,1 0-16-16,4 0-16 0,3 2-176 0,5-1-48 15,2 1 0-15,2-1 0 0,1 0-224 0,1 0-48 16,2 1-16-16,-3-1 0 0,-2 1-304 0,1 0-176 0,0 0 192 0,-2 0-192 16,-3 0 0-16,0 1-320 15,-2 0 32-15,-2 1 16 16,-1 0-1504-16,-2 0-288 0,-2 2-64 0,-7-2-11184 0</inkml:trace>
  <inkml:trace contextRef="#ctx0" brushRef="#br0" timeOffset="2439.79">19658 4760 31327 0,'-10'-6'1392'0,"7"4"272"16,-2 0-1328-16,5 2-336 0,-3-3 0 0,3 3 0 0,0 0 512 15,0 0 48-15,0 0 0 0,0 0 0 0,6-4 48 0,1 2 16 16,5 0 0-16,-1 1 0 0,4 0-320 0,0 0-64 15,0-1-16-15,3 2 0 0,1 2-224 0,-1-1 128 16,1-1-128-16,0-1 0 0,-3-1-224 0,2 1-144 31,1 0-16-31,-4 0-16 0,0-1-816 0,1 0-144 0,-2 0-48 0,-1 0 0 16,1 0-240-16,-3 1-48 0,-4 0-16 0</inkml:trace>
  <inkml:trace contextRef="#ctx0" brushRef="#br0" timeOffset="3604.18">21146 4290 8287 0,'0'0'736'0,"3"-4"-592"0,-1-2-144 0,0 0 0 15,0-1 2048-15,-2 0 384 0,-2 2 80 0,-1-1 16 16,3 1-928-16,0 0-192 0,0 1-48 0,1 0 0 16,1 0-160-16,-2 4-48 0,0-3 0 0,0 3 0 0,0 0-112 0,0 0-16 15,0 0-16-15,0 0 0 0,0 0-464 0,-2 6-96 16,-2 3 0-16,2 4-16 0,-1 2-64 0,0 4-16 15,-2 3 0-15,2 2 0 0,-1 2-80 0,0 2-16 16,0-2 0-16,-1 1 0 0,1-2-96 0,1 1-32 16,1 1 0-16,0-2 0 0,0-1-128 0,0-2 0 15,0-2 144-15,1-2-144 0,0-3 128 0,0-1-128 16,1-2 160-16,0-2-160 0,-2-2 208 0,2-1-48 16,0-7-16-16,0 0 0 0,0 0 32 0,0 0 0 15,0 0 0-15,0 0 0 0,0 0 80 0,-1-8 32 0,0-2 0 16,0-3 0-16,1-4-112 0,-1-3-32 15,0-3 0-15,1-1 0 0,1-1-144 0,1-2 0 0,0 0 144 16,2-1-144-16,0 2 0 0,2 0 0 16,-1-1 0-16,1 2 0 0,0 2 128 0,1 1-128 0,-1 0 128 0,1 3-128 15,1 2 208-15,-1 1-16 0,2 1-16 16,0 0 0-16,0 1-176 0,1 2 0 0,1 1 0 0,0 2 0 16,0 2 0-16,0 0 0 0,1 1 0 0,-1 1 0 15,1 2 0-15,-1 0 0 0,-2 2-160 0,-2 2 160 31,1 2-896-31,1 0-64 0,-5 4-32 0,2 2-9728 0,-3 4-1952 0</inkml:trace>
  <inkml:trace contextRef="#ctx0" brushRef="#br0" timeOffset="3808.08">21134 4476 27647 0,'0'0'1216'0,"-4"-1"256"0,-4-1-1168 0,3 1-304 15,5 1 0-15,0 0 0 0,0 0 688 0,0 0 80 16,0 0 0-16,0 0 16 0,0 0-112 0,10 0-32 16,3-2 0-16,0 2 0 0,1 0-240 0,3-1-48 15,-3-1-16-15,3 0 0 0,0 0-336 0,0 0-256 16,1-4 32-16,2 3 16 16,-1-1-2528-16,0 1-496 0</inkml:trace>
  <inkml:trace contextRef="#ctx0" brushRef="#br0" timeOffset="4900.3">21396 4602 2751 0,'0'0'256'0,"0"0"-256"15,0 0 0-15,0 0 0 0,0 0 2880 0,0 0 512 16,0 0 128-16,0 0 0 0,0 0-2080 0,0 0-416 0,0 0-96 0,1-5-16 16,-1-1 0-16,0 6 0 0,2-5 0 0,2-1 0 15,-1 2 80-15,1 0 16 0,2-2 0 0,-3 2 0 16,-3 4-176-16,6-4-48 0,-1 1 0 0,-5 3 0 16,6-2-432-16,-6 2-96 0,5 2 0 0,1 1-16 15,-1 2-240-15,1 1 144 0,-3 2-144 0,0 2 128 16,-1 1-128-16,1 2 0 15,-3 0 0-15,0 3 0 0,1 0 0 0,-2 1 0 0,-2-1 0 0,1 2 0 0,0-3 0 0,-1 1 0 16,-1-2 0-16,2 0 0 0,-1-3 128 0,1-1-128 16,0 0 128-16,-1-2-128 0,0-3 176 0,3-5-48 15,-1 6-128-15,1-6 192 0,0 0-192 0,0 0 176 16,0 0-176-16,0 0 160 0,0 0-160 0,0 0 160 16,3-5-160-16,1-1 160 0,0-3-160 15,3-2 0-15,0-3 144 0,3-3-144 0,0 0 0 0,1-1 128 16,1-1-128-16,0 1 0 0,-2 0 0 0,0 0 0 0,-1 1 0 0,0 0 0 15,-1 3 0-15,-1 2 144 0,-3 2-144 0,1 1 0 16,-2 3 512-16,-3 6-16 16,2-6 0-16,-2 6 0 0,0 0 144 0,0 0 16 15,0 0 16-15,0 0 0 0,0 0-416 0,-3 8-64 32,-1 1-32-32,0 1 0 0,1 1-160 0,1 1 0 0,1 0 0 15,-1-1 0-15,-1 0-128 0,2 1 128 0,1 0 0 0,0-1 0 16,0-1 0-16,1 0 0 0,2 0 0 0,0-2 0 15,0-1 0-15,5-1 0 16,-2-1 0-16,3-1 0 0,-1 0-240 0,2-3 32 0,1-1 0 16,2-1 0-1,1-3-1008-15,4-1-192 0,1-3-32 0</inkml:trace>
  <inkml:trace contextRef="#ctx0" brushRef="#br0" timeOffset="5401.17">20808 5033 16575 0,'0'0'1472'0,"0"0"-1168"15,0 0-304-15,-5 1 0 16,0-1 1984-16,5 0 352 0,0 0 64 0,0 0 16 15,0 0-752-15,0 0-128 0,0 0-48 0,0 0 0 16,7 0-400-16,3 0-96 0,1-1-16 0,5-2 0 16,3 1-144-16,5 0-48 0,4-2 0 0,6-1 0 15,5 1-400-15,5-2-64 0,1 0-32 0,2-1 0 16,2 0-160-16,2 1-128 0,3-1 192 0,2 1-192 16,3 0 128-16,-1 1-128 0,-2-1 0 0,-2 1 0 0,-2 0 0 0,-2 1 0 15,0 1 0-15,-5-1 0 0,-5 2 0 0,-2 0 0 16,-4 1 0-16,-4 0-144 15,-5 1-288-15,-5 0-48 0,-6 0-16 0,-4 0 0 16,-2 0-384-16,-8 0-80 0,0 0 0 0,0 0-16 16,-7 5-432-16,-3 1-64 0,-1-1-32 0,-5 1-7328 15,-2 2-1472-15</inkml:trace>
  <inkml:trace contextRef="#ctx0" brushRef="#br0" timeOffset="5979">21305 5278 20271 0,'0'0'896'0,"1"-5"192"0,-1 0-880 0,0-1-208 0,0 1 0 0,0 1 0 0,0 4 1296 0,0 0 224 16,0 0 32-16,0 0 16 0,0 0-224 0,0 0-32 15,0 0-16-15,-5 6 0 16,1 3-784-16,-1 3-144 0,-2 5-48 0,0 1 0 16,0 3 48-16,-1 3 0 0,0 3 0 0,-1 0 0 15,1 3-48-15,-1 0-16 0,0-1 0 0,0 0 0 16,-1-2-48-16,3 3 0 0,-2-2 0 0,-1-3 0 16,0-2-96-16,1-2-32 0,2-2 0 0,0-1 0 0,0-2 64 0,2-4 0 15,-1-2 0-15,4-4 0 0,-1 0 32 0,3-6 16 16,0 0 0-16,0 0 0 0,0 0-64 0,5-7-16 0,1-2 0 15,3-5 0-15,1-6-160 0,1-4 0 16,-2-3 0-16,1-4-176 0,1-3-32 0,0-3-16 16,1-1 0-16,1-1 0 0,-1 3 64 0,-1 2 16 15,0 2 0-15,-3 5 0 0,2 2 144 0,-1 6 0 16,-4 1 0-16,-1 5 128 0,0 3 128 0,0 2 16 16,-2 2 16-16,0 1 0 0,-2 5 48 0,0 0 16 0,0 0 0 0,0 0 0 15,0 0 16-15,0 0 0 16,4 7 0-16,2 3 0 0,-4 3-240 0,1 1-128 0,0 3 128 0,-1 0-128 15,0 3 0-15,0 2 0 0,-1 1 0 0,2 1 0 16,-1 2 0-16,1-1 144 16,0 0-144-16,2 0 0 0,0-1 128 0,-1-1-128 0,0-2 0 0,0-1 0 0,2-2 128 0,-2 0-128 15,1-2 0-15,-1 0 0 0,2-2 176 0,-2-2-176 16,-1-1 160-16,2-2-160 0,-1-1 0 0,-1-1 0 16,1 0 0-16,-2-2 0 15,-2-5-800-15,0 0-160 0,0 0-16 0,0 0-16128 16</inkml:trace>
  <inkml:trace contextRef="#ctx0" brushRef="#br0" timeOffset="6152.83">21153 5617 20271 0,'0'0'896'0,"0"0"192"0,-2-6-880 0,1 1-208 15,2-2 0-15,3 2 0 0,2 0 2720 0,1 1 496 16,2-1 112-16,3 2 0 0,0 0-2320 0,4-1-480 15,1 1-80-15,3 0-32 0,2 0-192 0,0 0-32 16,2 0-16-16,1 1 0 0,-1-1-176 0,0-1 0 16,0 0 0-16,-1-1 0 15,-2 1-2624-15,-1 0-464 0</inkml:trace>
  <inkml:trace contextRef="#ctx0" brushRef="#br0" timeOffset="13805.15">22742 4407 7359 0,'0'0'320'0,"0"0"80"0,3-5-400 0,-1 0 0 0,0-1 0 0,0 0 0 16,0-1 2336-16,1 2 384 0,-2-1 80 0,0 1 16 15,0-1-1024-15,1 1-208 0,-1-1-48 0,-1 6 0 16,0 0-240-16,0 0-48 0,2-5-16 0,-2 5 0 0,0 0-208 0,0 0-64 16,0 0 0-16,0 0 0 0,0 0-352 0,2 6-80 15,-4 3-16-15,1 3 0 0,-1 3-192 0,0 3-64 16,-1 1 0-16,-2 1 0 0,1-1-128 0,-1 2-128 15,1 2 144-15,0-1-144 0,-2-1 128 0,2 0-128 16,-2-1 0-16,2-1 144 0,1-3-144 0,-3-2 160 16,3 0-160-16,-1-2 160 0,2-2-160 0,0-3 0 15,1 0 0-15,0-2 0 16,1-5-768-16,0 0-176 0,0 0-32 0,0 0-8624 16,0 0-1728-16</inkml:trace>
  <inkml:trace contextRef="#ctx0" brushRef="#br0" timeOffset="14168.14">22693 4403 16575 0,'-9'-15'1472'0,"7"8"-1168"16,0 0-304-16,1-1 0 0,-3-3 1744 0,3 1 304 16,1 0 48-16,0 1 16 0,0 2-608 0,0 0-112 15,0 0-32-15,1 3 0 0,-1 4-240 0,5-3-48 0,-5 3-16 0,6 0 0 16,2 2-640-16,1 2-128 16,0 3-32-16,1 2 0 0,1 2-256 0,1 2 0 0,0 2 0 0,1 3 0 15,0 2 0-15,1 0 0 16,1-2 0-16,-1 1 0 0,0 0 0 0,1-1 0 0,0 0 0 0,-2 0 0 15,2-3 0-15,0-1 0 0,-2-1 0 0,0-2 0 16,-1-2 144-16,1-2-144 0,-2-2 0 0,0-1 144 0,-2-3-144 0,0-2 160 16,0-3-160-16,-1-1 160 15,-1-3-368-15,0-2-80 0,0-4-16 0,-1-3 0 0,-1 0 176 0,-1-3 128 16,-1-1-192-16,0-2 192 0,-2 0 0 0,-1 1 0 16,-1 1 0-16,-1 1 0 0,1 3 0 0,0 1 0 15,-1 3 128-15,1 3-128 0,1 2 432 0,-1 2-16 16,0 1 0-16,1 5 0 0,0 0-160 0,0 0-16 15,-1 7-16-15,0 2 0 0,-1 2-224 0,1 2-128 16,0 2 128-16,0 3-208 0,0 1 208 0,1 1 0 16,-1-4 0-16,1 2 0 0,-1-2-384 0,1 0 32 15,0-2 0-15,0-1 0 16,1-1-1568-16,0-2-304 0,1-3-64 0</inkml:trace>
  <inkml:trace contextRef="#ctx0" brushRef="#br0" timeOffset="14498.21">23380 4036 22111 0,'0'0'1968'0,"0"0"-1584"0,2-7-384 0,-1 2 0 15,1-1 896-15,-2 6 112 0,0 0 16 0,0 0 0 0,1-5 128 0,-1 5 16 16,0 0 16-16,0 0 0 0,0 0-496 0,0 0-112 15,-2 6 0-15,0 4-16 0,-2 2-160 0,0 6-16 16,-2 5-16-16,-1 5 0 0,-3 6 176 0,-1 2 32 16,-1 4 16-16,-2 0 0 0,0 2-80 0,0 1-32 15,1 1 0-15,-3 0 0 0,1 0-160 0,1 0-16 16,-2-3-16-16,2-2 0 0,0-1-160 0,0-2-128 16,3-1 144-16,0-2-144 0,-1-1 176 0,1-2-176 15,1-4 192-15,3-2-192 0,1-2 128 0,0-1-128 16,1-3 0-16,2 0 0 15,1-2-1184-15,1-2-352 0,1 0-64 0,1-3-14144 0</inkml:trace>
  <inkml:trace contextRef="#ctx0" brushRef="#br0" timeOffset="15052.38">23401 4631 20271 0,'8'-14'1792'0,"-4"8"-1424"0,2 0-368 0,1-1 0 0,0 2 1728 0,1 0 288 15,0 1 48-15,-1 2 16 16,0 0-816-16,0 5-176 0,-2 0-16 0,-1 4-16 0,1 1-208 16,-1 4-32-16,-2 3-16 0,1 0 0 0,-1 3-544 0,-2 3-96 15,-1 2-32-15,-1 1 0 0,-2 2-128 0,0 3 0 16,-1-4 144-16,0-1-144 0,-1-2 0 0,2-2 144 16,0-2-144-16,-1-4 0 0,1-2 192 0,2-2-192 15,1-2 192-15,1-8-192 0,0 0 320 0,0 0-64 16,0 0 0-16,0 0 0 0,0 0-64 0,5-7-32 15,3-2 0-15,-1-3 0 0,1-5-160 0,1-3 192 16,0-3-192-16,2-1 192 0,-1-3-192 0,1 3 0 0,0 0 0 0,0 4 0 16,0 4 0-16,-1 1-144 15,-4 4 144-15,1 4 0 0,-2 1-160 0,0 3 160 16,-5 3-128-16,0 0 128 0,4 4 0 0,0 3 176 0,0 2-16 16,-2 2 0-16,0 3-160 0,-1 0 0 15,0 2 0-15,0 1 0 0,-1 0 0 0,2-1 0 16,-2 1 0-16,1-2 0 0,0-2 0 0,0-1 0 0,1-1 0 15,0-2 0-15,2-2 0 0,-4-7 0 16,4 5 128-16,1-1-128 0,2-4 192 0,1-2-32 0,1-1-16 0,0-3 0 16,2-3 48-16,3-2 0 0,-1-2 0 0,2-4 0 15,1-3-192-15,-1 0 128 16,0 1-128-16,0-1 128 0,-2 3-128 0,-1 3 0 0,-3 3 0 0,-1 2 128 16,-3 3 16-16,-5 6 0 0,0 0 0 0,0 0 0 15,0 0 240-15,2 10 64 0,-4 3 0 0,1 2 0 0,0 2-448 0,0 1 0 16,0 1 0-16,1 1 0 0,0 1 0 0,0-3 0 15,0 0 0-15,1-1 0 0,1-2 0 0,2-2 0 32,2-3 0-32,-1 0 0 15,2-2-416-15,2-3-16 0,1 0 0 0,1-3 0 16,1-2-1008-16,1-4-208 0,0-3-32 0,1-4-14240 0</inkml:trace>
  <inkml:trace contextRef="#ctx0" brushRef="#br0" timeOffset="15369.08">24018 4389 31327 0,'-11'-18'2784'0,"7"11"-2224"0,1-2-560 0,-2-1 0 16,2-2 160-16,1 0-160 0,1 0 128 15,1 0-128-15,1 2 352 0,1 1-16 0,1 1 0 0,2 2 0 16,1 0 224-16,2 2 32 0,1-1 16 0,2 3 0 16,0 2-224-16,1 1-64 0,-1 1 0 0,-1 3 0 15,-1 1-96-15,-3 2-32 0,-1 1 0 0,-3 3 0 16,-3 2-64-16,-4 4-128 0,-2 2 176 0,-2 1-176 0,-1 1 192 0,-1-1-192 15,-1-2 192-15,2 0-192 0,1-4 256 0,1 0-64 16,2-2-16-16,0-2 0 0,3-3 368 0,2-2 80 16,1-6 16-16,0 0 0 0,0 0 0 0,7 6 0 15,1-3 0-15,2-2 0 0,1-2-144 0,2-2-32 16,3 1 0-16,1-2 0 0,3 1-272 0,2 0-64 16,1-2-128-16,2 1 192 0,0 1-192 0,-1 0-128 15,0 1 128-15,-1 1-208 16,0-1-432-16,-5 1-64 0,1 1-32 0,-6 0 0 15,-1 0-1280-15,-1 1-256 0,-1 1-48 0,-2 1-13904 0</inkml:trace>
  <inkml:trace contextRef="#ctx0" brushRef="#br0" timeOffset="16185.85">23223 5416 23039 0,'0'0'1024'0,"0"-5"192"0,0 5-960 0,0 0-256 0,-2-6 0 0,2 6 0 16,0 0 1280-16,0 0 192 0,0 0 64 0,0 0 0 15,-4 7-496-15,-1 4-80 0,1 2-32 0,-1 4 0 16,1 3-416-16,1-1-96 0,-1 2-16 0,2 2 0 0,0 2-176 0,1-1-32 16,-1 1-16-16,-1 0 0 0,1-2-176 0,1-1 160 31,-1-1-160-31,1-1 160 0,1 0-160 0,-1-2 0 0,0-3 144 0,0-2-144 0,-1-2 176 0,1-2-48 16,0-2 0-16,1-7 0 0,0 0 64 0,0 0 0 15,0 0 0-15,0 0 0 0,0 0 16 0,0 0 16 16,0-10 0-16,0-5 0 0,0-1-96 0,1-5-128 15,0-3 176-15,2-3-176 0,-1-2 144 0,1-3-144 16,2-2 0-16,0-2 144 0,2-1-144 0,-1 0 0 16,1 1 0-16,1 3 0 0,-1 0 0 15,3 3 0-15,0 3 0 0,2 1 0 0,1 2 144 0,3 2-144 16,0 2 160-16,2 2-160 0,1 4 208 0,-1 2-48 16,1 1-16-16,-1 3 0 0,-3 2 16 0,-1 1 0 0,-2 3 0 0,-2 1 0 15,-1 2-160-15,-2 2 128 0,-2 3-128 0,-2 0 128 16,0 3-128-16,-3 1 192 0,-3 2-192 0,0 1 192 15,-2 1-192-15,-1 0 0 0,-2 1 0 0,0 1 0 16,-4-1 0-16,1 0 0 0,-2 0 0 0,0-2 128 16,-1 0-128-16,-1-1 0 0,-3-1 0 0,3-1 0 15,0 0-320 1,1 1-160-16,1-1-32 0,1 0 0 0,2-2-2192 0,2 0-448 0</inkml:trace>
  <inkml:trace contextRef="#ctx0" brushRef="#br0" timeOffset="16581.57">23691 5541 21183 0,'4'-7'1888'0,"2"-2"-1504"16,-4-2-384-16,0-2 0 0,-1-1 432 0,-2 0 16 16,-1-3 0-16,-3 2 0 0,0 0 896 0,-2 2 192 15,-2 0 48-15,0 2 0 0,0 2-256 0,-2 3-48 0,-1 2-16 0,-2 3 0 16,1 2-512-16,-1 4-112 15,-1 2 0-15,-1 5-16 0,0 4-368 0,0 3-64 16,1 1 0-16,1 2-16 0,1 2-176 0,0 1 0 16,1-1 0-16,2 0 0 0,3-2 0 0,2 0 0 15,2-3 0-15,3-1 0 0,2-3 0 0,2-1 0 0,2-4 0 0,1-2 128 16,0-2 96-16,2-2 16 0,2-4 0 0,2 0 0 16,-2-4 160-16,4-1 48 0,0-3 0 0,0-3 0 15,0-2-192-15,-1-3-48 0,1-1 0 0,0 1 0 0,-2-1-64 0,-1 3-16 16,-2 1 0-16,-2 2 0 0,-1 2 32 0,-3 1 0 15,-2 4 0-15,-2 4 0 0,0 0 256 0,0 0 48 16,0 0 16-16,-5 7 0 0,2 2-480 0,0 1 0 31,-1 2 0-31,1 1 0 0,1 2 0 0,1-1 0 0,0-1 0 0,1-1 0 0,2 0 0 0,1-2 0 16,2-2-160-16,1-1 160 16,2-2-736-16,2-1-64 0,2 0-16 0,4-2-11040 15,5-2-2224-15</inkml:trace>
  <inkml:trace contextRef="#ctx0" brushRef="#br0" timeOffset="18154.59">23186 6235 12895 0,'0'0'1152'0,"0"-7"-928"0,0 1-224 0,1-2 0 16,0 0 1856-16,1 2 320 0,0-3 64 16,1 1 0-16,0 0-496 0,0 2-96 0,2 0-32 0,-5 6 0 15,0 0-576-15,0 0-112 0,0 0-32 0,0 0 0 16,0 0-400-16,0 0-96 15,1 7-16-15,0 1 0 0,-1 2-192 0,-1 1-64 0,0 1 0 0,1 1 0 16,-4 0-128-16,2 1 0 0,0 2 0 0,1-2 128 16,-3-1-128-16,3-1 0 0,0 0 144 0,0-2-144 15,1-1 160-15,0-2-32 0,0-2-128 0,0-5 192 16,0 0 96-16,0 0 16 0,0 0 0 0,0 0 0 16,0 0-48-16,0 0 0 0,6-5 0 0,-1-3 0 0,1-3 64 0,-1-2 0 15,3-3 0-15,-2-1 0 0,2-3-80 0,0-1-16 16,0-1 0-16,-1 0 0 15,1 1-224-15,0 1 0 0,-4 2 0 0,2 2 0 0,-1 4 192 0,1 3-48 16,-1 3-16-16,-1 1 0 0,-4 5 192 0,0 0 16 16,6 6 16-16,-2 3 0 0,0 2-192 0,0 2-32 15,0 1-128-15,2 4 192 0,-3 2-192 0,2 2 0 0,-1-3 0 16,0 1 0-16,0-1 0 0,-1-3 0 16,0 2 0-16,2-1 0 0,0-3 0 0,1-1 0 15,-2-2 0-15,2-2 0 0,0-3 0 0,1-1 0 16,1-3 192-16,0-1-48 0,1-3 80 0,1-4 16 15,0-3 0-15,1-6 0 0,0 1-80 0,2-4-16 16,-1-3 0-16,0-2 0 0,0-2-144 0,1 0 160 16,-1-1-160-16,-2 2 160 0,-2 1-160 0,0 3 0 0,-1 3 144 0,-2 1-144 15,1 5 0-15,-2 4 0 16,-2 1 0-16,-2 6 0 0,0 0 192 0,0 0-48 16,0 0 0-16,5 7 0 0,-2 2-144 0,0 0 0 0,2 4 0 0,-3 0 0 15,0 1 0-15,1 0 0 0,0 1 0 0,0-1 0 16,-1 1 0-16,1 0 0 0,0-1 0 0,0-2 0 0,0-1 0 0,0 0 0 15,1-1 0-15,0-1 0 0,1-2-160 0,0 0-16 16,1-1 0-16,1-3 0 16,-1 0-1600-16,1-2-320 15,2-1-64-15,2-2-8592 0,2-3-1728 0</inkml:trace>
  <inkml:trace contextRef="#ctx0" brushRef="#br0" timeOffset="18580.98">23886 5984 23951 0,'0'0'2128'0,"0"0"-1696"0,0 0-432 0,0 0 0 0,-4-1 1024 0,4 1 112 16,0 0 16-16,-4 3 16 0,1 4-592 0,0 1-128 16,0 3-32-16,1 2 0 0,1 3-176 0,-3 3-48 15,3 2 0-15,0 2 0 0,0 0 32 0,1 0 0 0,-1 0 0 0,1-1 0 16,0-1-48-16,1-1-16 16,0-1 0-16,1 0 0 0,2-1-32 0,-3-4 0 0,1 0 0 0,1-3 0 15,0-3 0-15,1-1 0 0,-4-7 0 0,0 0 0 16,4 4 112-16,-4-4 16 0,0 0 0 0,5-6 0 15,-1-4 128-15,0-2 16 0,1-3 16 0,-1-2 0 16,-2-5-144-16,1-3-16 0,-2-4-16 0,-1-2 0 16,-1-2-240-16,-1-1 176 0,-1 1-176 0,1 1 160 0,0-1-160 15,1 3 128-15,1 3-128 0,0 3 128 0,0 3 80 0,2 3 16 32,1 3 0-32,-1 2 0 0,1 2-48 0,0 0-16 0,1 3 0 15,2 2 0-15,0 2-160 0,2 1 160 0,1 1-160 0,2 0 160 0,0 2-160 0,1 2 0 16,0 0 0-16,0 1 0 0,-2 0 0 15,0 2 0-15,-2 0 0 0,-2 1 0 0,0 0 0 0,-3 3 0 16,-2 2 0-16,-2 0 0 0,-2-2 0 0,-2 1 0 16,0 1 0-16,-2 1 0 0,-2 0 0 0,-2 0 0 15,-1 0 0-15,-1 0 0 0,0-1 128 0,-1 0-128 16,-1-2 0-16,1 0 128 16,-2 0-480-16,2 0-96 0,1-2-32 0,2 1 0 15,1 1-2640-15,3 0-528 0</inkml:trace>
  <inkml:trace contextRef="#ctx0" brushRef="#br0" timeOffset="18988.78">24288 6113 23039 0,'1'-19'1024'0,"-1"11"192"0,-1-2-960 0,0-1-256 0,0 0 0 0,0 0 0 15,-3 0 1664-15,0 3 272 0,-3 0 64 0,0 1 16 16,-3 2-784-16,0 2-144 15,-1 0-48-15,-1 4 0 0,-1 3-528 0,-1 2-96 0,1 3-32 0,0 4 0 16,0 3-384-16,1 1 0 0,0 2 0 0,1 2 0 0,1 1 0 0,1 0 0 16,3 0-128-16,2-1 128 0,1-4 0 0,3 0 0 15,2-2 0-15,1-1 0 0,3-3 0 0,-1-3 208 16,3-1-16-16,1-2-16 0,1-2 128 0,1-3 16 16,1-3 16-16,2-1 0 0,1-3 80 0,1-1 16 31,-1-4 0-31,2-3 0 0,-2 0-224 0,-1-2-32 15,-2 0-16-15,-1 1 0 0,-2 3-160 0,-2 1 128 16,-3 1-128-16,1 3 128 0,-3 3 64 0,-2 5 16 16,0 0 0-16,0 0 0 0,-6 3 32 0,1 3 0 15,0 1 0-15,0 3 0 0,-1 2-240 0,2 2 0 0,0-1-144 0,0 1 144 16,2 0 0-16,1 1-144 16,1-2 144-16,1-1 0 0,1-1 0 0,2-1 0 0,0-1 0 0,3-2 0 15,1 0 0-15,1-2-128 16,3-1 128-16,2-2 0 15,2-1-656-15,1-3-48 0,0-3-16 0,2-2-10832 16,1-2-2160-16</inkml:trace>
  <inkml:trace contextRef="#ctx0" brushRef="#br0" timeOffset="19413.15">23421 6688 20271 0,'0'0'1792'0,"-5"0"-1424"15,5 0-368-15,-5 1 0 0,-2-1 1600 0,1 1 256 16,6-1 64-16,0 0 0 0,-5 1-176 0,5-1-16 16,0 0-16-16,0 0 0 0,0 0-848 0,5 3-160 15,4-1-48-15,3 0 0 0,3-2-16 0,4-1 0 16,3-1 0-16,6-3 0 0,5-1-256 0,5-1-64 16,6 0-16-16,6 0 0 0,5-2-304 0,1-1 160 0,0-2-160 0,3 0 128 15,4 1-128-15,2 0 0 0,2-1 0 16,-3 1 0-16,-6 1 0 0,-5 1 0 0,-7 0 0 15,-6 3 0-15,-4 0 0 0,-5 2-144 0,-6 0 144 0,-5 2-208 32,-5 0-240-32,-5 2-64 0,-10 0 0 0,0 0 0 15,0 0-544-15,-4 7-112 0,-5-1-32 0,-4 3 0 16,-3 1-656-16,-5 2-128 0</inkml:trace>
  <inkml:trace contextRef="#ctx0" brushRef="#br0" timeOffset="19731.93">23471 6883 29199 0,'0'0'1280'0,"0"0"288"0,0 0-1248 0,0 0-320 16,0 0 0-16,0 0 0 0,4-7 496 0,4 2 32 15,3-2 16-15,4 0 0 0,5 1 0 0,5-1 0 16,6 0 0-16,8-2 0 0,5 0-224 0,4-1-64 15,4-2 0-15,0 1 0 0,2-1-32 0,5 1-16 16,2 0 0-16,3 1 0 0,1 1-208 0,-3 1 176 0,-4 0-176 16,-4 1 160-16,-5 2-160 0,-4-1 0 15,-3 1 0-15,-6 1 0 0,-4 1 144 0,-4 1-144 16,-5 0 160-16,-5-1-160 0,-5 1 272 0,-3 1-32 0,-4 0-16 16,-6 1 0-16,0 0-48 0,0 0-16 0,0 0 0 0,-5-3 0 31,-2-1-480-31,-1 2-80 0,0 0-32 0,0 1 0 0,0 0-1664 0,2 0-336 0,-1-2-64 0</inkml:trace>
  <inkml:trace contextRef="#ctx0" brushRef="#br0" timeOffset="24435.16">19104 7176 21359 0,'0'0'944'0,"2"-5"208"0,-2-3-928 0,0 1-224 15,0-2 0-15,0-1 0 16,0 2 496-16,-2 0 48 0,0 1 16 0,2-1 0 16,0-1 576-16,0 3 112 0,2 0 32 0,-2 6 0 15,0 0-384-15,0 0-64 0,0 0 0 0,0 0-16 0,0 0-176 16,2 7-48-1,0 3 0-15,-1 3 0 0,0 2-160 0,-1 6-48 0,0 1 0 0,0 3 0 0,-1 1-224 0,-1 1-160 16,-1 1 192-16,0-1-192 0,0 2 176 0,0-2-176 16,-1 0 160-16,1-2-160 0,0-2 0 0,1 0 128 15,-2-3-128-15,3-2 0 16,-1-2-304-16,1-2-96 0,0-1-32 0,0-4 0 16,1-1-2096-16,0-2-416 0,0-6-96 0</inkml:trace>
  <inkml:trace contextRef="#ctx0" brushRef="#br0" timeOffset="24781.56">19060 7388 12895 0,'0'0'1152'0,"0"0"-928"0,-5-4-224 16,5 4 0-16,-4-3 3264 0,4 3 592 0,0 0 128 0,0 0 32 15,0 0-3040-15,4-3-592 16,3 1-128-16,2-1-32 0,2 0-224 0,2 1 0 16,1-1 0-16,3 0 0 0,1 1-128 0,3-1 128 0,2-2 0 0,1 1 0 15,0 0 0-15,-1-3 0 0,-1-2 0 0,-1-1 0 16,-4-1 0-16,0-1 0 0,-3 0 0 0,-1-2 0 0,-2-3 128 0,-2 2-128 15,-1-3 0-15,-2 1 144 0,-2-1 48 16,-2 2 0-16,-2 1 0 0,0 1 0 0,-2 2 864 0,0 2 176 16,-1 1 48-16,0 3 0 15,0 2-128-15,3 4-32 0,0 0 0 0,0 0 0 0,-6 4-672 0,2 1-128 16,1 4-16-16,1 2-16 0,0 2-288 0,1 4 0 16,-1-1 0-16,1 3 0 0,1 2 0 0,0 2 0 31,-3 1 0-31,2-1 0 0,0-1 0 0,1 0 0 0,0-1 0 0,1-1 0 0,0-1 144 0,2-2-144 15,-3 0 0-15,1-3 144 0,0-1-144 0,1-1 0 16,1-2 144-16,3-1-144 16,-2-2-1408-16,2-3-336 0,1-2-80 0,2-3-13696 0</inkml:trace>
  <inkml:trace contextRef="#ctx0" brushRef="#br0" timeOffset="25052.12">19606 7278 26719 0,'-11'6'2368'0,"7"0"-1888"15,-2 1-480-15,1 3 0 0,-2 1 752 0,2 3 48 0,-1 0 16 0,1 2 0 16,0 2-688-16,1 0-128 0,1-1 0 0,0 1 0 16,5-1 128-16,-1 0 112 0,1-2 16 0,2-2 16 15,2 0-48-15,1-2-16 0,2-3 0 0,3-1 0 16,2-2-16-16,1 0 0 0,3-4 0 0,-2-2 0 0,2-4 48 0,-2-1 0 16,1-3 0-16,-2-3 0 15,0-3 16-15,-4-4 0 0,0-2 0 0,-3-1 0 0,-1-1-32 0,-5 1 0 16,-2 2 0-16,-2 0 0 0,-2 3 128 0,-1 1 32 15,-3 3 0-15,1 1 0 0,-3 3 112 0,0 4 16 16,-2 0 16-16,1 3 0 0,-4 2-528 0,2 2 0 16,1 2-240-1,1 1 80-15,0 3-832 0,2 1-160 0,2-2-48 0,0 2-9120 16,4 1-1840-16</inkml:trace>
  <inkml:trace contextRef="#ctx0" brushRef="#br0" timeOffset="25316.51">19891 7295 21711 0,'0'0'960'0,"0"0"192"0,0 9-912 0,0 0-240 0,0 1 0 0,-1 2 0 16,0 1 512-16,0 1 48 16,1 1 16-16,-1 0 0 0,0 0 176 0,1 1 32 15,-1 0 16-15,2-1 0 0,1-2-192 0,1-1-32 0,0-1-16 0,3 0 0 16,1-2-208-16,-1-3-32 0,1-1-16 0,2-3 0 16,0-2-32-16,2-2 0 0,2-4 0 0,0-1 0 15,0-3 192-15,0-2 48 0,-1-4 0 0,-1-1 0 16,-1-3-192-16,-2 0-48 0,-4 0 0 0,0 0 0 15,-3 2-16-15,-2 1 0 0,-3 1 0 0,0 4 0 16,-2 1 320-16,0 3 48 16,-3 2 16-16,-1 3 0 0,-2 2-320 0,1 2-64 15,-1 2-16-15,0 3 0 0,1 2-464 0,-1 0-96 16,0 2 0-16,1 1-16 16,2 1-1552-1,1 0-304-15,1 2-64 0,3-1-11680 0</inkml:trace>
  <inkml:trace contextRef="#ctx0" brushRef="#br0" timeOffset="25725.72">20311 7049 31327 0,'0'0'1392'0,"0"0"272"0,-1-6-1328 0,1 6-336 16,0 0 0-16,0 0 0 0,0 0 896 0,0 0 128 16,0 0 0-16,-4 9 16 0,0 3-656 0,-1 3-128 15,1 2-16-15,-1 3-16 0,0 0-224 0,-1 4 0 16,-1 2 0-16,-1 4 0 0,-2 2 128 0,1 0-128 0,0-1 0 0,2-2 0 15,0 0 0-15,2-3 128 16,1-3-128-16,2-3 0 0,1-3 0 0,1-3 176 16,0-4-176-16,1-2 160 0,2-4 32 0,-3-4 16 0,7-1 0 0,1-3 0 15,0-2 224-15,2-5 32 0,0-4 16 0,1-3 0 16,0-3-256-16,0-1-48 0,1-1-16 0,0 0 0 16,1 1-160-16,-1 1 0 0,-1 0 0 0,0 4 0 15,-2 1-128-15,-2 4 128 0,-1 1 0 0,-3 3 0 16,-2 2 0-16,-1 6 208 0,0 0-16 0,0 0-16 15,-4 0 144-15,-3 1 48 0,2 2 0 0,-2 3 0 0,0 1-368 0,1 3 0 16,-1 1 0-16,1 1 0 0,-2 2 0 0,1 0 0 16,1-1 0-16,0 0-128 0,2 0 128 0,1 0 0 15,0-2 0-15,2 0-128 0,1 0 128 0,0 0 0 16,1-2 0-16,2 0 0 0,0-1 0 0,0-1 0 16,1-2 0-16,2 1-128 15,2-2-240-15,0 0-32 0,4-3-16 0,1-1 0 16,-1-2-2304-16,3-1-464 0,3-4-80 0</inkml:trace>
  <inkml:trace contextRef="#ctx0" brushRef="#br0" timeOffset="26186.32">20555 7356 7359 0,'0'0'320'0,"-6"0"80"16,-1 0-400-16,2 0 0 0,-1 1 0 0,6-1 0 0,-5 0 4176 0,1 1 752 16,4-1 160-16,0 0 32 0,0 0-3312 0,0 0-656 0,0 0-128 0,0 0-16 15,0 0-320-15,4-3-64 0,1-2-16 0,3 1 0 16,2-3-176-16,3 0-48 0,0-3 0 0,1-1 0 15,-1-1-160-15,0-2-32 0,-1 0-16 0,-1 0 0 16,-1-1-48-16,0 0-128 0,-3 1 192 0,-2 1-64 16,-2 2 80-16,0 2 16 0,-1 0 0 0,-3 2 0 15,-4 3 384-15,5 4 80 0,-5 0 16 0,-3 2 0 16,-2 3-336-16,-1 2-64 0,0 4-16 0,-3 4 0 16,-2 2-288-16,2 4 0 0,0 1 0 0,1 2-144 15,1 0 144-15,-1 0 0 0,6-1-144 0,-1-1 144 0,6-4 0 0,1-1 0 16,2-3-144-16,2-3 144 0,4-2 0 0,-1-2 0 15,5-2 0-15,4-2 0 0,2 0 0 0,2-6 0 16,1-2 176-16,2-4-176 0,0-2 224 0,0-3-64 16,-1-4-16-16,1-2 0 0,1-2-144 0,0 0 128 15,0-1-128-15,0 0 128 0,-1 0-128 0,-1 4 0 16,-2 4 0-16,-1 2 0 0,0 3 0 0,-3 3 0 16,0 3 0-16,-3 2 128 0,-1 2 96 0,-1 1 16 15,-2 3 0-15,-1 4 0 0,-3 1 32 0,-1 2 16 16,-3 1 0-16,-3 2 0 0,0 0-288 0,-2 2 160 15,-3-2-160-15,-2-1 128 0,0 0-128 0,-3 0 0 16,-1-1 144-16,-1-1-144 0,0-1 0 0,0-1 0 0,0 0 0 0,0-1 0 16,-1-3 0-16,2 0-240 0,1-1 48 0,0-2 0 31,1 0-368-31,1-4-64 0,1-1-16 0,1-1-11008 0,0-3-2224 0</inkml:trace>
  <inkml:trace contextRef="#ctx0" brushRef="#br0" timeOffset="26338.97">20750 6832 34143 0,'0'0'1520'0,"0"0"304"0,0 0-1456 15,0 0-368-15,0 0 0 0,0 0 0 0,0 0 176 0,0 10-48 16,-1 1 0-16,0 2 0 0,-1 2-128 0,0 3 192 16,-2 4-192-16,2 4 192 0,-1-1-192 0,-1 1 0 15,-1 3-192-15,2 1-10128 16,0-2-2032-16</inkml:trace>
  <inkml:trace contextRef="#ctx0" brushRef="#br0" timeOffset="27456.76">21661 7073 11055 0,'0'0'976'0,"1"-5"-784"0,0-1-192 0,0 2 0 0,-1-1 2464 0,0 5 448 15,3-3 96-15,-3 3 0 0,0 0-720 0,0 0-160 16,0 0-16-16,0 9-16 15,-1 3-976-15,-3 3-192 0,0 3-32 0,-1 1-16 16,0-1-496-16,-2 4-112 0,0 1-16 0,-2 2 0 0,-1 1 144 0,-1 0 32 16,0 2 0-16,0-1 0 0,2 1-224 0,1-2-32 15,2-2-16-15,0-2 0 0,3-1-160 0,1-4 128 0,2-3-128 0,3-2 128 16,3-1 64-16,2-3 0 0,3-3 0 16,4 0 0-16,1-3-16 0,3-2 0 15,3-3 0-15,0-2 0 0,3-1-176 0,1-1-192 16,-1-1 32-16,0 0 16 15,2-1-560-15,-2 0-128 0,-1 0 0 0,1 0-16 16,-2 1-176 0,-1-2-16-16,-1-1-16 0,-2-1 0 0,-4 1 544 0,-2 0 128 0,-4-1 0 0,0-2 16 0,-1 0 368 0,-3 0 0 0,-1-1 192 0,-2 1-64 15,-1 0 1184-15,-1 1 224 0,-2 1 64 0,0 1 0 16,-2 1-1152-16,1 1-240 0,-1 2-32 0,-2 2-16 16,1 0 496-16,-3 4 112 0,-2 1 0 0,-1 2 16 15,0 3-608-15,-2 1-176 0,-1 3 0 0,0 2 0 16,-1 0 0-16,1 4 0 15,-2 1 0-15,2 1 0 0,1-1 0 0,1 1 0 0,1-1 0 0,3 1-128 0,0-3 128 0,3-1 0 16,1-2 0-16,3-1-128 0,1-1 128 16,1-2 0-16,3-1 0 0,0-1 0 0,2-2 0 0,1-2 0 15,2-2 0-15,2-4 0 0,2-1-224 0,2-3 32 16,0-2 16-16,-1-2 0 0,3-2 176 0,-2 0 0 16,1 0 0-16,-2-2 0 0,-2 1 0 0,-1 0 144 15,-3 2-144-15,-1 3 0 0,-1 2 128 0,-3 2-128 16,-1 2 0-16,-2 5 0 0,0 0 448 0,0 0 16 15,0 0 16-15,0 0 0 0,-5 9-288 0,-1 1-64 16,0 2-128-16,-1 1 192 0,0 1-192 0,-1 1 0 16,-1-1-144-16,2 0 144 0,4 0 0 0,-1 1 0 15,3-1-128-15,1-1 128 0,0-1 0 0,2-1 0 16,3-2 0-16,1-1 0 0,0-3 0 0,3 0 0 16,2-2 0-16,1-2 0 0,2-2-176 0,1-3 16 15,3-3 0-15,-1-2 0 0,1-3 160 0,-1-3-192 16,1-3 192-16,0-1-192 0,-1-1 192 0,0-4-192 15,-2 2 192-15,-2 2-192 0,-1 0 192 0,-2 2 0 16,-2 3 0-16,-3 3 0 0,0 1 0 0,-2 3 0 0,-1 2 0 0,-2 6 0 16,0 0 0-16,0 0 256 0,-4 4-48 15,0 1 0-15,-1 4-208 0,0 1 0 16,-2 2 0-16,0 1 0 0,1 3 0 0,-1-1-160 0,1 0 160 0,1 1-128 16,-1-2 128-16,2 0 0 0,2 1 0 0,1-2 0 0,0-1 0 15,2-1-128-15,2-1 128 0,1-2 0 0,0-2 0 0,3-1 0 16,0-3 0-16,2-1 0 0,1-1 0 0,1-2 0 15,1-4 0-15,2 0 0 0,2-3 0 0,0-1 0 32,0-2 0-32,2-1 0 0,-1 1 0 0,1-2 0 0,-3 1 0 0,0 1 0 0,0 1 0 0,-3 2 0 15,-3 3 0-15,-1 1 0 0,0 2 0 0,-8 3 0 16,0 0 0-16,0 0-128 0,0 0 128 0,4 5 128 16,0 1-128-16,0 1 176 0,-3-1-176 0,1 1 0 15,1-1 0-15,0 1 128 0,0-2-128 0,2 0 0 16,-1-2 0-16,2-1 0 0,1-1 0 0,1 1 160 15,2-4-160-15,1-1 160 0,0-2 144 0,1-2 16 0,0-3 16 16,-2-2 0-16,1-1-80 0,-1-3 0 0,-1-1-16 16,-2-1 0-16,0 1-16 0,-3-1 0 0,-1 2 0 15,-2 0 0-15,-2 3-80 0,-2 3-16 0,0 2 0 16,-1 3 0 0,-1 2-384-16,-2 0-96 0,-2 7-16 0,-2 1-11920 0,-1 3-2368 0</inkml:trace>
  <inkml:trace contextRef="#ctx0" brushRef="#br0" timeOffset="36366.11">15128 15675 13071 0,'0'0'576'0,"0"0"128"0,-6-3-576 0,6 3-128 0,-8-3 0 0,1 0 0 16,2 1 128-16,5 2 0 0,-8-1 0 0,8 1 0 16,0 0 464-16,0 0 96 0,-8-2 16 0,8 2 0 15,0 0 256-15,0 0 64 0,0 0 16 0,0 0 0 16,0 0-192-16,0 0-32 0,0 0-16 0,0 0 0 16,0 0-272-16,0 0-48 0,14-3-16 0,2-1 0 15,4 2-80-15,3-1 0 0,4-2-16 0,2 1 0 16,0-3 208-16,3 2 64 0,2-1 0 0,3 1 0 15,2-1-240-15,2 2-32 0,2 1-16 0,3 0 0 16,2 0-224-16,-2 2-128 0,-2-1 128 0,-4 0-128 0,-4-1 0 0,-2 1 128 16,-2 0-128-16,-1 1 0 0,-3 1 0 0,0 0 144 15,-4 0-144-15,-2 1 0 0,-2 1 0 0,-3-1-320 16,-1 0 32-16,-2 1 16 0,-3 0-16 0,0 0 0 16,-2 0 0-16,-9-2 0 0,0 0-32 0,0 0-16 15,0 0 0-15,0 0 0 16,0 0-512-16,-11 0-112 0,-3 0 0 0,-2 1-9872 15</inkml:trace>
  <inkml:trace contextRef="#ctx0" brushRef="#br0" timeOffset="36664.48">15309 15788 17151 0,'-11'3'768'0,"11"-3"144"0,-8 1-720 0,0 0-192 15,8-1 0-15,-9 1 0 0,9-1 896 0,-7 1 128 0,7-1 48 0,0 0 0 16,0 0 320-16,0 0 64 0,0 0 16 0,0 0 0 16,0 0-704-16,0 0-128 0,0 0-16 0,8 6-16 15,3-3-352-15,5-1-80 0,3-2-16 0,3 0 0 16,3-1 0-16,2 0 0 0,6-1 0 0,5-1 0 16,2 0 144-16,6 0 16 0,2-2 16 0,-2 0 0 15,0-1-96-15,1 1-32 0,-1-2 0 0,2 1 0 16,2-1-208-16,0 1 128 0,2 0-128 0,-3 1 0 0,-3-1 128 0,-6 3-128 15,-6 1 0-15,-5-2 0 0,-4 2 160 0,-4 1-160 16,-3 0 160-16,-5 0-160 0,-13 1-128 16,0 0-128-16,0 0-32 0,0 0 0 15,0 0-1648-15,0 0-336 0</inkml:trace>
  <inkml:trace contextRef="#ctx0" brushRef="#br0" timeOffset="38101.5">18655 14197 3679 0,'0'0'320'0,"0"0"-320"15,3-5 0-15,0 1 0 0,1 0 1264 0,-4 4 176 16,4-6 32-16,-1 2 16 0,-3 4-704 0,3-6-144 15,-3 6-16-15,3-5-16 0,-1-1 0 0,-2 6 0 16,3-5 0-16,1-1 0 0,-4 6 208 0,2-5 32 16,0-1 16-16,0 1 0 0,-2 5-96 0,2-6 0 15,-2 6-16-15,4-5 0 0,-4 5-256 0,0 0-48 16,4-6-16-16,-4 6 0 0,0 0-144 0,0 0-32 0,0 0 0 0,0 0 0 16,0 0-128-16,0 0-128 15,0 0 192-15,0 0-192 0,0 0 304 0,0 0-48 0,0 0-16 0,2 8 0 16,2 0 80-16,-3 1 32 15,0 1 0-15,1 0 0 0,0 0-176 0,2 0-48 0,-1 0 0 0,0 1 0 16,2 0-128-16,0-1 160 0,1-1-160 0,0-1 160 16,1 0 160-16,-1-1 16 0,0-2 16 0,0 0 0 15,0-3-96-15,-1-1 0 0,1 0-16 0,2-2 0 16,-2-1 368-16,2-2 80 0,0-1 16 0,3-2 0 16,1 0-80-16,1-2-16 0,2-1 0 0,7-9 0 15,-1-1-208-15,2-3-32 0,4-2-16 0,-7 6 0 16,4-4-208-16,3-1-144 15,6-2 192-15,6-3-192 0,0-1 128 0,3 2-128 0,-1 0 0 0,-2 2 0 0,-2-1 128 0,-2 2-128 16,-1 1 0-16,-2 2 0 0,-3 1 0 0,-2 5 160 16,-2 0-160-16,-2 4 128 0,-2 1-128 0,-3 2 0 15,-4 2 0-15,-2 0 0 0,-2 1 144 0,-1 1-144 16,-1 3 160-16,-8 2-160 0,0 0 0 0,0 0 0 16,0 0 0-16,0 0 0 31,0 0-1472-31,0 0-224 0,0 0-48 0,-7 6-7280 15,1 2-1440-15</inkml:trace>
  <inkml:trace contextRef="#ctx0" brushRef="#br0" timeOffset="39182.28">18206 15891 6447 0,'0'0'576'0,"0"0"-576"0,0 0 0 0,0 0 0 16,-1-8 1872-16,1 8 272 0,-3-9 48 0,3 9 16 16,-2-9-992-16,1 2-208 0,1 7-48 0,1-7 0 15,2-1-272-15,-3 8-64 0,0-7-16 0,0 7 0 16,2-8-144-16,-2 8-16 0,0 0-16 0,0 0 0 15,4-7-32-15,-4 7 0 0,0 0 0 0,0 0 0 16,6-4-16-16,-6 4 0 0,0 0 0 0,0 0 0 16,0 0 80-16,0 0 16 0,0 0 0 0,0 0 0 15,0 0-64-15,0 0-16 0,0 0 0 0,0 0 0 0,9 3-144 0,-9-3-16 16,6 11-16-16,1 1 0 0,-3 3-224 0,1 0 128 16,-2 2-128-16,0 0 0 0,-1 2 128 0,2 0-128 15,-2-2 0-15,2 0 0 0,-2-1 128 0,2 0-128 16,-1-3 0-16,0-1 0 0,0-1 160 0,-1-1-160 15,0 0 160-15,1-4-160 0,-3-6 208 0,0 0-48 16,7 6-16-16,-7-6 0 0,8 4 48 0,0-2 0 16,1-2 0-16,2-2 0 0,2-1 128 0,5-3 48 0,-2-2 0 0,3-4 0 15,0-4-64-15,2-3-16 0,2-3 0 0,3-2 0 16,4-1-288-16,2-3 0 0,3-1 128 0,2 1-128 16,1 2 0-16,1-1 0 0,1 0 0 0,0 3 0 15,-3 1 0-15,-2 1 0 0,-5 2 128 16,-3 0-128-16,0 0 0 0,-4 3 0 0,-1 1 0 0,-1 2 0 15,-2 0 144-15,-2 2-144 0,-1-1 0 0,-3 4 144 16,-2 1-144-16,-2 2 128 0,-3 1-128 0,-6 5 128 16,0 0-128-16,0 0 0 0,0 0 0 0,0 0 0 31,0 0-464-31,0 0-176 0,-8 2-48 0,0 4 0 16,-4 1-1440-16,-3 4-304 0,-1 2-48 0</inkml:trace>
  <inkml:trace contextRef="#ctx0" brushRef="#br0" timeOffset="39716.39">18142 15992 9215 0,'0'0'816'0,"0"0"-656"0,0 0-160 0,0 0 0 15,-4-8 1296-15,4 8 240 0,0-7 32 0,0 7 16 16,0 0-720-16,0 0-144 0,3-8-16 0,-3 8-16 16,6-7-304-16,-6 7-48 0,0 0-16 0,0 0 0 15,7-1 64-15,-7 1 0 0,0 0 0 0,9 5 0 16,-2 0 128-16,-3 3 48 0,-1 1 0 0,1 0 0 15,-1 1-208-15,-1 1-32 0,0 0-16 0,1 0 0 16,-1-1-112-16,1 1 0 0,-2 0-16 0,1-1 0 16,2-1-176-16,-1 0 192 0,1-3-192 0,2 0 192 15,-6-6-16-15,11 4 0 0,-1 1 0 0,1-3 0 16,2-3 272-16,3-1 64 0,1-2 16 0,2 0 0 0,0-3-96 0,3-2-32 16,4-2 0-16,-2-3 0 0,-1-2-224 0,2-4-48 15,1-2-128-15,3-2 192 0,4-3-192 0,1 0 176 16,3-3-176-16,3 1 160 0,3 1-160 0,0 3 0 15,-2-1 0-15,-4 3 128 0,-1 2-128 0,-6 3 0 16,-3 1 0-16,-2 3 0 0,-2 1 0 0,-2 3 0 16,-4 1 144-16,-2 2-144 0,-3 2 128 0,-2 0-128 15,-10 5 160-15,9-3-160 0,-9 3 144 0,0 0-144 16,0 0 128-16,0 0-128 16,0 0-304-16,0 0-144 0,0 0-16 0,0 0-16 15,-5 9-544-15,0-3-128 0,-3 0 0 0</inkml:trace>
  <inkml:trace contextRef="#ctx0" brushRef="#br0" timeOffset="39841.93">19120 15676 27647 0,'0'0'2448'0,"0"0"-1952"0,0 0-496 0,0 0 0 31,-8 5-880-31,2-2-272 0,-3 0-48 0</inkml:trace>
  <inkml:trace contextRef="#ctx0" brushRef="#br0" timeOffset="43370.55">9144 11065 5519 0,'0'0'496'0,"0"0"-496"16,0 0 0-16,0 0 0 0,0 0 1264 0,8-1 144 0,-2 0 48 0,-6 1 0 16,8-1-304-16,-1 0-64 15,-7 1-16-15,6-1 0 0,1-1-176 0,-2 1-16 16,1-1-16-16,-6 2 0 0,6-2-288 0,1 0-48 15,-1 0-16-15,0-1 0 0,1 1-80 0,0-1-32 0,0-2 0 0,-1 1 0 16,-1-1 128-16,1-1 32 0,-1 1 0 0,1-1 0 16,-2 2-112-16,-1-1-32 0,1 0 0 0,-1-2 0 15,-1 1-112-15,0-1-32 0,0 0 0 0,1 1 0 16,-2-1 48-16,-1 1 0 0,-1-1 0 0,0 0 0 16,-2 2 32-16,0-1 16 0,-1 1 0 0,-1-1 0 15,0 2 16-15,-2 1 0 0,-2-2 0 0,-1 3 0 16,-1 1-160-16,-2 1-32 0,-2 1 0 0,-2 2 0 0,0 2-192 0,-3-1 176 15,-1 3-176-15,0 3 160 0,-1 2-160 0,-1 1 0 16,0 1 0-16,0 4 128 0,-1 2-128 0,1 3 0 16,1 0 0-16,-3 1 128 0,0 0-128 0,0 2 0 15,-2-1 0-15,3 1 0 0,1 1 0 0,3-1 0 16,2 0 0-16,3 0 0 0,1-2 0 0,3-1 0 16,2-1 0-16,4-1 0 0,1-1 0 0,4-2-144 15,3 0 144-15,2-1 0 0,4-2 0 0,3-1 0 16,2-1 0-16,3 0 0 0,3-4 0 0,-1 0 144 15,4-1-16-15,1-4 0 0,-1 0 48 0,1-3 0 16,-1-2 0-16,1-2 0 0,1 0-32 0,1-1 0 16,-2-2 0-16,1 0 0 0,1-1 96 0,-2-1 16 0,-1 1 0 0,0-2 0 15,0-1-64-15,-1 0 0 0,-2-1 0 0,-3-1 0 16,-1 0-16-16,-3 0-16 0,-3 0 0 0,-3 0 0 16,-3 1-32-16,-2 0 0 0,-2 1 0 0,-3 0 0 15,-3 0-128-15,-2 1 160 0,-3 1-160 0,-4 2 160 16,-1 0-416-16,-3 2-96 0,-1 2-16 0,-1-1 0 15,0 5-224 1,1-1-48-16,-2 1-16 0,3 0 0 0,2 1 352 0,3 1 80 0,1-2 16 0,3 0 0 16,2-1 208-16,2 0 0 0,0 0-160 0,6-1 160 15,0 0-128-15,0 0 128 0,0 0-160 0,0 0 160 16,6-2 0-16,0 0-144 0,3-1 144 0,1-1 0 0,1 1 0 0,1 1 0 16,1 0 0-16,0 1 0 0,1-1 0 0,-1 4 176 15,-1-1-176-15,0 2 192 0,-2 1 32 0,0 2 16 16,-1-1 0-16,-2 4 0 0,0 2 112 0,-2 2 32 15,0 3 0-15,-2 2 0 0,-2 4 0 0,-1 4 16 16,-1 0 0-16,0 3 0 0,-2 0-80 0,-1 2 0 16,1 1-16-16,1 1 0 0,1 0-112 0,0-1 0 15,1-2-16-15,1-2 0 0,2-1-176 0,-1-2 0 16,3-1 144-16,-1-2-144 0,1-2 0 0,-1-1 144 0,-1-4-144 0,-1 1 0 16,1-4 192-16,-2-2-192 15,0-2 192-15,0-1-192 0,0-2 208 0,-1-5-64 16,0 0-16-16,0 0 0 0,0 0-400 0,0 0-96 0,0 0-16 0,0 0 0 31,0 0-2704-31,0 0-560 0</inkml:trace>
  <inkml:trace contextRef="#ctx0" brushRef="#br0" timeOffset="44077.32">9740 11397 20031 0,'0'0'896'0,"0"0"176"0,0 0-864 0,0 0-208 16,0 0 0-16,0 0 0 0,0 0 784 0,0 0 112 15,0 0 32-15,0 0 0 0,7-3-112 0,2 0-32 16,3-1 0-16,0 1 0 0,1 1-96 0,1-1-32 16,1-1 0-16,1 1 0 0,2 0-160 0,0-2-48 15,-1 1 0-15,3 1 0 0,-5-1-256 0,3 2-64 0,-2 0-128 0,0 1 192 16,-3 1-192-16,-1 1 0 16,-1-1 0-16,-1 2-160 15,-1 1-992-15,-1 1-208 0,-3 0-48 0</inkml:trace>
  <inkml:trace contextRef="#ctx0" brushRef="#br0" timeOffset="44265.65">9818 11538 23439 0,'-13'-1'1024'0,"8"1"240"0,-3 0-1008 0,1 1-256 0,2-1 0 0,2 0 0 0,3 0 912 0,0 0 144 16,0 0 32-16,0 0 0 16,0 0-528-16,0 0-112 15,0 0 0-15,5 4-16 0,4 2-160 0,3-3-16 0,3-1-16 0,4-2 0 16,2-1 80-16,3-2 32 0,1 1 0 0,3-1 0 0,1-1-160 0,1 0-48 15,2-1 0-15,0 1 0 0,-2 0-144 0,0 0-192 16,-2 0 32-16,-3 1 16 16,-1 0-1984-16,-6 2-400 0,-2 0-80 0</inkml:trace>
  <inkml:trace contextRef="#ctx0" brushRef="#br0" timeOffset="47456.69">11200 11205 6447 0,'0'0'576'0,"0"0"-576"16,0 0 0-16,0 0 0 0,0 0 896 0,0 0 64 16,0 0 0-16,0 0 16 0,0 0-32 0,0 0-16 15,0 0 0-15,0 0 0 0,0 0-96 0,0 0-32 16,0 0 0-16,0 0 0 0,0 0-320 0,0 0-64 31,0 0-16-31,0 0 0 0,-5 0-16 0,5 0 0 0,-6 1 0 0,6-1 0 0,0 0 64 0,-5 1 0 16,5-1 0-16,-7 0 0 0,7 0 96 0,-6 1 32 15,6-1 0-15,0 0 0 0,-6-1 32 0,6 1 16 16,-6-2 0-16,6 2 0 0,-6-4-112 0,0 1 0 16,6 3-16-16,-4-4 0 0,-1-1 16 0,2 1 0 15,1-2 0-15,-1 0 0 0,2-1-32 0,1 0 0 16,0-3 0-16,4-1 0 0,-3 0-176 0,3-3-48 15,2 0 0-15,1 0 0 0,-1-2-80 0,2 2-32 0,1 0 0 16,-1 1 0-16,1-1-144 0,2 2 0 0,0 0 0 0,1 2 0 0,0 3 0 0,1 0 128 16,-1 3-128-16,-1 1 0 0,-3 3 896 0,1 4 112 15,0 1 16-15,-1 3 0 16,-2 2-1616-16,1 3-320 0,-2 2-64 0,0 4-16 16,-3 3 800-16,-1 5 192 0,-2 1 0 0,-2 4 0 0,-3 2 0 0,1 1 0 15,-2 3 0-15,-1-2 0 0,-1-1 144 0,-1-2-144 16,2-2 0-16,-1-3 144 0,0-4-144 0,1-3 0 15,0-2 0-15,-3 5 128 0,1-7 0 0,2-1-128 16,2-4 192-16,0-2-64 0,2-3-128 0,4-7 0 16,-5 7 0-16,5-7 0 0,0 0 0 0,0 0 0 15,0 0 0-15,0 0 0 0,0 0 0 0,0 0 0 16,0 0 0-16,12 1 0 16,-1-1 128-16,0-2 0 0,0-3 0 0,3 1 0 0,2 0 16 0,-6-1 0 15,2 0 0-15,2-1 0 0,2 2-144 0,1-3 0 16,2 2 144-16,1-1-144 0,1 1 128 0,1-1-128 31,1 2 128-31,0-1-128 0,0 1 0 0,-1 0 144 0,-1-1-144 0,-1 2 0 0,-1 1 128 0,-2-2-128 0,-1 2 0 16,-3 0 0-16,0 1 0 0,-2 0 0 15,0 1 0-15,-1 0 0 0,-1 0 0 0,-1 0 0 0,0 1 0 0,-1 0-144 32,-7-1-608-32,0 0-112 0,6 0-32 0,-6 0-8704 0,0 0-1760 0</inkml:trace>
  <inkml:trace contextRef="#ctx0" brushRef="#br0" timeOffset="47864.87">11800 11084 21183 0,'-2'-17'944'0,"4"11"192"0,0-3-912 0,-1 0-224 0,1 1 0 15,0 0 0-15,2-1 672 0,-1 1 96 16,-1 0 0-16,0 2 16 0,0 0-64 0,1 1-16 16,-3 5 0-16,0 0 0 0,0 0-192 0,0 0-64 15,0 0 0-15,0 0 0 0,0 0-128 0,0 0-16 16,0 6-16-16,0 4 0 0,-1 1-144 0,-2 4-16 16,1 0-128-16,-1 4 192 0,0 0-192 0,-2 3 128 15,1 0-128-15,-2 2 0 0,3 0 144 0,-3 0-144 16,2-1 128-16,2 0-128 0,-1-1 160 0,0-1-160 15,1-1 192-15,1-1-192 0,1-2 192 0,1 0-64 0,1-2 0 0,2-1-128 16,0-2 240-16,0 1-64 16,2-1-16-16,1-2 0 0,0-3 96 0,2 0 0 15,0-2 16-15,1 0 0 0,0-2 16 0,1 0 0 0,0 0 0 0,1-1 0 16,0-1-80-16,1 0-16 0,0-1 0 0,0 1 0 0,1-3-192 0,0 0 176 16,-2-1-176-16,2 0 160 0,2 0-160 0,-2-2 0 15,-1 2 144-15,0-1-144 0,1-3-240 0,-2 1-112 16,0-2-32-16,0 0 0 15,-1 0-784-15,-1 1-176 16,0-2-16-16,-1 0-7632 0,-1-1-1520 0</inkml:trace>
  <inkml:trace contextRef="#ctx0" brushRef="#br0" timeOffset="48069.29">11844 11091 16575 0,'-10'-16'736'0,"7"9"160"0,1 1-720 0,2-1-176 16,1 1 0-16,2 0 0 0,0 1 1856 0,1 0 320 0,2 0 80 0,1-1 16 16,2 1-1632-16,3 0-336 15,3 0-64-15,0 0-16 0,2 2 16 0,1 0 0 16,1-1 0-16,1 2 0 0,-3 1-240 0,1 1 144 16,-2 1-144-16,0 1 128 15,-3 2-816-15,-2 1-160 0,-2 2-48 0</inkml:trace>
  <inkml:trace contextRef="#ctx0" brushRef="#br0" timeOffset="48257.75">11797 11314 25391 0,'0'0'1120'0,"0"0"240"0,-4 1-1088 0,4-1-272 0,0 0 0 0,0 0 0 0,0 0 352 0,0 0 16 16,0 0 0-16,0 0 0 0,0 0-16 0,0 0 0 15,7 1 0-15,4-1 0 0,2-1 96 0,3-1 0 16,4-2 16-16,2 1 0 0,3-3-288 0,3 1-176 15,3-2 192-15,-1 0-192 16,1-1-1600-16,-1-2-416 0</inkml:trace>
  <inkml:trace contextRef="#ctx0" brushRef="#br0" timeOffset="48587.73">12655 10888 20271 0,'-8'-12'1792'0,"4"6"-1424"0,1 0-368 16,0-1 0-16,-1-1 384 0,1 2 16 15,0-1 0-15,-1 1 0 0,-1 0 704 0,-1 2 144 16,1-1 32-16,-1 2 0 0,0 2-320 0,-1 1-64 0,0 1-16 0,-2 3 0 16,0 3-528-16,-1 2-96 0,-1 2-32 0,-1 3 0 15,-1 2-224-15,0 3 0 16,-1 6 0-16,1 3 0 0,0 3 144 0,2 1-16 0,-2 1 0 0,2 2 0 15,0 0 96-15,2 3 16 0,0 0 0 0,5 1 0 0,2-2-96 16,2 0-16-16,1 0 0 0,3-2 0 16,3-2-128-16,3-1 0 0,1-5 0 0,1-1 128 0,2-2 0 0,0-3-128 15,4-4 192-15,1-2-64 0,-1-4-128 0,2-3 192 16,1-2-192-16,1-3 192 16,2-3-752-16,1-3-144 0,5-3-16 15,2-1-13184-15</inkml:trace>
  <inkml:trace contextRef="#ctx0" brushRef="#br0" timeOffset="48854.71">13180 10901 21599 0,'0'-12'960'0,"1"7"192"0,1-3-928 0,1 0-224 15,-1-1 0-15,0 1 0 0,-1 0 768 0,0 0 128 16,0 2 0-16,0 0 16 0,-1 6 672 0,0 0 128 15,0 0 16-15,0 0 16 0,0 0-720 0,0 0-160 16,0 0-32-16,-2 9 0 0,0 3-480 0,-1 3-96 16,-1 3-32-16,2 3 0 0,-1 4-48 0,1 3-16 15,1 0 0-15,-1 2 0 0,1 2-160 0,0 1 0 16,1 1 144-16,0-1-144 0,1-1 0 0,0-1 144 0,2-3-144 0,-1-1 0 16,1-5 160-16,2-3-160 0,-1-1 128 0,0-1-128 15,2-3 0-15,-1-2 0 16,2-2 0-16,0-2 0 0,0-2-2624 0,2-1-384 0</inkml:trace>
  <inkml:trace contextRef="#ctx0" brushRef="#br0" timeOffset="49075.53">13633 10823 19343 0,'0'0'1728'0,"0"0"-1392"15,0 0-336-15,0 0 0 0,0 0 2736 0,0 0 464 16,0 0 112-16,0 0 16 0,0 0-2320 0,-1 8-464 15,0-1-96-15,1 3 0 0,0 2 96 0,0 3 32 16,1 0 0-16,0 4 0 0,1 2-304 0,1 2-48 16,-1 2-16-16,2 2 0 0,-3 1-208 0,2 0 0 15,-1-1 0-15,1 0 0 0,0-1 128 0,1-2-128 0,0-2 0 0,0-1 0 16,1-2 0-16,-1-2-160 16,1-1 0-16,-2-2 0 15,0-3-2480-15,-1-2-496 0</inkml:trace>
  <inkml:trace contextRef="#ctx0" brushRef="#br0" timeOffset="49294.63">13453 11203 23039 0,'0'0'2048'0,"-2"-5"-1648"0,2 5-400 0,2-5 0 16,-1-1 1760-16,1 1 272 0,1 0 48 0,3 1 16 15,1-1-1264-15,1 1-240 16,3 1-48-16,4-2-16 0,1 1 16 0,2 1 0 0,2-1 0 0,0 2 0 15,2 0-256-15,2 0-48 0,0 2-16 0,1 1 0 16,1 0-224-16,2 1 0 16,1 0-144-16,0 1-10272 0,1-1-2048 0</inkml:trace>
  <inkml:trace contextRef="#ctx0" brushRef="#br0" timeOffset="49734.57">13974 11000 23039 0,'0'0'2048'0,"0"0"-1648"16,0 0-400-16,1-4 0 0,-1 4 512 0,5-4 0 0,-5 4 16 0,5-1 0 16,-5 1 144-16,8 1 32 15,1 3 0-15,0 0 0 0,-1 3-176 0,1 2-16 0,0 0-16 16,-1 4 0-16,-1 0-128 0,0 2-32 0,-2 2 0 0,-1 4 0 16,-3 1-80-16,-1 3 0 0,-2 1-16 0,-2 2 0 15,0-2-112-15,0-2 0 0,-1-2-128 0,1-2 192 16,-1-3-192-16,1-3 0 0,1-2 0 0,-1-1 0 15,2-3 144-15,1-3-144 0,1-5 128 0,0 0-128 16,0 0 384-16,0 0-16 16,7-4 0-16,1-3 0 0,3 0 304 0,3-3 64 0,1-2 16 0,3-3 0 0,1 0-480 0,5-4-80 15,1 0-32-15,0 1 0 0,-1-1-160 0,2 0 0 16,-1 0 144-16,-2 0-144 0,-3 0 0 0,-3 2 128 16,-2-1-128-16,-3 1 0 0,-1 3 128 0,-2 1-128 15,-3 0 128-15,-1 1-128 0,-3 1 304 0,-1 1-16 16,-1 0 0-16,-1 1 0 0,0 1 32 0,-1 2 0 15,-2-1 0-15,1 2 0 0,-1 0-320 0,-1 2 128 16,0 2-128-16,-1 1 0 0,0 2 0 0,-1 2 0 16,0 2 0-16,1 1 0 0,-2 1-128 0,3 1 128 15,0 0 0-15,2 0-144 0,0 1 144 0,1 0 0 16,4-1-144-16,1 1 144 0,3 0-320 0,3-1 16 16,1-1 0-16,1-3 0 31,1 0-1632-31,3-3-336 0,0-2-64 0,4-2-12128 0</inkml:trace>
  <inkml:trace contextRef="#ctx0" brushRef="#br0" timeOffset="50033.43">14585 10666 20271 0,'1'-7'1792'16,"1"1"-1424"-16,0-2-368 0,2 1 0 0,-1 1 1920 0,1 1 304 15,2 0 64-15,0-1 16 16,1 2-1200-16,1 1-224 0,0-1-48 0,3 3-16 16,2 1-240-16,0 1-32 0,-1 3-16 0,0 1 0 15,-1 3-80-15,0 2-32 0,-1 3 0 0,0 2 0 16,1 3-112-16,-2 4-32 0,-3 4 0 0,0 6 0 0,-3 4-16 0,-2 7 0 16,-3 4 0-16,-1 2 0 0,-3 2-80 0,2-2-32 15,-1 0 0-15,1-2 0 0,-1 0-144 0,1-3 0 16,-3-3 144-16,2-2-144 0,-2 0 0 0,-1-2 144 15,-3-4-144-15,-3 0 0 0,-1-1 192 0,-4-2-192 0,-2-3 192 0,-3-1-17024 32</inkml:trace>
  <inkml:trace contextRef="#ctx0" brushRef="#br0" timeOffset="50945.5">17208 11010 14735 0,'-10'-13'640'16,"8"7"160"-16,1-1-640 0,0-1-160 0,1-1 0 0,2 0 0 0,1-1 1824 0,1 2 336 15,-1-2 64-15,3 1 16 0,0 0-736 0,2 0-144 16,1 2-16-16,2-1-16 0,0 1-304 15,1 3-48-15,0 1-16 0,1 2 0 0,0 2-352 0,0 2-80 16,0 4-16-16,-2 1 0 0,0 4-256 0,-2 4-64 16,0 3-16-16,-1 1 0 0,-1 4-48 0,-3 1 0 15,-2 2 0-15,-1 2 0 0,-1 0-128 0,0-2 0 16,0-1 144-16,1-1-144 0,0-2 0 0,2-2 128 16,-2-4-128-16,1-1 0 0,0-2 0 0,1-2 0 15,1-2 0-15,0-2 128 0,1-3-128 0,0-2 0 16,-5-3 0-16,8 0 128 0,1-2 0 0,2-2 0 15,0-3 0-15,2-3 0 0,2-3-128 0,1-2 0 0,-1-4 0 0,1-1 0 16,1-2-256-16,-1-2 16 0,1-3 16 0,-2-1 0 16,0 1 48-16,-1-1 16 0,-4 1 0 0,-1 0 0 15,-4 3 160-15,0 3 0 0,-3 2 0 0,-2 4 0 16,-1 2 160-16,-2 3 64 0,-1 1 16 0,-1 2 0 16,-1 3 64-16,-3 2 16 0,2 1 0 0,0 2 0 0,-1 2-160 15,-2 3-32-15,3 0 0 0,0 3 0 16,0 2-128-16,2 1 0 0,1 1 0 0,1 2 0 15,2 0-144-15,1 0 144 0,1 0 0 0,4-2 0 16,-1-1 0-16,3 0 0 0,-1-1 0 0,3-1 0 16,1-2 0-16,1-1 0 0,1-1 0 0,1-2 0 15,3-1 0-15,1-2 0 0,3-1 0 0,3-3-160 16,4 0-1952-16,2-2-384 0,34-10-64 0,-12 1-32 0</inkml:trace>
  <inkml:trace contextRef="#ctx0" brushRef="#br0" timeOffset="51087">18079 10939 8287 0,'-3'-10'736'0,"3"10"-592"16,-1-5-144-16,0 0 0 0,1-1 4352 0,1 1 848 15,-1 5 176-15,4-6 16 0,3 1-3904 0,1 0-784 16,2 1-144-16,1 1-48 0,0-1-304 0,1 2-64 16,2 0-16-16,0 0 0 15,2 1-512-15,-1 1-128 0,1-1 0 0,-1 2-12336 0</inkml:trace>
  <inkml:trace contextRef="#ctx0" brushRef="#br0" timeOffset="51244.94">18072 11140 33167 0,'0'0'2944'0,"-5"-2"-2352"0,5 2-464 0,-2-5-128 0,2 5 320 16,0-4 32-16,0 4 16 0,0 0 0 0,5-5 208 16,1 2 32-16,2 0 16 0,3 1 0 15,2-1-272-15,4 1-48 0,2 2-16 0,4 0 0 16,3-1-144-16,2 0-16 0,4 0-128 0,2-1 192 15,3 1-2496-15,-2-3-512 0,33-8-112 0,-22 3-11088 0</inkml:trace>
  <inkml:trace contextRef="#ctx0" brushRef="#br0" timeOffset="51935.67">19424 10809 13823 0,'0'0'1216'0,"0"0"-960"0,-5-5-256 0,5 5 0 0,0 0 2480 0,0 0 448 15,0 0 80-15,0 0 32 0,0 0-2080 0,-4 8-432 16,-1 2-80-16,1 3 0 0,1 3 32 0,-1 2 16 15,2 4 0-15,0 2 0 0,0 4-112 0,0 2-32 16,-1-1 0-16,1 3 0 0,0 0-96 0,0-1-32 16,0-1 0-16,1 10 0 0,1-6-224 0,0-4 128 15,0-6-128-15,0-4 0 0,1-4 144 0,-1-5-144 0,0-11 128 16,0 0-128-16,0 0 256 0,0 0-48 16,0 0 0-16,0 0 0 0,0 0 48 0,-3-14 16 0,2-2 0 15,0-5 0 1,0-5-592-16,1-3-128 0,-1-2-32 0,0-3 0 0,0-4 208 0,-1-4 32 15,-1-4 16-15,2 14 0 0,-1-4 224 0,0 0 0 16,0 0 0-16,1 1 0 0,1 2 176 0,0 1 80 0,0 2 0 0,2 3 16 16,0 1 256-16,2 3 48 0,2 2 16 0,3 3 0 15,1 0-48-15,2 3-16 0,1 1 0 0,2 3 0 16,2 3-304-16,-2 1-64 0,0 3-16 0,-1 2 0 16,0 2-144-16,0 4 0 0,0 1 0 0,-2 3 128 15,-2 1-128-15,-2 3 0 0,0 3 0 0,-2 4 128 16,-3 2-128-16,-2 1 0 0,-3 2 0 0,-1 0 0 15,-3 0 0-15,-1 0 0 0,-1-4 0 0,-1 0 0 0,-2-1 0 0,1-1 0 16,1-2 0-16,-1-1 0 16,-2 0-128-16,0-1-128 0,1-1 0 0,1-1-16 31,0-2-2352-31,3-1-480 0</inkml:trace>
  <inkml:trace contextRef="#ctx0" brushRef="#br0" timeOffset="52187.74">19700 10884 22047 0,'0'0'976'0,"0"0"208"0,2 7-944 0,-2 2-240 16,0 1 0-16,-1 2 0 0,0 2 320 0,0 3 0 16,-2-1 16-16,1 2 0 0,0 0 128 0,1-1 32 15,1 0 0-15,2 0 0 0,1-1 80 0,3-2 32 0,-1-2 0 0,3-1 0 16,1-2 128-16,2-3 32 0,2 0 0 0,0-3 0 16,2-3-32-16,0-2 0 15,0-3 0-15,2-3 0 0,-1-3-224 0,1-2-64 0,-2-3 0 0,1 0 0 16,-2-4-128-16,-2-2-48 0,-3-1 0 0,0 0 0 15,-5 0-96-15,1 2-32 0,-3 2 0 0,-2 3 0 16,-4 1-144-16,-1 3 160 0,-4 2-160 0,-1 4 160 16,-3 2-160-16,-1 4 0 15,-3 4 0-15,0 2 0 0,-3 2-384 0,-1 2-16 0,-1 1 0 0,1 2 0 16,0 1-512-16,2 3-112 0,3 2 0 16,3-2-8576-16,3 0-1728 0</inkml:trace>
  <inkml:trace contextRef="#ctx0" brushRef="#br0" timeOffset="52412.89">20201 10877 22111 0,'9'-7'1968'0,"-9"7"-1584"16,0 0-384-16,6-2 0 0,-6 2 1216 0,0 0 176 15,0 0 16-15,0 0 16 0,0 0-240 0,0 0-48 16,0 0-16-16,1 10 0 0,-1 1-432 0,-1 2-96 16,-2 3-16-16,0 1 0 0,0 3-352 0,-2 1-80 15,0 1-16-15,2 1 0 0,-3 1-128 0,3 0 128 16,1-2-128-16,1-1 128 0,1-3-128 0,1-3 0 15,0-1 0-15,1-2 0 32,0-4-1584-32,4-2-288 0,1-2-64 0</inkml:trace>
  <inkml:trace contextRef="#ctx0" brushRef="#br0" timeOffset="52513.11">20161 10742 24879 0,'-16'-9'2208'0,"9"6"-1760"0,-2-1-448 0,0 2 0 15,2 0-800-15,1 2-240 0,0 1-48 0,6-1-8880 16</inkml:trace>
  <inkml:trace contextRef="#ctx0" brushRef="#br0" timeOffset="52852">20485 10749 2751 0,'19'-5'256'0,"-10"4"-256"15,0-1 0-15,0-1 0 0,1 0 4416 0,-2 1 848 16,-8 2 176-16,0 0 16 0,0 0-2832 0,0 0-560 15,0 0-112-15,-5 1-32 0,-4 1-816 0,-2 3-160 16,-5 1-48-16,1 3 0 0,-5 1-608 0,4 1-128 16,-2 1-32-16,2 1 0 0,-2 1-128 0,3 1 0 15,1-1 0-15,3 0 0 0,1-2 0 0,3-1 0 16,2-1 0-16,4 0 0 0,1-1 0 0,4-1 0 16,2-2 0-16,3 0 0 0,1-2 0 0,3 0 0 15,3-2 0-15,4 0 0 0,2-1 0 0,1-1 0 0,1-1 0 0,1 0 0 16,1 0 0-16,0 1 128 0,-3 0-128 0,-2 0 0 15,-3 1 224-15,-1 0-32 0,-3 1-16 0,-3 1 0 16,-3 2 80-16,-4 3 32 0,1-2 0 0,-5 2 0 16,-4 2 112-16,-2 0 32 0,-4 1 0 0,-3 0 0 15,-5 1-192-15,-3 0-48 0,-3 0 0 0,0 1 0 16,-2 0-192-16,1 1 128 0,2-2-128 0,0-1 0 0,3-1 0 16,4-1-208-16,0 0 16 0,4-1 0 31,2-3-1312-31,4 0-256 0,6-5-48 0,0 0-16 0,0 0-176 0,0 0-48 0,9-1 0 0,6-4 0 0</inkml:trace>
  <inkml:trace contextRef="#ctx0" brushRef="#br0" timeOffset="53165.5">20921 10826 26143 0,'11'-13'1152'0,"-7"9"256"0,-4 4-1136 0,4-6-272 16,-2 1 0-16,-2 5 0 0,0 0 1040 0,0 0 160 16,-5-5 16-16,-1 3 16 0,-3 1-464 0,-1 1-80 0,-1 2-32 0,1 3 0 15,0-1-416-15,1 2-96 16,0 1-16-16,0 2 0 0,0 1-128 0,1 1 0 15,3 1 0-15,1 1 0 0,2-1-160 0,2 2 160 16,2-1 0-16,3 0-144 0,0-1 144 0,1-1 0 16,0-1-144-16,3-1 144 0,1-2 0 0,2 0 0 15,3-1 0-15,0-1 0 0,1 1 0 0,1-2 0 16,1 0 0-16,-1 1 0 0,0-1 128 0,-2 2-128 0,-2-3 0 0,-2 1 128 16,-2 1-128-16,-1-1 0 0,-3 1 144 0,-5-5-144 15,4 5 176-15,-6 2-48 0,-2-1 0 0,-4 1 0 16,-3 1 64-16,-3 0 16 0,0 1 0 0,-2 0 0 15,-1 0-80-15,-1 0-128 0,1-1 176 16,0 1-176-16,3-1 144 0,-1-2-144 0,1 1 0 0,1-1 144 0,0-1-400 0,3-1-96 16,2 0-16-16,3-3 0 15,5-1-2624-15,0 0-528 16</inkml:trace>
  <inkml:trace contextRef="#ctx0" brushRef="#br0" timeOffset="53448.91">21275 10897 23039 0,'0'0'2048'0,"0"0"-1648"15,0 0-400-15,0 0 0 0,0 0 1008 0,-4 3 112 16,-3 3 32-16,0 1 0 0,2 4-576 0,-2 1-96 16,0 2-32-16,0 1 0 0,2 1-288 0,0 2-160 15,1 0 160-15,2-1-160 0,2 1 0 0,2-2 0 16,1 0 0-16,1-3 0 0,2-2 320 0,2-1 80 16,2-2 16-16,2-4 0 0,1-2 352 0,1-2 80 0,2-2 16 0,0-2 0 15,2-3-288-15,-1-2-48 16,0-2-16-16,-2-2 0 0,-1-2-64 0,-1-3 0 15,-4-2-16-15,-1-2 0 0,-2-1-112 0,-3 0-32 0,-2 3 0 0,-2 1 0 16,-3 2-96-16,-2 1-32 0,-1 1 0 0,1 3 0 16,-5 2-160-16,0 2 0 0,-1 3 144 0,0 2-144 31,0 1-528-31,-2 5-176 0,0 1-48 0,2 2-10272 0,-2 0-2064 0</inkml:trace>
  <inkml:trace contextRef="#ctx0" brushRef="#br0" timeOffset="54031.15">21636 11003 24879 0,'0'0'1088'0,"0"0"256"0,-1 7-1088 0,0 2-256 15,0 0 0-15,-2 2 0 0,0 0 576 0,-1 1 64 16,-2 0 16-16,-2 0 0 0,1 0-80 0,-1-1-32 16,0-2 0-16,3-1 0 0,-1-1-32 0,3-1 0 15,3-6 0-15,0 0 0 0,0 0-192 0,0 0-32 16,0 0-16-16,0 0 0 0,0 0 48 0,9-4 16 15,0-1 0-15,2-4 0 0,1-2-144 0,0-1-16 16,0-2-16-16,0-2 0 0,1-1-160 0,0-1 0 0,1-1 144 0,-1 3-144 16,-2 1 0-16,0 2 0 15,-1 2 0-15,-1 3 0 0,-1 0 0 0,-2 5 144 0,-6 3-144 0,0 0 0 16,0 0 272-16,4 5-48 0,0 3-16 0,-2 2 0 16,-2 1-208-16,0 1 0 15,0 1 0-15,0 0 0 0,1 0 0 0,1 1 0 0,0-2 0 0,2 0 0 16,-1-2 0-16,1-1 0 0,3-3 0 0,2 0 0 15,3-2 0-15,2-2 0 0,4-2 0 0,1-3 0 16,3 0 0-16,3-3 0 0,2-3-208 0,2-1 64 16,-1-2-48-16,1-3 0 0,-2-5 0 0,0-1 0 15,-4-2-96-15,0 0-32 0,-2 1 0 0,-2 0 0 16,-2 1 96-16,-5 2 16 0,-2 3 0 0,-1 2 0 0,-5 2 208 16,1 2 0-16,-3 2 0 0,-2 1-144 15,-4 1 288-15,-2 4 64 0,1 2 16 0,-3 2 0 0,-1 0-80 0,0 2-16 16,-1 3 0-16,2 3 0 0,-1 1-128 0,1 1 0 15,0 1 0-15,3 1 0 0,2 1-192 0,0-1 192 16,2 0-160-16,1 3 160 0,3-2 0 0,0 0-144 16,0-2 144-16,3-1 0 0,2-1 0 0,-1-1 0 15,2-1 192-15,1-1-64 0,1 0 128 16,0-1 48 0,-1-1 0-16,-2 0 0 0,1-1-80 0,-1 0-16 0,-1-1 0 0,-2 0 0 0,-5-4 32 0,3 5 0 15,-3-5 0-15,1 6 0 0,-1-6 144 0,-1 7 48 16,-2-1 0-16,-1-1 0 0,-4-1-112 0,-1 1-32 0,-1-2 0 15,0-1 0-15,-1-2-288 0,1-1 0 0,-1-3 0 0,0-1 0 32,0-1-1152-32,-2-3-256 0,1-2-32 0,1-2-14048 0</inkml:trace>
  <inkml:trace contextRef="#ctx0" brushRef="#br0" timeOffset="54172.18">21866 10482 25791 0,'-16'-16'1152'0,"11"10"224"0,-1 2-1104 0,2-1-272 0,4 5 0 0,0 0 0 15,0 0 1456-15,0 0 224 16,0 0 48-16,1 8 16 0,1 1-1296 0,3 2-272 0,1 2-48 0,1 2-128 16,1 3 304-16,-1 1-48 0,2 2-16 0,0 1 0 15,0 1-1232-15,-1 0-240 0,0-1-48 0</inkml:trace>
  <inkml:trace contextRef="#ctx0" brushRef="#br0" timeOffset="54973.68">22747 11177 16415 0,'0'0'720'0,"0"0"160"0,0 0-704 0,0 0-176 16,0-4 0-16,0 1 0 0,0-3 1408 0,1 1 256 16,1-2 64-16,1-1 0 0,4-1-48 0,1 0 0 0,1-2 0 0,3-3 0 15,4-1-464-15,1-3-112 0,0 0-16 0,3-3 0 16,4-8-512-16,2-1-128 0,-4 1 0 0,-2-1-16 15,-1-2-240-15,-1 1-64 0,-2 3 0 0,-4 2 0 16,-3 3-128-16,-2 5 0 0,-2 4-192 0,-1 3 192 31,-4 4-640-15,0 7-16-16,0 0 0 0,-9 1 0 0,-1 2-48 16,-1 4 0-16,-2 3 0 0,-1 3 0 0,1 2 208 0,1 3 48 0,1 1 0 0,2 0 0 15,4 0-80-15,2-1-16 0,1-1 0 0,4 0 0 16,1-2 32-16,3-1 16 0,2 1 0 0,2-3 0 0,0-1 496 0,1-1 0 15,-1-1 0-15,2-1 160 0,-1 1 512 0,0-1 96 16,0-2 32-16,0 1 0 0,1 0-32 0,-1-1-16 16,-1 1 0-16,1-1 0 0,0 1-288 0,-1 0-48 15,-1-2-16-15,-1 1 0 0,1-1-208 0,0 0-64 16,0-1 0-16,0-2 0 0,1 0-128 0,2-1 160 16,0-2-160-16,2 0 160 0,1-1-384 0,4-2-80 15,1-3-16-15,1-2 0 16,1-1-1936-16,2-4-400 0,1-4-80 0,2-1-4768 0,-2-7-960 0</inkml:trace>
  <inkml:trace contextRef="#ctx0" brushRef="#br0" timeOffset="55979.52">23555 10808 8447 0,'8'-8'0'0,"-1"-1"0"32,-2 0-1280-32,-2 2-256 0,0-1-64 0,-3 1 0 0,-1 1 5440 0,-3 1 1088 0,0 1 224 0,-1 1 32 15,0 0-3024-15,-1 1-624 0,0 1-112 0,-2 1-16 16,2 2-480-16,-4 2-96 0,1-1 0 0,-1 2-16 16,-1 3-352-16,0 1-64 0,-1 2-16 0,0 2 0 15,-1 1-16-15,0 2-16 0,1 0 0 0,1 1 0 16,3-2-192-16,1 2-32 0,1-1-128 0,2 0 192 15,2-2-192-15,1 1 128 0,2-3-128 0,1-1 0 16,2-1 256-16,3-1-32 0,2-2-16 0,1-3 0 16,1-2 144-16,1-2 32 0,1-3 0 0,2-1 0 15,-1-4-112-15,1-3-16 0,0-2 0 0,1-3 0 0,-1 2-80 0,0-2-32 16,-3-3 0-16,-1 0 0 0,-1-1-16 0,-2 1 0 16,0-1 0-16,-1 1 0 0,-3 1-128 0,-1 2 0 15,0 2 144-15,-2 3-144 0,-1 2 0 0,-1 2 128 16,-1 2-128-16,2 5 0 0,0 0 192 0,-5 3-48 15,-2 3 0-15,2 2 0 0,-2 4-144 0,2 3 0 16,-2 0 0-16,3 3 0 0,-2 0-160 0,3 1 160 16,1 0 0-16,1 0-144 0,1-1 144 0,2 1 0 15,1-1 0-15,2-2-128 0,-2-2 128 0,2-2 0 16,2-1 0-16,2-2 0 0,1-2 144 0,2-3-144 16,2-2 192-16,3-3-192 0,0-3 272 0,3-4-48 15,2-3-16-15,3-2 0 0,2-5-16 0,-1-2-16 0,2-5 0 0,-1-1 0 16,-2-3-32-16,0-1 0 0,-3-3 0 0,-2-3 0 15,-1 0-144-15,-1-2 128 0,-3-1-128 0,-2 2 128 16,-2 0 16-16,-2 4 0 16,-1 4 0-16,-3 2 0 0,0 3 176 0,-2 3 48 0,-2 4 0 15,0 2 0-15,0 2 80 0,-1 4 0 0,-2 3 16 0,-1 1 0 16,-2 4-288-16,0 3-176 0,1 3 192 0,-5 4-192 16,0 3 0-16,-1 4 0 0,0 4-160 0,0 4 160 0,0 6-192 0,2 2 192 15,0 1-192-15,1 0 192 0,2-1-128 0,0 1 128 16,3 0 0-16,1-3 0 0,2 0 0 15,1-1 0-15,4-2 0 0,0-3 0 0,1-6 0 0,2-1 0 16,0-2 0-16,1 0 0 0,3-1 0 0,-2-3 0 16,1-3 0-16,2 0 0 0,6-1 0 0,0-4 0 15,1-3 0-15,-2-3 0 0,3-3 0 0,2-2 0 16,-4 0 0-16,0-4 0 0,-2-3 0 0,-2 0 0 16,-1-1 0-16,-3 0 0 0,-2-3 0 0,-2 2 0 15,0 3 0-15,-2 2 0 0,-3 1 0 0,-1 3 0 16,-2 0 0-16,-2 2 0 0,-1 3 0 0,-3 3 0 15,0 2 0-15,-2 3 0 0,-1 1 0 0,0 3-144 16,-1 3 144-16,0 1 0 0,4 2-160 0,-2-1 160 16,3 1-128-16,0 1 128 0,3-1 0 0,1-1 0 15,2 0 0-15,1-1-128 0,2-1 128 0,1 0 0 16,2-2 0-16,1 0-128 0,3-2 128 0,3-2 0 0,-3 1 0 0,2-4 0 16,2-2 0-16,2-2 0 15,-1-3 0-15,2-3 0 0,-2-2 0 0,1-1 128 16,-1-1-128-16,1-1 176 0,0-1-176 0,-1-1 128 0,-3-1-128 0,0 2 128 15,-1 1-128-15,-2 2 0 0,-1 3 0 0,-2 1 0 16,-2 2 0-16,0-1 0 0,-5 5 0 0,0 0 0 0,0 0 0 16,0 0 0-16,0 0-192 0,0 9 192 15,-3 1-176-15,2 1 176 0,0 2-128 0,1-1 128 0,0-1 0 0,1 0 0 16,3 0 0-16,-2 0-128 0,2 0 128 0,2-1 0 16,0-1 0-16,3 0 0 15,1-2 0-15,2 0 0 0,0-1 0 0,2-2 0 0,3-2 0 0,1-2 0 16,0-2 0-16,1-2 0 0,-1-4 0 0,-1-2 176 15,2-2-176-15,-4-1 192 0,1-2-64 0,-3-1-128 16,-1-3 192-16,-1 0-64 0,-4 1-128 0,-3-1 192 16,-3 1-192-16,-3 3 192 0,-4 2-192 0,-1 2 0 15,-3 1 144-15,-2 2-144 0,-3 3 0 0,-2 1 0 16,-4 3 0-16,0 1-192 0,-1 4-128 0,0 0-48 16,0 3 0-16,-1 0 0 15,2 1-368-15,3 0-80 0,3-2-16 0,2 1 0 16,2-2-1568-16,2 0-320 0,2-2-64 0</inkml:trace>
  <inkml:trace contextRef="#ctx0" brushRef="#br0" timeOffset="56152.44">24372 10362 25791 0,'-11'-9'2304'0,"0"1"-1856"0,1-1-448 0,1 1 0 15,1 1 1136-15,2 2 128 16,-1 1 16-16,1 0 16 0,2 2-1296 0,4 2-176 0,0 0-80 0,0 0 0 31,0 0-2288-31,-4 6-448 0</inkml:trace>
  <inkml:trace contextRef="#ctx0" brushRef="#br0" timeOffset="56326.07">23943 10620 20271 0,'-7'-10'1792'0,"7"10"-1424"15,-1-8-368-15,1 0 0 0,1 2 3088 0,1-1 560 16,1 2 96-16,2-1 32 0,0 1-2832 0,4 0-560 16,3 0-128-16,5-1 0 0,3 1-32 0,3-1 0 15,2 1 0-15,4-1 0 0,1 1-96 0,2-1-128 0,1 0 176 0,1-1-176 32,0-1 0-32,-1 2-176 0,-1-2 0 0,-1 1 0 15,-2 2-2672-15,-2-1-544 0</inkml:trace>
  <inkml:trace contextRef="#ctx0" brushRef="#br0" timeOffset="69764.84">15669 7535 6447 0,'0'0'576'0,"0"0"-576"16,0 0 0-16,0 0 0 0,0 0 1248 0,0 0 144 15,0 0 16-15,0 0 16 0,5 6-800 0,-5-6-176 16,0 0-16-16,0 0-16 0,0 0 480 0,6 1 80 16,-6-1 32-16,6 0 0 0,-6 0 128 0,4-1 16 15,1-3 16-15,-2 1 0 0,-2-3-16 0,0 2 0 16,-1-3 0-16,-1 1 0 0,0-2-384 0,-5-3-64 0,-2-1-32 0,-2-2 0 15,0-4-96-15,-2-1 0 0,-4 0-16 0,0-1 0 16,-2-1-192-16,0-1-48 0,0-3 0 0,0-3 0 16,2 1-64-16,-1-1-32 15,1 1 0-15,-1-2 0 0,1-1-48 0,-1-2-16 16,2 3 0-16,-3-1 0 0,2 0-160 0,-1 2 0 0,2 0 0 0,0 2 0 16,-1 2 208-16,1-1-32 15,-1 1-16-15,1 1 0 0,-2 1-32 0,2 1 0 0,1 4 0 0,2 1 0 16,1 1-128-16,1 2 0 0,2 2 0 0,0 2 0 15,1 1 0-15,0 2 0 16,3 0 0-16,0 3 0 0,4 3 0 0,0 0 0 0,0 0-128 0,0 0 128 0,0 0-192 0,-1 10 16 16,1 2 16-16,0 3 0 0,1 3 160 0,-1 2-160 15,-1 0 160-15,0 2-160 0,0 2 160 0,0-1-128 16,-2 1 128-16,-1 0-128 0,2 0 128 0,-1-1 0 16,0-2 0-16,-1-2 0 0,3-1 0 0,-1-3 0 15,0-1 0-15,0-2 0 0,0-3 0 0,1-1 0 16,0-3 0-16,1-5 0 0,0 0 128 0,0 0-128 15,0 0 160-15,0 0-160 0,-3-4 224 0,1-3-48 16,0-1-16-16,2-3 0 0,0-3-160 0,2-3 192 16,2-5-192-16,1-2 192 15,0-3-192-15,2-3 0 0,-1-1 0 0,2-2 128 0,-1-2-128 0,0 5 0 16,0 2 144-16,1 3-144 0,-2 3 0 0,0 2 0 0,-2 4 0 0,0 0 0 16,1 5 0-16,-1 3 0 15,1 3-128-15,-5 5 128 0,4-1-192 0,3 3 64 16,-1 2 0-16,2 3 0 0,1 2 0 0,2 1 0 15,0 2 0-15,1 0 0 0,1 0 128 0,4-1 0 16,0 0 0-16,3-3 0 16,2-4-1104-16,2-3-192 0,4-4-48 0</inkml:trace>
  <inkml:trace contextRef="#ctx0" brushRef="#br0" timeOffset="71104.37">12700 5920 17503 0,'-7'-3'1552'0,"7"3"-1232"16,-5-1-320-16,0 1 0 0,-1 0 944 0,2 2 128 16,0 1 16-16,-2 3 16 0,2 2-464 0,0 1-80 15,1 2-32-15,0 3 0 16,-2 0 0-16,4 1 0 0,2 2 0 0,0 2 0 15,1-1-208-15,0 1-64 0,1 0 0 0,1-2 0 16,2 0-256-16,1-2 0 0,0 1 128 0,2-3-128 0,1-1 144 0,-1-1-16 16,0-2-128-16,2-3 192 0,1-2 128 0,1-1 32 15,0-3 0-15,0-2 0 0,0-4-96 0,3-2-32 16,-3 0 0-16,0-3 0 0,0-4-96 0,0-2 0 0,-2-5-128 0,-2-1 192 16,1-2-192-16,-2 0 176 15,-2-1-176-15,-2-1 160 0,-1 2-32 0,-2 3-128 16,0 2 192-16,-1 4-64 0,-1 3 448 0,-1 3 96 0,0 2 16 0,0 2 0 15,2 6-80-15,0 0-16 16,-6 3 0-16,2 2 0 0,-1 4-336 0,1 3-80 0,0 2-16 0,0 3 0 16,2-1-160-16,1 2 0 0,0 0 0 0,2-1 0 15,0 2 0-15,2 0 0 0,2-2 0 0,0 1 0 16,1-2 0-16,0-1 0 0,2-2 0 0,0-2 0 16,1-1 0-16,1-3 0 0,2-1 0 0,-1-2 0 31,1-4-576-31,0-2 16 0,1-3 0 0,1-4 0 0,1-3-1760 15,0-5-368-15,2-2-64 0</inkml:trace>
  <inkml:trace contextRef="#ctx0" brushRef="#br0" timeOffset="71420.62">13149 5788 14735 0,'0'0'1312'0,"-6"6"-1056"15,-1 0-256-15,0 2 0 0,1 0 1456 0,1 2 224 16,-1 2 48-16,1 2 16 0,0 1-720 0,1 2-160 16,-1-2-32-16,2 1 0 0,0-1-256 0,0 1-64 15,2-2-16-15,1-1 0 0,2-2-112 0,1-1-32 16,-2-1 0-16,2-2 0 0,1 0 32 0,-4-7 16 15,0 0 0-15,0 0 0 0,8 1-16 0,0-2 0 16,0-2 0-16,0-4 0 0,0-2-80 0,2-4-32 16,1-3 0-16,0-4 0 0,1-3-272 0,-1 0 0 15,0 1 0-15,-1 1 0 0,-1 0 0 0,-3 4 0 0,0 4 0 0,-2 3 0 16,-2 3 320-16,-2 7-32 16,0 0-16-16,0 0 0 0,0 0 48 0,4 8 0 0,0 4 0 0,-2 2 0 15,1 0-144-15,-1 1-32 0,1 2 0 0,0-1 0 16,2 1-144-16,0-2 0 15,1-2 0-15,1 0 0 0,0-4 0 0,2 0 0 0,0-2 0 0,1-3 0 16,1-2 0-16,1-3 0 0,0-2 0 0,3-2 0 16,2-4-656-16,-2-2-112 15,-1-1-32-15,1-4-8656 0,-1-1-1728 0</inkml:trace>
  <inkml:trace contextRef="#ctx0" brushRef="#br0" timeOffset="71703.94">13518 5645 21135 0,'0'0'928'0,"0"0"208"0,0 0-912 0,0 0-224 16,0 0 0-16,0 0 0 0,0 0 1312 0,0 0 224 31,0 0 32-31,0 0 16 0,0 0-336 0,-1 10-64 0,1 1-16 0,-1 2 0 0,1 2-416 0,0 1-96 0,0 3-16 0,0 0 0 16,0-2-384-16,1 1-96 15,1-1-16-15,1 0 0 16,-1-3-144-16,3 0 0 0,-1-1 144 0,2-2-144 0,-2-3 0 0,2-1 0 0,-6-7-160 0,0 0 160 16,8-1-2064-1,0-5-304-15,0-2-64 0</inkml:trace>
  <inkml:trace contextRef="#ctx0" brushRef="#br0" timeOffset="71830.31">13577 5364 30399 0,'0'0'1344'0,"-6"-1"288"0,0-1-1312 0,1 2-320 15,-1 0 0-15,1 0 0 0,-1 2-160 0,6-2-96 16,-4 3-32-16,4-3 0 0,-4 4 128 0,4-4 32 16,-1 7 0-16,0-1-8512 15,2 1-1680-15</inkml:trace>
  <inkml:trace contextRef="#ctx0" brushRef="#br0" timeOffset="72034.21">13716 5284 25791 0,'0'0'1152'0,"0"0"224"0,0 0-1104 0,0 0-272 0,0 0 0 0,0 0 0 16,0 0 1376-16,0 0 224 16,0 0 32-16,0 9 16 0,2 2-544 0,-1 4-96 15,0 1-32-15,-1 4 0 0,2 1-480 0,1 3-112 0,-2 1 0 0,0 3-16 16,0-1-240-16,0 2-128 15,0-1 128-15,2 2-128 0,0 1 0 0,-1-2 0 0,2-3 0 16,-2-1 0 0,2-1-1728-16,0-3-432 0,0-3-80 0</inkml:trace>
  <inkml:trace contextRef="#ctx0" brushRef="#br0" timeOffset="72365.37">13623 5618 8287 0,'-8'-4'736'0,"8"4"-592"0,0 0-144 0,0 0 0 0,0 0 5408 0,0 0 1056 15,0 0 192-15,0 0 64 0,0 0-5440 16,0 0-1088-16,0 0-192 0,9 4 0 0,4-3 0 0,2 0 288 31,4-2-32-31,3-1-16 0,2-3-240 0,3-1 0 16,3-3 0-16,0-2 0 16,-1-2-960-16,0-3-64 0,-3-2-32 0,0-3 0 15,-2-2-448-15,-1-4-96 0,-3-3 0 0,-1-1-16 16,-3-4-176-16,-2 2-16 0,-2 2-16 0,-3 2 0 0,-2 4 2416 0,-3 3 496 0,-2 4 80 0,0 4 32 15,-2 3 1296-15,0 2 256 0,-2 2 48 0,2 7 16 16,0 0-1120-16,0 0-224 16,0 0-32-16,-4 6-16 0,0 3-784 0,0 3-176 15,1 2-16-15,0 3-16 0,-1 1-240 0,1 4-64 0,-1 4 0 0,-1 1 0 16,1 3 32-16,1 1 0 0,0-1 0 0,2 1 0 16,-1-1-160-16,0 0 128 0,1-4-128 0,1-2 128 15,2-1-128-15,-1-2 0 0,-1-1 144 0,2-4-144 16,2-1 0-16,0-3-240 0,3-3 48 0,0-2 0 15,2-2-2528-15,2-3-496 0,2-1-112 0,2-5-10480 16</inkml:trace>
  <inkml:trace contextRef="#ctx0" brushRef="#br0" timeOffset="73055.07">14278 5507 19343 0,'0'0'848'0,"0"0"192"0,0 0-832 0,0 0-208 16,2-7 0-16,-1 0 0 0,0 1 1168 0,1-1 192 15,1 1 48-15,-1-2 0 0,-1-2-208 0,1 0-48 16,0 0 0-16,1-1 0 0,0-1-336 0,-1 1-80 15,0 0-16-15,-1 0 0 0,-1-1-192 0,0 1-32 16,0 2-16-16,-1 2 0 0,1 0 32 0,0 7 0 16,-4-4 0-16,-2 1 0 0,0 3 32 0,-1 4 16 15,-1 2 0-15,1 5 0 0,-2 2-368 0,0 4-64 16,-1 2 0-16,1 0-128 0,2 3 0 0,-1 2 0 16,1-1 0-16,2-1 0 0,2-1 0 0,0-2 0 0,3 0 0 0,2-1 0 15,0-3 0-15,2-2 0 0,2-1 0 0,0-3 0 16,2-3 176-16,2-2-176 0,1-2 160 15,1-3-160-15,1-3 256 0,4-5-64 0,-1-2 0 0,1-4 0 16,-2-3-16-16,3-4-16 0,0-4 0 0,2-4 0 16,0-3-160-16,0-1 128 0,-3 0-128 0,0 3 128 15,-1 3-128-15,-1 5 0 0,-2 5 0 0,-1 3 128 16,-1 4-128-16,-1 4 160 0,-1 1-160 0,-2 4 160 16,1 3-160-16,-1 3 0 0,-2 3 144 0,1 3-144 0,-1 2 0 0,-2 2 0 15,0 2 0-15,-4 0 0 0,-1 2 0 0,0 2 128 16,-1 0-128-16,-1 1 0 0,-1-1 0 0,0-1 128 15,-1-2-128-15,1-1 0 0,-1-3 0 0,1-2 128 16,0-2-128-16,1-3 0 16,-1 0 128-16,5-6-128 0,0 0 128 0,0 0-128 0,0 0 144 0,0 0-144 15,0 0 192-15,3-4-192 0,1-4 0 0,3-2-144 0,1-2-16 0,6-4 0 16,-1-3-160-16,4-1-48 0,0-1 0 16,3-2 0-1,2-1-80-15,-1-4-32 0,-2-3 0 0,1-1 0 16,0-1 48-16,-3 3 16 0,-4 2 0 0,-1 4 0 0,-2 4 416 0,-4 4 0 0,-1 2 0 0,-2 5 128 15,-1 1 352-15,-2 2 80 16,0 6 16-16,0 0 0 0,0 0-256 0,0 0-64 16,-5 5 0-16,-1 1 0 0,1 3-256 0,0 2 0 0,3 2 0 0,0 2 0 15,0 1 0-15,2 0 0 0,2-2 0 0,1 0-144 0,2 0 144 16,1 0 0-16,1-3-144 0,1-1 144 16,-1-2-128-16,3 0 128 0,1-1-160 0,0-3 160 15,1-1 0-15,1 1 0 0,3-1-128 0,-3-1 128 16,-3-2 0-16,-2 1 0 0,-2-1 0 0,-6 0 0 15,0 0 160-15,0 0 32 0,0 0 0 0,0 0 0 16,-3 7 432-16,-4-1 80 0,-4 2 32 0,-1 1 0 0,-2 1-448 0,0 0-96 16,-2 0 0-16,1 0-16 0,-1-1-176 0,1-1 0 15,0 1 0-15,1 0 0 16,3 0-896 0,3-2-256-16,0 0-48 0</inkml:trace>
  <inkml:trace contextRef="#ctx0" brushRef="#br0" timeOffset="74033.5">13051 6723 23039 0,'-2'-4'2048'0,"0"-2"-1648"0,2 6-400 0,-2-6 0 0,-2-2 1152 0,1 0 160 16,0 1 32-16,-2-1 0 0,1 1-1104 0,0 1-240 15,-2-1 0-15,1 3 0 0,0-1 0 0,5 5 0 16,-6-2 128-16,-1 3-128 0,-1 1 128 0,0 3-128 16,-1 1 160-16,0 3-160 0,-2 2 240 0,-1 1-48 15,0 2-16-15,-1-1 0 0,-1 1-176 0,1 1 192 16,0 1-192-16,1-2 192 0,1-2-192 0,2-1 0 15,0-2 0-15,4-2 128 0,0-2-128 0,5-5 0 16,0 0 0-16,0 0 128 0,9-4-128 0,2-4 0 16,1-3 0-16,4-4 0 0,3 0 0 0,0-2 160 15,0-2-16-15,-2 0 0 0,0 2-144 0,-3 2-144 16,-2 3 144-16,-2 4-208 0,-2 1 352 0,-1 5 80 16,-7 2 16-16,3 7 0 0,-1 7 384 0,-2 4 80 0,-3 4 0 15,1 8 16-15,-3 4-176 0,1 2-32 0,-1 3-16 0,2 2 0 16,-1 2-240-16,-1-1-64 15,-1 2 0-15,-2 17 0 0,0-10-192 0,3-7 176 16,1-6-176-16,0-5 160 0,2-5-160 0,2-6 128 16,1-6-128-16,1-5 128 0,-2-11 400 0,7 7 80 0,-7-7 16 0,9 1 0 0,-1-3-112 0,2-6-32 15,0-4 0-15,1-7 0 0,2-6-256 0,2-8-48 16,-1-7-16-16,-3 9 0 0,2-7-160 16,0-4 0-16,2-4 0 0,-1 1 0 0,-2 1 0 0,1 3 0 15,-2 4 0-15,-1 4-176 0,-2 3 176 0,-3 5 0 16,0 4 0-16,-2 4 128 0,0 4-128 0,0 3 144 15,-2 2-144-15,0 3 160 0,-1 5-160 0,0 0 128 16,0 0-128-16,0 0 128 16,0 0-128-16,0 0 0 0,0 0-160 0,0 9 160 0,1 1-192 0,-1 1 192 15,-1 1-208-15,2 0 80 0,0 2 128 0,1 0-128 16,-1 1 128-16,1-1-128 0,2-1 128 0,0 0 0 16,2-2-144-16,1-1 144 0,2-2-368 0,1-1 0 15,2-3 0-15,0-2 0 16,4-3-352-16,1-2-80 0,3-5-16 0,3-2 0 15,0-4 32-15,1-5 0 0,0-3 0 0,-2-3 0 16,0-3 80-16,0-1 32 0,-2-2 0 0,-1 0 0 0,-3-1 288 0,-3 5 64 0,-4 1 16 0,-2 4 0 16,-1 5 448-16,-3 3 96 0,-2 3 16 0,-1 3 0 15,-1 2 592-15,1 6 128 0,0 0 32 0,-7 3 0 16,1 2-512-16,-2 5-112 0,0 2 0 0,1 2-16 16,-2 2-368-16,1 1 128 0,2 3-128 0,0 1 0 15,2-1 0-15,-1 1 0 0,2-1 0 0,2-2 0 16,1-1 0-16,1-3 0 0,1-2 0 0,2-1 0 15,1-2-224-15,4-2 32 0,1-4 16 0,1-2 0 16,1-2-480 0,2-5-112-16,3-2 0 0,0-5-16 0,2-2-320 15,1-3-64-15,0-4-16 0,0-1 0 0</inkml:trace>
  <inkml:trace contextRef="#ctx0" brushRef="#br0" timeOffset="74535.97">13849 6441 15599 0,'0'0'688'0,"0"0"144"0,1-6-656 0,0-1-176 0,-1 1 0 0,0-2 0 15,0 0 1664-15,0 2 320 0,0-1 48 0,-2 2 16 16,-1-1-624-16,-2 2-112 0,1 1-32 0,-1 0 0 15,0 1-112-15,-1 2-16 0,-2 1-16 0,-1 3 0 32,-1 0-592-32,0 4-112 0,-1 2-32 0,-1 2 0 15,0 1-32-15,0 2-16 0,1 2 0 0,0 0 0 16,-1 1-160-16,1 1-48 0,2-1 0 0,1 1 0 16,1 0-144-16,2-2 0 0,1 0 0 0,0-1 0 15,3 0 0-15,1-3 0 0,1-2 0 0,1-2 0 16,2-3 0-16,1-1 0 0,2-3 0 0,1-2 0 0,-1-1 0 0,2-4 0 15,3-2 0-15,0-3 0 0,1-3 128 0,2-4-128 16,-1-3 0-16,1-3 128 0,0-1-128 0,-2 0 0 16,-1 0 0-16,-2 1 0 0,-1 1-128 0,0 3 128 15,-6 3 0-15,0 3 0 0,-2 2 128 0,-1 4 80 16,0 1 32-16,0 6 0 0,0 0 208 0,0 0 64 16,0 0 0-16,-3 9 0 0,0 2-320 0,-1 2-48 15,1 1-16-15,1 2 0 0,0 0-128 0,1 2 0 16,-1 1-160-16,2-1 160 0,2 0 0 0,0-3 0 15,1 0 0-15,0-3 0 0,3 0 0 0,0-3-192 16,2-2 0-16,1-1 0 16,1-3-576-16,2-3-128 0,0-3 0 0,1-3-16 15,0-3-704-15,3-3-144 0,-1-4-32 0,2-2-7216 16,-2-2-1440-16</inkml:trace>
  <inkml:trace contextRef="#ctx0" brushRef="#br0" timeOffset="75134.75">14110 6329 19583 0,'0'0'864'0,"0"0"176"0,-4 7-832 0,0-1-208 16,-1 1 0-16,0 2 0 0,-1 1 1152 0,1 2 192 15,-2 1 48-15,2 0 0 0,-2 0-592 0,2-1-112 0,-1 0-32 0,1-1 0 16,0-1-80-16,2 0 0 0,0-2-16 0,1-1 0 16,2-7 128-16,0 0 16 0,0 0 16 0,0 0 0 15,0 0-96-15,0 0-32 0,0 0 0 0,6-6 0 16,1-1-304-16,-1-3-64 0,2-2-16 0,1-3 0 16,1-1-208-16,1-3 128 0,1-2-128 0,0 2 0 15,-1 0 0-15,0 3 0 0,0 4 0 0,-1 2 0 0,-1 3 0 0,1 2 0 16,-2 3 0-16,0 2 0 0,0 1 0 0,-2 4 0 15,1 0 0-15,0 3 0 0,-1 1 176 0,1 1-176 16,-1-1 192-16,1 0-192 0,0 0 192 0,0-1-192 16,3-2 192-16,0 0-192 0,0-3 0 0,2-2 0 15,0-2 0-15,0-2-192 0,0-3 16 0,2-1 16 16,-2-4 0-16,0-3 0 0,0-1-32 0,0-4 0 0,-1-2 0 16,2-2 0-16,-2-3 192 0,0-4 0 15,0-3 0-15,-1-2-128 0,1 1 128 0,-1 1 0 16,-2 1 0-16,-3 3 0 0,0 5 0 0,-4 3 128 15,0 4 0-15,0 2 0 0,-1 3 384 0,-1 6 96 16,1 6 16-16,0 0 0 0,-5 3-240 0,0 6-32 16,-1 3-16-16,-1 3 0 0,0 4-336 0,2 1 0 15,0 4 0-15,2 1 0 0,-3 2 0 0,2-1 0 16,2 1 0-16,0-2 0 0,0-1 0 0,4-1 0 0,1-2 0 0,0-2 0 16,0-3 0-16,3-1-128 15,1-3 128-15,1-2 0 0,2-3 0 0,2-3 0 16,3-2 0-16,0-3 128 0,3-3-128 0,0-1 0 15,2-4 0-15,2-2 128 0,1-3-128 0,3-4-240 16,-1-2 64-16,-1-2 16 0,-1-1-304 0,0 2-64 0,-5 2-16 0,-4 4 0 0,-2 2 288 0,-3 4 64 16,-2 3 16-16,-3 2 0 0,-4 4 448 0,0 0 96 15,2 6 16-15,-3 3 0 0,-1 1-64 0,0 2-16 16,0 1 0-16,-1 1 0 0,1 0-160 0,0 1-16 16,2-1-128-16,0-1 192 0,0-1-192 0,1-2 0 15,2-1 0-15,1-1-160 0,-1-3 160 0,2 0-128 16,2-2 128-16,2-2-128 15,0-2-512-15,2-3-80 0,2-3-32 0,2-1 0 16,1-2-2336-16,-4-3-480 0</inkml:trace>
  <inkml:trace contextRef="#ctx0" brushRef="#br0" timeOffset="75228.94">14899 5825 19343 0,'-7'-2'1728'0,"-1"1"-1392"15,1 0-336-15,2 0 0 0,-4-1 1296 0,2 1 192 0,2 0 48 0,-2 1 0 31,0 0-2944-31,0 0-592 0</inkml:trace>
  <inkml:trace contextRef="#ctx0" brushRef="#br0" timeOffset="75386.14">14486 6023 17503 0,'0'0'1552'0,"-6"0"-1232"0,6 0-320 0,0 0 0 0,0 0 3456 0,0 0 624 15,0 0 128-15,0 0 16 0,0 0-3168 0,0 0-640 16,6-5-128-16,4 1-32 15,3-1-256-15,6 0-192 0,4-3 16 0,4-1 16 16,6-1-1920-16,3-2-384 0,4-1-80 0</inkml:trace>
  <inkml:trace contextRef="#ctx0" brushRef="#br0" timeOffset="75574.7">15185 5695 12895 0,'0'0'576'0,"0"0"112"15,0 0-560-15,0 0-128 16,0 0 0-16,0 0 0 0,0 0 4064 0,0 0 784 0,0 0 144 0,-4 7 48 0,0 3-3136 0,-2 2-624 15,1 4-128-15,-3 0-32 0,1 2-544 0,1 2-128 16,-2 2 0-16,1 1-16 0,1 2-112 0,0 2-32 16,2-2 0-16,-1-1 0 0,2-1-288 0,1 0 128 0,2-1-128 0,0-1 0 15,0-1 0-15,0 0-192 16,2-5 0-16,1-1 0 16,2-3-2912-16,-1-2-576 0</inkml:trace>
  <inkml:trace contextRef="#ctx0" brushRef="#br0" timeOffset="76140.23">14961 5999 35935 0,'0'0'3200'0,"0"0"-2560"0,0 0-512 0,0 0-128 15,0 0-720-15,0 0-176 0,0 0-16 0,0 0-16 0,0 0 784 0,10 2 144 16,2-2 0-16,3-2 0 0,4 1 160 0,4-1-160 16,5-2 192-16,0-1-192 0,2-1 0 0,0-2 0 15,-2-1 0-15,-1 0 0 0,-3 1 128 0,-2 0-128 16,-2 1 0-16,-4 2 0 0,-2 0 144 0,-1 2-144 15,-5 1 0-15,-1 2 144 0,-7 0-16 0,0 0-128 16,0 0 192-16,0 0-64 16,0 0-128-16,2 7 192 0,-2-1-192 0,0 3 192 0,1 0-64 0,-1 1 0 15,0-2 0-15,1 1 0 0,2-1-128 0,0-1 160 16,1-2-160-16,2 1 160 0,-1-2-160 0,2-1 0 16,-1-1 144-16,2-2-144 0,1-1 192 0,0-1-48 0,1-3 0 0,0-2 0 15,1-1 0-15,0-2 0 16,0-1 0-16,-2-2 0 0,0-2 32 0,1-2 0 15,0 0 0-15,1-1 0 0,-3 1-16 0,-1 0 0 16,-1 3 0-16,-1 1 0 0,1 0 224 0,-2 4 64 16,1 1 0-16,-1 2 0 0,-4 6 64 0,0 0 0 0,0 0 16 0,0 0 0 15,0 0-400-15,3 8-128 16,0 2 0-16,-1 3 0 0,-1 4 0 0,-1 1 0 0,-2 5 0 0,-2 4 0 16,0 3 0-16,0 1-176 0,-2 2 176 0,0 2-160 15,-2 0 160-15,0 0 0 16,0 0 0-16,2 0 0 0,-1-2 0 0,2-1 0 0,-1-1 0 0,2-3 128 0,-1-3-128 0,1-3 0 15,1-2 0-15,-1-4 0 0,2-2 0 0,0-3 128 16,-1-2-128-16,1-1 128 0,-2-3 32 0,4-5 16 16,-4 4 0-16,4-4 0 0,-6-1 208 0,2-3 64 15,-4-1 0-15,3-4 0 0,-1-2-208 0,2-1-48 16,1-5 0-16,1-2 0 16,4-3-192-16,2-1 144 0,4-3-144 0,4 0 128 0,3-3-128 0,3 3-224 15,2-1 48-15,3 2 16 0,2 2 160 0,0 3-192 16,-1 3 192-16,2 1-192 15,0 4-240-15,1 1-48 0,-5 1-16 0,2 3 0 16,0 0-1776-16,-1 3-352 0,0-1-80 0</inkml:trace>
  <inkml:trace contextRef="#ctx0" brushRef="#br0" timeOffset="91699.65">10103 8509 3679 0,'0'0'320'0,"0"0"-320"16,0 0 0-16,0 0 0 0,0 0 960 0,0 0 112 15,0 0 16-15,0 0 16 0,6-2-784 0,-6 2-176 16,6-1-16-16,1 0-128 0,1 0 272 0,-1 0-48 0,2 0-16 0,2-1 0 16,1 0 448-16,0 0 96 15,2 1 16-15,3 1 0 0,3-2-336 0,2 0-64 16,2 0-16-16,3-2 0 0,0 1-176 0,10 0-48 15,-2-2 0-15,0 2 0 0,0 0-128 0,1 1 128 16,2-2-128-16,-2 2 128 0,-1-1-128 0,-2 0 0 16,-3-1 0-16,-5 1 0 0,-3 0 0 0,-3-1 0 15,-4 1 0-15,-3 2 128 0,-3 0-128 0,-9 1 0 0,0 0 0 0,0 0 128 32,0 0-640-32,0 0-128 0</inkml:trace>
  <inkml:trace contextRef="#ctx0" brushRef="#br0" timeOffset="92028.88">9899 8634 9439 0,'0'0'416'0,"7"0"96"16,2 0-512-16,2 0 0 0,2 0 0 0,2 0 0 16,0 0 576-16,4 0 0 0,2-1 16 0,3 0 0 0,3 0-64 0,3 0-16 15,3-1 0-15,2 0 0 0,4-1-160 0,0 0-32 16,0-1-16-16,0 0 0 0,2 0-80 0,0-1-16 16,0 1 0-16,-2-1 0 0,3 0 16 15,0-1 0-15,0 0 0 0,-3-1 0 0,-1 1-224 0,-5-1 144 16,-4 1-144-16,-1 1 128 0,-3 1-128 0,-3-1 128 15,-3 0-128-15,-4 1 128 0,-4 2-128 0,-2 1 160 16,-2 0-160-16,-7 1 160 0,0 0-160 0,0 0 0 0,0 0-160 0,-6 4-7264 16</inkml:trace>
  <inkml:trace contextRef="#ctx0" brushRef="#br0" timeOffset="92200.2">10393 8648 7359 0,'0'0'320'0,"0"0"80"0,0 0-400 0,5-4 0 0,1 1 0 0,1-1 0 16,2 1 688-16,2 0 48 0,1-2 16 0,2 1 0 15,2-1-384-15,1 2-80 0,2 0-16 0,2 1 0 16,3 1-272-16,2-1 128 0</inkml:trace>
  <inkml:trace contextRef="#ctx0" brushRef="#br0" timeOffset="106295.46">16060 10128 7535 0,'0'0'320'0,"0"0"96"0,0 0-416 0,-8-1 0 16,8 1 0-16,-6-1 0 0,6 1 528 0,0 0 32 16,0 0 0-16,0 0 0 15,0 0-48-15,0 0-16 0,0 0 0 0,0 0 0 0,0 0-80 0,0 0-16 16,0 0 0-16,12-3 0 0,-1 1-96 0,2 0-32 0,1-1 0 0,6 1 0 15,4-1 0-15,3-1 0 0,0-2 0 0,7 0 0 32,1-3 32-32,6 1 0 0,4 1 0 0,9-1 0 0,7 1-96 0,3 1-16 0,2-4 0 0,0 2 0 15,0 0-192-15,4 3 144 0,1 2-144 0,2 0 128 16,-2 0-128-16,-1 1 0 0,-4-1 0 0,-1 0 0 16,-3 3 0-16,0 0 0 0,-1-1 0 0,-3 0 0 15,-8-1 0-15,-6 0 128 0,-5 1-128 0,-5 0 0 16,-4 0 0-16,-5-1 128 0,-4 1-128 0,-6 0 0 15,-3-1 176-15,-3 0-48 0,-9 2-128 0,0 0 192 16,0 0-192-16,0 0 176 0,0 0-176 0,0 0 160 16,-12 0-160-16,-2 3 0 0,-4 0 0 0,-2 3-5280 15,-2-1-1008-15</inkml:trace>
  <inkml:trace contextRef="#ctx0" brushRef="#br0" timeOffset="106688.74">16235 10258 3679 0,'-9'-6'160'0,"2"4"32"0,-1 0-192 0,0 0 0 0,0-1 0 0,-1 1 0 15,-2 0 1584-15,1 1 272 0,1 1 48 0,0 2 16 16,0 0-1136-16,1 0-208 0,8-2-64 0,-5 5 0 16,5-5-384-16,0 0-128 0,0 0 0 0,4 9 0 15,5-2 192-15,3-1-64 0,3-3 0 0,4-1-128 16,4-2 448-16,5-1 0 0,4-2-16 0,5-1 0 16,5-4 0-16,10 1 0 15,7 1 0-15,7-4 0 0,7-3 80 0,1-1 0 0,1-2 16 0,4 3 0 16,6 1 80-16,-2 1 16 0,-5-4 0 0,-4 4 0 0,-2 4-496 0,-3 1-128 15,-1 3 0-15,-6-1 0 0,-6 0 128 0,-10 1-128 16,-8 1 128-16,-9 0-128 0,-8 1 0 0,-3 0 144 16,-5 1-144-16,-3 0 0 0,-10 0 0 0,0 0 0 15,0 0 0-15,0 0 0 16,0 0 0-16,-10 4 0 0,1 0 0 0,-1 1-144 16,-2 2-800-16,-1 1-144 0</inkml:trace>
  <inkml:trace contextRef="#ctx0" brushRef="#br0" timeOffset="106846.87">17636 10130 10127 0,'0'0'448'0,"7"-5"96"16,-1-1-544-16,1 2 0 0,-7 4 0 0,9-5 0 0,-3 2 1136 0,-6 3 112 0,0 0 32 0,0 0 0 16,0 0-832-16,0 0-176 0</inkml:trace>
  <inkml:trace contextRef="#ctx0" brushRef="#br0" timeOffset="117177.03">8779 16877 12319 0,'0'0'544'0,"0"0"112"0,0 0-528 0,0 0-128 0,-2-7 0 0,2 7 0 16,0 0 656-16,0 0 112 0,0 0 0 0,0 0 16 15,-4-6-368-15,4 6-80 0,-3-4-16 0,3 4 0 31,0 0 0-31,0 0-16 0,-3-7 0 0,3 7 0 16,0 0 272-16,-1-6 48 0,-2-2 16 0,3 8 0 0,0 0 64 0,3-8 32 0,-3 8 0 0,3-7 0 16,0 0-80-16,1 0-16 0,0 0 0 0,3 1 0 15,0 1-224-15,2-1-48 0,-1 1-16 0,2-2 0 16,1 0 32-16,1 2 16 0,0 1 0 0,0 1 0 16,0 1 160-16,0 2 16 15,0 1 16-15,0 3 0 16,0 1-320-16,1 4-64 0,0 3-16 0,-2 2 0 15,-1 3-192-15,0 3 0 0,-2 2 128 0,0 3-128 0,-2 2 0 0,-3 3 0 16,0 2 0-16,-2 0 0 0,0-2 0 0,0-2 0 16,-1-1 0-16,3-3 0 0,-1-2 128 0,1-4-128 15,0-1 0-15,2-4 0 0,0-1 128 0,1-2-128 16,0-1 0-16,0-1 0 0,1-3 176 0,-7-5-176 16,9 5 192-16,1-3-192 0,0-1 192 0,0-2-192 15,-1-3 192-15,1-1-192 0,1-3 288 0,2-2-48 16,1-3-16-16,3-2 0 0,0-4 0 0,2-3 0 15,0-3 0-15,-2-2 0 0,0-2-96 0,1-1-128 16,-4 0 176-16,-1 2-176 0,-3-2 192 0,-2 2-192 16,-4 2 192-16,-2 2-192 0,-3 2 448 0,-1 2-32 0,-2 4 0 15,-3 1 0-15,0 3 80 0,-3 2 16 0,2 1 0 0,-1 2 0 16,0 1-320-16,0 3-64 0,0 1-128 0,2 2 192 16,1 2-192-16,6-2 0 0,-10 4 0 0,4 3 0 15,1 4-192-15,1 1 64 0,0 1 128 0,0 3-208 16,2 0 64-16,1 1 16 0,0-2 0 0,3 0 0 15,2 1 128-15,3-2 0 0,0-1 0 0,-1-1 0 16,2-1 0-16,2-2-128 0,1-1 128 0,1-1 0 16,-1-3 0-16,2-1 0 0,3-1 0 0,-1 0 0 15,-2-4-208-15,3 0 32 0,-1 0 16 0,0-1 0 32,1-3-2288-32,0-1-464 0,7-9-96 0,-1 2 0 0</inkml:trace>
  <inkml:trace contextRef="#ctx0" brushRef="#br0" timeOffset="117372.23">9766 16739 24879 0,'-4'-12'1088'0,"4"12"256"0,-1-10-1088 0,2 2-256 16,-1 8 0-16,8-9 0 0,2 2 960 0,0 1 144 16,0 2 32-16,0 0 0 0,-1 1-752 0,2 1-160 15,0-1-32-15,0-1 0 16,-1 2-960-16,0 1-192 0,-1 1-32 0,0 1-16 15,-9-1-1536-15,0 0-304 0,0 0-64 0</inkml:trace>
  <inkml:trace contextRef="#ctx0" brushRef="#br0" timeOffset="117494.23">9768 16896 12895 0,'0'0'1152'0,"-7"3"-928"0,7-3-224 0,-8 0 0 16,8 0 3376-16,0 0 624 0,0 0 128 0,0 0 32 16,0 0-2272-16,0 0-448 0,0 0-96 0,0 0 0 15,14-4-896-15,1 0-160 0,3-1-32 0,1 1-16 16,2-1-240-16,2 0 128 0,3-1-128 0,0 1 0 15,2-1-1424-15,1 0-384 16,-1-2-80-16</inkml:trace>
  <inkml:trace contextRef="#ctx0" brushRef="#br0" timeOffset="118185.64">10938 16580 29999 0,'0'0'1328'0,"0"0"272"0,1-7-1280 0,-1 7-320 0,0 0 0 0,0 0 0 0,0 0 0 0,6 9-208 15,-2 0 16-15,-1 7 16 0,2 4 48 0,-2 4 0 16,1 2 0-16,-2 4 0 0,-2 4 128 0,0 0 0 16,-1-1 0-16,-2 0-128 0,1-2 128 0,0-4 0 15,1-3 0-15,-1-4 0 0,-1-2 0 0,1-3 0 16,-1-2 0-16,0-4 0 0,-2-1 224 0,5-8-32 16,-6 5 0-16,6-5 0 0,-9-3 320 0,0-1 64 15,1-3 16-15,2-4 0 0,-1-4-112 0,2-4-32 16,0-3 0-16,1-4 0 0,-1-6-304 0,2-4-144 0,1-5 128 0,-1-2-128 15,0-3 368-15,3-3-16 0,0 1 0 0,2 0 0 16,0 0-16-16,2 7 0 0,1 2 0 0,1 6 0 16,2 3-112-16,2 5-32 15,0 5 0-15,2 5 0 0,2 3-192 0,3 3 144 0,-1 2-144 0,3 6 128 16,2 3-128-16,1 3 0 0,0 1 0 0,-1 4 128 16,-2 5-128-16,0 2 0 0,-2 1 0 0,-3 3 0 15,-2 1 0-15,-3 2 0 0,-4 2 0 0,-2 2 0 16,-5-2-160-16,-2 2 160 0,-4-2 0 0,-2-2-144 15,-4-2 144-15,0-1-160 0,-3-3 160 0,-2-2-160 16,-3 0 160-16,0-3 0 0,-2-2 160 0,4-1-160 16,-1-1-304-16,3-3-144 15,2-1-48-15,1-3 0 0,4-2-2784 0,1-1-560 0,-3-5-128 0,8-1 0 0</inkml:trace>
  <inkml:trace contextRef="#ctx0" brushRef="#br0" timeOffset="118437.89">11215 16653 17391 0,'0'0'768'0,"3"10"160"0,-1 2-736 0,-1 1-192 16,-1 0 0-16,0 3 0 0,0 1 208 0,-1 1 16 16,0 0 0-16,1-1 0 0,0-1-32 0,1-2 0 15,0-1 0-15,1-1 0 0,0-1-192 0,2-2 176 0,-4-9-176 0,7 6 160 16,-7-6 544-16,12 0 96 16,2-4 32-16,-1-2 0 0,0-4 368 0,2-2 80 15,1-4 0-15,0-2 16 0,1-4-448 0,-3-3-80 0,-2-1-32 0,-2 0 0 16,-2-2-400-16,-4 2-80 0,-3 3 0 0,-3 3-16 15,0 2-16-15,-2 4 0 0,-3 4 0 0,-1 3 0 16,-1 3-96-16,-2 4 0 0,-1 3-128 0,-1 4 192 31,-1 2-912-31,0 1-192 0,-2-1-48 0,2 4 0 16,1 1-1552-16,2 1-320 16</inkml:trace>
  <inkml:trace contextRef="#ctx0" brushRef="#br0" timeOffset="118609.67">11657 16505 23551 0,'11'-10'1040'0,"-5"4"224"0,0 1-1008 0,-6 5-256 0,0 0 0 0,0 0 0 0,0 0 1184 0,0 0 192 16,0 0 32-16,0 0 16 15,2 8-896-15,-3 2-176 0,-1 1-32 0,-3 5-16 0,0 1-304 0,0 2 0 16,0 0 128-16,-1 2-128 0,2 1 0 0,-1 2 0 16,1-1 0-16,2 1 0 0,-1 0 0 0,0-1 0 15,2-1 0-15,0-4 0 0,1-4 0 0,1-2 0 16,1-2 0-16,-2-10-8864 15,0 0-1728-15</inkml:trace>
  <inkml:trace contextRef="#ctx0" brushRef="#br0" timeOffset="118768.79">11772 16364 27647 0,'-9'-6'2448'0,"-1"1"-1952"0,0-1-496 0,1 2 0 15,-1-1 128-15,0 3-128 0,0 1 0 0,10 1 0 47,-9 3-704-47,9-3-224 0,-7 5-48 0,7-5-16 0</inkml:trace>
  <inkml:trace contextRef="#ctx0" brushRef="#br0" timeOffset="119067.52">12082 16435 20271 0,'0'0'1792'0,"0"0"-1424"0,0 0-368 0,0 0 0 15,0 0 2304-15,-9-2 384 0,-2 2 64 0,-1 3 32 0,-3 3-1760 0,-2 2-368 16,-1-1-64-16,-3 2-16 0,0 0-400 0,-1 1-176 15,1-1 128-15,3-1-128 0,2 2 0 0,3 0 0 32,2 0 128-32,2 0-128 0,3 0 0 0,4 0 0 15,2-10 0-15,4 9 0 0,-4-9 0 0,12 6-176 16,2-1 48-16,5-2 0 0,3-2 128 0,2-1 0 16,0-1-144-16,1 0 144 0,2 0 0 0,-3 0 0 0,-1 1 0 15,-4 0 0-15,-4 1 0 0,-4 1 0 0,0 0 0 0,-2 1 0 16,-9-3 0-16,4 7 0 0,0 1 0 0,-4 0 0 15,-1 3 192-15,-3 0-64 0,1-1 0 0,-4 2 0 16,-1 1 0-16,-3-1-128 0,-3 0 192 0,-2 2-64 16,-5 3-128-16,-2-1 0 0,-2-3 144 0,-1 0-144 15,0 1 0-15,3-3-256 0,0-4 32 0,3 1 16 32,3-2-624-32,5-3-128 0,3-3-32 0,9 0-12448 0</inkml:trace>
  <inkml:trace contextRef="#ctx0" brushRef="#br0" timeOffset="119365.69">12423 16462 8287 0,'0'0'368'0,"9"-6"80"0,-3 1-448 0,-6 5 0 0,0 0 0 0,0 0 0 0,0 0 4800 0,0 0 864 15,-8-1 176-15,-2 3 48 0,-1 2-4416 0,-3 3-864 16,-3-1-176-16,0 2-48 0,0 2-384 0,-1 1 0 16,1 1 128-16,0 2-128 0,1 2 848 0,3-2 144 15,2-2 32-15,3 0 0 16,4 0-1680-16,1-1-336 0,3-1-64 0,4-1-16 0,1-1 816 0,4-2 256 15,2-1 0-15,2-2-160 0,3 0 160 0,1 1 0 16,1-2 0-16,3 1 0 0,1 0 0 0,0 1 0 16,-3-1 0-16,-2 4 0 0,-3-2 0 0,-1 1 0 0,-3-1 0 15,-2 1 0-15,-8-6 0 0,4 7 128 0,-1 2-128 0,-4 0 176 16,-4 0 32-16,0 1 16 0,-2 0 0 0,-4-1 0 16,-3 2-32-16,-2 0-16 0,-1 0 0 0,-2-1 0 15,0-2-176-15,1-1 128 0,-1-2-128 0,1 0 128 16,1-2-288-16,1 1-64 0,4-3-16 0,2-1 0 31,3 0-2640-31,7 0-512 0</inkml:trace>
  <inkml:trace contextRef="#ctx0" brushRef="#br0" timeOffset="119632.54">12663 16519 21183 0,'0'0'1888'0,"0"0"-1504"0,0 0-384 0,0 0 0 15,0 0 1488-15,0 0 240 0,-2 11 32 0,-4 0 16 16,-2 1-976-16,-1 2-192 0,-1 2-32 0,1 1-16 15,0 3-368-15,0-1-64 0,2-1 0 0,0 4-128 0,2 0 0 16,0-2 0-16,3-1 0 0,2-1 0 0,2-4 0 16,2-3 0-16,2-1 0 0,1-4 0 0,3-1 208 0,2-5-64 15,3-2-16-15,1-3 0 0,-1-1 512 0,0-4 112 16,1-5 16-16,-2-1 0 0,0-4-176 0,-3-1-16 16,-3-1-16-16,-2-2 0 0,-2-2-272 0,-2 0-48 15,-5 2-16-15,-2 2 0 0,-2 2-64 0,-2 4-16 16,-2 3 0-16,-1 4 0 0,-1 2-144 0,-2 4-256 15,0 3 64-15,1 3 16 16,-2 3-496-16,3 2-96 0,1 1-32 0,1 3-9376 0,2 4-1856 0</inkml:trace>
  <inkml:trace contextRef="#ctx0" brushRef="#br0" timeOffset="120150.73">12837 16662 19343 0,'0'0'1728'0,"0"0"-1392"0,6 10-336 0,-1 0 0 16,-2 2 1664-16,-1 0 272 0,-1 0 48 0,-1 1 16 15,-2 0-1120-15,0 2-240 0,-1-1-32 0,-2-1-16 16,0-2-384-16,-1 0-80 0,2-2 0 0,4-9-128 16,0 0 192-16,0 0-64 0,0 0 0 0,0 0-128 15,0 0 576-15,0 0 16 0,9-6 0 0,2-2 0 16,1-3 112-16,3-3 32 0,2-2 0 0,0-3 0 16,3 1-400-16,0 0-80 0,-1 1 0 0,-2 3-16 15,-4 2-240-15,1 3 0 0,-3 3 0 0,0 1 0 0,-3 3 0 0,-8 2 0 16,10 2 0-16,-2 3 0 0,-8-5 0 0,6 8-128 15,-2 1 128-15,-1 1-160 0,-1 0 160 0,1 0 0 16,-1-1 0-16,-2-9 0 0,3 10 0 0,2-2 0 16,0-1 0-16,-5-7 0 0,9 3 0 0,1-2 0 15,0-2 0-15,3-2 0 0,2-4 0 0,2-1 0 16,3-3 160-16,-3-3-160 0,3 0 320 0,2-5-48 16,1-3 0-16,0-2 0 0,0-2-16 0,-2-1-16 15,-1 3 0-15,-2 2 0 0,-5 0-240 0,-3 4 128 0,-4 2-128 16,-2 5 0-16,-6 1 0 0,2 10 0 0,-3-5 0 15,3 5 0-15,-6 1 0 0,-2 4-192 0,2 4 192 0,-1 2-208 16,0 2-128-16,2 1-32 0,-2 0 0 0,3 2 0 31,-4 1-176-31,5 0-32 0,0 1-16 0,2 0 0 0,0-2 208 0,2 0 32 0,3-3 16 0,-1-2 0 16,1-2 336-16,2-3 0 0,3 0-144 0,-2-2 144 16,-7-4 0-16,9 6 0 0,0-3 0 0,-9-3 0 15,0 0 0-15,0 0 176 0,0 0-176 0,0 0 160 16,0 0 0-16,0 0 0 0,-12 1 0 0,-1 0 0 15,-3 0-160-15,0-1 0 0,-3 0 144 0,0 0-144 32,1-1-1632-32,1 0-400 0,2-2-80 0,-1-4 0 0</inkml:trace>
  <inkml:trace contextRef="#ctx0" brushRef="#br0" timeOffset="120276.33">13230 16232 24879 0,'-7'-22'2208'0,"4"9"-1760"0,-1-2-448 0,0 3 0 0,2 3 1392 0,2 9 192 16,0 0 32-16,0 0 16 0,0 0-992 0,0 0-192 15,0 0-32-15,-2 9-16 0,0 2-400 0,1 5 0 16,0-1 0-16,0 3 0 0,0-1 640 0,1 3 256 16,0 2 64-16,2 1-16128 0</inkml:trace>
  <inkml:trace contextRef="#ctx0" brushRef="#br0" timeOffset="121533.38">13943 16846 24879 0,'0'0'1088'0,"0"0"256"15,0 0-1088-15,0 0-256 0,0 0 0 0,2-9 0 0,1 1 784 0,1-2 112 16,1-2 0-16,0-3 16 0,1-3-64 0,0-2-16 16,2-2 0-16,1-1 0 0,1-3-336 0,0-1-80 15,-3 3-16-15,2 1 0 0,-1 0 48 0,-2 3 16 16,0 5 0-16,-1 2 0 0,-1 3 64 0,-1 4 16 15,-3 6 0-15,0 0 0 0,0 0-224 0,0 0-64 16,0 18 0-16,0 2 0 16,-2 2-256-16,0 3 0 0,-1 1-176 0,2 3 176 0,0 3-160 0,0-1 160 15,4-1-128-15,2-2 128 0,2-4-368 0,3-3 16 0,2-5 0 0,4-1 0 16,1-4 160-16,5-5 16 0,4-3 16 0,5-6 0 16,5-2 160-16,1-5-128 0,2-5 128 0,-3-5-128 15,-3-4 128-15,-1-3 0 0,0-5 128 0,-2 0-128 16,-2-2 160-16,-4-1-32 0,-3 0-128 0,-3 2 192 15,-4 5-48-15,-4 5-16 0,-4 3 0 0,-3 4 0 16,-3 5 160-16,-2 2 32 0,-4 4 0 0,-3 2 0 16,-2 3-96-16,-3 4-16 0,-4 3 0 0,0 6 0 15,-2 2-208-15,-1 3-128 0,-1 1 128 0,0 3-208 16,1 3 208-16,0-1-176 0,1-1 176 0,3 0-160 16,3 0 160-16,-1-2-208 0,5-5 80 0,4 0 128 0,2-2-192 15,3-3 192-15,1-11-160 0,5 7 160 0,2-2 0 0,3-3 0 16,1-4-128-16,5-2 128 0,-1-5 0 0,3-3 0 15,0-3 0-15,2-2-144 0,1-2 144 0,-1 0 0 16,-2-3 160-16,-2 3-160 0,-1 2 176 0,-1 3-176 16,-4 3 192-16,-2 2-192 0,-2 4 256 0,-6 5-48 15,0 0-16-15,0 0 0 0,0 0 48 0,0 0 0 16,-3 12 0-16,-2 3 0 0,0 2-240 0,-2 0 0 16,0 1-144-16,2 2 144 0,-3 0 0 0,3-2 0 0,0 0-128 0,2-1 128 15,1-1 0-15,2-3 0 0,1-3 0 0,2-1 0 16,-3-9 0-16,9 5 0 0,1-4 0 0,5-1 0 15,0-4 0-15,2-5 0 0,3-3 0 0,3-3 0 16,4-5 0-16,0-3 0 0,3-4 0 0,1-5 160 16,-1-2-160-16,-1-1 192 0,-5-1-192 0,-2-2 192 15,-2-2-192-15,-4 2 192 0,0 3-192 0,-5 4 192 16,-2 4 0-16,-5 5 16 0,0 2 0 0,-2 6 0 16,-4 4 208-16,0 4 32 0,2 6 16 0,0 0 0 15,-9-2-208-15,1 7-64 0,-1 3 0 0,-1 6 0 16,0 2-192-16,-1 5-160 0,0 3 32 0,-1 6 0 15,0 4 128-15,-2 1-208 0,-3-2 80 0,3 2 128 16,2 2-144-16,4-4 144 16,0-4 0-16,5-1 0 0,1-3-144 0,6-3 144 0,1-4 0 0,2-1-144 15,3-2 144-15,2-3 0 0,1-3 0 0,3-3-128 0,0-3 128 0,2-1-128 16,1-6 128-16,3-2-128 0,0-4-128 0,-3-1 0 16,2-2-16-16,0-2 0 0,-2 0 48 0,-1-2 16 15,-3-1 0-15,-1-1 0 0,-3 1 208 0,-1 3 0 16,-3 4 0-16,-2 1 0 0,0-1 208 0,-3 4-64 15,-2 7-16-15,0 0 0 0,0 0 112 0,0 0 16 16,-8 7 0-16,0 3 0 0,1 2-256 0,-1 1 0 16,0 2 0-16,1 0-160 0,0 0 160 0,2 2 0 15,-1-2-144-15,3 0 144 0,1-2 0 0,2 0 0 16,1-2 0-16,2-1 0 0,2 1 0 0,2-2 0 16,2-3 0-16,2-1 0 0,1-3-160 0,3-2 160 0,3-3 0 0,4-2-144 31,1 0-112-31,1-5-32 0,0-3 0 0,3-3 0 0,-4-3 0 0,-1 2 0 0,-3-1 0 0,-3 2 0 15,-2-3 288-15,-1 4 0 0,-4 3-128 0,-1 3 128 16,-2 2 0-16,-6 7 0 0,0 0 0 0,0 0 0 16,0 0 176-16,0 0-16 0,-1 9 0 0,-4 3 0 15,0 0-160-15,0 2 0 0,1 2 0 0,-1-1-176 16,1 2 176-16,1-1 0 16,1-3 0-16,0 1-128 0,1-2 128 0,1-2 0 0,0-10 0 0,5 10 0 15,-1-2 0-15,2-2 0 0,-6-6 0 0,8 0 0 16,2 0 0-16,0-3 0 0,0-5 0 0,1-1 128 15,1-1-128-15,-1-4 0 0,-2-4 128 0,-1 1-128 16,-1-3-160-16,-1 0-96 0,-2-3-32 0,0 3 0 16,-4-1-1952-1,-3 4-384-15,-2-1-64 0</inkml:trace>
  <inkml:trace contextRef="#ctx0" brushRef="#br0" timeOffset="121706.26">15005 16195 35247 0,'-11'-17'1552'0,"4"8"336"0,1 0-1504 0,0 2-384 15,1-1 0-15,-2 1 0 0,2 2 0 0,5 5 0 0,0 0 0 0,0 0 0 0,-6-5-304 0,6 5-16 0,-9-1-16 0,2 3 0 32,-1 3-2928-32,0 0-576 0,-6 2-112 0,2 4-16 0</inkml:trace>
  <inkml:trace contextRef="#ctx0" brushRef="#br0" timeOffset="121833.33">14712 16374 31327 0,'0'0'2784'0,"-3"-9"-2224"0,2 0-560 0,1 9 0 15,3-9 704-15,3 2 16 0,1 0 16 0,7 3 0 16,2 0-368-16,4 0-80 0,2-3-16 0,2 1 0 16,3-1-272-16,0 0-224 0,2 0 32 0,1-1-15168 31</inkml:trace>
  <inkml:trace contextRef="#ctx0" brushRef="#br0" timeOffset="122133.89">16201 16532 27647 0,'0'0'2448'0,"-5"-5"-1952"0,5 5-496 0,0 0 0 15,0 0 1168-15,0 0 144 0,6-8 32 0,4 3 0 16,2 1-1184-16,3 1-160 0,2-1-176 0,4 1 48 31,2-1-256-31,1 0-32 0,2 1-16 0,-2 1 0 16,0 1-2448-16,-4-1-480 0</inkml:trace>
  <inkml:trace contextRef="#ctx0" brushRef="#br0" timeOffset="122288.22">16162 16767 30399 0,'0'0'1344'0,"0"0"288"16,-4-5-1312-16,4 5-320 0,0-8 0 0,0 8 0 0,4-5 1600 0,3-1 240 15,2 0 48-15,2 0 16 0,1 1-1248 0,3-1-240 16,3 0-48-16,3 0-16 0,-1 2-352 0,5-1 0 16,1 0 0-16,0-1 0 15,2 3-2272-15,1 0-528 0,1-2-96 0</inkml:trace>
  <inkml:trace contextRef="#ctx0" brushRef="#br0" timeOffset="123454.91">17512 16476 8287 0,'0'0'736'0,"0"0"-592"16,0 0-144-16,0 0 0 0,0 0 1984 0,0 0 352 15,0 0 80-15,0 0 16 0,0 0-480 0,0 0-96 0,0 0 0 0,0 0-16 16,9-9-240-16,-2-3-32 0,2-3-16 0,0-5 0 15,0-3-608-15,1-4-128 0,0-2-32 0,-1-1 0 16,1-1-240-16,1-1-48 0,-1-1-16 0,0-3 0 16,-1-3-176-16,0 3-48 0,-2 3 0 0,-2 3 0 15,-2 4 0-15,-2 6-16 16,-1 5 0-16,0 5 0 0,0 2 144 0,0 8 16 0,0 0 16 0,0 0 0 16,-2 12-288-16,-2 6-128 0,-3 4 128 0,-1 5-128 15,1 5 0-15,-2 4 0 0,0 2-192 0,0 2 192 16,-1 1-256-16,2 3 64 0,1 3 0 0,0-3 16 15,4-6-464-15,3-4-80 16,2-4-32-16,3-6 0 16,1-3 128-16,3-6 32 0,1-5 0 0,4-3 0 0,2-2-112 0,3-2-32 0,2-4 0 0,4-3 0 15,1-2-416-15,4-4-64 0,2-2-32 0,-1-2 0 16,1-1 400-16,-1-1 80 0,-2-2 0 0,-4-1 16 16,-4-2 176-16,-3 0 48 0,-5-1 0 0,-2 2 0 0,-4 0 528 0,-2 4 256 15,-3 4-32-15,-2 2 0 0,-1 3 1024 0,1 7 208 16,-7-7 32-16,-1 5 16 0,-3 3-192 0,-3 3-32 0,-1 3-16 15,-2 4 0-15,0 2-928 0,-1 3-176 0,-2 0-32 0,2 2-128 16,2-2 0-16,1 1 0 0,2-1 0 0,3 1 0 16,1-2 0-16,4-2 0 0,0-3-128 0,3 0 128 15,3-1 0-15,-1-9 0 0,0 0 0 0,8 6 0 16,1-2 0-16,3-3 0 0,4-2 0 0,3-3 0 16,1-1 336-16,2-3-32 0,1-3-16 0,0-3 0 15,-1-3-80-15,-2 1-16 16,-4-1 0-16,1 2 0 0,-5 1 48 0,-1 3 0 0,-1 2 0 0,-4 1 0 15,0 3 160-15,-6 5 48 0,0 0 0 0,0 0 0 16,0 0-112-16,0 0-16 0,4 11 0 0,-1 2 0 16,0 1-320-16,-2 2 0 0,-1-1 0 0,0 0 0 15,-1 1 0-15,1-2 0 0,0-2 0 0,1-1-128 32,0-2-352-32,-1-9-64 0,0 0-16 0,0 0 0 0,10 4-2224 0,1-4-448 15,0-5-96-15</inkml:trace>
  <inkml:trace contextRef="#ctx0" brushRef="#br0" timeOffset="123637.19">18350 16116 23551 0,'-3'-12'1040'0,"3"12"224"0,-1-9-1008 0,-2 3-256 16,0-1 0-16,3 7 0 0,0 0 1840 0,0 0 320 15,0 0 64-15,0 0 16 16,0 0-1200-16,0 0-224 0,-8 5-48 0,3 1-16 0,1 4-752 0,0 2 0 16,1 4 0-16,1 1 0 0,1 3 0 0,1 1 0 15,-1 1 0-15,1 2-160 0,-3 0 160 0,1 3 0 0,-1-1 0 16,1 0 0-16,-1-1 0 0,2-1 0 0,0-3 0 0,1-3 0 31,1 0-1536-31,2-3-256 0,0-4-64 0</inkml:trace>
  <inkml:trace contextRef="#ctx0" brushRef="#br0" timeOffset="123801.58">18093 16310 35359 0,'0'0'1568'0,"-4"-6"320"0,4 6-1504 0,0-6-384 0,0 6 0 0,0 0 0 0,10-7-176 0,1 2-96 16,-1-1-32-16,6 1 0 15,4 1-272-15,5 0-64 0,3-3-16 0,5 1 0 16,4-2-2672-16,1 1-544 0</inkml:trace>
  <inkml:trace contextRef="#ctx0" brushRef="#br0" timeOffset="124070">18613 16291 17855 0,'0'0'784'0,"0"0"176"0,0 0-768 0,0 0-192 16,0 0 0-16,0 0 0 0,0 0 1936 0,0 0 368 16,0 0 64-16,0 0 0 0,0 0-448 0,0 0-112 15,0 0-16-15,0 0 0 0,7-4-1104 0,-1-2-240 16,1-1-32-16,2-1-16 0,-4 0-176 0,3-1-32 16,1-2-16-16,-1-1 0 0,-2-3-16 0,0 1 0 0,0-1 0 0,-2 1 0 15,0-1-160-15,-2 4 192 0,-1 1-192 0,-1 2 192 16,0 8 80-16,0 0 32 0,-7-3 0 0,0 5 0 15,-1 3-32-15,-2 5 0 0,-2 2 0 0,-1 3 0 16,-2 1-272-16,1 2 0 0,0 0 0 0,1 2-144 16,2 0 144-16,2 1-128 0,0 0 128 0,1-2-128 15,3-3 128-15,3-2 0 0,-2 0 0 0,4-2 0 16,4-2-240-16,1-2 48 0,3-1 0 0,2-2 0 16,1-1-1536-16,3-4-288 15,3-4-64-15,2 1-7552 0,3-1-1504 0</inkml:trace>
  <inkml:trace contextRef="#ctx0" brushRef="#br0" timeOffset="124385.58">18848 16313 19231 0,'-2'-10'848'0,"1"3"176"0,0-3-816 0,0 0-208 16,-1 0 0-16,-1-1 0 0,2-1 1552 0,-2 0 272 15,1-2 48-15,2 2 16 0,0 1-480 0,1 0-80 16,0 1-32-16,2 2 0 0,0 1-288 0,-3 7-64 16,5-4-16-16,-5 4 0 0,9-1-480 0,-9 1-80 15,10 5-32-15,0 3 0 0,-4 3-336 0,1 2 0 16,-2 1 0-16,2 3-192 0,-2 0 192 0,-1 3 0 0,-2 2 0 0,-1 2 0 15,-2 3 0-15,1-3 0 16,1-1 0-16,-1-2 0 0,-1-2 0 0,1-3-128 16,-1-3 128-16,1-3 0 0,0-10 0 0,0 0 0 0,0 0 0 0,0 0 0 15,0 0 192-15,0 0 32 0,0 0 0 0,1-10 0 16,0-3 288-16,1-1 64 0,2-3 16 0,-1 0 0 16,1-4-304-16,2 0-64 0,0 1-16 0,2 0 0 15,0 2-208-15,1 0 0 0,2 3 0 0,-2 3 0 16,2-1-272-16,2 2-48 0,-2 0-16 0,1 2 0 15,1 1-1776 1,0 2-368-16,0 0-64 0,0 2-16 0,1 1-544 0,-1 1-112 16</inkml:trace>
  <inkml:trace contextRef="#ctx0" brushRef="#br0" timeOffset="124877.35">19276 16134 6447 0,'0'0'576'16,"9"-5"-576"-16,-9 5 0 0,6-5 0 0,-6 5 3632 0,0 0 608 16,0 0 128-16,0 0 32 0,-6-3-1984 0,6 3-400 15,-10 2-80-15,0 3-16 0,-5 2-1152 0,-1 3-224 16,0 2-48-16,-1 1-16 0,1 3-192 0,1-1-32 15,0 0-16-15,2 2 0 0,1-1-240 0,1 1 176 16,2 0-176-16,1 0 160 0,3-2-160 0,2 1 0 16,0-3 0-16,5-2 128 0,-2-11-128 0,7 9 0 15,1-2 0-15,3-3 0 0,2-5 192 0,4-3 16 16,1-1 0-16,2-3 0 0,2-3 80 0,0-3 16 0,1-5 0 0,-2-1 0 16,0 1-48-16,-2-1 0 0,-4 0 0 0,-2 3 0 15,-2 1-32-15,-3 3-16 16,-4 2 0-16,0 3 0 0,-4 8 224 0,0 0 32 0,0 0 16 0,0 0 0 15,0 0-64-15,0 0-16 0,-5 7 0 0,0 3 0 16,-3 2-400-16,2 2 0 0,-1 1-144 0,0 2 144 16,1-1 0-16,0 1-128 0,1-1 128 0,3 1 0 0,0-3 0 15,2-2 0-15,0-2 0 0,4-1 0 0,2-2 0 0,1-4 0 16,1-2 0-16,2-2 0 0,2-1 0 0,0-4-128 16,1-4 128-16,3-3 0 0,1-2 0 0,3-4 0 15,-3-2 0-15,4-2 0 0,2-3 0 0,2-4 0 16,-1-2 0-16,-1-1 0 0,-2 0 128 0,1-2-128 15,0-4 0-15,-2 4 144 16,-4 1 32-16,-2 3 0 0,-4 1 0 0,-2 6 0 0,-4 4 288 0,-1 4 64 0,-3 3 16 16,-3 3 0-16,0 2 48 0,3 8 16 0,-8-3 0 15,1 3 0-15,-1 3-384 0,-2 4-80 0,-2 3-16 0,-1 4 0 16,0 4-128-16,2 2-176 0,0 4 48 0,0 2 0 16,0 3 128-16,1 1-160 0,2 1 160 0,2 1-160 15,3-1 160-15,2-3 0 16,2 1-144-16,4-3 144 0,0-2-192 0,3-4 16 0,2-2 16 0,2-3 0 31,3-4-2384-31,6-2-464 0,5-2-112 0</inkml:trace>
  <inkml:trace contextRef="#ctx0" brushRef="#br0" timeOffset="125440.58">20340 15974 9215 0,'0'0'400'0,"-3"-6"96"31,0-1-496-31,3 7 0 0,-4-9 0 0,4 9 0 0,-2-6 5440 0,2 6 976 0,0 0 208 0,-8-4 32 15,8 4-5488-15,-9-1-1168 0,1 2 0 0,-1 4-256 16,-1 1-32-16,-2 3 0 0,-2 2 0 0,-2 1 0 16,0 0 144-16,0 1 144 0,2 1-208 0,3-1 80 15,1-1 128-15,3-1 0 0,3-1-144 0,3 0 144 0,1-10 0 0,8 10-176 16,1-1 176-16,5-3-128 0,0 0 128 0,2-2 0 16,3-2 0-16,0-1 0 0,0-1 288 0,-1 0-16 15,1-1 0-15,-1 2 0 0,-1 2-64 0,-1 0-16 16,-5-1 0-16,-1 4 0 0,-2-1-192 0,-8-5 144 15,5 9-144-15,-2 1 128 0,-3 1 112 0,-2 2 16 16,-2 0 0-16,-1 0 0 0,-5 1-112 0,-1-1-16 16,-2 0 0-16,-1 1 0 0,-2 1-128 0,2-2 160 15,-1-2-160-15,-2 0 160 0,-1-1-160 0,1-3-176 16,-3-2 48-16,2-1 0 16,3-3-2432-16,0-3-496 0</inkml:trace>
  <inkml:trace contextRef="#ctx0" brushRef="#br0" timeOffset="125640.79">20612 15841 31327 0,'0'0'2784'0,"0"0"-2224"0,0 0-560 0,0 0 0 15,0 0 992-15,0 0 96 0,0 0 0 0,0 0 16 16,0 0-640-16,0 11-128 0,-4 4-16 0,1 1-16 16,0 3-304-16,-2 3 128 0,-1 0-128 0,-2 2 0 0,4 2 0 0,-1 2 0 15,1-1 0-15,0 4 0 0,-1 2 0 0,2-1 0 16,0 0 0-16,0-2 0 15,2-2 0-15,3-1-256 0,2-4 80 0,1-2 16 16,2-3-1808-16,3-2-352 0,2-6-80 0</inkml:trace>
  <inkml:trace contextRef="#ctx0" brushRef="#br0" timeOffset="125808.75">20386 16120 29487 0,'-9'-14'1296'0,"6"6"288"0,0-2-1264 0,3 0-320 16,2 0 0-16,2 1 0 0,3 2 992 0,4 2 144 0,1 1 16 0,7-1 16 16,2 2-1008-16,3 1-160 0,2 1 0 0,5 1-192 31,3 0-272-31,0 1-48 0,2 0-16 0,-5 1 0 16,-2 0-1392-16,-1 0-288 0,-3 1-48 0</inkml:trace>
  <inkml:trace contextRef="#ctx0" brushRef="#br0" timeOffset="126119.69">20856 16010 11967 0,'-4'-13'1072'0,"1"5"-864"0,3-2-208 0,0 1 0 16,-1 0 2976-16,1 9 544 0,0-9 128 0,0 9 0 15,0 0-1456-15,0 0-288 0,0 0-64 0,0 0-16 0,0 0-1056 0,11 4-192 16,-1 2-64-16,0 5 0 0,-1 2-304 0,0 3-64 16,-3 1-16-16,0 2 0 0,-2 1-128 0,-1 1 0 15,0 1 0-15,-3 1 128 0,-1-2-128 0,-2 1 0 16,1 1 144-16,-1-2-144 0,0-4 0 0,-1-2 144 15,0-3-144-15,1-2 0 0,3-10 176 0,0 0-176 16,0 0 160-16,0 0-160 0,0 0 464 0,0 0 0 16,0 0 0-16,5-12 0 0,2-4 432 0,1-4 64 15,3-3 32-15,3-2 0 0,-1-2-544 0,2-1-128 16,1 2 0-16,0 0-16 0,2 2-304 0,-2 3 0 16,1 4 0-16,-3 2 0 0,-3 3 0 0,-1 3 0 0,-1 3 0 0,-2 1 0 15,1 3 0-15,-8 2-224 0,9 2 32 0,0 2 16 31,-9-4-1616-31,11 7-320 0,2 2-64 0,-2 1 0 16,0 1-1056-16,1 0-208 0</inkml:trace>
  <inkml:trace contextRef="#ctx0" brushRef="#br0" timeOffset="126969.46">21447 16041 17503 0,'16'-4'768'0,"-5"1"176"0,-1-2-752 0,-1-1-192 0,-3 0 0 0,0 1 0 16,-6 5 2128-16,2-8 400 0,-2 8 80 0,-1-8 16 15,1 8-768-15,-5-6-160 0,-4 0-32 0,0 2 0 16,-3 1-656-16,0 0-144 0,-3 2-32 0,0 2 0 15,-1 3-512-15,-3 1-128 0,-1 2 0 0,0 3-16 16,2 1-176-16,0 2 0 0,-3 2 0 0,3 1 0 16,0 0 0-16,2 2 0 0,3 2 0 0,2-2 0 15,1 0-144-15,4-2 144 0,2 0 0 0,4-3 0 0,0-2-144 16,4 0 144-16,1-4 0 0,3-2-144 0,2-2 144 16,3-2-128-16,1-2 128 0,3-2-128 0,1-4-112 0,3-1-16 15,1-4 0-15,1-2 0 0,-1-2 256 0,0-3 0 16,-1-3 0-16,-1 2 0 0,-1 2 0 0,-3-1 0 15,-4 1 144-15,-2 2-144 0,-3 2 352 0,-3 3-32 16,-1 0 0-16,-3 11 0 0,0 0 240 0,0 0 32 0,-4-8 16 0,4 8 0 16,0 0-240-16,-10 1-48 0,-1 3-16 0,1 4 0 15,2 2-304-15,-1 1 0 0,1 0-176 0,2 1 176 16,-1 1-128-16,1 0 128 0,1 1 0 0,1-1 0 16,1 0-128-16,3 0 128 15,0-2 0-15,4-2 0 0,-4-9 0 0,8 9-128 0,1-3 128 0,3-1 0 31,5-3-416-31,3-2-32 0,-1-2 0 0,3-4 0 16,2-2-144-16,1-3-48 0,-1-4 0 0,0 0 0 0,-2-2 240 0,-1 0 32 0,-3-3 16 0,-1 0 0 16,-1-1 352-16,-3 3 0 0,-2 0 0 0,-2 3 0 15,-3 2 128-15,0 4 160 0,-3 0 32 0,-3 9 0 16,1-7 384-16,-1 7 64 0,0 0 32 0,0 0 0 16,0 0-192-16,0 0-32 0,-9 5-16 0,0 2 0 15,-1 3-560-15,1 2 0 0,1 1-160 0,0 3 160 0,1 0-160 0,0 1 160 16,3-1 0-16,-1 0-144 0,2-3 144 0,2-1 0 15,2 0 0-15,1-1 0 16,2-1-144-16,1-1 144 0,2-3-160 0,3 0 160 16,3-3-944-16,2-3-80 0,1-2-32 0,2-3 0 15,4-4-224-15,1-2-64 0,0 0 0 0,2-2 0 16,-1-2-224-16,2 0-48 0,3-3-16 0,-1 0 0 16,-6-3 32-16,-2 1 0 0,-4 0 0 0,-3 4 0 0,-3 2 1744 0,-5 4 368 15,-1 3 64-15,-4 7 0 0,0 0 912 0,0 0 176 0,0 0 48 0,-10 4 0 16,-1 3-816-16,-1 2-144 0,-1 0-48 0,0 2 0 15,-2 2-560-15,-1-1-144 16,1 1 0-16,2-1 0 0,1-1 0 0,0-1 0 0,0-1 0 0,3-4 0 16,9-5 0-16,0 0 160 0,-6 6-160 0,6-6 160 15,0 0 560-15,0 0 112 0,0 0 32 0,9-3 0 16,3-1 32-16,4-1 0 0,2-4 0 0,3-1 0 16,1-2-384-16,3-1-64 0,2-3 0 0,-3 2-16 15,-2 2-112-15,-2 2-32 0,-3 1 0 0,-1 4 0 16,-3 2-96-16,0 2-32 0,-3 1 0 0,-1 2 0 15,-9-2 48-15,8 8 16 0,-4 1 0 0,-1 2 0 16,-3 2-32-16,0 1-16 0,-1 2 0 0,-1 0 0 16,-1 0-176-16,-1-2 0 0,2-2 144 0,0 0-144 0,-1-2 0 15,3-10 0-15,0 0-192 0,0 0 64 16,0 0-352-16,0 0-64 16,0 0-16-16,0 0 0 15,5-8-2112-15,2-4-416 0,-2-4-96 0</inkml:trace>
  <inkml:trace contextRef="#ctx0" brushRef="#br0" timeOffset="127079.4">21814 15477 38015 0,'-19'-11'1680'0,"11"5"352"16,0-2-1632-16,2 2-400 0,6 6 0 0,0 0 0 0,0 0 0 0,0 0 0 16,0 0 0-16,0 0-11280 15,0 0-2192-15</inkml:trace>
  <inkml:trace contextRef="#ctx0" brushRef="#br0" timeOffset="127800.73">17721 16830 22111 0,'-7'-3'1968'0,"1"0"-1584"0,0-1-384 0,1 3 0 16,0-1 896-16,5 2 80 0,0 0 32 0,0 0 0 16,0 0-544-16,0 0-96 0,0 0-32 0,0 0 0 15,0 0-128-15,12 1-16 16,2 1-16-16,1 0 0 0,3 2 224 0,1 0 48 0,6-1 16 0,4 1 0 16,6-1 256-16,5 0 48 0,3 0 16 0,4-3 0 15,3-2-192-15,9 1-32 0,8 0-16 0,10-2 0 16,8-1-240-16,4-3-48 0,3-2-16 0,10 1 0 0,7 1-240 0,5-1 144 31,-1-1-144-31,6 3 128 0,5-2 0 0,1 2-128 16,-2 2 192-16,1 0-64 0,0-1 0 0,3 1-128 15,1-1 192-15,-3 1-64 0,-5-1-128 0,6-1 0 0,5-2 144 0,-4 1-144 0,-7-3 0 0,2 0 144 16,3-1-144-16,-8 1 0 0,-10-2 128 0,-4 3-128 16,-2 2 0-16,-8 2 0 0,-9-2 128 0,-8 3-128 15,-7 1 0-15,-4 0 0 0,-3 1 0 0,-3 1 0 16,-3 0 128-16,-5 0-128 0,-5-2 0 0,-7 0 0 15,-7 1 0-15,-6 0 0 16,-5 0 0-16,-5 0 0 0,-3-1 0 16,-6 0 0-16,-7 3-192 0,-2-8-112 0,-3 1-16 0,-4 1 0 31,-3 2-1216-31,-4 1-240 0,-5-2-48 0,-7 4-12080 0</inkml:trace>
  <inkml:trace contextRef="#ctx0" brushRef="#br0" timeOffset="128368.06">19308 17401 28559 0,'0'0'2544'0,"2"-11"-2032"16,1 0-512-16,0 0 0 0,0-1 1024 0,0 1 128 15,0-1 0-15,-2 1 16 0,-1-1-896 0,-1-1-272 0,-4-2 128 0,-1 0-128 16,-3-1 0-16,-2 2 144 0,-1 3-144 0,-4 2 0 15,-5 2 0-15,1 1 0 0,-1 4 0 0,-2 4 0 16,-2 4 0-16,0 4 0 0,-2 5-208 16,-1 4 80-16,1 0 0 0,0 6 0 0,2 1 0 0,1 2 0 15,3-1 128-15,1 3 0 0,1-1 0 0,4 0-128 16,2-1 128-16,4-5 0 0,4-4-144 0,4-2 144 16,2-4 0-16,5-3 0 0,2-2-144 0,2-3 144 15,-1-1 0-15,4-3 0 0,0-4 128 0,3-2-128 16,2-5 432-16,1-1-16 0,0-4 0 0,2-2 0 15,2-3-160-15,0-2-48 0,-1-2 0 0,-2 0 0 16,-2 3-80-16,-2 2 0 0,-2 2-128 0,-3 2 192 0,-4 3 48 16,0 4 0-16,-2 1 0 0,-5 7 0 0,0 0 80 0,0 0 0 15,0 0 16-15,0 0 0 0,-1 11-208 0,0 1-128 16,-1 2 160-16,-1 2-160 0,0 0 0 0,1 3 0 16,1 2 0-16,2 0 0 0,1-1 0 0,2-2 0 15,0 0-128-15,3-3 128 0,0-3-256 0,3-1 16 16,0-2 0-16,3-2 0 15,0-3-2368-15,0-4-464 0</inkml:trace>
  <inkml:trace contextRef="#ctx0" brushRef="#br0" timeOffset="128588.38">19450 17282 31327 0,'0'0'2784'0,"0"0"-2224"0,-1-9-560 0,1 9 0 16,0 0 400-16,5-7-16 0,-5 7-16 0,10-2 0 15,-10 2-112-15,14 3 0 0,-1 1-16 0,0 3 0 16,1 2-240-16,2 2 0 0,-4 2 0 0,1 2 0 16,-1 1 0-16,-1 0 0 0,-1 0 0 0,0-1 0 15,-1-1 0-15,-1-1 0 0,0 1 0 0,1-1 0 16,1-2 0-16,0-2-208 0,2-3 32 0,-1-1 16 31,2-3-1856-31,2-2-368 0,2-3-80 0,-1-4-9696 0</inkml:trace>
  <inkml:trace contextRef="#ctx0" brushRef="#br0" timeOffset="128745.47">19733 17294 16575 0,'-11'-4'1472'0,"2"3"-1168"16,-2-4-304-16,1 4 0 15,1 0 2224-15,0 3 384 0,-2 2 80 0,2 0 0 16,-1 1-1312-16,0 2-272 0,-1 3-48 0,0 2-16 0,1 1-720 0,-1 2-128 16,-2 0-48-16,1 1 0 0,-1-3-144 0,1 2 0 15,0-1 0-15,0 2 0 0,0 0 0 0,2 0 0 16,1-3 0-16,2-1 0 15,0-2-1504-15,7-10-336 0,-3 8-64 0</inkml:trace>
  <inkml:trace contextRef="#ctx0" brushRef="#br0" timeOffset="128918.86">19969 17160 29599 0,'0'0'1312'0,"0"0"272"0,0 0-1264 16,0 0-320-16,0 10 0 0,-1 1 0 0,-1 1 288 0,-1 4 0 0,-2 1 0 0,1 2 0 15,-2 1-160-15,2 1-128 0,1 1 144 0,-2 1-144 16,0 0 0-16,-4-1 0 0,1 0 0 0,2 0 0 16,-1 0 128-16,4-4-128 0,-1-2 0 0,2-4 0 15,0-1-384-15,1-3-160 0,1-8-32 0,0 0-12640 16</inkml:trace>
  <inkml:trace contextRef="#ctx0" brushRef="#br0" timeOffset="129044.82">20007 17034 11967 0,'-19'-7'1072'0,"7"4"-864"16,0 1-208-16,-3-1 0 0,-1 2 2368 0,1 1 448 16,1 2 64-16,2 3 32 0,0-1-2576 0,1 2-512 15</inkml:trace>
  <inkml:trace contextRef="#ctx0" brushRef="#br0" timeOffset="129610.85">20280 17249 29487 0,'0'0'2624'0,"0"0"-2112"0,1-6-512 0,-1 6 0 16,0-8 880-16,0 8 64 15,-5-8 16-15,1 3 0 0,-2 0-480 0,-2 3-96 0,-4 1 0 0,-1 3-16 16,-3 2-368-16,-4 3 0 0,-2 3 0 0,-2 2 0 16,0 0 0-16,-3 4 0 0,4 0 0 0,2 2-192 15,1 1 192-15,4-1 0 16,3 0-144-16,4-3 144 0,1 1 0 0,4-3 0 0,2-2-144 0,2-11 144 15,4 11 0-15,3-2 0 0,-7-9-128 0,13 4 128 16,3-2 0-16,3-4 0 0,3-2 0 0,0-3 0 16,3-2 224-16,2-1 0 0,-1-3 0 0,0-1 0 0,0-3 96 0,-3-4 0 15,-4-2 16-15,-3-1 0 0,-2-1-96 0,-1 1-32 16,-4-1 0-16,-1 5 0 0,-2 1-16 0,-3 3 0 16,-2 5 0-16,0 3 0 0,-2 0 160 0,1 8 32 15,0 0 0-15,0 0 0 0,0 0-160 0,-8 7-32 16,3 2 0-16,-1 4 0 0,0 2-192 0,0 0 0 15,2 2-192-15,2-1 192 0,-2 0-144 0,2-2 144 0,1 0 0 16,1-2-144-16,0 1 144 0,2-4 0 0,3-1 0 0,-5-8 0 16,5 6 0-16,4-3 0 0,0-2 0 0,2-2-128 15,1-2 128-15,3-4 0 0,2-2 0 0,0-2-128 16,1-3 128-16,0-3 0 0,0-3 0 0,1-2 0 16,-3-3 0-16,1 1 0 15,-3-3 0-15,3-2 0 0,-3-3 0 0,-1 1 0 0,-1 3 128 0,-2 1-128 16,-1 4 256-16,-2 3-32 0,-1 3 0 0,-1 1 0 15,-3 3 144-15,-2 3 16 0,0 10 16 0,0 0 0 16,-3-5-32-16,3 5-16 0,-8 4 0 0,-4 5 0 16,-1 2-352-16,-2 2 0 0,1 5 0 0,1 3 0 15,0 2-128-15,-1 2 128 0,0 3-128 0,1 0 128 16,1 1 0-16,1-1-128 0,1 1 128 0,2-3 0 0,5 0-224 0,0-4 32 16,3-5 16-16,3 0 0 15,3-3-464-15,3-2-80 16,1-2-32-16,6-3 0 0,2-2-3040 0,6-3-624 0</inkml:trace>
  <inkml:trace contextRef="#ctx0" brushRef="#br0" timeOffset="130052.69">21433 16995 4607 0,'0'0'400'0,"0"0"-400"0,4-6 0 0,-4 6 0 15,0-9 3680-15,-1 2 656 0,1 7 128 0,-6-5 16 16,0 0-2208-16,-2 2-448 0,-3 1-96 0,-1 2 0 31,-3 2-944-31,0 2-176 0,-4 4-32 0,1 2-16 0,-2 1-304 0,1 0-48 0,2 1-16 0,1 1 0 16,2 2-192-16,2-1 0 0,2 1 0 0,5-2 0 15,3-2-128-15,2-1 128 16,2-1 0-16,5 0 0 0,1-2-176 0,5 0 176 16,5-2-160-16,4-1 160 0,1-1 192 0,2 0 128 15,2-2 16-15,2-1 16 0,0 0 64 0,-2 1 16 16,0 1 0-16,-4 1 0 0,-4 1-96 0,-2 0-16 15,-5 3 0-15,-3-2 0 0,-9-5 64 0,4 9 16 16,-3-1 0-16,-3 1 0 0,-2 2-32 0,-5 0-16 16,-4 0 0-16,-3 0 0 0,-1 2-208 0,-3-2-144 0,-2-2 192 15,-1 1-192-15,-1 1 0 0,-2-1 0 0,1-1 0 16,2-1 0 0,2-3-2528-16,0 0-416 0</inkml:trace>
  <inkml:trace contextRef="#ctx0" brushRef="#br0" timeOffset="130273.57">21738 16862 15663 0,'0'0'1392'0,"0"-8"-1120"0,0 8-272 0,0 0 0 16,0 0 5296-16,0 0 992 0,0 0 208 0,0 0 32 16,0 0-5072-16,6 9-1024 0,-2 2-208 0,-1 2-32 15,1 3-192-15,-2 0 0 0,-2 3 0 0,0 2 0 0,-1 1 0 0,-1 0 0 16,-1 0-144-16,-1 1 144 0,0 2-384 0,-2-1 0 15,1 0-16-15,-1-1 0 16,3-1-512-16,-2-4-112 0,2-1 0 0,-1-3-16 16,1-2-1840-16,1-2-352 0</inkml:trace>
  <inkml:trace contextRef="#ctx0" brushRef="#br0" timeOffset="130430.43">21486 17156 17503 0,'-10'-10'768'0,"10"10"176"0,-3-8-752 0,3 0-192 0,2 1 0 0,3 0 0 16,1 1 3904-16,5 0 736 0,5 1 160 0,3 0 16 16,2 1-3984-16,2-1-832 0,4 2 0 0,-1 0-208 31,0-2-1360-31,0 2-272 0,-1 0-48 0,-1-1-7136 0,-2 0-1440 0</inkml:trace>
  <inkml:trace contextRef="#ctx0" brushRef="#br0" timeOffset="130761.67">21935 16986 19343 0,'-3'-7'1728'0,"-1"-2"-1392"0,2 0-336 0,-1-1 0 16,0-1 1616-16,0 1 256 0,2 0 48 0,1 3 16 15,0-1-240-15,0 8-48 0,0 0-16 0,0 0 0 0,0 0-800 0,0 0-176 16,7-2-16-16,1 3-16 0,-2 3-464 0,1 4-160 16,-2 2 0-16,2 2 144 0,-4 2-144 0,1 3 0 15,-2-1 0-15,-2 3 0 0,0 2 0 0,-1 1 0 16,0 1 0-16,-1 0 0 0,0 1 0 0,1-2 0 15,2-1 0-15,-1-2 128 0,0-3-128 0,1-1 0 16,2-4 0-16,0-3 0 0,-3-8 0 0,0 0 192 16,0 0-192-16,8-1 192 0,-1-2 288 0,2-4 64 15,0-1 16-15,0-4 0 0,-1-4 16 0,3-1 16 0,3-3 0 0,-1-1 0 16,0-4-400-16,1-1-192 0,-2 1 160 0,1 2-160 16,-2 2 128-16,-2 2-128 0,-1 2 0 0,-1 2 0 15,0 3 0-15,-2 2 0 16,-1 3 0-16,-4 7 0 0,0 0-240 0,0 0-32 0,0 0-16 0,0 0 0 31,0 0-1824-31,0 0-384 0,8 6-64 0,-1 3-7296 0,-2 1-1456 0</inkml:trace>
  <inkml:trace contextRef="#ctx0" brushRef="#br0" timeOffset="131596.04">22411 17003 2751 0,'9'-2'256'0,"2"-3"-256"0,0 0 0 15,0 0 0-15,-2 2 4448 0,-1 0 848 0,-8 3 160 0,6-5 48 16,-6 5-2896-16,0 0-576 15,0 0-112-15,0 0-32 0,0 0-624 0,0 0-128 0,-4-6-32 0,4 6 0 0,-8-4-592 0,0 3-128 16,-3 2-32-16,0 3 0 0,-1 1-352 0,-3 2 0 16,-3-1 0-16,2 4 0 0,-1 2 0 0,1 2 0 15,-1-2 0-15,2 1 0 0,0 0 0 0,2 0 0 16,4-1 0-16,2-1 0 0,3-1 0 0,4-10 0 16,1 9-144-16,-1-9 144 0,7 6-336 0,4-3 0 15,4-3 0-15,4-2 0 16,-1-2-80-16,3 0-16 0,2-3 0 0,1-1 0 0,0-3 432 0,0-3-128 0,-2-1 128 0,-2 0 0 15,0-1 0-15,-4 3 0 0,-4 0 0 0,-2 2 0 16,-3 0 224-16,-2 2-32 0,-5 9 0 0,0 0 0 16,2-8 304-16,-2 8 48 0,0 0 16 0,0 0 0 15,0 0-64-15,-10 1-16 0,-1 3 0 0,1 1 0 16,-1 1-480-16,1 3 0 0,-1 2 0 0,1 0 0 16,2-2 0-16,0 2 0 0,0 0 0 0,3 0 0 15,0-1 0-15,3-1 0 0,1 0-128 0,1-9 128 16,4 8 0-16,1-2 0 0,-5-6 0 0,11 5 0 15,1-3-192-15,2-3 64 0,2-1 128 0,0-3-208 16,1-4 32-16,0 1 16 0,1-3 0 0,-1 0 0 16,1-2 160-16,0-1-128 0,-1-1 128 0,1-1-128 15,-2 1 128-15,0 1 0 0,-2 0 0 0,-2 3 0 0,-2 2 0 0,-1 1 176 16,-3 1-48-16,-6 7 0 0,0 0 192 0,0 0 48 16,0 0 0-16,0 0 0 0,0 0-80 0,0 0-16 15,0 0 0-15,-6 9 0 0,-1 1-272 0,1 1 0 16,-2-1 0-16,1 1 0 0,0 1 0 0,1 0 0 15,1 0 0-15,0-1 0 0,1-2 0 0,4-9 0 16,-2 10 0-16,2-10 0 0,2 9-128 0,-2-9 128 16,9 6 0-16,2-1-144 15,0-3-240-15,5-3-64 0,2-1 0 0,1-3 0 0,2 0 48 0,2-3 0 0,2-2 0 16,1-1 0-16,0-2 400 0,2 0-160 0,-2-2 160 16,-3 1 0-16,-4 0-144 0,-3-1 144 0,-4 2 0 0,-2 3-144 15,-3 4 144-15,-1 0 144 0,-6 6-16 0,0 0-128 31,0 0 544-31,0 0 0 0,0 0 0 0,0 0 0 0,-8 5-288 0,0 0-48 0,2 1-16 0,-3 0 0 16,-1 2-192-16,-1 0 0 0,-2-3 0 0,0 2 0 16,-1-2-176-16,2 1 176 0,1-3-160 0,3-1 160 15,8-2 0-15,0 0 0 0,-8 0 0 0,8 0 0 16,0 0 0-16,0 0 0 0,9-6 0 0,2-1 0 16,3-1 0-16,5 0 0 0,-1-3 0 0,3-3 0 15,0 0 0-15,1 0 128 0,0-1 16 0,-1 4 0 16,0 2-16-16,-2 2 0 0,-2 3 0 0,0 2 0 0,-4 2 128 0,-1 4 32 15,-2-1 0-15,-3 4 0 0,-2 3 32 0,-2 1 16 16,-2 1 0-16,-1 2 0 0,-1 1-144 0,0 1-48 16,-2-3 0-16,0 0 0 0,-1-1-144 0,2-1 0 15,0-1 0-15,2-10 0 0,0 0 128 0,0 0-128 16,0 0 0-16,0 0 128 16,0 0-640-16,0 0-128 0,0 0-16 0,4-6-10816 15,1-4-2160-15</inkml:trace>
  <inkml:trace contextRef="#ctx0" brushRef="#br0" timeOffset="131725.99">23002 16630 35935 0,'-18'-13'3200'0,"9"5"-2560"0,0 0-512 0,1 2-128 16,3 0 928-16,5 6 160 0,-6-4 48 0,6 4 0 16,0 0-976-16,0 0-160 0,0 0 0 0,0 0-160 46,0 0-1584-46,0 0-320 0</inkml:trace>
  <inkml:trace contextRef="#ctx0" brushRef="#br0" timeOffset="136908.29">8573 9359 7359 0,'0'0'656'0,"0"0"-528"0,0 0-128 0,0 0 0 0,-6-6 1088 0,6 6 176 0,0 0 32 0,0 0 16 16,-6-4-544-16,6 4-96 0,0 0-32 15,0 0 0-15,0 0-160 0,0 0-32 0,0 0-16 0,0 0 0 16,0 0-80-16,0 0-16 0,0 0 0 0,0 0 0 16,0 0-112-16,0 0-32 0,0 0 0 0,12 2 0 15,4-2 128-15,2-1 32 0,4-1 0 0,5-1 0 16,2-2 160-16,8 0 48 0,3-2 0 0,2-1 0 16,0-4-128-16,-1-1-32 0,-2-1 0 0,1-1 0 15,1 1 80-15,-2 0 16 0,0-2 0 0,0 2 0 16,2 1-368-16,0 3-128 0,-2 1 0 0,-2 0 144 0,-6 0-144 0,-1 0 0 31,-3 0 0-31,-5 2 128 0,-4 2-128 0,0 0 0 0,-2 2 0 0,-2 1 0 16,-5 0-384-16,-9 2-96 0,10-2-32 0,-10 2-9920 15</inkml:trace>
  <inkml:trace contextRef="#ctx0" brushRef="#br0" timeOffset="137207.25">8509 9350 13823 0,'-8'-3'1216'0,"0"2"-960"0,0 1-256 0,8 0 0 15,-8 0 736-15,8 0 96 0,0 0 32 0,0 0 0 16,0 0-256-16,0 0-48 16,0 0-16-16,0 0 0 0,11 1-224 0,3 0-64 0,0 1 0 0,4-1 0 15,2-1 0-15,5 0-16 0,3-1 0 0,5 0 0 31,4 1-64-31,5 0-16 0,5-1 0 0,2-1 0 0,-2-3-160 0,1-2 128 0,-1-3-128 0,-1 1 128 16,0 1-128-16,2-1 0 0,-1 4 0 0,0-3 128 16,0-1-128-16,-6 1 0 0,-3-1 0 0,-5 0 128 15,-6-1-128-15,-3 2 128 16,-3 3-128-16,-3-1 128 0,-4 1-128 0,-3 2 128 16,-11 3-128-16,9-3 128 15,-9 3-448-15,0 0-80 0</inkml:trace>
  <inkml:trace contextRef="#ctx0" brushRef="#br0" timeOffset="137348.32">9390 9293 28559 0,'-3'-16'1264'0,"1"10"272"0,-2 1-1232 0,4 5-304 15,-6-2 0-15,6 2 0 0,0 0 0 0,-7 8-192 0</inkml:trace>
  <inkml:trace contextRef="#ctx0" brushRef="#br0" timeOffset="145576.29">6853 5777 12431 0,'0'0'256'0,"0"0"64"0,0 0 16 0,0 0 48 0,0 0-384 0,0 0 0 15,0 0 0-15,0 0 0 0,0 0 1072 0,0 0 144 0,0 0 16 0,0 0 16 16,0 0-416-16,0 0-64 0,5-2-32 0,1-1 0 15,0 1-272-15,2 0-48 0,2-1-16 0,2 0 0 16,3-2-112-16,1 1-32 0,0 1 0 0,3-3 0 16,3-1-32-16,1-1-16 0,0-1 0 0,0 0 0 15,-2-1 0-15,-1 0 0 0,0 1 0 0,-1 0 0 16,-3 0-32-16,-1 0-16 0,0 0 0 0,-2 2 0 0,-2-1-32 0,-1 2-128 16,-4 0 192-16,0-1-64 0,-5 2 16 0,-1 5 0 15,0 0 0-15,-3-5 0 0,-3 3 32 0,-1 1 0 16,-4 2 0-16,-3 2 0 0,-1 4-176 0,-3 2 0 15,0 1 0-15,-4 2 0 0,-5 3 0 0,0 1 0 16,-2-2 0-16,-1 1 0 0,1 1-144 0,0-2 144 16,2 0 0-16,1 1 0 0,2 0 0 0,2 0 0 15,1 1 0-15,3-1 0 0,0 0 0 0,3-1 0 16,-1 0 192-16,3 0-48 16,3-3-144-16,2 0 0 0,2-1 0 0,1 0 0 0,2 0 0 0,3-1 192 15,6 0-64-15,1-2 0 16,2-1-128-16,2-2 0 0,1 1 0 0,2-2 0 0,2-2 144 15,1 0-144-15,2-1 128 0,1-1-128 0,0-1 128 16,-2 0-128-16,-1 0 0 0,-2-1 144 0,1 0-144 0,-5 0 0 16,-1-1 160-16,-3 2-160 0,-1 0 128 0,-6 2-128 15,0 0 128-15,0 0-128 0,0 0 128 0,-6 3-128 16,0 2 0-16,-4 1 0 0,-2 1 0 0,-4 2 0 16,1 1 0-16,-2 3 0 0,0 1 0 0,-1 3 0 15,1-1 0-15,2 1 0 0,2-1 0 0,1 1 0 16,1-1 0-16,2 0 0 0,4 0 0 0,-2-2 0 15,4-2 0-15,2-2 0 0,0-1 0 0,2-1 0 0,2-2 0 0,5 0 208 32,-1-3-48-32,4-1-16 0,3 0 144 0,2-2 32 0,3-2 0 0,1 0 0 0,3 0-320 0,2-2 0 15,3-2 0-15,0 0 0 0,1-2 176 0,-2 0-176 16,0-2 160-16,-2 1-160 0,-4 1-144 0,0-1-128 0,-1 1-32 0,-4 2-8128 31,-2 0-1616-31</inkml:trace>
  <inkml:trace contextRef="#ctx0" brushRef="#br0" timeOffset="146142.74">7289 6103 9215 0,'0'0'400'0,"3"-6"96"0,-1 2-496 0,0-2 0 15,-1 1 0-15,0 1 0 0,-1 4 2304 0,1-5 352 0,-1 1 80 16,0 4 16-16,0 0-1344 0,0 0-256 0,0 0-48 0,-5 2-16 16,-2 0-576-16,1 3-128 0,-1 0-32 0,0 3 0 15,1 1-224-15,0 0-128 0,1 2 128 16,0 0-128-16,1 2 0 0,2-1 0 0,1 0 0 0,2 0 0 15,0-1 0-15,2-1 0 0,3 0 0 0,0-3 0 16,4 0 128-16,-1-2-128 0,2 0 128 0,2-3-128 16,2-1 240-16,0-1-32 0,1-1 0 0,3-1 0 15,-1-1 16-15,-1-3 0 0,2-3 0 0,-2 0 0 0,-2 0 32 0,-1-2 0 16,-2-2 0-16,-2 1 0 16,-1-1-16-16,-2-1 0 0,-3 0 0 0,-1 0 0 0,0 1 16 0,-2 1 16 15,-1 2 0-15,-1 1 0 0,-1 2 64 0,1 1 16 16,1 6 0-16,0 0 0 0,-3-3-160 0,3 3-48 15,0 0 0-15,-4 3 0 0,0 4-144 0,3 2 0 16,-1 0 0-16,1 2-176 0,0 2 176 0,1 1-160 16,0 1 160-16,1 3-160 0,0 2 160 0,0 2 0 15,0 1 0-15,0 2 0 0,-1 3-128 0,1 1 128 16,1 2-128-16,0 1 128 0,0-1 0 0,0 1-160 16,0 1 160-16,1-1 0 0,-1-2 0 0,0 0 0 15,-1-1 0-15,0-3 0 0,-2-2 0 0,-1-2 0 16,-3-2 0-16,1-2 0 0,-1-4 0 0,-2-3 176 0,-2-1-176 0,0-2 160 15,1-4 0-15,-3 0 0 0,0-3 0 0,-2-2 0 32,0-2 128-32,1-1 32 0,0-4 0 0,1-2 0 0,1-2 272 0,2-3 64 0,3-3 16 0,2-2 0 15,3-2-256-15,2-2-48 0,3-2-16 0,3-1 0 16,2 2-112-16,3 0-32 0,3 0 0 0,2 2 0 0,0 1-208 16,2 2-240-16,-1 4 48 0,1 2 16 15,-1 2 176-15,0 3 0 0,-2 1-144 0,2 3 144 0,0 0-128 0,-2 4 128 16,0 2-160-1,-1 1 160-15,1 1-416 0,-1 1 16 0,0 3 0 0,-1 0-9856 16,0 3-1968-16</inkml:trace>
  <inkml:trace contextRef="#ctx0" brushRef="#br0" timeOffset="152374.48">17065 16991 6447 0,'0'0'576'0,"0"0"-576"0,0 0 0 0,0 0 0 15,0 0 1008-15,0 0 80 0,0 0 32 0,0 0 0 16,0 0-272-16,0 0-48 0,0 0-16 0,0 0 0 16,-7 0-336-16,7 0-64 0,-8 1 0 0,8-1-16 15,-8 1 0-15,8-1 0 0,0 0 0 0,0 0 0 16,-4 1 192-16,4-1 32 0,0 0 16 0,0 0 0 15,0 0 16-15,0 0 0 16,0 0 0-16,0 0 0 0,0 0-208 0,0 0-32 0,11-1-16 0,1 0 0 16,1-1-160-16,1-1-16 0,1 1-16 0,0 0 0 15,2 0 16-15,-1 0 0 0,2-1 0 0,-2 1 0 16,1 1-192-16,-1 0 128 0,-2 0-128 0,3 0 128 16,-5 1-128-16,0 0 0 0,0 1 0 0,-3 1 0 0,0 0 0 0,-9-2 0 15,0 0 144-15,0 0-144 0,0 0 176 0,0 0-48 16,0 0 0-16,0 0 0 0,0 0 48 0,-6 7 0 15,-1-2 0-15,-3 0 0 0,-2-1-176 0,-3 0 192 32,0-2-192-32,-2 0 192 0,-1 1-192 0,-1-2 0 0,0-1 144 0,2-1-144 0,-1 0 144 0,1 0-144 15,-2 0 192-15,1 0-192 16,1 0 288-16,1-1-48 0,3-1-16 0,2 2 0 0,2 1-16 0,2-1 0 16,7 1 0-16,0 0 0 0,0 0-80 0,0 0 0 0,0 0-128 15,0 0 192-15,0 0-192 0,0 0 0 0,0 0 128 16,0 0-128-16,0 0 0 0,9-3 128 0,1 1-128 0,0-1 0 15,2 0 192-15,4 1-48 0,-1 0-16 0,2 0 0 16,-2-1 0-16,0 0 0 0,1 0 0 0,-1 1 0 16,2-1-128-16,0 1 128 0,-2 0-128 0,1 1 128 15,-3-1-128-15,1 1 0 0,-3-1 0 0,-2 1 128 16,0 0-128-16,-9 1 0 0,9-1 0 0,-9 1 0 16,0 0 128-16,0 0-128 0,0 0 128 0,0 0-128 15,0 0 208-15,-8-1-32 0,-3 1-16 0,-1 1 0 16,-2 1-160-16,-3 1 0 0,-1-1 0 0,-2 1 128 15,0 1-128-15,0 1 0 16,1-2 0-16,-1-1 0 0,0 1 0 0,2-1 0 0,2 0 0 0,2 0 0 16,3-2 0-16,3 0 0 15,8 0 0-15,0 0 128 0,0 0-128 0,0 0 192 0,0 0-192 0,0 0 192 16,0 0-192-16,8 5 128 0,3-3-128 0,3 0 128 16,2-2-128-16,2 0 0 0,0-1 0 0,0 0 0 15,3-1 128-15,0-1-128 0,1 0 128 0,1 0-128 16,0-1 144-16,0 1-144 0,0-1 160 0,-1 0-160 15,-2 2 128-15,-2 0-128 0,-2 1 0 0,-2 0 144 16,-1 1-144-16,-4 0 0 0,-9 0 0 0,0 0 128 0,0 0 0 0,0 0 0 16,0 0 0-16,-10 0 0 0,-5 2 0 0,-1 0 0 15,-7 0 0-15,-3 3 0 0,-1-1-128 0,-1 1 0 16,0-1 144-16,0 0-144 0,1 1 0 0,2-1-160 16,3 0 16-16,2-1 0 15,2 0 144-15,5-1 0 0,4 1 0 0,9-3 0 0,0 0 0 0,0 0-160 16,0 0 160-16,9 4-160 0,3-2-96 0,3-1 0 15,3 1-16-15,4-3-13568 0</inkml:trace>
  <inkml:trace contextRef="#ctx0" brushRef="#br0" timeOffset="157472.38">8585 18269 6447 0,'0'0'272'0,"0"0"80"0,0 0-352 0,0 0 0 0,0 0 0 0,0 0 0 16,0 0 160-16,0 0-32 0,0 0-128 0,0 0 192 16,0 0-192-16,-9-1 0 0,9 1 0 0,0 0 0 15,-7 1 0-15,7-1 0 0,0 0 128 0,0 0-128 16,0 0 688-16,0 0 32 0,0 0 16 0,-7 3 0 15,7-3-288-15,0 0-48 0,0 0-16 0,0 0 0 0,0 0-96 0,0 0-32 16,0 0 0-16,0 0 0 0,0 0 208 0,0 0 48 16,0 0 0-16,0 0 0 0,0 0-64 0,0 0-16 15,0 0 0-15,0 0 0 0,0 0 320 0,0 0 64 16,0 0 16-16,0 0 0 16,0 0-160-16,0 0-32 0,0 0 0 0,-6-3 0 0,6 3-224 0,0 0-48 15,0 0-16-15,0 0 0 0,-6-4-32 0,6 4-16 16,0 0 0-16,-2-7 0 0,2 7 16 0,-1-8 0 15,1 1 0-15,0 7 0 0,3-10 48 0,1 1 16 16,0-1 0-16,0 1 0 0,1 1-96 0,0 1-16 0,1-1 0 0,1 1 0 16,0 2-80-16,2-1 0 15,-1 1-16-15,1 1 0 0,1 0-16 0,0 2 0 0,1 0 0 0,0 2 0 16,1 1-32-16,0 2-128 0,-1 1 192 0,1 2-64 16,2 2-128-16,-2 3 128 0,-1 1-128 0,0 3 128 15,0 1-128-15,0 1 160 0,-1 1-160 0,-2 1 160 16,0 2-160-16,0 1 0 0,-1 2 0 0,-3-10 0 15,-2 4 0-15,0 1 0 0,0 1 0 0,-1 1 128 16,1-1-128-16,-2-1 0 0,0-3 144 0,-3 12-144 16,0-7 128-16,0-5-128 0,-2-3 128 0,1-2-128 15,-2-2 160-15,1-2-32 0,-1-2-128 0,6-5 192 16,0 0-192-16,-5 7 128 0,5-7-128 0,0 0 0 16,0 0 0-16,0 0 0 0,0 0 0 0,0 0 0 0,0 0 160 15,0 0-160-15,0 0 160 0,7-11-160 0,1-1 192 0,3-3-64 16,-3 0-128-16,3-3 192 15,1-3 96-15,-6 9 16 0,1-3 0 0,2-3 0 0,0-1-64 0,1-2-16 16,0-1 0-16,0-1 0 16,0-2-16-16,8-20 0 0,-2 6 0 0,-3 3 0 0,-2 5-64 0,-2 3-16 15,-2 3 0-15,-1 3 0 0,-3 2-128 0,-2 2 160 16,1 3-160-16,-2 3 160 0,-1 1-160 0,0 2 160 16,-1 1-160-16,0 3 160 0,-1 0-160 0,3 5 0 15,-6-2 0-15,6 2 128 0,-8 0-128 0,0 4 0 0,0 1 0 0,-1 2-176 16,1 0 176-16,1 4 0 15,0 1 0-15,0 1 0 0,1 0-144 0,-1-1 0 0,2 2 0 0,-1 0 0 16,2 2 144-16,1-2 0 0,0 2 0 0,2-3 0 16,2-1 0-16,0 0-128 0,-1-12 128 0,0 0-192 15,7 15 192-15,-7-15 0 0,13 14 0 0,-13-14 0 32,13 11 0-32,3-5 0 0,-1-1 0 0,2-3-128 0,0-2 128 0,1-2 0 0,1-2 0 0,0 0 0 31,1-2-2784-31,0-2-480 0</inkml:trace>
  <inkml:trace contextRef="#ctx0" brushRef="#br0" timeOffset="157786.54">9354 17963 24015 0,'0'0'1056'0,"0"0"224"0,0 0-1024 0,0 0-256 0,0 0 0 0,0 0 0 16,0 0 624-16,0 0 64 0,0 0 16 0,0 0 0 15,0 0-128-15,0 0-32 0,0 0 0 0,7 3 0 16,-1 0-336-16,3-2-64 0,1-1-16 0,2-1 0 15,2 0-128-15,2-2 160 0,-1 0-160 0,15-4 160 16,-5 0-160-16,-3 0-224 0,-2 1 48 0,-5-1 16 31,-1 3-1008-31,-2 1-208 0,-12 3-32 0</inkml:trace>
  <inkml:trace contextRef="#ctx0" brushRef="#br0" timeOffset="157929.03">9448 18252 23039 0,'0'0'1024'15,"0"0"192"-15,-8 5-960 0,8-5-256 0,-8 4 0 0,8-4 0 0,-5 6 1024 0,5-6 176 16,0 0 16-16,0 0 16 0,0 0-656 0,0 0-128 16,0 0-16-16,6 6-16 0,3-1-272 15,3-5-144-15,3-2 160 0,2-3-160 16,4-1-816-16,3-3-256 0</inkml:trace>
  <inkml:trace contextRef="#ctx0" brushRef="#br0" timeOffset="158904.51">10717 17790 18431 0,'0'0'1632'0,"0"0"-1312"0,-8-2-320 0,2 0 0 15,6 2 384-15,-8-1 0 0,8 1 0 0,-8 0 0 16,8 0-16-16,0 0 0 0,0 0 0 0,0 0 0 15,-7 3-224-15,7-3-144 0,0 0 192 0,0 0-192 16,0 0 192-16,0 0-192 0,0 0 192 0,7 5-192 16,3-2 768-16,2-2 32 0,4-1 16 0,2-1 0 15,3-1 32-15,2 0 16 0,5-2 0 0,2 1 0 16,3 0-240-16,2 2-48 0,1-1-16 0,2 1 0 16,0 0-224-16,0-1-32 0,-2 1-16 0,-4-1 0 0,-5 1-144 0,-3-2-16 15,-3 0-128-15,-3 2 192 0,-3 0 768 0,-1 1 128 16,-2 0 48-16,-12 0 0 15,0 0-1600-15,0 0-320 0,0 0-64 0,0 0-16 0,0 0 864 0,0 0 0 16,0 0 256-16,0 0-64 0,0 0-400 0,-8 5-80 16,1 0-16-16,7-5-9280 15,0 0-1856-15</inkml:trace>
  <inkml:trace contextRef="#ctx0" brushRef="#br0" timeOffset="159958.04">12235 17342 17903 0,'0'0'784'0,"0"0"176"0,0 0-768 0,0 0-192 0,0 0 0 0,0 0 0 15,0 0 256-15,0 0 0 0,0 0 0 0,0 0 0 16,10-4-128-16,2 1 0 0,-3-1-128 0,3 0 192 0,1 1 176 0,2-1 16 15,1-1 16-15,1 1 0 0,1-1 288 0,1 1 48 16,0 0 16-16,-2 0 0 0,0-1-304 0,-2 0-48 16,1 1-16-16,-4-1 0 15,-1 0-80-15,-3 1-32 0,-8 4 0 0,7-5 0 0,-7 5-16 0,0 0 0 16,0 0 0-16,0 0 0 0,-3-7 208 0,3 7 48 16,-9-5 0-16,-1 2 0 0,-2 2-320 0,-1 1-48 15,-3 1-16-15,-1 2 0 0,-4 1-128 0,0 0 0 16,0 0 0-16,-2 2 0 0,0 0 0 0,0 2 0 15,0 0 0-15,0 1 0 0,1-1 0 0,2 2 0 16,0 1 0-16,2 1 0 16,2 2 0-16,2-2 0 0,0 0 0 0,3 0 0 0,1 0 0 0,2 0 0 0,1-1 0 0,2 0 0 15,0 1 0-15,3 0-176 0,1 0 176 0,2-1-192 16,1 2 192-16,1-4 0 0,2 0-144 0,0-1 144 16,2-1 0-16,2-2 0 0,0-1 0 0,2 0 0 15,1-2 0-15,2-1 0 0,2-1 0 0,1-1 0 16,-1-2 0-16,1-1 0 0,1 0 144 0,-2-2-144 31,1 0 128-31,-3 0-128 0,-1 0 128 0,-1 0-128 16,-1 1 272-16,-3 0-16 0,-8 5 0 0,0 0 0 15,0 0-64-15,0 0 0 0,0 0-16 0,0 0 0 16,0 0 144-16,-7-3 16 0,-2 1 16 0,-2 4 0 0,-3 2-352 0,0 4 144 16,-3 3-144-16,1 2 0 0,-1 2 0 0,1-1 0 15,-2 1 0-15,3 0 0 0,2-1 0 0,2-1 0 16,2 0 0-16,2-1-144 0,4 1 144 0,-1-2 0 15,4-2 0-15,1 0 0 0,-1-9-128 0,6 7 128 16,2-3-128-16,2 1 128 0,0-3 0 0,2-1 0 16,2-2 0-16,3 0 0 0,0-1 0 0,2-3 0 15,0-1 0-15,-1-1 176 0,0 0-176 0,1 0 0 16,-1-2 0-16,1 0 128 0,1-1-320 0,-1 0-64 16,-2 0 0-16,0 2-16 15,-3 0-896-15,-3 2-176 0,0 2-48 0,-3 1-10896 0</inkml:trace>
  <inkml:trace contextRef="#ctx0" brushRef="#br0" timeOffset="160413.12">12535 17588 6447 0,'0'0'576'0,"0"0"-576"0,0 0 0 0,0 0 0 15,0 0 2736-15,0 0 432 0,0-8 96 0,0 8 0 16,0 0-1344-16,0 0-288 0,0 0-48 0,0 0-16 16,0 0-688-16,0 0-144 0,-6 6-32 0,0 2 0 15,3-1-464-15,0 2-112 0,1 1 0 0,-1 2-128 16,0-1 176-16,1-1-176 0,1-1 160 0,0 0-160 15,0-1 0-15,3-1 0 0,-2-7 0 0,4 8-160 16,-4-8 160-16,8 5 0 0,0-3 0 0,0-2 128 16,1-2 64-16,0-1 0 0,0-3 16 0,2-2 0 15,0-3 240-15,0 0 64 0,0-2 0 0,2 0 0 16,-2-1 32-16,0 0 16 0,-2-1 0 0,-2 1 0 0,-2-2-176 0,-1 2-16 16,0 2-16-16,-2 2 0 0,0 0-32 0,-1 4 0 15,-1 6 0-15,0 0 0 0,-1-5-48 0,1 5-16 16,0 0 0-16,0 0 0 0,-6 9-256 0,3 4 0 15,0 4 0-15,0 1 0 0,-1 1 0 0,0 3 0 16,2 3-176-16,-1 2 176 0,2 3-128 0,-1 1 128 16,0 0 0-16,1 0 0 0,0-1 0 0,0 0 0 15,0 2 0-15,-2-4 0 0,1-1 0 0,-1-3-128 16,0-2 128-16,-1-4 0 0,1-1 0 0,-4-2 0 0,1-3 0 0,-2-1 0 16,-1-1 0-16,0-1 192 0,-2-3-48 0,-1-2-16 15,-2-1 0-15,0 0 0 0,-2-2 0 0,1-1 0 16,1-1 48-16,-1-2 0 0,1-1 0 0,2 0 0 15,2-3 80-15,2-1 32 0,2 1 0 0,1-2 0 16,2-2-32-16,4-1-16 0,4-3 0 0,2 0 0 16,3-2-240-16,3-1 0 0,5-2 128 0,3-1-128 31,2-1-1664-31,1 0-384 0,0-1-80 0,3 1-16 0</inkml:trace>
  <inkml:trace contextRef="#ctx0" brushRef="#br0" timeOffset="161010.13">13418 17426 20271 0,'7'-4'1792'0,"1"-2"-1424"0,0-1-368 0,-1 1 0 31,2 0-256-31,-1 0-128 0,0 1-32 0,-2-2 0 0,1 2 1200 0,-2-1 240 0,0 1 64 0,0 0 0 16,-5 5-96-16,0 0-16 0,0 0 0 0,0 0 0 15,0 0 112-15,0 0 32 0,0 0 0 0,0 0 0 16,-7 12-560-16,-2 1-112 0,-2 2-32 0,-6 6 0 0,-4 5-288 0,-3 7-128 15,-9 4 0-15,-4 7 128 16,-5 7 0-16,-3 4-128 0,-5 6 192 0,0 5-64 0,-1 4-128 0,2-2 160 16,-2-4-160-16,2-4 160 0,-1-3-160 0,5-7 0 15,4-4 0-15,5-3 0 0,1-3 240 0,18-20-48 16,-1 1 0-16,0 1 0 0,-1 0 256 0,1-2 32 16,0 1 16-16,1-2 0 0,3-1-272 0,-8 9-48 15,5-7-16-15,6-6 0 0,3-5-160 0,2-2 128 16,6-7-128-16,0 0 128 0,0 0-128 0,0 0 0 0,0 0 144 0,0 0-144 31,6-11-1936-31,2-1-464 0,0-3-96 0</inkml:trace>
  <inkml:trace contextRef="#ctx0" brushRef="#br0" timeOffset="161844.04">13645 18151 3679 0,'0'0'320'0,"0"0"-320"15,-7 4 0-15,7-4 0 0,-8 4 2480 0,8-4 416 0,-7 5 96 0,7-5 16 16,0 0-1408-16,0 0-288 0,0 0-48 0,3 9-16 16,-3-9-448-16,9 7-96 0,2-4 0 0,4-1-16 15,0-2-128-15,3 0-32 0,2-1 0 0,0-1 0 16,1-1-80-16,0-1-32 0,0 1 0 0,-1 0 0 16,-2 0-48-16,-2-1-16 0,-3 0 0 0,-1-1 0 15,-6 0-160-15,-6 5-16 0,5-6-16 0,-5 6 0 16,4-6 528-16,-4 6 96 0,0 0 32 0,-4-8 0 15,0 3-224-15,-3 0-32 0,-4 2-16 0,-1 1 0 16,-3 1-336-16,-2 1-64 0,-1 0-16 0,-3 2 0 0,-1 0-128 16,-2 2 0-16,-3 1 0 0,1 1 128 0,-1 2-128 0,1 1 0 15,1 1 0-15,0 1 0 16,1 2 0-16,2 1 0 0,1 2 0 0,4-1 0 0,0-1 0 0,3 1 0 16,1-3 0-16,2 0 0 0,1-1 0 0,2 0 0 15,4-1 0-15,3-1 0 0,1-9-144 0,0 10 144 16,0-10 0-16,5 8 0 0,2-1 0 0,2-3 0 15,0 0 0-15,1-2 0 0,4-2 0 0,1-1 0 16,1-3 0-16,2 1 0 0,1-2 128 0,-1-1 0 16,1 0-128-16,-1 0 192 0,-4 1-192 0,-2 0 176 0,-2 1-176 0,-2 0 160 15,-8 4-160-15,0 0 128 0,0 0-128 0,0 0 128 16,0 0 32-16,0 0 0 0,0 0 0 0,-10 2 0 16,-3 1-32-16,-3 2 0 0,0 3 0 0,-3 3 0 15,0 2-128-15,-2 4 0 0,3 1 0 0,8-5 0 16,-1 1 0-16,-1 1 0 0,0 3 0 0,0-1 0 15,1 1 0-15,2 0 0 0,1-2 0 0,-2 12 0 16,4-7 0-16,4-4 0 0,5-3-128 0,2-1 128 16,1-4 0-16,2 0 0 0,3-2 0 0,2-3 0 15,0 0 0-15,3-2 0 0,0-1 0 0,2-2 0 0,4-1 0 0,3-2 0 16,0-1 128-16,1-1-128 16,1 0 0-16,-1-1 0 0,0-1-192 0,0 2 192 31,-3-1-1104-31,-2 1-112 0,-3-1 0 0</inkml:trace>
  <inkml:trace contextRef="#ctx0" brushRef="#br0" timeOffset="162329.79">13848 18442 21183 0,'0'0'1888'0,"1"-6"-1504"0,0 1-384 0,1-2 0 16,1 0 576-16,1 2 32 0,-1-1 16 0,1 2 0 15,2 0-208-15,5-2-32 16,-2 2-16-16,0 2 0 0,-1 2-176 0,1 2-48 0,0 0 0 0,-1 2 0 16,0 2-144-16,-4-2 160 0,1 3-160 15,0 1 160-15,-1 1 112 0,-1 4 32 16,0 0 0-16,-1 1 0 0,-2 1-64 0,-2 15-16 0,-2-2 0 0,-1-4 0 16,-2-3-224-16,-1 0 0 0,1-2 128 0,0-2-128 15,2-3 0-15,0-2 128 0,1-1-128 0,-1-2 0 16,5-9 128-16,0 0-128 0,-5 7 0 0,5-7 0 15,0 0 208-15,0 0-48 0,0 0-16 0,0 0 0 16,5-7 64-16,3-3 16 0,1-3 0 0,3-3 0 16,2-4-80-16,3-2-16 0,0-2 0 0,2-2 0 0,0 1-128 0,-2 0 128 15,0 0-128-15,-8 14 128 0,1 0 112 0,-4 0 16 16,1 2 0-16,-2 0 0 0,0 2 528 0,-2 2 112 16,-2 0 32-16,-1 5 0 0,0 0-384 0,-8 2-80 15,-1 4-16-15,2-1 0 0,-1 4-320 0,-2 2-128 16,-1 2 0-16,0 3 0 0,0-1 0 0,1 2 0 15,2-1 0-15,-7 13 0 0,5-7 0 0,5-3 0 16,3-3-128-16,2-3 128 0,3-2 0 0,3-1 0 16,0-2 0-16,5-3 0 0,2-1 0 0,3-3 0 15,1-2 0-15,4-3 0 0,2-3-128 0,3-2 128 16,0-2 0-16,3-2 0 16,1-4-1584-16,2-2-208 0,2 0-32 0</inkml:trace>
  <inkml:trace contextRef="#ctx0" brushRef="#br0" timeOffset="170866.83">15519 17870 13535 0,'0'0'592'0,"0"0"128"0,0 0-576 0,0 0-144 0,0 0 0 0,0 0 0 15,0 0 832-15,0 0 144 0,0 0 32 0,0 0 0 16,0 0-368-16,0 0-80 0,10-4-16 0,-2 1 0 15,2 1-224-15,2 1-64 0,3 1 0 0,0 1 0 16,2-1-32-16,3 1-16 0,5 0 0 0,-1-1 0 16,-2 0 112-16,2-1 32 0,0-1 0 0,2 0 0 15,-1-1-32-15,0 1-16 0,0 0 0 0,1 0 0 16,-2 0-112-16,-2 0 0 0,-3 1-16 0,-2 1 0 16,-1 0-176-16,-3 0 128 0,0-1-128 0,-4 1 128 15,0 0-128-15,-9 0 0 0,0 0 144 0,0 0-144 0,0 0-192 16,0 0-128-16,0 0 0 0,0 0-6656 15,0 0-1312-15</inkml:trace>
  <inkml:trace contextRef="#ctx0" brushRef="#br0" timeOffset="171070.59">15644 17998 20271 0,'0'0'1792'0,"-8"-3"-1424"16,8 3-368-16,0 0 0 0,0 0 640 0,0 0 48 15,0 0 16-15,0 0 0 0,0 0-464 0,0 0-96 16,0 0-16-16,14 2 0 0,-1 0-128 0,2 2 0 16,1-2 0-16,0 0 0 0,2 0 0 0,-1-1 160 0,3-3-160 15,1 1 160-15,0-1-160 0,0-1 128 16,0-2-128-16,1 1 128 0,0-2-128 0,-4 1 0 0,1-1 0 0</inkml:trace>
  <inkml:trace contextRef="#ctx0" brushRef="#br0" timeOffset="171479.36">15842 17781 22111 0,'-7'-11'976'0,"4"4"208"0,0 0-944 0,3 7-240 0,-1-10 0 0,0 3 0 0,1 7 272 0,0 0 16 15,0-8 0-15,0 8 0 0,0 0 80 0,0 0 16 16,0 0 0-16,0 0 0 0,0 0-256 0,0 0-128 16,0 0 128-16,0 0-128 0,0 0 0 0,6 7 0 15,1-2 0-15,1 1 0 0,0 0 0 0,2 1 0 16,2-2 0-16,3 1-128 16,-1-2 128-16,2 0 0 0,2-1 128 0,1-1-128 0,2-1 0 0,0-1 0 15,1-1-160-15,1 1 160 0,0 0 0 0,-1-1 0 0,-2-1 0 0,-2 1 0 16,-5 1 0-16,0 1 0 0,-4 1 0 0,-1 0 0 15,-8-2 0-15,7 7 0 0,-3 0 144 0,-2 3-144 16,-2 1 512-16,-2 3 0 0,-2 1 16 0,-3 3 0 16,-3 1-144-16,-2 3-48 0,-1 0 0 0,-2 1 0 15,-2-2-208-15,1 1-128 16,-2-2 160-16,0-2-160 0,1-2 144 0,1-1-144 0,1-3 128 0,2-1-128 16,1-1 0-16,1-1 128 0,1 0-128 0,-1-1 0 15,3-1 0-15,1-2 0 0,7-5 0 0</inkml:trace>
  <inkml:trace contextRef="#ctx0" brushRef="#br0" timeOffset="172425.09">17072 17715 6447 0,'0'0'576'16,"0"0"-576"-16,0 0 0 0,0 0 0 0,0 0 2512 0,0 0 400 16,0 0 80-16,0 0 16 0,0 0-2128 0,0 0-432 15,0 0-64-15,0 0-32 0,0 0-80 0,12 2-16 16,-2-2 0-16,2-1 0 0,0-2 144 0,1 0 32 15,3-2 0-15,-1-1 0 0,0 1 176 0,0-2 32 16,0 0 16-16,-2 2 0 0,-1 1-320 0,-2-2-64 16,-2 2-16-16,-8 4 0 0,6-6 0 0,-6 6-16 15,0 0 0-15,0 0 0 0,2-5 224 0,-2 5 48 0,-2-6 16 0,-3 3 0 16,0 0-128-16,-2 1-16 0,-3 2-16 0,0 2 0 16,-1 0-240-16,-2 1-128 0,-2 1 160 0,-2 2-160 15,0 1 0-15,-1 1 0 0,0 2 0 0,-1 0 0 16,-1 0 0-16,-3 1 0 0,-2 1 0 0,2 0 0 15,1-1 0-15,0 1 0 0,0 2 0 0,3-1 0 16,1-1 0-16,3 2 0 0,1-1 0 0,3 2 0 0,1-2 0 0,3 1 0 16,1 0 0-16,3 1 0 0,3-2 0 0,2-1 0 15,1-1-128-15,3-2 128 16,2-1 0-16,2-2 0 0,2 0-128 0,2-2 128 0,1-2 0 0,4 0 0 16,3-2 128-16,0-1-128 0,0-1 304 0,2-1-48 15,2 0 0-15,-3-2 0 0,-4 0-16 0,0-2-16 16,-2 0 0-16,-5 2 0 0,-2 1-224 0,-3-1 176 15,-7 5-176-15,0 0 160 0,0 0 0 0,0 0 0 16,0 0 0-16,0 0 0 0,-7 0 80 0,-2 3 16 16,-2 3 0-16,-2 2 0 0,-3 0-256 0,-1 3 0 15,-3 2 0-15,-1 0 0 0,-1 0 0 0,1 0 0 16,1-1 0-16,4 0 0 16,1-1 0-16,4 0 0 0,2-1 0 0,1 0 0 0,3-2 0 0,5-8 0 0,0 0 0 0,0 0 0 15,0 0 0-15,7 9 0 0,3-4 0 0,0-2 0 31,3-1 224-31,2-2 0 0,3-2 0 0,2-1 0 16,2-2-64-16,1-2-16 0,-1-1 0 0,0 1 0 0,-1-2-144 0,-1 1 0 0,-2-1 144 0,-1 3-144 16,-2 0 0-16,-2 2 0 0,0-1 0 0,-4 2 0 31,-9 3-1824-31,11-2-288 0,-11 2-48 0</inkml:trace>
  <inkml:trace contextRef="#ctx0" brushRef="#br0" timeOffset="175373.01">17397 18019 8287 0,'0'0'368'0,"0"0"80"0,0 0-448 0,0 0 0 0,3-7 0 0,-3 7 0 15,0 0 1856-15,3-7 304 0,-3 7 48 0,0 0 16 16,0 0-1136-16,0 0-208 0,0 0-48 0,0 0-16 16,0 0-432-16,0 0-64 0,0 0-32 0,0 0 0 15,0 0-288-15,-2 10 0 0,0 0 128 0,0 1-128 16,2-1 0-16,3 1 0 0,-1-1 0 0,1-1 0 16,3 1 0-16,-2-1 0 0,-4-9 0 0,8 10 0 15,1-2 0-15,-2-3 0 0,-7-5 0 0,9 5 0 16,1-2 400-16,0-3 32 0,0-3 0 0,0-1 0 0,0 0 224 0,-1-2 48 15,1 0 16-15,-3-1 0 0,0 1-144 16,-1-2-48-16,0-1 0 0,-1 0 0 0,0 2-240 0,-2-3-48 16,0 1-16-16,0 1 0 0,0 1-16 0,-1-1 0 15,0 0 0-15,-2 8 0 0,3-9 80 0,-2 2 16 16,-1 7 0-16,0 0 0 0,0 0 128 0,0 0 16 16,0 0 16-16,0 0 0 15,0 0-16-15,0 0 0 0,0 0 0 0,0 0 0 0,0 0-320 0,0 0-128 16,-4 11 0-16,1 1 0 15,-1 0 0-15,1 2 0 0,0 0 0 0,1 4 0 0,-2 1 0 0,2 3 0 0,0 0-128 0,0 3 128 16,-2 4 0-16,2 0-128 0,0 1 128 0,1 2 0 16,-1 1-128-16,1-13 128 0,0 2 0 0,-1 1 0 15,2 1 0-15,0 0 0 0,2 0 0 0,-1 0 0 16,0-1 0-16,1 15 0 0,-1-8 0 0,-1-6 0 16,0-5 0-16,0-4 0 0,-2-3 0 0,1-2 0 15,1-10 0-15,-4 9 176 0,0-2-176 0,4-7 160 16,-8 4-16-16,1-1 0 0,-1-1 0 0,0 0 0 15,-1-2 32-15,1-3 0 0,-1 0 0 0,0-1 0 16,0-2 176-16,-1-2 32 0,2-3 16 0,0-1 0 16,0-3-144-16,4-3-16 15,3-3-16-15,2-1 0 0,2-2-224 0,6-2 176 0,3-3-176 0,-4 14 160 0,0-3-160 0,5 0 0 16,1-2 0-16,1 0 0 0,2 1 0 0,-1 1 0 16,2 0 0-16,13-12 0 0,-5 8 0 15,-3 6-144-15,-2 4 144 0,-2 3 0 0,-2 2-304 0,-1 4 48 16,-1 2 16-16,-4 2 0 15,-2 1-1888 1,-1 1-384-16,-8-3-80 0</inkml:trace>
  <inkml:trace contextRef="#ctx0" brushRef="#br0" timeOffset="176222.48">18381 18122 23951 0,'0'0'2128'0,"0"0"-1696"15,0 0-432-15,0 0 0 0,0 0 512 0,8-5 32 0,-2 2 0 0,3 1 0 16,2-1-544-16,1 1 0 0,1 0 0 0,2 1 0 16,2-1 0-16,0-2 0 0,-1 2 0 0,1 1 0 15,-1-2 0-15,3 1 0 16,-2-2 0-16,2 2 0 0,-2-1 0 0,0 2 0 0,-1-1 0 0,-1 2 0 16,-1-2-256-16,-14 2-48 0,10 2-16 0</inkml:trace>
  <inkml:trace contextRef="#ctx0" brushRef="#br0" timeOffset="176410.44">18518 18254 23951 0,'0'0'2128'0,"-7"0"-1696"0,7 0-432 0,-8 1 0 0,8-1 384 0,0 0-16 0,0 0 0 0,0 0 0 0,0 0-368 0,0 0 128 16,0 0-128-16,0 0 0 0,10 2 0 0,2-1 128 15,1-1-128-15,4-2 0 0,2-3 0 0,3 0 0 16,3-2 0-16,2 1 128 0,2-2-128 0,0-1 128 16,1-2-128-16,2-1 128 15,0 0-1616-15,1 1-320 0,-2 0-64 0</inkml:trace>
  <inkml:trace contextRef="#ctx0" brushRef="#br0" timeOffset="178882.75">20100 18020 4607 0,'0'0'192'0,"0"0"64"0,0 0-256 0,0 0 0 0,0 0 0 0,0 0 0 16,0 0 1168-16,0 0 192 0,0 0 48 0,0 0 0 15,0 0-992-15,0 0-192 0,0 0-32 0,0 0-16 16,0 0 272-16,0 0 64 0,0 0 16 0,-4 1 0 15,-1 1 336-15,1-1 64 0,0 0 16 0,4-1 0 16,-5 2-112-16,2-1 0 0,0 0-16 0,-4 1 0 16,7-2-192-16,0 0-48 0,0 0 0 0,0 0 0 15,0 0-80-15,0 0-32 0,0 0 0 0,0 0 0 16,0 0 160-16,0 0 16 0,12-2 16 0,3 0 0 16,4 0-192-16,2 0-32 0,2-2-16 0,2 0 0 15,3 1-16-15,-2-2 0 0,1 1 0 0,-2-1 0 0,1 1-192 0,0 1-32 16,-3-1-16-16,1 1 0 0,-1 1-160 0,0 1 0 15,-1-1 0-15,-2 0 128 0,-2 1-128 0,-3 0 128 16,-2 1-128-16,-2 0 128 0,-2 0-128 0,-9 0 0 16,0 0 0-16,0 0 0 0,0 0 176 0,0 0-48 15,0 0-128-15,0 0 192 0,0 0-192 0,-9 5 176 16,-1-1-176-16,-2 0 160 0,-1 0-160 0,-2-1 128 16,-3 0-128-16,-1 1 128 0,0-1-128 0,-1 0 0 15,1 1 0-15,-1-1 128 0,-1-1-128 0,3 0 0 0,0 0 0 0,-1 1 0 16,1-2 0-16,0 0 0 0,-1 0 0 0,2 0 0 15,-1 0 0-15,3-1 128 16,2 0-128-16,2 0 0 0,1 0 0 0,1 0 0 0,1 0 0 0,8 0 0 16,0 0 0-16,0 0 0 0,0 0 0 0,0 0 0 15,0 0 0-15,0 0 128 16,0 0-128-16,0 0 0 0,0 0 0 0,12 0 0 0,-1 0 0 0,4 1 0 16,1-2 0-16,2 0 0 0,1 0 0 0,1-1 0 15,0 0 0-15,0-1 0 0,1 0 0 0,0 1 0 16,-1-1 0-16,0 0 128 0,0 1-128 0,1 0 0 15,-1 0 0-15,-2 0-272 0,-3 0 32 0,-2 1 16 16,-3 1-640 0,-10 0-128-16,0 0-32 0</inkml:trace>
  <inkml:trace contextRef="#ctx0" brushRef="#br0" timeOffset="180155.8">21122 17968 18431 0,'0'0'816'0,"-2"-7"160"0,-1-2-784 0,0 3-192 0,2-2 0 0,1 1 0 0,-1 1 720 0,1 6 112 15,5-9 0-15,0 1 16 0,1 2-352 0,0-1-80 16,2 1-16-16,1 1 0 0,0-2-176 0,0 2-32 15,0-2-16-15,0 1 0 0,0 0 96 0,0 2 32 0,1-1 0 0,-1 2 0 16,0 1 32-16,-9 2 16 0,10-2 0 0,-10 2 0 16,11 1-96-16,-2 2-32 0,-9-3 0 0,10 8 0 15,-4 1-16-15,-2 0 0 0,0 2 0 0,-2 5 0 16,1 3-208-16,-1 0 128 0,-1 1-128 0,0 1 0 16,-1 0 192-16,1-1-64 0,-1 0-128 0,1-2 192 15,0-1-192-15,1-1 0 0,1 0-144 0,-1-3 144 16,-1-1 0-16,1-2 0 0,-2-10 0 0,3 10 0 15,-3-10 0-15,0 0 0 0,6 10 0 0,-6-10 0 16,0 0 176-16,8 7-176 16,-8-7 160-16,0 0-160 0,11 4 240 0,-1-4-48 0,-2-1-16 0,2-3 0 0,0 0 80 0,1-2 0 15,-1-2 16-15,2-2 0 0,1-1 160 0,1-3 16 16,-1 0 16-16,1 0 0 0,1 0-80 16,1-2 0-16,-2 0-16 0,0-2 0 0,-1-2-96 0,-1 0-16 15,-1-2 0-15,-1 2 0 0,-3-1-64 0,0 1 0 16,-2 2-16-16,0 2 0 0,-2 0-176 15,-1 2 192-15,-2 2-192 0,0 2 192 0,-2-1-64 0,0 2 0 16,1 0 0-16,1 9 0 0,-5-8-128 0,5 8 192 16,-8-6-192-16,8 6 192 0,-8-4-192 0,8 4 0 15,-8-2 0-15,8 2 128 0,-10 1-128 0,1 2 0 16,2 1-160-16,1 3 160 0,1 0 0 0,-1 0 0 0,1 0-128 0,3 1 128 16,-2 0-128-16,4-8 128 0,0 0-208 0,0 10 80 15,0-10 128-15,1 9 0 0,-1-9 0 0,7 8 0 16,-7-8 0-16,10 6 0 0,-1-1 0 0,-1-1 0 15,1-1 0-15,1 0-128 0,0-1 128 0,0 0 0 16,-1-1-304-16,1 0 32 0,0 0 0 0,-2 2-9872 16,1-1-1968-16</inkml:trace>
  <inkml:trace contextRef="#ctx0" brushRef="#br0" timeOffset="180909.46">22043 17695 18079 0,'0'0'800'0,"0"0"160"0,0 0-768 0,0 0-192 0,0 0 0 0,0 0 0 0,0 0 768 0,0 0 128 0,0 0 0 0,0 0 16 15,0 0-272-15,0 0-64 0,0 0-16 0,0 0 0 16,8 7-176-16,-8-7-16 0,9 4-16 0,0-2 0 16,0-2-48-16,0 0-16 0,0-1 0 0,-1-1 0 15,1-3-112-15,1 1-32 0,0-3 0 0,0 2 0 16,-1-1 112-16,-2 0 0 15,1-3 16-15,0 2 0 0,-2 2 144 0,0-1 32 0,-6 6 0 0,4-6 0 16,0 0-64-16,-4 6 0 0,0 0 0 0,0-6 0 16,-3 0 48-16,3 6 0 0,-5-3 0 0,-3 1 0 15,-2 2-112-15,2 1-32 0,-3 1 0 0,-2 2 0 16,0 3-288-16,1 1 0 0,-5-1 128 0,-1 4-128 16,-1 1 0-16,1 0 0 0,-2 1 0 0,2 0-144 0,1-1 144 15,-1 1 0-15,0-1 0 0,2 0 0 0,2 0 0 0,3-1 0 16,1 0 0-16,2-1 0 0,1-1 0 0,4 0 0 15,-1 0 0-15,4-9 0 0,0 0 0 0,1 10-128 16,-1-10 128-16,5 8 0 0,-5-8 0 0,10 8 0 16,1-2 0-16,2-3 0 0,-1-1 0 0,4-1 0 15,0-1 0-15,2-1 0 0,-3-1 0 0,3-1 0 16,0-2 0-16,-2 1 0 16,-1-1 0-16,-1 1 0 0,-3-2 128 0,-3 2-128 0,-1 0 0 0,-7 4 144 0,0 0-144 0,0 0 0 15,0 0 192-15,0 0-64 0,0 0 0 0,0 0-128 16,0 0 288-16,-12 0-48 0,-2 3-16 0,-3 2 0 15,-3 2-224-15,-1 2 0 16,-1 2 0-16,-1 2 0 0,-1 2 0 0,1 2 0 0,0-1 0 0,2 2 0 16,0 0 0-16,2-2 0 15,3 1 0-15,2-3 0 0,0-1 0 0,5-1 0 0,1-1 0 0,3-1 0 16,2-1 0-16,3-9 0 0,1 10 0 0,-1-10 0 16,7 10 0-16,2-3-160 0,1-1 160 0,3-3-128 15,1-1 128-15,4-2 0 0,0-2 0 0,4-1 0 16,3 0 0-16,0-3 0 0,0-3 128 0,3 1-128 15,0-1 0-15,-1-1-240 0,-1-1 48 0,-2 1 0 32,-3 1-1088-32,-4 1-224 0,-3 2-32 0,-2 1-16 0,-2 2-1360 0,-10 3-272 0</inkml:trace>
  <inkml:trace contextRef="#ctx0" brushRef="#br0" timeOffset="181444.62">22124 17999 14735 0,'0'0'1312'0,"0"0"-1056"16,-1-8-256-16,1 0 0 0,1 0 1424 0,1 1 240 15,2 0 32-15,-1 0 16 0,1 0-624 0,0-1-112 0,1-1-16 16,1 0-16-16,0 2-496 0,2-1-80 0,1 0-32 0,0 3 0 15,-2 0 112-15,2 2 32 0,-9 3 0 0,10-3 0 16,-1-1 176-16,-9 4 48 0,11 3 0 0,-1 1 0 16,-1 3-320-16,-3 3-48 0,-1 2-16 0,-2 2 0 15,0 1-160-15,-2 2-32 0,-1-1-128 0,-1 2 192 16,-1 0-192-16,0-1 144 0,-2 1-144 0,1 0 128 16,-1 1-128-16,0-1 0 0,1-2 0 0,0-1 0 15,0-3 0-15,-1-2 128 0,1-2-128 0,3-8 0 0,0 0 144 16,-3 8-144-16,3-8 160 0,0 0-160 0,0 0 192 0,0 0-48 15,0 0-16-15,0 0 0 0,6-5 96 0,3-3 16 16,1-2 0-16,2-2 0 0,2-4-240 0,2-1 0 16,-1-2 0-16,2 0 0 0,0 1 0 0,-2 0 0 15,-1 2-128-15,-1 0 128 0,-3 2-128 0,-2 2 128 16,-3 2 0-16,-2 3 0 0,-3 7 288 0,0 0 160 16,0 0 48-16,0 0 0 0,-5-4-32 0,5 4 0 15,-11 3 0-15,-1 5 0 0,-1 2-464 0,-1 2 0 16,2 1 0-16,1 0 0 0,0 1 0 0,1 0 0 15,3 0 0-15,0 0 0 0,2 1 0 0,2-2 0 0,2-1-128 16,4-1 128-16,1 0 0 0,3-2-128 0,0-3 128 0,3 0 0 16,3-3 0-16,4-1-128 0,2 0 128 0,1-4 0 15,4-2 0-15,1-3 0 0,1-2 0 0,0-2 0 32,-2-4-448-32,-1 2-16 0,-2 0-16 0,-4 1 0 15,-1 1-1584-15,-4 1-320 0,-3 0-64 0</inkml:trace>
  <inkml:trace contextRef="#ctx0" brushRef="#br0" timeOffset="184279.24">18347 6808 21183 0,'-2'-14'1888'0,"-3"-2"-1504"0,-1 1-384 0,0 1 0 16,1-1 0-16,-1 2 0 0,1 1 0 0,-1-1-192 16,1-3 368-16,1 1 64 0,0-2 16 0,1 1 0 15,-2-1-256-15,1 0 0 0,-2-3 128 0,1 0-128 0,-2-1 0 0,-1 0 0 16,0 1 128-16,-2-1-128 0,-2 0 256 0,-3 0 0 16,0-1 0-16,-2 1 0 0,-1 1 112 0,-1 0 16 15,-1 1 16-15,-1 0 0 0,0 1-96 0,-3 3-32 16,-1-1 0-16,-4 3 0 0,-4-1-32 0,-3 0-16 15,-5 0 0-15,1 1 0 0,0-1 48 0,0 2 16 16,2 2 0-16,1 2 0 0,-2 3-112 0,1 0-32 0,0 2 0 0,-4 1 0 16,-3 0-144-16,-1-1 0 0,-2 0 0 15,0 1 128-15,2 1-128 0,1 2 0 16,2 1 0-16,-2 4 0 0,0 2 0 0,-3 0 0 0,-4-1 0 0,1 0 0 16,1 1 0-16,0 1 0 0,2 1 0 0,2 1 0 15,2 1 0-15,-3 0 0 0,-1-1 0 0,0 1 0 16,-3 0 0-16,3-1 0 0,1 1 0 0,3 4 0 15,3 4 0-15,2-1 0 0,-2 1-144 0,3 1 144 16,0 0 0-16,0 2 0 0,-3 1 0 0,2 2 0 16,0 0-128-16,3-1 128 0,1 1 0 0,1 0 0 15,1 0 0-15,3 2 0 0,1-1 0 0,3 2 0 16,-1-2 0-16,1 4 0 0,1 1-160 0,-2 1 160 0,0-1 0 0,-2 2 0 16,4 2 0-16,1 1 0 15,0-1 0-15,2 1-128 0,1 0 128 0,2-1 0 0,1-1 0 0,4 3 0 16,-2 1 144-16,0 2-144 0,2-1 0 0,1 0 0 15,1 2-160-15,2-1 160 0,0-1 0 0,-1 1 0 16,-1 0 0-16,1 0 0 0,2-1 0 0,-2 1 0 16,2 0 0-16,0-3 0 0,2 1 0 0,0-1 0 15,0 1 0-15,3 0 0 0,1-1 0 0,0-3 0 16,1-1 0-16,1 1 0 0,0-1 0 0,1 0 0 16,1-1 0-16,1-1 0 0,1-2 0 0,-1 1 0 15,1 1 0-15,0 0 0 0,1-2 0 0,-1 1 0 16,1 1 0-16,1-1 0 0,-1 0 0 0,1 1 0 0,0-2 0 15,1 1 128-15,-1-1-128 0,4-2 0 0,1 1 0 0,0-1 128 16,-2-2-128-16,2 0 160 0,1 1-160 0,3-3 160 16,-1-1-32-16,2 0-128 0,2 0 192 0,-1-1-64 15,2 0-128-15,2-1 128 0,0-1-128 0,2-2 128 16,0-2 32-16,3-1 0 0,-1 0 0 0,1-1 0 16,0-1 0-16,1-1 0 0,-3-2 0 0,2-1 0 15,2 0-160-15,-1-1 192 0,0-2-192 0,3 1 192 16,1-1-192-16,0 0 160 0,2-2-160 0,2 1 160 15,3-3-160-15,0 1 160 0,2-1-160 0,-3-1 160 16,-3-1-160-16,0-1 0 0,1-1 144 0,0-1-144 16,1-3 0-16,2 1 144 0,-1-1-144 0,1 0 0 15,2-1 192-15,0 1-192 0,3-2 192 0,-4 1-192 16,-4-2 128-16,-2 1-128 0,0-2 0 0,-1 0 0 16,1 1 128-16,0-1-128 0,1 0 0 0,0-1 0 0,1-1 0 0,4-1 128 15,1 1-128-15,1-4 0 0,-2-1 144 0,0-1-144 16,-3 0 0-16,-1-1 144 0,-1 0-144 0,-1 0 128 15,0 1-128-15,0 0 128 0,0-1-128 0,0 2 192 16,1-1-192-16,0 0 192 0,-1-1 0 0,-2-1 16 16,1-1 0-16,-2-1 0 0,-3-2-32 0,-1 2-16 15,3-1 0-15,-1-1 0 0,1-3-160 0,2 1 160 16,2-2-160-16,1 0 160 0,0-3-160 0,2 0 0 16,2-1 144-16,1 0-144 0,-2 2 0 0,-3-1 128 15,-3 0-128-15,-3 0 0 0,-1 0 128 0,0 2-128 0,-2-1 128 0,-1 1-128 16,0 1 176-16,-1 0-48 0,-1 1 0 0,0-2 0 15,-1-1-128-15,-2 3 160 0,0-2-160 0,0 2 160 16,-1-1-160-16,2-1 0 0,-1-2 144 0,-1 1-144 16,0 2 0-16,-1-1 144 0,0-1-144 0,-1 2 0 15,-2-4 288-15,0-1-48 0,-1-1-16 0,1 0 0 16,-2 1 64-16,-2 1 16 0,1 0 0 0,1-1 0 16,-3-4-96-16,1 4-16 0,-1 2 0 0,-1-1 0 15,1-1-48-15,1-1-16 0,-2 1 0 0,-1 1 0 16,-1-4-128-16,-1 5 0 0,-1 0 0 0,0 0 0 15,0-1 0-15,-1-1 0 0,-1 0 0 0,-1 0 0 16,-1 3 0-16,-1 2 0 0,-3-1 128 0,1 2-128 0,-2-1 0 0,-1 2 160 16,-3 0-160-16,0 3 160 0,-1-1-160 0,-1 2 160 15,-2 1-160-15,1 3 160 0,-1 0 32 0,-3 0 16 16,0 1 0-16,-2 0 0 0,0 1-64 0,-3 1-16 16,-1 0 0-16,1 1 0 0,-3-1-128 0,2 3 0 15,0 2 0-15,1 1 128 0,0-2-128 0,0 0 0 16,0 2 0-16,1 1 0 0,0 1 0 0,-2 2 0 15,2 1 0-15,-1 1 0 0,-1 1 0 0,0 2-224 16,-2 1 48-16,-5 1 16 16,-2 2-1056-16,-7 3-224 0,-5 6-32 0,-3 3-14864 0</inkml:trace>
  <inkml:trace contextRef="#ctx0" brushRef="#br0" timeOffset="187561.37">22990 17756 4607 0,'0'0'400'0,"0"0"-400"0,0 0 0 0,0 0 0 0,0 0 640 0,0 0 64 16,0 0 0-16,0 0 0 0,0 0-576 0,0 0-128 15,0 0 0-15,0 0 0 16,-7 5 0-16,7-5 0 0,-7 2 0 0,7-2 0 0,-8 2 256 0,8-2 32 0,-8 2 0 0,8-2 0 16,0 0 1184-16,0 0 224 15,-6 5 48-15,6-5 16 0,0 0-288 0,0 0-48 0,0 0-16 0,0 0 0 16,0 0-720-16,0 0-160 0,0 0-16 0,0 0-16 16,8 6-112-16,3-1 0 0,-1-3-16 0,1-1 0 15,1-1 80-15,2-2 32 0,1 0 0 0,0-1 0 16,2 1 0-16,1 0 0 0,-1-1 0 0,-1 1 0 15,0-2-272-15,-1 1-48 0,0 0-16 0,-2-1 0 16,0 2-144-16,-2 0 0 0,-11 2 144 0,8-2-144 16,-8 2-160-16,0 0-96 0,0 0-32 0,0 0 0 15,0 0-352 1,0 0-80-16,0 0-16 0,0 0-10000 0</inkml:trace>
  <inkml:trace contextRef="#ctx0" brushRef="#br0" timeOffset="187829.86">22895 17915 11967 0,'0'0'1072'0,"0"0"-864"15,0 0-208-15,0 0 0 0,0 0 1296 0,0 0 224 16,0 0 32-16,6 6 16 0,3 0-816 0,1-2-176 16,1 0-16-16,2-1-16 0,2-2 176 0,2-1 48 0,-1-1 0 15,2 0 0-15,0-1-64 0,3-3 0 16,1 0 0-16,-1-2 0 0,1 0-352 0,0 1-80 0,-1-1-16 0,-2 2 0 15,-3 0-128-15,0 1-128 0,-4 0 192 0,-2 0-192 16,-10 4 144-16,0 0-144 0,6-5 0 0,-6 5 144 16,0 0-144-16,0 0 0 0,0 0 0 0,0 0 0 15,0 0-224-15,0 0-80 0,0 0-16 0,-6-2 0 32,-1 2-480-32,7 0-96 0</inkml:trace>
  <inkml:trace contextRef="#ctx0" brushRef="#br0" timeOffset="188474.28">23545 17627 16703 0,'0'0'736'0,"0"0"160"0,0 0-720 0,-6 4-176 16,6-4 0-16,-7 3 0 0,7-3 304 0,0 0 16 16,0 0 16-16,0 0 0 0,0 0 32 0,0 0 0 0,0 0 0 0,0 0 0 15,0 0 176-15,0 0 32 16,9 6 16-16,0-3 0 0,1-3 176 0,2-1 48 15,3-1 0-15,3-2 0 0,1 1-240 0,0-1-32 0,0-1-16 0,2 1 0 16,0 0-144-16,-1-1-48 0,-2 1 0 0,-1-1 0 16,-1 3-208-16,-4-1-128 0,-1 1 128 0,-3-1-128 15,-8 3 128-15,0 0-128 0,0 0 128 0,0 0-128 16,0 0 128-16,0 0-128 0,0 0 160 0,0 0-160 16,0 0 0-16,0 0 0 0,0 0 0 0,0 0 0 31,0 0-736-31,0 0-96 0,0 0 0 0,0 0-6960 0,0 8-1376 0</inkml:trace>
  <inkml:trace contextRef="#ctx0" brushRef="#br0" timeOffset="189228.92">23871 17390 15663 0,'0'0'1392'0,"0"0"-1120"0,0 0-272 0,0-9 0 16,0 9 768-16,3-9 112 0,1 1 16 0,-4 8 0 16,3-9-96-16,2 2-16 0,2 1 0 0,0 0 0 15,-2 0-304-15,2 1-64 0,-7 5-16 0,10-4 0 16,-3-2-32-16,1 2-16 0,0-1 0 0,-1 2 0 16,-7 3 32-16,11-1 0 0,-11 1 0 0,10 0 0 15,-10 0-144-15,9 3-32 0,-9-3 0 0,9 7 0 16,-9-7-80-16,7 12 0 0,-3 0-128 0,-2 1 192 15,-3 1-192-15,0 0 144 0,-1 1-144 0,0 1 128 16,-1-1-128-16,2 2 0 0,0-1 0 0,0-1 0 0,0 2 0 16,0-2 128-16,-1 1-128 0,1-3 0 0,-1-2 0 15,2-1 0-15,-1-1 0 0,1-1 0 0,0-8 0 0,0 10 0 16,0-10 0-16,0 10 0 0,0-1 0 0,0-9 128 16,1 9-128-16,-1-9 0 0,3 9 0 0,-3-9 0 15,0 0 0-15,0 0 0 0,5 6 128 0,-5-6-128 16,9 4 0-16,-9-4 128 0,10 0 96 0,0-2 16 15,-1-1 0-15,0-1 0 0,2-4 144 0,2 0 16 16,-1 0 16-16,2-2 0 0,0-2 32 0,2-3 0 16,-2-1 0-16,0-2 0 0,1-2-112 0,0 1-16 0,3-3 0 15,-4 1 0-15,-1 1-80 0,-2 1-32 0,-1 2 0 0,-1 0 0 16,-3 1-64-16,-1 0-16 0,-2 2 0 0,-1 1 0 16,-1 1 64-16,-1 2 16 15,-1 1 0-15,-1 1 0 0,0 2-48 0,2 6-16 0,-5-8 0 0,1 2 0 16,-3 1-144-16,1 2 0 0,6 3 144 0,-9-3-144 15,1 2 0-15,-2 2 0 0,1 2 0 0,1-1 0 16,8-2 0-16,-8 4 0 0,-1 1-144 0,9-5 144 16,-5 6 0-16,5-6-144 0,-5 9 144 0,2 0 0 15,3-9-144-15,-2 10 144 0,1 0 0 0,1-10-144 16,1 9 144-16,-1-9 0 0,4 10 0 0,2-2 0 16,-6-8 0-16,10 7-128 0,1-2 128 0,2 0 0 0,0-2-192 15,1-1 64-15,2-2 0 0,-1-1 0 16,2-1-2160-16,-1-2-416 0,1 0-96 0</inkml:trace>
  <inkml:trace contextRef="#ctx0" brushRef="#br0" timeOffset="189972.72">24544 17014 16927 0,'0'0'752'0,"0"0"144"0,-9-2-704 0,3-1-192 0,6 3 0 16,0 0 0-16,-8 0 992 0,8 0 160 0,0 0 48 0,0 0 0 0,0 0-672 0,0 0-128 15,0 0-16-15,0 0-16 0,0 0-368 0,0 0 128 16,8 5-128-16,3-3 0 0,2-1 224 0,2-1-32 15,3 0 0-15,3-1 0 0,3 0 160 0,0 0 32 16,1 0 0-16,-1 0 0 16,0-2-224-16,-1 1-32 0,0 0-128 0,-1 0 192 0,-5-1-192 0,-3 0 144 15,-1 1-144-15,-2 0 128 0,-1 1-128 0,-1-1 0 16,-1-1 0-16,-8 3 128 0,7-2 16 0,-7 2 0 0,0 0 0 16,0 0 0-16,0 0 240 0,0 0 32 0,0 0 16 0,0 0 0 15,0 0-48-15,0 0-16 16,0 0 0-16,0 0 0 0,0 0-224 0,-10-3-144 0,-2 0 192 0,-1 0-192 15,-1 2 0-15,-4 1 0 0,-3 0 0 0,-1 1 0 16,-1 1 0-16,-1 0 0 0,-1 0 0 0,0 0 0 16,2 0 0-16,0 3 0 0,1 0 0 0,1 2 0 15,2-1 0-15,-1 1 0 0,1-1 0 0,1 2 0 16,2 2 0-16,2 2 0 0,0 3 0 0,5-1 0 16,-1-1 0-16,2 0 0 0,2 1 0 0,2-1 0 15,2-1 0-15,1 1 0 0,1-1-160 0,3 0 160 16,3-2 0-16,0-1 0 0,1 0-144 0,3-2 144 0,1-1 0 0,1-2 0 15,0-1-128-15,1-1 128 0,4-1 0 0,-3-3 128 16,2-3-128-16,1 0 192 0,-2-1 128 0,-2-1 0 16,0-2 16-16,-2-1 0 0,-3 0 64 0,-1 0 16 15,-4 0 0-15,-1-1 0 0,-2 0-112 0,-3 1-32 16,-3 1 0-16,-1 2 0 16,-4 1-144-16,-1 2-128 0,-1 2 144 0,-4 2-144 15,1 1-272-15,-2 3-160 0,2 2-16 0,-3 2-16 31,0 2-2032-31,3 2-384 0</inkml:trace>
  <inkml:trace contextRef="#ctx0" brushRef="#br0" timeOffset="190455.51">24782 17282 17503 0,'0'0'1552'0,"1"-7"-1232"0,-1-1-320 0,2 0 0 15,1 0 752-15,1 1 80 0,-2-1 32 0,-1 0 0 16,1 2-32-16,2-1-16 0,0 1 0 0,-4 6 0 16,4-6-464-16,-4 6-96 0,6-7 0 0,-1 2-16 15,1-1-112-15,-6 6-128 0,6-4 176 0,-6 4-176 0,8-3 144 16,-8 3-144-16,0 0 0 0,10 2 144 0,-10-2-16 0,9 5 0 16,-4 2 0-16,0 2 0 0,-2 1 64 0,-2 1 16 31,-1 0 0-31,-1 1 0 0,-1 0-208 0,0-1 176 0,-2-1-176 0,1 0 160 0,0 0-160 0,1-2 128 15,-4 0-128-15,6-8 128 0,0 0-128 0,-4 8 0 16,4-8 144-16,0 0-144 0,0 0 128 0,0 0-128 16,0 0 128-16,0 0-128 0,0 0 224 0,0 0-32 15,0 0 0-15,0 0 0 0,0 0 0 0,11-5-16 16,-1-2 0-16,1-1 0 0,1-2-176 0,0 0 0 16,1-1 0-16,-1-1 128 0,-2-2-128 0,1 1 0 0,0-1 144 0,-1 3-144 15,-1 2 336-15,-3 1 0 0,0 1 0 0,-6 7 0 16,0-6 336-16,0 6 64 0,0 0 16 0,-8-1 0 15,0 3-288-15,0 3-48 0,-1 3-16 0,-1 2 0 16,-1 2-400-16,0 2 0 0,1-1 0 0,2 1 0 16,2-1 0-16,1 0 0 0,2 0 0 0,2-2 0 15,1-2-320-15,0-9 48 0,4 9 16 0,5-5 0 32,1-2-768-32,3-2-128 0,4-3-48 0,4-2 0 15,3-3-1200-15,3-2-240 0,4-1-48 0</inkml:trace>
  <inkml:trace contextRef="#ctx0" brushRef="#br0" timeOffset="190912.48">24275 17662 13823 0,'0'0'1216'0,"-9"-1"-960"0,2 0-256 0,7 1 0 16,-6 1 1088-16,6-1 192 0,0 0 16 0,0 0 16 16,-7 2-528-16,7-2-96 0,0 0-32 0,0 0 0 15,0 0-128-15,9 5-16 0,2-1-16 0,4-1 0 16,4-4 96-16,3-1 32 0,2-4 0 0,5 0 0 16,3-3-112-16,4 0 0 0,5-2-16 0,4 1 0 15,2-1-176-15,3 0-16 0,0-1-16 0,1-1 0 16,-4-2 0-16,-2 1 0 0,-1-2 0 0,-1 1 0 0,0 3-144 0,-2-1-16 15,-4 1-128-15,-4 2 192 0,-2 1-192 0,-7 3 0 16,-4 0 0-16,-5 2 0 16,-5 2-416-16,-10 2-176 0,0 0-48 0,0 0-11712 0</inkml:trace>
  <inkml:trace contextRef="#ctx0" brushRef="#br0" timeOffset="191310.91">24505 17819 23551 0,'0'0'1040'0,"5"-9"224"0,0-1-1008 0,0 2-256 0,2-1 0 0,-1 0 0 16,1 0 480-16,-1 4 48 0,-6 5 16 0,9-5 0 15,-1 2-288-15,-8 3-64 0,0 0-16 0,0 0 0 16,0 0-176-16,0 0 0 0,4 7 0 0,-4 1 0 16,-3 2 0-16,-2 3 0 0,-4 3 0 0,-1 1 0 15,-2 3 0-15,0 3 0 0,1 2 0 0,-1-1 0 16,-2-1 0-16,2-1 0 16,3-2 0-16,0-2 0 0,1-1 0 0,2-2 128 0,2 0-128 0,2-2 0 0,2-1 160 0,1-1-160 15,1-2 192-15,2-2-192 0,3 0 448 0,2-3-32 16,0 0 0-16,3-2 0 0,3-2-32 0,3-1-16 15,2-3 0-15,2 0 0 0,1-1-208 0,0-2-32 16,0 0-128-16,1 1 192 0,-1-2-192 0,-2 1 128 16,-2 1-128-16,-2 0 0 0,0 2 0 0,-3 1-160 15,-2-1 0-15,-1 1 0 32,0 0-1376-32,-1-1-288 0,-2 1-48 0</inkml:trace>
  <inkml:trace contextRef="#ctx0" brushRef="#br0" timeOffset="191557.2">24559 17826 28559 0,'0'0'2544'0,"0"0"-2032"0,0 0-512 0,0 0 0 15,0 0-1024 1,0 0-288-16,0 0-64 0,0 0-16 0,0 0 1072 0,9-3 320 0,1 1-128 0,0 1 128 0,0 0 0 0,2 0 0 16,4-1-144-16,0-2 144 0,4 2-128 0,-1-2 128 15,-1-1-192-15,1 1 192 16,1 1-512-16,0-2 16 0,-4-1 0 0,0 0-6000 16,-5 2-1200-16</inkml:trace>
  <inkml:trace contextRef="#ctx0" brushRef="#br0" timeOffset="191761.33">24476 17968 29487 0,'-11'-5'1296'0,"11"5"288"0,0 0-1264 0,0 0-320 0,0 0 0 0,0 0 0 15,0 0 208-15,9-4-16 0,1 0 0 0,4 0 0 16,5 1-192-16,4-2 0 0,2-1-144 0,4-1 144 15,3-1-240-15,2 1 48 0,0-2 16 0,-1-1-8576 16,-1-1-1712-16</inkml:trace>
  <inkml:trace contextRef="#ctx0" brushRef="#br0" timeOffset="214030.36">16877 18990 5519 0,'-11'0'240'0,"11"0"64"0,-10-2-304 0,1 2 0 0,1 0 0 0,8 0 0 15,-8 0 1024-15,8 0 128 16,0 0 48-16,0 0 0 0,0 0-496 0,0 0-80 16,0 0-32-16,0 0 0 0,9-1-224 0,5-1-48 15,5-1-16-15,4-2 0 0,5 1 320 0,5 0 64 16,6-2 16-16,2 2 0 0,2-2-320 0,6 1-64 0,6-2-16 0,8 2 0 16,4 0-304-16,2 1 0 0,-4 1 128 0,1-2-128 15,-1 1 0-15,2 0 0 0,1 1-128 0,-5 0 128 16,-5 1-592-16,-7-1-32 0,-8 0 0 0,-23 1 0 15,-3-1 64-15,-1 0 16 0,-3 1 0 0,-2 0 0 0,-4 0 352 0,-1 0 192 16,-6 2-192-16,0 0 192 16,0 0-272-16,-6 8 48 0</inkml:trace>
  <inkml:trace contextRef="#ctx0" brushRef="#br0" timeOffset="214298.42">17042 18999 6447 0,'0'0'272'0,"0"0"80"0,0 0-352 0,2-7 0 0,-2 7 0 0,4-8 0 16,-4 8 1216-16,5-7 160 0,-5 7 32 0,9-4 16 15,0 1-832-15,1-1-160 16,1 2-48-16,3 0 0 0,2-1-80 0,5-1-32 0,4 0 0 0,4 0 0 15,4-1 48-15,5 1 16 0,2-1 0 0,2 1 0 16,0 0-208-16,0-1-128 0,0 0 128 0,-5-1-128 16,-2 1 0-16,-18 1 0 0,2 1 0 0,1 0 0 15,-1-1 0-15,-1 2-208 0,-3 0 16 0</inkml:trace>
  <inkml:trace contextRef="#ctx0" brushRef="#br0" timeOffset="214486.79">16836 19040 12831 0,'-5'-4'1152'0,"-1"-2"-928"0,2 1-224 0,-1-1 0 0,1 1 1728 0,3 0 288 15,1 5 64-15,0 0 16 16,12-3-1408-16,6 2-288 0,5 1-48 0,6 1-16 0,5 0-336 0,6 1 0 16,5 2 0-16,5 0 0 0,4 0 0 0,12 1 128 15,8-2-128-15,1-1 0 0,1-2 0 0,-2 3 0 16,-6 0 0-16</inkml:trace>
  <inkml:trace contextRef="#ctx0" brushRef="#br0" timeOffset="-212793.19">540 16519 6447 0,'0'0'576'0,"0"0"-576"0,0 0 0 0,0 0 0 16,0 0 1248-16,0 0 144 0,0 0 16 0,0 0 16 16,7-2-720-16,2-1-160 0,2 1-32 0,-2 1 0 15,-9 1 0-15,12-1 0 0,0 0 0 0,1-1 0 16,1 0 224-16,-6 0 32 0,2 0 16 0,1-1 0 15,1 0-16-15,3-2-16 0,0 0 0 0,4-1 0 16,0 0-48-16,14-6-16 0,-6-1 0 0,-2 4 0 16,-2 0-240-16,-2 1-64 15,-3 1 0-15,-3 2 0 0,-1-1-128 0,-3 2-48 0,-2 0 0 0,-1-1 0 16,-8 5 16-16,6-5 0 0,-6 5 0 0,0 0 0 16,2-7 128-16,-2 7 32 15,-3-6 0-15,3 6 0 0,-8-6-96 0,0 3-16 0,-1 1 0 0,-2 0 0 0,-2 4-272 0,-1 1 160 16,-3 0-160-16,0 4 128 0,-2 2-128 0,-2 0 0 15,-1 2 0-15,0 3 0 0,-1 3 0 0,-2 0 0 16,-5-1 0-16,1 0 0 0,2-1 0 0,-1 2 0 16,-1-1-144-16,2 2 144 0,3-1 0 0,4 1 0 15,4-1 0-15,2 1 0 0,1-3-128 0,5 0 128 16,1-3 0-16,4 1 0 0,1-2-160 0,3 0 160 16,2 0-128-16,2-1 128 0,2-1-144 0,2 0 144 0,2-3-160 0,2 1 160 15,4-2 0-15,2 0 0 16,2-3 0-16,2-2 0 0,0-1 160 0,2-3 32 0,-2 0 0 0,-1 0 0 15,-2-3-48-15,-4-1 0 0,-3 0 0 0,-1 0 0 16,0 1-16-16,-3 1-128 0,-3-1 192 0,-6 7-64 16,0 0 64-16,0 0 16 0,0 0 0 0,0 0 0 15,0 0 80-15,0 0 16 0,-8-2 0 0,-2 5 0 16,-1 4-304-16,-4 3 128 0,-5 2-128 0,-2 4 0 16,-1 3 0-16,1 2 0 0,-2-2 0 0,3-2-144 15,1 0 144-15,2-1 0 0,3 0 0 0,3-1 0 16,2-3 0-16,3 0 0 0,3 0-144 0,3-2 144 15,1-10 0-15,3 11-176 16,2-2 176-16,2-1-128 0,3-3 128 0,3 0 0 0,2-2 0 0,3-2 0 16,4-2 224-16,1-1 80 0,1-2 16 0,0 1 0 0,0-4-176 15,-2-1-16-15,-2-2-128 0,-4 1 192 0,2-1-192 0,-2 1 0 16,-2-1 128-16,-3 3-128 16,1 1-800-16,-4 3-208 15,-8 3-32-15</inkml:trace>
  <inkml:trace contextRef="#ctx0" brushRef="#br0" timeOffset="-212052.64">860 16984 7359 0,'0'0'656'0,"0"0"-528"16,0 0-128-16,0 0 0 0,0 0 1808 0,0 0 336 16,0 0 64-16,-7-3 16 0,7 3-688 0,-6-3-144 15,6 3-32-15,0 0 0 0,-7-4-528 0,7 4-96 16,0 0-32-16,0 0 0 0,0 0-224 0,0 0-48 15,0 0-16-15,0 0 0 16,0 0 96-16,-4-5 0 0,4 5 16 0,0 0 0 0,0-8-80 0,0 8 0 16,3-9-16-16,2 2 0 0,1 1-176 0,1 1-48 15,1-3 0 1,2 2 0-16,0 2-64 0,2 0-16 0,3-2 0 16,-2 2 0-16,2 0 16 0,2 2 0 0,-1 0 0 15,1 1 0-15,-1 2 16 0,1 1 0 0,-4 1 0 0,-1 3 0 16,-2 1-16-16,-1 2 0 0,-2 0 0 0,-2 1 0 15,-3 2-16-15,-2 1 0 0,-1 3 0 0,-2 1 0 16,-4 3 0-16,-2 4-128 0,-3 3 192 0,-2 1-64 16,-3 1-128-16,0-1 0 0,-2-3 144 0,2-2-144 15,3-2 0-15,0-2 128 0,2-6-128 0,1-2 0 16,2-1 0-16,1-2 0 0,3-1 0 0,5-7 128 0,0 0-128 0,0 0 192 16,0 0-64-16,0 9 0 0,0-9 192 0,6 5 64 15,2-1 0-15,3-3 0 0,2-2-16 0,5-2 0 16,-1-1 0-16,4 0 0 0,4-2-176 0,-2 1-48 15,1-4 0-15,0 0 0 0,-1 0-144 0,-2 0 0 16,-2 1 144-16,-3 0-144 0,0 1 0 0,-4 1 128 16,-1-1-128-16,0 2 0 0,-5 0 0 0,-6 5 0 15,7-4 0-15,-7 4 0 16,0 0-704-16,0 0-48 0,0 0-16 0,0 0 0 16,0 0-1920-16,0 0-384 0,-8-7-64 0,-2 6-32 0</inkml:trace>
  <inkml:trace contextRef="#ctx0" brushRef="#br0" timeOffset="-211864.08">875 17151 23951 0,'0'0'2128'0,"0"0"-1696"0,0 0-432 0,0 0 0 16,0 0 576-16,2-7 16 0,-2 7 16 0,7-6 0 16,2 2-304-16,2 0-64 0,2 2-16 0,2 0 0 15,2 0 0-15,4 0 0 0,2-2 0 0,4 1 0 16,1-1-96-16,1-3 0 0,-1-1-128 0,-1 0 192 15,-3-2-192-15,-2 0 0 0,-4 0 0 0,1 2 0 16,0 2-2416 0,-6 0-368-16</inkml:trace>
  <inkml:trace contextRef="#ctx0" brushRef="#br0" timeOffset="-211276.28">1448 16720 24879 0,'0'0'2208'0,"0"0"-1760"16,5-5-448-16,4-2 0 0,3-1 192 0,-1 3-32 0,3-1-16 0,1 1 0 16,3-2 256-16,1 0 48 0,-1-3 16 0,1 2 0 15,-1-1-160-15,-1 1-48 0,-1 0 0 0,-2 0 0 16,-2 2-256-16,1 1 128 0,2 1-128 0,-4 0 0 16,-1 1-128-16,-1 1-144 0,0 0-32 0,-9 2-7856 15,10-2-1568-15</inkml:trace>
  <inkml:trace contextRef="#ctx0" brushRef="#br0" timeOffset="-211075.6">1477 16890 28559 0,'0'0'2544'0,"0"0"-2032"16,0 0-512-16,0 0 0 15,0 0 0-15,0 0-160 0,0 0 0 0,11 2 0 16,0 1 336-16,2-2 64 0,4-1 16 0,0-1 0 0,3 0-16 0,0-1 0 15,0-2 0-15,1-1 0 0,0-3-240 0,1 1 0 16,1-1 0-16,0 0 0 16,0-2-976-16,0 1-144 0,0 2-32 0,-1-1-10880 0</inkml:trace>
  <inkml:trace contextRef="#ctx0" brushRef="#br0" timeOffset="-209851.05">2435 16435 5519 0,'0'0'240'0,"-9"-2"64"0,2 0-304 0,7 2 0 16,-9 0 0-16,9 0 0 16,-8 0 3152-16,8 0 576 0,-9 1 112 0,9-1 32 15,0 0-2624-15,0 0-528 0,-6 4-96 0,6-4-32 16,0 0-64-16,0 0-16 0,0 0 0 0,0 0 0 0,6 9 208 0,3-4 48 0,1-3 0 0,3-1 0 31,3-1 48-31,3-1 16 0,2-3 0 0,2 0 0 16,-1-3-256-16,0 1-64 0,2-2 0 0,-1 0 0 15,-2 1-80-15,-1 1-32 0,-1 2 0 0,0 1 0 16,0-1-144-16,-3 2-48 0,-2-1 0 0,0 1 0 16,-2 0-80-16,-2 1-128 0,-10 1 176 0,9 0-176 15,-9 0 192-15,9 0-64 0,-9 0 0 0,0 0-128 16,9 0 176-16,-9 0-176 0,0 0 160 0,0 0-160 15,0 0 128-15,0 0-128 0,0 0 0 0,0 0 144 16,0 0-480-16,0 0-112 0,0 10 0 16,0-10-16-16,0 0-768 0,0 0-160 15,0 0-16-15</inkml:trace>
  <inkml:trace contextRef="#ctx0" brushRef="#br0" timeOffset="-208870.75">3152 16094 17391 0,'1'-11'768'0,"-1"11"160"0,2-10-736 0,-1 2-192 0,-1-1 0 0,1 1 0 16,0 1 576-16,-1 7 64 0,2-8 32 0,0 0 0 15,2 1-16-15,-4 7 0 0,4-6 0 0,-4 6 0 16,5-7-208-16,-5 7-64 0,7-4 0 0,1 0 0 15,-8 4-128-15,12-1-48 0,-1 1 0 0,1 1 0 16,1 2-208-16,0 0 144 0,1 1-144 0,1 2 128 16,0-1-128-16,2 2 0 0,-1 2 0 0,1 0 0 15,-1-2 0-15,-2 3 0 0,-1 1 0 0,-1 2 0 16,-1 1 0-16,-1 1 128 0,-5 1-128 0,0 2 128 16,-2 0 16-16,-2 0 0 0,-1-1 0 0,-1-1 0 0,0 1 0 0,0-2 0 15,-1-2 0-15,0 2 0 0,0 0-144 0,0-2 128 16,1-2-128-16,0-1 128 0,0-1-128 0,1-9 0 15,0 8 0-15,0-8 128 0,3 7 32 0,-3-7 0 16,0 0 0-16,0 0 0 0,8 4 512 0,1-5 96 16,-1-3 32-16,3-1 0 0,1-4-96 0,3-2-32 15,0-3 0-15,1-3 0 0,-1-1-288 0,1-3-64 16,1-4-16-16,1 1 0 0,0-2-80 0,0-2-16 16,-3-2 0-16,1 1 0 0,-2 1-64 0,-2 2-16 15,-2 0 0-15,-3 3 0 0,-4 1 32 0,-2 3 0 0,-1 2 0 16,-1 2 0-16,-2 2 64 0,-2 2 16 0,0 1 0 0,-2 1 0 15,-1 2-80-15,1 3-16 0,0 1 0 0,-2 2 0 16,2 0-144-16,-1 2 0 0,-1 2 0 0,1 2-176 16,1 2 176-16,-1 2-160 0,0 0 160 0,3 1-160 15,-1-1 160-15,2 1-192 0,1 0 192 0,0-1-192 16,3-9 192-16,1 10 0 0,2 0-144 0,1-1 144 16,2-2 0-16,0 0-144 0,3-3 144 0,1 0 0 15,2-3-144-15,0-1 144 0,0 0 0 0,4-2-144 16,-2-2 144-16,2 0 0 0,2-1 0 0,1-1 0 31,0-2-1296-31,1 2-240 0,-1-2-32 0,-1 2-7824 0,-2 1-1552 0</inkml:trace>
  <inkml:trace contextRef="#ctx0" brushRef="#br0" timeOffset="-207901.14">3937 15986 15023 0,'0'0'656'0,"0"0"160"0,0 0-656 0,0 0-160 0,0 0 0 0,0 0 0 16,0 0 912-16,0 0 160 0,0 0 16 0,0 0 16 15,6-5-528-15,3 1-96 0,2-1-32 0,1 1 0 16,4-2 0-16,0 0-16 15,5-1 0-15,3-1 0 0,0 1 176 0,4 0 32 0,0 0 16 0,4 2 0 16,-1-2-304-16,-1 2-64 0,-2-2-16 0,-2 2 0 0,-2-1-272 0,-3 2 128 16,-4-1-128-16,-1 2 0 0,-3 0 192 0,-3 2-192 31,-10 1 192-31,9-1-192 0,-9 1 224 0,0 0-64 0,9-3-16 0,-9 3 0 0,0 0 48 0,0 0 0 16,0 0 0-16,0 0 0 0,0 0 96 0,0 0 32 15,0 0 0-15,0 0 0 0,-9-1-128 0,0 1-32 16,1 0 0-16,-2 1 0 0,-1 1-160 0,-5-1 160 15,-2 0-160-15,0 1 160 0,-2 0-160 0,-1 1 0 16,-2 1 0-16,0-1 128 0,-2 1-128 0,2 2 0 16,0-1 0-16,1 2 0 0,0 1 0 0,2 1 0 0,1 2 0 0,1 2 0 15,0 1 0-15,2 4-144 0,1 1 144 0,1 1 0 32,3 0-144-32,3 0 144 0,0-1 0 0,3-1-144 0,3 1 144 0,1-1-192 0,2-3 192 0,3-1-192 15,0-1 192-15,3-2 0 0,1-2-144 0,3-1 144 16,3-3 0-16,-3 0 0 0,0-2 128 0,1-1-128 15,1-2 320-15,1-1 0 0,-2-1-16 0,0-3 0 16,0-2 96-16,-2-1 32 0,-2-2 0 0,-1 0 0 16,-1-2 96-16,-4-1 32 0,0-1 0 0,-4 0 0 15,0 0-176-15,-4 3-16 0,-2 1-16 0,-2 2 0 16,-1 1-224-16,-2 4-128 0,0 2 160 0,-1 4-160 31,0 4-464-31,-1 2-192 0,-3 5-48 0,-1 2 0 0,1 3-1904 16,0 2-384-16,2 0-80 0</inkml:trace>
  <inkml:trace contextRef="#ctx0" brushRef="#br0" timeOffset="-207396.82">4217 16291 15663 0,'-5'-10'1392'0,"2"4"-1120"0,1-3-272 0,1 1 0 0,1 0 592 0,1 1 64 0,1-2 16 0,3 1 0 15,0 1 224-15,3 0 32 0,2-2 16 0,2 1 0 32,1 1-240-32,2 0-64 0,-1 2 0 0,1 0 0 0,1 2-112 0,-2 2-16 15,-2 1-16-15,0 3 0 16,-1 2-160-16,0 1-16 0,-1 3-16 0,-1 1 0 15,-3 0-128-15,0 1-32 0,-1 1 0 0,-2 1 0 16,-3 2-16-16,0 2-128 0,-1 1 192 0,-1-1-64 16,2-1 0-16,-4-3-128 0,1-3 192 0,-1 0-64 15,4-10-128-15,-4 7 0 0,4-7 144 0,0 0-144 16,0 0 192-16,0 0-48 0,0 0 0 0,0 0 0 0,0 0 192 16,0 0 48-16,0 0 0 0,2-10 0 0,2-1-128 0,0-3 0 15,1-4-16-15,3 0 0 0,0-2-240 0,1 1 0 16,-2 2 128-16,1 0-128 0,-2 1 864 0,-1 4 128 15,-1 2 32-15,0 2 0 16,-4 8-1424-16,0 0-288 0,0 0-48 0,0 0-16 0,0 0 752 16,0 0 240-16,-2 11 0 0,-2 2 0 0,1 1-240 0,-1 3 0 15,-3 1-144-15,3 0 144 0,0 2 0 0,1-1 0 16,2-2 0-16,0 0 0 0,1-2 0 0,3-3-144 16,3-2 144-16,0-3 0 15,-6-7-688-15,13 2-48 0,3-4-16 0,2-4 0 16,6-2-672-16,3-7-144 0,4-5-32 0,1-3-10032 0</inkml:trace>
  <inkml:trace contextRef="#ctx0" brushRef="#br0" timeOffset="-206955.97">3459 16850 13823 0,'0'0'608'0,"-7"-3"128"0,7 3-592 0,0 0-144 16,0 0 0-16,0 0 0 0,0 0 2688 0,0 0 512 0,0 0 112 0,0 0 16 15,8-6-2624-15,4 1-512 16,4-2-192-16,6-1 144 0,4 1 144 0,7-3 32 16,7-2 0-16,6-2 0 0,7 1 64 0,4-3 32 0,4-4 0 0,0-1 0 15,1-1-32-15,0-2 0 0,3 1 0 0,2 0 0 16,2 0-80-16,-8 2-32 0,-6 1 0 0,-5 2 0 15,-4 2-96-15,-6 3-32 0,-5 0 0 0,-3 5 0 16,-5 0-144-16,-4 4 0 0,-3-1 144 0,-3 3-144 16,-5-1 144-16,-2 2-144 0,-10 1 192 0,0 0-192 15,0 0-496-15,5 7-208 16,-5-7-32-16,-2 12-8320 0,-6 0-1664 0</inkml:trace>
  <inkml:trace contextRef="#ctx0" brushRef="#br0" timeOffset="-206543.5">3846 17216 6447 0,'6'-18'272'0,"-1"4"80"0,4-1-352 0,1-3 0 0,-1 1 0 0,1-3 0 15,-1-3 2176-15,-1 4 384 0,3 3 64 0,-2-1 0 16,1 1-960-16,-1 0-208 0,0 3-48 0,-3 3 0 15,-1 2-256-15,0 3-64 0,-1-2-16 0,-4 7 0 16,0 0-368-16,0 0-80 0,0 0-16 0,0 0 0 16,0 11-400-16,-2 4-80 0,0 1 0 0,-2 3-128 15,-3 1 176-15,0 4-176 0,-2 4 160 0,0 3-160 16,0 0 128-16,1 2-128 0,-1 1 0 0,0-2 0 16,2-2 0-16,2-2 0 0,0-2 0 0,2-3 0 0,1-5 0 0,2-1 0 15,1-3 0-15,2-2 0 0,0-1 320 0,3-2-16 16,1-2-16-16,2-3 0 0,2-1 464 0,5-3 80 15,1-2 32-15,3-2 0 0,0-4-400 0,3-2-80 16,4-2 0-16,0-1-16 0,1 0-176 0,-2-2-48 16,0 1 0-16,0 1 0 0,-1 0-144 0,-4 1 160 15,-5-2-160-15,0 3 160 0,-2 2-160 0,-3 0 0 16,-3 1 0-16,-2 1 0 16,0 2-544-16,-6 5-32 0,0 0-16 0,0 0 0 15,4-7-2000-15,-4 7-400 0</inkml:trace>
  <inkml:trace contextRef="#ctx0" brushRef="#br0" timeOffset="-206322.03">3948 17111 18431 0,'-9'-12'1632'0,"4"5"-1312"0,2-1-320 0,1 1 0 16,2 7 1280-16,1-9 192 0,2 1 48 0,3 1 0 0,0 2-1328 0,5-1-192 15,3 1-192-15,0-1 32 0,0 0 160 0,3-2-128 32,0-1 128-32,3 1-128 0,-1-2 128 0,2 2 0 0,0 1 0 0,0 2 0 15,-3-1-352-15,1 3-32 0,1 0-16 0</inkml:trace>
  <inkml:trace contextRef="#ctx0" brushRef="#br0" timeOffset="-206132.35">3920 17324 16575 0,'-8'-3'1472'0,"2"-1"-1168"0,6 4-304 0,0 0 0 15,-8-3 2720-15,8 3 480 0,0 0 112 0,0 0 16 16,0 0-2288-16,0 0-448 0,0 0-80 0,8-9-32 16,2 1-352-16,3-1-128 0,5-1 0 0,2-1 144 15,4-1-144-15,3-1 0 0,4-3 144 0,2 1-144 16,1-2 0-16,1 0 0 0,3-1 0 0,1-1-9088 15,2 0-1760-15</inkml:trace>
  <inkml:trace contextRef="#ctx0" brushRef="#br0" timeOffset="-204181.76">4667 15765 11967 0,'3'-12'1072'0,"0"5"-864"0,-1-2-208 0,-1 1 0 15,-1 0 1664-15,0 2 272 0,0 6 64 0,0-9 16 16,0 0-1616-16,-1 3-400 0,-1-1 0 0,-1 0 0 15,-1-1 128-15,0 1-128 0,-2 0 128 0,1 1-128 16,-2-3 144-16,-1 1-144 0,-1 1 160 0,2-2-160 16,-4-1 0-16,0-1 0 0,0-2 0 0,-1-1 0 15,-2 0 0-15,0 0 144 0,-1 0-144 0,-1 0 128 16,0 2-128-16,-4-1 128 0,-1 0-128 0,-2 0 128 16,-1-1-128-16,-4 2 0 0,-2 0 0 0,-3 1-176 15,-8 0 176-15,-1 0 0 0,-2 0 0 0,1 1 0 0,1 0 0 0,1 2 128 16,-1-1-128-16,0 0 0 0,0 1 128 0,-3-2-128 15,-3-1 128-15,-1 2-128 0,2-4 0 0,2 5 0 16,3-1 0-16,1 0 0 16,3 0 128-16,0 0-128 0,2 2 160 0,-3 0-160 0,-4 1 176 0,-4 0-176 15,-1 2 192-15,1 0-192 0,1 2 0 0,-1 0 0 16,1 2 0-16,1 0 0 0,0-1 0 0,-5 1 0 16,-3 0 0-16,-2 0 0 0,0 0 0 0,2 2 0 15,3 0 0-15,2 2 0 0,-2 0 0 0,2 1 0 16,-5 1-192-16,-1-1 192 0,-1 1-176 0,2 1 176 0,5-2-192 15,0 2 192-15,1-1 0 0,3 2 0 0,0 1 0 0,-3 1 0 16,-5 1 0-16,0 1 0 0,-3 0 0 0,1 1 0 16,2 0-128-16,1 3 128 0,4 2 0 0,-3 1 0 15,-2 1 0-15,-2 0 0 0,-1-2 0 0,3 1 0 16,4-2 0-16,3 0 0 0,2 1 0 0,3 0 0 16,2 0 0-16,2 0 0 0,1-2 0 0,0 1 0 15,-2-1 0-15,-1 2 0 16,2 2 0-16,1-1 0 0,3 2 0 0,1 1 0 0,0 2 0 0,0 1 0 15,2 0-128-15,0 1 128 0,3 3 0 0,0 1 0 16,2-1 0-16,-2 2 0 0,-3 0 0 0,1-4 0 16,0-2 0-16,1 0 0 0,-3 0 0 0,5 1 0 0,4-2 0 0,1 0 0 15,1 0 0-15,2-1 0 0,-1 0 0 0,4-1 0 16,1 3 0-16,0 0 0 16,1 0-128-16,2 2 128 0,1-1 0 0,0 1 0 0,-4 3 0 0,0 0 0 15,2-2 0-15,-1 4 0 0,0 2 0 0,1 1 0 16,0 0 0-16,0 2 0 0,1 3 0 0,0-3 0 15,2 1 0-15,-1-3 0 0,-2-2 0 0,2-2 0 16,1-3 0-16,3 0 0 0,0-3 0 0,3 0 0 16,1-1 0-16,0 1 0 0,0 0-128 0,3-1 128 15,1 0 0-15,2-1 0 0,0 1 0 0,2 0 0 0,0 2 0 16,0-1 0-16,0 1-128 0,-2 0 128 0,0 2 0 16,1-2 0-16,2 0 0 0,0 2 0 0,-2 1 0 0,2 1 0 15,1 2 0-15,0-1 0 0,-1-1 0 0,3 1 0 16,2-2 0-16,1 1 0 0,1 0 0 0,2-1 0 15,0 1-128-15,1-1 128 0,0-2 0 0,0 0 0 16,4-2 0-16,2 0 0 16,0 2 0-16,1-3 0 0,1-1 0 0,3-1 0 0,2-1 0 0,-5 1 0 15,-1-2 0-15,1-2 0 16,-1 1 0-16,2-1 0 0,1-1 0 0,2 2 0 0,2 0 0 0,1-1 0 16,2 0 0-16,3 1 0 0,4-2 0 0,1 0 0 15,1-2 0-15,-1-2 0 0,-2-2 0 0,0-1 0 16,2 0 0-16,2-1 144 0,2-3-144 0,3 1 192 15,4-1-32-15,-1-2 0 0,-1-1 0 0,-4-1 0 0,0-2-32 16,3 0-128-16,1-1 192 0,3 0-64 0,2 0-128 0,1-1 192 16,-1-1-192-16,-3-1 192 0,-3 0-192 0,1 0 128 15,-1-1-128-15,2 2 128 0,1 0-128 0,0-1 128 16,1 1-128-16,-4-1 128 0,-5-1-128 0,-3 0 192 16,-2-1-192-16,2 2 192 0,0 0-16 0,0 1 0 15,0 0 0-15,2 0 0 16,1-2 96-16,-3-1 32 0,0-3 0 0,0-1 0 0,-4 0-16 0,2 0 0 15,2-1 0-15,1 1 0 0,1 1-16 0,3-1 0 16,1-2 0-16,0 0 0 0,-3 0-144 0,-1 0-128 16,-2 0 144-16,-3 1-144 15,-2 0 176-15,-2 1-176 0,2 0 192 0,0 1-192 0,3-1 144 0,-1 1-144 0,-3-4 0 0,0 1 144 16,-1-1-144-16,1-1 128 16,-1-2-128-16,-1-1 128 0,2-2 48 0,-1 2 0 0,0 0 0 0,4 1 0 15,3-1-48-15,0 2-128 0,-1-2 192 0,-4 1-64 16,-4-3 64-16,-1 0 0 0,-1 2 0 0,-1-3 0 15,-3 0 64-15,0 0 0 0,-1 2 16 0,0-2 0 16,-2 0-32-16,-1-1-16 0,3 0 0 0,0-1 0 16,1-2-32-16,1 0 0 0,1-2 0 0,-3 1 0 15,0 2-64-15,-2-2 0 0,-1-3-128 0,-1 1 192 16,1-1 0-16,-2 1-16 0,-4-3 0 0,1 3 0 0,-3-1 64 16,0 1 16-16,-1-2 0 0,-2 0 0 0,-2 2 16 0,2-2 16 31,-2 0 0-31,-2 0 0 0,0 1-96 0,0 1-32 0,-1-2 0 0,1 1 0 0,0-2-160 0,-1-1 128 15,1-3-128-15,0 1 128 0,-3 0-128 0,1 0 0 16,1-1 0-16,-3 0 128 16,1 1-128-16,-2 1 0 0,2 5 0 0,-4-2 0 0,-1-2 176 0,-1 1-48 15,-1 2-128-15,-1-3 192 0,-1-3-64 0,0 1-128 16,-1 2 176-16,-3 0-176 0,-1 2 192 0,0-2-192 16,-5-1 192-16,4 0-192 0,-2 2 144 0,0 1-144 15,0-1 0-15,-2-1 144 0,0-1-144 0,0 0 192 0,-1-1-192 16,-1 1 192-16,-1 1-192 0,-1 0 0 15,1 0 144-15,-1 0-144 0,-1 1 0 0,-2 1 0 0,-2 0 0 0,-2 2 0 16,-3-1-160-16,-5 3-96 0,-5-2-32 0,-6 1 0 31,-4 2-1632-15,-5-1-336-16,-2 0-64 0,-6 6-16 0</inkml:trace>
  <inkml:trace contextRef="#ctx0" brushRef="#br0" timeOffset="-197031.25">13104 14224 16175 0,'0'0'704'0,"1"-6"176"0,0-4-704 0,2 0-176 0,-1 0 0 0,0 0 0 0,0 0 864 0,1-1 144 0,2-1 16 0,0-1 16 16,1-1-288-16,-2-2-64 0,1 0-16 0,-1 0 0 16,0 2-432-16,0 0-96 0,-2-1-16 0,-2 3 0 15,-2 1-128-15,-2 1 192 0,-1 3-192 0,-4 1 192 16,-1 3-48-16,-2 3 0 0,-2 3 0 0,-3 5 0 15,-1 2-16-15,-1 4 0 0,-1 3 0 0,1 2 0 32,3 4-128-32,-1 2 0 0,3 1 0 0,1-2-176 15,3-1 176-15,5-2-128 0,2-2 128 0,8-3-128 16,1 0 128-16,4-4-128 0,2-2 128 0,2-2-128 0,1-3 128 0,1-2 0 16,3-2 0-16,2-1 0 0,1-1 0 0,2 0 0 15,0-1 0-15,1 1 0 0,-2 1 0 0,-1 2 0 16,0 1 128-16,-2 2-128 0,-1 0 0 0,-1 1 128 15,-2 0-128-15,-2 3 0 0,-1 0 0 0,-2 2 128 16,-2 1-128-16,-4 1 0 0,-3-1 160 0,-3 2-32 16,-2 0-128-16,-5 0 192 0,-3 1 48 0,-3-2 0 15,-3 0 0-15,-3-1 0 0,-1 0 16 0,-1-1 16 16,0 0 0-16,1-1 0 0,0-2-272 0,3-4 128 0,3-1-128 16,2-1 0-1,2-4-448-15,2-3-208 0,-1-10-48 0,7-4-10288 0</inkml:trace>
  <inkml:trace contextRef="#ctx0" brushRef="#br0" timeOffset="-196674.54">13414 13594 28559 0,'-4'-10'1264'0,"4"10"272"0,-6-5-1232 0,6 5-304 0,0 0 0 0,0 0 0 16,0 0 144-16,0 0-16 0,0 8-128 0,0 6 192 15,0 3-192-15,0 6-208 0,0 5 32 0,-1 5 16 16,-1 2 160-16,0 3 0 0,-1 3 0 0,-1 3-128 15,2 2 128-15,1-1 0 0,2-3 0 0,1-1-128 16,-1-3 128-16,2-5 0 0,0-6 0 0,1-3 0 16,1-3 0-16,-1-5 0 0,-2-3 0 0,2-5 0 15,-4-8 128-15,0 0-128 0,5 6 128 0,-5-6-128 16,0 0 240-16,0 0-32 0,8-7 0 0,-2-4 0 0,1-4 192 0,-1-5 48 16,-1-3 0-16,1-2 0 0,-1-2-48 0,2 2 0 15,-1 1 0-15,0 1 0 0,-1 1-32 0,1 3-16 16,-2 5 0-16,1 3 0 0,-1 2 128 0,0 3 32 15,-4 6 0-15,8-2 0 0,-8 2-272 0,10 2-48 16,-1 3-16-16,3 4 0 0,-2-1-176 0,-1 3 0 16,-1 1-160-16,1 2 160 0,-1-1 0 0,0 0 0 15,-2 1 0-15,1 2 0 0,-1-1-128 0,0-1 128 16,-1 0 0-16,0-2-144 16,-2-1-368-16,0-1-80 0,-3-10-16 0,4 8-9568 0,-4-8-1920 0</inkml:trace>
  <inkml:trace contextRef="#ctx0" brushRef="#br0" timeOffset="-196014.26">13697 14036 22111 0,'0'0'976'0,"0"0"208"0,0 0-944 0,0 0-240 0,0 0 0 0,0 0 0 16,0 0 336-16,0 0 32 0,0 0 0 0,0 0 0 15,0 0-112-15,0 0 0 0,6-11-16 0,2 0 0 0,2-1-64 0,2-3-16 16,3-4 0-16,-2-2 0 15,1-1-32-15,0-1-128 0,0 0 192 0,-2-1-64 16,-1-2 192-16,-2 3 16 0,-2 0 16 0,-1 4 0 0,-3 4 160 0,-1 3 48 16,-3 2 0-16,1 10 0 0,0 0 144 0,0 0 16 31,0 0 16-31,-6 1 0 0,-2 4-480 0,0 3-80 0,-1 6-32 0,1 2 0 0,-5 3-144 0,1 2-144 16,0 2 144-16,-3 10-208 0,3-2 208 0,5-3 0 15,1-3 0-15,3-3 0 0,3-5 0 0,3-3 0 16,1-3 0-16,4-2-144 0,-1-3 144 0,4-3 0 15,3-3-144-15,2-2 144 0,3-4 0 0,2-3-144 16,2-2 144-16,-1-4 0 0,0-5-416 0,0-2 32 16,-1-3 0-16,0-2 0 15,-2-1-128-15,0-2 0 0,-4 2-16 0,-1 0 0 0,-4 1 320 0,-3 2 64 0,-3 4 16 0,-2 5 0 16,-3 1 128-16,-2 2 192 16,-1 4-32-16,-1 3-16 0,-2 3 384 0,-1 3 80 15,1 2 16-15,0 2 0 0,-3 3-432 0,0 2-64 0,-1 3-128 0,-6 8 176 16,0 2-176-16,2 0 0 0,0 1-192 0,2 0 192 0,0-2-176 0,3 0 176 15,-1-3-128-15,2 0 128 16,2-2 0-16,2-1 0 0,3-4 0 0,2-1 0 0,0-10 0 16,3 7 0-16,-3-7 0 0,8 5-128 0,1-5 128 15,2-2 0-15,0-2 0 0,2-5 0 0,1-5 0 0,2-2 0 16,-1-2 0-16,3-2 0 0,-1-2 0 0,1-1 128 16,-2-1-128-16,-1 2 128 0,-3 2-128 0,-1 4 0 15,-1 2 0-15,-4 5 128 0,-1 1 96 0,-5 8 32 16,0 0 0-16,0 0 0 15,0 0 128-15,0 0 48 0,0 10 0 0,0 2 0 0,0 2-432 0,-3 5 0 16,2 1 0-16,0 7 0 0,0-2 0 0,2 0 0 16,1-2-144-16,2-3 144 0,0-4 0 0,2-3 0 15,-1-2 0-15,2-2 0 0,0-3 0 0,3-3 0 16,0-3 0-16,1-3 0 0,2-4-240 0,4-4-80 16,2-4-32-16,2-5 0 15,1-3-1216-15,2-6-240 0</inkml:trace>
  <inkml:trace contextRef="#ctx0" brushRef="#br0" timeOffset="-195546.06">14342 13664 10127 0,'0'0'896'0,"0"0"-704"0,0 0-192 0,0 0 0 0,0 0 1024 0,0 0 192 16,0 0 16-16,0 0 16 0,0 0-80 0,0 0-16 16,0 0 0-16,0 0 0 0,-1-7-608 0,-2-1-128 15,3 0-32-15,0 1 0 0,0-2-32 0,3 0-16 16,-1 0 0-16,1 1 0 0,0 1 192 0,-3 7 48 15,5-8 0-15,-5 8 0 0,4-3 32 0,-4 3 16 16,7-1 0-16,-7 1 0 0,6 3-272 0,2 2-48 16,0 4-16-16,3 7 0 0,-1 0-288 0,-4 2 160 15,1 2-160-15,1 0 128 0,-2 0-128 0,1 1 0 16,-2 1 0-16,2-2 0 0,-2-4 0 0,1 1 0 0,-3-4 0 0,-1-2 128 16,-2-11-128-16,0 0 0 0,0 0 144 0,0 0-144 15,0 0 208-15,0 0-16 0,0 0-16 0,0 0 0 16,0 0 464-16,0-11 80 15,-1-3 32-15,3-4 0 0,2-4-160 0,1-2-16 0,3-2-16 0,2-3 0 16,1-2-272-16,-1 3-48 0,1 1-16 16,-2 4 0-16,-2 2-224 0,-2 5 0 0,-3 3 0 0,-1 3 0 15,-1 2 0-15,0 8-288 0,0 0 64 0,-7 2-14432 16</inkml:trace>
  <inkml:trace contextRef="#ctx0" brushRef="#br0" timeOffset="-195037.15">14959 13694 18431 0,'-2'-13'816'0,"-1"5"160"0,-1-1-784 0,1 1-192 0,-2 0 0 0,2 0 0 0,-3 2 1264 0,1 0 208 16,-2 2 32-16,1 1 16 0,-3 1-944 0,0 3-176 16,0 3-32-16,-1 2-16 0,1 3-352 0,0 2 128 15,0 0-128-15,1 0 0 0,2 1 0 0,1 1 0 16,3 1 0-16,0-1 0 0,2-2 0 0,2 0 0 16,0-1-192-16,4-2 64 0,-1 1 128 0,2-2 0 15,-1-2 0-15,3 0-128 0,2-2 128 0,1 0 0 16,3 0 0-16,-4-3 0 0,0 1 256 0,0-1-32 15,1 0 0-15,0 1 0 0,-1 1 160 0,0 0 16 0,-2 0 16 0,-9-2 0 16,10 5-128-16,-10-5-32 0,0 0 0 0,4 6 0 16,-4-6-48-16,2 10-16 0,-2-10 0 0,-4 11 0 15,-4 0 48-15,-1 0 0 0,-2 0 0 0,-1 0 0 16,-2 0-240-16,-2 0 144 0,0-1-144 0,2-1 128 31,-2-1-816-31,3-2-160 0,0 0-48 0,3-2 0 16,2-2-1760-16,8-2-352 0</inkml:trace>
  <inkml:trace contextRef="#ctx0" brushRef="#br0" timeOffset="-194832.14">15076 13410 20495 0,'4'-11'896'0,"-2"7"208"0,0-4-880 0,0 3-224 0,-1-1 0 0,1 1 0 16,-2 5 1392-16,0 0 224 0,0-6 48 0,0 6 16 0,0 0-1040 15,0 0-224-15,0 0-32 0,0 0-16 0,0 0-368 16,1 12 0-16,-1 1 0 0,-1 5 0 0,-1 3 0 0,2 2 0 15,-2 2-144-15,1 4 144 16,0 1 0-16,1 0-176 0,0 2 176 0,2 0-128 0,2-1 128 0,0-2 0 16,-1-2 0-16,3-2 0 15,-2-1-608-15,1-5-96 0,-1-2 0 0</inkml:trace>
  <inkml:trace contextRef="#ctx0" brushRef="#br0" timeOffset="-194674.57">14965 13789 14735 0,'0'0'1312'0,"-3"-8"-1056"16,1-1-256-16,2 4 0 0,2-1 2432 0,0 1 416 0,2-2 96 0,1 0 0 15,3 0-2176-15,3-2-432 16,2 0-80-16,10-5-32 0,0 1-224 0,1 2 0 16,2 0 0-16,1 2-7728 0,0-1-1584 0</inkml:trace>
  <inkml:trace contextRef="#ctx0" brushRef="#br0" timeOffset="-194343.99">15277 13560 25567 0,'0'0'1136'0,"0"0"224"0,-1-6-1088 0,1 6-272 16,0 0 0-16,0 0 0 0,0 0 0 0,4-1 0 15,3 1 0-15,1 4 0 0,1 1 0 0,1 3 0 16,0-1-144-16,0 4 144 0,1 3 0 0,-1 1 0 15,-1 0 0-15,-2 3 0 0,1 1 0 0,-3-1 0 16,0-1 0-16,-1 2 0 0,1-1 0 0,-2 0 0 0,-1-4 0 0,0-2 0 16,-2-12 0-16,1 9 0 15,-1-9 0-15,0 0 128 0,0 0 48 0,0 0 16 16,0 0 0-16,-2-5 0 0,0-4 448 0,1-3 112 16,1-4 16-16,2 0 0 0,-1-3-256 0,1-3-64 15,2-4 0-15,-1-1 0 0,0 0-272 0,2 0-176 16,-1 1 192-16,1 2-192 0,-1 3 0 0,0 1-144 0,1 3-16 15,-1 1 0-15,1 2 32 0,-2 4 0 16,0 3 0-16,-3 7 0 16,7-4-720-16,-7 4-144 0,9-1-32 0,-1 2-11232 0</inkml:trace>
  <inkml:trace contextRef="#ctx0" brushRef="#br0" timeOffset="-193573.62">15739 13390 9215 0,'0'0'816'0,"0"0"-656"15,0 0-160-15,2-8 0 0,-2 8 2048 0,-2-8 384 16,2 8 80-16,0 0 16 0,-8-4-1168 0,0 2-224 15,-2 4-48-15,-1 2-16 0,-2 1-448 0,0 3-96 16,-2 1-16-16,-3 3 0 0,1 2-368 0,1 2-144 16,-1-1 0-16,3 3 144 0,1 0-144 0,3 1 0 15,1-1 0-15,4-2 0 0,1 0 0 0,2-4 0 16,1-1 0-16,3-1 0 0,3-3 0 0,-5-7 0 16,7 7 0-16,4-3 0 0,3-3 176 0,1-2 0 15,2-2 0-15,0-4 0 0,1-1-176 0,2-3 0 0,-2-3 0 16,0-2 0-16,-3-4 144 0,-2 0-144 15,1-1 160-15,-4 1-160 0,-2 0 208 0,0 2-48 0,-2 2-16 0,-3 1 0 16,-1 3 288-16,-1 3 48 0,-1 9 16 0,0 0 0 16,0 0 112-16,0 0 32 0,0 0 0 0,-9 4 0 15,2 2-448-15,0 3-192 0,-1 1 160 0,2 4-160 16,-1 5 0-16,2-1 0 0,-1-2 0 0,3 1-160 16,1-1 160-16,1 0 0 0,2-3 0 0,1-2 0 15,1-2 0-15,3-3 0 0,-6-6 0 0,5 6-128 16,-5-6 128-16,11 3 0 0,0-4 0 0,1-1 0 15,0-3 0-15,4-2 0 0,-2-4 0 0,3-4 0 16,-2-2-352-16,0-4 16 0,2-2 0 0,-2 0 0 0,1-1 144 0,-2 0 48 16,-2 1 0-16,0 0 0 0,-2 0 144 0,-1 4 0 15,-1 4 128-15,-3 2-128 0,-1 2 448 0,-1 4 0 16,-3 7 16-16,0 0 0 16,0 0 48-16,0 0 0 0,0 0 0 0,0 0 0 0,0 0-512 0,-3 11 0 15,0 1 0-15,0 2 0 0,-2 1 0 0,1 0-128 16,1-2 128-16,-2 2-208 0,3-1 48 0,-1-1 16 15,2-1 0-15,1-2 0 0,0-10 144 0,3 10 0 0,-3-10 0 16,8 9 0-16,-8-9 0 0,9 4-128 0,0-3 128 16,1-1 0-16,1-2 0 0,1-2-160 15,2-3 160-15,0-2 0 0,1-1-384 0,2-3 48 0,0-2 0 0,0-4 0 16,-2-3 48-16,-1 1 16 0,-2 0 0 0,-1 3 0 16,-4 0 272-16,0 4 0 0,-2 2 0 0,-1 3 0 15,-4 9 272-15,0 0 112 0,0 0 32 0,0 0 0 16,0 0-48-16,3 9-16 0,-3 2 0 0,0 2 0 15,0 3-352-15,-1 2 0 0,0 0 0 0,0-1 0 16,0 2 0-16,0-2 0 0,-1 0-128 0,2-3 128 16,2-1 0-16,-1-3 0 0,-1-10 0 0,0 0 0 15,0 0 0-15,7 7 0 0,-7-7 0 0,11 2 0 16,-1-4 160-16,1-4-32 0,0-3-128 0,0-4 192 0,1-1 0 0,0-3-16 16,1-4 0-16,0 0 0 0,-3 0 48 15,0 2 16-15,-1 3 0 0,0 2 0 0,-2 5-240 0,-2 2 144 16,-5 7-144-16,0 0 128 15,0 0 112-15,0 0 16 0,0 0 0 0,4 13 0 16,-1 1-256-16,-1 3 0 0,-1 1 0 0,0-1 0 0,2 0 0 0,0-1 0 16,1 0 0-16,2-3-160 15,-1-2-752-15,3-4-160 0,-8-7-16 0,13 2-12736 0</inkml:trace>
  <inkml:trace contextRef="#ctx0" brushRef="#br0" timeOffset="-193416.05">16193 12810 37775 0,'-24'-16'1664'0,"14"10"368"0,-1-1-1632 0,2 2-400 15,4 1 0-15,5 4 0 0,0 0 176 0,0 0-48 16,-2 8-128-16,5 4 192 16,2 0-2496-16,3 4-512 0</inkml:trace>
  <inkml:trace contextRef="#ctx0" brushRef="#br0" timeOffset="-192000.96">16174 14394 21183 0,'0'-12'1888'16,"1"-3"-1504"-16,-1 0-384 0,0-1 0 16,0 1 704-16,-1 2 64 0,0 0 0 0,-1-3 16 0,-2 1-432 0,-2-1-96 15,-3 1 0-15,-2 0-16 0,-2-1 144 0,0 1 48 16,-3-1 0-16,0 0 0 0,-3-2 208 0,-2 2 64 15,-1-2 0-15,-1 3 0 0,0-1-192 0,0 3-48 16,0 1 0-16,-1 2 0 0,1 1-336 0,0 2-128 16,-2-1 0-16,0 1 0 0,0 1 0 0,-2 0 0 15,0 1 0-15,-3 2 0 0,-2 0 0 0,-1 2 0 16,-2 1 0-16,1 2-160 0,1 1 160 0,1 1 0 16,-1 0 0-16,1 4-128 0,0 1 128 0,1 2 0 15,2 3-144-15,-3 4 144 0,-2 2 0 0,-1 1 0 0,-2 1-144 0,2 0 144 16,0 0 0-16,1 1 0 0,0 1 0 0,3 0 0 15,-2 1-128-15,2 2 128 0,2 2 0 0,3-1 0 16,1-2-128-16,1 2 128 0,0-1 0 0,1 1 0 16,-2-1 0-16,1 4 0 0,0 1 0 0,-2 1 0 15,1-1-128-15,2 1 128 0,0 0 0 0,2 3 0 16,1 2 0-16,3 0 0 0,-1 2 0 0,4 0 0 16,0 1 0-16,2 0-128 0,1-2 128 0,3 1 0 15,1 1 0-15,3-2 0 0,1 0-128 0,3-2 128 16,3 0 0-16,-1-3 0 0,3-1 0 0,3 0 0 15,1-1 0-15,3-1 0 0,-1 1-128 0,3-1 128 16,3-1 0-16,-1 1 0 0,2-1 0 0,2-1 0 16,2-3 0-16,2 2 0 0,0-1 0 0,1 1 0 0,3-4 0 15,-2-2 0-15,1 0 0 0,-1-2 0 0,0-2 0 0,2-1 176 16,-1 0-176-16,2-2 160 0,1-1 32 0,-1 0 0 16,2-1 0-16,2-1 0 0,2-1 0 0,-1-1 16 15,1-3 0-15,-1-1 0 0,-1-2 32 0,0-1 0 16,0-5 0-16,0 0 0 0,1-3 128 0,2-2 16 15,3 1 16-15,-1-3 0 0,2-1 0 0,-1-2 0 16,0-3 0-16,-2 1 0 0,-2-1-80 0,-2-2 0 16,-1 0-16-16,-2-2 0 0,-4-1-48 0,2-1 0 15,-2-2 0-15,1-1 0 0,-3-2 64 0,0 0 0 16,-1 0 0-16,0-3 0 0,0 1 0 0,0-3 0 0,1-1 0 16,-4 1 0-16,0-1-64 0,-1-1-16 0,1-1 0 0,-5-1 0 15,-1-1 32-15,0-1 16 0,-1 3 0 0,-2-1 0 16,-1-2-96-16,0-2 0 0,-3 1-16 0,2-2 0 15,-3-1-48-15,-1 1 0 0,-2-2 0 0,1-1 0 16,-2-1-128-16,-1 0 128 0,-1 0-128 0,-1 2 128 16,-2 0 0-16,-2 2 0 0,-1 0 0 0,-2 4 0 15,-2 2 224-15,-1 1 32 0,-2 1 16 0,-4 1 0 16,-2-1 96-16,-5 3 16 0,-1 4 0 0,-3 0 0 16,-3 0-320-16,0 1-64 0,-1 2-128 0,0 4 192 15,1 1-192-15,-1 4 0 0,4 2 0 0,-3 2-160 16,2 3-416-1,1 2-64-15,0 3-32 0,-2 5 0 0,-3 1-2336 0,-3 3-480 0</inkml:trace>
  <inkml:trace contextRef="#ctx0" brushRef="#br0" timeOffset="-170262.74">8054 8016 7535 0,'0'0'320'0,"0"0"96"0,0 0-416 0,0 0 0 16,0 0 0-16,0 0 0 0,7-5 272 0,-7 5-16 16,0 0-16-16,7-3 0 0,-7 3 32 0,0 0 16 15,0 0 0-15,0 0 0 0,0 0-64 0,0 0-16 16,0 0 0-16,0 0 0 0,0 0-208 0,0 0 176 16,0 6-176-16,-1-1 160 0,0 1-160 0,-1 0 0 15,-1 2 0-15,-2 1 128 0,-1 1-128 0,-2 1 0 16,-8 12 0-16,0 1 128 0,-2 1 64 0,-1 0 16 0,-5 1 0 0,0 1 0 31,-1 4 80-31,0 0 16 0,-2 0 0 0,2-2 0 0,1-1 112 0,1-2 32 0,1 0 0 0,1-3 0 16,2-1-192-16,1-1-48 0,5-3 0 0,0 0 0 15,0-4-64-15,1-2-16 0,1-1 0 0,3-2 0 16,-1-2-128-16,4-1 192 0,5-6-192 0,-5 7 192 16,5-7 16-16,0 0 16 0,0 0 0 0,0 0 0 15,0 0-416-15,0 0-64 0,0 0-32 0</inkml:trace>
  <inkml:trace contextRef="#ctx0" brushRef="#br0" timeOffset="-169932.61">8065 8005 6847 0,'0'0'304'0,"-6"7"64"0,-1 0-368 0,-1 1 0 15,-1 1 0-15,-1-1 0 16,0 1 784-16,-1 1 96 0,-1 1 16 0,-2 2 0 0,-1 2-256 0,-2 1-32 0,-2 2-16 0,1 1 0 16,-1 1-368-16,0 2-80 15,-2 1-16-15,1 3 0 0,-1 1 0 0,1 1-128 16,1-1 192-16,2 2-64 0,1-2-128 0,1 1 128 0,0-2-128 0,2-1 128 15,1 0-128-15,2-2 0 0,3-1 0 0,-1-4 128 16,-2-2-128-16,2-2 128 0,4-1-128 0,-1-1 128 16,1-2-128-16,1-2 160 0,3-8-160 0,0 0 160 15,0 0-160-15,0 0 0 0,0 0 0 0</inkml:trace>
  <inkml:trace contextRef="#ctx0" brushRef="#br0" timeOffset="-169694.55">8177 8106 8287 0,'3'-11'736'0,"0"2"-592"16,-3 9-144-16,0 0 0 0,0-9 384 0,0 9 32 15,0 0 16-15,-8-2 0 0,0 2 128 0,-1 5 16 16,-2 2 16-16,0 4 0 0,-3 1-448 0,-2 5-144 16,-3 3 0-16,0 1 0 0,1 1 192 0,-2 3-192 15,0 3 192-15,-3 3-192 16,-2 2 256-16,-2-1-64 0,-1-1-16 0,0 0 0 15,2-6 16-15,0-2 16 0,3-1 0 0,1 0 0 16,1 1-32-16,3-2-16 0,1-3 0 0,2-2 0 16,0-1-16-16,4-2 0 0,2-1 0 0,0-1 0 15,2-1-144-15,4-3 128 0,3-7-128 0,0 0 128 16,0 0-128-16,0 0 0 0,0 0 0 0,0 0-6704 16</inkml:trace>
  <inkml:trace contextRef="#ctx0" brushRef="#br0" timeOffset="-169441.94">8165 8206 13823 0,'0'0'1216'0,"0"0"-960"15,0 0-256-15,-8-1 0 16,1 1-832-16,-1 3-224 0,0 2-32 0,2 2-16 0,-1 2 1104 0,-3 4 0 16,-2 4 272-16,-2 4-48 0,-2 1 16 0,1 2 0 15,-2 2 0-15,-1 3 0 0,-3 2 16 0,-3 0 16 16,-4-2 0-16,2 3 0 0,-2 1-272 0,1 0 160 15,-1-2-160-15,3-4 128 0,2-1-128 0,2-2 160 16,0-1-160-16,2-2 160 0,3-2-160 0,2-4 128 16,1-3-128-16,4-2 128 0,1 0-128 0,8-10 192 0,0 0-192 0,0 0 192 15,0 0-64-15,0 0-128 0,0 0 192 0,0 0-64 16,11-9-320-16,4-4-64 0</inkml:trace>
  <inkml:trace contextRef="#ctx0" brushRef="#br0" timeOffset="-169204.85">8134 8366 8287 0,'0'0'736'0,"0"0"-592"0,0 0-144 0,0 0 0 16,0 0 1040-16,0 0 176 0,0 0 48 0,0 0 0 15,0 0-672-15,-4 9-128 0,-2 4-16 0,-4 3-16 16,-5 5-272-16,-1 3-160 0,-2 4 192 0,-1 0-192 16,-3 2 176-16,-4 2-176 0,-5 2 160 0,0 1-160 0,-1-1 176 0,2 0-176 15,0-1 192-15,2-3-192 0,3-5 160 0,2-2-160 16,2-2 128-16,2-2-128 0,3-2 160 0,2-3-160 15,1-3 192-15,4-1-192 0,1-3 192 0,2 0-192 16,6-7 192-16,0 0-192 0,0 0 256 0,0 0-48 16,0 0-16-16,4-9 0 15,2-2-736-15,5-4-160 0,4-4-16 0,3-3-16 0</inkml:trace>
  <inkml:trace contextRef="#ctx0" brushRef="#br0" timeOffset="-168857.53">8047 8544 6447 0,'10'-11'576'0,"-3"5"-576"16,1 2 0-16,-8 4 0 0,8-5 1632 0,-8 5 224 0,0 0 32 0,0 0 16 15,0 0-1200-15,5 9-256 0,-5 1-32 0,-2 2-16 16,-4 4-256-16,-3 1-144 0,-2 2 160 0,-3 2-160 16,-3 0 144-16,-1 4-144 0,-3 5 128 0,-1 2-128 15,-1 1 0-15,0 0 0 0,-2-1 0 0,3-4 0 16,2-4 0-16,2-2 128 16,3-2-128-16,0-4 0 0,4-4 160 0,4-2-160 0,1-2 192 0,6-8-192 0,0 0 192 15,0 0-192-15,0 0 192 0,0 0-192 0,6-8 160 16,2-3-160-16,6-3 128 0,3-4-128 0,4-5-224 0,4-4-128 15,3-1-32-15,2-7 0 16,-2-2-512-16,-1 4-96 0,-4 3-32 0,-2 4 0 16,-2 2 320-16,-2 4 48 0,-4 5 16 0,-3 5 0 0,-2 4 1152 15,-8 6 224-15,0 0 48 0,0 0 16 0,0 0 128 0,-8 11 32 16,-2 2 0-16,-2 4 0 0,-2 2-624 0,-2 4-112 16,0 3-32-16,-4 4 0 0,-2-2-192 0,-2 2 0 15,-2 1 128-15,2-4-128 0,1-4 0 0,1-1 144 0,-1-2-144 16,3-5 128-16,2-3 0 0,3-2-128 0,3-1 192 0,2-2-64 15,-1-4-128-15,4-2 0 16</inkml:trace>
  <inkml:trace contextRef="#ctx0" brushRef="#br0" timeOffset="-166451.58">8025 7468 6335 0,'0'0'272'0,"0"0"64"0,0 0-336 16,0 0 0-16,0 0 0 0,0 0 0 0,0 0 0 0,0 0 128 16,0 0-128-16,-2-3 0 0,2 3 0 0,0 0 0 15,0 0 0-15,0 0 0 0,0 0 0 0,0 0 0 16,0 0 0-16,0 0 0 0,0 0 0 0,0 0 144 16,0 0-144-16,0 0 0 0,0 0 368 0,0 0-48 15,0 0 0-15,0 0 0 0,0 0-80 0,0 0-32 0,0-6 0 0,0 6 0 16,0-4 128-16,0 4 32 15,0-5 0-15,0 5 0 0,0 0 16 0,0 0 0 16,0-4 0-16,0 4 0 0,0 0-48 0,0-6 0 16,0 0 0-16,0 6 0 0,0 0-16 0,0 0-16 0,0-6 0 0,0 6 0 15,1-5-112-15,0-1 0 0,-1 6 128 16,0 0-160-16,0 0-32 0,0 0 0 0,0 0 0 16,0 0-128-16,0 0 0 0,0 0 0 0,0 0 128 15,0 0-128-15,0 0 0 0,0 0 0 0,0 0 0 16,0 0 0-16,0 0 0 0,0 0 0 0,0 0 0 15,0 0 0-15,0 0 0 0,0 0 0 0,0 0 0 16,0 0 0-16,4 7 0 0,-4-7 0 0,2 7 0 16,-1-1 0-16,-1-6 0 0,1 7 144 0,-1-1-144 15,0-6 176-15,0 8-48 0,0 0 0 0,0-1 0 0,0 1 0 16,-1 0 0-16,0 1 0 0,0-1 0 0,0 1-128 0,1 0 192 16,0 0-192-16,0 0 192 0,-1-2-192 0,-1 2 192 15,1 0-192-15,0 0 192 0,0 0-16 0,1-1 0 16,-3 2 0-16,2 0 0 0,-1-1 16 0,0 0 16 15,1 0 0-15,0 0 0 0,0 0-80 0,1 0 0 16,0 0-128-16,0 0 192 0,0-1-192 0,0 1 0 0,0 0 0 0,0-1 0 16,1-1 0-16,-1 1 0 15,0 0 128-15,0 1-128 0,-1-2 0 0,0 1 144 16,0 0-144-16,0 1 128 0,0-1-128 0,0 2 128 0,0 0-128 0,-1 4 128 16,1 0-128-16,1-2 0 15,-1-1 0-15,1-1 128 0,0 0-128 0,0-1 0 16,1 1 0-16,0 0 128 0,-1 0-128 0,0 0 0 0,0 1 0 0,2 0 128 15,-1 1-128-15,1-1 0 16,-1-1 0-16,0 1 128 0,1 0-128 0,0 0 0 16,0 0 0-16,0 1 0 0,0 0 0 0,0 0 0 0,-1 0 0 0,1-1 128 15,1-2-128-15,-1 1 128 0,0 0-128 16,1 0 128-16,1 0 0 0,-2 0 0 0,0 0 0 0,0 0 0 16,2-2 16-16,-2 2 0 0,0-1 0 0,-1 1 0 15,0 0-16-15,2 1 0 0,-1 0 0 0,0 1 0 0,0 0-128 0,0 1 192 16,0-1-192-16,1 0 192 0,-1 2-192 0,1-2 128 15,0 0-128-15,0-1 128 0,-1-1-128 0,-1 0 192 16,3 1-192-16,-3 0 192 0,2-1-48 0,0 1 0 16,0 0 0-16,0-2 0 0,0 0 64 0,-1 0 16 0,-1 0 0 15,0 0 0-15,-1-9-64 0,1 10-16 16,0-1 0-16,-1 0 0 0,0-9 80 0,0 9 16 0,0-9 0 0,-2 9 0 16,2-9-16-16,0 0 0 0,-4 8 0 0,4-8 0 15,-6 6 160-15,2 0 48 0,4-6 0 0,0 0 0 16,-5 6-240-16,5-6-64 0,-7 5 0 0,1 0 0 15,6-5-128-15,0 0 0 0,-5 5 0 0,5-5 0 16,-7 3 176-16,7-3 0 0,0 0 0 0,-7-1 0 16,-1-3-448-16,8 4-96 15,-7-4-16-15,3 0-7744 0,-1-2-1536 0</inkml:trace>
  <inkml:trace contextRef="#ctx0" brushRef="#br0" timeOffset="-164436.14">8044 7487 8175 0,'0'0'352'0,"0"0"96"0,0 0-448 0,0 0 0 0,0 7 0 0,0 0 0 16,0 0 128-16,0-1-128 0,0 2 128 0,0 1-128 16,0 1 400-16,0 1 0 0,0 1 0 0,-1 2 0 15,0 1 64-15,-1 2 16 0,-2-1 0 0,2 2 0 16,0 2-144-16,0 2-16 0,0-1-16 0,-1 0 0 16,2-1-80-16,0 2-16 0,1 2 0 0,-2 0 0 15,2 0 48-15,0 0 16 0,0-1 0 0,0 9 0 0,0-4 32 0,2-3 0 16,-2-3 0-16,1-1 0 0,0 0 96 0,0-1 32 15,-1-1 0-15,2 0 0 0,-2-1-48 0,0-1 0 16,0 2 0-16,1-1 0 0,-1-1-144 0,1 0-48 16,0-2 0-16,-1 3 0 0,-1 0-64 0,0 2-128 15,1 0 176-15,0-2-176 0,0-2 208 0,0 1-64 16,-1-2-16-16,1-1 0 0,1-2 32 0,1 0 0 0,0 1 0 0,0-1 0 16,-1-2 64-16,2-2 16 15,-2 1 0-15,1 0 0 0,0 1-64 0,-2-10-16 16,2 10 0-16,0 0 0 0,1 0-160 0,-2-2 192 15,-1-8-192-15,0 9 192 0,0-9-192 0,-1 10 0 0,0-1 144 0,1-9-144 16,0 0 128-16,-3 9-128 0,3-9 128 0,0 0-128 16,-3 6 128-16,3-6-128 0,0 0 128 0,0 0-128 15,0 0 128-15,0 0-128 0,0 0 128 0,0 0-128 0,0 0 240 0,0 0-32 16,0 0 0-16,0 0 0 0,-4-5 32 0,-1 0 0 16,5 5 0-16,0 0 0 0,-2-10-240 0,0 2 176 15,0 0-176-15,1-1 160 0,-1-1-160 0,1 0 128 16,0-1-128-16,0 0 128 0,1-2 0 0,-2-2-128 15,0-2 192-15,1 0-64 0,0-3-128 0,-1 1 128 16,0-3-128-16,0-1 128 0,0-1-128 0,0 1 0 16,1 2 0-16,-1-1 128 0,1-1-128 0,0 0 0 15,0 0 0-15,1-2 128 0,-1 0-128 0,0 2 0 16,0 0 0-16,0 6 0 0,1-1 0 0,0-2 0 16,-1-2 0-16,0-1 0 0,1-1 0 0,0-2 0 15,0 0 0-15,1 1 0 0,0 0 0 0,1 2 0 16,0 1 0-16,0 1 0 0,2 0 0 0,-1 2 0 15,0 0 0-15,1 1 0 0,-1 1 0 0,0-1 0 0,-3 2 0 16,2 1 0-16,1 2 0 0,-1 1 0 16,0 0 0-16,0 0 0 0,0 3 0 0,-1 0 0 15,1 0 0-15,-1 2 0 0,-1-1 0 0,1 1 0 16,-1 2 0-16,0 5 0 0,0 0-176 0,0 0 48 16,0 0 0-16,0 0 0 0,0 0 128 0,0 0-160 0,0 0 160 0,0 0-160 15,0 0 160-15,0 0-192 0,-1 9 192 0,0 0-192 16,-1-2 192-16,1 1-160 0,0 0 160 15,0-1-160-15,0 1 160 0,0 1 0 0,0-1 0 0,1 0 0 16,-1 1 0-16,0 0 0 0,0 1 0 0,-1 0-128 16,1 0 128-16,0 1 0 0,0 0 0 0,-1 1-128 15,1 1 128-15,0 1-128 0,-1-1 128 0,-1 1-128 16,1-1 128-16,1 1 0 16,0 2 0-16,0 0 0 0,-1 2 0 0,1-1-128 0,-1 1 128 0,1 1 0 15,0-1 0-15,0 2 0 0,0 0 0 0,0 8 0 16,0-4 0-16,1-2-128 0,0 0 128 0,0 0 0 0,1 0 0 0,1-2 0 15,-1 0 0-15,0-1 0 0,3 0 0 0,-2-1 0 16,-1-1 0-16,1-1 0 0,0 0 0 0,-1-1 0 16,1-1 0-16,-1 3 0 0,0 1 0 0,0-2 0 15,0-1 0-15,1 0 0 0,-2-2 0 0,0 0 0 16,1 0 0-16,0 1 0 0,-1-2 0 0,1 1 0 16,-1 1 0-16,0-1 0 0,-1-1 0 0,1 1 0 0,0-1 0 0,0-1 128 15,0-1-128-15,0-1 0 16,0-9 0-16,0 11 0 0,0-2 0 0,0-9 0 15,0 0 128-15,0 0-128 0,0 0 128 0,0 0-128 16,0 9 128-16,0-9-128 0,0 0 208 0,0 0-16 0,0 0-16 0,0 0 0 16,0 0 0-16,0 0 0 0,0 0 0 15,-2-8 0-15,2 0-32 0,-2-1 0 0,2 0 0 0,0-1 0 16,0-2-144-16,0-1 192 0,0-2-192 0,2 0 192 16,-2 0-192-16,0 0 0 0,0-1 0 0,0-2 0 0,0 0 0 15,0-2 128-15,0-1-128 0,0 0 0 0,-2 0 0 0,2 0 128 16,0 0-128-16,2 0 0 15,-2-2 0-15,2-2 0 0,1-1 0 0,-1-2 0 0,0 1 0 0,0-2 128 16,-1-1-128-16,0 9 0 0,2-2 0 0,-2-1 0 16,0-2-144-16,0-1 144 0,1 1-176 0,-1 2 176 15,0 2-160-15,0 1 160 0,-1 1 0 0,1 1-144 16,1 2 144-16,-1 1 0 0,0 1 0 0,1 1-128 16,-2 0 128-16,2 2 0 0,1 0 0 0,-1 1 0 15,0 2 0-15,0 1-128 0,-1-1 128 0,0 1 0 16,0 1 0-16,0 1-128 0,-1-2 128 0,0 3 0 15,0 0 0-15,0 5-128 0,-1-5 128 0,1 0 0 16,0 5-144-16,0 0 144 0,0 0-224 0,0 0 32 16,1-5 0-16,-1 5 0 0,1-5 192 0,-1 5 0 15,2-4-160-15,-2 4 160 0,0 0 0 0,0 0-176 16,0 0 176-16,0 0-128 0,0 0 128 0,0 0-160 0,0 0 160 16,0 0-160-16,0 0 160 0,0 0-192 15,0 0 192-15,0 0-192 0,0 0 192 0,0 0-128 0,0 0 128 0,0 0-128 16,-5 6 128-16,5-6 0 0,-3 5 0 15,0 1-128-15,3-6 128 0,-4 6 0 16,2 0 0-16,2-6-128 0,0 0-48 0,-3 6 0 0,1 0 0 16,2-6 0-1,0 0-224-15,-4 9-48 0,4-9-16 0,-3 7 0 16,3-7-256-16,0 0-48 0,0 0-16 0,-2 7-5040 16,2-7-1024-16</inkml:trace>
  <inkml:trace contextRef="#ctx0" brushRef="#br0" timeOffset="-164090.33">8031 7667 2751 0,'1'17'256'0,"-1"2"-256"16,0 3 0-16,0 4 0 0,0 6 1408 0,1 1 256 15,1 0 32-15,0 14 16 0,1-4-1392 0,-1-4-320 16,1-1 0-16,0-3 0 0,0-1 0 0,-2-2 0 0,1-2 0 15,-2-3 0-15,0-2 144 0,0 0-144 16,0-2 160-16,0-1-160 0,0-4 176 0,-2 0-176 0,1-1 192 0,0-4-192 16,-1-2 128-16</inkml:trace>
  <inkml:trace contextRef="#ctx0" brushRef="#br0" timeOffset="-163316.74">7956 7476 7359 0,'-11'8'656'0,"7"-2"-528"0,-2 2-128 0,1 0 0 0,-2 2 320 0,-1 2 48 32,1 1 0-32,-1 0 0 0,0 0 272 0,1 2 48 0,0 1 16 0,0 0 0 15,1 0-208-15,-1-1-48 16,1-1 0-16,1 2 0 0,3-2-112 0,0 0-16 15,-2-3-16-15,2 0 0 0,1-2 176 0,1-1 32 0,0-8 16 0,0 0 0 16,0 0 256-16,2 6 48 16,-2-6 16-16,0 0 0 0,0 0-144 0,0 0-48 15,0 0 0-15,6-3 0 0,0-2-224 0,2-3-48 0,-2-2-16 0,0-2 0 16,1-1-176-16,1-2-16 0,-1 0-16 0,1 0 0 16,-1-2-160-16,0 1 128 0,1-1-128 0,0 2 128 15,0-3-128-15,1 2 0 0,0 0 0 0,0 2 0 16,0-1 0-16,-1 0 0 15,2 2 0-15,-2 0 0 0,0 1 0 0,1 0 0 0,-1 1 0 0,0 1-176 16,-1 1 176-16,-1 1-128 0,2 1 128 16,-3 1-128-16,2 2 128 0,-1 0-128 0,0 3 128 15,-6 1-128-15,8 4 128 0,0 0-192 0,-1 3 192 0,0 0-192 16,-2 1 192-16,1 2-208 0,-1-1 80 0,2 2 128 0,0 0 0 0,0 0 0 16,1 0 0-16,0 0 0 0,0-1 0 15,2-2 0-15,0 0-176 0,0 0 176 0,0-1 0 0,0 0 0 16,0-1 0-16,0-2 0 0,-1 0 0 0,-1 0 0 15,0-1 144-15,-1-1-144 0,-1-1 176 0,1 0-176 16,-1 0 160-16,-6-1-160 0,0 0 176 0,7 2-176 16,-7-2 192-16,0 0-192 0,0 0 208 0,0 0-64 15,0 0-16-15,0 0 0 16,0 0-1472-16,0 0-320 0,0 0-48 0,-7 2-16 0</inkml:trace>
  <inkml:trace contextRef="#ctx0" brushRef="#br0" timeOffset="-162844.43">8097 7407 9327 0,'2'-11'400'0,"-2"11"112"0,-1-6-512 0,1-1 0 0,0 2 0 0,0 0 0 16,0 5 544-16,0 0 16 0,0 0 0 0,0 0 0 15,0 0-352-15,0 0-64 0,-6 3-16 16,0 2 0-16,-1 4 16 0,1 3 0 0,-2 1 0 0,0 3 0 15,-1-1-144-15,0 4 192 0,-1 2-192 0,-1 1 192 0,-1 2 64 0,-2-1 0 16,0-1 16-16,1-1 0 0,0 2-80 0,1-1 0 16,1-1-16-16,1-1 0 0,1-3 16 0,1-3 16 15,0 0 0-15,3-3 0 0,-2-3 304 0,2-1 64 16,0-3 16-16,5-4 0 16,0 0 368-16,0 0 64 0,0 0 0 0,0 0 16 0,-2-4-192 0,1-3-32 15,2-1-16-15,1-4 0 0,3-3-480 0,0 0-80 16,2-3-32-16,1 0 0 15,0-3-208-15,3 0 0 0,0 1 128 0,2 0-128 0,0-3 0 0,0 1-288 16,0 1 64-16,0 1 16 0,-2 1 64 0,1 1 16 16,1 1 0-16,-2 3 0 0,-2 2 128 0,0 3-160 15,-1 2 160-15,0 1-160 0,0 3 160 0,1 2-192 16,-9 1 192-16,7 4-192 0,1 2 48 0,-2 0 0 0,1 3 0 16,-1 0 0-16,1 1 144 0,1 1-128 0,-1 1 128 0,2 0-128 15,1-1 128-15,1-1 0 0,1 2 0 0,-2-1-128 16,2-1 128-16,2 0 0 0,-3 0 0 0,9 1 0 15,-3-3 0-15,-2 0 0 0,-2-1 128 0,-1-2-128 16,-1 0 192-16,-2-1-48 16,-9-4 0-16</inkml:trace>
  <inkml:trace contextRef="#ctx0" brushRef="#br0" timeOffset="-154772.9">8229 6945 7359 0,'0'0'656'0,"0"0"-528"0,0 0-128 0,0 0 0 31,0 0 848-31,0 0 144 0,0 0 32 0,0 0 0 0,0 0-304 0,0 0-48 0,0 0-16 0,0 0 0 16,0 0-64-16,0 0-16 0,0 0 0 0,0 0 0 15,2-5-80-15,-2 5-32 0,4-4 0 0,1-1 0 32,-2 0-64-32,2-1-16 0,2 1 0 0,-1-1 0 15,1 1 80-15,2-2 16 0,2-1 0 0,2 1 0 16,3-2 80-16,0 0 16 0,2-2 0 0,2-1 0 15,2-1 96-15,1 0 32 0,1-1 0 0,0 2 0 0,0 0 0 0,1 1 16 16,-2 0 0-16,-1 1 0 0,-1 3-160 0,-2 0-48 16,0 3 0-16,-2 1 0 0,-3 3-320 0,-1 1-192 15,-1 3 192-15,-2-1-192 0,-2 5 0 0,0-1 0 16,-3 2 0-16,1 0 0 0,-2 1 0 0,-1 0 0 16,-1 3 0-16,1-1 0 0,-2 0-288 0,0 0-16 15,-1-1 0-15,0 0 0 16,-1-1-496-16,-1-1-96 0,-2-2-32 0,0-1-6928 0,-1-1-1376 0</inkml:trace>
  <inkml:trace contextRef="#ctx0" brushRef="#br0" timeOffset="-154490.14">8596 6821 15599 0,'0'0'688'0,"0"0"144"0,0-5-656 0,0 5-176 0,0 0 0 0,0 0 0 15,0 0 272-15,0 0 32 0,0 0 0 0,-6-1 0 16,-3 2 32-16,0 2 16 0,0 2 0 0,0 3 0 16,1 2 32-16,-1 1 0 0,0 0 0 0,1 2 0 0,0 3 0 15,0 0 16-15,1 3 0 0,2 0 0 16,0 0-64-16,0 1-16 0,2-1 0 0,0 1 0 16,2-1-80-16,1-1-32 0,1-1 0 0,2-2 0 15,-1-1 32-15,2-1 0 0,1 0 0 0,0-1 0 0,2-2 16 0,0-2 16 16,2 0 0-16,-1-1 0 0,2-2-48 0,1 0-16 15,0-2 0-15,2-2 0 0,1-1-208 0,-1-1 0 16,3 0 128-16,-1-1-11392 0</inkml:trace>
  <inkml:trace contextRef="#ctx0" brushRef="#br0" timeOffset="-153531.73">8695 7135 9215 0,'-3'-9'816'0,"3"9"-656"0,-1-6-160 0,0 2 0 16,1 4 1504-16,0-6 272 0,-1 1 48 0,2-1 16 16,-1 6-496-16,0 0-80 0,3-4-32 0,-3 4 0 15,7-4-112-15,-2 1-32 0,2 5 0 0,0 1 0 16,-1 0-432-16,1 3-80 0,-1-1-32 0,1 2 0 16,-2 0-416-16,-1 2-128 15,-1 2 0-15,-1 1 0 0,-1-1 0 0,-1 1 0 0,-2 3 0 0,-1-2 0 0,-1-1 0 0,1-1 160 16,-1 0-160-16,0-1 128 0,1-2-128 0,1-2 0 15,0 0 0-15,2-6 128 16,0 0-128-16,0 0 160 0,0 0-160 0,0 0 160 16,0 0-32-16,0 0-128 0,0 0 192 0,7-5-64 15,3 0-128-15,0-3 0 0,1-1 0 0,1-1 128 16,-1-1-128-16,1-1 128 0,0 0-128 0,-1 0 128 0,-1 1-128 0,0 0 0 16,-1 0 0-16,0 1 0 0,-3 1 0 0,0 3 0 15,-1 0 0-15,-5 6-176 0,0 0 176 0,0 0 0 16,0 0 0-16,0 0-128 0,0 0 128 0,0 0-208 15,-5 4 80-15,-1 1 128 0,1 2-144 0,1 2 144 16,-1-1 0-16,2 1 0 0,1-1 0 0,-1 2 0 16,2 1 0-16,2 0 0 0,2-1 0 0,0-2 0 15,0 0 0-15,3-1 0 0,0-3 0 0,1-1 128 16,1 1 0-16,0-2 16 0,1-2 48 0,2-1 16 16,-2-1 0-16,1-1 0 0,1 0-80 0,-1-1 0 15,0-2-128-15,0 0 192 0,-2-2-192 0,2-1 176 16,-1-2-176-16,0 0 160 0,-1 0-160 0,-2 0 128 0,1 0-128 15,-1 1 128-15,0 3-128 0,-1 0 0 0,-2 1 0 0,-3 6 0 16,0 0 0-16,0 0-176 0,0 0 176 16,0 0-128-16,0 0 0 0,-3 6 0 0,1 2 0 0,-2 2 0 15,-2-1 128-15,1 1-128 0,0 1 128 16,1 0-128-16,0-1 128 0,0 0 0 0,2 0 0 0,-1 0-128 16,1-1 128-16,1 0 0 0,1-3 0 0,0-6 0 0,3 6 144 0,2-2 64 15,1-2 16-15,0-1 0 0,1-1 208 0,1-1 32 16,1-1 16-16,0-1 0 0,2-3-176 0,0 0-48 15,0-3 0-15,0 0 0 0,2-3-80 0,-1 1-32 16,-1-1 0-16,0 0 0 0,0 1-144 0,-1 0 0 16,-3 1 144-16,0 0-144 0,-1 1 0 0,0 1 0 15,-2 1 0-15,0 0 0 0,-2 2 0 0,-2 5 0 16,0-5 0-16,0 5 0 16,0 0 0-16,0 0 0 0,0 0 0 0,0 0 0 0,0 0 0 0,-6 2 0 15,0 3 0-15,0 0 0 0,2 1 0 0,2 2 0 16,-3 0-144-16,4 2 144 0,-1 3 0 0,1 1 0 15,1-1 0-15,0 2 0 0,0 2 0 0,0 1 0 16,-1 3 0-16,0 1 0 0,0 0 0 0,-2 5 0 16,0 0 0-16,0 2 0 0,-1-1 0 0,1 2 0 15,0 0 0-15,-2 1 0 0,1-1 0 0,0 0 0 16,-1 0 0-16,1-2 0 0,-1 1 0 0,1-3 0 0,0-1 0 0,-1-4 0 16,1-3 0-16,-1 0 0 15,0-4 0-15,-1-2 0 0,2-2 192 0,-3-2-32 16,1-3-16-16,-1-1 0 0,0-3 240 0,-1-3 32 0,-1-3 16 0,0 0 0 15,-1-3-64-15,3-2-16 0,1-1 0 16,0-3 0-16,0-2-96 0,3-1-32 0,1-3 0 0,2-1 0 16,2-1-64-16,2 0-16 0,3 0 0 15,3 0 0-15,-2 1-144 0,5 1 192 0,0 2-192 0,1 2 192 16,1 2-192-16,3 2 0 0,2 2 0 0,1 2 0 0,1 2 0 0,0 1-144 16,0 2 144-16,0 2-160 15,0 1-1504-15,0 2-320 16,0 2-48-16</inkml:trace>
  <inkml:trace contextRef="#ctx0" brushRef="#br0" timeOffset="-148561.83">8994 7656 8175 0,'0'0'352'0,"0"0"96"0,0 0-448 0,0 0 0 16,0 0 0-16,0 0 0 0,0 0 448 0,9 1 0 15,1-1 0-15,1 0 0 0,2 0-448 0,1 1 0 16,-1 1 128-16,3 0-128 0,-1-2 0 0,1 1 0 16,2 0 0-16,0-1 128 0,0-2-128 0,1 0 0 0,-4 2 0 15,0 2 0-15,-1-1 0 0,-4 0 0 0,-10-1 0 0,0 0 0 16,0 0 0-16,0 0 0 0,0 0 0 0,0 0 128 16,-10 1-128-16,-1 1 0 0,-4-1 0 0,1 1 0 15,-1 1 0-15,-2-1 0 0,-2 0 0 0,2 0 0 16,-2 0 0-16,3 1 0 0,0-2 0 0,1 0 0 15,-1 0 0-15,4-1 0 0,1 0 0 0,1 0 0 16,2-1 192-16,8 1 16 0,0 0 0 16,0 0 0-16,0 0 304 0,0 0 64 0,0 0 16 0,0 0 0 15,0 0-96-15,12 1-32 0,3-1 0 0,3 0 0 16,0 0-288-16,2 0-176 0,1 0 192 0,2 0-192 0,0-1 0 0,0 1 0 16,1-1 0-16,-1 1 0 0,-2 0 0 0,-4 0 0 15,-3-1 128-15,-1-1-128 0,-13 2 0 0,0 0 0 16,0 0 0-16,0 0 0 0,0 0 0 0,0 0 0 15,-15-2 0-15,0 1 0 0,-2 0 0 0,0 0 0 16,-1 0 0-16,2 0 0 0,-3 0 0 0,4 0 0 16,0-1 0-16,4 1 0 0,4 0 0 0,-2 0 0 15,9 1 0-15,-8 0 0 0,8 0 0 0,0 0 0 16,0 0 0-16</inkml:trace>
  <inkml:trace contextRef="#ctx0" brushRef="#br0" timeOffset="-147144.24">8695 7532 6447 0,'0'0'576'0,"0"0"-576"15,0 0 0-15,0 0 0 0,0 0 384 0,0 0-48 16,0 0 0-16,0 0 0 0,0 0-176 0,0 0-32 16,0 0-128-16,0 0 192 0,0 0-192 0,0 0 0 15,11 2 128-15,0-1-128 0,0 0 0 0,0 0 0 16,0 1 0-16,-2 0 0 0,1-2 0 0,-1 1 0 16,-9-1 0-16,9 1 0 0,-9-1 0 0,0 0 128 15,0 0-128-15,0 0 0 0,0 0 0 0,0 0 0 16,0 0 0-16,0 0 0 0,0 0 0 0,-8 3 0 15,0-2 0-15,-1-1 0 0,1 0 0 0,-1 0 144 16,0 0-144-16,0 0 192 0,1 0-192 0,8 0 192 0,-8 1-192 0,8-1 192 16,-8 1 192-16,8-1 32 0,0 0 16 0,0 0 0 15,0 0-48-15,0 0-16 0,0 0 0 0,0 0 0 16,0 0-160-16,0 0-16 0,0 0-16 0,0 0 0 16,0 0-176-16,0 0 128 0,0 0-128 0,10 5 128 15,0-2-128-15,1 1 0 0,-1 0 0 0,1-1-3712 16,1 0-784-16</inkml:trace>
  <inkml:trace contextRef="#ctx0" brushRef="#br0" timeOffset="-130708.21">19915 12924 15663 0,'4'-26'688'0,"-2"10"144"16,-2 1-656-16,0-2-176 0,0 2 0 0,0 0 0 0,0 4-256 0,0-2-96 15,0 1-16-15,-1 0 0 0,-1 0 368 0,-2 1 0 16,0 0 128-16,-4 1-128 0,-3 1 0 0,-3 1 0 15,-3-1-192-15,-4 1 192 0,-4 0-192 0,-5 1 192 16,-4 0-160-16,-2 1 160 0,-1-2 0 0,-3 1-144 16,-2 1 144-16,-2 1 0 0,-1 0 0 0,-4 0-160 0,-6 2 160 15,-5 0 0-15,-1 1 0 0,-1-1 0 0,0 1 0 0,2 1 0 16,3 0-128-16,-4 1 128 0,-4-1 0 0,0 0 0 16,1-1 0-16,2-1 0 0,0 1 0 0,-3 1 0 15,-3 1 0-15,-3-1 0 0,-4-1 0 0,1 1 144 16,2 0-144-16,-2 1 192 0,-2 0-192 0,-4 0 192 15,-6 0-192-15,1 2 192 16,2 0-192-16,-6 1 192 0,-8 1-192 0,1 0 0 16,3 0 0-16,-3 2 128 0,-3-1-128 0,-1 1 0 0,0-2 0 0,2 2 0 15,0-1 0-15,-1 1 0 0,-2-2 0 0,4 1 0 16,4-1 0-16,-4-1 0 0,-8 1 128 0,5-1-128 16,3-1 0-16,1 1 0 0,1 2 0 0,-1-2 0 15,0 0 0-15,3 3 0 0,2 0 144 0,-3 0-144 16,-4-3 0-16,6 2 0 0,4 0 0 0,1 1 0 0,-3-1 0 15,2 0 128-15,-1-2-128 0,4 2 0 0,2 3 192 0,-4-1-16 16,-5-2-16-16,5 1 0 0,5-3 80 0,0 1 16 16,1 2 0-16,-1-3 0 0,-2-1-96 0,6 1-16 15,4-2 0-15,2 2 0 0,2 0 16 0,-1 1 0 16,-3-4 0-16,7 0 0 0,5-2 32 0,6 1 0 16,3 1 0-16,5 1 0 0,2 1 64 0,1-2 32 0,1-2 0 0,2 1 0 15,2-1 240-15,4-1 48 0,5-3 16 0,4 3 0 16,2 0 176-16,3 1 16 0,3-1 16 0,1 1 0 15,3 0-272-15,0 1-48 0,3 1-16 0,2 0 0 16,1 1-144-16,4 0-16 0,5-1-16 0,0 0 0 16,0 0-160-16,-6 6-128 15,6-6 144-15,-2 8-144 0,2-8 0 0,1 11 0 0,0 0 0 0,3 0 0 16,1 0 0-16,2 1 0 0,-2 2 0 0,2 1 0 16,1 0 0-16,-3 1 0 0,3 1-128 0,0 2 128 15,-1 2 0-15,1 1 0 0,0 0-128 0,-1 2 128 16,0 2 0-16,1 0 0 0,-2 1 0 0,2 4 0 15,-3 3 0-15,2 2 0 0,-3 0 0 0,2 2-160 16,-2 2 160-16,0 3 0 0,-1 2 0 0,0 1 0 16,-2-1 0-16,0 4 0 0,2 1 0 0,-1 1-192 0,0-1 192 0,1 0 0 15,1-2 0-15,-1 2 0 0,-1 0 0 0,1 2 0 16,1-1 0-16,-1 0 0 0,-1 1 0 0,0 0 0 16,0-2 0-16,-2 2 0 0,2 4 0 0,0-4 0 15,0-1 0-15,1 0 0 0,1 3 0 0,-1-1 0 16,-1-2 0-16,4-1 0 0,0 1 0 0,1-2 0 15,0-3 0-15,0 1 0 0,3-2 0 0,-3 0 0 16,2-2 0-16,0-4 0 0,2-1 0 0,-2-4 0 0,0-3 0 16,1-1 128-16,-2 1-128 0,0-1 0 0,0 0 0 0,0-5 128 15,0-3-128-15,-2 0 0 16,1 0 0-16,0-1 128 0,1 1-128 0,1-2 0 0,1-2 0 0,2-1 128 31,0-3-128-31,2-1 0 0,3-1 128 0,-1 1-128 0,2-2 0 0,-2 0 128 0,3 1-128 0,0-1 0 16,-2-1 0-16,2-2 128 0,1 1-128 0,2-1 0 15,3-2 0-15,-2 1 0 0,3-1 0 0,1-1 128 16,2 1-128-16,-2 0 0 0,0 0 0 0,0-1 128 16,2 1-128-16,-1-1 0 0,4 1 0 0,1 0 128 15,0 0-128-15,5-1 0 0,2 3 0 0,3 0 128 16,1-2-128-16,-1 1 0 0,-2 1 0 0,-2-2 128 0,-1 1-128 16,-1-1 0-16,0 2 0 0,-3 0 0 0,-1-2 0 0,2 2 0 15,1-1 0-15,2 0 0 0,-1 0 0 0,1-2 0 16,1 1 0-16,-3-1 0 0,-2 0 0 0,0 0 0 15,3 1 0-15,0 0 0 0,2 2 0 0,2-1 0 16,6-2 0-16,1 1 0 0,4-2 0 0,-5-1 128 16,-2 0-128-16,1 0 0 15,3 0 0-15,1 2 128 0,1-2-128 0,4-1 0 0,4-1 128 0,-1-2-128 16,-3-1 160-16,0 0-160 0,1 0 192 0,2 0-64 0,-1 1-128 16,5-1 192-16,3 0-64 0,-5 0 0 0,-4-2-128 0,0 1 192 15,2 1-64-15,0 2 0 0,1 1-128 0,3 0 192 16,2 0-192-16,-3 0 128 0,-2-1-128 0,-1 1 0 15,0 2 0 1,3-1 0-16,2 0 0 0,1 0 0 0,0-2 128 0,-2 0-128 16,-3-1 0-16,-1 2 0 0,0 1 128 0,1 1-128 0,4-3 0 0,-3 0 0 15,-2 0 0-15,0-1 0 0,-1-1 0 0,0 2 0 16,1 2 0-16,5-1 128 0,5 0-128 0,-1-1 0 16,-3-2 0-16,1 0 0 0,2 0 128 0,5 1-128 15,2 2 0-15,-1-2 0 0,-3-2 128 0,0 0-128 16,-1 0 0-16,4 1 0 0,-2 1 0 0,0-1 0 15,-4 0 160-15,-4-1-160 0,-2 1 160 0,-1 0-160 16,-2 1 128-16,2 0-128 0,2 0 0 0,-2-1 0 0,0-2 128 0,-5 0-128 16,-1-2 0-16,-2 2 0 0,2 1 0 0,1-3 128 15,2 0-128-15,-2-1 0 0,-3-1 0 0,-5-1 0 16,-5-2 128-16,-2 0-128 0,-3-1 0 0,-3 0 144 31,0 0-144-31,-4-2 128 0,-1-2 0 0,-4 1-128 16,0 1 192-16,0 1-64 0,-2 0-128 0,-6 1 0 15,1 0 0-15,-3 0 0 0,0-1 128 0,-2-1-128 16,-3-3 0-16,0 2 128 0,-2-1-128 0,0 0 0 16,-4-3 144-16,1-2-144 0,-2-3 0 0,0 0 128 15,0 0-128-15,-1-1 0 0,-2-1 0 0,1-1 128 16,0-4-128-16,-1 0 0 0,-1-1 0 0,2-1 0 0,1-2 0 0,-1-1 128 16,-1-1-128-16,0-3 0 0,3-3 0 0,-1 0 128 15,1 1-128-15,0-1 0 0,2-2 0 0,-3 1 128 16,0-1-128-16,1 0 0 0,1 0 0 0,-2-2 0 15,0-2 160-15,0-1-32 0,2 1-128 0,-2-2 192 16,1 0 0-16,-1-2 0 0,-1-2 0 0,2 1 0 16,-1-2 0-16,0 2 0 0,0 1 0 0,0 3 0 15,2-2-192-15,-1 2 128 0,-1 2-128 0,2 2 0 16,-1 1 0-16,1 1 128 0,0 2-128 0,-1 2 0 16,0 3 0-16,2 2 0 0,-2-1 0 0,0 2 0 15,0 2 0-15,2 1 0 0,-2-2 0 0,0 2 0 16,0 0 0-16,0 0 0 0,1-1 0 0,0 0 0 0,-2 0 0 0,0 1 0 15,0-1 0-15,-1 0 0 0,0 0 0 0,-1 3 0 16,0 2 0-16,0 1 0 0,-1 0 0 0,0 4 0 16,0 2 0-16,2 4 0 0,-1 1 176 0,0 4-16 15,-1 2 0-15,1 2 0 0,0 7-160 0,0 0 0 16,0 0 0-16,0 0 0 0,0 0 0 0,0 0 0 16,0 0-160-16,0 0 160 0,3 15-208 0,-1 4 48 15,-4 2 16-15,0 4 0 0,-1 5 16 0,-1 3 0 16,-1 3 0-16,0 3 0 0,0 0 0 0,0 3 0 15,-1 3 0-15,3 3 0 0,1 1 128 0,-2 3 0 0,4 1 0 0,0-2-128 16,2 0 128-16,0 1 0 0,2 0 0 0,2 1 0 16,0-1 0-16,2-2 0 0,0 1 0 0,0-1 128 31,0-1-1664-31,-2-1-336 0</inkml:trace>
  <inkml:trace contextRef="#ctx0" brushRef="#br0" timeOffset="-123926.73">9055 12444 17727 0,'-13'-5'784'0,"6"3"176"0,2-2-768 0,-1 1-192 0,1 0 0 0,5 3 0 15,-6-7 0-15,3 2 0 0,3 5 0 0,-1-8 0 16,1 1 0-16,0 7 0 0,4-8 0 0,2 0-176 16,-3 0 176-16,4 2-128 0,-1 0 128 0,3 1-128 15,1-1 128-15,0 2 0 0,0-2 0 0,1 2-128 16,1 1 128-16,1-1 0 0,0 1 0 0,4 0-128 0,0 0 128 0,4 1 0 16,0 0 0-16,1 1-128 0,2 0 128 15,-2 0 0-15,0-1 0 0,1-1-128 0,-2 0 128 0,1 0 0 16,2-1 0-16,1 2-128 0,0 0 128 0,2 0 0 15,2 0 0-15,2-1 0 0,0 1 0 0,3-1 0 16,4 0 0-16,4-1 0 0,-1 0 0 0,-1 0 0 16,-2-2-144-16,3 1 144 0,0 0 0 0,4 0 0 0,2-2 0 15,3 2 0-15,3-2 0 0,1 0 0 16,-1 1 0-16,0 0 0 0,-2 1 0 0,3-3 0 0,1 1 0 0,6 1 0 16,2-1 0-16,2 1 0 0,-2 0 0 0,3 0 0 15,-1-2 0-15,2 0 0 0,4 0 0 0,0 2 0 16,1-2 0-16,-4 2 0 0,-2-3 0 0,2 2 0 15,1 1 0-15,6-1 0 0,5 0 0 0,-3 1 0 16,-5-5 0-16,0 3 0 0,3 0 0 0,4 0 0 16,4-3 0-16,-3 0 0 0,-4 0 0 0,3 1 0 15,4 0 0-15,-2 0 0 0,1 0 0 0,-4 0 0 16,-3-1 144-16,0 0-144 0,2 0 160 0,2 1-160 16,-2-1 0-16,-3 1 0 0,-2-1 0 0,0-1 0 15,2 2 0-15,0-1 0 0,0 0 0 0,-5 0 0 16,-4 1 0-16,-3 0 0 0,0 2 0 0,1-1 0 15,-1 0 304-15,-1 1 16 0,-3 1 0 0,-6 0 0 0,-3-1 32 16,-1 3 16-16,-3-1 0 0,-3 2 0 0,-2 0-176 0,0 0-48 16,0 0 0-16,-3 2 0 0,-4 1-144 0,-3-1 128 15,-4 0-128-15,-3 0 128 0,-5 0-128 0,-4 0 128 16,-2 1-128-16,-3-1 128 16,-9 2-480-16,0 0-96 0,0 0-32 0</inkml:trace>
  <inkml:trace contextRef="#ctx0" brushRef="#br0" timeOffset="-123062.18">8938 12516 18431 0,'-15'-4'1632'0,"7"0"-1312"16,-2 0-320-16,2 1 0 0,8 3 432 0,-8-5 16 0,1 1 0 0,7 4 0 15,0 0-224-15,0 0-32 0,0 0-16 16,0 0 0-16,0 0-176 0,0 0 0 0,0 0 0 16,8-7 128-16,1 2-128 0,1 1 0 0,1 2-160 0,2 1 160 15,1 0-320-15,3 1 16 0,1 0 16 0,1 1 0 32,4 1-96-32,2 0-32 0,0 0 0 0,4 0 0 0,4 0 80 0,5-1 16 15,0-1 0-15,3-1 0 0,-3-1 192 0,1 0 128 0,1-1-160 0,1 1 160 16,3-1 0-16,4 0-144 0,2-1 144 0,4 1 0 15,3 0 0-15,-2-1 0 0,-4-1 0 0,3 0 0 16,3 1 0-16,4 0 0 0,2 0 0 0,3-1 0 16,3-2 0-16,-2 1 144 0,-1-2-144 0,3 1 160 0,4 1 0 0,4-1 0 15,3-2 0-15,-1-1 0 0,-2 1-32 0,3-1 0 16,5 0 0-16,0 0 0 0,-2 0-128 0,1 0 192 16,0-1-192-16,4 1 192 0,5 0-192 0,-3 0 192 15,-3 0-192-15,2 1 192 0,3-1-192 0,0 0 0 16,-1-1 0-16,1-1 128 0,-1 1-128 15,4 1 0-15,5 0 0 0,-5 1 128 0,-8-3-128 0,1 1 0 16,6 1 0-16,-4 0 0 0,-1 0 0 0,0 0 0 16,-1 0 0-16,3 1 128 0,5 0-128 0,-3-1 192 15,-10-1-192-15,4 0 192 0,3 1 0 0,-1-1 0 0,-1-1 0 16,-2 1 0-16,-3 0 80 0,-1 0 32 16,3 0 0-16,-4 0 0 0,-4-1-64 0,-2 0-16 0,-5 1 0 0,1 0 0 15,-2 0-64-15,-2 2-16 0,-4 0 0 0,-7 1 0 16,-8 1-144-16,-4 0 192 0,-2 0-192 0,-3 2 192 15,-3 1 0-15,-4-1 0 16,-3 3 0-16,-3 0 0 0,-2 1-64 0,-2 0-128 0,-1-1 192 0,-4 2-64 16,-3 0-128-16,-2 2 192 0,-1-1-192 0,-1 0 192 15,0-1-192-15,0 0 0 0,-4 1-192 0,-6-1-6928 16,7 2-1392-16</inkml:trace>
  <inkml:trace contextRef="#ctx0" brushRef="#br0" timeOffset="-122889.24">15190 11669 35007 0,'-21'-6'3120'0,"-2"2"-2496"0,0 2-496 0,1 1-128 16,3 2-1264-16,2 2-272 0,2 3-48 0</inkml:trace>
</inkml:ink>
</file>

<file path=ppt/ink/ink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8-30T11:52:38.77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context xml:id="ctx1">
      <inkml:inkSource xml:id="inkSrc90">
        <inkml:traceFormat>
          <inkml:channel name="X" type="integer" max="25977" units="cm"/>
          <inkml:channel name="Y" type="integer" max="17318" units="cm"/>
          <inkml:channel name="T" type="integer" max="2.14748E9" units="dev"/>
        </inkml:traceFormat>
        <inkml:channelProperties>
          <inkml:channelProperty channel="X" name="resolution" value="1000.26953" units="1/cm"/>
          <inkml:channelProperty channel="Y" name="resolution" value="1000.46216" units="1/cm"/>
          <inkml:channelProperty channel="T" name="resolution" value="1" units="1/dev"/>
        </inkml:channelProperties>
      </inkml:inkSource>
      <inkml:timestamp xml:id="ts1" timeString="2023-08-30T11:55:10.850"/>
    </inkml:context>
    <inkml:brush xml:id="br2">
      <inkml:brushProperty name="width" value="0.05292" units="cm"/>
      <inkml:brushProperty name="height" value="0.05292" units="cm"/>
      <inkml:brushProperty name="color" value="#00B050"/>
    </inkml:brush>
  </inkml:definitions>
  <inkml:trace contextRef="#ctx0" brushRef="#br0">2509 605 7359 0,'0'-7'656'0,"0"-1"-528"0,1-2-128 0,0-1 0 16,0 0 2560-16,0 0 496 0,1 1 80 0,1-1 32 16,-2-1-1344-16,2 0-272 0,0 2-48 0,1 0-16 0,-2 3 96 0,0 1 16 15,1 1 0-15,-3 2 0 0,3 0-416 0,-3 3-80 16,0 0-16-16,0 0 0 0,1 7-448 0,0 3-80 15,0 5-32-15,0 0 0 0,0 6-144 0,1 3-48 16,-1 2 0-16,2 5 0 0,-2 2-208 0,1 2-128 16,-2 2 128-16,2 9-128 0,-1-3 0 0,0-1 0 15,0-3 0-15,-1-1 0 0,0-3-176 0,1-3-96 16,-1-4-32-16,0-1 0 16,-1-3-416-16,1-2-96 0,-1-2-16 0,0-2-9344 15,-1-1-1888-15</inkml:trace>
  <inkml:trace contextRef="#ctx0" brushRef="#br0" timeOffset="381.35">2289 883 13823 0,'-14'-5'1216'0,"8"3"-960"0,1-1-256 0,5 3 0 16,0 0 4384-16,0 0 832 0,0 0 160 0,0 0 48 15,0 0-4592-15,5-2-832 0,3 2-352 0,2-1 32 16,2-1 160-16,4 1 160 0,4 0-208 0,2-1 80 0,3-2 128 0,2 1 0 15,0-3 0-15,2-1 0 0,-3-3 0 0,3-1 0 16,-2-2 0-16,1-2 0 0,-3-1-208 0,0-3 32 16,1-2 16-16,-2-1 0 0,-1-2 0 0,-5 4 0 15,-2-2 0-15,0-1 0 0,-3 0 160 0,-3 0 0 16,0 1 0-16,-4 2 128 0,-1 1 272 0,-3-3 64 16,-3 4 16-16,-2 1 0 0,-1 4 416 0,0 2 64 15,-1 1 32-15,1 4 0 16,-1 1-288-16,5 5-64 0,0 0-16 0,0 0 0 0,0 0-432 0,-3 7-64 15,1 2-128-15,2 2 176 0,0 4-176 0,0 1 0 16,-2 6 0-16,1 4 0 0,0 2-144 0,-1 3 144 16,1 2 0-16,1 0 0 0,1-1 0 0,1 7 0 0,-1-5 0 0,0-2 0 15,1-4 0-15,1-1 0 16,-1-4 0-16,3-2 0 16,-1-3-432-16,3-1-80 0,2-1 0 0,1-3-16 0,-1-2-2544 0,2-2-496 0</inkml:trace>
  <inkml:trace contextRef="#ctx0" brushRef="#br0" timeOffset="662.28">3098 726 33567 0,'-2'12'1488'0,"0"-4"304"0,-2 4-1424 0,-1 3-368 16,1 3 0-16,-1 2 0 0,0 1 0 0,-1 2-240 16,3 0 48-16,-2 1 0 0,0 1 192 0,3 1 160 15,1-1-32-15,2 0 0 0,1-2-128 0,3-1 0 16,0-2 144-16,3-3-144 0,1-3 128 0,1-2-128 31,1-2 160-31,1-3-160 0,1-4 240 0,0-3-48 0,1-3-16 0,1-4 0 0,-3-2 16 0,1-5 0 16,0-5 0-16,-1-3 0 0,-2-3 48 0,-1-2 16 15,-1-1 0-15,-4 0 0 0,-3 3-64 0,-2 1 0 16,-3 2 0-16,-2 3 0 0,-2 4 304 0,1 2 48 0,-2 2 16 0,0 2 0 16,0 2-336-16,-2 4-64 0,1 3-16 0,1 2 0 31,-1 1-640-31,1 3-128 0,1 3-16 0,2 2-16 15,0 2-2096-15,2 2-400 0,1 3-96 0,3-1-16 0</inkml:trace>
  <inkml:trace contextRef="#ctx0" brushRef="#br0" timeOffset="929.31">3516 906 27647 0,'0'0'2448'0,"0"8"-1952"0,0 0-496 0,0 2 0 0,2 1 0 15,-1 2-256 1,0 1 16-16,0 1 16 0,-1-2 432 0,1 0 96 0,0 0 16 0,2 0 0 15,-2-1 112-15,4 1 16 0,-1-2 16 0,2-3 0 16,-1-1-192-16,2-2-32 0,1-1-16 0,0-3 0 0,1-2 240 0,1-4 48 16,1-1 16-16,0-4 0 0,0-3-256 0,-1-3-48 15,-1-1-16-15,-2-2 0 0,0-1 64 16,-1 1 16-16,-6 2 0 16,0 0 0-16,-5 2 160 0,1 1 48 0,-3 2 0 0,-1 2 0 0,0 3-32 0,-2 4 0 15,-1 2 0-15,0 3 0 16,-1 2-704-16,0 4-144 0,-1 2-16 0,1 3-16 15,0 2-2384-15,2 4-464 0,-12 23-112 0,6-6-9280 0</inkml:trace>
  <inkml:trace contextRef="#ctx0" brushRef="#br0" timeOffset="1321.86">3985 524 38591 0,'0'0'1712'0,"0"0"336"0,0 0-1632 0,-4 2-416 0,-1 1 0 0,3 2 0 15,-1 1 0-15,-1 4-256 0,1 2 48 0,0 4 0 16,0 2 208-16,-1 2 192 16,-2 2-48-16,-2 10 0 0,-1 2-144 0,1 3 128 0,1 1-128 0,-1-1 128 15,0 0-128-15,3-3 160 0,0-2-160 0,3-2 160 16,1 0-160-16,3-2 0 0,1-5 0 0,-1-5 0 0,1-2 0 0,3-4 0 16,0-3 0-16,1-4 0 0,0-3 0 0,1-2 192 15,2-3-192-15,3-5 192 0,-1-5 48 0,3-3 16 16,-1-4 0-1,1-3 0-15,2-3-256 0,-1 0 0 0,0 0 0 0,-2 1 0 0,-1 2 0 0,-1 4 0 16,-2 1 128-16,-3 4-128 0,-2 2 0 0,0 2 128 16,-3 2-128-16,0 2 0 0,-2 6 144 0,0 0-144 15,-4-3 128-15,4 3-128 0,-5 2 0 0,1 2 0 16,-2 1 128-16,1 3-128 0,-2 2 0 0,2 1 0 16,0 0 0-16,0 1 0 0,1 0 0 0,-1 0 0 31,3 0 0-31,1 0 0 0,1 0 0 0,1-1 0 0,2-1 0 0,2 0 0 0,-1-1-128 0,2 0 128 15,0 0 0-15,3-2 0 0,1 1-304 0,1-3 16 16,2 0 0-16,4-2 0 16,-2 0-2288-16,3-1-464 0,1-2-96 0</inkml:trace>
  <inkml:trace contextRef="#ctx0" brushRef="#br0" timeOffset="1809.84">4373 908 2751 0,'0'0'256'0,"0"0"-256"0,0 0 0 0,0 0 0 15,0 0 4384-15,0 0 832 0,0 0 160 0,0 0 48 0,0 0-4144 0,0 0-832 16,7-3-176-16,1 0-16 0,0-2 496 0,3-1 96 31,3 1 32-31,-1-1 0 0,0-2-304 0,1 0-64 16,1-2-16-16,-1 0 0 0,0-2-96 0,-2-3-16 16,0 1 0-16,-1 0 0 0,-1 1-16 0,-3 0-16 15,-3 0 0-15,0 3 0 0,-3 3 336 0,-1 0 64 16,-2 0 16-16,-2 4 0 0,-1 2 96 0,-2 2 32 15,-2 2 0-15,-1 3 0 0,-1 3-416 0,-1 3-80 16,0 3-16-16,-1 3 0 0,0 1-208 0,0 0-48 16,-1 2-128-16,3 1 192 0,2-1-192 0,1 0 0 15,1-2 0-15,4-1 0 0,1 0 0 0,2-1 0 16,1-3 0-16,1-1 0 0,2-1 0 0,3-1 0 16,2-2 0-16,2-2 0 0,1-4 288 0,3-3 16 15,3-2 0-15,2-5 0 0,0-3-304 0,4-3 0 16,3-5-128-16,2-1 128 0,1-3 0 0,0-2 0 15,1 0 0-15,-2 1 0 0,-4 2 0 0,-3 5 0 16,-3 0 128-16,-2 4-128 0,-1 3 0 0,-3 4 0 0,-2 2 0 16,0 3 0-16,-1 1-128 0,1 3 128 0,-2 3 0 0,-2 2-144 15,0 3 144-15,0 1 128 0,-3 1-128 16,-1 2 176-16,-1 1-48 0,-5 2 0 16,0 0 0-16,-2-1 0 0,-1 1 32 0,-1 0 0 0,1-2 0 0,-4 1 0 15,1-3-32-15,-1 0 0 0,0-3 0 0,0-1 0 16,0-3 0-16,2-1-128 0,-3-3 192 0,1 0-64 15,0-3-128-15,-2-1 0 0,2-2 0 0,-1-3 0 16,-2-1-2304 0,2-3-480-16</inkml:trace>
  <inkml:trace contextRef="#ctx0" brushRef="#br0" timeOffset="1967.54">4737 443 40543 0,'-9'-7'1792'0,"9"7"384"15,0 0-1744-15,0 0-432 0,0 0 0 0,0 0 0 0,-7 4 0 0,1 4-304 16,1 1 48-16,-2 2 16 0,1 2 464 0,0 0 96 16,0 3 0-16,-1 4 16 15,0 1-896-15,3 2-176 0,1 0-32 0</inkml:trace>
  <inkml:trace contextRef="#ctx0" brushRef="#br0" timeOffset="2454.69">5916 691 19343 0,'-7'-12'1728'0,"5"6"-1392"0,0 0-336 0,2-2 0 0,1-2 960 0,2-1 128 15,-1-1 32-15,1 1 0 0,2-1-720 0,0 0-144 16,1 1-16-16,-1 0-16 0,0 0 1184 0,-1 2 256 15,1 1 32-15,0 2 16 0,1 1-112 0,-6 5 0 16,0 0-16-16,0 0 0 0,4 8-928 0,-2 2-176 0,-2 3-32 0,0 4-16 16,-2 2-96-16,-1 3-16 0,-3 3 0 0,1 1 0 15,-3 3-128-15,-2 9-48 16,-1-1 0-16,1 1 0 0,0-1-144 0,1-2 128 16,2 1-128-16,2-6 128 0,2-2-128 0,2-4 0 0,1-3 0 0,3-3 128 15,2-4 0-15,2-2 0 0,3-3 0 0,3-3 0 16,3-1-128-16,4-1 0 0,3-4 144 0,3-1-144 15,3-2 0-15,2-2 0 0,-1 0-192 0,0-2 64 16,-1-1-1376 0,-2 0-272-16,1 0-48 0,-2 2-16 0,-1-1-1376 15,0 1-288-15</inkml:trace>
  <inkml:trace contextRef="#ctx0" brushRef="#br0" timeOffset="3195.88">6566 744 16575 0,'-8'-6'1472'16,"-2"-2"-1168"-1,0 0-304-15,-3-1 0 0,-1 3 3568 0,0 2 656 0,0 1 128 0,0-1 16 0,1 4-2512 0,-1 3-496 16,0 0-96-16,0 3-32 0,-3 3-416 0,2 3-96 16,1 4-16-16,-3 0 0 0,3 3-336 0,0 2-80 15,3 3-16-15,0 1 0 0,1 0-96 0,2-1-32 0,2 0 0 0,2-1 0 16,1-1-144-16,3-1 0 16,2-2 0-16,2-3 0 0,1-2 0 0,1-1-176 15,2-4 176-15,3-2-128 0,-1-4-48 0,1-4 0 0,2-3 0 16,3-5 0-16,0-4 176 0,2-5-208 0,0-4 80 0,1-2 128 15,0-2-336-15,-3 0 48 0,-1 0 16 0,-3 1 0 16,-2 0 272-16,-4 3 0 0,-3 3-128 16,1 4 128-16,-2 4 224 0,-1 4 96 0,-1 0 32 0,0 7 0 15,0 0 16-15,0 0 0 0,-4 6 0 0,-2 0 0 16,1 4-208-16,0 3-32 0,1 3-128 0,-1 1 192 16,1 3-192-16,1 1 0 0,-1 0 0 0,2 1 0 15,1 1 0-15,1-1 0 16,2 0 0-16,2-2 0 0,0-3 0 0,2 0 0 0,0-3 0 0,2-2 0 0,1-3 0 15,2-2 0-15,1-3 0 0,1-2 0 0,1-3 0 0,3-3 0 16,-2-5 0-16,3-4 0 0,2-6 0 0,2-3 0 16,1-3 0-16,-1-2 0 0,-1-1 0 0,-3 0-208 15,0 2 16-15,-4 2 0 0,-1 3 192 0,-2 4 0 16,-3 4 0-16,-1 3 0 0,-3 2 0 0,-1 3 160 16,-3 5-32-16,0 0 0 0,0 0 64 0,0 0 16 15,-1 8 0-15,-1 2 0 0,0 2-64 0,0 2-16 16,-2 2 0-16,1 3 0 0,0 1-128 0,-1 1 0 15,2 0 0-15,1 0 0 0,1-2 0 0,1 0 0 16,1 0 0-16,3-2 0 0,0-1 0 0,2-2 0 16,1-3 0-16,-1-2 0 0,2-2 0 0,1-3 0 15,1-2 0-15,2-2 0 0,2-3 0 0,0-4 0 16,0-3 0-16,4-2 0 0,2-4-128 0,1-3 128 0,1-2 0 0,-3 0 0 16,-1 3-176-16,-4 1 48 0,-2 2 0 15,-2 3 0-15,-2 3 128 0,-2 2 0 0,-2 3 0 0,-5 4 0 16,0 0 0-16,0 0 0 15,4 5 0-15,1 2 0 0,-1 2 0 0,1 1 0 0,-2 1 0 0,1 2 0 16,1 0 0-16,0 0 0 0,2-1 0 0,-1 0 0 16,2-1 0-16,1-1 0 0,0-1 0 0,1-2 0 0,0-2 0 0,1-2 0 15,0-3 0-15,1-3 0 0,0-2 0 0,-1-3 0 16,1-3 160-16,0-3-160 0,0-4 224 0,-1-2-48 16,0-2-16-16,-1-2 0 0,-2-2 16 0,-4 0 0 15,-2 1 0-15,-2 2 0 0,-3 2-16 0,-1 2 0 16,-2 4 0-16,-1 2 0 0,1 2-160 0,-2 3 160 15,0 3-160-15,1 2 160 16,-1 3-720-16,0 4-144 0,1 1-16 0,1 4-16 16,1 2-2592-16,1 3-528 0</inkml:trace>
  <inkml:trace contextRef="#ctx0" brushRef="#br0" timeOffset="3400.97">7794 919 13823 0,'0'0'608'0,"0"0"128"0,8 0-592 0,1-2-144 16,1 2 0-16,1 0 0 0,2 0 5440 0,0 0 1072 0,1 2 208 0,3-2 32 16,-2-2-5024-16,2 2-992 0,-1 0-208 0,1 0-32 31,-1-1-240-31,1 0-32 0,-1 0-16 0,2 1 0 0,1-1-208 0,0 2 0 0,-2-3 0 0,1 2 0 16,-2 0 0-16,-1 0 0 15,0-1-176-15,-3 0 176 0,-2 0-2096 0,-3 0-288 16,-7 1-64-16</inkml:trace>
  <inkml:trace contextRef="#ctx0" brushRef="#br0" timeOffset="46032.51">10228 749 14735 0,'0'0'320'0,"0"0"64"0,0 0 0 0,0 0 64 0,-5-1-448 0,5 1 0 0,0 0 0 0,-4 0 0 16,4 0 928-16,0 0 96 0,0 0 32 0,0 0 0 0,-6-2-144 0,6 2-16 15,0 0-16-15,0 0 0 0,0 0-224 0,0 0-32 16,0 0-16-16,0 0 0 0,0 0-256 0,0 0-48 16,0 0-16-16,0 0 0 0,5-2 32 0,1-1 16 15,3 0 0-15,2 0 0 0,2-2 64 0,3 2 16 16,-1-1 0-16,3 0 0 0,7-1-16 0,-1-2 0 16,3 2 0-16,-1-1 0 0,3 1-96 0,0-1-32 15,3 0 0-15,0 0 0 0,1 2-96 0,1-2-32 16,-1 1 0-16,0-1 0 0,-2 2 96 0,-4-2 16 15,-1 1 0-15,-3 2 0 0,-2-2-256 0,-3 2-208 16,-2 0 32-16,-2 0 16 0,-2 1 160 0,-2 0 0 16,-3 0 160-16,-2-1-160 0,0 0 224 0,-3 2-48 0,0 0-16 0,-2-1 0 15,-1 0 112-15,0 0 32 16,-4-1 0-16,2 2 0 0,-2-2-96 0,-3 0-16 16,-1-1 0-16,-3 1 0 0,-2 1-64 0,-1 0 0 0,-1-1-128 0,-2 1 192 15,-1 1-192-15,-1 1 128 0,-7 1-128 0,-6 0 0 16,-3 2 0-16,4-1 0 0,0 1 0 15,-6 0 128-15,4 2-128 0,0-1 0 0,4 2 0 0,1-1 0 0,2 2 128 16,0-1-128-16,0 2 0 16,0 1 0-16,2 0 128 0,0 2-128 0,1 1 0 15,1 0 0-15,1 1 0 0,1 0 0 0,3 0 0 0,3 3 0 0,3 0 0 16,2 1 0 0,2-3 0-16,4 2-176 0,2-1 176 0,2-1-160 0,6 2 160 0,3-2-128 15,3-1 128-15,4-1 0 0,2-3-144 0,3-1 144 0,1-2 0 16,1-1 128-16,1-2-128 0,0-2 240 0,1-2-32 15,-1-2 0-15,-1-2 0 0,-2 0 160 0,-1-2 16 16,-2-3 16-16,-1 0 0 0,-3-1 32 0,-2-2 0 16,-3-2 0-16,-4-2 0 0,-1 2 16 0,-4 0 16 15,-2-2 0-15,-4 3 0 0,-3 2-128 0,-1 2-16 16,-2 1-16-16,-3 3 0 0,-3 4-304 0,0 3 0 0,-3 3 0 0,1 3 0 16,0 4-128-16,0 4-96 15,2 1-16-15,0 3 0 16,1 1-1536-16,5 1-304 0,2-1-64 0</inkml:trace>
  <inkml:trace contextRef="#ctx0" brushRef="#br0" timeOffset="47574.69">11342 737 23951 0,'0'0'1056'0,"-3"-2"224"0,-1-1-1024 0,4 3-256 15,0 0 0-15,0 0 0 0,0 0 384 0,0 0 0 16,0 0 16-16,0 0 0 0,0 0 288 0,0 0 48 16,8-2 16-16,2 2 0 0,2 0-80 0,2 2-16 15,3-1 0-15,4 0 0 0,2 0-208 0,2 0-32 16,2-1-16-16,0 0 0 0,2 0-208 0,-2-2-64 15,-2 0 0-15,0-1 0 0,-3 1-128 0,-1 1 128 16,1 0-128-16,-4 0 128 16,-2 0-720-16,-3 1-160 0,-2 0-16 0,-1 1-16 15,-3 0-2656-15,-7-1-528 0</inkml:trace>
  <inkml:trace contextRef="#ctx0" brushRef="#br0" timeOffset="47794.24">11323 961 19343 0,'0'0'1728'0,"-4"-2"-1392"0,4 2-336 16,0 0 0-16,0 0 2304 0,0 0 384 0,0 0 64 0,0 0 32 16,0 0-1952-16,0 0-400 0,0 0-80 0,10 0-16 15,0 0 432-15,3 0 64 0,2 0 32 16,4 0 0-16,3-1-80 0,3 0-16 0,3 0 0 0,1 0 0 16,3 0-384-16,0-1-96 0,-1-1-16 0,-1 0 0 15,-3-1-272-15,1-1 128 0,-3 3-128 0,-1-1 0 31,-2-1-416-31,-1 2-192 0,-4 0-32 0,-2 0-16 16,-2 0-2160-16,-1 1-448 0</inkml:trace>
  <inkml:trace contextRef="#ctx0" brushRef="#br0" timeOffset="48848.85">13314 488 20271 0,'0'0'896'0,"0"0"192"0,0 0-880 0,-5 2-208 0,-4-1 0 0,2 1 0 15,7-2 496-15,0 0 48 0,0 0 16 0,0 0 0 16,5 5 208-16,2 1 64 0,3-2 0 0,4 1 0 16,0-2 144-16,2-1 48 0,3-1 0 0,2 0 0 15,1-2-208-15,1 0-48 0,2-1 0 0,1-2 0 16,-1 0-336-16,-1 1-80 0,-1 0-16 0,-2-1 0 15,-2 1-160-15,-4 0-48 0,-2-1 0 0,-2 1 0 16,-2 0 0-16,-2 1 0 0,-3-2 0 0,-4 4 0 0,0 0 64 0,0 0 16 16,0 0 0-16,-6-3 0 0,-3 1-208 0,-2 1 176 15,-3 0-176-15,-4 2 160 0,-2 1-160 0,-1 1 0 16,0 2 0-16,-1 0 0 0,1 1 0 0,1 0 0 16,0 2 0-16,5-1 0 0,-2 0-176 0,-1 3 176 15,0 1-128-15,-1 0 128 0,-1 1 0 0,1 0-160 16,4 0 160-16,-4 3 0 0,2-1-144 0,2 0 144 15,3 1 0-15,2-2-144 0,2 0 144 0,1-1 0 16,3 0-144-16,1 0 144 0,2-1 0 0,2 1 0 16,3-2-144-16,1-1 144 0,3 0 0 0,3 0 0 0,1-2 0 0,4 1 0 15,1-2 0-15,3-2 0 0,3-2 128 16,1-1-128-16,1-1 160 0,1-2-160 16,-3-1 160-16,0 1-160 0,-1-1 128 0,-1 1-128 15,-1 0 0-15,-3-1 144 0,-4 1-144 0,-3 0 192 0,-2 1-192 0,-8 1 192 16,0 0-192-16,0 0 0 0,0 0 0 0,0 0 128 15,-6 4-128-15,-2 0 0 0,-3 2 0 0,-4 0 0 16,-1 1 0-16,-2 0 0 0,-2 2 0 0,-3 0 0 16,-3 1-144-16,-2 0 144 0,1 0 0 0,1 0 0 15,-2 0-144-15,4-1 144 0,2 2 0 0,2 2-144 16,2 0 144-16,3 1 0 0,0 0-144 0,3 1 144 16,2-1 0-16,3 0 0 0,3-1-144 0,1 2 144 15,3-1 0-15,4 0 144 0,2 0-16 0,3-2 0 16,2 0 80-16,3-1 16 0,3-1 0 0,4-2 0 0,2 0 16 0,2-2 0 15,2-2 0-15,0-1 0 0,2-2-96 16,-2-2-16-16,0-2 0 0,-1-1 0 0,0-1-272 16,-1 1-64-16,-3-3-16 0,-3 1 0 15,0-2-1472-15,-2 0-288 0,-2-1-64 0</inkml:trace>
  <inkml:trace contextRef="#ctx0" brushRef="#br0" timeOffset="49635.83">14275 557 22335 0,'5'-14'992'0,"-3"9"208"0,-1-3-960 0,2 1-240 0,1-2 0 0,-1 1 0 0,-2 0 960 0,0 2 128 0,1 0 48 0,-2 6 0 16,0-5 16-16,0 5 16 0,0 0 0 0,0 0 0 15,0 0-544-15,0 0-112 0,0 0-32 0,-5 5 0 16,1 4-272-16,-1 2-48 0,0 3-16 0,-2 4 0 15,1 2 112-15,-2 3 0 16,0 4 16-16,2 2 0 0,-4 1-48 0,0 8-16 0,0-3 0 0,1-1 0 16,3-1-208-16,0-1 128 0,2-2-128 0,0-2 0 0,3-2 176 0,1-2-176 31,1-2 192-31,2-2-192 0,0-1 368 0,2-3-48 0,2-2 0 0,1-3 0 0,0-2 192 0,2-1 48 16,1-3 0-16,0 0 0 0,1-3 0 0,3-2 0 31,1-1 0-31,2-2 0 0,-1-2-224 0,2-1-32 0,0-3-16 0,1 0 0 0,-2 1-160 0,1 2-128 15,-1 0 192-15,-1 1-192 0,0-1 128 0,-3 2-128 16,0-1 0-16,1 2 0 0,-2 1 0 0,-1 0 0 16,0 1 0-16,-1 0 0 0,0 1 0 0,-1 0-256 15,-1 0 64-15,0 0 0 16,-1-2-688-16,1 2-128 0,0 0-16 0,0-1-16 31,-2 0-800-31,1 0-144 0,-1-2-48 0</inkml:trace>
  <inkml:trace contextRef="#ctx0" brushRef="#br0" timeOffset="49887.09">14270 510 27183 0,'0'0'1200'0,"0"0"256"0,0 0-1168 15,3-5-288-15,-3 5 0 0,3-6 0 0,3 2 656 0,2 1 80 16,2-2 16-16,2 2 0 0,2-1 176 0,3-1 32 16,3 1 16-16,2-1 0 0,1 1-352 0,2 1-80 15,0-1-16-15,1 2 0 0,-1 0-352 0,-1 1-176 16,-1 0 160-16,-1 1-160 0,-4 1 0 0,-3 1 0 16,-1 0-208-16,-1 3 64 15,-5-2-2432-15,-1 1-496 0,-7-4-80 0</inkml:trace>
  <inkml:trace contextRef="#ctx0" brushRef="#br0" timeOffset="50076.69">14293 783 31327 0,'0'0'2784'0,"0"0"-2224"0,0 0-560 0,0 0 0 0,0 0 304 0,0 0-48 0,0 0-16 0,0 0 0 16,0 0 560-16,9-2 112 15,2 0 32-15,2 0 0 0,2-2 16 0,0 1 16 16,3 0 0-16,0-1 0 0,1 1-528 0,1 0-96 0,1 0-32 0,2-2 0 15,-2 0-320-15,1 0-208 0,0 2 16 0,0 0 16 16,-1 0-2832 0,-1 0-576-16</inkml:trace>
  <inkml:trace contextRef="#ctx0" brushRef="#br0" timeOffset="52997.92">9993 1236 11055 0,'0'-11'480'0,"1"6"112"0,0-2-464 0,2 0-128 0,-1-1 0 0,0 1 0 16,0 1 2704-16,-1-1 528 0,0 2 96 0,-1 5 32 16,0 0-1568-16,0 0-320 0,-1-4-64 0,1 4-16 15,0 0-608-15,-6 7-112 16,-2 2-32-16,-1 3 0 0,-1 2-512 0,-2 4-128 0,0 3 0 0,-2 3 0 16,-3 2 0-16,1 3 0 0,-2 3 0 0,1 1 0 15,-2 2 0-15,1-2 0 0,1-3 0 0,1-2 128 0,0-2-128 0,2-3 0 16,0-2 144-16,2-3-144 0,1-2 128 0,2-3-128 15,3-4 160-15,1-3-160 0,1 0 288 0,4-6-32 16,0 0-16-16,0 0 0 0,0 0 160 0,-3-6 48 16,-1-1 0-16,3-3 0 0,1-2-256 0,0-3-64 15,0 0 0-15,1-1 0 0,1 1-128 0,-2 1-176 16,-4 1 48-16,2-1 0 0,0 4 128 0,-1 3 0 16,-3 1-144-16,-1 3 144 0,0 3 0 0,-2 3 0 15,0 3 0-15,0 3 0 0,-3 0 0 0,1 4 0 16,0 0 0-16,2 2 0 0,2 1 0 0,1 0-176 15,2 1 176-15,3-2-128 0,-1 0 128 0,4 0 0 16,2-2-144-16,4-1 144 0,1-2 0 0,3-1 192 16,3-3-32-16,3-1 0 0,-1-2 224 0,3-3 32 15,2-2 16-15,0-4 0 0,0-3-176 0,-1 0-16 16,-1-5-16-16,-1-1 0 0,-2-2-64 0,0 1-16 0,-3-1 0 16,0 2 0-1,-1 1-1680-15,-2 3-320 0,-3 2-80 0</inkml:trace>
  <inkml:trace contextRef="#ctx0" brushRef="#br0" timeOffset="53595.57">8459 2056 22111 0,'-7'-14'976'0,"6"7"208"0,-2-2-944 0,-1 2-240 15,0-1 0-15,-1 0 0 0,-1 0 1568 0,-1 1 272 16,-1 0 48-16,-2 2 16 0,-1 0-1136 0,-2 2-240 0,-3 2-32 0,0 2-16 16,-3 2-480-16,-1 3 0 0,-2 0 0 0,1 4 0 15,1 1 0-15,2 2-208 16,0 3 64-16,3-1 16 0,0 1 0 0,3-1 0 0,2 0 0 0,3 1 0 15,2-1 128-15,3-2 0 0,1 1 0 0,4-1 0 0,4-1 0 0,2-1 0 16,3-2 0-16,2-2 0 16,4 0 0-16,3-1 176 0,2-2-16 0,1-1 0 15,1-1-32-15,2 1-128 0,0-2 192 16,-2 0-64-16,-3-1 0 0,-2 2 0 0,-2 0 0 0,-3 0 0 0,0 1 64 16,-4 0 0-16,-3 1 0 0,-3 1 0 15,-2 0 176-15,-2 2 32 0,-3-1 16 0,-2 4 0 0,-3 0 32 0,-2 2 16 16,-3 2 0-16,-3-1 0 15,-4 0-272-15,-2 0-64 0,-1-1-128 0,-1 0 192 0,0-1-192 0,1-2 0 16,0-1 0-16,4-2 0 16,3 0-528-16,3-3 0 0,2-1 0 0,3 0 0 15,3-4-2192-15,4 2-432 0</inkml:trace>
  <inkml:trace contextRef="#ctx0" brushRef="#br0" timeOffset="53768.63">8647 1950 32591 0,'0'0'1440'0,"0"0"304"0,0 0-1392 0,0 0-352 0,0 0 0 0,0 0 0 16,0 0 624-16,0 0 48 0,-5 6 16 0,1 0 0 16,0 2-176-16,0 2-16 0,1 1-16 0,1 3 0 15,0 3-352-15,1 2-128 16,1 0 0-16,-3 4 0 0,2 3 0 0,1-1 0 0,0 1 0 0,0 0 0 16,1-1 0-16,2 0-192 0,-2 2 16 0,1-3 0 31,1-2-1952-31,0-1-400 0,1-4-80 0</inkml:trace>
  <inkml:trace contextRef="#ctx0" brushRef="#br0" timeOffset="53928.26">8532 2258 32079 0,'0'0'1408'0,"-2"-4"320"0,-1-2-1392 0,2 1-336 16,1-1 0-16,1 1 0 0,2-1 256 0,3 1-32 15,1-1 0-15,4 1 0 0,3 1-32 0,3-1-16 16,3 1 0-16,2 0 0 0,1 3-176 0,1 1 0 15,4 1 0-15,-1 1-9952 16,1-1-1952-16</inkml:trace>
  <inkml:trace contextRef="#ctx0" brushRef="#br0" timeOffset="54256.59">8952 2119 24879 0,'-5'-6'2208'0,"2"1"-1760"0,0-2-448 16,0 2 0-16,1 0 1968 0,2 5 304 15,0 0 64-15,0 0 16 0,0 0-1360 0,0 0-272 0,7-1-48 0,2 3-16 16,-3 4-352-16,4 0-80 0,1 2-16 0,-1 2 0 16,-1 3-64-16,0 1-16 15,-1 3 0-15,0-1 0 0,-2 4-128 0,-1 1 0 0,-1 0 144 0,1 0-144 16,-1 1 128-16,1-1-128 0,-3-2 128 0,0-3-128 16,0-2 0-16,-1-3 128 0,0-2-128 0,1-1 0 15,-2-8 192-15,0 0-48 0,0 0 0 0,0 0 0 16,0-7 192-16,0 0 48 0,0-3 0 0,1-5 0 15,0-2 0-15,0-3 0 0,1-1 0 0,0-1 0 0,2-2-176 0,-1 1-16 16,1 1-16-16,1 1 0 0,0 2-176 0,2 2 0 16,-1 0 144-16,1 4-144 0,0 1 0 0,-1 2 0 15,2 2 0-15,0 3 0 0,0 0 0 0,-1 3-128 16,1 2 0-16,-1 2 0 16,2 2-1904-16,-1 0-368 0,2 1-80 0,0 3-13264 0</inkml:trace>
  <inkml:trace contextRef="#ctx0" brushRef="#br0" timeOffset="54916.88">9383 2252 9215 0,'0'0'816'0,"0"0"-656"15,0 0-160-15,0 0 0 0,0 0 4608 0,0 0 880 16,0 0 176-16,-1-6 32 0,1 6-3760 0,0-6-752 0,1-1-160 0,0 0-16 16,1 1-240-16,1-1-64 0,2-3 0 0,-1 0 0 15,1-1-368-15,2-1-80 0,-2 0 0 0,-1 0-16 16,-1-1-48-16,1 1 0 0,-1 0 0 0,-1 1 0 15,-1 1-32-15,-1 1-16 0,0 2 0 0,-1 2 0 16,1 5-16-16,-4-2-128 0,-3 3 192 0,1 3-64 0,-1 4-128 16,0 2 128-16,0 2-128 0,-1 2 128 15,2 2-128-15,-1 1 0 0,0 3 0 0,1 1-176 16,-1 0 176-16,1 0 0 0,2 1 0 0,1-2 0 0,3-1 0 0,1-1-128 16,1-2 128-16,1-2 0 0,2-3 0 0,1-4 0 15,2-1 0-15,1-5 0 0,1-3 0 0,2-4 0 31,1-3 192-31,1-3-64 0,1-2 48 0,1-4 16 0,2-2 0 0,2-2 0 0,0-3-64 0,2 2-128 16,0 0 192-16,0 3-64 0,-1 4-128 0,0 2 0 0,-1 3 0 0,-1 2 0 16,-3 1 0-16,-1 4 0 15,-2 3 0-15,-1 2 0 0,-2 3 128 0,-1 3 32 16,0 1 16-16,-2 5 0 0,-3-1-304 0,0 1-64 0,-3 2-16 0,-2 2 0 16,-1-2 208-16,-2 3 0 15,-1-1 0-15,0 1 0 0,1 0 0 0,1-3-144 16,0-2 144-16,2-2-128 0,1-2 128 0,3-2-128 0,-3-7 128 0,7 3-128 15,0-3 128-15,3-2 0 16,2-3 0-16,1-1 0 0,0-5 0 0,2-4 0 16,1-1 0-16,2-4 128 0,-2-2-128 0,0 0 128 0,-1 0-128 0,-1 2 128 15,-2 3-128-15,-2 1 0 0,-2 3 0 0,-1 2 0 0,-3 1 0 0,-2 4 128 32,-2 6-128-32,0 0 0 0,0 0 160 0,0 0-32 0,0 0-128 0,-4 4 192 0,-2 1-192 15,1 3 0-15,-1 2 0 0,2 1 0 0,2 1-160 0,-1 1 160 16,1 1-128-16,2-1 128 15,2 0-208-15,2-1 32 0,1-1 16 0,1 0 0 0,-2-3-32 0,3 1 0 16,0-2 0-16,2 0 0 0,0-2 192 0,1 0 0 16,0-2 0-16,0 0 0 15,0-2 0-15,-2 1 0 0,-1-1 0 0,-7-1 0 0,0 0 0 0,0 0 0 16,0 0 128-16,0 0-128 0,0 0 448 0,-8 5 0 16,-3 1 16-16,-2 0 0 0,-1 2-224 0,-2 0-48 15,-1-2-16-15,-1 2 0 0,2 0-176 0,0-1-144 16,3 1 144-16,2 0-208 15,2-2-2368-15,2 1-480 0</inkml:trace>
  <inkml:trace contextRef="#ctx0" brushRef="#br0" timeOffset="55912.65">13201 1463 20271 0,'1'-7'1792'0,"0"-1"-1424"16,1-3-368-16,2 1 0 0,-1 0 1712 0,1 1 272 15,-1 0 48-15,0 3 16 0,-1 0-400 0,-2 6-80 16,0 0-16-16,0 0 0 0,0 0-864 0,0 0-176 0,1 9-48 16,-1 5 0-16,-2 4-144 0,0 4-48 0,-3 2 0 0,1 4 0 15,-2 0-144-15,0 4-128 0,-2 1 192 0,2 1-192 16,-3 1 160-16,1-1-160 0,1-1 128 0,3-2-128 16,0-2 128-16,0-3-128 0,3-2 0 0,-1-4 128 15,2-3 320-15,0-3 48 0,2-3 16 0,-2-1 0 16,1-3 224-16,-1-7 48 0,0 0 16 0,0 0 0 15,0 0-240-15,0 0-48 0,4-5-16 0,-1-3 0 16,0-3-240-16,-1-1-64 0,0-1 0 0,-1 0 0 0,-2 0-192 0,-1 0 0 16,0-1 0-16,0 3 0 0,-2 0-240 0,-1 3-80 15,-2 0-32-15,-1 2 0 32,0 2-160-32,-2 3-48 0,-1 0 0 0,0 2 0 0,-1 1 240 0,1 2 64 0,0 3 0 0,0 1 0 0,1 1 256 0,1-1 0 15,2 2 0-15,1 0 0 0,2 0-256 0,1 1 48 0,-1 0 16 0,3 0 0 31,2 0 192-31,3-1 0 0,1-1-160 0,1-2 160 0,1 0 0 0,3-3 0 0,1 0 160 0,2-3-160 16,3-1 240-16,-1-2-64 16,-1-3-16-16,3-1 0 0,1-4-16 0,-1-2 0 15,1-2 0-15,-1 0 0 0,0 0 0 0,-2-2 0 16,-2 1 0-16,0 1 0 0,-4 1-16 0,-1 0-128 16,-3 1 192-16,-2 5-64 0,-1 0-368 0,-2 7-80 15,0 0 0-15,0 0-16 16,-8 1-1968-16,0 4-400 0,-3 2-80 0</inkml:trace>
  <inkml:trace contextRef="#ctx0" brushRef="#br0" timeOffset="56417.22">12523 2462 29199 0,'1'-12'1280'0,"-1"12"288"0,0 0-1248 0,-2-5-320 16,0 1 0-16,-5 2 0 15,0 1 128-15,-2 2-128 0,-3 0 144 0,-2 4-144 16,-3 3 0-16,-1 2 0 0,-1 1 0 0,-1 1 0 0,1 2 0 0,2 1 0 16,0-1-176-16,3 0 176 0,2-1-144 0,2 1 144 0,2-2 0 0,4-1 0 15,1-1 0-15,5-2 0 0,1 0 160 0,2-1-32 16,5-2 240-16,3 0 48 0,4-1 16 0,4-1 0 0,3 0-208 0,2-2-32 15,2-2-16-15,-1-1 0 0,-1 2-176 16,-3 0 0-16,-1 0 0 0,-2 2 0 0,-4-1 0 0,-2 2 0 31,0 0 0-31,-3 2 0 0,-3 0 0 0,-3 1 128 16,-5-6-128-16,1 7 128 0,-3 2 256 0,-2 0 64 16,-1 0 0-16,-4 1 0 0,-1 0-160 0,-2 1-32 15,-1 0 0-15,-4 0 0 0,-1-3-96 0,-1 2-32 16,-3-2 0-16,2 0 0 0,0-3-128 0,2 0 0 15,0-2-192-15,4-1 192 16,3-2-912-16,2-1-64 0,1-2-16 0</inkml:trace>
  <inkml:trace contextRef="#ctx0" brushRef="#br0" timeOffset="56621.65">12801 2342 17503 0,'0'0'1552'0,"0"0"-1232"16,0 0-320-16,0 0 0 0,0 0 3632 0,0 0 656 15,-6 4 144-15,2 3 32 0,-1 2-3088 0,2 2-608 16,-1 4-128-16,0 1-32 0,1-1-272 0,1 4-48 0,0 2-16 0,-1 1 0 16,0 1-272-16,0 2 0 0,1 0 0 0,-2 1 0 15,3-1 128-15,-2 0-128 0,1 0 0 0,-1-1 0 16,2-4-256 0,1-1-144-16,0-1-48 0,0-3 0 0,1-3-2656 15,1-3-544-15</inkml:trace>
  <inkml:trace contextRef="#ctx0" brushRef="#br0" timeOffset="56778.88">12587 2688 28799 0,'-9'-8'1280'0,"9"8"256"0,0 0-1232 0,-3-5-304 15,1 0 0-15,2 5 0 0,1-7 592 0,2 2 64 16,4-1 16-16,4 1 0 0,4-1-416 0,2 2-96 16,0-1-16-16,3 1 0 0,3 1-288 0,-1 0-64 15,2 1-16-15,3 1-13664 0</inkml:trace>
  <inkml:trace contextRef="#ctx0" brushRef="#br0" timeOffset="57784.19">12974 2570 29375 0,'0'0'1296'0,"1"-6"272"0,1 1-1248 0,0-1-320 16,0-2 0-16,2 3 0 0,1 1 1088 0,0 1 144 0,2 2 48 0,1 2 0 15,0 2-448-15,1 2-96 16,0 3-16-16,0 1 0 0,0 2-336 0,-1 2-80 0,1 1-16 0,0 3 0 15,-1-1-160-15,-2 2-128 0,-2 0 192 0,-1 1-192 16,0 0 192-16,-1-1-192 0,-1 0 192 0,-1 0-192 16,0-3 160-16,0-2-160 0,0-2 128 0,-1-2-128 0,-2-2 192 0,3-7-32 15,0 0-16-15,0 0 0 0,0 0 176 0,-2-6 16 16,0-3 16-16,1-2 0 0,-1-3-32 16,4-2-16-16,0-3 0 0,1-1 0 0,3 0-304 0,-1 0 128 15,2 0-128-15,0 1 0 0,1 2 0 0,2 3 0 16,1 1-240-16,1 2 80 15,0 2-640-15,1 2-128 0,2 2-32 0,0 1 0 16,0 0-1536-16,2 3-304 0,1 1-64 0,1 0-16 16,2-2-128-16,1 0-16 0,-1-2-16 0,0 1 0 15,-1 0 1360-15,-3-2 272 0,0 2 48 0,-4 0 16 0,-2 0 1024 0,-1-1 320 16,-2 1-176-16,-3 1 176 0,-5 2 2432 0,0 0 576 16,0 0 128-16,0 0 0 0,0 0-464 0,0 0-112 0,-5 1 0 0,-2 2-16 15,-2 3-1072-15,1 0-224 16,-2 1-32-16,0 1-16 0,-1 0-544 0,0 2-96 15,1 1-32-15,0 1 0 0,1 2-272 0,3-1-64 16,-1-1-16-16,3 0 0 0,1 2-176 0,3-2 0 0,1-1 144 0,2-1-144 16,0-1 0-16,2-1 144 15,3-3-144-15,1 1 0 0,1-3 192 0,1-1-192 0,1-2 192 0,1-3-192 16,1-3 144-16,-1-1-144 0,0-4 0 0,0-2 144 16,-1-3-144-16,-1 1 0 0,0-2 0 0,-2 2 0 0,-3-1 0 0,1 2 128 15,-3 3-128-15,-1 0 0 16,-2 2 0-16,-1 2 128 0,-1 0-128 0,1 7 0 15,0 0 288-15,0 0-32 0,-6-1 0 0,1 3 0 16,-1 4-112-16,1 0-16 0,0 2-128 0,2 1 192 16,-1 1-192-16,0 1 0 0,2 1 0 0,0 1 0 15,0 0 0-15,2-1 0 0,1-1 0 0,1 0 0 0,0 0 0 0,3-2 0 16,-2-2 0-16,2-1 0 0,3 0-144 0,1-2 144 16,0-2 0-16,2-1-144 0,0-2-80 0,1-1-16 15,1-2 0-15,1-4 0 0,1-3-64 0,0-2-16 16,0-1 0-16,1-2 0 0,-1-1-64 0,2-2 0 15,-3 0-16-15,-1 0 0 0,-2 1 400 0,-1 1-160 16,-3 3 160-16,-2 2 0 0,-2 2 0 0,0 2 224 16,-2 1-16-16,-1 7 0 0,0 0 192 0,0 0 48 15,0 0 0-15,0 0 0 0,-5 4-272 0,2 3-48 16,0 1-128-16,1 2 192 0,-3 2-192 0,2 2 0 0,1 0 0 0,-1 0 0 16,2 2 0-16,1-3 0 15,0 0 0-15,1-1 0 0,2-3 0 0,0 1 0 16,1-1-128-16,3-2 128 15,2-1-432-15,0-2-16 0,0-2-16 0,4-2 0 16,0-2-160-16,0-2-16 0,0-2-16 0,1-3 0 16,2-3 80-16,-1-1 0 0,0-1 16 0,-2 0 0 0,-2-2 176 0,-1 1 48 0,-2 2 0 0,-1 0 0 15,-1 4 336-15,-3 1 0 0,0 1 192 0,-3 7-64 16,1-5 384-16,-1 5 80 0,0 0 16 16,0 0 0-16,0 0-128 0,0 0-32 0,0 0 0 0,0 0 0 0,-5 5-224 0,1 1-48 15,4-6-16-15,0 0 0 0,0 5 32 0,0-5 0 16,0 0 0-16,5 5 0 0,0-2 112 0,3-2 16 15,2-1 16-15,1-1 0 0,2-1-80 0,1-2-32 16,1 1 0-16,0 1 0 0,-1 1-32 0,1 0-16 16,-2 1 0-1,0 1 0-15,-1 0-48 0,-1 3-128 0,0 2 192 0,-3 0-64 0,0 2-128 0,-1 1 0 16,-1 1 144-16,-1 0-144 16,0 0 0-16,-2 0 128 0,0-2-128 0,0 1 0 0,-2-1 0 0,0 0 0 15,-1-2 0-15,0-6-128 16,0 0-1248-16,0 0-240 0,0 0-48 0,-5-2-14864 0</inkml:trace>
  <inkml:trace contextRef="#ctx0" brushRef="#br0" timeOffset="57926.13">13787 2273 35935 0,'-9'-9'1600'0,"9"9"320"0,-4-5-1536 0,4 5-384 15,0 0 0-15,2-4 0 0,-2 4 592 0,5-4 48 16,-5 4 16-16,0 0 0 0,0 0-400 0,5-4-64 0,-5 4-32 0,7-2 0 15,-1 1-2336 1,1 0-448-16</inkml:trace>
  <inkml:trace contextRef="#ctx0" brushRef="#br0" timeOffset="58728.15">14988 915 30399 0,'-9'-5'2704'0,"9"5"-2160"0,-5-2-544 0,5 2 0 15,0 0 144-15,0 0-144 16,0 0 0-16,0 0 144 16,0 0 368-16,0 0 80 0,7 4 16 0,2 0 0 0,4 2 32 0,3-1 16 15,4 1 0-15,4 0 0 0,4 1-208 0,1 0-32 0,10 0-16 0,1 1 0 16,-1 0-144-16,-7-3-48 16,2 1 0-16,-1-2 0 0,0-1-208 0,-1 2 176 15,0-1-176-15,-5 1 160 0,1-1-160 0,4 0 0 16,-7 1 0-16,-4-2 0 15,-6-1-464-15,-2-1 16 0,-5-1 16 0,-8 0 0 0,0 0-64 16,0 0-16-16,-2-6 0 0,-3-2 0 0,-4-1-80 16,-1-1-32-16,-1 1 0 0,0-2 0 0,0-2 624 0,1 2 0 0,0 0 0 0,1 0 0 0,2 0 720 0,1 0 64 15,2 2 16-15,2 1 0 0,-1 0 112 0,3 3 32 16,0 5 0-16,0 0 0 0,6-3-528 0,2 3-96 16,1 2-32-16,2 1 0 0,3 2-288 15,-2 3 128-15,0 1-128 0,1 1 0 0,1 1 192 0,-2 2-192 16,-3 1 192-16,-2 2-192 0,-2 0 192 0,0 2-64 15,-5 0 0-15,-4 2-128 0,0 0 144 0,-3 0-144 16,-1 0 0-16,-3-1 144 16,-4 0-1568-16,-1-1-320 0,-3-1-64 0,-1 0-14336 15</inkml:trace>
  <inkml:trace contextRef="#ctx0" brushRef="#br0" timeOffset="59955.18">16274 1137 23951 0,'0'0'2128'15,"4"-4"-1696"-15,1 0-432 0,2-2 0 0,-1 1 816 0,2-2 80 16,2-1 0-16,2 0 16 0,-2-2 176 0,1-2 48 16,1-1 0-16,-2 0 0 0,1 0-560 0,0-1-96 15,0-2-32-15,-1 1 0 0,-1 1-64 0,-2 0 0 16,-1 1-16-16,-3 2 0 0,-2 1-80 0,-1 2-16 16,-1 0 0-16,-1 0 0 0,-2 4-16 0,-2 0-16 15,-3 3 0-15,-1 2 0 0,-1 3 64 0,-1 1 16 16,-2 4 0-16,0 3 0 0,-1 4-320 0,1 1 0 15,-2 1 0-15,1 2 0 0,2 2 0 0,2 0 0 16,1-2 0-16,4 1 0 0,1-1 0 0,4-1 0 16,2-3 0-16,4 0 0 0,2-2 0 0,3-2 128 0,2-2-128 0,4-2 0 15,2-3 224-15,5-1-64 16,3-3-16-16,1-4 0 0,3-2-144 0,2-4 192 0,3-3-192 0,-2-2 192 16,-1-4-192-16,-1-4 160 0,-2-5-160 0,-1-1 160 15,-2 0-160-15,-1-2 0 0,-6-1 0 0,-1 0 0 16,-3-1 0-16,-1 2 0 0,-5 1 0 0,-1 3 0 15,-3 0 0-15,-3 3 0 0,-2 2 0 0,0 3 0 16,-5 2 272-16,1 4 32 0,0 2 0 0,-2 4 0 16,-1 2 64-16,-1 3 16 0,-2 3 0 0,1 5 0 0,0 2-384 0,-1 4 0 15,0 3 0-15,0 4 0 0,2 2 0 0,0 2 0 16,0 3-160-16,2 0 160 0,0 1-144 0,2-1 144 16,2 2 0-16,0-2-144 0,4 1 144 0,-1-3 0 15,3-2 0-15,0-2 0 0,4-2-336 0,1-1 16 16,2-3 0-16,2-3 0 15,4-2-368-15,0-2-64 0,3-3-16 0,2-3 0 16,2-3-448-16,2-3-80 0,1-5-32 0,3-3 0 16,1-2-528-16,-2-4-96 0,-1-3-32 0,-4-2 0 15,-2 0 704-15,-4 1 144 0,-4 0 32 0,-3 1 0 0,-3 2 1376 0,-4 2 288 16,-3 1 48-16,-3 3 16 0,-3 1 896 0,-2 2 176 16,-3 1 32-16,-2 3 16 0,-4 1-464 0,0 4-80 0,-3 1-32 15,0 4 0-15,1 0-640 0,-1 1-128 16,1 4-16-16,2 2-16 0,1 1-224 0,1 3-144 0,3 1 192 0,3 1-192 15,0-2 0-15,2 0 0 0,3 1 0 16,2-1 0-16,1 0 128 0,3-3-128 0,3 0 0 0,1-3 0 16,2-3 128-16,3-3-128 0,4 1 144 0,0-4-144 15,3-4 176-15,-1-1-176 0,2-4 192 0,2-3-192 0,2-1 192 16,-2-3-192-16,-3 0 192 0,-1 1-192 0,-3 0 128 0,-1 2-128 16,-3 1 0-16,-3 2 0 0,-1 2 144 0,-3 2-144 15,0 1 0-15,-4 5 144 16,0 0-144-16,0 0 0 0,0 0 144 0,-3 6-144 0,-1 0 0 0,0 2 144 15,-2 2-144-15,1 1 0 0,0 1 0 0,2 0 0 16,1 1 0-16,0 0 0 0,0-1 0 0,4-1 0 16,0-1 0-16,1-2 0 0,3 0 0 0,0-1 0 15,3-2 0-15,1-3 0 0,1-2 0 0,2-2 0 16,2-2 192-16,2-3-192 0,-2-3 192 0,2-1-192 16,-1-1 192-16,2-2-192 0,-3-3 192 0,1 0-192 15,-1-2 192-15,-2 0-192 0,1 0 0 0,-3 2 0 16,-2 3-240-16,-1 1 80 0,-2 0-32 0,-3 5 0 15,-2 0 0-15,-1 2 0 0,0 6-32 0,-4-2-16 16,-4 2 0-16,0 2 0 16,-1 3-144-16,1 1-16 0,-1 3-16 0,1 0 0 0,0 1 224 0,2 0 64 15,0-1 0-15,3 1 0 0,1-1 128 0,2 2-128 0,1-3 128 0,2 0-128 16,-1 0 128-16,4-1 0 0,-1 1 0 0,2 0 0 16,1-2 144-16,1 1 16 0,0-2 0 0,1 1 0 15,1-1 32-15,-3 1 16 0,1-2 0 0,-3 1 0 16,-6-5-80-16,5 5-128 0,-2 1 176 0,-3-6-176 15,0 6 224-15,-2 0-64 0,-2-1-16 0,-2 0 0 16,-1-1 0-16,-1-1 0 0,-1 1 0 0,-2-2 0 31,1-1-1552-31,0-2-304 0,0-4-64 0</inkml:trace>
  <inkml:trace contextRef="#ctx0" brushRef="#br0" timeOffset="60159.45">17590 626 35071 0,'0'0'1552'0,"0"0"320"0,0 0-1488 0,0 0-384 16,0 0 0-16,1 8 0 0,0 2 384 0,0-1 0 16,-1 2 0-16,0 3 0 0,0 1 256 0,0 3 64 15,0 0 16-15,-1 4 0 0,0 0-288 0,0 3-64 16,0 0-16-16,0 0 0 0,0 0-208 0,0 1-144 16,-1-1 192-16,2-1-192 0,0-2 0 0,0-1 0 0,0-1 0 0,3-2 0 31,0-3-1088-31,1-2-320 0,1-2-64 0,0-2-9664 15,2-2-1952-15</inkml:trace>
  <inkml:trace contextRef="#ctx0" brushRef="#br0" timeOffset="60458.93">17417 902 35007 0,'-3'-3'3120'0,"3"3"-2496"15,0 0-496-15,0 0-128 0,3-6-240 0,3 2-64 16,3-1-16-16,3 2 0 0,3 0 320 15,5 0 0-15,2-2 0 0,2 1 0 0,1-2 0 0,2 1 0 16,0-1 0-16,2 2 0 16,-1 1-528-16,0-1-48 0,-2 1-16 0,0 1 0 15,-3 1-48-15,-2 0-16 0,-4 1 0 0,-2 0 0 0,-3 1 496 0,-4 1 160 16,-2 1 0-16,-6-3 0 0,0 0 288 0,-3 9 160 16,-2 1 48-16,0 0 0 0,-2 0 224 0,1 1 48 15,0 1 16-15,-2 0 0 0,3 0-208 0,0 1-64 16,1 0 0-16,2 1 0 0,1-2-192 0,1 0-64 15,0 0 0-15,2-1 0 0,1-2-96 0,2-1-32 16,-1 0 0-16,3-1 0 16,1-3-464-16,3-1-112 0,2-1 0 0,0-5-15584 0</inkml:trace>
  <inkml:trace contextRef="#ctx0" brushRef="#br0" timeOffset="60615.95">17993 704 14735 0,'-20'-15'1312'0,"12"9"-1056"0,-1 1-256 0,0-1 0 15,1 1 4496-15,-1 0 848 0,0 1 160 0,0 1 48 16,0 0-4448-16,2 2-880 0,0 0-224 0,7 1 0 16,0 0 0-16,0 0-208 0,0 8 32 0,3 2 16 15,3 2-1824-15,3 0-352 0,3 0-80 0</inkml:trace>
  <inkml:trace contextRef="#ctx0" brushRef="#br0" timeOffset="60804.42">18235 818 29487 0,'0'0'2624'0,"0"0"-2112"16,-6-2-512-16,-1 1 0 0,0 0 896 0,-3 1 80 16,-2 1 16-16,-1 4 0 0,-3-1 80 0,0 3 16 15,-1 0 0-15,1 3 0 0,-2 2-320 0,4 1-48 16,-1 1-16-16,2 0 0 16,1 0-256-16,2 2-64 0,3-1-16 0,1 0 0 0,3 1-224 0,2-1-144 15,3 1 192-15,3-2-192 0,4-1 192 0,2-2-192 16,2-1 192-16,5-1-192 0,4-5 0 0,4-2 0 15,4-3 0-15,5-3-192 16,4-4-2512-16,4-3-496 0</inkml:trace>
  <inkml:trace contextRef="#ctx0" brushRef="#br0" timeOffset="61717.05">18929 823 30287 0,'0'0'1344'0,"0"8"272"0,1 3-1296 0,-2 1-320 15,-2 2 0-15,0 0 0 0,-1-2-224 0,0 2-112 0,2-1-32 0,1 1 0 16,1 0 368-16,0 1 160 0,1-2-16 0,0-2 0 16,2 3 144-16,0-2 32 15,0-3 0-15,2-2 0 16,-5-7 0-16,5 3 0 0,3-3 0 0,-3-2 0 0,3-3-48 0,-1 0 0 0,-1-5 0 0,2-2 0 15,0-2-80-15,0-3 0 16,3 1-16-16,-2-2 0 0,1 0-176 0,2-3 160 0,-2 4-160 16,-1 3 160-16,-1 3-160 0,-2 3 160 0,0 3-160 0,-6 5 160 15,0 0-160-15,0 0 0 0,5 4 0 0,1 3 0 16,-2 3-176-16,-2 0 176 16,0 0-128-16,1 2 128 0,0 0 0 0,0 2 0 0,1-3 0 0,0 2 0 0,1 1 0 0,2 1 0 15,1-2 0-15,1-4 0 0,0 0 0 0,2-2 0 16,0-3 0-16,3 0 0 15,1-4 128-15,2-2 0 0,-1-1 0 0,3-2 0 0,1-5 16 0,-1-1 16 16,1-1 0-16,-1-3 0 16,-2 1-32-16,0-2-128 0,-2-2 192 0,-1 0-64 15,-3 1-128-15,-2 1 160 16,0 3-160-16,-1 2 160 0,-3 1-160 16,-1 4 0-16,-4 6 144 0,0 0-144 0,0 0 176 0,0 0-48 15,0 0 0-15,0 0 0 0,-2 8-128 0,-1 2 0 16,1 2 0-16,0 2 0 0,1-1-144 0,1 0 144 15,0-1 0-15,2 1 0 0,0-1 0 0,2 1-128 16,-1-1 128-16,1-1 0 0,2-1 0 0,0-2 0 16,2-1 0-16,1-2 0 0,0 0 0 0,1-3 0 15,1-2 0-15,1-3 0 0,1-2 144 0,1 0-144 0,0-2 128 0,1-2-128 16,-2-2 144-16,1 0-144 16,1 0 160-16,-2 0-160 0,-1 0 0 0,-1 0 0 15,-1 2 0-15,-3 1 0 0,-1 1 0 0,-2 2 0 0,2 0 0 0,-6 5 0 16,0 0 0-16,0 0 0 0,0 0 0 0,0 0 0 15,0 0-160-15,0 0 32 0,0 8 0 0,0 0 0 16,0-1 128-16,1 1-128 0,0 0 128 0,3 0-128 16,2-1 128-16,2 0 0 0,-2-2 0 0,3 1-128 0,2-2 128 15,2 0 0-15,2-2 0 0,0-1 0 16,0-1 0-16,1-2 0 0,-1-2 0 0,-1 0 128 0,0-3 128 0,-2 0 16 16,-1-2 16-16,-1-1 0 0,-3 0 112 0,-1-2 32 15,-2-1 0-15,-2 1 0 0,-2 0-64 0,-2 1-16 16,-1 1 0-16,-3 1 0 0,-1 1-192 0,-2 3-32 15,-3 1-128-15,-2 2 192 0,-4 2-192 0,0 2-288 16,0 2 64-16,0 0 16 16,-1 2-464-16,3 1-96 0,0 3 0 0</inkml:trace>
  <inkml:trace contextRef="#ctx0" brushRef="#br0" timeOffset="63244.37">20328 861 18431 0,'0'0'1632'16,"-4"-3"-1312"-16,-1-1-320 0,0-1 0 0,-3 1 3440 0,-2-1 608 16,-1 2 128-16,-3 1 32 0,-5 0-2768 0,-1 2-544 15,-1 1-128-15,-1 0 0 0,-1 1-384 0,0 1-80 16,1 3-16-16,2 2 0 0,2 0-288 0,0 3 0 0,0 2 0 0,4 0 0 16,2 1 0-16,3-1 0 15,3 0 0-15,2 1 0 0,3 0-128 0,3-1 128 0,3-3 0 0,2-1-144 16,3-1-80-16,4-3-16 0,2-1 0 0,5-1 0 15,3-3 48-15,3-4 0 0,0-1 0 0,2-4 0 16,-1-4 192-16,0-3 0 0,-2-1 0 0,1-3 0 16,-3-2 0-16,-1-1 0 0,-1-2 144 0,-2-2-144 0,-3 0 192 15,0 0-64-15,-4 0-128 0,-2 2 192 0,-4 3 256 0,-2 2 64 16,-2 1 0-16,0 3 0 0,-3 1 48 0,0 3 16 16,-5 2 0-16,1 1 0 0,-2 4-128 0,1 3-32 15,-2 2 0-15,0 4 0 0,-3 3-288 0,0 3-128 16,-1 3 0-16,1 2 128 0,2 1-128 0,0 1 0 15,1 3-192-15,-2 2 192 0,1 1-160 0,2 1 160 16,0-1 0-16,4 1-144 0,-2 3 144 0,2-2 0 16,4-3 0-16,2-2 0 0,1-6-176 0,3 0 176 15,1-2-208-15,2-1 80 0,1-2-144 0,1-2-32 0,3-1 0 16,1-4 0-16,7-3-80 0,2-2 0 16,-1-4-16-16,1-1 0 0,2-2 80 0,-2 0 32 15,-1-1 0-15,-2-1 0 0,-5-3 288 0,1 0 0 0,-2-1 0 0,-3 2 0 16,-3 2 0-16,-2 0 0 0,-3 1 0 0,0 1 0 15,-3 1 320-15,-1 2 32 16,-2 2 0-16,0 5 0 0,0 0-16 0,0 0 0 0,0 0 0 16,-6 1 0-16,-2 2-208 0,0 3-128 15,2 0 160-15,-1 4-160 0,-1 0 0 0,2 1 0 0,0 2 0 0,2 1 0 16,-1-2 0-16,3 0 0 16,1 0 0-16,1-1 0 0,0-1 0 0,2 1 0 0,2-1 0 0,1 0 0 15,2-2 0-15,0 0 0 0,2-1-128 0,1-2 128 0,1-2 0 0,1 0 0 16,0-3 0-16,2-3 0 0,-1-1 0 0,1-1 0 15,1-2 0-15,1-2 0 0,-2-2 0 0,0 0 0 16,1-1 0-16,-1 0 0 0,-1-2 0 0,0-1 0 16,0 3 0-16,-2 1 0 0,-2 1 0 0,0 3 0 15,-2 0 0-15,-2 2 0 16,-1-1 0-16,-4 6 0 0,0 0 0 0,0 0 0 0,0 0 0 0,0 0 0 16,0 0 0-16,-7 6 0 0,0 1 0 0,1 2-160 15,-1 1 160-15,3 0-128 0,-3 1 128 0,3 0 0 16,1 0-144-16,0-1 144 0,1 0 0 0,2 0 0 15,1-1 0-15,1 1 0 0,3-2-128 0,0 0 128 16,3-2 0-16,2-1 0 0,1-4-144 0,3 0 144 16,2-1-192-16,0-2 192 0,4-2-192 0,1-1 64 15,0-3 128-15,1-2-208 0,2-2 208 0,0-1-192 0,-2-2 192 0,-1-3-192 16,-2-4 0-16,-2-1 16 0,0-1 0 0,-3-2 0 16,-2-1 176-16,-1 1 0 0,-1-1 0 0,-2 2 0 15,-4 1 288-15,0 2-16 0,-3 1 0 0,-1 5 0 0,-1 2 128 16,-2 1 32-16,0 1 0 0,0 2 0 15,-3 1-64-15,1 2-16 0,-2 2 0 16,-2 2 0-16,1 3-192 0,1 3-32 0,-1 4-128 0,1 1 192 16,0 7-192-16,0 0 0 0,0 3 0 0,0 1 0 0,0 3 0 15,-1 8-128-15,-1 0 128 0,2-3 0 0,2-1-128 0,1-2 128 16,1 0 0-16,4-2 0 16,0-2 0-16,4-1 0 0,0-3 0 0,3 1 0 0,2-4 0 15,1-1-128-15,2-1 128 0,1-2 0 16,3-2 0-16,2-1-192 0,0-2 192 0,3-3-160 15,0-4-32-15,3-4-16 16,0-1 0-16,1-2 0 0,3-1 32 0,-3-2 16 0,2-3 0 0,-2 0 0 0,-2-1 160 0,-1 0 0 16,-3 0 0-16,-2-1 0 0,-4 1 0 0,-2 0 0 15,-2 2 0-15,-4 3 0 0,-3 3 224 0,-1 1-32 16,-1 2 0-16,-1 6 0 0,0 0-16 0,-6 0-16 16,-2 2 0-16,-1 3 0 0,-1 3-160 0,0 2 0 15,2 1 0-15,-2 0-176 0,0 1 176 0,2 1 0 0,-1 1-144 0,4-1 144 16,-1 1 0-16,3-1-144 0,2-1 144 0,1-1 0 15,1-1 0-15,2-1 0 16,3-2 0-16,0-1 0 0,3 0 0 0,2-1-128 16,2 0 128-16,3-3 0 0,0-2 0 0,3-1 0 0,0-3 0 0,0-1 0 15,2-3 0-15,1-2 0 16,0-3 0-16,1-1 0 0,1-2 0 0,-2 2-128 0,-3 0 128 16,0 1-160-16,-2-1 160 0,-3 2 0 15,-1 4-144-15,-3-1 144 0,-1 2 0 0,-4 3 0 0,-5 4 0 16,0 0 0-16,0 0 0 0,0 0 0 0,-5 3 0 15,-1 1 0-15,1 3-160 0,-2 1 160 0,-1 1-208 0,1 2 80 0,-1 1 128 0,1 1 0 16,2 0-144-16,2-1 144 0,0-1 0 0,3-1-144 16,2 0 144-16,1 0 0 0,2-1 0 0,4-2-128 15,2-1 128-15,5-2 0 0,1 0 0 0,5-2 0 16,2-2 0-16,5-2 0 0,0-2 0 0,0-1 0 16,1-4 176-16,1-2-176 0,0-3 160 0,-1-3-160 15,2-2 128-15,-1 1-128 0,0-1 0 0,-3-1 0 16,-2 0 0-16,-2 2 0 0,-5 0-400 0,-4 3 32 31,-4 0 16-31,-3 2 0 0,-4 3 80 0,-4 3 16 0,-3 0 0 0,-2 4 0 16,-1 2-320-16,-1 1-64 0,0 1-16 0,-1 3 0 0,1 3 272 0,0 0 64 15,0 3 16-15,3 1 0 0,0 1 144 0,2 2 32 16,1-1 0-16,2 0 0 0,2-1 128 0,1-1-160 16,0 0 160-16,3 0-160 0,0 0 160 0,3 0 0 15,1 1 0-15,1-1-128 0,2 0 128 0,-1-1 144 16,-1-1-16-16,-1-1-128 0,-2-2 512 0,-3 1-16 0,-2-2 0 0,-4-5 0 15,0 0 208-15,0 0 32 0,-3 6 16 16,-2-2 0-16,-3 0 80 0,-2-2 0 0,-2-1 16 0,-1 0 0 16,0 0-528-16,1 0-128 0,1-1 0 0,1 0-16 15,1-1-176-15,2 0-192 0,2 0 32 0,5 1 16 16,0 0-2640-16,0 0-528 0</inkml:trace>
  <inkml:trace contextRef="#ctx0" brushRef="#br0" timeOffset="63416.09">22882 897 20271 0,'0'0'1792'0,"0"0"-1424"16,0 0-368-16,0 0 0 0,-5 0 3552 0,-2-2 640 15,-2 1 128-15,-1 1 32 16,-1-1-2624-16,-1 1-512 0,2 0-96 0,0 1-32 0,1 0-512 0,0 1-128 16,1-1 0-16,1-1-16 0,2 0-432 0,5 0 0 15,0 0-144-15</inkml:trace>
  <inkml:trace contextRef="#ctx0" brushRef="#br0" timeOffset="83787.41">2985 3686 10127 0,'0'0'448'0,"5"-6"96"0,0-1-544 0,-2 0 0 16,2 0 0-16,1 0 0 0,1 0 864 0,0 1 64 15,-2-2 16-15,1 2 0 0,-2 0 16 0,-1 1 0 16,-1-1 0-16,0 1 0 0,-2-2-400 0,-2 1-80 16,0 1-16-16,-1-1 0 0,-1 2 48 0,-2 0 0 15,-1 0 0-15,0 1 0 0,-4 2-272 0,-2 0-48 16,-3 1-16-16,-1 2 0 0,-3 1-176 0,-3 3 192 16,-5 0-192-16,1 5 192 0,-1 4-192 0,1 2 192 15,-2 5-192-15,3 3 192 0,0 0-192 0,4 1 0 0,-1 1 0 0,5 1 128 16,1 2-128-16,3 0 0 15,3-2 0-15,3 1 0 0,3-4 0 0,2-1 0 0,2-1 0 0,3-2 0 16,3-2 0-16,1-2 0 0,3-4 0 16,2-1 0-16,0 0 0 0,2-4 256 0,3-4-32 0,0-2-16 15,1-2 128-15,0-1 32 0,2-2 0 16,1-3 0-16,1-1-112 0,-1-2 0 0,-2-1-16 0,-1-2 0 16,-2-2-48-16,-2-1-16 15,0-1 0-15,-4 0 0 0,-1 1-176 0,-2 2 160 0,-2 1-160 0,-2 1 160 16,-2 2-16-16,-1 1 0 0,0 3 0 0,1 5 0 15,0 0 208-15,-5 3 32 0,0 1 16 0,-3 5 0 16,1 3-400-16,-1 4 0 0,0 2 0 0,0 2 0 0,-2 1 0 0,1 2 160 16,0 4-160-16,0 1 160 0,2 1-32 0,0 0-128 15,0 0 192-15,2 0-64 0,-1-1-128 0,2 0 0 16,2 0 0-16,0-1 128 0,-1-3-128 0,2-2 0 16,0-3 0-16,1-2 0 0,0 0 0 0,1-3 0 15,1-3 144-15,2-2-144 16,-2-1-1472-16,-2-8-384 0</inkml:trace>
  <inkml:trace contextRef="#ctx0" brushRef="#br0" timeOffset="84368.93">3010 4180 22111 0,'8'-14'1968'0,"-5"7"-1584"0,1-2-384 0,2-1 0 16,0-1 320-16,0-1-32 0,1-2 0 0,1 0 0 15,-1-2-160-15,1 0-128 16,-1-2 144-16,-1 1-144 0,1-2 192 0,-2 1-48 0,-1 2-16 0,-2 2 0 16,-1 0-128-16,0 4 0 0,1 3 0 0,-2 7 128 15,0 0 64-15,0 0 16 0,-4 1 0 0,-2 3 0 0,-2 5-208 0,-1 3 0 16,0 5 0-16,0 1 0 0,0 1 0 0,2 2 0 16,0 1 0-16,2 0 0 15,-1 0 0-15,3-1 0 0,1-2 0 0,3-2 0 0,0 0 0 0,1-2 0 16,1-2 128-16,3-2-128 0,2-3 256 0,0-1 0 15,1-2 0-15,2-3 0 0,2-3 48 0,2-3 16 16,1-2 0-16,2-3 0 0,-1-3-176 0,4-4-16 16,2-4-128-16,-1-2 192 0,1-1-448 0,-1 0-80 15,-1 1-32-15,-2 1 0 0,-1 2 128 0,-3 3 32 16,-3 3 0-16,-2 3 0 0,-3 1 208 0,-2 4-144 16,-5 5 144-1,0 0-128-15,0 0-16 0,-3 10 0 0,-2 2 0 0,-2 3 0 0,-3 1 144 0,0 2 0 16,0 2 0-16,-1 1-128 0,-1-1 128 0,2 1 0 15,1-2 0-15,3-1 0 0,-1-3 128 0,3-2-128 16,-1-2 128-16,3-2-128 0,2-2 496 0,0-7 16 16,0 0 16-16,6 3 0 0,1-3 240 0,2-3 64 0,2-3 0 15,1-4 0-15,1-3-304 0,2-5-48 16,1-4-16-16,2 0 0 0,0-1-208 0,1 1-64 0,-2 0 0 0,-2 3 0 16,-2 0-192-16,-1 3 0 15,-2 4 0-15,-1 2 0 0,-1 4 160 0,-2 3-160 0,-6 3 160 0,0 0-160 16,6 5 0-16,-2 3 0 0,0 2 0 15,-2 2 0-15,-1 1 0 0,0 2 0 0,0 2 0 0,-1-1 0 16,0 1 0-16,1 0 0 0,0 1 0 0,0-1 0 0,0-3 0 0,3-1 0 31,-1-1 0-31,1-1 0 0,1-1 0 0,0-1 128 0,2-3-128 0,0 1 0 16,-1-3-880-16,2-1-272 0,2-4-48 0</inkml:trace>
  <inkml:trace contextRef="#ctx0" brushRef="#br0" timeOffset="85515.93">3745 4111 14735 0,'0'0'1312'0,"0"0"-1056"15,0 0-256-15,0 0 0 0,0 0 1632 0,1-5 272 16,3 1 48-16,0-2 16 0,0 0-576 0,3-1-112 16,1 0-32-16,1-2 0 0,0 0-496 0,1-2-112 15,0-1 0-15,1-1-16 0,1-3-48 0,0 0-16 0,-2-1 0 16,-1 2 0-16,-1 2-352 0,-2 2-64 15,-1 0-16-15,-2 2 0 0,-1 2 64 0,-2 7 16 16,0 0 0-16,0 0 0 0,-6 0 80 0,-3 4 16 0,-1 1 0 0,-1 5 0 16,-1 2-304-16,-1 3 0 0,-2 2-128 0,2 1 128 15,-1 0 0-15,1 3-144 0,1 1 144 0,2 0 0 16,2 0 0-16,4-1-128 0,1-1 128 0,3-1 0 16,2-3 0-16,1-2 0 15,1-2 0-15,4-2-128 0,1-2 128 0,3-2 0 16,3-3 0-16,0-2 128 0,2-2 128 0,2-4 48 15,1-1 0-15,1-4 0 0,-1-4-144 0,2-4-32 16,2-3 0-16,-1-1 0 0,-1-4 64 0,-1 0 0 16,-3 1 0-16,0 2 0 0,-3 2-192 0,-3 2 128 15,-2 3-128-15,-2 3 128 0,-3 2 0 0,0 2 0 16,-2 3 0-16,-3 6 0 0,0 0 96 0,0 0 16 16,0 0 0-16,-5 5 0 0,-2 4-240 0,0 3 0 15,0 2 0-15,-1 0 0 0,0 3 0 0,2 0 0 16,0 2 0-16,3 1 0 0,0-1 0 0,2-2-128 15,1 1 128-15,1-3 0 0,2 0 0 0,2-2-128 16,2-2 128-16,2-1 0 0,2-4 0 0,3 0 0 16,3-3 0-16,4-2 0 0,3-3-128 0,4-2 128 0,3-5 0 0,0-3 0 15,2-5-320-15,-1-3 64 16,-1-2 0-16,-2-1 0 0,-1-1 128 0,-4 0 128 0,-2 1-192 0,-3 1 192 16,-5 2 0-16,-2 2 0 15,-3 2 0-15,-2 2 0 0,-4 1 128 0,-2 2 48 0,-3 3 0 16,0 2 0-16,-5 3 80 0,-1 3 0 0,-2 2 16 0,-2 2 0 15,-2 3-272-15,0 2 0 0,-2 3 0 0,1 2 0 16,-1 3 0-16,1 0 0 0,0 2-160 0,-2 0 160 16,1-1 0-16,1 2 0 0,2 0 0 0,2 0 0 0,3-1-144 0,3-3 144 15,3-2 0-15,3 0 0 0,3-5-144 0,1-1 144 16,2-2 0-16,5-3-144 0,2-2 144 0,0-3 0 16,1-4 0-16,2-2 0 0,0-3 0 0,1-5 0 15,1-3 160-15,-2 0-160 0,0-2 176 0,-1 0-176 16,-1 0 192-16,-2 3-192 0,-3 4 144 0,-3 2-144 15,0 1 0-15,-3 3 144 0,-1 3-144 0,-3 5 128 16,0 0-128-16,0 0 128 0,0 0-128 0,-6 7 0 16,0 4 0-16,-2 3 128 0,0 0-128 0,2 2 0 15,0 3 0-15,2 0 0 0,-1 0-144 0,2-2 144 16,1 1 0-16,2-2 0 0,1-1 0 0,1-2-128 16,0-2 128-16,4-2 0 0,0-2 0 0,3-1 0 15,4-4-128-15,1-2 128 0,0-3 0 0,3-4 0 16,3-4 128-16,2-4-128 0,2-4 176 0,3-2-176 0,1-3 192 0,1-5-192 15,-1-3 192-15,-2-2-64 16,-2-3 0-16,-1 1-128 0,-1-3 144 0,-2 2-144 16,-2 0 0-16,-3 3 144 0,-4 2-144 0,-2 5 160 0,-5 2-160 15,0 3 160-15,-3 4 48 0,-2 4 16 0,-4 3 0 0,-1 2 0 16,-1 3-32-16,-2 4 0 0,-2 4 0 0,-1 4 0 16,-1 3-192-16,0 4 0 0,-3 3 0 0,1 4 0 15,-2 3-160-15,1 4 160 0,0 1-128 0,3 4 128 16,0 1 0-16,3 1-160 0,1-1 160 0,4-1 0 15,3-1-128-15,2-2 128 0,1-3 0 0,3-1 0 16,3-1 0-16,2-2-128 0,2-3 128 0,2-2 0 16,3-3 0-16,1-2 0 0,0-3 0 0,2-4 0 15,2-2 0-15,1-5 0 0,1-2 0 0,3-5 0 16,0-3 144-16,0-2-144 0,1-3 128 0,-1-1-128 0,0-2 160 0,-1 0-160 16,-5-1 192-16,-1 1-192 0,-3 3 160 0,-4 0-160 15,-2 2 128-15,-5 3-128 0,-1 2 128 0,-1 2-128 16,-2 2 0-16,-1 6 128 0,-5-2-128 0,-1 5 0 15,-1 2 0-15,-2 2 0 0,-1 0 0 0,3 3 0 16,-3 4 0-16,2 0 0 0,2 0 0 0,0 2 0 16,2-2 0-16,1 0 0 0,3 0-128 0,0 2 128 15,3-1 0-15,1 0 0 0,2-3 0 0,0 0 0 16,2-2 0-16,2-2 0 0,0-1 0 0,2-1 0 16,1-3 0-16,2-3 0 15,2-2-912-15,0-3-272 0,1-2-48 0,1-6-15136 0</inkml:trace>
  <inkml:trace contextRef="#ctx0" brushRef="#br0" timeOffset="85641.76">5119 3736 34143 0,'-22'-12'1520'0,"14"8"304"0,0 1-1456 0,0 0-368 0,0 0 0 0,2 1 0 16,0 1 0-16,2 1-288 0,4 0 48 0,0 0 16 15,0 0-1728-15,0 0-352 16</inkml:trace>
  <inkml:trace contextRef="#ctx0" brushRef="#br0" timeOffset="86082.34">5473 4129 2751 0,'0'0'128'0,"-2"-6"16"0,-1-4-144 0,3 1 0 16,2 1 0-16,0-1 0 0,2-2 5056 0,-3 1 992 0,2 1 192 0,1 0 32 15,1 0-4368-15,0 3-880 16,2-1-192-16,1 3-16 0,-1 0-64 0,2 2-16 0,1 2 0 16,-1 1 0-16,0 3-528 0,-3 1-208 0,0 2 176 0,-2 1-176 15,-2 3 144-15,0 3-144 0,-4 1 128 0,-1 5-128 0,-4 1 128 0,-1 0-128 16,-2 1 0-16,-1 0 128 0,0 1-128 0,0-1 0 16,1-2-160-16,1-3 160 0,1-3-160 0,3-1 160 15,0-4-160-15,2 1 160 0,2-3 0 0,1-7 0 31,0 0 0-31,4 4 0 0,2 0 256 0,3-3 64 0,2-2 0 0,2-2 0 0,3 0-128 0,1-1 0 16,-1-1-16-16,2-1 0 0,-2 0-400 0,2 0-80 16,0-1-16-16,-2-1-9248 15,0 1-1856-15</inkml:trace>
  <inkml:trace contextRef="#ctx0" brushRef="#br0" timeOffset="86239.95">5345 4304 25791 0,'-5'-12'2304'0,"4"7"-1856"16,1-1-448-16,1 1 0 0,1-1 1168 0,4 1 144 16,3-3 32-16,2 3 0 0,2-1-1344 0,5 1 0 15,2-2-240-15,6 0 32 16,-1 1-1552-16,5 0-304 0,3 1-64 0</inkml:trace>
  <inkml:trace contextRef="#ctx0" brushRef="#br0" timeOffset="86853.85">5818 4227 8287 0,'0'0'368'0,"0"0"80"0,0 0-448 0,0 0 0 15,0 0 0-15,0 0 0 0,0 0 4880 0,0 0 896 0,0 0 176 0,0 0 48 16,6-2-4336-16,2-1-848 0,0-2-176 0,2 1-48 16,3 0-176-16,0-2-32 0,2 0-16 0,1-4 0 0,-1 0-176 0,1-1-48 15,-2-2 0-15,-1-1 0 0,-1-1 32 0,-1 1 0 16,-1 2 0-16,-1 1 0 0,-7 1-48 0,-1 2 0 15,-2 1 0-15,-1 2 0 0,-6-2-128 0,0 4 192 16,-3 2-192-16,-1 2 192 0,-1 2-192 0,-1 4 0 16,-3 1 0-16,2 3 0 0,-3 1-192 0,4 1 192 15,2 1-192-15,1 0 192 0,1 2-192 0,2-1 192 16,4 0-160-16,2-2 160 0,3-1 0 0,1 0 0 0,2 0 0 0,4-1 0 16,3-2-192-16,2-3 48 15,5 0 16-15,4-2 0 0,4 0 128 0,5-3 0 16,3-2 0-16,4-4 0 15,-2-2 0-15,1-2 0 0,0-4 128 0,-3-3-128 0,-2-1 224 0,-3-2-32 0,-1-2 0 0,-4 0 0 16,-4 2-192-16,-5 3 0 0,-3 0 0 16,-4 3 0-16,-4 2 144 0,-4 2-16 0,-3 2 0 15,-3 2 0-15,-4 2-128 0,-4 4 160 0,-1 2-160 0,-1 4 160 16,-3 2-160-16,1 2-176 0,1 3 48 0,-1 2 0 16,3 0 128-16,-2 2-160 15,3-1 160-15,2 0-160 0,2-2 160 0,3-1-128 0,5 0 128 0,0-2-128 0,4-1 128 0,2-1-160 16,3-3 160-16,3 0-160 0,1-5 160 0,2-2 192 15,1-3-32-15,4-4-16 0,3-3 144 0,-1-3 32 16,1-4 0-16,2-5 0 0,1-6-32 0,1-2 0 16,2-3 0-16,1-3 0 0,2-4-112 0,-3-1-32 15,-1-2 0-15,-5 2 0 16,-6 5-144-16,-2 3 160 0,-3 4-160 0,-3 4 160 0,-3 4 208 0,-2 4 32 16,-1 4 16-16,-2 4 0 0,-2 4-144 0,-1 4-16 0,-3 4-16 0,-1 5 0 15,1 4-240-15,-3 3 0 16,1 4-144-16,0 4 144 0,0 4-128 0,2 1 128 15,-1 3 0-15,0 1-144 0,1 1 144 0,0 0 0 16,1 0 0-16,2 0 0 0,2-1 0 0,1-3 0 16,0-1 0-16,3-4 0 15,2-4-832-15,3-2-128 0,2-2-16 0,3-4-15744 0</inkml:trace>
  <inkml:trace contextRef="#ctx0" brushRef="#br0" timeOffset="87278.82">7716 3763 25679 0,'-1'-14'1136'0,"2"8"240"0,0 2-1104 0,0 0-272 16,-1-1 0-16,-2 3 0 0,2 2 1792 0,0 0 288 0,-3 4 64 0,-1 2 16 16,-2 4-1520-16,1 3-288 0,-2 3-64 0,-1 10-16 15,1 2-272-15,-1 3 128 0,-1 1-128 0,0 2 0 16,0 0 144-16,1 1-144 0,-1 1 0 0,1-1 144 16,0 0-144-16,1-2 0 0,1 0 0 0,0-3 128 15,0-3-384-15,2-4-96 0,0-3-16 0,2-2 0 31,0-6-2384-31,1-4-496 0</inkml:trace>
  <inkml:trace contextRef="#ctx0" brushRef="#br0" timeOffset="87610.4">7330 4040 31039 0,'0'0'1376'0,"0"0"288"0,0 0-1344 0,9-1-320 15,1 2 0-15,2-1 0 16,1 0-512-16,4 1-192 0,2 1-16 0,5-2-16 0,0-3 544 0,2 1 192 15,1-2-144-15,0-3 144 0,2-2 0 0,-1-1 0 16,1 1 0-16,-1-4 0 0,1 0-208 0,-1-1 32 16,-2-1 16-16,0-1 0 0,0 1 160 0,-4-1-192 15,-3 1 192-15,-1 1-192 0,-5 0 384 0,-3 3 80 16,-2 2 16-16,-4 0 0 0,0 1 736 0,-4 3 160 0,0 5 32 0,0 0 0 16,-5-3-336-16,-1 3-64 0,-3 3-16 0,-1 3 0 15,-1 4-512-15,1 3-96 16,1 3-32-16,0 1 0 0,-1 2-160 0,2 2 0 15,-1 2 0-15,1 2 0 0,2 2 0 0,-1 1 0 0,1 1 0 0,2-1 0 16,2-1 0-16,1-2 0 0,1-3 0 0,1-2 0 0,3-1-272 0,1-5-48 16,1-3 0-16,4-3 0 31,2-4-2640-31,5-5-544 0</inkml:trace>
  <inkml:trace contextRef="#ctx0" brushRef="#br0" timeOffset="87862.21">8122 3929 9215 0,'0'0'816'0,"0"0"-656"0,-6-1-160 0,-2 2 0 0,0 3 3584 0,-1 0 672 15,-1 1 144-15,1 3 16 0,-1 2-2896 0,0 1-592 16,0 2-112-16,2 0-32 0,2 1-272 0,1 0-48 16,0-1-16-16,2 3 0 0,2-1-192 0,2 0-32 15,2 0-16-15,0-2 0 0,2-2-80 0,3-1 0 16,3-3-128-16,3 0 192 0,1-4 80 0,1-2 16 16,1-3 0-16,1-2 0 0,2-4 224 0,0-3 32 15,0-3 16-15,-1-3 0 0,-2 1 48 0,-1-3 16 0,-2-1 0 0,-3 1 0 16,-3-2-256-16,-4 2-48 0,-4 2-16 0,-2 2 0 15,-4 0 64-15,-1 1 16 0,-3 3 0 0,-2 4 0 16,-3 2-384-16,-1 4 0 16,-2 1 0-16,1 4 128 15,-1 0-480-15,0 4-96 0,2-1 0 0,2 4-16 0,3 0-1488 16,2 3-288-16,2-1-64 0,4-1-11792 0</inkml:trace>
  <inkml:trace contextRef="#ctx0" brushRef="#br0" timeOffset="88114.11">8484 4017 22111 0,'0'0'1968'0,"-3"7"-1584"0,-2 2-384 0,1 1 0 16,-2 1 272-16,1 1-16 0,-1-1-16 0,2 0 0 0,1 0 512 0,1-1 96 15,-2-2 32-15,3 1 0 0,2-1 16 0,3-3 0 16,-4-5 0-16,6 4 0 0,2-2-304 0,2-2-48 16,1-2-16-16,1-3 0 0,2-2-128 0,0-3-16 15,1-4-16-15,-2-1 0 0,-2-3 128 0,-1 1 16 16,-1-2 16-16,-2 0 0 15,0 0-208-15,-3 0-64 0,-1 1 0 0,-3 4 0 0,-3 2 32 0,0 2 0 0,-2 1 0 16,-2 3 0-16,-2 1-128 0,0 3-32 16,-1 2 0-16,1 2 0 0,-2 2-288 0,0 0-64 15,1 1-16-15,1 2 0 16,1 1-640-16,2 1-128 0,1-1-16 0,2 1-9040 16,2-1-1808-16</inkml:trace>
  <inkml:trace contextRef="#ctx0" brushRef="#br0" timeOffset="88836.84">8849 3619 31327 0,'0'0'2784'0,"0"0"-2224"0,0 0-560 0,0 0 0 15,-5 1 640-15,-1 2 0 0,2 4 16 0,-1 3 0 16,0 3-272-16,1 5-64 16,-1 2-16-16,2 2 0 0,0 2-304 0,0 3 0 0,1 2 128 0,0 2-128 0,-1 1 0 0,-2 1 0 15,0 1 0-15,-1-1 0 0,0-3 0 0,-1 0 0 16,2-1 0-16,0-4 0 0,2-3 192 0,1-3-192 15,1-5 192-15,-1-3-192 0,1-3 208 0,1-8-64 16,0 0-16-16,0 0 0 0,0 0 128 0,4-8 0 16,-1-4 16-16,2-3 0 15,2-4-64-15,1-2-16 0,1-4 0 0,-1-2 0 0,2 1-192 0,-1-1 0 16,0 2 0-16,-1 3 0 0,-3 1 144 0,1 4-144 16,0 2 128-16,-3 4-128 0,1 3 192 0,-2 2-64 0,-2 6 0 0,0 0 0 15,0 0-128-15,0 7 0 0,-1 3 0 0,0 2 0 16,-1 1-128-16,-1 2 128 15,1 2 0-15,-1 0 0 0,1 1 0 0,2 1 0 16,1-2-144-16,3 1 144 0,-1-2 0 0,3 1 0 16,3-2 0-16,2-2 0 0,1 0-144 0,2-4 144 15,2-2 0-15,1-3-144 16,5-1-400-16,-1-6-80 0,-1-2-16 0,1-4 0 16,0-2-48-16,1-3-16 0,0-4 0 0,-1 0 0 15,1-3 192-15,0-1 16 0,-2-1 16 0,-1-1 0 0,-2 1 224 0,-3 1 64 0,-3 1 0 0,-3 4 0 16,-2 3 416-16,-5 1 96 15,0 4 0-15,-3 1 16 0,-2 2 336 0,-3 3 64 0,-2 1 16 0,-2 4 0 0,-2 2-432 0,-1 3-64 16,-1 2-32-16,-1 3 0 0,1 2-224 16,-1 3 144-16,1-1-144 0,0 2 128 0,0 1-128 0,3 1 0 15,2 2 0-15,1 0 128 0,3-2-128 0,1 0 0 16,3-2 0-16,1-2 0 0,1 0-144 0,2-3 144 16,3-2 0-16,2-1 0 0,1-3 0 0,2-1 144 15,3-3 16-15,0-3 0 0,3-3 32 0,0-3 16 16,3-1 0-16,1-4 0 0,1 0-16 0,1-3-16 15,0-1 0-15,0-3 0 0,0-2-48 0,-1-1-128 16,-2-1 192-16,-1 1-64 0,0 2-128 0,-4 0 0 0,0 3 0 0,-1 3 0 16,-2 1 0-16,0 3 0 15,-2 2 0-15,0 3 0 0,-1 3-160 0,1 2 160 32,-1 2 0-32,0 3-144 0,-4 0 144 0,2 2 0 0,-1 0 0 0,1 0 0 0,-2 2 0 0,0 1 0 15,-1 0 0-15,-1 1 0 0,-1 2 0 0,-1-1 144 16,-1 0-144-16,0 0 0 0,-1-1 192 0,0 0-64 15,-2-1 0-15,1-1-128 0,-2 1 208 0,-2-2-64 0,-1-1-16 0,-1-3 0 16,0 0 0-16,-2-2-128 0,-2 0 192 0,1-2-64 31,-1-1-1776-31,-4-1-352 0,-5-2-80 0</inkml:trace>
  <inkml:trace contextRef="#ctx0" brushRef="#br0" timeOffset="88994.22">9178 3549 33167 0,'-8'-25'2944'0,"6"16"-2352"0,-1-1-464 0,1 2-128 0,0 1 448 0,2 7 80 16,0 0 16-16,0 0 0 16,0 0 0-16,0 0 0 0,0 0 0 0,0 0 0 15,0 0-544-15,0 9 0 0,0 1 0 0,0 2 0 16,1 1 0-16,0 2 0 0,-1 0 0 0,1 3 0 16,1 0-1792-16,1 3-304 0,1 2-64 0</inkml:trace>
  <inkml:trace contextRef="#ctx0" brushRef="#br0" timeOffset="89404.38">10699 3619 17503 0,'0'0'768'15,"0"0"176"-15,-2-5-752 0,2 5-192 0,0 0 0 0,0 0 0 16,-3-6 2432-16,3 6 448 0,0 0 80 0,-4 6 32 0,-2 1-2016 0,-2 4-400 15,-2 4-64-15,-1 2-32 0,2 3-192 0,-2 1-32 16,-2 0-16-16,2 2 0 0,2 1 16 0,-2 1 0 16,2 2 0-16,0 0 0 0,0 1-80 0,1-1-16 15,2 1 0-15,0-1 0 0,2-1-160 0,2-3 0 16,2-2 0-16,2-4 128 0,1-3-128 0,5 0 0 16,3-2 144-16,3-3-144 0,5-4 176 0,4-3-48 15,5-3 0-15,2-3 0 0,2-4-128 0,1 0-192 16,0 0 32-16,1-2-9568 0,0 0-1920 15</inkml:trace>
  <inkml:trace contextRef="#ctx0" brushRef="#br0" timeOffset="90133.57">11162 3845 27471 0,'-24'-13'1216'0,"13"9"256"0,-2 1-1184 0,-3-1-288 0,-4 1 0 0,-1 1 0 16,-1-1 1280-16,0 3 192 0,0 1 32 0,0 2 16 15,1 4-528-15,1 1-96 0,3 3-32 0,0 2 0 16,1 0-560-16,1 2-112 0,2 2-32 0,3 1 0 15,4 1-160-15,-1 1 0 0,4 0 0 0,3-1-176 16,2 0 176-16,2-2-160 0,4-2 160 0,2-2-160 16,2-2 160-16,2-2 0 0,3-3 0 0,0-4 0 15,4-4 0-15,1-2 192 0,2-2-32 0,0-3-16 0,-2-2 0 0,1-2 0 16,-1-4 0-16,-2 1 0 0,-1-4-16 0,-1-1 0 16,-4 0 0-16,-2 0 0 0,-2 0-128 0,-3 4 192 15,-3 0-192-15,-1 3 192 0,-2 3 48 0,-1 2 16 16,-3 2 0-16,-1 3 0 0,-1 2-64 0,-1 2 0 15,-1 2 0-15,1 4 0 0,-3 2-192 0,1 4 0 16,1 2 0-16,0 0 0 0,0 0 0 0,4 2-160 16,-1 0 32-16,3 2 0 0,-3-1 128 0,4 1 0 15,1-3 0-15,2 1 0 0,0-2 0 0,1-2 0 16,3-1 0-16,1-2 0 0,0-1 0 0,2-3-128 16,2-2 128-16,3-1-128 0,-3-4 128 0,2-1 0 15,0-2 128-15,2-4-128 0,1-2 176 0,1-3-48 0,-1-5 0 0,-1-1 0 16,-1-1-128-16,2 0 0 0,-4 1 144 0,-1 2-144 15,-1 0 0-15,-2 3 0 16,-2 2 0-16,-2 2 0 0,-2 1 0 0,0 3 0 0,-1 3 0 0,-2 4 0 16,0 0 0-16,0 0 0 0,0 0 0 0,-5 7-128 15,1 2 128-15,0 2-208 0,-1 3 80 0,1 1 128 16,-1-1-160-16,2 1 160 0,1 2 0 0,1-1-144 16,0-1 144-16,2-1 0 0,1 0-144 0,1 0 144 15,2-3 0-15,0 0 0 0,2-2 0 0,2-2 0 0,1-1 0 0,1-3 0 16,1-2 0-16,1-1 0 0,1-2 0 0,0-3 0 15,2-1 144-15,0-2-144 0,3-3 160 0,-1 0-32 16,-2-3-128-16,1-2 192 16,-2 1-192-16,-2 1 144 0,-1 2-144 0,-2 1 128 0,-2 3-128 0,-1 0 0 15,-2 3 0-15,-5 5 0 0,0 0 0 0,0 0-144 16,0 0 144-16,0 0-160 0,4 5 160 0,0 3-208 16,-1 1 80-16,-1-1 128 0,0 1-160 0,2 0 160 15,0 1 0-15,3 0-144 0,-4-2 144 0,4-2 0 16,0 0 0-16,2-3 0 0,1-1 0 0,2-2 0 15,2-2 0-15,1-1 128 0,-2-3 128 0,1-2 48 0,1-1 0 0,-2-4 0 16,0-2 144-16,-1-3 16 16,-1-1 16-16,-1-2 0 0,-1-1-160 0,-3 0-16 0,-1 2-16 0,-2 2 0 15,-3 2-144-15,-3 2-16 0,-1 1-128 0,-1 5 192 16,-3 1-192-16,-2 3 0 0,-2 3 0 0,-2 3 0 31,-1 2-1840-31,-2 4-352 0,-1 2-80 0</inkml:trace>
  <inkml:trace contextRef="#ctx0" brushRef="#br0" timeOffset="92368.75">14618 3342 5519 0,'0'0'496'0,"0"0"-496"0,0 0 0 0,-6 1 0 0,6-1 1728 0,-5 0 240 0,-2 1 48 0,1 0 16 0,6-1-864 0,0 0-160 16,0 0-48-16,0 0 0 0,0 0-160 0,0 0-32 16,0 0-16-16,0 0 0 0,0 0-160 0,0 0-16 15,6 2-16-15,3 1 0 0,1-2-112 16,3 0 0-16,2 0-16 0,3-1 0 0,1-1 32 0,2 0 16 16,1-2 0-16,2 2 0 0,-1-1 176 0,0-1 48 15,0 0 0-15,0-1 0 0,0 1 16 0,-1 0 16 16,-2-1 0-16,-2 2 0 0,-3 0-400 0,1 0-80 15,-3 0 0-15,-4-1-16 0,-1 1-80 0,-1 0-16 16,-7 2 0-16,0 0 0 0,0 0 48 0,0 0 16 16,0 0 0-16,0 0 0 0,0 0 96 0,0 0 16 0,-4-3 0 0,-2 0 0 15,-2 1-192-15,-3 1-128 0,-2 1 192 0,0 1-192 16,-2 1 128-16,-2 1-128 0,-2 0 0 0,0 0 0 16,-2 1 128-16,-1 0-128 0,-1 0 0 0,-1 1 0 15,1-1 0-15,-1 1 0 0,1-2 0 0,1 2 0 16,2 2 0-16,2 1 0 0,0-1 0 0,1 2 0 15,1 0 0-15,2 1 0 0,-1 0 0 0,3 1 0 16,1 0 0-16,1 0 0 0,2 0 0 0,1 0 0 16,1 0-128-16,2 0 128 0,2-1 0 0,1 1-144 15,1-1 144-15,2-1 0 0,2-1-144 0,2 0 144 0,2-2 0 0,1 0 0 32,2-2 0-32,3 0 0 0,0-2 0 0,4-1 0 0,1-1 144 0,2-1-144 0,1-2 128 0,1-1-128 15,-1 1 160-15,0 0-160 16,-2-3 192-16,-3 1-48 0,-4-1-16 0,-2 2 0 0,-2 2 0 0,-3-1 0 15,-6 3 0-15,0 0 0 0,0 0-128 0,0 0 192 16,0 0-192-16,-5 3 192 0,-3 1-192 0,-2 3 0 31,-3-1 0-31,-1 1 128 0,-4-1-128 0,-1 1 0 0,0 1 0 0,-2 0 0 16,0 2 0-16,0 1 0 0,2 3-144 0,0 0 144 0,1 0 0 0,1 2-128 16,3-1 128-16,0 1 0 0,-1 1-144 0,3-1 144 0,5-1 0 0,-1-1-144 15,2-1 144-15,3-1 0 16,2-1-144-16,2 0 144 0,2-1 0 0,3-1 0 0,0-1-144 0,4-3 144 0,2-1 0 15,4-2 144-15,1-1-16 0,4-1 0 16,4-1 32-16,0-1 0 0,2-3 0 0,1 1 0 16,-1-3-160-16,-1 1 128 0,-2-1-128 0,-3 1 128 15,-3 1-128-15,-2 1 0 0,-4 0-192 0,-2 2 192 16,-2 1-912 0,-8 1-64-16,0 0-16 0,0 0-13472 0</inkml:trace>
  <inkml:trace contextRef="#ctx0" brushRef="#br0" timeOffset="93092.2">14928 3857 4607 0,'0'0'192'0,"0"0"64"0,0 0-256 0,-3-5 0 0,-1 1 0 0,1-2 0 16,0 1 3744-16,1 0 704 0,-1 0 144 0,2 1 16 15,1-2-2576-15,0 1-528 0,0-1-96 0,0 6-32 16,0-7-464-16,2 1-80 0,2 0-32 0,0 1 0 16,1 0-416-16,0 2-96 0,2 1-16 0,0-1 0 0,1 0 160 0,0 2 16 15,-1 0 16-15,2 2 0 0,-1-1-96 0,0 3-32 16,-2 0 0-16,1 2 0 0,-2 2-336 0,0 2 0 15,-2 1 0-15,-1 2 0 0,-1 1 0 0,-1 1 144 16,-1 1-144-16,-1 0 0 0,-3 0 176 0,0 2-176 16,-1 0 160-16,-1 1-160 0,0 1 128 0,2-3-128 15,-1-1 0-15,1-2 0 0,0-2 128 0,2-1-128 16,0-3 0-16,1 0 144 0,2-7-144 0,0 0 0 16,0 0 0-16,0 0 128 0,0 0-128 0,6 3 0 15,2-3 0-15,2-2 0 0,1-2 0 0,2-3 0 16,1-2 0-16,3-2 0 0,-2-2-304 0,3-1 16 15,1-2 0-15,-1 1 0 16,-1-2-96-16,-3 0-32 0,-2-1 0 0,-2 2 0 0,-3 3 288 0,-3-1 128 0,-1 3-128 0,-2 1 128 16,-1 2 0-16,-1 0 304 0,-3 0-48 15,0 3-16-15,-1 1 224 0,0 2 48 0,-1 1 16 0,0 2 0 16,-1 1-288-16,0 2-64 0,1 1-16 0,-1 2 0 16,2 2-160-16,0 1 0 0,2 1 0 0,1 1 0 15,1 1 0-15,2-1-144 0,1-1 144 0,1 1 0 0,1 0 0 0,1-2 0 16,3 2 0-16,-1-2 0 0,1-2 0 0,1-2 0 15,1 1 0-15,1 0 144 0,0-2-16 0,0-1 0 16,1 0 0-16,0-2 0 0,0-1-128 0,0-1 192 16,0-1-192-16,0 1 192 0,-2 0-368 0,0 0-64 15,-1-1-16-15,0 1-9984 16,-1 0-1984-16</inkml:trace>
  <inkml:trace contextRef="#ctx0" brushRef="#br0" timeOffset="93704.56">16318 3939 14735 0,'0'0'1312'0,"3"-4"-1056"16,-2-2-256-16,0 1 0 0,-1 5 2544 0,0 0 448 15,3-5 80-15,-3 5 32 0,0 0-1504 0,0 0-320 16,7 1-48-16,-1 3-16 0,0-1-448 0,0 5-80 0,0 2-32 0,-1 3 0 16,1 1-256-16,-2 2-48 15,0-1-16-15,-2 1 0 0,-1 1-144 0,-2 2-16 16,-3 2-16-16,-1 1 0 0,-3 0 32 0,-1-2 0 0,0 0 0 0,-5 0 0 15,-1 0-192-15,0-3 0 16,-1-1 0-16,2-2 128 16,0-1-1488-16,0-2-304 0,2 0-64 0</inkml:trace>
  <inkml:trace contextRef="#ctx0" brushRef="#br0" timeOffset="94427.66">18133 3208 20495 0,'0'0'896'0,"0"0"208"0,3-6-880 0,-3 6-224 0,0 0 0 0,0 0 0 15,0 0 192-15,0 0-16 0,0 0 0 0,0 0 0 16,-6 0 464-16,-1 0 112 15,0 1 16-15,-2 1 0 0,-2 2-80 0,-1 0-16 0,-1 1 0 0,-2 0 0 0,-4 4-224 0,-1 1-32 16,-1 2-16-16,-2 1 0 0,-1 0-112 0,3 0-32 16,-4 1 0-16,0 1 0 0,-1 3-48 0,0-1-16 15,2 2 0-15,2 0 0 0,2-1 0 0,-3 5-16 16,4-1 0-16,4-1 0 0,5-1 64 0,3-2 16 16,3-2 0-16,2-1 0 0,4-3-64 0,2-1 0 15,1 0 0-15,4-3 0 0,4 0 0 0,1-2 0 16,5-2 0-16,3-1 0 0,2-2-16 0,3-2-16 15,1-1 0-15,0-1 0 0,-2-2-160 0,0 0 192 16,-4-1-192-16,-3 0 192 0,-2-1-192 0,-4 1 192 0,-2-1-192 0,-3 0 192 16,-3 2-32-16,-5 5 0 15,0 0 0-15,0 0 0 0,-3-4-32 0,-3 1 0 16,-2 2 0-16,-4 2 0 0,-5 2-128 0,-2 1 0 0,-3 0-160 0,-2 2 160 16,-1-1-128-16,0 2 128 15,1 0 0-15,2 1-144 0,0 2 144 0,3 1 0 16,-1 1-144-16,2 2 144 0,2-1 0 0,0 0-144 0,1 1 144 0,2 1 0 15,1-1-128-15,2-1 128 0,2-1 0 0,1 0 0 16,1 1-128-16,3 0 128 0,-1-2 0 0,1 0 0 16,1-2 0-16,2 0-128 0,1-1 128 0,1 0 0 15,1-1 0-15,2 0 0 16,1 0 0-16,2-2 0 0,1-1 0 0,1 1 0 0,0-2 0 0,0 0 0 0,1 1 0 16,1-1 0-16,0 1 144 0,1 0-144 0,0-2 0 0,0 0 0 15,1 0 128-15,1 1-128 0,1 0 0 0,2 0 0 16,-1-1 0-16,0 1 128 15,1-1-1984-15,0-1-384 0,0-1-96 0</inkml:trace>
  <inkml:trace contextRef="#ctx0" brushRef="#br0" timeOffset="94663.73">18368 3749 30063 0,'0'0'1328'0,"0"0"272"0,0 0-1280 0,0 0-320 0,0 0 0 0,0 0 0 15,0 0 736-15,0 0 80 0,-5 3 16 0,0 2 0 16,0 0-352-16,1 2-64 16,1-1-16-16,-1 3 0 15,2 1-80-15,0 2-32 0,-1 1 0 0,-1 2 0 0,1 1-112 0,0 1-32 16,-3-1 0-16,1 1 0 0,-1-2-144 0,2-1 192 0,-2 1-192 0,0-2 192 16,-2 0-192-16,0-1 192 0,1-2-192 0,-1 0 192 15,-1-1-48-15,1-2 0 16,-3 0 0-16,2 0 0 0,-1-2-2016 0,0-1-416 0</inkml:trace>
  <inkml:trace contextRef="#ctx0" brushRef="#br0" timeOffset="95497.5">18184 3815 2751 0,'0'0'128'0,"1"-6"16"0,0 1-144 0,-1 5 0 0,3-6 0 0,-3 6 0 0,0 0 4816 0,0 0 944 0,0 0 176 0,0 0 32 0,0 0-4048 0,0 0-800 15,-3 8-160-15,1 2-48 16,-1 1-432-16,0 2-96 15,2 1 0-15,-2 2-16 0,2-1-368 0,1 1 144 16,0-2-144-16,2 1 0 0,0 1 144 0,3-2-144 16,-1-2 0-16,3-2 144 0,0-1 32 0,2-3 0 15,1 0 0-15,1-2 0 0,1-1 144 0,1-3 16 16,2-3 16-16,0 0 0 0,1-2 48 0,-2-3 16 0,-1-2 0 0,1-1 0 16,-2 0-128-16,-1-2-32 0,0-3 0 15,-2 0 0-15,-1-2-64 0,-3 3-32 0,0-1 0 16,-1 1 0-16,-2 1 80 0,-2 2 16 0,2 2 0 15,-2 1 0-15,-2 2 176 0,-1 3 32 0,3 4 16 0,0 0 0 16,0 0-288-16,0 0-48 0,-5 2-16 0,0 4 0 16,1 1-128-16,1 5-176 0,-1 3 48 0,1 1 0 15,1 2 128-15,1 2-128 0,1-1 128 0,0 3-128 16,0 4 128-16,0 0 0 0,0 1-144 0,0 1 144 16,1 3 0-16,-1 1 0 0,0 0 0 0,0-1 0 15,0-3 0-15,0 0 0 0,0-1 0 0,1-2 0 16,-1-1 0-16,0-4 0 0,0-2 0 0,0-3 0 15,0-2 0-15,-1-1 208 0,0-4-48 0,-2 0-16 0,0-1 144 0,-1-2 32 16,-2-1 0-16,0-2 0 0,-2 0-16 0,-2-1 0 16,-1-1 0-16,-1 0 0 0,-1-1-144 0,1-1-32 15,0 0 0-15,-1-1 0 0,1 0-128 0,0-1-176 16,0-2 48-16,1 1 0 16,1-1-2176-16,1 1-448 0,2-3-64 0</inkml:trace>
  <inkml:trace contextRef="#ctx0" brushRef="#br0" timeOffset="95686.64">18693 4071 31327 0,'0'0'2784'0,"0"0"-2224"0,8 1-560 0,0 1 0 16,-4 3 400-16,2 1-16 0,0 3-16 0,-1 2 0 16,-4 1 16-16,-4 3 0 0,-1-1 0 0,-4 1 0 15,-3 2-128-15,-2-1 0 16,-1 2-16-16,-3 1 0 0,0-1-112 0,-1 2-128 15,-1 0 176-15,1 2-10560 0,-1 1-2112 0</inkml:trace>
  <inkml:trace contextRef="#ctx0" brushRef="#br0" timeOffset="96207.54">20138 3303 23951 0,'-5'-3'2128'0,"0"-1"-1696"16,0-2-432-16,-1 0 0 0,-2-1 656 0,-1 1 48 15,0 1 16-15,-1-1 0 16,1 2 432-16,-2 1 64 0,-2 1 32 0,0 0 0 0,-1 4-544 0,1 1-96 16,0 1-32-16,-3 4 0 0,-1 2-320 0,-1 2-80 15,1 1-16-15,1 4 0 0,1-1 0 0,-1 3 0 16,2 1 0-16,1 1 0 16,1 2-160-16,1 0 128 0,0 0-128 0,2 0 128 0,3 0-128 0,3-2 0 15,1-2 0-15,3-1 0 0,2 0 0 0,4 0 0 16,0-2 0-16,4-1 0 0,3-1 128 0,1-3-128 0,2-1 192 15,3-3-64-15,0-1 16 0,4-3 0 0,2-2 0 0,1-1 0 32,3-2-464-32,2-2-112 0,2-4-16 0,2-1-14848 0</inkml:trace>
  <inkml:trace contextRef="#ctx0" brushRef="#br0" timeOffset="96365.31">19876 3587 23039 0,'-7'-8'2048'0,"7"8"-1648"0,0 0-400 0,0 0 0 0,-1-5 1488 0,1 5 224 16,0 0 32-16,4-4 16 0,2-1-1536 0,2 2-224 15,0 0-208-15,3-1 32 16,2 0-208-16,0-1-32 0,0 2-16 0</inkml:trace>
  <inkml:trace contextRef="#ctx0" brushRef="#br0" timeOffset="97059.36">19952 3344 19343 0,'0'0'1728'0,"0"0"-1392"0,-5-3-336 0,5 3 0 16,0 0 1056-16,0 0 144 0,0 0 16 0,0 0 16 16,0 0-128-16,0 0-16 0,0 0-16 0,6-4 0 15,-2 0-512-15,3 1-112 0,3-1 0 16,2 2-16-16,1 0-64 0,2 0-16 0,2-1 0 0,-2 0 0 0,1 1-192 0,-1 0-32 15,0 0-128-15,-1 0 192 0,-3-1-192 0,-1 2 176 16,-4 0-176-16,0 0 160 0,-6 1-32 0,0 0 0 16,0 0 0-16,0 0 0 0,0 0 128 0,-6-1 0 15,-3 0 16-15,-2 1 0 0,-3 1-48 16,-1 1-16-16,-3 0 0 0,-1 3 0 0,1-1-16 0,-4 2 0 31,0 0 0-31,1 2 0 0,0 2 64 0,0 1 0 0,-1 1 0 0,1 2 0 0,1-1-48 0,2 0 0 16,0-2 0-16,3 1 0 0,4-1 32 0,-2 0 0 0,4 0 0 15,2-1 0-15,3-3-240 0,1 1 128 16,4 0-128-16,3-1 0 0,1-1 144 0,4-1-144 16,2 0 128-16,2-2-128 0,2-1 192 0,0-1-64 15,0-3 0-15,2 1 0 0,-1-1-128 0,1 0 192 16,-1-2-192-16,0 1 192 0,-3 0-192 0,-2-1 0 0,-1 1 144 0,-4 0-144 16,0 1 144-16,-6 2-144 0,0 0 192 0,0 0-192 15,0 0 208-15,0 0-64 0,-6 1-16 0,-2 1 0 16,-3 2-128-16,-3 3 0 0,-1 1 0 0,0 2 0 31,-1-1 0-31,1 1 0 0,-1 1 0 0,2 0 0 0,1 0 0 0,0 0 0 16,1 0 0-16,2 1 0 0,2-1-128 0,3 2 128 15,1-2 0-15,4 0 0 0,4-2 0 0,1 0 0 16,3-1 0-16,2-1 0 0,1-2 0 0,2-1 0 16,1-1 144-16,3-2-16 0,2-1 48 0,2-1 16 15,0-4 0-15,2 1 0 0,2-2-64 0,0 0 0 16,-2-2 0-16,2 0 0 0,2 1-128 0,-3 0 0 15,-1 2 0-15,-3 1 0 16,-4 1-496-16,0 1-128 0,-3 1-16 16,-2 1-16-16,-2 0-2640 0,-3 1-528 0</inkml:trace>
  <inkml:trace contextRef="#ctx0" brushRef="#br0" timeOffset="97373.44">20336 3628 19343 0,'0'0'1728'0,"1"-6"-1392"16,1 0-336-16,1 0 0 0,1 1 2048 0,0-1 352 0,0 1 64 0,2 0 16 16,0 2-944-16,1 1-192 0,0 1-48 0,-1 2 0 15,1 1-944-15,-2 1-192 0,-1 4-32 0,-1 1-128 16,-1-1 0-16,0 4 0 0,-1 3 0 0,-1 0 0 16,0 0 144-16,-2 0-144 0,-3 2 0 0,-2 0 144 15,-1 0-144-15,1-1 160 0,-2-1-160 0,0 1 160 16,0-1-160-16,2 0 0 0,-2 1 0 0,1-3 0 15,2-1 192-15,1-1-64 0,2-3 0 0,1 0 0 0,-1 0 256 16,3-7 64-16,1 5 0 0,-1-5 0 0,0 0-64 0,7 4-16 16,2-1 0-16,1-2 0 0,2 0-112 0,0-1 0 15,1-2-16-15,2-1 0 0,0 1-112 0,1-1 0 16,2 0-128-16,0 0 192 16,-2 1-544-16,1 0-112 0,-2 0-32 0,0 0 0 15,1-2-2480-15,-1 0-496 0</inkml:trace>
  <inkml:trace contextRef="#ctx0" brushRef="#br0" timeOffset="97547.01">20362 3803 16575 0,'-13'-4'1472'0,"7"2"-1168"0,1 0-304 0,0 0 0 0,5 2 4000 0,0 0 736 0,0 0 160 0,0 0 32 15,0 0-3808-15,0 0-752 0,7-1-160 0,4 0-16 16,3 0-192-16,4-1 0 0,2 0 0 0,3 0 0 15,3 0 0-15,3 0-192 0,2-2 32 0</inkml:trace>
  <inkml:trace contextRef="#ctx0" brushRef="#br0" timeOffset="103642.2">3483 5422 5519 0,'0'0'240'0,"0"0"64"0,0 0-304 0,3-6 0 0,1 1 0 0,-3-1 0 16,0 0 1808-16,0-1 304 0,2 1 64 0,-3-1 16 16,0 2-992-16,0-1-208 0,0 1-32 0,0 5-16 15,0-6-224-15,0 1-32 16,0-1-16-16,0 6 0 0,0 0-192 0,0 0-32 0,0 0-16 0,-3-5 0 15,2-1-144-15,1 6-32 0,-1-4 0 0,1 4 0 16,0 0 96-16,0 0 16 0,-1-6 0 0,1 6 0 16,0 0 16-16,0 0 0 0,0 0 0 0,0 0 0 15,0 0-128-15,0 0 0 0,0 0-16 0,0 0 0 16,0 0-240-16,0 0 0 0,0 0 0 0,0 0 0 16,0 0 0-16,0 0 0 0,0 7 0 0,-2 0 0 15,1 1-192-15,0 2 192 0,0 0-192 0,1 2 192 0,-2 0-128 0,1 1 128 16,0 4 0-16,0 0 0 0,0 4 0 0,1 0 0 15,-2 1 0-15,0 4 0 0,-1 2 0 0,0 3 128 16,0 3-128-16,0 2 144 0,-1 3-16 0,-1 2 0 16,-1 3 0-16,2 1 0 0,-1 1-128 0,2 2 160 15,1 3-160-15,1 1 160 0,2-1-160 16,1 0 192-16,0-3-192 0,2 3 192 0,-1-2-48 0,1 0 0 16,3-2 0-16,0-1 0 0,-1 0 96 0,1 0 16 0,-1-1 0 0,2 0 0 15,-2-1 0-15,-2-2 0 0,1-1 0 16,0-1 0-16,-2-3-64 0,0 0 0 15,0-2 0-15,-1-1 0 0,-1-2 32 0,0-1 0 16,0-2 0-16,-1 2 0 0,-2-3 32 0,-1-2 0 16,0-2 0-16,1-1 0 0,0-1-64 0,0-2-16 0,1-2 0 0,0-3 0 15,-2-3-48-15,1-2 0 16,0-1 0-16,1-2 0 0,1-7 48 0,0 0 0 0,-1 5 0 0,1-5 0 16,0 0-16-16,0 0 0 0,0 0 0 0,-3-5 0 31,0-5-2144-31,1-5-448 0</inkml:trace>
  <inkml:trace contextRef="#ctx0" brushRef="#br0" timeOffset="104176.49">3428 5370 2751 0,'-4'-6'256'0,"1"-2"-256"0,-2-1 0 16,2 1 0-16,1 2 3392 0,1 0 640 16,-1 1 128-16,2 5 32 0,0 0-2448 0,0 0-480 0,-5 2-112 0,-1 4 0 15,-2 1-784-15,-1 4-160 16,0 2-16-16,-1 4-16 0,0 3-176 0,2 2 192 0,-1 0-192 0,1 0 192 16,0 0-192-16,2-2 0 0,-1-3 0 0,2 0 0 15,-1-3 0-15,2-1 128 0,2-3-128 0,-1-2 128 0,3-8 688 16,0 0 128-1,0 0 16-15,0 0 16 0,0 0 416 0,2-7 80 0,-1-1 0 0,1-1 16 0,2-2-896 0,0-3-176 16,-1-2-32-16,1-2-16 0,2 0-224 0,-1 0-144 16,2 1 192-16,-1 3-192 0,1 2 0 0,-1 3 0 15,-1 2 0-15,1 2 0 0,-6 5 0 0,8 0 0 16,-1 1 0-16,2 5 0 16,0 4 0-16,0 2 0 0,1 1-192 0,1 2 48 0,-1 2 144 0,1 0 0 15,0 0 0-15,0-1 0 0,1 0-160 0,0-1 0 16,2-2 0-16,0 0 0 15,2-2-2336-15,3-4-448 0,21 2-112 0,-6-7-16 0</inkml:trace>
  <inkml:trace contextRef="#ctx0" brushRef="#br0" timeOffset="105112.94">3532 7163 4607 0,'0'0'400'0,"0"0"-400"16,0 0 0-16,-5 6 0 0,5-6 1472 0,-3 6 192 0,1 0 64 0,-1-1 0 15,3-5-640-15,-3 7-128 0,1 0-32 0,0-2 0 16,2-5 96-16,0 0 32 0,-2 7 0 0,2-2 0 16,-1 2-160-16,1-7-48 15,0 0 0-15,0 0 0 0,0 5-144 0,0-5-48 0,0 6 0 0,0-6 0 16,0 0-176-16,0 0-32 0,3 5-16 0,1 0 0 15,2-2-80-15,1 0-16 0,1-1 0 0,3 1 0 16,1-2-80-16,4 0-32 0,3-1 0 0,3 0 0 16,4-1-96-16,5 0 0 0,3 0-128 0,3-1 192 15,4 1-32-15,2 0-16 0,0 0 0 0,1 0 0 0,1-1-144 0,2 0 160 16,3-1-160-16,1 1 160 0,8-2-160 0,-1-1 0 16,0 1 0-16,-3-1 128 0,0-2-128 0,4-1 160 15,1-1-160-15,3 2 160 16,1-1-160-16,-3 0 128 0,-3 2-128 0,-1-1 128 0,-6 2-128 0,1 0 0 15,-1 2 0-15,-1 1 128 0,1 2-128 0,-2-1 0 16,-4 0 0-16,-3-2 0 0,-2 2 0 0,-3 0 0 16,-3 1 0-16,-3 1 0 0,-5 0 128 0,-2 2-128 15,-5-1 128-15,-2-1-128 0,-4 0 0 0,-3 0 0 0,-3-1 128 0,-7 0-128 16,0 0 0-16,0 0 0 16,0 0 0-16,0 0 128 0,0 0-128 0,-6-2 160 15,-1 0-160-15,2 1 160 0,-2-2-160 0,1 3-176 16,-2 0 48-16,1 0 0 15,0 0-400-15,-1-1-80 0,-1 0-16 0,0 0 0 16,1-1 112-16,0 0 0 0,-2-2 16 0,0 0 0 0,-1-2 96 0,0 0 16 0,-1-3 0 0,0 0 0 16,0-1 384-16,0 0 0 15,-1-1 0-15,2 0 128 0,1 2 480 0,2-1 96 16,0 1 32-16,3 0 0 0,3 0 16 0,0 2 0 0,2-1 0 0,3 1 0 0,0 2-496 0,2 1-80 16,4 1-32-16,1 1 0 0,1 0-144 0,2 2 0 15,3 1 0-15,0 1 0 16,3 1 0-16,-1 3 192 0,-1 2-32 0,1 1 0 0,-1 2-16 15,-1 3 0-15,-2 1 0 0,-2 2 0 0,-2 1-144 0,-3 2 192 16,-4 2-192-16,-4 3 192 16,-4 3 0-16,-2-1 0 15,-8 2 0-15,-1-2 0 0,-4-1-512 0,-2 1-112 0,-3 0-16 16,-3-1 0-16,-2-1-1840 0,-5-2-368 0</inkml:trace>
  <inkml:trace contextRef="#ctx0" brushRef="#br0" timeOffset="105952.14">3454 7239 4607 0,'0'0'400'0,"3"-6"-400"15,0 0 0-15,1 1 0 0,-2-1 3536 0,-2 6 624 0,0 0 128 16,0 0 32-16,2-4-2272 0,-2 4-448 15,0 0-80-15,0 0-32 0,-2 5-720 0,-3 3-160 16,-1 2-32-16,-3 2 0 0,-2 2-416 0,-2 2-160 16,-3 0 0-16,-1 3 144 0,-1 2-144 0,-3 2 192 15,-2 2-192-15,-2 3 192 0,-3 1-192 0,0 3 0 0,-2 1 0 0,-1 2 0 16,1 2 0-16,-1 0 128 16,0-1-128-16,-3 1 0 0,1-1 0 0,-1-1 128 0,0 1-128 0,-2-3 0 15,1-2 272-15,1-1-16 16,1 0-16-16,0-2 0 0,3-1 96 0,-10 11 32 0,7-4 0 0,4-5 0 15,4-6-160-15,3-1-16 0,2 0-16 0,4-1 0 16,0-4-176-16,1 1 128 0,0-3-128 0,1 0 128 16,2-3-128-16,-2-1 0 0,2-1 0 0,2-3 128 15,1-1-128-15,1-2 128 0,-1 1-128 0,4-3 128 0,5-2 16 0,-8 0 0 16,2 0 0-16,6 0 0 0,-4-6 32 0,2 0 0 16,0-2 0-16,1-1 0 0,3-2-48 0,1-1-128 15,1-3 192-15,0-2-64 0,0 0-128 0,2-1 0 16,-4 1 0-16,1 0 0 0,1 3 0 0,-3 2 0 15,-1 1 0-15,-1 2 0 0,-1 1 0 0,-1 3 128 16,3 5-128-16,-4-3 0 0,-3 2 0 0,1 2 0 16,-2 3 0-16,-2 2 0 0,-3 2-192 0,-1 3 16 15,-3 3 16-15,-5 8 0 0,2 4 32 0,2-2 0 0,1-1 0 16,4 0 0-16,-1 1 128 0,4-1 0 16,3-2 0-16,2-1-128 0,2-5 128 0,3 1 0 15,3-2 0-15,2-2 0 0,1-2 176 0,1-1 64 0,5-2 16 0,3-2 0 16,1-1-48-16,3-1 0 0,4-4 0 0,1-4 0 15,5-1 80-15,3-4 16 0,1-2 0 16,0-2 0-16,-1-1-176 0,0-3-128 0,1 1 192 0,-2-2-10592 16,1 0-2112-1</inkml:trace>
  <inkml:trace contextRef="#ctx0" brushRef="#br0" timeOffset="106661.47">5853 7062 11055 0,'1'-7'976'0,"1"-1"-784"0,1-1-192 0,2-2 0 15,-1 0 1984-15,4 0 368 0,1 2 64 0,0 0 16 16,-1-1-640-16,0 2-128 0,1-1-32 0,-1 1 0 0,-1 1-240 0,1 2-48 16,0 1-16-16,-1 1 0 0,0 2-816 0,0 3-144 15,-2 3-48-15,1 1 0 0,-1 4-320 0,-2 4 128 16,-2 1-128-16,-2 3 0 0,-2 1 144 0,-1 3-144 15,-4 3 192-15,-1 0-192 0,-1 0 224 0,0 2-64 16,0-3-16-16,-1 1 0 0,0-3-144 0,2-1 0 16,0-3 144-16,1-3-144 0,1-3 0 0,2-3 144 15,2-1-144-15,-1-3 0 0,4-5 256 0,0 0-64 16,0 0-16-16,0 0 0 0,4-8 80 0,-1-3 32 0,4-2 0 0,1-4 0 16,3-4-112-16,3-4-32 15,1-1 0-15,3-1 0 0,0-3-144 0,2 2 0 16,0 1 0-16,-4 3 128 0,-1-1-128 0,-3 5 0 0,-2 4 0 0,-3 4 0 15,-2 3 0-15,-5 9 0 0,0 0 0 0,0 0 0 16,-4 5 0-16,-1 2 0 0,-4 4 0 0,-1 4 0 16,-2 1 0-16,1 3 0 0,0 1 0 15,1-1 0-15,1 0 0 0,3 0 0 0,0-2 0 0,2 2 0 16,2-2 0-16,2-2 0 0,1-1 0 0,2-2 0 16,3-2 0-16,2-2 0 0,5-2 0 0,2-3 0 15,4-3 0-15,2-3 0 0,5-4 192 0,1-2-64 31,2-3-1600-31,2-3-320 0</inkml:trace>
  <inkml:trace contextRef="#ctx0" brushRef="#br0" timeOffset="107588.55">2739 4884 15663 0,'-2'-5'1392'0,"-1"0"-1120"0,-1 1-272 0,2 0 0 0,-2 1 1376 0,4 3 224 0,0 0 32 0,-4 1 16 16,-1 3-592-16,1 1-112 0,0 1-32 0,1 2 0 15,-2 3-528-15,2 4-128 16,-2-1 0-16,3 1-16 0,1 0-240 0,1-1 0 16,1 0 0-16,1 1 0 0,1-2 0 0,0-1 0 0,-1-1 0 0,3-1 0 15,0-1 288-15,1-3-32 16,-1 0-16-16,1-2 0 0,0-2 128 0,1-1 16 0,-7-1 16 0,7-3 0 15,1-1 208-15,1-3 32 0,-4 0 16 0,2-2 0 16,-3-2-272-16,1-3-48 0,-2-1-16 0,0 0 0 0,1-1-64 16,-2 1 0-16,-1-1-16 0,1 3 0 0,-2 2-64 15,0 1-16-15,0 1 0 0,0 3 0 0,0 6 144 0,0 0 16 16,0 0 16-16,0 0 0 0,0 0-336 0,-3 9 0 31,2 3-192-31,0 3 64 0,1 4 0 0,0 2 0 0,1 2 0 0,1 2 0 0,1 2 128 0,1 1 0 16,0 4 0-16,0 1 0 0,0 2 0 0,-1 0-128 15,-1 2 128-15,0-3 0 0,1-2 0 0,-1 0 0 16,0 0 0-16,-2-2 0 0,-2-1 0 0,0-4 0 16,-1-4 0-16,0-3 0 0,-2-3 176 0,-1-3-48 15,1-3 0-15,-3-2 0 16,-1-3 192-16,-1-2 16 0,-1-2 16 0,-1-3 0 0,-1-3 224 0,1-1 64 0,-2-3 0 0,3-2 0 16,1-3-96-16,1-1-16 15,2-4 0-15,3-1 0 0,2 0-160 0,2-1-48 16,1-1 0-16,1 2 0 0,2 2-192 0,3 0-128 15,1 2 128-15,0 3-128 0,2 2 0 0,2 3 0 16,2 3 0-16,0 0-192 16,1 4-1216-16,3 1-240 0,2 2-48 0,0 3-14560 0</inkml:trace>
  <inkml:trace contextRef="#ctx0" brushRef="#br0" timeOffset="108295.11">1530 9202 25567 0,'-5'-18'1136'0,"4"7"224"15,2-1-1088-15,2-1-272 0,0-1 0 0,0 0 0 0,1-1 592 0,0-2 64 16,0 0 16-16,2 0 0 0,0 3-32 0,3 1 0 16,1-1 0-16,1 3 0 0,-1 2-80 0,0 1-32 15,1 2 0-15,-2 2 0 0,-9 4-224 0,9-1-48 16,-1 2-16-16,0 3 0 0,-2 3-240 0,-1 5 0 16,-2 3 0-16,0 4 0 0,-3 3 192 0,-3 2-64 15,-2 2-128-15,-1 3 192 0,-2 5-64 0,-1 3-128 16,-4-1 176-16,0-1-176 0,0-1 176 0,0-3-176 15,-1-4 160-15,2-3-160 0,1-2 128 0,2-5-128 0,0-3 0 0,4-4 0 16,1-3 0-16,4-7 128 16,0 0-128-16,0 0 0 0,0 0 176 0,0 0-16 15,0 0 0-15,8 6 0 0,2-4-32 0,1-2-128 0,4-1 192 0,3-1-64 16,-1-2 0-16,3 0 0 16,1 0 0-16,0-4 0 0,-1-2-128 0,0 1 0 0,-2 2 0 15,2 1 128-15,-3-1-272 0,-1 3-64 0,0-1-16 0,-3 1 0 31,-1 0-2080-31,-2 0-400 0</inkml:trace>
  <inkml:trace contextRef="#ctx0" brushRef="#br0" timeOffset="108435.88">1502 9351 31327 0,'-8'-13'1392'0,"3"6"272"0,2 1-1328 0,3 6-336 0,0 0 0 0,0 0 0 0,0 0 352 0,9-5 0 16,1 2 0-16,4 0 0 0,5-1-352 0,3 1-192 15,3-1 32-15,1-1 0 0,2-1 160 0,-7 2 0 16,4 1 0-16,4-1 0 16,2-1-768-16,4 0-128 0,0-1-32 0</inkml:trace>
  <inkml:trace contextRef="#ctx0" brushRef="#br0" timeOffset="111032.63">6832 7097 4607 0,'0'0'400'15,"0"0"-400"-15,-3-4 0 0,-2 1 0 0,1-1 816 0,0 2 80 16,4 2 0-16,-4-3 16 0,-1-1-544 0,0 2-112 16,0 0-32-16,5 2 0 0,-6-2-224 0,1 1 0 15,0-1 0-15,5 2 0 16,-4-2 0-16,4 2 0 0,-6-2 0 0,6 2 0 0,-4-2 0 0,4 2 0 16,-4-3 0-16,4 3 0 15,0 0 144-15,-6-1 144 0,2-2 32 0,4 3 0 0,-7-1 304 0,0 0 64 16,2 1 16-16,-2 0 0 0,2 0-208 0,5 0-48 15,-6 1 0-15,1 0 0 0,-2-1-256 0,2 2-48 16,-1-1-16-16,2 1 0 0,-2 1-128 0,6-3 0 16,-5 1 0-16,5-1 0 0,-6 1 176 0,6-1 0 15,-5 0 0-15,5 0 0 0,-6 0 608 0,6 0 128 16,-5 0 32-16,5 0 0 0,-6-1 0 0,6 1 0 16,-5-3 0-16,5 3 0 0,-6-2-48 0,6 2 0 0,-5-2 0 0,5 2 0 15,0 0-144-15,0 0-48 16,0 0 0-16,0 0 0 0,0 0-240 0,0 0-48 15,0-6-16-15,3 2 0 0,3 0-144 0,4 1-48 0,2-1 0 16,3-1 0-16,5 1 112 0,3 1 32 0,3-1 0 16,5 1 0-16,3 1-32 0,4-2-16 0,2 0 0 0,2 0 0 15,1-1-80-15,0 0-16 0,1-1 0 16,-2 1 0-16,0-1-208 0,-1 2 128 0,1 1-128 0,0-1 0 16,0 2 128-16,-2 0-128 0,0-1 0 0,-4-1 0 0,-3 2 0 0,-2 0 128 15,-2 0-128-15,-4-1 0 0,-2 1 0 0,-2 0 0 16,-3 0 128-16,-3 0-128 0,-2-1 0 0,-2 2 176 15,-2 0-176-15,-1 0 160 0,-2-1-160 0,-6 2 160 16,0 0-160-16,0 0 160 0,0 0-160 16,0 0 0-16,0 0 144 0,0 0-144 0,0 0 0 15,0 0-320-15,0 0 64 0,-4-2 16 16,-3 1-304-16,0 0-64 0,-2 1-16 0,0 0 0 16,-1 1-336-16,0 0-80 0,0 0-16 0,-1 0 0 15,-1 0 288-15,-1 0 48 0,-2-1 16 0,-2 0 0 0,-2 0 384 0,1-2 96 0,-3-1 16 0,1-1 0 16,1 1 208-16,1 0 0 15,-1-2 0-15,2 2 0 0,2 0 352 0,1-2 112 16,2 1 32-16,1 0 0 0,2-2 272 0,0 2 48 16,2-1 16-16,2 1 0 0,1-1-256 0,4 5-32 15,-3-4-16-15,3 4 0 0,0 0-176 0,0 0-32 0,0 0-16 0,0 0 0 16,0 0-304-16,0 0 128 0,0 0-128 0,6-1 0 16,-6 1 0-16,9 1 0 15,-1 1-160-15,2 2 160 0,1-1-192 0,1 0 192 0,3 2-160 0,0 0 160 16,2 1 0-16,2-1 0 0,3 2 0 0,2-2 0 15,-1 1 0-15,0-1 0 0,0 0 0 16,1 0 0-16,-1 2 0 0,-1-1 0 0,-1 2 0 16,-4 0 0-16,-2-1 0 0,-3 1 0 0,-2 0 128 0,-3 1-128 15,-3 0 0-15,-2 2 160 0,-5 2-160 16,-3 1 128-16,-2 2 64 0,-5 2 16 0,-2 1 0 0,-3 0 0 16,-1 1-80-16,-3 1-128 0,-1-1 176 0,-2 0-176 15,0-2-688 1,1 1-240-16,0-1-48 0,1-3-12544 0</inkml:trace>
  <inkml:trace contextRef="#ctx0" brushRef="#br0" timeOffset="111928.94">8292 7015 16815 0,'0'0'736'0,"0"0"160"0,0 0-704 0,0 0-192 16,0 0 0-16,-5-1 0 0,1-3 1120 0,4 4 192 0,0 0 32 0,0 0 16 15,0 0-336-15,0 0-80 16,0 0-16-16,6 1 0 0,3-1-352 0,4 0-64 0,4-1 0 15,3 1-16-15,2-1 96 0,2 0 32 0,2 0 0 0,0-1 0 16,1-1-128-16,2 0-32 0,0 1 0 0,1 1 0 16,0 0-112-16,1 1-32 15,-4 1 0-15,1 0 0 0,-1 0-160 0,-2 0-32 0,-2 0-128 0,-1 1 192 16,-3-1-192-16,-1 0 128 0,-3-1-128 0,-2 0 0 0,-2 0 160 16,-1 0-160-16,-10 0 160 0,7 0-160 15,-7 0 256-15,0 0-32 0,0 0-16 0,0 0 0 16,0 0 48-16,-7-2 0 0,-3-2 0 0,-2 1 0 15,-2-1-256-15,-5-1 176 0,-3 1-176 0,-2-1 160 16,-2 2-160-16,-2 2 0 0,-2 1 0 0,1 1 0 0,-1 0 0 0,-1 1 0 16,0 2 0-16,-2 2 0 0,-1 1 0 0,1 1 0 15,0-1 0-15,3 1 0 0,-2 0 0 0,2-2 0 16,2 2 0-16,5 2 0 0,4 1 0 0,2 1 0 16,3 0 0-16,2 0 0 0,3-1 0 0,2 1 0 15,3 0 0-15,3 2-176 0,1-2 176 0,2-1 0 16,1 0-144-16,4 0 144 15,2 0 0-15,2-3 0 0,1-1 0 0,4 0 0 0,1-3 0 0,1-1 160 16,1-2-160-16,0-1 160 0,0-1-32 0,-2-1-128 0,0-2 192 0,-2-3-64 16,-2-1 192-16,-2-1 16 15,-2-2 16-15,-1 0 0 0,-4-2 80 0,-1 2 16 16,-1-1 0-16,-5 0 0 0,-2 0-128 0,-2 0-32 0,-2 1 0 0,-2 2 0 16,-2 2-288-16,0 2 0 15,-1 3 0-15,-1 2 0 0,1 1 0 0,0 1 0 0,-2 3-240 0,2 1 80 31,2 4-496-31,0 1-112 0,2 2 0 0,2 1-10192 0,3-1-2032 0</inkml:trace>
  <inkml:trace contextRef="#ctx0" brushRef="#br0" timeOffset="113547.03">8520 7500 9215 0,'0'0'816'0,"0"0"-656"15,0 0-160-15,-1-5 0 0,0 0 2000 0,-2-1 368 16,2 1 80-16,1-1 16 16,1 0-848-16,0-1-160 0,1 1-48 0,-1-2 0 0,1 0-368 0,2 2-80 15,-1-1 0-15,3 0-16 0,1 1-416 0,1-1-80 16,-1 2 0-16,0 0-16 0,2 2 16 0,0 1 16 16,1 1 0-16,1 0 0 0,0 2-176 0,0 2-32 15,-1 3-16-15,0 1 0 0,-2 3-240 0,-1 2 144 16,-2 1-144-16,0 3 128 0,-2-1-128 0,-2 3 0 15,-1 2 0-15,-2 1 0 0,-2-1 176 0,-2 2-48 16,0 3-128-16,-2-2 192 0,0-2-64 0,0-2 0 0,1-1-128 0,0-1 192 16,1-3-192-16,0-1 128 0,1-2-128 0,0-2 0 15,2-3 160-15,0 0-160 16,-1-2 160-16,4-4-160 0,0 0 192 0,0 0-64 0,0 0-128 16,0 0 192-16,0 0-64 0,0 0-128 15,0 0 176-15,2-5-176 0,2-3 176 0,2-2-176 0,2-1 160 0,3-2-160 16,0-2 128-16,2-3-128 0,0-2 0 0,2 2 0 15,0-1 0-15,1 0 128 0,1-1-128 0,0 1 0 16,-2-1 0-16,-2 3 0 0,-1 1 0 0,-2 1 0 16,-1 3 0-16,-1 1 176 0,-2 1-176 0,0 2 160 0,-5 0 112 0,0 1 32 15,0 1 0-15,-1 6 0 0,0 0-80 0,0 0-16 16,-5 0 0-16,-1 1 0 0,1 0-208 0,-2 2 0 16,-1 2 0-16,1 1-160 0,-2 4 160 0,0 1-192 15,1 1 192-15,2 3-192 0,-1 1 192 0,2 1 0 16,0-1-144-16,2 1 144 0,1 0 0 0,1 1 0 15,1-1 0-15,2 0 0 0,1-2 0 0,3 1 0 16,0-2 0-16,2-1 0 0,1-1 0 0,1-1 0 16,1-2 128-16,0-1-128 0,1-3 272 0,1 0-16 15,2-2-16-15,1-2 0 0,-1-1 0 0,1-1 0 0,-2-2 0 0,-1-2 0 16,0 0-48-16,-1-1 0 16,-2 1 0-16,-1-1 0 0,-2 0-64 0,-2 0-128 15,0 1 176-15,-5 5-176 0,0 0 0 0,1-6 0 16,-2 2-240-16,1 4 80 15,-5-4-2240-15,0 2-448 0</inkml:trace>
  <inkml:trace contextRef="#ctx0" brushRef="#br0" timeOffset="122947.62">11696 5126 10703 0,'0'0'464'0,"0"0"112"0,-5 1-448 0,1-2-128 0,4 1 0 0,0 0 0 0,-4-1 1184 0,4 1 224 16,0 0 32-16,0 0 16 0,0 0-368 0,0 0-64 16,0 0 0-16,0 0-16 0,0 0-464 0,0 0-96 0,0 0 0 0,7 0-16 15,0 0 80-15,2 0 0 0,2 1 16 16,1-1 0-16,2 0-112 0,2 0-32 0,0 0 0 0,0 0 0 16,0 0-16-16,1 0-16 0,0 0 0 0,2 0 0 15,1-1-48-15,0 1-16 16,-2 0 0-16,5 0 0 0,-2 0-288 0,-2 0 160 0,-2 0-160 0,-3 1 128 15,-3 0-128-15,-2-1 160 0,-2 0-160 0,-7 0 160 16,0 0-16-16,0 0 0 0,0 0 0 0,0 0 0 0,0 0 32 0,-5 1 0 16,-4-1 0-16,0 1 0 0,-2 2-176 0,-2-2 0 15,-1 0 144-15,-2 1-144 0,-1 0 0 0,-1 0 128 16,-3 1-128-16,1 0 0 0,0 1 160 0,-2 1-32 16,0 0-128-16,-2 2 192 15,0 2-64-15,1 0 0 0,-1 2-128 0,2 0 192 16,-2 0-192-16,2 2 176 0,-2-2-176 0,3 0 160 0,2 0-160 0,2 0 0 15,2 0 0-15,2 0 128 0,3 0-128 0,1 0 0 16,3-2 144-16,1 0-144 0,3 0 0 0,1-1 0 16,1-2 0-16,2 2 0 0,5 0 0 0,1-2 128 15,2 0-128-15,4-2 0 0,2 0 176 0,2-1-48 16,0-1 0-16,2-1 0 0,0-1 128 0,0-1 0 16,1-1 16-16,-2 0 0 0,-1-1-144 0,-1 1-128 0,-3 0 144 0,-2 1-144 15,-2-1 192-15,-2 1-64 16,-8 1-128-16,0 0 192 0,0 0-16 0,0 0-16 15,0 0 0-15,0 0 0 0,0 0-160 0,-9 2 0 0,-2 0 0 0,-1 1 0 16,0 2 0-16,-3 0 0 16,-2 1 0-16,-1 1 0 0,-3 3 0 0,-1 0-144 15,-1 1 144-15,0 1 0 0,1 2-176 0,0-1 176 0,1 0-160 16,2 0 160-16,3 0-144 0,4 1 144 0,0 0-128 0,3-1 128 16,2 0 0-16,4 2-160 15,3 0 160-15,1-2 0 0,2-2 0 0,4-1 0 0,2 0 0 0,3-1 0 16,3 0 128-16,5-3 0 0,0 0-128 15,2-1 192-15,1-3-16 0,1-2-16 0,1-1 0 0,2-1 0 16,-1-1-160-16,3-1 192 0,-4 0-192 0,0 0 192 16,0-2-192-16,-3 1 0 0,-3-2 144 0,-1 0-144 0,-4 1 176 0,-3-1-48 15,-1-2 0-15,-2 3 0 0,-4 0 0 0,-1 1 0 16,-5 0 0-16,-1 1 0 0,-2 0-128 0,-2 1 0 16,-2 2 0-16,0 1 128 0,0 1-128 15,-1 2 0-15,-1-1-192 0,1 2 192 0,0 2-208 0,1 0 80 16,1 2 128-16,1 1-208 0,0 0 208 0,2 1-176 15,0-2 176-15,2 0-160 0,0-1-16 0,0 0 0 16,2 0 0-16,1 1-9664 16,0-2-1936-16</inkml:trace>
  <inkml:trace contextRef="#ctx0" brushRef="#br0" timeOffset="123762.3">11970 5779 14047 0,'0'0'624'0,"0"0"128"0,-1-4-608 0,0-1-144 0,2-1 0 0,-1 2 0 16,0-3 1760-16,0 0 320 0,0 0 64 0,1-1 16 15,1 1-384-15,0 0-80 0,1-1-16 0,0 0 0 16,1 2-608-16,1 0-128 0,0 1-32 0,0-1 0 15,1 2-400-15,3-2-96 0,0 2-16 0,1 1 0 16,1 0-176-16,-1 3-32 0,0 2-16 0,-1 0 0 16,0 1-176-16,1 1 0 0,-3 3 0 0,-2 2 0 15,0 2 0-15,-3 2 0 0,-1 2 0 0,-2 2 128 0,-1-1-128 0,-3 2 192 16,0 1-192-16,-2 1 192 0,-4 0-192 0,0 1 160 16,-1-1-160-16,1 0 160 0,0-2-160 0,1-2 160 31,0-2-160-31,3-2 160 0,0-2-160 0,1-1 0 0,2-1 144 0,1-2-144 0,3-6 0 0,0 0 0 15,0 0 0-15,0 0 128 16,0 0-128-16,0 0 0 16,0 0 0-16,0 0 128 0,6-2 0 0,3-2 0 15,1-3 0-15,2-3 0 0,2-4-128 0,2-2 0 16,-1-2 128-16,0-2-128 0,-2 0 0 0,-1 1 144 16,0-1-144-16,-1 0 0 0,-2-1 128 0,-2 2-128 15,-1 4 0-15,-2 2 0 0,0 1 336 0,-2 2-32 16,0 2-16-16,-1 3 0 0,-1 5 112 0,0 0 32 15,0 0 0-15,0 0 0 0,0 0-176 0,0 0-48 16,-2 7 0-16,-1 3 0 0,-2 1-208 0,2 1 0 16,0 1 0-16,0 1 0 0,1-1 0 0,1 1 0 0,0-1 0 0,2 2 0 15,2-1 0-15,1-1 0 0,1-2 0 16,1-1 0-16,1-1 0 0,3-3 0 0,1 0 0 0,3-3 0 16,1-1-336-16,3-2 32 0,0-1 16 0,3-3 0 31,1-5-1504-31,3-1-288 0,5-1-64 0</inkml:trace>
  <inkml:trace contextRef="#ctx0" brushRef="#br0" timeOffset="124391.31">12651 5413 20271 0,'0'0'1792'0,"0"0"-1424"0,0 0-368 0,0 0 0 16,-2-3 736-16,2 3 80 0,0 0 16 0,0 0 0 15,0 0 736-15,0 0 160 0,0 0 16 0,5-5 16 16,3 1-624-16,1 1-128 0,1-1-32 0,2 2 0 16,0 0-592-16,4 0-112 15,0 0-16-15,1 1-16 0,2-1-240 0,1 1 128 0,0-1-128 0,-1 1 0 16,0 1 0-16,0 0 0 0,-2 0-208 0,-1 0 64 16,-4 0-1728-16,-2 0-352 0,-2 1-64 0,-8-1-6304 15,0 0-1264-15</inkml:trace>
  <inkml:trace contextRef="#ctx0" brushRef="#br0" timeOffset="124565.29">12628 5553 21183 0,'0'0'944'0,"0"0"192"0,0 0-912 0,0 0-224 0,0 0 0 0,0 0 0 0,0 0 1216 0,0 0 192 16,0 0 32-16,0 0 16 0,0 0-144 0,0 0-32 16,6 0 0-16,3 0 0 0,2-1-528 0,2 0-112 15,2-2-32-15,1 2 0 0,1-1-384 0,1 0-80 16,3-1-16-16,2-1 0 0,2 1-128 0,-2 0 0 15,-1-1 0-15,-1 2 128 16,-3 0-736-16,0 1-160 0,-3 0-16 0,0 0-13440 0</inkml:trace>
  <inkml:trace contextRef="#ctx0" brushRef="#br0" timeOffset="131655.85">13959 4964 11055 0,'0'0'480'0,"0"0"112"0,-5-4-464 0,1 1-128 16,-1 0 0-16,0 0 0 0,1 0 1792 0,4 3 320 0,-5-3 80 0,5 3 16 16,0 0-704-16,0 0-144 15,0 0-16-15,0 0-16 0,0 0-496 0,7-4-112 16,1 1-16-16,3 1 0 0,3 1-16 0,1 0-16 0,3-1 0 0,2 1 0 15,2 1-336-15,1-1-64 16,2 0-16-16,3 0 0 0,1 1-64 0,2 0 0 0,0 0-16 0,0 0 0 16,0-1-176-16,-3 1 192 15,-1 0-192-15,-4 0 192 0,-2 0-192 0,-4 1 0 0,-3 0 0 0,-1 0 128 0,-5-1-128 0,0 1 160 16,-8-1-160-16,0 0 160 16,0 0 32-16,0 0 16 0,0 0 0 0,0 0 0 0,0 0-32 15,-7 0-16-15,0-1 0 0,-3 1 0 16,-3 0-160-16,-4-1 128 0,-4 0-128 0,-1 0 128 15,-2 0-128-15,-2 0 0 0,-3-1 0 0,0 0 0 0,1 1 0 16,-1 0 0-16,2 1 0 0,-2 1 0 16,3 3 128-16,-1-1-128 0,2 1 128 0,1 2-128 0,1 0 128 15,1 1-128-15,1 0 128 0,1 1-128 0,0 3 0 0,4 0 0 16,1-1 0-16,3 1 0 0,2 0 0 0,3 1 0 16,1 1 0-16,3-2 0 0,2 0 0 0,2-2-144 15,2 0 144-15,3 0 0 0,1-1 0 0,3-2 0 16,2 0 0-16,1-1 0 0,-1 0 192 0,1-2-16 15,0-1 0-15,-1-1 0 0,0-1 64 0,0-1 16 16,-1-2 0-16,-2 1 0 0,-3-2 64 0,-2 1 0 16,-1-2 16-16,0-1 0 0,-2-2 80 0,-2 1 16 15,-2-2 0-15,-1 0 0 0,-3 0-112 0,1 2 0 16,-5-1-16-16,0 1 0 0,-1 3-304 0,-3 1 0 16,0 0 0-16,0 2 0 0,0 2-176 0,2 3-32 15,1 0-16-15,2 2 0 16,1 1-1600-16,3 2-320 0,0 1-64 0,4 1-12240 0</inkml:trace>
  <inkml:trace contextRef="#ctx0" brushRef="#br0" timeOffset="132205.84">14119 5254 13823 0,'0'0'1216'0,"2"-6"-960"16,-2 1-256-16,1-2 0 0,0 0 1424 0,1 1 240 15,1-2 64-15,2 3 0 0,-1-2-128 0,2 0-32 16,0 1 0-16,2-1 0 0,2 2-416 0,0 0-64 0,1 1-32 0,1 1 0 15,-1 0-304-15,0 3-64 16,-1 2-16-16,1 3 0 0,-5 1-368 0,1 2-80 16,-2 3-16-16,-1 1 0 0,-3 2-208 0,-1 0 144 15,-2 1-144-15,-2 2 128 0,-1 0-128 0,-3 1 192 16,-2 0-192-16,0-2 192 0,-2 0-192 0,3-1 192 0,-2 0-192 0,3-1 192 16,-1-3-192-16,2-2 128 0,2 0-128 0,0-2 128 15,5-7-128-15,0 0 128 0,0 0-128 0,0 0 128 16,0 0 64-16,0 0 0 0,4-6 0 0,1 0 0 0,2-3 0 0,3-2 0 15,4-1 0-15,1-2 0 0,2-2-192 0,0-1 160 16,1-2-160-16,0 1 160 0,-2 3-160 0,-1 1 160 16,-2 0-160-16,-2 2 160 0,-3 2-160 0,-1 3 0 15,-3 0-160-15,0 3 160 0,-4 4 0 0,0 0 240 16,0 0-32-16,0 0 0 0,0 0-80 0,-4 7-128 16,0 2 176-16,0 2-176 0,-1 0 0 0,2 1 0 31,1 1 0-31,1 2 0 0,-2-3 0 0,6 0 0 0,-1-1 0 0,2-1 0 0,1-1 0 0,0-2 0 15,1 1 0-15,0-1 0 0,2-3-192 0,1 0 48 16,-1 1 16-16,2-3 0 16,0-1-1712-16,1-2-336 0,2-1-64 0</inkml:trace>
  <inkml:trace contextRef="#ctx0" brushRef="#br0" timeOffset="132566.1">14903 4927 3679 0,'2'-15'320'0,"0"8"-320"0,1-2 0 0,2-1 0 16,0-1 3760-16,2 0 672 15,-1-2 144-15,1 1 32 0,-1 1-2112 0,-1 1-432 0,-1 0-80 0,0 1 0 16,-1 4-256-16,0-1-32 0,-3 6-16 0,0 0 0 15,0 0-816-15,0 0-160 0,0 0-48 0,0 0 0 0,0 0-304 16,-5 9-64-16,-3 3-16 0,-2 5 0 16,-1 4-96-16,-3 5-32 0,-4 5 0 0,-4 5 0 0,-3 4 48 0,-4 5 16 15,-1 5 0-15,-4 3 0 0,-5 1-64 0,3 2-16 16,-1 1 0-16,4 0 0 0,4-4-128 0,1-1 0 16,3-3 0-16,3-5 128 0,3-4-128 0,3 0 0 15,1-2 144-15,2-4-144 0,1-4 128 0,2-2-128 16,1-3 160-16,2-2-160 0,0-2 192 0,2-2-64 15,0-3-128-15,2-2 192 0,0-3-192 0,0-1 0 16,2-3 0-16,1-7 0 16,0 0-2672-16,0 0-416 0</inkml:trace>
  <inkml:trace contextRef="#ctx0" brushRef="#br0" timeOffset="133274.57">15041 5471 19343 0,'4'-5'1728'0,"-1"-2"-1392"15,1 0-336-15,2-1 0 0,-1-1 1200 0,2 0 160 0,-2 2 48 16,2-2 0-16,0 2 272 0,-1 2 64 0,0-1 16 0,-2 2 0 15,0 1-608-15,-4 3-128 0,0 0-32 0,0 0 0 16,0 0-528-16,0 0-96 0,0 0-32 0,-2 6 0 16,-1 4-144-16,-1 3-16 0,-3 4-16 0,-1 1 0 15,-1 3-32-15,1 2 0 0,-4 2 0 0,1 0 0 0,0 4-128 0,2-2 0 16,-1-1 144-16,1 0-144 0,1-2 0 0,3 1 0 16,0-2 0-16,3-2 128 0,2-2 0 0,2 0 16 31,3-3 0-31,3-2 0 0,-1-3 432 0,4-1 96 15,2 1 16-15,3-2 0 0,1-1-384 0,4-3-80 0,2-1-16 0,3-2 0 0,0 0 112 0,2-2 0 16,-2-2 16-16,-1 0 0 0,1 1-160 0,-4-2-48 16,-4-1 0-16,0 1 0 0,0-1-128 0,-3 1 160 0,-2 0-160 0,-3-1 160 15,-2 1-160-15,-2 0-176 16,-6 3 48-16,6-3 0 16,-6 3-1600-16,0 0-304 0,0 0-64 0,2-5-14480 0</inkml:trace>
  <inkml:trace contextRef="#ctx0" brushRef="#br0" timeOffset="133478.96">15085 5431 23951 0,'-3'-7'2128'0,"0"1"-1696"0,-1-2-432 0,3 1 0 15,1 2 1200-15,1-1 144 0,0 1 48 0,3 0 0 0,0 1-688 0,4 1-128 16,4-1-16-16,0 2-16 0,3 0-224 0,2 0-32 15,1 0-16-15,-2-1 0 0,2 1-272 16,0 1 0-16,0 1 128 0,0-1-128 16,-2 0 0-16,1 1 0 0,-2 0-208 0,0 0 80 15,-1 0-2112-15,-5 1-400 0,1 0-96 16</inkml:trace>
  <inkml:trace contextRef="#ctx0" brushRef="#br0" timeOffset="133668.99">15014 5570 33055 0,'0'0'1472'0,"0"0"288"0,0 0-1408 0,0 0-352 15,0 0 0-15,0 0 0 0,0 0 480 0,5 4 32 16,3 0 0-16,3-1 0 0,2 1 112 0,4-1 16 16,4 1 16-16,2 1 0 0,1-2-240 0,3-1-48 0,1 1-16 0,-1-3 0 15,2 0-208-15,0-2-144 0,-2-1 192 0,1-1-192 16,-3-2-192-16,0 1-160 0,0-1-32 0,-1 1-10896 15,-2 0-2192-15</inkml:trace>
  <inkml:trace contextRef="#ctx0" brushRef="#br1" timeOffset="143186.38">3723 4875 2751 0,'0'0'256'0,"0"0"-256"0,0 0 0 0,0 0 0 15,0 0 1888-15,0 0 336 0,6-3 64 0,-1 0 16 16,0-2-1216-16,-1 2-224 0,-4 3-48 0,6-3-16 15,-3-3 80-15,0 2 16 0,0-1 0 0,-3 5 0 16,3-5 32-16,-3 5 16 0,2-6 0 0,-2 6 0 16,2-5-96-16,0 0-16 0,-2 5 0 0,1-5 0 15,-1 5-160-15,0 0-32 0,0 0-16 0,0 0 0 0,0 0-224 0,0 0-32 16,0 0-16-16,0 0 0 0,0 0-224 0,0 0-128 16,-1 9 160-16,1 2-160 0,0 2 160 0,0 2-160 15,-2 3 160-15,0 2-160 0,1 1 240 0,0 4-48 16,0 4-16-16,1 0 0 0,0 2 32 0,1 3 16 15,-1 4 0-15,1 1 0 0,1 1-48 0,0 0-16 16,0 1 0-16,2-1 0 0,0-1-160 0,0 1 0 16,2 0 0-16,-1-3 128 0,1-2-128 0,1-1 0 15,0-1 0-15,2 0 128 0,-2-4-128 0,-1-3 0 0,1 0 144 0,-2-2-144 16,1-3 128-16,0-3-128 16,-1-1 160-16,-2-3-160 0,0-1 160 0,0-2-160 15,-1-1 160-15,0-1-160 0,-1-1 192 0,0-1-64 16,-2-1-128-16,1-6 192 0,0 0-192 0,-2 5-256 0,2-5 48 0,0 0 16 31,-6 4-2096-31,1-3-400 0,-7-2-96 0,12 1-7904 0</inkml:trace>
  <inkml:trace contextRef="#ctx0" brushRef="#br1" timeOffset="143612.85">3761 4905 13823 0,'-8'-9'608'0,"4"6"128"0,-2-2-592 16,1 2-144-16,-1 1 0 0,1 0 0 0,-2 3 880 0,0 2 144 16,1 2 16-16,-1 1 16 0,-1 3-480 0,0 3-112 15,-1 2-16-15,0 3 0 0,0 2-32 0,0 0-16 16,0 2 0-16,0-1 0 0,1-1-32 0,1-2-16 15,1 0 0-15,0-2 0 0,2-2 272 0,1-2 48 16,0-3 16-16,3-8 0 0,0 0 592 0,0 0 128 0,0 0 32 0,0 0 0 16,0-6-272-16,2-4-48 15,-1-4-16-15,2-1 0 0,0-1-672 0,2-4-144 16,0-3-32-16,2-2 0 0,-1 0-64 0,2 0-32 16,0 1 0-16,-1 2 0 0,2 1-160 0,-1 3 0 0,0 4 0 0,-2 3 0 0,1 3 144 0,-1 5 0 15,1 2 0-15,0 2 0 0,0 3-144 0,2 5 0 16,0 2 0-16,1 3 128 0,0 2-128 0,1 0 0 15,0 1 0-15,1 0 0 0,3 0 0 0,0-1 0 16,-1 0 0-16,0-1 0 16,2-3 0-16,-1-2 0 0,0-3 0 0,2-4 0 0,0-2 0 0,2-4 0 15,3-4-224-15,0-4-10320 16,1-3-2064-16</inkml:trace>
  <inkml:trace contextRef="#ctx0" brushRef="#br1" timeOffset="144887.74">4346 4776 7359 0,'0'0'656'0,"-6"0"-528"0,1-1-128 0,-2 0 0 0,1-1 1920 0,-1 0 336 31,2-1 80-31,-1 1 16 0,2 0-624 0,4 2-128 16,-4-4-32-16,4 4 0 0,0 0-608 0,0 0-128 0,0 0-32 0,0 0 0 15,8-3-416-15,1 1-64 0,2 0-32 0,2 1 0 16,1 0-64-16,2 0-16 0,1-1 0 0,2-1 0 15,2 0 48-15,0 1 0 16,1-1 0-16,0-1 0 0,0 2 16 0,-1 1 16 16,0 0 0-16,-2 1 0 0,0 0-96 15,-1 1 0-15,-2 0-16 0,-1 0 0 0,-3 0-176 0,-1-1 0 16,-3 1 0-16,-1 0 0 0,-7-1 0 0,0 0 0 16,0 0 176-16,0 0-176 0,0 0 160 0,0 0-160 15,0 0 160-15,-5 3-160 0,-4-1 192 0,-2 0-64 16,-2-1-128-16,-2 0 192 0,-1-1-192 0,-3 0 0 15,-1 1 128-15,-1-1-128 0,0 0 0 0,-1 1 0 16,-2 2 128-16,0-1-128 0,0-1 0 0,0 1 0 16,-2 1 0-16,2 1 0 0,1 1 0 0,1-1 0 15,0-1 128-15,2 1-128 0,2 1 0 0,0-1 176 0,0 4-176 0,4-1 160 16,1 2-160-16,2 1 0 16,1 1 0-16,1 1 0 0,4 1-128 0,1 1 128 15,2-1-160-15,2-1 160 0,2-1 0 0,2-1 0 0,1 1 0 0,3-2 0 16,1-2 192-16,1 0 0 0,-1 0-16 0,2-3 0 0,3-1-16 0,-4 1 0 15,2-2 0-15,-1-2 0 16,0-2 160-16,-1-3 48 0,-2 1 0 0,-1-2 0 0,-2 0 224 0,-1-1 48 16,-3-2 16-16,-2 0 0 0,-3 1-272 0,-1-2-48 15,-3 0-16-15,-1 2 0 0,0 2-192 0,-2 1-128 16,-4 2 160-16,1 3-160 16,-1 2-320-16,0 2-176 15,2 2-16-15,1 2-16 0,1 2-1536 0,2 1-304 0,3 1-64 16</inkml:trace>
  <inkml:trace contextRef="#ctx0" brushRef="#br1" timeOffset="145599.32">4447 5108 13535 0,'0'0'592'0,"0"0"128"0,0 0-576 0,2-5-144 0,-2 1 0 0,0-2 0 0,0 1 1664 0,0 5 320 15,-2-6 48-15,1 2 16 16,1 4-480-16,0 0-96 0,0 0 0 0,0 0-16 16,0 0-832-16,0 0-176 0,-6 4-16 0,2 3-16 15,0 0-208-15,0 2-32 0,2 1-16 0,0 1 0 0,0 1-160 0,2 0 0 16,1 0 0-16,0 0 0 0,0-1 0 0,1-1 0 16,2 0 0-16,0-3 0 0,1-2 288 0,2 0-32 15,1-2 0-15,1-2 0 0,-1-3 80 0,2-1 16 16,1-3 0-16,0-2 0 0,1-1 128 0,-2-2 32 15,1-3 0-15,-1 1 0 0,0-1-176 0,-1 0-16 16,-3-1-16-16,1 2 0 0,-1 0-80 0,-2 0-16 16,-1 1 0-16,-2 2 0 0,0 1 48 0,1 2 0 15,-2 2 0-15,0 5 0 0,0 0-16 0,0 0 0 16,0 0 0-16,0 0 0 0,-5 4-240 0,1 3 0 16,0 3 0-16,1 2 0 0,0 1 0 0,1 3 0 0,-1 4-192 15,2 3 192-15,0 3-144 0,0 1 144 0,0 3 0 0,1 2-144 16,0 1 144-16,-1 1 0 0,1 0 0 0,1 0 0 15,0 0 0-15,0-2 0 0,0-2 0 0,0-2-128 16,1 0 128-16,0-2 0 0,-1 0 0 16,0-2 0-16,0-4 0 0,-1-2 0 0,-1 0 0 0,0-4 0 15,0-2 128-15,-1-2-128 0,-2-1 160 16,0 0-160-16,-1-3 224 0,0-1-48 0,-2-4-16 0,1-1 0 16,-2-2 96-16,0-2 32 0,1-1 0 0,0-3 0 15,0-2 128-15,2-2 32 0,-1 0 0 0,2-6 0 16,0-2-32-16,3-2 0 0,-2-2 0 0,6 0 0 0,0-1-224 0,3 0-32 15,3 0-16-15,3 2 0 0,0 0-144 0,4 3 0 16,-1 3-160-16,3 1 160 0,1 4-272 0,1 4 32 16,2 0 16-16,0 2 0 15,3 2-1648-15,-1 2-336 0,-1 1-64 0</inkml:trace>
  <inkml:trace contextRef="#ctx1" brushRef="#br2">7557 17332 0,'-16'116'0,"-20"54"0,-19 42 0,-8-24 16,-156 155-1,57-119-15,162-224 16,0 0-1,0 0-15,0 0 16</inkml:trace>
  <inkml:trace contextRef="#ctx0" brushRef="#br2" timeOffset="152932.68">3123 8513 8063 0,'4'-15'352'0,"-1"8"80"0,2-2-432 0,0-1 0 16,0-1 0-16,1-1 0 0,3 0 1360 0,-2 0 192 15,-2 0 48-15,2 1 0 0,-1 1-384 0,1 0-80 16,-2 1-16-16,0 0 0 0,-2 2-352 0,-1 0-80 15,1 2-16-15,-3 5 0 0,0 0-192 0,0 0-32 16,0 0-16-16,0 0 0 0,0 0-208 0,-6 3-32 16,-2 4-16-16,-2 5 0 0,-2 5-176 0,-2 5 0 15,-5 4 0-15,-2 3 0 0,-1 4 0 0,-4 5 0 0,-4 2 0 0,0 3 0 16,-3 2 0-16,-2 0 160 0,0 1-32 0,1-6-128 16,2-2 256-16,3-3-64 0,-1 0-16 0,-8 12 0 15,9-10-176-15,3-8 192 0,2-2-192 0,3-5 192 16,3-4 144-16,2-1 48 0,2-2 0 0,2 0 0 15,1-4-144-15,1-1-32 0,1-2 0 0,1 1 0 16,2 0-80-16,1-2 0 0,5-7-128 0,0 0 192 16,0 0-192-16,0 0 144 15,0 0-144-15,0 0 128 0,0 0 16 0,0 0 0 0,3-9 0 0,0-1 0 16,1-3 48-16,3-2 0 0,1 0 0 0,-1-3 0 0,2-3 16 0,0-1 16 16,-1 0 0-16,-1 0 0 0,2-1-64 0,-1 2-16 15,-4 1 0-15,1 3 0 0,-1 3-144 0,-1 4 0 16,-3 2 0-16,0 8 0 0,0 0 0 0,0 0 0 15,0 0 144-15,0 0-144 0,-5 2 0 0,-1 4 0 16,2 3 0-16,-2 3 0 0,-2 1 0 0,1 3-160 16,0 2 160-16,-1 10-208 0,-1-3 208 0,2-3 0 15,4-3 0-15,1-3 0 0,0-3 0 0,2-1 0 16,2-1 0-16,2-1-144 0,-4-10 144 0,6 7 0 16,1-3 0-16,2-2 0 0,1-4 400 0,2-1 112 0,5-3 32 0,-5 2 0 15,1-1-48-15,2-2-16 0,3-1 0 0,0 2 0 16,-1-2-288-16,0 1-64 15,-3 1-128-15,1 1 192 16,-1 2-944 0,-1 1-192-16,-1 1-32 0</inkml:trace>
  <inkml:trace contextRef="#ctx0" brushRef="#br2" timeOffset="153651.45">2679 9549 2751 0,'0'0'128'0,"0"0"16"0,0 0-144 0,0 0 0 16,0 0 0-16,-3-2 0 0,-1 0 3136 0,-1 0 608 16,5 2 112-16,0 0 32 0,0 0-2096 0,0 0-400 15,0 0-96-15,0 0-16 0,0 0-304 0,0 0-64 0,0 0-16 16,0 0 0-16,0 0-256 0,0 0-48 0,0 0-16 0,10 2 0 15,2 0-160-15,4 0-32 16,1-1-16-16,4 0 0 0,4 1-96 0,3-2-16 0,1-2 0 0,0 1 0 16,1 0-64-16,0-1-32 0,-2-1 0 0,-2 2 0 15,-4-2-160-15,-2 1 160 0,1 0-160 0,-3 0 160 16,-4 0-160-16,-2-1 0 0,-2 3 0 0,-2-1 128 16,-8 1 0-16,0 0-128 0,0 0 192 0,0 0-64 15,0 0 64-15,0 0 0 0,-9 2 0 0,-2 2 0 0,0-1-192 0,-4 0 0 16,-3 1 0-16,-2 0 0 0,-3 1 0 0,-2-1 0 15,-3-1 0-15,-2 1 0 0,-2 0 0 0,0 1 0 16,0 1 0-16,1 1 0 0,0-1 0 0,-9 4 0 16,6 0-128-16,4 0 128 0,3 0 0 0,5 1 0 15,4-1 0-15,0 0 0 0,2 2 0 0,1-2 0 16,4-1 0-16,1 1 0 0,2 0 0 0,2 0 0 16,6-1 0-16,1 0 0 15,4 1 0-15,0-2-144 0,4 1 144 0,2-1 0 0,1-3 0 0,2 0 0 0,3-1 0 0,2-2 0 31,0-3 0-31,-4 0 128 0,0-1-128 0,2 0 192 0,-1-3 0 0,1 1 0 0,-1-1 0 0,-3-2 0 16,-2-2 80-16,-1-1 16 0,-4 1 0 0,-2 0 0 16,-3-1 288-16,-2 0 64 0,-2 1 16 0,-3-1 0 15,-3 0-224-15,-2 1-48 16,-1 1-16-16,-6-1 0 16,0 3-368-16,2 5 0 0,-1 4 0 0,1 4 0 15,-1 2-704 1,2 3-48-16,1 2-16 0,3 4 0 0,2 2-1872 15,1 2-384-15,3 0-80 0</inkml:trace>
  <inkml:trace contextRef="#ctx0" brushRef="#br2" timeOffset="154166.45">2883 10078 1839 0,'0'0'0'0,"0"0"160"0,0 0-160 0,4-7 0 16,-4 7 0-16,5-10 0 0,0 1 2656 0,-2 0 496 15,1 1 112-15,-1 3 0 0,0-2-1088 0,1 0-208 16,-1-1-48-16,1 0-16 0,3 1-416 0,-3-2-80 15,3-1 0-15,2 0-16 0,1 0-432 0,0 1-96 0,-1 0-16 0,2 3 0 16,0 0-160-16,0 3-48 0,-1 1 0 0,-1 1 0 16,-1 1-432-16,0 2-80 0,-2 2-128 0,2 6 176 15,-4 3-176-15,0 3 128 0,-2 0-128 0,-3 4 128 16,-4 2-128-16,-1 3 0 0,-2 4 0 0,-2 2 0 16,-3 1 0-16,0 1-144 0,-1-1 144 0,0-3 0 15,-2-3-160-15,0-3 160 0,2-2-128 0,1-5 128 0,0-3 0 0,3-2 0 16,1-3 0-16,3-1-128 0,6-7 128 0,0 0 176 15,0 0-48-15,0 0 0 0,0 0 192 0,0 0 48 16,0 0 0-16,0 0 0 0,0 0 0 0,15 2 0 16,0-2 0-16,3-1 0 0,-1-1-192 0,1-1-48 15,-2 0 0-15,1 0 0 0,-1 1-128 0,1 0 0 16,-2-1 0-16,1 1 0 0,-1 1 0 0,-2 0 0 16,-2 1 0-16,-2 0 0 15,0-1-640-15,-9 1-64 0,11 0-16 0,-1 0 0 16,-10 0-800-16,10 0-144 0,-10 0-48 0,0 0-10688 0</inkml:trace>
  <inkml:trace contextRef="#ctx0" brushRef="#br2" timeOffset="154360.44">2885 10290 19343 0,'-16'-5'848'0,"7"3"192"0,1-1-832 0,8 3-208 0,0 0 0 0,0 0 0 16,-5-4 1168-16,5 4 192 0,0 0 48 0,0 0 0 15,0 0-512-15,7-1-112 0,5 0-16 0,7 0 0 16,3 0-256-16,2 0-48 0,4-1-16 0,-1-1 0 16,0 1-80-16,-9 2-32 0,4-1 0 0,1 1 0 15,2 0-336-15,-1 0 0 0,-1 0 0 0,0 0 128 16,0-1-752 0,-1 0-144-16,-1 0-16 0,5-1-7648 0,-4-1-1520 0</inkml:trace>
  <inkml:trace contextRef="#ctx0" brushRef="#br2" timeOffset="164280.1">19535 5127 9327 0,'0'0'400'0,"0"0"112"0,0 0-512 0,0 0 0 0,0 0 0 0,0 0 0 16,0 0 768-16,0 0 48 0,0 0 16 0,0 0 0 16,0 0-128-16,0 0-32 0,0 0 0 0,0 0 0 15,0 0 96-15,0 0 32 0,0 0 0 0,0 0 0 16,0 0-32-16,0 0 0 0,-4-4 0 0,4 4 0 15,0 0-176-15,0 0-32 0,-3-5-16 0,3 5 0 16,0 0-32-16,0 0 0 0,0 0 0 0,0 0 0 16,-1-5-16-16,1 5-16 0,0-5 0 0,0 5 0 0,2-5-16 0,3-1 0 15,-3 2 0-15,1 0 0 0,2-1-128 0,-1 2-16 32,1 0-16-32,2-1 0 0,0 1-32 0,-1 1 0 0,1 0 0 0,-1 1 0 0,1-1-16 0,1 2 0 15,-3 2 0-15,3 0 0 0,0 0-128 0,-1 2-128 16,0 2 192-16,1 0-192 0,-1 2 0 0,1 2 0 15,1 2 0-15,-4 2 0 0,0 4 0 0,-1 1 0 32,1 3 0-32,-1 1 0 0,-1 2 0 0,2 2 0 15,-4-1 0-15,1 0 0 0,-3 0 0 0,1-2 0 16,0 1 0-16,-1-2 0 0,-3-2 0 0,1 0 0 16,1-1 0-16,-1-3 0 0,-2-1 160 0,0-1-160 15,-1 0 128-15,2-2-128 0,-2-1 128 0,1 0-128 16,-1-2 0-16,1 0 128 0,0-1-128 0,1-2 0 15,1 1 0-15,1-1 128 0,-3-2-128 0,2 1 0 0,1-2 144 0,2-4-144 16,0 0 208-16,0 0-16 0,0 0-16 0,0 0 0 16,0 0-176-16,0 0 0 0,0 0 0 0,7-3 128 15,2-3 176-15,1 0 16 0,1-3 16 16,1-2 0-16,1-1-144 0,2-2-16 0,1-1-16 0,2-3 0 16,0-1-160-16,1-3 160 0,-1-3-160 0,-2 0 160 0,2-1-160 0,-2-3 0 15,0-1 144-15,-1 1-144 0,-2 0 0 0,1 2 128 16,-2 0-128-16,-4 2 0 0,-1 2 0 0,-1 2 144 15,-2 1-144-15,-1 3 0 0,-1 1 128 0,1 1-128 16,-3 0 0-16,0 3 0 0,0 1 0 0,-1 3 128 16,-2 0-128-16,0 2 0 0,0 1 240 0,-4 2-64 15,1-1-16-15,-1 3 0 0,1 2-160 0,0 1 0 16,-2 0 144-16,0 2-144 0,1 1 0 0,-1 2 0 16,-1 1 0-16,2-1 0 0,-1 2 0 0,0 0-128 15,0 0 128-15,1 1 0 0,-1 1 0 0,1 0 0 16,2 0 0-16,1 1 0 0,-2 1 0 0,4 0 0 15,1-1 0-15,1 0 0 0,1-1 0 0,2 2 0 16,3-2 0-16,-1-2 176 0,2 0-16 0,0 0 0 16,1-1 0-16,1-2 0 0,1 0 16 0,0-2 0 15,0 1 0-15,3-2 0 0,1-1-48 0,-1-1-128 0,-1-3 192 0,1 0-64 16,-1-1-128-16,0-2 160 16,-1 1-160-16,1-1 160 15,-1 0-480-15,0-1-80 0,-5 1-32 0,2-1 0 16,-1 2-1392-16,-2 1-288 0,0-1-48 0,-5 4-11760 0</inkml:trace>
  <inkml:trace contextRef="#ctx0" brushRef="#br2" timeOffset="164705.46">20245 5301 17503 0,'0'0'1552'0,"0"0"-1232"16,0 0-320-16,0 0 0 0,0 0 1760 0,0 0 288 16,0 0 64-16,0 0 16 0,0 0-800 0,6-4-176 0,1 1-16 0,0 0-16 15,2 1-320-15,1-1-64 0,2-1-16 0,0 1 0 16,1-1-384-16,2 1-80 0,0 1 0 0,-1 0-16 0,-1 0-240 0,1 1 0 15,-1 0 0-15,-1 1 0 16,-2 0-1568-16,-1 0-352 0,-2 2-80 0,-7-2-10496 16</inkml:trace>
  <inkml:trace contextRef="#ctx0" brushRef="#br2" timeOffset="164879.34">20227 5468 27647 0,'0'0'2448'0,"0"0"-1952"16,0 0-496-16,0 0 0 0,0 0 848 0,0 0 80 15,0 0 16-15,0 0 0 0,0 0 144 0,0 0 16 16,6 5 16-16,3-2 0 0,1-1-416 0,1-1-64 16,1 0-32-16,1-1 0 0,1-1-288 0,1 0-48 0,1-1-16 0,2 1 0 15,-1-1-256-15,0-1 0 0,2 1 128 0,-2 0-128 32,2-1-1440-32,0-2-352 0,-2 2-64 0,0 0-13296 0</inkml:trace>
  <inkml:trace contextRef="#ctx0" brushRef="#br2" timeOffset="166061.21">20979 5103 18431 0,'0'0'1632'0,"0"0"-1312"0,0 0-320 0,0 0 0 0,0 0 1472 0,0 0 240 15,-4-3 32-15,4 3 16 0,0 0-272 0,0 0-48 16,0 0-16-16,0 0 0 0,0 0-560 0,0 0-112 16,9 3-32-16,0-1 0 0,4 0-144 0,1 1-16 15,2-1-16-15,3 0 0 0,1-1-80 0,2 0-16 16,1 1 0-16,-1-2 0 16,-2-1-192-16,0 0-32 0,-2 0-16 0,0 0 0 0,-2 0-208 0,1 0 176 15,-6-1-176-15,0 0 160 0,-2 1-160 0,-2 0 0 16,-1 0 144-16,-6 1-144 0,0 0 0 0,0 0-320 15,0 0 64-15,0 0 16 16,0 0-1552-16,0 0-304 0,0 0-64 0</inkml:trace>
  <inkml:trace contextRef="#ctx0" brushRef="#br2" timeOffset="166344.73">21569 4599 32591 0,'-1'-15'1440'0,"1"8"304"0,-1 1-1392 0,-1-1-352 0,0 0 0 0,2 1 0 16,1 0 208-16,0 2-16 0,-1 4-16 0,0 0 0 16,0 0 208-16,0 0 64 0,0 0 0 0,0 0 0 15,4 8-176-15,-2 3-16 0,-1 2-16 0,-1 3 0 16,0 3-32-16,-1 2 0 0,0 2 0 0,0 2 0 15,-1 2-80-15,0 0-128 0,1 1 176 0,-1-1-176 0,-1-3 128 0,2-1-128 16,1-1 0-16,1-1 0 0,-1-2 0 0,1-1 0 16,2-2 0-16,2 0-144 15,0-2-1408-15,3-1-288 0,1-2-48 0,2-3-12496 0</inkml:trace>
  <inkml:trace contextRef="#ctx0" brushRef="#br2" timeOffset="166708.21">21924 4657 30575 0,'-19'-5'1344'0,"13"3"304"0,-2 1-1328 0,0 0-320 16,1 1 0-16,-2 1 0 0,-1 0 384 0,-1 2 16 0,0 1 0 15,-1 3 0-15,0 2 160 0,1 1 16 0,2 2 16 0,0 2 0 16,-3 2-368-16,3 0-80 0,2 1-16 0,0 0 0 16,1 0-128-16,3-1 0 0,2 1 0 0,1-3 128 15,1 0-128-15,1-1 0 0,4-2 0 0,-3-1 0 16,2-2 192-16,1-2-64 0,2-2 0 0,2-2 0 15,1-2-128-15,0-2 160 0,0-2-160 0,2-3 160 16,1-2-160-16,1-1 0 0,-4-2-160 0,0-2 160 16,0-3 0-16,-2-1-144 0,0-2 144 0,-1 1 0 15,-3 0 0-15,0 4 0 0,-3 2 0 0,-1 3 0 0,-2 2 176 0,0 2 112 16,1 6 32-16,0 0 0 0,-4-3 80 0,4 3 32 16,-6 4 0-16,1 2 0 0,-1 3-272 0,1 2-160 15,-1 1 192-15,4 1-192 16,-1 3 0-16,0-2 0 0,1 0 0 0,1 1 0 0,1 0 0 0,2-1 0 15,0 0 0-15,2-2 0 0,-1-1 0 0,3-1 0 16,-1-2 0-16,4-1 0 16,3-3-512-16,0 0-192 0,0-3-64 0,0-2 0 15,5-3-1968-15,0-1-400 0,1-2-64 0</inkml:trace>
  <inkml:trace contextRef="#ctx0" brushRef="#br2" timeOffset="166926.01">22188 4499 27471 0,'-7'-13'1216'0,"5"7"256"0,-2 1-1184 15,-1-1-288-15,2 2 0 0,-1 0 0 0,-1-1 1232 0,5 5 192 0,-4-4 48 0,4 4 0 16,0 0-384-16,0 0-64 16,-4 5 0-16,2 2-16 0,-1 1-448 0,2 3-96 0,1 2-16 0,0 3 0 15,1 3-160-15,0 2-32 0,1 2-16 0,-2 0 0 16,3 0-240-16,-1 0 128 0,0 0-128 0,0 0 0 16,0 1 0-16,1-1 128 0,-1-1-128 0,0 0 0 15,0-3 0-15,2 0 0 0,-2-2 0 0,0-2 0 16,1-1-1472-1,-2-2-320-15,2-2-80 0,-2-2-13616 0</inkml:trace>
  <inkml:trace contextRef="#ctx0" brushRef="#br2" timeOffset="167067.37">22007 4798 18431 0,'0'0'1632'0,"0"0"-1312"15,-2-4-320-15,2 4 0 0,4-6 3232 0,1 1 576 16,2-1 112-16,3 2 32 0,2 1-3072 0,2 0-624 15,-1 0-112-15,3 0-16 0,1 0-128 0,3-1 0 16,1 1 0-16,1 0-9776 16,0-1-1968-16</inkml:trace>
  <inkml:trace contextRef="#ctx0" brushRef="#br2" timeOffset="167380.81">22330 4810 28559 0,'0'0'2544'0,"-3"-3"-2032"0,-2 1-512 0,5 2 0 15,-2-5 608-15,1 1 32 0,0 0 0 0,1 4 0 16,2-6 64-16,1 1 32 0,0-2 0 0,1 0 0 16,3-1-368-16,0 0-80 0,0-1-16 0,3 0 0 15,1 1-144-15,1-1-128 0,-3-1 144 0,-2 0-144 16,1 0 128-16,-1 1-128 0,-3 2 0 0,-2 0 144 16,-2 0-144-16,-1 3 0 0,1 4 144 0,-5-2-144 0,-2 2 320 0,-1 2 0 15,0 1 0-15,-2 3 0 0,-1 1-64 0,0 3-32 16,2 2 0-16,2 2 0 0,0 0-224 0,1 1 128 15,4 1-128-15,0 1 0 0,1-1 0 0,2-1 0 16,1 1 0-16,2-2 0 0,3-1 0 0,1 0 0 16,-1-1 0-16,3-1 0 0,3-1 0 0,2-2-256 31,-1-3 16-31,4-1 16 0,1-3-1936 0,2-2-384 0,0-3-80 0,-2-1-6592 16,-2-5-1312-16</inkml:trace>
  <inkml:trace contextRef="#ctx0" brushRef="#br2" timeOffset="167640.6">22576 4655 23551 0,'0'0'1040'0,"-5"-5"224"0,2-1-1008 0,-1 1-256 16,2-1 0-16,0 2 0 0,2 4 1456 0,0 0 240 16,0 0 48-16,0 0 16 0,0 0-1056 0,0 0-224 15,5 1-32-15,2 3-16 0,0 2-224 0,0 2-32 0,0 0-16 16,1 2 0-16,-2 2 16 0,1 3 0 16,-2-1 0-16,0 1 0 0,-1 3-48 0,-1-2-128 0,0 1 192 0,-2-3-64 15,0-1-128-15,-1 0 192 0,0-1-192 0,0-2 192 16,-1-3-32-16,1-7 0 0,0 0 0 0,0 0 0 15,0 0 304-15,0 0 64 0,0 0 16 0,0 0 0 16,-1-4-16-16,1-3 0 0,1 0 0 0,1-4 0 16,1-4-272-16,3 0-48 0,0-3-16 0,2 1 0 15,-1-1-192-15,0 4 0 0,2 1 0 0,0 0 0 16,0 2-144-16,1 4-80 0,-1 0-16 0,1 3 0 16,-1 2-1472-16,1 0-288 0,0 1-64 0,0 2-7856 31,0 2-1552-31</inkml:trace>
  <inkml:trace contextRef="#ctx0" brushRef="#br2" timeOffset="168141.68">22992 4633 19343 0,'-9'-6'848'0,"9"6"192"0,-6-4-832 0,-1 1-208 15,-2 0 0-15,1 1 0 0,-1 0 2624 0,-1 4 464 16,-1-1 112-16,1 2 0 0,-1 1-1792 0,1 2-384 31,-1 0-64-31,1 2 0 0,2 2-608 0,2 0-112 0,-1 1-32 0,3 1 0 0,-1 0-208 0,3 1 0 16,2-1 0-16,1 1 0 0,3-1 128 0,0-1-128 0,2-1 0 0,1-3 0 15,2 0 192-15,1-1-48 0,0-2-16 0,1-4 0 16,2-2-128-16,0-4 0 0,0-2-160 0,1-2 160 16,-1-3 0-16,-1 1 0 0,-2-2-128 0,-1 0 128 15,-2-2 0 1,0 3-144-16,-3 0 144 0,0 2-128 0,-2 2 128 0,-2 2 176 0,-1 2-48 0,1 5 0 16,0 0 208-16,0 0 48 0,0 0 0 0,-5 4 0 15,0 2-384 1,2 1 0-16,-1 3 0 0,2 1 0 0,0 1 0 0,2 2 0 15,1-1 0-15,2 0-128 0,-2 0 128 0,3-1 0 16,0 2 0-16,2-5-128 16,-1-1-64-16,2-2 0 0,0-2 0 0,2-2 0 15,1-2-608-15,1-2-128 0,1-3-32 0,0-4 0 16,-1-2-96-16,2-6-32 0,0 2 0 0,0-3 0 0,-1-2 672 0,0-3 128 16,-1-3 32-16,0-4 0 0,-2-1 256 0,0 1 0 15,-3 0 0-15,-1 1 0 0,-2 3 560 0,-2 2 64 16,-2 3 16-16,-1 4 0 0,-1 3 704 0,1 3 160 15,-1 2 32-15,0 4 0 0,3 5-832 0,0 0-144 0,-5 0-48 0,1 4 0 16,1 4-512-16,-1 4 0 16,1 2 0-16,0 4 0 0,-1 1 0 0,1 1 0 15,0 4 0-15,-1 0-144 0,2 0 144 0,-1 0 0 0,1 0 0 0,0-1 128 16,-1-1-128-16,2-1 0 0,1-1 128 0,1-1-128 16,2 0 0-16,0-3 128 0,1-1-128 0,2 0 0 15,0-2 0-15,3-2-240 0,1-1 48 0,1-2-10848 16,1-3-2160-16</inkml:trace>
  <inkml:trace contextRef="#ctx0" brushRef="#br2" timeOffset="168832.06">23603 4574 15663 0,'6'-14'688'0,"-1"7"144"0,-1-2-656 0,2 1-176 16,-1 1 0-16,-1 0 0 0,0-1 2176 0,-2 2 384 16,-1-1 96-16,-1 2 16 0,0 0-896 0,0 5-176 15,-3-3-48-15,3 3 0 0,-7 1-976 0,1 2-192 16,-2 2-32-16,-1 0-16 0,-2 2-192 0,0 1-144 16,0 2 192-16,0-1-192 0,1 1 0 0,1 0 0 15,2-1 0-15,0 0 0 0,0-1 0 0,2-1 0 16,2 2 128-16,-1-2-128 0,2-2 160 0,2-5-32 0,0 0 0 0,0 0 0 15,0 0 32-15,0 0 0 16,0 0 0-16,0 0 0 0,0 0-160 0,7 0 192 0,-1-1-192 0,0-1 192 16,-1 0-192-16,1-2 0 15,-1 1 0-15,-5 3 128 0,6-3-128 0,-2-1 0 0,1 1 0 0,-5 3 0 16,0 0-144-16,0 0 144 0,0 0 0 0,0 0 0 0,0 0-176 16,0 0 176-16,0 0-160 0,0 0 160 15,0 0 0-15,0 0 0 0,0 0-128 0,0 0 128 0,0 0 0 16,0 0 0-16,0 0 0 0,0 0 0 0,0 0 0 0,0 0 0 15,5-2 0-15,1 0-144 16,-6 2-112-16,6-2-32 0,2 0 0 0,0 1 0 16,-1-1-112-16,1 0-32 0,-1-1 0 0,-1-1 0 0,1 1 240 0,-1 0 64 15,0-2 0-15,-6 5 0 0,0 0 128 0,0 0 0 16,0 0 0-16,0 0 0 0,-2-4 192 0,-2 1 80 16,-1 0 16-16,-2 3 0 0,0 2 96 0,-2 0 0 15,0 2 16-15,-1 2 0 0,0-2-192 0,1 0-32 16,2 1-16-16,1 0 0 0,1 1-160 0,1 0 160 15,2 1-160-15,1 1 160 0,0-2-160 0,2 1 0 16,1 0 0-16,3-1 0 0,0 0 176 0,2-1-48 0,1 0-128 0,0-1 192 16,1 0-192-16,0 1 176 15,1-1-176-15,0 1 160 0,0-1-160 0,0 1 0 16,-2 1 144-16,1-1-144 0,-2 1 0 0,-2-1 0 0,1 1 0 0,-4-1 0 16,0 1 144-16,-1-1-144 0,-2 2 192 0,-1 1-192 15,0-1 288-15,-4 1-48 16,0-1-16-16,-3 0 0 0,-1 0-64 0,0-1-16 0,0-1 0 0,-1 1 0 15,-2-2-144-15,1 0 0 0,0 0 0 0,1-3 128 32,0-1-768-32,1-1-144 0,1-2-48 0,4 0-14432 0</inkml:trace>
  <inkml:trace contextRef="#ctx0" brushRef="#br2" timeOffset="169020.59">23933 4308 29487 0,'0'0'2624'0,"0"0"-2112"15,0 0-512-15,0 0 0 0,0 0 1344 0,0 0 176 16,-4 4 16-16,1 4 16 0,0 1-832 0,-1 2-160 16,2 2-48-16,0 2 0 0,-1 4-48 0,-1 2-16 15,2 1 0-15,0 2 0 0,0 1-272 0,1 1-176 16,0 1 192-16,2-1-192 0,0 1 144 0,1-3-144 16,0-1 0-16,2 0 144 0,-1-3-144 0,0-1 0 15,2-2-160-15,-1-1 160 16,0-4-2096-16,2-2-320 0,-2-3-64 0</inkml:trace>
  <inkml:trace contextRef="#ctx0" brushRef="#br2" timeOffset="169194.55">23849 4597 27647 0,'-3'-10'1216'0,"3"10"256"0,-1-5-1168 0,1-1-304 0,2 1 0 0,0-1 0 15,1 1 560-15,2 0 48 0,4 2 16 0,-2 0 0 16,2 0-432-16,2 2-192 0,1 0 160 0,1 1-160 31,2 0-320-31,-2 1-176 0,1 0-16 0</inkml:trace>
  <inkml:trace contextRef="#ctx0" brushRef="#br2" timeOffset="169478.65">24092 4532 12895 0,'-2'-5'1152'0,"1"-1"-928"15,0 1-224-15,0-2 0 0,1 0 4208 0,0 2 784 16,0-1 176-16,0 6 16 0,0 0-3264 0,0 0-672 0,6-3-128 0,0 2-32 15,1 1-512-15,1 2-96 0,1 3-32 0,0 1 0 16,-2 2-272-16,0 3-176 0,1 2 192 16,-2 1-192-16,0 1 176 0,-2 1-176 15,0 1 160-15,-2-1-160 0,-1 1 128 0,-1-2-128 16,0 2 0-16,0-3 144 0,-1-2-144 0,0-1 0 0,0-2 144 0,-1-2-144 16,0 0 144-16,2-7-144 0,0 0 192 0,0 0-192 15,0 0 320-15,0 0-32 0,0 0-16 0,-2-7 0 16,0 0 112-16,1-2 0 0,1-1 16 0,2-1 0 15,1-3-208-15,2-2-64 0,1 0 0 0,3-3 0 16,2 0-128-16,2 2-176 0,0 0 48 0,2 3 0 16,-2 1-656-1,2 2-128-15,1 2-32 0,0 2 0 16,1 1-2064-16,0 0-432 0,0 2-80 0</inkml:trace>
  <inkml:trace contextRef="#ctx0" brushRef="#br2" timeOffset="170109.3">24577 4451 11055 0,'0'0'976'0,"0"0"-784"0,0 0-192 0,0 0 0 0,-2-6 3392 0,0 2 640 31,-3 0 128-31,0 3 32 0,-1 1-1840 0,1 1-368 16,-4 2-80-16,-1 0-16 0,0 0-784 0,-1 3-144 15,-2 0-48-15,1 2 0 0,1 1-416 0,1 1-96 0,0 0-16 0,1 0 0 16,2 1-224-16,1 0-160 0,3 1 192 0,1 0-192 16,1-1 144-16,1-1-144 15,1 0 0-15,2-3 144 0,0 0-144 0,2-2 0 16,2 1 144-16,1-3-144 0,2-1-160 0,0-2-96 0,0-3-32 0,1-1 0 15,0-2-32-15,1-2-16 0,1-1 0 0,1-4 0 16,0-1 48-16,-1-1 16 0,0 0 0 0,-1 2 0 16,-2 1 272-16,-2 1-128 0,-3 2 128 0,0 3 0 15,-2 0 192-15,-3 6 160 0,0 0 32 0,0 0 0 16,0 0 64-16,0 0 0 0,-6 2 16 0,1 4 0 16,-1 1-336-16,0 1-128 0,-1 1 0 0,2 2 144 15,-1 1-144-15,3 1 0 0,-1 0 0 0,0-1 0 16,2-2 0-16,2 1 0 0,0-4 0 0,2 2 0 0,3-2 0 0,-1-1 0 15,0 0 0-15,2-2 0 0,1-1 176 0,1-1-48 16,1-4-128-16,5 0 192 0,2-2-64 0,-1-2-128 16,1-1 176-16,0-3-176 0,1-3 0 0,0-2 0 15,1 1 0-15,-1 0 0 0,0 0-192 0,-2 2 16 16,0 1 0-16,-3 1 0 0,-2 3 176 0,-2 0-192 16,-1 3 192-16,-1 2-192 0,-6 2 192 0,0 0-192 15,0 0 192-15,2 6-192 0,-2 2 192 0,-1 1 0 16,0 1 0-16,-2 2-128 0,0 2 128 0,-1 0 0 15,-1-1 0-15,2 2 0 0,1-2 0 0,-2-1 0 16,2 0 0-16,1-2 0 0,1-1 0 0,0-3 176 0,0-6-48 0,3 6 0 16,-3-6 64-16,6 2 0 15,1-2 0-15,0-1 0 0,2-2-32 0,0-2 0 16,1-1 0-16,0-2 0 0,1-2-160 0,1-1 128 16,1-1-128-16,0 0 128 0,0-1-128 0,-1 2 0 0,-1 2 0 15,-1 2 0-15,0 1 0 0,-2 2 0 0,-1 2 0 16,-7 2 0-16,5 2 0 0,1 3 0 0,-4 0-128 0,1 3 128 15,-2 2 0-15,0 0 0 0,0 1-144 0,0 0 144 16,3 0 0-16,-2 0 0 0,0-2 0 0,1-1 0 16,2 1 0-16,-1-2 0 0,3-2 0 0,-3 0 0 15,3-3 128-15,-1-1-128 0,1-2 0 0,0-2 144 16,0-3-1920-16,1-3-384 16</inkml:trace>
  <inkml:trace contextRef="#ctx0" brushRef="#br2" timeOffset="170245.7">24895 4210 34095 0,'-12'-13'3024'0,"8"8"-2416"16,-2 1-480-16,2-1-128 0,4 5 816 0,0 0 144 15,-5-3 16-15,5 3 16 0,0 0-992 0,0 0-384 16,0 0 0-16,0 0-16000 0</inkml:trace>
  <inkml:trace contextRef="#ctx0" brushRef="#br2" timeOffset="170864.03">21782 5317 22111 0,'-3'-1'1968'0,"-2"0"-1584"15,0 2-384-15,-3-2 0 0,2 0 528 0,-1 1 32 0,2 1 0 0,-1-1 0 16,6 0 912-16,0 0 192 15,0 0 48-15,0 0 0 0,0 0-480 0,11 1-80 0,2 0-32 0,5 2 0 16,5-3-400-16,8 0-80 0,7 0 0 0,8-3-16 16,7 0-224-16,6-2-32 0,3-2-16 0,11 2 0 15,9-1-128-15,2-1-32 0,3 0 0 0,9-1 0 16,7 1-192-16,5 0 128 0,2-3-128 0,9 0 0 0,4 1 128 16,1 0-128-1,-2 1 0-15,1 0 144 0,1 1-144 0,-7 3 0 0,-5 1 0 0,-6 1 0 0,-4 4 0 0,-8-1 0 16,-9 0 0-16,-7 0 0 0,-8 0 0 0,-6 0 128 15,-8 0-128-15,-4-1 0 0,-6-1 144 0,-4 0-144 16,-9 0 160-16,-5-1-160 0,-4-2 128 0,-6 1-128 16,-5 0 0-16,-3-1 0 0,-2 0 0 0,-8 4 0 15,-3-4 0-15,-4 0 0 16,-4 1-2048-16,-4 1-320 0,-10 1-48 0,-1 1-12576 0</inkml:trace>
  <inkml:trace contextRef="#ctx0" brushRef="#br2" timeOffset="171335.49">22262 5875 31215 0,'-11'-14'1376'0,"6"8"288"0,1 0-1328 0,1-1-336 0,0-1 0 0,1 1 0 15,1-2 0-15,0-1-256 16,0-1 32-16,-1 0 16 0,0-3 208 0,-2 1 0 0,2-1 144 0,-1 1-144 16,-2 1 128-16,0 1-128 0,-2 1 0 0,0 2 144 0,-3 3 128 0,-2 3 32 15,-2 2 0-15,0 3 0 0,-2 4-48 0,-4 3-16 16,-3 2 0-16,0 2 0 0,-2 1-16 0,2 2 0 16,-2 0 0-16,4 2 0 0,2 0-224 0,3 0 176 15,3-1-176-15,2 2 160 0,3-1-160 0,2-2 0 16,4 1 144-16,2-3-144 0,2-1 176 0,4-2-48 15,2-4 0-15,2 0 0 0,2-2 48 0,2-3 0 16,2-3 0-16,2-2 0 0,1-3-32 0,1-3 0 16,0-5 0-16,0-2 0 0,-1-4-144 0,-1 0 192 15,-1-1-192-15,-4 0 192 0,-1 1-192 0,-1 3 160 16,-4 1-160-16,-1 2 160 0,-4 2 32 0,-1 2 0 0,0 5 0 0,-1 4 0 31,0 0 192-31,0 0 64 0,-6 2 0 0,2 3 0 0,0 1-448 0,-1 3 0 0,2 1 0 0,1 2 0 16,1 1 0-16,1 3-176 0,1-1 176 0,2 0-128 15,1 1-80-15,3-2-16 0,0 0 0 0,1 0 0 32,2-3-2112-32,2-3-416 0,2 0-96 0</inkml:trace>
  <inkml:trace contextRef="#ctx0" brushRef="#br2" timeOffset="171524.18">22407 5757 32255 0,'-3'-4'2864'0,"0"1"-2288"0,3 3-576 0,0 0 0 0,0 0 256 0,0 0-64 16,0 0-16-16,5 5 0 0,0 3 80 0,3 1 0 31,0 2 16-31,1 1 0 0,0 1-144 0,2 1-128 0,0 3 144 0,2-1-144 0,-1 1 0 0,-1 0 0 32,0 1 0-32,0-1 0 0,1-3 0 0,-1-1 0 0,-1-2 0 0,1-2-160 15,0-1-1920-15,0-4-384 0,-1-2-80 0,-1-3-9936 16</inkml:trace>
  <inkml:trace contextRef="#ctx0" brushRef="#br2" timeOffset="171681.86">22681 5757 15663 0,'-3'-5'1392'0,"-1"-1"-1120"0,-2 1-272 0,-1 1 0 16,-2-1 3040-16,0 3 544 0,1 1 128 0,-1 3 0 15,-1 2-2048-15,2 2-400 0,-1 2-96 0,1 2-16 16,-1 3-736-16,0 1-160 16,0 1-16-16,0 2-16 0,0 1-224 0,-1 1 0 0,-1 1 128 0,0 1-128 15,1 0 0-15,0 0 0 16,0-1 0-16,1-3 0 0,0 0 0 0,3-2-240 0,-1-2 48 0,4-1-9824 15,1-2-1968-15</inkml:trace>
  <inkml:trace contextRef="#ctx0" brushRef="#br2" timeOffset="171855.02">22757 5731 32255 0,'0'0'2864'0,"0"0"-2288"0,0 0-576 0,0 0 0 0,0 0 384 0,-1 8-16 16,-2 1-16-16,2 2 0 0,-1 0 160 0,0 2 48 15,0 0 0-15,1 3 0 0,-2 3-176 0,2 0-48 16,-2 0 0-16,1 0 0 0,1 1-336 0,0 0 0 31,-2-1 0-31,2-3 128 0,1 0-128 0,0-2-128 16,0-2 128-16,1-1-192 16,2-1-1664-16,-1-4-320 0,-2-6-80 0</inkml:trace>
  <inkml:trace contextRef="#ctx0" brushRef="#br2" timeOffset="171997.7">22803 5563 6447 0,'-9'-8'576'0,"9"8"-576"15,-6-4 0-15,2 0 0 0,4 4 4848 0,0 0 848 16,0 0 192-16,0 0 16 16,0 0-6640-16,0 9-1328 0,4 1-272 0</inkml:trace>
  <inkml:trace contextRef="#ctx0" brushRef="#br2" timeOffset="172547.71">23100 5841 25055 0,'0'0'1104'0,"2"-7"240"0,-2 1-1088 0,0-2-256 15,-2 0 0-15,1 1 0 0,-1-2 1088 0,-2 2 144 16,-1 0 48-16,-2 1 0 0,0 2 144 0,-2 2 48 16,-2 0 0-16,-1 5 0 0,0 1-768 0,-3 3-160 15,-1 0-32-15,-1 3 0 0,1 2-256 0,-1 2-48 16,1 0-16-16,0 1 0 0,0 2-192 0,3 0 0 15,2 1 128-15,1 0-128 0,2-2 0 0,3-1 0 16,1 0 0-16,4-2 0 0,2-2 0 0,3-1 128 16,0-1-128-16,3-2 0 0,2 0 192 0,3-4-64 15,1-3-128-15,1 0 192 0,0-3-192 0,1-3 0 16,0-2 128-16,2-4-128 0,-1-5 0 0,-1-1 0 16,1-1-192-16,-1-1 192 0,-3 0-144 0,-2 2 144 15,-1 2 0-15,-3 3-144 0,1 2 144 0,-5 2 0 16,0 2 0-16,-2 3 0 0,-1 4 256 0,0 0 16 0,0 0 16 15,-5 3 0-15,1 3-160 0,0 1-128 16,-2 2 192-16,2 2-192 0,-1 2 0 0,1 2 0 0,-1-1 0 0,2 1 0 16,1 1 0-16,1-2 0 0,1-2 0 0,1-1 0 15,1-1 0-15,1 0 0 0,3-3 0 0,1-3 0 16,-1-1 0-16,3 0 0 0,2-5 0 0,0-1 0 16,-1-2 128-16,1-3-128 0,1-3 0 0,2-4 0 15,-1-5 0-15,3-2 0 0,-1-4-208 0,3-2 80 16,2-4-128-16,-1-3-32 0,2-3 0 0,-1 1 0 0,-2 0-32 0,-3 2-16 15,-2 5 0-15,-3 3 0 0,-2 3 336 0,-4 4 288 16,-1 4-48-16,-2 4-16 0,-2 2 448 0,-2 3 96 16,0 3 0-16,3 4 16 0,-5 2-496 0,-4 3-96 15,0 4-32-15,0 2 0 0,0 2-160 0,2 5 0 16,-1 2-160-16,1 3 160 0,2 2-144 0,0 1 144 16,2 0-128-16,2 0 128 0,1 2 0 0,1-2 0 15,2 0 0-15,1-2-128 0,2 0-128 0,3-1 0 16,1-1-16-16,2-1 0 15,1-2-1616-15,5-4-320 0,4-2-64 0,1-3-12896 16</inkml:trace>
  <inkml:trace contextRef="#ctx0" brushRef="#br2" timeOffset="172831.02">23910 5691 32479 0,'-10'-8'1440'0,"6"4"288"0,-2 1-1376 0,-2 1-352 0,-1 0 0 0,-2 1 0 15,-1-2 624-15,-2 4 48 0,-3 2 16 0,1 1 0 16,-2 2-256-16,1 0-48 15,1 3-16-15,3 1 0 0,1 1-368 0,2 2 0 0,2 0 0 0,3 3 0 16,2-2 0-16,-1 0 0 0,4 1-160 0,1-2 160 16,4-3-144-16,1 1 144 0,3-1 0 0,4-1-144 15,1 0-32-15,1-1 0 0,1-1 0 0,1-2 0 0,-1-1 176 0,2 1 0 16,-1-1 0-16,-2 0 0 0,-2-1 0 0,-2 0 0 16,-2 0 0-16,-1 1 0 0,-8-4 144 0,0 0 64 15,0 0 16-15,0 0 0 0,2 5 224 0,-2-5 64 16,-5 7 0-16,-1-2 0 0,-3 1-256 0,0-1-32 15,2 0-16-15,-4-2 0 0,1-1-208 0,0 0 144 16,0 1-144-16,1-2 128 0,1-2-128 0,2 0-144 16,0-4 144-16,3 1-11520 15,0-2-2176-15</inkml:trace>
  <inkml:trace contextRef="#ctx0" brushRef="#br2" timeOffset="173019.4">24092 5522 32255 0,'0'0'1424'0,"0"0"304"0,0 0-1392 0,0 0-336 0,0 0 0 0,-3 6 0 16,0 0 1008-16,0 2 128 0,1 1 16 0,0 2 16 16,1 2-544-16,0 3-112 15,0 3-32-15,1 1 0 0,1 0-224 0,0 1-64 16,0 3 0-16,0-1 0 0,1-1-192 0,0 0 0 16,1-1 0-16,-1 0 0 0,0-2 0 0,0-1 0 0,3-3 0 0,-3-1 0 15,1-4-2176-15,0-2-464 0</inkml:trace>
  <inkml:trace contextRef="#ctx0" brushRef="#br2" timeOffset="173176.76">24000 5748 24879 0,'-5'-10'2208'0,"5"10"-1760"0,-1-8-448 0,1 1 0 0,1 2 1664 0,2-1 256 16,0 1 64-16,2 0 0 0,3 0-1648 0,2 1-336 15,2 0 0-15,2 2 0 0,1 1-160 0,2-1 160 16,2 1-192-16,0 2 192 15,-1 1-2176-15,2 0-320 0</inkml:trace>
  <inkml:trace contextRef="#ctx0" brushRef="#br2" timeOffset="173480.88">24324 5666 4607 0,'-5'-12'192'0,"5"12"64"0,-2-5-256 0,0 0 0 16,2 5 0-16,0 0 0 0,0 0 6032 0,0 0 1168 0,0 0 224 0,8 3 64 15,1 2-5520-15,0 1-1104 0,0 4-224 0,2 0-32 16,-3 1-224-16,1 2-32 16,-1 3-16-16,-2 0 0 0,-1 1-192 0,-3 0-144 15,0 1 192-15,-2 1-192 0,-2-1 208 0,0 1-64 0,-3 0-16 0,1-3 0 16,0-1-128-16,-1-3 192 16,0-2-192-16,-1-2 192 0,1-1-48 0,0-3 0 0,1-1 0 0,4-3 0 0,0 0 48 0,0 0 16 15,-2-6 0-15,1 0 0 0,2-3-16 0,2-2 0 16,3-1 0-16,-1-2 0 0,3 0-192 0,2-2 0 15,1-2 128-15,0 0-128 0,0 1-192 0,1 0-64 16,-1 2-32-16,1 2 0 31,1 1-240-31,-1 2-48 0,-1 2-16 0,0 3 0 0,0 0-1392 0,0 3-288 0,0 1-48 0,0 1-10880 16</inkml:trace>
  <inkml:trace contextRef="#ctx0" brushRef="#br2" timeOffset="174216.19">24758 5708 14735 0,'0'0'1312'0,"0"0"-1056"15,0-6-256-15,0 1 0 0,0-1 2912 0,0 6 528 0,-5-5 96 0,1 1 32 16,-1-1-1360-16,0 2-272 16,-2 1-48-16,0 2-16 0,-2 2-848 0,-1 1-160 15,-2 0-32-15,0 2-16 0,1 1-464 0,0 3-96 0,-2 1 0 0,2 1-16 16,1 0-112-16,1 1-128 0,0-1 176 0,2 2-176 16,2 1 0-16,2-1 0 0,-2-1 0 0,4-1 0 15,1-1 128-15,1-1-128 0,4-2 0 0,-2 0 0 16,2-2 128-16,3-1-128 15,2-4 192-15,1-1-192 0,1-3 0 0,1 0-272 0,2-3 16 0,0 0 16 16,0-2 32-16,1-2 0 0,-1-2 0 0,0-2 0 0,-2 0 16 0,-1 0 16 16,-2 0 0-16,-1 2 0 0,-3 2 176 0,0 1 0 15,-3 2 0-15,-1 3 0 0,-2 5 224 0,0 0 80 32,0 0 16-32,0 0 0 0,0 0-144 0,-4 4-32 0,-2 2 0 0,3 2 0 15,-3 0-144-15,0 2 0 0,0 1 0 0,1 1 0 0,0 2-144 0,2-2 144 16,0-1 0-16,1 0 0 0,-1-1 0 0,2-2 0 15,1 1 0-15,1-1 0 0,3-2 0 0,0 0 0 16,2-2 0-16,0-1 0 0,2-2 0 0,3-1 0 16,-1-3 0-16,1 0 0 0,1-1-304 0,0-2 48 0,0-1 16 0,0-2 0 15,1-2 32-15,3-2 0 0,-1-3 0 0,1 1 0 32,-2-1-48-32,-1 3-16 15,-2 1 0-15,-1 2 0 0,-2 2 144 0,-3 3 128 16,1 1-192-16,-6 4 192 0,0 0 0 0,0 0 0 15,0 0 0-15,-6 7 0 0,1 2 128 0,-2 2-128 0,-1 2 176 16,1 0-176-16,-2 2 144 0,0-1-144 0,1 0 0 0,2 0 144 16,-1-1-144-16,2-1 0 0,0-1 144 15,2-1-144-15,1-1 176 0,1-2-48 16,2 0 0-16,-1-7 0 0,0 0 96 0,4 4 16 0,-4-4 0 0,9 0 0 0,1-1-64 0,0-2-16 16,1-3 0-16,1-1 0 0,0-2-160 0,2-1 0 15,2-1 144-15,0 1-144 0,0-1 0 0,-1 1 0 16,-1 1 0-16,0 1 0 0,-2-1 0 0,-1 3-160 15,-3 4 160-15,0 2 0 0,-1 1 0 0,-2 1-128 16,-5-2 128-16,5 6 0 0,-2 0 0 0,-1 1 0 16,-3 0 0-16,0 0 0 0,0 1 0 0,0 0 128 15,0-1-128-15,1 1 144 0,0-8-144 0,1 9 0 16,0-1 0-16,1-2 0 0,2 0 144 0,1-1-144 16,-1 0 160-16,2-2-160 0,0-2 256 0,2-1-32 15,1-2-16-15,1 0 0 0,1-2-80 0,1 0 0 16,1 0-128-16,0 0 192 0,-1 1-192 0,-1 1 0 15,-1 1 0-15,-1 0 0 0,-1 1 0 0,-2 0 0 16,-6 0 0-16,0 0 0 0,0 0-352 0,0 0-16 16,0 0 0-16,0 0 0 15,0 0-1904-15,0 0-384 0</inkml:trace>
  <inkml:trace contextRef="#ctx0" brushRef="#br2" timeOffset="174326.68">24924 5454 30399 0,'0'0'2704'0,"0"0"-2160"0,0 0-544 0,0 0 0 0,0 0 736 16,0 0 32-16,0 0 16 0,3 8-15088 15</inkml:trace>
  <inkml:trace contextRef="#ctx0" brushRef="#br2" timeOffset="184547.88">4236 5970 3679 0,'0'0'320'0,"6"0"-320"0,2-2 0 0,2-1 0 16,2 1 1152-16,2-1 144 0,4 0 48 0,1-2 0 0,1 0-736 0,2-1-144 16,1 1-16-16,0-1-16 0,3 1-96 0,2-1-16 15,0 1 0-15,2-1 0 0,0 1-64 0,0-1 0 16,2 1-16-16,0 0 0 0,-2 1-240 0,-1 1 144 16,-3 0-144-16,-3 1 128 15,-3 0-128-15,-4 0 128 0,-2 1-128 0,-3 1 128 0,-6 0 0 0,-5 0-128 16,0 0 192-16,0 0-64 0,0 0-128 0,-11 4 0 15,-5 2 0-15,-5-1 128 0,-4 2-128 0,-4-1 0 16,-4 3 0-16,-1 1 0 0,-3 1 0 0,0 0 0 16,0 0 0-16,-1-1 0 0,3-1 0 0,0-2 0 15,1-1 0-15,2-2 0 0,2 0 0 0,4-2 0 16,3 0 0-16,3-1 128 0,2-1 384 0,4 0 80 16,3 0 16-16,3-1 0 0,0 0 240 0,8 1 48 15,0 0 16-15,0 0 0 0,0 0-544 0,9-2-112 16,2-1-32-16,2 0 0 0,3 0-224 0,4 0 0 0,2-2 0 0,2 1-160 15,1-2 160-15,2 1 0 16,0-1 0-16,2 1 0 0,0-1 176 0,1 1-48 0,0-1 0 0,-1 2 0 16,1 1-128-16,-2 0 128 0,-3 1-128 0,-3 1 128 0,-3 1-128 15,-5 1 0-15,-3 0 0 0,-4 1 128 16,-7-2-128-16,0 0 128 0,-3 7-128 0,-4 0 128 16,-8-1-272-16,-2 2-64 0,-4 0-16 0,-2-1 0 15,-4 1 80-15,1 0 16 0,-2-2 0 0,2 1 0 16,0-2 128-16,0 1 0 0,1-2 0 0,1-1-128 15,1-2 128-15,1 0 0 0,0-1 0 0,3 0 0 0,3-1 224 0,2 0-32 16,3-1 0-16,4 1 0 0,1 0 272 0,6 1 48 16,0 0 16-16,0 0 0 0,0 0-320 0,10-2-64 15,2 0-16-15,2-1 0 0,3-1-128 0,2 1 0 16,2 0 0-16,2-2 0 0,0 1 0 0,2-1 0 16,0 0-144-16,2 1 144 0,1-1 0 0,-1 1 0 15,-1-1 0-15,1 2 0 0,-2 1 0 0,-2 1 0 16,-3 1 0-16,-5 0 0 0,-3 1 0 0,-3 1 0 15,-9-2 0-15,0 0 0 0,0 0 0 0,-4 6-208 16,-6-1 32-16,-3 1 16 0,-4 0-48 0,-2 1-16 16,-2-1 0-16,1 1 0 0,-2-2 224 0,1 1 0 15,1-2-160-15,1 1 160 0,0-1 0 0,3-1 0 16,1 0 0-16,2-2 0 0,2 0 176 0,4-1 96 16,0-1 32-16,7 1 0 0,0 0 128 0,0 0 16 15,0 0 16-15,0 0 0 0,5-4-464 0,2 1 0 0,4 0 0 0,1 1 0 16,2 1-192-16,0 1-144 0,2 1-32 15</inkml:trace>
  <inkml:trace contextRef="#ctx0" brushRef="#br2" timeOffset="186538.04">2765 10667 9151 0,'0'0'400'0,"0"0"96"0,0 0-496 0,0 0 0 0,0 0 0 0,0 0 0 0,0 0 512 0,0 0 16 31,0 0 0-31,7 0 0 0,-1 0 128 0,3 0 32 0,3 1 0 0,1-1 0 0,2-1-176 0,1 1-16 16,3-1-16-16,1 0 0 0,1-2-224 0,0 1-64 15,-1 0 0-15,1 0 0 0,-1 0-192 0,0-1 144 16,1 1-144-16,-1 0 128 0,-3 0-128 0,1 1 0 15,-1 1 0-15,-2 1 128 0,-1 0-128 0,-2 0 0 16,-1 1 0-16,-1 0 0 0,-3 0 0 0,-1 0 128 16,-6-2-128-16,0 0 128 0,0 0-304 0,0 0-64 15,-2 6-16-15,-2 0 0 0,-3-1 0 0,-4 2-16 16,-2 0 0-16,-1-1 0 0,-3 1 112 0,-2-1 32 16,0 0 0-16,-1-1 0 0,0 0 128 0,-1-2 0 15,-2-1 0-15,1-1 0 0,0-2 512 0,1 0 48 16,1 1 0-16,2-1 0 0,0-1 144 0,3 0 48 0,1-1 0 0,3 1 0 15,3 0-304-15,1 1-48 16,1-1-16-16,6 2 0 0,0 0-160 0,0 0-32 0,0 0-16 0,0 0 0 16,5-4-176-16,3 1 128 0,3 1-128 0,3 0 128 0,2 0-128 0,3 0 192 15,2 0-192-15,0-1 192 16,1 0-192-16,-1-1 0 0,0 0 0 0,-2 1 128 0,1 0-128 0,0 1 0 16,-1-1 0-16,-3 0 0 0,-1 0 0 0,-2 1 0 15,-2 0 0-15,-1 1 128 0,-3 1-128 0,-7 0 128 16,0 0-128-16,0 0 128 0,0 0-304 0,0 0-64 15,0 0-16-15,-6 3 0 0,-4 1 48 0,-2 0 0 16,-3 1 0-16,-1 2 0 0,-4 0-48 0,-2 0 0 31,-2 2 0-31,-2 0 0 0,-2-2 256 0,-1 0 0 0,1 3 0 0,0-2-144 0,4-3 144 0,2 0 0 16,2 1 0-16,3 0 0 0,1-2 144 0,3 1 64 0,2-2 16 0,3-1 0 16,3 0 64-16,5-2 16 15,0 0 0-15,0 0 0 0,0 0-304 0,0 0 160 16,7 0-160-16,1 0 128 0,3 0-128 0,5-2 192 15,2-2-192-15,4-1 192 0,4 1-192 0,2 0 192 16,3-1-192-16,1 1 192 0,0-2-192 0,-1 0 0 0,-2-1 0 0,0 2 0 16,-1-1 0-16,-3 1 192 15,-2-1-192-15,-3 2 192 0,-3-1-192 0,-2 2 0 16,-3 1 0-16,-3 1 0 0,-3-2 128 0,-6 3 0 0,0 0 0 0,0 0 0 16,0 0-128-16,-9 2-176 0,-3 1 48 0,-3 1 0 31,-5 1-240-31,-2 1-32 0,-1 3-16 0,-2 1 0 0,-3 0 192 0,0 0 32 0,-3-1 16 0,1-1 0 0,1-1 176 0,3-2 0 15,1 0 0-15,4-1-128 0,3 0 128 0,5-2 128 16,1-1-128-16,3-1 176 0,3 1 80 0,6-1 0 16,0 0 16-16,0 0 0 0,0 0-144 0,0 0-128 15,9-3 192-15,4-2-192 0,1 1 160 16,2-1-160-16,2 1 128 0,3-1-128 0,2-2 0 16,0 1 128-16,-2 2-128 0,0 0 0 0,-2-2 0 15,-2 3 0-15,0 1 128 0,-3 1-128 0,-3-1-160 0,-1 2-64 16,-1 0-16-16</inkml:trace>
  <inkml:trace contextRef="#ctx0" brushRef="#br1" timeOffset="204580.7">11239 7417 8287 0,'0'-7'736'0,"0"-2"-592"0,0-1-144 0,0 1 0 16,0 0 2032-16,1 1 368 15,0-2 80-15,0 0 16 0,1 0-752 0,0 0-144 0,2-1-16 0,0 0-16 16,0 0-416-16,3 1-64 0,1 1-32 0,0 0 0 16,2 2-416-16,0 0-64 0,1 1-32 0,0-1 0 15,0 0-192-15,0 3-32 0,0 0-16 0,0 1 0 0,-1 3-160 0,0 1-16 16,-1 3-128-16,0 1 192 0,-2 3-192 0,0 3 0 16,0 2-144-16,-1 4 144 0,-3 0 0 0,1 4-144 15,-2 2 144-15,0 3 0 0,-1 0 0 0,0 1 0 16,-1 1 0-16,0-2 0 0,0-1 0 0,0-2 0 15,-1-2 128-15,1-2-128 0,0-1 0 0,1-2 128 16,0-1-128-16,2-2 0 0,-1-2 0 0,0-1 144 16,0-2-144-16,2-1 0 0,0 0 160 0,1-3-160 15,2 0 128-15,1-3-128 0,1-2 224 0,0-3-32 16,2 0-16-16,2-2 0 0,0-1 16 0,1-3 0 16,1-1 0-16,2-4 0 0,-2-1 0 0,2-4 16 15,-2-2 0-15,1-3 0 0,-2-2-80 0,-1-1 0 16,-3-3-128-16,-1 1 192 0,-1 4-192 0,-3 1 176 0,-1-1-176 15,0 3 160-15,-3 2-160 0,-1 2 128 0,0 0-128 0,-2 2 128 16,-2 2 0-16,1 3-128 0,-1 1 192 0,-1 2-64 16,1 1-128-16,-1 3 0 0,1 2 0 0,4 3 0 15,-5-2 0-15,-1 2 0 0,6 0-144 0,-5 5 144 16,-2 1-240-16,1 3 64 0,2 2 16 0,0 1 0 16,-1 2 160-16,2-1 0 0,1 1-144 0,1-1 144 15,0 0 0-15,2 0 0 0,0-2 0 0,2 0 0 16,1-2 0-16,2 1 0 0,1-1 0 0,-2 0 0 15,2-1 0-15,0-1 0 0,1 0 0 0,0-2 0 0,1 1 0 0,0-2 0 16,1-1 0-16,1-1 0 16,1-1-528-16,1 0-192 15,-1-3-48-15,1-2-13184 0</inkml:trace>
  <inkml:trace contextRef="#ctx0" brushRef="#br1" timeOffset="204800.54">12172 7271 32255 0,'0'0'1424'0,"0"0"304"0,0 0-1392 0,0 0-336 16,0 0 0-16,0 0 0 0,5-4 0 0,-5 4 0 16,5-4-160-16,3 2 160 0,-1 1 0 0,0 0 0 15,1 2 192-15,1-1-48 0,1 1-368 0,1 0-80 0,1 0-16 0,1 0-9072 31,0 1-1808-31</inkml:trace>
  <inkml:trace contextRef="#ctx0" brushRef="#br1" timeOffset="204955.24">12136 7422 28559 0,'0'0'2544'0,"-5"3"-2032"0,-1 0-512 0,2 2 0 15,0-1 384-15,4-4 0 0,-4 3-16 0,4-3 0 0,0 0 512 0,0 0 96 16,3 7 32-16,2-3 0 0,0 0-288 0,3-1-48 15,3 0-16-15,3 0 0 0,3-2-368 0,1 0-80 16,1-1-16-16,2 1 0 16,2-2-1472-16,1-1-288 0,4-1-64 0</inkml:trace>
  <inkml:trace contextRef="#ctx0" brushRef="#br1" timeOffset="212517.63">13344 7160 8927 0,'0'0'384'0,"0"0"96"0,0 0-480 0,0 0 0 15,0 0 0-15,0 0 0 0,0 0 496 0,0 0 0 16,0 0 0-16,-4 1 0 0,-1 0 144 0,0 0 48 15,-1 0 0-15,1 0 0 0,0 1-112 0,-1-1-32 16,0 0 0-16,6-1 0 0,-4 0 32 0,-1 1 16 16,1 0 0-16,4-1 0 0,0 0 192 0,0 0 48 15,0 0 0-15,0 0 0 0,0 0-32 0,0 0 0 16,0 0 0-16,0 0 0 0,0 0-240 0,7 0-48 16,1 0-16-16,2-1 0 0,1 0-112 0,2 0-32 15,2 0 0-15,1-2 0 0,3 1-96 0,1 0 0 16,0 0-16-16,0-2 0 0,-1 1-48 0,1 0 0 0,0 1 0 0,-2-2 0 15,-1 2-192-15,-2 1 144 0,0 0-144 0,-2 0 128 16,-1 0 0-16,-2 1 0 0,-2 1 0 0,-2-1 0 16,-6 0-128-16,0 0 0 0,0 0 0 0,0 0 0 15,0 0 0-15,0 0 0 0,0 0 0 0,-4 3 0 16,-2-1 0-16,-1 1 0 0,-4 0 0 0,-2-1 128 0,0 0-128 16,0 0 0-16,-2 1 0 0,-1-1 128 0,0 0-128 0,-3-2 0 15,-2 1 0-15,0 0 128 0,0 0-128 0,2 0 160 16,0 1-160-16,1-1 160 0,1-1 48 0,2 0 16 15,2 0 0-15,3 0 0 0,-1 0-32 0,4 0 0 16,1 0 0-16,6 0 0 0,0 0-64 0,0 0-128 16,0 0 176-16,0 0-176 0,7 2 160 0,1 0-160 15,3 0 128-15,3-1-128 0,-1-1 0 0,3 0 0 16,3-1 128-16,1 0-128 0,0-1 0 0,-1 0 128 16,1 0-128-16,2-1 128 0,-1 0-128 0,0-1 160 15,-1-1-160-15,-1 2 160 0,-2 1-160 0,-3 0 192 16,0-2-192-16,-3 3 192 0,-3 1-192 0,-1 0 0 15,-7 0 0-15,0 0 128 0,0 0 0 0,0 0-128 16,0 0 192-16,-9 1-64 0,-2 0-128 0,-2 2 0 16,-2-1-160-16,-4 0 160 0,1 2-144 0,-1 0 144 15,2-1-128-15,1-1 128 0,-1 0 0 0,4-1 0 0,2 3 0 16,3-3-128-16,2 0 128 0,6-1-128 0,0 0 128 0,0 0-128 16,0 0-224-16,5 2-32 0,3 1-16 15,3 0-8784 1,2-3-1760-16</inkml:trace>
  <inkml:trace contextRef="#ctx0" brushRef="#br1" timeOffset="-212198.73">14198 6670 2751 0,'0'0'128'0,"0"0"16"0,0 0-144 0,0 0 0 0,0 0 0 0,0 0 0 0,0 0 1280 0,0 0 240 15,0 0 32-15,0 0 16 0,0 0-976 0,0 0-192 16,0 0-32-16,0 0-16 0,-5 2 0 0,5-2 0 16,0 0 0-16,0 0 0 0,0 0 160 0,0 0 48 15,0 0 0-15,0 0 0 0,0 0 160 0,0 0 48 16,0 0 0-16,0 0 0 0,0 0-48 0,0 0 0 16,0 0 0-16,0 0 0 0,0 0-160 15,0 0-48-15,0 0 0 0,0 0 0 0,0 0-256 0,0 0-64 16,0 0-16-16,0 0 0 0,0 0 80 0,7 1 32 15,-1-1 0-15,2 0 0 0,2 0 112 0,0 1 32 16,1-1 0-16,1 0 0 0,1 0-176 0,3 0-48 0,0 0 0 0,-1-1 0 16,1 0-80-16,-2 1 0 15,0-2-128-15,1 1 192 0,-1-1-64 0,0 0-128 16,1 0 176-16,-2 0-176 0,0 0 176 0,-1 1-176 16,-1 0 160-16,-1 0-160 0,-1 0 128 0,-1 1-128 0,-3 0 0 0,-5 0 0 15,0 0 144-15,0 0-144 0,0 0 128 0,0 0-128 16,0 0 192-16,0 0-32 0,0 0-16 0,0 0 0 15,-5-2 0-15,-2 1 0 0,-2 0 0 0,0 0 0 16,1 1-144-16,-2 0 0 0,-1 0 0 0,1 1 128 16,-1 1-128-16,0 0 0 0,-1 0 0 0,0 0 0 15,-2 1 128-15,1-1-128 0,-1 1 128 0,0 0-128 0,-1 0 0 16,2 0 128-16,1 0-128 0,0 1 0 16,-1 0 0-16,-1 0 128 0,0 1-128 0,1-1 0 0,1 2 0 0,0-1 0 15,1-2 0-15,0 3 0 0,1-1 0 0,0 1 0 16,1-1 0-16,1 2 0 0,1 1 0 0,0-1 0 15,1 1 0-15,0-1 0 0,2-1 0 16,1 0 0-16,0-1 0 0,2 1 0 0,0-1 0 0,2 2 0 16,0-2 0-16,2 1 0 0,0-1 160 0,1 1 48 15,2-1 16-15,1 0 0 0,4-2 0 0,-1-1 0 16,2 1 0-16,4-2 0 16,1 0 80-16,2 0 16 0,1-1 0 0,1 0 0 0,1-1-160 0,0 0-32 15,-1-2 0-15,-3 1 0 0,-1 0-128 0,-2 0 160 16,-2 0-160-16,-1-1 160 0,-3 1-160 0,-1 0 0 15,-1 0 144-15,-7 2-144 0,0 0 160 0,0 0-32 16,0 0-128-16,0 0 192 0,0 0-192 0,-7-2 128 0,-1 1-128 0,-2 2 0 16,-3 0 0-16,-2 1 0 15,-4 1 0-15,-2 2 0 0,-1-1 0 0,-1 2 0 16,-1-1 0-16,1 2 0 0,1-1 0 0,1 1 0 0,2-1 0 0,3 2 0 16,0 0 0-16,3 1-160 15,1-1 160-15,2 2-128 0,1 0 128 0,3 1 0 0,1 1 0 0,3 0 0 16,1-1 0-16,2 2 0 0,1-4 0 0,3 0 0 15,1 1 0-15,2-1 0 0,2 0 160 0,1-2-160 16,1 0 192-16,2-1-64 0,2-1-128 0,1-2 192 16,3 0 0-16,1-2 0 0,1 0 0 0,1-2 0 15,-1-3-16-15,-1 1-16 0,-2-1 0 0,-3-1 0 16,-2 2-160-16,0-3 0 0,-3 0 144 0,-3-1-144 0,0 1 128 0,-1-1-128 16,-3 0 160-16,1 3-160 0,-5 4 0 0,0 0 128 15,0 0-128-15,0 0 0 16,0 0-512-16,0 0-128 0,0 0-48 0,0 0-8784 15,0 0-1776-15</inkml:trace>
  <inkml:trace contextRef="#ctx0" brushRef="#br1" timeOffset="-211349.73">14532 7035 5519 0,'0'0'496'0,"0"0"-496"15,0 0 0-15,0 0 0 0,-1-6 2240 0,0 1 336 16,1 5 80-16,-1-6 16 0,1 2-656 0,0-2-128 0,0 1-32 0,0-1 0 15,1 0-512-15,1-1-96 16,2 0-32-16,0 2 0 0,0 0-512 0,2 2-96 16,0-1-32-16,2 0 0 0,1 1-208 0,-2 2-48 0,2 1-16 0,-1 2 0 15,-2 2-128-15,1 1-32 16,-1 2 0-16,-2 1 0 0,-1 2-16 0,-1 0-128 16,-2 1 192-16,-1 2-64 0,-2 2-128 0,-1 0 0 0,-2 3 144 0,0-1-144 15,-1 0 0-15,0 0 128 0,1 1-128 0,-1 0 0 0,2-4 0 0,-2-1 0 16,3-2 0-16,-1-1 128 0,1-1-128 0,1-1 128 15,0-3-128-15,3-5 128 0,0 0-128 0,0 0 0 16,0 0 128-16,0 0-128 0,0 0 192 0,0 0-48 16,5-3 0-16,1-3 0 0,2-1-16 0,2-3 0 15,1-4 0-15,2 0 0 0,0-1-128 0,3-3 0 16,-1-1 144-16,2 1-144 16,-1-2 0-16,-2 0 128 0,-1 1-128 0,-2 2 0 0,-3 1 0 0,-1 3 0 15,-3 2 0-15,0 1 0 0,-4 3 304 0,0 1-16 16,0 6 0-16,0 0 0 0,-9 2-32 0,1 4 0 15,-1 3 0-15,-2-1 0 0,-1 3-256 0,1 2 0 16,1-1 0-16,0 3 0 0,2 2 0 0,0-1 0 16,2-1 0-16,2 1 0 0,2-2 0 0,1 0 0 15,1 1 0-15,1-2 0 0,2-1 0 0,4-1 0 16,0-1 0-16,3-1 0 0,4-3 208 0,-1 0-16 16,4-3 0-16,2-1 0 0,3-2-16 0,0-2-16 15,-1-2 0-15,1-2 0 16,-1 0-544-16,-1-1-96 0,-2-1-32 0,-1 1-9712 0,-2-1-1936 0</inkml:trace>
  <inkml:trace contextRef="#ctx0" brushRef="#br1" timeOffset="-210059.99">13883 7588 6447 0,'-11'-6'272'0,"7"5"80"0,4 1-352 0,-7-1 0 0,-1-1 0 0,1 1 0 16,0 0 1488-16,0 0 240 16,1 0 32-16,-1 1 16 0,2 0-560 0,0 0-128 0,-1-2 0 0,0 2-16 15,2-1-192-15,4 1-48 0,-5 0 0 0,5 0 0 16,-5 0-240-16,5 0-48 15,-5 3-16-15,5-3 0 0,0 0-16 0,0 0 0 16,0 0 0-16,0 0 0 0,0 0 0 0,0 0 0 0,0 0 0 0,0 0 0 16,0 0 80-16,7 3 16 0,1 0 0 0,1-1 0 15,0-1-32-15,5-1-16 0,1 0 0 0,3-1 0 0,0 1-32 0,3-1 0 16,1-1 0-16,2 0 0 16,4 0-144-16,2-1-48 0,0 0 0 0,7 1 0 0,5 1-144 0,5-1-48 15,5-2 0-15,3 0 0 0,1-3-16 0,2 1-128 16,2-1 192-16,2 2-64 0,4-1-128 0,1 1 0 15,-1-3 0-15,3 0 0 0,-4 1 128 0,1 1-128 16,0 3 128-16,-1-2-128 0,-1 1 0 0,-5-2 0 16,-4 1 0-16,-3 1 0 0,-5 0 0 0,-3 2 0 15,-5 0 0-15,-4 1 0 0,-3 0 0 0,-2 0 0 16,-3-2 128-16,-5 2-128 0,-3 2 0 0,-4-1 0 16,-4 0 144-16,-1 0-144 0,-2 0 240 0,-3 0-32 0,-5 0 0 0,0 0 0 15,0 0-16-15,0 0-16 16,0 0 0-16,0 0 0 0,0 0-176 0,0 0 0 15,0 0 144-15,0 0-144 0,-5 0 0 0,5 0-320 0,-7 0 64 0,2 1 16 32,5-1-1712-32,-6 3-352 0,1-1-64 0</inkml:trace>
  <inkml:trace contextRef="#ctx0" brushRef="#br1" timeOffset="-208156.43">14299 7820 8287 0,'0'0'736'0,"0"0"-592"0,0 0-144 0,0 0 0 0,0 0 1392 0,0 0 240 0,-6-3 48 0,6 3 16 15,0 0-544-15,0 0-96 16,0 0-32-16,0 0 0 0,0 0-304 0,0 0-64 16,0 0-16-16,0 0 0 0,0 0 32 0,7 1 0 0,3-2 0 0,-1 1 0 15,2 1-16-15,1-1 0 16,1 0 0-16,1-1 0 0,0 0-144 0,1-1-48 15,0 1 0-15,2 0 0 0,0 0-144 0,1 0-16 0,-2 0-16 0,1 0 0 16,-1 0-160-16,0 1-128 0,-2 0 144 0,0-1-144 16,1 0 128-16,-4-1-128 0,0 1 0 0,-1 0 0 0,-3 0 144 15,0 0-144-15,-7 1 128 0,0 0-128 0,0 0 208 0,0 0-32 16,0 0-16-16,0 0 0 0,0 0 80 0,0 0 16 16,-3-3 0-16,-2-1 0 0,-1 2-256 0,-4 1 176 31,0 0-176-31,-2 1 160 0,-3 0-160 0,-1 1 0 0,-3 0 0 0,-1 0 0 0,1 0 0 15,-2 2 0-15,0-1 0 0,-1 2 0 0,-2 1 0 0,-1-1 0 16,1-1 0-16,1 2 0 0,1 0 0 0,1 1-144 16,0-1 144-16,4 1 0 0,-2-1 0 0,4 2 0 31,1 1 0-31,2-1 0 0,1 0 0 0,2-1 0 0,1 1 0 0,1 1 144 0,2-1-144 0,1 1 0 16,2 0 0-16,1 0 0 0,2-1 0 0,1 1 0 15,2-1 0-15,0-1 0 0,1 0 0 0,3-1 160 31,2 2-160-31,2-3 160 0,1-1-160 0,1 1 192 16,-1-2-192-16,1-1 192 0,0 0-64 0,2-1-128 0,0 0 192 0,1 0-64 16,-2-2-128-16,-1 1 128 0,-1 0-128 0,-4 0 128 15,0-2-128-15,-2 2 0 16,-7 1 0-16,0 0 0 0,0 0 128 0,0 0-128 0,0 0 0 0,0 0 128 16,0 0-128-16,0 0 0 0,-5 3 0 0,-1 0 128 15,-3-1-128-15,-1 1 0 0,-2 0 0 0,-1 0 0 16,0 1 0-16,-2 1 0 0,1-1 0 0,-1-1 0 15,-3 1-144-15,0-1 144 0,3 0 0 0,1 3 0 16,1-1-144-16,-2 2 144 0,3-1 0 0,2 2-144 16,1 1 144-16,2 0-128 0,0 0 128 0,2-1-128 15,2 0 128-15,0 0 0 0,2-2 0 0,2 1 0 16,-1-7 0-16,6 7 0 0,-1-2 0 0,3 1 0 0,2-2 240 16,3-1-32-16,2 1 0 0,3-2 0 0,2 0 32 0,2-1 0 15,1-1 0-15,1-1 0 0,1 0-48 0,0 0-16 16,-2 0 0-16,-2 0 0 0,-3-1-176 0,0 1 128 15,-3 1-128-15,0 0 128 0,-3 0-128 0,-1 0 0 16,-3 0 0-16,-1 1 0 16,-7-1-496-16,0 0-128 0,0 0-16 0,0 0-16 15,0 0-1888-15,0 0-368 0,0 0-80 0</inkml:trace>
  <inkml:trace contextRef="#ctx0" brushRef="#br1" timeOffset="-207506.22">14533 8173 17855 0,'0'0'784'0,"0"0"176"0,0 0-768 0,0 0-192 0,-5 4 0 0,-1 1 0 15,1-1 864-15,0 2 144 0,0-1 16 0,0 2 16 16,2-1-224-16,0 1-48 0,-1 1-16 16,2-1 0-16,1 2-240 0,1 0-64 0,1-1 0 0,1-1 0 15,1 3 64-15,1-2 0 0,0-1 0 0,3-1 0 16,0 0 32-16,0-3 16 0,2-1 0 0,1-1 0 15,1 0-240-15,0-1-32 0,0-2-16 0,0 0 0 16,0-1-112-16,0-2-32 0,0 0 0 0,-1-1 0 0,0 0 0 0,-3-2-128 16,1-1 192-16,-1 2-64 0,-2 0-128 0,-1 0 160 15,-3 1-160-15,-1 0 160 0,0 6-160 0,-1-5 160 16,-2-1-160-16,0 2 160 0,-1 1 176 0,-1 0 48 16,0 1 0-16,-1 1 0 0,1 0-48 0,-2 1 0 15,2 1 0-15,-1 0 0 0,1 1-192 0,5-2-144 16,-6 4 192-16,2-1-192 0,4-3 0 0,-4 4 0 15,0 1 0-15,4-5 0 0,-3 5 0 0,-1 2 0 16,2-1 0-16,1 2 0 0,0 1 0 0,0 2 0 16,1 0 0-16,0 1 0 0,0 1 0 0,0 2 0 15,0 1 0-15,0 2 0 0,-1 1 0 0,0 3 0 16,0 3 0-16,-2 0 0 0,1 2 0 0,0 1 0 0,0 1 0 0,1-1 0 16,0 1 0-16,1-1 0 0,0 1 0 0,1 0 0 15,0-1 0-15,1-1 0 0,0-2 0 16,2-1 0-16,-1-1 0 0,0-1 0 0,-1-2 0 0,1-2 0 15,-1-3 0-15,-1-2 160 0,-1-2-160 0,-1-1 128 0,-3-1 32 0,2-1 0 16,-1-3 0-16,0-1 0 0,-3 0 0 0,1-2 0 16,-3-2 0-16,0-1 0 0,-1-1-16 0,1-3 0 15,-2 0 0-15,0-2 0 0,-2-1-144 0,1 0 192 16,0-3-192-16,1-3 192 0,0 0-192 0,2 0 192 16,3-2-192-16,1-1 192 0,2-2 32 0,2-1 16 15,2-1 0-15,3 1 0 16,1-1-48-16,3 1 0 0,1-1 0 0,2 1 0 0,3 1-192 0,0 3 0 15,1-1 0-15,2 3 0 0,2 1 0 0,1 2 0 16,1 1 0-16,0 1 0 0,0 3-144 0,-1 0 144 16,-2 2 0-16,0 0-144 0,1 3-48 0,-2 1-16 15,-3 1 0-15,-2 1 0 16,-1-1-848-16,-2 0-160 0,-2 2-48 0,-3 1-9280 16,0 2-1856-16</inkml:trace>
  <inkml:trace contextRef="#ctx0" brushRef="#br1" timeOffset="-205480.25">16904 6893 12895 0,'-2'-5'1152'0,"1"1"-928"15,1-2-224-15,1 1 0 0,1-2 1072 0,-1 1 160 0,0-1 48 0,0 2 0 16,0 0 256-16,-1 5 48 0,0 0 16 0,0 0 0 16,0 0-528-16,0 0-112 0,0 0 0 0,2 10-16 15,-1 2-368-15,1 2-80 0,1 4-16 0,0 3 0 16,-3 2-192-16,1 3-32 16,0 3-16-16,0 2 0 0,0-1-112 0,-1 0-128 0,-1 1 176 0,-1 1-176 0,1-1 144 0,1-3-144 15,0-1 0-15,0-3 144 16,0-3-144-16,0-2 128 0,0-4-128 0,0-2 128 0,0-2 48 15,0-2 0-15,0-2 0 0,0-7 0 16,0 0 464-16,0 0 80 0,0 0 32 0,0 0 0 0,-2-6-48 0,4-2 0 16,-1-3 0-16,2-3 0 0,3-3-320 0,0-2-80 15,2-2-16-15,1 1 0 0,1 0-288 0,2 2 128 16,0 1-128-16,1 2 0 0,3 2 0 0,-2-1 0 16,0 3 0-16,1 4-144 0,-1 0 144 0,-1 3 0 15,0 0-144-15,0 4 144 0,1 3 0 0,-2 1 0 16,0 1 0-16,-1 3 0 0,0 1 0 0,0 3 0 15,-3 0 0-15,-2 1 0 0,-1 1 0 0,-2 0 0 0,0 0 0 0,-3-1 0 16,-3 1 0-16,-3-1 0 16,0 0 0-16,-3 0 0 0,-1-1 0 0,-1-1 0 15,-2-2 128-15,-1 0-128 0,-1-1 160 0,-1-2-160 16,-3 0 192-16,0-2-192 0,0-2 128 0,-1 2-128 0,1-4 0 16,1 0 0-1,1-2-384-15,1 0-144 0,2-2-32 0,3 1-10160 0,2-1-2032 0</inkml:trace>
  <inkml:trace contextRef="#ctx0" brushRef="#br1" timeOffset="-204991.45">17407 7202 33167 0,'4'-8'2944'0,"0"0"-2352"16,0 1-464-16,2-2-128 0,-2-1 0 0,1 1 192 15,-1-4-64-15,-1 1 0 0,1-2-128 0,-1 0 0 16,-1 1 0-16,-2 1 128 0,1 0-128 0,-1 2 0 15,0 1 128-15,-1 3-128 0,1-1 0 0,0 7 0 16,-2-5 0-16,2 5 0 0,-5 1-208 0,-2 1 32 16,-1 0 16-16,1 2 0 0,0 3 160 0,-3 2 0 15,-1 1-144-15,1 2 144 0,-2 2 0 0,1-1 192 16,1 2-32-16,1 0 0 0,1 2-16 0,1-2 0 16,0-1 0-16,4 1 0 0,0-1-144 0,2-1 160 15,1-2-160-15,2-1 160 0,2-1-32 0,3-2 0 0,2-1 0 0,4-2 0 16,1 0-128-16,6-2 192 15,2-1-192-15,3-3 192 0,4-3-448 0,1-2-96 16,0-2-16-16,-1-4 0 16,1-3-976-16,-1 0-192 0,0-2-32 0,0-2-16 15,-2-2-144-15,-3 3-48 0,-4 0 0 0,-1 1 0 0,-5 2 1216 0,-3 3 240 0,-4-1 64 0,-3 3 0 16,-3 1 1104-16,-2 3 240 0,-2 0 32 0,-3 3 16 16,0 0 224-16,-3 3 48 0,-2 2 16 0,1 2 0 15,-4 1-624-15,2 2-128 0,-1 1-32 0,1 2 0 16,-2 2-368-16,1 2-80 0,1 2 0 0,1 0-16 0,1 0-176 0,1 1 0 15,2 0 0-15,2 2 0 0,1-3 0 0,0 1 0 16,3-1 0-16,2-2 0 0,1-2 0 0,2-1 0 16,1-2 0-16,2-3 128 0,3 0-128 0,2-3 0 15,1-2 0-15,2-2 0 0,3-3 0 0,1-1-304 16,1-5 48-16,0 1 16 31,1-1-2272-31,0 0-464 0,-1 0-96 0</inkml:trace>
  <inkml:trace contextRef="#ctx0" brushRef="#br1" timeOffset="-204661.72">18077 6998 19119 0,'0'0'832'0,"0"0"192"0,-1-6-816 0,0 0-208 0,-1 0 0 0,0 0 0 16,-2 2 816-16,1 0 112 0,-1 1 32 0,-1 1 0 16,0 0-64-16,-2-1 0 0,1 2 0 0,-1 1 0 15,-1 1-192-15,-2 2-64 0,-1-1 0 0,0 1 0 16,0 3-160-16,-2-2-32 0,-1 2-16 0,0 0 0 0,-1 1-176 0,1-1-16 15,0 1-16-15,-1 1 0 16,2-1-224-16,2 2 0 0,2-2 128 0,1 2-128 16,1 0-1104-16,3 2-272 0,-1-1-48 0</inkml:trace>
  <inkml:trace contextRef="#ctx0" brushRef="#br1" timeOffset="-203513.46">17722 7064 26831 0,'-9'-7'1184'0,"9"7"256"0,-4-3-1152 0,-2 0-288 0,0 0 0 16,0 1 0-1,1 0 0-15,-2 2 0 0,-1 0 0 0,1 3 0 0,-1 0 0 0,0 1 320 16,2 3-64-16,-1 1 0 0,-1 2-128 0,2 1-128 15,0 1 144-15,0 1-144 0,0 2 128 0,3 2-128 0,1-3 0 0,1 1 0 16,-1 2 0-16,4-1 0 0,1 0 0 0,1-2 0 16,1-1 128-16,1 1-128 0,3-2 0 0,2-2 144 15,1-2 0-15,2-1 0 16,4-3 0-16,2 0 0 0,2-3 16 0,4-1 0 0,4-2 0 0,2-3 0 0,3-3-32 0,0-1-128 16,0-4 192-16,0-1-64 0,-2-3-128 0,-2-2 0 15,-1-1 0-15,-3-1 0 0,-5 0-176 0,-3-1-16 16,-1 1 0-16,-4 3 0 0,-3 1 192 0,-3 2-192 15,-3 2 192-15,-2 0-192 0,-3 4 560 0,-3 0 96 16,-2 0 32-16,-2 3 0 0,-1 1 272 0,-3 2 64 16,-2 2 16-16,0 2 0 0,-2 1-288 0,-1 2-64 15,0 2-16-15,-1 1 0 0,0 2-224 0,0 2-32 16,1 1-16-16,2 2 0 0,-3 0-208 0,3 1 128 16,1 1-128-16,2-2 0 0,1-1 0 0,2 1 0 15,2 0 0-15,3-1 0 0,1-1 0 0,2-1 0 16,2-1 0-16,4-1 0 0,0-2 0 0,4-1 0 15,1-2 0-15,3-2 0 16,2 1-160-16,0-4 32 0,0-3 0 0,-1-2 0 0,1-3 128 0,-1-2-160 16,-1 0 160-16,1-1-160 0,-2 0 160 0,-1-2 0 15,-3 0 0-15,-2 0 0 0,-1 0 0 0,-2 0 0 0,0 2 0 0,-2 2 0 16,-1 3 0-16,-1 0 224 0,-1 0-48 0,-3 3-16 16,-1 2 224-16,-2 2 64 15,1 1 0-15,-1 3 0 0,1 4-224 0,0 1-32 0,1 2-16 0,-1 1 0 31,1 1-176-31,0 1 0 0,2 3 0 0,1-2 0 16,-1 2 0-16,2-1 0 0,1 1 0 0,1-3 0 16,3-1 0-16,-1-1 0 0,1-2 0 0,5-1 0 0,1-1 0 0,1-3 0 15,1-2 0-15,0-2 0 0,3-4 0 0,0 0 0 16,2-3 144-16,0-3-144 0,3-4 0 0,1-2 0 16,2-2 0-16,-1-1 128 0,-1-1-128 0,0-2 0 15,0-2 0-15,-3 0 0 0,-1 1 0 0,-3 1 0 16,-2 2 0-16,-3 2 0 0,-2 1 0 0,-2 1 0 15,0 3 0-15,-3 2 128 0,-3 3 16 0,0 1 16 16,1 6 0-16,0 0 0 0,-8 3 32 0,0 4 16 16,-1 3 0-16,2 1 0 0,-2 2-208 0,1 2 0 0,-1 3 0 0,2 1 0 15,0 1 0-15,0-1 0 16,1 1 0-16,0 0 0 0,4-4 0 0,1 2 0 16,1-1 0-16,2-3 0 0,2-1 0 0,0-2 0 15,3-2 0-15,2-3 0 0,1-1 0 0,2-3 0 16,1-2 0-16,1-2 0 0,0-3 0 0,2-1 0 15,-1-4 128-15,1-3-128 0,1-4 0 0,-1 0 128 0,0-3-128 0,-1-1 0 16,1-2 128-16,-3 2-128 0,-1 2 0 0,-2 3 0 16,-1 0 0-16,-3 3 0 0,0 2 0 0,-1 2 0 15,-3 5 0-15,-2 4 0 0,0 0 0 0,0 0 0 16,0 0 0-16,-2 7 0 0,-1 0 0 0,0 4 0 16,-1 2 0-16,0 3 0 0,0 0 0 0,-1 2-160 15,2 0 160-15,2-1 0 0,1 1 0 0,1-2 0 16,2-1 0-16,0-3 0 0,1-2 0 0,1-2 0 0,2-1-144 0,3-4 0 15,0-2 0-15,1-3 0 0,1-3 144 0,1-3-160 16,-1-2 160-16,3-3-160 0,4-1 160 0,0-4 0 16,2-3 160-16,0 0-160 0,0 0 0 0,1 3 128 15,-4-2-128-15,1 2 0 0,-1 3 0 0,-3 2 0 16,-1 3 0-16,-1 3 0 0,-3 3 256 0,-1 3-64 16,-1 3 0-16,-2 2 0 0,-1 4-192 0,-1 2 0 15,0 2 128-15,-3 2-128 0,-2 3 0 0,-1 0 0 16,-1 1 0-16,-1 1 0 0,-2 0 0 0,-3 2 0 15,0-1 128-15,-2-2-128 0,0-3 0 0,0-2 0 0,-2-1 0 16,2-2 0-16,0-2 0 0,-1-4 144 16,0-1-144-16,0-2 128 0,1-2 0 0,1-3-128 0,-1-1 192 0,1-3-64 15,2-3-320-15,0 1-80 0,2 0-16 0,4 0-11664 32,4-1-2320-32</inkml:trace>
  <inkml:trace contextRef="#ctx0" brushRef="#br1" timeOffset="-203198.33">19585 6916 34095 0,'-14'-5'3024'0,"7"6"-2416"16,-1 2-480-16,-1 2-128 16,-1 4-336-16,-2 2-96 0,-2 2-16 0,0 1 0 0,1 2 448 0,2 0 176 15,1 1-16-15,3 2 0 0,1 0-16 0,3 0 0 16,2-1 0-16,3-2 0 0,2 0-144 0,4-3 0 15,2 0 0-15,2-3 128 0,3-4-128 0,1-1 192 16,5-4-192-16,-2-3 192 0,5-4-32 16,1-3 0-16,1-4 0 0,1-2 0 0,-2-4 16 0,-2-2 0 15,-2-2 0-15,-3-2 0 0,-4-2 160 0,-3 1 48 16,-3 2 0-16,-5 2 0 0,-5 2 224 0,-3 1 48 16,0 3 16-16,-6 2 0 0,-2 0-272 0,-4 4-48 15,-2 3-16-15,0 3 0 0,-2 4-464 0,-1 4-112 16,0 1-16-16,1 4 0 15,0 1-1536-15,2 3-320 0,2 4-64 0,1 1-13120 0</inkml:trace>
  <inkml:trace contextRef="#ctx0" brushRef="#br1" timeOffset="-202930.87">20102 6734 31327 0,'-10'-13'1392'0,"6"6"272"0,-1 0-1328 16,-1-1-336-16,-1 0 0 0,0 1 0 0,-3-1 1216 0,0 1 160 15,0 3 32-15,-1 1 16 0,-1 2-640 0,1 2-128 16,0 3-16-16,-1 3-16 0,0 3-368 0,0 4-80 16,1 3-16-16,1 5 0 0,-2 3-160 0,2 1 0 15,1 3 0-15,1 4 0 0,1 4 0 0,0 3 0 16,1-2-128-16,3 1 128 0,1-2 0 0,1 0 0 16,1 0 0-16,1-2 0 15,0-2 0-15,1-2 0 0,3-2 0 0,-2-3 0 0,0-4 176 0,2-4-48 16,-2-4-128-16,0-2 192 0,-1 0-48 0,1-2-16 0,-1-1 0 0,-1-3 0 15,0 0-128-15,-1-6 0 0,-2 4-192 0,-1 0 192 32,-2-2-2336-32,-1-2-352 0</inkml:trace>
  <inkml:trace contextRef="#ctx0" brushRef="#br1" timeOffset="-202773.46">19735 7239 36047 0,'12'-13'1600'0,"-4"7"320"0,1-1-1536 0,3 0-384 0,1 1 0 0,3-2 0 15,4-1 480-15,4 0 16 0,4 0 0 0,0 2 0 16,1-1-240-16,1 0-32 0,1 3-16 0,3 0 0 16,-2 1-400-16,-1 1-96 15,0-1-16-15,0 1-16544 0</inkml:trace>
  <inkml:trace contextRef="#ctx0" brushRef="#br1" timeOffset="-202063.41">19036 7139 20271 0,'0'0'896'0,"0"-7"192"0,-1 2-880 0,1-3-208 0,1 1 0 0,2-1 0 16,-2-1 1024-16,1 0 144 0,1-1 48 0,-1 2 0 15,0-1-416-15,-1 0-80 16,0 0-16-16,0 1 0 0,-1 2-320 0,0 0-64 0,0 6 0 0,0 0-16 16,-3-4 240-16,3 4 48 0,0 0 16 0,-6 2 0 15,-1 3-80-15,1 1-16 16,-2 4 0-16,0 3 0 0,1 2-160 0,-1 1-32 0,0 2-16 0,2-1 0 16,0 1-112-16,3 2-32 0,1-2 0 0,3 1 0 15,2-2-32-15,3-2 0 0,1-1 0 0,4-1 0 0,3-2 64 0,2-2 0 16,3-2 0-16,4-3 0 0,3-3-192 0,2-3 160 31,4-3-160-31,1-2-10368 16,1-4-2176-16</inkml:trace>
  <inkml:trace contextRef="#ctx0" brushRef="#br1" timeOffset="-201341.08">21084 6809 32479 0,'-8'-8'1440'0,"8"8"288"0,0 0-1376 0,0 0-352 16,0 0 0-16,0 0 0 0,10-1 0 0,3 0-320 16,1 1 64-16,4 0 16 0,4-1 384 0,2 1 80 15,6-1 16-15,3 0 0 0,12-1 32 0,0-1 16 16,-2 1 0-16,-2 1 0 0,-3 0-96 0,-4 0 0 16,-5 1-16-16,-5 0 0 0,-4-1-176 0,-5 1 160 15,-3 0-160-15,-2 0 160 0,-4 0-32 0,-6 0 0 16,0 0 0-16,0 0 0 0,-6-1 16 0,-3 0 0 15,-3 0 0-15,-4 1 0 0,-5 0-144 0,-4 0 0 0,-4 0 144 0,-3 0-144 16,-3 0 0-16,-1 0 144 16,-2-2-144-16,3 1 0 0,0 0 208 0,7 1-64 0,0 0-16 0,-2 1 0 15,0 0 64-15,2 2 16 0,-2-1 0 0,3 0 0 16,1 2-208-16,-1 4 128 0,0 0-128 0,5 2 0 0,4 1 0 0,2 0 0 16,3 1 0-16,2 0 0 15,2 1 0-15,4 0 0 0,1 1-192 0,3 0 192 0,1 0-256 0,4 0 64 16,1 0 16-16,2-3 0 15,0-1 16-15,3-2 0 0,2-1 0 0,1-2 0 16,-1-1 160-16,1-3 0 0,0-2 0 0,0-1 0 0,-1-3 128 16,-1-1 16-16,-2-3 0 0,-2 0 0 0,-3-2 80 0,-2 0 16 15,-1 0 0-15,-3 1 0 0,-2-3-16 0,-2 3 0 16,-1 0 0-16,-2 2 0 0,0 2-224 0,-1 0 0 16,-2 3 0-16,2 1 0 15,0 1-400-15,1 2-32 0,1 1 0 0,1 2 0 16,2 2-1824-16,0 2-368 0,3 0-80 0</inkml:trace>
  <inkml:trace contextRef="#ctx0" brushRef="#br1" timeOffset="-200822.88">21299 7113 28559 0,'-12'1'1264'0,"12"-1"272"0,-6 3-1232 0,-1 3-304 0,0 1 0 0,1 1 0 16,-2 1 240-16,1-2-16 15,1 2 0-15,1 1 0 0,3 1 160 0,0 0 48 0,1 1 0 0,2-1 0 16,2-1-64-16,3-1-16 0,0-1 0 0,3-2 0 16,2 0-96-16,2-3 0 0,2-1-16 0,1-2 0 15,2-2-48-15,1-2-16 0,0-2 0 0,1-2 0 16,-1-3 80-16,0 0 32 0,-1 0 0 0,-1-1 0 16,-3-1 64-16,-2 0 16 0,-1 1 0 0,-3-1 0 0,-3-2 80 0,0 4 32 15,-3 1 0-15,-1 2 0 0,-2 0 32 0,-2 1 16 16,-2 1 0-16,-1 1 0 15,-2 3-144-15,0 1-16 0,1 1-16 0,-1 2 0 0,0 3-352 0,0 2 144 16,1 3-144-16,-1 2 0 0,0 2 0 0,3 0 0 16,-1 5 0-16,2 1 0 0,0 5-128 0,-1 1 128 15,2 2 0-15,0 0-144 0,1 3 144 0,1 0 0 16,0 1 0-16,0 1 0 0,-1 1 0 0,0 0 0 16,0 0 0-16,-1-1 0 0,0 0 0 0,-1-2 0 15,-1-3 0-15,0 0 0 0,-2-2 0 0,1 0 0 16,-2-4 0-16,0 0 0 0,0-4 0 0,1-1 128 15,-1-3-128-15,0-2 0 0,-2-2 176 0,1-4-48 0,0-3 0 0,0-2 0 16,-1-2 64-16,1-4 16 0,0-2 0 0,1-4 0 16,-1-4 128-16,1-2 32 15,0-5 0-15,3-3 0 0,2-3 16 0,2-2 0 0,2 1 0 0,3-2 0 16,3-1-176-16,1 1-16 16,5 1-16-16,1 2 0 0,3 1-176 0,3 4 0 15,3 4 0-15,4 3 0 0,1 3-176 0,2 3 48 16,0 3 0-16,1 4 0 0,-1 2-960 0,2 2-192 15,-1 2-48-15,-2 3-11184 0,-3 1-2240 0</inkml:trace>
  <inkml:trace contextRef="#ctx0" brushRef="#br1" timeOffset="-189163.27">10853 9083 4607 0,'0'0'192'0,"0"0"64"0,0 0-256 0,0 0 0 0,0 0 0 0,0 0 0 16,0 0 1792-16,0 0 304 0,0 0 64 0,-4 0 16 15,4 0-896-15,0 0-160 0,-5-1-32 0,5 1-16 16,0 0-240-16,0 0-32 0,0 0-16 0,0 0 0 16,0 0-368-16,0 0-80 0,0 0-16 0,0 0 0 0,0 0-32 0,5 2-16 15,3-1 0-15,2 0 0 0,1 0-64 0,2 0-16 16,2 0 0-16,3-1 0 0,2 0-64 0,2 0 0 31,1 0-128-31,2 0 192 0,2-1-64 0,-1 0-128 0,0 1 176 0,-3-1-176 0,-2 1 128 0,-1 0-128 16,-2 0 0-16,-3 0 0 0,-3 0 128 0,-1 0-128 15,-2 0 0-15,0 0 0 0,-9 0 192 0,0 0-192 16,0 0 192-16,0 0-192 0,0 0 224 0,0 0-64 16,0 0-16-16,0 0 0 0,-9 3 80 0,0 1 16 15,-2-2 0-15,-1 0 0 0,-2 0-80 0,-2 0-16 0,-3 0 0 0,-3 0 0 16,-3 1 0-16,1 0 0 16,-1 1 0-16,0-1 0 0,0 0-16 0,1 2 0 15,1-1 0-15,2 2 0 0,2-1 32 0,2 2 0 0,-2 0 0 0,3 1 0 16,2 0 32-16,3 1 16 15,2 0 0-15,1 1 0 0,1 0-208 0,3 1 128 0,1-1-128 0,0-1 0 16,2-1 192-16,3-1-48 16,3 1-16-16,-2-1 0 0,3-1-128 0,1 0 0 15,2-1 144-15,1 0-144 0,1-2 192 0,2-2-48 0,0 0 0 0,1-1 0 16,1 0-16-16,1 0-128 0,-2 0 192 0,0-1-64 0,-2-1 0 0,-1 0-128 16,-2-2 192-16,-1 1-64 0,-8 3 0 0,0 0-128 15,3-4 192-15,-3 4-64 0,-1-6 0 0,-3 2 0 16,-3 0 0-16,-2 3 0 0,-3 1-128 0,-2 1 0 15,-3 2 0-15,0 1 0 16,-1 2 0-16,-1 1 0 16,1 3 0-16,-1 1 0 0,-1 0-144 0,2 0 144 0,3 1 0 0,1 0 0 0,-1-1 0 0,3 0 0 15,2-1 0-15,3 0 0 0,0 0 0 0,4 0 0 16,2 0 0-16,2-1 144 0,2-2 128 0,3 0 32 16,1 0 0-16,2-2 0 0,2-1-48 0,1 0 0 15,3-2 0-15,1-2 0 0,3-1-64 0,2 0-32 16,2-1 0-16,0-1 0 0,1 0-32 0,-1 0 0 0,0-2 0 0,0 3 0 15,-2 0-128-15,-2 0 0 16,-4 0 144-16,-1 0-144 16,-3 2-368-16,-4 0-144 0,-7 0-16 0,0 0-13904 0</inkml:trace>
  <inkml:trace contextRef="#ctx0" brushRef="#br1" timeOffset="-188624.21">11153 9527 24879 0,'-2'-5'2208'0,"0"-1"-1760"15,1 0-448-15,2-1 0 0,1-1 544 0,1 1 32 16,1-1 0-16,2 0 0 0,-1 0 256 0,2 2 64 15,1 2 16-15,0-1 0 0,1 1-272 0,1-1-48 16,1 5-16-16,0 1 0 0,0 3-352 0,0 1-80 16,1 2-16-16,-4 2 0 0,-2 2-128 0,0 2 0 15,-2 2 0-15,0 2 128 0,-1 0-128 0,-3 3 0 16,-4 1 144-16,-1 2-144 0,-1 0 0 0,-2 1 0 16,0 0 0-16,-3-1 128 0,3 0-128 0,0-3 0 15,-1-4-128-15,1-2 128 0,2-3 0 0,-1-2 0 16,0-2 0-16,2-2 0 0,0-1 0 0,5-4 176 15,0 0-48-15,0 0 0 0,0 0 112 0,0-6 16 16,3-3 0-16,1-1 0 0,3-1-128 0,1-3 0 0,5-2-128 0,1-3 192 16,2-2-192-16,1-1 0 15,-1 0 0-15,1 1-160 0,-1 2 160 0,0 3 0 16,-3 2-144-16,-1 1 144 0,-4 2 0 0,-2 4 0 16,-1 0 0-16,-2 3 0 0,-3 4 0 0,0 0 0 15,0 0 0-15,0 0 0 0,-4 4 192 0,-2 2-64 0,0 1 0 0,-2 3 0 16,0 1-128-16,0 1 0 0,1 2 144 0,0 0-144 0,1 0 0 0,0 0 128 15,3-1-128-15,1-1 0 0,0 0 0 16,2 0 0-16,3-2 0 0,0-1 0 0,2-1 0 0,2 0 0 16,0-1 0-16,3-1 128 0,2-1-128 15,1-1 0-15,1-1 0 0,3 0 128 16,1-3-496-16,3 0-80 0,2-2-32 0,2 0-9728 16,-1-1-1952-1</inkml:trace>
  <inkml:trace contextRef="#ctx0" brushRef="#br1" timeOffset="-188361.4">11816 9495 27983 0,'0'0'1232'0,"0"0"272"16,1-4-1200-16,-1 4-304 0,5-5 0 0,0 1 0 16,2 1 0-16,1 0 0 0,2-1 0 0,4 1 0 15,2 0 176-15,2-1-32 0,0 1 0 0,2 1 0 16,1 0-144-16,0 1 0 0,-1-1 0 0,0 1-8512 16,-1 1-1600-16</inkml:trace>
  <inkml:trace contextRef="#ctx0" brushRef="#br1" timeOffset="-188203.67">11794 9668 34095 0,'0'0'3024'0,"0"0"-2416"16,0 0-480-16,0 0-128 0,0 0 448 0,0 0 80 16,0 0 16-16,0 0 0 0,8-2 96 0,1 1 32 15,2-1 0-15,2 0 0 0,2 0-400 0,3 0-80 16,3 0 0-16,2-1-16 0,1-1-352 0,2 0-64 15,3-2-16-15,0 0-11168 16,-2-1-2240-16</inkml:trace>
  <inkml:trace contextRef="#ctx0" brushRef="#br1" timeOffset="-187402.88">13195 9370 27647 0,'-9'-5'2448'0,"5"4"-1952"15,0-1-496-15,4 2 0 0,-5 0 384 0,5 0-32 16,0 0 0-16,0 0 0 0,0 0 96 0,0 0 0 16,0 0 16-16,9 2 0 0,3 1 48 0,3-1 0 15,1-1 0-15,6 0 0 0,1 1-64 0,5-2 0 16,3 0 0-16,0 0 0 0,1-3-48 0,1 0-16 16,0-2 0-16,8 0 0 0,-2-1-80 0,-3 3-32 15,-4 1 0-15,-5 1 0 0,-3-1-128 0,-4 1-16 16,-3 1-128-16,-4 0 192 0,-3 1-32 0,-4-1-16 15,-6 0 0-15,0 0 0 0,0 0-16 0,0 0 0 16,0 0 0-16,-4 3 0 0,-1-1-384 0,-1 0-96 0,-1-1-16 0,2 0 0 31,-1 0-496-31,6-1-96 0,0 0-32 0,0 0-9216 16,0 0-1840-16</inkml:trace>
  <inkml:trace contextRef="#ctx0" brushRef="#br1" timeOffset="-186647.81">14196 9208 20783 0,'-4'-13'912'0,"3"9"208"0,1-2-896 0,0-1-224 0,1 1 0 0,0-1 0 16,1 0 1040-16,2 0 176 0,0 0 16 0,2 2 16 16,-1 0-112-16,3 1-32 0,1 0 0 0,-1 0 0 15,2 2-416-15,1 1-96 0,2 1-16 0,2 1 0 16,0 1-320-16,-1 3-80 0,2 1-16 0,-4 3 0 16,-2 2-160-16,-1 3 0 0,-2 4 144 0,-1 1-144 15,-2 1 160-15,-2 3-32 0,-2 3-128 0,-3 3 192 16,-3-1-64-16,-4 4 0 0,-4 2-128 0,0-1 192 0,-1-1-192 0,0-2 144 15,1-4-144-15,3-1 128 0,0-3-128 0,2-4 0 16,3 0 0-16,0-3 128 0,3-2-128 0,2 0 192 16,1-4-192-16,2-1 192 15,2-2 64-15,3-3 32 0,2-3 0 0,3-1 0 0,1 0-32 0,5-4 0 16,-1-2 0-16,2-3 0 0,0-2-80 0,2-2-32 16,1-1 0-16,-1-1 0 0,1-3-144 0,0-1 192 0,0 0-192 0,-2-3 192 15,1-1-192-15,-2 0 128 16,0 1-128-16,-2 1 128 0,0 0-128 0,-3 2 0 0,-2 2 0 15,-2 2 128-15,-1-2-128 0,-2 3 192 0,-3 1-192 16,-1 2 192-16,-3-1 64 0,-2 1 32 16,-2 1 0-16,-1 1 0 0,0 1-96 0,-1 3-32 0,1 1 0 0,-3 2 0 15,0 0-160-15,1 2 0 0,-2 3 0 0,0 2 0 16,0 3 0-16,0 1 0 0,1-1 0 16,0 2-176-16,1 1 176 0,2 0 0 0,-1 1-144 0,3 0 144 15,1 1 0-15,2 0 0 0,1 0 0 0,1-1 0 16,3-2 0-16,0-1 0 0,3-1-144 0,2 0 144 15,-2-3 0-15,5 2 0 0,1-2 0 0,2 0 0 16,2-3 0-16,1-1 0 0,-2 0 0 0,2-3 0 16,0-1-1568-16,-1 1-208 0,1-1-32 0,-4 0-13312 15</inkml:trace>
  <inkml:trace contextRef="#ctx0" brushRef="#br1" timeOffset="-185358.36">15497 9022 15711 0,'0'0'704'0,"0"0"128"0,0 0-656 0,0 0-176 16,0 0 0-16,0 0 0 0,-1-4 1632 0,1 4 288 15,0-3 64-15,0 3 16 0,0 0-752 0,3-4-160 16,1 1-16-16,2 1-16 0,3-2-224 0,3 2-64 0,2 0 0 0,1 1 0 15,3-1-32-15,2 1-16 16,1 0 0-16,1-1 0 16,1 1-336-16,0 0-80 0,0 1-16 0,-2 1 0 0,-1-1-160 0,-2 1-128 0,0-1 144 0,-3 2-144 31,-3-2 128-31,-1 0-128 16,0 1 0-16,-3-1 0 0,-1 0 176 0,-7 0-176 15,0 0 192-15,0 0-192 0,0 0 192 0,0 0-64 0,0 0 0 0,0 0-128 0,-8 0 144 0,-1 0-144 16,-1 1 0-16,-3-1 144 0,-2-2-144 15,-4 0 0-15,0 2 0 0,-4 2 0 16,-2-1 192-16,-3 0-64 0,0 1 0 0,-1 1 0 16,0 2-128-16,1-1 160 0,1 0-160 0,1 1 160 0,2-1-160 15,3 2 0-15,1-1 0 0,3 2 0 0,0-1 0 16,4 1 128-16,0 0-128 0,3-1 0 16,3 0 160-16,3 0-160 0,1 1 192 0,2-2-192 0,4 1 176 0,0 1-176 15,4-3 160-15,0 0-160 0,2 1 0 0,3-1 128 16,2 1-128-16,1-2 0 0,3-1 0 0,1-2 128 15,3 1-128-15,0 1 0 0,-1 2 128 0,0-3-128 16,-1-1 0-16,-2-1 0 0,-5 0 128 0,-2-1-128 16,-2 1 0-16,-3 0 144 0,-6 1-144 0,0 0 192 15,0 0-192-15,0 0 192 0,-8 0-192 0,-4 1 0 16,-3 0 0-16,-4 2 0 0,-2-2 0 0,-2 3 0 16,-2 4 0-16,0 0 0 0,-1-1-144 0,1 2 144 15,1 1 0-15,1 1 0 0,2 1 0 0,-1 0-128 0,2 0 128 0,2 0 0 16,3 3 0-16,2-2 0 15,3-1-128-15,1 0 128 0,4 0 0 0,2-1 0 16,3-1 0-16,3-1 0 0,1 0 0 0,3-2 0 0,1 0 0 0,2-2 0 16,1 0 0-16,4-2 0 0,1-1 176 0,2-1-176 15,0-1 192-15,2-2-192 0,1 1 192 0,0 0-192 16,0-1 144-16,0 1-144 0,-1 0 0 0,-1 0 144 16,0-1-528-1,-1 1-128-15,-2 1 0 0,0 0-16 16,-2 0-2416-16,-1 0-464 0</inkml:trace>
  <inkml:trace contextRef="#ctx0" brushRef="#br1" timeOffset="-184791.83">15806 9356 23039 0,'0'0'2048'0,"0"0"-1648"16,-6-2-400-16,1 2 0 0,-2 2 864 0,1 0 96 15,-1 1 0-15,0 1 16 0,0 2 144 0,0 1 32 16,0 1 0-16,1 1 0 0,-1 0-624 0,2 2-112 15,0 1-32-15,2 0 0 0,1 0-144 0,2 0-48 0,2 1 0 0,1-3 0 16,1 2 80-16,1-4 16 16,2 0 0-16,2-1 0 0,0-2-16 0,2-2 0 15,2-3 0-15,0 0 0 0,2 0-80 0,-1-3 0 16,0-3-16-16,-1 0 0 0,0-1-32 0,-1 0 0 16,0-2 0-16,-1-1 0 0,-1-1-16 0,-1 0 0 15,-1-1 0-15,-2 1 0 0,0 0 16 0,-3 1 0 0,0 1 0 16,0 0 0-16,-2 2 288 0,-1 0 48 0,0 2 16 0,-1 0 0 15,1 5 32-15,0 0 16 0,-4-3 0 0,4 3 0 16,-4-2-208-16,-1 2-32 0,1 2-16 16,0 2 0-16,-1 2-288 0,1 1 0 0,-1 3 0 0,1 2 0 0,1 3 0 0,-1 0 0 15,2 3 0-15,0 1 0 0,0 1 0 0,1 4-144 16,0 2 144-16,1 1 0 0,-4 2 0 0,2 1 0 16,0 1 0-16,0 0-128 0,0 1 128 0,0 1 0 15,0 0 0-15,1 0 0 0,0-1 0 0,0-1 0 16,0-1 0-16,0-3 0 0,1 1 0 0,0-3 0 15,0-1 0-15,0-2 0 0,-1-2 0 0,0-3 0 16,1-2 0-16,-2-3 0 0,0-2 0 0,0-2 144 16,0-2-144-16,-1 0 160 0,-3-3 0 0,-1-2 0 15,0-1 0-15,-1-2 0 0,-1-1 16 0,-1-2 0 16,0-2 0-16,1-2 0 0,-1-3-48 0,1-2-128 16,0-1 192-16,2-1-64 0,1-2 112 0,1-1 16 15,3-2 0-15,3-1 0 0,3 0 0 0,1 0 0 16,2-1 0-16,2 1 0 0,4 1-256 0,2 2 0 15,2-1 0-15,1 2 0 0,2 2 0 0,1 1-160 16,1 2 160-16,-1 2-128 0,-1 3-128 0,0 3 0 16,-2 1-16-16,0 1 0 15,-1 3-1648-15,-1 1-336 0,-2 3-64 0</inkml:trace>
  <inkml:trace contextRef="#ctx0" brushRef="#br1" timeOffset="-183880.53">17063 9159 18303 0,'0'0'816'16,"0"0"160"-16,0 0-784 0,0 0-192 16,-1-4 0-16,1 4 0 0,0 0 1456 0,0 0 240 0,0 0 48 0,0 0 16 0,5-3-304 0,2 1-64 15,1 1-16-15,1 0 0 0,0 0-368 0,4-1-80 16,1 1-16-16,3 1 0 0,3-1-224 0,1 0-48 15,0-1-16-15,2 1 0 0,1 0-224 0,1 0-32 16,1 0-16-16,0 1 0 0,1 0-224 0,-1 0-128 16,-3 0 128-16,-1 0-128 0,-3-2 0 15,-1 2 0-15,-2 0 0 0,-5 0-128 16,-2 2-1728-16,-3-1-352 0,-6-1-64 0,0 0-11616 0</inkml:trace>
  <inkml:trace contextRef="#ctx0" brushRef="#br1" timeOffset="-183691.12">17152 9338 28271 0,'0'0'1248'0,"0"0"272"0,0 0-1216 0,0 0-304 0,0 0 0 0,0 0 0 15,0 0 448-15,0 0 48 0,7 3 0 0,2-1 0 16,2 0 464-16,2-1 80 0,0 0 32 0,2-1 0 16,3 0-496-16,2 1-80 0,1 0-32 0,2 0 0 15,1-1-336-15,2-1-128 0,-1 0 0 0,0-1 144 31,0-2-1488-31,-1 1-288 0,-1 0-64 0,-2 1-12496 0</inkml:trace>
  <inkml:trace contextRef="#ctx0" brushRef="#br1" timeOffset="-182951.94">18909 9023 20271 0,'0'0'1792'0,"-3"-3"-1424"0,3 3-368 0,0 0 0 16,-4-3 416-16,4 3 16 16,0 0 0-16,0 0 0 0,0 0 512 0,0 0 96 0,0 0 32 0,5-5 0 15,0 2-224-15,3 1-32 16,1 0-16-16,3 1 0 0,0-1-48 0,3 2-16 0,2 0 0 0,3 0 0 15,3-2-96-15,3 0-32 0,2 1 0 16,1 0 0-16,2 1-240 0,-1 0-48 0,-3 0-16 0,1 1 0 16,-2-1-304-16,-2 1 160 0,-3 0-160 0,-2 0 128 0,-4 1-128 0,-1 1 128 15,-3-2-128-15,-3 0 128 0,-1 0-128 0,-7-1 192 16,0 0-192-16,0 0 192 0,0 0-32 0,0 0 0 16,0 0 0-16,0 0 0 0,0 0-288 0,0 0-64 15,-7 2-16-15,1 0 0 16,-1-2-528-16,1 0-96 0,-1 1-32 15,1-1 0-15,1 0-2016 0,5 0-416 0</inkml:trace>
  <inkml:trace contextRef="#ctx0" brushRef="#br1" timeOffset="-182370.33">19503 8899 13823 0,'0'-5'1216'0,"-2"-3"-960"0,4 0-256 0,-2 0 0 16,1 2 2496-16,2-1 464 0,1 2 96 16,0-2 16-16,3 1-1856 0,0-1-352 0,2 0-80 0,1 2-16 15,2 0-16-15,0 1-16 0,0 0 0 0,1 0 0 16,2 2-80-16,0 0-16 0,2 0 0 0,-2 2 0 15,0 1-224-15,0 1-48 0,-1 0-16 0,-1 3 0 0,0 0-192 0,-3 3-32 16,-1-2-128-16,-1 4 192 0,-3 2-32 16,0 4-16-16,-4 0 0 0,-1 2 0 0,-3 1-144 15,-2 3 160-15,-1 2-160 0,-1 0 160 0,0 0-160 0,1-2 0 16,-1-2 0-16,2-1 0 0,-1-3 0 0,2 0 128 16,-1-2-128-16,3-2 0 0,1-2 0 0,0-1 0 15,0-2 128-15,2-1-128 0,-1-6 0 0,3 7 0 16,-3-7 0-16,6 3 0 0,-1-2 0 0,2-1 0 15,1-1-128-15,1-1 128 0,4-3 0 0,0 0 0 16,-2-2 0-16,2-1 0 0,1 0 0 0,2-2 0 16,-1-2 0-16,0-3 0 0,1 0 0 0,1-3 0 15,2 0 0-15,-1-2 0 0,-2-2 128 0,1 0-128 0,-2 0 0 0,1 0 128 16,-2-1-128-16,-1 2 0 16,-1 2 0-16,-2 2 128 0,-2 1 96 0,-3 2 16 0,-1 2 0 15,-2 2 0-15,-2 1 112 0,-1 1 32 0,-3 1 0 0,0 2 0 16,-2 2-64-16,-1 2-16 15,-2 1 0-15,-1 2 0 0,0 1-176 0,0 2-128 0,0 0 192 0,2 2-192 16,-2 1 0-16,2 0 0 0,0 1 0 0,4 1 0 16,1 0 0-16,1 0 0 0,2 0 0 0,3-1-144 15,0-2 144-15,1 0 0 0,2-3 0 0,2 1 0 16,0-1 0-16,3-1 0 0,1 0 0 0,2-2 0 16,1-1-240-16,2 0-16 0,1-1 0 0,2-2-11120 15,0 1-2224-15</inkml:trace>
  <inkml:trace contextRef="#ctx0" brushRef="#br1" timeOffset="-181569.05">21072 8630 25791 0,'-4'-11'1152'0,"4"11"224"0,-2-5-1104 0,2 5-272 0,0 0 0 0,0 0 0 0,1-5 704 0,-1 5 64 16,7-4 32-16,3 1 0 16,2 1-32-16,4 1 0 0,4 0 0 0,2 0 0 0,1-1-48 0,4 2-16 15,1-1 0-15,2 1 0 16,1-1-256-16,-1 0-64 0,1 0-16 0,1 0 0 0,1 0-192 0,-2 0-48 16,-4 0 0-16,-1 1 0 0,-2 0-128 0,-3 0 0 15,-5 0 144-15,-1 1-144 0,-3 0 144 0,-5-1-144 16,-7 0 192-16,0 0-192 0,0 0 192 0,0 0-192 15,0 0 192-15,-6 1-192 0,-3 0 0 0,-2 0 0 16,-3-1 0-16,-3 0 0 0,-1 0 0 0,-3 0 0 16,-1-1 0-16,0 1 0 0,-1 0 0 0,-2 0 0 15,1 0 0-15,-2 2 0 0,-3-2 0 0,-1 2 0 16,1 3 0-16,-2-1 0 0,-2 2 0 0,-1 0 160 0,0 2-32 0,1 1 0 16,1 1-128-16,2 0 0 0,4 1 0 0,-1 1 0 15,4 0 0-15,3 1 0 0,3-1 0 0,4 1 0 0,2 1 0 0,3-2 0 16,4-1 0-16,2 0 0 0,4-3 0 0,2 0 0 15,4-1 0-15,3-1 0 0,3 1 0 0,4-2 128 16,1 1-128-16,4-3 128 0,4-2 0 0,-2-1 0 16,-1-1 0-16,1-3 0 0,-2-2-128 0,-2-1 192 15,-5-3-192-15,-2-1 192 0,-3-1-32 0,-1 0 0 16,-4-1 0-16,-3 1 0 0,-3 1 0 0,-2 1 0 16,-3 2 0-16,-2 1 0 0,-8 2-160 0,0 0 0 15,-3 1-192-15,0 2 192 16,-3 0-368-16,0 2 48 0,0 2 16 0,0 0 0 15,2 2-272-15,3 2-64 0,2 0-16 0,2 2 0 16,2 2-2016-16,4 0-400 0,0 1-64 0</inkml:trace>
  <inkml:trace contextRef="#ctx0" brushRef="#br1" timeOffset="-181077.57">21349 8856 26719 0,'0'0'1184'0,"-7"1"240"15,1 1-1136-15,-1 3-288 0,-1 0 0 0,1 2 0 0,-2 1 624 0,0-1 64 16,2 2 16-16,1 0 0 0,0 1-48 0,2 0 0 0,2 0 0 0,1 1 0 16,1 0-160-16,1 0-48 0,2-1 0 0,1-2 0 15,2 1-64-15,2-1-32 0,1-3 0 0,4 0 0 16,0-2-144-16,2-2-16 0,3-1-16 0,0-2 0 0,1-2-16 0,1-3 0 16,0-2 0-16,0-1 0 0,-2 0-16 15,-1 0 0-15,-3 1 0 0,-1-1 0 0,-2-1 16 0,-2 1 0 16,-2 1 0-16,-3 0 0 0,-1 1 272 0,-2 2 48 15,-1-1 16-15,-1 2 0 0,-1-1 16 0,-1 3 16 32,3 3 0-32,-6-1 0 0,0 1-272 0,-1 3-64 0,1 2-16 0,-1 0 0 0,-1 2-176 0,1 1 0 15,0 1 0-15,0 4 0 0,1 3 0 0,0 3 0 16,1 1-176-16,0 4 176 0,1 1-144 0,0 0 144 16,0 0-160-16,1 4 160 0,1 3 0 0,0-1 0 15,-2 0 0-15,2-1 0 0,0 1 0 0,0-1 0 16,-2-2 0-16,2 0 0 0,0-2 0 0,1-1 0 15,-1-5 0-15,-1-1 0 0,2-3 0 0,-2-3 0 16,1-2 0-16,0 0 0 0,-2-3 0 0,1-3 192 16,-1-2-64-16,4-3-128 0,-7-1 256 0,0-2-48 15,0-3-16-15,-1-1 0 0,0-4 128 0,2-4 0 16,0-1 16-16,1-3 0 0,-2-1-16 0,4-2 0 16,1-1 0-16,2 1 0 0,1 1-160 0,3 2-32 15,3 1-128-15,3 0 192 0,0 2-192 16,2 2-128-16,2 0 128 0,2 3-208 31,3 4-1232-31,3 0-240 0,0 2-48 0</inkml:trace>
  <inkml:trace contextRef="#ctx0" brushRef="#br1" timeOffset="-180452.91">20709 9601 25791 0,'0'0'2304'15,"0"0"-1856"-15,0 0-448 0,0 0 0 0,0 0 400 0,6-2-16 16,2-2 0-16,1 1 0 0,2 0 256 0,3 0 32 15,4-1 16-15,5 0 0 0,5-2 240 0,7 2 48 16,6 0 16-16,6-1 0 0,7 0-208 0,2-2-32 16,2-1-16-16,1 1 0 0,4 1-320 0,2-3-64 15,1 4-16-15,-1 0 0 0,-3 1-176 0,-3 1-32 0,-7 1-128 0,-2-1 192 16,-4 2-192-16,-4 1 0 0,-6 0 128 0,-5 1-128 16,-6 0 0-16,-3 1 144 15,-2 0-144-15,-6 0 128 0,-3 0-304 0,-3 0-64 0,-8-2-16 0,0 0 0 31,0 0-480-31,0 0-96 0,-4 7-32 0,-3 1 0 16,-4-1-1760-16,-3 0-336 0,-4 2-80 0</inkml:trace>
  <inkml:trace contextRef="#ctx0" brushRef="#br1" timeOffset="-180073.25">21207 9859 23263 0,'0'0'1024'0,"1"-4"224"0,-2-1-992 0,1-1-256 0,0-1 0 0,1 2 0 0,0-1 1216 0,0 1 192 15,-1 5 32-15,3-6 16 0,1 1-96 0,0-1-16 16,-4 6 0-16,6-3 0 0,-6 3-608 0,6 0-128 0,1 1-32 0,-2 4 0 16,1 0-432-16,-3 3-144 15,0 3 0-15,0 2 0 0,-2 2 256 0,-2 3-48 16,-2 2-16-16,0 1 0 0,0 2 64 0,-3 1 0 15,2 1 0-15,0 2 0 0,-1 1-96 0,2-1-16 0,0-2 0 16,0 0 0-16,1-2-144 0,2-1 0 16,0-2 0-16,2-1 128 0,2-4-128 0,1 0 128 0,1-3-128 0,1-1 128 15,2-4 192-15,2 0 48 0,3-3 0 0,2-1 0 16,-1-3-112-16,4-1-32 0,2-2 0 0,1-1 0 16,0-2-96-16,2 1 0 0,1-1-128 0,1 0 192 15,-2 0-192-15,-2-1 0 0,-2-1 0 0,-2 0 0 16,1 1-448-1,-4-1-144-15,0 0-32 0,-2 0 0 0,-1 2-2448 0,-1-2-480 16</inkml:trace>
  <inkml:trace contextRef="#ctx0" brushRef="#br1" timeOffset="-179868.39">21301 9898 33167 0,'-6'-13'2944'0,"5"6"-2352"16,1-2-464-16,2 2-128 0,2 0 448 0,2 0 64 16,0 2 0-16,3-2 16 0,3 1-528 0,4 0-176 0,1 1 0 0,3 0 0 15,1 1 176-15,1 2 0 16,1 0 0-16,1 0 128 0,-1 1-384 0,1 0-64 16,-2 1 0-16,-3 0-14736 0</inkml:trace>
  <inkml:trace contextRef="#ctx0" brushRef="#br1" timeOffset="-179663.42">21287 10022 29487 0,'0'0'2624'0,"-4"-3"-2112"0,2-3-512 0,2 6 0 0,0 0 1840 0,0 0 256 16,3-4 48-16,1 0 16 0,3 0-1408 0,3 2-288 15,3 0-48-15,2 1-16 0,4 0-144 0,2 1-48 16,1-1 0-16,2 1 0 0,1 0-208 0,2-1-208 15,0-1 32-15,1 1 16 32,-2-1-1952-32,0 0-400 0,-3 0-80 0</inkml:trace>
  <inkml:trace contextRef="#ctx0" brushRef="#br2" timeOffset="-166635.41">6570 11387 4607 0,'0'0'192'0,"0"0"64"0,-1-4-256 0,1-2 0 16,-2 0 0-16,1 0 0 0,0 1 2560 0,-1-1 480 16,1 1 96-16,-1-1 0 0,0 1-1520 0,0-1-304 15,0 1-64-15,-1-2-16 0,2 1-208 0,1-1-32 16,1 0-16-16,2 1 0 0,0-1-288 0,1 0-64 15,2 0-16-15,0 1 0 0,2 1-160 0,0 1-16 16,-1 0-16-16,3 2 0 0,-1 0-32 0,0 2 0 0,1 1 0 16,0 2 0-16,0 2-144 0,1 2-48 0,0 3 0 0,-1 2 0 15,-1 3-192-15,1 2 0 16,0 4 128-16,-1 3-128 0,-2 4 0 0,-2 0 0 0,0 3 0 0,-1 0 0 16,-1-1 0-16,-1-1 0 0,0-1 0 0,-1-2 0 0,-1-1 0 0,0-2 0 15,0-4 0-15,0 0 144 0,0-2-16 0,0-3-128 16,-1-2 192-16,-1 0-64 15,2-2-128-15,0-2 0 0,0-2 0 0,0-6 0 0,0 0 144 0,2 6-144 16,-2-6 160-16,0 0-160 0,0 0 208 0,0 0-48 16,6 2-16-16,1-2 0 0,0-1-144 0,1-2 160 15,1-2-160-15,0-1 160 0,0-3-160 0,0-1 160 16,1-1-160-16,0-2 160 0,1-4 80 0,1 0 16 16,0-1 0-16,2-1 0 0,1-2-16 0,0-2 0 15,2-2 0-15,-1-4 0 0,2-1-80 0,-4-1-16 16,1-1 0-16,-2 3 0 0,-3 3-16 0,-1 2 0 15,-3 2 0-15,-1 2 0 0,-3 1 80 0,-1 4 16 16,-2 3 0-16,-1 1 0 0,-3 1-80 0,0 2-16 0,-2 2 0 0,-1 1 0 16,0 2-128-16,0 2 0 0,-3 2 0 0,1 2 0 15,0 2-224-15,0 1 80 0,-1 2 16 0,0 2 0 16,0 1 128-16,1 0-192 0,3 0 192 0,0-2-192 16,1 0 192-16,2 1 0 0,1 0 0 0,2-1 0 15,1 0 0-15,1-1-128 0,2-1 128 0,3 0 0 16,-1-1 0-16,3 1 128 0,1-1 0 0,2-1 0 15,1-2 48-15,1 1 16 0,1-2 0 0,0-1 0 16,2-1-192-16,-1-1 192 0,2-1-192 0,-2-1 192 0,1 0-464 0,-2 0-96 16,-2-2-16-16,-1 2 0 15,0 0-1792-15,-1 0-352 0,-1-2-80 0,-2 4-16 0</inkml:trace>
  <inkml:trace contextRef="#ctx0" brushRef="#br2" timeOffset="-166067.65">7564 11408 22175 0,'0'0'976'0,"0"0"208"0,0 0-944 0,0 0-240 16,0 0 0-16,0 0 0 0,0 0 1376 0,0 0 224 16,0 0 64-16,0 0 0 0,0 0-384 0,0 0-64 15,0 0 0-15,7-1-16 0,1 0-512 0,1 0-112 16,0 0 0-16,5 0-16 0,1 0-240 0,0 0-64 16,2-1 0-16,2 1 0 0,-1 0-128 0,1 1-128 15,0 0 192-15,-1 0-192 16,0 0-288-16,0 0-160 0,-2 0-48 0,0 1 0 15,-3 0-2592-15,-2 1-528 0</inkml:trace>
  <inkml:trace contextRef="#ctx0" brushRef="#br2" timeOffset="-165911.98">7590 11584 24879 0,'0'0'2208'0,"0"0"-1760"0,-6 0-448 0,6 0 0 0,-5 1 832 0,5-1 96 15,0 0 16-15,0 0 0 0,0 0 208 0,0 0 64 31,0 0 0-31,0 0 0 0,0 0-448 0,5 5-64 0,2-2-32 0,3-1 0 0,2 0-320 0,2 0-64 16,0-2-16-16,3-2 0 0,2 1-416 0,0-1-96 16,1 0-16-16,3 0-10272 15,0 0-2064-15</inkml:trace>
  <inkml:trace contextRef="#ctx0" brushRef="#br2" timeOffset="-163722.35">8887 11256 9663 0,'0'0'432'0,"0"0"80"0,0 0-512 0,0 0 0 16,0 0 0-16,0 0 0 0,0 0 944 0,0 0 80 15,0 0 0-15,0 0 16 0,0 0-160 0,0 0-48 16,-6 0 0-16,6 0 0 0,-5 0-208 0,0 2-48 16,0-1-16-16,0 0 0 0,0 0 128 0,5-1 16 15,-6 1 16-15,6-1 0 0,-4 2 16 0,4-2 0 16,-6 2 0-16,6-2 0 15,0 0-96-15,0 0 0 0,-5 3-16 0,5-3 0 0,0 0-176 0,0 0-48 16,0 0 0-16,0 0 0 0,0 0 96 0,0 0 16 16,0 0 0-16,0 0 0 0,5 2-64 0,3-1-16 0,1 0 0 0,1-1 0 15,1 0-64-15,1-1-16 16,1 0 0-16,1-1 0 0,1-1-32 0,1 1-16 16,2 0 0-16,1-1 0 0,-1-2-16 0,2 3 0 0,0 0 0 0,0 0 0 15,-1-1-48-15,0 0-16 16,1 0 0-16,0 0 0 0,0 0-48 0,-2 1-16 15,-1-1 0-15,-2 1 0 0,-2-1-160 0,-1 1 192 0,-2 1-192 0,-2 0 192 16,-1-1-192-16,-7 2 128 0,0 0-128 0,0 0 128 16,0 0 48-16,0 0 0 0,0 0 0 0,0 0 0 15,0 0-32-15,0 0 0 0,0 0 0 0,0 0 0 0,0 0-144 0,0 0 0 32,0 0 0-32,0 0 0 0,-5-2-224 0,5 2-128 0,0 0-32 0,0 0-10432 15,0 0-2112-15</inkml:trace>
  <inkml:trace contextRef="#ctx0" brushRef="#br2" timeOffset="-162684.71">9984 10792 11967 0,'0'0'1072'0,"0"0"-864"0,0 0-208 0,0 0 0 16,0 0 1280-16,0 0 192 0,0 0 64 0,0 0 0 15,0 0-304-15,0 0-48 0,0 0-16 0,7-2 0 16,2 0-304-16,1-1-64 0,2-1-16 0,2 1 0 16,4-1-224-16,0-1-48 0,2 1-16 0,0-1 0 15,0 1-240-15,-1 0-32 0,-1 0-16 0,0 0 0 0,-3-1-48 16,-2 2-16-16,0 0 0 0,-4 1 0 15,-1 1 16-15,-1-2 0 0,-7 3 0 0,0 0 0 0,0 0 112 0,0 0 32 16,0 0 0-16,0 0 0 16,0 0-64-16,-8-1-16 0,-2 1 0 0,-1 1 0 15,-2 0-224-15,-1 3 0 0,-2-1 128 0,0 1-128 0,-3 0 0 0,0 1 0 16,0 3 0-16,0 1 0 0,0 0 0 16,0 0 0-16,2 2 0 0,-1-1 0 0,2 1 0 0,-1 0 0 15,1 0 0-15,1 0 0 0,2-1 0 0,1 0 0 16,2-1 0-16,1 0 0 0,3-2 0 0,1 1 0 15,2 0 0-15,2 0 0 0,0-2 0 0,1 1 176 16,0-7-32-16,4 5 0 0,3 1 48 0,2-3 16 16,-2 0 0-16,4 0 0 0,2-3-16 0,-1 0 0 0,2-2 0 0,1 0 0 15,1-1-16-15,-1 0-16 0,1-2 0 0,-1 1 0 16,-1-1-160-16,-1 2 160 0,0 0-160 0,-4 0 160 16,-1 0-160-16,-8 3 0 0,0 0 144 0,0 0-144 15,0 0 128-15,0 0-128 0,-5 0 160 0,-3 3-160 16,-2 0 0-16,-1 1 0 0,-2 2 0 0,-1 0 0 15,-2 2 0-15,1 1 0 0,-1 1 0 0,1 1-160 16,-2 0 160-16,2 0 0 0,2 0 0 0,1 0-128 16,2 0 128-16,1-1 0 0,1 0 0 0,2-1 0 15,1 0 0-15,2 0 0 0,1 0 0 0,2 0 0 16,1-2 0-16,2 0 224 0,1 0-48 0,2-2-16 16,3-1 80-16,1 1 16 0,1-2 0 0,2 0 0 15,1 0-64-15,3-2 0 0,0-1 0 0,1 1 0 0,1-1-64 16,-1 0 0-16,2 0-128 0,0 0 192 0,-1-1-192 15,-2 1-128-15,0 0 128 0,-2 0-208 16,-2 0-1712-16,1 0-320 0,-4 1-80 0</inkml:trace>
  <inkml:trace contextRef="#ctx0" brushRef="#br2" timeOffset="-162197.7">10285 11093 16575 0,'0'0'1472'0,"0"-7"-1168"0,0-1-304 0,0 2 0 15,0 0 1296-15,2 1 208 0,0-2 32 0,0 2 16 16,2 0-288-16,-1 2-64 0,1 0-16 0,2-1 0 16,-2 2-512-16,3 1-96 0,-1 1-32 15,1 1 0-15,0 1-240 0,-2 3-48 0,3 0-16 0,-2 3 0 16,0 1-240-16,-1 1 0 0,-2 1 128 0,-1 1-128 15,-1 0 0-15,-2 1 176 0,-2 0-176 0,-2 1 160 16,1 0-160-16,-1-1 192 0,0-1-192 0,-1-1 192 16,0 0-192-16,0-2 160 0,1-2-160 0,0-1 160 0,1-2-160 15,4-4 0-15,0 0 144 0,0 0-144 0,0 0 256 0,0 0 0 16,0 0-16-16,0 0 0 0,0 0 144 0,3-6 48 16,2-3 0-16,0-1 0 0,3-1-272 0,2-2-160 15,2-1 192-15,0-2-192 0,1-1 128 0,0 0-128 16,1 1 0-16,-2 0 0 0,-1 3 0 0,0 1 0 15,-3 2 0-15,-1 2 0 0,-1 1 192 0,-3 2-192 16,-3 5 192-16,0 0-192 0,0 0 384 0,0 0-48 16,0 0 0-16,-6 6 0 0,0 1-192 0,-1 3-144 15,1 1 192-15,-1 1-192 0,-1 0 128 0,2 1-128 16,0-2 0-16,2 1 0 0,0-1 0 0,2 0 0 0,1 0 0 0,3 0 0 16,-1-3 0-16,3 0 0 15,0-2 128-15,3-2-128 0,2-1 160 0,2 0-32 16,1-3 0-16,2-3 0 0,2 1-128 0,3-1 0 15,3-3 0-15,2 0 0 16,1-1-2176-16,-1 1-320 0,0-1-64 0</inkml:trace>
  <inkml:trace contextRef="#ctx0" brushRef="#br2" timeOffset="-161631.4">9887 11461 14271 0,'0'0'640'0,"-6"2"128"0,-1 0-624 0,1 1-144 16,-1-2 0-16,1 0 0 0,-1 0 1664 0,3 1 288 15,-3 0 64-15,7-2 16 0,-5 3-496 16,0-1-112-16,5-2-16 0,0 0 0 0,0 0-320 0,0 0-64 0,-4 3 0 0,4-3-16 15,0 0-192-15,0 0-48 16,0 0 0-16,5 3 0 0,2 0-80 0,2-2-32 16,3-1 0-16,3-1 0 0,3-2-176 0,4 1-32 0,1 0-16 0,4 0 0 0,4-2-112 0,4 1-32 15,5 0 0-15,3-3 0 0,3-1-112 16,2-1-32-16,1-2 0 0,0 0 0 16,2 0-144-16,2 1 128 0,0 2-128 0,0-1 128 0,0 0-128 0,-2 1 0 15,-3 0 0-15,-4 2 128 0,-2-1-128 0,-3 2 0 16,-4 0 0-16,-4 1 0 0,-4 0 128 0,-3 1-128 15,-3-1 0-15,-3 2 128 0,-4 0-128 0,-2 0 128 16,-3 0-128-16,-2 0 128 0,-7 1-128 0,0 0 160 16,0 0-160-16,0 0 160 0,0 0-320 0,0 0-64 15,0 0-16-15,0 0 0 16,0 0-656-16,-6 3-128 0,1 0-16 0,-1 1-9808 16,0-1-1952-16</inkml:trace>
  <inkml:trace contextRef="#ctx0" brushRef="#br2" timeOffset="-160781.86">10209 11894 17967 0,'0'0'784'0,"0"0"176"0,0 0-768 0,0 0-192 15,0 0 0-15,5-4 0 0,1 2 672 0,0 0 96 0,1-1 0 0,2 1 16 16,0-1 64-16,2 0 16 0,0 0 0 0,1 1 0 15,1-1-240-15,2 0-48 0,1-1-16 0,0 1 0 16,1 0-224-16,0-2-32 0,0 1-16 0,-1 1 0 16,-2-1-96-16,-1 1 0 15,-1 0-16-15,-1-1 0 16,-2 1-176-16,-3-1 160 0,-6 4-160 0,5-4 160 0,-5 4 112 0,0 0 32 0,0 0 0 0,-4-4 0 16,0 0 64-16,-3 0 16 0,-3 2 0 0,-1 1 0 15,-2 2-256-15,-2 1-128 0,-3 2 128 0,-2 1-128 31,0 2 0-31,-1 0 0 0,-4 2 0 0,1 1 0 0,0 1 0 0,1 0 0 0,1-1 0 0,2 1-128 0,1-2 128 0,3 0 0 32,1-2 128-32,2 0-128 0,4-2 176 0,2 1-48 0,3 1 0 0,2-2 0 0,2-5 128 0,5 6 0 31,1-1 16-31,4 1 0 0,2-2-16 0,3-1-16 16,1 1 0-16,3-2 0 0,1-1-96 0,0-1-16 0,-1-1 0 15,0-1 0-15,-1-1-128 0,-2 1 0 0,0-1 144 16,-2 0-144-16,-1 0 128 0,-2 1-128 15,-2 0 160-15,-3 0-160 0,-6 2 144 0,0 0-144 0,0 0 128 0,0 0-128 16,-6-1 0-16,-3 2 128 0,-2 2-128 0,-3 3 0 16,-3 0 0-16,-3 3 0 0,-3 2 0 0,-1 0-176 15,0 0 176-15,-1 1 0 16,-3 0-144-16,4-1 144 0,2 2 0 0,2 2 0 0,4-1-144 0,2 0 144 16,2-1 0-16,4 1 0 0,0-1 0 0,3 0 0 15,3-1 0-15,2 0 0 0,1-1 0 0,4-1 144 16,1-2 32-16,4 0 0 0,2-2 0 0,4 0 0 15,2-2 0-15,3-1 0 0,-1 1 0 0,3-3 0 16,1-1-176-16,1-1 0 0,-2 0 144 0,-1-2-144 16,-1 1-144-16,0 0-112 0,-2 0 0 0,-1 1-16 31,-4 0-944-31,-1 1-176 0,0 0-32 0</inkml:trace>
  <inkml:trace contextRef="#ctx0" brushRef="#br2" timeOffset="-160372.43">10484 12249 26207 0,'0'0'1152'0,"0"0"256"0,1-7-1136 0,0 0-272 15,1 1 0-15,2 1 0 0,0 0 720 0,1-1 96 0,2 0 16 0,1 0 0 16,2 1-288-16,2 0-48 15,2 2-16-15,1 1 0 0,1 0-16 0,0 1 0 16,0 1 0-16,-1 2 0 0,-1 1-192 0,1 3-32 16,-4-1-16-16,-2 3 0 0,-3 0-224 0,-1 1 0 15,-3 4 128-15,-2 1-128 0,-4 2 0 0,-2 5 0 0,-4 0 0 0,-2 1 0 16,-4 1 0-16,1 0 0 16,-3 0 0-16,2-2 0 0,2-3 176 0,0 0-176 0,2-3 192 0,2-2-192 15,2-2 0-15,1-2 0 0,2-1 0 16,1-2 0-16,4-6 464 0,0 0-16 0,0 7 0 0,0-7 0 15,0 0 32-15,8 3 0 0,1-1 0 0,3-1 0 16,2-1-176-16,0-1-48 0,3 0 0 0,3 0 0 0,1-1-256 0,-2 0 0 16,1 0 0-16,-2-1 0 0,-2 0 0 0,1 0 0 15,-2-1 0-15,0 2 0 16,-3-1-496-16,0 1-96 0,-1 0-32 0,-1-1 0 16,0 1-2720-16,-2 0-560 0</inkml:trace>
  <inkml:trace contextRef="#ctx0" brushRef="#br2" timeOffset="-160166.34">10597 12400 16575 0,'-5'-2'1472'0,"-1"-2"-1168"16,1-1-304-16,0 2 0 0,2 0 2928 0,3 3 528 15,0 0 96-15,0 0 32 0,0 0-2528 0,0 0-496 0,5-2-112 0,4 1 0 16,3 1-272-16,4-2-48 0,1 1-128 0,4-1 192 15,3-1-192-15,1 0 0 0,-1-2 128 0,2 1-128 32,0-2-1520-32,0 0-336 0</inkml:trace>
  <inkml:trace contextRef="#ctx0" brushRef="#br2" timeOffset="-151093.86">12589 10738 26719 0,'0'0'2368'0,"1"-6"-1888"0,-1-4-480 0,0 0 0 0,2 1 656 0,-1 1 48 16,0 2 0-16,-1 6 0 0,0 0 384 0,0 0 64 31,0 0 32-31,0 0 0 0,5 6-656 0,0 4-128 0,-1 4-16 0,-1 2-16 0,0 4-176 0,-1 2-48 16,0 3 0-16,0 2 0 15,1 0-144-15,-3 3 0 0,0 1 0 0,0-1 0 0,0 1 0 0,0-2 0 16,-2-3 0-16,1-2 0 0,0-3 0 0,0-2 0 15,-1-4 128-15,1-1-128 16,-2-5 176-16,2-1-48 0,0-2-128 0,1-6 192 0,0 0 304 0,0 0 48 16,0 0 16-1,0 0 0-15,0 0-16 0,2-10 0 0,2-3 0 0,1-4 0 16,4-2-208-16,1 0-32 0,1-2-16 0,1 0 0 16,1-1-144-16,2 2-16 0,-1 2-128 15,2 3 192-15,2 2-192 0,0 2 128 0,-2 3-128 0,-1 4 0 16,1 1 320-16,-1 3-48 0,-3 3 0 0,0 2 0 15,-1 3-128-15,0 4-16 0,-2 0-128 0,-1 2 192 16,-3 2-192-16,0 0 0 0,-3 2 0 0,-1-1 0 16,-2 2 0-16,-2 1 0 0,-4 0 0 0,-1-2 0 0,-1-1 128 0,-2-2-128 15,-3 0 0-15,0-3 144 0,-2-2-144 0,-1 0 192 16,1-2-192-16,-2 0 192 0,0-2-192 0,2-3 192 16,0-2-192-16,3-2 192 0,0-2-336 0,0-1-64 15,2 1-16-15,2-3 0 16,1 0-1968-16,3-1-400 0,2 0-80 0,3-2-16 0</inkml:trace>
  <inkml:trace contextRef="#ctx0" brushRef="#br2" timeOffset="-150680.54">13043 11046 19343 0,'11'-7'848'0,"-7"2"192"0,1-1-832 0,2-2-208 0,2-1 0 0,0-1 0 15,-2 0 3616-15,2 0 672 0,-1 1 144 0,-2-1 32 16,1 0-3824-16,-1 0-640 0,-2 1-352 0,-1 0 32 15,-1-1 320-15,0 4 224 0,-2 0-32 0,0 6-16 16,-3-4 192-16,3 4 32 0,-4-3 16 0,0 1 0 16,4 2-160-16,-8 5-16 0,-1 1-16 0,-1 3 0 15,0 1-224-15,0 3 128 0,-1 3-128 0,0 1 0 16,1 2 208-16,1 1-48 0,0 0-16 0,2 1 0 0,2-2-144 0,0 0 0 16,3-1 0-16,3-2 0 0,0-2 0 0,3 0 0 15,1-3 0-15,3-1 0 0,1-4 0 0,3 1 0 16,3-3 0-16,3-3 0 15,0-2-320 1,3-2-128-16,2-4-48 0,4-2 0 0,2-2-720 16,2-2-160-16,1-3-32 0,2-4 0 0,-2-2-128 0,-2-2-16 0,-4-3-16 0,-2 2 0 15,-3 2 304-15,-3 2 64 0,-4 1 16 0,-3 4 0 0,-2 1 1312 0,-3 4 256 16,-3 2 48-16,-2 1 16 0,-1 1 832 0,-1 3 192 16,1 4 16-16,-6-2 16 0,0 2-400 0,-2 2-80 15,0 1 0-15,0 3-16 0,-2 0-560 0,0 3-96 0,0 1-32 16,1 2 0-16,0 1-320 0,2 2 0 0,-1 0 0 15,1 1 0-15,2 2 0 0,0 1-192 16,3-1 192-16,1 0-9792 0,1 0-1856 16</inkml:trace>
  <inkml:trace contextRef="#ctx0" brushRef="#br2" timeOffset="-150539.48">13893 10871 9551 0,'0'0'416'0,"-5"2"96"0,-1-4-512 0</inkml:trace>
  <inkml:trace contextRef="#ctx0" brushRef="#br2" timeOffset="-150097.52">13700 10868 24879 0,'-3'-3'2208'0,"-1"-2"-1760"0,-1 1-448 16,0-1 0-16,-2-1 768 0,-1 2 80 0,1-1 16 0,-2 2 0 15,-1 0 432-15,0 2 96 16,-1-1 16-16,0 5 0 0,0-2-752 0,0 2-144 0,-2 1-16 0,1 3-16 15,0 1-160-15,1 1-48 16,0 0 0-16,0 4 0 0,2-1-64 0,0 2-16 0,1 0 0 0,2 3 0 0,0 1 0 0,2 1-16 16,1 0 0-16,3-2 0 0,1 1-176 0,1 1 0 15,2-2 0-15,3 0 0 0,1-3 0 0,2-1 0 16,1-1 144-16,2-2-144 0,2-1 144 0,4-1-144 16,2-3 192-16,2 0-192 0,2-3 0 0,4-3 0 15,3-1 0-15,2-4 0 16,2-2-560-1,0-4-112-15,-2-4-32 0,-1-2 0 0,-1-2 64 0,-3-2 0 0,-3-1 0 0,-3 0 0 0,-4 1 368 0,-3 2 80 16,-5 2 0-16,-3 1 16 0,-3 4 544 0,-3 2 96 16,-2 1 32-16,-2 2 0 0,-3 2 400 0,-1 1 96 15,-3 2 16-15,0 2 0 0,-1 2-560 0,0 1-128 16,-2 3 0-16,1 1-16 0,0 2-304 0,2 2 0 16,-2 1 0-16,3 1 0 0,0 1-256 0,1 3 32 15,2 0 16-15,3 1 0 16,2-1-2288-16,2 0-464 0,3-2-96 0</inkml:trace>
  <inkml:trace contextRef="#ctx0" brushRef="#br2" timeOffset="-149139.71">14288 10888 20271 0,'-7'-3'1792'0,"-1"-1"-1424"0,0 0-368 0,-1 0 0 15,-1-2 2464-15,-1 2 416 0,-1 0 96 0,1 1 16 16,0 1-1632-16,1 1-320 0,-1 1-64 0,0 1-16 15,0 1-512-15,0 1-128 0,0 1 0 0,0 0-16 16,0 2-64-16,0-1-16 0,0 2 0 0,0 0 0 16,0 1-32-16,0 1 0 0,1 1 0 0,-1 2 0 15,0 1-32-15,1 0-16 0,0 2 0 0,1-2 0 0,2 1-144 0,-2 0 128 32,1 0-128-32,2-1 128 0,0 0-128 0,2-1 0 0,2-1 0 0,0 0 128 0,1 0-128 0,2-2 0 15,2-3 0-15,1 0 0 0,2-2 0 0,-1 0 192 16,3-2-192-16,-1-2 192 0,4-2-192 0,2-2 160 31,-1-2-160-31,1-3 160 0,0-2-32 0,0-1 0 0,0 0 0 0,1-3 0 0,-1 0 0 0,-1-1-128 0,0-2 192 16,-2 1-64-16,-1 2 128 0,-2 1 0 15,-1 2 16-15,-3 1 0 0,-1 1 384 0,0 1 80 16,-2 2 16-16,0 7 0 0,-4-3-176 0,4 3-48 16,-5-1 0-16,-1 3 0 0,1 3-384 0,-3 2-144 0,1 2 0 0,1 2 144 31,-1 2-144-31,2 2 0 0,-1 0-160 0,3 0 160 0,1 1 0 0,1 0-144 0,1 0 144 0,2-1 0 15,1-1 0-15,2 0-128 0,0-3 128 0,3-2 0 16,-1 0 0-16,3-2 0 0,2-3 0 0,3 0 0 16,1-3 0-16,2-2 0 0,1-3 0 0,1-3 0 0,2-4 0 15,0-3 0-15,0-2 0 0,0-3-128 0,-1-2 128 0,-2-1 0 16,-2 1 0-16,-2 0-128 0,-3 3 128 0,-1 1 0 31,-2 3 0-31,-3 2 0 0,-2 2 224 0,-2 1 32 16,-1 3 0-16,-1 1 0 0,0 5 80 0,0 0 32 15,0 0 0-15,-7 2 0 0,0 4-368 0,-1 2 0 16,0 1 0-16,1 5 0 0,-2 1-160 0,1 2 160 16,2 0-192-16,0 2 192 0,2-2-128 0,0 2 128 15,2 0 0-15,2-2 0 0,2-1-128 0,1-2 128 16,0-2 0-16,2-1 0 0,2-2-128 0,2-1 128 16,1-3 0-16,-2 0 0 0,3-4-240 0,2-1 64 15,-1-4 16-15,2-1 0 0,1-3-48 0,2-2-16 16,2-3 0-16,0-2 0 0,1-1 16 0,0 0 0 15,-2 0 0-15,-1 0 0 0,-1-1 208 0,-2 3 0 0,-3 2 0 0,-2 1 0 16,-2 3 320-16,-1 2 16 16,-3 1 0-16,-3 5 0 0,0 0-32 0,0 0-16 0,0 0 0 15,0 0 0-15,-5 8-288 0,-1 2 0 0,1 1 0 0,-1 1-144 16,0 1 144-16,0 2-128 0,3-1 128 16,-2-1-128-16,2 0 128 0,1-1 0 0,1-1 0 15,2-1-128-15,1-1-32 0,0-1 0 0,2-3 0 0,1-1 0 16,3-3-160-16,2-2-16 0,0-4-16 0,2-1 0 15,2-4 96-15,1-4 32 0,2-2 0 0,3-4 0 16,-1-4 96-16,1 1 128 0,-1-1-208 0,-1 2 80 0,-2 2 128 0,-1 3 0 16,1 3 0-16,-3 3 0 0,2 2 304 0,0 5-16 15,-2 3 0-15,-1 3 0 0,-1 2 32 16,0 4 16-16,-1 2 0 0,-2 3 0 0,-2 4-208 0,0 1-128 16,-2 2 160-16,1 1-160 0,-5 1 0 0,0 0 128 15,-5 0-128-15,2-1 0 0,-3-1 0 0,0-3 176 16,-2-1-176-16,-1-4 160 0,-1-2-32 0,-1-4 0 15,1-1 0-15,-1-4 0 0,2-3 80 0,-1-3 16 16,-2-2 0-16,2-3 0 0,1-4-96 0,1 0 0 16,0-1-128-16,3-1 192 15,1 1-1408-15,1 1-304 0,3-1-48 0,1 1-17840 16</inkml:trace>
  <inkml:trace contextRef="#ctx0" brushRef="#br2" timeOffset="-148686.64">15813 10888 25791 0,'-8'10'1152'0,"4"-5"224"0,1 3-1104 0,1 1-272 16,1 0 0-16,1 2 0 0,1 1 576 0,1 0 48 15,0 0 16-15,3-1 0 0,1 1 352 0,2-3 80 16,2-1 16-16,1-3 0 0,0-1-16 0,2 0 0 15,2-3 0-15,2-2 0 0,1-4-112 0,0-1-32 16,1-4 0-16,0-3 0 0,-1-3-160 0,0-1-48 16,-3-2 0-16,-1-3 0 0,-3-2-256 0,-4-2-48 15,-1 0-16-15,-5 1 0 0,-3 2-144 0,-3 2-48 16,-2 2 0-16,-3 4 0 0,-1 1-80 0,-1 3-128 16,-2 3 176-16,0 2-176 0,-1 3 0 0,-1 4-176 0,0 3 0 0,-1 4 0 31,2 2-448-31,-2 3-80 0,1 3-32 0,0 0 0 15,2 3-544-15,2 1-128 0,2 2 0 0,1 0-9920 0,2 0-1968 0</inkml:trace>
  <inkml:trace contextRef="#ctx0" brushRef="#br2" timeOffset="-148210.4">15149 11033 22111 0,'0'0'1968'0,"-4"-2"-1584"0,4 2-384 0,0 0 0 16,-4-4 960-16,3-1 96 0,1 5 32 0,1-5 0 16,3-2-320-16,0-1-48 15,3 0-16-15,0-1 0 0,3-1-160 0,0-1-32 0,0 0-16 0,0 0 0 16,1 0-208-16,-1 0-32 0,-1 1-16 0,-4 1 0 15,1 1 128-15,-4 3 16 0,0 1 16 0,-2 4 0 16,0 0 112-16,0 0 32 0,0 0 0 0,-5 1 0 16,-3 2-288-16,-1 4-64 0,1 1-16 0,-2 4 0 15,1 1-176-15,-1 3 0 0,0 3 144 0,1-1-144 0,2 1 0 16,3 0 128-16,1-2-128 0,2 1 0 0,2-1 0 0,3-1 0 16,3-2 0-16,1 0 0 0,2-2 0 0,4-2 0 15,2-2 0-15,2-1 0 0,-1-3-192 0,3 0 0 16,2-5 0-16,3-4-15360 15</inkml:trace>
  <inkml:trace contextRef="#ctx0" brushRef="#br2" timeOffset="-147801.16">16207 10601 17503 0,'1'-18'768'0,"0"9"176"0,-1-2-752 0,3-1-192 0,-2 0 0 0,0 0 0 16,-1 0 3072-16,0 1 592 0,-1 1 112 0,-1 0 32 15,-1 3-1504-15,1 0-320 0,0 1-48 0,2 6-16 16,-3-3-1152-16,3 3-224 0,0 0-48 0,-5 5-16 15,1 2-352-15,1 4-128 0,-1 4 0 0,1 3 144 0,0 4-144 0,-1 2 0 16,1 3 0-16,0 3 128 0,-2 1-128 0,2 5 0 31,-4 0 0-31,3 2 0 0,0 2 0 0,-1 0 0 0,1-1 0 0,1 0 0 0,1-2 0 0,2-2 0 16,0-2 0-16,2-1 128 0,0-2-128 0,0-4 0 16,0-3 144-16,0-1-144 0,1-2 128 0,-1-2-128 15,-1-4 128-15,0-2-128 0,0-2 160 0,1-3-32 16,-2-7-128-16,0 0 192 15,0 0-1344-15,0 0-256 0,0 0-64 0,0 0-15296 16</inkml:trace>
  <inkml:trace contextRef="#ctx0" brushRef="#br2" timeOffset="-147690.59">16039 11001 38015 0,'0'0'1680'0,"1"-5"352"0,1-3-1632 0,4 1-400 0,4 1 0 0,-2-1 0 0,3 1 208 0,4-1-32 0,2 0-16 0,4 2 0 16,3-2-160-16,3 2 160 0,0-1-160 15,1 2 160 1,-1 1-1936-16,2 0-384 0,0 1-80 0</inkml:trace>
  <inkml:trace contextRef="#ctx0" brushRef="#br2" timeOffset="-146982.05">17375 10631 26719 0,'-3'-4'2368'0,"3"4"-1888"0,0 0-480 0,0 0 0 15,5-5 1872-15,2 1 288 0,3 0 48 0,3 2 16 16,4 0-1696-16,4-2-336 0,4 1-64 0,4 1 0 0,3 0 224 0,3-1 48 16,0 2 16-16,2 1 0 0,1 0-176 0,1 1-48 15,1 2 0-15,1-1 0 0,-4 0-48 0,-3 0-16 16,-3-1 0-16,-5 0 0 0,-4 1-128 0,-4-1 0 16,-5-1 144-16,-2 0-144 0,-3 0 192 0,-8 0-48 15,0 0 0-15,0 0 0 0,0 0 16 0,-5-4 0 16,-2 1 0-16,-5 0 0 0,-5-2-160 0,-4 2 0 15,-3-1 144-15,-3-1-144 0,-3 1 0 0,-1-1 0 16,1 2 0-16,0 1 128 0,-2 1-128 0,1 1 128 16,0 1-128-16,0 2 128 0,2 1-128 0,0 0 0 15,-1 1 128-15,3 2-128 0,0 1 0 0,2-1 0 16,1 2 0-16,3 0 0 0,2 0 0 0,4 0 0 16,3 1 0-16,2-1 0 0,2 1-128 0,4-1 128 0,3 0-128 0,2 0 128 15,3-2-128-15,3 1 128 0,2-1-128 0,3-1 128 16,2-1 0-16,2-1 0 0,1-1 0 0,2 0 0 15,0-2 0-15,0-1 0 16,-1-2 0-16,-2-1 0 0,-1 0 160 0,-3-1-32 0,-4-3-128 0,-2 0 192 0,-2 0 0 0,-1-1 0 16,-3-1 0-16,-4 0 0 0,-2 2 0 0,-3-1-16 15,-2 0 0-15,-2 3 0 16,-5 0-176-16,-1 2-176 0,-2 1 48 0,-1 3 0 0,0 1-192 0,3 4-16 16,0 1-16-16,4 2 0 15,0 2-1632-15,5 1-320 16,0 2-64-16</inkml:trace>
  <inkml:trace contextRef="#ctx0" brushRef="#br2" timeOffset="-146494.02">17828 10908 16575 0,'0'0'736'0,"1"-6"160"0,0-3-720 0,1 1-176 15,1-1 0-15,3 0 0 0,1 0 4112 0,2 2 800 0,1 0 144 0,1 0 48 16,1 2-3408-16,1 0-672 0,2 3-144 0,-1 1-32 0,-1 1-432 16,-1 2-96-16,-1 3 0 0,0 2-16 0,-2 2-176 0,-2 2-128 15,-3 1 192-15,-1 3-192 0,-1 0 0 0,-4 3 0 16,-1 3 0-16,-3 1 0 0,-4 1 0 0,-4 1 0 16,-2 0-144-16,-2 0 144 0,0-1-192 0,-1-2 32 15,0-2 16-15,3-3 0 0,3-1 144 0,3-3 0 16,2-2 0-16,2-3 0 0,2 0 128 0,4-7 64 15,0 0 16-15,0 0 0 0,6 4 192 0,2-1 48 16,4-1 0-16,3 0 0 0,1-2-192 0,4 0-48 16,2-1 0-16,0-1 0 0,0-2-208 0,0 2 0 15,-1-1 0-15,-1 0 0 0,-2-1-192 0,0 1-128 16,-1-1-16-16,-1-1-16 16,-2 0-2288-16,0-1-464 0,-3 1-96 0,-3-1 0 0</inkml:trace>
  <inkml:trace contextRef="#ctx0" brushRef="#br2" timeOffset="-146319.52">17765 11089 41183 0,'0'0'1824'0,"0"0"368"0,0-5-1744 0,3 0-448 0,2 1 0 0,2 1 0 0,4 0 0 0,5 1 0 16,3 0-224-16,6 0 80 15,2 0 144-15,5 1 176 0,0-3-48 0,0 2 0 16,0-1-128-16,1 1 0 0,0-2-160 0,-1 2 160 15,0 0-3168-15,-4 1-544 0</inkml:trace>
  <inkml:trace contextRef="#ctx0" brushRef="#br2" timeOffset="-144202.78">7005 13139 22287 0,'0'0'976'0,"0"0"224"0,-5-4-960 0,5 4-240 16,0 0 0-16,0 0 0 0,0 0 448 0,0 0 64 0,0 0 0 0,0 0 0 15,0 0-112-15,8-3-16 0,3 1 0 0,1 0 0 16,1-1 64-16,1 1 16 0,3 0 0 0,1-1 0 16,-1-1 96-16,4 0 16 0,-2 0 0 0,2-2 0 15,0 1-176-15,-1-1-16 0,0 1-16 0,-1-1 0 16,-1 2-176-16,-3-1-16 0,-3 1-16 0,-3-1 0 15,-1 2 0-15,-3 1 0 0,-5 2 0 0,0 0 0 0,0 0 288 0,-3-3 48 16,-3 0 16-16,-3 2 0 0,-2 0-192 0,-3 2-16 16,-2 2-16-16,-3 0 0 0,-2 2-160 0,0 2-128 15,-4 1 192-15,0-1-192 0,-2 1 0 0,1 1 0 32,-1 1 0-32,0 0 0 0,0 1 0 0,3 0 0 0,2 0 0 0,2 0 0 0,3 0 0 0,1 0 0 15,3 0 0-15,3 0 0 0,3 0 0 0,2 0 0 16,3 0 0-16,2-3 0 0,1 1 144 0,2-1-144 15,3-1 0-15,3-1 144 0,2 1-144 0,2-2 160 0,2-1-160 0,3-1 160 16,1-2-16-16,-1-2 0 16,2-1 0-16,-1-1 0 0,-2 0-16 0,1 1 0 31,-5-1 0-31,-2-1 0 0,0 1-128 0,-4 1 192 16,-7 2-192-16,0 0 192 0,0 0-32 0,0 0 0 0,0 0 0 0,-10 3 0 15,-3 2-16-15,-4 1 0 0,-4 3 0 16,-2 1 0-16,-1 2-144 0,-1 1 0 0,-1 0 0 0,1 2 0 15,2 0 0-15,2 2 0 16,1 0 0-16,3 1 0 0,1-3-128 0,4 1 128 0,2-2 0 0,3-1 0 16,1 1 0-16,2 0 0 0,3-2 0 0,3-1 0 15,1-1 0-15,4-2 0 0,2 0 0 0,3-1 0 0,2-2 0 0,4 0 128 16,0-1-128-16,4-2 192 0,4-1-192 0,1-1 192 16,2-1-192-16,-1-1 192 0,0-1-192 0,-2-1 0 15,-2 1 144-15,-1 1-144 16,-1 1-352-16,-2 0-144 0,-2 1-16 0,-3 1-10592 15,-2 0-2112-15</inkml:trace>
  <inkml:trace contextRef="#ctx0" brushRef="#br2" timeOffset="-143744.95">7269 13627 28911 0,'-3'-10'1280'0,"3"10"256"0,0-5-1216 0,1-1-320 0,2 1 0 0,0 0 0 16,1 1 576-16,2-1 48 0,-1 2 16 0,3 2 0 16,-1 0-112-16,1 2-16 15,2 1 0-15,0 3 0 0,1 0-512 0,0 2 0 0,0 1 0 0,0 3 0 16,-2 3 0-16,1 0 0 0,-2 1 0 16,-3 2 0-16,-2-1 144 0,0 2-144 0,-2 1 0 0,-2-1 144 15,-2 1-144-15,0-1 192 0,-1-2-192 0,-1-2 192 16,1-1-192-16,0-4 0 0,-1-1 0 0,2 0 0 15,0-2 128-15,3-6 0 0,0 0 0 16,0 0 0-16,0 0 64 0,0 0 16 0,0 0 0 0,0 0 0 16,8-4 208-16,2-1 32 0,0-4 16 0,1-1 0 15,2-3-192-15,-1-3-32 0,2-1-16 0,-1-2 0 0,0 0-224 16,-1 3 0-16,0-3 0 0,-3 3 0 0,-1 0 128 16,-3 4-128-16,0 2 0 0,-2 2 144 0,-1 3 176 0,-2 5 16 15,0 0 16-15,0 0 0 0,0 0-64 0,0 0-16 16,-4 4 0-16,-2 3 0 0,0 1-272 0,-1 0 0 15,2 2 0-15,0 1 0 0,1 0 0 0,0 1 0 16,3 1 0-16,1-1 0 0,3 0 0 0,0-1 0 16,2 0 0-16,1-1 0 0,0 0 0 0,2-2 0 0,0 0 0 15,1-1-144-15,-1-2 144 0,3 0 0 16,2-3-144-16,1-1 144 16,2-2-1776-16,3-1-272 0,0-4-64 0,2-3-13248 0</inkml:trace>
  <inkml:trace contextRef="#ctx0" brushRef="#br2" timeOffset="-143557.55">8028 13507 19343 0,'-8'-8'1728'0,"8"8"-1392"0,-5-5-336 0,3 0 0 16,2 5 3648-16,0-4 640 0,0 4 144 0,2-4 32 15,4 0-3504-15,-1 0-688 0,3 0-144 0,1 0-128 16,2 1 144-16,1 1-144 0,1 1 0 0,2 0 144 0,0-1-304 0,0 2-64 15,1 2-16-15,-2 0 0 16,-1 1-2976-16,-1 0-608 0</inkml:trace>
  <inkml:trace contextRef="#ctx0" brushRef="#br2" timeOffset="-143412.95">8000 13683 31327 0,'0'0'2784'0,"-4"0"-2224"15,4 0-560-15,0 0 0 0,0 0 912 0,0 0 80 16,-6 1 16-16,6-1 0 0,0 0-224 0,0 0-32 0,0 0-16 0,0 0 0 15,9 2-352-15,2 1-64 0,2-3 0 0,4 0-16 16,2 0-128-16,0-2-32 16,1 0 0-16,3-1 0 15,-1 0-912-15,2-1-192 0,2-1-48 0,0-1-15424 0</inkml:trace>
  <inkml:trace contextRef="#ctx0" brushRef="#br2" timeOffset="-142772.75">9526 13353 23951 0,'0'0'2128'0,"0"0"-1696"0,-5-3-432 0,5 3 0 0,0 0 1248 0,0 0 160 16,4-6 48-16,1 2 0 16,2-1-496-16,3 2-112 0,3 1-16 0,3 1 0 0,3 0-64 15,4 0 0-15,4 0-16 0,2-1 0 16,3 2-336-16,2-2-64 0,-1 0-16 0,1 0 0 16,-2 0-112-16,1-1-32 0,0 2 0 0,-2 0 0 0,-2 0-192 0,-3 1 176 15,-3 1-176-15,-3 0 160 0,-4 2-160 0,-3-2 0 16,-4 0 144-16,-2 0-144 0,-7-1 160 0,0 0-32 15,0 0-128-15,0 0 192 0,-8 2-192 0,1 0-128 16,-2-1 128-16,0 0-208 16,2 2-432-16,0-2-64 0,1 0-32 0,6-1 0 31,0 0-1680-31,0 0-336 0,0 0-64 0</inkml:trace>
  <inkml:trace contextRef="#ctx0" brushRef="#br2" timeOffset="-141276.66">10875 13080 6447 0,'0'0'272'0,"0"0"80"0,0 0-352 0,0 0 0 16,-2-4 0-16,1-1 0 0,-1 1 2944 0,2 0 528 0,-2-1 112 0,1 1 0 15,0-1-1696-15,1 5-352 0,0 0-64 0,1-5 0 16,2-1-416-16,-1 2-80 15,3 0-16-15,0-1 0 0,2 1-192 0,-1-1-64 16,2 1 0-16,1 1 0 0,0-1-64 0,2 2 0 0,0 0-16 0,0 2 0 16,0 3-304-16,1 2-48 0,1-1-16 0,-1 3 0 15,0 2-256-15,-1 2 128 0,-1 2-128 0,-3 2 0 16,-1 1 176-16,0 0-176 0,-1 2 160 0,-1 0-160 16,-3 1 144-16,1 0-144 0,-2 2 128 0,0-3-128 0,-3 0 160 0,0-2-160 15,0 1 192-15,1-1-192 0,0 0 0 0,-1-2 0 16,1-1 0-16,0-1 0 0,1-1 0 0,1-1 0 15,0-1 0-15,0 0 0 0,0-1 0 0,1-2 0 16,-1-6 128-16,4 6-128 0,2-3 0 0,1 0 160 16,0-2-160-16,2-1 128 0,1-1 64 0,1-2 0 15,2-1 0-15,0-3 0 0,2 0 96 0,-1-2 32 16,0-2 0-16,1-3 0 0,1-1 128 0,-1-2 48 16,3 1 0-16,0-3 0 0,-2-1-96 0,1 0-16 15,-2-4 0-15,0 1 0 0,0-1-144 0,-2-1-48 16,-2 1 0-16,-1-1 0 0,-1 2-192 0,-3 2 176 15,-1 3-176-15,-2 0 160 0,-2 3 16 0,-2 0 0 0,-1 3 0 0,-2 1 0 16,-1 1-176-16,-2 2 160 16,0 0-160-16,-2 2 160 0,-1 3-160 0,-1 1 0 15,0 2 0-15,-1 1 0 0,-1 0 0 0,1 2 0 16,1 2 0-16,1 0 0 0,0 1 0 0,2 0-176 0,0 2 176 0,3 0-128 16,0 0 128-16,3 0-160 0,2 2 160 0,1-1-160 0,3-1 160 0,0-1-160 15,3 1 160-15,1-1-160 0,3-2 160 16,0 1 0-16,0-3-144 0,3 0 144 0,0 0 0 0,1-2 0 15,1-2 0-15,0-1 0 0,1 1 0 0,0-1 0 16,0-1 0-16,-1 0 0 16,0-1-336-16,-3 2-160 0,-1 0-16 0,-2 0-16 15,-3-1-2512-15,-7 3-496 0</inkml:trace>
  <inkml:trace contextRef="#ctx0" brushRef="#br2" timeOffset="-139940.39">12219 12922 21135 0,'0'0'928'0,"0"0"208"0,0 0-912 0,0 0-224 15,0 0 0-15,0 0 0 0,0 0 944 0,0 0 144 0,0 0 16 0,0 0 16 16,0 0-320-16,7-3-64 15,2 1-16-15,2 1 0 0,2-1-64 0,3 0-16 16,0 2 0-16,3-1 0 0,1-1-160 0,1-1-32 0,1 1-16 0,1 0 0 16,-1-1-224-16,-2-1-32 0,-3 1-16 15,-1 1 0-15,-1 1-160 0,-3-1 160 16,-3-1-160-16,-1 1 160 0,-3 0-32 0,-5 2 0 0,0 0 0 0,0 0 0 16,0 0 144-16,0 0 32 0,0 0 0 0,-9-2 0 15,-2 1-16-15,0 0 0 0,-3 1 0 0,-1 0 0 16,-2 0-112-16,-1 0-32 0,-1 0 0 0,-1 1 0 15,0 0-144-15,0-1 160 0,-1 2-160 0,0 1 160 0,1 1-160 0,0 0 0 16,0 2 0-16,0 0 0 16,0 1 0-16,2 0 0 0,0 1 0 0,3 1 0 0,0-1 0 0,2-1 0 15,2 1 0-15,1 0 0 0,1-1 0 0,3 1 0 16,0-1 0-16,3 0 0 0,2 1-144 0,2-1 144 16,-1-7 0-16,2 5 0 0,2 1 0 0,2-2 0 15,0 1 0-15,1-2 0 0,2 0 0 0,1 0 0 16,1 0 0-16,2-2 0 0,2 0 0 0,-2-1 176 15,-1 0-176-15,0 0 160 0,1-1-160 0,0 0 192 16,-3 0-192-16,1 1 192 0,-1 0-192 0,-4 0 0 16,-6 0 144-16,0 0-144 0,0 0 144 0,0 0-144 15,0 0 192-15,0 0-192 0,-6 3 192 0,-3 0-64 0,-1 2 0 0,-1-1-128 16,-2-1 128-16,0 2-128 0,0 0 0 0,-1 2 0 16,0-1 0-16,0 1 0 15,0 0 0-15,1 0 0 0,-1 2 0 0,1 1 0 16,-1 2 0-16,1-1 0 0,1 0 0 0,1 1 0 0,2 1 0 0,1 2-144 15,3-2 144-15,1 0 0 0,3-1-144 0,3-1 144 16,2-1 0-16,2 0-144 0,3 0 144 0,2-1 0 16,1-2 0-16,1-1 0 0,2-2 0 0,1 0 0 15,4-3 192-15,1-1-16 0,1 0 0 0,2-1 0 0,-1-2 16 0,2 0 0 16,1 0 0-16,-1-1 0 16,-1 0-192-16,-2 0 160 15,-2-2-160-15,-2 2 160 0,-4 0-160 0,-2 2 160 0,-3 0-160 0,-3 1 160 0,-6 1-416 0,0 0-64 16,0 0-32-16,0 0 0 15,0 0-2656-15,-5 3-512 0</inkml:trace>
  <inkml:trace contextRef="#ctx0" brushRef="#br2" timeOffset="-139465.35">12561 13386 21183 0,'0'0'944'0,"-5"-4"192"0,1-2-912 0,1 0-224 0,0-3 0 0,2 1 0 15,0 0 2208-15,1 1 400 0,2 0 80 0,1-2 0 16,0 0-1104-16,1 1-240 0,2-1-32 0,2 1-16 16,0 0-768-16,1 2-144 0,1 0-48 0,1 2 0 0,1 0-80 0,0 0-32 15,-1 3 0-15,0 2 0 0,-5 0-224 0,1 4 144 16,0 1-144-16,-1 3 128 0,-3 3-128 0,-1 1 0 16,-2 2 0-16,-2 1 0 0,-1 1 0 0,-3 3 0 15,-1 2 0-15,0 0 0 0,-3-2 0 0,1 0 0 16,0 0 0-16,2-1 128 0,0-3-128 0,-1-1 0 15,3-3 0-15,0 0 0 0,3-2 0 0,0-3 0 16,1 0 0-16,1-7 0 0,2 5 192 0,-2-5-32 16,4 5-16-16,3-2 0 0,1-1 0 0,2-1 0 15,1 1 0-15,0-2 0 0,0-2-144 0,1 0 160 16,2 0-160-16,-2 0 160 0,0 0-160 0,3-1 0 16,-1 0 0-16,0 0 128 15,-1 0-432-15,1 0-80 0,-2 0-32 0,0 0 0 16,0-1-2080-16,-1 1-432 0,-2 0-80 0,-2 0 0 0</inkml:trace>
  <inkml:trace contextRef="#ctx0" brushRef="#br2" timeOffset="-139321.2">12660 13528 32015 0,'0'0'1408'0,"-4"-4"320"0,2-1-1392 0,2 5-336 16,0 0 0-16,1-5 0 0,0-1 176 0,-1 6-48 15,5-4 0-15,1-1 0 0,3 1 0 0,2 1 0 16,2-1 0-16,3 1 0 0,4-1-128 0,2-2 0 15,3 1 0-15,1-2-14672 0</inkml:trace>
  <inkml:trace contextRef="#ctx0" brushRef="#br2" timeOffset="-138440.61">14182 13181 9215 0,'0'0'816'0,"0"0"-656"0,-3-4-160 0,3 4 0 16,0 0 4320-16,0 0 832 15,0 0 160-15,0 0 48 0,0 0-3280 0,0 0-656 0,5-2-128 0,3-1-16 16,2-1-512-16,3 2-80 0,4 1-32 0,1-1 0 16,5 0-144-16,-1-1-16 0,3 0-16 0,0 0 0 15,1-2-240-15,1 2-48 0,-1-1-16 0,-1 0 0 16,1 0-176-16,-5 1-256 0,-2 0 64 0,-2 2 16 15,-3 0-1712-15,-3 1-352 0,-3 0-64 0</inkml:trace>
  <inkml:trace contextRef="#ctx0" brushRef="#br2" timeOffset="-138266.48">14185 13366 35247 0,'0'0'1552'0,"0"0"336"0,7 0-1504 0,2-1-384 16,2 1 0-16,1-1 0 0,2 0 0 0,4-1 144 15,3-2-144-15,2 1 0 0,0 0 304 16,2 1-48 0,2-3-16-16,1 1 0 0,0-2-240 0,-1 1 176 0,2-1-176 15,-1 2 160 1,0 0-2880-16,-1-1-576 0,30-4-112 0,-13 5-32 0</inkml:trace>
  <inkml:trace contextRef="#ctx0" brushRef="#br2" timeOffset="-137778.27">15780 13005 36575 0,'0'0'1616'0,"0"0"336"0,4-3-1568 0,0 0-384 15,-4 3 0-15,8-2 0 0,2-2 0 0,2 3 0 16,2 1 128-16,4-1-128 0,3-1 336 0,2 0 48 0,2 1 0 0,3 0 0 16,1-1-192-16,1 1-16 0,0 0-16 0,-2 0 0 15,-1 0-160-15,-3 1 0 0,-3 1 144 0,-3-1-144 16,-2 0 144-16,-4 0-144 0,-1 1 192 0,-2 0-192 15,-9-1 0-15,0 0 0 0,0 0 0 0,0 0 0 16,0 0-304-16,0 0-112 0,0 0-32 0,0 0 0 16,0 0-640-16,0 0-144 0,0 0-32 0,0 0-9072 15,0 0-1824-15</inkml:trace>
  <inkml:trace contextRef="#ctx0" brushRef="#br2" timeOffset="-137229.05">16605 12736 21183 0,'0'0'1888'0,"2"-6"-1504"15,-1 1-384-15,1-1 0 0,1 2 1952 0,2 0 320 16,0 0 64-16,1 2 16 0,0 0-1120 0,1 1-208 15,0 0-64-15,2 1 0 0,1 1-352 0,0 1-80 0,0 1-16 0,1 2 0 16,0 1-160-16,0 3-32 0,1 1-16 0,-1 2 0 16,-3 0-304-16,-1 3 160 0,0-1-160 0,-3 2 128 15,-1 2-128-15,-2 1 0 0,-2 0 144 0,-3 2-144 16,0 0 144-16,-3 1-144 0,0-1 192 0,-2 0-192 16,1-2 192-16,0-2-192 15,0 0 192-15,1-2-192 0,2-2 128 0,0 0-128 0,2-1 0 0,1-2 0 0,1-2 0 0,1 0 0 16,0-8 0-16,3 6 0 0,1-2 192 0,3-1-192 15,2-2 192-15,-1-1-192 0,3-1 192 0,3-2-192 16,0-3 192-16,1-1-192 0,4-3 192 16,3-2-64-16,-2-1 0 0,3-4-128 0,1-1 272 0,1 0-48 15,1-2-16-15,-1-1 0 0,-2-1-80 0,-2-1 0 16,-1 0-128-16,-4 2 192 0,-2-1-192 0,-3 2 144 16,-4 1-144-16,1 2 128 0,-6 1 128 0,-1 2 0 15,-2 1 16-15,-1 2 0 0,-6 1 0 0,-2 2 0 16,3 2 0-16,-4 0 0 0,-1 3-144 0,-2 1-128 15,1 1 144-15,0 2-144 0,-1 1 0 0,0 1 0 16,3 2 0-16,0-1 0 0,2 2 0 0,1 0 0 0,1 2 0 0,4 1-160 16,-1-2 160-16,2 2 0 15,4 0-144-15,2-1 144 0,-1-1 0 0,5 0-144 16,2 1 144-16,2-3 0 0,1 0 0 0,3-2 0 0,0-1 0 0,4-1 0 31,-1-2-1536-31,0-2-192 0,2-1-32 0,1-3-14848 0</inkml:trace>
  <inkml:trace contextRef="#ctx0" brushRef="#br2" timeOffset="-136474.93">18233 12488 27647 0,'0'0'2448'0,"0"0"-1952"0,0 0-496 0,0 0 0 15,0 0 768-15,0 0 48 0,0 0 16 0,0 0 0 16,0 0-416-16,8 0-80 0,3 0-16 0,3 2 0 15,5-1 192-15,3-1 48 0,3 0 0 0,3 1 0 16,2-2-32-16,0 0 0 0,2-1 0 0,0 2 0 0,-1-2-112 0,0 1-32 16,0 0 0-16,-2 0 0 0,1 1-224 0,-2 0-160 31,-2 1 192-31,-3-1-192 0,-3 0 144 0,-4 0-144 0,-2 0 0 0,-5 0 144 0,-1 0 0 0,-8 0 0 16,0 0 0-16,0 0 0 0,0 0 16 0,0 0 0 15,-9-2 0-15,-2 1 0 0,-2-1-160 0,-2 0 0 16,-3 0 144-16,-2 0-144 0,-1 0 0 0,-1 1 0 15,0 0 0-15,-1 1 0 0,0 0 0 0,-1 1 0 16,-1 1 0-16,-2 2 0 0,0 0 0 0,-3 0 0 16,-3 2 0-16,-1 1 0 0,0 1 0 0,1 2 0 15,2 0 0-15,3 2 0 0,1 1 0 0,5 0 0 16,1-1 0-16,4 0 0 0,0 1 0 0,3 0-128 16,2-1 128-16,3 0 0 0,1 0 0 0,5-1-128 15,3 0 128-15,3-1 0 0,1 0-144 0,1-1 144 16,3-1-160-16,2 0 160 0,3-1 0 0,2-2 0 15,3-1 0-15,2-2 0 0,1-2 0 0,-1-1 0 0,1-2 0 0,-1-1 0 16,-1-3 144-16,-3 1-16 16,-1-2-128-16,-4 0 192 0,-3 0 48 0,-2-2 0 15,-4 0 0-15,-2 0 0 0,-2 0-48 0,-4 0 0 0,-2 1 0 0,-4 3 0 0,-4 1-192 0,0 2-128 16,-3 1 128-16,0 2-208 31,1 1-272-31,-1 2-48 0,1 3-16 0,2 0 0 0,1 2-1712 0,3 2-352 0,2 0-64 16</inkml:trace>
  <inkml:trace contextRef="#ctx0" brushRef="#br2" timeOffset="-136113.05">18642 12848 35007 0,'-3'-4'3120'0,"2"-3"-2496"0,1-1-496 0,1 2-128 15,2-1 144-15,-1 2 16 0,1 0 0 0,1 1 0 16,3 1 128-16,1 0 32 31,-1 2 0-31,2 2 0 0,0 2-320 0,1 1 0 0,-1 2 0 0,0 0 0 0,-2 3-128 0,-1 1 128 0,-3 2 0 0,-1 1-144 16,-3 1 144-16,-1 2 0 16,-2-1 0-16,-3 1 0 0,-1-2 0 0,-1 1 0 15,0 1 0-15,-1-1 0 0,0-1 0 0,1-1 0 0,0-4 0 0,1 0 128 16,1-1-128-16,1 0 176 0,2-3-176 0,1 1 192 15,3-6 128-15,0 0 16 0,0 5 16 0,0-5 0 16,5 6-80-16,3-2-16 0,1-1 0 0,2 0 0 16,2-1-128-16,2-1-128 0,2-2 192 0,0 0-192 15,2 0 128-15,0-2-128 0,-1 1 0 0,1 0 0 16,-1 0-464-16,0-2-160 0,-1 1-16 16,-2 0-10688-16,-3 0-2112 0</inkml:trace>
  <inkml:trace contextRef="#ctx0" brushRef="#br2" timeOffset="-135970.59">18544 13023 38175 0,'0'0'1696'0,"0"0"352"0,0 0-1648 0,0 0-400 16,0-5 0-16,2-1 0 0,3 4 0 0,4-3-320 31,2 0 48-31,5 1 16 0,2-2 96 0,6-1 32 0,4 2 0 0,4-1 0 16,3 1-1408-16,4-1-288 0,0 2-48 0</inkml:trace>
  <inkml:trace contextRef="#ctx0" brushRef="#br2" timeOffset="-135397.28">17919 13536 31327 0,'-9'-6'1392'0,"9"6"272"0,0 0-1328 0,0 0-336 0,0 0 0 0,0 0 0 16,4-4 624-16,1 0 48 0,1 2 16 0,5 0 0 15,4 0-176-15,2 0-16 16,3-1-16-16,4 2 0 0,5-1 96 0,4 0 0 0,3-1 16 0,8-2 0 0,7 1-160 0,3-1-48 16,3 2 0-16,1-1 0 0,2-3-176 0,0 1-32 15,3-2-16-15,0 0 0 0,-2 3-160 16,-5 0 128-16,-3 2-128 0,-6 0 128 0,-8-1-128 0,-4 2 0 15,-4 0 0-15,-5 1 0 0,-5 0-224 0,-4 1-80 16,-4 0-16-16,-3 1 0 16,-4 0-320-16,-6-1-80 0,0 0-16 0,0 0 0 15,0 0-1968-15,-5 8-400 16,-5-1-80-16,-3 2-16 0</inkml:trace>
  <inkml:trace contextRef="#ctx0" brushRef="#br2" timeOffset="-135028.08">18147 13833 12895 0,'0'0'1152'0,"-4"-5"-928"16,4 5-224-16,0-6 0 0,1-1 3760 0,2 0 704 0,-1 1 144 0,2-1 16 16,1 0-2704-16,0 0-560 0,1 0-96 0,0 2-32 15,1 0-64-15,0 3-16 0,0-1 0 0,-1 2 0 16,-6 1-608-16,6 2-128 0,0 1-32 0,-2 3 0 15,-1 2-384-15,0 3 0 0,-1 2 0 0,-1 2 0 16,-1 3 0-16,-1 2 0 0,-1 2 0 0,-1 1 0 16,1 2 192-16,0 0-64 0,0-1 0 0,0 1 0 15,0-1-128-15,2-1 0 0,0 0 0 0,3-1 128 16,-1-1-128-16,1-2 0 0,2-2 144 0,1 0-144 0,2-3 192 0,2-2-48 16,3-2 0-16,1 0 0 0,4-2 176 0,1-2 48 15,1-1 0-15,4-2 0 0,-1-2-80 0,0-1-16 16,0-2 0-16,0 0 0 0,1-3-272 0,-2 1 0 15,-1-1 128-15,-1 1-128 0,-1-1 128 0,-1-1-128 16,0 1 144-16,-3 0-144 16,0 1-352-16,-2-1-160 0,-1 1-48 0,-2 0 0 15,-1-1-1776-15,-1 1-352 0,-2-1-80 0</inkml:trace>
  <inkml:trace contextRef="#ctx0" brushRef="#br2" timeOffset="-134796.75">18325 13855 15663 0,'-12'-10'688'0,"7"6"144"16,0 0-656-16,3 0-176 0,2 4 0 0,0 0 0 0,0 0 3008 0,5-5 576 15,2 2 128-15,0 0 0 0,3-2-3088 0,2 2-624 0,3 0-128 0,-1-1-32 16,1 1 160-16,1-1-192 0,-1-1 192 0,1 2-192 15,-2 0 192-15,0-1 0 0,3 1 0 0,-3 1 0 0,1-1-272 0,-1 0-32 16,0 2 0-16,-1 0-11920 16</inkml:trace>
  <inkml:trace contextRef="#ctx0" brushRef="#br2" timeOffset="-134571.65">18312 13997 35247 0,'-15'-6'1552'0,"15"6"336"0,-4-2-1504 0,4 2-384 16,0 0 0-16,0 0 0 0,0 0 416 0,0 0 16 15,0 0 0-15,9-1 0 0,2 0-48 0,3 0-16 16,4-2 0-16,2 1 0 0,5-1-80 0,1-2-16 16,2 1 0-16,1-1 0 0,2-2-272 0,1 0 128 15,0 2-128-15,-1-1 0 16,-3 0-480-16,0 0-208 0,-2 1-32 0,-3 0-16 15,-2 2-1824-15,-2 0-384 0,-4 1-64 0,-3 0 0 0</inkml:trace>
  <inkml:trace contextRef="#ctx0" brushRef="#br0" timeOffset="-127536.48">4367 14884 10191 0,'0'0'448'0,"0"0"96"0,0 0-544 0,0 0 0 0,0 0 0 0,0 0 0 16,0 0 1216-16,3 10 128 0,-3-10 16 0,0 0 16 16,9 6-112-16,0-2-32 0,1-1 0 0,1 0 0 15,0-3-144-15,4 0-16 0,3 0-16 0,0 0 0 16,1 0-336-16,1-2-64 0,1 1-16 0,1 0 0 15,0 0-224-15,2 0-48 0,2-1-16 0,1 1 0 0,-2-1-224 0,-1 0-128 16,-2 0 160-16,-1 1-160 0,-2 0 128 0,-4 1-128 16,-4-1 0-16,-2 0 0 0,-9 1 160 0,0 0-160 15,0 0 160-15,0 0-160 0,0 0 192 0,0 0-48 16,0 0-16-16,0 0 0 0,0 0-128 0,-8 4 0 16,-4 1 144-16,-3 0-144 0,-3 1 0 0,-3 0 0 15,-2 2 0-15,-2 1 0 0,-3-2 0 0,1 3 0 16,-1 0 0-16,2 2 0 0,0 2 0 0,-1 0 0 15,2-1 0-15,2 0 0 0,1 2 0 0,2-1 0 0,1 0 0 0,4 2 0 16,2-2 0-16,1 0 0 0,1-2 0 0,2-1 0 16,1-1 0-16,3 0 128 0,1-1-128 0,4-9 176 15,0 0 16-15,5 10 0 0,0-1 0 0,4-3 0 16,0-1 160-16,2-2 32 16,2-1 16-16,2-2 0 0,2-1 96 0,2-2 16 0,0-2 0 0,1-1 0 15,-1-1-144-15,-2-1-32 0,0 1 0 0,-3-2 0 16,-2 3-144-16,-2 1-16 0,-3-1-16 0,-7 6 0 15,0 0-32-15,0 0 0 0,0 0 0 0,0 0 0 16,0 0-128-16,-9 1 128 0,-2 4-128 0,-3 4 128 16,-2 3-128-16,-1 3 0 0,-5 5-192 0,0 0 192 15,1 1-160-15,0 1 160 0,1 2 0 0,1 0-144 0,1-2 144 0,2 0 0 16,4 0 0-16,5-1-128 0,-2-1 128 0,4-3 0 16,3-1 0-16,3-4 0 0,3-1 0 0,0-1 0 15,3-3 0-15,2-1 0 0,5-3 0 0,-1-1 0 16,2 1 0-16,2-4 128 0,0-2 96 0,4 0 32 15,1-1 0-15,0-1 0 0,-1-1-256 0,1-1 0 16,1-1 128-16,-1 1-128 16,2-1-1424-16,-3 0-336 0,-1 1-64 0,-2 0-12128 0</inkml:trace>
  <inkml:trace contextRef="#ctx0" brushRef="#br0" timeOffset="-126940.4">4748 15512 14735 0,'0'0'1312'0,"0"0"-1056"0,0-8-256 0,-2-2 0 16,1 1 1424-16,1 0 240 0,1 0 32 0,1 0 16 0,1 1-240 0,0 0-32 16,-3 8-16-16,7-9 0 0,1 0-544 0,1 4-112 15,-1 3-32-15,0-1 0 0,-8 3-288 0,11 0-48 16,0 3-16-16,-3 2 0 16,1 2-192-16,-1 3-32 0,-3 1-16 0,2 1 0 0,-3 2-144 0,0-1 0 15,-2 2 0-15,-2 2 0 0,-2 2 128 0,-2 1-128 16,0-3 128-16,-2 3-128 0,0 0 128 0,0 1-128 0,0 0 0 15,-1-4 128-15,1-1-128 0,0-4 0 0,2-1 0 0,0-2 128 16,4-9-128-16,-3 7 0 0,3-7 144 0,0 0-144 16,0 0 176-16,0 0-48 15,0 0 0-15,0 0 0 0,0 0 64 0,9-9 0 0,1 0 0 0,2-5 0 16,1-2-192-16,2-2 160 0,1 1-160 0,0-3 160 16,1-2-160-16,-1-1 0 0,1-1 0 0,-2 0 0 15,-2 2 0-15,0 2 0 0,-5 1 0 0,0 2 128 16,-1 3-128-16,-3 2 192 0,-1 2-192 0,-3 2 192 15,0 8 128-15,0 0 16 0,0 0 16 0,0 0 0 16,-8 5-224-16,-1 1-128 0,0 2 128 0,0 2-128 16,0 1 0-16,2 2 0 0,-1 0 0 0,2 2-128 0,3-1 128 0,1 1 0 15,1 1-144-15,0-1 144 0,1-2 0 16,2-1 0-16,1 1 0 0,3-2 0 0,0-2 0 0,2 0 0 16,1-1 0-16,1-1 0 0,1-3 0 0,1 0 0 15,0-1 0-15,1-2 0 31,4-2-368-31,-1-2-144 0,3 0-48 0,2-1-14224 0</inkml:trace>
  <inkml:trace contextRef="#ctx0" brushRef="#br0" timeOffset="-126435.7">5633 15218 21471 0,'0'0'960'0,"0"0"192"0,0 0-928 0,0 0-224 16,0 0 0-16,0 0 0 0,0 0 992 0,0 0 160 15,0 0 16-15,0 0 16 0,0 0 160 0,9 5 16 0,-1-1 16 0,5-1 0 16,1-3-480-16,1 0-80 16,3-1-32-16,-1-2 0 0,2 0-208 0,1 0-32 0,1-2-16 0,1 1 0 15,0-2-288-15,0 2-64 0,-1 0-16 0,-3-1 0 16,0 0-160-16,-3 1 0 0,-4 2 0 0,0 0 128 31,-1 1-656-31,-10 1-144 0,9 1-32 0,-9-1 0 16,0 0-2064-16,7 6-432 0</inkml:trace>
  <inkml:trace contextRef="#ctx0" brushRef="#br0" timeOffset="-126230.99">5674 15467 30351 0,'0'0'1344'0,"0"0"272"0,0 0-1296 0,0 0-320 0,0 0 0 0,0 0 0 0,0 0 0 0,0 0 0 16,3 10 0-16,3-4 0 0,5-2 576 0,3-2 32 16,-3-2 16-16,4-1 0 0,2-2-80 0,2 0-16 15,3-2 0-15,3 0 0 0,0-2-320 0,2-1-64 16,1 0-16-16,-1 0 0 0,1 0-128 0,-2 2 0 16,-2-1 0-16,0 0 0 15,-5 1-720-15,0 0-32 0,-2 2 0 0,-4-1 0 16,-2 0-1824-16,-11 5-368 0</inkml:trace>
  <inkml:trace contextRef="#ctx0" brushRef="#br0" timeOffset="-124528.95">8207 14664 5519 0,'0'0'496'0,"0"0"-496"0,-5-6 0 0,5 6 0 16,0 0 3296-16,0 0 560 0,0 0 112 0,0 0 32 15,0 0-2672-15,0 0-544 0,0 0-96 0,6-4-32 16,3 2 32-16,3 2 0 0,2 1 0 0,5 0 0 16,5 0-48-16,4 1 0 0,2-2 0 0,3 1 0 15,0-4-32-15,-1 2-16 0,0-1 0 0,1 0 0 16,0 0-192-16,0 0-32 0,-3 0-16 0,-3 1 0 16,0 1-160-16,-1 1-16 0,-3 1-16 0,-2 0 0 15,-3 0-160-15,-2 0 0 0,-3-1 0 0,0 1 128 16,-6 1 0-16,-7-3 0 0,0 0 0 0,0 0 0 15,0 0 0-15,0 0-128 0,0 0 192 0,0 0-64 0,0 0 0 16,-11 4 0-16,-2-2 0 0,-2-1 0 0,-2-1-128 0,1-1 160 16,-2-1-160-16,-2 0 160 0,-1-1-160 0,0-1 0 15,1 1 0-15,-5 0 128 0,2 0-128 0,-1 1 0 16,0 1 144-16,-1 0-144 0,-1 0 0 0,-2 0 144 16,-3 1-144-16,-1 0 0 0,1 0 144 0,-2 1-144 15,2 1 0-15,4 1 144 0,0 2-144 0,4 3 0 16,0 1 0-16,2 4 0 0,2-1 0 0,1 3 0 15,-1 4 0-15,4 1 0 0,2-1-160 0,2 1 160 16,3-1 0-16,2 0-144 0,4-2 144 0,2 0 0 16,2-2-144-16,1-2 144 0,1-1 0 0,4-2 0 15,2-1 0-15,2-1 0 0,0-2 0 0,3-1 288 0,2-4-48 0,0-1-16 16,0-1 224-16,0-3 64 0,0 0 0 0,-1-1 0 16,0-2-64-16,-3-1-16 0,-2-1 0 0,-2 1 0 15,-3-2-80-15,-2-1-16 0,-4-1 0 0,-2 0 0 16,-3-2-96-16,-1 4-32 0,-2 3 0 0,-2 0 0 15,-1 2-208-15,-3 2 0 0,-3 3 0 0,0 4 0 16,-2 1 0-16,-1 3-336 0,-1 1 48 0,1 3 16 31,3 2-432-31,1 0-64 0,2 2-32 0,3 0 0 16,1 1-2144-16,4 0-448 0,2 2-64 0</inkml:trace>
  <inkml:trace contextRef="#ctx0" brushRef="#br0" timeOffset="-124057.54">8447 15081 24879 0,'-3'-8'2208'0,"1"1"-1760"16,-1 0-448-16,2-1 0 0,0 0 1088 0,1-1 128 16,0-1 16-16,2 0 16 0,1-1 32 0,3 1 16 15,-1 1 0-15,3 2 0 0,1-1-592 0,1 2-112 16,0 2-16-16,1 1-16 0,-2 2-368 0,2 3-64 15,-1 1 0-15,1 3-128 0,1 1 0 0,-4 3 0 16,-1 1 0-16,-2 2 0 0,0 1 0 0,-2 1 0 16,-2 0 0-16,-1 2 0 0,-2-1 0 0,-1 2 0 0,-2 1 0 0,-1-1 0 15,-2-1 0-15,0-1 0 0,2-1 0 0,0-4 0 16,1-4 0-16,0 0 0 0,5-7 0 0,0 0 0 16,0 0 176-16,0 0-176 15,0 0 160-15,0 0-160 0,0 0 208 0,0 0-48 0,3-9-16 0,4-1 0 16,3-1-144-16,1-1 0 0,1-3 144 0,2-2-144 15,3-2 0-15,2-1 0 0,-3 0 0 0,2 1 0 16,-1-1 0-16,-1 3-160 0,-3 0 160 0,-1 4 0 16,0 2 0-16,-3 2 0 0,-9 9 0 0,0 0 0 15,0 0 0-15,0 0 272 0,0 0-16 0,-8 5-16 16,0 2-64-16,-3 4-16 0,-1 2 0 0,1 1 0 16,-1-1-160-16,1 2 0 0,1 2 0 0,0-1 0 0,3 0 0 0,1-2 0 15,2-1 0-15,2-1 0 0,1-1 0 0,3-1 0 16,1-1 0-16,3-1 0 0,-6-8-208 0,12 6 80 15,1-2 128-15,3-2-208 16,1-3-752-16,4 0-160 0,3-1-32 16,3-2-9408-16,3-1-1872 0</inkml:trace>
  <inkml:trace contextRef="#ctx0" brushRef="#br0" timeOffset="-123682.68">7951 15474 22111 0,'-11'-5'976'0,"11"5"208"0,-8-3-944 0,8 3-240 0,0 0 0 0,0 0 0 15,0 0 1264-15,0 0 208 0,0 0 32 0,0 0 16 16,0 0-416-16,13 0-80 0,2 0 0 0,2-1-16 16,1 0-112-16,4 0-32 0,4-1 0 0,5-2 0 15,4-1-160-15,6-2-16 0,4 1-16 0,6-2 0 16,6-1-224-16,0-2-32 0,-1-1-16 0,-1 0 0 0,-1 0-208 0,-1 1-64 16,-4 1 0-16,1 1 0 0,-2 0-128 0,-4 2 0 15,-4 0 0-15,-6 0 128 0,-6 1-128 0,-4 1 0 16,-4 2 0-16,-3 0 128 0,-4 1-128 0,-3 2 0 15,-10 0-192-15,0 0 192 16,0 0-1920-16,0 0-256 0,5 6-48 0,-5-6-7840 16,-2 10-1584-16</inkml:trace>
  <inkml:trace contextRef="#ctx0" brushRef="#br0" timeOffset="-123288.65">8323 15742 15663 0,'-5'-11'1392'0,"2"5"-1120"0,0-2-272 0,2 0 0 15,1 1 3008-15,0-1 560 0,-1 0 96 0,3 2 32 16,-2 6-2816-16,5-8-560 0,0 1-128 0,-5 7 0 16,7-5 192-16,-7 5 32 0,8-5 16 0,-8 5 0 15,0 0-32-15,0 0 0 0,7 5 0 0,-1 1 0 16,-3 4-208-16,0 2-32 0,-3 4-16 0,0 0 0 15,-1 3 48-15,0 2 0 0,0 0 0 0,-3 1 0 16,0 1-64-16,0 1 0 0,0 1 0 0,0 0 0 0,1-2-128 16,1-1 0-16,1-1 144 0,0-2-144 0,1 0 0 0,0-1 0 15,1-4 0-15,2-1 0 0,0-2 176 0,2-1-48 16,-5-10 0-16,9 9 0 0,0-4 240 0,2 0 32 16,2-2 16-16,1-1 0 0,1-2 64 0,3-1 16 15,-3-2 0-15,2 0 0 16,-2-2-272-16,1 1-48 0,-2-2-16 0,2 1 0 0,2-1-160 0,-2 1 0 15,-3-2 0-15,0 1 128 0,0 0-128 0,0 1-192 16,0-1 32-16,-1 1 16 16,1-1-1744-16,-2 2-352 0,-3-2-64 0,1 1-12416 0</inkml:trace>
  <inkml:trace contextRef="#ctx0" brushRef="#br0" timeOffset="-123020.67">8366 15709 31327 0,'-5'-4'2784'0,"5"4"-2224"0,-6-5-560 0,6 5 0 16,0 0 192-16,0 0-64 0,0 0 0 0,0 0-128 0,0 0 0 0,10-3-144 15,3 2-16-15,2 0 0 0,1-1 160 16,1 0-128-16,-1 0 128 0,3 0-128 0,2 1 128 0,1 0 0 15,1-1 160-15,-1-3-160 0,-1 2 0 0,0 0-192 16,-1-2 16-16,-2 2 0 16,-2 0-832-16,-3 2-160 0,-3 0-48 0,-10 1-11152 0</inkml:trace>
  <inkml:trace contextRef="#ctx0" brushRef="#br0" timeOffset="-122832.2">8387 15883 28271 0,'0'0'1248'0,"-7"0"272"0,0-2-1216 0,7 2-304 0,0 0 0 0,0 0 0 16,0 0 896-16,0 0 112 0,0 0 16 0,0 0 16 16,9 4-112-16,2-2-32 0,2 0 0 0,3-2 0 15,3-3-416-15,2 0-96 0,1-1 0 0,2-2-16 16,4 0-240-16,1-2-128 0,2 0 128 0,0 0-128 47,0-1-1760-47,-1 1-416 0,-2 1-96 0</inkml:trace>
  <inkml:trace contextRef="#ctx0" brushRef="#br0" timeOffset="-121226.87">10070 15034 6447 0,'0'0'272'0,"6"-6"80"0,-4 0-352 0,0-2 0 0,0-1 0 0,-1 2 0 16,-1 7 2304-16,2-9 400 0,-1 0 80 0,-1 1 16 0,0 1-1072 0,1 0-192 16,0-2-64-16,-1 9 0 0,2-9-128 0,-1 3-16 15,-1 6-16-15,1-8 0 0,-1 8-144 0,0 0-16 16,0-8-16-16,0 8 0 0,0 0-368 0,0 0-80 16,0 0-16-16,0 0 0 0,0 0-336 0,0 0-64 15,0 0-16-15,7 11 0 0,-2 3-16 0,0 1-16 16,-2 4 0-16,0 3 0 15,2 0-16-15,-1 1 0 0,1 1 0 0,-1 2 0 0,-2 1-32 0,1-2-16 16,2-2 0-16,-3 1 0 0,1 3-160 0,1-2 192 0,-1-2-192 0,0-1 192 16,-1-3-192-16,1 0 192 0,-2-2-192 0,2-1 192 15,-1-2-192-15,-1 0 160 0,-2-2-160 0,1-1 160 16,0-2 0-16,0-1 0 0,0-8 0 0,0 0 0 16,-1 9-160-16,1-9 0 0,0 0-192 0,0 0 192 31,0 0-1744-31,0 0-240 0,-8-2-32 0,2-2-7824 0,-1-1-1552 0</inkml:trace>
  <inkml:trace contextRef="#ctx0" brushRef="#br0" timeOffset="-120952.14">9939 15248 17503 0,'0'0'768'0,"-4"-8"176"0,0-1-752 0,4 9-192 16,0 0 0-16,0 0 0 0,0 0 2176 0,0 0 416 15,0 0 80-15,0 0 16 0,0 0-1536 0,5-7-288 16,4 3-64-16,2 2-16 0,3-1-240 0,3 2-48 15,1-1-16-15,5 1 0 0,5-1-48 0,3 1-16 16,2 0 0-16,1-2 0 0,2 0-32 0,-1 1 0 16,-3 1 0-16,-1-3 0 0,-1 0-128 0,-3 1-16 15,0-2-16-15,-3 2 0 0,-2-1-224 0,-1 0 128 16,-4 1-128-16,-2 0 0 0,-4-1 160 0,-3 2-160 0,-8 2 160 0,0 0-160 16,0 0 192-16,0 0-64 0,0 0-128 0,0 0 192 15,0 0-400-15,0 0-96 0,0 0-16 0,0 0 0 47,0 0-1616-47,0 0-336 0,0 0-64 0</inkml:trace>
  <inkml:trace contextRef="#ctx0" brushRef="#br0" timeOffset="-119937.72">11982 14952 10127 0,'0'0'448'0,"0"0"96"0,0 0-544 0,-9-2 0 0,2 2 0 0,7 0 0 16,0 0 2944-16,-8-2 496 16,-1 0 80-16,9 2 32 0,0 0-1696 15,0 0-320-15,0 0-80 0,0 0-16 0,0 0-592 0,0 0-112 16,0 0-32-16,0 0 0 0,0 0-16 0,12 3-16 15,4-2 0-15,1 0 0 0,4-1 96 0,2-1 0 16,1-1 16-16,3-1 0 0,0 1-240 0,2-3-48 16,1 1-16-16,2-1 0 0,-1 1-144 0,1 0-16 15,-2-1-16-15,0 1 0 0,-3 0-128 0,-1 1-32 16,-4 1 0-16,-4 0 0 0,-2 1-144 0,-4 0 0 16,-2-1 0-16,-2 1 128 0,-8 1-128 0,0 0 192 0,9-1-192 0,-9 1 192 15,0 0-192-15,0 0 0 0,0 0 0 0,0 0-176 31,0 0-336-31,0 0-80 0,0 0-16 0,0 0 0 16,0 0-1200-16,0 0-240 0,-7 2-64 0,7-2-12336 0</inkml:trace>
  <inkml:trace contextRef="#ctx0" brushRef="#br0" timeOffset="-119387.29">12681 14730 26207 0,'0'0'1152'0,"-1"-9"256"0,-1-2-1136 0,2 2-272 0,2-2 0 0,0 0 0 0,1 0 720 0,0 2 96 16,2 0 16-16,0 2 0 0,1 2 80 0,1-1 32 15,1 1 0-15,2 0 0 0,0 3-240 0,0 1-32 16,0 1-16-16,1 3 0 0,0 2-272 0,0 1-48 15,-1 1-16-15,0 3 0 0,-3 3-144 0,0 3-48 16,-1-1 0-16,-1 3 0 0,-4 0 16 0,-2 5 0 16,-2 4 0-16,-2 1 0 0,-3 2-16 0,0 1-128 15,-2 1 192-15,1-3-64 0,3-1-128 0,1-4 0 16,-2-3 144-16,4-2-144 0,2-4 128 0,1-2-128 0,0-2 128 0,1-2-128 16,-1-9 0-16,3 8 0 0,-3-8 0 15,7 6 128-15,-7-6-128 0,10 4 176 0,0-3-176 0,1-1 192 16,0-3 96-16,2-2 32 0,2-1 0 0,3-3 0 15,3-1-128-15,0-3-32 0,0-2 0 0,-2-1 0 16,0-3-160-16,-1-1 128 0,-3 1-128 0,1-1 128 16,-4 0-128-16,0-1 128 0,-1-1-128 0,-2-1 128 15,-2 0-128-15,-1 0 192 0,-1 0-192 0,-1 2 192 16,-3 2-192-16,-1 3 128 0,-1 0-128 0,-2 4 128 16,1 1-128-16,-2 2 128 0,-1 0-128 0,1 4 128 15,4 5 0-15,-8-3-128 0,-1 2 192 0,2 4-64 16,-1 3-128-16,0 2 0 0,0 1 0 0,0 1 0 0,1 0-192 0,2 0 192 15,0 0-192-15,2-1 192 0,3-9-144 0,-1 13 144 16,1-2 0-16,2 0 0 0,3-2-144 0,0 1 144 16,1-2 0-16,1-2-144 0,2-2-16 0,2-2 0 15,3 0 0-15,1-3 0 16,1-1-512-16,1-2-96 0,2-2-32 0,2-2-10656 16,1 0-2144-16</inkml:trace>
  <inkml:trace contextRef="#ctx0" brushRef="#br0" timeOffset="-118616.43">13620 14572 21183 0,'-2'-3'1888'0,"2"3"-1504"16,0 0-384-16,0 0 0 0,0 0 1088 0,0 0 160 16,0 0 32-16,0 0 0 0,0 0-656 0,8 0-128 15,0 0-32-15,3 2 0 0,1-3 48 0,4 2 16 16,3 1 0-16,3 0 0 0,3-1-144 0,2-1-48 15,3-1 0-15,1 0 0 0,1-1 96 0,-1 0 16 16,-2-1 0-16,1 0 0 0,-1 0-96 0,-3 0-16 16,-2-1 0-16,-4 2 0 0,-2 0-128 0,-4 0-16 0,-2-1-16 0,-2 1 0 15,-2 0 32-15,-8 2 16 16,0 0 0-16,0 0 0 0,0 0 96 0,0 0 32 16,0 0 0-16,-6-1 0 0,-3 1-224 0,-2 1-128 15,-1 0 160-15,-3 1-160 0,-4 2 0 0,-1 0 0 0,-1 0 0 16,-2 2 0-16,-1-1 0 0,-2 1 0 0,-2-1 0 0,0 2 0 15,-2 0 0-15,1-1 0 0,0 1 0 0,2-1 0 16,2 2 0-16,2 0 0 0,1-2-128 16,2 3 128-16,2 1 0 0,2 0 0 0,0 0 0 15,3 0 0-15,1-1 0 0,2-1 0 0,3 1 0 0,0 0 0 0,1-1-128 0,3-1 128 16,2 0 0-16,2 1 0 0,4-1-160 0,0 0 160 16,1-3-128-1,6 0 128-15,-1-1 0 0,-4-2 0 0,5-1 0 0,-1 0 0 0,3-2 0 0,-1-1 0 16,-1-2 192-16,0 1-64 0,-1-2 80 0,-2-1 32 15,-1 0 0-15,3-6 0 0,-7 2 112 0,-2 0 32 16,-2 0 0-16,-3 0 0 0,-3 1-64 0,-1 1-16 16,-2 1 0-16,-2 3 0 0,-1 2-304 0,0 0 128 15,-3 1-128-15,1 2 0 0,0 0 0 0,1 2-192 16,-1 3 0-16,2 0 0 16,0 3-496-16,2 1-80 0,1 0-32 0,2 1 0 15,1-1-2784-15,3 1-544 0</inkml:trace>
  <inkml:trace contextRef="#ctx0" brushRef="#br0" timeOffset="-118128.25">13913 14785 23951 0,'0'0'2128'0,"0"0"-1696"0,-11-2-432 0,2 2 0 0,-2 2 608 0,2 3 32 15,-1 0 16-15,1 4 0 0,1 0-112 0,1 2-32 0,3 0 0 0,0 1 0 16,2 0-176-16,2-1-32 0,1 0-16 0,2 0 0 0,1 1 96 0,2-1 0 15,3-1 16-15,1-1 0 16,2-2 288-16,1-1 48 0,1-2 16 0,0 0 0 0,1-3-176 0,1-2-16 16,-1-2-16-16,0-1 0 0,1-3-256 0,-1 0-48 15,1-2-16-15,-3-1 0 0,-2-1 0 0,-1 0 0 16,-3 0 0-16,-1-1 0 0,-2 0 160 0,0 0 48 16,-4 0 0-16,0 1 0 0,0 0 0 0,-3 1 0 15,0 1 0-15,0 2 0 0,0 2-16 0,3 5 0 16,0 0 0-16,0 0 0 0,-8-2-176 0,8 2-48 0,0 0 0 0,-6 8 0 15,2 3-192-15,1 3-160 0,-1 3 32 0,2 2 0 16,1 2 0-16,0 2 0 0,1 1 0 0,-1 5 0 16,1 2 128-16,-2 0 0 0,-2 1-144 0,0 1 144 15,-2 0 0-15,0 1 0 0,0 1 0 0,2-4 0 16,-2-1 0-16,2-2 0 0,1-2 0 0,-2-2 0 16,1-4 0-16,2-3 0 15,-3-3 0-15,2-3 0 0,1-2 0 0,2-9 0 0,0 0 0 0,0 0 128 16,0 0 144-16,0 0 32 0,0 0 0 0,-8-5 0 15,2-1 160-15,0-2 48 0,2-3 0 0,1-3 0 16,-1-2-256-16,1 1-64 0,1-1 0 0,0 0 0 16,2-3-192-16,3 3 176 0,-1 0-176 0,1 2 160 0,0 1-416 15,2 2-96-15,-1 0-16 0,1 1 0 16,0 1-1952-16,1 1-400 16,0 1-80-16</inkml:trace>
  <inkml:trace contextRef="#ctx0" brushRef="#br0" timeOffset="-117640.24">13549 15419 24879 0,'-8'-8'1088'16,"5"5"256"-16,-1 2-1088 0,4 1-256 15,0 0 0-15,0 0 0 0,0 0 864 0,0 0 112 16,0 0 32-16,0 0 0 0,16 3-256 0,0 0-48 16,5-3-16-16,5 0 0 0,6-2 80 0,6 1 0 15,7-1 16-15,7-4 0 0,4 0-192 0,1-2-32 16,0-1-16-16,-1 3 0 0,-1-1-160 0,2 2-48 15,2-2 0-15,-4 3 0 0,-3-2-128 0,-6 3-16 16,-8-2-16-16,-6 3 0 0,-7-1-176 0,-5 1 128 0,-2 1-128 0,-6-1 128 16,-12 2-128-16,7-3 0 0,-7 3 0 0,0 0 0 31,0 0-576-31,0 0-112 0,-7 2-16 0,-5 3 0 16,-3 0-1984-16,-1 4-384 0</inkml:trace>
  <inkml:trace contextRef="#ctx0" brushRef="#br0" timeOffset="-117291.93">13781 15704 14735 0,'-3'-9'1312'16,"1"-1"-1056"-16,0 0-256 0,2 2 0 0,2 1 4656 0,-2 7 864 15,0 0 176-15,0 0 48 0,0 0-4544 0,0 0-912 16,8-1-288-16,-8 1 160 0,7 6-160 0,-2 6-144 15,-1 0 144-15,-1 4-208 0,-1 1 208 0,-2 2 0 16,-1 0-160-16,1 1 160 0,-1 1 0 0,-2-1 0 16,0 1 0-16,0 1 0 0,0 1 0 0,-1-1 0 15,0-3 176-15,2-1-176 0,-1-2 160 0,3 0-160 0,0-4 160 16,2-2-160-16,1 1 208 0,2-3-48 0,1-1-16 0,3-1 0 16,2-2 416-16,2-1 80 0,2-2 0 0,3-1 16 15,1-1-64-15,1-2-16 0,0-1 0 0,1-2 0 16,-1-1-320-16,0 1-64 0,-2-2 0 0,0 0-16 15,-1 1-176-15,-2-1-176 0,-2-1 48 0,0 2 0 32,-1 0-576-32,-2 0-96 0,-1 0-32 0,-1 0 0 15,-2 2-1664-15,0-2-320 0,-2-1-80 0</inkml:trace>
  <inkml:trace contextRef="#ctx0" brushRef="#br0" timeOffset="-117085.87">13813 15694 36863 0,'-6'-13'3264'0,"6"13"-2608"0,-1-9-528 0,1 1-128 0,0 8-128 0,5-6-64 16,2 1-16-16,2 1 0 0,2 0-128 0,2 2-32 0,1 0 0 0,2 1 0 16,0-1 32-16,1 1 0 15,-1-2 0-15,1 1 0 16,-1 1-2080-16,1 0-400 0,-1 0-96 0</inkml:trace>
  <inkml:trace contextRef="#ctx0" brushRef="#br0" timeOffset="-116912.31">13732 15869 34095 0,'-7'-6'3024'0,"7"6"-2416"0,0 0-480 0,0 0-128 15,0 0 592-15,0 0 112 0,0 0 0 0,0 0 16 16,12 2-464-16,1 0-112 0,3-1-16 0,3-1 0 0,3 0 48 0,2-3 0 15,3-1 0-15,-1-1 0 16,0-2-176-16,2-1 160 0,-1-2-160 0,2-1 160 16,0-1-2208-16,-1-1-448 0,1-1-96 0</inkml:trace>
  <inkml:trace contextRef="#ctx0" brushRef="#br0" timeOffset="-116344.16">14826 14495 31391 0,'-5'-11'1392'0,"5"11"272"16,0 0-1328-16,-5-7-336 0,-1 2 0 0,6 5 0 0,-5-6 512 0,5 6 48 16,0 0 0-16,0 0 0 15,0 0 176-15,0 0 32 0,0 0 16 0,0 0 0 0,0 0-304 0,11 6-64 16,0 0-16-16,0 4 0 0,0 2-144 0,1 3-16 16,1 0-16-16,-1 4 0 0,-1 3-224 0,1 2 0 15,3 3 128-15,-4 5-128 0,-3 4 0 0,-2 4 128 16,-3 5-128-16,-1 5 0 0,-2 3 160 0,-5 5-160 0,-5 4 160 15,-1 4-160-15,-1 5 192 0,-1-2-64 16,-3-2-128-16,1 1 192 0,-3-2-192 0,0-3 144 0,-4-2-144 0,0-4 128 16,-2-2-128-16,-2-3 192 0,-3-4-192 0,2-1 192 15,-2-3-64-15,-1-2-128 0,-3-3 192 0,-3-2-64 32,-1-1-464-17,0-1-112-15,-2-1 0 0,-4-5-11264 0,-5 0-2240 0</inkml:trace>
  <inkml:trace contextRef="#ctx0" brushRef="#br0" timeOffset="-115811.52">11905 14680 15663 0,'-4'-10'1392'0,"2"-1"-1120"0,-1 0-272 0,2 1 0 16,-1 1 1216-16,1 0 192 0,0 2 48 0,1-1 0 0,-5 1-144 0,5 7-32 15,-4-7 0-15,4 7 0 16,-7-5-336-16,7 5-80 0,-8-3-16 0,1 2 0 0,-2 2-224 0,0 3-48 15,0 3-16-15,-2 4 0 0,-2 4-368 16,0 6-192-16,-1 3 192 0,-1 6-192 0,-3 3 160 0,-1 7-160 16,1 4 128-16,-1 3-128 0,-1 4 256 15,1 4-48-15,0 2 0 0,0 3 0 0,0 2 208 0,2-1 32 16,3 0 16-16,4-1 0 0,5 0-16 0,4-2-16 16,3-1 0-16,4-3 0 0,1-2-224 0,8-3-32 15,2 0-16-15,1-4 0 0,-1-5-32 0,3-4-128 16,2-2 192-16,2-2-64 0,2-1-128 0,1-4 0 15,3 0 0-15,2-5 128 16,3-4-1616-16,5-3-336 0,5-7-64 0</inkml:trace>
  <inkml:trace contextRef="#ctx0" brushRef="#br0" timeOffset="-115143.24">15939 14958 28559 0,'-5'-10'1264'0,"5"10"272"0,-2-8-1232 0,2 8-304 0,-2-7 0 0,2 7 0 0,-3-6 736 0,3 6 96 16,0 0 0-16,0 0 16 15,0 0 16-15,0 0 0 0,0 0 0 0,0 0 0 16,-1 12-496-16,0 1-112 0,1 2 0 0,1 2-16 0,2 2 16 0,-2 1 16 16,1 1 0-16,0 1 0 0,0 1-96 0,0 0-32 15,1 0 0-15,-1 0 0 0,0-1-144 0,1 0 0 16,-1 1 144-16,0-1-144 0,0-1 0 0,2-2 0 15,-2-3 0-15,0 0 128 0,0-3-128 0,1-1 144 16,0-2-144-16,-1-1 160 0,-2-9-352 0,3 9-64 16,-3-9 0-16,0 0-16 15,0 0-2816-15,0 0-560 0,0 0-128 0,-13-2 0 0</inkml:trace>
  <inkml:trace contextRef="#ctx0" brushRef="#br0" timeOffset="-114915.43">15732 15264 36223 0,'0'0'1600'0,"-1"-9"336"0,0 0-1552 0,1 9-384 16,4-9 0-16,2 3 0 0,1 0-128 0,4 2-128 0,3 1 0 0,4-1-16 15,4 2 272-15,4 0 176 0,2 0-32 0,3-1 0 16,2 1 16-16,3 0 0 0,3 0 0 0,-1 0 0 16,0-1-160-16,-4 1 0 0,-2 0 0 0,-3 1 0 15,0-1 0-15,-5 0 128 0,-2-1 0 0,-3 2 0 16,-3-1-128-16,-2 0 0 0,-4 0 0 0,-10 2-176 15,0 0 176-15,0 0 0 0,0 0 0 0,0 0 0 16,0 0-256-16,0 0-32 0,0 0 0 0,0 0 0 16,0 0-544-16,0 0-128 0,0 0 0 0,0 0-13824 15</inkml:trace>
  <inkml:trace contextRef="#ctx0" brushRef="#br0" timeOffset="-114077.62">17676 15059 4607 0,'0'0'192'0,"0"0"64"0,-7-3-256 0,2 1 0 15,0 1 0-15,5 1 0 0,-4-2 5552 0,4 2 1056 0,0 0 224 0,0 0 32 16,0 0-4368-16,0 0-896 15,0 0-160-15,6-1-32 0,2-1-528 0,3 0-112 16,3 0 0-16,5-2-16 0,3 1-160 0,5 0-16 16,2 0-16-16,14-3 0 0,-2 1-192 0,-5-1-48 15,-2-1 0-15,-5 4 0 0,-5-1-192 0,-2 0-128 16,-3 1 128-16,-4 2-128 0,-4 1 0 0,-1 0 144 16,-10 0-144-16,9 1 0 0,-9-1 0 0,0 0 0 15,0 0 0-15,0 0 0 16,4 8-352-16,-4-8-80 0,0 0-16 0,-1 10 0 15,-1-1-336-15,2-9-80 0,-4 9-16 0,4-9 0 16,-5 8-1712-16,5-8-352 0,0 0-64 0</inkml:trace>
  <inkml:trace contextRef="#ctx0" brushRef="#br0" timeOffset="-113574.86">18315 14815 19343 0,'0'-8'1728'0,"2"-1"-1392"0,1 0-336 0,3 0 0 16,0 0 2784-16,1 1 480 0,1 2 112 0,-1 0 16 0,2 2-2080 0,1 2-416 16,0 0-64-16,0 2-32 0,0 2-544 0,0 1-96 15,1 2-32-15,-1 2 0 0,0 2-128 0,-2 2 0 16,1 2 0-16,0 2 0 0,0 2 0 0,-2 0 0 16,1 3 0-16,-1 8 0 0,-3-2 0 0,-1 1 0 15,-3-1 144-15,-1-2-144 0,-2 0 128 0,1-1-128 16,-1-2 128-16,-1-1-128 0,1-1 128 0,0-4-128 15,0-3 160-15,2-1-160 0,0-2 128 0,1-9-128 0,4 10 0 0,-4-10 0 16,5 8 144-16,2-4-144 0,-7-4 128 0,12 2-128 16,0-4 224-16,2 0-32 0,2-2-16 0,0-4 0 15,1-2-16-15,1-2 0 0,2-2 0 16,1-2 0-16,0-1-160 0,-1-2 160 0,-2-1-160 0,1-2 160 16,0-1-160-16,-2-1 192 0,-3-2-192 0,-3 3 192 15,-2 1-192-15,-2 1 128 0,-1 1-128 0,-5 1 128 16,0 2 16-16,-2 3 0 0,-4 1 0 0,1 3 0 15,-2 1 160-15,1 1 16 0,-3 4 16 0,-1 1 0 0,1 2-48 16,-1 1-16-16,0 1 0 0,1 1 0 0,1 2-272 16,0 1 0-16,0 2 0 0,3 1 0 0,1 0 0 0,-2 0 0 15,4 0 0-15,-1 1-144 0,4 0 144 0,0 1-128 16,2 0 128-16,0 0-128 0,2-2 128 0,1 0 0 16,2-1-144-16,0-1 144 0,1 0 0 0,1-1 0 15,0 0 0-15,2-1 0 16,1-3-544-16,2-1 16 0,0-1 0 0,2-2 0 15,3-2-2160-15,-3-1-416 0</inkml:trace>
  <inkml:trace contextRef="#ctx0" brushRef="#br0" timeOffset="-112882.33">19683 14512 12895 0,'0'0'576'0,"-3"-2"112"0,-1-1-560 0,4 3-128 0,-5-3 0 0,5 3 0 0,0 0 3760 0,0 0 720 16,0 0 128-16,0 0 48 0,7-3-2864 0,2 2-560 15,3 1-112-15,2 0-32 0,2 0-448 0,4 0-112 16,3 0-16-16,2 0 0 0,1 0-208 0,1 0-48 15,2 0-16-15,0 0 0 0,0 0-112 0,0 0-128 16,-3-1 176-16,11 0-176 0,-9 1 144 0,-2 0-144 16,-6-1 0-16,-3 0 144 0,-5 1-144 0,-3-1 0 15,-9 1 0-15,0 0 128 0,0 0-128 0,0 0 128 16,0 0-128-16,0 0 128 0,-10-3-128 0,-2 0 0 16,-5 1 0-16,-2 1 0 0,-3 1 0 0,-4 1-144 15,-1 1 144-15,-2 2-208 0,-2-1 208 0,2 1 0 0,-2 1 0 0,9-1 0 16,-5 2 0-16,-1 0 0 0,-3 2 0 0,-1-1 0 15,-1 0 0-15,1 1 0 0,3 1 0 0,1 0-144 16,3 0 144-16,2 2 0 0,2 0 0 0,4 2 0 0,1-1 0 16,3 1 0-16,2 0 0 0,3 1 0 0,3 0 0 15,4-1-160-15,2 0 160 0,3 5 0 0,0-4 0 0,5-2 0 16,3-3 0 0,2-2 0-16,3-1 0 0,0-2 128 0,1-3 0 0,1-1 16 0,-1-2 80 0,1-1 16 15,-1-1 0-15,-2-3 0 0,-1-2-16 0,-3 0 0 16,-2-1 0-16,-4-1 0 0,-1-2 144 0,-3-1 16 15,-3-1 16-15,-2-1 0 0,-2 1-208 0,-3 2-64 16,-1 2 0-16,-2 1 0 16,-2 1-128-16,-1 3 0 0,-1 4 0 0,4 2 0 0,0 1-272 0,-2 3-48 15,-1 1 0-15,-6 6 0 16,4 3-1664-16,3 2-352 0,2 0-64 0,2 2-12640 0</inkml:trace>
  <inkml:trace contextRef="#ctx0" brushRef="#br0" timeOffset="-112551.96">19955 14818 33567 0,'2'-13'1488'0,"3"5"304"0,-2 0-1424 0,3 1-368 0,1-1 0 0,1 3 0 15,1-1 256-15,0 2-32 0,1-1 0 0,1 3 0 16,0 1-96-16,0 2-128 0,-1 1 176 0,-1 2-176 15,-1 1 128-15,-2 4-128 0,0 2 0 0,-3 2 0 16,-3 0 0-16,-2 3-272 0,-2-1 16 0,-2 1 16 0,-1-1 48 0,-1 0 16 16,-2 1 0-16,-1-1 0 0,0 0 176 0,0-1 0 15,1-1 0-15,2-1 0 0,0-2 0 0,3-1 0 16,1-3 0-16,4-6 0 16,0 0 320-16,0 0 112 0,0 0 16 0,3 7 0 0,-3-7 192 0,11 4 32 15,-1-1 16-15,3-3 0 0,2-3-256 0,3 1-48 16,2 0-16-16,2-1 0 0,-2-3-368 0,-1 1 144 15,-1 0-144-15,-2 1 0 0,-1-2-128 0,-2 2-144 0,-1 0-32 0,-1-1 0 32,-1 2-1680-32,-1 0-320 0,-9 3-80 0</inkml:trace>
  <inkml:trace contextRef="#ctx0" brushRef="#br0" timeOffset="-112363.31">19859 14921 36863 0,'0'0'3264'0,"0"0"-2608"16,5-7-528-16,-5 7-128 0,7-4-192 0,3 0-64 0,3 1 0 0,3 1-16 0,5-2 272 0,2 2 0 15,5-1 0-15,3 1 0 0,2 0 0 0,1 0 0 16,3 1 0-16,-1-1 0 16,-2 0-1680-16,-2 0-288 0,-2 1-48 0,-4-2-16 0</inkml:trace>
  <inkml:trace contextRef="#ctx0" brushRef="#br0" timeOffset="-111836.4">19454 15376 11967 0,'0'0'1072'0,"-8"-2"-864"15,-1-2-208-15,2 1 0 0,7 3 3280 0,0 0 624 16,0 0 112-16,0 0 16 0,0 0-2864 0,0 0-576 15,0 0-112-15,12-1-32 0,4 1 336 0,4-1 64 16,5 0 16-16,3 0 0 0,8 0-208 0,4-2-32 16,5 1-16-16,3 0 0 0,1-1-112 0,-1-1-32 0,-2 1 0 0,0 0 0 15,0 0-144-15,0 0-48 0,2 1 0 0,-4 1 0 16,0 0-272-16,-4 0 160 0,-3 0-160 0,-7 0 128 31,-6 0-480-31,-5 1-96 0,-2 0-32 0,-5 1 0 16,-3 0-384-16,-9-1-80 0,0 0-16 0,0 0 0 15,0 0-768-15,0 0-176 0,-3 9-16 0</inkml:trace>
  <inkml:trace contextRef="#ctx0" brushRef="#br0" timeOffset="-111513.6">19712 15566 21183 0,'-9'-6'944'15,"9"6"192"-15,-4-9-912 0,-2 3-224 0,6 6 0 0,0 0 0 0,0 0 3008 0,0 0 544 16,0 0 112-16,0 0 32 0,0 0-2992 0,-3 8-704 16,1 2 0-16,-1 2 0 0,0 1 0 0,0 3 0 15,0 0-176-15,-1 3 176 0,1 3 0 0,0 0 0 16,-1 1 0-16,2 0 0 0,0 0 0 0,1 0 160 16,0-1-160-16,2 0 192 0,1 0 16 0,2-1 16 15,2-2 0-15,2-3 0 0,0 0 80 0,2-3 16 16,1 0 0-16,3-3 0 0,1-2 272 0,1-2 64 0,2 0 16 15,0-3 0-15,0-3-128 0,2 0-32 0,1-3 0 0,-1-2 0 16,0-1-320-16,-1-1-64 0,1 1 0 0,-1-2-128 16,0-1-176-16,-2 0-144 0,1 1-16 0,-4-2-16 31,0 0-1504-31,0 0-320 0,-3-1-48 0,-1 1-8240 0,-3-1-1648 0</inkml:trace>
  <inkml:trace contextRef="#ctx0" brushRef="#br0" timeOffset="-111309.97">19714 15637 21183 0,'0'0'1888'0,"-5"-8"-1504"0,1-1-384 0,4 9 0 0,2-8 3584 0,-2 8 640 16,7-5 128-16,4 1 16 15,2-1-3904-15,5 2-784 0,4 2-144 0,0-3-48 0,0 0 336 0,1 1 176 16,1-1-192-16,1 2 192 15,-1-1-1712-15,-1 0-224 0,-1-1-48 0,-3 2-7120 16,-1 0-1424-16</inkml:trace>
  <inkml:trace contextRef="#ctx0" brushRef="#br0" timeOffset="-111152.72">19679 15747 19343 0,'-8'-4'1728'0,"8"4"-1392"16,-8-2-336-16,8 2 0 0,0 0 3216 0,0 0 576 0,0 0 112 0,0 0 32 15,11 2-3088-15,4 1-608 0,1-1-240 0,3-1 176 16,2 0-176-16,2-1 0 0,2-2 144 0,2 0-144 16,-1-2 0-16,3-1 0 0,-1-2 0 0,2-1-192 31,1 0-2768-31,1-4-560 0</inkml:trace>
  <inkml:trace contextRef="#ctx0" brushRef="#br0" timeOffset="-110631.85">20948 14406 19343 0,'0'0'1728'0,"0"0"-1392"0,0-9-336 0,0 9 0 15,0 0 2240-15,0 0 368 0,0-8 80 0,0 8 0 16,0 0-1152-16,0 0-224 0,0 0-48 0,0 0-16 16,0 0-480-16,0 0-80 0,9 6-32 0,-2 0 0 15,2 3-304-15,-1 1-64 0,1 0-16 0,2 1 0 16,1 1 64-16,1 3 16 0,2 3 0 0,-1 4 0 0,1 4-128 0,1 2-32 16,-4-1 0-16,1 5 0 0,0 4-192 0,-2 2 144 15,-3 4-144-15,-2 5 128 16,-4 4 0-16,-2 4-128 0,-2 5 192 0,-4 3-64 0,-3 0 16 0,-1 3 0 15,-1 2 0-15,-2 1 0 0,-1 0-144 0,0 1 128 16,-1-3-128-16,1-2 128 0,-3-3-128 0,1 0 128 16,-1 0-128-16,0-5 128 0,-5-3 0 0,-2-1-128 15,-3-3 192-15,-2-1-64 16,-3-7-448-16,-7 0-80 0,-7-3-32 0,-9-3-11424 16,-10-3-2288-16</inkml:trace>
  <inkml:trace contextRef="#ctx0" brushRef="#br0" timeOffset="-109971.6">17334 14589 21183 0,'-1'-15'1888'0,"-2"5"-1504"0,1-1-384 0,-1 1 0 31,1 0 1376-31,1 2 208 0,-1 0 32 0,2 8 16 0,0 0-944 0,0 0-192 0,-1-7-48 0,1 7 0 15,0 0 256-15,0 0 64 0,0 0 0 0,0 0 0 16,-7 9-352-16,-1 2-64 0,1 6-16 0,0 0 0 16,-2 4-176-16,1 3-32 0,-1 5-128 0,-1 3 192 15,-2 3-64-15,0 5 0 0,-2 2-128 0,0 5 192 16,-3 1-192-16,1 5 144 0,-1 4-144 0,0 1 128 16,-1 1 80-16,-1 2 16 0,2 4 0 0,0 0 0 0,2 1 64 0,-1-2 16 15,1-4 0-15,4-1 0 0,5-5 16 0,4-3 0 16,2 0 0-16,2-4 0 0,3-3 64 0,1-2 0 15,4-1 16-15,1-4 0 0,3-3 16 0,0-2 0 16,1-2 0-16,1-4 0 0,-2-3 32 0,2-1 16 16,2-2 0-16,2-2 0 0,2-3-160 0,-1-4-48 15,3-2 0-15,3-4 0 0,2-2-256 0,2-5 0 16,2-1 0-16,-2-1 0 0,-2-2-320 0,-1 1-32 0,-4-2 0 16,-2 1 0-1,-5-2-2320-15,-6 1-464 0</inkml:trace>
  <inkml:trace contextRef="#ctx0" brushRef="#br0" timeOffset="-97286.83">8245 17072 11967 0,'0'0'1072'0,"0"0"-864"0,0 0-208 0,0 0 0 16,0 0 896-16,0 0 144 0,0 0 32 0,0 0 0 15,0 0-496-15,0 0-80 0,0 0-32 0,0 0 0 16,11 0 96-16,0 0 16 0,3-1 0 0,-2 1 0 16,0-1 256-16,1 0 48 0,2 1 16 0,2-1 0 15,0-1-192-15,2-1-48 0,1 1 0 0,-1 0 0 16,-2 0-144-16,2 0-48 0,-1 0 0 0,-1 1 0 16,1 0-112-16,-1 0-32 0,1 0 0 0,-2 0 0 15,1 0-64-15,-2 1-32 0,0 0 0 0,-2 0 0 16,-2-1 64-16,-2 1 16 0,-9 0 0 0,8 0 0 0,-8 0 48 0,0 0 16 15,0 0 0-15,0 0 0 16,0 0 144-16,0 0 48 0,0 0 0 0,0 0 0 0,-9-2-240 0,-4 0-64 16,-1 1 0-16,-1 2 0 0,-2 1-256 0,-3 1 0 15,0 0 128-15,-4 3-128 0,0 0 0 0,-2 2 0 16,-1 0 0-16,-1-1 0 0,-1 0 0 0,2 0 0 16,-1-1 0-16,3 2-144 0,4 0 144 0,1-1 0 15,4 0 0-15,3-1 0 16,3 1 0-16,2 0 0 0,-1-1 0 0,4 0 0 0,5-6 0 0,-4 7 0 0,4-7 0 0,0 9 0 15,0-9 0-15,6 9-128 0,-1-2 128 0,3-1-128 16,2 2 128-16,3-3 0 0,3 0 0 0,2-2 0 16,1-1 0-16,0 1 256 0,0-3-64 0,1-2-16 15,0 1-32-15,-1-1 0 0,-3-2 0 0,-1 0 0 16,-3 0-16-16,-2 1 0 0,-3-2 0 0,-7 5 0 16,0 0 0-16,0 0 0 15,0 0 0-15,0 0 0 0,0 0 16 0,-5-3 0 0,-5 1 0 0,-4 4 0 16,-4 2-144-16,-3 5 0 0,-4 2 0 0,-3 2 0 15,-1 2 0-15,-1 1-176 0,2 1 176 0,3 1-128 16,2 0 128-16,3 2 0 0,1-1-144 0,6-2 144 16,3 0 0-16,4-1 0 0,1 0-144 0,2-2 144 15,3-1 0-15,0-2 0 0,0-11 0 0,7 10 0 16,1-2 0-16,3-3 0 0,3 0 0 0,2-2 0 0,2-3 192 0,3-1 0 16,1-1 0-16,2-2 0 0,1 0 128 0,0-2 32 15,0 0 0-15,-2-2 0 0,-2 0-144 0,-4 2-16 16,-1-1-16-16,-4 2 0 0,-3 1-176 0,-9 4 0 15,0 0 0-15,0 0 0 16,0 0-544-16,0 0-144 0,0 0-16 0,0 0-16 16,0 0-2496-16,-5 9-496 0</inkml:trace>
  <inkml:trace contextRef="#ctx0" brushRef="#br0" timeOffset="-96641.15">8552 17485 15663 0,'0'0'1392'0,"0"0"-1120"16,0 0-272-16,5-8 0 0,-2-1 1136 0,-1 0 160 16,-1-1 48-16,1 3 0 15,2 0 32-15,-1 1 16 0,1-2 0 0,1 1 0 0,0 1-368 0,1 0-64 16,2 2 0-16,-8 4-16 0,9-4-288 0,1 2-48 15,-1 1-16-15,1 3 0 0,-1 2-160 0,0 1-48 16,-2 2 0-16,0 3 0 0,0 2-16 0,-3 3-16 0,-1 3 0 0,-2 2 0 16,-1 2-176-16,-2 0-48 0,-1 0 0 0,-3-2 0 15,-1 1-128-15,-3 0 0 16,-2 0 144-16,0 0-144 0,1-2 160 0,-2-3-32 0,1-3-128 0,2 0 192 16,2-4-192-16,3-2 128 0,5-7-128 0,0 0 0 31,-4 6 192-31,4-6-64 0,0 0-128 0,0 0 192 0,0 0 16 0,9-8 0 0,3-1 0 0,1-5 0 15,2-6-32-15,5-2-16 0,2-2 0 0,3-4 0 16,2-3-160-16,0 1 160 0,0-1-160 0,-2 3 160 31,-3 3-160-31,-4 5 0 0,-6 5 144 0,-3 4-144 16,-5 2 400-16,-4 9 16 0,0 0 0 0,-6-4 0 16,-2 1 192-16,-3 6 32 0,-4 2 16 0,-1 5 0 0,-4 3-528 0,-1 4-128 15,-1 1 0-15,3 3 0 0,0 1 0 0,2 0 0 16,3-2 0-16,3-1 0 0,2-3 0 0,5 1 0 15,1-3-144-15,6-1 144 0,1-1 0 0,3-2-128 16,1-1 128-16,5-3 0 0,2-2-128 0,5-3 128 16,1-3 0-16,4-2 0 0,4-4-368 0,1-1 48 15,1-4 0-15,-1-1 0 16,-2-2-1424-16,0 1-288 0,-2-1-48 0,-3 1-13280 0</inkml:trace>
  <inkml:trace contextRef="#ctx0" brushRef="#br0" timeOffset="-90899.4">21728 14969 8287 0,'0'0'368'0,"0"0"80"0,0 0-448 0,0 0 0 0,0 0 0 0,0 0 0 0,0 0 288 0,0 0-32 16,0 0 0-16,0 0 0 0,0 0 416 0,0 0 80 15,0 0 16-15,0 0 0 0,0 0 432 0,-6 3 80 16,6-3 32-16,0 0 0 0,-7 4-64 0,7-4-16 15,0 0 0-15,0 0 0 0,0 0-336 0,0 0-80 16,0 0-16-16,0 0 0 0,1 8-160 0,6-1-16 16,4-4-16-16,2 1 0 15,2-1-96-15,6-2 0 0,5-1-16 0,3-1 0 0,3-1-240 0,3-1-64 16,4-1 0-16,2 1 0 0,-3-4-16 0,-1 1-16 16,-1-2 0-16,-2 1 0 0,0 1 16 0,-11 1 0 15,2 2 0-15,12-1 0 0,-6 0-176 0,-12 2 160 16,-2 1-160-16,5 0 160 0,-6 0-32 0,-4 0-128 15,-12 1 192-15,0 0-64 0,0 0-128 0,0 0 0 16,0 0 0-16,0 0 0 0,0 0-192 0,-6 2-128 16,-4 0-32-16,2-1 0 15,-2 0-1760-15,-5 1-336 0</inkml:trace>
  <inkml:trace contextRef="#ctx0" brushRef="#br0" timeOffset="-90601.09">22098 14750 20271 0,'-6'-11'1792'0,"6"11"-1424"0,-4-8-368 0,1 0 0 0,-1-1 736 0,2 1 80 0,2 8 16 0,-2-8 0 0,2 8 448 0,0 0 80 15,0 0 32-15,0 0 0 16,0 0-624-16,0 0-128 0,-6 9-32 0,3 3 0 0,1 4-448 0,1 5-160 15,-1 5 0-15,2 5 144 0,1 3-16 0,1 4-128 16,0 3 192-16,3 4-64 0,-1 0-128 0,0 0 0 16,1-1 144-16,-1-1-144 15,1-2 0-15,-1-4 128 0,0 0-128 0,1-5 0 0,-1-5 0 0,-3-3 128 16,1-3-128-16,0-1 0 0,-2-2 144 0,-2-4-144 16,1-3 192-16,0-1-192 0,-2-1 128 0,3-9-128 15,0 0 0-15,0 0-9360 16,0 0-1968-16</inkml:trace>
  <inkml:trace contextRef="#ctx0" brushRef="#br0" timeOffset="-89233.33">23335 14695 3679 0,'0'0'320'0,"0"0"-320"0,5-3 0 0,-5 3 0 0,2-7 2624 0,0 1 448 16,0-1 80-16,-1 1 32 0,1 0-1392 0,1-2-256 16,-3 8-64-16,2-5-16 0,-1-1-160 0,-1 6-16 15,0 0-16-15,0 0 0 0,1-5-128 0,-1 5-32 16,0 0 0-16,0 0 0 0,0 0-336 0,0 0-80 15,0 0-16-15,-6 5 0 0,-2 4-368 0,-2 4-80 16,-2 4-16-16,-1 2 0 16,-2 6-48-16,-1 1-16 0,-4 6 0 0,-8 17 0 15,-1-1-144-15,3-2 160 0,1-1-160 0,2-2 160 16,0-2-160-16,0-4 0 0,2-3 144 16,1-4-144-16,2-5 0 0,-1-2 144 0,0-3-144 0,2-3 0 15,0-3 240-15,1-2-64 0,-1-3-16 0,1-3 0 16,1-1 256-16,1-2 48 0,1-3 16 0,2-2 0 15,1-3-96-15,2-1-32 0,3-3 0 0,1-4 0 16,3-5-64-16,5-4-16 0,3-2 0 0,5-6 0 0,3-3-272 0,5-3 0 16,-1-2-176-16,3 0 176 0,-1 3-176 15,0 5 176-15,-1 5-160 0,-2 4 160 0,-3 5-128 0,-1 2 128 16,-2 6 0-16,-1 3-144 0,0 3 144 0,0 4 176 16,-1 4-48-16,1 2 0 0,0 2-128 0,-3-1 0 15,0 2 0-15,3 8 0 0,1 2 0 0,-3-6 0 16,0 2 0-16,7 8 0 0,-1 0 0 0,2 2 128 15,-2-3-128-15,-5-7 0 0,3 2 0 0,8 8 0 16,-2-7 0-16,0 0 0 0,-2 1 0 0,1-3 0 16,-1-3 0-16,1-2 0 0,-2-2 0 0,1-1 0 15,-2-2 0-15,0-3 0 0,-2 0 0 0,-1-2 128 16,-2-2-128-16,0-2 192 0,-1-1-192 0,-9 2-144 16,9-4 144-16,0-1-208 15,-2 0-2960-15,-1-4-592 0</inkml:trace>
  <inkml:trace contextRef="#ctx0" brushRef="#br0" timeOffset="-88604.93">24120 14713 21183 0,'-3'-11'1888'0,"3"11"-1504"0,-1-6-384 0,1 0 0 0,1-2 976 0,-1 1 128 16,-1 2 32-16,1 5 0 0,0 0 160 15,0 0 48-15,0 0 0 0,-5 0 0 0,-2 3-720 0,1 5-144 16,-5 3-32-16,-4 11 0 0,2 3-272 0,-1 1-176 16,-3 2 192-16,1 3-192 0,-1 0 176 0,2 0-176 15,0 2 160-15,1 0-160 0,0-1 128 0,1-1-128 16,0-3 0-16,1-4 0 0,2-1 160 0,0-4-160 15,1-4 160-15,2-3-160 0,1-3 400 0,1-2-16 16,5-7 0-16,0 0 0 0,0 0 160 0,0 0 32 16,0 0 0-16,0 0 0 0,6-13-192 0,2-5-16 0,1-6-16 0,4-6 0 15,0-4-352-15,2-4 0 0,2-1 0 0,0-2 0 16,1-2 0-16,-1 0 0 0,1 1 0 0,-7 17 0 16,-2 0 0-16,1 1 0 0,-1 2 0 0,0 3 0 15,1 5 0-15,-3 3 128 0,0 2 0 0,-1 3 0 16,1 4-128-16,-7 2 176 0,6 3-176 0,1 4 192 15,-2 2-192-15,1 3 0 0,-1 1 0 0,1 3 0 16,-1-1 0-16,0 4 0 0,1 0 0 0,1 2 0 0,1 0 0 16,-1 1 0-16,2 0 0 0,1 0 0 15,1-2-144-15,1 0 144 0,1 0 0 0,0-2 0 0,-1 1 0 16,0 0 0-16,-1-2 0 0,0-1 0 0,0-4 0 0,0-1 0 16,-2-1 0-16,0 4 0 0,-4-5 0 0,-2-1 0 15,0-2 0-15,-3-6 144 0,0 8-16 0,0-8-128 16,0 0 192-16,-6 9-64 0,-3-1 0 0,-1-1-128 15,-2-1 192-15,-1 0-64 0,-6 0-128 0,-1-1 160 16,-3 1-160-16,0-2 160 0,-2 0-160 0,-2 1 128 16,0-1-128-16,2 0 128 0,2-1-128 0,-1 0 0 15,1 2 144-15,2-2-144 0,2 1 0 0,2-2 0 0,3 1 0 0,2-2 128 16,0 0-320-16,4-1-64 16,0-1-16-16,8 1 0 15,0 0-1776-15,0 0-336 0,0-8-80 0,5-1-12256 0</inkml:trace>
  <inkml:trace contextRef="#ctx0" brushRef="#br0" timeOffset="-88352.9">24383 14732 23951 0,'0'0'2128'16,"0"0"-1696"-16,-5-3-432 0,5 3 0 15,0 0 1984-15,0 0 304 0,0 0 64 0,0 0 16 0,6-2-1904 0,1 0-464 16,4 1 0-16,4-2 0 0,2 1 192 0,3 0-48 16,1-1-16-16,4-1 0 0,4-1 48 0,2 1 0 15,2-2 0-15,0 1 0 0,1-1-176 0,-1 1 0 16,-2-1 0-16,-4 2 0 0,-3-2 0 0,-2 2-192 16,-3 0 32-16,-3 1 16 15,-1 0-864-15,-3 1-160 0,-2-1-48 0,-4 1-12256 16</inkml:trace>
  <inkml:trace contextRef="#ctx0" brushRef="#br0" timeOffset="-88116.96">24648 14669 3679 0,'0'0'320'0,"0"0"-320"16,-5 0 0-16,5 0 0 0,0 0 4608 0,0 0 864 15,-5 4 160-15,0 2 48 0,1-1-3856 0,0 3-768 0,-1 1-160 0,1 3-16 16,-1 1-176-16,1 2-48 0,0 3 0 0,-1 2 0 15,0 2-144-15,0 1-48 0,1 1 0 0,1 0 0 16,-1 1-160-16,2 1-48 16,1-2 0-16,0-1 0 0,1-1-256 0,0 0 0 0,1-3 128 0,1-2-128 15,0 0 0-15,1-3 0 0,0-2 128 0,0-2-128 32,0-2-624-32,1-3-176 0,-4-5-32 0,6 3-12736 0</inkml:trace>
  <inkml:trace contextRef="#ctx0" brushRef="#br0" timeOffset="-87739.37">24962 14451 21183 0,'0'-10'1888'0,"1"6"-1504"16,0-3-384-16,2 0 0 0,-1 1 480 0,1-1 32 0,-1-1 0 0,2 2 0 16,-1-1 384-16,0 1 96 15,1-2 16-15,0 1 0 0,0 2 256 0,1 0 48 16,-1 1 16-16,1 1 0 0,-1-1-432 0,-4 4-64 16,7-1-32-16,-2 1 0 0,-5 0-320 0,7 3-64 0,-1 2-16 0,1 3 0 15,-1 2-176-15,1 3-32 0,0 3-16 0,-1 3 0 16,0 2-176-16,-1 4 192 0,2 4-192 0,-3 3 192 15,0 2-32-15,-2 2 0 0,-1 3 0 0,0 0 0 0,-1 2-32 16,0 1 0-16,-2 1 0 0,-2-2 0 0,0 1-128 0,0-1 128 16,-4-1-128-16,0-2 128 0,-1-4-128 0,0-1 0 15,-4-3 0-15,-4 11 0 32,-1-8-576-32,7-18-112 0,-2 0-16 0,-2 1 0 0,-3 0-1248 0,-1 1-256 0,0-1-48 0,-2 1-6880 15,-1-1-1360-15</inkml:trace>
  <inkml:trace contextRef="#ctx0" brushRef="#br0" timeOffset="-87314.47">23914 14455 24879 0,'-9'-5'2208'0,"0"0"-1760"0,-2 2-448 0,-1 3 0 0,-1 0 752 0,4 2 64 16,-1 2 16-16,-6 5 0 0,-1 5-496 16,1 3-80-1,-3 4-32-15,2 6 0 0,1 4-64 0,0 5-16 0,-2 4 0 0,0 7 0 0,3 3 64 0,2 3 16 16,2 2 0-16,4 1 0 0,3 1 32 0,4-2 0 16,2-2 0-16,5-2 0 15,1-2-256-15,3-2 176 0,3-3-176 0,2-4 160 0,3-5-16 0,2-1 0 16,1-3 0-16,1-4 0 0,0-4-144 0,3-1-192 0,0-6 32 0,-1-4-9168 31,-1-4-1824-31</inkml:trace>
  <inkml:trace contextRef="#ctx0" brushRef="#br0" timeOffset="-77433.92">10030 17104 20671 0,'0'0'912'0,"0"0"192"0,0 0-880 0,0 0-224 16,0 0 0-16,0 0 0 0,0 0 256 0,0 0 0 15,0 0 0-15,9 2 0 0,1 2 192 0,2-2 32 16,4-1 16-16,1 0 0 0,3 0 128 0,1 0 16 16,0 0 16-16,2 0 0 0,2-1-112 0,0 1-32 15,-2-1 0-15,-1 0 0 0,-2-1-272 0,-1 1-64 0,0 0-16 0,-2 0 0 16,-4 0-160-16,-1 1 192 0,-1 2-192 0,-2-1 192 15,-9-2-352-15,0 0-64 0,7 5-16 0,-7-5-8064 16,3 9-1616-16</inkml:trace>
  <inkml:trace contextRef="#ctx0" brushRef="#br0" timeOffset="-77261.15">10009 17372 30751 0,'0'0'1360'0,"0"0"288"0,0 0-1328 0,4-7-320 0,2-1 0 0,0 3 0 0,3 1-144 0,3 1-112 16,1 0 0-16,5 0-16 16,3 0 272-16,4 1-192 0,4-1 192 0,0 0-160 0,1 1 160 0,-2-1-160 15,-2-1 160-15,-2 2-160 16,-1 2-1184-16,-1 0-256 0,8-1-32 0,-5 0-16 0</inkml:trace>
  <inkml:trace contextRef="#ctx0" brushRef="#br0" timeOffset="-75876.48">11806 16627 11055 0,'0'0'480'15,"0"0"112"-15,-6-1-464 0,6 1-128 0,-9-3 0 0,9 3 0 0,0 0 1536 0,0 0 272 16,-8-2 64-16,8 2 16 0,0 0-864 0,0 0-160 16,0 0-32-16,0 0-16 15,6-5 16-15,2 0 0 0,2 1 0 0,3 1 0 0,4-2-128 0,4 2-32 16,2 0 0-16,4-1 0 0,4 0-288 0,2-1-48 16,1 1-16-16,-1 1 0 0,-4-1-48 0,-2 1-16 15,-1 0 0-15,-2 2 0 16,0 0 16-16,-2 1 0 0,-3 0 0 0,-2 0 0 0,0 1-96 0,-2 1-32 0,-1 0 0 0,-2 0 0 31,-1 1-144-31,-1 0 128 0,-10-3-128 0,9 5 128 0,0-2-128 0,-9-3 160 0,0 0-160 0,0 0 160 16,0 0-160-16,0 0 192 0,0 0-192 0,0 0 192 15,0 0 16-15,0 0 16 0,0 0 0 0,0 0 0 16,0 0-32-16,0 0-16 0,-12-3 0 0,0 0 0 16,0 0-32-16,-2-1 0 0,-2 1 0 0,-1-1 0 15,-3-1-144-15,-1 1 0 0,-1 1 0 0,-2-1 0 16,-2 2 0-16,-4 0 0 0,-6 1 0 0,-1 1 0 15,-6 2 0-15,4 1 0 0,1 2 0 0,3 2 0 16,1 2 0-16,2 1 0 0,2 0 0 0,4 3 0 16,4 2 0-16,1-1 0 0,3 0-144 0,5-2 144 15,3 0 0-15,1 0-128 16,4-1 128-16,2 0 0 0,2-1-128 0,3 1 128 0,2-2 0 0,3 0 0 0,2-1 0 0,2-2 0 31,2-2 0-31,3 0 0 0,3-2 0 0,1-1 128 0,-2 0 0 0,2-2 16 0,0-1 0 0,-1-1 0 16,-3-4 0-16,0 1 0 0,-3-1 96 0,-2-1 16 15,-2-2 0-15,-3-1 0 0,-1-1 192 0,-3 1 64 16,-3-1 0-16,-3 0 0 16,-2 0-176-16,-3 1-16 15,-2-1-16-15,-2 4 0 0,-3 3-304 0,0 2 0 16,-3 5-208-16,-1 2 80 16,0 3-512-16,0 1-112 0,2 2-16 0,3 2 0 15,0 2-2224-15,4-1-448 0</inkml:trace>
  <inkml:trace contextRef="#ctx0" brushRef="#br0" timeOffset="-75138.16">11970 16964 11967 0,'0'0'528'0,"0"0"112"0,0 0-512 0,6-7-128 0,-2-2 0 0,1 2 0 16,1 2 2688-16,2-1 496 0,0 2 96 0,2 1 32 15,1-2-2288-15,0 1-448 0,0-2-80 0,1 3-32 16,-2 3-208-16,0 0-32 0,0 1-16 0,-1 2 0 16,0 2-16-16,-2 1-16 0,0 1 0 0,-1 3 0 15,-3 1-176-15,-1 3 160 0,-1 2-160 0,-2 0 160 16,-2 2-16-16,-1 0 0 0,0 3 0 0,-1-1 0 15,-2-1-144-15,1-2 0 0,2-1 0 0,0-3 0 16,-1-2 0-16,1-1 0 0,4-10 0 0,0 0 128 0,0 0 16 16,0 0 0-16,0 0 0 0,0 0 0 0,0 0 320 0,0 0 64 15,0 0 16-15,0 0 0 0,0-11-160 0,3-1-16 16,2-1-16-16,1-3 0 0,2 0-224 0,1-2-128 16,-1-1 160-16,2 2-160 0,0-1 128 0,1 2-128 15,-3-1 0-15,1 4 0 0,0 1 0 0,-1 3 0 16,-1 2 0-16,-7 7 0 0,0 0 224 0,0 0-48 15,0 0-16-15,0 0 0 0,0 0-160 0,0 0 0 0,2 11 0 16,-3 3 0-16,0 0 0 0,-1 0 0 0,-2-1 0 0,1 0 0 16,0-1 0-16,1 0 0 0,-1 0 0 0,2-1 0 15,1 0 0-15,0-1-224 0,0-10 48 0,4 9 16 32,-4-9-816-32,6 5-176 0,-6-5-16 0</inkml:trace>
  <inkml:trace contextRef="#ctx0" brushRef="#br0" timeOffset="-73720.9">10808 16869 15839 0,'0'0'704'0,"5"-9"128"0,-2-1-656 0,1 1-176 0,1 0 0 0,-1 1 0 0,1 0 896 0,-2 0 128 0,0 0 48 0,1 1 0 16,-1-2-112-16,1 2-32 0,-4 7 0 0,6-5 0 31,-6 5-192-31,0 0-32 0,0 0-16 0,0 0 0 0,0 0-288 0,0 0-48 0,10 5-16 0,-4 4 0 16,-1 3-64-16,-3 4-16 0,0 2 0 0,-1 4 0 15,-1 3 64-15,0 2 0 16,-1 2 0-16,1 1 0 0,0 1-176 0,0 2-16 0,1 1-128 0,1 0 192 16,1 1-192-16,-1-4 128 0,0-1-128 0,0-2 0 15,0-4 144-15,0-1-144 0,-1 0 128 0,-1-3-128 16,0-1 128-16,-1-3-128 0,-1-3 0 0,1-1 128 16,-1-1 16-16,0-1 0 0,-1-1 0 0,3-9 0 0,-5 9-144 0,1-3-192 15,4-6 32-15,-7 5-8736 16,1-3-1728-16</inkml:trace>
  <inkml:trace contextRef="#ctx0" brushRef="#br0" timeOffset="-73406.3">10562 17502 20271 0,'-13'1'1792'0,"5"2"-1424"15,-1 0-368-15,3 0 0 0,6-3 1088 0,-6 7 160 0,6-7 32 0,-3 7 0 32,3-7-1104-32,0 0-176 0,0 0 0 0,6 8-192 0,3-1 368 0,3-4 80 0,5-2 0 0,3-1 16 15,2-1 400-15,5-2 80 16,5-2 16-16,1 0 0 16,0-4 80-16,2 0 32 0,2-1 0 0,1 0 0 15,3 1-368-15,1 0-80 0,-2 1-16 0,0 1 0 16,-2 1-224-16,-2 1-64 0,-3 1 0 0,-5 1 0 15,-5 1-128-15,-3 0 160 0,-2 1-160 0,-4 1 160 16,-3 0-160-16,-11 0 0 0,9 4 0 0,-9-4 0 31,5 7-336-31,-2 2-112 0,-3 1 0 0,-3 0-16 0,-1 0-704 16,-2 2-144-16,-2 3-32 0</inkml:trace>
  <inkml:trace contextRef="#ctx0" brushRef="#br0" timeOffset="-73012.7">10624 17915 23151 0,'-4'-11'1024'0,"4"11"208"0,-1-9-976 0,1-1-256 15,1 0 0-15,1 1 0 0,1 2 496 0,-3 7 48 16,4-8 16-16,-4 8 0 0,0 0 80 0,0 0 32 0,4-8 0 0,-4 8 0 15,0 0-352-15,0 0-80 0,0 0-16 0,0 0 0 16,3 10 32-16,-3 2 16 0,-3 3 0 0,1 2 0 16,-1 3-80-16,0 2 0 0,-2 1-16 0,2 1 0 15,0-1-176-15,0 0 160 0,1 1-160 0,1-1 160 16,0 0-160-16,1-2 0 0,2-3 0 0,3 0 0 16,0-3 0-16,2 0 128 0,-1-2-128 0,4-2 0 15,1-1 496-15,2-3 16 0,1-1 0 0,-1-3 0 16,-1-1 64-16,1-3 0 0,0-2 16 0,2-1 0 0,0-2-256 0,2-3-48 15,0-1-16-15,0-1 0 16,-3 0-96-16,0 2-32 0,-1 0 0 0,2 0 0 0,-2-1-144 16,-1 0 160-16,0 0-160 0,-1 0 160 0,-1 2-160 0,-1-1-192 15,-2 1 32-15,-1 0 16 16,1 0-608-16,-1-1-112 0,1 1-32 0</inkml:trace>
  <inkml:trace contextRef="#ctx0" brushRef="#br0" timeOffset="-72777.29">10487 17881 29487 0,'0'0'2624'16,"0"0"-2112"-16,3-9-512 0,3 2 0 15,2 2-432-15,3-1-192 0,2 1-32 0,4-2-16 0,4 2 336 0,5-2 64 0,-1-1 16 0,1 3 0 16,3-2 256-16,-4 1 0 0,-3-1 128 0,0 3-128 16,-2-2 0-16,-1 2-288 0,-2 0 32 0,-1 3-11264 15</inkml:trace>
  <inkml:trace contextRef="#ctx0" brushRef="#br0" timeOffset="-72618.96">10651 18157 12895 0,'0'0'1152'0,"0"0"-928"16,0 0-224-16,0 0 0 0,2-8 3664 0,-2 8 688 16,10-5 144-16,2 0 32 0,4 0-3696 0,2-1-832 15,5 0 0-15,2-1 0 0,1-1 0 0,2 1 192 16,1-1-64-16,1-2 0 0,2 1 0 0,0-1-128 16,0-1 192-16,2 1-64 15,-1-1-1424-15,0 0-304 0,0-1-48 0</inkml:trace>
  <inkml:trace contextRef="#ctx0" brushRef="#br0" timeOffset="-71628.24">11471 16507 18431 0,'0'0'816'0,"-5"-7"160"16,2 2-784-16,3 5-192 0,-7-5 0 0,7 5 0 0,-7-4 512 0,-1 1 64 0,0-1 16 0,8 4 0 15,-10-1-464-15,0 1-128 0,1 0 0 0,-1 1 0 16,-1-1 0-16,0 1 0 0,-1 0 0 0,1 2 128 15,0-1-128-15,0 0 0 0,0 0 0 0,2 0 0 0,0 1 0 0,0-2 0 16,0 0 0-16,9-1 128 0,-7 2 192 0,7-2 64 16,0 0 0-16,0 0 0 15,0 0 64-15,0 0 32 0,-8 2 0 0,8-2 0 0,0 0-16 0,0 0 0 16,0 0 0-16,-7 6 0 0,7-6-144 0,-5 7-48 16,0 1 0-16,2 0 0 0,1 0 16 0,1 1 0 15,0 2 0-15,0 2 0 0,0-2-80 0,1 1-16 16,0 1 0-16,1 2 0 0,1 0-192 0,0 0 144 0,1 3-144 15,1-1 128-15,-2 1 64 0,0 0 0 0,0 2 0 0,0 1 0 16,1 0 32-16,-2 0 16 0,0 0 0 0,0 1 0 16,-1 1 0-16,2 0 0 15,-2 1 0-15,1 4 0 0,1 0-48 0,0 2 0 0,-4 2 0 0,5 1 0 32,-1 1-192-32,0 2 0 0,-1 2 128 0,1-2-128 0,1 0 0 0,1 2 128 0,0-2-128 0,0 0 0 15,-1 1 128-15,-1-1-128 0,-1 0 0 0,0 2 0 16,0-4 0-16,2-1 128 0,-1 0-128 0,1-1 0 15,0-3 176-15,1 0-16 0,0-3 0 0,-1 1 0 16,1-1 176-16,0-2 48 0,-1 1 0 0,1-1 0 16,0 0-208-16,1-1-48 0,-2 0 0 0,-1-1 0 0,1 0 0 15,1-1-128-15,0-4 192 0,-2-1-64 0,3-1-128 0,-1 1 0 32,0-3 144-32,1 0-144 0,-1-1 192 0,3-1-48 0,-3-1 0 0,2-1 0 0,-1-1 144 0,2-2 32 15,-1 0 0-15,3-2 0 0,0 0-112 0,1-2-16 31,1-2 0-31,0-1 0 0,2-2 16 0,3 0 0 0,-1-2 0 0,3-2 0 0,1-2-80 0,3 0-128 16,0 0 176-16,-1-2-176 0,-2-2 128 0,1 2-128 16,-4 2 0-16,2 0 0 0,-2 1 0 0,1 0 0 15,-7 2 0-15,1 0 0 16,-11 6-544-16,11-7-160 0,-2 1-48 0</inkml:trace>
  <inkml:trace contextRef="#ctx0" brushRef="#br0" timeOffset="-70997.63">10677 17886 9215 0,'0'0'400'0,"0"0"96"0,0 0-496 0,0 0 0 0,0 0 0 0,0 0 0 0,0 0 1440 0,0 0 192 16,0 0 32-16,0 0 16 15,0 0-672-15,0 0-144 0,0 0-32 0,6-5 0 0,-6 5-160 0,8-6-32 16,0 2-16-16,1-1 0 0,1 1 144 0,0 0 16 15,1-2 16-15,1 2 0 0,0-1-160 0,3 0-48 16,0-1 0-16,0 2 0 0,-1-2-352 0,-1 2-80 16,0-2-16-16,0 3 0 0,-1 0-144 0,-1 1 0 15,-1 1 0-15,-10 1 0 0,9 0-192 0,-9 0 48 16,8 3 0-16,-8-3 0 16,0 0-656-16,0 0-128 0,3 10-32 0,-3-1-9360 0</inkml:trace>
  <inkml:trace contextRef="#ctx0" brushRef="#br0" timeOffset="-70430.6">10685 17840 2751 0,'0'0'256'0,"0"0"-256"0,-1-8 0 0,1 8 0 16,0 0 2624-16,-3-7 496 0,3 7 80 0,0 0 32 0,-2-7-1712 0,2 7-352 16,0 0-64-16,-4-6-16 0,4 6-240 0,0 0-48 15,-5-3-16-15,5 3 0 0,0 0-336 0,-8 0-64 16,8 0 0-16,-9 3-16 0,0 1-144 0,3 1-32 16,-1 2 0-16,3 2 0 0,-1-1 0 0,1 2-16 15,0 2 0-15,0 3 0 0,1 0 0 0,1 3 0 16,0-2 0-16,1 4 0 0,1 0-48 0,1 1 0 15,1-1 0-15,0 0 0 16,0 1 16-16,2 1 0 0,-2 1 0 0,1-1 0 0,1-1 32 0,1-1 0 0,-3-1 0 0,0 0 0 16,-1-2-176-16,2 1 0 0,0-2 0 0,-3 0 0 15,0-3 0-15,0-1 160 0,0-2-160 0,0 0 160 16,-2 0-160-16,2-10 192 0,-3 10-192 0,1-1 192 16,0 0-64-16,2-9-128 0,-1 9 192 0,1-9-64 15,-1 4-128-15,1-4 0 0,-1 6 144 0,1-1-144 16,0-5 320-16,0 6 0 0,0-1 0 0,0-5 0 15,2 9 176-15,-2-9 16 0,0 0 16 0,5 9 0 16,-5-9-128-16,9 7-16 0,0-2-16 0,2-2 0 16,-1-1 16-16,2-2 16 0,0-2 0 0,2 0 0 15,3-1-112-15,3-1-32 0,1-3 0 0,2-1 0 16,2 1-32-16,-11 3-16 0,3 0 0 16,0-1 0-16,1 0-80 0,1-1-128 0,0 1 176 0,-2 1-176 0,1-1 192 0,10-3-192 15,-7 3 192-15,-5 2-192 0,-5 0 0 0,-11 3 0 16,0 0 0-16,0 0-144 15,0 0-272-15,0 0-48 0,0 0-16 0,0 0 0 16,0 0-688-16,0 0-144 0,0 0-32 0</inkml:trace>
  <inkml:trace contextRef="#ctx0" brushRef="#br0" timeOffset="-70147.16">10706 18257 13823 0,'0'0'1216'15,"0"0"-960"-15,0 0-256 0,0 0 0 0,0 0 464 0,0 0 48 0,0 0 16 0,0 0 0 16,10 1-176-16,1-1-32 0,1 0-16 0,2-1 0 0,3-1 272 16,4-3 48-16,2-1 16 0,3-1 0 0,4-1-368 0,3 0-64 15,1-3-16-15</inkml:trace>
  <inkml:trace contextRef="#ctx0" brushRef="#br0" timeOffset="-67924.46">13112 16876 7359 0,'0'0'656'0,"0"0"-528"0,0 0-128 0,0 0 0 0,0 0 1536 0,0 0 288 16,-7 5 48-16,0-3 16 0,7-2-240 0,-9 3-48 15,2-1-16-15,7-2 0 0,-10 3-448 0,10-3-96 16,-9 1-16-16,9-1 0 16,0 0-256-16,0 0-64 0,0 0-16 0,0 0 0 0,0 0-192 0,0 0-48 15,0 0 0-15,0 0 0 16,0 0 192-16,10 1 16 0,2-1 16 0,5-1 0 0,3-1-96 0,3-1-32 15,3 1 0-15,3 1 0 0,2 0-144 0,3 0-16 16,2-1-16-16,0-1 0 0,-2 1-80 0,-2 0-16 16,-2 0 0-16,-2 0 0 0,-3-1-128 0,-2 1-16 0,-3 0-128 15,-3 1 192-15,-2 1-192 0,-3 0 144 0,-2-1-144 0,-10 1 128 16,0 0 0-16,0 0 0 16,0 0 0-16,0 0 0 0,0 0 64 0,0 0 0 0,0 0 0 0,0 0 0 15,0 0-192-15,0 0 192 0,0 0-192 0,0 0 192 16,0 0-384-16,-9 3-80 0,9-3-16 0,0 0 0 31,0 0-608-31,0 0-128 0,0 0-32 0,0 0-13632 0</inkml:trace>
  <inkml:trace contextRef="#ctx0" brushRef="#br0" timeOffset="-66890.69">14218 16798 15023 0,'0'0'656'0,"0"0"160"0,3-7-656 0,-2-1-160 0,0 0 0 0,1 0 0 16,-2 8 1216-16,2-9 224 0,-1 0 32 0,0 1 16 15,-1 8-352-15,2-9-80 0,-1 2-16 0,-1 7 0 32,4-8-256-32,3 2-48 0,-3 2-16 0,4 1 0 0,1-1-320 0,0 2-64 0,1 1-16 0,2 0 0 15,3 1-96-15,-2 1-32 0,1 1 0 0,1 2 0 16,-1 0-64-16,0 3 0 0,-1 0-128 0,-1 3 192 16,-1 1-192-16,-1 5 176 0,-2 0-176 0,0 3 160 15,-4 1-16-15,-2 2 0 0,-2 2 0 0,-2 1 0 16,-1 0 16-16,-2-2 0 0,-3-1 0 0,-1 0 0 15,-1 0-160-15,1-3 160 16,0-3-160-16,1-1 160 0,-1-1-160 0,1-2 160 0,3-2-160 0,0-1 160 0,1-2-160 0,4-7 160 16,0 0-160-16,0 0 160 0,0 0-32 0,0 0-128 15,0 0 192-15,0 0-64 0,0 0 240 0,0 0 32 16,11-6 16-16,1-3 0 16,0-2-928-16,2-1-176 0,1-1-32 0,1-2-16 0,2-5 1552 0,1-1 304 31,2-1 64-31,1-3 16 0,1-4-864 0,1 0-160 15,-2 2-48-15,1-3 0 0,0-2-128 0,-2 2 192 0,-3 0-192 0,-2 5 192 16,-6 4-16-16,-3 3 0 0,-1-1 0 0,-5 5 0 16,-1 3 96-16,-1 1 32 0,-5 2 0 0,-2 3 0 15,0 2-112-15,-3-1 0 0,-3 4-16 0,-2 4 0 16,-1 1-176-16,0 3 0 0,1 1-160 0,-1 2 160 16,2 1-144-16,1 1 144 0,2 1-128 0,1-1 128 15,4 1 0-15,1-2-160 0,3 0 160 0,2-1 0 16,2-1-176-16,3 0 176 0,2-2-160 0,3 0 160 15,2-1 0-15,2-2 0 0,1-3 0 0,5 1 0 16,2-2 0-16,2-2 0 0,2-2 128 0,1-1-128 16,2-3 0-16,-2 0 0 0,2-2 0 0,-4-2 0 15,-1-1-3072 1,-3-1-528-16</inkml:trace>
  <inkml:trace contextRef="#ctx0" brushRef="#br0" timeOffset="-65945.39">12046 17013 3679 0,'0'0'320'0,"0"0"-320"0,0 0 0 0,0 0 0 0,0 0 2672 0,0 0 464 0,0 0 80 0,0 0 32 15,-2-9-1792-15,2 9-368 0,4-7-64 0,-4 7 0 16,6-7-192-16,1 0-48 0,0 0 0 0,1 2 0 16,-1-1-16-16,2 2-16 0,-3 0 0 0,-6 4 0 15,8-4-160-15,-8 4-16 0,9-2-16 0,-9 2 0 16,0 0-336-16,10 6-64 0,-10-6-16 0,7 10 0 16,-2 1-144-16,-3 3 0 0,1 2 144 0,-3 3-144 0,-3 2 0 0,1 2 0 15,-1 3 0-15,-1 1 0 0,-1-2 0 0,1 0 0 16,0 1 0-16,1-3 0 0,0-3 0 0,0-3 128 15,-1-2-128-15,1-1 0 0,2-2 128 0,-1-2-128 16,-1-4 128-16,3-6-128 0,0 0 160 0,0 0-32 16,0 0-128-16,0 0 192 0,0 0 336 0,0 0 64 15,0 0 16-15,5-8 0 0,-1-2-128 0,2-5-32 16,1-1 0-16,1-4 0 0,1-2-288 0,1-2-160 16,0-2 160-16,0-3-160 0,1-4 128 0,-1 3-128 15,-3 5 0-15,0 2 0 16,-1 0 0-16,0 3 0 0,-3 5 0 0,-1 4 0 0,0 3 0 0,-2 2 0 0,0 6 0 0,0 0 0 15,0 0 0-15,0 0 0 0,0 0 0 0,-4 9 0 16,2 3-192-16,-1 4 32 16,-3 0 0-16,2 2 0 0,-2 0 160 0,3 2-160 0,-4 1 160 0,4 0-160 15,-1-3 160-15,3-1 0 0,1 0 0 0,2-2 0 16,1-3 0-16,3-1 0 0,-1-2 0 0,3-1 128 16,2-2 128-16,2-1 16 0,0-3 16 0,4-3 0 15,2-1-16-15,3-4 0 0,-1-2 0 0,4-1 0 16,3-4-272-16,3-2-144 0,1-4 16 0,2 0-14576 15</inkml:trace>
  <inkml:trace contextRef="#ctx0" brushRef="#br0" timeOffset="-65364.14">15388 16494 18543 0,'0'0'816'0,"3"-8"176"16,-1-1-800-16,0 0-192 0,1-3 0 0,-2 2 0 0,-1 1 1136 0,0 2 176 15,0 7 32-15,-1-8 16 0,1 1-160 0,0 7-48 16,0 0 0-16,-7-4 0 0,0 1-304 0,7 3-64 16,-9 4-16-16,-1 5 0 0,-1 4-320 0,-1 4-80 15,-2 5-16-15,-1 4 0 0,-3 6-160 0,0 4-16 16,-3 4-16-16,-1 7 0 0,-1 7-32 0,1 0-128 15,-1 0 192-15,3-4-64 0,2-2-128 0,5-2 0 16,3 0 0-16,5-1 0 0,3-3 0 0,5-1 128 0,1-2-128 0,3-3 0 16,1-5 160-16,3-1-160 0,4-3 192 0,1-2-192 31,3-4 240-31,3-4-64 0,2-2-16 0,1-2 0 16,2-4-160-16,3-4-224 0,4-3 48 0,2-3-9712 0,2-3-1952 0</inkml:trace>
  <inkml:trace contextRef="#ctx0" brushRef="#br0" timeOffset="-64639.84">15893 16653 20159 0,'0'0'896'0,"0"0"176"0,0 0-864 0,-8 0-208 0,8 0 0 0,0 0 0 16,0 0 576-16,0 0 80 15,0 0 16-15,0 0 0 0,0 0-160 0,0 0-16 0,11 7-16 0,1-2 0 16,3 1 112-16,4-3 32 16,3-3 0-16,6 0 0 0,2-1-112 0,3 0-32 0,2-1 0 0,0-1 0 31,-4 2-32-31,-2 1 0 0,-1-1 0 0,-1 1 0 0,0 0-224 0,-4 0-48 0,-2 0-16 0,-3 2 0 15,-1 2-160-15,-4-2 0 0,-2 0 144 0,-2 0-144 16,-9-2 128-16,0 0-128 0,0 0 160 0,0 0-160 0,0 0 256 16,0 0-64-16,0 0 0 0,0 0 0 15,-8 5 48 1,-2-3 0-16,-3-1 0 0,-2-1 0 0,-3 0-240 0,-2 0 0 16,0-1 128-16,-3 0-128 0,-1-1 0 0,-6 0 0 15,-1 0 0-15,-4 1 0 0,-1 0 0 0,0 1 0 16,-2 0 0-16,3 1 0 0,0 1 0 0,2 3 0 15,1 0 128-15,4 3-128 0,0 2 0 0,5 0 0 16,2 0 0-16,3 3 0 0,2 2 0 0,3 1 0 16,2-3 0-16,2 1 0 0,2 0 0 0,4 0-192 0,2-3 192 15,4 0-160-15,2 1 16 0,1-1 0 0,4-4 0 0,2 1 0 16,3-1 144-16,1-3 0 0,3-2 0 0,1-1 0 16,2-2 0-16,0-1 304 0,0-1-48 0,-2-2-16 15,-1 1 80-15,-1 0 0 0,-3-2 16 0,-3 0 0 16,-3-2 160-16,-3 0 16 0,-3 0 16 0,-2 0 0 15,-2-2-64-15,-4 0-16 0,-1-1 0 0,-3 0 0 16,-2 2-240-16,-1 2-48 0,-2 3-16 0,-2 2 0 31,0 2-576-31,-1 3-112 0,2 3-32 0,-2 2 0 16,3 1-1408-16,2 1-272 0,1 1-64 0,2 1-11248 0</inkml:trace>
  <inkml:trace contextRef="#ctx0" brushRef="#br0" timeOffset="-64168.41">16249 16974 23039 0,'0'0'1024'0,"0"0"192"0,-5 8-960 0,-1 2-256 15,2 1 0-15,-2 1 0 0,1 0 1072 0,-2 2 160 16,4 1 48-16,-2 0 0 0,0 0-1040 0,2 0-240 16,0-2 0-16,2-1 0 0,1 0 0 0,1-1 0 15,0 0 0-15,3-2 0 0,0-2 288 0,2-2 0 16,-6-5 0-16,11 4 0 0,-3 0 192 0,3-3 32 15,2-4 16-15,0-2 0 0,2 0-192 0,-1-3-32 16,0-1-16-16,-2-1 0 0,0-1-16 0,0-2 0 16,-2-2 0-16,0-1 0 0,-3 1 176 0,0 2 48 0,-3 2 0 15,-1 1 0-15,-1 0 16 0,-2 1 0 0,0 1 0 0,0 8 0 16,-2-7-64-16,2 7 0 0,-5-6 0 0,5 6 0 16,-5-2-240-16,5 2-48 0,-7 2-16 0,2 4 0 15,-1 0-144-15,3 3 0 0,-3 1 0 0,3 4 0 16,1 4-144-16,1 2 144 0,0 2 0 0,0 3 0 15,1 5-208-15,0 0 64 0,0 2 16 0,0 2 0 16,0 1 128-16,0 0 0 0,0-1-144 0,0 1 144 16,0-1 0-16,0-1 0 0,0 0-144 0,0-3 144 15,0-4 0-15,0-3 0 0,0-1 0 0,-2-2 144 16,1-3-144-16,-1-3 0 0,-1-2 0 0,0-2 0 0,-1-1 128 16,0-4 32-16,4-5 16 0,-7 4 0 0,7-4 128 0,-9 0 16 15,0-2 16-15,0-3 0 0,-3-3-144 0,2-2-16 16,1-1-16-16,-2-3 0 0,1-1 16 0,1-2 0 15,0 0 0-15,2-1 0 0,-1-2-48 0,4 0-128 16,1 1 192-16,2-1-64 0,0 0-128 0,3 0-192 16,2 3 32-16,1-1 16 15,2 1-2032-15,2 1-416 0,2-3-80 0</inkml:trace>
  <inkml:trace contextRef="#ctx0" brushRef="#br0" timeOffset="-63901.86">16843 16763 17503 0,'-1'-12'1552'0,"1"0"-1232"0,0 0-320 0,1 1 0 16,0 1 3424-16,1 2 624 16,-2 8 128-16,0 0 32 0,0 0-3216 0,0 0-640 0,0 0-128 0,0 0-32 15,1 9-192-15,-1 3 0 0,0 3 0 0,-1 4 0 16,0 2 256-16,0 2-32 0,1 0-16 0,-1 3 0 15,0 1-80-15,0 1-128 0,0-2 176 0,0 1-176 16,0 1 160-16,1-2-160 0,0-4 128 0,0 0-128 16,0-1 128-16,0-1-128 0,0-3 0 0,3-3 128 15,-1-2-400-15,0-1-96 0,-2-11-16 0,2 8-9728 16,-2-8-1936-16</inkml:trace>
  <inkml:trace contextRef="#ctx0" brushRef="#br0" timeOffset="-63728.11">16602 17039 35935 0,'-4'-12'3200'0,"3"4"-2560"0,1 8-512 0,5-7-128 15,2 1-256-15,4 2-64 0,0 0 0 0,4 1-16 16,3-1 32-16,5-1 16 0,2-1 0 0,4 0 0 16,2 2 288-16,2-1 0 0,1 0-128 0,2-1 128 31,4 0-2672-31,0-1-464 0</inkml:trace>
  <inkml:trace contextRef="#ctx0" brushRef="#br0" timeOffset="-63098.8">17586 16743 11967 0,'0'0'1072'0,"0"0"-864"16,0 0-208-16,0 0 0 0,11-4 2624 0,0 1 464 15,0-1 112-15,2 1 0 0,2 0-2112 0,4-1-448 0,3 1-64 0,1 0-32 16,2-1 112-16,2 1 32 0,0 1 0 0,2-1 0 16,2 0 144-16,-2 1 48 0,-1 1 0 0,-2 0 0 15,-2-1-496-15,-2 1-112 16,-3 1-16-16,-2 0 0 0,-4 0-128 0,-1 0-128 0,-2-1 144 0,-10 1-144 16,0 0 208-16,0 0-48 0,0 0-16 0,0 0 0 15,0 0 48-15,0 0 0 0,0 0 0 0,0 0 0 16,-11-3-64-16,-1 2-128 0,-2 0 192 0,-1 0-64 15,-4 1-128-15,-2 1 0 0,-2-1 0 0,-3 1 0 16,-4 2 0-16,-1-2 0 0,1 1 0 0,-2 2 0 16,0 2 192-16,1 1-64 0,0 2 0 0,3 1 0 0,1 1-128 15,2 3 0-15,2 3 0 0,0 1-176 16,0-2 176-16,2 2 0 0,1-1 0 0,2 1 0 0,3-1 0 0,2 0 0 16,2-2 0-16,4 1 0 0,3-3 0 0,3 0-128 15,3-1 128-15,3-1-128 0,2-1 128 0,3 0 0 16,3 0 160-16,2-1-160 0,3-3 272 0,0-1-32 15,-1-2-16-15,1-1 0 16,-2-3 0-16,1-1 0 0,-2-2 0 0,-2-2 0 0,0-1 32 0,-4-1 16 16,-1-2 0-16,-1-1 0 0,-3 0 64 0,-3 0 16 15,-2 0 0-15,-2 1 0 0,-2 1-128 0,-2 1-32 16,-2 1 0-16,-1 2 0 0,1 2-192 0,-4 2-128 0,-1 1 128 16,-1 3-208-1,1 3-624-15,-1 1-128 0,-2 2-32 0,2 0-9824 16,1 0-1952-16</inkml:trace>
  <inkml:trace contextRef="#ctx0" brushRef="#br0" timeOffset="-62673.64">17831 17178 9215 0,'0'0'400'0,"0"0"96"0,0 0-496 0,3-9 0 0,2 1 0 0,0 1 0 16,2-2 2304-16,1 1 352 0,1-1 80 0,2 0 16 0,0 0-1280 0,1 0-256 16,0 0-64-16,2 0 0 0,-1 1-144 0,0 2-48 15,1 1 0-15,0 2 0 0,-5 0 64 0,1 2 16 16,-10 1 0-16,9 4 0 0,-2 4-512 0,-2 2-96 15,-3 2-32-15,0 2 0 0,-4 2-256 0,-1 1-144 16,0 2 160-16,-3 3-160 0,-2 1 160 0,-1 1-160 16,-1-1 160-16,1 0-160 0,-4-3 0 0,3-2 0 15,2-3 0-15,-1-2 0 0,3-2 128 0,1-2-128 0,2-2 0 0,3-7 0 16,0 0 512-16,0 0 0 0,0 0 0 0,6 7 0 16,0-1-64-16,5-3 0 0,0-1 0 0,2 0 0 15,2-2-272-15,0-3-176 0,2-1 192 0,-1-2-192 16,2 1 144-16,-2-1-144 0,1 2 0 0,-2 0 144 31,-2-1-448-31,-1 1-80 0,-1 1-32 0,-1 0 0 16,-10 3-1792-16,9-1-352 0,-9 1-80 0</inkml:trace>
  <inkml:trace contextRef="#ctx0" brushRef="#br0" timeOffset="-62499.78">17744 17288 33167 0,'0'0'2944'0,"0"0"-2352"16,9-5-464-16,1 2-128 15,2 1-784-15,4 1-176 0,5 1-48 0,6 0 0 0,2-1 640 0,4-2 128 16,1 0 32-16,0 0 0 0,-2-2 208 0,0 2-176 16,-1-2 176-16,1-2-12800 0</inkml:trace>
  <inkml:trace contextRef="#ctx0" brushRef="#br0" timeOffset="-61526.01">18544 16388 17439 0,'0'0'768'0,"0"0"176"0,0 0-752 0,0 0-192 0,0 0 0 0,0 0 0 0,0-9 960 0,0 9 144 15,1-9 48-15,-1 9 0 0,3-8 96 0,1 0 32 16,2 0 0-16,2 4 0 0,0 0-208 0,1 1-48 16,2-1 0-16,1-1 0 0,2 2-304 0,0 1-64 15,0 0-16-15,0 1 0 0,1-1-96 0,0 2-32 16,2 2 0-16,-3 0 0 0,2 1-96 0,-1 0-32 15,1 1 0-15,-1 0 0 0,-2 0 0 0,-1 2 0 16,1 1 0-16,-2-2 0 0,-2 1 0 0,0-1 0 16,-1 1 0-16,0-1 0 0,-1 1-96 0,-7-6-32 0,7 8 0 0,-1 2 0 15,-2 1-96-15,1 1-32 0,-2 0 0 0,-1 2 0 16,-2-2 128-16,-1 3 0 0,0 2 16 0,-1 1 0 16,-1 3-80-16,-1 3 0 0,1 3-16 0,-1 3 0 15,-1 0-176-15,2 7 128 0,1 2-128 0,-1 1 128 16,1 1-128-16,0 0 0 0,0-1 0 0,1 2 128 15,0 1-128-15,1 3 128 0,1 4-128 0,2 1 128 16,1 1-128-16,2-1 0 0,2-2 0 0,0-3 0 16,1 0 0-16,1 2 0 0,-1 1 0 0,1-2 0 15,0 0 0-15,1-6 0 0,0 0 0 0,0-2 0 16,0-6 128-16,-1 0-128 0,0-3 128 0,-2-1-128 0,0-4 176 16,0-1-48-16,-2 1-128 0,-1-3 192 0,-3-1-48 0,-2-4-16 15,-1-3 0-15,-1 0 0 0,-5-3 64 16,0-1 16-16,-1-2 0 0,-3 0 0 0,-3-2 96 0,-1-1 16 15,-1-1 0-15,-2 0 0 0,-2-2-144 0,1 0-32 16,-3-1 0-16,3-1 0 0,-1 0-144 0,2 0 0 16,0 0 0-16,2 0 0 15,1-1-1280-15,3 0-224 0,1-1-48 0</inkml:trace>
  <inkml:trace contextRef="#ctx0" brushRef="#br0" timeOffset="-61038.34">20023 16846 23951 0,'-3'-11'2128'0,"3"11"-1696"0,-2-8-432 0,2 8 0 0,0 0 1856 0,0 0 272 16,0 0 64-16,0 0 16 0,0 0-1600 0,8 6-320 15,-1 2-64-15,0 4-16 0,-1 4-16 0,2 1 0 16,-1 3 0-16,0 2 0 0,2 1 176 0,0 1 16 16,1 2 16-16,-3 2 0 0,2 3-112 0,0 0-32 15,0 0 0-15,-1-2 0 0,-3 0-128 0,-2-2-128 0,0 0 192 0,0-5-192 16,-2-3 160-16,-2-2-160 0,-2 1 128 0,-1-4-128 15,0-3-224-15,-1-1-128 0,-1-3-32 0,-1-2 0 32,7-5-1680-32,0 0-352 0,-9 0-64 0</inkml:trace>
  <inkml:trace contextRef="#ctx0" brushRef="#br0" timeOffset="-60865.77">19883 17193 6447 0,'0'0'576'0,"-7"-5"-576"0,1-1 0 0,6 6 0 0,-4-8 5664 0,4 8 1024 15,0 0 208-15,0 0 32 16,0 0-5392-16,8-5-1088 0,1 1-224 0,7 0-32 0,3 1-192 0,5 0 0 16,4-1 0-16,6 0 0 0,5 0 0 0,4-2 0 15,4-1 0-15,-1 1 128 0,-1-1-128 0,-3 0 0 16,0-3 0-16,-1 1 128 16,-2 0-816-16,0 2-160 0,-2 1-48 0,0 0-8128 15,-3 3-1648-15</inkml:trace>
  <inkml:trace contextRef="#ctx0" brushRef="#br0" timeOffset="-60221.31">21393 16807 25791 0,'0'0'2304'0,"0"-7"-1856"15,0 7-448-15,0 0 0 0,0 0 576 0,0 0 32 16,0 0 0-16,0 0 0 0,-4 13-224 0,0 1-32 16,-3 2-16-16,-1 3 0 15,-2 2-48-15,-1 1-16 0,-5 2 0 0,1 3 0 0,-5-1-64 0,1 0-16 16,0 1 0-16,-1-1 0 0,0-1-64 0,1 0-128 15,0-2 176-15,1-3-176 0,1-4 192 0,2-2-192 16,2-3 192-16,2-2-192 0,1-2 416 0,0-3-32 0,1-3 0 0,9-1 0 16,0 0 48-16,-7-1 0 15,-1-4 0-15,5-4 0 0,3-1 80 0,2-3 0 16,0-4 16-16,5-3 0 0,2-3-288 0,4 0-64 0,0-1-16 0,2 2 0 16,-1 1-160-16,1 4 0 0,-3 2 144 0,-1 4-144 15,-1 2 224-15,-3 5-32 0,-7 4 0 0,9-1 0 16,-9 1-64-16,9 5-128 0,-1 4 176 0,-1 3-176 15,0 4 0-15,0 0 0 0,-1 1 0 0,2 1 0 0,0 3 0 16,0-1 0-16,1-1 0 0,1 0 0 16,1-2 0-16,1 1 0 15,1-3 0-15,2-1 0 0,1 0 0 0,0-2 0 0,0-5 0 0,2 0 0 0,-1-1 0 0,3-3 0 16,3-1 0-16,1-3 0 16,3-2-1648-16,0-4-384 0,0-2-80 0,-1-3-12704 15</inkml:trace>
  <inkml:trace contextRef="#ctx0" brushRef="#br0" timeOffset="-59638.94">22452 16662 26655 0,'0'0'1184'0,"-9"5"240"0,-1 5-1136 0,-1 3-288 0,0 6 0 0,-2 2 0 32,0 1-336-32,-1 1-128 0,-2 1-32 0,1 3 0 0,-3-1 496 0,1 1 0 0,-1-2 0 0,2 1 160 15,-1 1 96-15,1-2 32 0,-2-3 0 0,3 0 0 16,0-1-16-16,4-2 0 0,1-4 0 0,2-2 0 0,1-2 448 15,1-5 96-15,6-6 16 0,0 0 0 0,0 0 128 0,0 0 48 16,0 0 0-16,0 0 0 0,2-12-256 0,2-3-48 16,1 0-16-16,4-5 0 0,2-4-480 0,1-4-80 15,4 0-128-15,0-4 176 0,3-2-176 0,0-1 0 16,-1-1 0-16,-1 2-176 0,-3 2 176 0,-2 6 0 16,-2 5-144-16,-1 6 144 0,-2 4 0 0,-3 2 0 15,-4 9 192-15,0 0-64 0,0 0-128 0,0 0 0 16,0 0 144-16,5 12-144 0,-1 2 0 0,-1 4 0 0,0 3-160 15,1 0 160-15,0 0 0 0,2 1-128 0,1 0 128 16,2 1 0-16,0-1 0 0,1-1 0 0,0 1-128 0,0-2 128 16,-2-1 0-16,1 1 0 0,0-1 0 0,1 0 0 15,0 1 0-15,0-1 0 0,-3-3 0 0,0 0 0 16,-2-4 0-16,1-1 0 0,-2-2 0 0,1 0 0 16,-5-9 0-16,3 7 0 0,-3-7 0 0,2 7 0 15,-2-7 192-15,0 0-48 0,-4 6-16 0,-3 0 0 16,-3-3 64-16,-1-1 16 0,-1-2 0 0,-3 0 0 15,-5 0-208-15,-2-1 176 0,-2 0-176 0,-1 0 160 16,-1 0-160-16,0 0 0 0,-1 0-160 0,2 0 160 16,-1-1-224-16,3 0 48 0,1 0 16 0,3 1 0 15,2-1-304 1,3-1-64-16,1-1-16 0,3 0 0 0,2-2-2000 16,3 1-400-16</inkml:trace>
  <inkml:trace contextRef="#ctx0" brushRef="#br0" timeOffset="-59355.06">22687 16703 27647 0,'0'0'2448'0,"0"0"-1952"16,3-7-496-16,-3 7 0 0,6-4 576 0,4 1 0 0,2 2 16 15,5 1 0-15,4 0-352 0,3 1-80 0,4 0-16 0,3 1 0 16,2 0 96-16,2-1 16 0,1 0 0 0,-6-1 0 16,-1 0-80-16,-3-1-16 0,-1 0 0 0,-2 0 0 15,-1 0-32-15,-1-1-128 0,-2 0 192 0,-2 0-64 16,-2 1-288-16,-1 0-64 0,-2 0-16 0,-2 0 0 31,-10 1-784-31,0 0-144 0,7-3-48 0,-7 3 0 16,0 0-1536-16,0 0-320 0</inkml:trace>
  <inkml:trace contextRef="#ctx0" brushRef="#br0" timeOffset="-59119.4">23077 16673 5519 0,'0'0'496'0,"0"0"-496"16,-9-1 0-16,1 0 0 15,8 1 3648-15,-8 0 624 0,8 0 128 0,-9 1 16 0,1 1-2288 0,8-2-464 16,-8 5-80-16,1 2-32 0,0 2-464 0,0 2-80 16,2 3-32-16,-1 3 0 0,0-1-208 0,-1 4-64 15,2 2 0-15,-2 2 0 0,2-1-16 0,-2 1-16 16,2 2 0-16,0 0 0 0,1 1-272 0,0-1-48 15,1 1-16-15,1 1 0 0,0-1-192 0,1 0-144 16,0-4 192-16,1 0-192 0,1-1 144 0,1-3-144 16,-1-3 0-16,2-1 144 0,-1-1-144 0,1-3 128 0,-2-2-128 0,1-2 128 15,-2-7-128-15,0 0 0 0,0 0 0 0,0 0 0 32,0 0-768-32,9 0-192 0,-9 0-48 0,7-7-14656 0</inkml:trace>
  <inkml:trace contextRef="#ctx0" brushRef="#br0" timeOffset="-57874.3">22082 16672 2751 0,'0'0'256'0,"-1"-8"-256"15,1 8 0-15,-3-8 0 0,1 2 1808 0,2 6 320 0,-1-8 64 0,1 8 16 16,-2-8-832-16,2 8-160 16,0 0-48-16,0 0 0 15,0 0-16-15,0 0-16 0,-2-5 0 0,2 5 0 0,0 0-432 0,0 0-96 16,0 0-16-16,0 0 0 16,0 0-288-16,0 0-64 0,0 0-16 0,-5 10 0 0,1-1 16 0,-2 0 0 15,-2 4 0-15,1 0 0 0,-2 1 80 0,-1 4 0 16,0 3 16-16,-3 2 0 0,-1 2-144 0,0 0-48 15,1 1 0-15,0 1 0 0,0 2 0 0,0 1 0 16,0 2 0-16,4 2 0 0,0 3 112 0,2-1 0 16,3 0 16-16,3 3 0 0,3 2-272 0,3-3 0 15,5-1 128-15,3 0-128 0,3-2 0 0,5-1 0 16,4 0 0-16,4-1 0 0,1-1 128 0,2-1-128 0,2-3 0 0,1-1-7712 16,1-3-1632-1</inkml:trace>
  <inkml:trace contextRef="#ctx0" brushRef="#br0" timeOffset="-57277.6">23366 16558 18655 0,'0'0'832'0,"1"-7"160"0,0-1-800 0,-1 8-192 0,4-9 0 0,-4 9 0 16,2-7 672-16,-2 7 96 0,0 0 0 0,4-8 16 15,-4 8 336-15,0 0 64 0,0 0 16 0,2-8 0 16,-2 8-112-16,0 0 0 0,0 0-16 0,0 0 0 15,0 0-528-15,0 0-96 0,0 0-32 0,9-2 0 16,-9 2-208-16,9 0-32 0,-9 0-16 0,11 3 0 16,0 2 16-16,0 0 0 0,0 1 0 0,0 1 0 15,-1 4 112-15,0 1 32 0,0 2 0 0,0 0 0 16,0 2-64-16,-1 2 0 0,1 0 0 0,-1 0 0 16,0 2 80-16,-1 2 16 0,-2 1 0 0,2 4 0 15,-3 2 32-15,0 1 16 0,-4 0 0 0,-1 2 0 16,-2 3-80-16,-3 3-32 0,-2 4 0 0,-2 5 0 0,-3 7-160 0,1 0-128 15,-4 2 192-15,2 2-192 0,-3-3 160 0,-1 1-160 16,1 1 128-16,-2-2-128 0,1-1 0 0,-3-3-192 16,-2 2 0-16,-5-5 16 15,-1-4-2960-15,-7-4-576 0</inkml:trace>
  <inkml:trace contextRef="#ctx0" brushRef="#br0" timeOffset="-55527.94">8024 16928 8927 0,'0'0'384'0,"0"0"96"0,0 0-480 0,0 0 0 0,0 0 0 0,0 0 0 16,0 0 128-16,0 0-128 0,7-5 0 0,-7 5 0 15,8-6 128-15,-2 2-128 0,-6 4 0 0</inkml:trace>
  <inkml:trace contextRef="#ctx0" brushRef="#br0" timeOffset="-54804.69">7970 16802 3679 0,'-6'-4'320'0,"-2"0"-320"15,-3-1 0-15,1 0 0 0,0-3 256 0,-1 2-32 16,1-1 0-16,0 0 0 0,-2 0 32 0,1-2 0 0,-1-1 0 0,2 0 0 16,2-1 640-16,-1 1 128 0,0 0 16 0,1 0 16 15,1 1 96-15,-2-2 0 0,1 0 16 0,-1-2 0 16,3 2-96-16,-1 2-32 0,0 0 0 0,1 0 0 16,1-1 48-16,0 1 16 0,-1 0 0 0,1 2 0 15,1 0-272-15,-1-1-48 0,1 1-16 0,-1-2 0 16,3 2-48-16,0 1-16 0,-1-1 0 0,0 2 0 15,3 5-96-15,0 0-32 0,0 0 0 0,0 0 0 16,0 0-144-16,0 0-48 0,0 0 0 0,0 0 0 16,-1-6-384-16,1 6 128 0,0 0-128 0,0 0 0 15,0 0 0-15,0 0 0 0,0 0 0 0,0 0 0 16,0 0 128-16,0 0-128 0,4 11 0 0,-1-2 128 0,-3-9 0 16,3 11 0-16,1 0 0 0,0 0 0 0,-2 1-128 15,0 1 160-15,1 0-160 0,0 4 160 0,0 1-160 0,0 1 0 16,0 1 0-16,-1 4 128 0,2 4-128 0,0 0 0 15,-1 1 0-15,1 3 0 0,-3 2 0 0,3 0 0 16,-1 1 0-16,1 1 0 0,1 1 0 0,0 4 0 16,0 4 0-16,1 2 0 0,1 1 0 0,-1 3 0 15,1-1 0-15,2-1 0 0,-1-1 0 0,-1 3 0 16,1 4 0-16,1-2 0 0,0 0 0 0,-1-1 0 16,2-1 0-16,-1-1 0 0,0-3 0 0,0-1 0 0,-2 1 0 15,3 1 0 1,-3-2 0-16,1-1 0 0,-1-1 0 0,2-1 0 0,0-1 0 0,-1-1 0 0,-3 1 0 0,-2-19 0 15,1 4 0-15,-1 2 0 0,1 3 0 0,0 2 128 16,0 1-128-16,2-1 0 0,-1 1 0 0,5 25 0 16,-1-13 0-16,-2-9 0 0,-1-4 0 0,-1-2 128 15,1-3-128-15,-3-13 0 0,1 3 0 0,-1 1 128 16,0-1-128-16,2 2 128 16,-1-1-128-16,0 1 128 0,1-1-128 0,2 14 160 0,-1-8-160 0,-1-4 160 15,0-3-160-15,-2-4 160 0,0-3-160 0,0-3 160 16,-2 0-160-16,0-1 0 0,-1-3 0 0,0-5 0 15,0 0-448-15,0 0-128 16,0 0-32-16,0 0 0 16,0 0-2016-16,-5 15-384 0</inkml:trace>
  <inkml:trace contextRef="#ctx0" brushRef="#br0" timeOffset="-53185.47">7737 16589 13295 0,'0'0'576'0,"0"0"144"0,0 0-576 0,0 0-144 16,0 0 0-16,0 0 0 16,10-1 192-16,1 1 16 0,2-1 0 0,3 1 0 0,0-1 256 0,4 1 48 15,3 0 16-15,2 0 0 0,2 0-176 0,0 1-32 16,2-1-16-16,-2 0 0 0,1 0-304 0,0 0 160 15,3-1-160-15,3-1 128 0,2-2-128 0,1 1 0 0,1 0 144 0,4 0-144 16,4-1 0-16,0 1 0 0,-2-3 0 16,-2 2 0-16,-1 0 0 0,-1 0 0 15,-3 1 0-15,3 0 0 16,0-2 0-16,3 2 0 0,2-1 0 0,2 0 0 0,-1 1 0 0,-2 0 0 0,-5-2 0 0,1 2 0 16,0 0 0-16,0-1 0 0,2 1 0 0,3 1 0 15,5 1 0-15,1 0 0 0,0-1 0 0,-3 0 128 16,-4-1-128-16,0 1 0 0,0 0 0 0,2 0 0 15,0 0 0-15,4 2 0 0,4 0 0 0,0-1 0 16,-2-1 0-16,-2-1 0 16,-1-2 0-16,-1 2 0 0,2-1 0 0,1 2 0 0,6 0 128 0,0 1-128 15,0-1 0-15,-3 0 0 0,-7-1 0 0,0-1 0 0,2 1 0 0,0 2 0 16,1 3 0-16,3-1 0 0,3 1 0 0,0-3 0 16,-3-2 0-16,-3 0 0 0,-1-2 0 0,-1 1 144 15,2 2-144-15,2 1 160 0,5 1-160 0,0-1 0 16,-1-3 144-16,-2-1-144 15,-4-2 256-15,2 1-32 16,0-1 0-16,2 3 0 0,2 1 32 0,2 0 0 0,3-2 0 0,-5-2 0 0,-4-1-80 0,1 1-16 16,0 0 0-16,2 1 0 0,3 2-16 0,3-1 0 15,0-2 0-15,-1-1 0 0,-5-1-144 0,0 2 128 0,0 0-128 16,3 2 128-16,3 0-128 0,-1 1 0 0,1-1 0 0,-5 1 128 16,-5 0-128-16,1-1 192 0,-1 3-192 0,2 0 192 31,0 0-192-31,5-1 0 0,1 1 0 0,-4 0-176 15,-3-1 176-15,-1-1 0 0,1 1 0 0,-1 1 0 16,2 1 0-16,2-1 0 0,4-2 0 0,-1 1 0 16,-4 0 0-16,0-1 0 0,-1 1 0 0,0 0 0 15,-1 1 0-15,7-1 0 0,2 1 0 0,0 0 0 16,-4-1 144-16,-1 1-144 0,0-1 192 0,-2 2-192 16,0 0 160-16,3 0-160 0,4 0 128 0,-3 0-128 15,-4-1 0-15,0-1 128 0,-2 1-128 0,-1 0 0 0,0 0 160 16,4 0-160-16,3 1 192 0,0-2-192 0,0 0 0 0,-2 0 0 15,-5-2 0-15,4 1 0 0,-1 0 128 0,5-1 80 16,3 4 16-16,1-1 0 0,-2 0 32 0,-2-1 16 16,-2 1 0-16,1 1 0 0,3 0-128 0,2 0-16 15,2 1-128-15,-3 0 192 0,-2 0-192 0,-2 1 0 16,1 0 128-16,3 0-128 0,2 0 0 0,1 0 0 16,1-1 128-16,-3 2-128 0,-1-2 0 0,-3 1 0 15,1-2 128-15,5 1-128 0,3 0 0 0,0 0 0 16,-1 0 0-16,-1 0 0 0,-2-2 0 0,2 4 0 15,3-2 0-15,1 0 0 0,0 0 0 0,-1 1 0 16,-3-1 0-16,1 0 0 0,2 0 0 0,0 0 0 0,4 1 0 16,-5 2 0-16,-8-3 0 0,3 0 0 0,2 0 0 0,3 1 0 15,2 1 0-15,-1 1 0 0,-3-2 0 0,-1 0 0 16,-4 0 0-16,4 1 128 0,3 0-128 0,2 0 0 16,1 1 144-16,-2-1-144 0,-4-1 128 0,1 0-128 15,1 0 0-15,3 1 128 0,2-1-128 0,-2 1 0 16,-3-2 0-16,-2 0 128 0,1-2-128 0,4 2 0 15,3 0 0-15,-2 0 0 0,-3-1 0 0,-2 0 0 16,-2-1 0-16,1 1 0 0,2 0 128 0,2 0-128 0,3 0 0 16,-4 0 0-16,-5-2 0 0,1 0 0 0,0 0 0 0,5 1 0 15,3-1 0-15,-2 1 0 0,-4-1 0 0,0-2 128 16,-4 1-128-16,4 0 128 0,4-1 96 0,1 1 16 16,-2-2 0-16,-3 2 0 0,-4 0 16 0,1-2 16 15,2-1 0-15,3 2 0 16,3 1-80-16,-1 0 0 0,-7 1-16 0,1 0 0 0,1-2-176 0,-1 2 160 15,3 0-160-15,1-1 160 0,-2 0-160 0,-3 0 0 16,-4-1 0-16,0 1 0 0,-3 0 0 0,4 1 0 16,3-1 0-16,-1-3 128 0,-2-2-128 0,-1 2 0 15,-1-1 0-15,-2 1 128 0,0 1-128 0,3 0 0 0,3 1 0 16,-3-2 128-16,-2-1-128 0,0 1 192 0,-4 0-192 16,2 2 192-16,0 0-64 0,3 2-128 0,3 1 192 0,-4-2-64 15,0-1 48-15,-6-1 0 0,-1 2 0 0,-2 0 0 16,-1-1-176-16,1 2 160 0,-1 1-160 0,1 0 160 15,-1-2-160-15,-2 1 160 0,-3-4-160 0,-4 1 160 16,-2-1-160-16,2 2 160 0,-2 0-160 0,0 1 160 16,0-1-160-16,0 3 160 0,-1 0-160 0,2 1 160 15,0-1-160-15,-2 0 0 0,-1-1 0 0,-2 1 128 16,-3-1-128-16,-4 0 0 0,-2-1 0 0,-1 1 0 16,-1 1 128-16,-1 0-128 0,-3-1 0 0,1 2 128 15,-6-1-128-15,1 1 0 0,-1-1 0 0,-2 1 0 0,-1 0-240 0,0 1-80 16,-9 0 0-16,7 2-16 15,-7-2-704-15,0 0-144 0,7 4-32 16,-7-4-11152-16</inkml:trace>
  <inkml:trace contextRef="#ctx0" brushRef="#br0" timeOffset="-52684.36">24189 15946 8287 0,'0'0'736'0,"1"-7"-592"16,-1 7-144-16,0 0 0 0,0 0 4160 0,0 0 784 0,0 0 176 0,0 0 16 16,0 0-3936-16,0 0-800 0,0 0-144 0,2 10-48 15,2-1-208-15,-3 4 0 0,-1 2 0 0,0 1 0 16,1-2 0-16,-1 3-208 0,0 0 64 0,0 1 16 16,0-1 128-16,0 3 0 0,0 1 0 0,1 0 0 15,1 1 0-15,-1-1 0 16,-1 0 0-16,2 2-128 0,1 1 128 0,-1 1 0 0,0 2 0 0,1 0 0 15,1 1 0-15,-1 0 0 0,0 2 0 0,-1 0-128 16,2 0 128-16,-1 1 0 0,0 4 128 0,-1 0-128 16,1 2 192-16,-2 3-48 0,0 3 0 0,0-2 0 15,-1 0-144-15,2 2 0 0,0-2 144 0,-1 1-144 16,-1 0 144-16,2 2-144 0,0 2 192 0,0 0-192 16,-2 2 176-16,0 1-176 0,1-4 160 0,0-1-160 0,-1-3 176 0,1 1-176 15,1 2 192-15,1 4-192 0,-3-1 144 0,0 2-144 16,-3 2 0-16,2-4 144 0,-1-1-144 0,-1 1 160 15,0-2-160-15,-1 1 160 16,1 1-160-16,0 2 0 0,-2 0 0 0,3 1 0 0,1-2 160 0,1 0-160 16,0 0 192-16,1-3-192 0,1-3 208 0,0-19-64 15,2 3-16-15,0 4 0 0,-1 2 256 0,1 1 32 16,0 0 16-16,2 0 0 0,-3 0-48 16,4 22-16-16,-2-15 0 0,-1-8 0 0,0-5-112 0,-2-5 0 15,0-4-16-15,-2-1 0 0,-1-2-96 0,0-1-16 0,0-3 0 0,0-2 0 16,-3 0 0-16,0 0 0 0,-1-2 0 0,-1-2 0 31,-2 0-1440-31,-2-2-288 0</inkml:trace>
  <inkml:trace contextRef="#ctx0" brushRef="#br0" timeOffset="-51080.87">8112 19019 16703 0,'0'0'736'0,"0"0"160"0,0 0-720 0,-1-7-176 16,1 7 0-16,0 0 0 0,3-8 240 0,4 1 16 0,-3 1 0 0,4 0 0 15,1 2 0-15,2-1 0 0,1 1 0 0,3 1 0 16,3-1-112-16,3 2-16 0,1 0 0 0,3 1 0 16,4 0-128-16,1 1 192 0,1 0-192 0,0 0 192 31,-1 1-192-31,1-1 128 0,1 0-128 0,3 0 128 0,4 0-128 0,4 0 128 0,6-1-128 0,2 0 128 15,4-2 32-15,-3 1 0 0,-2 0 0 0,-1 0 0 16,2-1 64-16,4-1 16 0,5 1 0 16,5 0 0-16,1-2-112 0,-1 1-128 0,-4-2 176 0,2 1-176 15,4-1 160-15,5 1-160 0,3 0 128 0,-3 2-128 16,-3-1 0-16,-31 1 128 0,8-1-128 0,7 1 0 16,5-1 160-16,4 1-160 0,1 0 192 0,0 0-192 15,2-2 192-15,62-1-64 0,-16 1 0 0,-13 1-128 16,-10-1 192-16,-5 1-192 0,-2-2 192 0,0 2-192 0,4 1 192 0,-4-1-64 15,-4 0 0-15,1-1-128 0,2-1 0 0,3 2 0 16,5 0 0-16,-3 0 0 0,-6-2 224 0,4 2-16 16,2 0 0-16,2 1 0 0,1 3-80 0,-3-2 0 31,-4-1-128-31,4 1 192 0,4 2-192 0,-1-1 0 0,-3 0 0 0,0-2 0 0,0-1 0 0,0 2 128 16,4 2-128-16,-2-1 0 0,-4-4 0 0,2 1 128 15,5-1-128-15,0 1 0 0,1 0 0 0,-1-2 0 0,0 1 0 0,3-1 0 16,3 2 0-16,-3-2 0 0,-2 0 0 0,0-1 0 15,2 2 0-15,-1 0 0 0,1 1 0 0,-2-2 0 16,-2 1 0-16,3 0 0 16,0 1 0-16,-4 0 0 15,-3-1 0-15,-1 1 0 0,3-1 0 0,1 1 0 16,0 1 0-16,-2-2 0 0,-1-1 0 0,3 0 0 16,2 1 0-16,-1-1 0 0,-1 1 0 0,1-1 0 15,2 0 0-15,3 0 0 0,-2-1 0 0,-3 2 0 16,-3-1 0-16,1 1 128 0,1 1-128 0,-2-1 0 15,-4 2 320-15,1 1-48 0,-1-1 0 0,1 2 0 16,-1 0-80-16,0 0 0 0,-3 0-16 0,1 0 0 16,3 0-176-16,0 1 160 0,2 2-160 0,-2-1 160 15,-4-1-160-15,3 0 128 0,5 0-128 0,1 1 128 0,-2-1-128 16,-1 0 0-16,-2 0 0 0,3 0 128 0,3-1 0 0,-2 1-128 16,-4 0 192-16,1 0-64 0,2-1-128 0,1 0 160 15,-1 0-160-15,-4 0 160 0,-1 0-32 0,1-2-128 16,4 1 192-16,0 0-64 0,-3 0 80 0,-1 1 16 15,-4-1 0-15,3 0 0 0,3 1-32 0,-2 0 0 16,-1 0 0-16,0 0 0 0,0 0-32 0,3 1-16 16,1 0 0-16,-2 0 0 0,-2 0-144 0,0 0 0 15,1-1 144-15,1 0-144 0,1 0 0 0,-5 1 128 0,-4-1-128 0,1-1 0 16,1 0 0-16,2 1 0 0,-1 0 0 0,-3 0 128 16,-5-1-128-16,3-2 0 0,2 1 0 0,0 0 0 15,2 0 0-15,-2-1 0 0,-7-1 128 0,3-1-128 16,0 1 160-16,1 1-32 0,-2 1-128 0,-2 0 192 15,-3 0 48-15,-2-1 0 0,0 0 0 0,-1 1 0 16,1-1-112-16,-1 2 0 0,-2 0-128 0,-28 1 192 16,3 0-192-16,5-2 0 0,2 0 128 0,3 1-128 15,1 0 0-15,1 0 0 0,2-1 0 0,39 0 0 16,-16 0 0-16,-8-1 128 0,-8 0-128 0,-2 1 0 16,1-2 128-16,-2 2-128 0,0 1 0 0,-2 0 144 15,-1 1 128-15,-2-1 32 0,-1 0 0 0,-1-1 0 16,0 0-80-16,0 0-16 0,1 1 0 0,0 2 0 15,-1 0-48-15,-3 1-16 0,-4 2 0 0,-1-2 0 0,-2-1-144 16,-4 0 0-16,-3 0 0 0,-3-1 128 0,-2-1-128 0,-1 0 0 16,-1-1 144-16,-1 0-144 0,-1-2 128 0,-1 1-128 15,-2-1 160-15,0 1-160 0,-3-1 256 0,-2 0-64 16,-2 0 0-16,-2 0 0 0,-8 5 192 0,6-5 48 16,-6 5 0-16,0 0 0 0,0 0-304 0,0 0-128 15,0 0 128-15,0 0-128 16,-8-2-2448-16,-8 3-576 0</inkml:trace>
  <inkml:trace contextRef="#ctx0" brushRef="#br0" timeOffset="-49769.23">1830 17210 9215 0,'0'-15'816'0,"1"5"-656"15,0-1-160-15,2-1 0 0,-1-1 1232 0,1 0 224 16,-2-1 32-16,1 2 16 0,-1-2 0 0,-1 2 0 16,-1 0 0-16,0 1 0 0,0 0-288 0,0 1-64 15,-3 3-16-15,0 0 0 0,-1 0-304 0,2 5-64 16,-2 0-16-16,0 1 0 0,-2 1-240 0,-1 1-32 15,0 1-16-15,-2 3 0 16,0 1-272-16,-10 12-64 0,3 5-128 0,2 2 192 0,0 2-192 0,0 1 0 0,3 3 0 0,1 1 0 16,2 0 0-16,3 1 0 0,0 0-128 0,4-2 128 15,1-3 0-15,2-1 0 0,0-4-128 0,3-1 128 16,0-1 0-16,4-3-192 0,0 0 192 0,3-2-160 16,2-1 160-16,1-3 0 0,-3-2 0 0,3-3-128 15,3-1 128-15,-1-3 144 16,1-1-16-16,0-2-128 0,2-2 320 0,-1-1-64 0,-2-3 0 0,1 0 0 15,-1-3-48-15,-1-1-16 0,0-2 0 0,-2-1 0 16,-1-2 0-16,-1 1 0 0,-2-2 0 0,-3-1 0 16,-2 1 0-16,-4 1 0 0,-2 1 0 0,-2 3 0 0,1 2 224 0,3 9 32 15,-6-9 16-15,0 5 0 0,-2 3 240 16,0 4 32-16,1 3 16 0,-1 3 0 0,0 2-496 0,2 5-112 16,0 4-16-16,2 3 0 0,1 3-128 0,0 3 0 15,1 1 0-15,1 0 0 0,1 2 0 0,1 1 0 16,0 0 0-16,0 1 0 0,2-1 0 0,-1-1 0 15,0-2 0-15,1-2 0 0,2-2-320 0,0-2 48 16,-3-2 16-16,2-3 0 16,0-5-240-16,0-2-32 0,0-3-16 0,-4-9 0 31,10 6-1824-31,-2-5-384 0,1-4-64 0</inkml:trace>
  <inkml:trace contextRef="#ctx0" brushRef="#br0" timeOffset="-49139.59">2103 17628 19007 0,'0'0'832'0,"-9"2"192"0,9-2-832 16,-9 3-192-16,9-3 0 0,-7 5 0 0,7-5 352 0,0 0 32 16,0 0 0-16,0 0 0 0,-8 4-16 0,8-4 0 0,0 0 0 0,0 0 0 15,0 0 544-15,0 0 112 0,5-9 32 0,2-1 0 16,1-1-272-16,1-1-48 0,2-2-16 0,1-3 0 16,0-2-384-16,-1-2-80 0,-1-1 0 0,0-1-16 15,-2-1 80-15,1 1 0 0,-2 0 16 0,-3 1 0 16,-2 0-80-16,-1 2 0 0,-1 3-16 0,-1 4 0 15,-1 3 96 1,-1 2 32-16,0 3 0 0,3 5 0 0,0 0 176 0,-9 2 32 16,1 3 16-16,-2 5 0 0,-1 3-384 0,1 4-80 15,-1 2 0-15,1 1-128 0,0 1 0 0,3 4 0 16,-1 1 0-16,1 0 0 0,1 2 0 0,4-3 0 16,-1-2 0-16,3-1-144 0,0-1 144 0,3-3 0 15,0-3 0-15,2 1-128 0,2-3 128 0,3-1 0 16,0-2 0-16,2-3 0 0,2-1-176 0,-1-3 176 15,2-1-208-15,1-3 80 16,2-3-608-16,1-4-112 0,-1-4-32 0,3-2 0 16,1-3-672-16,1-1-144 0,-2-3-32 0,2-2 0 15,-1-2-352-15,-2 0-80 0,-5 0-16 0,0 2 0 16,-2 2 1232-16,-3 4 240 0,-4 3 64 0,-1 4 0 0,-2 2 1840 0,-3 8 368 0,0 0 80 0,0 0 16 16,0 0-80-16,0 0-16 0,-5 7 0 0,-1 4 0 15,0 3-896-15,-1 4-176 0,1 1-48 0,0 2 0 16,-2 1-192-16,2-2-32 0,-1-1-16 0,1 0 0 15,1 0-208-15,1-3 176 0,-1-3-176 0,3-1 160 16,2-1 64-16,-1-2 16 0,1-9 0 0,0 0 0 16,0 0 176-16,0 0 32 0,0 0 16 0,0 0 0 15,11-4 112-15,1-5 32 0,-1-4 0 0,2-4 0 16,1-1-208-16,2-6-32 0,-1-3-16 0,0-2 0 16,1 0-144-16,-3 2-16 0,-2 2-16 0,1 4 0 0,-3 3 16 15,0 4 0-15,-1 3 0 0,-2 3 0 0,-6 8 64 0,0 0 32 16,0 0 0-16,10 5 0 0,-3 3-288 0,-1 4 128 15,1 3-128-15,-2 4 0 0,0 2 0 0,-2 2 0 16,3 0 0-16,-3 1 0 0,-1 1 0 0,0 1-176 16,2-2 32-16,-1-1 0 15,0-1-560-15,1-3-128 0,0-3 0 0,0-3-16 16,1-1-1072-16,1-4-224 0,2-2-32 0,0-4-6496 16,3-3-1296-16</inkml:trace>
  <inkml:trace contextRef="#ctx0" brushRef="#br0" timeOffset="-47975.1">2906 17441 21359 0,'0'0'944'0,"0"0"208"0,-8 1-928 0,3 0-224 0,5-1 0 0,-7 0 0 15,-1 0 336-15,8 0 32 0,0 0 0 0,-5-2 0 16,5 2 272-16,-4-7 64 0,1 0 16 0,3 1 0 16,0-2-48-16,1-1-16 0,3-1 0 0,-1-1 0 15,1-2-112-15,1-1-32 0,-2 0 0 0,0-1 0 16,1 1-32-16,-2 2-16 0,-3 0 0 0,1 2 0 15,1 1-112-15,-1 9-32 0,0 0 0 0,0 0 0 16,0 0 64-16,0 0 0 0,-10 2 0 0,0 6 0 16,1 3-240-16,-3 6-144 0,-1 3 192 0,2 4-192 15,-1-1 0-15,2 2 0 0,1 5 0 0,-1 0 0 16,3 0 0-16,2 0 0 0,2-2 0 0,1-1 0 0,1-4 0 0,2-1 0 16,2-2 0-16,1-3 0 0,2-2 0 0,2-4-144 15,0-4 144-15,3-1 0 0,2-1 0 0,2-4 0 16,1-3 0-16,3-3 0 0,1-3 0 0,1-4 0 15,0-3 0-15,-1-3 176 0,-4-3-176 0,1-2 192 16,-1-5-192-16,-1 0 192 0,2-4-64 0,-2 1 0 16,-1 1 0-16,-5 3 0 0,0 2-128 0,-1 3 0 15,-3 1 144-15,-3 4-144 0,0 4 0 0,-1 3 144 0,-1 10-144 16,0 0 0-16,0 0 384 0,0 0-16 0,0 0-16 0,-7 5 0 16,0 3-208-16,-1 4-144 0,-1 3 192 0,0 2-192 15,0 2 0-15,2 2 0 0,0 1 0 0,2 0-144 16,-1 0 144-16,3 1-128 0,1 0 128 0,1-2-128 31,1-2-240-31,3-2-32 0,2-1-16 0,1-3 0 16,0-3-224-16,4-4-64 0,2-1 0 0,5-3 0 15,2-3-416-15,3-5-96 0,3-3 0 0,4-5-16 16,-1-2-256-16,5-4-48 0,2-3-16 0,-1-2 0 16,-2-3-416-16,-2 2-80 0,-6-1 0 0,-4 2-16 15,-5 0 1184-15,-6 3 240 0,-3-1 64 0,-4 2 0 0,-3 4 2048 0,-2 3 400 0,-4 3 96 0,-2 2 16 16,-2 3 176-16,-3 2 32 0,-3 3 16 0,0 3 0 15,-1 3-1040-15,-2 1-208 0,-3 3-32 0,1 2-16 16,0 2-640-16,1 3-128 0,0 0-16 0,2 3-128 0,0 0 128 0,2 0-128 16,3 0 0-16,2 0 0 0,3 2 880 0,0 0 64 15,4-3 16-15,2-1 0 0,0-2-816 0,6-2-144 16,1-3 0-16,4-2 0 16,2-2-896-16,2-4-112 0,2-2-16 0,0-4 0 15,4-3 1024-15,1-3 0 0,-1-4 224 0,3-2-32 0,2-1 0 0,0-2 0 16,-2-1 0-16,-2 1 0 0,-2 2-32 0,-1 0 0 15,-4 3 0-15,-1 2 0 0,-2 3-160 0,-4 1 192 16,-5 8-192-16,0 0 192 0,0 0 32 0,0 0 16 0,0 0 0 0,-2 14 0 16,-1-1-240-16,-1 3 128 0,-1 2-128 0,1 3 0 15,-2 1 0-15,2 0 0 0,1 1 0 0,0-2 0 16,3-3 0-16,3-1 0 0,0-4 0 0,1-2 0 16,2-2 0-16,1-4 0 15,2-1-128-15,1-3 128 0,1-3 0 0,1-4 0 0,1-3-128 0,2-4 128 16,-1-3 0-16,3-4 0 0,1-3 0 0,1-5 144 15,-4-3-144-15,2-2 128 0,-1-3-128 0,2-2 128 16,-2-4-128-16,-1-2 128 0,-4-2-128 0,-1 1 128 16,0-1-128-16,-5 6 0 0,-1 6 0 0,-1 4 0 15,-4 7 400-15,-1 3 0 0,-1 4 0 0,0 3 0 16,0 5 112-16,-1 2 0 0,4 6 16 0,-6 1 0 0,-2 4-320 16,0 3-64-16,-2 7-16 0,0 2 0 0,1 3-128 0,-2 5-144 15,0 6 144-15,1 3-208 0,-1 4 208 16,2 2-192-16,0 3 192 0,2 0-192 0,3-1-96 0,2-2-16 15,2-3 0-15,3-3 0 0,2-2 48 0,1-4 16 16,1-4 0-16,3-3 0 0,2-5 240 0,3-4-176 16,3-4 176-16,2-3-160 0,2-3 32 0,1-6 0 15,0-3 0-15,3-4 0 0,1-6-48 0,-1-3 0 16,-1-3 0-16,-2-1 0 0,-1 0 176 0,-4-2 0 16,-4 1 128-16,-3-2-128 0,-2-2 128 0,-1 3-128 15,-3 0 128-15,0 5-128 0,-2 4 272 0,0 4-16 0,-1 3 0 16,-2 2 0-16,0 8 144 0,0 0 32 0,0 0 0 0,0 0 0 15,0 0-224-15,-5 10-32 16,1 3-16-16,-1 1 0 0,0 2-160 0,0 1 0 0,2 0 0 0,1 1 0 16,-2-1 0-16,2 1 0 0,1-2 0 0,1 0 0 15,1-1-128-15,3-2 128 0,0 0 0 0,1 0 0 16,1-4 0-16,2 0 0 0,0-2-144 0,2-2 144 16,0-1-224-16,2-3 16 0,4-3 0 0,-1-4 0 31,-1-1-1536-31,3-1-304 0,1-4-64 0,-1-4-12176 0</inkml:trace>
  <inkml:trace contextRef="#ctx0" brushRef="#br0" timeOffset="-47817.68">3921 16915 25791 0,'-33'-6'1152'0,"10"4"224"0,-3 1-1104 0,0 0-272 16,4 1 0-16,0 2 0 15,3 1 1344-15,3 1 224 0,4-1 32 0,3 0 16 0,3 0-1440 0,6-3-176 16,0 0-272-16,1 9-9008 15,4-1-1792-15</inkml:trace>
  <inkml:trace contextRef="#ctx0" brushRef="#br0" timeOffset="-47455.26">4071 17322 9215 0,'-6'-13'816'0,"3"-3"-656"0,1-1-160 0,2-3 0 16,2-2 3920-16,2 0 752 0,3 0 160 0,2 1 32 0,2 1-3488 0,2 3-688 16,2 0-144-16,2 3-32 15,1 3 336-15,-3 4 64 0,1 4 16 0,1 3 0 0,-1 3-416 0,1 4-64 16,-1 3-32-16,-2 3 0 0,-2 2-208 0,0 3-32 15,-2 1-16-15,-1 1 0 16,-3 1-160-16,1 1 0 0,-1 3 144 0,-1-2-144 0,-2 1 0 0,0 0 0 16,2-1 0-16,-2-2 0 0,0-3 0 0,1-3 0 15,-1-4 0-15,0-1 0 0,2-2 0 0,-5-8 0 16,0 0 0-16,10 4 0 0,-2-4 0 0,4-2 0 16,3-5 0-16,0 0 176 0,2-4-176 0,1-2 0 0,3-1 144 0,0 0-144 31,0 0-1392-31,0 0-336 0,0 0-80 0,0 0-11680 0</inkml:trace>
  <inkml:trace contextRef="#ctx0" brushRef="#br0" timeOffset="-47266.44">4110 17288 34271 0,'-16'-10'1520'0,"8"5"304"0,8 5-1456 0,0 0-368 0,0 0 0 0,0 0 0 16,5-6-368 0,3 0-144-16,6 0-16 0,4-2-16 0,7-1 240 0,6 0 48 0,8 0 16 0,-1-2 0 15,0-5-240-15,-1 2-48 0,1 0-16 0,-2 0-12896 16</inkml:trace>
  <inkml:trace contextRef="#ctx0" brushRef="#br0" timeOffset="-46637.63">4704 17248 28559 0,'0'0'2544'0,"0"0"-2032"15,0 0-512-15,0 0 0 16,0 0-432-16,0 0-176 0,0 0-32 0,11-5-16 0,0-3 784 0,3-1 144 0,0-2 48 0,0-2 0 16,-1-2-32-16,2-2 0 15,-2-1 0-15,1-1 0 0,1-3-16 0,-3 0 0 0,-1 2 0 16,-1 0 0-16,-3-1 176 0,1 2 48 0,-3 2 0 0,0 1 0 15,-3 2-176-15,-2 4-16 0,-2 3-16 0,-1 0 0 16,-2 1-64-16,5 6-16 0,-9-1 0 0,1 4 0 16,-2 1-32-16,-1 5-16 0,-1 2 0 0,-1 2 0 15,1 2-160-15,-1 2 0 0,0 2 0 0,1 1 0 16,1 2-176-16,2 0 176 0,5-2-128 0,1-1 128 16,3-1-160-16,5-2 160 0,1-1-192 0,2-1 192 15,1-2-192-15,2-2 64 0,2-2 128 0,3-2-208 16,-1-2 32-16,5-3 16 0,3-2 0 0,1-3 0 0,2-3-160 15,3-3-48-15,2-2 0 0,2-2 0 16,-1-4-96-16,3 0-32 16,0-3 0-16,-1 0 0 0,-2-1 304 0,-4-1 192 0,-5-2-208 0,-3-1 80 0,-5 2 128 0,-3 2 0 15,-4 1 0-15,-4 2 0 0,-3 3 144 0,-2 3 64 16,-2 2 16-16,-4 4 0 0,-2 3 416 0,-3 4 96 16,-3 3 16-16,-3 3 0 0,-4 1-432 0,-1 4-64 15,-2 2-32-15,0 2 0 0,-2-2-224 0,3 2 0 16,1 1 0-16,3-1 0 0,4 2 0 0,2-4 0 15,3-2 0-15,4 0 0 0,0 0 0 0,4-1-192 16,3-10 192-16,0 0-160 0,5 10 160 0,3-5-128 16,2-4 128-16,3-3-128 0,4-3 128 0,1-3 0 0,3-2 0 0,1-4 0 15,2-3 256-15,2-3-32 0,-2-1 0 0,0-5 0 16,-4-4 0-16,-2 0 0 0,-4-2 0 0,-3-4 0 16,-2-1 160-16,-3-3 48 0,0 0 0 0,-5-1 0 15,-1 4 336-15,-1 4 64 0,-4 5 0 0,1 5 16 16,-3 3 144-16,2 6 32 0,-1 4 0 0,0 5 0 15,-2 1-496-15,0 4-80 0,1 2-32 0,-2 6 0 16,0 4-416-16,0 6 0 0,2 4 0 0,-1 3 0 16,2 6-224-16,1 3 80 0,0 3 16 0,4 4 0 15,5 3-144-15,-1-1-32 0,1-2 0 0,2-3 0 16,0-1-1680 0,3-3-320-16,1-2-80 0,1-2-13744 0</inkml:trace>
  <inkml:trace contextRef="#ctx0" brushRef="#br0" timeOffset="-46307.68">3786 17982 10127 0,'-2'-29'896'0,"2"12"-704"0,1-3-192 0,0 1 0 15,2 3 4032-15,-1 1 784 0,2 4 160 0,-1 1 16 16,0 3-3200-16,-3 7-640 16,0 0-128-16,0 0-16 0,9-1-624 0,-9 1-112 0,8 6-16 0,-3 5-16 15,-1 2-32-15,-1 6 0 0,0 4 0 0,-1 3 0 16,1 1-208-16,0 2 0 15,0 0 0-15,1 2 0 0,0 1 0 0,0 0 0 0,-3 1 0 0,1 2 0 16,-2 3-1760 0,0-2-288-16,0-3-64 0</inkml:trace>
  <inkml:trace contextRef="#ctx0" brushRef="#br0" timeOffset="-45945.74">3731 18247 25791 0,'0'0'2304'16,"0"0"-1856"-16,0 0-448 0,5-6 0 0,2 1-192 0,4-1-128 16,3-1-16-16,5-2-16 0,4-2 208 0,5-2 144 15,2-2-192-15,2-1 192 0,-2-3 0 0,1-1 0 0,0 1 192 0,-1-2-48 16,0-1 32-16,-2-4 0 0,-2 0 0 0,-1-1 0 16,-3 1 0-16,-1 1 0 0,-2 1 0 0,-4 1 0 15,0 1 224-15,-7 1 48 0,0 1 16 0,-3 3 0 16,-3 3 240-16,-2 2 64 0,-1 3 0 0,-2 2 0 15,-1 1 128-15,0 3 16 0,-1-2 16 0,1 4 0 16,-3 3-320-16,0 1-64 0,-1 1-16 0,0 4 0 16,0 1-384-16,1 3-144 15,-1 2 0-15,0 4 144 0,2 0-144 0,-1 3 0 0,2 1 0 0,0 5 0 16,1 2 0-16,1 1 0 0,-1 0 0 0,1-2 0 16,2 0 0-16,1-2 0 0,1-2 0 0,0 1 0 15,1-2 0-15,0-2 0 0,4-2 0 0,1 0 0 16,-1 0-304-16,-6-19 64 0,11 20 16 0</inkml:trace>
  <inkml:trace contextRef="#ctx0" brushRef="#br0" timeOffset="-45662.92">4431 17972 22111 0,'-13'7'1968'15,"2"2"-1584"-15,0 4-384 0,3 1 0 16,-3 2 1472-16,1 3 224 0,0 2 32 0,1 2 16 0,0 0-1440 0,2-1-304 15,1-2 0-15,3 0 0 0,3 0 0 0,1-3 0 16,1-1-128-16,2-3 128 0,2-1 0 0,2-3 0 0,0-4 0 16,3-2-144-16,2-3 480 0,2-3 112 0,3-3 0 0,-1-4 16 15,1-5 112-15,-1-2 0 0,1-3 16 0,0-2 0 16,-3-2-48-16,-1-3-16 0,-3-1 0 0,-1-1 0 16,-2 1-16-16,-4 0 0 0,-2-3 0 0,-3 3 0 15,-2 0-128-15,-1 5-16 0,-3 3-16 0,-2 6 0 16,-1 5-48-16,-1 3-16 0,-1 1 0 0,-1 5 0 15,-2 3-288-15,-1 5 0 0,1 3 0 0,-1 5-144 32,0 3-1440-32,2 1-272 0,-1 0-64 0</inkml:trace>
  <inkml:trace contextRef="#ctx0" brushRef="#br0" timeOffset="-45396.11">4611 17938 13823 0,'11'-1'608'0,"-11"1"128"0,9 2-592 0,-2 1-144 0,0 3 0 0,0 3 0 0,-3 2 2688 0,-1 2 512 15,-2 1 112-15,-1 1 16 0,2 1-2160 0,-2 0-416 16,0 1-96-16,-2-1-16 0,0 1-400 0,1-2-96 16,0 1-16-16,2-4 0 0,1-3-128 0,-2-9 0 15,0 0 0-15,0 0 128 0,8 5 112 0,1-4 16 16,0-4 0-16,1-5 0 0,2-3 400 0,1-2 96 16,0-4 16-16,0 0 0 0,-1-3-80 0,-1-2-16 15,-1-3 0-15,0-2 0 0,-2-1-96 0,-2 0 0 16,1 2-16-16,-4 2 0 0,0 2-336 0,-3 3-64 0,-4 4-16 0,2 4 0 15,-3 3 32-15,5 8 0 0,0 0 0 0,-15-1 0 16,0 2-176-16,-1 4 0 0,-1 4-192 0,-1 3 192 31,1 3-1984-31,-1 0-288 0,-1 1-48 0</inkml:trace>
  <inkml:trace contextRef="#ctx0" brushRef="#br0" timeOffset="-45002.84">4930 17573 25791 0,'0'-23'2304'0,"1"10"-1856"0,0 1-448 0,0 2 0 0,0 3 1280 0,-1 7 176 0,0 0 16 0,0 0 16 15,0 0-336-15,0 0-80 0,0 15-16 0,-1 5 0 0,-1 1-800 0,0 3-256 16,-1 4 128-16,-1 1-128 0,2 1 0 0,-1 2 0 16,-1 0 0-16,0 2 0 0,1 1 0 0,-1 2 0 15,1 2 0-15,0-2 0 0,0-3 0 0,0-3 128 16,3-3-128-16,3-5 0 0,-1-4 0 0,1-4 0 15,1-3 0-15,0-3 0 0,-4-9 0 0,0 0 0 16,0 0 0-16,10-2 0 0,-2-4 192 0,2-4-64 16,0-4 0-16,1-6-128 15,0-3 192-15,-1-7-192 0,1-3 192 0,0-2-192 0,-1 1 0 0,-1 1 0 16,0 0-192-16,-3 6 48 0,-1 5 144 0,-2 3 0 0,-2 5 0 16,-1 4 0-16,0 10 0 0,0 0 0 0,0 0 144 0,0 0-144 15,-8-1 320-15,2 5-64 0,-1 4 0 0,1 4 0 16,-1 4-256-16,0 3 0 0,1 2 0 0,0 0-144 15,1 1 144-15,3 0 0 0,-2-1 0 16,4 0-128-16,0-1 128 0,4-2 0 0,0-4-144 0,3 0 144 16,1-3-192-16,3-3 16 0,0-2 16 0,4-3 0 31,1-1-1312-31,5-3-256 0,4-3-48 0</inkml:trace>
  <inkml:trace contextRef="#ctx0" brushRef="#br0" timeOffset="-44466.51">5280 17866 23663 0,'0'0'1040'16,"-9"7"240"-16,1-2-1024 0,2 0-256 0,6-5 0 0,-7 5 0 0,7-5 464 0,0 0 48 15,0 0 16-15,0 0 0 0,0 0-144 0,0 0-16 16,0 0-16-16,0 0 0 0,9-8-80 0,2-5-16 16,2-2 0-16,1-3 0 15,2-2-32-15,-1-4-16 16,2-1 0-16,-1-2 0 0,1-3 240 0,-3 0 32 15,0-2 16-15,-2 4 0 0,-4 0-16 0,-1 3 0 16,-3 3 0-16,-1 4 0 0,-2 7 48 0,-1 4 16 0,-3 2 0 16,3 5 0-16,-5-1-16 0,-2 3 0 0,-2 6 0 0,0 5 0 15,-4 6-384-15,2 3-144 0,0 1 0 0,-1 3 144 16,-1 3-144-16,2 0 0 0,2-1 0 0,3 1 0 16,-2-2-144-16,5-1 144 0,-2-4 0 0,4-3 0 15,3-2-208-15,2-4 64 0,0-3 16 0,3-2 0 16,1-3 128-16,2-3 0 0,0-3-144 0,2-2 144 15,4-1 0-15,0-4 192 0,3-3-32 0,1-2 0 16,1-3 64-16,-2-1 16 0,1-3 0 0,0-1 0 16,0-3-64-16,0-5-16 0,-2-3 0 0,0-3 0 15,-3-1-160-15,0 1 0 0,-3 2 144 0,-2 3-144 0,-4 6-176 0,-1 5-96 16,-3 5-32-16,-1 4 0 0,-1 10 0 0,0 0 0 16,0 0 0-16,0 0 0 15,-8 3-176-15,2 5-32 0,0 4-16 16,1 3 0-16,0 2-64 0,2 0-16 0,0 1 0 0,0 0 0 15,3-1 160-15,1 0 48 0,1-1 0 0,2-1 0 0,3-3 272 0,0 0 128 16,1-1-128-16,1-2 128 0,2-2 0 0,-1 0 272 16,-2-2-32-16,1 1-16 0,-2-1 304 0,-7-5 64 15,5 7 16-15,-1 0 0 0,-4-7 224 0,2 9 32 16,-2-9 16-16,-2 11 0 0,-3 0-96 0,0 0-16 0,-3-1 0 16,0 1 0-16,1 0-512 0,0-1-128 0,-2-2 0 0,2-1-128 31,-1-3-240-31,8-4-144 0,-9 3-48 0,9-3-10768 15,-10-3-2176-15</inkml:trace>
  <inkml:trace contextRef="#ctx0" brushRef="#br0" timeOffset="-44309.36">5501 17033 32015 0,'0'0'1408'0,"0"0"320"0,0 0-1392 0,0 0-336 0,0 0 0 0,-5 7 0 16,3 3 0-16,2 3-288 0,2 5 48 0,3 1 16 0,0 2 224 0,2 2 0 15,1 2-160-15,2 2 160 16,-3 3-384-16,3 3 0 0,1 0 0 0</inkml:trace>
  <inkml:trace contextRef="#ctx0" brushRef="#br0" timeOffset="-43980.19">5993 17216 32879 0,'-9'-11'1456'0,"5"6"304"0,4 5-1408 0,-2-7-352 0,1-1 0 0,1 8 0 16,0 0 0-16,0 0 0 0,0 0 0 0,9-2-192 16,0 2 192-16,0 6 0 0,0 4 0 0,1 6 0 15,0 5 0-15,0 3 0 0,-2 5 0 0,-3 1 0 16,0 3 176-16,-3 3 16 0,-1 2 0 0,0 3 0 15,-1 2-192-15,0 2 0 0,-2 0 144 0,1-2-144 16,1-4 0-16,1-4 144 0,1-7-144 0,3-5 0 16,-1-6 0-16,1-4 0 0,3-2 0 0,0-5 0 15,-8-6 208-15,12 1-64 0,2-3-16 0,2-3 0 16,0-3 224-16,3-4 32 0,0-4 16 0,3-4 0 16,1-3-560-16,3-3-112 0,4-6-32 0,1 1 0 15,0 1-3424 1,-1 2-688-16</inkml:trace>
  <inkml:trace contextRef="#ctx0" brushRef="#br0" timeOffset="-43257">6518 17431 19231 0,'-13'-7'848'0,"3"3"176"0,-2-1-816 0,-2-1-208 16,-2-1 0-16,0 2 0 0,-2-2 1616 0,1 3 288 15,-1-1 48-15,2 3 16 0,-3 0-368 0,1 2-64 16,3 2 0-16,1 2-16 0,-1 2-720 0,2 4-144 16,0 1-16-16,1 3-16 0,2 3-624 0,-1 0 0 15,3 2 0-15,2 2 0 0,1 1 0 0,3 0 0 16,1-1 0-16,2 1 0 0,3-1-144 0,2-3 144 0,2 0-160 15,0-2 160-15,2-2-416 0,0-4 16 0,1-4 0 0,1-3 0 16,2-3 128-16,0-3 16 0,1-3 16 0,3-4 0 16,-3-2 240-16,2-4 128 0,-1-3 0 0,1-1-128 15,-2-5 256-15,1-2-48 0,-1-4-16 0,0-1 0 16,0 0 16-16,-2 0 0 0,-2 0 0 0,-1 3 0 16,-3 0-48-16,-2 6-16 0,-2 4 0 0,-1 5 0 15,-2 4 160-15,0 10 16 0,0 0 16 0,0 0 0 16,0 0-16-16,-8 7 0 0,-1 3 0 0,0 4 0 15,-1 4-320-15,1 1 0 0,2-1 0 0,1 3 0 16,-2 0 0-16,4 1 0 0,1 1 0 0,2 0-128 16,1 0 128-16,2-1 0 0,2-3-144 0,3-3 144 15,0-4-160-15,2-1 160 0,1-2-208 0,2-3 80 0,1-3 128 0,2-2-128 16,0-3 128-16,3-4-128 0,0-1 128 0,-1-5-160 16,-1-4 160-16,2-4-160 0,-1-2 160 0,0-2-192 15,1-2 192-15,-1-1-192 0,0-1-144 0,-1 1-48 16,1 2 0-16,-3 4 0 0,-3 5 0 0,-2 2-16 15,-2 6 0-15,-7 8 0 0,0 0 400 0,0 0-128 16,0 0 128-16,-3 8 0 16,-1 5 0-16,-2 2 0 0,-1 3 144 0,-1 0-144 0,-1 3 0 0,3 0 0 15,0 1 0-15,2-1 0 0,-2-2 0 0,3-3-144 16,3-3 144-16,0-1 0 0,0-3-176 0,0-9 176 0,0 0-208 16,10 5 80-16,1-5 128 0,1-5 0 0,1-1 0 0,3-5 0 15,1-4 208-15,2-1 80 0,-4-3 16 0,2 0 0 16,0-1 96-16,1-4 32 15,-2-2 0-15,1 1 0 0,-1-3-176 0,0 0-48 0,-3-2 0 0,-1 5 0 16,-2 4-208-16,-2 4 128 0,-3 6-128 0,-1 4 0 16,-4 7 128-16,0 0-128 0,0 0 0 0,0 0 0 15,-6 11 160-15,1 3-160 0,-3 3 160 0,0 1-160 16,4 1 0-16,-1-2 0 0,2 0 0 0,0-2 0 16,1 1 0-16,2-4 0 0,2-1-128 0,1-2 128 15,-3-9 0-15,0 0 0 0,8 5 0 0,1-2 0 16,0-3 128-16,1-3 64 0,0-2 32 0,1-4 0 15,0-1 480-15,1-3 80 0,-2-2 32 0,0-3 0 16,0-3-304-16,-1-3-64 0,0-2-16 0,-2 2 0 0,0 1-224 0,-2 1-32 16,0 1-16-16,-3 3 0 0,-2 3-416 0,-2 5-64 15,-1 4-32-15,3 6 0 32,-10 2-2128-32,-4 7-416 0,-3 5-96 0</inkml:trace>
</inkml:ink>
</file>

<file path=ppt/ink/ink1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8-30T12:02:24.800"/>
    </inkml:context>
    <inkml:brush xml:id="br0">
      <inkml:brushProperty name="width" value="0.05292" units="cm"/>
      <inkml:brushProperty name="height" value="0.05292" units="cm"/>
      <inkml:brushProperty name="color" value="#FF0000"/>
    </inkml:brush>
  </inkml:definitions>
  <inkml:trace contextRef="#ctx0" brushRef="#br0">3260 5782 22687 0,'6'-12'1008'0,"-4"5"208"0,0-2-976 0,-1-1-240 0,0-1 0 0,-1-1 0 0,-1-1-176 0,-1 0-80 16,-2 1 0-16,-2-2-16 0,-1 1 272 0,0 1 144 16,-2 2-16-16,0 3 0 0,-2 0 208 0,0 4 48 15,-2 3 0-15,0 2 0 0,0 2-176 0,0 4-16 16,1 2-16-16,1 2 0 0,1 1-176 0,3 1 0 0,-1 2 0 0,4 0 0 31,-2 0 0-31,4-1 0 0,2 1-176 0,2-2 176 0,1-1 0 0,3-1 0 0,2-1 0 0,3 0 0 16,1-1 0-16,2-1 128 0,3 0 0 0,0-2 0 0,2 3 160 0,0 1 32 15,-1 0 16-15,0 1 0 16,-3 2-16-16,0 0-16 0,-3 0 0 0,-1 3 0 0,-1-3-32 0,-2 1 0 16,-1 1 0-16,-2 0 0 0,-1 1 48 0,-2-1 0 15,-2 1 0-15,-2-1 0 0,0 0-80 0,-3-2-16 32,0-2 0-32,-2 1 0 0,-4-1-32 0,0 0 0 0,-2-1 0 0,-6 2 0 15,3-6-768-15,-1-3-176 0,1-6-16 16,0-2-11920-16</inkml:trace>
  <inkml:trace contextRef="#ctx0" brushRef="#br0" timeOffset="378.09">3496 5459 9215 0,'0'0'816'0,"1"-6"-656"16,1-1-160-16,2 3 0 0,2 0 4176 0,1 3 816 16,3 1 144-16,-1 3 48 0,-1 0-3920 0,1 2-784 0,-1 4-160 0,1 3-16 15,-1 4 16-15,0 2 0 0,0 4 0 0,-2 6 0 16,-1 4-176-16,0 4-16 15,-3 6-128-15,-1 4 192 16,0 4-192-16,-1 0 128 0,0 1-128 0,0-2 0 0,1-3 160 0,0-6-160 16,1-7 160-16,0-3-160 0,0-5 128 0,1-3-128 15,-3-3 0-15,1-6 0 0,2-2 208 0,-2-4-48 0,-1-7-16 0,0 0 0 16,0 0 176-16,-1-7 48 16,-1-4 0-16,1-6 0 0,0-3-160 0,-1-7-16 0,2-4-16 0,0-2 0 31,2-2-352-31,-1 1-64 0,2 1-16 0,1 4 0 0,0 4 256 0,2 4-176 15,-1 4 176-15,3 3-160 0,-1 5 160 0,1 3 128 16,1 4-128-16,3 2 176 0,0 3-176 0,3 3 0 16,0 1 0-16,1 3 128 0,-1 1 0 0,1 2 0 15,2 3 0-15,0 1 0 0,-3 2 0 0,0 2 0 16,0 0 0-16,-3 0 0 0,-1 0-128 0,-1 0 160 16,-1-2-160-16,-2 2 160 0,0-1-160 0,-1-1 0 15,0-3 0-15,3 5 0 16,-4-5-2304-16,1-5-320 0</inkml:trace>
  <inkml:trace contextRef="#ctx0" brushRef="#br0" timeOffset="991.99">4128 5997 25791 0,'0'0'1152'0,"0"0"224"0,0 0-1104 0,0 0-272 0,0 0 0 0,0 0 0 15,0 0 336-15,0 0 16 16,0 0 0-16,0 0 0 0,9 1 432 0,0-2 96 15,1-2 16-15,-1-3 0 0,4-1-384 0,0-4-80 0,1-4-16 0,1-2 0 16,2-3-224-16,1-2-32 0,-1-1-16 0,1 0 0 16,-4-2-144-16,-2 0 192 0,-2 2-192 0,-1 2 192 15,-3 4-192-15,-1 1 0 0,0 5 0 0,-4 3 128 16,-1 1 192-16,0 7 16 0,0 0 16 0,0 0 0 16,-6 3-160-16,-2 5-16 0,-2 4-16 0,-1 2 0 0,-1 3-160 0,0 2 0 15,0 0-192-15,1 3 192 0,1 0-144 0,3 0 144 16,3 3 0-16,2-2 0 0,2-2-128 0,3-2 128 15,3-2 0-15,2-2 0 0,3-2-160 0,3-2 160 16,2-1-128-16,3-4 128 0,1-4-128 0,3-3 128 16,3-3-128-16,1-3 128 0,-1-4-192 0,0-2 64 15,2-5 0-15,-1-4 0 0,2-3-80 0,-2-2-16 16,-1 1 0-16,-3-1 0 0,-2-1 64 0,-5 1 16 16,-3-1 0-16,-4 4 0 0,-4 3 144 0,-3 3 144 15,-3 4-16-15,-1 3-128 0,-6 2 544 0,0 3 0 16,-2 3 0-16,-2 5 0 0,-1 3-400 0,-1 4-144 15,-2 2 0-15,1 1 144 0,-1 1-144 0,1 3-176 16,1 2 48-16,1 2 0 0,-1 0 128 0,3 1 0 0,1 1-144 16,3-1 144-16,-1-3 0 0,4-2 0 0,3-1-144 0,1-1 144 15,0 0 0-15,2-3 0 0,1-4 0 0,3 0 0 16,1-4 0-16,3-2 0 0,1-2 0 0,1-3 0 16,1-4 0-16,2-3 128 15,-1-3-128-15,1-2 192 0,3-1 0 0,-1-2-16 0,-1-1 0 0,-1 2 0 16,-1 0-32-16,-1 3 0 0,-2 0 0 0,-2 4 0 0,-3 4 256 15,0 1 48-15,-6 6 16 0,0 0 0 0,0 0-112 0,0 0-32 16,2 7 0-16,-1 3 0 0,-1 1-320 0,0 1 0 16,0 0 0-16,0 1 0 0,0 1 0 0,2 1 0 15,2 0 0-15,0 0 0 0,-1 0 0 0,3-1 0 16,-1-1 0-16,2-1 0 16,2-1-464-16,-1-2-64 0,1-2-16 0,1-3 0 15,0-3-1824-15,1-2-384 0</inkml:trace>
  <inkml:trace contextRef="#ctx0" brushRef="#br0" timeOffset="1274.6">4955 5605 27983 0,'0'0'1232'0,"-3"-5"272"0,-1 2-1200 0,4 3-304 0,0 0 0 0,0 0 0 16,0 0 416-16,0 0 32 16,0 0 0-16,0 0 0 0,0 0-64 0,6 8-16 0,2 0 0 0,1 2 0 15,1 1 112-15,-1 1 32 16,2 2 0-16,-1 1 0 0,0 0-192 0,-1 2-16 15,-2 0-16-15,-3 1 0 0,-1 1-112 0,1-1-32 16,-4 0 0-16,0-1 0 0,0-2-16 0,-4-1-128 16,2-2 192-16,1-3-64 0,-1-2 80 0,2-7 16 0,0 0 0 0,0 0 0 15,-3-6 752-15,0-4 160 0,2-4 16 0,2-5 16 16,2-4-560-16,2-3-112 0,3-2-32 0,1 0 0 16,2-1-336-16,1 3-128 0,1 0 0 0,0 3 144 0,0 4-320 0,0 2-64 15,0 3-16-15,-4 3 0 16,2 3-1840-1,2 3-368-15,1 2-80 0,-1 3-12960 0</inkml:trace>
  <inkml:trace contextRef="#ctx0" brushRef="#br0" timeOffset="1794.07">5874 5573 23039 0,'-10'-14'1024'0,"5"10"192"0,0 0-960 0,-2 0-256 0,2 1 0 0,-5 2 0 16,-1 2 1728-16,-1 3 288 0,-2 3 64 0,-3 3 16 16,-2 3-1840-16,-4 4-256 0,-4 2-256 0,-2 3 64 15,-1 2 192-15,1 0-144 0,0-2 144 0,4-1-128 0,3-4 128 0,3 1 0 16,6-3-144-16,3 0 144 0,3-3-160 0,5-2 160 15,2-3-208-15,0-7 80 0,8 6 256 0,4-3 48 16,3-2 16-16,5-1 0 16,4-2 288-16,3-1 64 0,1-3 16 0,0 0 0 0,-2-2-64 0,0 0-16 15,-4 0 0-15,-1 3 0 0,-2 3-160 0,-2 1-48 16,-5 1 0-16,-3 1 0 0,-3 1-48 0,0 2-16 16,-3 3 0-16,-4 3 0 0,-3 3 144 0,-4 2 32 15,-2 3 0-15,-2 2 0 0,-1 1-208 0,-4 1-48 16,1 1 0-16,-2 2 0 0,-2-2-272 0,2-1-64 0,0-1-16 0,-6 7 0 31,4-5-752-31,4-6-160 0,0-5-16 0,6-3-16 16,10-9-1552-16,0 0-304 0</inkml:trace>
  <inkml:trace contextRef="#ctx0" brushRef="#br0" timeOffset="1997.83">6021 5411 26719 0,'0'0'1184'0,"-2"-4"240"0,0-1-1136 0,2 5-288 0,0 0 0 0,0 0 0 15,-6-1 896-15,2 1 112 0,-3 1 16 0,2 2 16 16,-1 2-384-16,1 3-80 0,-1 4 0 0,2 3-16 16,1 3-288-16,-2 1-48 0,2 3-16 0,0 4 0 15,-1 1-208-15,2 3 0 0,0 2 0 0,1 1 0 0,1 0 0 0,1-1 0 16,0-1 128-16,0-2-128 16,1-1 0-16,0-2 0 0,2-2 0 0,-1-2 0 15,0-2-384-15,1-1-192 0,-2-4-16 0,0-3-13648 16</inkml:trace>
  <inkml:trace contextRef="#ctx0" brushRef="#br0" timeOffset="2161.17">5778 5880 27647 0,'-7'-19'2448'0,"7"12"-1952"16,4 0-496-16,-2-2 0 0,3-1 480 0,3-1 0 0,2 0 0 0,3-1 0 15,3 0-336-15,1-2-144 0,3 1 128 0,2 1-128 31,1 1-592-31,1 1-208 0,3 0-32 0,-1 0-7424 0,1 1-1488 0</inkml:trace>
  <inkml:trace contextRef="#ctx0" brushRef="#br0" timeOffset="2462.04">6218 5643 20319 0,'0'0'896'0,"-2"-7"192"0,0 0-864 0,-1-1-224 0,3 0 0 0,-1 2 0 0,0-3 1600 0,1 1 256 15,1 1 64-15,2 1 16 16,-2-1-656-16,-1 7-144 0,4-4-32 0,2 2 0 15,-6 2-512-15,8 1-96 0,2 2-32 0,0 3 0 0,-1 0-272 0,0 4-48 16,0 2-16-16,-1 2 0 0,1 1-128 0,-1 0 0 16,-2 2 144-16,0 0-144 0,-1 3 160 0,0 0-32 15,-3 0-128-15,0-1 192 0,0-3-64 0,1-2-128 16,-1-2 176-16,-2-3-176 0,1-2 208 0,-1-7-64 16,0 0-16-16,0 0 0 0,0 0 352 0,0 0 64 31,0 0 16-31,2-7 0 0,0-3-48 0,1-3-16 15,0-1 0-15,1-4 0 0,1 0-288 0,0-3-48 0,1-1-16 0,0 0 0 16,1 1-528-16,-1 2-96 0,1 4-32 0,0 0 0 16,-1 2-112-16,1 2-16 0,-1 3-16 0,1 2 0 15,1 1-656-15,-2 2-128 0,3 1-32 0,1 1 0 16,1 1-2192-16,1 1-448 0</inkml:trace>
  <inkml:trace contextRef="#ctx0" brushRef="#br0" timeOffset="3230.64">6689 5529 6447 0,'0'0'272'0,"0"0"80"0,0 0-352 0,0 0 0 16,0 0 0-16,0 0 0 0,0 0 3600 0,0 0 656 0,0 0 128 0,-6 3 32 16,0 0-2400-16,-2 3-480 0,-1 1-80 0,0 2-32 15,2 1-560-15,-1 1-112 0,-2 1-32 0,0 4 0 0,-1 0-240 0,0 2-48 16,1-2-16-16,0 1 0 0,3-2-256 0,1-1-160 16,2 1 192-16,1-3-192 0,0-1 144 0,3-1-144 15,1-1 0-15,3-3 144 0,1 0 0 0,4-3 0 16,1-1 0-16,0-2 0 0,1-3-144 0,0-3 192 15,1-1-192-15,0-2 192 0,1-3-192 0,0-1 160 16,1-2-160-16,-1 0 160 0,1-2-160 0,-4 1 192 16,-2-1-192-16,-2 3 192 0,-2 3-192 0,-1 2 128 15,0 2-128-15,-2 2 128 0,-1 5 128 0,0 0 0 16,0 0 16-16,-6 3 0 0,-2 3-16 0,0 3 0 16,2 3 0-16,0 1 0 0,1 0-256 0,-1 3 0 15,2 0 0-15,3 1 0 0,-1-2 0 0,2 0 0 16,1 1 0-16,1-2 0 0,1-2 0 0,3-2 0 15,-1-1 0-15,3-1 0 0,0-4 0 0,0 0 0 0,0-1 0 0,2-3 0 16,2-4 208-16,0-1-64 16,1-3-16-16,1-2 0 0,0-3 0 0,0-1-128 0,-1-3 192 0,1-1-64 15,-3-3 0-15,-2 0 0 0,1-1 0 0,-2 2 0 16,-1 0-128-16,-3 4 0 0,-1 2 0 0,1 3 0 16,-2 3 0-16,-1 1 0 0,-2 3 0 0,1 4 0 15,0 0 0-15,-3 4-176 0,-1 4 48 0,1 2 0 16,-3 2-64-16,2 2 0 0,0 0 0 0,-1 3 0 0,2 0 192 0,0 1 0 15,0 1-144-15,2-3 144 0,1 0 0 0,0-2 0 16,1-1 0-16,2-1 0 0,1-2 0 0,2-1 0 16,0-2 0-16,3-2 0 0,-2-2-208 0,2-2 80 15,1-1 128-15,1-2-208 0,0-2 208 0,1-3 0 16,1-2-160-16,0-3 160 0,0-1 0 0,0-2 0 16,0-1 0-16,-2 2 0 0,0 1 0 0,-2 1 0 15,0 1 0-15,-4 2 0 0,2 2 0 0,-1 3-176 16,-6 4 176-16,0 0-128 0,0 0 128 0,0 0 0 15,3 8-144-15,-1 0 144 0,-2 2 0 0,0 1-176 16,0 0 176-16,0 0-128 0,0 0 128 0,1 1 0 16,2-1 0-16,1-1 0 0,-3-2 0 0,3 0 128 15,0-2-128-15,0-1 0 0,-4-5 256 0,8 2 0 16,0-2-16-16,1-2 0 0,0-3 80 0,1-1 0 0,1-3 16 0,0-1 0 16,-1-1 0-16,0-1 0 15,0 1 0-15,0 0 0 0,-2 1-192 0,0 1-144 0,-1 2 192 0,-1 1-192 16,0 2 144-16,-6 4-144 0,0 0 0 0,6 1 144 0,-6-1-144 0,6 4 0 15,-2 2 144-15,1 0-144 0,-2 2 0 0,1 0 0 16,0 0 0-16,0 0 0 0,0-1 0 0,1-2 0 16,-1 1 0-16,-4-6 0 0,6 4 0 0,-1-1 0 15,-5-3 0-15,8 0 128 16,-1-1-464-16,-2-3-96 0,-1-3-16 0,0-1-16320 0</inkml:trace>
  <inkml:trace contextRef="#ctx0" brushRef="#br0" timeOffset="3340.54">6851 5377 30399 0,'-8'-8'2704'0,"8"8"-2160"15,0 0-544-15,0 0 0 0,0 0-160 0,0 0-144 0,0 0-16 0,0 0-16 32,6 3-1264-32,3 2-256 0,2 0-64 0</inkml:trace>
  <inkml:trace contextRef="#ctx0" brushRef="#br0" timeOffset="3529.94">7528 5783 35935 0,'0'0'1600'0,"0"0"320"0,0 0-1536 0,0 0-384 0,1 7 0 0,3 3 0 16,-1 2 768-16,-1 2 96 0,-1-1 16 0,-1 2 0 15,-1 3-368-15,-2 1-64 0,-4 1 0 0,-2 1-16 0,-3 0-208 0,-5 2-32 16,-5 0-16-16,-16 16 0 15,-4-1-2656-15,-2 3-528 0</inkml:trace>
  <inkml:trace contextRef="#ctx0" brushRef="#br0" timeOffset="6536.78">10962 4510 5519 0,'0'0'496'0,"0"0"-496"0,0 0 0 0,0 0 0 16,-5 2 1744-16,0-1 256 0,5-1 48 0,-4 3 16 16,4-3-688-16,-4 2-144 0,4-2-16 0,0 0-16 15,0 0-208-15,0 0-32 0,0 0-16 0,0 0 0 16,0 0-112-16,0 0-32 0,0 0 0 0,0 0 0 15,0 0-192-15,10-1-32 0,2-2-16 0,3 0 0 16,4-1 0-16,4-3 0 0,3-1 0 0,4-3 0 16,2-4-48-16,3-1-16 0,4-4 0 0,4-1 0 15,3 0 16-15,3-1 16 0,5-1 0 0,1 0 0 0,0-1-256 0,-1-1-48 16,-1 2-16-16,-3 0 0 0,1 1-208 0,-5 2 176 16,-1 3-176-16,-2 2 160 0,-4 2-160 0,-4 2 0 15,-4 1 144-15,-4 3-144 0,-4 1 0 0,-4 2 0 0,-6-1 0 0,-2 2 0 31,-1 2-320-31,-3 0-128 0,-7 1-16 0,0 0-16 16,0 0-1552-16,-6 5-304 0,-3 0-64 0,-4 1-8864 0</inkml:trace>
  <inkml:trace contextRef="#ctx0" brushRef="#br0" timeOffset="6836.15">11236 4183 27647 0,'0'0'2448'0,"3"-5"-1952"0,-1-1-496 0,-2 6 0 16,0 0-544-1,0 0-208-15,0 0-32 0,0 0-16 0,0 0 800 0,-5 7 0 0,-2 3 0 0,-3 3 0 0,-2 4 144 0,-4 3-144 16,-4 5 128-16,-2 2-128 0,-4 2 0 0,0 0 128 16,-3 3-128-16,2 0 0 0,1 0 128 0,4 0-128 15,4-2 0-15,3-3 128 0,4-1-128 0,5-4 128 31,2-5-128-31,3-1 128 0,6-4 384 0,2-2 80 0,5-3 16 0,6-1 0 16,5-3 32-16,6-2 0 0,3-2 0 0,2-2 0 0,2-5-160 0,3-1-32 16,-1-2 0-16,3-1 0 0,1-2-320 0,0 1-128 0,1-2 0 0,1 2-9408 31,0 1-1968-31</inkml:trace>
  <inkml:trace contextRef="#ctx0" brushRef="#br0" timeOffset="7496.75">12596 3852 20271 0,'-1'-12'896'0,"1"6"192"0,1-3-880 0,0 0-208 16,0-2 0-16,0 2 0 0,-1 0 128 0,-1 1 0 0,-1-1-128 0,-2 0 192 15,-1 0 576-15,-3 3 96 16,1 0 32-16,-1 3 0 0,0 1 0 0,-2 0 0 0,1 4 0 0,-1 0 0 16,0 2-528-16,-1 2-112 0,0-1 0 0,0 3-16 15,0 2-240-15,2 0 144 0,0-2-144 0,1 2 128 16,3 0-128-16,1 0 0 0,0-1 0 0,3 1-176 16,3 0 176-16,3-1-128 0,0-2 128 0,4 1-128 15,2-1 128-15,2-1 0 0,3 1 0 0,-1-1 0 16,0-1 0-16,2-1 0 0,-1 1 0 0,3-1 0 15,-2 1 160-15,-1 0-32 0,-2-1-128 0,0 2 192 0,-3 0 0 0,-1 1-16 16,-2 1 0-16,0 0 0 0,-2 1-48 0,-1-1 0 16,-4-1 0-16,-1-1 0 0,-1 2 176 0,-2 0 16 15,-4-1 16-15,-1 1 0 0,0 0 0 0,-4-1 0 16,-3 2 0-16,1-1 0 0,-1-2-336 0,0 0 0 0,1-2 0 16,-1 0-9456-1,-1-1-1808-15</inkml:trace>
  <inkml:trace contextRef="#ctx0" brushRef="#br0" timeOffset="7828.66">12842 3350 31327 0,'0'0'2784'0,"-3"8"-2224"0,0 4-560 0,-1 4 0 16,1 3-704-16,0 3-256 0,0 2-64 0,-1 3 0 15,-1 3 816-15,0 2 208 0,0 2 0 0,-1 2 0 0,1 3 0 0,0-1 0 16,1 0 0-16,3-2 0 0,-2-1 0 0,3-4 0 15,1-5 128-15,1-3-128 0,0-4 128 0,1-2-128 16,-1-5 160-16,1-5-160 0,-3-7 512 0,0 0 0 16,6-2 0-16,2-4 0 0,2-6 192 0,1-6 64 31,1-4 0-31,2-4 0 0,1-4-448 0,2-2-64 0,-1-2-32 0,1 0 0 0,1 2-48 0,-2 2-16 16,0 4 0-16,-3 3 0 0,-2 4 464 0,0 5 80 15,-2 3 32-15,0 4 0 0,-2 4-336 0,1 3-64 16,-1 2-16-16,0 3 0 0,1 3-320 0,0 3 0 15,-2 2 0 1,3 3 0-16,-2 2 0 0,-1 2 0 0,-1 0 0 0,-2 1 0 0,1 0 0 0,0 0 0 16,-1-1 0-16,1-1 0 15,-1 0-768-15,0-1-64 0,0-2 0 0,1-2-9856 16,-1-1-1984-16</inkml:trace>
  <inkml:trace contextRef="#ctx0" brushRef="#br0" timeOffset="8600.25">13261 3735 24527 0,'0'0'1088'0,"0"0"224"0,5-5-1056 0,-1 1-256 0,1-2 0 0,0 1 0 0,2-1 592 0,0 0 64 16,2-1 16-16,2-3 0 0,-1-1-160 0,1-1-16 16,0-1-16-16,0-1 0 0,1-2-32 0,0 0 0 15,-3-3 0-15,0 0 0 0,1-1-64 0,-4 2-32 16,-1-1 0-16,-2 3 0 0,-2 1-32 0,-1 2-16 15,-1 1 0-15,-2 2 0 0,-2 3 112 0,0 4 32 16,-2 4 0-16,0 3 0 0,-3 0-320 0,-1 4-128 16,-1 2 128-16,0 3-128 0,-1 3 0 0,1 3 0 15,1 1-224-15,1 1 80 0,1 0 144 0,1 1-128 16,3-2 128-16,1 2-128 0,4-1 128 0,4-1-128 16,1-2 128-16,4-3-128 0,4-3-16 0,2-2 0 15,3-3 0-15,3-4 0 0,3-3-144 0,1-2-32 16,2-7 0-16,0-2 0 15,2-2-128-15,0-5-16 0,1-3-16 0,-1-1 0 0,0-2 112 0,-2-1 32 0,-2-3 0 0,-4 2 0 16,-3 1 336-16,-5 0 0 0,-3 3 0 0,-4 3 0 16,-2 0 320-16,-4 4 192 0,-3 1 48 0,-2 4 0 15,-3 3 96-15,-2 2 32 0,-1 2 0 0,-1 3 0 16,-1 3-368-16,0 4-64 0,0 3 0 0,-1 1-16 16,1 1-240-16,1 2 0 0,1 2 0 0,1 0-160 15,0 2 160-15,2 0 0 0,1 1-144 0,1-1 144 16,1-2 0-16,2 1 0 0,0-4 0 0,3 0 0 15,3-1 0-15,0-1 0 0,0-2 0 0,3-3 0 0,0-3-176 0,3-2 176 16,2-2-128-16,2-4 128 0,2-2 0 0,1-4 0 16,2-1 0-16,0-4 0 0,1-2 0 0,0-2 0 15,0-1 0-15,-2 0 176 16,-1 1-176-16,-3 1 0 0,-3 1 144 0,-3 3-144 0,-1 3 256 0,-1 4 0 16,-1 2-16-16,-4 6 0 0,0 0 64 0,0 0 16 15,0 0 0-15,-3 9 0 0,-1 2-320 0,0 2 0 16,-2 1 0-16,2 3 0 0,0 0 0 0,0 1 0 15,1 1 0-15,2-2 0 0,1-1 0 0,1-2 0 16,2 0 0-16,1-2 0 0,2-1 0 0,2-2-144 16,0-2 144-16,5-3 0 0,1-2 0 0,2-2 0 15,1-3 0-15,0-3 0 0,1-3 176 0,0-4-48 16,-1-5 0-16,2-3 0 0,0-2-128 0,-1-3 0 16,-1-3 0-16,-1-1 0 0,-1-1 0 0,-2 2 0 15,-1-1 0-15,-2 4 0 0,-4 4 0 0,0 3 0 0,-3 2 0 0,1 4 0 16,-2 3 352-16,0 3 32 15,-2 1 16-15,0 6 0 0,0 0-96 0,0 0-32 0,-4 7 0 0,-1 3 0 16,1 3-272-16,-1 1 0 0,1 2-176 16,0 1 176-16,0 2-128 0,2 0 128 0,1-2 0 0,1 1 0 15,2-1 0-15,1 0 0 0,1-2 0 0,1 0 0 16,2-3-240-16,2-1 64 0,2-3 16 0,3-1 0 31,2-3-2272-31,8-2-464 0</inkml:trace>
  <inkml:trace contextRef="#ctx0" brushRef="#br0" timeOffset="9087.96">14555 3042 23951 0,'-2'-14'2128'0,"3"9"-1696"0,2-2-432 0,2 1 0 16,1-2 1040-16,2 0 128 0,1 1 32 0,-2 0 0 31,0 0-1984-31,-3 2-400 0,0-1-80 0,-2 1-16 16,-1 0 672-16,-2 1 128 0,-3-3 32 0,-2 4 0 0,-2 1 640 0,-2 2 144 0,-2 1 32 15,-1 2 0-15,-1 2 528 0,-9 5 96 0,3 1 32 0,0 2 0 16,0 1-496-16,4 2-80 0,3 0-32 0,2-2 0 16,2 0-192-16,3-2-32 0,2-2-16 0,3 1 0 15,3-2-48-15,2 0-128 0,2-1 192 0,2-4-64 16,3 1-128-16,2-1 0 0,1 1 0 0,4-2 0 0,2 0 224 16,2 2-32-16,3-2-16 0,-1 0 0 15,1 0-176-15,0 2 160 0,-1 0-160 0,-4 0 160 0,-1-1-160 0,-1 2 0 16,-4-1 0-16,-3 2 0 0,-3 0 176 0,-4 2-48 15,0 0-128-15,-4 2 192 0,-4 1 80 0,-2 1 16 16,-4 2 0-16,-1-1 0 0,-5 1-96 0,1 0-32 0,-3-2 0 16,0 0 0-16,-1-1-160 0,-1-1 0 0,0 0 0 0,1-1 0 31,-1-1-736-31,2-3-176 0,2-1-48 0,1-3-8128 16,2-2-1648-16</inkml:trace>
  <inkml:trace contextRef="#ctx0" brushRef="#br0" timeOffset="9307.68">14850 2773 32479 0,'0'-11'1440'0,"0"11"288"15,0-5-1376-15,0 5-352 0,0 0 0 0,0 0 0 0,0 0 0 0,0 0 0 0,0 0 0 0,2 8-192 16,-1 2 192-16,0 4 0 0,1 3 0 0,1 2 128 16,-2 2 48-16,0 3 16 0,0 3 0 0,2 4 0 15,-2 2-192-15,0 2 192 0,1 3-192 0,-1 0 192 16,1 1-192-16,0-2 160 0,-1-3-160 0,2-2 160 15,2-2-160-15,-1-4-176 0,1-1 48 0,1-5 0 16,1-2-1792-16,-1-4-336 0,1-3-80 16</inkml:trace>
  <inkml:trace contextRef="#ctx0" brushRef="#br0" timeOffset="9448.7">14765 3165 20271 0,'-12'-6'896'0,"9"3"192"0,1-3-880 0,0 1-208 15,2-1 0-15,0 6 0 0,5-5 2560 0,1 1 448 16,2-1 112-16,3 1 16 0,2-2-2560 0,3 1-576 16,0-1 0-16,3 1 0 15,3 0-1408-15,0 1-256 0,0 1-32 0</inkml:trace>
  <inkml:trace contextRef="#ctx0" brushRef="#br0" timeOffset="10645.94">15119 3050 27647 0,'-4'-10'2448'0,"4"10"-1952"0,-2-6-496 0,2 0 0 16,0 6 256-16,2-5-32 0,1 0-16 0,2 1 0 0,0 1 272 15,3 1 48-15,2-1 16 0,2 3 0 0,0 3 64 0,3 1 16 16,0 3 0-16,0 0 0 0,-1 2-256 0,1 2-48 15,-3 1-16-15,-1 2 0 0,-1 2-304 0,-2 0 0 16,0 2 128-16,-3 1-128 0,-2-2 128 0,0 0-128 31,0 0 192-31,0 0-192 0,-2-3 192 0,0-2-192 0,-1-2 192 0,0-1-192 0,-1-2 320 0,1-7-64 16,0 0 0-16,0 0 0 0,0 0 416 0,0 0 80 16,-5-6 16-16,2-3 0 0,1-3-288 0,1-2-48 15,1-3-16-15,0 0 0 0,1-3-240 0,1-2-48 16,0-1-128-16,3-1 192 0,0-1-192 0,2 2-128 15,-1 0 128-15,2 3-208 16,1 3-304-16,0 3-48 0,1 1-16 0,-2 4 0 16,0 1-384-16,1 2-64 0,1 3-32 0,0 2 0 15,0 1-1472-15,1 2-288 0,0 1-64 0,1 0-16 16,1 1 960-16,0 0 192 0,1 0 32 0,2-1 16 16,0 0 32-16,1 0 16 0,-2-2 0 0,1-2 0 0,-3-2 1648 0,0 0 128 0,-4 1 128 0,0-1 32 15,-3 0 1600-15,-1 0 320 16,-5 3 64-16,2-5 16 0,-1-1 48 0,-1 2 16 0,0 4 0 0,-1-6 0 15,-4 2-944-15,1-1-176 0,0 2-32 0,-1 0-16 16,0-1-480-16,-1 2-112 0,0 0-16 0,0 1 0 16,1-1-192-16,-1 1-64 0,1 0 0 0,5 1 0 15,0 0-320-15,0 0 0 0,-6-2 0 0,6 2 0 0,0 0 0 0,0 0 0 16,0 0 0-16,0 0 0 0,0 0 0 0,0 0 0 31,0 0 0-31,0 0 0 0,0 0-272 0,0 0 16 0,0 0 16 0,0 0 0 0,0 0-16 0,7 3 0 16,-7-3 0-16,5 1 0 0,-5-1 256 0,6-2-176 15,-6 2 176-15,4-4-160 0,-4 4 160 0,0 0 0 16,3-4 0-16,-3 4 0 16,0 0 0-16,0 0 0 0,0 0 0 0,0 0 128 0,-3-5 16 0,3 5 16 15,-5-2 0-15,5 2 0 0,-6 1-32 0,1 2 0 16,-2 0 0-16,0 1 0 0,1 1-128 0,0 1 192 16,1 2-192-1,-1 1 192-15,2 0-192 0,-3 2-176 0,1 0 48 0,0 1 0 0,1 1 128 0,0 0 0 16,0-1 0-16,0 0-128 0,3-1 128 0,0 0 0 15,1-1 0-15,1 0 0 0,1-2 0 0,1 1 0 0,0-1 0 0,3-2 0 16,0-3 0-16,1 0 0 0,0 0 0 0,2-2 0 16,1 0 0-16,0-3 144 15,1-2-144-15,2-1 0 0,-1-3 176 0,2-3-176 0,-1-2 160 0,2-2-160 16,3-3 0-16,-3-1 0 0,3-4 0 0,-2 0 0 31,1-1 0-31,-1 0 0 0,-1-1-208 0,0 1 64 0,-2 1 144 0,2 2 176 16,-2 3-48-16,1 1 0 0,0 2 208 0,-1 3 48 15,-2 1 0-15,0 2 0 0,1 2-64 0,1 3-16 16,1 0 0-16,2 4 0 0,0 3-304 0,0 1 160 16,2 4-160-16,-4 2 128 0,1 1-128 0,0 3 0 15,-1 1 0-15,-2 1 0 0,-2 0 0 0,-3 1 0 16,-1 0 0-16,-4 1 0 0,-2 0 0 0,-3-1 0 16,0 0 0-16,0-2-176 0,-2-1 32 0,-2-3 0 15,1-2 0-15,-1-1 0 0,0-2 144 0,3-1 0 16,0-2 0-16,5-3 0 0,0 0 0 0,0 0 144 15,-2-5-144-15,3-3 0 0,3-2 0 0,2-3 0 16,3-5 0-16,3-2 0 0,5-3 0 0,2-3-224 16,2-3 64-16,1 1 16 0,2-1-16 0,-2 3 0 15,-1-1 0-15,-1 3 0 0,-3 2 160 0,-2 3 0 0,-2 3 0 16,-2 4-128-16,-2 2 272 0,-2 3 64 16,-1 2 16-16,0 2 0 0,-6 3-224 0,0 0 0 0,0 0 0 0,4 4 0 15,-1 1 0-15,1 3 0 16,-2 2 0-16,0 1 0 0,0 1-176 0,2 1 176 0,-1 2-160 0,1 0 160 15,0 0-128-15,1 1 128 0,2-2 0 0,0 0-144 16,2 0 144-16,2-1 0 0,-1 0-144 0,1-1 144 0,0-2 0 0,-1-1 0 16,-1-3 0-16,-1 1 0 0,-2-3 0 0,0 0 128 15,-6-4 0-15,0 0 0 0,0 0 496 0,0 0 80 16,-8 2 32-16,-3 0 0 0,-3 0-96 0,-3 1 0 16,-2-1-16-16,1 1 0 0,-4 1-416 0,3 1-80 15,-1-1 0-15,2 3-128 0,-1 1 0 0,1 0-144 16,3 1-16-16,-1 1 0 15,2 0-2240-15,-1 1-448 0,-18 12-96 0,5 0 0 16</inkml:trace>
  <inkml:trace contextRef="#ctx0" brushRef="#br0" timeOffset="11338.43">11232 6376 23263 0,'0'0'1024'0,"-7"-5"224"0,1 1-992 0,6 4-256 0,0 0 0 15,0 0 0-15,-8-3 128 0,8 3 0 0,0 0-128 0,0 0 192 16,0 0 256-16,0 0 64 0,0 0 0 0,0 0 0 16,0 0 48-16,0 0 16 0,9-3 0 0,5 3 0 15,5 1-96-15,-4 1-16 0,4-2 0 0,4 0 0 16,5-2-96-16,3 1-32 0,6 1 0 0,2-1 0 15,3-1-48-15,1 1-16 0,-4 1 0 0,-1 1 0 0,-2-1-112 0,-2 0-32 16,-2 1 0-16,-2 0 0 0,-1-1-128 0,-4 1 0 16,-2 2 0-16,-2-1 0 0,-3 0-128 0,-3 1-64 15,-2 1-16-15,-2-1 0 16,-2 0-752-16,-4 0-128 0,-5-3-48 0</inkml:trace>
  <inkml:trace contextRef="#ctx0" brushRef="#br0" timeOffset="11589.8">11522 6186 26655 0,'-10'-11'1184'0,"6"7"240"0,-1-1-1136 0,-1 0-288 15,1 1 0-15,-1 0 0 0,-1 2 560 0,1 2 48 16,-3 1 16-16,-1 3 0 0,-2-1-288 0,-1 5-48 16,-1 0-16-16,-3 5 0 0,-1 1-272 0,-8 10 0 0,2 0 128 0,0 3-128 15,-1 1 0-15,3 0 0 0,2-2 0 0,1-2 0 16,3-2 0-16,4-3 0 0,2-2 0 0,5-3 0 15,2-2 0-15,2-2 0 0,2-1 0 0,3-3 0 0,5-1 0 16,2-1 0-16,1-1 0 0,6-2-144 0,5-1 144 0,-6-2 0 16,4-1 0-16,15-3 0 0,4 2 0 0,0 0 0 15,3-1 128-15,1 2-128 16,1-1-752-16,-5 0-208 0,-2 1-64 16</inkml:trace>
  <inkml:trace contextRef="#ctx0" brushRef="#br0" timeOffset="12031.55">12874 6322 33167 0,'0'0'2944'0,"4"-6"-2352"15,-1 1-464-15,0-1-128 16,0 1-1728-16,0-1-384 0,-3 1-64 0,-1-2 0 0,-2-1 1536 0,-1 0 320 0,-3-1 64 0,0 0 16 16,-3 0 240-16,-1 0 240 0,-1 2-48 0,-2 0-16 15,0 2 208-15,0 0 64 0,-3 2 0 0,1 2 0 16,-1 2-96-16,1 2-16 0,0 3 0 0,-2 4 0 16,3-2-80-16,4 2-32 0,3 0 0 0,3 2 0 0,2 2-224 0,3-5 0 15,3 2 0-15,1 2 0 16,1-2 0-16,3 0 0 15,-1-2 0-15,4 1 0 0,3-1 0 0,-1 1 0 0,3-1 176 0,2 0-176 0,0-1 208 0,2 1-64 16,-1-1-16-16,1 1 0 0,0 0 0 0,0-1-128 16,-3 1 192-16,0 0-64 0,-3-1 0 0,-3-1-128 15,-2 1 192-15,-4 1-64 0,-1-1 64 0,-4-1 0 16,-2 2 0-16,-3 0 0 0,-3-3 112 0,-2 2 16 16,-2 1 16-16,-3-2 0 0,-5-3-80 0,-1-1-32 15,0-1 0-15,1 1 0 0,1-2-368 0,0-1-80 16,1-1-16-16,2-2 0 15,2-1-1968-15,1-4-400 0,-4-14-80 0,12-3 0 0</inkml:trace>
  <inkml:trace contextRef="#ctx0" brushRef="#br0" timeOffset="12361.81">13111 6014 25791 0,'0'0'2304'0,"0"0"-1856"16,1 7-448-16,-1 4 0 0,-1 4 0 0,-1 2 0 0,-1 2 0 0,1 2 0 0,-1 1 144 0,0 2 144 15,-1 3 32-15,0 0 0 16,-1 2 48-16,2-1 16 0,-3 1 0 0,2-1 0 0,1 1-64 0,0-3-16 16,0-1 0-16,2-4 0 0,1-3-96 0,0-2-16 15,0-3 0-15,1-2 0 0,2-3 384 0,0-3 80 16,-3-5 16-16,5 0 0 0,3-2 32 0,-1-4 16 16,0-4 0-16,3-3 0 0,2-4-192 0,1-3-32 15,1-2-16-15,1-1 0 0,2-1-288 0,-1 0-48 16,0 4-16-16,0 2 0 0,0 3 64 0,-1 1 0 15,-1 3 0-15,-1 4 0 0,1 2 16 0,-2 3 16 16,-2 2 0-16,0 3 0 0,-2 3-224 0,1 2 128 16,-1 1-128-16,0 2 0 0,-2 3 0 0,0 0 0 15,-2 1 0-15,0 3 0 0,0 0 128 0,-2 1-128 16,-1-1 0-16,0-2 144 0,0 0-144 0,0-2 0 16,0-1 0-16,3-1-176 15,-2-1-512-15,0-1-96 0,0-2-32 0,1-1 0 16,-1-2-2624-16,-2-5-528 0</inkml:trace>
  <inkml:trace contextRef="#ctx0" brushRef="#br0" timeOffset="13116.36">13513 6366 23903 0,'0'0'1056'0,"0"0"224"0,0 0-1024 0,4-5-256 0,-1 1 0 0,2-3 0 15,1 1 832-15,1-2 128 0,1-1 32 0,-1 0 0 16,1 0-192-16,-1-1-32 0,0-1-16 0,-2 0 0 15,2-1-288-15,0 1-48 0,-2 0-16 0,1 1 0 16,-3 0-144-16,-1 1-48 0,1 0 0 0,-3 3 0 16,0 0 0-16,0 6 0 0,0 0 0 0,0 0 0 15,-5 0 32-15,-1 4 0 0,-1 2 0 0,-2 3 0 0,0 2-240 0,-2 2 0 16,2 1 0-16,1 3 0 0,-1 1 0 0,2 1 0 16,1 0-160-16,1 0 160 0,3-1 0 0,2 0-128 15,1-2 128-15,3 0 0 0,3-3-128 0,3-1 128 16,1-2-128-16,2-2 128 0,4-3-256 0,-1-2 48 15,4 0 0-15,2-3 0 16,2-3-352-16,4-2-64 0,1-3-16 0,2-3 0 16,0-4-80-16,-1-3-32 0,-3 0 0 0,-2-2 0 0,-4 1 304 0,-2 1 48 0,-2-1 16 0,-5 0 0 15,-4 1 576-15,-1 4 128 16,-4 2 32-16,-3 1 0 0,-2 0 672 0,-1 2 128 16,-2 3 16-16,-2 1 16 0,-2 3-336 0,-2 3-64 15,-2 2-16-15,-2 3 0 0,0 0-512 0,0 2-96 16,-1 2-32-16,2 0 0 0,0 1-128 0,2 1 0 0,1 0 0 0,1 2 0 15,1 2 0-15,2-1-192 0,3 1 32 0,2-1 16 16,1-1 144-16,2 0 0 0,2-3-144 0,2-2 144 0,2-1 0 0,2-2 0 16,1-2 0-16,2-1 0 15,1-2 0-15,1-2 0 0,3-1-144 0,-1-4 144 0,1-3-128 16,-1-2 128-16,0 0-192 0,-2 0 192 0,-1-1 0 0,-2 0 0 16,-1-1 0-16,-1 2 0 0,0 2 0 0,-4 1 0 15,0 1 0-15,-2 2 0 0,-3 5 464 16,0 0 0-16,0 0 0 0,0 0 0 0,0 0-256 0,-4 9-48 15,0-1-16-15,0 3 0 0,-1 0-144 0,1 3 0 16,1 0 0-16,-1 1 0 0,1 0 0 0,1-1 0 16,1-2 0-16,1 0 0 0,1-1 0 0,1 0 0 15,1-2 0-15,4-1 0 0,2-3 0 0,0-2 0 16,1-2 0-16,1-2 0 0,1-1 0 0,1-2 0 16,1-3 128-16,3-3-128 0,-1-3 0 0,2-1 0 0,-1-3 128 0,1 0-128 15,0-2 0-15,-2 0 0 0,-1 1 0 0,1 0 0 16,-2 3 0-16,-3 1 0 15,-3 2 144-15,-2 2-144 0,1 0 320 0,-3 3 0 16,0 1 0-16,-4 6 0 0,0 0 96 0,0 0 16 16,0 0 0-16,0 0 0 0,0 0-432 0,-2 8 0 15,-1 1 0-15,1 1 0 0,1 1 0 0,0 2 0 0,0 0 0 0,1 1 0 16,1 0 0-16,1 0 0 16,0-1 0-16,1-1 0 0,0-1 0 0,1-1 0 0,3-1 0 0,1-1 0 31,-1-3-1216-31,3-1-208 0,1 0-48 0,1-3-14480 0</inkml:trace>
  <inkml:trace contextRef="#ctx0" brushRef="#br0" timeOffset="14108.53">15270 6302 15663 0,'0'0'1392'0,"0"0"-1120"0,-3 5-272 0,-1 3 0 16,1 1 0-16,-1 1 0 0,-2 1 0 0,0 1 0 16,-2 1 704-16,0 0 256 0,-1 1 32 0,1-2 16 15,-1-2 176-15,0-1 32 0,1 1 16 0,1-2 0 16,0-1 0-16,2-3 0 0,-1-1 0 0,6-3 0 15,0 0-272-15,0 0-64 0,0 0-16 0,0 0 0 0,0 0-240 0,3-7-64 16,2-3 0-16,1-2 0 0,3-4-288 0,3-1-64 16,1-3-16-16,3-1 0 0,-1 0-80 15,1 1-128-15,-1 2 176 0,-1 0-176 0,0 3 0 0,-2 1 0 32,-1 3 0-32,-1 4 0 0,-3 1 0 0,1 4 128 0,1 2-128 0,-2 3 0 0,0 3 0 0,-1 1 0 15,-3 2 0-15,1 3 0 0,1 2 0 0,-1 1 0 16,-1 1-176-16,1 1 176 0,-2-2 0 0,1 1 0 0,0-2 0 0,1-2 0 15,0 0 0-15,1-2 0 0,0-1 0 0,1-2 0 16,-2-3 0-16,4-2 0 16,0-1 160-16,1-2-32 0,1-3 0 0,1-3 0 15,2-3 0-15,3-3 0 0,0-3-128 0,2-3 192 16,2-1-64-16,-3-1 0 0,2 1-128 0,-3-2 128 16,1 0-128-16,-3 3 128 0,-2 1-128 0,0 4 0 0,-2 2 0 15,-2 2 0-15,-2 2 128 0,-2 2-128 0,-4 6 160 16,0 0-160-16,0 0 128 0,5 5-128 0,0 0 0 15,-2 3 144-15,0 1-144 0,1 3 0 0,-1 0-192 0,1 1 192 16,1 0-144-16,-1 1 144 0,1 0 0 0,-1-2 0 16,2-1 0-16,-1-1 0 0,1-1 0 0,0-2 0 15,2 0 0-15,0-1 0 0,0-4 0 0,2-1 144 16,1-2-144-16,-1-3 0 0,0-1 144 0,0-3-144 0,2-1 0 16,0-2 0-16,0-2 0 0,1 0 0 0,1-1 0 0,-2 1-128 15,1-1 128-15,-3 1-128 0,0 1 128 0,-1 2 0 16,-2 1 0-16,-1 3-128 15,-2 1 128-15,-4 5 0 0,0 0 0 0,0 0 0 0,6 3-176 0,-1 1 176 16,0 3-208-16,0 0 80 0,-2 3 128 0,2 0-192 16,-1 0 192-16,1 0-192 0,-1 0 192 0,0 0 0 15,2-2 0-15,0 0 0 0,1 0 0 0,1-2 0 16,2-1 0-16,-2-1 0 0,3 0 0 0,2-3 0 16,-1-2 0-16,0-2 128 0,0 0-128 0,0-1 192 15,-1-3-64-15,-1-1 0 0,-1-2-128 0,-2-2 192 16,-1-2-64-16,-2 1 0 0,-2-3 80 0,0 1 32 0,-4 0 0 0,-1-1 0 15,-1 0 16-15,-3 3 16 16,-3 2 0-16,-1 2 0 0,-2 1-272 0,-1 3 160 0,-2 1-160 0,-1 3 128 16,-3 2-368-16,1 3-80 0,2 0 0 0,0 1-16 31,2 5-752-31,0 2-128 0,3 2-48 0,2 1-13760 16</inkml:trace>
  <inkml:trace contextRef="#ctx0" brushRef="#br0" timeOffset="15665.39">16556 6156 19343 0,'-2'-4'1728'0,"-2"1"-1392"0,1-1-336 0,0-1 0 15,-2-2 2208-15,0 0 368 0,-3-1 80 0,-3 2 16 16,-1-1-1568-16,0 3-304 0,-1-1-64 0,0 2-16 0,-2 0-128 0,-1 3-16 16,-1 1-16-16,2 3 0 0,-2 2-352 0,2 0-64 15,2 3-16-15,-1 1 0 0,0 1-128 0,3 1 0 16,0 1 0-16,1 2 0 0,3 0 0 0,-1 0 0 15,3 0 0-15,1-2-176 0,4-1 176 0,2-2-128 32,2-1 128-32,1-2-128 0,3 0-64 0,2-3 0 0,1-1 0 0,2-5 0 0,1 0-16 0,3-2-16 15,-1-4 0-15,4-2 0 0,-1-3 224 0,2-3 0 16,1-4 0-16,1-3 0 0,-2-4 0 0,-1 0 0 16,-2-2 0-16,-1-1 0 0,-1 1 256 0,-1 0 0 15,-4 2 0-15,-3-1 0 0,-1 2 352 0,-3 3 64 0,1 2 16 16,-5 3 0-16,0 4 16 0,-4 3 0 15,1 2 0-15,-1 2 0 0,-2 2-256 0,1 3-64 0,-2 2 0 0,1 3 0 16,-2 3-384-16,0 3 0 0,-1 5 0 0,2 1 0 16,-1 6-176-16,1 2 176 0,1 2-128 0,1 2 128 0,2 0-144 0,2 2 144 31,2-1-160-31,2 2 160 0,2-2-128 0,1-2 128 16,2-2 0-16,2-3-144 0,2-2 144 0,1-3 0 15,3-2 0-15,-1-2 0 0,0-4-288 0,2-2 32 16,-1-3 0-16,1-2 0 0,1-3-16 0,-1-2 0 15,0-3 0-15,-1-2 0 0,0-2 144 0,-1-2 128 16,-1-1-192-16,1-2 192 0,-1 0 0 0,-1-1 0 16,0 0 0-16,-1-1 0 0,-2 1 0 0,-2 1 144 15,-1 3-144-15,-3 1 192 0,-1 2 224 0,1 2 48 16,-3 2 16-16,0 0 0 0,-1 6-192 0,0 0-32 16,0 0-16-16,0 0 0 0,0 0-240 0,-4 8 0 15,1 1 0-15,-2 2 0 0,0 2 0 0,2 1 0 16,0 2 0-16,0-1-160 0,1-1 160 0,1 2 0 15,1-1 0-15,1 1 0 0,0-2 0 0,3-1 0 16,0-1 0-16,2-1 0 0,0-2 0 0,1-1 0 0,3-2 0 16,1-1 0-16,1-2 0 0,1-1 0 0,1-2 0 15,2-2 0-15,0-4 128 0,2-1-128 0,-1-2 160 16,0-2-160-16,-2 0 128 0,0-1-128 0,0-2 0 0,-3-2 0 16,0 1 128-16,0-1-128 0,-2 0 0 0,-1 0 0 15,-2 3 128-15,-2 1-128 0,-3 2 0 0,2 3 0 16,-2 0 224-16,0 1-48 0,-2 6-16 0,0 0 0 15,0 0-160-15,0 0 128 0,0 0-128 0,-3 6 128 16,-1 1-128-16,1 1 0 0,0 2-192 0,-1 1 192 16,2 1-160-16,0 2 160 0,1-1 0 0,1-1-144 15,1-1 144-15,1 0 0 0,2 0 0 0,1-2 0 16,-2-1 0-16,3 0 0 0,2-2 0 0,0-2 0 0,1-2-128 0,2-2 128 16,1-1-128-16,3-3 128 0,0-3-176 0,3-2 176 15,-1-3-208-15,2-2 80 0,2-4 128 0,0-3-192 16,0-4 192-16,-2 0-192 0,-1-2 192 0,-2 0 0 15,-1-2 0-15,-2 0 0 0,-1-2 0 0,-3 1 0 16,-3 2 0-16,-1 0 0 0,-2 2 176 0,-2 1 64 16,-1 3 16-16,-2 3 0 0,-2 1 96 0,-1 3 32 15,1 1 0-15,-2 6 0 0,0 2-80 0,-1 4-16 16,-1 2 0-16,0 3 0 0,0 4-288 0,-2 5 0 16,-1 3-208-16,1 5 80 0,0 2 0 0,0 6 0 15,2 2 0-15,0 3 0 0,2 3 128 0,2-1-128 0,1 0 128 0,2 1-128 16,1 0 128-16,2-2 0 0,2-2 0 0,2-3 0 15,1-2-128-15,3-3 128 16,2-3-128-16,2-4 128 0,0-2-304 0,3-4 32 0,0-4 0 0,2-1 0 16,0-5 48-16,2-3 16 0,-1-3 0 0,2-5 0 15,-1-4 208-15,1-3-144 0,1-4 144 0,-1-4-128 16,-1-1 128-16,-2-1 0 0,-1-2-144 0,0 0 144 0,-3 2 0 16,0 0 0-16,-4 1 0 0,-2 2 0 15,-4 1 224-15,1 2-32 0,-3 3-16 0,-1 4 0 16,-2 3 144-16,-1 3 48 0,0 1 0 0,-1 3 0 0,2 4-368 0,-6 1 128 15,0 2-128-15,-1 4 0 0,-1 5 0 0,1 2-160 16,0 2 16-16,0 3 0 0,2-1 144 0,0 2-128 16,1 1 128-16,2 0-128 0,0 1 128 0,2-2-208 15,1 0 80-15,1-2 128 0,1-1-304 0,3-2 64 16,-1 0 16-16,2-3 0 0,2-1-96 0,2-1-32 16,-1-4 0-16,2-1 0 15,1-4-48-15,2-2-16 0,2-4 0 0,1 0 0 0,3-2 80 0,-2-4 16 16,0-3 0-16,-1-3 0 0,1-1 128 0,-2-1 48 15,-3-1 0-15,-2 2 0 0,-1 2 144 0,-2 2 0 16,-3 0 0-16,0 3 0 0,-3 3 144 0,-1 1-144 16,0 2 192-16,-2 5-192 0,0 0 224 0,0 0-64 15,0 0-16-15,-5 6 0 0,1 2-144 0,0 1-176 16,0 1 48-16,0 2 0 0,-1 1 128 0,3 1-192 0,2 0 192 16,0 1-192-16,0-3 192 0,2-1 0 15,3 0-144-15,1-1 144 0,0-1 0 0,1-2 0 16,3 0 0-16,0-3 0 0,2-2 0 0,4-3 0 0,1-2 128 0,2-1-128 15,1-3 224-15,2-3-32 0,1-2-16 16,3-2 0-16,0-4 128 0,0-1 16 0,2-1 16 0,-1-5 0 16,1 0-192-16,-5-1-144 0,-1-1 192 0,-3 3-192 15,-2 3 128-15,-4 2-128 0,-3 2 0 0,-2 3 0 0,-3 1 0 0,-3 4 0 16,-3 1 0-16,-2 2 0 0,-1 3 0 0,-3 2-192 16,-2 2 16-16,-1 2 16 0,-1 1-128 0,0 1-32 15,0 2 0-15,1 0 0 16,2 4 144-16,0 3 32 0,1 1 0 0,3 0 0 0,2 0 16 0,2-1 0 15,1 0 0-15,2 1 0 0,3-3 128 0,1-1 0 16,0-1-144-16,2 0 144 0,1-1 0 0,1 0 0 16,0 0 0-16,1-1 0 0,1-1 0 0,-2 0 0 15,-2 1 0-15,0-1 0 0,-2 1 0 0,0-1 0 16,-2-3 0-16,0 1 0 0,-5-5 0 0,0 0 0 16,0 0 128-16,0 0-128 0,-2 6 464 0,-4 0 16 15,-2-2 0-15,-2-1 0 0,-4 0 0 0,-2-2 0 16,-3 0 0-16,-1-1 0 0,-2-1-288 0,0 0-64 0,0 1-128 0,2 0 192 31,2 0-544-31,1 0-112 0,2 1-32 0,0 1-10640 16,1 2-2112-16</inkml:trace>
  <inkml:trace contextRef="#ctx0" brushRef="#br0" timeOffset="39552.22">10715 14859 10127 0,'-14'-9'896'0,"-3"-1"-704"0</inkml:trace>
  <inkml:trace contextRef="#ctx0" brushRef="#br0" timeOffset="-176447.04">11628 14855 4607 0,'0'0'400'0,"0"0"-400"16,3-8 0-16,1 1 0 16,-4 7 2288-16,4-7 368 0,-1 0 80 0,-3 7 16 0,4-9-1264 0,-1 1-240 15,0 1-48-15,-1 0-16 16,1-1-96-16,-1 1-32 0,-2 7 0 0,3-9 0 0,1 1-48 0,-4 8-16 15,4-7 0-15,-4 7 0 0,4-7-112 0,-4 7-32 0,5-6 0 0,-5 6 0 16,0 0-240-16,0 0-48 0,0 0-16 0,0 0 0 16,0 0-176-16,0 0-48 15,0 0 0-15,4 14 0 16,-3 1-64-16,-2 3-32 0,-1 0 0 0,-2 5 0 16,0 5-224-16,0 3 176 0,-3 3-176 0,0 2 160 15,1 2-160-15,-1 1 0 0,1 1 0 0,-1-2 128 16,0-1-128-16,1-1 0 0,-1 0 0 0,2-2 0 15,0-2 0-15,3-1 0 0,2-2 0 0,0-1 0 16,0 1 0-16,2-5 0 0,2-2 0 0,1-1 0 16,1-2 208-16,1-2-32 0,0 1-16 0,2-3 0 15,0-1 176-15,0-1 48 0,2-4 0 0,0 0 0 0,2-2 0 0,1-2 0 16,2 0 0-16,2-3 0 0,1-1-80 0,2-1-16 16,3-2 0-16,3-1 0 0,-1-1-96 0,3 0 0 15,4-2-16-15,0 0 0 0,0-2-32 0,-1 0 0 16,-2 1 0-16,-3 0 0 0,-2 0-144 0,-2 2 192 15,-4-3-192-15,1 2 192 0,-3 0-192 0,-2 1 0 16,-3-1 0-16,0 2 0 16,-1-2-1024-16,-1 1-304 0,-1-2-48 0,-1 1-9504 15,-2-2-1888-15</inkml:trace>
  <inkml:trace contextRef="#ctx0" brushRef="#br0" timeOffset="-176148.45">11737 14791 25279 0,'-13'-15'1120'0,"5"9"224"0,1 1-1072 0,1 1-272 0,-1 0 0 0,7 4 0 15,0 0 160-15,0 0-32 0,0 0 0 0,0 0 0 16,0 0 320-16,0 0 48 0,0 0 16 0,9-1 0 15,2 1-16-15,2 1 0 0,4-1 0 0,1 0 0 0,3 0 96 0,2-1 32 16,3-1 0-16,1 1 0 0,3-1-176 0,-3 0-48 16,0 0 0-16,-1 1 0 0,-2 0-240 0,-2-1-160 15,-1 2 192-15,-3 0-192 0,-3 2 0 0,1 0 0 16,-3 1-240-16,-1 1 80 16,-1 0-2720-16,-4 1-560 0</inkml:trace>
  <inkml:trace contextRef="#ctx0" brushRef="#br0" timeOffset="-175974.79">11624 15205 24879 0,'-13'2'2208'0,"13"-2"-1760"0,0 0-448 0,0 0 0 0,0 0 1920 0,0 0 288 0,0 0 64 0,0 0 16 16,8 6-1872-16,3 0-416 0,2-2 0 0,5-1 0 15,3-3 0-15,4 0 0 0,4-1 160 0,4-2-160 16,0 0 160-16,5-2-160 15,3 1 160-15,3-2-160 16,2 1-1568-16,-1-2-416 0,-2 0-64 0</inkml:trace>
  <inkml:trace contextRef="#ctx0" brushRef="#br0" timeOffset="-175771.04">12670 15165 35135 0,'0'0'1552'0,"0"0"320"16,0 0-1488-16,0 0-384 0,0 0 0 0,10-1 0 0,-2 0 0 0,2-1 0 16,0 2 0-16,3 2-128 0,-2-1 128 0,3 1 0 15,-1-1 0-15,2 1 0 16,2-1-1280-16,-1-1-240 0,1 0-32 0,0 0-12400 0</inkml:trace>
  <inkml:trace contextRef="#ctx0" brushRef="#br0" timeOffset="-175614.34">12671 15399 33167 0,'-15'1'2944'0,"7"0"-2352"0,0 1-464 0,0 2-128 15,1 0 320-15,7-4 32 0,-7 7 16 0,3 0 0 16,1 1 16-16,3 0 16 16,3 0 0-16,2-1 0 0,4 0-256 0,2-2-144 0,4 1 160 0,2-2-160 15,5-2 144-15,2 0-144 0,3-2 128 0,5-2-128 31,2 0-1312-31,3-2-352 0,0-3-64 0,-1 0-8016 0,-1-1-1616 0</inkml:trace>
  <inkml:trace contextRef="#ctx0" brushRef="#br0" timeOffset="-174324.9">14996 14999 8287 0,'0'0'368'0,"-8"-7"80"0,1 2-448 0,-1-1 0 0,0 3 0 0,2-2 0 16,-3 1 2416-16,0 1 400 0,1-1 64 0,-1 1 32 16,-1-1-1648-16,1-2-336 0,0 0-64 0,4-1-16 15,0 0 352-15,5 7 64 0,-4-10 16 0,3 2 0 16,2-2-128-16,2-1-32 0,3-1 0 0,2 0 0 16,3-1-480-16,1 1-80 0,2 0-32 0,2 0 0 15,4 0-256-15,3 0-48 0,1 1-16 0,4 1 0 16,3 0-80-16,-1 4 0 0,0 1-128 0,0 4 192 15,-4 0 0-15,-2 3-16 0,-3 4 0 0,-3 2 0 16,-4 5-176-16,-2 2 0 16,-1 3 0-16,-2 4 128 0,-2 3-128 0,-4 5 0 0,-3 4 0 0,-3 4 0 0,-4 5 0 0,-2 3 128 15,-2 4-128-15,-3 1 0 0,-8 2 0 0,0-3 0 16,-1-5 128-16,0-4-128 0,-1-5 0 0,-1-4 128 16,2-4-128-16,2-2 128 0,0-5-128 0,3-5 128 15,0-2-128-15,4-3 128 0,2-2 352 0,2-2 64 16,1-3 16-16,9-4 0 0,0 0-32 0,0 0 0 15,0 0 0-15,0 0 0 0,0 0-240 0,10-1-48 16,2-1-16-16,5-3 0 0,1-1-80 0,5-2-16 16,5 0 0-16,0 2 0 0,2-3-128 0,2-1 160 15,1 0-160-15,-1 0 160 0,-3 0-160 0,-1 3 0 0,1-1 0 16,-2 3 0-16,1 0 0 0,-4 2 0 0,-1 0 0 16,-1 1 0-16,-3 1 0 0,-3 2 0 0,-1 2 0 0,-3 0 0 31,-1 1 0-31,-1 2 0 0,-2-1 0 0,-1 1 0 0,-7-6 0 0,8 6-192 0,-2 2 0 0,0-2 16 31,-6-6-624-31,7 6-128 0,2 0-32 0,0-3 0 16,0-1-2672-16,1-1-528 0</inkml:trace>
  <inkml:trace contextRef="#ctx0" brushRef="#br0" timeOffset="-173768.47">16409 14883 26719 0,'5'-21'2368'0,"-2"8"-1888"0,1-1-480 0,-1-2 0 0,-1 0 928 0,-2 2 96 16,-2-1 0-16,-1 3 16 0,-2 1-704 0,0 1-144 16,-4 1-16-16,0 2-16 0,-2-1 384 0,-1 4 80 15,-1 0 16-15,-1 3 0 0,-1 1-256 0,0 4-64 16,-5 1 0-16,-2 4 0 0,-1 2-128 0,-1 4-16 15,-3 5-16-15,0 3 0 0,-2 2 32 0,1 2 0 16,-1-1 0-16,3 4 0 0,0 2-192 0,4 0 192 16,3 1-192-16,3-1 192 0,3-2-192 0,4 1 0 0,4-2 0 15,2-3 128-15,5 0-128 0,2-3 0 0,3 1 0 0,5-1 0 16,3 0 0-16,5-2 128 0,3-3-128 0,3-3 128 16,2-2 16-16,3-2 0 0,-1-1 0 0,1-4 0 15,0-4 0-15,1-2 0 0,0-2 0 0,-2-2 0 16,-2-2 0-16,-1-3 0 0,-4-2 0 0,-5-2 0 15,-1-3-16-15,-5 0 0 0,-3-2 0 0,-4 2 0 16,-3-1 0-16,-3 3 0 0,-3 1 0 0,-3 2 0 16,-1 1-128-16,-3 2 160 0,-3 1-160 0,0 3 160 15,-1 1-160-15,-1 1 0 0,2 0 0 0,1 2 0 0,1 0 0 0,2 3 0 16,2-1 0-16,8-2 0 0,-8 4-144 0,8-4 144 16,0 0 0-16,-2 9 0 0,3 0-160 0,5 1 160 15,-2 1-128-15,2 2 128 0,-2 0 0 0,2 4-160 16,0 0 160-16,0 4 0 0,-2 1 0 0,0 3 0 15,-1 4 0-15,-2 1 0 0,-2 2 0 0,-2 2 144 16,0 1-144-16,0 2 128 0,-2 2-128 0,1-1 160 16,0 1-160-16,0-2 160 0,1 0-160 0,0-3 0 15,-1-2 0-15,2-3 0 0,0-1 0 0,2-3 0 16,0-3 128-16,1-2-128 0,0-4 0 0,1 1 0 16,2-4 0-16,-2-2 0 15,-2-11-2192-15,3 8-368 0,-3-8-80 0</inkml:trace>
  <inkml:trace contextRef="#ctx0" brushRef="#br0" timeOffset="-173331.59">17286 14758 9215 0,'1'-11'816'0,"1"4"-656"16,-2-1-160-16,0 8 0 0,2-8 2560 0,-1 0 496 15,-1 8 80-15,0 0 32 0,-5-7-1328 0,5 7-272 16,-7-2-48-16,-4 3-16 0,-1 4-528 0,-2 3-96 16,0 7-32-16,-1 2 0 0,-4 5-304 0,-1 6-64 15,0 4-16-15,2 2 0 0,1 3 80 0,0 3 16 16,-2 2 0-16,1 2 0 0,1 0 64 0,0 0 16 16,2-3 0-16,3 3 0 0,1 2-384 0,3-4-64 15,4-1 0-15,1-2-16 0,5 0-176 0,3-2 0 16,3-6 0-16,4 1 0 0,4-2 0 0,2-4 128 0,3-4-128 0,3-2 0 15,2-3 0-15,4-3 0 16,3-2 0-16,6-3 0 16,5-4-2000-16,6-5-384 0,7-4-80 0</inkml:trace>
  <inkml:trace contextRef="#ctx0" brushRef="#br0" timeOffset="-172968.98">18351 14804 20783 0,'0'0'912'0,"0"0"208"0,0 0-896 0,0 0-224 15,0 0 0-15,0-7 0 0,0 7 1216 0,0 0 192 0,0 0 32 0,0 0 16 16,0 0 80-16,0 0 0 0,0 0 16 0,11 3 0 15,-11-3-416-15,9 9-96 0,-4 6-16 0,-1 1 0 16,-2 4-96-16,0 2-32 0,-2 2 0 16,-1 5 0-16,-1 4-272 0,0 1-64 15,-4 1-16-15,0 3 0 0,-2 0-288 0,-1 3-48 0,-2 1-16 0,0 0 0 16,0 1-192-16,2-1 144 0,0-2-144 0,1-4 128 16,0-2-128-16,2-3 160 0,4-2-160 0,-1-4 160 15,2-3-304-15,1-3-64 0,1-3-16 0,3-4 0 16,3-3-1584-1,3-2-320-15,1-4-64 0,4-4-13776 0</inkml:trace>
  <inkml:trace contextRef="#ctx0" brushRef="#br0" timeOffset="-172733.65">18818 14949 16575 0,'3'-20'1472'0,"-1"8"-1168"16,-1-2-304-16,1 0 0 0,1-1 3840 0,-2 3 704 15,-1 0 128-15,0 2 48 16,0 1-2912-16,-1 3-576 0,1 6-112 0,0 0-32 0,0 0-416 0,0 0-96 15,0 0 0-15,-4 10-16 0,3 4-368 0,0 4-192 16,-2 3 192-16,3 3-192 0,0 4 0 0,0 4 0 16,0 2 0-16,0 3 0 0,0 0 0 0,-1 0 0 15,0 1 0-15,-1-1 0 0,1 1 128 0,1-2-128 16,-1-4 0-16,1-2 0 0,1-3 0 0,-1-3 0 0,1-3 128 0,-1-2-128 31,0-2-384-31,0-3-144 0,-1-3-32 0,1-11 0 16,0 0-2736-16,0 0-544 0</inkml:trace>
  <inkml:trace contextRef="#ctx0" brushRef="#br0" timeOffset="-172576.14">18492 15235 34095 0,'-4'-8'3024'16,"0"2"-2416"-16,4 6-480 0,0 0-128 0,1-8 896 0,-1 8 144 0,7-6 48 0,3 1 0 15,3 2-880-15,5 1-208 0,4-1 0 0,5 2 0 0,5-1 128 16,2 1-128-16,2 1 176 0,3 1-176 0,-1 0 144 0,1 0-144 15,-1-1 0-15,-1 0 144 32,-3-1-2064-32,-1 0-400 0,0 0-96 0</inkml:trace>
  <inkml:trace contextRef="#ctx0" brushRef="#br0" timeOffset="-172105.65">19376 15117 34095 0,'-4'-12'3024'0,"3"4"-2416"0,1-2-480 0,2 0-128 16,1-1 176-16,2 1 16 0,-1 1 0 0,2 1 0 15,0 1-192-15,3 1-192 0,1 1 32 0,2 1 16 16,0 2 144-16,1 2 0 0,2 1 0 0,0 3 128 16,0 0 0-16,1 4 16 0,-2 2 0 0,-1 4 0 15,-2 1-16-15,-1 4 0 16,-1 2 0-16,-2 2 0 0,-3 0-128 0,-2 5 0 0,-3 0 0 0,-2 4 128 15,-2 2-128-15,0-2 0 0,-1-3 0 0,2-2 0 16,1-2 0-16,1-3 0 0,-1-2 0 0,2-2 0 16,1-5 160-16,2-2-160 0,1-2 192 0,-3-9-192 0,0 0 512 0,6 6 0 15,-6-6 0-15,10 3 0 0,1-4-64 0,1-2-32 16,1-1 0-16,4-5 0 16,2-4-160-16,2-4-48 0,2-3 0 0,0-1 0 0,-1-4-208 0,0-3 176 15,0-5-176-15,-2-1 160 0,-4-3-160 0,-2 4 192 16,-4 2-192-16,-1 2 192 0,-3 4 0 0,-3 3 16 15,-2 3 0-15,-2 4 0 0,-1 2 144 0,-3 4 32 16,0 2 0-16,-1 1 0 0,-1 3-176 0,-1 1-16 16,-1 1-16-16,-1 2 0 0,-1 1-176 0,2 1 0 15,1 1 0-15,1 0 0 16,7-4 0-16,-7 7-144 0,3-1 144 0,4-6 0 0,0 0-144 0,0 11 144 16,1 0 0-16,2-2-144 0,4-2 0 0,2-1 0 0,2 0 0 15,2-2 0 1,1-2-512-16,2 0-112 0,0-4 0 0,2 0-11344 0,-1-2-2272 0</inkml:trace>
  <inkml:trace contextRef="#ctx0" brushRef="#br0" timeOffset="-171774.81">20043 14473 34143 0,'-7'-19'1520'0,"6"7"304"0,1-2-1456 0,0-1-368 0,0 1 0 0,2 1 0 0,3-1 128 0,0 2-128 15,2-1 160-15,4 4-160 16,-1 1 528-16,3 1 16 0,2 2 0 0,2 1 0 0,1 2 80 0,-1 2 16 16,1 2 0-16,0 4 0 0,3 2-112 0,-1 3-16 15,-1 3 0-15,-3 4 0 0,0 2-192 0,-2 5-32 16,-2 1-16-16,0 5 0 0,-1 4-16 0,-2 5 0 15,-1 1 0-15,-4 7 0 0,-2 5 48 0,-3 4 0 16,-2 4 0-16,-4 5 0 0,-3 4-32 0,1 2 0 16,-1 1 0-16,0-2 0 0,-2 0-144 0,-3-3-128 15,0-2 144-15,-3-4-144 0,-3-3 192 0,-5-4-64 16,-5-2-128-16,-3 0 192 0,-1-1-48 0,-6 1-16 0,-4 0 0 0,-4 2-13600 16,-4 3-2720-1</inkml:trace>
  <inkml:trace contextRef="#ctx0" brushRef="#br0" timeOffset="-169394.69">14695 16365 31439 0,'-1'-11'1392'0,"1"11"288"0,0-9-1344 0,0 1-336 0,-1 1 0 0,1 7 0 16,-4-8 176-16,0 1-48 15,-4 2 0-15,-1 0 0 0,-3 3 224 0,-2 1 32 0,-1 0 16 0,-4 2 0 16,-4 4-80-16,-3 2 0 0,-1 4-16 0,-3 4 0 16,-1 4-64-16,0 4-16 0,-5 5 0 0,-1 2 0 15,-3 0-96-15,0 3-128 0,-3 3 176 0,5 1-176 16,4 2 128-16,5 1-128 0,2 3 0 0,5-3 0 15,6-3 0-15,2-2 0 0,8-2 0 0,5-1 0 0,4-2 0 16,6 0 0-16,4-2 0 0,5 0 0 0,5-4 0 0,5-1 0 16,5-1 0-16,5-1 0 0,4-5 0 0,2-2 0 15,-2-3 192-15,4-4-192 0,-1-3 192 0,1-3-64 16,0-3 0-16,1-2-128 0,0-2 208 0,-3-2-64 16,-7-4-16-16,-2-2 0 0,-5-3 16 0,-7 1 0 15,-5 0 0-15,-6 1 0 0,-5-1 0 0,-2 2 0 16,-6 0 0-16,-5 2 0 0,-5 2-144 0,-6 1 0 0,-8 1 0 15,-3 3 0-15,-6 0 0 0,-3 3-224 0,-1 2 32 0,0 1 0 16,2 0 192-16,3 3-144 0,5-1 144 0,2 1-128 16,5 0 128-16,5-1 0 0,4 0 0 0,3-1 0 15,9-2 0-15,0 0 0 0,0 0 0 0,0 0 0 16,0 0 0-16,0 0 0 0,8 5 0 0,3-2 0 16,2 0 0-16,1 2 0 15,-1-1 0-15,2 4 0 0,0 2 0 0,-1 1 192 0,3 0-32 0,-3 3-16 16,0 2 80-16,-1 3 16 0,-2 4 0 0,-2 4 0 15,0 1 16-15,-1 4 0 0,-3 2 0 0,0 2 0 16,-1-2-64-16,-2 2-16 0,-2 0 0 0,0 1 0 16,-1 0-176-16,-1 0 128 0,-1 1-128 0,0-3 128 15,-2-3-128-15,1-2 192 0,-2-3-192 0,0-2 192 0,-1-1-192 0,2-5 0 16,-1-2-160-16,1-4 160 16,-2-3-688-16,1-1-32 15,1-3-16-15,5-6-16368 0</inkml:trace>
  <inkml:trace contextRef="#ctx0" brushRef="#br0" timeOffset="-169174.62">15070 16928 31327 0,'-5'-18'2784'0,"2"7"-2224"0,-1 0-560 0,2 0 0 15,3 2 2160-15,1 1 320 0,1 1 64 0,3 2 16 16,1-1-2192-16,5 2-368 0,5 2-208 0,3-1 16 15,3 2 192-15,0 1-128 0,2-1 128 0,1 0-128 16,-2 0 128-16,0 0-128 0,-3 0 128 0,0 1-128 31,-1 1-1712-31,-4 1-336 0,-2 0-64 0,-2 3-13040 0</inkml:trace>
  <inkml:trace contextRef="#ctx0" brushRef="#br0" timeOffset="-169016.48">15075 17159 33983 0,'-12'-2'1504'0,"12"2"304"0,-7 0-1440 0,7 0-368 0,0 0 0 0,0 0 0 0,0 0 736 0,0 0 80 16,0 8 16-16,4-2 0 0,4 1-368 0,5-2-64 16,4 1-16-16,7 0 0 0,3 0-208 0,4-3-48 15,3-2-128-15,2 0 192 0,1-1-192 0,2-2 0 16,3-2 0-16,3-1-160 16,1 1-2960-16,3-2-592 0</inkml:trace>
  <inkml:trace contextRef="#ctx0" brushRef="#br0" timeOffset="-168058.35">17985 16272 3679 0,'0'0'320'0,"3"-7"-320"16,3-1 0-16,-2-1 0 0,-1 0 2752 0,2 0 464 15,-1-1 112-15,2-1 0 0,-2 0-1104 0,0 0-240 16,1 0-32-16,0 1-16 0,0 1-96 0,-1-2-32 16,-1 1 0-16,1 0 0 15,-2 1-368-15,0 3-80 0,-2 6-16 0,0 0 0 0,1-8-416 0,-1 8-96 0,0 0 0 0,0 0-16 16,0 0-432-16,-3 13-96 0,-1 4-16 0,-1 4 0 15,-3 3-272-15,1 2 0 0,-1 2 0 16,0 4 0-16,-2 5 0 0,1 2 0 0,-2 1 0 0,0 0 0 16,1 1 0-16,2-2 0 0,1-1 0 0,3-1 0 15,3-2 0-15,2-1 0 16,2-1 0-16,3-3 0 0,-1-5 0 0,4-2 0 0,2-1 0 0,0-2 0 16,-1-4 0-16,2-3 240 0,0-1-48 0,1-2-16 15,3-4 0-15,0 0 0 0,4-3 0 0,0 0 0 16,1 0-48-16,1-4-128 0,2-3 192 0,2 1-64 0,2-1-128 0,0-2 192 15,3-1-192-15,0-2 192 0,-1-5-400 16,-2-2-80-16,0-4-16 0,-3-1 0 16,-3 0-1968-16,-2-1-400 0,-4-2-80 0,-1-1-7056 15,-4-3-1424-15</inkml:trace>
  <inkml:trace contextRef="#ctx0" brushRef="#br0" timeOffset="-167853.54">17988 16113 35935 0,'-5'-8'3200'0,"-1"2"-2560"15,6 6-512-15,0 0-128 0,0 0 0 0,0 0 0 16,0 0 0-16,0 0-128 0,12 0-48 0,3 1 0 0,0 1 0 16,4 1 0-16,3 2 176 0,2-1-192 0,2 0 192 0,3 0-192 15,3-1 192-15,0 0 0 0,0 0 0 0,1 0 0 31,1 0-480-31,-4 0-16 0,-2 1 0 0,-3 1 0 16,-3 1-1968-16,-4 1-400 0,-5 1-80 0</inkml:trace>
  <inkml:trace contextRef="#ctx0" brushRef="#br0" timeOffset="-167674.47">18082 16413 20271 0,'-16'4'1792'0,"6"-1"-1424"0,-1 0-368 0,1 0 0 0,3 1 1488 0,7-4 240 15,-8 4 32-15,8-4 16 16,0 0-288-16,0 0-48 0,0 0-16 0,-1 8 0 0,1-8-816 0,7 6-160 15,1 1-48-15,6-4 0 0,0 0-192 0,5-3-32 16,4-2-16-16,3-1 0 0,4 0-160 0,2 0 0 16,0 0 0-16,3 2 0 15,2 0-912-15,-1 0-272 0,-1 1-48 0,-5 1-12576 0</inkml:trace>
  <inkml:trace contextRef="#ctx0" brushRef="#br0" timeOffset="-167194.12">16960 17237 5519 0,'-17'-10'496'0,"8"4"-496"0,1-3 0 0,-1 0 0 16,0 1 2256-16,1 2 368 0,1 0 64 0,0 2 0 16,1 1-1744-16,1-1-368 0,-1 2-64 0,6 2 0 15,-6-1-160-15,6 1-32 0,0 0 0 0,0 0 0 0,0 0 480 0,0 0 96 16,0 0 0-16,0 0 16 0,0 0 64 0,0 0 16 16,0 0 0-16,10 3 0 0,2-1-48 0,3 0-16 15,4-1 0-15,5-1 0 0,5 0-128 0,3-1-32 16,3-3 0-16,6 1 0 0,5-1-128 0,10-2-16 15,4-1-16-15,12 1 0 0,8-2 32 0,5 0 16 16,3 0 0-16,9-1 0 0,10-1-16 0,2 0-16 16,-1 0 0-16,9-1 0 0,9 2-320 0,2 2-64 15,-3 1-16-15,6 1 0 0,6-2-224 0,2 0 128 16,2 0-128-16,-6 2 0 0,-6 3 128 0,0 0-128 0,-1-2 0 16,-8 0 0-16,-10 5 0 0,-2 0 128 15,-1 1-128-15,-11 1 0 0,-8 3 0 0,-9 0 0 0,-10-2 0 0,-3 1 0 16,-5-1 0-16,-7-1 0 0,-7-1 0 0,-9-1 0 31,-7 0-784-31,-10-1-160 0,-6 0-16 0,-15 0-16 16,0 0-1856-16,-11 0-368 0,-8-1-80 0</inkml:trace>
  <inkml:trace contextRef="#ctx0" brushRef="#br0" timeOffset="-166672.22">17570 17664 23039 0,'0'-10'2048'15,"2"-3"-1648"-15,1-4-400 0,1 1 0 0,1-2 1280 0,2 0 160 0,1-4 32 16,2 2 16-16,3 0-352 0,2 2-80 0,2 2-16 0,1 2 0 16,3 0-336-16,2 4-64 0,2 2 0 0,-1 1-16 15,0 4-208-15,0 2-32 0,-2 1-16 0,-2 3 0 16,-3 4-176-16,-3 1-48 0,-3 4 0 0,-2 5 0 15,-4 3-144-15,-2 3 128 0,-5 2-128 0,-1 4 128 16,-4 4-128-16,-4 3 0 0,-2 5 144 0,-7 1-144 16,-2 0 0-16,-1 2 0 0,-1 0 0 0,1-2 0 15,1-2 0-15,-1-5 0 0,3-6 0 0,2-4 0 16,3-4 128-16,3-5-128 0,2-1 160 0,1-5-160 0,4-3 448 0,5-7 0 16,0 0 0-16,0 0 0 15,0 0-48-15,0 0-16 0,7 7 0 0,3-4 0 0,2-3-176 0,6-1-32 16,4-2-16-16,4-2 0 0,3-1-160 0,3-1 0 15,3-1 144-15,1 1-144 0,-1 0 0 0,-2 1 144 16,-2-1-144-16,-1 1 0 0,-2 0 0 0,-1-1-224 16,0 0 16-16,0-1 0 15,1 0-1808-15,-1 2-352 0,-1-2-80 0</inkml:trace>
  <inkml:trace contextRef="#ctx0" brushRef="#br0" timeOffset="-166406.29">18631 17390 38351 0,'-18'-10'1696'0,"7"6"352"0,-2-1-1632 16,-2 3-416-16,-3 1 0 0,0 5 0 0,-1 2 0 0,1 2-144 0,0 2 0 0,-2 4 0 16,-2 3 144-16,1 7 0 0,-1 2 0 0,2 5 0 15,-1 2 0-15,1 2 0 0,0 3 0 0,4 0 0 16,0 0 0-16,3 2 0 0,1 1 0 0,3-1 0 15,4 3 0-15,1-2 0 0,2-3 0 0,2-1 0 16,4-5 0-16,1-3 0 16,3 0 0-16,1-3 128 0,2 1-128 0,5-4 0 0,0-2 0 0,5-4 128 0,2-1-288 0,5-3-48 15,4-3-16-15,2-5 0 16,1-4-1824-16,5-3-384 0,3-4-64 0</inkml:trace>
  <inkml:trace contextRef="#ctx0" brushRef="#br0" timeOffset="-166123.16">19441 17347 23039 0,'-13'-11'2048'0,"4"3"-1648"0,2-1-400 0,-1 2 0 16,1 3 4160-16,7 4 736 15,0 0 160-15,-7 0 16 0,7 0-4208 0,0 0-864 0,-6 9-128 0,3 4-64 16,1 0 192-16,0 3-128 0,1 3 128 0,1 4-128 15,1 5 128-15,2 3 0 0,-1 5 0 0,0 1-128 16,0 2 128-16,0 1 0 0,2 0 0 0,0-1 128 16,-1 1-128-16,0 0 0 0,0-3 128 0,0 0-128 15,-2 2 0-15,2-3 144 0,-1-3-144 0,0-3 0 16,0-5 0-16,0-4 0 0,1-3 0 0,-1-3-192 16,0-3-1488-1,0-2-304-15,-2-10-48 0</inkml:trace>
  <inkml:trace contextRef="#ctx0" brushRef="#br0" timeOffset="-165887.83">19853 17418 22111 0,'-4'-10'976'0,"4"10"208"16,-3-8-944-16,1 1-240 0,2 7 0 0,0 0 0 0,0 0 4048 0,0 0 768 15,0 0 160-15,0 0 16 0,0 0-3968 0,-3 11-784 16,0 1-240-16,1 5 0 0,0 4 0 0,1 3 0 15,-2 4 0-15,1 0 0 0,2 2 0 0,0 2 128 16,0 0-128-16,3 0 0 0,-1 1 0 0,-2 0 0 0,0 0 0 0,0 1 0 16,0-4 0-16,1 2 0 0,0 0 128 0,1-2-128 15,-2-1-208-15,2-6-96 0,1-4-16 0,-1-2 0 32,1-4-1888-32,0-2-384 0,1-3-80 0</inkml:trace>
  <inkml:trace contextRef="#ctx0" brushRef="#br0" timeOffset="-165714.55">19622 17801 19343 0,'-8'-7'848'0,"8"7"192"0,-2-9-832 16,2 1-208-16,0 8 0 0,6-6 0 0,3 1 3920 0,3 2 752 0,4 2 128 0,6 0 48 15,4 0-4016-15,4 0-832 0,3-1 0 0,1 0-208 0,-1 0 208 0,2 0-176 16,1 1 176-16,2 1-160 15,-1 0-1056-15,1 1-224 0,-2 1-32 0,0 0-13024 16</inkml:trace>
  <inkml:trace contextRef="#ctx0" brushRef="#br0" timeOffset="-165257.33">20237 17712 17503 0,'-9'-18'768'0,"5"7"176"0,-1-1-752 0,2-1-192 0,2 2 0 0,1 2 0 16,2 0 4384-16,2 2 848 0,2 2 160 0,1-1 48 16,2 4-4160-16,2 1-816 0,1 0-160 0,0 2-48 15,-1 1-256-15,3 1 0 0,0 2 0 0,-1 0 0 16,-2 2 0-16,0 2 0 0,-1 1 0 0,-1 2 0 16,-3 2 0-16,0 1 0 0,-3 0-128 0,-2 1 128 15,-2 3 0-15,-2 3 0 0,-4 0 0 0,1 1 0 16,-1 0 0-16,0 1 0 0,0 2 0 0,1-2 0 15,2-2 0-15,1-2 0 0,-1-3 0 0,3-3 0 0,2-3 0 16,-1-11 0-16,5 10 0 0,-5-10 0 0,9 6 288 0,-1-4-48 16,-8-2-16-16,14-3 0 0,-4-3 96 0,5-3 32 15,0-3 0-15,3-4 0 0,-1-5-128 0,4-2-32 16,0-4 0-16,3-1 0 0,3-2-64 0,-1-2 0 16,1-1-128-16,-3-1 192 0,-1-1-192 0,-3 1 128 15,-3 3-128-15,-1 4 0 0,-7 1 192 0,-3 4-64 16,-1 2-128-16,-5 4 192 0,-5 2 96 0,0 3 16 15,-2 1 0-15,-2 2 0 0,-1 3-48 0,-1 0-16 16,-2 2 0-16,-1 2 0 0,-2 3-240 0,1 2 0 0,0 2 0 16,0 2-160-16,3 0 160 0,1 3-208 0,2 0 80 0,4 1 128 15,-1 1-176-15,4-1 176 0,1 0-128 0,2-1 128 16,3 0-192-16,1 0 32 0,4 1 16 0,2-2 0 31,2-1-384-31,2-3-80 0,2 0-16 0,3-3 0 16,2-3-2224-16,1-2-448 0,0-4-96 0</inkml:trace>
  <inkml:trace contextRef="#ctx0" brushRef="#br0" timeOffset="-164958.49">21059 17267 31327 0,'2'-9'2784'16,"-1"1"-2224"-16,-1 1-560 0,0 7 0 15,2-8 1312-15,1 2 160 0,-3 6 16 0,6-5 16 16,-6 5-544-16,8-2-96 0,-8 2-32 0,11 0 0 0,-1 1-480 15,0 3-96-15,0 2-32 0,-4 0 0 0,0 2 80 0,1 2 16 16,1 0 0-16,-2 1 0 0,0 2 0 0,-1 4 16 16,2 2 0-16,-3 3 0 0,-1 1-144 0,1 5-16 15,-3 3-16-15,-1 5 0 0,-1 4-160 0,-5 3 0 16,0 4 144-16,-2 2-144 0,-3 1 128 0,-2-3-128 16,1-1 160-16,-2-1-160 0,-1-1 128 0,0-2-128 15,-2-3 0-15,1-3 0 16,-1-4 160-16,2-2-160 0,-3-3 160 0,1-3-160 0,-2-3 160 0,0-2-160 0,-1-3 160 0,-1 0-160 15,1-3-224-15,-2-2-144 0,-2-1-16 0,1-1-16 32,-1-2-2752-32,-2-3-560 0</inkml:trace>
  <inkml:trace contextRef="#ctx0" brushRef="#br0" timeOffset="-164487.02">20400 17115 24879 0,'0'0'1088'0,"0"0"256"0,0 0-1088 0,0 0-256 15,0 0 0-15,0 0 0 0,0 0 448 0,0 0 48 16,0 0 0-16,0 0 0 0,13-2 48 0,3-1 16 0,4-1 0 0,5 0 0 16,5-1-48-16,7-1-16 0,8-1 0 0,3-2 0 15,2 0-304-15,4-1-48 0,5 1-16 0,7-1 0 16,6-2-128-16,3 1 160 0,1 3-160 15,-5 0 160-15,-1 2 288 0,-2-1 48 0,-2 4 16 0,-2 2 0 16,-4 1-32-16,-6 2 0 0,-7 0 0 0,-9 2 0 16,-9 0-128-16,-3-1-32 0,-6 1 0 0,-4 0 0 15,-6-1-32-15,-10-3-16 0,7 5 0 0,-7-5 0 16,0 0-64-16,0 0-16 0,-7 5 0 0,-1 0 0 16,1-2-64-16,-2-1-128 0,-1 0 176 0,1 0-176 15,0 1 0-15,2-1 0 0,7-2 0 0,-9 2-192 16,9-2-2224-1,0 0-432-15</inkml:trace>
</inkml:ink>
</file>

<file path=ppt/ink/ink1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8-30T12:03:45.240"/>
    </inkml:context>
    <inkml:brush xml:id="br0">
      <inkml:brushProperty name="width" value="0.05292" units="cm"/>
      <inkml:brushProperty name="height" value="0.05292" units="cm"/>
      <inkml:brushProperty name="color" value="#FF0000"/>
    </inkml:brush>
  </inkml:definitions>
  <inkml:trace contextRef="#ctx0" brushRef="#br0">5392 9173 3679 0,'0'0'320'0,"-6"-3"-320"0,1-2 0 0,-2 0 0 16,1-1 432-16,-1 1 16 0,1-1 0 0,-1 1 0 15</inkml:trace>
  <inkml:trace contextRef="#ctx0" brushRef="#br0" timeOffset="409.96">5017 8945 5519 0,'0'0'496'0,"-6"2"-496"0,0 1 0 16,-1-1 0-16,-1 0 480 0,2 0 0 15,-1 2 0-15,1-1 0 0,-1 0 48 0,0 0 16 16,1 2 0-16,0-1 0 0,1 1-128 0,0-1-32 16,5-4 0-16,-5 4 0 0,-1 1 576 0,2-1 96 15,-1 0 32-15,0-1 0 0,5-3 64 0,-3 4 32 16,-3 0 0-16,6-4 0 0,0 0-320 0,0 0-64 0,0 0-16 15,0 0 0-15,0 0-16 0,0 0-16 0,0 0 0 0,0 0 0 16,0 0-128-16,0 0-32 16,0 0 0-16,8 2 0 0,1 0 0 0,4-1 0 0,4-1 0 0,3 0 0 15,6-1-16-15,5 1-16 0,5 1 0 0,6-1 0 16,5 0-64-16,5 0-16 0,2 1 0 0,5 0 0 16,6-1-208-16,6 0-32 15,5 0-16-15,2 0 0 0,3 0-224 0,1 0 176 0,3-1-176 0,2 1 160 0,-5-1-160 0,1-1 0 16,-3-1 0-16,0-1 128 0,2 0-128 0,-6-2 160 15,-8 1-160-15,-4-1 160 0,-3 2-160 0,-6 0 0 16,-5-1 144-16,-2 1-144 0,-4 0 0 0,-4 1 0 16,-6 0 0-16,-3 1 0 15,-3-1 0-15,-4 1-320 0,-4 0 64 0,-4 0 16 16,-4 0-288-16,-3-1-64 0,-9 3-16 0,0 0 0 16,0 0-224-16,-5-3-32 0,-3 1-16 0,-4 1-7760 15,-4 1-1536-15</inkml:trace>
  <inkml:trace contextRef="#ctx0" brushRef="#br0" timeOffset="849.02">5468 9155 13535 0,'-23'-5'592'0,"12"4"128"0,-2-1-576 0,-2 0-144 0,0 1 0 0,-1 0 0 15,1 0 592-15,0 1 96 0,-1-1 16 0,1 1 0 16,-1 0 320-16,1 0 64 16,0 1 0-16,0 0 16 0,0 0 64 0,1 2 16 0,0-1 0 0,3 0 0 15,2-1-528-15,1 1-96 0,-1 0-32 0,4 1 0 0,5-3-208 0,0 0-64 16,0 0 0-16,3 5 0 0,3 0 64 0,4-1 0 16,5-1 0-16,3-1 0 0,7 0 32 0,4-2 16 15,5-2 0-15,7 1 0 0,5 0 112 16,9-2 32-16,9-1 0 0,2-1 0 0,1 1-192 0,4-1-16 15,2 1-16-15,4 0 0 0,1-1-160 0,-2 1-128 16,-2-1 144-16,-1 1-144 0,-1 0 128 0,0-1-128 16,-2 1 0-16,-4 0 144 0,-7 2-144 0,-5-1 0 15,-3 0 0-15,-5-1 128 0,-5 2-128 0,-5 1 0 16,-4 0 144-16,-4 0-144 0,-4-1 128 0,-3 2-128 16,-4 0 160-16,-1 0-160 0,-5 0 128 0,-3 0-128 15,0 0 0-15,-8 0 144 0,0 0-144 0,0 0 0 16,0 0 0-16,0 0 128 0,0 0-128 0,0 0-272 15,0 0 64-15,0 0 16 16,0 0-1904-16,-6 5-368 0,-4 0-80 0</inkml:trace>
  <inkml:trace contextRef="#ctx0" brushRef="#br0" timeOffset="974.52">6969 9166 23951 0,'0'0'2128'16,"0"0"-1696"-16,0 0-432 0,0 0 0 15,0 0 656-15,0 0 48 0,0 0 16 0,0 0-8256 16,0 0-1648-16</inkml:trace>
  <inkml:trace contextRef="#ctx0" brushRef="#br0" timeOffset="3934.18">8666 9085 5519 0,'0'0'496'0,"0"0"-496"16,0 0 0-16,-4-4 0 0,1-1 1008 0,3 5 96 15,-6-3 32-15,0 0 0 0,-1 0-176 0,1 2-16 16,0 0-16-16,1 0 0 15,-2 1 32-15,2 0 0 0,-1 1 0 0,6-1 0 0,-5 1-432 0,5-1-80 16,0 0 0-16,0 0-16 0,0 0-48 0,0 0 0 16,0 0 0-16,4 4 0 0,4-1 144 0,3-1 32 0,4-1 0 0,5 0 0 15,5 0 0-15,5 2 0 16,5-3 0-16,5-2 0 0,1 0 16 0,5 0 16 16,2-1 0-16,6-1 0 0,3 2-176 0,5-1-32 0,4 0-16 0,0-1 0 15,-1 1-208-15,1 0-32 16,1-2-128-16,2 1 192 15,1 0-192-15,-1-1 0 0,-6 1 128 0,-2-2-128 0,-4 1 0 0,-3 1 0 16,-3 2 128-16,-1 0-128 16,0-1 0-16,-4 1 128 0,-5-1-128 0,-5 2 0 0,-5 0 128 0,-7 2-128 0,-3 1 0 0,-5 1 0 0,-3-1-128 0,-3 0-128 15,-3 1-32-15,-7-3 0 32,0 0-400-32,0 0-80 0,0 0 0 0,-7 7-16 0,-4-2-336 0,-4 1-64 0,-4 1-16 0</inkml:trace>
  <inkml:trace contextRef="#ctx0" brushRef="#br0" timeOffset="4343.63">8758 9288 6447 0,'-8'-3'576'0,"-1"0"-576"0,1 0 0 0,0-1 0 15,0 1 1808-15,2 0 256 0,-2-1 48 0,2 2 16 16,2 0-640-16,4 2-128 0,0 0-16 0,0 0-16 16,0 0-256-16,0 0-48 0,0 0-16 0,0 0 0 15,7 1-528-15,4 0-96 0,4 1-32 0,5 1 0 16,4-1-64-16,5-1-16 0,3-1 0 0,3 0 0 15,3 0 128-15,5 0 32 0,4 0 0 0,6 0 0 16,6 0-96-16,1 0-16 0,3-1 0 0,1-1 0 16,0-1-128-16,5 2-48 0,2 1 0 0,1-1 0 0,1-1-16 15,-4-2-128-15,-3-2 192 0,-2 2-64 0,0 0-128 0,-2 2 160 16,-2 1-160-16,-5 0 160 0,-5 0-32 0,-6 0-128 16,-6 1 192-16,-5 1-64 0,-5 0 112 0,-3 0 16 15,-4-1 0-15,-3 1 0 0,-7 1-48 0,-1 2 0 16,-3-3 0-16,-7-1 0 0,0 0-208 0,0 0 0 15,0 0 128-15,0 0-128 16,-5 4-416-16,-1 2-128 0,1 0-32 0,-1 1-8224 16,0-2-1648-16</inkml:trace>
  <inkml:trace contextRef="#ctx0" brushRef="#br0" timeOffset="15489.6">10991 9117 33055 0,'0'0'1472'0,"0"0"288"0,-3-6-1408 0,3 6-352 15,0 0 0-15,0 0 0 0,0 0 192 0,0 0-48 16,0 0 0-16,-5 5 0 0,2 1 304 0,1 4 48 16,0 2 16-16,1 4 0 0,1 0-304 0,1 3-48 0,1 3-16 0,0 0 0 15,1 0-144-15,1 1 0 16,0 0 0-16,-1 0 0 0,2 0 160 0,-3-2 0 15,1-1 0-15,-1-2 0 0,1-2-304 0,-2-2-64 0,-1 0-16 0,0-3 0 32,0-1-608-32,0-3-128 0,-2-1-32 0,2-6-8992 0,-5 1-1808 0</inkml:trace>
  <inkml:trace contextRef="#ctx0" brushRef="#br0" timeOffset="15646.83">10884 8930 35007 0,'-4'-6'3120'0,"-1"0"-2496"15,1-2-496-15,1 0-128 0,1 2 192 0,-1 0 0 16,3 6 16-16,0 0 0 0,-1-5-208 0,1 5-256 16,0 0 48-16,0 0 16 15,6-4-832-15,0 2-176 0,2 2-16 0,1 2-13152 16</inkml:trace>
  <inkml:trace contextRef="#ctx0" brushRef="#br0" timeOffset="15976.45">11300 9028 33167 0,'0'0'2944'0,"0"0"-2352"16,0 0-464-16,-4 3-128 0,-2 0 0 15,0 2 0-15,-2 0 128 0,0 4-128 0,-1 1 0 0,1 1 0 16,-1 2 0-16,0 0 0 0,0 1 208 0,2 0-16 16,-1 0-16-16,1 2 0 0,2 0-176 0,0 2 0 0,2-3 0 0,2-1 0 15,1 1 0-15,2-3 0 0,3-1 0 0,1-1 0 16,3-3 0-16,4 0-144 0,0-2 144 0,3 0 0 15,0-2 0-15,3 0 0 16,0 0 0-16,2-1 0 0,-1-1 0 0,0 0 128 0,1 0-128 16,0 1 0-16,-1 2 0 0,-4 0 0 0,-2 0 0 0,-5 1 0 15,-1-1 144-15,-2 2-144 0,-4-1 128 0,-3 2-128 16,-3-1 448-16,-2 1 0 0,-4 1 0 0,-2 1 0 16,-4-1 96-16,-1 2 32 0,-3 0 0 0,0-1 0 0,0 1-320 0,0 1-64 15,-4 0-16-15,2-1 0 0,3-3 96 0,0 1 32 16,2-1 0-16,3-1 0 15,2 0-656-15,2-2-128 0,1 1-32 0,3-2 0 16,0-1-2032-16,6-2-400 0,0 0-96 0</inkml:trace>
  <inkml:trace contextRef="#ctx0" brushRef="#br0" timeOffset="16274.72">11664 9176 31327 0,'0'0'1392'0,"-2"-4"272"0,-1-1-1328 0,3 5-336 15,0 0 0-15,0 0 0 0,-7 2 240 0,2 1-32 16,-2 1 0-16,0 4 0 0,2 2 48 0,-2 2 16 16,2 1 0-16,-1 3 0 0,2 0-144 0,2 3-128 0,0-1 192 0,0 1-192 15,4-1 0-15,0-1 0 16,2 0 0-16,2-2 0 0,1-2 0 0,1-2 0 16,1-1 0-16,1-2 0 0,1-2 448 0,1-3-32 15,1-2 0-15,1-2 0 0,1-4-64 0,-1-1-16 0,-1-4 0 0,1-3 0 16,0-5 48-16,-1-2 0 0,-1-3 0 0,-3-1 0 0,-2-2-64 15,-2 1-16-15,-3 2 0 0,-2 2 0 0,-2 3-112 0,-1 2 0 16,-3 3-16-16,-2 3 0 0,0 1-176 0,-2 4 128 31,-2 3-128-31,-2 2 128 0,0 2-576 0,1 3-128 0,-3 3-32 0,3 3 0 16,1 1-1440-16,0 4-304 0,0 1-48 0</inkml:trace>
  <inkml:trace contextRef="#ctx0" brushRef="#br0" timeOffset="16510.14">12090 8989 15663 0,'0'0'1392'0,"-1"-5"-1120"15,1-1-272-15,-1 1 0 0,-1-1 4448 0,-2 2 832 16,4 4 160-16,0 0 48 0,0 0-3824 0,0 0-752 16,0 0-144-16,0 0-48 0,-4 3-160 0,-1 3-48 15,2 2 0-15,1 3 0 0,0 4-320 0,1 2-64 16,0 3 0-16,1 1-128 0,2 1 144 0,0 2-144 0,0 3 0 0,1-1 144 15,1 0-144-15,-1 1 0 0,0-2 0 0,2-1 0 16,-1-3 0-16,1-1 0 16,0-2 0-16,-1-2 0 15,1-2-736-15,-1-1-32 0,1-2 0 0,0-4-10688 0,0-1-2160 0</inkml:trace>
  <inkml:trace contextRef="#ctx0" brushRef="#br0" timeOffset="16651.81">11979 9206 33855 0,'-2'-13'1504'0,"3"7"304"0,2 1-1440 0,1 0-368 0,2-2 0 0,1 1 0 0,2 1 0 0,4 0 0 15,1 2 0-15,1 1 0 16,2 1 0-16,-1 1 128 0,1 0-128 0,0 1 128 16,2 1-1536-16,0 1-320 0,1 2-48 0</inkml:trace>
  <inkml:trace contextRef="#ctx0" brushRef="#br0" timeOffset="16997.78">12343 9112 36799 0,'-10'-9'1632'0,"10"9"336"0,-2-5-1584 16,0 0-384-16,1-1 0 0,1 6 0 0,0 0 560 0,0 0 16 0,4-3 16 0,3 2 0 16,0 2-208-16,4 2-64 0,1 2 0 0,2 1 0 15,-1 3-192-15,1 1-128 0,0 1 128 16,0 2-128-16,-2 2 0 0,0 2 128 15,-1 1-128-15,-4 1 0 0,-1-1 0 0,-3 1 0 16,-1 0 0-16,1 1 128 0,-4-2-128 0,-1-2-128 0,0-1 128 0,0-3-192 16,0-3 192-16,0-3 0 0,2-6 0 0,0 0-128 15,0 0 272-15,0 0 64 0,0 0 16 0,-3-5 0 16,3-4 176-16,2-3 48 0,0-4 0 0,0-1 0 0,2-2-240 0,3-2-32 16,0-1-16-16,1 1 0 0,1 1-160 0,0 2 0 15,0 0-160-15,0 3 160 0,-1-1-208 16,2 4 48-16,-1 0 16 0,1 2 0 31,0 3-400-31,0 1-80 0,0 3-16 0,0 1 0 0,-2 0-2192 0,1 1-448 0,-1 2-96 0</inkml:trace>
  <inkml:trace contextRef="#ctx0" brushRef="#br0" timeOffset="17265.83">12802 9119 21183 0,'0'0'1888'16,"0"0"-1504"-16,-1 7-384 0,-1 0 0 0,0 2 1232 0,0 1 176 0,0 1 48 0,1 2 0 15,2 2-448-15,0 0-96 16,0 0-16-16,1 2 0 0,0-2-320 0,1 1-64 0,0-2 0 0,1 0-16 16,3 1 0-16,2-2 0 0,1-2 0 0,1-1 0 15,1-2-160-15,1 0-16 0,2-5-16 0,-1-1 0 16,0-4 112-16,0-2 32 16,0-3 0-16,0-1 0 0,-3-4 16 0,0-4 16 0,-1-3 0 0,-3-1 0 15,-1-4-64-15,-2 1-16 0,-3 1 0 0,-1 1 0 16,-4 3-80-16,-1 1-32 0,0 2 0 0,-2 2 0 15,-3 2 48-15,-1 3 16 0,0 1 0 0,-3 2 0 16,1 3-480-16,0 3-112 0,1 2-16 0,-2 3 0 16,0 0-1728-16,1 4-336 0,1 2-80 0,1 2-13184 15</inkml:trace>
  <inkml:trace contextRef="#ctx0" brushRef="#br0" timeOffset="17692.41">13206 9119 35935 0,'0'0'3200'0,"0"-7"-2560"16,-1 1-512-16,1 6-128 0,0 0 720 0,0 0 128 16,0 0 32-16,0 0 0 0,0 0-128 0,0 0-32 15,0 0 0-15,4 8 0 0,-1 0-336 0,1 4-80 16,-1 5-16-16,0 3 0 0,-1 3-144 0,0 1-16 0,-1 4-128 0,0 1 192 16,-2 3-192-16,0 1 128 0,-1 2-128 0,-1-1 0 15,-1-2 0-15,3-2 0 0,-2-1 0 0,1-1 0 16,0-3 0-16,-1-1 0 15,1-4 0-15,0-3 0 0,-1-3 0 0,1-1 0 0,-1-1 0 0,2-5 0 16,1-7 192-16,0 0-64 0,0 0-128 0,0 0 192 0,-4-4-192 0,1-4 176 16,-1-2-176-16,2-2 160 0,-3-2-160 0,0-4 0 15,1-1-160-15,-2-5 160 16,1 0 0-16,-1-4 0 0,1-2-128 0,0-2 128 0,2-2 0 0,1-1 0 16,2-2 0-16,2 0 0 0,2-2 0 0,3 3-192 15,1 1 192-15,2 3-192 0,1 3 64 0,2 3 128 16,1 0-208-16,2 4 80 0,1 2-48 0,4 6 0 15,2 3 0-15,1 3 0 0,-1 1 48 0,1 4 0 16,0 1 0-16,-3 3 0 0,-3 2 128 0,-1 2 0 16,-2 2 0-16,-2 3 0 0,-3-3 0 0,-2 3-160 15,-2 1 160-15,-4 1 0 0,-3 1-336 0,-4 1 32 16,-2 2 16-16,-4-1 0 16,-4 0-128-16,-1 0-32 0,-4-2 0 0,-2-2 0 0,-1-2 80 0,1-2 16 15,1 1 0-15,2-2 0 16,4-4-400-16,2-1-80 0,2-1 0 0,4-2-9824 0,4-3-1952 0</inkml:trace>
  <inkml:trace contextRef="#ctx0" brushRef="#br0" timeOffset="17881.08">13693 9001 31327 0,'0'0'2784'0,"2"8"-2224"0,0-1-560 0,1 0 0 16,0 3 704-16,-1 2 48 0,-1 2 0 0,-1-1 0 15,-1 1 224-15,0 0 48 0,-2 1 16 0,1 0 0 16,1 0-544-16,0 1-112 0,0 0-32 0,0 0 0 15,1-2-352-15,1 0 144 0,1-2-144 0,0-2 0 16,2-1 0-16,0-2 0 0,3-2 0 0,-2-1-144 31,2-6-1952-31,0-2-384 0,3-3-80 0</inkml:trace>
  <inkml:trace contextRef="#ctx0" brushRef="#br0" timeOffset="17976.56">13833 8780 31327 0,'-6'-4'2784'0,"-2"-2"-2224"16,-1 1-560-16,2 0 0 15,0 3 704-15,0 0 48 0,2 1 0 0,5 1 0 16,-6 3-1136-16,3 3-240 0,3 1-32 0,3 4-9024 16,1 2-1808-16</inkml:trace>
  <inkml:trace contextRef="#ctx0" brushRef="#br0" timeOffset="18228.52">14397 9023 20271 0,'0'-4'1792'0,"-1"0"-1424"0,-2-2-368 0,0 2 0 15,-1-2 3392-15,-3 2 624 0,-3-1 112 0,-3 3 32 16,-2 1-2384-16,-5 2-480 0,-1 1-80 0,-2 4-32 16,-3 2-528-16,1 1-96 0,1 4-32 0,1 1 0 15,2 2-352-15,2 3-176 0,1 0 160 0,3-1-160 16,3 2 0-16,3 0 128 0,4 0-128 0,4-1 0 16,3-3 160-16,3 2-16 0,4-2 0 0,4 0 0 0,3-2 288 0,5-1 48 15,3-2 16-15,5-2 0 0,2-4-256 0,5-2-48 16,0-5-16-16,1-2 0 15,3-5-1040-15,0-1-208 0,-2-3-32 0,1 1-11472 16,-2 0-2288-16</inkml:trace>
  <inkml:trace contextRef="#ctx0" brushRef="#br0" timeOffset="43050.38">18406 4629 2751 0,'0'0'128'0,"0"0"16"0,-5 0-144 0,5 0 0 15,0 0 0-15,0 0 0 0,-6 0 2560 0,6 0 496 16,0 0 80-16,0 0 32 0,0 0-1504 0,0 0-320 16,0 0-48-16,0 0-16 0,7 0-416 0,2-1-96 15,3 0 0-15,1 0-16 0,0-2 128 0,2 0 16 16,4 0 16-16,1-1 0 0,1 0-176 0,1 1-32 16,1-2-16-16,1 2 0 0,0 0-160 0,1-1-16 15,-3 1-16-15,0 1 0 0,-2 0-304 0,-1-2-48 16,-1 2-16-16,-4 0 0 0,-1 0-128 0,-2 1 160 0,-3 0-160 0,-1 0 160 15,-2-2 128-15,-5 3 32 0,0 0 0 0,0 0 0 16,0 0 192-16,-5-3 32 16,-5 0 16-16,-1 1 0 0,-3 0-368 0,-1 1-64 15,0 0 0-15,-3 2-128 0,-1 0 128 0,0 2-128 16,-1 0 0-16,-1 0 0 0,0 2 432 0,0 1 16 0,0 2 16 0,1 1 0 16,-1 1-672-16,2 2-144 0,-1-1-32 0,1 0 0 15,0 0 384-15,2 0 0 0,0 0 0 0,2 1 0 16,1-1 0-16,2 2 0 0,-1-1 160 0,5 0-160 0,0 0 0 0,2 0 0 15,2 1 0-15,3-1 0 0,2-1 0 0,2-1 0 16,3-1 0-16,2 0 0 0,1 0 0 0,4-1 0 16,0-2 0-16,2 0 0 0,1-2 176 0,0 0-32 15,-1-3 0-15,2-1 0 0,1-1 64 0,-1-1 16 16,1 0 0-16,-3 0 0 0,-1-1 0 0,-1-1 0 16,-2 0 0-16,-2 0 0 0,-1 0-64 0,-2 0-16 15,0 0 0-15,-6 4 0 0,0 0 32 0,0 0 0 16,0 0 0-16,-5-4 0 0,-1 2-176 0,-3 2 0 15,-2 2 0-15,-1 2 0 0,-1 0 0 0,0 3 0 0,1 1-144 0,0 1 144 16,0 1-160-16,2 0 160 16,2 0-128-16,3 0 128 0,0-1-144 0,2-1 144 15,2 1-160-15,3-1 160 0,2-2-144 0,4 0 144 16,1 1-128-16,3-1 128 0,2 0 0 0,3-1 0 16,1-2 0-16,2 0 0 15,2-1-448-15,1-2 0 0,3-1 0 0,1-1-10016 16,1-2-2016-16</inkml:trace>
  <inkml:trace contextRef="#ctx0" brushRef="#br0" timeOffset="43863.23">18588 5014 12895 0,'0'0'1152'0,"0"0"-928"16,0 0-224-16,0 0 0 0,0 0 1216 0,3-5 208 16,2 1 48-16,0 0 0 0,0-2 128 0,2 1 16 0,2 0 16 0,1 1 0 31,0-2-1008-31,-1 2-208 0,4 0-32 0,-1 0-16 0,0 1 16 0,0 0 16 16,0-1 0-16,0 2 0 0,0 0-400 0,-1 0-224 0,-2 1 32 0,-1 0 0 15,-1-1 192-15,-1 1 0 0,-6 1 0 0,0 0 0 16,0 0-176-16,0 0-32 0,0 0-16 0,0 0 0 15,0 0-432-15,0 0-96 0,0 0-16 0,-5 4-6288 16,5-4-1264-16</inkml:trace>
  <inkml:trace contextRef="#ctx0" brushRef="#br0" timeOffset="44417.25">18901 4923 9215 0,'0'0'816'0,"0"0"-656"15,0 0-160-15,0 0 0 0,1-6 2112 0,1 1 384 16,-2 5 64-16,2-7 32 0,-1 0-816 0,1 1-176 15,1-1-16-15,2 2-16 0,-1-1-496 0,1 1-112 0,1 0 0 0,-1 0-16 32,2-1-272-32,0 2-48 0,0-1-16 0,1 2 0 0,-1 0-176 0,-1 1-48 15,2 1 0-15,0 1 0 0,-1 0-96 0,0 2-32 0,0 2 0 16,-1 2 0-16,0-1-16 0,-2 3-16 16,-1 2 0-16,1 2 0 0,-4 1-96 0,1 1-128 0,0 3 176 15,-1 0-176-15,-2 2 128 0,-2 0-128 0,-1-3 0 16,-1 3 0-16,2 0 144 0,0-2-144 0,-2-1 0 0,1-2 144 15,-1-1-144-15,2-2 160 16,-1-2-160-16,2-1 160 0,0-2-160 0,-1 0 128 0,4-6-128 0,0 0 128 0,0 0 0 0,0 0-128 16,0 0 192-16,0 0-64 0,0 0 0 0,0 0 0 15,5-7 0-15,1-3 0 0,3-2 128 0,1-3 32 16,0-3 0-16,3-2 0 0,0-3-288 0,2 1 0 16,-1-1 0-16,0 3 0 0,-1 1 0 0,-2 1-192 15,-1 3 0-15,-2 1 0 0,-1 3 192 0,-2 4 128 16,-2 0 0-16,-3 7-128 0,0 0 432 0,0 0-32 15,0 0 0-15,0 0 0 0,0 0-208 0,-3 7-64 16,-1 0 0-16,-1 3 0 0,1 1-128 0,0 0 0 0,-1 0 0 16,1 1 0-16,0 3 0 0,2 0 0 15,0-2 0-15,1 2 0 0,1-1 0 0,1-1-176 16,2 0 176-16,2-1-128 0,0-1 128 0,2-2 0 0,1-1 0 16,1-1-128-1,5-2-512-15,1-1-80 0,4-1-32 0,2-2-9808 0,2-2-1952 0</inkml:trace>
  <inkml:trace contextRef="#ctx0" brushRef="#br0" timeOffset="44668.3">19553 5075 36223 0,'0'0'1600'0,"0"0"336"0,0 0-1552 15,0 0-384-15,6 6 0 0,-1-1 0 0,1 2 672 0,-1 2 48 16,2 1 16-16,0 2 0 0,0 1 0 0,0 2 0 16,-2 3 0-16,0 1 0 0,-3-1-400 0,-1 2-80 15,-1-1 0-15,-2 0-16 0,-2-1-112 0,-2 1-128 16,-2 0 176-16,0-2-176 0,-2 0 0 0,-2-1 0 16,-2 0 0-16,1-2-192 15,0 3-2288-15,-1-3-448 0</inkml:trace>
  <inkml:trace contextRef="#ctx0" brushRef="#br0" timeOffset="45879.72">20424 4469 8287 0,'0'0'736'0,"0"0"-592"0,0 0-144 0,0 0 0 16,0 0 2944-16,0 0 544 0,0 0 112 0,2-5 32 15,-1 0-1808-15,2 2-352 0,2 0-80 0,1 1-16 16,1 2-512-16,3-1-96 0,2-1-32 0,4 1 0 16,1 1-224-16,2 3-64 0,0-3 0 0,2 1 0 15,0-1-160-15,-1 0-32 0,-1 0-16 0,-5 1 0 16,-1-1-240-16,0 0 128 0,-1 0-128 0,-1 0 0 16,-2-1 192-16,-2 0-64 0,-2 1-128 0,-5 0 192 15,0 0 16-15,0 0 0 0,0 0 0 0,0 0 0 0,-6 1-16 0,-4 0-16 16,-4 1 0-16,-3-1 0 0,-3 0 0 0,-3 0 0 15,-2 1 0-15,-3 2 0 0,1-1 16 0,0 1 0 16,1 1 0-16,0-1 0 0,-1 2-192 0,2-1 192 16,1 2-192-16,2 1 192 0,2 0-192 0,1 1 128 15,2 0-128-15,2 0 128 0,3-2-128 0,2 1 160 16,2 0-160-16,1 1 160 0,1-1-160 0,4 1 0 16,3 0 144-16,1 0-144 0,3 0 0 0,3-2 0 0,1 1 0 0,4-1 0 15,1-2 0-15,1 0 0 0,3-2 0 0,2-1 0 16,1-1 0-16,2-1 0 15,2-1 128-15,0 0-128 0,1 0 128 0,-1-1-128 16,-4-1 128-16,-1 1-128 0,-2 0 128 0,-3 0-128 16,-5 0 160-16,-4 1-160 0,-6 1 224 0,0 0-48 0,0 0-16 0,-6 0 0 15,-4 1-160-15,-5 1 192 16,-3 2-192-16,-3 3 192 0,-3 1-192 0,-2 3 0 0,1 1 0 0,0 2 0 16,0 1 0-16,3 1 0 0,3-1 0 0,2 1 128 15,1-1-128-15,2-1 0 0,6 1 144 0,-1-3-144 16,3-1 272-16,4-1-16 0,2-1 0 0,2 0 0 15,2-1-80-15,2 0-32 0,4-1 0 0,3 0 0 16,1-2-144-16,1 0 0 0,2-3 144 0,3 0-144 16,1-1 0-16,3-1-240 0,3-1 48 15,1-1 0-15,4-1-1824 0,2-1-352 0,2 0-80 0</inkml:trace>
  <inkml:trace contextRef="#ctx0" brushRef="#br0" timeOffset="46308.33">20837 4778 26719 0,'0'0'1184'0,"0"0"240"0,0 0-1136 0,0 0-288 16,0 0 0-16,0 0 0 0,-4-3 1424 0,4 3 240 16,0 0 32-16,0 0 16 0,-6 5-880 0,2 1-192 15,1 2-16-15,-1 2-16 0,0 1-336 0,1 2-64 16,0 0-16-16,2 3 0 0,1 0-192 0,1 1 0 0,1-1 128 0,0 1-128 16,1-2 0-16,1 0 0 15,2 2 0-15,2-2 0 0,0-3 160 0,2-1-160 0,-2-2 160 0,3-1-160 16,0-2 192-16,1-1-64 15,1-4-128-15,1-2 192 0,-1-2-192 0,0-2 128 16,0-3-128-16,-2 0 0 0,0-4 192 0,-1-1-48 0,-1 0-16 0,-4-1 0 16,1 0 32-16,-2-2 0 15,0 4 0-15,-2 0 0 0,-2 0 240 0,0 2 48 0,-2 2 16 0,-1 2 0 16,0 0 176-16,3 6 48 0,0 0 0 0,0 0 0 0,0 0-560 0,-3 9-128 16,1 3 0-16,0 2 0 15,2 4 0-15,2 3-144 0,0 3 144 0,0 3-208 16,0 2 208-16,1 2 0 0,2 0-160 0,-1 1 160 0,3 0 0 0,-2 0 0 15,0-2 0-15,-1 0 0 16,-1-4 0-16,0-1 0 0,-1-3 0 0,0-4 0 0,-4-1 0 0,0-3 0 16,-3-2 0-16,1-2 0 0,-2-2 384 0,-1-2 0 15,-2-1 0-15,-2-2 0 0,-2-1 0 0,-2 1 0 16,0-2 0-16,0-1 0 0,-2-1-192 0,2-2-64 16,-1 0 0-16,1-1 0 15,-1-2-624-15,2 0-128 0,4-2-16 0,0 1-16 16,3 0-2224-16,2-3-448 0,4-2-96 0</inkml:trace>
  <inkml:trace contextRef="#ctx0" brushRef="#br0" timeOffset="46477.1">21375 5128 29487 0,'0'0'1296'0,"8"4"288"0,-2 0-1264 0,1 1-320 0,0 3 0 0,-2 1 0 16,-2 2 1472-16,0 1 256 15,-4 1 32-15,-3 0 16 0,0 1-656 0,-4 0-128 0,-2 0-32 0,-2 3 0 16,-2-1-560-16,-3 2-112 0,-1-1-32 0,-2 1 0 15,-1 0-256-15,1 0 0 0,0 1 0 0,2-1 0 32,0-3-1920-32,3-1-480 0,0-2-96 0</inkml:trace>
  <inkml:trace contextRef="#ctx0" brushRef="#br0" timeOffset="46967.38">22500 4517 11967 0,'-4'-4'1072'0,"-1"1"-864"0,0 1-208 0,1 0 0 0,0-1 3776 16,-3 2 720-16,-2 0 144 0,-2 1 32 15,-2 1-3136-15,-2 3-608 16,-1 1-128-16,-3 3-32 0,-2 3 0 0,-2 2 0 0,-1 1 0 0,0 3 0 0,-7 6-64 0,4 1 0 16,0 1-16-16,6 1 0 0,3-1-208 0,2 0-32 15,3-2-16-15,2 1 0 0,3-2-160 0,4-3-16 16,1 1-16-16,4-4 0 0,2-2-16 0,4 0 0 16,1 0 0-16,4 1 0 15,1-2-224-15,3-1 176 16,3-1-176-16,7 1 160 0,3-1-160 0,2-2 0 15,0-4 144-15,4-1-144 16,-1-3-1120-16,0-3-288 0,0-3-64 0,-2-1-16 16,-5-2-1840-16,-3-1-384 0</inkml:trace>
  <inkml:trace contextRef="#ctx0" brushRef="#br0" timeOffset="47140.24">22135 4868 24879 0,'-12'-10'1088'0,"9"6"256"0,0 1-1088 0,3 3-256 0,0 0 0 0,-3-5 0 15,3 5 2288-15,0 0 400 0,5-6 64 0,2 2 32 16,3 0-1888-16,4 2-368 0,1 0-80 0,3 0 0 16,1 1-304-16,3 0-144 0,1-1 160 0,1 2-160 15,-1 2-224-15,0 0-144 0,1 0-16 0,-1 0-10272 16,-1 0-2048-16</inkml:trace>
  <inkml:trace contextRef="#ctx0" brushRef="#br0" timeOffset="47960.32">22363 4623 11055 0,'0'0'976'0,"0"0"-784"0,-4-4-192 0,-1 1 0 16,1-1 2384-16,4 4 432 0,0 0 96 0,0 0 16 15,0 0-1040-15,0 0-208 0,0 0-32 0,0 0-16 16,0 0-480-16,0 0-112 0,7-4-16 0,2 1 0 16,1 0-176-16,2 1-32 0,1-1-16 0,1 1 0 15,0-2-272-15,0 1-48 0,1 0-16 0,-1 0 0 16,-1-2-320-16,0 2-144 0,-1-3 128 0,-2 1-128 0,-1-1 192 16,-2 1-64-16,-2-1 0 0,0 1 0 0,-4-1 16 0,-1 6 0 15,-1-5 0-15,-4-1 0 0,0 2-144 0,-2 1 192 16,-2 0-192-16,-2 1 192 0,-2 0-192 0,-1 1 0 15,-2 1 0-15,0 1 0 0,-3 1 0 0,0 2 0 16,1 0 0-16,-1 3 0 0,-2 1 0 0,1 1 128 16,-1 0 0-16,1 2 0 0,-1 1-128 0,1 2 0 0,0 2 144 0,0 0-144 15,2 0 0-15,-1-1 0 16,1 2 0-16,4-1 128 0,-3 2-128 0,4-2 0 16,0 0 0-16,3-1 128 0,1-1 0 0,3-2 16 15,1-1 0-15,2-1 0 0,2-1-16 0,1 1 0 0,1-2 0 0,2-1 0 16,4-1 32-16,2-2 0 0,-2 1 0 0,3-2 0 15,2 0 32-15,4-1 16 0,1 0 0 0,3-2 0 16,2-3-64-16,2 1-16 0,3-1 0 0,-2 0 0 16,-1 0-128-16,-1 1 0 0,-1 0 144 0,-2 0-144 0,-2 0 0 0,-3-1 144 15,-2 1-144-15,-2 0 0 0,-3 0 160 0,-2 1-160 16,-6 1 128-16,0 0-128 0,0 0 224 0,0 0-32 16,0 0-16-16,-6-3 0 15,-3 2-176-15,-1 1 0 0,-1 0 0 0,-2 1 128 16,-2 2-128-16,-2-1 0 0,-1 1 0 15,0 2 0-15,0 0 0 0,2 2-144 0,1 0 144 0,-1 1 0 0,2-1 0 0,1 1-128 16,1 2 128-16,1 0 0 0,2 0 0 0,3 0-128 16,0 0 128-16,2 0 0 0,2 0-128 0,2 0 128 15,1-2 0-15,3 3 0 0,1 0 0 0,4-1 0 16,2-1 128-16,2-1-128 0,-2-2 192 0,4 0-48 16,4-2-16-16,1 1 0 0,2-2 16 0,1-1 0 15,3-1 0-15,1-1 0 0,-2-2-144 0,2 0 0 16,0-2 0-16,-1-1 0 15,-4 0-720-15,-1-1-32 0,-2 1 0 0,-2-2 0 16,-3 0-1696-16,-2 1-352 0,-2 1-64 0</inkml:trace>
  <inkml:trace contextRef="#ctx0" brushRef="#br0" timeOffset="48339.08">22703 4932 30927 0,'8'-9'1360'0,"-5"4"304"0,3 0-1344 0,2-1-320 16,2 0 0-16,1-1 0 0,0 0 1152 0,1 2 144 0,0 0 48 16,0 2 0-16,0 1-512 0,-1 2-112 0,0 1-16 0,-1 1 0 0,-1 2-448 0,-2 2-112 15,-2 1-16-15,-1 0 0 0,-3 2 32 0,-4 1 0 0,-2-1 0 16,-3 3 0-16,-2 1-32 0,-1 3-128 15,-2 0 192-15,0 1-64 0,-1 0-128 0,0 0 192 16,1-2-192-16,1-1 192 0,1 0-16 0,2-2 0 16,3-2 0-16,1-2 0 0,2 0 176 0,1-1 32 15,2-7 16-15,2 6 0 0,2 1-80 0,2-2 0 16,2 1-16-16,2-2 0 0,2 0-112 0,2-1-32 0,2-2 0 0,3 0 0 16,2 0-160-16,0 0 0 0,2-1 144 0,-3 0-144 15,1-1-208-15,-1 0-112 16,-2 0-32-16,0 0 0 15,-3-2-1520-15,1-1-304 0,-4 0-64 0,-2 0-9072 0,-2-1-1808 0</inkml:trace>
  <inkml:trace contextRef="#ctx0" brushRef="#br0" timeOffset="48512.31">22812 5056 35007 0,'-11'-8'3120'0,"6"5"-2496"0,1 0-496 15,4 3-128-15,-3-3 448 0,3 3 64 0,0 0 0 0,0 0 16 0,0 0 192 0,0 0 48 31,0 0 0-31,6-2 0 0,5 1-432 0,2 1-80 0,4 1 0 0,3 0-16 0,3 0-240 0,4 0 0 16,0-1-144-16,0-1-11840 31,1-1-2368-31</inkml:trace>
  <inkml:trace contextRef="#ctx0" brushRef="#br0" timeOffset="49513.4">18874 6168 17503 0,'0'0'768'0,"0"-6"176"0,0 0-752 0,0-1-192 15,0-1 0-15,1 1 0 0,-1-2 1504 0,0-1 272 16,-1 0 48-16,2 1 16 0,1 0 16 0,0 2 16 0,0-1 0 0,1 1 0 16,-1 1-720-16,1 1-160 0,-3 5-32 0,0 0 0 15,0 0-288-15,0 0-64 16,7 4-16-16,-3 2 0 0,2 4-240 0,-1 3-48 0,1 3-16 0,-1 3 0 16,-1 1-160-16,2 4-128 0,-2 1 192 0,1 2-192 15,-2 3 128-15,0 0-128 0,1 1 0 0,-1-2 0 16,-1 0 144-16,0-3-144 0,1-2 0 15,-1 0 144-15,-1-4-144 0,0 0 0 0,0-2 144 0,0-4-144 0,0-3 128 0,0-1-128 16,-1-2 128-16,0-3-128 0,0-5 224 0,0 0-32 16,0 0 0-16,0 0 0 0,0 0 176 0,-1-6 16 15,0-5 16-15,0-3 0 0,1-1 80 0,0-4 16 16,1-4 0-16,1-2 0 0,2-4-160 0,0-1-16 16,0-1-16-16,3 0 0 0,1 0-176 0,1 1-128 15,-1 2 144-15,3 1-144 0,0 4 0 0,1 2 0 16,2 2 0-16,-1 1 0 0,-1 4 0 0,2 2 0 0,-3 3 0 0,1 2 0 15,2 2-192-15,-3 1-16 16,1 2-16-16,0 3 0 16,0 4-1504-16,-1 1-320 0,0 3-48 0,0 2-16 15,-1 3-784-15,-1 3-176 0,5 18-16 0,-6-2-9504 0</inkml:trace>
  <inkml:trace contextRef="#ctx0" brushRef="#br0" timeOffset="50354.29">19190 6606 13823 0,'-12'-10'1216'0,"8"4"-960"0,-2-3-256 0,2 1 0 0,0-1 3904 0,1 0 720 16,2 0 160-16,2 0 16 0,3 2-3136 0,0 0-624 15,2 0-128-15,1 2-16 0,3 2-384 0,2 0-64 16,2 2 0-16,0 2-16 0,2 2-432 0,0 2 0 15,-2 3 128-15,0 3-128 16,0 2 0-16,-1 1 0 0,-2 1 0 0,-1 0 0 0,-3 3 0 0,-1-1 0 16,-3 1 128-16,-1-1-128 0,-2 1 160 0,0-1-160 15,-1-2 192-15,-1-1-192 0,-1-1 192 0,-1-2-192 16,1-1 192-16,1-2-192 0,0-2 0 0,2-6 0 16,0 0 0-16,0 0 0 0,0 0 128 0,0 0-128 15,0 0 192-15,4-7-192 0,1 0 0 0,0-4-176 0,2-4 0 0,1-3 0 16,1-3-144-16,1 1-48 15,1-1 0-15,-1 0 0 0,-1 1 160 0,0 2 16 0,-1 3 16 0,0 2 0 16,-1 2 176-16,-2 2 0 0,-1 2 128 16,-4 7-128-16,0 0 448 0,0 0 0 0,0 0 16 0,0 0 0 15,0 0-176-15,-3 8-32 0,0 1-16 16,1 1 0-16,-1 1-240 0,0 1 0 0,1 0 0 0,1 0 0 16,1 0 0-16,0 1-128 0,0 1 128 0,1-2 0 15,1-4 0-15,2 0 0 0,0-1 0 0,2-1 0 16,-1 0 0-16,2-3 0 0,-2 0 0 0,3-1 0 15,0-2 0-15,0-2 0 0,2-2 0 0,0 0 0 0,1-1 0 0,-1-1 0 16,0-3-192-16,0 0 192 0,-1-1 0 0,-2 0 0 16,-1 1 0-16,0 1 0 0,-1-1 0 0,-1 2 0 31,-2 2 0-31,-2 5 0 0,0 0 160 0,0 0-16 16,0 0 0-16,0 0 0 0,0 0 112 0,0 0 32 0,0 0 0 0,-2 9 0 0,1 0-288 0,0 2 0 15,0 2 0-15,0-1-144 0,1 0 144 0,1 0 0 16,-1 0 0-16,2-1-128 0,1 0 128 0,2-2 0 15,-1 0 0-15,2-2 0 0,0-1 0 0,3-2 0 16,0-1 0-16,1 0 0 0,0-2 0 0,2-3 128 16,0-1-128-16,0-1 176 15,0-2-16-15,0 0 0 0,1-2 0 0,0-2 0 0,-2-3 0 0,-2-1 0 16,1-2 0-16,-1 2 0 0,-1-1 0 0,0 1 0 16,-5 1 0-16,1 1 0 0,1 2 224 0,-3 0 32 15,-1 2 16-15,0 1 0 0,-1 7 16 0,0 0 0 16,0 0 0-16,0 0 0 0,0 0-224 0,0 0-32 0,0 0-16 0,2 10 0 15,0 1-176-15,1 3 0 16,-2 3 0-16,1 2 0 0,-1 3-128 0,0 4 128 0,-1 2-160 0,-1 2 160 16,0 1 0-16,0 0 0 0,-1-1 0 0,-1 1 0 15,2 0 0-15,-1-1 0 0,0-2 0 0,-1-1 0 16,-1-4 0-16,2-2 0 0,0-3 0 0,0-1 0 16,0-3 0-16,2-2 0 0,-4-2 128 0,2-2-128 15,2-8 160-15,-3 4-32 0,3-4 0 0,-5 5 0 16,0-4 64-16,-2-1 16 15,0-2 0-15,0-2 0 0,1 1-208 0,0-1 144 0,-2-2-144 0,0 1 128 16,1 0-1184 0,0 1-240-16,1-2-48 0,0 2-11296 0,2 0-2256 0</inkml:trace>
  <inkml:trace contextRef="#ctx0" brushRef="#br0" timeOffset="50615.27">20241 6793 41471 0,'0'0'3680'0,"-1"-6"-2944"15,1 6-592-15,0 0-144 0,4-4 144 0,-4 4 0 16,6-4 0-16,-6 4 0 16,6 3-144-16,0 1 0 0,-2 1 0 0,0 3 0 0,-1 2 160 0,0 2-160 0,-1 1 192 0,1 2-192 15,-1 0 144-15,-1 2-144 16,-1-1 0-16,-1 1 144 0,-1-1-144 0,-2 1 0 0,0 0 0 0,-3 0 0 31,-1-1-768-31,-2 1-96 0,-1-2-16 0,-2-2 0 16,-1-3-2128-16,-1-1-416 0,-2-1-96 0</inkml:trace>
  <inkml:trace contextRef="#ctx0" brushRef="#br0" timeOffset="51248.06">21065 6305 21247 0,'0'0'944'0,"0"-7"192"0,0-1-912 0,1-1-224 0,1-1 0 0,2-1 0 16,0-2 1568-16,1-1 272 0,1 0 48 0,2 1 16 16,-3 1-112-16,1 2 0 0,0 1-16 0,1 2 0 15,-2 0-816-15,1 2-144 0,0 0-48 0,-6 5 0 16,6 0-320-16,1 2-64 16,-1 4 0-16,1 3-16 0,-2 4-112 0,2 1 0 0,-1 4-16 0,1 2 0 0,-1 1-240 0,0 3 0 15,0 1 0-15,0 3 0 0,0 0 0 0,0 1 0 16,1-1 0-16,0 0 0 0,-2-2 0 0,2 0 0 15,-3-4 0-15,0-3 0 0,1-2 128 0,-2-2-128 16,-1-3 0-16,2-2 144 0,-2-2 16 0,0-3 0 31,-2-5 0-31,0 0 0 0,0 0 96 0,0 0 32 0,0 0 0 0,0-7 0 0,0-4 208 0,1-4 32 16,-1-2 16-16,0-3 0 0,-1-2-208 0,2-2-32 31,2-3-16-31,2 0 0 0,0 1-144 0,1 0-16 0,0 1-128 0,2 2 192 0,1 2-192 0,-1 1 0 0,2 4 128 0,-1 2-128 16,2 3 0-16,0 4 0 15,-1 0 0-15,1 3 0 0,1 0-192 0,-1 3 192 0,-1 1-192 0,1 3 192 32,0 1-800-32,0 1-48 0,-1 2-16 0,0 1 0 15,1-1-2320-15,-1 3-464 0,-1 1-80 0</inkml:trace>
  <inkml:trace contextRef="#ctx0" brushRef="#br0" timeOffset="52301.4">21651 6667 7359 0,'0'0'656'0,"0"0"-528"0,0 0-128 0,0 0 0 0,0 0 1856 16,0 0 352-16,0 0 64 0,0 0 16 0,0 0-848 0,0 0-160 15,0 0-48-15,0 0 0 0,0 0-176 0,0 0-32 16,0 0-16-16,0 0 0 0,0 0-128 0,0 0-32 16,0 0 0-16,0 0 0 0,0 0 0 0,0 0 0 15,0 0 0-15,0 0 0 0,0 0-112 0,0 0-32 16,0 0 0-16,0 0 0 0,0 0-320 0,0 0-80 16,0 0-16-16,-2 7 0 0,1-1-48 0,-2 2-16 0,0 0 0 0,2 1 0 15,1-1 0-15,0 2 0 16,0 0 0-16,1 0 0 0,1 1-48 0,0 0-16 0,1 0 0 0,1-1 0 15,1 0-32-15,0-1-128 0,1-1 192 0,0 0-64 16,1-2 0-16,1-2 0 0,-1-1 0 0,2 0 0 16,0-2 0-16,1-1-128 15,1-3 192-15,-1 0-64 0,-2-3 0 0,-1-1 0 0,0-1 0 0,1-1 0 0,-2-2-128 0,0-1 192 16,-1-1-192-16,0-1 192 16,-2-2-192-16,-1 1 192 0,0 0-192 0,-1 0 192 15,-1 2-192-15,-1 0 128 0,-1 1-128 0,1 1 128 0,0 2 192 0,0 1 48 16,-1 3 0-16,2 5 0 0,-3-6 48 0,3 6 16 15,0 0 0-15,0 0 0 0,0 0-304 0,0 0-128 16,0 0 128-16,-2 7-128 0,1 0 0 0,0 2 0 16,0 2 0-16,1 3 0 0,0 1 0 0,1 3 0 15,0 1 0-15,0 3 0 0,0 2 0 0,1 0 0 16,1 1 0-16,-1 1 0 0,0 1-144 0,0 1 144 16,0 1 0-16,1 1 0 0,-2-4 0 0,1-1 0 15,0-1 0-15,0-1 0 0,-1-1 0 0,2-3 0 16,-1 0 0-16,0-2 0 0,0-4 0 0,0-1 128 15,0-3-128-15,-1-2 0 0,-1-7 192 0,0 0-64 16,0 6-128-16,0-6 192 0,0 0 32 0,0 0 0 16,-6 0 0-16,1 0 0 0,-2-1-32 0,-1 0-16 0,1-1 0 0,-1-2 0 15,1 2-176-15,0-1 0 16,-2-1 0-16,0 1 0 0,1 0 0 0,-2 0-320 16,3-1 48-16,1 3 16 15,6 1-384-15,-5-2-80 0,5 2-16 0,0 0 0 0,0 0-2624 0,0 0-528 0</inkml:trace>
  <inkml:trace contextRef="#ctx0" brushRef="#br0" timeOffset="52835.67">22043 6718 19343 0,'0'0'1728'0,"-1"-5"-1392"16,0-1-336-16,0-1 0 0,3-1 2320 0,-1 2 400 0,1-2 80 0,1 2 16 16,2-2-1088-16,0 0-192 15,2 0-64-15,1 2 0 0,0 0-640 0,0 1-144 0,2-1-32 0,1 2 0 16,0 0-224-16,1 0-48 0,-1 2-16 0,0 2 0 16,-2 1-176-16,0 2-16 0,-1 3-16 0,-1 1 0 15,-1 0-160-15,-3 3 128 0,-1 1-128 0,-2 2 128 16,-2 2-128-16,-1 0 128 0,-3 2-128 0,-1 0 128 15,0 1-128-15,-2-1 0 0,0 1 144 0,1-2-144 0,0 0 128 0,0-2-128 16,0-2 128-16,3-1-128 16,0-1 0-16,3 0 128 0,-1-1-128 0,2-1 0 0,2-3 0 0,-1-5 0 15,3 6 0-15,3-2 128 0,1 0-128 0,3 0 128 16,1-2-128-16,2-1 128 0,3-1-128 0,0-1 0 16,0-1 0-16,-1 1 0 0,3-2-256 0,-1 1-80 15,1 0-16-15,0 0 0 16,-2-2-1888-16,1-1-384 0,-2 1-80 0,-1-1-11936 0</inkml:trace>
  <inkml:trace contextRef="#ctx0" brushRef="#br0" timeOffset="52977.62">22123 6789 29663 0,'0'0'1312'0,"0"0"272"0,0 0-1264 0,0 0-320 15,1-6 0-15,3 0 0 0,0 2 336 0,1 0 16 16,3 1 0-16,2 1 0 0,2 0 32 0,2 0 16 0,3-1 0 0,2 1 0 15,0 0-272-15,2 0-128 0,0-2 128 0,0 2-128 32,0 0-1312-32,1 0-352 0,0 1-64 0</inkml:trace>
  <inkml:trace contextRef="#ctx0" brushRef="#br0" timeOffset="53320.99">22695 6575 20271 0,'0'0'1792'0,"0"0"-1424"16,1-6-368-16,-1 6 0 0,0 0 2624 0,6-3 464 15,0 2 96-15,0 0 16 0,-6 1-1728 0,8 2-320 16,-1 1-80-16,1 3-16 0,-1 1 16 0,-1 3 0 16,1 2 0-16,-1 2 0 0,0 0-432 0,-1 1-64 0,0 1-32 15,-2 0 0-15,-2 2-224 0,-1-1-32 16,-1 3-16-16,-1 0 0 0,-3-1-96 0,0-1-32 16,-3 0 0-16,-1 0 0 15,0-2-464-15,-2-2-112 0,-2 0-16 0,1-2 0 16,0-1-2416-16,0-1-480 0</inkml:trace>
  <inkml:trace contextRef="#ctx0" brushRef="#br0" timeOffset="54062.3">23573 6003 27647 0,'-3'-16'2448'0,"3"9"-1952"0,1-3-496 0,0 0 0 0,0 0 912 0,1 1 96 32,0 1 16-32,1 1 0 0,-1-1-128 0,-1 1-32 0,0 1 0 0,0 0 0 0,-1 6-176 0,0 0-48 31,0 0 0-31,0 0 0 0,0 0-432 0,7 9-80 0,-2 4-128 0,2 4 176 0,-1 3-176 0,2 2 0 31,-1 2-160-31,1 3 160 0,-1 3 0 0,1 3 0 16,-2 0-128-16,1 0 128 0,0 1 0 0,-1-1 0 15,1 1 0-15,-1-3 0 0,2-3 0 0,-1-3 0 16,-3-2 0-16,0-2 0 0,1-2 160 0,-1-4-160 16,-2-2 128-16,1-2-128 0,-1-2 160 0,0-1-160 0,-2-8 192 0,0 0-192 15,0 0 304-15,0 0-48 16,0 0-16-16,0 0 0 0,-7-5 16 0,0-1 16 15,-2-4 0-15,0-2 0 0,-1-3-96 0,0 0-32 16,0-3 0-16,1-1 0 0,0-5-16 0,1 1-128 16,1-1 192-16,3 0-64 0,1-2 288 0,2-1 48 0,1 2 16 0,2 1 0 15,4 1-112-15,1 1-32 0,2 0 0 0,3 2 0 16,3 1-336-16,4 3 0 0,3 0 0 0,2 2 0 16,3 1-160-16,0 2 160 0,0 1-192 0,-1 2 192 0,-1 1-352 0,-2 2 32 15,-2 2 16-15,-1 0 0 16,-1 2-1488-16,-3 4-288 0,0 0-64 15,-3 2-8880-15,-2 1-1776 0</inkml:trace>
  <inkml:trace contextRef="#ctx0" brushRef="#br0" timeOffset="55906.03">23929 6599 7359 0,'0'0'320'0,"0"0"80"0,-1-6-400 0,1 1 0 16,0-2 0-16,0 0 0 0,0-2 3712 0,1-1 640 15,3 0 144-15,-3 1 32 0,0 0-2240 0,1 1-448 16,1-1-96-16,2 0-16 0,-1 0-576 0,2 0-112 16,0 0-16-16,2 1-16 0,0 1-448 0,0 2-96 15,2-1-16-15,0 2 0 0,0-1 16 0,1 2 0 16,-1-1 0-16,0-1 0 0,0 3-16 0,-1 1-16 15,-2 1 0-15,0 0 0 0,-7 0-224 0,0 0-32 16,0 0-16-16,5 4 0 0,-5-4 32 0,3 9 0 16,-3 0 0-16,-1 2 0 0,-3 0-192 0,-1 2 0 15,-2 2 0-15,1 1 128 0,-2 2-128 0,0 0 0 16,-1 2 0-16,1-1 0 0,-1-2 0 0,1 1 0 0,0-1 0 0,2-1 0 16,-1-1 0-16,3 0 0 0,0-2 0 0,2-1 0 15,0-1 0-15,1-1 0 16,1-1 0-16,1-2 0 0,1 0 0 0,-2-7 0 15,5 7 144-15,1-2-144 0,1 1 128 0,1-2-128 0,-1-1 128 16,3 0-128-16,1-5 0 0,2 1 144 0,1-1-144 0,0-1 0 16,1 1 128-16,1-2-128 0,-1 1 0 0,0 0 0 15,1-2-160-15,-2 1-144 0,-1 0-16 0,1 0-16 32,-3 2-624-32,-2 0-128 0,1-1-32 0,-4-1-9824 0,-1 0-1984 0</inkml:trace>
  <inkml:trace contextRef="#ctx0" brushRef="#br0" timeOffset="56126.15">23967 6688 16575 0,'0'0'736'0,"-6"-1"160"0,2-1-720 0,4 2-176 16,-5-4 0-16,5 4 0 0,0 0 2192 0,0 0 416 15,0 0 80-15,0 0 0 0,0 0-1712 0,0 0-336 16,0 0-80-16,7-1-16 0,2 0-128 0,2 0-32 0,1 0 0 0,2-1 0 15,2-1-256-15,0 0-128 16,1 0 128-16,1 1-128 16,2 0-368-16,0-1-144 0,0 2-48 0,-2-1-12176 0</inkml:trace>
  <inkml:trace contextRef="#ctx0" brushRef="#br0" timeOffset="56644.09">24321 6507 28511 0,'0'0'1264'0,"0"0"256"0,2-6-1216 0,0 1-304 0,1 0 0 0,0 1 0 16,0-1 432-16,-3 5 16 0,7-2 16 0,-1 1 0 15,1 1 176-15,0 1 48 0,-1 1 0 0,1 3 0 16,-2-1-432-16,1 4-64 0,-3 2-32 0,1 2 0 15,1 1 48-15,-3 2 16 0,1 1 0 0,0 0 0 0,-2 2-224 0,-1 0 144 16,-1 0-144-16,-1 0 128 0,0-2-128 0,0 1 0 16,0-2 144-16,-3 0-144 0,2-2 144 0,0-1-144 15,0-1 192-15,0-2-192 0,1-2 176 0,0 0-176 16,2-7 160-16,0 0-160 0,0 0 144 0,0 0-144 16,0 0 128-16,0 0-128 0,0 0 144 0,0 0-144 15,7-2 160-15,1-3-160 0,0-1 128 0,2-3-128 16,0-2 0-16,1-2 144 0,-1-3-144 0,2-2 0 15,1-3 144-15,-1 0-144 0,-1 0 0 0,-1 0 128 16,0-1-128-16,-1 1 0 0,0 2 0 0,-4 2 144 0,1 1-144 0,-2 4 0 16,-1 1 336-16,-1 3-32 15,0 1-16-15,-2 1 0 0,0 6 160 0,0 0 48 16,-4-3 0-16,4 3 0 0,-5 0-208 0,-1 2-32 16,0 3-16-16,-1 1 0 0,2 2-240 0,-1 2 0 15,-1 2 0-15,2 1-160 0,-1 2 160 0,2 0 0 0,1 0 0 0,1 1 0 16,-1-1 0-16,3 1 0 0,1-2 0 0,3 0 0 15,0 0 0-15,1 0 0 0,-1-2 0 0,3-1 128 16,0-2 32-16,2-1 16 0,1 0 0 0,1-1 0 16,1-3-176-16,0 0 192 0,1-1-192 0,3-2 192 0,0-1-384 0,3-1-64 15,-1-2 0-15,0 1-16 16,1 0-1616-16,-1-1-320 0,-3-1-64 16</inkml:trace>
  <inkml:trace contextRef="#ctx0" brushRef="#br0" timeOffset="66359.63">3023 9960 7359 0,'0'0'320'0,"0"0"80"0,0 0-400 0,5-3 0 0,1 1 0 0,-6 2 0 0,5-2 1936 0,1 0 304 16,-1 0 64-16,1-1 16 0,0 1-1168 0,-1 0-224 15,-1-1-48-15,1-1-16 0,2 3-288 0,-1-1-64 16,-6 2-16-16,6-2 0 0,1 0-160 0,-7 2-16 15,0 0-16-15,5-4 0 0,-5 4 48 0,6-3 16 16,-6 3 0-16,4-4 0 0,-4 4 32 0,3-5 16 16,-3 5 0-16,3-4 0 15,-2-1 32-15,-1 1 16 0,0-1 0 0,-1-1 0 0,-2 1 32 0,2 0 0 0,0 0 0 0,-2 0 0 16,-1 1 0-16,-2-1 0 16,-1 1 0-16,2 1 0 0,-4-1-80 0,1 3-16 15,0 1 0-15,-2 1 0 0,-1 1-256 0,-1 1-144 16,0 1 160-16,-4 3-160 0,-3 2 0 0,0 2 0 15,-3 1 0-15,-1 2 0 0,-2 3 0 0,1 0 0 0,0 2-128 0,1 2 128 16,1 0 0-16,1 2 0 0,2 0 0 0,3 1 0 16,0-1 0-16,3 1 0 0,2-1 0 15,2 1 0-15,4-2 0 0,-1-2 0 16,4 0 0-16,3 0 0 0,3-1-128 0,1-2 128 0,4 1 0 0,2-3 0 0,3-1 0 0,3-2 0 16,1-1 0-16,4-1 0 0,3-2 0 0,2-1 128 15,2-2-128-15,-1-1 144 0,-1-2 48 0,-1-2 0 16,0-1 0-16,0-2 0 15,-3-2-64-15,-2 1-128 0,-3-1 192 0,-1 1-64 0,-5 0-128 0,-1-2 0 16,-2 1 0-16,-3-2 128 0,-1-1 64 0,-3 1 16 16,-2-2 0-16,-1 0 0 0,-1 0-208 0,-4 0 0 15,-3 1 0-15,0-1 0 0,-1 1-272 0,-1 3-48 16,-3-2-16-16,2 3 0 0,0-1 80 0,0 2 0 16,1 0 16-16,1 0 0 0,1 1 240 0,2 0-192 15,-1 1 192-15,3 0-192 0,5 1 192 0,0 0 128 16,0 0 0-16,0 0-128 0,0 0 160 0,0 0-160 15,5 5 128-15,2 0-128 0,-1 0 0 0,1 2 0 16,1 0 128-16,-1 2-128 0,0 1 0 0,-1 2 0 16,1 4 0-16,-3 1 128 0,0 1 192 0,-2 1 48 15,0 4 0-15,-1 2 0 0,-1 2 48 0,-1 3 16 16,0 1 0 0,-1 2 0-16,0 0-144 0,-1 1-32 0,0-1 0 15,0-1 0-15,0 0-256 0,0-2 160 0,-1-3-160 0,2-1 128 0,0 0-128 0,-1-2 0 0,0-2 144 0,1-1-144 16,0-1 0-16,-1-2 144 15,0-1-144-15,2-3 0 16,-1-2-224-16,1-1-160 0,0-1-16 0,0-3-10048 0,1-7-2016 0</inkml:trace>
  <inkml:trace contextRef="#ctx0" brushRef="#br0" timeOffset="66655.59">3304 10409 29087 0,'0'0'1280'0,"0"0"272"0,0 0-1232 0,0 0-320 15,8 0 0-15,1 0 0 0,-2 0 336 0,2 0 16 16,2-1 0-16,2 0 0 0,-2 0 432 0,4 0 96 0,0-1 16 0,0 1 0 16,1 0-432-16,0 0-80 15,1-2 0-15,-1 1-16 0,0 0-368 0,-2 1 0 16,0 0 0-16,0 1-192 16,-2-1-2224-16,-1 1-448 0</inkml:trace>
  <inkml:trace contextRef="#ctx0" brushRef="#br0" timeOffset="66812.38">3388 10629 33167 0,'-9'-2'2944'0,"9"2"-2352"0,0 0-464 0,0 0-128 0,0 0 304 0,0 0 32 0,0 0 16 0,0 0 0 0,0 0 416 0,0 0 96 16,0 0 16-16,5 2 0 0,3 1-304 0,2-2-48 16,3-1-16-16,3-1 0 0,0-2-304 0,3 0-64 15,0-1-16-15,0-2 0 16,3 1-1296-16,-2-1-272 0,2 1-48 0,1-1-16 0</inkml:trace>
  <inkml:trace contextRef="#ctx0" brushRef="#br0" timeOffset="135060.14">5634 9580 19343 0,'-6'-15'848'0,"4"8"192"0,-2 0-832 0,1 1-208 0,-1 0 0 0,0 1 0 0,-3 0 1408 0,1 1 256 15,-1 0 32-15,0 1 16 0,-1 3-496 0,-1 2-80 16,-1 3-32-16,0 0 0 0,0 4-512 0,0 3-96 15,0 4-32-15,0 4 0 0,1 3-224 0,0 2-48 16,0 3-16-16,2 0 0 0,2 3 112 0,3 1 32 16,1 0 0-16,3 1 0 0,2 0-16 0,2 1 0 15,1 0 0-15,3-1 0 0,2 0-48 0,2 0 0 0,0-1 0 0,0-2 0 16,0-3-128-16,3 1-128 16,-2-3 192-16,1-3-192 0,-1-3 0 0,2-4 0 0,1-2 0 0,2-3-10448 15,0-3-2048 1</inkml:trace>
  <inkml:trace contextRef="#ctx0" brushRef="#br0" timeOffset="135699.32">6043 9771 14735 0,'-5'-8'1312'0,"-2"-2"-1056"0,3 0-256 0,0 1 0 0,3 1 3024 0,5 1 560 16,3-1 96-16,1 0 32 16,-3 2-2368-16,3-2-448 0,1 0-112 0,2 2-16 0,1-1-208 0,3 3-48 15,1 1-16-15,-1 1 0 0,0 1-96 0,-1 2-16 16,-1 3 0-16,-1 1 0 0,-1 3-192 0,-1 1-64 16,-2 2 0-16,-3 3 0 0,0 2-128 0,-3 3 128 15,-2 2-128-15,-3 1 128 0,-4 2-128 0,-3 4 0 16,-2 1 0-16,-2 1 0 0,-2-2 0 0,0-3 0 15,-1-2 0-15,2-3-176 0,3-4 176 0,-1-1 0 16,2-3 0-16,2-4 0 0,2-1 128 0,3-3 64 16,4-4 16-16,0 0 0 0,0 0 304 15,0 0 48-15,0 0 16 0,5 5 0 0,5-4-208 0,2-1-48 16,5-1 0-16,-1 0 0 0,4-1-320 0,-1-1 144 0,1 1-144 0,0-1 0 16,1 0 0-16,2-1-176 0,1 1 0 0,0 1 0 31,0 0-1632-31,-1 0-336 0,0 1-64 0,-1-1-12464 0</inkml:trace>
  <inkml:trace contextRef="#ctx0" brushRef="#br0" timeOffset="135922">6636 9657 34431 0,'0'0'1536'0,"0"-5"304"0,0 5-1472 0,0 0-368 15,0 0 0-15,0 0 0 0,0 0 352 0,0 0 0 16,0 0 0-16,0 0 0 0,1 8 352 0,0 3 80 15,0 3 16-15,0 1 0 0,1 1-416 0,-2 3-64 16,0 2-32-16,-2 1 0 0,2 0-288 0,0 2 0 16,0 2 128-16,0-1-128 0,0 1 0 0,0 0 0 31,0-2 128-31,0-1-128 0,0-2 0 0,2-1 0 16,-1-2 0-16,0 0 0 15,0-2-1040-15,0 0-320 0,0-4-64 0,1-1-14880 0</inkml:trace>
  <inkml:trace contextRef="#ctx0" brushRef="#br0" timeOffset="136236.23">6860 9781 28959 0,'0'0'1280'0,"0"0"272"0,0 0-1232 0,0 0-320 0,0 0 0 0,-3 6 0 15,-1-1 672-15,0 3 80 0,0 1 16 0,1 2 0 16,-1 1-160-16,2 2-32 0,1 3 0 0,0-1 0 15,1 1-384-15,1 0-64 0,0 2-128 0,3 0 176 16,0-2-176-16,1 1 0 0,2-3 0 0,2 1 128 16,1-2-128-16,2-1 0 0,1-1 0 0,4-3 0 15,-1-1 176-15,2-4-48 0,-2-3-128 0,2-2 192 16,-1-3-16-16,0-5-16 0,-2-3 0 0,2-2 0 0,-3-4 128 0,-2-2 32 16,-1-2 0-16,-3-1 0 0,-3-1-64 0,-1 0-16 15,-3 1 0-15,-2 2 0 0,-3 2 240 0,-1 3 48 16,-3 2 16-16,-2 2 0 0,-2 2-96 0,-2 3 0 15,-2 0-16-15,0 4 0 0,-2 2-432 0,1 3 0 16,-1 0-144-16,2 4 144 16,0 1-736-16,2 2-32 0,2 2-16 0,2 2 0 15,0 2-2848-15,5-1-560 0</inkml:trace>
  <inkml:trace contextRef="#ctx0" brushRef="#br0" timeOffset="136646.21">7632 9657 22111 0,'-6'-9'1968'0,"-1"0"-1584"0,0 2-384 0,-1 0 0 16,-1 1 2176-16,-1 0 368 0,-2 2 64 0,-2 0 16 15,-4 3-1600-15,1 2-304 0,-2 3-64 0,0 2-16 16,0 2-192-16,-2 3-64 0,-1 3 0 0,2 3 0 16,1 0-384-16,3 3 0 0,1 2 0 0,3 1 0 15,2 0 0-15,3-1 0 0,1 1 0 0,3 1 0 16,2-1 0-16,2 0 0 0,2-1 0 0,3-1 0 15,1-3 0-15,3 0 0 0,1-2 0 0,2 0 0 16,2-3 0-16,0-1 0 0,1-3 0 0,-1-2 0 16,0-3-208-16,0-2-32 0,-1-3 0 0,-1-2 0 0,0-4-16 0,-1-2 0 15,-2-1 0-15,-1-3 0 0,-2-1 256 0,-3 0 0 16,-1 0 0-16,0 1-144 0,-2 1 496 0,-1 1 96 0,-1 0 32 0,-2 2 0 16,0 2 240-16,-2 1 48 0,0 2 16 0,1 2 0 15,-1 2-208-15,5 0-32 16,-5 5-16-16,1 3 0 0,-1 1-528 0,3 2 0 0,1 2 0 0,1 2 0 15,0 2 0-15,2 0 0 16,1 2 0-16,2 1 0 0,-1 1 0 0,3 1-144 0,-2-1 144 0,2-2 0 16,-2 0 0-16,1-1 0 0,-1-1 0 0,2 0 0 15,-2-1 0-15,2-1 0 0,0-2 0 0,-1-2 0 32,2-1-2000-32,1-3-432 0,1-1-64 0</inkml:trace>
  <inkml:trace contextRef="#ctx0" brushRef="#br0" timeOffset="137055.81">7889 9730 26719 0,'-12'-9'1184'0,"7"6"240"0,1-1-1136 0,4 4-288 15,-5-3 0-15,5 3 0 0,0 0 1712 0,0 7 272 16,-4-1 64-16,3 2 16 0,1 3-1232 0,0 2-240 16,0 4-48-16,2 0-16 0,1 3-224 0,-1 1-48 15,-1 3-16-15,0 4 0 0,0 0-240 0,0 2 0 16,-1 0 0-16,1-1 0 0,3 1 128 0,-1-1-128 15,-1-3 0-15,0-3 0 0,-1-3 144 0,0-4-144 16,-1-1 128-16,0-4-128 0,0-4 240 0,0-7-48 16,0 0 0-16,0 0 0 0,0 0-48 0,-4-5-16 15,-1-6 0-15,-1-6 0 0,1-5-128 0,0-3 0 16,-1-5 0-16,0-2 0 0,-2-3-272 0,3-2 64 16,-1-1 16-16,1 1 0 0,0 1 192 0,1 1 0 0,0 0 0 0,0 4 160 15,2 1 112-15,1 3 32 0,1 3 0 16,1 3 0-16,1 4-48 0,2 1 0 0,-1 2 0 0,4 3 0 15,2 1-256-15,4 2 128 0,0 3-128 0,2 2 0 16,2 0 0-16,0 2 0 0,2 4 0 0,0 0-144 16,-2 0 144-16,0 3 0 0,-3 0 0 0,-2 2 128 0,-3 1-128 0,-1 2 0 15,-3 2 0-15,-4 2 0 0,-2 2 0 0,-2 2 0 16,-3 0-144-16,-1 3 144 0,-3 0-256 0,-1 0 32 16,-2 0 0-16,-2-1 0 15,1 0-1392-15,0 0-288 0,-1 0-48 16,2-1-13360-16</inkml:trace>
  <inkml:trace contextRef="#ctx0" brushRef="#br0" timeOffset="137401.81">8288 9867 35711 0,'-12'-9'1584'0,"7"7"320"0,-3 0-1520 0,0 0-384 15,-3 0 0-15,0 0 0 0,-1 2 128 0,0 3-128 16,-1-2 128-16,-1 2-128 0,-1 3 368 0,1 1 0 15,0 2 0-15,0 2 0 0,2 0-240 0,2 2-128 0,2 0 128 0,1 2-128 16,4-1 0-16,2 0 0 16,0-2 0-16,2 1 0 0,2-2 0 0,2-2-160 15,3 0 160-15,1-2 0 0,0-2-256 0,2-1 48 16,1-4 16-16,1-3 0 0,1-1 16 0,2-3 16 0,-1-2 0 0,2-4 0 16,-1-1 160-16,1-1 0 15,-1-1 128-15,-3 1-128 0,-2 1 192 0,-2 2-48 0,-2 1 0 0,-2 3 0 16,-1 0 320-16,-1 4 64 0,-3 4 16 0,0 0 0 15,0 0-144-15,0 0-16 0,-1 7-16 0,-1 3 0 16,-1 1-368-16,2 3 0 0,1-1 0 0,1 1-128 16,3 1 128-16,-1 1 0 0,1-2 0 0,1 0 0 15,0 0 0-15,2-1 0 0,1-1 0 16,0 0 0-16,2-2-640 0,2-2-32 0,3-3-16 0,-1-3 0 16,1-2-2336-16,2-3-480 0,-1-4-80 0</inkml:trace>
  <inkml:trace contextRef="#ctx0" brushRef="#br0" timeOffset="137621.56">8627 9516 34095 0,'-10'-21'3024'0,"7"14"-2416"15,1-1-480-15,1 1-128 0,-1 1 192 0,2 0 32 16,0 6 0-16,0 0 0 0,0 0 240 0,7-2 48 16,-1 2 16-16,1 3 0 0,2 3 48 0,1 4 0 15,1 3 0-15,1 3 0 0,1 6-96 0,2 2-16 16,-2 5 0-16,-1 4 0 0,-1 1-208 0,-5 3-32 15,-3 1-16-15,-6 4 0 0,-3 5-16 0,-5 3 0 16,-5 0 0-16,-2 2 0 0,-3 0-192 0,-2-2 0 16,-1 1 0-16,-4-3 0 15,1-1-1504-15,-5-5-288 0,-5-1-64 0,-3-3-14912 0</inkml:trace>
  <inkml:trace contextRef="#ctx0" brushRef="#br0" timeOffset="138206.65">4384 10679 17503 0,'-3'-3'1552'0,"-1"-2"-1232"0,-1 1-320 0,5 4 0 15,0 0 3136-15,0 0 560 0,-2-5 112 0,2 5 32 16,0 0-3232-16,0 0-608 0,6-4-192 0,6 0 0 16,1-1 416-16,4 3 80 0,3 0 16 0,7 1 0 15,2-1 128-15,8 0 48 0,4 1 0 0,11-1 0 16,11-1 32-16,3-4 16 0,3 0 0 0,10 0 0 16,9 1-208-16,-22 1-32 0,11-3-16 0,11 2 0 0,10-1-112 15,7-1-32-15,6-2 0 0,8 2 0 0,7 0-144 0,4-1 192 16,-1 1-192-16,3 0 192 0,5-2-192 0,5 0 0 15,4 0 144-15,0 0-144 0,-6 0 0 0,2-1 0 16,1 0 0-16,-1 0 128 0,-3-2-128 0,-4 2 0 16,-3 1 128-16,-2 0-128 0,-4-1 128 0,-4 1-128 15,-4 0 160-15,-5 0-160 0,-3 1 128 0,-4-2-128 16,-5 2 0-16,-5 1 144 0,-9 1-144 0,-7 2 128 16,-6 1-128-16,-7-1 128 0,-7 2-128 0,-5 1 0 15,-5-1 144-15,-9 1-144 0,-8 0 0 0,-6 1 144 16,-5-1-144-16,-5 1 0 0,-4 0-208 0,-5-1-160 0,-8 2-16 15,0 0-16 1,0 0-2080-16,-10 2-400 0,-6 0-96 0</inkml:trace>
  <inkml:trace contextRef="#ctx0" brushRef="#br0" timeOffset="138662">6089 10980 6447 0,'3'-18'576'0,"-1"11"-576"15,2-1 0-15,3 0 0 0,-3-2 4608 0,3 1 800 16,-1 1 160-16,1 2 48 0,0-1-3056 0,-2 3-624 16,-2-1-112-16,-3 5-32 0,0 0-512 0,0 0-128 15,0 0 0-15,0 0-16 0,5 6-496 0,-2 2-112 16,-1 3-16-16,-1 4 0 0,-1 3-256 0,0 4-64 15,0 3-16-15,-1 1 0 0,-2 4-176 0,1 1 0 16,1 0 144-16,-2 4-144 0,1 0 0 0,1 0 0 0,0-1 0 0,1-1 128 16,0-1-128-16,0-2 0 0,0-2 0 0,2-1 128 15,2-2-128-15,-1-3 0 0,1-3-176 0,2-3 176 16,-1-2-2160 0,3-3-336-16,0-2-64 0,2-4-12528 0</inkml:trace>
  <inkml:trace contextRef="#ctx0" brushRef="#br0" timeOffset="138851.51">6554 10984 34095 0,'-9'-14'3024'0,"5"10"-2416"16,2-1-480-16,1 0-128 0,1 5 432 0,0 0 64 15,0 0 16-15,0 0 0 0,0 0 192 0,0 0 64 16,0 0 0-16,3 7 0 0,0 2-272 0,-1 2-48 16,1 2-16-16,-1 3 0 0,1 2-240 0,-2 2-64 15,0 2 0-15,-1 1 0 0,0 0-128 0,-1 1 0 16,-3 1 144-16,2 2-144 0,0-1 0 0,0-1 0 0,0 0 0 15,-1-2-128 1,1-1-496-16,-2 0-80 0,-1-2-32 0,1-2-10864 16,0-1-2176-16</inkml:trace>
  <inkml:trace contextRef="#ctx0" brushRef="#br0" timeOffset="139025.24">6302 11286 32255 0,'0'0'1424'0,"1"-4"304"0,2-2-1392 0,3 2-336 0,1-1 0 0,4 1 0 0,4 1 144 0,1-2-144 16,4 0 192-16,4-1-192 0,2 1 352 0,4-1-32 31,3 1-16-31,0-1 0 0,-1 0-176 0,3 0-128 0,-2 1 192 0,0-1-192 16,-1 0-464-16,-1-1-208 0,1 0-32 0,0 0-8960 16,1 1-1776-16</inkml:trace>
  <inkml:trace contextRef="#ctx0" brushRef="#br0" timeOffset="139310.85">7082 11050 15663 0,'0'0'1392'0,"-3"-6"-1120"15,1 2-272-15,-2-2 0 0,-1 2 2912 0,5 4 528 16,-4-5 96-16,4 5 32 0,-8-1-1520 0,1 2-320 16,-1 3-48-16,0 1-16 0,2 3-928 0,-1 3-192 15,0 2-32-15,1 4-16 0,-1 0-368 0,2 3-128 16,0 0 0-16,2 2 144 0,2 1-144 0,2 2 0 16,1 2 0-16,3-1 0 0,0-1 0 0,3 0 0 0,-1-2 0 0,3-1 128 15,2-4-128-15,2 0 128 0,-2-3-128 0,0-3 128 16,1-2 64-16,1-2 0 0,0-4 0 0,-1-2 0 15,0-5 256-15,0-2 48 0,-1-4 16 0,-1-4 0 16,0-4 16-16,0-4 16 0,-2-4 0 0,-1-2 0 16,-3-3-288-16,0-1-48 0,-4 0-16 0,-2 2 0 0,-3 1-64 0,-1 3 0 15,-2 2-128-15,0 3 192 0,-2 2-192 0,-1 4 0 16,0 2 128-16,-1 2-128 0,0 2-208 0,0 3-96 16,1 2-16-16,-1 3 0 15,1 1-2000-15,1 3-416 0,3 2-80 0</inkml:trace>
  <inkml:trace contextRef="#ctx0" brushRef="#br0" timeOffset="139498.76">7474 11267 32255 0,'0'0'1424'0,"0"0"304"16,2 8-1392-16,0 0-336 0,0 1 0 0,-1-1 0 0,-2 1 992 0,0 0 128 31,0-1 32-31,-2 1 0 0,0-2-464 0,0 1-96 0,-1 0-16 0,1-1 0 0,0 1-432 0,0 0-144 0,0-2 0 0,2 1 0 15,1-7 0-15,0 5-224 16,0-5 16-16,0 0 0 31,5 5-3184-31,2-3-624 0</inkml:trace>
  <inkml:trace contextRef="#ctx0" brushRef="#br0" timeOffset="139876.59">7683 11023 33119 0,'1'-12'1472'0,"2"8"288"0,1-2-1408 0,1 0-352 16,2-2 0-16,3 1 0 0,1 1 464 0,2 0 32 15,0 1 0-15,3 1 0 0,1 2-144 0,1 1-32 16,0 0 0-16,-2 2 0 0,1 1-128 0,-3 2-16 16,-1 2-16-16,-3 2 0 0,-2 1-160 0,-3 1 160 15,-2 1-160-15,-1 1 160 0,-4 1-160 0,-1 1 0 16,-2 1 0-16,-2-1 0 0,-1-1 0 0,0 0 0 15,-1-1 0-15,0-1 0 0,0-1 0 0,1-1 0 16,3-2 0-16,1-1 0 0,4-6 0 0,-2 6 0 16,2-6 0-16,4 6 0 0,0 1 160 0,3 0-160 15,2-2 192-15,0 2-192 0,2-1 176 0,3 2-176 16,0 1 160-16,1 0-160 0,1-1 0 0,-1 2 128 0,-1 0-128 0,0 1 0 16,-3 0 160-16,-1 0-16 15,-2 0 0-15,-1 0 0 0,-3-1-16 0,0 0-128 0,-2-1 192 16,-1 0-64-16,-1-1 64 0,-2 1 0 15,-2 0 0-15,0 0 0 0,-1-2-16 0,-3 1 0 0,-1 0 0 16,-2 0 0-16,-1-2-176 0,-1 0 192 0,-2-2-192 0,0 2 192 16,0-3-192-16,-2-1 0 0,0-1 0 0,1-2 0 31,0 0-1792-31,1-1-304 0,2-3-48 0</inkml:trace>
  <inkml:trace contextRef="#ctx0" brushRef="#br0" timeOffset="140175.73">8267 10896 26719 0,'0'0'2368'0,"0"-7"-1888"16,1 0-480-16,4 2 0 0,1-1 1680 0,2 2 240 16,-1 0 64-16,-1-1 0 0,1 2-1136 0,1 2-208 15,0 0-64-15,1 2 0 0,0 1-64 0,3 2-32 16,-2 2 0-16,1 3 0 0,0 2-64 0,0 2-16 0,-1 2 0 0,0 3 0 15,-2 3 32-15,-1 3 0 16,0 1 0-16,-4 4 0 0,-2 3-240 0,-2 3-64 16,-2 2 0-16,-5 4 0 0,-2 2-128 0,-6 2 160 0,-3 1-160 0,-2-1 160 15,-3-2-160-15,-1-2 0 0,-2-4 0 0,-1-1 128 16,-4-3-128-16,0-3-176 0,-1 0 48 16,-1-2 0-1,0-2-464-15,-4-2-96 0,-4-1-16 0,-4-1 0 0,-5-4-2176 16,-2-2-448-16</inkml:trace>
  <inkml:trace contextRef="#ctx0" brushRef="#br0" timeOffset="140709.54">5756 11043 18655 0,'-5'-10'832'0,"2"6"160"0,0-3-800 0,0 1-192 0,1-1 0 0,-2 1 0 16,1 0 832-16,0 0 112 0,-1 1 16 0,1 0 16 15,0 2 0-15,3 3 0 0,0 0 0 0,-7 0 0 16,2 1-144-16,-4 4-48 0,1 0 0 0,-1 4 0 16,-1 2-96-16,-1 3-32 0,-2 3 0 0,-1 3 0 15,-1 3 0-15,-1 3 0 0,0 2 0 0,-1 6 0 0,2 4-256 0,-1 3-48 16,3 1-16-16,-4 21 0 0,3-4-336 0,4-5 0 16,4-3 0-16,4-2 128 0,1-2-128 0,4-3 0 15,2-3 0-15,3-3 0 0,2-3 0 0,3-2 0 16,4 0 0-16,1-3 128 15,3-3-128-15,2-3-192 0,4-4 64 0,-1-4-15136 0</inkml:trace>
  <inkml:trace contextRef="#ctx0" brushRef="#br0" timeOffset="159686.03">4720 11447 21183 0,'-10'-5'1888'16,"1"2"-1504"-16,0-1-384 0,1 0 0 16,-1 2 0-16,1 1-288 0,0-1 48 0,2 1 16 0,0 0 224 0,6 1 192 15,0 0-48-15,0 0 0 0,-5-4 48 0,5 4 0 16,0 0 0-16,0 0 0 0,3-6 240 0,3-2 48 15,1 0 16-15,3 1 0 16,1-1 80-16,2-1 32 0,4-1 0 0,2 0 0 0,1-1-96 0,1 0 0 0,-1-1-16 0,-1 1 0 16,-2-1-16-16,1 2 0 0,0 1 0 0,-1 2 0 15,2-1 144-15,-1 4 16 0,-2 0 16 0,3 2 0 16,-4 1-48-16,2 2-16 0,-2 2 0 0,-1 3 0 16,-2 3-320-16,2 2-64 0,-2 3-16 0,0 1 0 15,-1 2-192-15,0 3 128 16,0 1-128-16,-1 5 0 0,-1 4 0 0,-4 2 0 0,-2 0 0 0,-3 1 0 15,-2 2 0-15,-2 1 0 0,-2 0-176 0,-1-2 176 16,-2-3-320-16,1-2 48 0,1-5 16 0,-1-1 0 16,-1-3 256-16,-1-2 0 0,-1-3 0 0,-1-2 0 15,1-1 0-15,-2-1 144 0,1-1-16 0,1-2 0 0,-3-2 192 0,4 1 16 16,3-3 16-16,-2 1 0 0,2-2-32 0,7-3-16 31,0 0 0-31,0 0 0 0,-6 6 48 0,6-6 16 0,0 0 0 0,0 0 0 0,0 0-48 0,0 0-16 16,10 1 0-16,2-1 0 0,2-2-32 0,4-3 0 15,1 1 0-15,5-2 0 0,2 0-128 0,6-1-16 16,4-1-128-16,3 0 192 0,0-3-192 0,0 0 128 16,-2 0-128-16,3-2 0 0,2 2 128 0,-1 0-128 15,1 0 0-15,1 0 0 16,1 4 0-16,-1-2 128 16,-1 1-128-16,-6 2 0 0,-3 2 0 0,-4 1 0 0,-4 1 0 0,-4 1 0 31,-4 1-1408-31,-2 0-336 0,-4 0-64 0</inkml:trace>
  <inkml:trace contextRef="#ctx0" brushRef="#br0" timeOffset="202592.65">10031 10067 28799 0,'0'0'1280'0,"-5"-2"256"0,0-1-1232 0,0 1-304 0,5 2 0 0,0 0 0 0,0 0 400 0,0 0 32 15,0 0 0-15,0 0 0 0,7 0 208 0,3 1 64 16,2 0 0-16,3 1 0 0,4 0-144 0,2-1-32 16,2 2 0-16,2-2 0 0,3 0-176 0,0 0-32 15,-1 0-16-15,1 0 0 16,1-1-304-16,-1 0 0 15,-2 0 0-15,-1 0 0 16,-1-1-640-16,-2 1-176 0,-2-1-32 0,-2 2-14240 16</inkml:trace>
  <inkml:trace contextRef="#ctx0" brushRef="#br0" timeOffset="202765.12">10125 10321 36863 0,'-18'-5'1632'0,"10"4"336"0,1 0-1584 0,3 1-384 15,4 0 0-15,0 0 0 0,0 0 448 0,0 0 0 16,5 5 0-16,4 2 0 0,3 1-448 0,5-2 0 16,3 0-224-16,4-1 80 0,2 0 144 0,4-1-128 15,3-1 128-15,2-1-128 16,2 0-1600-16,5-2-304 0,2-3-64 0,5-1-16 0</inkml:trace>
  <inkml:trace contextRef="#ctx0" brushRef="#br0" timeOffset="208324.32">11833 10163 20271 0,'0'0'1792'0,"-4"-2"-1424"0,-3 0-368 0,0 1 0 16,0-1 1664-16,1 4 272 0,-2 0 48 0,-2 3 16 0,1 2-976 0,-1 3-192 15,1 2-32-15,-1 3-16 0,0 2-304 0,1 1-64 16,0 1-16-16,3 1 0 0,0 0-256 16,3 1-144-16,1-2 160 0,3 1-160 15,3-2 0-15,2-1 0 0,-1-1 0 0,4-3 0 0,0-1 0 0,2-1 0 16,1-2 0-16,2-2 144 0,1-3-16 0,1-1-128 15,0-2 192-15,1-1-64 16,-2-2 0-16,1-1-128 0,-2-2 192 0,-1-1-64 0,-2-3-128 0,0-3 128 16,0-3-128-16,-5-2 128 0,-1-2 0 0,-2 0 0 15,-1-2 0-15,-5 0 0 0,-2 0-128 0,-3 0 0 16,-4 0 0-16,-1 0 0 0,-3 0 0 0,-1 0 0 16,-2-1 144-16,-1 0-16 0,1 0 144 0,-1 0 48 15,0 0 0-15,1 1 0 0,2 1 64 0,2-1 32 0,3-1 0 0,3-1 0 16,3 1 32-16,3 2 16 0,1 2 0 0,4 3 0 15,1 0-224-15,3 4-48 0,3 2-16 0,1 2 0 16,1 3-176-16,2 1 0 0,3 3 0 0,0 4 0 16,1 2 0-16,-1 4 0 0,1 3 144 0,-2 3-144 15,-2 0 160-15,-1 2-32 0,-1 2-128 0,-2 1 192 16,-2 2-64-16,-3 1-128 0,-2 0 176 0,0 1-176 16,-4 0 144-16,-1-1-144 15,0-2 0-15,-5-1 144 0,0-2-368 0,0-1-80 0,-2-1-16 16,1-2 0-16,-1-4-496 0,1-2-96 0,2-4-32 0,0 0-9952 15,1-4-2000-15</inkml:trace>
  <inkml:trace contextRef="#ctx0" brushRef="#br0" timeOffset="208624.29">12226 10007 25791 0,'0'0'2304'0,"0"5"-1856"15,-2 3-448-15,1 2 0 0,0 2 960 0,0 2 80 16,-1 3 32-16,-1 3 0 0,0-2-432 0,2 3-64 15,-1 0-32-15,0 1 0 0,-1 1-160 0,3-1-16 16,0 0-16-16,3-1 0 0,0-2-176 0,1 0-48 16,3-2 0-16,1-3 0 0,0-3 160 0,2-2 32 15,1-2 0-15,3-3 0 0,1-3 192 0,-1-3 64 16,2-3 0-16,1-4 0 0,3-3-384 0,-2-4-64 0,-2-2 0 0,0-3-128 31,-1-5 384-31,-3-2-48 0,-2-4 0 0,-3 0 0 0,-5 1-64 0,-3 3-16 0,-4 2 0 0,-2 3 0 31,-3 1 336-31,-4 2 64 0,-1 5 16 0,-1 2 0 16,-2 3-352-16,1 2-64 0,0 4 0 0,1 2-16 0,1 3-240 16,3 1-240-16,-2 3 48 0,3 3 16 15,1 1-1776-15,1 2-352 16,2 1-80-16,3 2-13776 0</inkml:trace>
  <inkml:trace contextRef="#ctx0" brushRef="#br0" timeOffset="208798.04">12661 10193 34495 0,'0'0'1536'0,"-1"7"304"0,0 2-1472 0,1 1-368 16,-1 0 0-16,1 1 0 0,0-1 544 0,-2 1 32 0,0-1 16 0,-1 1 0 15,0 0 0-15,-2-1 0 16,1-1 0-16,1-1 0 0,-1 0-432 0,2 0-160 16,0-2 0-16,2-6 144 15,0 0-2256-15,0 0-464 0,0 0-96 0</inkml:trace>
  <inkml:trace contextRef="#ctx0" brushRef="#br0" timeOffset="209128.56">12831 9934 35007 0,'-5'-2'3120'15,"-1"0"-2496"-15,2 0-496 0,4 2-128 0,0 0 384 0,0 0 64 16,0 0 16-16,0 0 0 0,0 0-240 15,11 0-48-15,2-1-16 0,3-2 0 0,2 1-160 0,4 0 0 16,4 0 0-16,0 0 0 0,-1-3 0 0,2 2 0 16,0 0 0-16,-2-1 0 0,-1 0 0 0,-2 1 0 15,-2 0 0-15,-3 2 0 0,-3 0 128 0,-2 2-128 16,-2 4 0-16,-3 1 128 0,-4 2 336 0,-1 2 64 16,-2 3 16-16,-2 2 0 0,-1 3-32 0,-2 3 0 15,0 1 0-15,-1 2 0 0,0 1-208 0,-1 1-48 0,0-1-16 0,0 1 0 16,1 0-112-16,2-2-128 0,2-1 176 0,0 0-176 15,-1-2 144-15,3-1-144 0,-2 0 0 0,2-4 144 16,0 0-144-16,0-3 0 16,2-2 0-16,-2-2 128 15,0-2-1584-15,0-7-320 0,0 0-64 0,0 0-15312 0</inkml:trace>
  <inkml:trace contextRef="#ctx0" brushRef="#br0" timeOffset="209413.13">13342 9950 27647 0,'-5'-17'2448'0,"4"11"-1952"0,0-2-496 0,1 1 0 15,3 1 2384-15,2-1 384 0,0 0 80 0,3 2 16 16,3-1-2064-16,3 2-416 0,2 1-64 0,0-1-32 16,1 2-48-16,-1 1-16 15,2 0 0-15,-1 2 0 0,0 0-224 0,1 3 0 0,-3 0 0 0,0 3 0 0,-3 0 0 16,-2 3 128-16,-1 1-128 0,-2 3 144 0,-3 1 64 15,-1 2 16-15,-1 3 0 0,-1 1 0 0,-4 1 64 0,0 2 16 0,0 0 0 0,1 2 0 16,-3-2-64-16,2 0-16 16,-1 1 0-16,-1-1 0 0,1-4-64 0,-1 2-16 15,2-4 0-15,0 0 0 0,1-2-144 0,0 1 0 16,1-2 0-16,1-2 0 16,0-2-736-16,1-1-176 0,2-1-48 0,0-1-17296 0</inkml:trace>
  <inkml:trace contextRef="#ctx0" brushRef="#br0" timeOffset="209853.79">14361 9787 40543 0,'-7'-13'3600'0,"3"8"-2880"0,1 1-576 0,-2-1-144 16,-2 1 0-16,-3 0-176 0,-3 0 48 0,-1 2 0 15,-2 1 336-15,-1 1 80 0,-3 2 16 0,0 3 0 16,-1 2 0-16,0 3 0 0,-1 2 0 0,0 4 0 0,0 2-304 0,1 4 0 15,3 2 128-15,-2 1-128 16,3 2 0-16,3 1 0 0,3-2 0 0,2 1-144 0,3 0 144 0,2 0-128 16,2-1 128-16,3-2-128 0,1 0 128 0,4-2 0 15,1-2 0-15,2-1-128 0,2-3-64 0,4-1-16 16,0-3 0-16,3-2 0 16,0-4-288-16,1 0-48 0,0-4-16 0,2-2 0 0,1-2 224 0,0-3 32 15,-1-2 16-15,-2-4 0 0,-1-3 288 0,-1 0 0 16,-4 0 0-16,-2-2 0 0,-4 1 0 0,-3 1 0 15,-3 1 128-15,-2 2-128 0,-5 1 624 0,1 1 16 16,-2 2 16-16,-1 3 0 0,1 1-96 0,-1 1-32 16,-1 2 0-16,0 4 0 0,1 1-208 0,-2 4-64 0,1 2 0 15,0 3 0-15,1 2-128 0,1 2-128 0,0 4 192 0,2 4-192 16,-1-1 160-16,2 1-160 0,2 3 128 16,-3 2-128-16,2 2 0 0,1 0 0 15,1 0 0-15,1-1 0 0,0-1 0 0,1-2 0 0,0 0 0 0,1-2 0 16,0-1 0-16,3-3 0 0,-3-3 0 0,1-3 0 31,1 0-1680-31,2-4-224 0,2-3-32 0,3-4-9888 0,1-2-1968 0</inkml:trace>
  <inkml:trace contextRef="#ctx0" brushRef="#br0" timeOffset="210293.68">14683 9941 40543 0,'-9'-9'1792'0,"9"9"384"0,0 0-1744 0,0 0-432 15,0 0 0-15,0 0 0 0,0 0 0 0,-1 7 0 16,-1 0 0-16,2 4 0 0,0 3 272 0,0 2-16 16,1 4-16-16,1 4 0 15,0 5-240-15,-1 0 176 0,1 2-176 0,-2 1 160 0,-1 2-160 0,0 0 0 16,-1-1 0-16,2 0 0 0,1 1 0 0,-1-3 0 16,-1-2 0-16,0-4 0 0,0-2 128 0,-1-3-128 0,-1-2 0 15,1-4 128-15,0-3-128 0,0-3 192 0,-2-3-192 0,4-5 192 16,0 0-64-16,-5-3-128 15,-2-4 192-15,1-4-64 0,-1-4-128 0,1-5 0 16,0-5-160-16,1-4 160 0,-2-4-224 0,1-4 48 16,0-5 16-16,1-3 0 0,2-4 160 0,1 1 0 15,0 0 0-15,2 0 0 0,2 3 0 0,2 4 144 0,2 4 0 0,2 3 0 16,1 3 0-16,4 4 0 16,1 2 0-16,2 5 0 0,1 1-144 0,2 3 0 0,-1 3-160 0,2 4 160 15,2 3-144-15,-1 1 144 0,-1 2-128 0,0 2 128 16,-1 2 0-16,0 2 0 0,-1 3 0 0,-3 3 0 0,-2 2 0 0,-3 1-192 15,-3 1 192-15,-4 4-192 0,-4 1 192 0,-3 2 0 16,-5 3 0-16,-3 1 0 0,-5-1 0 0,-2 2 144 16,-1-2-144-16,-5 0 0 0,-1-1 160 0,0 0-160 15,-3-2 128-15,3-1-128 0,1 0 0 0,3-1 0 16,3-3-224-16,2 2 80 31,2-3-1664-31,3-1-336 0,2-1-64 0</inkml:trace>
  <inkml:trace contextRef="#ctx0" brushRef="#br0" timeOffset="210686.41">15255 10199 35007 0,'-5'-15'1552'0,"3"8"320"0,-1 0-1488 0,-1-1-384 16,1-1 0-16,-2 1 0 0,-3 1 1280 0,0-1 176 15,-2 1 32-15,-2 1 16 0,-3 1-736 0,-3 2-128 0,-2 2-48 16,1 3 0-16,0 3-336 0,-3 1-64 0,1 2 0 0,0 3-16 15,0 1-176-15,3 5 0 0,-3 1 0 0,3 2 0 16,2 0 0-16,1 1 0 16,1 0-176-16,3 1 176 15,1-1-160-15,3 1 160 0,2-2-192 0,3 0 192 0,2-2-240 0,2-2 64 0,1-2 16 0,3-3 0 16,1-4-48-16,2-1-16 0,2-4 0 0,2-2 0 31,0-2 224-31,3-5 0 0,3-2 0 0,3-3 0 0,1-2 0 0,3-1 0 0,2-2 0 0,-2 2 160 0,-1 1-160 16,-1 3 0-16,-5 3 144 0,-1 1-144 0,-4 3 160 15,-2 1-32-15,-2 3-128 0,-2 4 192 32,-4 1 0-32,-1 4 0 0,-1 2 0 0,-2 2 0 0,-1 3-48 0,0 1-16 15,3 1 0-15,0-1 0 0,0 1-128 0,1-1 0 16,3-2 0-16,2-1 0 0,0-1 0 0,2-3 0 16,2-1 0-16,3-3 0 0,1-4 0 0,3-2 0 15,2-3-192-15,1-4 192 16,0-3-1760-16,2-4-224 0,1-3-64 0</inkml:trace>
  <inkml:trace contextRef="#ctx0" brushRef="#br0" timeOffset="-213404.6">16875 8047 20271 0,'-2'-6'1792'0,"1"-1"-1424"16,1 1-368-16,1-2 0 0,0 0 608 0,0 0 48 16,1 1 16-16,1 2 0 0,1 0 384 0,0 2 80 15,2 1 16-15,0 1 0 0,2-1-496 0,1 4-80 16,1-1-32-16,0 4 0 0,1 4-160 0,0 2-48 15,0 1 0-15,1 2 0 0,1 4-32 0,-1 3-16 16,-1 4 0-16,0 4 0 0,1 2-288 0,0 4 128 16,-4 2-128-16,1 3 0 0,-2-3 128 0,1-1-128 0,-1-1 0 15,-2-4 0-15,0-1 128 0,-1 0-128 0,0-2 0 0,1-2 0 16,-3-4 208-16,1-1-64 0,-3-2-16 0,1-3 0 16,-1-3 176-16,0-2 16 0,-1-1 16 0,1-2 0 15,0-8 32-15,0 0 0 16,0 0 0-16,0 0 0 0,0 0-48 0,-6-1-16 0,0-4 0 0,1-3 0 0,0-3 144 0,1-3 16 15,-2-5 16-15,3 0 0 0,0-2 176 16,2-5 48-16,0-3 0 0,1-3 0 0,2-3-336 0,2-2-64 16,1 1-16-16,1 0 0 0,2 1-112 0,2-1-32 15,2 3 0-15,1 3 0 0,0 0-144 0,2 3 0 16,0 4 0-16,0 4 0 16,1 1 0-16,-1 4 0 0,1 0 0 0,-1 6-176 0,-1 2-16 0,-1 4 0 15,0 1 0-15,-1 2 0 16,-2 2-624-16,-1 4-128 0,0 2-16 0,-1 3-16 15,0 2-2464-15,-3 4-480 0</inkml:trace>
  <inkml:trace contextRef="#ctx0" brushRef="#br0" timeOffset="-212334.28">17294 8715 6447 0,'0'0'576'0,"1"-6"-576"15,0-3 0-15,1-1 0 0,3 0 3184 0,-1-1 528 16,2-1 96-16,-1-1 32 0,2 0-1968 0,1 2-384 16,0 0-80-16,3 1 0 0,-1 0-192 0,2 1-48 15,3 1 0-15,-1 3 0 0,-1 2-272 0,0 1-48 16,-1 2-16-16,1 3 0 0,-4 1-496 0,1 3-96 16,-2 1-32-16,-1 5 0 0,-2 1-208 0,-2 1 128 15,-1 1-128-15,-2 1 0 0,0 2 128 0,-4 2-128 16,-1 1 0-16,-2 0 0 0,-2 1 128 0,-1-2-128 15,-1-1 0-15,2-3 144 0,0-1-144 0,0-3 0 16,0-2 0-16,3-1 128 0,0-3-128 0,3-1 192 16,3-6-192-16,0 0 192 0,0 0-32 0,0 0 0 0,0 0 0 0,4-9 0 15,3-1-32-15,3-2 0 16,2-4 0-16,4-5 0 16,2-5-864-16,1-1-176 0,-1-2-48 0,1 1 0 15,-1-1 192-15,-2 3 16 0,-2 2 16 0,0 2 0 0,-5 2 736 0,0 3 0 0,-2 5 128 0,-2 2-128 16,-1 1 768-16,-2 4 32 0,-2 5 16 0,0 0 0 15,0 0-304-15,0 0-48 0,-5 8-16 0,1 2 0 16,0 1-448-16,-1 2 0 0,1 2 0 0,-1 2 0 0,2-1 0 16,1 2 0-16,-1-1 0 0,2 0 0 0,1-1 0 0,1 1 0 15,1-2 0-15,1 0 0 16,3-3-176-16,-1-1 176 0,1-3-160 0,1-1 160 16,2-3-768-16,1-1-64 0,1-4-16 0,1-2 0 15,1-1-176-15,2-3-16 0,-1-3-16 0,0-1 0 16,1-2 400-16,-2 0 80 0,-1 0 0 0,-1-1 16 0,-1-1 560 0,0 1 0 15,-2-1 0-15,-1 0 0 0,-3 2 640 0,0 2 128 16,-1 2 16-16,-3 3 16 0,1 1 352 0,-1 5 64 16,0 0 0-16,0 0 16 0,0 0-480 0,0 0-112 15,-5 4 0-15,-1 1-16 0,2 4-624 0,0 2 0 16,1 0 0-16,1 1 0 0,0 0 0 0,1 1 0 16,1 0 0-16,1 1-128 0,0-1 128 0,2-1 0 15,0-1 0-15,3 0 0 0,1 1 0 0,0-3 0 16,2-1 0-16,1-3 0 0,1-2 0 0,1-2 144 15,1-2-16-15,-1-1-128 0,0-1 432 0,2-3-32 0,-1 0 0 0,-1-4 0 16,-1-2-32-16,-1 0-16 0,1-3 0 16,-2 1 0-16,-2-1-48 0,0-1-16 15,-2 0 0-15,1 0 0 0,-2 2 64 0,0 0 16 0,-1 1 0 0,-1-1 0 16,0 2 128-16,-2 2 16 0,0 3 16 16,0 0 0-16,0 2-144 0,0 5-16 0,0 0-16 0,0 0 0 15,0 0-352-15,0 0 0 0,0 0 0 0,1 11 0 16,2 2 0-16,-3 1 0 0,0 5 0 0,0 2-192 0,0 0 192 0,0 3-128 15,-1 2 128-15,-1 4-128 0,1 4 128 0,-2 1-128 16,2 1 128-16,-1 1-128 0,0-1 128 0,-2 1 0 16,2 1 0-16,-1-2 0 0,-1-2 0 0,1-2 0 15,1-1 0-15,0-1 0 0,0-3 0 0,-1 0 0 16,1-4 0-16,1-5 0 0,-3-2 0 0,0-3 128 16,1 0-128-16,0-2 128 0,-2-4 0 0,2-2 16 15,-2 0 0-15,-1-3 0 16,6-2 48-16,-7-1 0 0,0-1 0 0,-1-1 0 0,-1-2-64 0,0-2-128 15,2 0 192-15,-2-1-64 0,0-1-128 0,1-1 160 16,3-1-160-16,1 1 160 0,-1-1-160 0,3 0 0 0,1-1 0 0,2 1 0 31,1 0-352-31,3-1-48 0,1-1-16 0,3 0 0 16,1-2-1232-16,1 1-240 0,1-1-48 0,0-1-9504 0,2 0-1888 16</inkml:trace>
  <inkml:trace contextRef="#ctx0" brushRef="#br0" timeOffset="-212003.74">18464 8300 29775 0,'0'0'1312'0,"0"0"288"0,0 0-1280 0,0 0-320 16,0 0 0-16,0 0 0 0,0 0 1136 0,6-3 160 15,1 1 48-15,-1 0 0 0,3 0-416 0,2 0-80 16,1-1-16-16,2 1 0 0,3 1-416 0,0-1-96 0,1-1 0 0,0 0-16 15,0 1-304-15,1 0 0 16,-1 0-176-16,-2 1 176 16,0 1-2080-16,-2 1-304 0,-2 0-64 0,-3 1-12144 0</inkml:trace>
  <inkml:trace contextRef="#ctx0" brushRef="#br0" timeOffset="-211846.22">18464 8469 7359 0,'0'0'320'0,"0"0"80"0,-5 3-400 0,1 1 0 0,0 0 0 0,4-4 0 0,0 0 5760 0,2 7 1056 15,1-1 224-15,2 1 32 0,3-1-5024 0,1 1-992 16,1 0-208-16,2-2-32 0,1-1-192 0,2 0-48 16,3-1 0-16,1-2 0 0,0-1-288 0,2-1-64 31,1-2-16-31,0-1 0 0,-1-1-592 0,1 1-128 0,0-1-32 0,-2 1-10560 16,-4-1-2112-16</inkml:trace>
  <inkml:trace contextRef="#ctx0" brushRef="#br0" timeOffset="-211138.89">19784 8130 25791 0,'-2'-8'2304'0,"1"0"-1856"0,0-2-448 0,2-1 0 15,2-2 1104-15,1-1 128 16,-3 3 32-16,2-1 0 0,3-1-368 0,2 1-80 0,3 0-16 0,3 0 0 16,1 0-304-16,0 1-64 0,3 1-16 0,0 3 0 15,4 1 0-15,-6 4 0 16,1 5 0-16,-1 1 0 15,-2 3-288-15,-1 3-128 0,-4 3 128 0,-1 3-128 16,-2 3 0-16,-3 7 0 0,-4 2 0 0,-4-5 0 16,-2 2 0-16,-3 4 0 0,-6 2 0 0,1 1 0 15,0 2 0-15,-3 0 128 0,0-2-128 0,-1 5 0 0,1-6 128 16,4-5-128-16,2-4 128 0,2-4-128 0,2-4 192 16,3-3-32-16,2-1-16 0,3-3 0 0,0-7 432 0,0 0 64 15,7 3 32-15,3-1 0 0,2-2-96 0,3-1-32 16,4-1 0-16,3-3 0 0,1 0-272 0,1-2-48 15,3 1-16-15,-1-1 0 0,2 2-208 0,-1-1-128 16,2 0 128-16,-2-1-208 16,1 1-1520-16,-2 0-320 0,-1-2-48 0,-1-1-9088 15,-4-1-1808-15</inkml:trace>
  <inkml:trace contextRef="#ctx0" brushRef="#br0" timeOffset="-210821.86">20428 8055 17503 0,'-4'-8'1552'0,"4"8"-1232"0,-3-5-320 0,3 5 0 15,0 0 3632-15,0 0 656 16,0 0 144-16,-5 1 32 0,-1 4-3408 0,1 2-672 16,-2 4-144-16,1 3-32 0,-1 1-208 0,2 3 176 15,-1 1-176-15,2 2 160 0,0 0-160 0,2 1 0 0,1 1 0 0,1 0 128 16,1 2-128-16,3-2 0 0,0-1 144 0,2-1-144 16,2-2 128-16,2-3-128 0,1-3 128 0,1-1-128 15,1-3 432-15,2-3 16 0,0-3 0 0,2-3 0 16,-2-5 256-16,0-1 48 0,1-4 16 0,-1-5 0 0,0-2-224 0,-1-4-32 15,-1-2-16-15,-1-4 0 0,-2 0-240 0,-3-2-32 16,-3 0-16-16,-4 0 0 0,-1 0-64 0,-3 4-16 16,-4 2 0-16,-1 3 0 0,-2 4-128 0,-1 1 160 15,-1 2-160-15,-2 3 160 0,1 4-160 0,-1 2 0 16,-1 3-192-16,1 4 192 16,0 1-784-16,1 4-48 0,2 2 0 0,1 2 0 15,1 1-2864-15,3 2-576 0</inkml:trace>
  <inkml:trace contextRef="#ctx0" brushRef="#br0" timeOffset="-210302.97">20809 8104 15663 0,'0'0'688'0,"0"0"144"0,0 0-656 0,0 0-176 0,0 0 0 0,0 0 0 16,-3 10 3904-16,2 1 736 0,0 1 160 0,-1 1 16 16,0 1-3744-16,0 3-752 0,-1-1-160 0,1 3-32 15,-1 3 0-15,0 0 0 0,-1 0 0 0,1 0 0 16,1 0-128-16,0 0 160 0,1-3-160 0,-1-3 160 15,2-3-160-15,0-2 192 0,2-3-192 0,-2-8 192 16,0 0 64-16,0 0 0 0,0 0 16 0,0 0 0 16,4-10 400-16,1-3 80 0,0-4 16 0,-1 0 0 15,1-5-240-15,0-3-32 0,2-1-16 0,-1 0 0 16,-1-1-288-16,0 2-48 0,2 2-16 0,-1 3 0 0,-1 3 0 0,-1 2-128 16,2 4 192-16,-4 4-64 0,1 1 0 0,-3 6 0 15,0 0 0-15,0 0 0 0,5 8-128 0,-1 2 0 16,2 2-160-16,-1 1 160 0,1 1-144 0,-1 2 144 15,1-1-128-15,-1 2 128 0,1 0 0 0,0 1 0 16,2-1 0-16,-3 0-128 0,3-2 128 0,0-1 0 16,-1-3 0-16,1-3 0 0,1 0 0 0,1-2 0 15,0-3 0-15,1-2 0 0,0-3 176 0,1-3-48 0,1-1 0 0,0-4 0 16,0-3 16-16,1-3 0 16,-1 0 0-16,0-3 0 0,0-1-144 0,-1 0 160 15,0 1-160-15,-1-1 160 0,-2 2 0 0,-1 2 0 0,-1 1 0 16,-2 3 0-16,-1 1-160 0,0 4 0 0,-3 1 144 0,-1 6-144 15,0 0 192-15,0 0-48 0,0 0 0 0,1 8 0 16,0 2-144-16,1 2 0 0,-2 1-192 0,1 2 192 16,0 2 0-16,1-1 0 0,-1 2 0 0,1 0 0 15,0 0 0-15,0 1-224 0,2 0 80 16,-1-2 16-16,1 0 128 0,1-2-208 0,0-2 80 0,2 1 128 16,-1-3-864-1,2-1-48-15,1-5-16 0,-1-1 0 0,0-1-2336 0,2-4-480 0,2-3-96 0,2-3-9664 16</inkml:trace>
  <inkml:trace contextRef="#ctx0" brushRef="#br0" timeOffset="-209924.51">21515 8049 6447 0,'-2'-6'576'0,"-1"0"-576"16,0-2 0-16,0 1 0 0,-2 2 5424 0,1 0 976 15,0 3 192-15,4 2 32 0,-6-1-4352 0,1 3-864 16,-1 3-192-16,1 1-16 0,0 3-848 0,1 3-160 16,-1 3-48-16,2 2 0 0,1 3-144 0,0 3 0 15,0 1 0-15,0 3 128 0,1-2-128 0,1-1 192 16,-1 0-192-16,1 1 192 0,0-1-192 0,1-1 160 15,0-2-160-15,2-3 160 16,-1-1-32-16,1-2-128 0,-2-4 192 0,3-2-64 0,-1-2 128 0,-3-7 0 16,4 4 16-16,-4-4 0 0,0 0 272 0,6-6 48 0,-1-4 16 0,0-4 0 15,-1-2-128-15,0-4-32 16,1-3 0-16,-2-2 0 0,-1-3-272 0,-1-3-176 16,-2-4 192-16,0-1-192 0,-1 0 144 0,0-3-144 15,-1 1 0-15,0 1 144 0,2 3-144 0,0 2 0 16,0 3 144-16,2 2-144 0,0 4 160 0,3 4-32 0,0 4-128 0,3 3 192 15,0 3-192-15,1 3 0 0,1 1 0 0,1 2 0 16,1 1-144-16,1 3 144 0,1 2-208 0,0 1 80 16,0 2 128-16,-1 2-160 0,-1 2 160 0,-2 1-160 15,-1 2 160-15,-3 2-128 0,-2 1 128 0,-4 0-128 0,-3 2 128 16,-3 1 0-16,-4 2 0 0,-3 0 0 16,-2 0 0-16,-2 0 0 0,0 0 0 0,-1-1 0 0,-1-2 0 0,2 0-256 15,2-1 64-15,3-2 0 16,2-2-1392-16,2-1-272 0,2-2-64 0,4-1-14176 0</inkml:trace>
  <inkml:trace contextRef="#ctx0" brushRef="#br0" timeOffset="-209610.2">21922 8122 35935 0,'-3'-5'3200'0,"0"-1"-2560"0,-2 2-512 0,-1 1-128 15,1 1 0-15,-3 2 176 16,-1 1-176-16,1 1 192 0,-5 2 112 0,0 3 16 0,0 1 16 15,0 0 0-15,1 3-336 0,0 1 128 16,0 3-128-16,2-1 0 0,0 0 0 0,3 2 0 16,3-2 0-16,2 0 0 0,0 1 0 0,4-1-128 0,1-2 128 0,1-1 0 15,2-3 0-15,0-2 0 0,3-2 0 0,1-3 0 16,0-1 208-16,2-4-16 0,0-2-16 0,0-3 0 0,0-2 96 0,-1-1 32 16,-1 0 0-16,-1 1 0 15,-1 1-16-15,-3 1 0 0,0 1 0 0,-2 2 0 16,-1 0 160-16,-2 6 48 0,0 0 0 0,0 0 0 0,0 0-304 0,0 0-64 31,0 8-128-31,0 2 192 0,0 1-192 0,2 2-128 0,2 0 128 0,0 2-208 0,0 0 208 0,4-1 0 16,2 0 0-16,2-2-144 15,-2-1-416-15,3-3-80 0,2-1 0 0,-1-3-11392 16,1 0-2288-16</inkml:trace>
  <inkml:trace contextRef="#ctx0" brushRef="#br0" timeOffset="-209090.72">19830 8811 26431 0,'-14'-3'1168'0,"8"2"240"0,-4 0-1120 0,1-2-288 16,2 2 0-16,1 0 0 0,0 0 1504 0,6 1 240 15,0 0 48-15,0 0 16 0,0 0-624 0,0 0-128 16,9-1-32-16,3 0 0 0,4-1-208 0,3-1-48 15,6 1-16-15,5 0 0 0,7-1-272 0,9-2-48 16,9 1-16-16,5-2 0 16,5-1-208-16,9-2-32 0,8 1-16 0,8 1 0 0,8-2-160 0,7 0 0 31,7 0 144-31,5-1-144 0,1 0 0 0,4 2 128 16,3 0-128-16,-5 0 0 0,-3-1 0 0,-4 2 0 15,-2-1 0-15,-5 2 128 0,-6 1-128 0,-9 1 0 16,-8-1 128-16,-7 2-128 0,-6 0 0 0,-6-1 0 0,-7 0 0 0,-5-1 128 15,-6 2-128-15,-7 0 144 16,-7 0-144-16,-5 0 160 0,-5 1-32 0,-4 0 0 0,-4-1 0 0,-4 0 0 16,-3 1 0-16,-2 0 0 0,-5 2 0 0,0 0 0 15,0 0-320-15,-5-3-64 0,-1 1 0 0,-3 0-16 32,-3 1-1360-32,-3 2-272 0,0 2-48 0,-3 0-14848 0</inkml:trace>
  <inkml:trace contextRef="#ctx0" brushRef="#br0" timeOffset="-208383.29">20180 9415 28559 0,'-23'-4'1264'0,"12"4"272"0,-4 0-1232 0,0 2-304 0,-2 2 0 0,1 3 0 0,-2 3 480 0,-2 2 32 16,1 1 16-16,2 4 0 15,1 0-320-15,2 3-64 0,1 1-16 0,1 2 0 0,2-1-128 0,2 0 160 16,4 0-160-16,1 0 160 0,1 1-160 0,6-1 0 15,0 0 0-15,3-2 128 0,0-4 32 0,3 0 0 16,2-2 0-16,3-1 0 0,1-2 192 0,3-2 32 16,1-2 16-16,0-3 0 0,-1-1-32 0,2-2-16 15,-1-1 0-15,0-2 0 0,-4-2-176 0,-2-2-48 16,-5-1 0-16,-1-4 0 0,-2-3-128 0,-4-1 128 16,-4-1-128-16,-4-2 128 0,-2-3-128 0,-4-1 0 15,-3 0 0-15,-2 0 0 0,-1-1 0 0,-3 1-224 16,0-1 80-16,1 1 16 0,-1 0 128 0,3 1 0 15,0 0 0-15,0 0 0 0,1 0 336 0,1 1 0 16,4 1 0-16,1 0 0 0,1 0 256 0,4 2 48 16,1 1 16-16,2 1 0 0,2 0-32 0,2 2-16 15,3 2 0-15,3 1 0 0,2 2-352 0,1 1-64 0,1 1 0 0,1 3-16 16,1 2-176-16,0 2 0 16,0 2 0-16,1 2 0 0,-2 1-176 0,-1 4 176 15,-2 2-128-15,-1 3 128 0,0 0-128 0,-2 2 128 0,-2 0-128 0,-2 3 128 16,-2 1 0-16,-1 1 0 0,0 1 0 0,-5 0 0 15,1 0-208-15,-1-1 32 0,0-1 16 0,-2-2 0 32,0-1-352-32,1-2-64 0,-1-2 0 0,0 0-16 0,3-3-1408 15,-1-4-288-15,3-1-48 0</inkml:trace>
  <inkml:trace contextRef="#ctx0" brushRef="#br0" timeOffset="-208065.62">20362 9375 11967 0,'0'0'528'0,"0"0"112"0,0 0-512 0,-6 3-128 16,0 2 0-16,0 3 0 0,1 1 4688 0,-2 3 912 16,0 2 176-16,0 1 48 0,1 2-4672 0,2 2-912 15,0 0-240-15,0 2 0 0,3 1 0 0,1 0 0 16,1-1 128-16,2 1-128 0,0 1 0 0,1-2 0 16,3-3 0-16,1-2 0 0,0-2 0 0,3-3 0 15,4-4 128-15,-3-1-128 0,0-3 480 0,1-3 0 16,1-3 0-16,2-3 0 0,-4-3 208 0,1-4 32 15,-1-4 16-15,-1-2 0 0,-2-2-128 0,-2-2-32 0,-2-2 0 16,-3-1 0-16,-1 1-240 0,-2 0-48 16,-2 2-16-16,-2 1 0 0,-2 2 16 0,-2 2 0 0,-1 4 0 0,0 2 0 15,0 2-160-15,-1 2-128 0,-1 4 144 16,0 2-144-16,0 0 0 0,0 4-208 0,1 1 16 0,1 3 0 31,1 2-1472-31,3 2-304 0,0 1-48 0,2 2-8992 0,2 0-1808 0</inkml:trace>
  <inkml:trace contextRef="#ctx0" brushRef="#br0" timeOffset="-207927.26">20658 9636 29487 0,'0'0'1296'0,"0"0"288"0,1 8-1264 0,-1-2-320 16,0 1 0-16,0 1 0 0,0-1 528 0,0 1 48 16,0-1 16-16,-1-2 0 15,1 1-32-15,-2-1-16 0,1 2 0 0,1-7 0 0,0 0-368 0,0 0-176 16,0 0 160-16,0 0-160 15,0 0-1440-15,0 0-384 0,0 0-80 0</inkml:trace>
  <inkml:trace contextRef="#ctx0" brushRef="#br0" timeOffset="-207597.49">20781 9329 21183 0,'0'0'1888'0,"0"-5"-1504"0,0-3-384 0,2 0 0 15,2 1 2560-15,1-1 432 16,1 1 80-16,2 1 32 0,3-2-2048 0,3 1-416 16,1 2-64-16,2 0-32 0,1 2-16 0,2 1 0 15,0 1 0-15,0 1 0 0,-1 1-224 0,-1 2-48 16,-1 2-16-16,-2 0 0 0,-1 0 80 0,-3 2 0 0,-1 2 16 0,-2 2 0 16,-4 2 112-16,0 3 32 0,-2-1 0 0,-2 2 0 15,-1 0-288-15,-2 3-48 0,0 2-16 0,0 2 0 16,-2 0 48-16,1 1 0 0,-1-2 0 15,-1 0 0-15,1 0-176 0,-1 0 160 16,3-1-160-16,-3 0 160 0,3-3-160 0,0-3 160 0,-1 0-160 0,2-2 160 0,1-2-160 0,0-1 0 16,0-2 0-16,1-3 0 15,0-6-1568-15,2 6-352 0,-2-6-64 0,0 0-14544 16</inkml:trace>
  <inkml:trace contextRef="#ctx0" brushRef="#br0" timeOffset="-207219.64">21202 9309 20271 0,'0'0'1792'0,"-3"-4"-1424"0,3 4-368 0,-2-3 0 0,1-2 3536 0,1 5 640 0,0 0 128 0,0 0 32 16,0 0-3424-16,0 0-672 15,8-1-240-15,1 0 144 0,2-1 112 0,2 1 0 0,-1 1 16 0,2 0 0 16,1-1-144-16,2-2-128 0,-1 2 192 0,2 0-192 16,0 0 144-16,-2 1-144 0,-1-3 0 0,0 2 144 15,-2 1-144-15,-1 0 0 0,-1 0 0 0,-3 2 0 16,-1 0 368-16,1 0-16 0,-8-2 0 0,0 0 0 0,3 6 32 0,1 2 0 16,-2 0 0-16,-1 2 0 15,-1 0-256-15,-1 1-128 0,0 1 128 0,-1 3-128 0,-1 0 128 16,0 3-128-16,0 2 160 0,1 2-160 0,-1 0 144 15,1 2-144-15,0-2 128 0,0 0-128 0,0-1 0 0,1 1 0 16,-1-2 128-16,1 0-128 0,1-1 0 0,0-1 0 16,0-2 144-16,0-1-144 0,0-1 0 0,1-2 128 31,1 0-128-31,-1-2 0 0,0-1-1504 0,1-2-368 0,1-1-80 0,-3-6-14496 0</inkml:trace>
  <inkml:trace contextRef="#ctx0" brushRef="#br0" timeOffset="-206794.19">21893 9231 28559 0,'-7'-14'1264'0,"2"7"272"0,0 0-1232 0,-2 0-304 0,-1 3 0 0,1-1 0 16,-2 2 2112-16,-1 1 352 0,-1 2 80 0,-2 3 16 16,-2 1-1808-16,1 3-368 0,-1 3-64 0,0 2 0 15,1 2-320-15,1 3 0 0,1 0 0 0,1 4 0 16,0 1 0-16,2 0 0 0,1 1 0 0,3 1 0 15,0 0 0-15,2 1 0 0,2-1 0 0,1-1 0 16,2-3 0-16,2 0 0 0,1-2 0 16,2-3 0-16,0-3 0 0,2-1 0 0,1-1 0 0,1-2 0 0,1-3 128 0,1-1-128 15,-1-3 0-15,1-2 0 0,-1-3 0 0,-1 0-304 16,0-2 48-16,-1-1 0 0,-2-3 256 0,0-1-128 31,-2-2 128-31,-2 0 0 0,-1-1 0 0,-1 1 0 0,-2 0 0 0,-1 0 0 0,-2 0 208 0,0 2 0 16,-2 3 0-16,1 0 0 0,0 0 240 0,-2 4 64 31,2 2 0-31,4 2 0 0,-6 2-320 0,2 2-48 0,0 3-16 0,1 2 0 0,0 2-128 0,1 2 0 16,2 2 0-16,-1 2 0 0,-1 1 0 0,2 3 0 15,0 1 176-15,2 1-176 0,-1 3 176 0,1 0-176 16,0-1 192-16,0 1-192 16,0-1 128-16,2 0-128 15,-2-2 0-15,1-1 0 0,1-1 0 0,0-1 160 0,-2-1-160 16,1-3 128-16,2-1-336 0,-1-3-80 0,1-3-16 0,0-4 0 31,1 1-2432-31,0-3-480 0,1-2-112 0</inkml:trace>
  <inkml:trace contextRef="#ctx0" brushRef="#br0" timeOffset="-206352.69">22107 9313 29487 0,'-8'-15'1296'16,"5"11"288"-16,-2 0-1264 0,5 4-320 0,-3-5 0 0,3 5 0 15,0 0 1984-15,0 0 320 0,0 0 80 0,0 0 16 0,-2 8-1824 0,2 3-384 16,0 3-64-16,1 3 0 0,0 0-128 0,1 5 0 16,0 2 0-16,1 3 0 0,-1 2 0 0,0-1 0 15,0 1 0-15,0 2 0 0,1-2 0 0,-1 0 0 16,0-3 0-16,0-2 0 0,-2-3 0 0,1-2 128 16,-1-5-128-16,0-2 128 0,-1-2-128 0,1-3 176 15,0-7-176-15,0 0 192 0,0 0-192 0,-6-6 192 16,0-2-192-16,-1-4 192 0,0-4-192 0,0-1 0 15,-1-4 144-15,2-2-144 0,-2-3 0 0,2-2 0 16,0-4 0-16,2-1 0 0,-1-1 0 0,2-3 0 0,0 0 0 0,0-1 128 16,2 2 0-16,1 1 0 0,0 1 0 15,3 3 0-15,-1 4 160 0,2 1 32 0,1 6 16 16,1 4 0-16,3 2-144 0,1 3-16 0,1 1-16 0,0 2 0 16,1 3-160-16,1 1 128 0,-1 3-128 0,1 2 128 15,1 0-128-15,-1 3 0 0,2 0 0 0,-3 3 0 16,0 0 0-16,-2 3 0 0,-2 0 0 0,-1 2 0 15,-3 1 0-15,-1 4 0 0,0 1 0 0,-6 2 0 0,-2 0-144 0,-4 3 144 16,-2 2-192-16,-1-1 192 16,-2-2-656-16,-1-1-32 15,0-2 0-15,0 0 0 0,-2 0-1360 0,2-2-288 0,-1-1-48 0,3-2-12656 16</inkml:trace>
  <inkml:trace contextRef="#ctx0" brushRef="#br0" timeOffset="-206054.25">22399 9389 26719 0,'0'0'2368'0,"4"-5"-1888"16,-1 1-480-16,-3 4 0 0,2-5 1520 0,-2 5 208 16,0 0 32-16,0 0 16 0,0 0-560 0,-5-1-128 15,-3 1 0-15,-1 2-16 0,-1 2-640 0,0 1-128 16,0 3-32-16,0 2 0 0,-1 1-272 0,2 2 0 16,-1 0 0-16,0 2 0 0,1 0 0 0,1-1 0 15,2 0 0-15,1-2 0 0,4 0 0 0,-1-2 0 0,4-3 0 0,0-1 0 16,-2-6 0-16,7 3 0 15,1-1 0-15,2-2 0 0,1-2 224 0,0-1-64 0,1-2-16 0,1 0 0 16,1-2 128-16,0-1 32 0,1 0 0 0,-2 1 0 16,-1 2-48-16,0 1-16 0,0 2 0 0,-1 1 0 15,-2 2 0-15,0 1 0 0,0 3 0 0,-2 1 0 16,1 2-96-16,0 0-16 0,-1-1 0 0,2 2 0 16,0 0-128-16,2 0 0 0,-3-2 0 0,1-1 0 15,-2-1-224-15,2-3-80 0,1-3-16 0,1-2 0 16,0-1-2624-16,1-5-544 0</inkml:trace>
  <inkml:trace contextRef="#ctx0" brushRef="#br0" timeOffset="-205802.88">22738 8427 25791 0,'1'-12'2304'0,"1"8"-1856"16,-1-3-448-16,3 2 0 0,0-1 1216 0,2 2 160 15,-1 0 32-15,3 1 0 0,2 0 64 0,2 1 32 16,3 0 0-16,4 1 0 0,3 1-864 0,1 1-192 16,1-1-16-16,3 0-16 0,0 2-288 0,0-2-128 15,-3 0 0-15,-2 1 128 16,-2 0-1504-16,-4 2-304 0,-2 1-64 0,-4 1-13360 0</inkml:trace>
  <inkml:trace contextRef="#ctx0" brushRef="#br0" timeOffset="-205661.35">22685 8648 35247 0,'0'0'1552'0,"0"0"336"0,0 0-1504 0,0 0-384 0,9-2 0 0,2 1 0 0,0 0 1056 0,3 0 144 16,3 0 16-16,5 1 16 0,4-1-416 0,3-1-96 15,2 1-16-15,2 1 0 16,4 0-432-16,-3-1-80 0,-2-1-32 0,-2 0 0 15,-2-1-1088-15,-1-1-224 0,-3 1-32 0</inkml:trace>
  <inkml:trace contextRef="#ctx0" brushRef="#br0" timeOffset="-191996.44">23300 8213 16639 0,'0'0'736'0,"0"0"160"0,3-6-720 0,-3 6-176 0,5-5 0 0,-2-1 0 16,2 1 1072-16,-5 5 176 15,1-5 32-15,-1 5 16 0,0 0-272 0,0 0-48 16,0 0-16-16,0 0 0 0,0 0-128 0,0 0-48 0,-3 2 0 0,-1 3 0 16,0 1-16-16,-3 2-16 15,2 1 0-15,-2 2 0 0,-1 1-176 0,2 2-48 16,0 2 0-16,0 1 0 0,-1 1-192 0,3 0-32 15,0 1-16-15,2 0 0 0,1 0-96 0,2-2-32 0,1 1 0 0,2-2 0 16,-1 1-32-16,2-2 0 0,2 1 0 0,2-3 0 0,1-2 0 16,2-1 0-16,0-2 0 0,1-2 0 15,0-1 176-15,0-3 16 0,1-2 16 0,-1-2 0 0,1-2-336 0,0-3 0 16,0-3 0-16,-2-5 0 0,0-2 0 0,-2-2 224 16,-3-3-32-16,0-3 0 0,-1-4 112 0,-2 1 16 15,-2 0 0-15,-2 2 0 0,-1 1 208 0,-3 2 48 16,-1 1 16-16,-1 3 0 0,-2 1 16 0,0 5 0 15,-1 2 0-15,1 2 0 0,-2 2-384 0,0 4-80 16,-1 1-16-16,1 3 0 0,-1 1-384 0,1 1-96 16,0 4-16-16,0 2 0 15,1 1-1568-15,2 0-320 0,1 1-64 0,2 1-8448 16,-1-1-1696-16</inkml:trace>
  <inkml:trace contextRef="#ctx0" brushRef="#br0" timeOffset="-191807.77">23631 8341 5519 0,'0'0'496'0,"0"0"-496"16,2 8 0-16,-2 1 0 0,0 0 5296 0,-2 2 960 0,1 2 192 0,-1-2 32 15,0-1-4480-15,-2 0-896 16,1 1-176-16,0-1-32 0,0-2-304 0,0 0-48 0,1 0-16 0,0-1 0 0,1 0-384 16,0 0-144-16,1-7 0 0,0 0 144 15,1 6-1648 1,-1-6-336-16,0 0-64 0</inkml:trace>
  <inkml:trace contextRef="#ctx0" brushRef="#br0" timeOffset="-191507.52">23754 8168 33567 0,'-4'-18'1488'0,"4"10"304"0,0-2-1424 0,2 0-368 0,3 1 0 0,1 0 0 16,2 1 0-16,1 1 0 15,1 2 0-15,2 2 0 0,0 0 336 0,1 2 0 16,-1 2 0-16,0 3 0 0,-1 0-192 0,-1 4-144 16,-1 4 192-16,-1 2-192 0,-3 2 144 0,-3 1-144 15,-2 3 0-15,-4 1 144 0,-2 1-16 0,-2 2-128 16,-4 3 192-16,-4-1-64 0,2 0-128 0,-3 1 0 0,0-4 144 16,0-1-144-16,2-1 160 0,2-3-32 0,1 0-128 0,2-4 192 15,2-2 400-15,2-2 80 0,2-1 16 0,2-1 0 16,2-8-112-16,0 0-32 0,3 5 0 0,3 0 0 15,1-2-288-15,4 0-64 0,3 0-16 0,0-2 0 16,1-1-176-16,3-1 0 0,1-1 0 16,0-1 0-16,2 0-160 0,1-2-112 0,-2-1-32 15,-1-1 0-15,-1 1-1904 0,1-3-384 0,0-1-80 0</inkml:trace>
  <inkml:trace contextRef="#ctx0" brushRef="#br0" timeOffset="-191097.94">24154 8137 14735 0,'0'0'640'0,"0"0"160"0,0 0-640 0,0 0-160 16,0 0 0-16,0 0 0 0,0 0 3680 0,-5 3 704 15,0 0 144-15,-1 3 16 0,1 3-2864 0,0 2-576 16,-1 1-112-16,0 1-32 0,1 1-448 0,-1 2-80 16,2 0-32-16,2 2 0 0,-2 2-208 0,2-2-32 15,1 0-16-15,1-2 0 0,1 1-144 0,1-2 0 16,2 1 144-16,1-3-144 0,2-1 0 0,-1-2 0 15,2-2 0-15,2-3 0 16,-1-1-448-16,1-2-48 0,1-4-16 0,0-1 0 0,-1-3 208 0,1-3 48 0,1-2 0 0,-1-4 0 16,1-2 80-16,-2-3 32 15,0-2 0-15,-2 0 0 0,-1 1 144 0,-1 1 0 0,-2 1 0 0,-1 0 0 16,-1 1 272-16,0 3 96 16,-2 2 16-16,0 3 0 0,-2 2 336 0,1 3 80 0,1 5 16 0,0 0 0 15,0 0-192-15,0 0-48 0,-5 3 0 0,-1 3 0 0,2 3-288 0,1 2-64 16,-2 1-16-16,2 3 0 15,0 1-208-15,-1 2 0 0,1 2 0 0,0-1 0 0,-1 2 128 0,2 0-128 16,1-1 0-16,0 1 0 0,1 0 0 0,0-1 128 16,0-2-128-16,1 0 0 0,1-3-192 0,2 0-96 15,-1-2-16-15,2-1 0 16,3-2-2912-16,2-3-592 0</inkml:trace>
  <inkml:trace contextRef="#ctx0" brushRef="#br0" timeOffset="-190683.77">24441 8426 5519 0,'-2'6'496'0,"-2"0"-496"16,0 3 0-16,1 1 0 0,-1 1 5056 0,2 0 928 15,0 0 176-15,1 0 48 0,0 0-4864 0,2 0-960 0,0 0-192 0,2 0-32 16,2 0 400-16,0-1 80 16,2-1 0-16,2-2 16 0,0 0-96 0,2-2-32 0,0-1 0 15,0-2 0-15,0-2-336 0,2-1-64 0,-1-3 0 0,-1-1-128 16,-1-4 0-16,-1-2 0 0,-1-1 0 0,-1-2 0 15,-3-2-224-15,-2 0 0 0,-1-2 0 0,-2 0 0 16,-2-3 80-16,-1 0 16 0,-3 1 0 0,-2 1 0 16,-1 1 384-16,-1 0 96 15,-1 0 16-15,-1 1 0 0,-1 0 400 0,1 1 64 0,-1 0 32 0,2 2 0 16,1 1-16-16,2 0 0 0,3-1 0 0,0 2 0 16,3 0-224-16,2 1-48 0,1 0-16 0,2 0 0 0,4 2-320 15,-1 2-64-15,3-1-16 0,2 3 0 16,1 0-160-16,0 2 0 0,1 1 0 0,0 2 0 0,0 1-144 0,0 1 144 15,-1 2 0-15,-2 2 0 0,-2-1 0 0,-2 3 0 16,-3 2 128-16,-2 2-128 0,-2 1 240 0,-2 2-48 16,-3 1-16-16,-1 2 0 0,-3 1-176 0,-1 3 192 15,-3 0-192-15,1 0 192 0,-1-1-192 0,2-1 0 16,1 0 144-16,2-1-144 0,0-4 0 0,2-1 0 16,2-2-192-16,0-2 64 15,3-3-1376-15,3-7-272 0,0 0-48 0,0 0-15232 16</inkml:trace>
  <inkml:trace contextRef="#ctx0" brushRef="#br0" timeOffset="-187442.02">23946 8966 23039 0,'0'0'2048'0,"0"0"-1648"16,0 0-400-16,0 0 0 0,-1-4 1024 0,1 4 112 15,-2-6 16-15,2 6 16 0,0 0 128 0,0 0 32 16,0 0 0-16,0 0 0 0,6 1-432 0,3 3-64 15,0 1-32-15,2 3 0 0,2 2-272 0,1 3-48 16,1 1-16-16,0 3 0 0,3 1-240 0,-2 1-48 16,3 0-16-16,-2 1 0 0,1-1-160 0,0 0 160 15,-2 0-160-15,1 0 160 0,-2-2-160 0,-1 1 0 16,-1-2 144-16,-2-1-144 0,-2-3 0 0,0-2-128 16,-1-2 0-16,-2 1 0 15,-1-3-704-15,-2-2-128 0,-3-4-16 0,0 0-16 0,0 0-2416 0,0 0-496 0</inkml:trace>
  <inkml:trace contextRef="#ctx0" brushRef="#br0" timeOffset="-187233.81">24234 8953 29087 0,'0'0'1280'0,"0"0"272"0,-2-3-1232 0,2 3-320 16,0 0 0-16,0 0 0 0,0 0 944 0,-6-3 128 16,6 3 16-16,-5 2 16 0,-1 0-240 0,1 3-48 15,-2 2-16-15,1 3 0 0,-1 3-368 0,-1 2-80 16,0 3-16-16,-1 1 0 0,0 0-192 0,0 2-144 15,-1 1 192-15,1 1-192 0,-3-1 0 0,1 2 0 32,0-1 0-32,1-1 0 0,-1-1 0 0,3 1-352 0,-1-3 48 0,1-1 16 15,-1-3-1440-15,2-1-304 0,0-1-48 0</inkml:trace>
  <inkml:trace contextRef="#ctx0" brushRef="#br0" timeOffset="-187000.61">24425 8933 10127 0,'0'0'896'0,"0"0"-704"0,0 0-192 0,0 0 0 15,-4-2 5680-15,4 2 1104 0,0 0 208 0,-4 3 48 16,-1 3-5424-16,2 1-1088 0,-1 3-208 0,0 4-64 16,1 1 144-16,0 3 32 0,-1 0 0 0,1 2 0 15,1 1-272-15,0 0-160 0,1 0 192 0,-1 1-192 16,1-1 128-16,0 0-128 0,0-2 0 0,1 0 0 15,0-1-144-15,1-3-144 0,0-1-32 0,2 0 0 16,-1-5-2496-16,1 0-496 0,1-2-96 16</inkml:trace>
  <inkml:trace contextRef="#ctx0" brushRef="#br0" timeOffset="-186702.51">24601 8961 31615 0,'0'0'1408'0,"0"0"272"0,-3 4-1344 0,-2 3-336 15,-1 1 0-15,0 3 0 0,-1 2 288 0,0 2-16 16,2 1 0-16,-3 2 0 0,2 1 160 0,0 1 16 16,1-1 16-16,0 2 0 0,1 1-224 0,2 0-48 15,-2-1-16-15,5 1 0 0,2-2-176 0,-2-1 128 16,2-3-128-16,2 0 128 0,1-3 0 0,2-2 0 16,0-1 0-16,2-5 0 0,0-3 16 0,1-2 0 15,0-1 0-15,1-3 0 0,0-2 32 0,-2-2 0 0,2-5 0 0,1-2 0 16,-2-3-32-16,-2-2 0 15,0-4 0-15,-1 1 0 0,-1 1 48 0,-3 1 0 16,-2-2 0-16,-2 2 0 16,-1 2 192-16,-2 1 32 0,-4 0 16 0,1 4 0 0,-2 2-144 0,-1 2-32 0,-1 1 0 0,0 3 0 15,0 1-256-15,-1 3 0 0,1 0-208 0,1 2 80 16,0 0-512-16,0 1-80 0,0 2-32 0,1 3 0 16,1 0-2592-16,1 1-528 0</inkml:trace>
  <inkml:trace contextRef="#ctx0" brushRef="#br0" timeOffset="-186388.48">24812 8809 30399 0,'0'0'2704'0,"0"0"-2160"0,0 0-544 16,0 0 0-16,0 0 1104 0,1-5 112 0,0 0 32 0,-1 5 0 15,4-6-240-15,3 2-48 16,-3 1-16-16,3 1 0 0,-1 0-464 0,2 1-96 15,1 0 0-15,1 0-16 0,1 0-368 0,1 1 0 0,-1 0 0 0,1 0 0 16,0-1-1744-16,0 0-320 0,-1 0-64 0,0 0-13296 16</inkml:trace>
  <inkml:trace contextRef="#ctx0" brushRef="#br0" timeOffset="-186005.48">24999 8581 29487 0,'0'-5'2624'0,"1"-1"-2112"16,2 1-512-16,0-1 0 0,2 0 544 0,-1 0 0 16,2 2 0-16,0 0 0 0,1 2 416 0,0 1 64 15,1 0 32-15,1 1 0 0,0 1-480 0,-2 1-80 16,1 2-32-16,-1 1 0 0,-2 3-336 0,-1 1-128 16,-3-2 0-16,-1 3 144 0,-1 0-144 0,-3 2 0 15,-1-1 0-15,-2 1 0 0,-1-1 0 0,1 0 0 16,-1-1 0-16,0-1 0 0,1-2 144 0,0-1-144 15,2 0 160-15,0-2-160 0,5-4 288 0,0 0-32 0,0 0-16 16,0 7 0-16,0-7 16 0,3 5 16 16,2 0 0-16,0-1 0 0,2 0-272 0,1 2 160 15,0-2-160-15,3 2 128 0,3 0-128 0,-3 3 0 0,1 0 0 0,1 0 0 16,-2 1 0-16,-1 1 0 0,0-1 0 16,-5 1 0-16,0 0 0 0,-2 1 0 0,-2-2 0 0,-3-1 0 15,-4 0 0-15,0-1 160 0,-3 0-32 0,-2-2-128 16,-2 0 384-16,0-1-16 0,-1 0-16 0,0-2 0 0,-2-1-32 0,0 0 0 15,1-1 0-15,2 1 0 0,-2-1-96 0,4 0-32 16,2 1 0-16,2-1 0 0,-1 0-192 0,1 0-160 16,2-1 32-16,5 0-12544 15,-6 2-2496-15</inkml:trace>
  <inkml:trace contextRef="#ctx0" brushRef="#br0" timeOffset="-183930.42">7654 13198 9215 0,'0'0'816'0,"0"0"-656"0,-3-9-160 0,1 3 0 16,2 6 2112-16,-1-8 384 0,-1 0 64 0,2 8 32 15,0-9-1200-15,0 2-240 16,0 7-64-16,1-9 0 0,0 1-64 0,-1 8-32 0,3-8 0 0,3 3 0 16,-3-1-112-16,-3 6-32 15,7-4 0-15,-7 4 0 0,10-3-144 0,-2 3-48 0,-8 0 0 0,10 5 0 16,-1 2-272-16,0 3-48 0,-1 1-16 0,-1 3 0 15,1 3 16-15,-1 3 0 0,-1 4 0 0,0 1 0 16,0 1-144-16,0 3-48 0,-3 1 0 0,2-1 0 16,-3 1-16-16,0 0-128 0,-1 2 192 0,1-2-64 0,0-1-128 0,1-3 0 15,-2-1 0-15,2-3 0 0,-2-2 128 0,1-2-128 16,-2-3 0-16,1 0 128 0,1-2-128 0,-1-1 0 16,0-2 144-16,-1-10-144 0,0 0 176 0,0 0-48 15,-2 8 0-15,2-8 0 0,0 0 48 0,0 0 0 16,-8-1 0-16,0-2 0 0,0-2 64 0,1-4 16 15,-1-2 0-15,0-2 0 0,0-4 192 0,1 0 32 16,1-4 16-16,2-3 0 0,0-4-80 0,1-3-16 16,1-4 0-16,2 0 0 0,1 1-144 0,3 2-16 15,1 0-16-15,4 2 0 0,1 3-224 0,3 2 144 16,0-1-144-16,3 4 128 0,1 2-128 0,3 4 0 0,1 1 0 0,-6 6-176 16,2 0 176-16,0 1-128 15,2 1 128-15,0 1-128 0,0 3 128 0,-4 2-160 16,-1 1 160-16,-1 2-160 15,1 1-1696-15,-2 2-320 0,-1 1-80 0</inkml:trace>
  <inkml:trace contextRef="#ctx0" brushRef="#br0" timeOffset="-181850.83">8142 13716 15663 0,'0'0'1392'0,"0"0"-1120"0,0 0-272 0,0 0 0 16,-4-2 1280-16,4 2 192 0,0 0 32 0,0 0 16 16,-5 2-352-16,2 1-64 0,0 2-16 0,-1 1 0 15,2 3-256-15,0 2-64 0,1 0-16 0,1 1 0 0,0 0-304 0,1 2-64 16,1-1-16-16,-1 0 0 0,2-1-176 0,2 0-16 15,0-1-16-15,2-1 0 0,0-1 48 0,1 0 16 16,-1-2 0-16,1 0 0 0,0-3-32 0,1 0 0 16,-1-2 0-16,1-1 0 0,0-3-48 0,0-2-16 15,-2-1 0-15,1-2 0 0,1 0 0 0,-2-2 0 16,-1-1 0-16,-1 0 0 0,0-2 0 0,-2 0-128 16,-1-4 192-16,-1 1-64 0,-1 1 0 0,-1-1-128 15,-1 1 192-15,0 2-64 0,0 2 224 0,-1 1 32 16,1 3 16-16,1 0 0 0,1 6 80 0,0 0 16 0,0 0 0 0,0 0 0 15,-1 9-368-15,0 3-128 16,1 2 0-16,0 4 0 0,0 2 0 0,0 3 0 0,0 2 0 0,0 3 0 16,1 1 0-16,1 2 0 0,0 0 0 15,3 1 0-15,-3 1 0 0,0 1 0 0,0-1 0 0,1 0 0 16,-1-3 0-16,1-3 0 0,-1-1 0 0,0-3 0 16,2-4 0-16,-2 0 0 15,-1-2 0-15,1-2 144 0,-1-3 32 0,0-1 0 0,1-2 0 0,-2-1 0 16,0-8 176-16,-2 5 32 0,2-5 16 0,-5 5 0 15,-2-3 144-15,1-1 32 0,-2-2 0 0,-1 0 0 16,-1-2-272-16,-1 0-48 0,1 0-16 0,-1 0 0 16,0-2-240-16,-1 1 0 0,1-1 128 0,0 0-128 0,0-2-192 0,1 1-96 15,1-2-16-15,1 0 0 16,0-1-2096-16,3 1-416 0,0-2-96 0</inkml:trace>
  <inkml:trace contextRef="#ctx0" brushRef="#br0" timeOffset="-181534.93">8503 13778 34095 0,'-1'-11'1504'0,"1"11"320"0,0 0-1456 0,0-6-368 16,0 6 0-16,3-5 0 0,0 0 144 0,2 2-144 15,0 0 192-15,1 0-192 0,-6 3 256 0,7 2-64 0,0 0-16 0,-7-2 0 16,5 7-32-16,0 3 0 15,-2 1 0-15,0 3 0 0,-1 0-144 0,-2 2 192 0,-2 3-192 0,-1 1 192 16,-1 1-192-16,-2 1 0 0,0 0 0 0,-1-1 128 16,2-2-128-16,0 0 0 0,-1-2 0 0,0-2 0 15,1-1 272-15,0 0-16 0,2-3-16 0,1-2 0 16,1-1 272-16,1-1 48 0,0-2 16 0,0-5 0 0,0 0-240 0,4 6-32 16,1-3-16-16,2-1 0 0,1-1-288 0,1 0 160 15,0-1-160-15,4-1 128 0,0-1-128 0,1 0-176 16,1-1 48-16,2-1 0 15,1 0-1984-15,-2-2-400 0,1 1-80 0</inkml:trace>
  <inkml:trace contextRef="#ctx0" brushRef="#br0" timeOffset="-181361.53">8494 13971 35007 0,'0'0'3120'0,"0"0"-2496"0,0 0-496 0,0 0-128 31,-2-5-608-31,2 5-144 0,0 0-16 0,1-6-16 0,-1 6 560 0,5-4 224 16,3-1-176-16,1 2 176 0,1 0-160 0,2 0 160 0,2-2-160 0</inkml:trace>
  <inkml:trace contextRef="#ctx0" brushRef="#br0" timeOffset="-180621.78">9439 13382 27647 0,'0'0'2448'15,"0"0"-1952"-15,0 0-496 0,0 0 0 0,0 0 720 0,0 0 48 0,8-4 16 0,-3 2 0 16,1 0-144-16,1 0-16 0,2 0-16 0,2 0 0 15,1 1-288-15,1 0-48 0,3 0-16 0,0 0 0 16,2 0-256-16,1 0 0 0,0-1 128 0,0 1-128 31,0-1-400-31,-1 1-144 0,-1 1-32 0,-2 0-9056 0,0 0-1824 0</inkml:trace>
  <inkml:trace contextRef="#ctx0" brushRef="#br0" timeOffset="-180448.62">9447 13552 32255 0,'0'0'2864'0,"0"0"-2288"16,0 0-576-16,0 0 0 0,0 0 672 0,0 0 32 16,4-1 0-16,1 1 0 0,-5 0-576 0,8 0-128 15,1 0 0-15,2 0 0 0,2-1 176 0,4 0 0 16,-1 0 0-16,3 0 0 0,1-2-176 0,2 1 0 16,1-1 144-16,0 0-144 15,0-2-1072-15,1 2-272 0,1-1-64 0,-1-1-12992 0</inkml:trace>
  <inkml:trace contextRef="#ctx0" brushRef="#br0" timeOffset="-178195.33">11215 12661 11967 0,'0'0'528'0,"0"0"112"0,0 0-512 0,3-5-128 0,-2-2 0 0,0 2 0 0,0-1 2688 0,0 1 496 16,0-1 96-16,-1 6 32 0,0 0-1200 0,0 0-224 15,0 0-48-15,0 0-16 0,0 0-848 0,0 0-160 16,8 8-48-16,-3 8 0 0,2 2-352 0,-2 4-80 0,0 3-16 0,-1 4 0 16,1 3-176-16,-2 2-144 15,-1 1 192-15,-1 3-192 0,-2 2 128 0,-1 1-128 16,-1 1 0-16,-3-2 0 0,0 0 0 0,0-3 0 0,2 0-176 0,-1-3 176 31,1-2-736-31,-2-3-32 0,4-3-16 0,1-4 0 16,1-4-1440-16,2-3-272 0,3-4-64 0</inkml:trace>
  <inkml:trace contextRef="#ctx0" brushRef="#br0" timeOffset="-177880.93">11581 12825 29487 0,'0'0'2624'0,"-6"0"-2112"0,0 0-512 0,-1 2 0 15,0 2 448-15,1 1 0 0,-1 4-16 0,-1 2 0 16,0 3-432-16,0 2 0 0,2 1-224 0,2 3 80 15,1 1 144-15,1 2-160 0,0 1 160 0,4 1-160 0,1 1 160 0,2-2 0 16,3 1 0-16,3 8-128 0,0-6 128 0,2-5 0 16,5-5 0-16,-2-4 0 0,0-3 160 0,-1-2 64 15,1-5 16-15,-1-4 0 0,-1-3 160 0,1-5 48 16,-2-2 0-16,0-4 0 0,-1-4 112 0,-1-3 16 16,-2-3 16-16,-3-2 0 0,-2-1 16 0,-4-3 0 15,-5-2 0-15,0 9 0 0,-2-2-160 0,-3 2-16 16,-2 0-16-16,-1 2 0 0,-1 3-64 0,-2 3-16 15,0 1 0-15,-1 4 0 0,1 4-336 0,-1 2 0 16,1 3 0-16,0 3 0 16,2 4-768-16,1 1-64 0,1 2 0 0,2 2-16 15,2 2-1888-15,3 2-368 0</inkml:trace>
  <inkml:trace contextRef="#ctx0" brushRef="#br0" timeOffset="-177344.48">12045 12880 31215 0,'0'0'1376'0,"0"0"288"0,0 0-1328 0,-6 6-336 0,1 2 0 0,-2 2 0 0,1 1 160 0,-2 1-32 16,0 3-128-16,-1 1 192 15,1 2 48-15,-1 0 0 0,0 3 0 0,-1 1 0 0,0 0-240 0,1 0 128 16,2-1-128-16,0-1 0 0,2-1 128 0,0-3-128 16,2-3 0-16,1-2 0 0,1-2 272 0,1-2-32 15,0-7-16-15,0 0 0 0,0 0 304 0,4-7 64 16,2-2 16-16,0-3 0 0,1-3-96 0,0-5 0 15,2-4-16-15,0-2 0 0,-2-4-336 0,0 0-160 16,1 0 160-16,0 2-160 0,-2 0 176 0,1 4-176 16,-3 4 192-16,1 4-192 0,-1 4 320 0,-1 2-64 15,1 3 0-15,-4 7 0 0,0 0-256 16,5 5 0-16,1 2 128 0,-1 4-128 0,1 4 0 0,0 1-176 16,1 1 32-16,0 4 0 0,-2 3 144 0,2 0 0 15,-2-1-144-15,1 0 144 0,-1-1 0 0,2 0 0 0,-1-2 0 0,1-1 0 16,0-2 0-16,0-2 0 15,1-4 0-15,0-2 0 0,-1-1 0 0,3-3 0 0,-2-4 0 0,1-2 128 16,0-4 64-16,0-3 0 0,1-4 0 16,0-3 0-16,0-4-16 0,0-2 0 0,0-4 0 0,0-2 0 15,0-3-176-15,0-1 192 0,-2 2-192 0,0 2 192 16,-1 2-192-16,-2 3 128 0,0 3-128 0,-1 4 128 16,-1 1 112-16,1 6 16 0,-2 1 0 0,-2 7 0 15,0 0-256-15,0 0 0 0,0 0 128 0,4 8-128 16,-2 2 0-16,2 3-192 0,-2 2 48 0,1 2 0 15,2 0 144-15,-1 3 0 0,0 1 0 0,1 0-128 16,-1 0 128-16,1 0 0 0,0 1 0 0,2 0-128 0,0-1 128 0,1-3 0 16,0-2 0-16,1-2-128 15,1-1-240-15,-1-1-32 0,2-2-16 0,3-2 0 16,1-3-816-16,0-1-176 0,1-4-16 0,0-4-16 16,0-1-1440-16,0-6-304 0,0-3-48 0</inkml:trace>
  <inkml:trace contextRef="#ctx0" brushRef="#br0" timeOffset="-176956.9">12680 12846 7359 0,'-2'-8'656'0,"1"-2"-528"15,0-1-128-15,-1 1 0 0,-2 3 4672 0,-1-1 912 16,0 1 176-16,0 3 48 0,0 2-3424 0,5 2-672 16,-5 2-144-16,1 4-32 15,1 1-1072-15,1 4-208 0,2 2-64 0,0 4 0 0,0 1-192 0,2 2 0 16,1 2 0-16,1 3 0 0,1 0 0 0,0 0 0 0,1 2 0 16,-1-1 0-16,0 2 0 0,0-2 0 0,0-2 0 0,0-1 0 15,0-3 0-15,-1-2 144 0,0-4-144 0,0-2 128 31,-1-2 80-31,0-3 16 0,-3-7 0 0,0 0 0 0,0 0 208 0,2-7 32 0,0-4 16 16,-1-3 0-16,0-4-16 0,-1-4 0 0,0-3 0 0,0-5 0 16,-1-5-288-16,0-3-176 0,-1-2 192 0,1-2-192 15,-1-1 144-15,0 0-144 0,0 1 0 0,1 3 144 16,1 1 16-16,0 4 0 0,0 2 0 0,2 4 0 16,1 1-32-16,2 4-128 0,-1 5 192 0,3 2-64 0,0 2-128 0,2 4 0 15,0 2 0-15,2 4 0 0,1 1-176 0,1 1 176 31,1 4-128-31,1 0 128 0,-1 1 0 0,-2 1-128 0,-1 2 128 0,-2 2 0 0,-1 2 0 0,-3 2 0 16,-3 1 0-16,-2 2-128 0,-2 3 128 0,-4 2 0 16,-5 1 0-16,-3 1-128 0,-2 2-128 0,-1 1-32 15,0 1 0-15,-1 0 0 32,2-2-656-32,2 0-128 0,1-1-16 0,3-1-9728 0,0-2-1920 0</inkml:trace>
  <inkml:trace contextRef="#ctx0" brushRef="#br0" timeOffset="-176684.09">13186 12900 22111 0,'1'-6'1968'0,"0"0"-1584"0,-1-1-384 0,-1 1 0 16,0 0 2240-16,-3 2 352 0,-1 0 80 0,-3 1 16 16,-2 1-1152-16,-2 1-240 0,-2 2-32 0,-1 3-16 15,-1 3-816-15,-1 2-176 0,1 2-16 0,1 1-16 16,-1 0-224-16,1 1 0 15,-1 1 0-15,3 1 0 0,1-1 0 0,2 0 0 0,2 1 0 0,4-2 0 0,2-1 0 0,3-1 0 16,4-2 0-16,2-2 0 0,1 0 160 0,2-3-16 16,1-1 0-16,2-3 0 0,1-3 80 0,3 0 16 15,0-1 0-15,2-3 0 0,0-1-64 16,0 0-16-16,1-2 0 0,-1 1 0 0,-1 0-32 0,-2 2 0 16,-2 3 0-16,-2 2 0 0,-1 1-128 0,-1 1 192 15,-1 4-192-15,-3 3 192 0,-1 2-192 0,0 2 0 16,-1 0 0-16,-2 2 0 15,-1 2-1088-15,0-1-256 0,0 0-64 0,1-1-14896 0</inkml:trace>
  <inkml:trace contextRef="#ctx0" brushRef="#br0" timeOffset="-176116.69">10861 13596 23951 0,'0'0'2128'0,"0"0"-1696"16,-5-2-432-16,5 2 0 0,0 0 864 0,0 0 96 16,-9 0 0-16,9 0 16 0,-7 4-448 0,7-4-80 15,-4 6-32-15,4-6 0 0,1 8-48 0,1-3-16 16,0-1 0-16,8 3 0 0,2 0 112 0,6-3 32 15,5-1 0-15,-1-2 0 0,8 1 176 0,8-4 32 16,9-1 16-16,5-1 0 0,7-3-208 0,8 1-64 16,12-2 0-16,5 0 0 0,8-1-80 0,58-3-32 15,-10 2 0-15,-4 2 0 0,-3 0-336 0,2 1 144 16,3 2-144-16,-5-1 0 0,-6 0 0 0,-31 1 0 0,12 0 0 0,-5-1 0 16,8 1 144-16,-1 0-144 0,2 1 0 15,-2 1 144-15,-5-1-144 0,47 1 0 0,-26 1 144 0,-56 2-144 16,-6 0 0-16,1 0 0 0,-9 0 0 0,-9 1 0 0,-7 0 160 0,-3 1-32 15,-7-1-128-15,-2 2 192 0,-5-1-192 0,-6 0 144 16,-6-2-144-16,-4 1 128 0,-7-1-320 0,0 0-64 16,-6 3 0-16,-9 3-16 15,-2 0-2208-15,-5 1-432 16,-4 1-96-16</inkml:trace>
  <inkml:trace contextRef="#ctx0" brushRef="#br0" timeOffset="-175519.25">11868 14355 27359 0,'0'0'1216'0,"0"0"240"0,0 0-1168 0,0 0-288 0,-6-1 0 0,1 2 0 15,-2 2 576-15,1 4 48 0,-3 3 16 0,0 3 0 16,-1 4-144-16,-1 0-32 16,0 3 0-16,1 3 0 0,2 1-272 0,1 1-64 0,0-1-128 0,4 1 192 15,1-1-192-15,2 2 0 0,2-3 0 0,3-1 0 16,2-3 272-16,3 0-32 0,2-2-16 0,0-3 0 15,3-3 192-15,3-2 32 0,2-3 16 0,3-1 0 0,1-2-80 0,3-3 0 16,0-3-16-16,-1-2 0 0,-2-1-192 0,-2-2-48 16,-4-3 0-16,-3-2 0 0,-4-4-272 0,-4-1-64 15,-3-1-16-15,-4-12 0 16,-4 3-240-16,-7 0-48 0,-4 1-16 0,-1 9 0 0,-2 0 288 0,-4 1 64 16,-5-2 16-16,2 0 0 0,-1 1 352 0,-1-1 80 15,1 1 16-15,2 2 0 0,1-2 160 0,1 1 16 0,1-1 16 0,4 2 0 16,2-1 112-16,5-1 32 0,2 2 0 15,5 1 0-15,1 0-64 0,5 1-16 16,4 1 0-16,4 0 0 16,3 0-400-16,3 2-144 0,3 2 0 0,2 1 144 0,1 2-144 0,0 3 0 0,-1 2 0 0,-1 3 0 15,-1 3-144-15,-4 2 144 16,-1 5 0-16,-2 3 0 0,-3 1-176 0,-2 3 176 0,-3 1-160 0,-4 2 160 16,-2 0 0-16,1 4 0 0,-4 0-128 0,-2 2 128 15,-1 1 0-15,-2-2-192 0,-1 1 192 0,-2-2-192 31,2-1-448-31,2-2-64 0,1-2-32 0,-2 5 0 16,1-7-1056-16,4-3-192 0,1-6-64 0,3-10-12032 0</inkml:trace>
  <inkml:trace contextRef="#ctx0" brushRef="#br0" timeOffset="-175218.58">12431 14325 18431 0,'-9'0'1632'0,"3"2"-1312"16,-1 0-320-16,-1 2 0 0,-2 4 3296 0,0 2 592 15,1 1 112-15,-2 3 32 0,0 3-3248 0,1 0-640 16,0 1-144-16,2 0 0 0,1 2 0 0,3 1 0 16,1 0 128-16,2 1-128 0,1-2 0 0,2 0 0 15,2-2 0-15,3 0 0 0,2-3 240 0,2-1-16 16,2-2 0-16,1-4 0 0,3-1 240 16,-1-4 48-16,2-4 16 0,-2-2 0 0,0-3 0 0,-1-3 0 15,-1-5 0-15,0-3 0 0,-3-3 16 0,-3-3 0 16,0-2 0-16,-4-1 0 0,-2 0-160 0,-4-2-16 0,-2 1-16 0,-4 2 0 15,-2-1-96-15,-1 4-32 16,-2 4 0-16,-1 2 0 0,-1 3-224 0,-2 3 144 16,-1 1-144-16,1 4 128 0,-1 3-384 0,2 3-64 0,0 2-32 0,2 2 0 15,0 2-2064 1,2 3-400-16,2 3-96 0,1 3-16 0</inkml:trace>
  <inkml:trace contextRef="#ctx0" brushRef="#br0" timeOffset="-175052.38">12661 14647 20271 0,'0'0'896'0,"0"0"192"0,0 0-880 0,1 7-208 0,1 0 0 0,-1 0 0 15,0 0 3056-15,-1 1 560 0,0-1 112 0,-1-1 32 0,0 1-2768 0,0-1-544 16,1-6-128-16,0 7 0 0,0 0-320 0,0-7 0 16,0 0 0-16,0 0 0 15,0 0-2608-15,0 0-464 0,0 0-112 0,0 0-16 0</inkml:trace>
  <inkml:trace contextRef="#ctx0" brushRef="#br0" timeOffset="-174445.73">12792 14310 30111 0,'0'0'1344'0,"0"0"256"0,-2-4-1280 0,2 4-320 0,-4-4 0 0,4 4 0 15,0 0 176-15,0 0-48 0,0 0 0 0,0 0 0 16,0 0 0-16,0 0 0 0,0 0 0 0,0 0 0 16,0 0-128-16,0 0 0 0,0 0 0 0,0 0 0 15,8 0 0-15,-1 1 0 0,-1 1 0 0,1-1 0 16,-7-1 0-16,6 2 0 0,0 0 0 0,-6-2 0 16,0 0 0-16,5 3 0 0,-5-3 0 0,0 0 0 0,0 0 144 0,0 0 0 15,0 0 0-15,0 0 0 0,0 0 192 0,0 0 48 16,0 0 0-16,0 0 0 0,0 0-16 0,0 0 0 15,0 0 0-15,0 0 0 0,0 0-80 0,0 0-16 16,0 0 0-16,0 0 0 0,0 0-64 0,0 0-16 16,-4-4 0-16,4 4 0 0,-3-4-16 0,-1 0-16 15,0 1 0-15,4 3 0 0,-3-4 0 0,-1-1 0 16,0 0 0-16,4 5 0 0,0 0 192 0,-4-5 32 16,4 5 16-16,0 0 0 0,-5-4 16 0,5 4 0 15,0 0 0-15,0 0 0 0,0 0-224 0,0 0-64 16,0 0 0-16,0 0 0 0,0 0-128 0,0 0 0 15,6-2 144-15,1 1-144 0,4-1 160 0,1 0-32 16,3 0-128-16,1 0 192 0,3-1-32 0,2-2-16 0,2 1 0 0,1-2 0 16,0 0-144-16,3-1 128 0,-2-1-128 0,0 2 128 15,-3-1-128-15,0 1 0 0,-1-1 0 0,-1 3 0 16,-2 1 0-16,-3 0 0 0,-2 0 0 0,-1 1 128 16,-2 0-128-16,-2 2 0 0,-1 0 0 0,-7 0 0 15,0 0 128-15,0 0-128 0,3 6 0 0,-1 2 128 0,-2 2 0 0,-2 2-128 16,-1 1 192-16,-2 3-64 0,0 3 0 15,-2 3 0-15,-1 1 0 0,1 2 0 16,-2 3 0-16,0-1 0 0,0 1 0 0,2-1 0 0,-1 2-128 0,2-1 128 16,2-1-128-16,1-2 128 0,-3 1-128 0,2-2 0 15,0-1 0-15,-1 8 0 0,1-8 0 0,1-3 0 16,2-4 0-16,1-4 0 16,0-2-304-16,0-10-144 0,0 0-16 0,0 0-16 15,0 0-2224-15,0 0-448 0,8 1-96 0,-1-3-12176 0</inkml:trace>
  <inkml:trace contextRef="#ctx0" brushRef="#br0" timeOffset="-174151.34">13326 14237 34271 0,'0'0'1520'0,"0"-6"304"0,0-3-1456 0,1 0-368 0,3 2 0 0,0-1 0 15,1 1 480-15,1 1 32 0,3-1 0 0,2 2 0 16,1 0-32-16,2 1 0 0,2 2 0 0,0-1 0 15,0 2-96-15,0 1-32 0,1 0 0 0,-1 2 0 16,0 2 16-16,-1 1 0 0,-1 2 0 0,-1 1 0 16,-2 1-176-16,-2 2-48 0,-1 3 0 0,-3 0 0 15,0 1 32-15,-3 4 0 0,-2 3 0 0,-1 0 0 16,-2 1 16-16,-3 1 0 0,0 1 0 0,-2 0 0 16,0-1-192-16,0 0 128 0,1 0-128 0,-1 1 128 0,1-3-128 0,0-1 0 15,0-2 144-15,-2 7-144 0,2-5 0 0,3-9 128 16,1 0-128-16,-1 1 0 0,1-3-176 0,2-5-96 15,1 1-32-15,0-6 0 16,0 0-2624-16,0 0-528 16,7 1-96-16</inkml:trace>
  <inkml:trace contextRef="#ctx0" brushRef="#br0" timeOffset="-173705.18">13969 14196 17503 0,'-8'-9'768'0,"5"4"176"0,-1 0-752 0,0 1-192 15,1-1 0-15,-1 2 0 0,-2 0 4608 0,-1 1 896 0,-2 2 192 0,1 4 16 16,-6 0-4320-16,1 3-880 0,-1 3-160 0,-1 2-32 16,-1 3-320-16,1 2 0 0,-1-1 128 0,1 4-128 15,1 1 0-15,2 3 0 0,-1 0 0 0,5 2 0 16,0-1 0-16,2-1 0 0,3-1 0 0,2 10 0 16,3-5 0-16,3-12 0 0,1 1 0 0,6 5 0 15,4-6 0-15,-1-4 0 16,1-3 0-16,1-5-144 0,2-2-48 0,0-5-16 0,-2-2 0 0,1-3 0 15,-2-3 80-15,0-3 128 0,-3-3-208 0,-4 5 80 16,-1-2 128-16,1-1 0 16,-1-2-144-16,2-8 144 0,-5 3 0 0,-1 7 0 0,-2 3 0 0,-1 0 0 0,-1 1 0 0,0 1 240 15,-1 2-48-15,-1 1 0 0,-1 1 224 0,0 2 32 16,3 4 16-16,0 0 0 0,-9 3-112 0,4 2-32 16,-1 2 0-16,-1 8 0 0,0 1-320 0,0 3 0 15,1 2 0-15,0 2 0 0,1 1 0 0,0 4 0 16,1 1 0-16,0 0 128 0,0-2-128 0,1 2 0 15,0 1 0-15,1-3 0 0,-1-1 0 0,2-2 0 16,1 0 0-16,0-1 0 0,-1-2 0 0,2-1 0 16,1-3 0-16,3-1 0 0,-1-3 0 0,2-2-256 15,-2-2 32-15,3-3 16 32,-7-6-1632-32,11 4-320 0,-1-4-64 0,1-5-8464 0,1-2-1712 0</inkml:trace>
  <inkml:trace contextRef="#ctx0" brushRef="#br0" timeOffset="-173294.65">14253 14131 37439 0,'-13'-9'1664'0,"8"5"320"0,5 4-1584 0,0 0-400 0,0 0 0 0,0 0 0 0,-6 6 128 0,4 3-128 32,0 2 128-32,1 4-128 0,0 3 224 0,2 3-32 0,1 3-16 0,3 1 0 0,-2 1-176 0,3 1 0 15,1 3 0-15,0 2 0 0,-2 1 0 0,1-2 128 16,-1-3-128-16,0 0 0 15,-1 0 0-15,0-2 0 0,2-4 128 0,-3-4-128 0,-3-2 0 0,1-4 192 16,0-2-192-16,-1-10 192 0,0 0-32 0,0 0 0 16,0 0 0-16,0 0 0 0,-7-6 64 0,0-5 16 15,0-4 0-15,2-3 0 0,-1-4-32 0,2-1 0 16,0-2 0-16,0-5 0 0,2-3-80 0,0-3-128 16,1-2 176-16,2 0-176 0,2-3 256 0,2 3-64 0,-1 0-16 0,3 1 0 31,1-1 80-31,0 5 0 0,2 4 16 15,3 3 0-15,2 4-144 0,-6 9-128 0,4-1 144 0,2-3-144 16,0 4 0-16,-4 8 0 0,1 0 0 16,2 2 0-16,-1 2 0 0,0 2 0 0,1 2 0 0,0 3 0 15,-5 0 0-15,0 2 0 0,-1 1-144 0,-3 2 144 16,-2 1 0-16,-3 1 0 0,-3 2 0 0,-1 1 0 16,-5 3 0-16,-7 10 0 0,-3 1 0 0,-1-1 0 15,-2 2-384-15,1-3-16 16,0 0-16-16,3-4 0 0,1-4-800 0,4-1-176 0,4-1-16 15,6-3-16-15,5-2-2096 0,7-5-432 16,11-1-80-16,4-5 0 0</inkml:trace>
  <inkml:trace contextRef="#ctx0" brushRef="#br0" timeOffset="-172980.59">14887 14207 20271 0,'0'0'1792'16,"1"-7"-1424"-16,-1 7-368 0,-1-5 0 0,-2-1 3280 0,-3 2 592 15,0 0 112-15,-3 2 32 0,-2 2-2480 0,-2 1-512 16,-4 1-80-16,0 3-32 0,-4-1-480 0,0 3-112 0,1 1 0 0,-8 4-16 15,4 0-304-15,6 0 0 16,1 0 128-16,5 0-128 0,3-2 0 0,4 2 0 16,2-2 0-16,3-10 0 0,3 10 0 0,-3-10 0 15,12 6 0-15,3-1 0 0,3-4 0 0,2-3 0 0,0-2 192 0,3 0-192 16,1-1 208-16,0-4-64 0,-2-3-16 0,-1 1 0 16,-2 0 0-16,-3 1-128 15,-2 0 192-15,-5 5-64 0,0 1 224 0,-1 2 32 16,-2 1 16-16,-6 1 0 0,6 4 16 0,-6-4 0 0,3 7 0 0,-1 2 0 15,-1-1-224-15,1 3-32 0,-1 3-16 0,-1 1 0 0,0-3-144 0,1 1 0 16,1 0 0-16,1 0 0 0,2-4 0 0,-1 0 0 16,2-2 0-16,0-2 0 15,2-2-384-15,2-3-144 16,-1-3-48-16,2-1 0 0,1-4-2704 0,1-3-560 0</inkml:trace>
  <inkml:trace contextRef="#ctx0" brushRef="#br0" timeOffset="-172477.44">14883 13014 29823 0,'0'0'1328'0,"0"0"272"0,-3-5-1280 16,1-1-320-16,2 6 0 0,0 0 0 0,2-5 992 0,-2 5 144 15,5-5 16-15,3 1 16 0,2 0-320 0,2-2-64 16,2 1-16-16,3 0 0 0,1 1-256 0,3-1-64 16,2 1-16-16,3 1 0 15,0-1-224-15,1 2-32 0,0 0-16 0,-1 0 0 0,0 0-160 0,-3-1 0 0,-2 1 0 0,-3 1 128 32,-1 1-1616-32,-4 0-336 0,-4 0-64 0</inkml:trace>
  <inkml:trace contextRef="#ctx0" brushRef="#br0" timeOffset="-172287.18">14855 13180 25791 0,'0'0'2304'0,"0"0"-1856"0,0 0-448 0,0 0 0 15,0 0 2080-15,0 0 320 0,0 0 64 0,0 0 16 16,7-3-1568-16,3 1-304 0,-1 1-64 0,5 0-16 16,4 0-208-16,2 1-32 0,0 0-16 0,4 0 0 15,2 0-272-15,1 0 160 0,2-2-160 0,1 1 128 16,-1-1-320-16,1 0-80 0,-1-1-16 0,-2-1 0 15,-1 1-2832-15,-2-2-560 0</inkml:trace>
  <inkml:trace contextRef="#ctx0" brushRef="#br0" timeOffset="-170362.26">16448 12762 24879 0,'-1'-8'2208'0,"-2"-2"-1760"0,1 0-448 0,-1 0 0 15,2 1 960-15,-1 1 96 0,-1 3 32 0,1-1 0 16,-2 2 256-16,2 1 48 0,1 0 16 0,-3 2 0 16,4 1-832-16,-4 1-144 15,0 3-48-15,-2 3 0 0,0 3-192 0,-1 4-64 16,-1 1 0-16,2 3 0 0,-1 1-128 0,2 4 0 0,-1 2 144 0,2 1-144 0,1 0 0 0,0 1 0 31,2 0 0-31,1-1 0 0,2-3 0 0,3-1 0 0,-1-2 0 0,3-2 0 16,2-1 0-16,1-3 128 0,2-2-128 0,1-2 176 15,1-3 144-15,3-3 48 0,0-3 0 0,1-3 0 0,1-2-64 0,-1-5-16 16,0-2 0-16,-1-5 0 0,1-1 32 0,-3-3 16 16,-1-3 0-16,-3-2 0 0,-3-3 16 0,-1-1 0 15,-3 1 0-15,-2-2 0 16,-4 0-64-16,0 3-16 0,-5 2 0 0,-2 2 0 0,-2 3-48 0,-1 3-16 15,-2 4 0-15,0 3 0 0,0 2-208 0,0 4 0 16,-2 2 0-16,2 3 0 16,-2 2-336-16,1 2-112 0,1 2-32 0,2 3 0 15,2 2-1472-15,1 2-288 0,1 1-64 0,4 1-8448 0,2 3-1664 0</inkml:trace>
  <inkml:trace contextRef="#ctx0" brushRef="#br0" timeOffset="-170203.91">16777 12890 24479 0,'0'0'1088'0,"6"4"208"0,-1 3-1040 0,1 0-256 0,-1-1 0 0,-1 1 0 16,1 2 1536-16,-2 0 256 16,-1 1 64-16,-1 1 0 0,-1-1-832 0,-1 0-144 15,-1 1-48-15,0-1 0 0,0-1-448 0,0 0-80 16,-1-2-32-16,1 0 0 0,0-2-272 0,2-5 0 0,0 0 128 0,0 0-128 16,0 0-1664-16,0 0-400 0,0 0-80 0</inkml:trace>
  <inkml:trace contextRef="#ctx0" brushRef="#br0" timeOffset="-169949.74">17098 12620 32255 0,'-1'-4'2864'16,"1"0"-2288"-16,0-1-576 0,0 5 0 0,0 0 512 0,0 0-16 31,0 0 0-31,0 0 0 0,0 0 272 0,0 0 64 15,0 0 16-15,0 9 0 0,-2 2-464 0,2 2-112 16,-1 3-16-16,0 1 0 0,-3 4-80 0,1 1-32 0,1 3 0 0,-4 3 0 16,1 1-144-16,2-1 0 15,2 1 144-15,-1-2-144 0,1-1 0 0,0-1 0 16,1-1 0-16,2-1 128 0,1-2-128 0,0-1-160 16,2-3 160-16,1-1-208 15,-1-3-1584-15,1-2-320 0,1-3-64 0,0-3-12688 0</inkml:trace>
  <inkml:trace contextRef="#ctx0" brushRef="#br0" timeOffset="-169619.73">17279 12721 37151 0,'3'-17'1648'0,"0"9"336"0,3 0-1600 0,1-2-384 15,3 2 0-15,2 0 0 0,2 2 144 0,0 0-144 16,2 3 160-16,1 2-160 0,1 1 208 0,-2 3-48 15,-2 1-16-15,1 2 0 0,-2 2-144 0,-3 2 0 16,-3 2 0-16,0 2 0 0,-3 1 0 0,-1 3-144 16,-4 2 144-16,-3 2 0 0,-1 0-192 0,-4 1 64 15,-2 1 128-15,-2-1-208 0,-2-2-32 0,2-2 0 16,1-3 0-16,2-1 0 0,1-3 240 0,3-1 0 16,1-3 0-16,2 0 0 0,3-8 512 0,0 0 80 0,1 7 32 0,3-2 0 15,2 0-48-15,1-2-16 0,3-1 0 0,1-1 0 16,2-1-304-16,2 0-64 0,2-1-16 0,1-1 0 15,1 0-176-15,1 0 0 0,-1-1 0 0,-1 1 0 16,1 0 0-16,0 0 0 0,-1 0-224 0,1-2 80 16,-1 0-1648-16,-1-1-320 15,1 0-64-15,-2 1-13824 0</inkml:trace>
  <inkml:trace contextRef="#ctx0" brushRef="#br0" timeOffset="-169211.15">17868 12626 28559 0,'-9'-13'2544'0,"6"8"-2032"0,0 0-512 0,3 5 0 0,0 0 1536 0,-3-3 224 16,3 3 32-16,0 0 16 0,0 0-1056 0,-6 1-224 15,1 3-32-15,-1 3-16 0,2 1-192 0,-1 3-32 16,1 2-16-16,1 1 0 0,0 1-240 0,3 2 128 16,0 1-128-16,1 2 0 0,1 0 128 0,1 1-128 15,2-1 0-15,3-2 0 0,2 0 128 0,1-1-128 16,1-2 0-16,1-2 144 0,3-2-16 0,0-2-128 15,1-4 192-15,0-1-64 0,0-4 16 0,-1-4 0 16,1-1 0-16,0-4 0 0,-2-2-16 0,1-2 0 16,-3-2 0-16,2-4 0 0,-2-2 0 0,-1-2-128 0,-1-1 192 0,-1-1-64 15,-1 0-128-15,-2 2 192 16,-2 1-192-16,-1 2 192 0,-2 3 96 0,1 1 32 16,-3 2 0-16,0 3 0 0,-3 2 208 0,2 3 48 0,0 1 16 0,1 5 0 15,0 0-352-15,0 0-80 0,-4 8-16 0,-1 1 0 16,1 1-144-16,0 3 0 0,-2 3 0 0,1 3 0 15,-1 2 0-15,1 2 0 0,-1 2 0 0,1 3 0 16,-2 0 0-16,1 2 0 0,2 1 0 0,0 0 0 16,-1-2 0-16,2 0 0 0,1 0 0 0,1-3 0 15,0-2 192-15,2-1-32 0,0-1-16 0,1-2 0 16,0-2-144-16,0-4 0 16,2-2 0-16,-1-2 0 0,-1-2-704 0,-2-8-80 0,3 5-16 0,-3-5-11920 15,0 0-2384-15</inkml:trace>
  <inkml:trace contextRef="#ctx0" brushRef="#br0" timeOffset="-168438.46">18846 12818 31327 0,'0'0'1392'0,"0"0"272"0,7-3-1328 0,-1 0-336 0,-6 3 0 0,0 0 0 0,7-2 416 0,1 2 16 31,-1 1 0-31,3 2 0 0,0 1 112 0,2 4 32 0,1 1 0 0,2 3 0 0,1 2-208 0,3 2-48 16,1 1 0-16,2 2 0 0,2 1-128 0,1 1-48 15,1 0 0-15,0 2 0 0,0 1-144 0,1 0 0 16,-2-3 144-16,-1-1-144 0,-1-1 0 0,-1-3 0 16,-1-2 0-16,-2 0 0 15,-3-2-1440-15,-1-4-352 0,-1-1-80 0,-3-4-12592 16</inkml:trace>
  <inkml:trace contextRef="#ctx0" brushRef="#br0" timeOffset="-168233.13">19347 12732 34095 0,'-14'-13'1504'0,"8"10"320"0,-2 1-1456 0,0 1-368 0,1 0 0 0,-1 2 0 31,-1 1 624-31,0 2 48 0,-2 3 16 0,-1 3 0 0,-1 2-432 0,-1 2-96 0,-2 3-16 0,1 0 0 16,0 3-144-16,-2 2 0 0,0 2 144 0,-1 3-144 0,-1 0 0 0,1 2 0 15,-1 0 0-15,0-1 0 0,0 2 0 0,2-2 0 16,0 0 0-16,2-2 128 0,2 0-128 0,0-4-208 16,0-4 48-16,4-1 16 31,1-3-560-31,1-3-96 0,2-1-32 0,3-3-9568 0,2-7-1920 0</inkml:trace>
  <inkml:trace contextRef="#ctx0" brushRef="#br0" timeOffset="-168013.18">19497 12686 32255 0,'0'0'1424'0,"0"0"304"0,3-5-1392 0,-2-2-336 16,1 2 0-16,-2 5 0 0,0 0 928 0,0 0 112 16,0 0 32-16,0 0 0 0,0 0-320 0,0 9-64 15,0 2-16-15,0 3 0 0,-5 1-320 0,2 5-64 16,0 0-16-16,0 3 0 0,-1 2-272 0,1 3 128 0,0-1-128 0,-1 1 0 15,2-1 128-15,0 2-128 16,1 0 0-16,1-2 0 0,1-1 0 0,2-1-176 16,2-4 32-16,-1-3 0 15,0-1-1536-15,3-2-304 0,2-4-64 0,2-3-13328 0</inkml:trace>
  <inkml:trace contextRef="#ctx0" brushRef="#br0" timeOffset="-167682.54">19864 12689 34095 0,'-14'-5'3024'0,"9"5"-2416"16,-1 1-480-16,0 3-128 0,-2 0 448 0,-1 3 80 16,-2 1 16-16,0 5 0 0,0 2-416 0,1 3-128 15,3 0 0-15,-2 3 0 0,3 2 0 0,2 1 0 16,1 1 0-16,2-1 0 0,2 0 0 0,2 0 0 16,3 0 0-16,2 1 0 0,3-3 128 0,3-1-128 15,0-3 144-15,2-2-144 0,2-4 256 0,2-3-64 16,1-4 0-16,1-4 0 0,0-3 0 0,1-5 0 15,-1-3 0-15,0-4 0 0,0-3 112 0,-1-4 16 0,-5-4 0 0,1 0 0 16,-2-1 128-16,-3-2 16 0,-4 0 16 0,-5 0 0 16,-4 1 0-16,-2 1 0 0,-6 1 0 15,-1 3 0-15,-2 3-32 0,-2 4-16 0,-3 2 0 0,0 2 0 16,-2 3-432-16,0 3 0 0,-1 1 0 0,2 3 0 16,-1 1-144-16,0 2-16 0,2 2 0 0,1 0 0 31,3 2-1456-31,0 0-304 0,2 1-48 0,1 0-9648 0,3 1-1936 0</inkml:trace>
  <inkml:trace contextRef="#ctx0" brushRef="#br0" timeOffset="-167414.76">20151 12479 35007 0,'-15'-13'3120'0,"9"9"-2496"16,-1-1-496-16,1-1-128 0,1 2 704 0,1 0 128 16,4 4 32-16,0 0 0 0,0 0-480 0,0 0-112 15,0 0-16-15,6-2 0 0,3 0 48 0,2 1 0 16,4 2 0-16,2-2 0 0,4 0-64 0,1 0-16 16,1-3 0-16,1 1 0 0,0 0-224 0,0 1 128 15,0-3-128-15,-1 0 0 0,-1-1 0 0,-2 2 0 16,-3-1 0-16,-1 2 0 15,-3 0-320-15,-3 1-176 0,-2-1-16 0,-8 3-16 16,0 0-1808-16,0 0-352 0,0 0-80 0</inkml:trace>
  <inkml:trace contextRef="#ctx0" brushRef="#br0" timeOffset="-166910.73">20684 12155 12895 0,'5'-9'1152'0,"-2"-2"-928"15,1-1-224-15,3 1 0 0,2 0 4736 0,1 1 912 16,0 0 176-16,1 2 48 0,2 0-4128 0,-1 1-816 16,2 0-160-16,2 1-48 0,1 2-224 0,1 0-48 15,1 3-16-15,0 1 0 0,1 0-96 0,-1 3-16 16,-2 0 0-16,-1 1 0 15,-2 2-96-15,-4 0-32 0,-2 2 0 0,-2 2 0 0,-1 1-192 0,-3 1 144 16,-2 0-144-16,-3 1 128 0,-2 2-128 0,1-1 128 16,-3 1-128-16,1-1 128 0,-3-2-128 0,0-1 0 15,0-1 144-15,0-2-144 0,1 0 128 0,0-1-128 16,0-1 128-16,2 0-128 0,0-1 0 0,2 0 144 0,4-5-144 16,-2 5 0-16,2-5 128 0,-2 6-128 0,2-6 0 15,4 6 0-15,-1 2 0 0,3 0 0 0,0-1 0 0,2 2 0 16,0 0 0-16,0 1 0 0,2 0 0 0,0 0-144 15,1 1 144-15,-2 0 0 0,2 0 0 0,0 0 0 16,-2 1 0-16,0 0 0 0,-3 0 0 0,1-1 0 0,-2-1 0 16,0-1 0-16,-3-2 0 0,0 0 0 15,-2-7 0-15,0 0 176 0,0 0-48 0,-4 5 0 0,-3-1 416 0,-2-2 80 16,-1-2 16-16,-1 0 0 0,-2-2-176 16,-2 0-16-16,-2-2-16 0,1 1 0 0,0 0-240 0,0-1-32 15,-1 1-16-15,2 1 0 0,0 1-144 0,0 0 0 16,2 1 0-16,1 0 0 15,1 0-1392-15,2 2-304 0,1 1-64 0,2 2-16800 0</inkml:trace>
  <inkml:trace contextRef="#ctx0" brushRef="#br0" timeOffset="-164985.93">8158 16014 11055 0,'0'0'976'0,"-3"-10"-784"0,0 1-192 0,1 0 0 16,-1 1 1936-16,1-1 352 16,1 1 64-16,-1 0 16 0,0 1-464 0,0-1-96 15,-1 0-16-15,3 8 0 16,-2-8-448-16,1 0-80 0,1 8-32 0,0 0 0 0,-1-8-336 0,1 8-80 0,0 0-16 0,0 0 0 15,0 0-352-15,0 0-80 16,0 0-16-16,10 3 0 0,-1 4-176 0,-1 3-48 0,0 2 0 0,1 5 0 16,0 3-128-16,1 4 192 15,0 1-192-15,-1 3 192 0,2 4-192 0,2 4 192 0,-1 1-192 0,0 3 192 16,-1 0-64-16,1 2 0 0,-1 1 0 0,-1 1 0 16,-1-2-128-16,-1-4 128 0,-2-3-128 0,-1 0 128 15,1-2-128-15,-2-3 0 0,0-1 144 0,-3-3-144 16,-1-4 176-16,-1 0-48 0,-2-5 0 0,1-2 0 0,-1 0 16 0,0-4 0 15,-2-3 0-15,0-2 0 0,5-6 0 0,-8 3 0 16,8-3 0-16,-8-1 0 16,-1-2 112-16,2-5 0 0,0-3 16 0,1-3 0 15,-2-3 336-15,0-5 64 0,0-7 16 0,2-3 0 0,-1-4-80 0,4-3-16 16,1-5 0-16,2-2 0 0,2-4-224 0,2 1-48 16,4-2-16-16,4 2 0 0,4-2-304 0,1 6 0 15,1 6 0-15,2 5 0 0,0 2 0 0,2 6 0 0,2 4 0 0,-2 3 0 16,-3 4-192-16,0 5 192 15,0 2-208-15,-1 5 80 0,1 1-64 0,-3 3 0 16,-1 2 0-16,0 4 0 16,0 3-1408-16,-1 4-304 0,-3 2-48 15,1 3-16-15,-1 2-1232 0,-3 1-256 0</inkml:trace>
  <inkml:trace contextRef="#ctx0" brushRef="#br0" timeOffset="-162172.66">8663 16836 24879 0,'-8'-14'2208'0,"3"6"-1760"16,1-2-448-16,0 1 0 0,2 0 256 0,1 0-16 0,1-1-16 0,3 2 0 0,2-1-224 0,1-1 144 15,2 1-144-15,2 1 128 0,2 2 80 0,0-1 16 16,4 1 0-16,0 0 0 0,0 2 160 0,-2 2 48 16,-1 2 0-16,0 3 0 0,-2 2-16 0,-1 5 0 15,-1 2 0-15,-2 4 0 0,-4 1-80 0,0 6-16 16,-2 1 0-16,-3 1 0 15,-3 1-160-15,-3 2-32 0,-2-1-128 0,-2 0 192 0,-1-4-192 0,-1 0 0 16,2-1 128-16,2-3-128 0,2-6 0 0,2-2 128 0,2-2-128 16,4-9 0-16,0 0 224 0,0 0-48 0,0 0-16 0,0 0 0 15,0 0 144-15,0 0 16 0,10-6 16 0,1-1 0 16,1-1-32-16,2-3-16 0,3-4 0 0,-1 1 0 16,1-1-288-16,-1-3 128 0,1-3-128 0,-3-1 0 15,-3-1 144-15,-1-1-144 0,-3 0 0 0,0 1 144 16,-1-1-144-16,-3 6 192 0,-1 1-192 0,0 5 192 15,-2 2 80-15,0 10 32 0,-2-6 0 0,2 6 0 16,0 0-48-16,-7 3 0 0,1 5 0 0,-2 4 0 16,0 3-256-16,1 3 0 0,-2 0 0 0,1 1 0 15,1 0-128-15,2 1 128 0,1-2 0 0,0 1-144 16,2-2 144-16,1-2 0 16,2-2 0-16,3-1 0 0,-1-1 0 0,2-2 0 0,3-2 0 0,1-2 0 0,1 1-224 0,2-3-16 15,1-1 0-15,2-1 0 16,3-2-1536-1,2-2-304-15,3-3-64 0</inkml:trace>
  <inkml:trace contextRef="#ctx0" brushRef="#br0" timeOffset="-161763.45">9197 16727 20271 0,'-8'-12'896'0,"6"6"192"0,1 0-880 0,1-2-208 0,0 0 0 0,1-1 0 15,1 2 832-15,0-3 112 0,2 1 16 0,0 0 16 16,2 0-128-16,1 2-16 0,3-1-16 0,0 1 0 16,0 1 48-16,0 2 16 0,0 1 0 0,0 2 0 15,0 1-96-15,-1 2-16 0,0 3 0 0,-1 1 0 16,-1 4-336-16,-2 2-80 15,-2 1-16-15,0 3 0 16,-3 1-144-16,-2 2-16 0,-1 1-16 0,-1 2 0 16,-1 1-160-16,-3 0 160 0,-2-1-160 0,1 0 160 15,-1-2-160-15,2-1 0 0,-1-2 0 0,2-1 0 0,1-4 128 0,0-1-128 16,0-2 0-16,3-2 128 0,3-7 64 0,-2 8 16 16,2-8 0-16,0 0 0 0,0 0 112 0,0 0 32 15,4 9 0-15,3-3 0 0,-1 0-176 0,3-3-48 16,0-1 0-16,2 3 0 0,2-3-128 0,2 0 0 15,3-2 144-15,-3 1-144 0,0-1 0 0,0 1 0 16,-1 0 0-16,1-1 0 16,-1-1-784-16,0 0-80 0,1-1-16 0,-2 0-9680 15,-2-3-1952-15</inkml:trace>
  <inkml:trace contextRef="#ctx0" brushRef="#br0" timeOffset="-161588.89">9144 16912 33167 0,'-10'-6'2944'0,"10"6"-2352"0,-3-7-464 0,3 7-128 16,0 0 496-16,0 0 80 0,0 0 0 0,9-4 16 16,-1 2-592-16,3 1 0 0,4-1-224 0,3 0 64 15,4 1 160-15,3 1-160 0,0-2 160 0,1 0-160 16,3-1 160-16,-2-2 0 0,0 0 0 0,-1-2 0 31,0 1-2112-31,0-1-352 0,1-1-64 0,-1 1-16 0</inkml:trace>
  <inkml:trace contextRef="#ctx0" brushRef="#br0" timeOffset="-161259.91">9965 16252 35935 0,'0'0'3200'0,"-3"-8"-2560"0,3 8-512 0,0-8-128 16,0 8 128-16,0 0 16 0,6-6 0 0,1 1 0 15,1 3-144-15,2 0 192 0,1 1-192 0,1 0 192 16,3 2-192-16,1-1 0 0,3-1 0 0,2 1 0 15,1-2 0-15,0 2 0 0,0 0 0 0,0 2 0 32,-2-2-1856-32,-2 2-256 0,0 1-64 0,-4 1-7360 0,-4 1-1488 0</inkml:trace>
  <inkml:trace contextRef="#ctx0" brushRef="#br0" timeOffset="-161101.02">9976 16422 32015 0,'-15'-2'1408'0,"7"1"320"0,0 1-1392 0,8 0-336 0,0 0 0 0,0 0 0 0,0 0 848 0,0 0 112 15,0 0 0-15,0 0 16 0,0 0-384 0,0 0-80 16,5 7 0-16,6-1-16 0,4-3-224 0,3-1-32 16,5 1-16-16,6-2 0 0,4-1-224 0,6-1 0 15,-1-2 0-15,1 0 0 16,-1 0-1808-16,1-3-464 0,-3 0-96 0</inkml:trace>
  <inkml:trace contextRef="#ctx0" brushRef="#br0" timeOffset="-160496.98">12040 15933 19343 0,'4'-13'1728'0,"0"-1"-1392"0,2-3-336 0,1-1 0 16,-1 0 1248-16,-1 2 176 0,0 0 48 0,-1 2 0 16,-1 0 256-16,1 1 64 0,0 1 16 0,-2 2 0 15,2 1-400-15,-1 3-64 0,-3 6-32 0,0 0 0 16,0 0-464-16,0 0-80 0,0 0-32 0,7 14 0 16,-2 1-336-16,-1 3-64 0,0 2-16 0,-2 6 0 15,-1 1-144-15,-1 4-48 0,0 2 0 0,-1 2 0 16,1 0-128-16,-3 4 160 0,0-1-160 0,1 0 160 0,-1-3-160 0,1-2 0 15,0-3 0-15,-1-3 128 0,1-1-128 0,1-3-272 16,0-1 64-16,1-4 16 16,0-1-720-16,1-5-144 0,2-2-32 0,-3-10-10064 15,0 0-2032-15</inkml:trace>
  <inkml:trace contextRef="#ctx0" brushRef="#br0" timeOffset="-160188.27">12493 15827 32255 0,'0'0'2864'0,"-7"-2"-2288"0,0 0-576 0,7 2 0 16,-10 1 224-16,2 2-64 0,-2 0-16 0,0 3 0 16,-1 1 16-16,0 3 0 0,-1 2 0 0,1 2 0 15,1 0-160-15,2 1 128 0,2 1-128 0,2-1 128 16,3 1-128-16,3-1 0 0,3-1 0 0,4 2 0 16,3-2 0-16,3-2 0 0,3-1 176 0,4-2-176 15,2-3 416-15,1-1-16 16,2-2 0-16,0-2 0 0,1-1-96 0,-1 0-32 0,1-1 0 0,-2 0 0 15,-2 1-128-15,-3 2-16 0,-2 0-128 0,-4 3 192 16,-1-1-192-16,-3 2 128 0,-11-6-128 0,9 9 0 0,-4-1 240 0,-4 4-48 16,-5 2-16-16,-1-1 0 0,-5-1 112 0,-2 1 32 15,-2 1 0-15,-3 1 0 0,1-1-144 0,-4-2-32 16,-2 0 0-16,0-1 0 16,1 0-144-16,-1-1-256 0,0-2 64 0,-1 0 16 15,-2-3-592-15,-1 1-112 0,0-5-16 0,1-2-15296 0</inkml:trace>
  <inkml:trace contextRef="#ctx0" brushRef="#br0" timeOffset="-160025.45">12420 15930 32255 0,'0'0'2864'0,"4"-8"-2288"0,4-1-576 0,3 0 0 16,4 0 192-16,1 0-192 0,0 2 192 0,2 0-192 15,1 0 0-15,0 1 0 0,2-1 0 0,1 1-144 31,1-1-688-31,1 2-144 0,-1 0-32 0,0 1-7952 16,-1 0-1600-16</inkml:trace>
  <inkml:trace contextRef="#ctx0" brushRef="#br0" timeOffset="-159466.16">13113 15786 30399 0,'0'0'1344'0,"0"0"288"0,-6-4-1312 0,6 4-320 0,0 0 0 0,-7-2 0 0,7 2 1104 0,-8 4 160 16,1 3 16-16,2 4 16 15,-2 3-576-15,1 5-112 0,-1 3-32 0,2 1 0 16,1 2-320-16,-1 0-80 0,0 3-16 0,1-1 0 0,0 0-32 0,-1-1 0 16,1-1 0-16,1 0 0 0,0 0-128 0,1-3 160 15,1-3-160-15,-1-3 160 0,2-3-32 0,2-3 0 16,-2-10 0-16,0 0 0 0,0 0 0 0,0 0-128 16,0 0 192-16,8-5-64 0,-2-5 128 0,1-3 0 31,3-4 16-31,-1-3 0 0,-2-4-80 0,2-3-32 0,3-3 0 0,-2-1 0 0,-1 0-160 0,0-1 160 15,0 1-160-15,-2 2 160 0,0 3 16 0,-2 4 0 0,1 3 0 0,-1 5 0 16,0 3 176-16,-2 3 32 0,-3 8 16 0,0 0 0 16,0 0-192-16,0 0-32 0,0 0-16 0,10 9 0 15,-3 3-160-15,-1 2 0 0,1 3-160 0,-1 2 160 16,0 3 0-16,-1 1-144 16,1 1 144-16,-1-1 0 15,1 2 0-15,-1-1 0 0,3-2 0 0,0 0 128 16,-3-2-128-16,4-1-128 0,1-1 128 0,1-3-192 15,0-5 192-15,1-3 144 0,1-1-16 0,-1-4-128 16,0-2 0-16,2-3 0 0,0-3 0 0,-1-3 0 16,0-3 128-16,1-2-128 0,0-3 192 0,-1-2-192 15,-1-4 224-15,-1-4-64 0,1 0-16 0,-1-1 0 16,-1 0-144-16,0 1 0 0,-2 2 0 0,1 3 0 16,-4 3 0-16,1 5 0 0,-2 2 0 0,0 3 0 15,-4 9 208-15,0 0 16 0,0 0 0 0,0 0 0 0,0 0 640 0,8 5 128 16,-2 4 32-16,-2 3 0 0,0 3-880 0,1 1-144 15,-1 3 0-15,1 0 0 16,-2-1-960-16,1 3-80 0,1 2-16 0,-2 0 0 0,2-1 1664 0,2 1 336 16,1-1 64-16,1 2 16 15,-1-2-1728-15,2-4-320 0,1-1-80 0,2-2-16 16,3-1 288-16,1-1 48 0,2-4 16 0,3-1 0 16,2-3-2368-16,3-3-448 0,0-4-112 0,2-3-16 0</inkml:trace>
  <inkml:trace contextRef="#ctx0" brushRef="#br0" timeOffset="-159041.81">14097 15769 33919 0,'-11'-17'1504'0,"5"8"304"0,-2 2-1440 0,0 0-368 0,1 2 0 15,0 0 0-15,7 5 704 0,-6-3 64 0,6 3 0 0,0 0 16 16,-9 3-304-16,1 3-64 0,1 1-16 0,2 7 0 16,1 1-400-16,-1 4 0 0,3 2 0 0,1 3 0 15,-2 4 0-15,0 3 0 0,1 1 0 0,-1 1 0 16,0 1 160-16,-1 0-160 0,1 0 192 0,1-2-192 15,-3-2 128-15,2-3-128 0,0-2 0 0,1-4 0 16,2-5 128-16,-3-2-128 0,1-5 0 0,2-9 0 16,0 0 192-16,0 0-32 0,0 0 0 0,0 0 0 15,0 0 144-15,-4-9 16 0,-1-6 16 0,2-5 0 0,0-4-32 0,-1-4-16 16,2-2 0-16,0-4 0 0,0-6-288 0,0-1 160 16,-1-5-160-16,2-1 128 0,0-2-128 0,1 0 0 15,2-1 0-15,1 4 128 0,0 1 16 0,2 4 0 16,-1 5 0-16,1 5 0 0,2 4 64 0,2 4 16 15,-2 3 0-15,2 3 0 0,1 4-224 0,1 3 0 16,1 3 0-16,1 2 0 0,1 3 0 0,1 4 0 16,1 3 0-16,1 1 0 0,-1 4 0 0,-2 2-128 15,-2 1 128-15,-1 3 0 0,-5 0 0 0,-1 4 0 16,-4 1 0-16,-3 1 0 0,-4 1 0 0,-3 2 0 0,-5 3 0 16,-2 0 0-16,-3 0 0 0,-2-2 0 0,-2-1 0 15,1-2 0-15,-1-2-256 0,1-2-64 0,2-1 0 0,3 1 0 31,2-2-1072-31,3 0-208 0,3-4-64 0,5-1-9728 0,3-3-1968 0</inkml:trace>
  <inkml:trace contextRef="#ctx0" brushRef="#br0" timeOffset="-158695.98">14490 15787 15663 0,'0'0'688'0,"6"-8"144"0,-3-1-656 0,-1 1-176 0,-2 0 0 0,0 8 0 16,-2-7 4144-16,-5 2 784 0,-4 1 176 0,-2 3 16 15,-1 1-3312-15,-2 4-656 0,-1 4-144 0,-3 1-32 16,-2 1-576-16,-1 3-112 0,0 2-32 0,2 2 0 16,2 1-256-16,3 3 0 0,0 1 0 0,4 0 0 0,2 0 0 0,4-1 0 15,2 0 0-15,4-2 0 0,3-2 0 0,3-1 0 16,4-4 0-16,4-2 0 0,3-3 0 0,4-2 0 16,2-4 0-16,0-3 0 0,0-4 176 15,0-3-176-15,-1-4 160 0,0-2-160 0,0-3 192 0,-1 0-64 16,-2-2-128-16,-3 0 192 0,-1 0-32 0,-4 4-16 15,-4 1 0-15,-2 4 0 0,-3 3 240 0,-2 8 32 16,-2-7 16-16,2 7 0 0,0 0 0 0,-9 4 0 16,0 4 0-16,1 3 0 0,0 3-304 0,0 3-128 15,4-1 0-15,-2 2 128 0,4 2-128 0,2 0 0 0,1-2 0 0,3 0 0 16,3-3-256-16,3 1 80 0,1-4 16 0,2-1 0 31,2-4-368-31,3-1-80 0,2-4-16 0,1-1 0 16,4-2-2336-16,0-1-480 0</inkml:trace>
  <inkml:trace contextRef="#ctx0" brushRef="#br0" timeOffset="-158145.66">11759 16690 22111 0,'-14'-5'1968'0,"4"1"-1584"0,-1-2-384 0,2 2 0 0,2-1 2704 0,7 5 464 0,0 0 96 0,0 0 0 31,0 0-3008-31,0 0-624 0,0 0-112 0,0 0-32 0,0 0 320 0,10 8 48 0,1-3 16 0,2 1 0 16,3-2 128-16,1 0 0 0,3-2 0 0,3-1 0 16,4-1 0-16,5 0 0 0,6-2 144 0,7 0-144 15,6-1 336-15,4 0-32 0,3-2-16 16,10 1 0-16,9 1 176 0,7-1 48 0,5-2 0 0,6 3 0 15,4-1-128-15,7 2-32 0,11 0 0 0,4 1 0 16,3 0-160-16,4 0-48 0,2-1 0 0,6 2 0 16,6-2-144-16,-2 0 0 0,-4-3 144 0,5-1-144 0,4-1 0 15,-1 1 144-15,-1 1-144 0,-9 0 0 0,-7 2 128 16,-7 2-128-16,-5 1 0 0,-10 0 0 0,-11 1 320 16,-8 2 16-16,-8 0 0 0,-7 3 0 0,-8 1-112 0,-5 0-32 15,-7 1 0-15,-8 0 0 0,-8-1-192 0,-6 1 0 16,-5 0 0-16,-7-1 0 0,-6 1-192 0,-6 0-128 15,-4 0-16-15,-3 0-16 16,-7 2-2400-16,-8 0-496 0</inkml:trace>
  <inkml:trace contextRef="#ctx0" brushRef="#br0" timeOffset="-157500.29">13029 17319 9215 0,'0'0'816'0,"0"0"-656"0,0 0-160 0,0 0 0 0,-8 1 3456 0,-1 3 672 15,1 3 128-15,-1 1 32 0,-1 2-3008 0,0 2-608 16,-2 4-112-16,-1 0-32 0,0 3-64 0,0 2-16 16,0 1 0-16,0 1 0 0,2 0-128 0,2 1-16 15,0-2-16-15,3 1 0 16,3-1-48-16,2-1-16 0,3-1 0 0,2-1 0 0,4-2 48 0,3 0 16 15,2-3 0-15,4-3 0 0,2-2 160 0,1-3 16 16,1-3 16-16,1-1 0 0,3-1-176 0,-2-2-48 0,1-2 0 0,-1-1 0 16,-2 0-128-16,-1-3-128 0,-3 0 192 0,-1-3-192 15,-3-1 176-15,-4-1-176 0,-4-1 160 0,-3-1-160 16,-3 0 224-16,-4-1-48 0,-5-2-16 0,-4-2 0 16,-3 1-160-16,-2-1-176 0,0 0 48 0,-2 0 0 15,-1-1 128-15,0 1-160 0,-1 3 160 0,-2-1-160 16,0 1 160-16,1-2 0 0,1-1 0 0,2 1 0 15,1-2 0-15,4 1 128 0,2 0-128 0,4 2 176 16,5-1 176-16,3 1 32 0,2-1 16 0,4 3 0 16,3 0-128-16,3 2-16 0,1 1-16 0,3 1 0 15,2 2-240-15,3 1 176 16,-1 2-176-16,0 3 160 0,0 0-32 0,0 2-128 0,-2 2 192 0,0 4-64 0,-3 1-128 0,0 3 192 16,1 2-192-16,-2 3 192 0,-1 3-192 0,-2 2 0 15,-1-1 0-15,-3 3 0 0,-1 0 0 0,-2 2 0 16,-2 1 0-16,-1 1 0 0,0-2 0 0,-3 0 0 15,0-3 0-15,-3 1 0 32,0-2-576-32,-1 0 0 0,0-2 0 0,1-2 0 0,-1-2-448 0,2-1-64 0,-1-2-32 0</inkml:trace>
  <inkml:trace contextRef="#ctx0" brushRef="#br0" timeOffset="-157170.58">13543 17256 29487 0,'0'0'1296'0,"0"0"288"16,-5-3-1264-16,5 3-320 0,-8 2 0 0,0 2 0 0,-1 3 0 0,1 3-176 0,-3 2 32 0,0 4 0 15,-2 3 272-15,1 1 48 0,-1 0 16 0,2 0 0 16,0 2-64-16,0 2-128 0,2 0 192 0,3 1-64 16,1 0 64-16,3 0 0 0,2-2 0 0,5-1 0 15,1-3 32-15,3 0 16 16,3-2 0-16,0-2 0 0,2-3 192 0,1-3 32 0,1-2 16 0,3-4 0 15,0-3 16-15,2-2 0 0,-1-3 0 0,1-2 0 16,-1-3-144-16,-1-2-32 0,-2-2 0 0,0-2 0 16,-4-5 160-16,0-1 32 0,-2-4 0 0,-2-2 0 0,-2-1-112 0,-3 1-16 15,-2-1 0-15,-4 1 0 0,-2-1-224 0,-5 2-160 16,-3 0 192-16,-2 4-192 16,-3 2 160-16,-3 4-160 0,0 1 128 0,-3 5-128 0,0 2 0 0,0 5-176 15,-1 1 16-15,1 3 0 16,0 2-528-16,-1 2-96 0,-2 2-32 0,2 1 0 15,1 1-2128-15,1 1-448 0</inkml:trace>
  <inkml:trace contextRef="#ctx0" brushRef="#br0" timeOffset="-156965.89">13895 17429 32255 0,'0'0'2864'0,"-2"8"-2288"0,1 3-576 0,1 0 0 16,1 1 592-16,-1 2 16 0,-1 0 0 0,0 0 0 16,-2 1-352-16,1-2-64 0,-1-1 0 0,0 0-16 15,-1-2-32-15,1-1 0 0,0-3 0 0,-2 1 0 16,5-7-144-16,-5 4 0 0,5-4 0 0,0 0 0 31,0 0-1904-31,0 0-352 0,0 0-80 0</inkml:trace>
  <inkml:trace contextRef="#ctx0" brushRef="#br0" timeOffset="-156587.58">14064 17176 33167 0,'-11'-7'2944'0,"11"7"-2352"16,-6-1-464-16,6 1-128 0,-8-1 0 0,8 1 0 15,0 0-176-15,0 0 176 0,0 0-160 0,0 0 160 16,0 0-160-16,0 0 160 0,0 0 0 0,0 0 0 0,10 3 0 0,2-1 160 16,1-2-160-16,3-1 0 0,0-1 0 0,2-1 0 15,1-1 176-15,1 0-48 0,1 0-128 0,1 0 192 16,-1 1 192-16,0 1 48 0,-1 0 0 0,-2 2 0 16,-3 1 272-16,-2 1 48 0,-2 1 16 0,-2 3 0 15,-2 0-208-15,-5 3-48 0,0 1 0 0,-2 2 0 16,-2 2-80-16,0 3-32 0,2 2 0 0,-5 1 0 15,2 1-96-15,-2 2-32 0,1-1 0 0,1 2 0 16,-1-2-112-16,1 1-32 0,-1 1 0 0,0-1 0 16,1 1-128-16,2 0 0 0,0-1 0 0,1-1 0 0,0-4 0 15,3-1 128-15,1-3-128 0,-2-1 0 0,-2-2-128 16,2-1-128-16,1-1 0 0,2-2-16 16,-5-7-2032-1,0 0-416-15,6 3-80 0</inkml:trace>
  <inkml:trace contextRef="#ctx0" brushRef="#br0" timeOffset="-156273">14419 17176 35423 0,'0'-11'1568'0,"0"11"320"0,4-9-1504 15,2 2-384-15,0 2 0 0,3 0 0 0,2 2 0 0,1 0 0 0,0-1 0 0,2 2-128 16,3 0 128-16,-1 1 0 0,1 1 0 0,-1 0 0 15,0 0 0-15,-1 1 0 16,1 1 128-16,-1 3-128 0,-2 0 272 0,-1 2-16 0,-1 0 0 0,-2 4 0 16,-2 3 80-16,-2 1 16 0,0 3 0 0,-3 0 0 15,-1 3 48-15,-1 0 16 16,-1 0 0-16,-1 2 0 0,-2 1-64 0,1 0-16 0,-1 0 0 0,0 0 0 16,1 1-80-16,1 0-32 0,0 0 0 0,1-3 0 15,-1-2-224-15,1-1 128 0,0-1-128 0,1-2 0 16,0-4 0-16,0 0 128 0,2-2-128 0,0-1 0 15,0-1-1232 1,1-2-304-16,3 1-48 0,2-3-9696 0,3 0-1952 0</inkml:trace>
  <inkml:trace contextRef="#ctx0" brushRef="#br0" timeOffset="-155815.98">15328 17049 35935 0,'-10'-7'3200'0,"-1"-1"-2560"0,-1-2-512 0,-2 2-128 16,-2 1-160-16,-2 3-48 15,-1 2-16-15,1 4 0 0,-1 2 224 0,1 3 0 16,1 2 144-16,-1 4-144 0,0 4 0 0,2 2 0 0,-2 3 0 0,2 1-160 16,0 4 160-16,1 0 0 0,2 1 0 0,0 0 0 15,2 0 0-15,2 1 0 0,2-4 0 0,3-1 0 16,2 0 0-16,2-2 0 0,1-2 0 0,3 0 0 15,2-1 0-15,1-3 0 0,2-3 0 0,3-2 0 16,1-2 0-16,2-3 144 0,0-3-16 0,4-3-128 16,1-2 160-16,1-3-160 0,-2-1 128 0,0-4-128 15,-1-3 144-15,-1-2-144 0,1 0 160 0,-3-1-160 16,-3 0 176-16,-1-2-176 0,-3 2 192 0,-1-1-192 16,-2 2 160-16,-2 4-160 0,0 0 128 0,-3 11-128 15,0 0 352-15,0 0-16 0,-5-7 0 0,5 7 0 16,-9-1 16-16,2 5 0 0,0 0 0 0,-1 5 0 0,1 3-208 0,-1 1-144 15,-1 2 192-15,2 2-192 16,-1 1 160-16,1 2-160 0,1 4 128 0,0 0-128 0,1 2 128 0,0 2-128 16,1-1 0-16,1 1 128 0,-1 0-128 0,3 0 0 15,0-2 0-15,0 1 0 0,-1-5 0 0,1-2 0 16,1-1 0-16,0-2 0 0,1-3 0 0,2-3 0 16,0-2-224-16,2-4 80 15,-5-5-1888-15,9 4-368 0,-1-2-80 0,2-6-12560 0</inkml:trace>
  <inkml:trace contextRef="#ctx0" brushRef="#br0" timeOffset="-155387.83">15441 17128 37775 0,'0'0'3360'0,"0"0"-2688"0,-7 7-544 0,3 1-128 15,-1 1-192-15,2 4-80 0,-2 2-16 0,2 5 0 16,1 1 160-16,0 1 128 0,2 1-192 0,-1 2 192 15,0 0-128-15,-1 1 128 0,1-2 0 0,0 0 0 16,-1-1 0-16,1 2 0 0,0-1 0 0,0-2 0 16,0-2 0-16,1-2 0 0,0-4 0 0,0-3 0 15,0-3 0-15,0-8 176 0,0 0-176 0,0 0 160 16,0 0 0-16,0 0 0 0,0 0 0 0,1-8 0 0,-1-5 32 0,0-4 0 16,0-4 0-16,0-2 0 0,0-4-192 0,0-1 160 15,1-4-160-15,0-1 160 0,-1-4-160 0,1-2 0 16,1-3 144-16,2-2-144 0,-1-2 192 0,1 2-16 15,2 3-16-15,0 4 0 0,3 4 64 0,2 3 16 16,0 5 0-16,1 3 0 0,1 4-240 0,2 4 128 16,-1 4-128-16,3 3 0 0,-1 3 0 0,2 2 128 0,-2 2-128 0,1 2 0 15,-3 1 128-15,-1 4-128 0,-2 2 176 16,-2 2-176-16,-4 2 192 0,-1 0-64 0,-4 1 0 16,-1 2-128-16,-3-1 192 0,-1 3-64 0,-3 3 0 0,-3 1-128 15,-3 1 160-15,-3 1-160 0,-4 2 128 0,1 2-128 16,-1-1 0-16,1 0-304 0,1-3 48 0,2-2 16 31,0-2-736-31,2-4-160 0,1-2-16 0,5-3-16 16,0-2-1632-1,3-2-320-15,6-7-64 0</inkml:trace>
  <inkml:trace contextRef="#ctx0" brushRef="#br0" timeOffset="-155044.74">15884 17184 15663 0,'11'-5'688'0,"-11"5"144"0,8-3-656 0,-8 3-176 0,0 0 0 0,0 0 0 0,0 0 4112 0,0 0 800 15,0 0 144-15,0 0 48 0,-10 5-3248 0,-5 5-656 16,1 0-128-16,-4 2-32 0,0 2-544 0,0 2-112 16,-1-1-32-16,2 2 0 0,0-1-224 0,2 3-128 15,1-2 128-15,-2 0-128 0,3-1 0 0,2 0 0 16,1-3 0-16,5-1 0 0,1-2 0 0,3-1 0 31,1-9 0-31,0 0 0 0,9 7 176 0,2-2-48 16,1-4 0-16,1-2 0 0,2-4 16 0,0 0 0 15,0-4 0-15,2-2 0 0,-1-2-16 0,2-1 0 16,-1-3 0-16,-1 2 0 0,-2 0 0 0,-2 2-128 0,-2 1 192 0,-1 2-64 16,-3 5 96-16,-6 5 16 0,0 0 0 0,0 0 0 15,0 0 16-15,0 0 16 0,0 0 0 0,-3 9 0 16,0 0-272-16,-1 2 128 0,-1 0-128 0,2 2 0 16,0 0 0-16,1-1 0 0,-1 0 0 0,3-1 0 15,1-2 0-15,-1-9 0 0,4 9 0 0,-4-9-192 31,9 6-208-31,0-3-48 0,2-3 0 0,3-2 0 16,0-2-1504-16,2-3-304 0,2-2-64 0</inkml:trace>
  <inkml:trace contextRef="#ctx0" brushRef="#br0" timeOffset="-154615.93">16558 16059 34095 0,'-9'-5'1504'0,"9"5"320"0,0 0-1456 0,0 0-368 0,0 0 0 0,6-5 0 16,3 3 640-16,2-1 48 0,3 0 16 0,1 2 0 15,3 0-256-15,3 0-64 0,1-1 0 0,0 2 0 16,1-1-240-16,1 0-144 0,1 0 160 0,2 1-160 0,-1-3 0 0,1 2 0 16,-1-1 0-16,-2 1-160 15,0 0-1520-15,-3 0-304 0,-2-1-64 0,-5 2-7984 16,-4 0-1584-16</inkml:trace>
  <inkml:trace contextRef="#ctx0" brushRef="#br0" timeOffset="-154431.95">16527 16288 34095 0,'0'0'1504'0,"0"0"320"0,0 0-1456 0,0 0-368 16,0 0 0-16,0 0 0 0,11 0 432 0,4 0 16 15,2 0 0-15,4 1 0 0,2-1-48 0,4 0 0 0,1 0 0 0,4-1 0 16,3 0-160-16,2 0-48 0,-1-2 0 0,1 1 0 16,0 0-192-16,0 0 0 0,0-1 0 0,0-2-160 31,-3 1-1504-31,-4-1-288 0,-4 0-64 0,-5 0-12672 0</inkml:trace>
  <inkml:trace contextRef="#ctx0" brushRef="#br0" timeOffset="-153077.46">18312 15814 15663 0,'3'-15'1392'0,"0"7"-1120"0,0-3-272 0,2-1 0 16,0-1 1376-16,1 1 224 0,-1 0 32 0,-2 1 16 16,0 2-304-16,-1 2-48 0,0-1-16 0,-2 8 0 15,0-7 192-15,0 7 16 0,0 0 16 0,0 0 0 0,-7-1-288 0,-2 5-64 16,0 1-16-16,-1 5 0 0,-1 4-592 0,0 4-112 15,-1 3-32-15,1 1 0 0,1 3-208 0,1 3-32 16,0 1-16-16,3 2 0 0,0 1-144 0,3 1 160 16,1-1-160-16,2 0 160 0,4-2-160 15,3-2 0-15,2-1 0 0,3-3 0 0,2-1 0 0,4-3 0 16,3-4 0-16,1-3 0 0,0-3 240 0,1-2-48 16,1-4 0-16,0-4 0 15,-2-3 0-15,-1-6-16 0,-1-4 0 0,0-2 0 0,-3-5 32 0,-3-3 16 16,-1-5 0-16,-4-3 0 0,-1-3 0 0,-2-1 0 0,-4-1 0 0,-3-2 0 15,-1 0-32-15,-5 2-16 0,-4 4 0 0,0 0 0 16,-2 2-48-16,0 5 0 0,-1 5 0 0,-1 5 0 16,0 0-128-16,-1 5 0 0,0 4 0 0,0 4 0 15,1 4-304-15,1 2-32 0,-1 3-16 16,3 3 0 0,2 1-1648-16,4 2-336 0,0 3-64 0,4 1-8224 0,2-2-1632 0</inkml:trace>
  <inkml:trace contextRef="#ctx0" brushRef="#br0" timeOffset="-152913.84">18854 15786 28559 0,'0'0'2544'0,"0"0"-2032"0,0 0-512 0,0 0 0 0,0 0 1232 0,0 0 160 16,0 0 16-16,-6 5 16 0,1 0-832 0,-1 2-160 16,1-1-48-16,0 2 0 0,1 0-384 0,0 1 0 15,0-2 0-15,4-7 0 16,-1 9-1408-16,1-9-272 0,0 0-48 0,7 8-7584 31,3-5-1504-31</inkml:trace>
  <inkml:trace contextRef="#ctx0" brushRef="#br0" timeOffset="-152713.39">19156 15568 34031 0,'0'0'1504'0,"0"0"320"0,0 0-1456 0,-2 10-368 0,0-1 0 0,0 3 0 15,-2 4 128-15,1 2-128 0,-2 3 128 0,0 1-128 16,2 0 192-16,-1 2-48 0,-1 2 0 0,0 0 0 16,-2 2-144-16,2 0 0 0,-2 1 144 0,1 1-144 15,0-4 0-15,1-1 128 0,2-2-128 0,2-2 0 16,1-3 0-16,2-4-288 0,3-2 48 0,1-2 16 16,3-3-2208-16,3-3-432 0</inkml:trace>
  <inkml:trace contextRef="#ctx0" brushRef="#br0" timeOffset="-152259.08">19493 15753 34031 0,'0'0'1504'0,"-8"5"320"0,-2 0-1456 0,2 3-368 16,0 1 0-16,0 2 0 0,-1 2 0 0,1 3 0 16,-1 3-160-16,2 1 160 0,2 1-128 0,0 1 128 15,2-1 0-15,1-2 0 0,1 1 0 0,1 0 0 16,1-1 0-16,2-2 0 0,3-1 0 0,0-3 0 15,3-2 0-15,2-2 0 0,3-4 0 0,3-1 0 0,0-4 0 0,3-2 0 16,2 0 176-16,0-2-176 16,-1-3 192-16,0-2-192 0,-1-2 176 0,-3-3-176 15,-1-2 160-15,-5-2-160 0,-4-2 176 0,-2-1-176 0,-7-3 192 0,-2 0-192 16,-6 0 192-16,-1 1-192 0,-3 2 192 0,-1 2-192 16,-4 0 240-16,-1 3-64 0,-1-1-16 0,3 1 0 15,-1 0 192-15,1 2 32 0,0 1 16 0,1-1 0 16,3-1-144-16,0 1-16 0,0 0-16 0,3 1 0 15,4-1 0-15,0 1 0 0,2-1 0 0,2 1 0 16,2-1 240-16,3 2 48 0,2 1 16 0,1 1 0 0,2 1-256 16,2 1-48-16,1 2-16 0,3 3 0 0,-1 1-208 0,0 2 0 15,0 1 0-15,-1 3 0 0,-1 3 0 0,0 4 0 16,-5 2 0-16,1 4 0 0,-3 0 0 0,-1 4 0 16,-2 3 0-16,-2 1 0 0,-2-1 0 0,-1 0 0 15,1 1 0-15,-3 1 0 0,-4 0-192 0,0-2 32 16,3-1 0-16,-3-1 0 15,2-2-560-15,2-3-112 0,3-2-32 0,-1-4 0 16,2-2-992-16,3-9-192 0,0 0-32 0,0 0-7808 16,0 0-1568-16</inkml:trace>
  <inkml:trace contextRef="#ctx0" brushRef="#br0" timeOffset="-151941.84">20032 15593 31327 0,'0'0'1392'0,"-6"-8"272"0,1 4-1328 0,-2-1-336 0,1 1 0 0,-3 2 0 15,-1-1 1280-15,-2 4 176 0,0 3 32 0,-2 2 16 16,-3 3-768-16,1 3-160 0,-1 3-16 0,2 1-16 16,-1 4-384-16,2 1-160 15,1 1 128-15,3 2-128 0,-2 0 0 0,3 1 0 0,2 1 0 0,4 0 0 16,2-1 0-16,3 0 0 0,4-3 0 0,1-3 0 16,2-1 0-16,2-1 0 0,1-3 144 0,4-3-144 15,-1-5 176-15,5-1-48 0,0-3 0 0,3-2 0 16,0-2 16-16,0-3 0 0,0-2 0 0,-1-3 0 0,-2-2-16 0,-4-3 0 15,-1-1 0-15,-7-2 0 0,-3 0 80 0,-5 0 16 16,-5 2 0-16,-3 1 0 0,-6 2 208 0,-3 3 32 16,-5 2 16-16,-2 3 0 15,-2 2-240-15,0 3-48 0,0 4-16 0,0 3 0 0,2 1-176 0,2 3-176 16,0 2 48-16,4 1 0 16,4 1-464-16,1 1-96 0,3-1-16 0,6 2 0 15,3-2-2928-15,6-2-592 0</inkml:trace>
  <inkml:trace contextRef="#ctx0" brushRef="#br0" timeOffset="-151549.21">20597 15609 34271 0,'0'0'1520'0,"0"0"304"0,7-6-1456 0,1 0-368 16,2 3 0-16,1 2 0 0,2 2 384 0,3 2 16 16,3 4 0-16,2 4 0 0,0 1-32 0,0 3-16 15,1 5 0-15,0 1 0 0,0 0-352 0,-2 2 128 16,-4 1-128-16,1 0 0 0,-1-1 0 0,-1 0 0 16,0 2 0-16,-1-2 128 0,-2-1-128 0,-2-1 0 0,-1 0 0 0,1-3-128 31,0-1-1776-31,-2-3-336 0,-2-2-80 0,1-2-11776 0</inkml:trace>
  <inkml:trace contextRef="#ctx0" brushRef="#br0" timeOffset="-151329.77">21062 15596 34959 0,'-11'-7'1536'0,"11"7"336"0,-8-4-1488 0,0 1-384 0,-1 0 0 0,2 3 0 0,-3 3 176 0,1 1-48 16,0 2 0-16,0 2 0 15,0 3-128-15,-2 4 0 0,-3 0 0 0,1 3 0 16,-1 0 0-16,-3 3 0 0,3 2 0 0,-2 2 128 0,-1 0-128 0,1 1 0 16,-1 3 144-16,1 2-144 0,0-1 0 0,1 0 0 15,-1 0 0-15,0-3 128 16,-2 0-464-16,2-5-96 0,1-4-16 0,3-2 0 31,4-4-544-31,1-3-112 0,0-4-32 0,7-5-8304 0,0 0-1664 0</inkml:trace>
  <inkml:trace contextRef="#ctx0" brushRef="#br0" timeOffset="-151093.14">21246 15508 28559 0,'0'0'2544'0,"5"-10"-2032"16,-4 1-512-16,-1 9 0 0,0 0 1264 0,0 0 144 0,0 0 48 0,0 0 0 16,0 0-560-16,0 0-96 15,0 0-32-15,0 10 0 0,0 3-304 0,-1 4-64 0,-2 2-16 0,-1 1 0 16,1 4-80-16,0 1-32 0,-1 3 0 0,1 2 0 15,0 0-144-15,-1 0-128 0,1-1 192 0,2 2-192 32,-1-1 144-32,1-2-144 0,0 0 0 0,1-2 144 0,2-2-144 0,0-3 0 0,1-4 0 0,2-2 0 31,0-2-720-31,2-2-80 0,1-3-16 0,1-5-10352 0,4-1-2080 0</inkml:trace>
  <inkml:trace contextRef="#ctx0" brushRef="#br0" timeOffset="-150760.65">21547 15584 34607 0,'0'0'1536'0,"0"0"320"0,-9 2-1488 0,0 2-368 16,0 2 0-16,1 3 0 0,-2 2 0 0,1 3 128 0,-1 3-128 0,2 2 0 16,1 4 0-16,1 2 144 0,3-1-144 0,2 0 0 15,0-1 0-15,1 0 0 0,1 0 0 0,2 0 0 16,2-1 128-16,3-2-128 0,1-2 0 0,2-3 0 15,3-3 0-15,2-3 128 0,1-2-128 0,2-4 0 16,0-3 192-16,2-2-64 0,-1-3 0 0,0-4-128 16,-2-5 256-16,-1-2-48 0,1-5-16 0,-1-1 0 15,-3-3 240-15,0-2 32 0,-1-2 16 0,-4 0 0 16,-3 0 96-16,-5 1 0 0,-5 0 16 0,-3 3 0 16,-3 3-64-16,-2 4-16 0,-4 3 0 0,0 2 0 15,-2 3-208-15,-3 3-48 0,-2 4-16 0,-2 3 0 0,0 3-240 0,-1 2-208 16,0-1 32-16,2 2 16 15,2 0-512-15,2 2-96 0,3 1-32 0,4-2 0 16,3-1-1504-16,5 0-320 0,5-6-48 16,0 0-12112-16</inkml:trace>
  <inkml:trace contextRef="#ctx0" brushRef="#br0" timeOffset="-150462.05">21738 15225 17503 0,'-8'-9'1552'0,"8"9"-1232"0,0 0-320 0,-5-6 0 16,1 0 1984-16,4 6 352 0,0 0 64 0,0 0 16 15,0 0-896-15,0 0-176 0,0 0-48 0,0 0 0 16,9-2-384-16,4 0-80 0,0 1 0 0,2 0-16 16,2-1-112-16,0 0 0 0,2 0-16 0,0 1 0 15,-1 0-368-15,1 0-64 0,0-2 0 0,1 2-16 16,0-2-384-16,0 3-80 0,-1-2-16 0,-3 1 0 16,-1 0-1616-16,-2 0-320 0,-1 1-64 0,-1 0-11632 15</inkml:trace>
  <inkml:trace contextRef="#ctx0" brushRef="#br0" timeOffset="-150050.97">22157 15079 27647 0,'5'-14'1216'0,"-1"5"256"0,2 0-1168 0,1 1-304 16,0 0 0-16,3 0 0 0,1 2 1648 0,0 2 272 0,0 1 48 0,0 0 16 15,-1 2-960-15,0 2-176 0,-1 2-32 0,1 1-16 16,0 0-416-16,-2 1-64 15,-8-5-32-15,7 9 0 0,-2 1-160 0,-1 1-128 0,-4 0 192 0,-2 1-192 16,-1 2 128-16,-3 1-128 0,-1 1 0 0,-2 0 0 16,0 1 0-16,0-1 0 0,1 1 0 0,1-3 0 15,0-2 0-15,3 0 0 0,1-2 0 0,0-1 0 16,3-9 0-16,0 0 0 0,-2 9 0 0,2-9 0 16,0 0 0-16,0 0 128 0,4 9-128 0,0-3 0 15,1 0 160-15,3 0-160 0,0 1 128 0,2 1-128 16,1-1 128-16,1 2-128 0,1 0 0 0,0 1 128 0,2 0-128 0,-2 1 0 15,-2 1 0-15,0 0 0 0,-1 0 0 0,-3 2 0 16,-3-1 0-16,-2 1 0 0,-1-2 0 0,-2-1 0 16,-4-2 0-16,-1-3 0 0,-2 0 160 0,-1-2 0 15,-2-1 0-15,-1 0 0 0,-2-3 416 0,0 0 64 16,-2-2 32-16,1 1 0 0,-2 0-128 0,1-2-32 16,-3-1 0-16,3-1 0 0,-1 1-112 0,3-1-16 15,0 1-16-15,1 0 0 0,2-2-240 0,0 2-128 16,4 0 128-16,7 4-128 15,-6-3-1392-15,6 3-336 0,0 0-80 0</inkml:trace>
</inkml:ink>
</file>

<file path=ppt/ink/ink1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8-30T12:08:52.411"/>
    </inkml:context>
    <inkml:brush xml:id="br0">
      <inkml:brushProperty name="width" value="0.05292" units="cm"/>
      <inkml:brushProperty name="height" value="0.05292" units="cm"/>
      <inkml:brushProperty name="color" value="#FF0000"/>
    </inkml:brush>
  </inkml:definitions>
  <inkml:trace contextRef="#ctx0" brushRef="#br0">2706 525 13823 0,'0'0'608'0,"-5"-4"128"0,1 2-592 0,4 2-144 0,-6-2 0 0,6 2 0 0,-5-1 672 0,5 1 96 16,-6 0 32-16,6 0 0 0,0 0-464 0,0 0-80 15,0 0-32-15,0 0 0 0,5 4 96 0,0 0 32 16,3-1 0-16,2 1 0 0,2 1 144 0,2-2 16 16,2 0 16-16,4 0 0 0,4-2 48 0,2 0 16 31,1-3 0-31,1-2 0 0,1-1 0 0,2-1 0 0,-1 0 0 0,2-1 0 0,0 0-112 0,8 1-32 0,-4-1 0 15,-3 2 0-15,-3 0-208 0,-5 2-48 16,-3 0-16-16,-4-1 0 0,-5 1-16 0,-3 1 0 16,-3 0 0-16,-7 2 0 0,0 0 192 0,0 0 32 0,0 0 16 15,-5-5 0-15,-1 2-64 0,-3 0-16 16,-4-1 0-16,-2 2 0 0,-3 1-192 0,-2 0-128 16,-2 1 160-16,-3 1-160 0,0 1 160 0,0 2-160 0,-2 0 160 0,2 0-160 15,0 2 144-15,-1 1-144 0,0-2 128 0,3 2-128 31,-3 0 0-31,6 0 0 0,-2 2 128 0,0 0-128 0,0 0 0 0,0 2 0 0,1 2 0 0,1-1 0 0,1 1 0 0,-2 1 0 16,4-2 0-16,4-1 0 0,1-1 0 0,3-1 0 16,3-1 0-16,4 0 0 0,2-1 0 15,2 0 0-15,3-2 0 0,2 1 0 0,3-3 0 0,3 0 0 16,4 1 0-16,3-2 0 0,2-1 0 0,3-1 0 16,4-1 0-16,-1 0 128 0,2-3-128 0,-3 1 160 15,-1 0-160-15,-4-1 160 0,-4 1-32 0,-2 1-128 16,-5 0 192-16,-3 1-64 0,-8 1-128 0,0 0 160 15,0 0-160-15,-7 3 160 0,-4 2-160 0,-6 2 0 32,-6 1 0-32,-4 3 0 0,-5-1 0 0,-2 2-144 0,-1 1 144 0,-2 2 0 15,0 5-128-15,0 1 128 16,0 2 0-16,2 0 0 0,-2-1-128 0,1 0 128 16,5 0 0-16,1 0 0 0,3-1 0 0,5-1 0 0,5-1 0 15,3-2 0-15,3 0 176 0,5-3-176 0,5-1 192 0,4-1-192 16,4 0 336-16,4-2-32 15,4-1-16-15,5-1 0 0,4-2 96 0,3-1 32 16,2-2 0-16,3-3 0 0,2-1 0 0,4-1 0 16,0-1 0-16,3-1 0 0,0 1-96 0,-2 0-32 0,-1-2 0 0,-4 2 0 15,-2 2-288-15,-5-1 0 16,-5 1 0-16,-3-1 0 0,-5 1-192 0,-3 1-160 0,-4 1-32 0,-7-1 0 31,0 0-720-31,0 0-160 0,0 0-16 0,-4 8-8640 0,-1-1-1728 0</inkml:trace>
  <inkml:trace contextRef="#ctx0" brushRef="#br0" timeOffset="628.45">3032 1124 24879 0,'2'-5'2208'0,"-1"-2"-1760"0,0-1-448 15,2 1 0-15,1-1 608 0,2-1 32 0,-1-1 16 0,3 2 0 16,3-1 416-16,1 1 80 0,1 0 0 0,1 3 16 16,3 0-432-16,0 3-96 0,1 2 0 0,1 4-16 15,1 2-368-15,-1 3-64 0,-3 3 0 0,0 2-16 16,-3 4-176-16,-3 2 160 0,-3 2-160 0,-2 3 160 16,-5 1-160-16,-4 3 0 0,-4 1 0 0,-3-1 128 0,-1 1-128 15,-2 1 128-15,1 1-128 0,-1-4 128 0,1-2-128 0,1-3 0 16,-1-3 144-16,4-4-144 0,1-4 128 0,1-3-128 15,2-1 160-15,0-4-160 0,5-4 320 0,0 0-16 16,0 0-16-16,0 0 0 0,0-8 176 0,4-3 48 16,0-4 0-16,4-3 0 0,1-1-352 0,3-4-160 15,1-4 160-15,3-1-160 0,4 0 0 0,-2-1 0 16,0 0 0-16,1 1 0 0,-1 3-160 0,-3 2 160 16,-3 2-128-16,-2 3 128 0,0 4 0 0,-2 3 0 15,-2 1 0-15,-3 5 128 0,-3 5 64 0,0 0 0 16,0 0 16-16,0 0 0 0,-7 7-208 0,-1 5 0 15,1 1 0-15,-3 2 0 0,0 3 0 0,0-1-128 16,0 2 128-16,2 1-160 0,-2 1 160 0,3-2 0 16,3 0 0-16,2 0 0 0,1-1 0 0,3 0 0 0,3 0 0 0,0-2 0 15,2 0 0-15,3-2 0 16,1-2 0-16,2-1 0 0,1-2 0 0,3-3 0 16,2 1 144-16,1-4-144 0,1-2 0 0,-1-1 0 15,1-2 0-15,1-3 0 16,1-4-2592-16,1-2-528 0</inkml:trace>
  <inkml:trace contextRef="#ctx0" brushRef="#br0" timeOffset="943.02">3851 1001 35007 0,'-3'-11'3120'0,"3"11"-2496"0,3-4-496 0,2-1-128 16,1 2 832-16,2 0 160 15,1-1 32-15,1 2 0 0,-1-1-1024 0,3 1 0 0,3-1-144 0,1 1 0 16,3 0 144-16,1 0 0 15,-1 0 160-15,3 1-160 0,-2-1-160 0,2 0-128 0,0 0-32 0</inkml:trace>
  <inkml:trace contextRef="#ctx0" brushRef="#br0" timeOffset="1100.59">3949 1137 35935 0,'0'0'1600'0,"0"0"320"15,0 0-1536-15,0 0-384 0,0 0 0 0,0 0 0 0,0 0 656 0,0 0 64 0,0 0 16 0,5-3 0 16,1 1-96-16,3 1 0 0,3 0-16 0,2 0 0 0,2 0-304 0,4-1-64 16,3 1-16-16,2 0 0 0,0 0-240 0,2 0 0 15,3-2 0-15,5-1 0 16,5 1-2192-16,-1-1-496 0</inkml:trace>
  <inkml:trace contextRef="#ctx0" brushRef="#br0" timeOffset="6340.75">5547 477 28911 0,'3'-16'1280'0,"1"9"256"0,-1 0-1216 0,1-2-320 15,1 1 0-15,-1 2 0 0,2-2 528 0,-3 1 48 0,-3 7 16 0,3-4 0 16,-3 4 192-16,0 0 48 0,0 0 0 0,0 0 0 16,0 0-384-16,0 0-80 0,4 8-16 0,-1 1 0 15,0 5-224-15,0 2-128 0,2 4 160 0,-3 0-160 16,0 5 128-16,-1 3-128 0,2-1 0 0,-1 2 144 16,0 1-144-16,0 0 0 15,-1-1 0-15,3 6 128 0,-2-5-128 0,-1-4 128 0,0-3-128 0,1-3 128 0,0 0-128 0,-1-5 0 16,1-2 0-16,0-1 128 0,-2-2-128 0,0-1 192 15,0-2-192-15,-1-2 192 16,1-5-1472-16,-4 5-304 0,4-5-48 0</inkml:trace>
  <inkml:trace contextRef="#ctx0" brushRef="#br0" timeOffset="6561.3">5182 1121 28383 0,'0'0'1264'0,"0"0"256"0,0 0-1216 16,0 0-304-16,0 0 0 0,0 0 0 0,0 0 928 0,9-1 128 16,1 1 32-16,3-1 0 0,3-3-288 0,4 1-48 15,3-1-16-15,5-2 0 0,2-1-80 0,7-2-16 32,3-2 0-32,4 0 0 0,6-1-192 0,2-2-32 0,-1 0-16 0,0 1 0 15,-3 0-176-15,-1 0-32 0,0 2-16 0,-2 2 0 0,-3 1-176 0,-3 1 0 0,-1 2 0 0,-5 2 128 0,-5 0-128 0,-3 2 0 16,-5 1 0-16,-2 1-176 15,-3 1-400 1,-2 0-96-16,-5 1-16 0,0 3 0 0,-2 0-1936 16,-4 3-384-16,-4 1-64 0</inkml:trace>
  <inkml:trace contextRef="#ctx0" brushRef="#br0" timeOffset="6914.98">5494 1395 32591 0,'0'0'1440'0,"-1"-5"304"0,0 0-1392 0,1-1-352 16,0 6 0-16,2-5 0 0,0-1 448 0,2 2 32 16,-4 4 0-16,0 0 0 0,0 0 160 0,5 0 48 15,-5 0 0-15,7 4 0 0,-4 3-400 0,0 3-80 0,0 3-16 0,-1 3 0 16,-1 2-192-16,-1 3 0 15,1 1 0-15,-2 1-160 0,0-1 160 0,1 1 0 16,-1 2 0-16,1-1 0 0,1 0 0 0,2 0 0 0,-1-2 0 0,2-2 0 16,0-1 0-16,3-2 0 0,-1-2 0 15,4-3 0-15,0-2 208 0,2-2 32 0,1 0 0 0,4-4 0 16,3 0 80-16,-1-3 32 0,1 0 0 0,2-2 0 16,0-2-160-16,2-2-16 0,2 1-16 0,-3-1 0 15,-2 0-160-15,0-2 0 0,0 1 0 0,-2-1 0 31,-1 0-464-31,-2 1-176 0,0 0-48 0,-3 0 0 0,-1-2-2192 0,-2-1-432 0,-3 0-80 0</inkml:trace>
  <inkml:trace contextRef="#ctx0" brushRef="#br0" timeOffset="7080.33">5575 1421 33983 0,'0'0'752'0,"0"-6"144"0,0 0 48 0,2 1 0 0,1-2-752 0,3 2-192 0,0-2 0 0,3 1 0 0,2 0 288 0,3 1 32 16,5 0 0-16,0-1 0 0,0 1-320 0,1 1 0 16,0-2 0-16,1 2 0 15,0 0-960-15,-2 2-240 0,-3 1-48 0,-1 1-8400 16,-1 2-1680-16</inkml:trace>
  <inkml:trace contextRef="#ctx0" brushRef="#br0" timeOffset="7238.65">5531 1584 39791 0,'-8'-8'1760'0,"8"8"368"0,0 0-1696 0,0 0-432 0,0 0 0 0,2-5 0 16,4 0 0-16,0 1 0 0,6 1 0 15,5-1 0-15,5 1 0 0,1 0 0 0,2 0 0 0,3-1 160 0,1 1 0 16,2-1 0-16,1-1 0 16,-1-1-912-16,2-1-176 0,1-1-32 0,1-2-16000 15</inkml:trace>
  <inkml:trace contextRef="#ctx0" brushRef="#br0" timeOffset="8016.71">7468 448 10127 0,'0'0'448'0,"0"-6"96"0,0 6-544 0,2-5 0 16,-1-2 0-16,0 1 0 0,-1 6 2944 0,2-7 496 0,0 0 80 0,2 1 32 16,0 0-2400-16,-1 0-464 15,-1-1-112-15,-4 0 0 0,0 0 32 0,-2 0 16 16,-1 1 0-16,-2-2 0 0,-4-1-48 0,-2 1-16 0,-2 3 0 0,0-1 0 16,-2 0-208-16,1 1-32 0,-2 3-16 0,-2 0 0 15,3 1-176-15,-2 1-128 0,2 1 144 0,0 0-144 16,2 0 240-16,1 1-48 0,2 2-16 0,1-1 0 15,1 0 144-15,3 1 16 0,0-1 16 0,3 0 0 0,4-3 16 0,-2 6 0 16,2-6 0-16,0 6 0 0,1 2-64 0,1 0-16 16,1-1 0-1,0 2 0-15,2 1-64 0,-1 0-16 0,1 2 0 0,-2 3 0 0,0 5-16 0,-1 0 0 16,1 6 0-16,-2 5 0 0,1 4 80 0,-2 4 16 16,0 3 0-16,0 3 0 0,0 3-16 0,0 18 0 15,0 1 0-15,0 0 0 0,0 1-144 0,0-5-128 16,0-1 144-16,0-2-144 0,0-3 128 0,1-4-128 15,0-2 0-15,0-5 144 0,1-4 256 0,2-6 48 16,-1-4 16-16,3-3 0 0,-2-3 16 0,0-4 0 16,2-3 0-16,-1-4 0 0,0-1-144 0,0-3-16 0,2-3-16 15,1-1 0-15,-1-2-32 0,3-2 0 16,1-3 0-16,2 0 0 0,3-4-272 0,1 0 128 16,3-3-128-16,0 2 0 15,1-1-416-15,0 0-192 0,1-2-32 0,-1-1-16 16,0-1-2624-1,-1 0-528-15</inkml:trace>
  <inkml:trace contextRef="#ctx0" brushRef="#br0" timeOffset="8735.76">8587 564 31327 0,'0'0'2784'0,"-1"-3"-2224"0,1 0-560 0,0 3 0 15,3-4 0-15,1 1-144 0,4 0-16 0,3 0 0 16,4-3 304-16,6 1 64 0,3 0 16 0,4 1 0 15,1 0 192-15,1 1 32 0,0 0 16 0,1 0 0 16,-2-1-96-16,0 1-32 0,-1 0 0 0,0 0 0 16,-3 1-160-16,-2 0-48 0,-3 0 0 0,-3 0 0 15,-2 1-128-15,-3-1 128 0,-3 1-128 0,-4 0 128 16,-5 1 128-16,0 0 0 16,0 0 16-16,-5-1 0 0,-3 0 0 0,-3 0 0 15,-4 1 0-15,-3 1 0 0,-3 0-272 0,-1 1 0 16,-1 1 0-16,-1 0 0 0,-3 0 0 0,-3 0 0 15,-3 1 0-15,0 0 0 0,-1-1 0 0,1 3 0 16,0 1 0-16,7-1 0 0,2 3 0 0,1 1 0 16,1 1 0-16,2 0 0 0,1 1 0 0,0 0 128 15,2-1-128-15,-1 3 0 0,3 2 0 0,2-2 0 16,2 0 0-16,2 0 0 0,4-1 0 0,2 0 0 16,1 1 0-16,5-1-144 0,1 0 144 0,2-2 0 15,0-3 0-15,3 1 0 0,3-1 0 0,1-3 0 16,0-1 160-16,2-2-160 0,-1-2 144 0,1-1-144 15,-2-1 128-15,0-3-128 0,-1 0 272 0,-2-2-16 16,-1-2-16-16,-3-1 0 0,-1 0 80 0,-3-1 32 16,-2-1 0-16,-2 0 0 0,-3 0-16 0,-1 1 0 0,-1 1 0 0,-2 1 0 15,-1 2-208-15,0 1-128 0,2 2 160 0,-2 1-160 16,-1 1-128-16,1 2-128 0,1 2-32 0,2 2 0 31,2 3-1392-31,0 1-288 0,3 3-48 0</inkml:trace>
  <inkml:trace contextRef="#ctx0" brushRef="#br0" timeOffset="9334.01">8915 954 25679 0,'0'0'1136'0,"0"-6"240"0,2 1-1104 15,0-2-272-15,0 1 0 0,1-1 0 0,1 0 1344 0,2 1 192 0,1-1 64 16,1 2 0-16,2-1-512 0,1 3-80 0,1 1-32 0,-1 2 0 15,-1 1-448-15,0 3-80 0,0 3-32 0,-1 2 0 16,-1 3-272-16,-2 3-144 0,0 4 160 0,-3-1-160 16,-2 3 128-16,-1 2-128 15,-2 2 0-15,-1 1 144 0,-2 2-144 0,0-1 0 16,-2 2 0-16,-2-4 0 0,-1-1 0 0,3-2 0 0,-1-1 0 0,1-4 0 16,1-3 0-16,1-2 0 0,0-2 144 0,2-5-144 15,3-5 0-15,0 0 144 0,0 0-144 0,0 0 0 16,0 0 256-16,0 0-48 0,5-7-16 0,2-4 0 0,1-4-32 0,2-1-16 15,1-4 0-15,3-1 0 0,0-1-144 16,0 0 0-16,0-1-192 0,0 0 192 0,-2 1-160 0,-1 3 160 16,-2 1 0-16,-2 3-144 0,-1 4 144 0,-2 4 0 15,-1 2 128-15,-3 5-128 0,0 0 368 0,0 0 0 16,0 0 0-16,0 0 0 0,-5 6-224 0,-1 4-144 16,1 2 192-16,1 1-192 0,-3 2 0 0,3 0 0 15,-1-1 0-15,3 0 0 0,0 0 0 0,2 1 0 16,1-1 0-16,2-1 0 0,2 0 0 0,0-2 0 15,2-1 0-15,0-1 0 0,3-1 0 0,2-2 0 16,-1 1 0-16,4-4 0 0,1-2 0 0,1-1 0 16,-1-2-240-16,3-1 80 15,2-3-1872-15,0 0-368 0,-2-4-80 0,-1-1-12496 0</inkml:trace>
  <inkml:trace contextRef="#ctx0" brushRef="#br0" timeOffset="10342.95">10335 869 25791 0,'0'0'2304'0,"0"0"-1856"16,-2-4-448-16,-1-2 0 0,-2 1 976 0,5 5 112 16,0-7 0-16,3 2 16 15,2 0 96-15,4 0 16 0,3-1 0 0,3 1 0 0,5-1-512 0,4 2-80 32,3 0-32-32,3 1 0 0,1 0-288 0,2 1-64 0,2-1-16 0,-1 2 0 0,1 0-224 0,-3 1 128 15,-3 1-128-15,-7-1 0 0,-3 1 0 0,-2 1 0 16,-3 0 0-16,-2 0 0 0,-2 1 0 0,-2-1-208 0,-2 1 16 0,-6-3 0 15,0 0-112-15,0 0-16 16,0 0 0-16,-4 4 0 16,-2 0-256-16,0 1-64 0,-2-2-16 0,0 2 0 31,0-2-2320-31,0 0-464 0</inkml:trace>
  <inkml:trace contextRef="#ctx0" brushRef="#br0" timeOffset="10830.21">11191 569 18431 0,'-5'-20'816'0,"4"12"160"16,1-1-784-16,0 1-192 0,1-1 0 0,1 0 0 0,0 1 3680 0,1 2 688 15,2 0 144-15,0 2 32 0,1-1-3392 0,2 4-688 16,0 2-128-16,2 4-16 0,1 1-320 0,-1 3 128 15,1 3-128-15,0 4 0 0,-1 2 160 0,0 3-160 16,-1 1 128-16,-2 4-128 0,-1 0 128 0,-1 8-128 0,0 0 0 0,-4-1 128 16,-2 1-128-16,0-3 160 15,-1-3-160-15,-2-3 160 0,1-2-160 0,1-2 0 0,0-3 144 0,0-3-144 16,1-1 0-16,1-1 0 16,1-4 0-16,2-1 128 0,0-4-128 0,-3-4 0 15,7 1 128-15,1-3-128 0,2-3 176 0,2-2-48 0,2-1 0 0,1-1 0 16,1-4-128-16,3-2 192 0,2-3-192 0,0 0 192 15,0-2-192-15,0-3 0 0,-1-4 144 0,-2 0-144 16,1-3 0-16,-4 2 0 0,-1 1-160 0,-3 2 160 0,-4 1 0 0,-2 6 0 16,-3 1 0-16,-1-1 0 0,-2 4 432 15,-1 0-16-15,-2 3 0 0,0 2 0 16,-3 0-32-16,-1-1-16 0,-1 4 0 0,-1 3 0 16,0 2-240-16,0 2-128 0,0 2 128 0,2 3-128 0,1 2 0 15,0 1 0-15,2 2-160 0,1 2 160 0,2-1-176 0,3 0 176 16,0-1-160-16,4 3 160 0,0-1 0 0,4-1-144 15,-1-1 144-15,2 0 0 0,3-2 0 0,-1-2 0 16,1-2 0-16,3-1 0 16,-1-2-1216-16,1 0-144 0,1-3-48 0</inkml:trace>
  <inkml:trace contextRef="#ctx0" brushRef="#br0" timeOffset="11316.28">12594 162 23951 0,'0'0'2128'15,"-5"-4"-1696"-15,0 2-432 0,-2 1 0 0,1 1 832 0,-3 3 96 16,-3 1 16-16,-1 1 0 0,-1 3-304 0,0 3-64 16,-2 3-16-16,-2 4 0 0,-1 1-48 0,-1 3-16 15,0 3 0-15,-1 1 0 0,-1 0 0 0,0 2 0 16,0 3 0-16,5 0 0 0,1 7-176 0,0 4-16 16,2 2-16-16,1 2 0 0,1 2-288 0,2 0 0 15,1-1 0-15,1 13 0 0,3-5 160 0,1-3-160 16,6-1 128-16,0-4-128 0,1-4 160 0,6-3-160 0,0-3 192 0,5-2-192 15,4-3 144-15,2-2-144 0,5-2 0 0,3-4 144 16,3-1-144-16,4-6-176 0,3-3 48 0,0-3-10112 16,2-7-2000-16</inkml:trace>
  <inkml:trace contextRef="#ctx0" brushRef="#br0" timeOffset="12055.2">13300 402 24879 0,'-4'-5'2208'0,"-1"2"-1760"0,5 3-448 0,0 0 0 15,0 0 1472-15,0 0 224 0,0 0 32 0,7-2 16 16,0 1-848-16,4-1-192 0,5 2-16 0,3 2-16 16,4-2-192-16,1 0-32 0,3-3-16 0,3 2 0 0,2 1-96 0,2-1-16 31,0 0 0-31,-1 1 0 0,-1 1-176 0,-2 0-144 0,-3-1 192 0,-3 0-192 0,0 1 128 0,-6 2-128 15,-3-3 0-15,-4 0 0 0,-2 0 0 0,-9 0 0 16,0 0 0-16,0 0 0 0,0 0 0 0,-8-2 0 16,-3 0 0-16,-4 0 0 0,-2 0 0 0,-4 1 0 15,-4 1 0-15,-3 0-144 0,-3 0 144 0,-2 2 128 16,-2 1-128-16,0 2 176 0,-3-2 0 0,0 1 0 16,-2 1 0-16,0-1 0 0,-1 2 64 0,2 0 16 15,3 3 0-15,0 1 0 0,5 1-96 0,0 2-16 0,5 3 0 0,8-3 0 16,3 2-144-16,2 3 0 15,2-1 0-15,3 1 0 0,2 0 0 0,5-1 0 16,1 1 0-16,3 3 0 0,3-4 0 0,3 0 128 16,2-4-128-16,2-2 128 0,1-2-128 0,3-2 128 15,2-2-128-15,0-3 128 0,2-2-128 0,1-2 192 16,0-3-192-16,-1-1 192 0,-2-2-64 0,-1-2 0 0,-4-1 0 0,-3-2 0 16,-3-1 64-16,-4-2 16 0,-2-1 0 0,-3 2 0 15,-2 0-16-15,-3 1 0 0,-1-2 0 0,-3 3 0 16,-1 1-192-16,-3 2 0 0,0 1 0 0,-3 3 0 15,-1 2-480 1,1 4 16-16,3 3 0 0,2 2 0 0,1 3-1328 0,4 3-272 0,3 3-48 0</inkml:trace>
  <inkml:trace contextRef="#ctx0" brushRef="#br0" timeOffset="12543.43">13610 778 33231 0,'0'0'1472'0,"-5"1"304"0,-2 0-1424 16,0 2-352-16,2 3 0 0,-2 0 0 0,0 2 0 0,-1 2-128 16,1 1 0-16,2 1 0 0,2 1 256 0,0 2 64 15,1-1 16-15,4 0 0 0,1 2-208 0,2-1 0 16,2-1 0-16,-1 1 0 0,2-2 160 0,2-2-16 16,0-4 0-16,1 0 0 0,1-1 80 0,1-2 16 15,1-3 0-15,2-2 0 0,-2-3-48 0,1-3-16 0,2-2 0 0,-2-1 0 16,0-1 16-16,-2-1 0 15,-3-1 0-15,-1-1 0 0,0-2-48 0,-3 1 0 0,-1-1 0 16,-2 2 0-16,-3 1 176 0,-1 1 16 0,-2 1 16 0,0 1 0 16,-1 1 352-16,-1 3 64 0,0 1 0 0,-1 3 16 15,2 0-464-15,4 2-80 0,-5 5-32 0,1 4 0 16,0 0-208-16,0 5-128 0,2 5 128 16,0 2-208-16,1 2 208 0,1 4-144 0,1 5 144 0,1 3-128 15,1 3 128-15,1 0 0 0,-1 3 0 0,0-1 0 0,3-2 0 0,-3 2 0 16,-2-4 0-16,0-1 0 0,2-1 0 0,-1 0 0 15,-1-1 0-15,-1-2 0 0,-1-2 0 0,1-3 0 32,-4-4 0-32,1-3 0 0,0-4 0 0,-2-1 0 0,1-5 0 0,0 0 128 0,-2-3 48 0,-3-3 16 15,1-3 0-15,-2-1 0 0,-1-2 256 0,-1-4 48 16,-2-2 16-16,2-2 0 0,-2-2-256 0,1-3-32 16,1-3-16-16,1-1 0 0,2-1-64 0,1 1-16 15,3 1 0-15,0 0 0 0,2 0-128 0,1 0-176 16,2 2 48-16,2 0 0 15,1 3-720-15,4 0-144 0,2 1-32 0,3-1 0 16,3 2-3152-16,3-2-640 0</inkml:trace>
  <inkml:trace contextRef="#ctx0" brushRef="#br0" timeOffset="12795.17">14365 564 33167 0,'-9'-19'1472'0,"6"11"304"0,-2-1-1424 0,2 1-352 0,0 1 0 0,-1 0 0 0,1 2 1184 0,0 0 160 0,3 5 48 0,0 0 0 16,-4-3-864-16,4 3-160 0,0 0-48 0,-1 6 0 15,0 4-320-15,1 2 0 0,1 5 0 0,3 3 0 32,-2 2 0-32,0 2 0 0,0 3 0 0,2 2 0 0,-1 0 0 0,1 7 0 0,1-1 0 0,-2-3 0 0,0-1 0 0,2-3 0 15,-1-2 0-15,-1-2 0 16,1-2 0-16,-1-1 0 0,0-4 0 0,1-1 0 15,-2-2-1984-15,0-3-352 0,-1-2-80 0,-1-4-16 0</inkml:trace>
  <inkml:trace contextRef="#ctx0" brushRef="#br0" timeOffset="12968.82">14114 879 37775 0,'-6'-11'3360'0,"4"7"-2688"16,1-2-544-16,1 1-128 0,3-1 352 0,0 2 32 15,2-2 16-15,3 1 0 0,3 0-144 0,4 1-16 16,5-1-16-16,5 1 0 0,5-1 16 0,2-1 0 0,2 1 0 0,0 1 0 16,0 0-240-16,-1 1 0 0,0-2 0 0</inkml:trace>
  <inkml:trace contextRef="#ctx0" brushRef="#br0" timeOffset="13727.76">15414 483 24879 0,'-8'-7'2208'0,"8"7"-1760"0,0 0-448 0,-2-4 0 0,2 4 976 16,0 0 112-16,4-6 32 0,0 1 0 15,3 1 64-15,2-1 16 0,6 2 0 0,2 0 0 16,5 0-592-16,4 2-112 0,1 0-32 0,5 0 0 0,3 1-80 0,3-1 0 15,0-1-16-15,2 0 0 0,0-1-144 16,2 2-32-16,-1 0 0 0,-3 2 0 16,-2 0-192-16,-4 2 128 0,-4-1-128 0,-3 0 0 0,-4 0 0 0,-4 0 0 15,-4 1 0-15,-4-1 0 0,-9-2 0 0,0 0 0 16,0 0-208-16,-7 2 64 0,-4-2 144 0,-3 0-128 16,-5 0 128-16,-4 0-128 0,-3 0 128 0,-4 0-160 15,-2 0 160-15,-2 1-160 0,-2 1 160 0,-3 0 0 16,0 0 0-16,-3-1 0 0,-2-1 0 0,0 0 0 15,-1-1 0-15,2 2 0 0,0 1 240 0,3 1-32 16,4 2 0-16,3 0 0 0,3 3-48 0,5-1-16 16,2 2 0-16,8 0 0 0,0 1-144 0,2 2 0 15,2 2 0-15,3 2 0 0,4 0 0 0,2 1 0 16,3-1 0-16,3 5-176 0,4-1 176 0,3-1 0 16,1-3 0-16,2-2 128 0,2-1-128 0,2-1 128 15,2-4-128-15,0-1 128 0,-2-3-128 0,-1-1 176 0,0-3-176 0,-2-3 192 16,-1-1-32-16,0-3 0 0,-2-1 0 0,-2-2 0 15,-3-1 64-15,-1-1 16 0,-3-2 0 16,-2 0 0-16,-2 0-48 0,-1 0 0 0,-2-1 0 0,-2 4 0 0,-1 0-192 0,0 1 176 16,-2 3-176-16,-2 0 160 15,0 2-480 1,-1 3-80-16,0 4-32 0,1 2 0 16,0 3-1808-16,1 2-352 0,1 2-80 0</inkml:trace>
  <inkml:trace contextRef="#ctx0" brushRef="#br0" timeOffset="14036.89">15725 919 20271 0,'3'-16'1792'0,"-2"8"-1424"16,3 1-368-16,2-3 0 0,0 0 4304 0,2 0 800 16,0 0 144-16,0 2 48 0,2 3-4144 0,0 1-832 15,-1 1-176-15,1 4-16 0,0 3-128 0,0 1 0 16,-1 4 0-16,-3 2 0 0,-1 3-128 0,-2 3-64 15,-1 2 0-15,-2 1 0 0,-2 2-80 0,-4 3-32 16,-1 0 0-16,-3 0 0 16,-2 1-80-16,0-2-32 0,-1-2 0 0,1-2 0 0,0-2 256 0,3-3 160 15,4-4-192-15,-1-3 192 0,1 0 480 0,2-4 208 0,3-4 32 0,0 0 16 16,0 0 144-16,0 0 16 0,7-4 16 0,3-1 0 16,2-1-416-16,3 1-96 0,1-2-16 0,2 1 0 15,-2 2-384-15,1 0 0 0,-1-2 128 0,1 2-128 31,-1-1-448-31,1 3-112 0,-1 0-16 0,0 0-11968 0,-3 0-2368 0</inkml:trace>
  <inkml:trace contextRef="#ctx0" brushRef="#br0" timeOffset="14980.41">15542 1102 20271 0,'0'0'1792'0,"0"0"-1424"16,2-5-368-16,2-1 0 0,4 0 1248 0,5-1 176 16,8 2 48-16,-1-2 0 0,0 1-624 0,-2 1-112 15,3-1-32-15,0 2 0 0,0 0-512 0,0-1-192 16,1 1 0-16</inkml:trace>
  <inkml:trace contextRef="#ctx0" brushRef="#br0" timeOffset="15530.07">16438 284 25279 0,'0'0'1120'0,"-2"-7"224"0,0 0-1072 15,1 0-272-15,0-1 0 0,1 2 0 16,0-2 1792-16,1 1 288 0,1 2 64 0,1-1 16 15,2 2-896-15,1 2-176 0,2 2-48 0,1 2 0 16,2 1-528-16,3 4-128 16,0 4 0-16,3 5-16 0,-1 3-208 0,0 3-32 0,-2 1-128 0,0 2 192 0,0 3-192 0,-2 3 128 15,-2 5-128-15,-3-2 0 0,-1 7 144 0,-3 4-144 16,-3 3 128-16,-1 3-128 0,-6 1 160 0,-3 0-160 16,-4 0 192-16,-7 12-192 0,-2-5-144 0,-1-4-144 15,-2-6-32-15,2-4 0 16,1-7-240-16,2-5-48 0,1-3-16 0,1-6 0 15,2-3-1600-15,4-2-320 0,2-5-64 0</inkml:trace>
  <inkml:trace contextRef="#ctx0" brushRef="#br0" timeOffset="16096.23">16981 248 23039 0,'0'-6'2048'0,"2"-1"-1648"0,1 0-400 0,3-2 0 15,-1 0 448-15,2 0 0 0,-1-1 0 0,2 1 0 16,-1-2 576-16,-1 2 128 0,1-1 32 0,-1 1 0 16,0 1-96-16,-1 1 0 0,2 0-16 0,-2 3 0 0,1-2-336 0,1 3-64 15,0 0-16-15,1-1 0 0,1 1-192 0,0 0-32 16,0 0-16-16,2 1 0 0,0 1 0 0,2 1 0 16,-2 0 0-16,1 1 0 0,-1 1-112 0,0 3-32 15,-1 0 0-15,-1 3 0 0,0 1-144 0,-1 3-128 16,0 2 192-16,-2 7-192 0,-1 1 160 0,-2 3-160 15,-1 4 128-15,-2 2-128 0,-1-1 128 0,-1 0-128 0,0 1 128 16,-1-1-128-16,0 6 128 0,2 4-128 16,-2 2 0-16,1 2 128 0,-1 2-128 0,2 0 0 0,0 0 0 0,1 12 0 15,1-3 128-15,0-1-128 16,2-3 0-16,-1-3 128 0,0-1 64 0,1-3 16 0,1-2 0 0,0-2 0 16,-1-4-16-16,-1 1 0 0,0-5 0 0,-1-3 0 15,-1-1-48-15,-3-2-16 16,0-3 0-16,0-1 0 0,-3-1 64 0,2-2 16 15,-4-2 0-15,1-2 0 0,-3-3 0 0,0-1 0 16,-1-2 0-16,0-1 0 0,-1-2-32 0,0-2-16 0,-2-1 0 16,0-1 0-16,-1-3-160 0,0 0 160 0,0-2-160 0,0 1 160 15,-1 0-576-15,1 0-112 0,-1 0-32 0,1 0-12304 16,0 0-2480-16</inkml:trace>
  <inkml:trace contextRef="#ctx0" brushRef="#br0" timeOffset="16597.66">18595 442 35935 0,'0'0'3200'0,"-2"-4"-2560"16,-1-1-512-16,0 1-128 0,3 4 176 0,0 0 16 16,-8-1 0-16,1 3 0 0,1 3 304 0,-1 4 64 15,0 4 16-15,3 2 0 0,0 6-176 0,1 4-16 16,0 5-16-16,1 1 0 0,1 2-144 0,1 2-32 15,3 0 0-15,-1 9 0 0,2-1-192 0,0 0 128 16,0-4-128-16,2-1 0 0,-1-3 128 0,1-2-128 16,1-1 0-16,-3-5 144 0,-2-2-320 0,0-4-64 15,-1-4-16-15,1-3 0 16,-1-1-2336-16,-1-5-480 0,-4-1-80 0</inkml:trace>
  <inkml:trace contextRef="#ctx0" brushRef="#br0" timeOffset="16770.84">18213 892 35935 0,'-3'-6'3200'0,"3"-1"-2560"0,3 1-512 0,0 0-128 16,1-1 512-16,5 2 64 15,3 0 32-15,6 1 0 0,6 0-96 0,5 0-32 0,4 0 0 0,3-2 0 16,3 0-144-16,2 0-16 16,1 1-16-16,2 0 0 0,1 2-176 0,0 1-128 0,0 0 192 0,0-1-192 15,-1 1-928-15,-4 0-288 0,-5 0-64 0,-3 0-16 16,-4-1-1840-16,-5 2-384 0</inkml:trace>
  <inkml:trace contextRef="#ctx0" brushRef="#br0" timeOffset="17667.45">20727 461 3679 0,'6'-12'320'0,"-4"7"-320"0,-1 0 0 0,0 1 0 0,-1 4 5072 0,0 0 944 0,0 0 192 0,0 0 48 15,0 0-4000-15,0 0-784 0,0 0-176 0,-6 3-16 16,-2 2-608-16,0 4-112 0,0 3-32 0,1 0 0 0,-4 6-160 0,-2 3-48 15,-3 3 0-15,-1 1 0 0,-2 3-96 0,-2 0-32 16,-1 1 0-16,-7 7 0 0,2-2-16 0,0-1-16 16,2-1 0-16,1-4 0 0,1-4-16 0,0-3 0 15,2-3 0-15,2-3 0 0,2-3 80 0,1-2 16 16,2-3 0-16,2-3 0 0,0-2 0 0,1-2 0 16,1-2 0-16,2-4 0 0,1-1 64 0,3-3 16 15,1-3 0-15,3-4 0 0,3-3-320 0,3-3 0 16,-1-1 0-16,2-1 0 0,0 1 0 0,2 2 0 15,-1 3 0-15,1 3 0 0,-2 3 0 0,2 3 256 16,0 4-16-16,-1 2-16 0,0 4 208 0,2 4 32 16,2 2 16-16,0 5 0 0,1 4-272 0,1 2-48 15,1 2-16-15,2 2 0 0,0 2-144 0,2 0 0 16,1 1 0-16,2 0 0 0,0 0 0 0,1-2 0 16,-2 0 0-16,0-2 0 0,-1 0 128 0,-2-2-128 15,0-2 0-15,-2-1 128 0,-1-4-128 0,-2-1 0 16,-2-4 0-16,-1 0 128 15,0-4-672-15,-1-2-144 0,-3-2-16 0</inkml:trace>
  <inkml:trace contextRef="#ctx0" brushRef="#br0" timeOffset="18420.86">22040 422 29887 0,'0'0'1328'0,"0"0"272"0,-6 3-1280 16,-4 1-320-16,-5 2 0 0,-1 2 0 0,2 4 128 0,2 2-128 15,-3 2 144-15,-1 6-144 0,0 2 544 0,-2 3 16 16,-1 0 0-16,2 3 0 0,-2 2-160 0,-3 6-16 0,1-1-16 0,2-2 0 15,1-1-240-15,2-1-128 16,2-1 160-16,1-5-160 0,1-1 128 0,2-4-128 0,2-5 0 0,2-1 144 16,-1-5 208-16,3-3 32 0,1-1 16 15,3-7 0-15,0 0 224 0,0 0 32 0,0 0 16 0,1-10 0 16,2-3-128-16,1-5-32 0,3-3 0 0,1-5 0 0,3-4-512 0,3-3 0 16,0-3 0-16,1-1 0 0,0-2 0 0,-3 7 0 15,1-3 0-15,0 2 0 0,0 2 0 0,-1 4 0 16,-2 1 0-16,0 6 0 0,-2 2 0 0,1-1 0 15,-3 5 0-15,2 3 160 0,-5 3 0 0,3 4 0 16,-6 4 0-16,0 0 0 0,8 3-160 0,-1 4 0 16,2 2 0-16,0 3 0 0,0 3-176 0,-2 0 176 15,2 5-128-15,0 1 128 0,1 2 0 0,0 0 0 16,0 0 0-16,0 2 0 0,-3 0 0 0,4 8 0 31,0-4 0-31,-1-2 0 0,0-2 0 0,-3-2 0 0,-1-1 0 0,0-3-128 0,-2-2 128 0,-1-2 0 16,1-1 0-16,-2-2 0 0,0-2 0 0,0-1 0 15,-4-1 0-15,1-2 128 0,1-6-128 0,-4 6 0 16,-3-1 0-16,-1 0 0 0,0-2 0 0,-3 0 128 16,-3 1-128-16,0-1 128 0,-2-1-128 0,-2 0 128 0,-5 1-128 0,1-1 128 15,-1-1-128-15,1 0 0 16,0-1 128-16,2 1-128 0,1-1 0 0,1 0 0 0,0 0 0 16,1 0 128-1,2-1-336-15,2 0-64 0,1 0-16 0,1 0 0 16,3-1-1328-16,0 0-272 0,4 0-48 0</inkml:trace>
  <inkml:trace contextRef="#ctx0" brushRef="#br0" timeOffset="18637.04">22161 590 34783 0,'2'-14'1536'0,"0"10"320"0,2-1-1472 16,2-1-384-16,2 1 0 0,3-2 0 0,3 0 128 0,3 1-128 16,5-1 160-16,10 1-160 0,2 0 352 0,2 3-32 15,-1-1 0-15,-1 2 0 0,-2 1-176 0,-2 0-144 0,-1 1 192 0,-3 0-192 16,-1 0 0-16,-2 1-176 16,-2-1 0-16,-4 1 0 15,-1 0-2112-15,-4 0-416 0,-2 2-96 0</inkml:trace>
  <inkml:trace contextRef="#ctx0" brushRef="#br0" timeOffset="18815.5">22498 504 5519 0,'0'0'496'0,"-6"-1"-496"0,-1-3 0 0,0 2 0 0,1 1 4672 0,-1 1 848 0,2-1 176 0,-1 2 16 16,0 1-3312-16,0 3-672 0,1 0-128 0,0 2-16 16,0 2-720-16,-1 3-144 0,1 2-16 0,0 4-16 15,1-1-320-15,1 2-64 0,0 1-16 0,1 7 0 16,2 2-32-16,2-2 0 0,1 0 0 0,0-1 0 15,1 1-256-15,2-3 160 0,-1-1-160 0,1-1 128 16,-1-2-128-16,1-2 0 0,-1-1 0 0,1-2 128 16,-1 0-448-16,2-3-112 0,0 0-16 0</inkml:trace>
  <inkml:trace contextRef="#ctx0" brushRef="#br0" timeOffset="19137.95">22882 399 37775 0,'0'0'3360'16,"2"-7"-2688"-16,3 0-544 0,-1 0-128 0,1 3 0 0,3 0-272 0,-2-1 64 0,2 4 16 15,0 1 480-15,1 1 96 16,1 1 32-16,0 4 0 0,0 1-160 0,0 1-48 0,0 2 0 0,0 2 0 15,-2 2-48-15,1 4-16 0,-1 4 0 0,-3 0 0 16,2 7 16-16,0 2 0 0,-3 2 0 0,-2 2 0 16,-2 3-32-16,-2 1 0 0,-2-1 0 0,-7 11 0 15,-4-4 16-15,-2-2 0 0,-4 1 0 0,-3-4 0 0,-3-1-144 16,-4-4 0-16,-1-2 144 0,-1-1-144 0,-1-3-208 0,0-2-112 16,1 1-32-16,1-3 0 15,-2 0-1584-15,-1-2-320 0,-2-2-64 16</inkml:trace>
  <inkml:trace contextRef="#ctx0" brushRef="#br0" timeOffset="19427.64">21617 470 20271 0,'-12'-11'896'0,"8"6"192"0,-1 2-880 0,-1 0-208 0,-2 1 0 15,-2 0 0-15,-2 4 3648 0,-1 1 672 16,0 2 144-16,-2 6 16 0,-5 5-3280 0,6 1-672 0,-2 8-128 0,-1 3-16 16,2 3-128-16,0 4-32 0,2 3 0 0,2 4 0 15,1 2-224-15,2 15 128 0,2-1-128 0,6-1 0 16,2-1 128-16,5-2-128 15,3-2 0-15,4-4 0 0,4 0-128 0,3-5-128 0,3-4-32 0,4-3-11056 16,5-4-2224-16</inkml:trace>
  <inkml:trace contextRef="#ctx0" brushRef="#br0" timeOffset="29104.5">23098 129 6095 0,'0'0'256'0,"0"0"80"0,0 0-336 0,0 0 0 0,0 0 0 0,0 0 0 16,4-4 192-16,-4 4-48 0,6-4 0 0,-6 4 0 15,3-3 96-15,-3 3 16 0,4-5 0 0,1 2 0 16,-5 3 192-16,0 0 32 0,4-4 16 0,1 0 0 16,-5 4 80-16,3-3 0 0,-3 3 16 0,3-3 0 15,-3 3-80-15,3-4-32 0,1 2 0 0,-4 2 0 16,3-3-96-16,-3 3 0 0,0 0-16 0,0 0 0 15,0 0-160-15,0 0-16 0,0 0-16 0,0 0 0 16,0 0-176-16,0 0 192 0,0 0-192 0,0 0 192 16,0 0-192-16,0 0 0 0,0 0 0 0,0 0 128 0,0 0-128 0,0 0 0 15,0 0 0-15,0 0 0 0,0 0 0 0,0 0 0 16,0 0 0-16,0 0 128 16,0 0-128-16,0 0 0 15,0 0 0-15,0 0 128 0,0 0-128 0,0 0 0 0,0 0 0 0,0 0 0 0,0 0 0 0,0 0 0 16,0 0 0-16,0 0 128 0,0 0-128 0,0 0 0 15,0 0 0-15,0 0 128 0,0 0-128 0,0 0 0 16,0 0 0-16,0 0 0 0,0 0 0 0,0 0 0 16,-2 4 0-16,2-4 128 0,0 0-128 0,0 0 0 15,0 0 0-15,-2 5-176 16,2-5-640-16,-3 4-128 0</inkml:trace>
  <inkml:trace contextRef="#ctx0" brushRef="#br0" timeOffset="30491.68">23317 111 4607 0,'0'0'192'0,"0"0"64"0,0 0-256 0,0 0 0 16,0 0 0-16,0 0 0 0,0 0 496 0,0 0 48 0,0 0 16 0,0 0 0 31,0 0-128-31,0 0-32 0,0 0 0 0,0 0 0 16,0 0-240-16,0 0-160 0,0 0 192 0,0 0-192 15,0 0 0-15,0 0 0 0,0 0 0 0,0 0 0 16,0 0 0-16,0 0 0 0,0 0 0 0,0 0 0 15,0 0 128-15,0 0-128 0,0 0 0 0,0 0 0 16,0 0 0-16,0 0 0 0,0 0 0 0,0 0 0 16,0 0 0-16,0 0 0 0,0 0 0 0,0 0 0 15,-5 5 0-15,5-5 0 0,0 0 0 0,0 0 0 16,0 0 0-16,0 0 0 0,0 0 0 0,0 0 0 16,0 0 0-16,0 0 0 0,0 0 0 0,0 0 0 0,0 0 0 0,0 0 0 15,0 0 0-15,0 0 0 0,0 0 0 0,0 0 0 0,0 0 0 0,0 0 0 16,0 0 0-16,0 0 0 15,0 0 0-15,0 0 0 0,0 0 384 0,0 0 64 16,0 0 0-16,0 0 16 0,0 0-80 0,0 0-32 0,0 0 0 0,0 0 0 16,0 0-144-16,0 0-16 15,0 0-16-15,5-4 0 0,-5 4 96 0,4-3 32 0,-4 3 0 0,0 0 0 16,0 0 0-16,4-3 0 16,-4 3 0-16,0 0 0 0,5-4 80 0,-5 4 0 15,4-3 16-15,-4 3 0 0,0 0-16 0,5-2 0 0,-5 2 0 0,0 0 0 0,0 0-80 0,0 0-32 16,3-5 0-16,-3 5 0 15,0 0-16-15,0 0 0 0,0 0 0 0,0 0 0 16,0 0-16-16,0 0-16 16,0 0 0-16,0 0 0 0,0 0-32 0,0 0 0 0,0 0 0 0,0 0 0 15,0 0 64-15,0 0 16 0,-4-1 0 0,-2 1 0 16,1 1 32-16,-2 2 0 0,-2 0 0 0,1 1 0 16,-3 1-32-16,-1 0 0 0,-4 5 0 0,-3 0 0 0,-1 1-48 0,1 2-16 15,-5 2 0-15,-1 1 0 0,-1 5-32 0,-3 1-16 16,-1 1 0-16,-1 2 0 0,-8 1 32 0,-4-2 16 15,-6-2 0-15,-7 3 0 0,-4 2-16 0,11-1-16 16,-3 6 0-16,-5 2 0 0,-7 3-16 0,-4 2 0 16,-3 2 0-16,-2 0 0 0,-4 0 16 0,-22 10 0 15,4-5 0-15,7-1 0 0,6-2 16 0,1-2 16 16,2-3 0-16,1-1 0 0,1-4 48 0,4-1 16 0,5 0 0 0,3 1 0 16,4-2-64-16,-1-1-16 0,0-3 0 0,2-1 0 15,1-1 0-15,2 0 0 16,5 0 0-16,3 1 0 0,4 0-192 0,1-1 128 0,0 1-128 0,0-3 0 15,-1-1 144-15,4-2-144 0,3-2 128 0,2-1-128 16,3-3 128-16,3-1-128 0,3-1 0 0,4-1 128 16,1-2-128-16,3-1 160 0,1-1-160 0,3-2 160 15,-1-1-160-15,5 1-144 0,1-4 144 0,1 0-208 16,2-1-512 0,1 0-112-16,1-1 0 0,5 1-7824 0,0 0-1568 0</inkml:trace>
  <inkml:trace contextRef="#ctx0" brushRef="#br0" timeOffset="40599.73">4921 2939 20271 0,'-4'-1'1792'0,"-2"1"-1424"0,2 0-368 0,4 0 0 16,-5 1 0-16,5-1 0 0,0 0 0 0,0 0 0 15,0 0 368-15,0 0 96 0,9 2 32 0,3 0 0 16,4-2 128-16,4 0 16 0,2-3 16 0,3 1 0 15,2 0 16-15,-2-1 0 0,1-3 0 0,1 1 0 16,3-2-256-16,0 2-48 0,-2-2-16 0,0 1 0 16,-3 2-192-16,6-3-32 0,-3 2-128 0,-5 1 192 0,-5 0-192 0,-2 1 128 15,-4 1-128-15,-3 0 0 0,-3-1 176 16,-6 3-176-16,0 0 192 0,0 0-192 0,0 0 208 0,-5-2-64 16,-4 0-16-16,-3 1 0 0,-4 1-128 0,0 1 0 15,-3 0 0-15,-5 1 0 0,-5 2 0 0,-2-1 0 16,-5 1 0-16,1 1 0 0,0-1 0 0,0 2 0 15,0 2 0-15,0 3 0 16,2 1 0-16,3 3 0 0,2 1 160 0,3 2-160 0,1-1 0 0,2 1 0 16,1 0 0-16,3-2 0 0,4 0 176 0,2-1-176 15,2 1 160-15,3-1-160 0,3-4 256 0,2 2-32 16,2 1-16-16,2-2 0 0,2-2-208 0,3 0 128 16,1 0-128-16,0 0 0 0,2-1 128 0,2-2-128 15,2 0 0-15,0-1 144 0,1-3-144 0,2-1 192 16,0-2-192-16,2 0 192 0,0-1-32 0,-2-2 0 0,-1-5 0 0,-2 4 0 15,-2 0-32-15,-1 1 0 0,-3-3 0 0,-2 3 0 16,-6 3 16-16,0 0 0 0,2-5 0 0,-2 5 0 16,-5-3-144-16,-3 2 0 0,-3 0 144 0,-3 3-144 15,-2 3 0-15,-3 3 0 0,-2 1-192 0,-1 5 64 16,-1 1 128-16,-2 3-192 0,-3 1 192 0,2 3-192 16,2 3 192-16,2 0-128 0,1 1 128 15,3 2-128-15,5-4 128 0,3 0 0 0,3 0 0 0,3-2 0 16,3-3 224-16,3-1-32 0,4-1 0 0,2-1 0 15,3-4 0-15,4-1 0 0,2-2 0 0,4-2 0 0,1 1 80 0,2-4 16 16,3-2 0-16,0-4 0 0,1 0 48 0,1-1 16 16,2-3 0-16,0 0 0 0,0 1-352 0,0-1 0 15,-1-2 0-15,0-1 0 16,0 1-2992-16,-2-1-560 0</inkml:trace>
  <inkml:trace contextRef="#ctx0" brushRef="#br0" timeOffset="41104.26">5269 3609 10127 0,'0'-12'896'0,"0"5"-704"0,1-1-192 0,0-2 0 15,1-1 4416-15,1 0 864 0,1 0 160 0,1 0 48 16,2 1-3632-16,-1 0-704 16,2 1-160-16,0 1-32 0,1 2-112 0,1 1-16 15,1 3-16-15,0 1 0 0,-3 0-464 0,1 3-96 16,0 5 0-16,-1 1-16 0,-3 0-240 0,0 4 0 0,-2 3 0 0,-2 1 0 16,-2 3 0-16,-1 2 0 0,-2 2 0 0,-1 2 0 0,-4 1 0 0,-1-1 0 15,0-1 144-15,-1 1-144 0,0-2 0 0,1-1 128 16,2-1-128-16,0-3 0 0,0-2 0 0,4-3 0 15,0-5 128-15,2 0-128 0,-1-1 0 0,3-7 160 16,0 0-160-16,0 0 160 0,0 0-16 0,7-5 0 16,0-1 0-16,2-3 0 0,1-3-144 0,2-3 0 15,2-2 144-15,2-2-144 16,-1-1-256-16,1-1-128 0,-2 1-32 0,-1-1 0 0,0-1 48 0,-2 3 16 16,-1 4 0-16,-2 1 0 0,-3 2 352 0,-1 2 0 0,-3 2 160 0,0 3-160 15,-1 5 352-15,0 0-32 16,0 0-16-16,-6 2 0 0,0 2-304 0,-1 1 128 15,1 3-128-15,-1 2 0 0,0 3 0 0,2 0 0 0,-1-1 0 0,2 0 0 16,1 0 0-16,2 2 0 0,1-1 0 0,1 0 0 16,1-1 0-16,2-1 0 0,2 0-160 0,1-1 160 15,2-1 0-15,1-1 0 0,1-2 0 0,2 0 0 32,2-1-448-32,2-2-128 0,4-1-32 0,2-2-10016 0,3-5-2016 0</inkml:trace>
  <inkml:trace contextRef="#ctx0" brushRef="#br0" timeOffset="41315.37">5955 3400 35711 0,'-6'-14'784'0,"4"8"176"0,1 0 16 16,2 0 16-16,3 1-800 0,1 0-192 0,3 2 0 0,1 0 0 0,2-1 0 0,2 1 176 15,2-1-176-15,4 0 160 0,3 1-320 0,2 0-64 16,0 1-16-16,0-1 0 31,-2 1-1680-31,-2 1-320 0,1 1-80 0</inkml:trace>
  <inkml:trace contextRef="#ctx0" brushRef="#br0" timeOffset="41512.94">5930 3568 36863 0,'0'0'3264'0,"0"0"-2608"0,0 0-528 0,0 0-128 16,0 0 0-16,0 0 0 16,0 0-160-16,0 0 160 0,3-5 288 0,4 2 160 0,-1 0 16 0,4 1 16 15,1-1-112-15,5 1-32 0,2 1 0 0,2-2 0 16,1 0-208-16,1 0-128 0,0 0 128 0,1-1-128 16,0 0-432-16,0-2-144 0,-2 1-48 0,-1 0-10768 15,-1 2-2176-15</inkml:trace>
  <inkml:trace contextRef="#ctx0" brushRef="#br0" timeOffset="47085.98">7943 2933 21183 0,'2'-16'944'0,"-2"10"192"0,0-2-912 0,1 1-224 0,2 1 0 0,0-1 0 0,-2 2 960 0,-1 5 128 16,0 0 48-16,0 0 0 16,0 0-128-16,0 0-32 0,0 0 0 0,4 6 0 15,-1 3-400-15,0 3-96 0,-1 2-16 0,0 3 0 16,1 2-176-16,1 2-32 0,-2 2-16 0,0 1 0 15,-1 0-240-15,1 1 0 0,1 1 128 0,-1-1-128 16,0-1 0-16,-1 1 128 0,-1 0-128 0,1-2 0 16,1-1 0-16,-2 0-160 15,-2-4 0-15,1 0 0 0,-1-1-1568 0,0-2-320 0</inkml:trace>
  <inkml:trace contextRef="#ctx0" brushRef="#br0" timeOffset="47572.07">7193 3468 8287 0,'-11'-2'736'0,"11"2"-592"0,-8-2-144 0,1 0 0 16,2 0 2560-16,-2 0 496 0,1 2 80 0,-1 2 32 15,0-2-1152-15,7 0-224 0,0 0-64 0,0 0 0 16,0 0-464-16,0 0-112 0,0 0 0 0,0 0-16 16,0 0-384-16,0 0-80 0,7 4-16 0,4-1 0 0,3 1-208 0,7-1-32 15,6-1-16-15,6 1 0 0,6 1-16 0,7-2-16 16,7-1 0-16,4-1 0 0,4 0-128 15,7 0-32-15,8 1 0 0,4-1 0 0,3-2-80 0,4 1-128 16,3 1 176-16,5-2-176 0,6-2 128 0,1 0-128 16,1 2 0-16,3-2 0 15,1 1 0-15,-3 1 128 0,-3 0-128 0,-2-1 0 0,-2 2 0 0,-3-1 0 16,-7-2 0-16,-5-1 0 0,-5 4 128 0,-5 0-128 16,-5 0 0-16,-7 1 0 0,-6 1 128 0,-7-1-128 15,-5 0 0-15,-7 0 0 0,-6-1 0 0,-4 0 128 16,-5 0-128-16,-4 0 0 0,-5 0 256 0,-3 0-64 0,-2-1-16 0,-6 2 0 15,4-3-48-15,-4 3-128 16,0 0 192-16,0 0-64 16,0 0-640-16,0 0-128 0,0 0-16 0,0 0-10160 15,-7 2-2016-15</inkml:trace>
  <inkml:trace contextRef="#ctx0" brushRef="#br0" timeOffset="48217.29">7253 4179 26719 0,'-8'-23'2368'0,"6"13"-1888"0,-1-2-480 0,1-1 0 16,1-3 1312-16,1 1 160 0,1 1 48 0,2-1 0 15,1 1-816-15,3 0-176 0,2-1-16 0,1 2-16 0,2 1-192 0,1 1-48 16,1 2 0-16,3 2 0 15,-2 2-256-15,1 2 160 0,-1 1-160 0,-1 3 128 16,0 3-128-16,-2 3 0 0,-4 3 0 0,-2 2 0 16,-3 2 0-16,-2 4-176 0,-2 4 176 0,-5 3-192 15,-5 5 64-15,-4 2 0 0,-2 1 0 0,-1 1 0 0,-3 0-160 0,1-2-32 16,1-4 0-16,1-1 0 0,2-5 320 0,2-4 0 16,2-2 0-16,5-3 144 0,0-1 304 0,3-3 64 0,1-3 16 15,3 0 0-15,0-6 0 0,7 4 0 16,1-1 0-16,4-2 0 15,4-1-144-15,2-1-16 0,4-2-16 0,3 0 0 0,5 0-128 0,2-1-32 16,0-1 0-16,0 1 0 0,-4-2-192 0,-1 2 128 0,-2-1-128 0,-1 2 0 31,-2 0-384-31,-1 2-160 0,-2-1-32 0,-3 4-10704 16,-2-4-2144-16</inkml:trace>
  <inkml:trace contextRef="#ctx0" brushRef="#br0" timeOffset="48484.77">7894 4067 24879 0,'-8'-12'1088'0,"4"7"256"0,4 5-1088 0,-3-4-256 0,3 4 0 0,-2-5 0 0,-3 1 1984 0,5 4 320 16,0 0 80-16,0 0 16 0,-5 3-1536 0,1 2-304 15,0 1-64-15,3 3-16 0,-1 2-192 0,1 3-32 16,1 3-16-16,0 3 0 0,1 2-48 0,1 1-16 16,0 0 0-16,2 0 0 0,0 0-176 0,-1 2 128 15,0 0-128-15,0-2 128 0,1-1-128 0,1-1 0 16,-1-2 144-16,-1 1-144 0,2-2 0 0,-1-3 0 16,-1-2-192-16,2 0 64 15,-1-2-2032-15,1-2-400 0,-1-1-64 0</inkml:trace>
  <inkml:trace contextRef="#ctx0" brushRef="#br0" timeOffset="48831.19">8155 4151 30575 0,'0'0'1344'0,"-4"5"304"0,0 3-1328 0,0 0-320 0,-1 2 0 0,-1 2 0 15,1 2 336-15,-1 2 0 0,-3 3 0 0,2 2 0 16,-1 0-16-16,1 2 0 0,3 1 0 0,-1 0 0 15,2 1-144-15,2 0-48 0,2-2 0 0,2-1 0 16,3-3-128-16,1-1 160 0,0-3-160 0,3 0 160 16,1-3 48-16,2-3 16 0,2-5 0 0,1-3 0 15,1-3 48-15,0-4 16 0,2-2 0 0,2-3 0 0,1-4 0 0,0-2 0 16,1-6 0-16,-3-3 0 0,-3 0-64 0,-1-3-16 16,-4 1 0-16,-2 0 0 0,-5 3-16 0,-3 2 0 15,-2 2 0-15,-3 2 0 0,-3 2 320 0,-4 1 48 16,-2 3 16-16,-3 3 0 0,0 2-320 0,-2 2-64 15,-1 3-16-15,-1 1 0 0,0 5-384 0,1 1-80 16,0 4-16-16,-1 1 0 16,3 0-720-16,0 4-128 0,3 1-48 0,2 2-9808 15,1 2-1984-15</inkml:trace>
  <inkml:trace contextRef="#ctx0" brushRef="#br0" timeOffset="49304.5">9019 4039 29487 0,'-3'-6'2624'0,"0"-1"-2112"0,-1 0-512 0,-1 0 0 15,0-2 0-15,-2 1 0 16,-2 3 0-16,0 0-144 0,-2 2 944 0,0 1 192 0,-4 2 32 0,1 2 16 16,-4 2-320-16,-1 3-64 15,-3 1-16-15,-2 3 0 0,1 2-384 0,-2 3-96 0,1 4-16 0,1 0 0 16,2 1-144-16,2 1 0 15,3 1 144-15,2 0-144 0,3 0 0 0,3 1 0 0,2 2 0 0,4-2 0 16,2-2 0-16,4-2 128 0,1-2-128 0,2 1 0 0,3 0 240 0,2 0-32 16,4-3 0-16,3-1 0 0,1-2-16 0,4-1 0 15,0-4 0-15,1-1 0 0,0-3-192 0,1-1 0 16,-2-3 128-16,-2-3-128 0,-2-1 0 0,-3-1 0 16,-1-2-192-16,-2-1 192 0,-2-1 0 0,-1-2 0 15,-2-1 0-15,-3 1 0 0,-2 0 0 0,-3 1 0 16,-2 1 0-16,-3-1 0 0,1 0 0 0,-3 1 176 15,-1 1-32-15,0 3 0 0,1 0 224 0,-1 3 32 16,1 2 16-16,0 1 0 0,1 1-208 0,0 3-32 16,1 0-16-16,-1 3 0 0,1 3-160 0,1 2 0 0,0 3 0 15,1 1 0-15,1 3 0 0,0 1 0 16,0 1 0-16,0 2 0 0,0 3 0 0,1 0 0 0,0 2 0 0,0-1 128 16,0 0-128-16,0-2 0 0,1-1 0 0,-1 1 0 15,0-2 128-15,2-1-128 0,-1-1 0 0,0-1 128 16,1-2-128-16,1-3 0 0,0 0 0 0,0-3 0 15,1-3-1648 1,-1-3-208-16,0-1-32 0,-3-6-8848 0,0 0-1760 0</inkml:trace>
  <inkml:trace contextRef="#ctx0" brushRef="#br0" timeOffset="49746.74">9230 4166 26719 0,'-2'-8'2368'0,"-1"3"-1888"16,3-1-480-16,2 2 0 0,-2 4 1856 0,0 0 256 15,0 0 64-15,0 0 16 0,0 0-1296 0,0 0-272 16,0 0-48-16,0 6-16 0,1 4-64 0,1 3-16 0,2 2 0 0,0 1 0 16,-1 4-272-16,1 3-48 15,-2 3-16-15,1 1 0 0,-1 0-144 0,0 1 0 16,-1-1 0-16,0-1 0 0,0-3 0 0,0-2 0 16,1-2 0-16,-1-1 0 0,-1-4 0 0,0 0 0 15,0-3 0-15,0-3 0 0,0-1 0 0,0-7 0 16,0 0 0-16,0 0 0 0,0 0 0 0,-4-4 128 15,1-4-128-15,0-2 0 0,-1-3 0 0,2-4 0 0,2-3 0 0,0-3-176 16,0-4-16-16,0-4-16 16,0-3 0-16,0-3 0 0,0-3 80 0,0 0 128 0,-2 0-208 0,1 0 80 15,1 3 128-15,1 0 144 0,1 2-16 0,-1 3-128 16,3 4 432-16,1 1-32 0,1 5 0 0,0 1 0 0,3 3-176 0,1 1-32 16,0 3-16-16,1 3 0 0,2 2-176 0,0 2 0 15,3 3 144-15,-3 3-144 0,1 2 0 0,0 2 0 16,0 3 0-16,-1 0 0 15,-1 3 0-15,-1 1 0 0,-1 1 0 0,-4 1 0 0,-1 3 0 0,-2 1 0 16,-2 2 0-16,-2 0 0 0,-2 0 0 0,-2 1 0 16,0-1-192-16,-2 2 64 0,0 1-144 0,-2-2-32 31,-1-4 0-31,-1 2 0 0,0-1-336 0,0 0-80 0,1-3-16 0,0-1 0 16,1-1-1952-16,2-1-400 0</inkml:trace>
  <inkml:trace contextRef="#ctx0" brushRef="#br0" timeOffset="50093.25">9821 4146 31151 0,'3'-11'1376'0,"-3"11"288"0,1-7-1328 0,-1 1-336 16,-2-2 0-16,1 0 0 0,-3 1 608 0,0 0 48 16,-3 0 16-16,-1 3 0 0,-3 1 208 0,0 1 32 0,-4 0 16 0,1 4 0 15,-1 1-416-15,-2 2-96 0,-1 3-16 0,2 3 0 16,-1 2-400-16,2 2 128 0,0 1-128 0,3 1 0 15,1 0 0-15,3 0 0 0,1-1 0 0,3 0 0 16,2-1 0-16,2 0 0 0,2 0 0 0,3-2 0 16,2-2 0-16,2-2 0 0,1-2-144 0,2 0 144 15,2-4 0-15,1-2 0 0,2-3 128 0,2-3-128 16,0-3 192-16,2-1-64 0,0-4-128 0,0 1 192 0,-2 0-64 0,-2 1-128 16,-1 0 176-16,-3 2-176 0,-3 2 336 0,-1 2-32 15,-2 0-16-15,-7 5 0 16,0 0 208-16,0 0 32 0,0 0 16 0,5 5 0 0,-1 0-336 0,1 3-64 15,-1 1-16-15,0 1 0 0,1 1-128 0,0 1 0 32,2-1 0-32,1 0 0 0,-1-2 0 0,2-2 0 0,0 0 0 0,2-2 0 15,1 0-448-15,1-3-128 0,3-2-32 0,1-3-11680 32,3-4-2320-32</inkml:trace>
  <inkml:trace contextRef="#ctx0" brushRef="#br0" timeOffset="51206.85">10992 2279 6447 0,'5'-11'576'0,"-3"6"-576"16,2-2 0-16,1 1 0 0,-1 0 4464 0,-1 3 784 16,1-2 144-16,-4 5 48 0,-2-4-4128 0,2 4-816 15,-1-4-176-15,1 4-16 0,-3-5-16 0,-1 2 0 16,-4 1 0-16,-1 1 0 0,-2-1-160 16,-1 4-128-16,-1 0 144 0,-1 0-144 0,-1 1 0 0,0 1 0 15,-2 0 0-15,0 0 0 0,-1 1 0 0,4-1 0 16,-1-1 0-16,1 3 0 0,0 1 128 0,1-2-128 15,-1-1 0-15,1 1 144 0,-1-1-144 0,-3 2 192 16,3-2-192-16,1 1 192 0,-4-2-192 0,4 0 192 16,1 0-192-16,1 0 192 0,1-1 16 0,1-1 16 15,2 1 0-15,0-1 0 0,1 0 160 0,0 0 48 0,1 1 0 0,5-2 0 16,-6 2-16-16,1 0 0 0,-1-1 0 0,6-1 0 16,-7 2-96-16,1 2-32 0,0 0 0 0,1 0 0 15,0 1-160-15,2 0-128 0,0 2 144 0,1 1-144 16,-1-1 0-16,1 2 0 0,0 2 0 0,2-1 0 15,-1 0 0-15,1 2 0 0,0 1 0 0,0 3 0 16,1 1 160-16,0 2-160 0,1 2 160 0,2 2-160 16,0 1 176-16,2 2-176 0,-1 4 192 0,1 2-192 15,0 1 144-15,2 3-144 0,0 4 0 0,0 3 144 16,1 2-144-16,0 3 0 0,0 2 0 0,0-1 0 0,-3 1 0 0,1 4 0 16,-1 3 0-16,2 1 0 0,-4 3 0 15,0-2 0-15,-2-1 144 0,-1 1-144 0,-1-2 144 0,-1 0-144 16,0 0 192-16,1-3-192 0,0-3 224 15,0-3-64-15,0-4-16 0,0-2 0 0,0-3 192 0,0-2 48 16,0-4 0-16,1-2 0 0,1-3 64 0,0-1 0 16,1-3 16-16,0-2 0 0,0-2-16 0,2-2-16 15,-1 0 0-15,1-4 0 0,1 0-64 0,1-2-16 16,-1-2 0-16,2-1 0 0,0 0-112 0,1-1-32 16,0-1 0-16,1-2 0 0,0 1-80 0,2-1 0 0,1-2-128 15,2 0 192-15,-1-1-48 0,2-1-16 16,1-2 0-16,2 0 0 0,1 0-128 0,0-2 192 15,1 1-192-15,1-1 192 0,-1-2-192 0,1 1 160 0,-1-1-160 0,-1-1 160 16,-1 1-160-16,-1-1-256 0,2-1 64 0,-3 2 16 31,-2 1-1376-31,-2-1-288 0,-1 1-48 0,-1-1-15664 0</inkml:trace>
  <inkml:trace contextRef="#ctx0" brushRef="#br0" timeOffset="61029.64">8441 2836 5519 0,'0'0'240'0,"0"0"64"0,0 0-304 0,0 0 0 0,0 0 0 0,0 0 0 15,0 0 1792-15,-2-3 288 0,-1-2 64 0,3 5 16 16,0 0-800-16,-4-4-144 0,0 0-48 0,4 4 0 0,0 0-176 16,0 0-32-16,-6 0-16 0,6 0 0 15,-5 4 144-15,-1 1 16 0,-1 3 16 0,-1 1 0 16,1 1-624-16,0 2-128 0,-2 2-32 0,0 3 0 0,-1 1 0 0,0 4 0 15,-1 1 0-15,0 3 0 0,0 0-64 0,3 0-16 16,0 1 0-16,1-2 0 0,2-1-256 0,1 2 160 16,3-1-160-16,1-1 128 0,3-1 0 0,2-1 0 15,-1-1 0-15,3-2 0 0,2-2 80 0,1 0 16 16,1-2 0-16,1 0 0 0,2-3-32 0,-1-2 0 16,3-3 0-16,0 0 0 0,0-3-16 0,1-1-16 15,0-3 0-15,-1-4 0 16,0-2 32-16,0-3 0 15,2-2 0-15,-2-2 0 0,0-4 128 0,-2-3 48 0,-1-3 0 0,-1-2 0 0,-3-1-48 0,-1-3-16 16,-3-2 0-16,-1 0 0 0,-3-1-64 0,-2 2-16 16,-3-1 0-16,-1 1 0 0,-4 3 176 0,-2 2 48 15,0 3 0-15,0 4 0 0,-1 2 160 0,-1 3 32 0,-2 2 16 16,2 3 0-16,0 4-448 0,1 3-80 16,-1 2-128-16,-1 1 176 0,1 3-320 0,0 1-64 0,1 3-16 0,1 2 0 31,1 1-864-31,3 1-160 0,0 2-32 0,2 1-9344 0,2 1-1872 0</inkml:trace>
  <inkml:trace contextRef="#ctx0" brushRef="#br0" timeOffset="65075.55">8756 2346 3679 0,'0'0'160'0,"0"0"32"0,0 0-192 0,0 0 0 0,2-4 0 0,-2 4 0 0,2-6 2640 0,0 1 496 0,1-1 80 0,-1 2 32 16,-2 4-1776-16,0 0-336 15,1-5-80-15,-1 5-16 0,1-6-128 0,-1 6-16 0,0 0-16 0,0 0 0 16,-3-4 16-16,3 4 16 0,-7-1 0 0,-1 3 0 16,1 1 16-16,-2 5 0 0,-2 1 0 0,-1 4 0 15,0 2-112-15,-2 3-32 0,1 2 0 0,0-1 0 16,0 3-352-16,1 1-80 0,1 1-16 0,1-1 0 15,1-1-336-15,2 0 144 0,3 0-144 0,2 0 0 16,2-3 192-16,1 0-64 0,2 0 0 0,3-2-128 0,0 0 288 0,2-3-48 16,1-2-16-16,1-2 0 0,0-1-16 0,2-2 0 15,0-3 0-15,0-1 0 0,0-2-16 0,0-2 0 16,0-2 0-16,0-2 0 0,0-3 32 0,-1-1 0 16,-2-3 0-16,0-1 0 0,-3-3-96 0,-2 1 0 15,-2-3-128-15,-2 0 192 0,-2-2-64 0,-2 2-128 16,-3 2 176-16,-2 1-176 0,-1 4 224 0,-1 2-64 15,-1 1-16-15,0 3 0 0,-2 4-144 0,-1 2 0 16,0 4 144-16,0 1-144 16,-1 4-432-16,1 2-144 0,-1 3-48 0,3 1-10256 15,2 2-2064-15</inkml:trace>
  <inkml:trace contextRef="#ctx0" brushRef="#br0" timeOffset="65876.96">9211 2889 17503 0,'0'0'1552'0,"0"0"-1232"0,-3-4-320 0,3 4 0 15,0 0 1664-15,0 0 288 0,0 0 48 0,0 0 16 16,-5 7-928-16,2 1-176 0,1 3-32 0,0 2-16 16,1 1-48-16,1 4-16 0,0 2 0 0,0 2 0 15,0 2-384-15,0 2-80 0,0-1-16 0,0 2 0 0,1-1-160 0,0 2-32 16,0-1-128-16,0 0 192 16,0-2-192-16,0-2 128 0,0-2-128 0,-1-2 0 15,-1-3 128-15,0 0-128 0,0-3 0 0,0-2 144 16,-1-2-16-16,0-3 0 0,2-6 0 0,-5 3 0 0,5-3 64 15,-5-2 16-15,-1-3 0 0,-2-3 0 0,2-3 0 0,-1-4 0 16,0-5 0-16,0-4 0 0,1-5-16 0,1-3-16 0,-1-3 0 16,2-2 0-16,-1-4-176 0,0-1 160 15,2-2-160-15,0 0 160 0,0-1-160 0,2 1 192 16,1 2-192-16,1 3 192 0,2 2 112 0,1 4 16 16,3 4 16-16,-1 3 0 0,4 3-144 0,2 4-16 15,5 4-16-15,0 2 0 0,2 2-160 0,2 2 0 16,0 1 0-16,1 3 0 0,-1 3 0 0,-2 1 0 0,-1 1 0 0,0 3 0 15,-4 2 0-15,-2 3 0 16,-3 2 0-16,-3 2 0 0,-1 5 0 0,-3 0 0 16,-3 4 0-16,-2 2 0 0,-4 4 0 0,-2-1 0 0,-2 1-192 0,-3-1 192 15,-3-4-208-15,0 1 80 0,-2-2 128 0,-1-1-208 16,-1-2 208-16,2-1 0 0,1-2 0 0,2 1 0 16,0-2 0-16,3 0-224 0,2-2 64 0,2 0 16 15,1-1-2160 1,2-1-448-16,3 0-64 0</inkml:trace>
  <inkml:trace contextRef="#ctx0" brushRef="#br0" timeOffset="66287.02">9700 3131 33167 0,'-8'-14'2944'0,"3"7"-2352"0,-1-4-464 0,-1-1-128 16,0-3-544-16,-1 1-128 0,-1-1-32 0,1-1 0 0,-3 1 848 0,0 1 176 15,-1 0 16-15,0 3 16 0,0 3 288 0,0 2 64 16,-1 4 16-16,0 3 0 0,-2 2-368 0,2 4-80 16,1 3-16-16,-1 4 0 0,-2 3-256 0,2 1 0 15,1 3 0-15,1 2 0 0,0 0 0 0,2 0-144 16,2-1 144-16,2 0 0 0,0 0 0 0,3-1 0 16,2-2 0-16,1-1-128 0,1-3 128 0,2-2 0 15,0-3 0-15,2-1 0 0,2-2 0 0,1-4 0 16,-2-2 128-16,3-2-128 0,0-4 208 0,3-1-16 15,-1-3-16-15,3-4 0 0,-1-1 48 0,0-3 16 0,1 1 0 0,-2-1 0 16,-1 2-96-16,-2 1-16 16,-1 3 0-16,-3 3 0 0,-1 1 0 0,-2 3-128 0,-3 4 192 0,0 0-64 15,0 0 176-15,0 0 16 0,2 5 16 0,0 3 0 16,1 1-208-16,-3 1-128 0,2 1 128 0,0 0-128 16,0 1 0-16,1-1 0 0,1 0 0 0,-1-1 0 15,1-2 0-15,2 1 0 0,1-2 0 0,1-2 0 16,3-1-688-1,1-3-48-15,1-1-16 0,1-5-15808 0</inkml:trace>
  <inkml:trace contextRef="#ctx0" brushRef="#br0" timeOffset="74525.14">11523 2935 19343 0,'0'0'1728'0,"-2"-6"-1392"0,-3 1-336 0,0-1 0 15,2 1 592-15,-1 0 48 0,-1 1 16 0,0 0 0 16,-1 0 592-16,0 2 112 0,-2 0 32 0,0 2 0 0,1 0-288 15,-2 2-48-15,-1 3-16 0,-1 2 0 0,0 3-304 0,-1 3-64 16,-1 4-16-16,-2 3 0 0,2 3-400 0,-2 3-96 16,0 4-16-16,1 2 0 0,0 2-144 0,1 1 128 15,0 1-128-15,2 0 128 0,3-1-128 0,1-2 128 16,3-2-128-16,1-2 128 0,2-1 16 0,4-3 0 0,0-2 0 0,2 0 0 16,4-3 208-16,-1-2 32 15,2-3 16-15,3-1 0 0,-1-3-144 0,2-3-16 16,1-4-16-16,-2-1 0 0,1-3-64 0,2-4-16 15,-1-1 0-15,0-5 0 0,-1-2 16 0,-2-4 0 16,-1-2 0-16,-3-3 0 0,-4-1 64 0,-2 1 16 16,-2 0 0-16,-4 2 0 0,-2 1 272 0,-3 1 64 0,-3 3 16 15,-1 3 0-15,-2 2-144 0,-3 4-16 0,-1 1-16 16,1 5 0-16,-1 3-416 0,1 1 0 16,1 3 0-16,1 1 0 0,2 2-320 0,3 1-64 0,1 1 0 0,2 1 0 31,3 2-832-31,0-1-160 0,3 0-32 0,3 2-9792 15,5-4-1936-15</inkml:trace>
  <inkml:trace contextRef="#ctx0" brushRef="#br0" timeOffset="74841.27">11774 3053 32479 0,'-9'-5'1440'0,"9"5"288"0,-3-3-1376 0,-3 3-352 0,-1 1 0 0,-2 3 0 0,-1 1 208 0,0 1-16 16,0 4-16-16,1 3 0 0,-1 4 160 0,0 2 48 15,0 2 0-15,0 2 0 0,1 3-256 0,1 2-128 16,3-1 160-16,2 1-160 0,2-3 0 0,2 0 0 16,2 0 0-16,2 1 0 0,3-3 128 0,1-2-128 15,2-3 0-15,3 0 144 0,2-4-16 0,0-2 0 16,1-2 0-16,1-3 0 0,2-4 48 0,1-4 0 16,0-3 0-16,-1-5 0 0,0-3 16 0,-1-5 16 15,0-5 0-15,-2-3 0 0,-3-4 176 0,-4-2 16 0,-3-4 16 16,-2 2 0-16,-5 0 16 0,-5 3 0 0,-2 1 0 0,-3 4 0 15,-2-1 112-15,-1 6 32 0,-3 2 0 0,0 5 0 16,-2 2-368-16,0 3-64 0,1 4-16 0,1 1 0 31,2 5-528-31,1 2-112 0,1 3-32 0,2 2 0 16,2 4-2176-16,3 0-432 0,1 1-96 0</inkml:trace>
  <inkml:trace contextRef="#ctx0" brushRef="#br0" timeOffset="75235.06">12339 3160 33983 0,'0'0'1504'0,"0"0"304"0,0 0-1440 0,0 0-368 15,0 0 0-15,0 0 0 0,0 0 736 0,0 0 80 0,0 0 16 0,6-1 0 32,4 1 32-32,2-1 16 0,4 1 0 0,2 0 0 15,4-1-480-15,2 1-80 0,3-1-32 0,0 0 0 16,2-1-288-16,1-1 160 0,0 0-160 0,3 1 128 15,0 1-128-15,0-1 0 0,-1-1 144 0,-1 1-144 16,-2 1 0-16,-2 0 128 0,-4 0-128 0,-3 0 0 16,-4 0 0-16,-4 1 0 0,-2 1 0 0,-3-1 128 0,-7 0-128 0,0 0 144 15,0 0-144-15,0 0 160 0,0 0-368 0,0 0-80 16,0 0-16-16,0 0 0 16,-6 0-2240-16,0 0-448 0</inkml:trace>
  <inkml:trace contextRef="#ctx0" brushRef="#br0" timeOffset="76051.96">14073 2969 23039 0,'0'0'1024'0,"-1"-6"192"0,0 0-960 0,0-1-256 0,1 7 0 0,0 0 0 16,0-5 768-16,-1-1 128 0,1 6 0 0,0 0 16 15,0 0 368-15,0 0 64 0,0 0 0 0,-6 5 16 16,1 3-512-16,-2 5-96 0,1 3-32 0,-1 3 0 16,0 2-256-16,1 2-48 0,-3 3-16 0,1 2 0 15,2-1-128-15,0 3-16 0,1 0-16 0,0-2 0 16,1 0-112-16,2-3-128 0,2-2 176 0,1-1-176 15,2-2 256-15,3-3-48 0,-1 0-16 0,2-2 0 0,2-5 176 16,-1-1 16-16,3-2 16 0,0-3 0 0,1-3-128 0,2-3-16 16,0-2-16-16,0-4 0 0,1-3-48 0,-1-2 0 15,-1-4 0-15,1-4 0 0,0-4-16 0,-1-3-16 16,-2-2 0-16,0-1 0 0,-4 0-32 0,-2 1-128 16,-4 2 192-16,-2 2-64 0,-4 3 128 0,0 2 32 15,-2 3 0-15,-3 1 0 0,-2 4 16 0,0 2 0 16,-1 2 0-16,0 3 0 0,0 1-304 0,-1 3 0 15,0 1 0-15,2 2 0 16,0 2-512-16,1 3-96 0,1 0-32 0,2 3 0 16,0 2-2064-16,1 1-432 0,1 0-64 0</inkml:trace>
  <inkml:trace contextRef="#ctx0" brushRef="#br0" timeOffset="76224.57">14317 3196 20271 0,'5'5'1792'0,"-1"3"-1424"0,0 3-368 0,0 1 0 15,0 1 1952-15,1 1 320 0,-2 1 64 0,-1-1 16 16,-1-1-928-16,0-1-176 0,1 0-32 0,-1 0-16 0,-1-1-656 0,0 0-128 16,0-1-32-16,0-1 0 0,-1-1-224 0,1-2-160 15,0-6 192-15,0 0-192 16,0 0-1520-16,0 0-400 0,0 0-96 0</inkml:trace>
  <inkml:trace contextRef="#ctx0" brushRef="#br0" timeOffset="76634.69">14567 3044 20271 0,'-2'-11'896'0,"2"11"192"16,1-7-880-16,2 1-208 0,2-2 0 0,0 0 0 0,1 0 3552 0,0 2 672 16,4-1 128-16,-1 2 16 0,0 0-3264 0,0 2-656 15,-1 1-128-15,2 1-16 0,0 1-304 0,0 2 0 16,-1 1 0-16,-1 3 0 0,-3 1 0 0,0 3 0 0,-2 2 0 0,-1-1 0 15,-1 2-192-15,-3 0 48 0,-2 0 16 0,-1-1 0 16,1 0-16-16,-1-1 0 0,0-1 0 0,-1-1 0 16,2-1 144-16,0-2 0 0,-2 0 0 0,1-1 128 15,0 0-128-15,1-1 176 0,-1 0-176 0,5-4 192 16,-4 4-192-16,4-4 192 0,-2 5-192 0,2-5 192 16,-1 7-192-16,2-1 0 0,2 1 0 0,3 1 0 15,-1-1 0-15,4 3 0 0,2 0-128 0,0 1 128 16,0-1 0-16,0 1 0 15,1 0-144-15,-1 0 144 0,-1-1 0 0,0 0 0 0,-1 0 0 0,-2-1 0 0,-2-3 0 0,-2 1 144 16,-1-2-16-16,-2-5 0 0,-1 6 224 0,-2-1 32 16,-3 0 16-16,-1-1 0 15,-3-1 160-15,-2 0 16 0,-2-1 16 0,0 0 0 0,-2 0-224 0,-1 0-48 16,-1-1-16-16,1 1 0 0,0-1-304 0,1 0 128 16,0 0-128-16,3-1 0 15,1 0-960-15,2-1-288 0,1 0-64 0,2 0-15920 0</inkml:trace>
  <inkml:trace contextRef="#ctx0" brushRef="#br0" timeOffset="76918.34">15059 2870 41471 0,'0'0'3680'0,"-2"-4"-2944"0,2 4-592 0,0 0-144 31,0 0-544-31,0 0-144 0,0 0-16 0,0 0-16 0,0 0 720 0,7 2 0 0,0 3 240 0,1 2-64 16,0 3 48-16,3 3 16 15,0 2 0-15,0 5 0 0,-1 3-64 0,1 5-16 0,0 0 0 16,-1 3 0-16,-3 1-32 0,-3 3-128 16,-3 4 192-16,-3 0-64 0,-3 1 0 0,-3-3-128 0,-3 1 192 0,-2-3-64 0,-5-2-128 15,-1-1 192-15,-3-4-192 0,-1 0 192 0,-2-1-192 0,-1-1 0 16,-5-3 0-16,0-1 0 15,-1-1-576-15,-2-3-32 0,-2-1-16 0,-3-2 0 16,-1-1-2512-16,-2-3-496 0</inkml:trace>
  <inkml:trace contextRef="#ctx0" brushRef="#br0" timeOffset="77215.89">13728 2847 34495 0,'-6'-13'1536'0,"4"8"304"0,2 5-1472 0,0 0-368 0,0 0 0 0,-5-1 0 16,-1 2 336-16,0 4 0 0,-1 3 0 0,-1 5 0 16,1 3 48-16,-4 6 16 15,-2 4 0-15,1 6 0 0,-1 5-176 0,1 3-32 0,0 7-16 0,2 2 0 16,0 4-176-16,5 1 128 0,-1 1-128 0,6-2 128 15,1-3-128-15,6-1 0 0,3-3 0 0,3-2 0 0,3-4 0 0,4-2-224 16,3-3 48-16,5-3 16 16,4-6-1568-16,4-4-320 15</inkml:trace>
  <inkml:trace contextRef="#ctx0" brushRef="#br0" timeOffset="77737.42">15887 2715 19343 0,'-6'-9'1728'0,"6"9"-1392"16,-4-4-336-16,0 0 0 0,-2 2 1440 0,1 1 224 16,-4 1 32-16,1 1 16 0,1 2-400 0,-2 2-80 15,-1 0-16-15,0 3 0 0,0 2-192 0,0 3-32 16,-1 5-16-16,0 4 0 0,0 3-16 0,1 4-16 15,3 3 0-15,-2 3 0 0,1 4-240 0,0 4-64 0,0 2 0 0,-1 3 0 16,-1 2-416-16,2 2-96 0,3 0 0 0,1-2-128 16,2 0 128-16,3-1-128 0,4-3 0 0,0-2 0 15,4-3 0-15,1-2 0 0,1-3 0 0,3-2 0 32,3-2-448-32,1-5-80 0,4-2-32 0,4-6 0 15,1-3-2288-15,5-5-464 0</inkml:trace>
  <inkml:trace contextRef="#ctx0" brushRef="#br0" timeOffset="78303.42">16272 3105 16575 0,'-9'-10'736'0,"6"5"160"0,2-3-720 0,-3-1-176 16,0 1 0-16,2-2 0 0,1-1 3264 0,1-1 640 15,1 0 112-15,1-1 16 0,3 1-2000 0,1 0-416 0,3 2-80 0,1 2 0 16,0-1-736-16,3 1-144 0,2 0-16 0,2 4-16 16,-1 2-320-16,1 2-64 0,-2 2-16 0,-1 2 0 15,-2 4-224-15,-1 3 144 0,-1 2-144 0,-3 3 128 16,-2 1-128-16,-4 4 0 0,-3 1 144 0,-4 3-144 15,-4 4 0-15,-3 2 144 0,-5 3-144 0,1-1 0 0,-2 1 0 16,-1-4 0-16,-1-4 0 0,3-3 0 0,-1-2 0 0,2-3 0 16,3-4 0-16,2-1 0 0,2-3 368 0,0-2 64 15,4-4 16-15,2 1 0 0,4-5 16 0,0 0 16 16,0 0 0-16,0 0 0 16,0 0-272-16,7 0-48 0,2 0-16 0,4-1 0 0,2-1-144 0,3 1 0 0,0-2 0 15,1 0 0-15,2-1-144 0,1 1 144 16,0 0 0-16,0 1 0 0,1-1-224 0,2 1 64 15,-1-1 16-15,1-1 0 16,-3-1-1504-16,2 0-288 0,3-2-64 0,-2 0-15184 0</inkml:trace>
  <inkml:trace contextRef="#ctx0" brushRef="#br0" timeOffset="78649.5">16907 2955 30399 0,'0'0'2704'0,"-7"-4"-2160"0,0 2-544 0,0 1 0 15,3 2 544-15,-2 2 0 0,-1 3 0 0,0 3 0 0,-3 2 64 0,1 2 16 16,0 1 0-16,0 4 0 0,1 1-112 0,0 3 0 16,1 1-16-16,2 1 0 0,0-1-272 0,3 1-48 15,2 1-16-15,0 0 0 0,4-3-160 0,1-1 192 16,3-2-192-16,2-1 192 0,1-4 0 0,1-2 0 16,2 0 0-16,1-4 0 0,1-2-64 0,0-3 0 15,3-3 0-15,0-2 0 0,-2-4-128 0,2-3 160 16,0-4-160-16,-2-4 160 15,1-5-16-15,-3-3 0 0,-1 0 0 0,-3-1 0 0,-4-3-16 0,-1 2 0 16,-3 0 0-16,-4 3 0 0,-3 1 160 0,-3 2 32 16,-3 1 0-16,-2 4 0 0,-2 1 128 0,-1 4 48 15,-3 3 0-15,0 2 0 0,-3 2-496 0,1 3 0 16,1 1 0-16,0 2 0 0,0 2-208 0,3 3-144 16,-1 3-32-16,3 2 0 15,1 1-1712-15,3 1-336 0,2 0-80 0,4 1-13312 0</inkml:trace>
  <inkml:trace contextRef="#ctx0" brushRef="#br0" timeOffset="78900.35">17410 2823 37311 0,'-11'-18'1664'0,"6"11"320"0,1 0-1584 0,-1-1-400 0,3 1 0 0,-2 2 0 0,0 1 448 0,4 4 0 15,0 0 0-15,0 0 0 0,0 0 128 0,0 0 48 16,-1 9 0-16,1 5 0 16,1 2-368-16,2 3-64 0,2 3 0 0,-3 1-16 15,2 2-48-15,0 3-128 0,0 0 192 0,2 2-64 0,-1-1 64 16,1-1 16-16,-1 1 0 0,-1-2 0 0,1 0-208 16,0-2 176-16,-2-1-176 0,0 0 160 0,2 0-160 15,-2-4 0-15,-2-1 144 0,1-2-144 0,0-3-208 0,0-1-112 16,-2-2-32-16,0-2-12304 15,0-1-2448-15</inkml:trace>
  <inkml:trace contextRef="#ctx0" brushRef="#br0" timeOffset="79088.72">17174 3182 41471 0,'0'0'3680'0,"-2"-5"-2944"0,1-2-592 0,2 1-144 15,2-1-224-15,4-1-80 0,-1 2-16 0,3-2 0 16,1 1 576-16,4 0 96 15,5 0 32-15,3 2 0 0,3-1-192 0,4 3-48 16,2 1 0-16,0-1 0 0,3 1-144 0,-1-1 0 16,-1 0 0-16,-2 0 0 15,0 0-448-15,-1 1-128 0,-3 0-32 0,-2 0 0 16,-1-1-2528-16,-3 2-512 0</inkml:trace>
  <inkml:trace contextRef="#ctx0" brushRef="#br0" timeOffset="81906.91">18015 2965 23951 0,'0'0'1056'0,"1"-6"224"0,-1-2-1024 0,-3 1-256 16,-1 0 0-16,3 0 0 0,3 1 720 0,1-1 96 15,2 1 16-15,0-1 0 0,3 0 112 0,2 1 16 16,1 0 16-16,1 1 0 0,1 0-464 0,6 0-80 16,0-1-32-16,-1 4 0 0,0 1-96 0,-2 1-32 0,0 1 0 0,-3 3 0 15,-3 0 48-15,-3 1 0 16,-2 2 0-16,-1 2 0 0,-1 1 16 0,-3 0 16 0,-3 3 0 0,-1 2 0 15,-3 2-112-15,-4 4-32 0,-1 0 0 0,-1-1 0 16,0 0-208-16,1-1 144 0,0-3-144 0,1 0 128 16,-1-3-128-16,1-2 192 0,1-1-192 0,1-1 192 15,1-3 128-15,2 0 48 0,-1-2 0 0,3 1 0 16,4-5-48-16,0 0-16 16,0 0 0-16,0 0 0 0,0 0-144 0,0 0-32 0,6 3 0 0,3-1 0 0,3 0-128 0,0 1 0 31,0-1 0-31,2 1 0 0,0 0 0 0,0 2 0 15,0-2 0-15,1 3 0 0,-2 0 0 0,0 2 0 16,-3 1 0-16,0-1 0 0,-2 1 0 0,-2 0 0 16,-2 0 128-16,-2 0-128 0,-1-2 208 0,-2 1-32 15,-1 0-16-15,-3-2 0 0,-1 1 112 0,-3-2 32 16,-2 0 0-16,-2-1 0 0,-2 0-64 0,0-1-16 16,-2-1 0-16,0 0 0 0,-3-1-224 0,1-1 144 15,2 0-144-15,0-1 128 0,2-1-368 0,2-1-80 16,0-2 0-16,4 1-16 15,2-2-1600-15,4-1-320 0,3-3-64 0,3-2-13648 0</inkml:trace>
  <inkml:trace contextRef="#ctx0" brushRef="#br0" timeOffset="82191.14">18582 2939 30399 0,'0'0'2704'0,"-2"6"-2160"0,-1 1-544 0,-2 3 0 15,-1 2 224-15,-1 3-64 0,-1 1-16 0,1 3 0 16,-2-1 432-16,1 0 64 0,2 2 32 0,-1 0 0 15,0-1-176-15,3 0-48 0,1 2 0 0,0 0 0 16,3-1-144-16,3-1-48 0,0-1 0 0,2-1 0 0,2-3 32 0,2-2 0 16,1-2 0-16,2-2 0 0,0-3-96 0,1-1-32 15,1-4 0-15,2-3 0 0,-1-3-16 0,2-3 0 16,-2-3 0-16,1-3 0 0,-3-5 48 0,-1-2 0 16,-1-2 0-16,-2-3 0 0,-3 0-48 0,-1 0 0 15,-4 1 0-15,-3 1 0 0,-3 0-16 0,-3 3 0 16,0 3 0-16,-2 1 0 0,-2 4 0 0,-3 3-128 15,1 2 192-15,0 2-64 0,-1 3-128 0,0 3-144 16,0 2 144-16,1 4-208 16,-1 1-560-16,3 3-128 0,1 2 0 0,1 3-10320 15,1 1-2064-15</inkml:trace>
  <inkml:trace contextRef="#ctx0" brushRef="#br0" timeOffset="82662.38">18942 2789 30287 0,'0'0'1344'0,"0"0"272"0,0-5-1296 0,0 5-320 16,0 0 0-16,4-3 0 0,-4 3 784 0,6-2 96 15,0 2 16-15,1 2 0 0,1 2-112 0,0 4-16 16,1 3 0-16,1 2 0 0,1 4-192 0,1 1-32 0,0 3-16 0,0 3 0 16,-1 4-160-16,0 1-48 15,-2 0 0-15,-2 2 0 0,-3 2 0 0,-3 1 0 16,-2 1 0-16,-3 2 0 0,-3-1-64 0,-2-1-32 16,0-2 0-16,-4-3 0 0,-1-3-224 0,-1 0 176 15,-1-3-176-15,0 1 160 0,-2-2-336 0,1-2-64 16,-3-1-16-16,0-3 0 15,-2-3-1168-15,1-2-240 0,-1-2-64 0,1-2-14608 0</inkml:trace>
  <inkml:trace contextRef="#ctx0" brushRef="#br0" timeOffset="83526.78">19308 2299 12895 0,'0'0'576'15,"0"0"112"-15,-4-3-560 0,-1-1-128 0,1 1 0 0,1 0 0 0,-1 0 1536 0,1-1 288 16,3 4 48-16,-2-4 16 16,0-1-96-16,2 5-32 0,-1-5 0 0,1 5 0 15,0-6-336-15,0 6-64 0,0 0-16 0,3-5 0 0,1-1-448 0,2 2-80 16,-1 1-32-16,2-1 0 0,-1 0-320 0,2 1-64 16,1 1-16-16,0-2 0 0,0 1-112 0,0 0-16 15,1-1-16-15,0 2 0 16,-1 0-48-16,1 1-16 0,0 0 0 0,0 0 0 0,0 1-48 0,2 0-128 15,-1 0 192-15,1 1-64 0,-1 1 0 0,1 0 0 16,0 1 0-16,-1 1 0 0,0 0 0 0,-1 2-128 16,-1-1 192-16,0 2-64 0,-1 0 64 0,0 0 0 15,-1 2 0-15,-2 1 0 0,0 2 80 0,-1 1 32 16,-1 1 0-16,-1 2 0 0,0-1-16 0,-2 2 0 16,0 0 0-16,0 3 0 0,-2 0-96 0,0 0 0 0,0 2-16 0,0 2 0 15,0 1-48-15,-2 3-128 16,1 0 192-16,-1 4-64 0,-1 1-128 0,-1 2 128 15,0 3-128-15,1 0 128 0,-1 2-128 0,2 1 0 0,-1 0 0 0,2 2 0 16,-1 0 0-16,0 1 0 0,0-1 0 0,2 1 0 16,1 0 0-16,0 0 0 0,2-10 128 0,-2 1-128 15,-1 1 0-15,2 1 0 0,0-2 0 0,0 0 128 16,-1 2-128-16,1-2 0 0,0-1 0 0,0 8 128 0,-1-4 16 16,0-4 0-16,1-2 0 0,1-3 0 0,0-2 48 0,0-2 0 15,1-3 0-15,-1-2 0 0,-1 1-16 0,1-1 0 16,-1-2 0-16,-1-2 0 0,-2 0 32 0,1-2 16 15,1-1 0-15,0-1 0 0,-1-1 32 0,0-1 16 16,-2-1 0 0,1 0 0-16,1-2-16 0,-1 0-16 0,-2 1 0 0,1-3 0 0,-2 0-48 0,2-1-16 15,-2-1 0-15,0 1 0 0,-2-1-48 0,-1-1-128 16,-1-1 192-16,0 1-64 0,-2 0-128 0,-2-1 0 16,-2-1 144-16,-2 1-144 0,-2-2 0 0,-1 0-240 15,-1-2 48-15,0 1 0 16,1 0-384-16,0 1-80 0,2-1-16 0,-1 1 0 15,1-1-1744-15,0 1-336 0,3-1-80 0</inkml:trace>
  <inkml:trace contextRef="#ctx0" brushRef="#br0" timeOffset="84614.25">6647 6299 25791 0,'0'0'2304'0,"0"0"-1856"16,-3-4-448-16,3 4 0 0,0 0 1232 0,0 0 160 15,0 0 16-15,0 0 16 0,0 0-592 0,0 0-128 16,3-4-32-16,3 0 0 0,1-1 0 0,4 2 0 0,2 1 0 0,3 1 0 16,1-2-320-16,4 2-64 15,4 0-16-15,1 0 0 0,3 1-272 0,0 0 128 16,2 0-128-16,0 0 0 16,-1 1-304-16,-2 0-160 0,-1 0-48 0,-4 2-10112 0,-5-1-2048 0</inkml:trace>
  <inkml:trace contextRef="#ctx0" brushRef="#br0" timeOffset="84788.07">6648 6593 38703 0,'-5'-2'3440'0,"-1"0"-2752"15,6 2-560-15,0 0-128 0,0 0 848 0,0 0 144 16,0 0 32-16,0 0 0 0,0 0-816 0,7-3-208 16,0-3 0-16,4 2 0 0,3-1 128 0,3 1-128 15,4 0 128-15,3-1-128 0,3 1 0 0,1-1 0 16,3 1 0-16,2 0 0 15,1-2-496-15,0 1-80 0,-1-1 0 0,-2 2-16 16,-2-1-2384-16,-3 1-480 0</inkml:trace>
  <inkml:trace contextRef="#ctx0" brushRef="#br0" timeOffset="85486.22">8932 5748 30815 0,'-5'-14'1360'0,"6"9"288"0,3-2-1328 16,-1 1-320-16,-3 6 0 0,0-8 0 0,0-1 608 0,0 3 48 16,0 6 16-16,0 0 0 0,-1-6 544 0,1 6 128 0,0 0 0 0,0 0 16 15,0 0-688-15,-2 8-144 16,0 3-16-16,0 3-16 0,0 5-144 0,1 2-32 0,0 2 0 0,0 2 0 15,-1 3-192-15,1 2-128 0,0 3 160 0,-1 1-160 16,2 1 0-16,0-2 0 16,2 1 0-16,0-2 0 0,0-2 0 0,1 0 128 15,-1-2-128-15,2-3 0 0,0-1 0 0,2-2-208 0,0-3 32 0,1-3 16 16,-1-1-1936-16,2-4-384 16,0-5-80-16,2-1-13008 0</inkml:trace>
  <inkml:trace contextRef="#ctx0" brushRef="#br0" timeOffset="85800.4">9349 5762 36623 0,'-11'-3'1616'0,"11"3"352"15,-5 3-1584-15,0 1-384 0,-2 1 0 0,2 2 0 0,1 3 0 0,-2 2-256 16,-1 2 48-16,1 1 0 0,-1 4 208 0,3 2 0 16,-4 2 192-16,3 2-192 0,3 0 160 0,1 1-160 15,1 1 128-15,1 1-128 0,3 0 0 0,0 0 0 16,3-5 0-16,1-2 0 0,2-2 160 0,2-1-160 15,-1-4 192-15,1-2-192 0,2-2 256 0,-2-2-48 16,1-4-16-16,0-1 0 0,0-6 0 0,1-2-16 16,0-4 0-16,-2-3 0 0,-2-2 32 0,-1-4 16 15,-2-4 0-15,-1-2 0 0,-1-2 80 0,-5-3 16 0,1-1 0 16,-2 1 0-16,-4-1-16 0,-1 1 0 0,-2 3 0 16,-1 3 0-16,-1 3 32 0,-1 3 16 0,-2 2 0 0,1 3 0 15,-1 3-352-15,0 3 0 0,-1 2 0 16,0 3 128-1,0 1-480-15,2 2-96 0,-1 2 0 0,2 1-16 16,2 1-1552-16,3 0-304 0,0 2-64 0,3 0-13360 0</inkml:trace>
  <inkml:trace contextRef="#ctx0" brushRef="#br0" timeOffset="86131.68">9793 5330 33167 0,'-16'-15'1472'0,"8"10"304"0,-2-2-1424 0,-1 2-352 16,-1-1 0-16,0 2 0 0,-1 0 416 0,-2 3 16 16,-1 1 0-16,0 4 0 15,1 2-160-15,1 4-16 0,0 3-16 0,2 2 0 0,0 2-240 0,2 4 0 16,0 3 128-16,3 2-128 0,1-1 0 0,3-1 0 0,1 1 0 16,2 1 0-16,2-3 0 0,1-1 0 15,3 1 0-15,0-2 0 0,1-4 0 0,1-1 144 16,0-3-16-16,2-2 0 0,0-2 16 0,0-3 0 15,0-2 0-15,0-2 0 0,-1-4 48 0,-2-3 16 16,0-1 0-16,0-3 0 0,-5-2 48 0,0-2 16 0,-2-2 0 0,-1 1 0 16,-2 0-80-16,-3 1 0 0,-2-1-16 0,0 3 0 15,-2 3-176-15,0 1 0 16,-1 2 0-16,0 3 128 0,0 4-320 0,1 1-80 16,0 3-16-16,1 3 0 15,2 2-752-15,0 4-160 0,1 2-16 0,3 3-9312 0,1 3-1856 0</inkml:trace>
  <inkml:trace contextRef="#ctx0" brushRef="#br0" timeOffset="86602.49">10129 5574 31327 0,'-4'-5'2784'0,"0"1"-2224"15,-3 1-560-15,2 0 0 0,-1 1 1024 0,1 2 80 16,-1 1 32-16,1 3 0 0,-2 1-736 0,3 4-144 15,-2 2-16-15,3 3-16 0,0 5-224 0,-1 2 128 16,2 2-128-16,1 2 0 0,0 3 0 0,2 0 0 16,1 2 0-16,2 0 0 0,0-2 0 0,0 1 0 15,1 0 0-15,-1-3 0 0,1-3 0 0,-1-2 128 16,1-2-128-16,1-3 0 0,-3-2 144 0,1-1-16 0,-2-4 0 0,0-2 0 16,-2-7 64-16,0 0 0 0,0 0 0 0,0 0 0 15,0 0 48-15,-3-8 16 0,-1-3 0 0,0-4 0 16,-3-4-96-16,0-4-16 0,-3-3 0 0,0-3 0 15,0 1-144-15,-1-5 0 0,0-4 0 0,-1 0 0 16,2-2 0-16,-1 2 0 0,1 1 0 0,0 0 0 0,4 1 192 16,0 1 0-16,2 3 0 0,1 3 0 0,1 0 0 0,2 3 16 15,2 3 0-15,3 2 0 0,0 3-208 0,4 1 0 16,2 2 0-16,2 3 0 0,3 2 0 0,2 2 0 16,0 3 0-16,2 2 0 0,0 2 0 0,-2 2-128 15,0 1 128-15,-2 3 0 0,-2 2 0 0,-3 0 0 16,-3 2-128-16,-2 2 128 0,-4 0 0 0,-2 4 0 15,-3 1 0-15,-4 4 0 0,-2 2 0 0,-2 2 0 16,-3-1-128-16,-1 0 128 0,-3 0-240 0,-1 0 16 16,3 0 0-16,-2-2 0 15,2-3-352-15,0 0-80 0,2-1-16 0,1 0 0 16,2 0-2048-16,2-2-416 0</inkml:trace>
  <inkml:trace contextRef="#ctx0" brushRef="#br0" timeOffset="86917.35">10519 5806 6447 0,'1'-5'576'0,"-1"-1"-576"15,-2-1 0-15,0 1 0 0,-2-1 6480 0,1 0 1200 16,-1 0 224-16,-2 0 48 0,0 2-5808 0,-2 0-1168 0,-2 3-224 0,-1 1-48 16,-1 2-192-16,0 2-16 0,-1 1-16 0,-1 3 0 15,2 1-320-15,-1 2-160 0,1 1 160 0,0 2-160 16,0 1 0-16,2 2 0 0,1 0 0 0,3 1-160 15,0-2 160-15,3 0-208 0,2-2 80 16,2-1 128-16,1-1-368 0,1-2 48 0,3-2 16 0,0-1 0 0,3-4 304 0,2-1-160 16,3-2 160-16,-1-2-128 0,0-2 128 15,0 0 144 1,2-2-16-16,1 2-128 0,-1-1 448 0,1 3-32 0,-3 0 0 0,-1 2 0 0,-1 1 160 0,-2 1 16 16,-2 1 16-16,1 3 0 0,-1 2-304 0,-2 2-64 15,0 0-16-15,-2 0 0 0,0 1-224 0,0 0 144 16,1-1-144-16,-1 0 128 0,0-1-320 0,2-2-80 15,-5-6-16-15,6 5-12192 16,2-3-2448-16</inkml:trace>
  <inkml:trace contextRef="#ctx0" brushRef="#br0" timeOffset="87593.07">8186 6680 28559 0,'-11'-4'2544'0,"11"4"-2032"16,-4-2-512-16,-2 0 0 0,2-1 896 0,4 3 96 15,0 0 16-15,0 0 0 0,-6-1-1008 0,6 1 0 16,0 0 0-16,0 0-208 0,0 0 208 0,0 0 0 16,0 0 0-16,0 0 0 0,0 0 208 0,7 5-64 15,2-1-16-15,0-2 0 16,2-1 64-16,2-1 0 0,2 0 0 0,5-1 0 0,3 1 80 0,5-1 32 16,2-1 0-16,4-1 0 0,4-3 32 0,3 0 16 15,6-1 0-15,7 1 0 0,6 1-96 0,39-3-32 0,-2 1 0 16,0-1 0-16,-2 0-224 0,9 2 128 0,7 0-128 0,1 2 0 15,0-1 0-15,7 1 0 0,5-2 0 0,2 3 0 16,-1 2 0-16,4 0 0 16,1-1 0-16,-2 3 0 0,2 1 0 0,-2-1 0 0,-3-2 0 0,3 1 0 15,3 3 0-15,-6-1 0 0,-8 0 0 0,3 0 0 16,3 1 128-16,-5 0-128 0,-6-2 0 0,0 2 144 16,5-1 16-16,-7-1 0 0,-8-2 0 0,-1 1 0 15,1 2 32 1,-31-1 0-16,0-1 0 0,26 0 0 0,-12-1 112 0,-9 3 16 0,-5 0 16 0,-25-2 0 0,3 0-80 15,-1 0 0 1,-6 0-16-16,-4-1 0 0,-3-1-64 0,-6 0-16 16,-2 0 0-16,-6-2 0 0,-3 2-32 0,-3-1-128 15,-3-1 192-15,-4-1-64 0,-2 1-128 0,-4-2-224 16,-3 0 48-16,-3-2 16 16,-2 0-3152-16,-2 1-624 0</inkml:trace>
  <inkml:trace contextRef="#ctx0" brushRef="#br0" timeOffset="88363.75">8552 7425 27647 0,'-7'-9'2448'0,"3"5"-1952"0,0-2-496 0,1 1 0 15,-1-3 512-15,1 2 0 0,1-1 0 16,0 0 0-16,-1 0 160 0,2-1 32 0,1-1 16 0,1-1 0 16,2-1 272-16,1-1 48 0,3 0 16 0,-1 1 0 15,2-1-368-15,2-1-80 0,1 1-16 0,2 1 0 16,2 0-272-16,4 2-64 0,-2 1-16 0,2 2 0 0,-1 1-96 0,1 3-16 15,0 1 0-15,-1 3 0 0,-1 2-128 0,-3 4 0 16,-2 2 0-16,-2 3 0 0,-2 4 0 16,-3 1 0-16,-3 2 0 0,-3 3 0 0,-2 4 0 0,-5 2 0 15,-5 4 0-15,-2 4 0 0,-4 0 0 0,-1 1 0 16,-1-1 0-16,0-3 0 0,1-3-144 0,2-4-16 16,1-4 0-16,3-2 0 0,2-3 160 0,2-4 224 15,1-3-48-15,3-2-16 0,-1-2 288 0,3-2 48 16,4-5 16-16,0 0 0 0,0 0-208 0,0 0-48 15,0 0 0-15,9 1 0 0,5-1-256 0,1-1 128 16,4-2-128-16,4 1 0 0,3-3 0 0,5 0 0 16,2-2 0-16,1 2 0 0,0-2 0 0,-1 2 0 15,-2-1 0-15,-2 2 0 0,-1-3-128 0,-4-1-96 16,0 1-16-16,-2 0 0 16,0 2-1696-16,-2-1-352 0,-1 2-64 0,-1-1-13632 0</inkml:trace>
  <inkml:trace contextRef="#ctx0" brushRef="#br0" timeOffset="88615.79">9254 7295 30399 0,'-2'-7'2704'0,"0"0"-2160"0,-1-1-544 0,3 1 0 16,2 0 1120-16,0 1 112 0,-1 1 32 0,-1 5 0 15,2-6-128-15,-2 6-32 0,0 0 0 0,0 0 0 0,0 0-544 16,0 0-112-16,0 0-32 0,1 10 0 15,0 4-160-15,0 1-48 0,2 3 0 0,-2 0 0 16,0 4-48-16,0 1-16 0,0 3 0 0,0 0 0 0,1 0-144 0,2 2 128 16,-1-1-128-16,1-1 128 15,0-2-128-15,-1-1 0 0,0-1 0 0,0 0 0 0,1-1 128 0,0-2-128 16,1-2 128-16,-1-1-128 16,0-2-352-16,2-1-160 0,0-2-16 0,1-2-16 15,-1-2-3040-15,-1-3-592 0</inkml:trace>
  <inkml:trace contextRef="#ctx0" brushRef="#br0" timeOffset="88938.57">9618 7279 34095 0,'0'0'1504'0,"-5"0"320"0,-2 1-1456 0,0 2-368 0,2 3 0 0,-2 1 0 16,1 3 432-16,-4 1 16 15,3 2 0-15,0 3 0 0,0 1-176 0,1 3-16 0,2 2-16 0,1 0 0 16,1 1 80-16,2 0 0 0,1 2 16 0,3 0 0 15,2-2-192-15,3-1-144 0,1-2 192 0,2-1-192 16,2-2 288-16,1-1-48 0,4-3-16 0,1-2 0 16,0-2-96-16,0-4-128 0,-1-3 176 0,1-2-176 15,0-3 240-15,-3-4-64 0,-1-1-16 0,-3-6 0 16,-1-2 48-16,-4-4 16 0,-3-3 0 0,-3-3 0 0,-2-3 64 0,-4-1 16 16,-4-1 0-16,-3 3 0 0,-3 1 208 0,-3 4 32 15,0 4 16-15,-4 1 0 0,0 4-224 0,0 3-32 16,0 1-16-16,1 4 0 0,1 4-288 0,0 3-256 15,0 2 64-15,3 2 0 16,-1 3-1744-16,3 3-352 0,2 2-64 0,2 2-14880 0</inkml:trace>
  <inkml:trace contextRef="#ctx0" brushRef="#br0" timeOffset="89537.47">10419 7346 13823 0,'0'-5'1216'0,"1"1"-960"0,0-1-256 0,1-2 0 15,1 1 2848-15,-1 1 528 0,0-1 96 0,1 2 32 16,-3 4-1072-16,6-2-192 0,0 2-64 0,3 2 0 31,1 2-1056-31,2 3-224 0,1 2-32 0,5 3-16 0,3 3-464 0,2 3-80 16,2 2-32-16,3 3 0 0,1 1-272 0,30 28 160 0,-34-26-32 0,-2 1-128 0,0-2 0 16,-3-1 144-16,-2 0-144 0,-4-2 0 0,-2-1 0 15,-1-3 0-15,-1-2 0 16,-1-3-704-16,-3 0-96 0,1-4-32 0,-3-1-10096 15,-4-8-2016-15</inkml:trace>
  <inkml:trace contextRef="#ctx0" brushRef="#br0" timeOffset="89750.84">10847 7225 34095 0,'-11'-11'1504'0,"6"8"320"0,1 0-1456 0,0 2-368 0,-2 2 0 0,2 3 0 15,-1 2 432-15,1 3 16 16,-2 1 0-1,1 4 0-15,-3 3-64 0,-1 1 0 0,0 2 0 0,-1 3 0 16,0 4-16-16,-1 2-16 0,-4 3 0 0,-1 4 0 16,-3 0-128-16,-1 1-32 0,-2 1 0 0,2-2 0 15,-1-1-192-15,1-1 128 0,1-3-128 0,3-2 0 16,0-4 0-16,2-2 128 0,2-3-128 0,1-3 0 16,2-2-256-16,2-2-80 0,2-3-32 0,2-4 0 15,3-6-2128 1,0 0-416-16,0 0-96 0</inkml:trace>
  <inkml:trace contextRef="#ctx0" brushRef="#br0" timeOffset="90017.8">11039 7297 30399 0,'-7'-12'2704'0,"6"7"-2160"15,1-2-544-15,0 1 0 0,0 0 704 0,1 1 48 16,-1 5 0-16,0 0 0 0,1-5 352 0,-1 5 80 15,0 0 16-15,0 0 0 0,0 0-560 0,5 7-96 16,1 3-32-16,-1 3 0 0,0 3-208 0,0 3-48 16,0 3-16-16,-1 3 0 0,2 4-64 0,-2 1-16 15,-1-1 0-15,2 2 0 0,-1 0-160 0,0-1 128 16,2-2-128-16,-2 1 128 0,-1-2-128 0,-1 1 0 16,0-3 144-16,1-2-144 0,2-3 0 0,0-2 0 0,-3-3 0 15,2-2 128 1,-1-2-624-16,0-2-112 0,-1-2-32 0,-2-7 0 15,0 0-2384-15,6 1-496 0</inkml:trace>
  <inkml:trace contextRef="#ctx0" brushRef="#br0" timeOffset="90338.98">11321 7315 27647 0,'0'0'2448'0,"0"0"-1952"0,0 0-496 0,-3 4 0 0,-2 2 1296 0,2 2 176 15,0 2 16-15,-1 2 16 16,0 2-1056-16,0 4-224 0,-2 1-32 0,2 2-16 0,0 1 240 15,3 1 48-15,-1 3 16 0,1-1 0 16,1 0-128-16,1 2-32 0,2-2 0 0,2-1 0 0,1-1-112 0,0-2-16 16,1-2-16-16,0-3 0 0,1-1-16 0,2-3 0 15,0-3 0-15,2-3 0 0,1-1 32 0,-2-4 0 16,1-2 0-16,0-4 0 0,0-3-16 0,0-3 0 16,-1-2 0-16,0-3 0 0,-1-4-16 0,-1-2 0 15,-2-2 0-15,-3-3 0 0,-3-1-32 0,-2-1-128 16,-3 1 192-16,-3 0-64 0,-1 2 48 0,-3 1 0 15,-3 2 0-15,0 4 0 0,-2 0 16 0,1 3 0 0,-1 3 0 0,0 2 0 16,2 1-192-16,0 3-176 0,-2 1 48 0,3 3 0 31,0 1-384-31,2 1-80 0,1 1-16 0,2 1 0 16,2 1-2512-16,6-2-496 0</inkml:trace>
  <inkml:trace contextRef="#ctx0" brushRef="#br0" timeOffset="90960.04">11520 7052 16815 0,'0'0'736'0,"8"-2"160"0,-2-2-704 0,2-2-192 16,2-2 0-16,0 0 0 0,-1-1 1792 0,0-1 336 0,-1-2 64 0,1 0 16 15,-2-2-656-15,-1 1-128 0,0-1-16 0,-2 0-16 16,0-2-560-16,-2 1-96 0,0-3-32 0,-2 2 0 16,-2-1 0-16,-2 2-16 15,-1-1 0-15,-1 2 0 0,1 1 0 0,-2 1 0 16,-1 2 0-16,-1 2 0 0,-1 3-304 0,-1 0-64 15,-2 2-16-15,-2 2 0 0,0 2-304 0,0 1 160 16,-1 3-160-16,1 1 128 0,-2 4-128 0,2 1 0 16,1 0 0-16,0 1 0 0,2 0 0 0,2 2 0 0,3-1 0 0,1 0 0 15,2-1 0-15,2 0-144 0,0 0 144 0,4-1 0 16,1-1 0-16,1 0 0 0,2-1 0 0,1-1 0 16,1-1 0-16,2-1 0 0,0-3 0 15,1-1 0-15,1-1 0 0,1-2 0 0,2-2 0 0,-2-1 0 0,1-3 0 0,-1-1 0 16,0-2 0-16,1-1 0 0,0-1-128 0,-1-1 128 15,-2-1 0-15,0-1 0 0,0 1 0 0,-2 2 0 16,-1 1 0-16,-3 1 0 0,0 2 320 0,-1 3 0 16,-3 1 16-16,-1 4 0 0,0 0-16 0,0 0-16 15,0 0 0-15,-1 7 0 0,1 4-128 0,0 2-32 16,-3 3 0-16,0 1 0 0,0 2-144 0,1 2 0 16,0 1 144-16,2 2-144 0,-1 4 128 0,0-2-128 15,1 1 128-15,0-1-128 16,1-1 0-16,0-1 128 0,1-2-128 0,1-1 0 0,-1 0 0 0,4-2 0 15,-4-3 0-15,1 0 128 0,1-3-128 0,-1-2 0 16,0-2 0-16,1-3 0 16,-1 0-608-16,-3-6-192 0,0 0-32 0,0 0-16912 15</inkml:trace>
  <inkml:trace contextRef="#ctx0" brushRef="#br0" timeOffset="91740.55">12394 7258 23951 0,'-3'-5'2128'0,"1"1"-1696"0,-1 0-432 0,3 4 0 15,0 0 1104-15,0 0 144 0,0 0 32 0,0 0 0 16,-1 6-224-16,2 5-32 0,0 4-16 0,1 2 0 15,1 3-544-15,2 2-96 0,0 3-32 0,1 3 0 0,0 1-144 0,2 1-16 16,-2 1-16-16,1 0 0 0,0-2-160 0,0 2 192 31,-2-1-192-31,1 0 192 0,-1-3-192 0,2-2 0 16,-2-1 144-16,1-5-144 0,-2-1 160 0,-1-4-32 0,0-2-128 0,-2-3 192 16,-2-2 0-16,1-7 0 0,0 0 0 0,0 0 0 0,-6-1 112 0,-1-5 16 15,0-3 0-15,-2-3 0 0,-1-4-192 0,0-4-128 16,0-3 192-16,-1-2-192 0,2-4 0 0,1-3 0 15,-1-3 0-15,0-3 0 0,1-1 0 0,2-3 0 16,0-1 0-16,2 0 160 0,1-1 32 0,0 4 0 16,2 1 0-16,2 3 0 0,3 3-48 0,1 3 0 15,3 1 0-15,3 5 0 0,1 3-144 0,3 3 0 16,2 2 144-16,0 4-144 0,3 3 0 0,0 5 0 0,-1 1 0 0,-2 2 128 16,0 2-128-16,-1 2 0 15,-2 2 0-15,-1 4 0 0,-2 2 0 0,0 2 0 0,-2 3 0 0,-3 0 128 31,-3 2-128-31,0 1 0 0,-4 3 0 0,-1 0 0 0,-3 1 0 0,-2 0 0 0,-1 0 0 16,-2 0 0-16,-1-2 0 0,-1-1 0 0,1-2 0 0,-3-1 0 0,-1-2 0 0,1 1-192 16,-1-2 32-16,3 0 0 15,1 1-464-15,2-2-80 16,1-2-32-16,2 0 0 0,4-1-3008 0,3-1-608 0</inkml:trace>
  <inkml:trace contextRef="#ctx0" brushRef="#br0" timeOffset="92064.33">12938 7355 24879 0,'0'0'1088'0,"0"-6"256"0,-1 1-1088 0,-2 0-256 16,-2 1 0-16,-1 1 0 0,-2-1 1280 0,-2 2 192 15,-2 1 32-15,-1 1 16 0,-3 1-304 0,2 2-48 16,-4 2-16-16,2 1 0 0,-1 1-560 0,2 2-112 16,1 2-32-16,1 1 0 0,0 1-240 0,2 2-48 0,3 1-16 0,0-1 0 15,2-2-144-15,3 0 0 31,2-2 0-31,2-2 128 0,1 0-128 0,3 0 192 16,1-1-192-16,1-2 192 0,1-2-192 0,2-2 192 16,1-1-192-16,2-1 192 0,1-2-192 0,0-2 0 15,1-1 144-15,0-2-144 0,-1-1 0 0,1-1 0 0,-2 0 0 0,-2 0 0 16,-2 1 0-16,-2 1 0 0,0 0 0 0,-2 2 128 16,0 0-128-16,-5 5 0 15,0 0 0-15,0 0 128 0,0 0-128 0,1 8 0 0,1 1 128 16,0 2-128-16,1 1 0 0,0 0 0 0,2 2 0 0,1 1 0 15,0-2 0-15,2 0 0 0,1-1 0 0,1 0 0 16,0-1 0-16,1-1-160 0,-1-2 160 0,2-2 0 16,1-1-736-1,2-2-32-15,0-2-16 0,0-2-9904 0,2-2-1968 0</inkml:trace>
  <inkml:trace contextRef="#ctx0" brushRef="#br0" timeOffset="92362.69">13204 6749 29775 0,'-7'-10'1312'0,"7"10"288"0,-5-6-1280 0,1 3-320 15,4 3 0-15,-5-1 0 0,-1 3 256 0,-1 3-16 0,-2 3 0 0,1 4 0 16,-1 5 64-16,-2 4 16 0,-2 4 0 0,-2 6 0 15,0 5-80-15,-2 7-16 0,-4 6 0 0,-4 5 0 16,-6 5 0-16,-4 6 0 0,-4 4 0 0,-2 2 0 16,0 3-96-16,0 1 0 0,1 1-128 0,0-3 192 15,3 0-192-15,-2-3 144 0,2-2-144 0,2-7 128 16,1-5-128-16,2-2 128 0,1-5-128 0,2-4 128 16,3-5-400-16,2-2-96 0,2-5-16 0,1-4-9536 15,1-3-1904-15</inkml:trace>
  <inkml:trace contextRef="#ctx0" brushRef="#br0" timeOffset="92849.37">10805 4958 43311 0,'-5'-10'3840'0,"5"10"-3072"15,-7-3-608-15,-1 3-160 16,-2 3-1072-16,-1 6-240 0,-3 3-48 0,-2 6-16 0,-5 6 800 0,-4 5 144 15,-3 4 48-15,-3 7 0 0,0 6 192 0,0 7 32 16,0 6 16-16,-1 6 0 0,-4 9 144 0,1 3-192 16,-2 4 192-16,-2 4-192 15,0 2-192-15,-5 0-64 0,-4 1 0 0,1-2 0 16,1-3-960-16,2-4-192 0,1-4-32 0,3-3-16 16,3-6-848-16,3-4-192 0</inkml:trace>
  <inkml:trace contextRef="#ctx0" brushRef="#br0" timeOffset="94469.68">14672 5425 19343 0,'5'-3'1728'0,"-2"-1"-1392"0,1-1-336 0,-1 0 0 16,-3 5 1696-16,0 0 272 0,0 0 48 0,0 0 16 15,0 0-1632-15,-2-4-400 0,-1 0 0 0,-3 2 0 16,1 1 128-16,-5 1-128 0,0 0 0 0,-1 1 128 16,-1 1-128-16,-3 1 0 0,1 1 0 0,-1 0 128 15,-1 0-128-15,1 1 0 0,-2 0 0 0,2 1 128 0,0-3-128 0,1 0 0 16,0 1 144-16,0-2-144 0,-1 0 352 0,4 0 0 16,-1-1 0-16,2 0 0 0,2 1 48 0,-1-1 16 15,1-2 0-15,2 1 0 0,6 0-80 0,0 0-16 16,-6 0 0-16,6 0 0 15,0 0-16-15,0 0-16 0,0 0 0 0,0 0 0 0,0 0 32 0,0 0 0 16,0 0 0-16,0 0 0 0,0 0 0 0,2 5 0 0,-2-5 0 0,4 6 0 31,-1-1-32-31,1 2 0 16,-2-1 0-16,1 3 0 0,-1 1-64 0,1 2-16 0,0 1 0 0,0 3 0 16,-1 1-208-16,0 6 176 0,1 3-176 0,0 3 160 15,-2 5-160-15,1 5 0 0,0 4 0 0,0 3 128 16,-1 4-128-16,0 3 0 0,1 1 0 0,-1 1 0 15,0 1 0-15,-1 2 0 0,0-1 0 0,-1-1 0 16,1-2 128-16,-3-1-128 0,0-2 0 0,1-1 128 16,0-2 64-16,-2-2 16 0,1-2 0 0,0-1 0 15,-2 1 160-15,2-3 16 0,-1-4 16 0,0-1 0 16,1-3-176-16,1-3-32 0,0-2-16 0,1-2 0 0,1-1 16 16,1-3 0-16,0-4 0 0,1-1 0 15,0-2 64-15,3-2 0 0,-1-2 16 0,3-1 0 0,-2-2 0 0,2 0 0 16,0-3 0-16,2-2 0 0,1-1-96 0,1-2-32 15,0-2 0-15,2 1 0 0,3-2-144 0,-1 0 192 16,4-2-192-16,2 0 192 0,1-2-192 0,3 0 0 16,1-1 0-16,2-1 0 0,-1-1 0 0,1 1 0 15,-2 1 0-15,1-1 0 16,-3 0-576-16,-1-1-160 0,-1 0-32 0,0 1-11584 16,1 1-2304-16</inkml:trace>
  <inkml:trace contextRef="#ctx0" brushRef="#br0" timeOffset="95208.99">15758 5774 23951 0,'-1'-7'2128'0,"1"0"-1696"16,-1-1-432-16,0 0 0 0,0 2 496 0,-1-1 16 16,2 7 0-16,0 0 0 0,-6-3 624 0,6 3 128 0,-6-4 16 0,-2 3 16 15,-1 2-176-15,-1 4-32 16,-2 1-16-16,-1 3 0 0,1 3-368 0,-2 3-64 16,-2 0 0-16,1 4-16 0,-1 2-176 0,1 1-48 0,0 4 0 0,1 2 0 15,3 1-208-15,3 2-32 0,0 0-16 0,4 1 0 16,1 0-144-16,3 0 0 0,4-3 0 0,3 0 0 15,2-4 0-15,3-2 0 0,4-2 0 0,0-1 0 0,2-4 160 16,2-1-160-16,2-4 192 0,-2-2-192 16,0-3 192-16,0 0-192 0,1-3 192 0,-1-1-192 0,0-3 192 0,-3-2-64 15,-3-4 0-15,1-1-128 0,-4-1 208 0,-1-4-64 16,-4-1-16-16,-1-1 0 0,-3-1 64 0,-1 1 0 16,-2 0 0-16,-4 0 0 0,1 1-32 0,-4 1 0 15,-2 1 0-15,-1 1 0 0,-1 1 16 0,-2 3 0 16,-1 3 0-16,-2 2 0 0,-2 0-176 0,0 6 0 15,-2 1 0-15,1 2 0 0,0 1-256 0,1 0 0 16,2 3 16-16,1 0 0 16,2 1-528-16,2 1-96 0,2 0-32 0,2 0 0 15,4 0-1600-15,3-2-336 0,4 0-64 0</inkml:trace>
  <inkml:trace contextRef="#ctx0" brushRef="#br0" timeOffset="95538.39">16139 5992 22111 0,'-9'-9'976'0,"9"9"208"0,-5-3-944 0,-1 0-240 0,0 2 0 0,-1 1 0 16,0 1 2160-16,2 2 384 0,-1 1 80 0,1 3 0 15,-1 0-1424-15,3 2-304 0,1 2-48 0,0 2-16 16,1 4-512-16,1 0-96 0,2 1-32 0,1 1 0 16,0 1-192-16,3 0 144 0,2-1-144 0,2 0 128 15,-1 0-128-15,4-3 0 0,0-1 0 0,0 0 0 0,0-4 192 0,0-2-64 16,1-3 0-16,0-1 0 0,-1-3 32 0,0-1 0 15,0-3 0-15,1-2 0 0,-1-1 16 0,-1-4 0 16,-2-3 0-16,-1-2 0 0,-1-4 80 0,-1-1 32 16,-1-2 0-16,-3-1 0 0,-1-2 64 0,-2 1 16 15,-3 0 0-15,-2 1 0 0,-1 1 128 0,-3 2 16 16,-3 1 16-16,1 2 0 0,-1 3-144 0,0 2-48 16,0 2 0-16,1 3 0 0,-2 0-336 0,2 4-192 15,2 2 32-15,1 2 0 16,-2 3-592-16,3 0-112 0,3 4-32 0,1 1 0 15,0 1-2480-15,3 0-496 0</inkml:trace>
  <inkml:trace contextRef="#ctx0" brushRef="#br0" timeOffset="95821.67">16769 6004 25791 0,'-10'-7'1152'0,"6"5"224"0,-3 0-1104 0,2 0-272 0,1-2 0 0,0 2 0 0,4 2 1984 0,0 0 352 16,0 0 64-16,0 0 16 15,0 0-1520-15,9 0-320 0,2 0-48 0,4 0-16 16,3-1-384-16,4 0-128 0,2 0 0 0,3 0 0 16,5-3 224-16,2 2-64 0,2-1-16 0,0 0 0 15,1-1 64-15,-3 1 16 0,-1 0 0 0,-3-1 0 0,-2 1-16 16,-4-1 0-16,-3-1 0 0,-3 2 0 0,-3 1 112 0,-2 0 0 15,-3-3 16-15,-3 3 0 0,-2 0 96 0,-5 2 16 16,0 0 0-16,0 0 0 0,0 0-288 0,0 0-160 16,-3-2 192-16,-1-1-192 15,-2 2-1808-15,-1 0-480 0,-1 3-80 0</inkml:trace>
  <inkml:trace contextRef="#ctx0" brushRef="#br0" timeOffset="101967.9">17784 5673 7359 0,'0'0'320'0,"3"-6"80"0,0 0-400 0,0-1 0 0,0-1 0 0,0 1 0 16,0-2 3296-16,-1 1 576 0,1 2 112 0,-1-1 32 16,0 0-1728-16,0 2-352 0,-1-1-64 0,-1 6-16 15,3-4-304-15,-3 4-64 0,0 0-16 0,0 0 0 16,0 0-448-16,0 0-80 0,0 0-32 0,2 7 0 16,-1 2-464-16,0 5-80 0,0 2-32 0,0 4 0 15,0 1-208-15,1 4-128 0,2 3 160 0,-1 0-160 16,1 0 128-16,1 0-128 0,0 5 0 0,-1-1 0 0,0-1 0 0,0-1 128 15,1-3-128-15,-1 0 0 0,0-1 0 0,-2-1 128 16,-1-2-128-16,0 1 0 0,1-6 0 0,-2 0 0 16,0-2 0-16,0-1 0 15,-2-2-800-15,1-1-208 0,-1 0-32 0,1-3-9840 16,-1-3-1984-16</inkml:trace>
  <inkml:trace contextRef="#ctx0" brushRef="#br0" timeOffset="102305.94">18254 5689 27647 0,'0'0'1216'0,"-3"-4"256"0,-1-1-1168 0,-2 1-304 15,1 0 0-15,-1 1 0 0,1 3 640 0,-3 3 80 0,-1 0 16 0,-1 1 0 16,0 1-16-16,0 2 0 0,1 3 0 0,0 1 0 16,0 1-416-16,1 1-96 15,2 0-16-15,1 1 0 0,1 1-192 0,2 1 0 0,1-2 0 0,2 0 0 16,0 1 0-16,2-2 0 0,1-1 128 0,3 0-128 15,3-1 0-15,1-2 128 0,1-2-128 0,1-2 0 16,3-1 160-16,0 1-160 0,1-3 160 0,0 1-160 16,3 0 240-16,0-1-48 0,0 1-16 0,-1-1 0 15,-1 2 256-15,0-1 48 0,-2 0 16 0,-2 3 0 16,-1-1-48-16,-4 2-16 0,-1-1 0 0,-1 1 0 0,-4 1-16 0,-1-1 0 16,-1 0 0-16,-2 1 0 0,-3-1-144 0,-2 0-16 15,-2 0-16-15,-2-1 0 0,0 2-64 16,-3 1-16-16,-3-2 0 0,-4 1 0 15,1-1-160-15,-1-2 0 0,0 1 0 0,-1-2 0 16,1 0-496-16,0 0-176 0,2-3-32 0,0 0-16 16,1-1-2544-16,1-2-496 0</inkml:trace>
  <inkml:trace contextRef="#ctx0" brushRef="#br0" timeOffset="102468.66">18263 5686 27647 0,'2'-12'2448'0,"2"6"-1952"15,2 1-496-15,3-1 0 0,2 2 576 0,3 1 0 16,3-2 16-16,0 1 0 0,3-1-400 0,0 2-192 0,0 1 160 0,0 0-160 16,1 0 128-16,-1 0-128 15,1 0 0-15,1 1-8864 0,1 1-1840 0</inkml:trace>
  <inkml:trace contextRef="#ctx0" brushRef="#br0" timeOffset="103485.01">18781 5156 19919 0,'0'0'880'0,"0"0"192"0,0 0-864 0,0 0-208 0,0 0 0 0,-1-6 0 16,1 6 656-16,0-4 96 15,0 4 16-15,2-6 0 0,1 1 240 0,0 0 48 16,0 1 16-16,3 0 0 0,-1-1-384 0,2 2-80 16,0-1-16-16,3 0 0 0,1 1-96 0,-2 0-32 0,2-1 0 0,0 1 0 15,0 0-96-15,0-1-32 16,-1 2 0-16,0 0 0 0,-1-1-32 0,0 1-16 0,-2-1 0 0,1 2 0 15,-1 0 48-15,-1 0 16 0,-6 1 0 0,6 0 0 32,-6 0 0-32,5 1 0 0,-5-1 0 0,0 0 0 15,5 5-160-15,0 0-16 0,-2 1-16 0,1 0 0 16,-2 1-32-16,0 0-128 0,-1 2 192 0,0 1-64 0,0 1 16 0,0 2 0 16,-1 3 0-16,0 1 0 0,0 2 80 0,0 2 16 15,-2 4 0-15,0 3 0 0,-2 4 0 0,-1 2 0 16,0 2 0-16,-2 4 0 0,1 1-48 0,-1 5 0 15,0 3 0-15,1 3 0 0,0 2-192 0,0 2 144 16,0 1-144-16,2 2 128 0,0-1-128 0,3 0 0 16,2 1 0-16,1 1 0 0,-1-4 0 0,1-2 0 15,0-3 144-15,0-1-144 0,0-3 256 0,3-3-32 16,-1-3 0-16,-2-3 0 0,0 0 80 0,0-4 16 16,-2-4 0-16,1-3 0 0,0-1-80 0,-1-2-16 15,1-5 0-15,-2-1 0 0,0-4 32 0,0-3 16 16,-3-1 0-16,2-1 0 0,-2-1 160 0,-1-3 16 15,0 0 16-15,-3-2 0 0,-1 0 80 0,-4-1 16 16,-1-1 0-16,-3 1 0 0,-2-2-144 0,-2 0-32 16,-1 0 0-16,-1 0 0 0,0 0-256 0,1 0-128 0,-2 0 0 0,4 0 128 15,0 0-128-15,2 0-224 16,4 1 48-16,1 0 16 16,-1 0-1632-16,2 0-336 0,2 0-64 0,2 0-16880 0</inkml:trace>
  <inkml:trace contextRef="#ctx0" brushRef="#br0" timeOffset="105736.87">19711 5643 34271 0,'-6'-10'1520'0,"6"10"304"0,2-4-1456 0,2-2-368 0,0 1 0 0,2-1 0 16,5 2 144-16,1-2-144 16,1 1 192-16,3-1-192 0,3 2 512 0,2 0 0 15,1-1 0-15,2 2 0 0,4-2-304 0,0 2-64 0,1 1-16 0,2 0 0 16,1 0-128-16,-2 0 0 16,2 1 0-16,-2 0 0 15,-2 1-2048-15,-6 1-352 0,-2 2-64 0</inkml:trace>
  <inkml:trace contextRef="#ctx0" brushRef="#br0" timeOffset="105925.34">19738 5831 35007 0,'0'0'3120'0,"0"0"-2496"0,0 0-496 0,7-4-128 0,2 0 496 0,1 1 80 16,-1 1 0-16,4 0 16 16,0-2-272-16,2 1-64 0,4 0-16 0,0 1 0 15,4 1-80-15,1-3-16 0,1 1 0 0,3 0 0 0,0-2-144 0,3 1 0 16,0 3 144-16,2-1-144 15,-1-1-1184-15,1 0-304 0,0-1-64 0,-4-2-14080 0</inkml:trace>
  <inkml:trace contextRef="#ctx0" brushRef="#br0" timeOffset="106695.98">21718 4987 19343 0,'6'-14'848'0,"-4"9"192"0,0-2-832 0,3-1-208 0,0 0 0 0,1-1 0 0,-1 2 1616 0,1 2 288 15,-2-1 48-15,0 1 16 0,0 0-704 0,-4 5-144 16,0 0-32-16,0 0 0 0,0 0-432 0,-2 7-80 15,-3 4-32-15,-1 3 0 0,-2 3-352 0,-3 2-192 16,-1 5 192-16,0 1-192 0,0 1 192 0,1-4-64 16,-2 4 0-16,1-1-128 0,-2 1 288 0,0 1-48 15,-3-2-16-15,2-1 0 0,2-1 16 0,-3 5 0 16,2-7 0-16,4-3 0 0,1-1 256 0,5-3 48 0,3-2 16 0,3-1 0 16,2-2-224-16,4 0-32 15,3-3-16-15,2 0 0 0,3-2-160 0,2 0-128 16,3-2 192-16,1-1-192 0,1-1 144 0,3-2-144 15,0-2 0-15,0 1 144 0,1-1-144 0,-1-1 0 16,1 1 0-16,-2 1 0 16,-2-1-1536-16,0 1-192 0,0 0-48 0,-2-2 0 15,-4 0-1168-15,-3-1-256 0</inkml:trace>
  <inkml:trace contextRef="#ctx0" brushRef="#br0" timeOffset="106915.66">21888 5162 29247 0,'-10'-14'1296'0,"7"9"272"0,-2-2-1248 0,1 1-320 0,-1 1 0 0,2 1 0 15,0 0 1424-15,3 4 240 0,0 0 32 0,0 0 16 16,0 0-592-16,0 0-112 0,-4 6-32 0,2 3 0 0,0 3-512 0,0 3-96 16,1 4-32-16,0 3 0 15,0 1-336-15,1 3 128 0,2 2-128 0,0 0 0 0,1 1 160 0,-2 2-32 16,2 2-128-16,0 0 192 0,0-1-192 0,-1-2 128 16,-3-1-128-16,3-1 0 0,4-1 128 15,-2-3-128 1,-3-3 0-16,3-2 0 0,2-2 0 0,1-1 0 0,-4-4 0 0,2-2 0 15,1-1-1936-15,1-3-288 0,-2 0-48 0,-5-6-13536 0</inkml:trace>
  <inkml:trace contextRef="#ctx0" brushRef="#br0" timeOffset="107276.87">22305 5075 25791 0,'-11'-14'1152'0,"6"9"224"0,-1-1-1104 0,0 1-272 0,-3 0 0 15,2 2 0-15,-2 1 2048 0,-1 2 336 0,0 2 80 0,0 2 16 16,1 2-1584-16,1 2-304 0,-1 3-64 0,1 0-16 16,1 0-352-16,3 1-160 0,1 1 128 0,1 1-128 15,2 2 0-15,1-1 0 0,2 3 0 0,2-3 0 16,2-1 0-16,2 1 0 16,2-2 0-16,1-1 0 0,1-1 0 0,3-1 0 0,0-1 0 0,1 0 0 15,0 0 144-15,1 1-144 0,-1-1 160 0,2 0-160 16,0 1 176-16,-3 0-176 0,-1-2 192 0,-2 1-192 0,-1-1 224 0,-2 0-64 15,-4 0-16-15,0 1 0 0,-3 0 176 0,-2 1 16 16,-2 0 16-16,-1-1 0 16,-2 0 16-16,-4 2 0 0,-3 0 0 0,-1 0 0 0,-3-1-128 0,0 0-32 15,-3-1 0-15,-1 0 0 0,-3-1-208 0,0 0 176 16,1-2-176-16,0-1 160 16,0-1-480-16,1-2-80 0,3-1-32 0,0-2 0 15,3-4-1968-15,1-1-400 0,2-4-80 0,2-3 0 16,1-4 576-16,4-3 112 0,3-3 16 0</inkml:trace>
  <inkml:trace contextRef="#ctx0" brushRef="#br0" timeOffset="107377.14">22202 5135 13823 0,'11'-24'608'0,"-5"14"128"0,2-2-592 0,0 0-144 0,1 1 0 0,3 0 0 16,3 2 3216-16,0 2 624 15,3 2 112-15,2 0 16 0,5 0-2624 0,-1 1-544 16,0 2-96-16,1 1-32 0,2 0-352 0,-1 1-64 16,-1 0 0-16,1 1-16 15,-2 0-1504-15,0 0-288 0</inkml:trace>
  <inkml:trace contextRef="#ctx0" brushRef="#br0" timeOffset="108030.97">21024 5936 24879 0,'-16'-6'2208'0,"10"3"-1760"0,1 1-448 0,-1-1 0 16,3 2 1200-16,-3 0 144 0,6 1 48 0,0 0 0 15,0 0-896-15,0 0-176 0,0 0-48 0,0 0 0 0,8 4 288 0,4-1 48 16,5-1 16-16,4 0 0 0,4 0-16 0,4 0 0 16,5-4 0-16,4 0 0 0,7 0-80 0,8-2-16 15,9-3 0-15,7-1 0 0,7-2-112 0,5 1-16 16,5-2-16-16,8 0 0 16,7 0-192-16,5 0-48 0,6-2 0 0,3 1 0 0,5-1-128 15,5 3 160 1,4 4-160-16,-1-1 160 0,-2 0-160 0,0 3 0 15,-2 3 0-15,-5 1 0 0,-8 0 0 0,-5 2 0 0,-2 1 0 0,-6 2 0 16,-6-1 192-16,-7 1-32 0,-8-1-16 16,-6 2 0-16,-6-1-144 0,-4 1 0 15,-4-1 0-15,-5-2 0 0,-6 1 176 0,-4-2-48 16,-7 0-128-16,-4 0 192 0,-7-1-192 0,-4 0 176 16,-5 1-176-16,-3-1 160 0,-3-1-160 0,-2 0 160 15,-7 0-160-15,0 0 160 16,0 0-480-16,0 0-80 0,-8-3-32 0,-3 3 0 15,-2 0-2240-15,-3 2-448 0,-20-1-80 0,3 3-32 0</inkml:trace>
  <inkml:trace contextRef="#ctx0" brushRef="#br0" timeOffset="108958.71">21244 6571 24879 0,'-3'-3'2208'0,"0"-3"-1760"0,-1-2-448 0,2-1 0 16,0 1 1152-16,2 1 128 0,1-2 48 0,-1 0 0 15,0-1-192-15,2 0-48 0,2-1 0 0,2-2 0 16,2 1-272-16,3-1-64 0,1 0-16 0,4 0 0 16,3 2-480-16,3 2-80 0,1 0-32 0,1 1 0 15,1 1-144-15,0 2 0 0,0 3 144 0,-2 2-144 16,-2 2 0-16,-2 3 0 0,-3 3 0 0,-2 3 0 0,-3 2 0 0,-4 4 0 15,-2 2 0-15,-3 3 0 16,-2 2 0-16,-3 1 0 0,-4 1 0 0,-3 4 128 0,-2 1-128 0,-3 0 0 16,-4-3 0-16,0 2 128 0,2-1-128 0,0-3 0 15,1-3 128-15,1-2-128 0,-1-2 224 0,3-4-32 16,1-2 0-16,2-2 0 0,2-2 288 0,2-2 48 16,4-2 16-16,2-5 0 0,0 0-160 0,0 0-16 15,8 5-16-15,3-2 0 16,1 0-208-16,5-1-144 0,5 0 192 0,2-2-192 0,0 0 128 0,3-2-128 15,3 1 0-15,-1 1 0 0,-1-2 0 0,-2 0 0 0,-1-1 0 0,-1-1 0 16,-1 2 0-16,-1 0 0 16,-2-1-128-16,0-1 128 15,-1 1-1712-15,-2 0-240 0,-1-1-48 0,0 0-9024 16,-1 0-1808-16</inkml:trace>
  <inkml:trace contextRef="#ctx0" brushRef="#br0" timeOffset="109198.49">21969 6402 37663 0,'-6'-12'1664'0,"3"8"352"0,0-2-1616 0,0 1-400 0,3 5 0 0,0 0 0 15,0 0 320-15,0 0-32 0,0 0 0 0,0 0 0 16,-5 6 208-16,3 2 32 16,-1 2 16-16,1 3 0 0,-1 2-288 0,2 3-64 0,-1 3-16 0,1 2 0 0,1 2-176 0,-1 3 0 15,-1 0 0-15,1 2 128 0,0 0-128 0,-1-1 0 16,-1 0 0-16,1-1 0 0,0-1 0 0,0-1 0 15,0 0 0-15,1-4 128 16,1-4-128-16,0-1-256 0,0-2 64 0,1-1 16 16,1-3-1808-16,1-2-384 0,1-1-64 0,2-3-8208 15,-1-3-1648-15</inkml:trace>
  <inkml:trace contextRef="#ctx0" brushRef="#br0" timeOffset="109497.38">22185 6564 16575 0,'0'0'1472'0,"-6"2"-1168"0,2 0-304 0,-1 4 0 15,1 1 3584-15,-1 3 672 16,-1 1 128-16,2 1 32 0,-1 3-3520 0,2 0-688 16,0 2-208-16,-1-1 0 15,3 1 320-15,1-1-48 0,1 4 0 0,3 0 0 0,0-3-128 0,2 1-16 0,0-1-128 0,3-1 192 16,1-2-192-16,2-2 176 0,1-3-176 0,1-2 160 0,3-3-16 0,1-2 0 16,-1-3 0-16,2-3 0 15,0-6 112-15,-2-2 0 16,1-4 16-16,-2-2 0 0,-1-3 160 0,-3-3 16 0,-2-4 16 0,-4 1 0 0,-3-2 32 15,-4 1 0-15,-3 2 0 0,-4 1 0 0,-3-1 320 0,-3 4 64 16,-1 3 16-16,-3 3 0 0,1 4-384 0,-1 2-80 16,0 4-16-16,1 2 0 0,0 3-416 0,2 2 0 15,1 4-192-15,2 0 192 16,1 3-720-16,3 2-32 16,1 2 0-16,1 1 0 0,3 0-2480 0,2 1-496 0</inkml:trace>
  <inkml:trace contextRef="#ctx0" brushRef="#br0" timeOffset="110570.08">22634 6445 21023 0,'0'0'928'0,"0"0"192"0,2-4-896 0,-1-2-224 0,0-1 0 0,0 1 0 0,0-1 2048 0,2 2 384 16,-1-1 64-16,-2 6 0 0,2-4-544 0,-2 4-112 15,0 0-32-15,6-2 0 0,2 2-1024 0,0 2-208 0,-1 3-32 0,3 3-16 16,4 2-400-16,1 2-128 0,4 3 0 16,3 4 0-16,3 2 0 0,2 2 0 15,4 0 0-15,0 0 0 0,-1 0 0 0,-1 1 0 16,-2 0 0-16,-2-2 0 0,-2-2 0 0,-1-2 0 15,-1 0 0-15,-1-2 0 0,-2 1 0 0,-1-4 0 0,-3 0 0 0,0-2 0 32,-3-1-672-32,-3-2-144 0,0-2-16 0,-2-1-10064 15,-6-5-2016-15</inkml:trace>
  <inkml:trace contextRef="#ctx0" brushRef="#br0" timeOffset="110822.03">23053 6395 24879 0,'-1'-5'2208'0,"-1"-1"-1760"15,1 1-448-15,1 5 0 0,-1-4 1664 0,1 4 256 16,0 0 64-16,0 0 0 0,0 0-1024 0,0 0-192 16,0 0-32-16,-2 5-16 0,-1 4-80 0,1 2-32 15,-4 1 0-15,2 3 0 0,-1 3-192 0,0 3-32 16,-1 2-16-16,-1 3 0 0,-3 0-192 0,0 1-48 16,-1 3 0-16,-2 0 0 0,-2-2-128 0,1 2 160 15,-1 0-160-15,1-3 160 0,-3 1-160 0,4-3 0 16,-2-2 144-16,4-2-144 0,2-2 0 0,1-3-256 15,0-2 32-15,1-2 16 16,3-3-800-16,1-2-144 0,3-7-48 0,0 0-9424 16,0 0-1904-16</inkml:trace>
  <inkml:trace contextRef="#ctx0" brushRef="#br0" timeOffset="111041.67">23267 6367 24879 0,'0'0'1088'0,"0"0"256"0,-3-6-1088 0,1 1-256 0,-1-1 0 16,3 6 0-16,0 0 2464 0,0 0 432 0,0 0 96 0,0 0 16 16,0 0-1984-16,-4 7-384 0,2 2-64 0,0 3-32 15,-1 3-240-15,2 2-48 0,0 1-16 0,0 3 0 16,1 2-112-16,0 2-128 0,0 2 176 0,0 1-176 16,0-1 144-16,0 1-144 15,0-2 0-15,1 0 144 0,0 0-144 0,0-2 0 0,2 0 0 0,-1-2 0 0,0-2 0 16,1-1 0-16,2-3 0 0,0-2 0 15,1-1-736-15,0-5-176 16,2-1-48-16,1-3-10032 0,0-1-2000 0</inkml:trace>
  <inkml:trace contextRef="#ctx0" brushRef="#br0" timeOffset="111372.54">23543 6454 11967 0,'0'0'1072'0,"0"0"-864"15,-4-2-208-15,4 2 0 0,-6 0 5056 0,1 2 960 16,-2 2 192-16,1 3 32 0,0 2-4896 0,2 2-992 15,-4 2-192-15,3 3-32 0,0 3 192 0,1 2 32 0,-1 1 16 0,2 1 0 16,0 1-368-16,1 0 144 16,0-1-144-16,2 2 0 0,2-1 128 0,0-1-128 0,2 0 0 0,2-1 0 15,0-2 0-15,3-3 0 16,1-1 128-16,1-3-128 0,0-3 128 0,3-2-128 0,1-4 192 0,0-2-192 16,0-3 192-16,1-3-192 15,-1-5 192-15,2-3-192 0,-3-2 256 0,0-4-48 0,-1-4-16 0,0-1 0 16,-2-2-16-16,-5-2-16 0,0 0 0 0,-3-1 0 15,-2 1 144-15,-3-1 16 16,-3 2 16-16,-1 2 0 0,-2 2 240 0,-2 3 32 0,-1 3 16 0,0 3 0 16,-1 2-384-16,0 2-80 0,0 2-16 0,0 2 0 15,0 3-320-15,1 1-64 0,1 1-16 0,0 2 0 16,1 3-1408-16,1 0-272 0,3 1-64 0,-1 1-9120 16,2 1-1808-16</inkml:trace>
  <inkml:trace contextRef="#ctx0" brushRef="#br0" timeOffset="111884.92">23850 6129 35935 0,'2'-9'3200'0,"2"0"-2560"0,0-4-512 0,2 2-128 15,0 2 288-15,2 0 32 16,0 0 16-16,0 1 0 0,1 2 256 0,2 0 48 0,0 1 16 0,1 0 0 16,0 4-384-16,0 1-80 0,-1 1 0 0,-1 3-16 15,0 0-176-15,-1 3 0 0,-2 0 0 0,-2 3 0 0,-2 2 0 0,-1 1 0 16,-2 1 0-16,-3 0 0 0,-1 1 0 0,-2 1 0 15,0 0 0-15,-2 1 0 0,-1-2 0 0,1-2 0 16,-1-2 0-16,0 0 128 16,0-1-128-16,1-1 128 15,2-2-128-15,0-2 128 0,3 1-128 0,3-6 0 16,0 0 144-16,0 0-144 0,0 0 0 0,3 7 144 16,2 0-144-16,1 0 0 0,1-2 0 0,2 1 0 15,1-1 0-15,1 1 0 0,0 0 0 0,1 1 0 16,3-2 0-16,-2 2 0 0,-1-1 0 0,-1 1 0 15,-1 0 0-15,-3-1 0 0,-2 1 0 0,0-1 0 16,-3 0 0-16,-2 1 0 0,-2-1 0 0,-1 1 0 16,-2-2 0-16,-3 2 160 0,-3-3 32 0,-2 0 0 15,-1-1 0-15,-1-1 0 0,-2 0 192 0,-1-1 32 0,1 0 16 0,-2-1 0 16,0 0 0-16,1-1 0 0,2 0 0 0,1 1 0 16,0 0-304-16,1 0-128 0,2 0 128 0,2 1-128 31,0 0-1616-31,2 1-416 0,0 0-80 0</inkml:trace>
  <inkml:trace contextRef="#ctx0" brushRef="#br0" timeOffset="114037.7">11769 6683 8287 0,'0'0'368'0,"0"0"80"0,-2-5-448 0,2 5 0 16,-5-3 0-16,0 2 0 0,-2 2 2592 0,-1 2 432 16,1 4 96-16,-4 3 16 0,-3 2-1920 0,-1 4-368 15,-3 5-80-15,-4 4 0 0,-3 4-368 0,-2 4-64 0,-2 3-16 0,-2 4 0 16,-2 3-320-16,-3 3 0 15,-1 2 0-15</inkml:trace>
  <inkml:trace contextRef="#ctx0" brushRef="#br0" timeOffset="114682.81">9852 5060 19343 0,'0'0'1728'0,"0"0"-1392"16,3-5-336-16,-3 5 0 0,0 0 176 0,0 0-48 0,0 0 0 0,0 0 0 31,0 0 64-31,0 6 0 0,-3 3 0 0,-1 3 0 0,-4 3-64 0,0 4-128 15,-6 4 192-15,-3 5-64 16,-6 4-320-16,-5 4-64 0,-38 41 0 0,8-6-16 0</inkml:trace>
  <inkml:trace contextRef="#ctx0" brushRef="#br0" timeOffset="115710.48">11829 7305 19695 0,'0'0'864'0,"2"-5"192"0,1-2-848 0,0 0-208 16,0 1 0-16,3 0 0 0,-1 0 368 0,2 0 16 16,-1 2 16-16,1-1 0 0,0 1 352 0,0 1 64 15,2-1 16-15,1 2 0 0,1 1-224 0,-1 1-32 16,-1 1-16-16,0 3 0 0,-2-1-208 0,1 1-32 16,-4 2-16-16,1 0 0 0,-2 1-176 0,-1 1-128 15,-2 0 192-15,-1 1-192 0,-1-1 192 0,-2 1-192 16,-3 0 192-16,-1-1-192 0,1 1 0 0,-1 0 0 15,0-1 0-15,2-1 0 0,-1-1 0 0,1-1 160 16,1 0-160-16,1-1 128 0,4-4 0 0,0 0 0 16,0 0 0-16,0 0 0 0,0 0 48 0,2 7 0 0,1-2 0 0,1 1 0 15,1-2-176-15,1 1 160 16,2 0-160-16,0 2 160 0,0-1-160 0,-2 1 0 16,1 1 0-16,0-1 128 0,0 1-128 0,-1 0 0 0,-3 0 0 0,0 0 0 15,-1 0 176-15,1 1-48 0,-2-1-128 0,-1 1 192 16,-1 0 0-16,-1-1 0 0,0-2 0 0,-1 1 0 0,0 0 32 0,-2-2 0 15,1 1 0-15,-2-2 0 0,2-1-32 0,-4 1-16 16,2-2 0-16,-2 1 0 0,0 0-176 0,1 0 0 16,-2-1 0-16,-2 0-14336 15</inkml:trace>
  <inkml:trace contextRef="#ctx0" brushRef="#br0" timeOffset="119076.53">4932 9049 11967 0,'0'0'1072'0,"0"0"-864"0,0 0-208 0,7-3 0 0,0 1 2624 0,2 0 464 15,1 0 112-15,3 0 0 16,2-1-2448-16,3 1-496 0,0 0-112 0,5 0-16 0,5 0 448 0,0-2 64 15,2 2 32-15,1-2 0 16,-1-1-160-16,0 1-48 0,-2-2 0 0,-2 1 0 16,-1 1-192-16,-2-1-32 0,-1 0-16 0,-2-1 0 0,-3 0-80 0,-2 0-16 31,-3 1 0-31,-2-1 0 0,-2 1 192 0,-4 0 16 0,-2 1 16 0,-2 4 0 0,-1-6 224 0,-2 2 32 16,-4-1 16-16,0 2 0 0,-3 1-256 0,-2 1-48 15,-4 1-16-15,0 1 0 0,-2 1-304 0,-3 3 0 16,-1 0 0-16,-2 2 0 0,-2 0 0 0,-2 3 0 15,1 1 0-15,-2 1 0 0,1 2 0 0,0-2 0 0,3 1 0 0,2 1 0 16,2 2 160-16,2-3-160 16,3 0 128-16,1-1-128 0,4 0 0 0,4 0 0 15,-1-1 128-15,3 0-128 0,3 0 0 0,3-1 0 0,3 0 0 0,1 0 0 16,4 0 0-16,1-1 0 0,2-1 0 0,2 0 128 16,4-1-128-16,2-1 0 0,2-1 144 0,-1-1-144 15,-1-1 144-15,4-1-144 0,-5-2 192 0,1 1-192 16,-2-2 176-16,-4-1-176 0,-3 0 160 0,-3 0-160 15,-3 0 176-15,-5 2-176 0,0 0 192 0,0 0-192 16,0 0 208-16,-7 2-64 0,-6 2-16 0,-1 1 0 16,-5 1-128-16,-1 2 0 0,-2 1 0 0,-4 2 0 15,2 1 0-15,0 1 0 0,0 4 0 0,1 1 0 16,2 1 0-16,2 1 192 0,4 1-192 0,1-1 192 0,3-3-192 0,4 0-176 16,1-1 48-16,5 0 0 0,2-1 128 0,2-2 0 31,2-1 160-31,3-1-160 0,3-1 320 0,3 0-16 0,2-1-16 0,6-1 0 0,0-3-64 0,4 0-16 15,0-2 0-15,2-1 0 0,-1-1-64 0,1-2-16 16,-2-2 0-16,-3-2 0 16,0 0-1472-16,-1-3-288 0,-2-1-64 0,-1 0-13696 0</inkml:trace>
  <inkml:trace contextRef="#ctx0" brushRef="#br0" timeOffset="119723.83">5479 9542 18431 0,'0'0'1632'0,"2"-7"-1312"16,1 1-320-16,2-1 0 0,0 0 1120 0,3 0 160 15,2 3 16-15,-1 0 16 0,-1 0-352 0,2 2-64 16,0 1 0-16,-1 1-16 0,-1 1 80 0,-1 3 32 16,0 1 0-16,0 4 0 0,-2 4-416 0,-2-2-96 15,-1 1-16-15,-2 2 0 0,-4 3-256 0,-1 2-48 16,-2 0-16-16,-1 1 0 0,-5 0 0 0,2 0 0 16,0 0 0-16,1-1 0 0,0 0-144 0,4-2 0 15,-3-2 0-15,4-1 0 0,1-2 0 0,2-1 128 16,1-2-128-16,2-1 0 0,-1-8 160 0,4 5-160 15,2 0 192-15,1-3-192 0,0-2 368 0,4-2-48 0,2-3 0 0,3-1 0 16,-1-2 0-16,2-1 0 0,1-4 0 0,1-3 0 16,0-2-112-16,-2-1-16 15,0-3-16-15,-3 0 0 0,-1 0-176 0,1 1 192 16,-4 3-192-16,-3 2 192 0,1 3 0 0,-5 3 0 0,1 3 0 0,-2 0 0 0,-2 1 240 0,0 6 48 16,0 0 16-16,0 0 0 0,0 0-272 0,0 0-48 15,0 0-16-15,-6 4 0 0,3 0-160 0,-1 2 0 16,1 1 0-16,1 2 0 0,1 2 0 0,1 0 0 15,2 1 0-15,0 0 0 0,4 0 0 0,-3 1 0 16,3-2 0-16,0 0 0 0,1-2-128 0,2 1 128 16,-3-1 0-16,3 0 0 15,2 0-432-15,1-2-16 0,0 0 0 0,3-1 0 16,1-3-1712-16,4-1-336 0,1-1-80 0,3-2-11552 0</inkml:trace>
  <inkml:trace contextRef="#ctx0" brushRef="#br0" timeOffset="119972.55">6358 9378 31327 0,'0'0'2784'0,"0"0"-2224"0,0 0-560 0,0 0 0 15,0 0 448-15,0 0 0 0,0 0-16 0,7-3 0 16,1 1-32-16,1-1 0 0,0 2 0 0,4 0 0 16,0 0-32-16,5 2-16 0,-1-1 0 0,4 0 0 15,1 0-352-15,1 0 144 0,0-1-144 0,1 1 0 32,-2 0-384-32,-4 0-192 0,0 0-48 0,-3 1-9600 0,-2 0-1920 0</inkml:trace>
  <inkml:trace contextRef="#ctx0" brushRef="#br0" timeOffset="120161.02">6298 9581 33855 0,'0'0'752'0,"0"0"144"0,0 0 48 0,0 0 0 0,0 0-752 0,0 0-192 15,0 0 0-15,0 0 0 0,0 0 832 0,0 0 128 16,0 0 16-16,0 0 16 0,5 5-416 0,1-2-96 16,3-1-16-16,3 0 0 0,3 0-256 0,1 0-48 15,3-1-16-15,3 0 0 0,1 0-144 0,2-2 0 0,2 0 0 0,0-2 0 31,2 1-2016-31,-1-1-336 0,-1-1-64 0</inkml:trace>
  <inkml:trace contextRef="#ctx0" brushRef="#br0" timeOffset="121957.52">8070 8939 11967 0,'0'0'528'0,"-1"-7"112"0,1-1-512 0,0 1-128 15,-1-1 0-15,1 1 0 0,-1 1 2016 0,0 0 368 16,1 6 80-16,0 0 16 0,0 0-592 0,-4-2-112 16,-2 1-32-16,1 2 0 0,-2 3-688 0,0 4-144 0,0 2-16 0,-2 2-16 15,0 1-432-15,-1 4-96 16,0 2-16-16,0 3 0 0,2 1-144 0,0 2-48 15,2-1 0-15,2-1 0 0,2 0-144 0,1 0 128 0,4-1-128 0,-1 0 128 16,4-2 80-16,0-1 16 0,2-3 0 0,1 1 0 16,1-3 224-16,1-2 32 15,0-3 16-15,1-1 0 0,2-3-128 0,2 0-32 16,-1-4 0-16,0-1 0 0,0-2 0 0,0-3 0 0,0-1 0 0,0-3 0 16,-2-3 128-16,0-4 32 0,0-2 0 0,-1-3 0 15,-2-5-48-15,-1 1 0 0,-3-2 0 0,-2-2 0 16,-3 0-176-16,-2 2-32 0,-1 2-16 0,-3 3 0 0,0 0 96 0,-4 4 0 15,0 3 16-15,-1 1 0 0,-2 3-112 0,1 3-32 16,1 2 0-16,2 3 0 0,-1 1-192 0,0 2-256 16,-1 1 48-16,1 3 16 15,1 2-1184-15,0 1-224 0,1 3-64 0,2 2 0 16,0 3-1408-16,2 0-272 0</inkml:trace>
  <inkml:trace contextRef="#ctx0" brushRef="#br0" timeOffset="122162.09">8441 9239 30399 0,'0'0'2704'0,"0"0"-2160"0,1 7-544 0,0-1 0 15,-1 2 528-15,1 0 0 16,1-1 0-16,-2 2 0 0,0-2 432 0,0-1 64 0,-2 1 32 0,1-1 0 16,1-6-480-16,-1 7-80 15,1-7-32-15,-1 7 0 0,0-1-320 0,0 0-144 0,1-6 128 0,0 0-128 31,0 0-1472-31,0 0-368 0,0 0-80 0,0 0-13040 0</inkml:trace>
  <inkml:trace contextRef="#ctx0" brushRef="#br0" timeOffset="122539.72">8664 8900 35007 0,'3'-5'3120'0,"-1"-3"-2496"16,1-1-496-16,3 0-128 0,0 1 176 0,2-1 16 15,1-1 0-15,2 3 0 0,3 1 128 0,1 0 16 16,0 2 16-16,0 0 0 0,1 3-64 0,-1 2-16 16,0 2 0-16,-3 1 0 0,1 2-128 0,-1 2-16 15,-2 4-128-15,-3 2 192 0,-1 1-192 0,-3 2 0 16,-2 1 0-16,-3 3 0 0,-4 3 0 0,-1 3 0 15,-4 0 128-15,-1 1-128 0,-2-2 0 0,2-1 0 16,0 0 0-16,0-2 0 0,0-1 0 0,2-4 0 0,2-1 0 16,2-3 0-16,0-3 176 0,2-2-176 0,1-2 192 0,3-7-192 15,0 6 448-15,0-6 0 0,6 5-16 0,1-1 0 16,2-1-112-16,2 0 0 0,1-1-16 0,3-1 0 16,5-1-144-16,0 0-32 0,1 0 0 0,0 1 0 15,-1-2-128-15,1 0 0 0,-1-1 144 0,0 0-144 16,-2 1 0-16,-2 0 0 15,-1 0 0-15,-1 0 128 0,-2 0-800 16,-2 0-160-16,-2 0-16 0,-1 0-16 0,-7 1-2848 0,0 0-576 0</inkml:trace>
  <inkml:trace contextRef="#ctx0" brushRef="#br0" timeOffset="122869.85">9324 8883 31151 0,'-1'-14'1376'0,"1"14"288"0,-1-7-1328 0,0-1-336 0,1 1 0 0,0 1 0 0,0-1 640 0,1 2 48 16,-1 5 16-16,0 0 0 0,0 0 336 0,0 0 80 0,0 0 16 0,0 0 0 15,0 0-544-15,0 0-96 0,0 0-32 0,2 8 0 16,0 5-128-16,-1 0-16 15,-1 2-16-15,0 2 0 0,0-1-32 0,-1 2 0 0,-2 2 0 16,1 0 0-16,1 1-112 0,0 1-32 0,0-1 0 0,0 0 0 16,-1-1-128-16,-1-1 0 0,1-1 144 0,0 0-144 15,0 0 0-15,1-1 0 0,-2 0 0 0,1-2 128 16,0-2-1248-16,2 0-240 0,0-2-48 0,1-1-10240 16,0-2-2048-16</inkml:trace>
  <inkml:trace contextRef="#ctx0" brushRef="#br0" timeOffset="123341.35">9597 8872 33167 0,'0'0'2944'0,"-2"-5"-2352"16,-2 0-464-16,4 5-128 0,-5-5 320 0,5 5 32 16,-5-1 16-16,-1 1 0 0,6 0 288 0,-5 3 64 15,-1 3 16-15,2 2 0 0,1 0-272 0,-1 3-48 16,1 3-16-16,1-1 0 0,1 1-240 0,2 0-160 15,0 4 192-15,2-1-192 0,2-2 192 0,1 0-192 16,2 1 192-16,2-2-192 0,-1 0 192 0,2-2-64 16,0-1 0-16,1-1-128 0,4-2 208 0,0-1-64 15,0-2-16-15,1 0 0 0,0-3 0 0,1-2-128 0,-2 0 192 0,0-4-64 16,-1 0 0-16,0-4-128 0,0-2 192 0,-1-2-64 16,0-1-128-16,1-2 0 15,-5-4 0-15,1 0 0 0,-2 2 0 0,1-2 0 0,-2 1 0 16,-2 2-176-16,-3-2 176 0,-1 4 128 0,-1 1-128 0,0 2 176 15,-2 1 240-15,0 3 48 0,-1 1 16 16,2 6 0-16,-2-5-64 0,2 5-16 0,0 0 0 0,0 0 0 16,0 0-224-16,-6 4-48 0,2 1-128 0,0 3 192 15,1 1-192-15,1 2 0 0,0 3 0 0,1 2 0 16,0 1 0-16,-1 3 0 0,2 1 0 0,-2 1 0 0,1 1 0 0,0-1 176 16,0 0-48-16,1 0-128 0,-1 0 192 0,0 0-64 15,0 1 0-15,0-2-128 0,-1-1 160 0,1-2-160 16,-1 1 128-16,1-1-128 0,0-2 128 0,1-1-128 15,0 0 128-15,0-2-128 0,0-2 0 0,0-1 0 16,1-1 0-16,0-2 0 31,-1 0-1472-31,0-7-256 0,0 0-64 0,0 0-16736 0</inkml:trace>
  <inkml:trace contextRef="#ctx0" brushRef="#br0" timeOffset="124286.29">10283 8936 8287 0,'0'0'736'0,"0"0"-592"0,0 0-144 0,0 0 0 15,3-3 1808-15,0-1 336 16,0-2 64-16,0 2 16 0,-3 4 0 0,3-7 0 0,-1 1 0 0,-2 6 0 0,2-6-304 0,-2 6-64 15,0 0-16-15,6-3 0 16,-1 2-720-16,2 1-144 0,0 1-16 0,2 3-16 16,2 2-480-16,3 3-80 0,1 2-32 0,3 2 0 15,0 1-144-15,3 3-16 0,2 0-16 0,3 3 0 0,0 1-16 0,2 0 0 16,-2 0 0-16,1 0 0 16,2-1-32-16,-1 0 0 0,-3-2 0 0,-3-1 0 0,-2 0-128 0,-2-1 128 15,-1-1-128-15,-2-2 128 0,0-1 64 0,-1-1 0 16,-2-1 0-16,-1-2 0 15,-2-2-1408-15,-3 0-256 0,0-1-64 0,-6-5-8848 16,0 0-1776-16</inkml:trace>
  <inkml:trace contextRef="#ctx0" brushRef="#br0" timeOffset="124539.21">10760 8914 31327 0,'-6'-15'1392'0,"4"10"272"0,2 5-1328 0,-2-7-336 15,0 1 0-15,2 6 0 0,0 0 832 0,0 0 80 0,0 0 32 0,0 0 0 16,0 0-336-16,-5 4-64 0,1 2-16 0,-1 3 0 0,-2 1-240 0,0 2-48 16,0 1-16-16,-1 4 0 0,-4 3-224 0,1 3 128 15,-1 2-128-15,-4 1 0 0,0 2 128 0,-1 1-128 16,1 1 0-16,-1 0 144 0,0-1-144 16,0-2 0-16,3 0 0 0,0-2 0 15,0-2 0-15,3-2-144 0,2-1 0 0,1-4 0 16,0-2-1280-16,3-1-256 0,1-2-48 15,2-3-8288-15,1-1-1648 0</inkml:trace>
  <inkml:trace contextRef="#ctx0" brushRef="#br0" timeOffset="124774.99">11043 8865 35871 0,'0'0'1600'0,"0"0"320"0,-1-7-1536 0,1 2-384 15,0 5 0-15,0 0 0 0,0 0 512 0,0 0 16 16,0 0 16-16,0 0 0 0,0 0 208 0,0 0 32 16,0 0 16-16,-1 8 0 0,1 1-416 0,0 5-64 0,0 1-32 0,1 2 0 15,1 1-160-15,0 3-128 0,0 3 144 0,0 2-144 16,2 1 128-16,1 0-128 0,0 0 0 0,-2-1 0 16,0 0 0-16,2 0 128 0,-1-1-128 0,0-1 0 15,1-4 0-15,0 0 0 0,2 0 0 0,0-3 0 31,-2-3-1536-31,3-1-320 0,-2-1-48 0,2-3-14912 0</inkml:trace>
  <inkml:trace contextRef="#ctx0" brushRef="#br0" timeOffset="125122.45">11408 8885 36863 0,'0'0'3264'0,"-3"4"-2608"15,-2 1-528-15,1 1-128 0,-3 2 0 0,2 2-224 16,-2 1 48-16,1 2 16 0,0 2 352 0,1 3 80 15,-1 1 16-15,2 2 0 0,-1 2-48 0,2 0-16 16,0 0 0-16,3 1 0 0,-1 1-224 0,2 1 0 16,1-2 0-16,1 0 0 0,3-2 128 0,0-2-128 0,3-1 0 0,0-3 0 15,2-1 192-15,1-2-64 16,1-4-128-16,1-1 192 0,0-3-16 0,0-3-16 16,1-3 0-16,1-4 0 0,-2-2 48 0,0-3 16 15,0-5 0-15,-2-2 0 0,0-5 96 0,0-2 32 0,-4-2 0 0,-2 1 0 16,-1-1-160-16,-3-1-16 15,-3 2-16-15,-3 1 0 0,-2 1 208 0,-3 3 32 0,-3 1 16 0,-1 4 0 16,-2 1-48-16,0 3-16 0,-3 3 0 0,2 0 0 16,0 2-352-16,2 3 0 0,0 0 0 0,2 3 0 31,1 1-448-31,1 1 0 0,1 1 0 0,1 2 0 0,3-1-1808 0,2 2-368 0,1-1-80 0,4 2-13648 16</inkml:trace>
  <inkml:trace contextRef="#ctx0" brushRef="#br0" timeOffset="125435.71">11659 8654 29487 0,'0'0'2624'0,"0"0"-2112"0,0 0-512 0,0 0 0 0,0 0 1088 0,0 0 96 16,0-6 32-16,0 2 0 0,3-1 0 0,1 1 16 0,2 0 0 0,2-1 0 16,0 2-480-16,3 0-112 0,3-1 0 0,0 1-16 15,1 0-368-15,2 1-64 0,0-2 0 0,1 2-16 16,1 0-176-16,-1 0 0 0,1-1 0 0,0 2 0 31,-2 0-1152-31,-1 0-192 0,-1 2-64 0,0 0-9920 0,-2 2-2000 0</inkml:trace>
  <inkml:trace contextRef="#ctx0" brushRef="#br0" timeOffset="125860.5">12182 8422 32255 0,'0'0'1424'0,"0"0"304"0,6-5-1392 0,-1 0-336 31,3-1 0-31,0 2 0 0,-1 1 224 0,3 0-32 16,-2 1 0-16,2 1 0 0,0 0 256 0,-1 1 32 16,-1 1 16-16,0 2 0 0,-1 2-240 0,-1-1-64 15,-1 2 0-15,-2 0 0 0,-1 1-192 0,-1 1 0 16,-1-1 128-16,-1 2-128 0,-1 0 0 0,0 0 0 15,-1 1 0-15,-2-2 0 0,1 0 128 0,-1 1-128 16,0 0 0-16,0-1 0 0,1 0 128 0,1 0-128 0,-1-2 0 0,2 1 144 16,1-1 16-16,1-1 0 15,0-5 0-15,0 7 0 0,1-1 48 0,1 0 16 0,2-1 0 0,0 1 0 16,2-1-64-16,0 1-16 0,2-1 0 0,1 2 0 16,0-1-144-16,0 2 0 0,1 1 144 0,0 0-144 15,0 0 128-15,0 0-128 0,-1 1 128 0,-1 0-128 0,-2 0 240 0,0 0-32 16,-2 1 0-16,-1-1 0 0,-3-1 48 0,-3 0 0 15,0-2 0-15,-4 0 0 0,-2-2 320 0,-2 1 80 16,-2-3 16-16,-2 0 0 0,-3 0-32 0,-1-2-16 16,0 0 0-16,-1-1 0 0,0-1-256 0,0-1-48 15,2-1-16-15,1 1 0 0,3-1-176 0,2 1-128 16,1 1 144-16,3-2-144 16,2 1-832-16,6 2-256 15,-4-2-48-15,4 2-18112 0</inkml:trace>
  <inkml:trace contextRef="#ctx0" brushRef="#br0" timeOffset="127007.2">4259 8300 27007 0,'-2'-18'1200'0,"2"11"240"0,1 1-1152 0,0-1-288 0,-1 1 0 0,1 1 0 15,-1 5 0-15,0 0-144 0,0 0 16 0,0 0 0 16,0 0 128-16,0 0 0 0,0 0 0 0,1 8 0 15,1 1 0-15,1 4 0 0,-1 4 0 0,0 3 0 16,-1 1 0-16,1 3 0 0,0 4 0 0,0 3 0 16,-2 1 0-16,0 5 192 0,0 4-32 0,0 4-16 15,-2 3 16-15,0 5 0 0,-1 2 0 0,-1 3 0 0,-2 4 128 0,1 8 32 16,0 3 0-16,1 2 0 0,0 1 80 0,1 2 32 16,1 0 0-16,1 1 0 0,2 0 0 0,1-1 0 15,0 0 0-15,2 31 0 0,-1-12-192 0,-1-8-48 16,1-4 0-16,-1-6 0 0,1-3-64 0,0 0-128 15,-1-1 176-15,2-4-176 0,0-4 144 0,2-3-144 16,1-2 0-16,0-5 144 0,-2-4-144 0,1-2 160 16,-2-2-160-16,2-6 160 0,-1-5-160 0,0-5 160 15,-2-3-160-15,1-6 160 0,0-3 16 0,-2-3 0 0,-1-7 0 0,-1-4 0 16,0-7 32-16,0 0 16 16,0 0 0-16,-8-7 0 15,1-4-624-15,1-6-128 0,2-6-32 0,3-7-14496 0</inkml:trace>
  <inkml:trace contextRef="#ctx0" brushRef="#br0" timeOffset="127936.88">4209 8417 20271 0,'-11'-9'896'0,"8"6"192"0,0-1-880 0,1 0-208 0,-1 0 0 0,3 4 0 15,0 0 320-15,0 0 0 16,0 0 16-16,6-4 0 0,-6 4-160 0,8-1-48 15,2-1 0-15,2 2 0 0,-1 0 96 0,3 2 16 16,2-1 0-16,4 0 0 0,0-1-64 0,2 0-16 0,1 0 0 0,2-1 0 0,4 0 32 0,2-1 16 16,2 1 0-16,5 0 0 0,5 0-48 0,3-2-16 15,5-2 0-15,1 0 0 0,-1-2-144 0,2 1 160 16,1-2-160-16,4 3 160 0,1 0 32 0,1 0 16 16,2-2 0-16,-1 2 0 0,-2 0 0 0,-1 1 0 15,-1 0 0-15,4 1 0 0,3 1-208 0,0-1 176 16,0-1-176-16,0 1 160 15,-1-1-16-15,3 0 0 0,1 1 0 0,0-1 0 0,2-1-16 0,2 1-128 16,-2-2 192-16,4 1-64 0,1 0-128 0,2 1 192 0,1-1-192 16,0-1 192-16,-2 1-192 0,2 0 160 15,0 1-160-15,0-1 160 0,-1 1-160 0,-2 0 128 32,-3 0-128-32,2 1 128 0,-3 1-128 0,3-2 0 0,-1 2 144 0,0 0-144 0,-4 0 128 0,1 0-128 15,1 1 128-15,3 1-128 0,2 0 0 0,0 0 0 16,-2-2 0-16,-1 1 128 0,2 0-128 0,3 0 0 0,3 0 0 0,-2 0 0 15,-2 0 0-15,2 0 144 16,0 0-144-16,3 1 160 0,0-1 48 0,-3-1 16 0,-3 1 0 0,1 0 0 16,-13 0-32-16,0 1 0 0,6-1 0 0,-1 0 0 15,0 0 32-15,3 0 0 0,3 1 0 0,3 0 0 16,21-1-224-16,-4 0 128 16,-5-2-128-16,2 1 0 0,1 0 160 0,0 0-160 0,-3-2 160 0,-1 1-160 0,0 0 176 15,3 0-176 1,3-1 192-16,-2 2-192 0,-5 0 256 0,2 0-48 0,1-1-16 0,-2 1 0 0,-1 0-192 15,-2 0 176-15,-3 0-176 0,4 1 160 16,0 1-160-16,1 0 0 0,0 0 0 0,-3 0 0 0,-3 0 0 0,2 0 128 16,5 0-128-16,-2 1 0 15,-3 0 0-15,-2 0 0 0,0 0 128 0,1 0-128 0,-17 0 0 0,0 0 0 16,-4 0 0-16,0-1 128 0,-2 0-128 0,1-1 0 16,-3-1 144-16,-2 1-144 0,-1 0 0 0,-4-1 144 31,-2-1-144-31,4 1 0 0,-7 0 160 0,-5 0-160 0,-7 1 128 0,-3 0-128 0,-5-2 0 0,-4 3 0 15,-6 2 128-15,0-1-128 32,-1 1-1344-32,-2 0-320 0,-2 0-48 0,1 2-7424 15,-1-1-1488-15</inkml:trace>
  <inkml:trace contextRef="#ctx0" brushRef="#br0" timeOffset="128323.06">13351 8164 9215 0,'8'-2'400'0,"-8"2"96"0,5 0-496 0,2 0 0 0,1-1 0 0,-1 1 0 15,-2 0 2240-15,-5 0 368 0,5 0 64 0,-5 0 16 16,5 0-1152-16,-5 0-240 0,0 0-32 0,0 0-16 16,0 0-176-16,0 0-48 0,0 0 0 0,5 4 0 15,-2 1-240-15,1 0-48 0,-2 2-16 0,1-1 0 16,-1 2-416-16,1 1-96 0,0 1-16 0,1 1 0 16,0 2-32-16,1 2-16 0,-1 3 0 0,1 1 0 15,0 2 144-15,-1 1 32 0,1 1 0 0,0 2 0 16,1 1-32-16,-2 4 0 0,-1 2 0 0,1 3 0 0,-1 3-64 0,0 0-16 15,2 2 0-15,-3 2 0 0,0 3-208 0,0 2 144 16,-1 2-144-16,0 3 128 0,-1 3-128 0,-1 1 128 16,0 0-128-16,-1 2 128 0,0-1-128 0,0 1 192 15,-2 1-192-15,1 5 192 0,1 0 16 0,0-1 16 16,2-3 0-16,-1 0 0 0,1-5-224 0,1-1 176 16,1-3-176-16,1 18 160 0,0-12 64 0,-1-29 16 15,0 1 0-15,-1 1 0 0,-1 2-80 0,0-3-16 16,0 0 0-16,0-3 0 0,0 0-16 0,0 14-128 15,0-9 192-15,0-6-64 0,0-4 48 0,0-4 0 0,1-4 0 0,0-6 0 16,0-1-176-16,0 1 0 16,0-1 0-16,0 0 0 15,1-1-2112-15,-2 1-448 0,-2-1-80 0</inkml:trace>
  <inkml:trace contextRef="#ctx0" brushRef="#br0" timeOffset="129725.25">4272 10698 16415 0,'0'0'720'0,"0"0"160"0,0 0-704 0,0 0-176 16,0 0 0-16,0-5 0 0,-2 1 176 0,2 4 0 16,0 0 0-16,0 0 0 0,0 0 368 0,0 0 80 15,0 0 16-15,0 0 0 0,0 0-16 0,0 0 0 0,7-2 0 0,0 2 0 16,0 0-128-16,2 1-32 0,-1-1 0 0,2 1 0 15,1-1-64-15,1 0-16 0,1 0 0 0,1 0 0 16,1-1 64-16,3-1 16 0,1-1 0 0,1 1 0 16,4 0-16-16,1-1-16 0,2-1 0 0,1 2 0 15,2 0-240-15,1 0-32 0,4 0-16 16,2-1 0-16,1 0-144 0,0 0 0 0,-1-1 0 0,0 1 128 16,1 0-128-16,2 0 0 0,1 0 0 0,5 0 0 15,2 0 160-15,1-1-160 0,2 0 192 0,0 0-192 0,-1-3 176 0,2 0-176 16,2 2 160-16,2 1-160 0,2 0 192 0,2 0-64 15,0-3-128-15,1 1 192 0,-2-1-48 0,2 0-16 16,-1 2 0-16,3-1 0 0,2 0-128 0,-2-1 0 16,-1 1 0-16,0-1 128 0,-2-1-128 0,2 2 0 15,3-2 0-15,1 1 128 0,0 1-128 0,-1-1 0 16,-2 1 144-16,0-2-144 0,1 1 320 0,2 1 0 16,2 0 0-16,-1 0 0 0,-2-1-16 0,0 2-16 15,-1-1 0-15,0 1 0 0,0-1-160 0,1-1-128 16,1 2 144-16,-1 1-144 0,-2-1 128 0,1 0-128 0,0-1 0 0,0 1 144 15,2-1-144-15,0 2 0 0,-2-1 0 0,-1 0 128 16,-1-3-128-16,0 2 192 0,2-2-192 0,1 1 192 16,1 2-192-16,-2-2 0 0,-2 1 0 0,2-1 128 15,2 0-128-15,2 1 160 0,3 0-160 0,-1 1 160 16,-2-2-32-16,2 1 0 0,-1 0 0 0,1-1 0 16,5 3 16-16,-3 0 0 0,-2-3 0 0,-1 2 0 15,1-2-144-15,0 1 160 0,3 4-160 0,-2-1 160 16,-3-1-160-16,1-1 0 0,-3 1 144 0,1-1-144 0,2 4 0 0,0-1 0 15,2-1 0-15,-2-1 0 0,-2 0 0 0,1 0 128 16,1 0-128-16,1 1 0 16,4 1 0-16,-2-1 0 0,-2-3 0 0,1 2 128 0,1 0-128 0,0 1 0 15,3 1 128-15,-2-1-128 0,-4-1 0 0,-1 1 144 16,1 0-144-16,1 2 0 0,0-2 192 0,1 2-192 16,-3-1 192-16,-1-1-192 0,-2-1 144 0,1 2-144 15,-2 1 0-15,2 0 144 0,2-1-144 0,-2 0 0 16,-5-1 144-16,0 0-144 0,-3 0 0 0,2 0 0 15,1 0 0-15,0 0 0 0,-1 0 0 0,-3 1 128 16,-4-3-128-16,-1 1 0 0,1-1 0 0,-2 1 144 16,0 1-144-16,-2-1 0 0,1 1 224 0,-1 0-64 15,-1-2-16-15,-2 1 0 0,-3-2 80 0,-1 1 16 0,-2 1 0 0,0-1 0 16,-3 2 32-16,-1 0 16 0,-3 0 0 0,0 1 0 16,-2-1-64-16,-2 0-16 15,-3-1 0-15,-1 2 0 0,-3 0 16 0,-3 0 0 16,0-2 0-16,-3 2 0 0,-3 0-32 0,-3 0-16 15,-2 0 0-15,-1-1 0 0,-1 1-176 0,-6 2 160 16,4-2-160-16,-4 2 160 0,5-2-160 0,-5 2 0 16,0 0 144-16,0 0-144 0,0 0 0 0,0 0-240 0,0 0 48 0,0 0 0 31,0 0-1536-31,0 0-320 0,0 0-48 0,0 0-14144 0</inkml:trace>
  <inkml:trace contextRef="#ctx0" brushRef="#br0" timeOffset="130943.75">5459 9604 3679 0,'0'0'320'0,"0"0"-320"16,0 0 0-16,0 0 0 0,0 0 1968 0,2-4 320 16,-2 4 64-16,2-6 16 0,1 2-752 0,-1 0-144 15,-1-2-16-15,-1 6-16 0,3-5-192 0,1 0-32 16,-2 0-16-16,0 0 0 0,0 1-368 0,-2 4-64 16,2-5 0-16,-2 5-16 0,5-3-288 0,-5 3-48 15,0 0-16-15,5-2 0 0,2 0-48 0,-7 2-16 16,0 0 0-16,8 1 0 0,-2 1-16 0,1 2-16 15,-1 2 0-15,1 2 0 0,1 0-64 0,-3 3-16 16,2 3 0-16,-2 1 0 0,1 2-224 0,-2 0 176 0,-1 1-176 0,1 0 160 16,-1 1-160-16,-2 0 128 15,-1 1-128-15,-1-2 128 0,0 1-128 0,-1-1 0 0,0-2 144 0,0 0-144 16,-2-2 128-16,0 0-128 0,-1 0 128 0,0-1-128 16,-1-4 128-16,2 1-128 0,-2-1 160 0,2-1-160 15,0-2 192-15,-1 0-64 16,1-2-128-16,0 1 192 0,4-5-192 0,0 0 128 0,-4 3-128 0,4-3 0 15,0 0 192-15,0 0-48 0,0 0-16 0,0 0 0 16,0 0 192-16,0 0 16 0,2-5 16 0,2-1 0 0,0-2-16 16,1 0 0-16,3-5 0 0,2 1 0 0,0-1-96 0,1-1-32 15,1-2 0-15,0 0 0 0,0-3-208 0,1 1 176 16,1-3-176-16,-1 0 160 0,-1-1-160 0,0 1 0 16,1 0 0-16,-2 1 0 0,-2 3 0 0,-1 1 0 15,-2 4 0-15,0 1 0 0,-3 2 0 0,0 3 0 16,-3 6 0-16,0 0 0 0,0 0 160 0,0 0-160 15,0 0 192-15,0 0-192 0,0 0 128 0,0 0-128 16,-5 3 0-16,-2 2 0 0,1 2 0 0,-1 2 0 16,1 2 0-16,-1 0 0 0,3 2 128 0,-1 0-128 15,2 0 0-15,0 1 0 0,0-2 0 0,2 0 0 16,1-1 0-16,1 0 0 0,2 0 0 0,1-1 0 16,3-1 0-16,1-2 160 0,0 1 64 0,0-1 16 0,1-2 0 0,0-1 0 15,1-1-48-15,1-2 0 0,0 0 0 0,1-1 0 16,1-1-32-16,-1-1-16 0,1-3 0 0,-1 0 0 15,-1-2-144-15,-1 0 192 0,0 1-192 0,-1-2 192 32,-2 0-544-32,0 1-96 0,-2-2-32 0,0 1 0 15,-2 2-2272-15,-2 0-464 0</inkml:trace>
  <inkml:trace contextRef="#ctx0" brushRef="#br0" timeOffset="139823.43">1654 12119 16527 0,'5'-17'720'0,"-2"11"176"0,0-3-720 0,2-1-176 16,0 0 0-16,-3 0 0 0,2-1 448 0,-2 1 64 15,-1-1 16-15,-1 1 0 0,-1 1 256 0,-1 0 48 16,-3 1 16-16,1 1 0 0,-1 3-336 0,-1 1-64 15,-4-1 0-15,-1 3-16 0,-1 2-160 0,-3 4-16 16,-2 3-16-16,-2 1 0 0,-4 5-32 0,0 1 0 16,-2 3 0-16,0 4 0 0,2 3-208 0,1 4 144 15,1 0-144-15,3 2 128 16,2 2-128-16,3-1 0 0,3-1 0 0,4-3 0 0,2-1 0 0,3-3 0 16,2 0 0-16,5-2 0 0,1-2 0 0,3-2 0 15,2-3 144-15,4-1-144 0,3-2 176 0,2-2-48 0,2-3 0 0,2-2 0 16,1-1 48-16,0-3 0 0,-2-3 0 0,0-4 0 15,-3-1-16-15,-1-2 0 0,-3-4 0 0,-1-2 0 16,-2-4-32-16,-3 0 0 0,0-2 0 0,-2-1 0 16,-5 0 0-16,0 1-128 0,-3 2 192 0,-1 4-64 15,-3 3 272-15,0 3 48 0,0 3 16 0,-2 4 0 0,-1 4 32 0,-1 6 0 16,0 5 0-16,-1 5 0 0,-1 4-496 0,1 4 0 16,2 5 0-16,-1 2 0 0,1 2 0 15,0 4 0-15,1 0-128 0,0 2 128 0,1 1 0 0,0-2 0 16,2 1 0-16,-1-2 0 0,1-4 0 0,0-2 0 15,-2-5 0-15,3-2 0 16,2-4-512-16,1-4-64 0,2-4 0 0,0-6-12512 16</inkml:trace>
  <inkml:trace contextRef="#ctx0" brushRef="#br0" timeOffset="140405.74">2013 12499 23951 0,'0'0'2128'0,"0"0"-1696"16,-6 3-432-16,2 0 0 0,4-3 128 0,0 0-128 0,0 0 128 0,0 0-128 16,0 0 384-16,0 0-16 15,0 0 0-15,0 0 0 0,0 0 48 0,5-4 16 0,2-4 0 0,2-2 0 16,1-2-192-16,0-2-48 16,-1-5 0-16,0-1 0 0,1-2-192 0,-3-2 144 15,-1-1-144-15,-1 0 128 0,-2 2-128 0,-1 2 0 0,-1 3 0 0,-1 2 0 16,-1 3 0-16,-1 4 0 0,0 4 0 0,-3 3 0 15,-1 3 0-15,-2 4 0 0,-1 4 0 0,1 5 128 16,-3 5-128-16,3 4-176 0,-3 2 48 0,2 3 0 16,-1 2 128-16,2-2 0 15,3 0 0-15,2-2 0 0,2-3 0 0,2-2 0 16,1-1 0-16,4-3 0 0,4-1 0 0,1-4 0 0,3-2 0 0,-1-4 0 0,1-2 0 0,1-4 144 16,2-4 0-16,2-3 0 0,0-3 16 0,1-3 0 15,-2-4 0-15,1-2 0 0,0-3-160 0,1-2 128 16,-1-2-128-16,0-1 128 0,-3 1-272 0,-1 3-64 15,-2 2-16-15,-2 5 0 0,-3 2 224 0,0 7-192 16,-5 2 192-16,-3 5-192 0,0 0 192 16,-1 10 0-16,-1 2 192 0,-3 4-192 0,-1 1 0 0,-1 4 0 15,0 1 0-15,1 1 0 0,-1-1 0 0,0 0 0 16,0-2 0-16,2-1 0 0,0-3 0 0,3-1 0 16,0-4 0-16,1-3 0 0,1-8 544 0,0 0 0 15,0 0 0-15,0 0 0 16,8-2 304-16,0-4 64 0,2-4 16 0,2-2 0 0,2-3-432 0,1-1-96 15,2-4-16-15,0-1 0 0,2-2-192 0,0 1-32 16,-2 0-16-16,1 3 0 0,-3 4-16 0,-1 2 0 0,-1 3 0 0,-2 3 0 16,-4 4 96-16,1 3 16 0,-1 4 0 0,-1 4 0 15,-1 3-240-15,-1 1 0 0,0 2 0 16,0 3 0-16,-1 2 0 0,0 0 0 16,1 0 0-16,-1 0 0 0,0-2 0 0,0 1 0 0,2-3 0 0,0-1-160 15,1-5-160-15,0 0-48 16,2-1 0-16,2-4 0 15,1-1-2064 1,2-5-432-16,2-2-80 0</inkml:trace>
  <inkml:trace contextRef="#ctx0" brushRef="#br0" timeOffset="141460.16">2831 12364 19807 0,'0'0'880'0,"0"0"176"0,0 0-848 0,0 0-208 32,0 0 0-32,0 0 0 0,-4 5 592 0,4-5 80 15,0 0 16-15,0 5 0 0,0-5 208 0,0 0 32 16,6 3 16-16,2-2 0 0,0-2 176 0,2-1 32 15,2-1 16-15,0-4 0 0,0-2-400 0,1-2-64 16,-1-2-32-16,0-2 0 0,-1-2-160 0,-1 1-16 16,-2-2-16-16,-1 1 0 0,-2-2-160 0,-1 1-16 15,-2 2-16-15,-1 2 0 0,-1 0-48 0,-3 3-16 16,0 4 0-16,0 1 0 0,-4 3 16 0,-2 3 0 0,-3 2 0 0,0 6 0 16,-1 4-240-16,-1 2 0 0,-1 3 0 0,2 1 0 15,0 4-192-15,1 3 192 0,1 0-192 0,2 0 192 16,3-1-128-16,1-1 128 0,2-2 0 15,4-2 0-15,3-1 0 0,4-3-128 0,-1-1 128 0,3-2 0 16,2-3 0-16,3-2 0 0,4-3 0 0,2-2 0 16,0-3 0-16,2-3 176 0,0-4-32 0,0-4 0 0,-1-4 16 0,1-3 0 15,0-2 0-15,0-3 0 0,0-4 32 0,-1 1 0 16,-1 0 0-16,-2 2 0 0,-3 1-192 0,-1 3 192 16,-4 3-192-16,-4 4 192 0,0 3 0 0,-4 5 0 15,-3 6 0-15,0 0 0 0,0 0-192 0,-4 6 192 16,-2 5-192-16,0 2 192 0,-2 3-192 0,0 2-176 15,1 6 48-15,0 0 0 0,2 0 128 0,1 0 0 16,2-1-144-16,2-1 144 0,2-1-128 0,3-2 128 16,2-3-160-16,2-1 160 0,3-3-128 0,4-2 128 15,2-3 0-15,4-1-144 0,4-4 144 0,1-3 0 16,2-3 0-16,-2-5 0 0,0-3 0 0,-2-5 0 16,0-2 0-16,-1-4-128 0,0-3 128 0,-2-3 0 15,-3 0 0-15,-1-1 128 0,-4 0-128 0,-3 4 0 16,-2 2 0-16,-3 2 0 0,-4 4 0 0,-3 4 0 15,-4 3 128-15,0 3-128 0,-3 4 192 0,-3 4-48 0,-4 3 0 0,-2 4 0 16,1 2-144-16,-2 5-144 0,-1 1 144 0,1 3-208 16,0 1 208-16,-1 6-176 15,1 0 176-15,1 0-160 0,2-1 160 0,3-2 0 16,3-2 0-16,3-1 0 0,1-1 0 0,3-3-160 16,3-3 160-16,3-2 0 0,4-2 0 0,2-4 0 0,3-2 0 0,2-3 0 15,2-4 0-15,2-4 144 0,0-3-16 16,2 0 0-16,0-2 80 0,0 1 16 0,-1-1 0 0,-1 1 0 15,-2 0-96-15,0 3-128 0,-4 2 176 0,-1 4-176 0,-2 1 0 0,-1 4 0 16,-2 3 0-16,1 1 0 0,-2 2 0 0,-3 2-192 16,0 1 192-16,0 1-192 0,1-2 192 0,-1 1 0 15,1 0 0-15,1-1 0 0,0-1 0 0,2-2 0 16,1-2 0-16,2-3 0 0,2-2 0 0,2-3 0 16,2-2 192-16,-1-4-192 0,2-3 176 0,0-4-176 15,2-4 160-15,-3-2-160 0,1-1 176 0,-1-4-176 16,1-2 192-16,-1-4-192 0,1-3 128 0,-1-2-128 15,2-4 0-15,-2 1 0 0,0 1 0 0,-5 4 0 16,-2 3 0-16,-1 3-144 0,-1 6 144 0,-3 5 0 16,-1 4 0-16,-1 5 0 0,-2 4 160 0,0 7-32 0,0 0-128 0,-7 5 192 15,-3 6-192-15,0 5-192 16,-1 2 48-16,0 7 0 0,-1 3 144 0,0 4-208 16,1 2 80-16,1 2 128 0,1 2-160 0,3-1 160 15,1-2 0-15,2 1-144 0,2-2 144 0,2-1 0 16,2-2 0-16,2-3 0 0,1-1 0 0,4-4 0 15,0-2 0-15,2-3 0 0,4-2 0 0,-1-3 0 16,0-3 0-16,2-4 128 0,2-2 0 0,0-3 16 0,2-3 0 16,1-3 0-16,0-3 0 0,4-3 0 0,-2-3 0 0,1-5 0 15,-1-3 0-15,0-1 0 0,0-1 0 0,-4 2 0 16,-2 1-144-16,-3 4 0 16,-4-1 0-16,-1 5 128 0,-5 3-128 0,-2 3 0 0,-3 7 0 15,0 0 0-15,0 0 0 0,-5 3 0 0,-3 1 0 0,-1 4 0 0,-1 0 0 0,0 5 0 16,0 0 0-16,2 3-176 0,1 1 176 0,0-1 0 15,2 1 0-15,2-1-128 0,1 0 128 0,2-1 0 16,2-1 0-16,1 1 0 0,3-3 0 0,1-1-192 16,1-1 192-16,2-3-192 15,2-1-2160-15,2-5-432 0,1-3-96 0</inkml:trace>
  <inkml:trace contextRef="#ctx0" brushRef="#br0" timeOffset="141584.85">4332 11883 37775 0,'-29'-19'1664'0,"19"12"368"0,1 2-1632 0,0 0-400 16,1 2 0-16,1 2 0 0,2 1 0 0,5 0-272 15,0 0 32-15,0 0 16 16,0 0-1360-16,4 6-272 0,3 2-48 0</inkml:trace>
  <inkml:trace contextRef="#ctx0" brushRef="#br0" timeOffset="142040.89">4684 12407 20671 0,'-5'-20'912'0,"4"9"192"0,1-4-880 0,1-2-224 16,1-1 0-16,2-1 0 16,1-1 1472-16,2 4 240 0,0 0 48 0,4 3 16 0,3 2-496 0,0 2-112 15,1 2-16-15,2 3 0 0,-1 2-496 0,1 3-96 16,-2 2-32-16,0 3 0 0,-3 1-256 0,-2 2-48 15,-3 4-16-15,0 1 0 0,-4 2-208 0,-4 2 176 16,-3 1-176-16,-4 2 160 0,-2 3-160 0,-4 2 160 16,-4 2-160-16,-2-1 160 0,-2 0-160 0,3-2 0 0,1-2 0 0,3-3 0 15,2-3 0-15,5-1 0 0,1-3 0 16,4-2 0-16,2-1 0 0,3-1 0 0,2-2 0 16,5-1 0-16,3-2 0 0,4 0 0 15,3-3 0-15,3-2 0 0,1-3 0 0,3 1 0 0,1-1 0 0,1-2 0 16,-1 1-464-1,1-2-128-15,-2 0-32 0,1 0-14064 0</inkml:trace>
  <inkml:trace contextRef="#ctx0" brushRef="#br0" timeOffset="142186.14">4666 12451 36399 0,'-7'-9'1600'0,"7"9"352"0,0 0-1568 0,0 0-384 16,7-2 0-16,2 1 0 15,2 0-336-15,4 1-160 0,6-1-16 0,3-1-16 0,2-1 304 0,3 0 64 16,3-1 16-16,1 0-10000 16,1 0-2000-16</inkml:trace>
  <inkml:trace contextRef="#ctx0" brushRef="#br0" timeOffset="142798.26">5215 12527 29663 0,'0'0'1312'0,"0"0"272"0,0 0-1264 0,0 0-320 16,0 0 0-16,5-3 0 0,4-2 208 0,0 1-16 0,2-1 0 0,2 0 0 16,3-3 240-16,0 1 32 0,3-2 16 0,1-1 0 15,0-3-256-15,1-2-48 0,-1 1-16 0,0-1 0 16,-2-1-32-16,-3 0 0 0,-3-2 0 0,-2 2 0 16,-3-1 0-16,-3 3-128 0,-3 2 192 0,-3 3-64 0,-4 1 112 0,-2 4 16 31,-5 3 0-31,-1 4 0 0,-3 4-256 0,-3 4 0 0,-1 3 0 0,0 4 0 0,1 0-192 15,0 3 64-15,2 2 128 0,0 0-208 0,3-1 208 0,4-1-176 16,3-1 176-16,4 0-160 0,2 0 160 0,5-2-128 16,3-1 128-16,4-2-128 0,2 0 128 0,5-3 0 15,3-2 0-15,4-3-128 0,4-1 128 0,4-3 0 16,3-2 160-16,4-3-160 0,4-2 176 0,0-4-176 16,2-3 192-16,-2-3-192 15,-3-4 208-15,0-3-64 0,-3-2-16 0,-2-2 0 0,-4-4 0 0,-2 2 0 16,-5 0 0-16,-4 2 0 0,-6 0 0 0,-4 3 0 15,-4 2 0-15,-4 3 0 0,-4 3 128 0,-4 3 0 16,-5 3 16-16,-2 5 0 0,-3 3-144 0,-4 4-128 0,-3 5 192 0,0 3-192 16,-1 4 0-16,0 1 0 15,-1 2 0-15,1 2-192 0,2 1 192 0,3 0-176 16,4-2 176-16,4-2-160 0,3 0 160 0,4-3 0 0,1 2-144 0,6-2 144 16,0 1 0-16,6-4-144 0,2-2 144 15,3-3 0-15,4-1 0 0,0-4 0 0,3-2 0 0,1-4 144 16,1-4 48-16,3-4 16 0,0-5 0 0,1-6 0 15,1-2-16-15,2-6-16 0,-1-4 0 0,1-4 0 16,-1-3-48-16,-2-4-128 0,-3-1 192 0,-3 2-64 31,-4 2 48-31,-5 4 0 0,-3 2 0 0,-5 6 0 0,-3 5 432 0,-2 5 96 0,-2 5 0 0,-3 4 16 0,1 4-272 0,-4 6-64 16,-1 4-16-16,-2 6 0 0,-2 4-368 0,-2 5-160 16,1 5 16-16,-1 5 0 0,1 2 144 0,1 4-208 15,1 1 80-15,3 4 128 0,2 3-160 0,2-1 160 16,3-1 0-16,3-2-144 0,1 1 144 0,4-4-208 31,0-4 80-31,4-1 128 16,2-3-1808-16,3-4-240 0</inkml:trace>
  <inkml:trace contextRef="#ctx0" brushRef="#br0" timeOffset="143287.6">8252 11619 33167 0,'-6'-20'1472'0,"5"11"304"0,2 0-1424 0,2 0-352 16,1 1 0-16,-4 8 0 0,0 0 592 0,0 0 48 15,0 0 16-15,-1 9 0 0,-1 4-528 0,-2 6-128 0,0 4 0 0,-1 5 0 16,-2 4 0-16,1 3 0 16,1 3 0-16,1 5-176 0,-2 0 176 0,2 3 0 15,-1 4 0-15,2-1 0 0,0 1 0 0,0-4-128 16,2-4 128-16,1-5-128 15,1-2-576-15,1-4-128 0,-1-3 0 0,0-5-9056 16,0-6-1808-16</inkml:trace>
  <inkml:trace contextRef="#ctx0" brushRef="#br0" timeOffset="143598.92">8007 12021 32191 0,'-10'-10'1424'0,"10"10"304"0,-5-3-1392 0,5 3-336 15,0 0 0-15,0 0 0 0,0 0 0 0,6-4-128 16,2 1 0-16,5 0 0 0,4-3 128 0,6 1 0 15,5-2 0-15,4 1 0 0,6-2 0 0,3-1 128 16,5-2-128-16,0-2 176 0,1-4-176 0,-2-2 160 16,-2-2-160-16,-3-1 160 0,-2 0-160 0,-3-1 160 15,-2-2-160-15,-3 1 160 0,-4 1-32 0,-4 1 0 0,-3 3 0 16,-4 3 0-16,-5 2 64 0,-3 3 0 16,-3 1 0-16,-2 4 0 0,-2 6 416 0,0 0 96 15,-4 4 0-15,-2 2 16 0,-1 4-496 0,-1 4-96 16,-1 4-128-16,0 3 176 0,-1 2-176 0,2 6 0 15,-3 4 0-15,1 1 0 0,0 1 0 0,2 1 0 16,2 3 0-16,0-3 0 0,2-2 0 0,0-1 0 16,3-2 0-16,1-3 0 0,1-1 0 0,4-3 0 15,0-3 0-15,3-2 0 16,2-4-848-16,2-2-112 0,1-3 0 0,4-4-16 16,2-4-2544-16,5-4-496 0</inkml:trace>
  <inkml:trace contextRef="#ctx0" brushRef="#br0" timeOffset="143850.04">8979 12025 11967 0,'0'0'1072'0,"0"0"-864"0,0 0-208 0,0 0 0 15,-7 4 2368-15,1 1 448 0,-1 3 64 0,2 2 32 16,-1 1-1952-16,1 2-384 0,-1 2-64 0,3 1-32 16,0 0-192-16,2 1-32 15,1-1-16-15,2 1 0 0,2-3 48 0,2-2 16 0,0-1 0 0,2-2 0 16,1-2 608-16,2-2 128 0,2-2 32 0,1-2 0 16,2-2-16-16,0-2 0 0,1-1 0 0,-1-5 0 0,0-3-176 15,-2-5-48-15,-1-1 0 0,-2-3 0 0,-1-2-64 0,-3-1-32 16,-3 0 0-16,-3-1 0 0,-2-1-400 0,-3 1-80 15,-3 2 0-15,-2 3-16 0,-3 4-80 0,0 3-16 16,-2 2 0-16,-2 4 0 0,0 4-272 0,-1 3-64 16,1 2-16-16,1 4 0 15,1 1-624-15,2 3-112 0,1 2-16 0,3 3-16 16,3 0-2144-16,3 1-416 0,3 14-96 0,9-7-16 0</inkml:trace>
  <inkml:trace contextRef="#ctx0" brushRef="#br0" timeOffset="144101.62">9450 12099 17503 0,'0'0'1552'0,"-1"6"-1232"0,-1 2-320 0,-1 2 0 16,2 1 1344-16,-1 1 192 16,0 3 64-16,0-3 0 0,-2 0-576 0,2-1-128 15,0-1 0-15,1 0-16 0,1-2 128 0,1 0 16 0,1-1 16 0,1-2 0 16,3 0-128-16,1-2-16 16,1-3-16-16,2-2 0 0,2-3-48 0,2-1-16 0,0-3 0 0,0-3 0 15,0-4-176-15,1-2-16 0,-2-4-16 0,-1-2 0 16,-2-1-160-16,-2 1-48 0,-3 0 0 0,-3 0 0 15,-3 1-64-15,-2 2-16 0,-3 2 0 0,-1 4 0 0,-3 1 0 0,-2 5 0 16,-1 1 0-16,-3 3 0 0,0 4-320 0,-1 4 0 16,2 1 0-16,0 4-192 15,1 2-256-15,2 3-48 16,1 2-16-16,2 2 0 0,2 0-1792 0,3 2-352 0,2-1-80 0,4-1-7488 16,4 1-1488-16</inkml:trace>
  <inkml:trace contextRef="#ctx0" brushRef="#br0" timeOffset="144510.03">10006 11569 36223 0,'-8'-12'1600'0,"4"8"336"0,4 4-1552 0,0 0-384 16,0 0 0-16,-4 2 0 0,-2 2 0 0,1 4 0 16,-2 3 128-16,1 4-128 0,-1 5 0 0,1 3 0 15,-1 3 0-15,-1 4 128 0,-1 2-128 0,2 3 0 0,-1 4 0 0,0 1 0 16,0 2 0-16,-1 0 0 0,0-2 0 0,1-2 0 15,2-3 0-15,1-3 0 16,2-3 0-16,1-4 0 0,2-4 192 0,0-2-64 16,1-5 0-16,1-3 0 0,0-3 128 0,2-4 32 0,-4-4 0 0,7-2 0 0,1-3 192 0,2-4 32 15,1-5 16-15,2-3 0 0,2-5-128 16,2-2-16-16,1-4-16 0,0-1 0 16,1-1-240-16,0 0-128 0,0 0 128 0,-3 3-128 0,-1 0 0 0,-2 6 0 15,0 4 0-15,-2 3 0 0,-5 3 240 0,-1 3-32 31,-3 2 0-31,-2 6 0 0,0 0-16 0,0 0-16 0,-8 6 0 0,-1 3 0 0,-1 3-176 0,0 1 0 16,-1 1 0-16,2 2-176 0,-1 1 176 0,1 1 0 16,1 1 0-16,3-1-128 0,0 1 128 0,2 0 0 15,1-1 0-15,1 1 0 0,3-1 0 0,2-2 0 16,2 0 0-16,3-3 0 0,2-2-208 0,3-1 32 16,3-2 16-16,4 0 0 15,2-2-1408-15,4-4-288 0,3-2-48 0,0-3-9328 16,1-3-1872-16</inkml:trace>
  <inkml:trace contextRef="#ctx0" brushRef="#br0" timeOffset="145044.1">10490 12004 10127 0,'0'0'896'0,"-5"-1"-704"16,-3 0-192-16,2 0 0 0,-2 1 2480 0,0 0 464 0,1 0 80 0,-1 0 32 15,0 0-1104-15,2 0-224 16,0 1-32-16,1-1-16 0,5 0-464 0,0 0-80 16,0 0-32-16,0 0 0 15,0 0-176-15,0 0-32 0,3-5-16 0,2-1 0 0,3-1-352 0,1-2-64 0,2-1-16 0,0-1 0 16,1-1-128-16,1-3-16 0,0-2-16 0,1-3 0 15,-1 0 32-15,0 0 16 0,-3 2 0 0,0 0 0 16,-3 3-96-16,-2 0-32 0,-4 3 0 0,-2 2 0 16,-2 3 192-16,-2 1 48 15,-1 3 0-15,-2 3 0 0,-2 3-304 0,-3 4-144 0,0 2 160 0,-2 2-160 16,0 3 0-16,-1 5 0 0,2 2-128 0,0 2 128 0,-2 1-160 0,4 0 160 16,2 2-128-16,3-1 128 15,1-2 0-15,4-1-128 0,3-1 128 0,2-2 0 0,4-1 0 0,2-3 0 16,2-1 0-16,2-4-128 0,4-3 128 0,1-2 0 15,4-3 0-15,2-2 128 0,5-3-128 0,2-3 192 16,2-2-64-16,1-2 0 0,1-3 32 0,-1-3 16 16,-1-5 0-16,0-1 0 0,0-3-48 0,-2-3 0 15,-2-2 0-15,-4 2 0 0,-3 2-128 0,-4 6 160 16,-5 1-160-16,-4 3 160 0,-5 3-160 0,-3 3 0 16,-3 3-160-16,-4 2 160 0,-3 3-368 0,-4 3 32 15,0 4 0-15,-2 2 0 31,-2 4-112-31,1 2 0 0,1 4-16 0,2 1 0 0,2 0 176 0,2 2 32 0,4 1 16 0,2-1 0 0,0-2 48 0,5 1 0 0,1-1 0 0,3-2 0 16,4 0 192-16,2-1-144 0,2-1 144 0,0 0-128 16,0-2 128-16,1-1 0 0,-1-1 0 0,-1-2 0 15,-1 1 0-15,-2-2 192 0,-3-2-32 16,-3 0-16-16,-4-5 352 0,0 0 64 0,0 0 16 0,-5 5 0 31,-3 1 0-31,-2-2 16 0,-2-1 0 0,-2 1 0 0,-2-2-368 0,-1-1-80 0,-1-1-16 0,-1-1 0 16,1-1-128-16,0-3-176 15,0 0 48-15,1-4 0 16,-2-2-1632-16,1-2-320 0,2-2-64 0</inkml:trace>
  <inkml:trace contextRef="#ctx0" brushRef="#br0" timeOffset="145203.78">10781 11311 9215 0,'-7'-20'400'0,"5"11"96"0,0 0-496 0,0 2 0 15,1 2 0-15,1 5 0 0,0 0 5696 0,0 0 1056 16,0 0 208-16,0 0 32 0,-4 5-5328 0,2 4-1088 15,0 3-192-15,-1 4-64 0,-1 1-192 0,1 5-128 16,-1 5 160-16,-2 1-160 16,-2 3 0-16,0 2 0 15,-2 1-208-15,-1 0-15632 0</inkml:trace>
  <inkml:trace contextRef="#ctx0" brushRef="#br0" timeOffset="148542.91">12485 11911 15663 0,'0'0'1392'0,"0"0"-1120"16,0 0-272-16,0 0 0 0,0 0 288 0,0 0 0 0,1 7 0 0,-1-7 0 16,0 0 416-16,0 0 64 15,5 4 32-15,3-2 0 0,1-2 528 0,1-2 96 0,0-1 32 0,2-4 0 16,1-3-432-16,2-1-64 15,1-3-32-15,0-2 0 0,2 1-304 0,-2 0-64 0,0-1-16 0,-2 0 0 16,-2-2-304-16,-1 1-64 0,-2-1-16 0,-2-2 0 16,-4 0 800-16,-1 3 144 15,-2 1 48-15,-2 2 0 0,-1 0-752 0,-3 4-144 0,0 3-16 0,-3 4-16 32,-3 2-816-32,0 3-176 0,-2 4-16 0,-1 3-16 0,-2 6 576 0,1 2 224 0,-2 4-176 0,2 1 176 0,0 1-128 15,1 3 128-15,2-1 0 0,2 1-144 0,2 1 144 0,4-2 0 16,2 0 0-16,4-2-128 0,4-3 128 0,3-2 0 15,1-3 0 1,5-2-128-16,1-3 128 0,4-2 0 0,2-2 0 0,4-3 0 0,4-3 176 0,2-2-48 16,4-3 0-16,2-2 0 0,4-3 80 0,2-2 16 15,1-4 0-15,-5-1 0 0,-4-3 48 0,-3-3 16 16,-4-2 0 0,-3 1 0-16,-3-1-96 0,-4-1-32 15,-4-1 0-15,-4 2 0 0,-6 1-160 0,-4 2 0 0,-4 3 0 0,-3 4 0 16,-3 2-528-16,-2 4-48 0,-2 3 0 0,-4 4 0 15,-4 2 96-15,-1 2 16 0,-1 4 0 0,3-1 0 16,1 4-32-16,3 0 0 0,1-1 0 0,4 2 0 16,3 0-32-16,5-1-16 0,4 0 0 0,4-1 0 0,5-1 144 0,6 1 16 15,0 0 16-15,3 0 0 0,1 1 368 0,0 2-176 0,-1 1 176 16,-2 4-128 0,-2 2 304-16,0 3 64 0,-4 1 16 0,-3 4 0 0,0 2 464 0,-2 3 112 0,-4 2 0 0,-1 2 16 15,-1 2-272-15,-2 0-48 0,-1 0-16 0,-1 3 0 16,1-3-176-16,1 0-32 0,-1-3-16 0,2-2 0 15,0-4-64-15,2-1-16 0,2-5 0 0,-1-4 0 32,1-3 432-32,2-3 96 0,1-3 16 0,2-4 0 0,-1-2-80 0,3-3-16 15,2-2 0-15,1-3 0 0,1-4-192 0,2-3-32 16,1-4-16-16,2-3 0 0,1-7-208 0,0-2-32 16,2-4-16-16,1-5 0 0,1-3-160 0,0-4 0 15,-1 0 0-15,0-1 0 0,-1 0-256 0,-2-2 64 16,-2 0 0-16,-2 3 16 0,-3 6 176 0,-2 3 0 15,-2 5 0-15,-2 4 0 0,0 5 192 0,-2 6 0 16,-1 3 16-16,0 3 0 0,-2 3-16 0,-1 6 0 16,0 0 0-16,0 0 0 0,0 0-192 0,-2 9 0 15,-1 5 0-15,1 1-160 0,0 2 160 0,1 1-160 16,0 3 160-16,1 1-160 0,2 1 160 0,1 0 0 16,1-1-144-16,1 1 144 0,2-3 0 0,0-1 0 0,3-3 0 0,2-1 0 15,0-3 0-15,2-3 0 0,1-3-144 0,2-2 144 16,-1-4-192-16,2-4 0 15,0-2 16-15,1-4 0 0,0-5 176 0,-1-2 0 0,1-3 0 16,0-4 0-16,0-5-128 0,-2 1 128 0,-1-1-128 0,-2 2 128 16,-1-1 0-16,-3 3 0 0,-3 2 0 15,-2 4 0-15,-2 4 0 0,0 4 0 0,-2 3 0 0,-1 8 0 16,0 0 0-16,-4 8-128 0,0 3 128 0,0 3 0 16,-1 3-224-16,1 3 32 0,-1 1 16 0,3 3 0 15,0 3 176-15,2-1 0 0,2-1-144 0,3-3 144 16,0 2-144-16,3-4 144 0,2-1-192 0,3-3 192 0,1-3-192 0,4-3 64 15,3-2 128-15,2-4-208 0,0-4 64 0,1-5 16 16,0-3 0-16,0-5 0 0,1-1-64 0,-2-3-16 16,-1-5 0-16,-1-4 0 0,-2-1 208 0,-1-3 0 15,-1-2 0-15,-4-1 0 0,-2 0-160 0,-4 3 16 0,-3 4 0 0,-3 4 0 16,-3 3 144-16,-3 4 144 16,0 3-16-16,-3 2-128 0,-1 4 384 0,-1 5-48 15,-2 5 0-15,0 2 0 0,-1 4-336 0,1 3-160 16,0 2 16-16,0 2 0 0,0 3 144 0,1 1-128 15,1 0 128-15,1 2-128 0,1 0 0 0,3 0 0 0,1 1 0 0,2-3 0 16,2-3 0-16,2-4 0 16,2-3 0-16,2-2 0 0,3-1 128 0,1-4-160 0,2-2 160 0,2-2-160 15,0-2 160-15,1-1 192 16,1-4-32-16,2 2-16 0,0-3 48 0,-1 0 0 0,1 2 0 0,-2 1 0 16,0 2-192-16,-2 2 0 0,-1 1 0 0,-1 3 0 15,-2 2 0-15,1 1 0 0,-2 1 0 0,0 0 0 0,0 0 0 16,1 2 0-16,-1-3 0 0,1 1 0 0,1-3 0 0,1 0 0 15,1-3 0-15,-2-2 0 16,1-3 128-16,1-2-128 0,0-4 192 0,0-3-64 0,-1-3 0 0,2-2 0 16,-1-2 0-16,0-3 0 15,-1-4-128-15,0-2 192 0,0-5-192 0,0-3 192 0,2-1-192 0,-1-4 160 16,1-2-160-16,-1-2 160 0,-1 1-16 0,-2 3 0 16,-2 3 0-16,-1 6 0 0,-2 5 288 0,-1 5 48 15,-4 3 16-15,2 4 0 0,-2 5-240 0,-2 4-64 16,2 7 0-16,0 0 0 0,-6 7-192 0,-2 6 0 15,0 3-144-15,0 5 144 0,-1 4-224 0,0 5 48 16,0 3 16-16,2 2 0 0,0 3 160 0,3 0 0 0,0 2-144 0,3-2 144 16,2-2 0-16,4-1 0 15,2-5 0-15,3 0 0 0,2-2 0 0,3-3 0 16,2-1 0-16,3-3 0 0,3-2 0 0,2-4 0 16,3-3 0-16,1-3 0 0,-1-5 0 0,0-4 0 0,-3-2-144 0,-1-4 144 15,-2-5 0-15,0-3 0 0,1 0-128 0,-3-2 128 16,-2-4 0-16,-3-1 0 15,-2-2 0-15,-2 1 0 0,-2 1 0 0,-2 2 0 16,-4 2 0-16,-1 1 0 0,-2 4 0 0,-2 3 0 0,-1 3 0 0,-2 2 0 16,0 4 192-16,-5 3-48 0,-1 4-16 0,1 3 0 15,-1 2-128-15,1 3-176 0,-1 1 48 0,2 2 0 16,2-1 128-16,0 1 0 0,1-1-144 0,3 1 144 16,1 0 0-16,2 0 0 0,1-1 0 0,5-3 0 15,0-2-144-15,3-2 144 0,2-1 0 0,3-2 0 0,2-4 0 0,2-2 0 16,3-1 0-16,2-3 0 0,2-4 128 0,2-3-128 15,3-3 176-15,2-4-176 0,1-1 176 0,0-4-176 32,0-4 160-32,-3-1-160 0,-2-2 144 0,-4 1-144 0,-4 1 128 0,-2 3-128 0,-4 3 0 0,-3 4 128 15,-2 2-128-15,-4 4 0 0,-2 4 0 0,-3 0 0 16,0 7 0-16,0 0 0 0,-6 4 0 0,-1 4 0 16,0 3-224-16,-2 2 80 0,1 3 144 0,0 1-208 15,2 2 80-15,0 1 128 0,1 0-144 0,1 1 144 0,3-4 0 0,1 0 0 16,3-3 0-16,1-1-128 15,1-2 128-15,3-1 0 0,2-2 0 0,3-2 0 16,3-1 0-16,2-3 0 0,2-2 0 0,0-2 0 16,1-3 0-16,0-1 144 0,1-3-144 0,1-2 192 15,0-3-192-15,-2-3 192 0,-2-3-64 0,-3-1 0 16,-1 1 0-16,-4 0 0 0,-3 0 0 0,-3 1 0 0,-5 2 0 0,-4 1 0 16,-2 3-128-16,-4 1 0 15,-5 3 0-15,0 3 0 0,-3 1 0 0,0 4-320 0,-1 3 48 0,0 3 16 31,1 2-640-31,0 3-128 0,0 3-32 0,3 2-10432 0,2 0-2080 0</inkml:trace>
  <inkml:trace contextRef="#ctx0" brushRef="#br0" timeOffset="148808.29">15844 11707 23039 0,'0'0'1024'0,"6"3"192"0,-2 1-960 0,1 0-256 0,-1 2 0 0,-1-1 0 0,1 1 2064 0,-2-1 368 15,-2-5 80-15,0 7 16 0,-1 0-1184 0,1-7-256 16,0 0-32-16,0 0-16 0,0 5-464 0,0-5-112 15,0 0-16-15,0 0 0 0,0 0 256 0,6-1 64 16,2-2 0-16,1-3 0 0,1 0-272 0,1-2-48 16,1 0-16-16,1 1 0 0,0-1-304 0,3 0-128 15,-1 2 128-15,1 0-128 0,0 3 0 0,-1 2 0 16,-2 1 0-16,1 2 0 0,-3 2 0 0,0 3 0 16,-3 1 0-16,0 3 0 0,-1 0-144 0,-1 0 144 15,0 0 0-15,-2-2 0 0,2 1 0 0,-3-1 0 16,3-2 0-16,-2-2 0 0,-4-5 0 0,0 0 0 15,5 2 0-15,-5-2 0 0,0 0-208 0,5-5-144 16,-2-4-32-16,-1-3-11808 16,-2-3-2368-16</inkml:trace>
  <inkml:trace contextRef="#ctx0" brushRef="#br0" timeOffset="148918.48">15019 11135 22111 0</inkml:trace>
  <inkml:trace contextRef="#ctx0" brushRef="#br0" timeOffset="149061.04">14466 11374 21183 0,'0'0'1888'0,"-6"1"-1504"15,6-1-384-15,0 0 0 0,0 0 1728 0,0 0 288 16,0 0 48-16,0 0 16 0,15-2-416 0,3-1-64 15,9-1-32-15,8 0 0 0,8 0-1168 0,5-2-224 0,7-2-48 0,0 1-10368 32,0-1-2080-32</inkml:trace>
  <inkml:trace contextRef="#ctx0" brushRef="#br0" timeOffset="150382.84">4015 13656 12959 0,'0'0'576'0,"0"0"112"0,0 0-560 0,0 0-128 15,0 0 0-15,-4 3 0 0,4-3 1824 0,0 0 336 16,0 0 64-16,0 0 16 0,-4 3-800 0,4-3-160 16,0 0-16-16,0 0-16 0,0 0-448 0,8 5-96 15,1-2 0-15,3 0-16 0,2-1-96 0,4 1-16 16,2-1 0-16,4-1 0 0,2 0-240 0,3 0-48 16,-1-1-16-16,1-1 0 0,0-1-272 0,-3 0 128 15,-1-2-128-15,-3 1 0 16,-2 0 176-16,-4-1-176 0,-1 2 160 0,-3 0-160 0,-3 0 160 0,-5 0-160 15,-4 2 160-15,0 0-160 0,0 0 256 0,0 0-64 16,-4-3 0-16,-4 2 0 0,-2 1-192 0,-4 1 128 0,-4 2-128 16,-3 1 0-16,-3 1 0 0,-4 2 0 15,-1-1 0-15,-2 1 0 0,0 2 0 0,0 1 0 0,-1 1 0 0,2 1 0 16,-1 2 0-16,1 2 0 0,2-1 0 16,0-1 0-16,2 0 0 0,1-1 0 15,3 0 0-15,4-1 0 0,0-1 0 0,4-1 128 0,3 0-128 16,3-1 192-16,2 1 0 0,2-2 0 0,4 1 0 0,4 0 0 15,2-1-48-15,5-1-16 0,2 1 0 0,4-2 0 16,0-2-128-16,3-1 128 0,2-2-128 0,2-1 128 16,2-1-128-16,1 0 128 0,1-1-128 0,-1-1 128 15,0-1-128-15,-3 0 160 0,-1 0-160 0,-2 0 160 0,-5 1-160 16,-2 0 160-16,-5-1-160 0,-2 2 160 0,-7 2-160 0,0 0 192 16,0 0-192-16,-8 1 192 0,-3 2-192 0,-4 2 0 15,-5 3 0-15,-2 3 0 0,-3 2-144 0,-2 2 144 16,-1 2-192-16,0 2 192 0,2 1 0 0,2 1 0 15,2 1 0-15,-7 8 0 0,7-6 0 0,11-8 0 16,3-2 0-16,2 6 0 16,4-4 0-16,4-6-128 0,2-1 128 0,3 1 0 0,2-4 0 0,3 0 176 0,2-2-32 15,4 0 0-15,3-3-16 0,2-1 0 16,1-1 0-16,12-4 0 0,-2 0-128 0,-1-2-224 16,-1-1 48-16,0 0 16 15,0-2-2608-15,0-1-528 0,12-6-96 0,-11 5-32 0</inkml:trace>
  <inkml:trace contextRef="#ctx0" brushRef="#br0" timeOffset="151311.49">4399 14266 22911 0,'0'0'1024'0,"0"0"192"0,0 0-960 0,0 0-256 0,-7-2 0 0,7 2 0 0,-9 1 832 0,3 2 112 16,-1 2 16-16,2 2 16 16,-1-1-512-16,1 3-96 15,-2-1-32-15,3 2 0 0,2 1-336 0,2 1 128 0,2-1-128 0,0-3 0 0,1 0 160 0,4 3-32 16,-1-2-128-16,2-2 192 0,0 0 192 0,3-3 16 15,-3 1 16-15,3-3 0 16,2-2 64-16,-4-1 16 0,4-1 0 0,-1-2 0 0,-2-1-80 0,5-4-16 16,-2-1 0-16,-2-1 0 0,-1-2-64 0,-3 3-16 15,-2-1 0-15,3-7 0 0,-3 1 64 0,-1-2 0 16,-2 2 0-16,0-1 0 0,-2 0-48 0,0 7 0 16,-1 0 0-16,0 1 0 0,0 1 112 0,0 1 0 15,-2 1 16-15,2 2 0 16,1 5-64-16,0 0-16 0,0 0 0 0,0 0 0 0,0 0-384 0,0 0 0 15,-2 9 128-15,1 3-128 0,0 4 0 0,0 11-176 0,-1 0 48 0,1 4 0 16,-1 4 128-16,0 2-192 0,-1 3 192 16,0 4-192-16,0 3 192 0,0 3-128 0,0-1 128 15,1 2-128-15,-2 1 128 0,3-2 0 0,1-2 0 0,0-2 0 16,2-3 0-16,1-3 0 0,-1-1 0 0,0-3 0 16,-1-4 0-16,1-3 0 0,-1-3 0 0,1-3 128 0,-2-3-128 15,-2-4 0 1,1-3 128-16,-1-4-128 0,0-1 192 0,2-8-16 0,0 0-16 0,-6 6 0 0,-1-3 160 0,0-3 48 15,1-2 0-15,-4-3 0 0,-4-1 112 0,1-3 32 16,0-2 0-16,0-2 0 0,-1-2-256 0,-1-2-64 16,2-2 0-16,1-2 0 0,-1-2 16 0,2-2 0 15,1 0 0-15,2-2 0 0,4 1-32 0,2-2-16 16,3-1 0-16,1-1 0 0,3 1-160 0,4 3 0 16,2 1 0-16,2 1 0 0,2 2 0 0,0 2-176 15,2-1 48-15,0 2 0 0,2 2-176 0,1 2-16 16,1 2-16-16,-1 2 0 15,1 2-560-15,-6 4-96 0,0-2-32 0,8-2 0 16,-1 5-2160 0,1-1-432-16,-1 0-96 0</inkml:trace>
  <inkml:trace contextRef="#ctx0" brushRef="#br0" timeOffset="151582.85">5037 14043 33119 0,'0'0'1472'0,"0"0"288"0,7-7-1408 0,1 2-352 0,1-1 0 0,1 2 0 0,2-1 384 0,3 1 0 15,2 0 0-15,-5 1 0 0,3 0-192 0,3 0-16 16,2-1-16-16,8 1 0 0,-4-1-160 0,-6 2 0 0,-1-1 0 0,-1 1 0 16,-1 0-176-16,1 0-64 15,-2 1-16-15,5 1 0 16,-6 1-2208-16,-5 1-448 0</inkml:trace>
  <inkml:trace contextRef="#ctx0" brushRef="#br0" timeOffset="151755.45">5054 14244 34495 0,'0'0'1536'0,"0"0"304"0,0 0-1472 0,0 0-368 16,0 0 0-16,0 0 0 0,0 0 544 0,0 0 32 15,0 0 16-15,0 0 0 0,7-2-48 0,2 0-16 16,3-1 0-16,3 1 0 0,3 0-272 0,2 0-48 0,3-1-16 0,1 0 0 0,1-1-192 0,2 0 0 16,-3-2-144-16,1 1 144 15,0 0-2464-15,1 0-400 0</inkml:trace>
  <inkml:trace contextRef="#ctx0" brushRef="#br0" timeOffset="152387.35">7271 13276 11055 0,'0'-5'976'0,"0"-2"-784"16,0 0-192-16,0 1 0 0,0-2 2544 0,1 0 464 15,-1 1 80-15,1-1 32 0,-1 1-864 0,0 1-160 0,0 0-48 0,1 1 0 16,-1 5-608-16,0 0-128 0,0 0-32 0,0 0 0 15,2 6-704-15,2 2-128 0,-1 2-48 0,0 2 0 16,-1 2-224-16,1 4-48 16,-1 3-128-16,-1 1 192 0,1 0-192 0,-2 2 176 0,0 2-176 0,0 1 160 15,0-1-160-15,0 1 0 0,0-2 144 0,0-1-144 16,0 0 128-16,0-2-128 0,0-1 128 0,0-1-128 16,0-1 0-16,0-2-320 0,0 0 64 0,0-2-10496 15,-2-2-2112-15</inkml:trace>
  <inkml:trace contextRef="#ctx0" brushRef="#br0" timeOffset="152703.99">6926 13900 11055 0,'-18'-4'480'0,"10"3"112"0,-1-2-464 0,0 1-128 0,0-1 0 0,-1 0 0 0,1 2 3584 0,0 0 688 15,0 0 144-15,3 1 16 0,0-1-2320 0,6 1-448 16,0 0-112-16,0 0-16 0,0 0-656 0,0 0-144 16,9 0-32-16,5 0 0 0,5-1-224 0,6-1-48 0,5 1-16 0,6-3 0 15,7 0-32-15,3-2 0 0,3-1 0 0,4 0 0 16,4 0-128-16,5 0-48 16,6-1 0-16,-1 0 0 0,-2-2-64 0,-1 2-16 0,1-1 0 0,1 1 0 15,-1 2-128-15,-1-1 128 0,-6-1-128 0,-3 2 128 16,-3-1-128-16,-8 2 0 0,-3 0 0 0,-5 2 0 15,-4 1 128-15,-5-1-128 0,-3 2 128 0,-6 1-128 0,-2 0 0 0,-4 1 0 16,-3 2 0-16,-4 0 0 16,-5-3-1728-1,1 8-336-15,-3 0-64 0,-4 3-13344 16</inkml:trace>
  <inkml:trace contextRef="#ctx0" brushRef="#br0" timeOffset="153220.6">7291 14386 21183 0,'2'-19'1888'0,"1"10"-1504"0,-1 0-384 0,2-2 0 16,-1 1 832-16,1 0 112 0,1 0 16 0,-2 1 0 15,-1 2 624-15,0 0 128 0,1 1 16 0,-3 6 16 16,0 0-736-16,0 0-160 0,0 0-16 0,0 0-16 0,1 7-512 0,1 3-112 16,-2 1 0-16,0 3-16 0,0 3-48 0,0 2 0 15,-3 3 0-15,0 0 0 0,1 1-128 0,0 2 0 16,0 1 144-16,1 2-144 0,2-3 0 0,0 0 128 16,1-1-128-16,1-1 0 0,3-1 128 0,-2-1-128 15,2-2 160-15,1-2-160 0,2-3 448 0,1-1-16 16,1-2 0-16,0-1 0 0,0-2-64 0,3-2-16 15,1 0 0-15,1-2 0 0,4-2-96 0,0-2 0 16,0-1-16-16,-1-2 0 0,2-1-112 0,0-3 0 16,0-1-128-16,0-1 192 0,1-2-448 0,-2 0-80 0,0-1-32 15,7-6 0 1,-4 1-2336-16,-3 1-480 0,-3-1-80 0,-3 0-10464 0</inkml:trace>
  <inkml:trace contextRef="#ctx0" brushRef="#br0" timeOffset="153408.97">7286 14316 32079 0,'0'0'1408'0,"2"-6"320"0,1-1-1392 0,2 2-336 0,-2 1 0 0,4-1 0 0,1 0 0 0,5 0 128 16,1 2-128-16,5 0 0 0,2-2 0 0,1 1 0 15,1 1 0-15,1-2 0 0,-1 1 0 0,1-1 0 16,-3 2 0-16,-1 0 0 15,-1-1-768-15,-2 3-80 0,-1 0-16 0,-3 2-8096 16,-2 2-1632-16</inkml:trace>
  <inkml:trace contextRef="#ctx0" brushRef="#br0" timeOffset="153583.17">7315 14517 26719 0,'0'0'2368'0,"0"0"-1888"15,0 0-480-15,0 0 0 0,2-6 1408 0,-2 6 176 16,5-4 32-16,3 0 16 0,1 0-880 0,2 1-176 15,3 0-48-15,3-1 0 0,0 1 0 0,3-1 0 16,1-1 0-16,1 1 0 0,2 1-208 0,-1-2-64 16,-1 1 0-16,1-1 0 0,1 0-256 0,0-1-256 0,1 1 64 0,-1-2 0 31,2 1-2784-31,-1-1-544 0</inkml:trace>
  <inkml:trace contextRef="#ctx0" brushRef="#br0" timeOffset="154952.07">9233 13037 13823 0,'0'0'1216'0,"0"0"-960"16,3-5-256-16,1 0 0 0,-1 0 1296 0,1 1 224 15,1-1 32-15,-1 1 16 0,1-1-48 0,-2 2-16 16,-3 3 0-16,0 0 0 0,0 0-544 0,0-4-96 16,0 4-32-16,-3-5 0 0,-3 2-432 0,0 1-80 15,-2 1-32-15,-2 1 0 0,-1 0-288 0,-2 1 128 16,-3 1-128-16,1 0 0 0,0 0 128 0,-2 2-128 0,1-1 0 0,-1 1 0 15,-1 0 0-15,2-1 0 0,-2 0 0 0,2 1 0 16,-1-2 0-16,2 0 0 16,1-1 0-16,2 0 0 0,1 1 128 0,1-1-128 0,2 1 0 0,1-2 0 15,2 0 288-15,5 0 0 16,-6 0 0-16,6 0 0 0,0 0 96 0,0 0 32 0,-5 1 0 16,5-1 0-16,0 0-48 0,0 0-16 0,-6 3 0 0,6-3 0 15,-2 5-16-15,0 2 0 0,0 0 0 0,0 0 0 0,-1 2-128 0,2 2-16 16,-2-1-16-16,2 2 0 0,0 1 0 0,0 4 0 15,1 2 0-15,0 3 0 0,0 2-176 0,1 3 192 16,0 3-192-16,0 3 192 0,0 2-192 0,1 5 0 16,2 4 0-16,-2 5 0 0,-1 5 0 0,0 2 128 15,0 3-128-15,0 1 0 16,-1 3 128-16,-1 1-128 0,0 3 0 0,-1-1 128 0,1 0-128 0,-2-3 0 16,2 0 144-16,0-2-144 0,1-1 192 0,0-2-48 15,0-4 0-15,1-3 0 0,2-3 368 0,-1-1 80 16,1-2 16-16,-1-5 0 0,0-2-128 0,1-3-32 15,-2-2 0-15,1-3 0 0,0-4-112 0,-1-2-16 16,-1-1-16-16,0-4 0 0,0-2 16 0,1-3 0 16,0-2 0-16,2-2 0 0,1-1-112 0,2-1-16 15,-2 0 0-15,3-1 0 0,-1-2-64 0,4 0 0 16,1-3-128-16,1-1 192 0,0-1-16 0,3-1-16 16,0-1 0-16,4-2 0 0,0 0-160 0,5-2 192 15,2-1-192-15,3-2 192 0,0-1-192 0,2-1 0 0,1-1 0 0,10-3 0 31,-8 2-1504-15,-3 0-176-16,-4 0-48 0,-2 0 0 0,0 2-1472 0,-4 1-320 0</inkml:trace>
  <inkml:trace contextRef="#ctx0" brushRef="#br0" timeOffset="156493.85">9933 13324 22111 0,'0'0'976'0,"-5"-3"208"0,0 1-944 0,-1 0-240 15,6 2 0-15,0 0 0 0,0 0 1024 0,0 0 176 16,0 0 16-16,0 0 16 0,0 0-208 0,0 0-64 0,9-2 0 0,3 0 0 16,5 1 400-16,4 1 80 15,3 0 16-15,6 0 0 16,5 0-1696-16,2 0-336 0,2 0-64 0,0 1 0 0,0-2 848 0,-1 0 176 15,0 0 48-15,-1 1 0 0,0 0-128 0,-2 1-32 16,-2 0 0-16,-3 2 0 0,-2-1-144 0,-3 0-128 16,-3 0 144-16,-4 0-144 0,-4 1 144 0,-4-1-144 0,-2-1 128 0,-8-1-128 15,0 0 256-15,0 0-16 0,0 0-16 16,-7 2 0-16,-3-1-64 0,-2 0-16 0,-2 0 0 0,-3-1 0 16,-1-1-144-16,-3 2 0 0,-4 0-160 0,0-1 160 15,-2-1 0-15,-2 1 0 0,-1 1-128 0,-2 1 128 16,-2-1 0-16,-3 0 0 0,-3 0 0 0,1 0 0 0,-1 1 0 0,3 0 0 15,2 1 128-15,2 0-128 0,3 1 0 0,2 2 128 16,4-1-128-16,2 2 0 0,2-1 176 0,4 2-176 31,2 1 160-31,3 0-160 0,2-2 0 0,3 2 0 0,3 1 0 0,2 1 0 0,2 0 0 0,3 0-160 16,4-2 160-16,3-1-192 0,3 0 192 0,2 0 0 16,0-1 0-16,4-2 0 0,2 0 0 0,1-2 144 15,1-3-144-15,3-1 0 0,-1-2 224 0,-1-2-64 16,-1-1-16-16,-4-1 0 0,-2-2-16 0,-4-1-128 15,-3-1 192-15,-4 0-64 0,-4 1 208 0,-4-1 48 16,-3 0 0-16,-6 0 0 0,-3 0-64 0,-4 1 0 16,-3 2 0-16,-1 0 0 0,-2 2-320 0,0 2 0 0,0 2 0 0,1 3-128 15,1 2-176-15,3 3-16 16,0 1-16-16,3 3 0 16,2 2-1408-16,6 3-288 0,-1 2-48 0,4 3-8352 15,1 1-1664-15</inkml:trace>
  <inkml:trace contextRef="#ctx0" brushRef="#br0" timeOffset="157295.57">10484 13641 23039 0,'0'0'1024'0,"0"0"192"0,0 0-960 0,0 0-256 16,-3-3 0-16,3 3 0 0,-6-2 1184 0,1 2 192 16,-1 2 32-16,1 2 16 0,-1 2-656 0,1 2-128 0,-1 1-16 0,2 2-16 15,-1 2-336-15,2 0-64 0,1 0-16 0,1 1 0 16,2-1 720-16,1 1 144 0,1-2 32 0,3 0 0 31,0-1-1536-31,2 0-288 0,1-1-64 0,2-1-16 0,2-3 1056 0,2 0 208 0,2-2 32 0,1-2 16 0,-1-2-144 16,2-2-32-1,0-2 0-15,-1-2 0 0,1 1-64 0,0-4-32 0,-2-1 0 0,-2-2 0 16,-3-1 128-16,-2-1 32 0,-2-1 0 0,0 0 0 0,-2-2-80 0,-1 2-16 16,-2-1 0-16,-2 2 0 0,-1 2-32 0,0 1-16 15,-1 1 0-15,-1 2 0 0,0 2 96 0,0 1 32 16,2 5 0-16,0 0 0 0,0 0-144 0,-6 3-32 15,1 1 0-15,0 3 0 0,2 2-192 0,0 4 0 16,1 1-192-16,2 3 192 0,0 3-160 0,0 2 160 16,0 4-128-16,1 2 128 0,2 2-176 0,-2 4 176 15,0 3-208-15,0 3 80 0,-1 1 128 0,0 2 0 0,0 1-144 0,1 1 144 16,-1-1 0-16,0-3 0 0,0 0 0 0,0 0 0 16,1-2 0-1,-1-2 0-15,0-4 0 0,2-4 0 0,-2 0 0 0,0-5 0 0,0-3 0 0,0-3 0 16,-2-4 0-16,1-3 160 15,0-2-160-15,-2-1 160 0,0-4 96 0,-3-2 32 0,1-2 0 0,-3-2 0 16,-3-2 144-16,-1-3 16 0,-4-3 16 16,1-2 0-16,-3-2-112 0,1-3-32 0,-1-4 0 15,1-1 0-15,-1-1 96 0,4 0 16 16,1 0 0-16,3 1 0 0,0 0-208 0,3 1-32 0,3-1-16 0,2 3 0 16,0 1-176-16,5 1 0 0,0 2-192 0,4 0 192 31,0 2-480-31,3 0 32 0,1 0 0 0,3 1 0 15,3 1-528-15,3 0-112 0,1 1 0 0,2 0-16 0,1 0-2544 16,1 1-496-16</inkml:trace>
  <inkml:trace contextRef="#ctx0" brushRef="#br0" timeOffset="157722.49">11530 13609 25791 0,'-11'-3'1152'0,"11"3"224"0,-7-2-1104 0,3 0-272 0,4 2 0 0,0 0 0 0,0 0 1872 0,0 0 320 16,0 0 64-16,0 0 16 16,8-1-1264-16,3-1-256 0,3 1-48 0,4 0-16 15,0 1-176-15,3 0-16 0,2-2-16 0,2 0 0 0,1-1-96 0,4-1 0 16,2 1-16-16,-1-1 0 0,4-1-112 0,-1 1-32 15,0-1 0-15,-1 1 0 0,-2-2-224 0,-4 2 144 16,-1 1-144-16,-4-1 128 0,-4 1-128 0,-4 1 0 16,-3 1 0-16,-2 0 128 0,-2 0-256 0,-7 1-64 15,0 0-16-15,0 0 0 16,0 0-752-16,0 0-128 0,0 0-48 0,0 0-15472 0</inkml:trace>
  <inkml:trace contextRef="#ctx0" brushRef="#br0" timeOffset="158335.66">12713 13334 13823 0,'-3'-6'1216'0,"1"-3"-960"16,0 0-256-16,1-1 0 0,1 3 2656 0,1-1 480 16,0 0 112-16,1 0 16 0,3 2-1472 0,0-1-304 15,2 1-48-15,2 0-16 0,3 0-496 0,1 1-96 16,1 3-32-16,3 3 0 15,1 3-160-15,2 2-16 0,-2 2-16 0,-1 2 0 0,0 2-288 0,-2 3-64 0,-2 2-16 16,0 1 0-16,-2 2-112 0,-5 1-128 0,0 1 176 0,-3 2-176 16,-2 3 192-16,-1 0-192 15,-2 2 192-15,0 0-192 0,-2 0 144 0,1-2-144 16,1 0 0-16,1-2 144 0,-1-3-144 0,0-3 0 16,2-4 144-16,2-2-144 0,0-3 0 0,3-1 144 15,2-3-144-15,2-2 0 0,-1-3 224 0,3-2-64 0,2-2-16 0,0-4 0 16,2-2 0-16,4-3 0 0,1-4 0 0,2-3 0 15,-1-1-144-15,1-3 0 16,0-3 144-16,0-3-144 0,0-3 0 0,-4 3 0 16,0 0 0-16,-2 3 0 0,-1-1 0 0,-4 3 0 15,-4 2 0-15,-2 2 128 0,-3 3 64 0,-2 1 0 0,-3 3 16 0,-2 1 0 0,-1 1 176 0,-2 2 48 16,-1 0 0-16,-1 4 0 0,-1 1-224 0,-1 2-32 16,0 2-16-16,0 1 0 0,0 3-160 0,0 1 0 15,1 2 0-15,2 0 0 0,1 3-176 0,3 1 48 16,0 0 0-16,2 1 0 0,0 2 128 0,2-2-160 15,2 0 160-15,2 0-160 0,3 0 160 0,1 0-208 16,4-2 80-16,0 0 128 16,2-1-208-16,3-2 80 0,1 0 128 0,4-3-208 15,2 1-352-15,3-3-64 0,2-2-16 0,2-3-10912 16,2-3-2192-16</inkml:trace>
  <inkml:trace contextRef="#ctx0" brushRef="#br0" timeOffset="158665.9">13994 12869 30399 0,'-1'-8'2704'0,"-1"0"-2160"16,0-2-544-16,-1 0 0 0,1 1 528 0,-1-1 0 0,-2 0 0 0,0 0 0 16,-1 1 544-16,0 2 96 0,-1 2 32 0,1 1 0 15,0 0-544-15,0 1-96 0,-2 3-32 0,0 3 0 16,-1 1-288-16,-1 4-64 15,-2 3-16-15,1 4 0 0,-3 3-160 0,0 5 128 0,-2 3-128 0,0 6 128 16,-1 4 32-16,-1 5 0 0,0 5 0 0,0 5 0 16,1 3-160-16,0 1 128 0,2 1-128 0,1 1 128 15,2 0-128-15,2-2 0 0,3-2 0 0,3-1 128 0,1-3-128 0,5 0 0 16,1-3 0-16,3-3 0 0,3-3 176 0,2-1 0 16,2-2 0-16,4 0 0 0,3-3 80 0,2-5 32 15,2-3 0-15,2-3 0 0,4-4-288 0,1-3 0 16,1-5-208-16,0-3 80 15,2-4-2304-15,3-5-448 0,4-4-80 0</inkml:trace>
  <inkml:trace contextRef="#ctx0" brushRef="#br0" timeOffset="159279.43">14517 12942 7359 0,'0'0'320'0,"-6"-3"80"0,2 1-400 0,4 2 0 0,0 0 0 0,0 0 0 16,0 0 4384-16,0 0 800 0,0 0 144 0,0 0 48 0,0 0-3008 0,5-4-576 15,3 1-128-15,4 0-32 0,2 1-704 0,4 1-144 16,3 0-16-16,4 0-16 0,5 1-128 0,3-1-32 16,1 0 0-16,-2 0 0 0,0-2-192 0,-2 1-32 15,0 0-16-15,-2 2 0 0,-2-1-208 0,-2 0-144 16,-2 0 192-16,-2 0-192 0,-1 1 144 0,-5-2-144 16,-2 1 0-16,-2 0 144 0,-3-1-144 0,-7 2 128 15,0 0-128-15,0 0 128 0,0 0-128 0,0 0 0 31,-8-2 144-31,-2 1-144 0,-3 1 0 0,-1 0 0 0,-4 1-160 0,-2 1 160 0,-2 1-144 0,-2 2 144 0,-4-1 0 16,-2 2-144-16,-4-1 144 0,-3 1 0 0,-2 0 0 0,0 2 0 16,2 1 0-16,2 2 0 15,3 3 0-15,-1 0 0 0,2 0 160 0,2 1-32 16,4 1-128-16,3 1 192 0,2-1-192 0,4 1 0 16,1-1 128-16,4 1-128 0,3 1 0 0,3-1 0 15,3 1 0-15,4-2 0 0,1 0 160 0,4-2-16 0,2-2 0 0,2-1 0 16,2-1 16-16,1-2 0 0,3-1 0 0,0-2 0 15,2-2-160-15,1-2 160 16,-1-2-160-16,-2-1 160 0,-1-1 0 0,-2-3 0 0,-2-2 0 16,-2-2 0-16,-2-1 96 0,-3-2 0 0,-2-2 16 0,-1-1 0 0,-2 1 48 0,-4 0 0 15,-1-1 0-15,-2 2 0 0,-2 1-128 0,-2 1-32 16,-1 1 0-16,0 2 0 0,0 1-160 0,-1 4-224 16,-1 0 48-16,0 3 16 15,1 2-528-15,1 4-96 0,1 1-32 0,2 3 0 16,2 1-2704-16,1 2-528 0</inkml:trace>
  <inkml:trace contextRef="#ctx0" brushRef="#br0" timeOffset="159721.21">14903 13355 35007 0,'-5'-17'3120'0,"5"9"-2496"16,1-2-496-16,0 0-128 0,2-1 400 0,-2 0 64 0,3 1 16 15,1 0 0-15,0 2 400 0,2 0 80 32,-1 1 0-32,2 3 16 0,0-1-592 0,-1 4-112 15,1 1-16-15,1 3-16 0,-1 1-240 0,0 3 0 0,0 0 0 0,0 3 0 16,-2 2 0-16,0 3 0 0,-2 0 0 0,0 1 0 16,-3 1-160-16,-1 1 160 0,-1 0-128 0,-2 1 128 15,0 0-192-15,0-1 64 0,-2-1 0 0,2-3 0 16,-2-1 128-16,1-2 0 0,2-1 0 0,0-2 0 15,2-8 0-15,0 0 0 0,0 0 0 0,0 0-128 16,0 0 128-16,0 0 0 0,8-3 0 0,1-3 0 0,2-4 0 16,3-2 0-16,0-3 0 0,2-3 0 15,4-1-256-15,0 0 48 0,-2-4 0 0,-2 1 0 0,0 0 208 0,-3 3 0 16,-3 2 0-16,-3 3 0 0,-1 2 128 0,-2 2 128 16,1 3 32-16,-5 7 0 0,-4-4 144 0,4 4 16 15,-5 0 16-15,-2 2 0 0,0 2-272 0,-1 1-64 16,-1 3-128-16,1 3 192 0,2 2-192 0,-1 1 0 15,3 1 0-15,2 0-160 0,0 0 160 0,4 0-192 16,0-3 192-16,3 1-192 0,2 0 192 0,3 0-208 16,1-1 80-16,3-1 128 15,3-3-512-15,1-1 32 0,2-2 0 0,2-1 0 16,1-2-1632-16,1-3-320 0,3-4-64 0,0-1 0 0</inkml:trace>
  <inkml:trace contextRef="#ctx0" brushRef="#br0" timeOffset="159940.92">15895 12974 34095 0,'-7'-20'3024'0,"5"11"-2416"0,-1-1-480 16,-1 0-128-16,2-1 1152 0,0 1 224 0,0 1 32 0,1 3 16 15,-1 0-240-15,2 6-48 0,0 0-16 16,0 0 0-16,0 0-576 0,0 0-112 0,-6 3-32 0,2 2 0 16,0 4-400-16,2 3 0 0,0 2 0 0,0 4 0 0,1 3 0 0,1 1 0 15,1 1 0-15,-1 2 0 0,0 2 0 0,0 0 0 16,1 1 0-16,0 0 0 0,0-1 0 0,2-2 0 15,0-1 0-15,0-2 0 0,-2-1 0 0,1-2 0 16,1-2 0-16,1 0 0 16,-2-4-384-16,0-1-128 0,0-2 0 0,1-2-16 15,-2-2-2272-15,-1-6-448 0,0 0-80 0</inkml:trace>
  <inkml:trace contextRef="#ctx0" brushRef="#br0" timeOffset="160130.39">15585 13236 30399 0,'-4'-5'2704'0,"1"-2"-2160"16,2 1-544-16,1-1 0 0,0-2 1920 0,2 3 256 16,4 0 64-16,1 1 16 0,4 0-1504 0,5 1-304 15,4 0-64-15,4-1-16 0,1 1-144 0,3 0-32 0,2 1 0 0,3 0 0 16,0 0-64-16,3-1-128 0,-1 1 176 0,2 0-176 31,3-1-1536-31,-2 1-400 0,0 0-96 0</inkml:trace>
  <inkml:trace contextRef="#ctx0" brushRef="#br0" timeOffset="160805.73">16959 12816 26719 0,'-4'-4'2368'0,"2"1"-1888"0,2 3-480 0,0 0 0 16,0-4 1216-16,4 0 160 0,4 1 32 0,2 0 0 15,-1 2-320-15,3-2-64 0,2 1-16 0,3 1 0 16,3 0-384-16,2-1-80 0,2 0-16 0,3 1 0 16,1 0-224-16,4 0-48 0,2 0-16 0,1 0 0 15,-1-1-64-15,1 2-16 0,-1 0 0 0,-5 0 0 16,-3-2-160-16,-3 2 0 15,-3 2 144-15,-5-1-144 0,-4-1 128 0,-4 1-128 0,-7-1 160 0,0 0-160 16,0 0 0-16,-6 1 128 0,-4-1-128 0,-6 2 0 0,-5 0 0 0,-3 2-192 16,-3-1 48-16,-3 0 0 0,-3 2 144 0,-1 0-128 15,-1 1 128-15,-3 0-128 0,1 2 128 0,-4 0 0 16,-1-1 0-16,0 1 0 0,-4 0 128 0,2 2 16 16,4 1 0-16,1 1 0 0,3-1 32 0,4 2 0 15,5 1 0-15,2 2 0 0,4-1-176 0,4 1 0 16,3 3 0-16,4 0 128 0,2 0-128 0,4-1 0 15,1 1 0-15,7 0-176 0,0-3 176 0,5 0 0 16,2-3 0-16,3 0-128 0,3-2 128 0,2-1 0 16,3-2 128-16,3-3-128 0,0-3 160 0,1-1-32 15,1-2-128-15,-2-2 192 0,-2-4 32 0,-2 0 0 0,-3-2 0 0,-5-2 0 16,-3-2 112-16,-3-2 32 16,-1-1 0-16,-5-3 0 0,-5 0-16 0,-3 0 0 0,-2 1 0 0,-3 3 0 15,-3 1-352-15,-2 3 128 0,0 2-128 0,-2 1 0 16,0 3-208-16,1 3-112 0,0 3-32 0,1 4 0 31,2 1-480-31,2 5-112 0,2 3-16 0,2 2-11008 0,1 3-2224 0</inkml:trace>
  <inkml:trace contextRef="#ctx0" brushRef="#br0" timeOffset="161167.79">17242 13313 31327 0,'1'-14'2784'0,"1"8"-2224"16,0-2-560-16,2-1 0 0,2 0 944 0,1 0 80 16,2 1 0-16,3-1 16 0,-1 0-144 0,1 1-16 15,2 3-16-15,0 2 0 0,2 0-448 0,0 2-96 16,-1 1 0-16,-1 4-16 0,1 0-160 0,-3 3-16 16,-2 0-128-16,-1 3 192 0,-2 1-192 0,-3 1 128 15,-2 1-128-15,-1 2 0 0,-1 0 128 0,-2 2-128 16,-2-1 0-16,-1 1 144 0,-2-1-144 0,0 0 0 15,-1-2 0-15,0 0 128 0,-2-2-128 0,3 0 160 16,-1-3-160-16,2-1 160 0,2-2 64 0,1 0 16 0,3-6 0 0,0 0 0 16,0 0 144-16,0 0 16 0,5 4 16 0,3 0 0 15,1-1-224-15,2-1-64 0,2-1 0 0,1-1 0 16,2 0-128-16,0-1 0 0,2 0 0 16,-1 0 0-16,0 1 0 0,-1 0-176 0,0-1 16 0,-1 1 0 31,0 0-592-31,0 0-112 0,-1-1-32 0,-1 0 0 15,0 1-2608-15,-2 0-528 0,7-1-96 0,-18 1-32 0</inkml:trace>
  <inkml:trace contextRef="#ctx0" brushRef="#br0" timeOffset="161325.03">17335 13407 36447 0,'-9'-10'1616'0,"7"6"336"0,2 4-1568 0,-2-6-384 15,2 6 0-15,0-6 0 0,0 6 192 0,4-6-32 16,1 2-16-16,5 0 0 0,4 2-144 0,4-1 0 15,4 1 0-15,5-1 128 0,2 0-128 0,1 0 0 16,1 1-192-16,0-2 192 16,-1 1-2064-16,2 0-304 0,0-1-48 0</inkml:trace>
  <inkml:trace contextRef="#ctx0" brushRef="#br0" timeOffset="161858.84">18090 12664 16575 0,'-2'-8'736'0,"1"3"160"0,0 0-720 0,0 0-176 0,1-1 0 0,-1 1 0 16,0 0 3072-16,1-1 576 16,-1 0 112-16,2 1 16 0,0 1-1472 0,1 1-320 15,0-1-48-15,3 1-16 0,1 1-896 0,2 2-176 16,0 0-32-16,0 2-16 16,1 1-336-16,2 3-64 0,2 0-16 0,2 5 0 0,1 4-128 0,2 3-16 0,1 4-16 0,1 4 0 15,-1 3-224-15,-1 4 144 16,-2 3-144-16,-1 1 128 0,-7 3-128 0,0 4 192 15,-4 3-192-15,-4 24 192 0,-5-5-48 0,-4-23 0 0,-3 4 0 0,-13 20 0 16,-2-8-144-16,0-5 0 0,-2-6-192 0,1-5 192 16,-1-3-432-16,0-6 48 0,3-4 0 0,1-3 0 31,1-3-48-31,-1-2 0 0,2 0 0 16,8-8 0-16,-1-2-2304 15,0-1-464-15</inkml:trace>
  <inkml:trace contextRef="#ctx0" brushRef="#br0" timeOffset="162597.23">18720 12326 21711 0,'0'0'960'0,"0"0"192"0,-6-6-912 0,1 2-240 0,-1-1 0 0,1 2 0 16,-1 0 928-16,1-1 144 0,0 2 16 0,5 2 16 15,-4-3 144-15,4 3 32 0,-3-3 0 0,3 3 0 16,0 0-96-16,2-6-16 0,1 1 0 0,3 0 0 16,1 1-416-16,3-1-96 0,2 1-16 0,3-1 0 15,1-1-80-15,2 1-32 0,0 0 0 0,2 1 0 16,2-1-96-16,-2 2-32 0,1 0 0 0,-2 2 0 0,-2-2-112 0,1 2-32 15,-1 0 0-15,0 1 0 0,-2 1-64 0,1 2 0 16,-2-1-16-16,-2 1 0 0,-2 1-176 0,0 2 0 16,-1 1 0-16,-2 0 128 0,1 3-128 0,-1 2 128 15,-2 1-128-15,0 2 128 0,-2 0-128 0,0 4 192 16,-1 2-192-16,-1 11 192 0,-1 0-192 0,-1 1 160 16,-1 2-160-16,0 2 160 0,-1 1-160 0,-2 1 128 0,0 4-128 0,0 2 128 15,0 1-128-15,-1 3 192 16,-1 0-192-16,-1 4 192 0,1 1-192 0,1 1 0 15,-1 0 144-15,3 3-144 0,-1-1 0 0,2 1 128 16,1-1-128-16,1 0 0 0,0 0 0 0,1 0 144 16,2 2-144-16,1-3 0 0,3-1 176 0,0-1-176 15,3-1 160-15,0-2-160 0,0 0 176 0,-3-3-176 0,3-2 192 0,0-3-192 16,0-3 192-16,-2-4-192 0,1-2 192 0,-2-4-192 16,-1-2 256-16,-1-5-64 0,0-1-16 0,-2-4 0 15,-2 0 16-15,-1-4 0 0,-2-2 0 0,-1-2 0 16,-2-2 0-16,-3-1 16 0,-1-1 0 0,-2 0 0 15,-2-2 48-15,-3-1 16 0,-2 0 0 0,0 0 0 16,-2-1-112-16,-1-1-32 0,-1-1 0 0,1 0 0 0,-2-1-128 0,4 0-144 16,-1 0 144-16,0 0-208 15,2 0-496-15,3 0-80 0,2-2-32 0,4 0 0 16,2-1-2256-16,3-2-464 0,4-2-96 0</inkml:trace>
  <inkml:trace contextRef="#ctx0" brushRef="#br0" timeOffset="163271.64">20298 12756 26719 0,'0'-7'2368'0,"0"1"-1888"0,1-1-480 0,-1 0 0 16,-1 1 1344-16,0 0 192 0,1 6 16 0,0 0 16 15,0 0-80-15,0 0-16 0,0 0 0 0,0 0 0 16,-3 7-976-16,-2 4-208 0,2 3-32 0,0 4-16 16,2 2-240-16,0 3 128 0,0 2-128 0,1 1 0 15,1 2 0-15,0 0 0 16,1 2 0-16,-1 1 0 0,1 0 0 0,0 0 128 16,1-4-128-16,-1 1 0 0,1-2 0 0,2-1 0 0,-2-1 0 0,0-3 0 15,-1-2-352-15,0-1-112 0,1-3-32 16,-1-2 0-16,-1-2-2608 0,-1-2-528 0</inkml:trace>
  <inkml:trace contextRef="#ctx0" brushRef="#br0" timeOffset="163430.13">20031 13144 30399 0,'-11'-9'1344'0,"8"5"288"0,0-1-1312 0,2 1-320 16,1 4 0-16,1-5 0 0,4 0 1152 0,1 1 176 15,3 0 16-15,4 1 16 0,5 0-1056 0,5 1-304 16,3-2 0-16,4 2 128 0,1 1-128 0,2-1 0 15,-1 0 0-15,0-1 128 0,0 1-368 0,1-1-80 16,2 0 0-16,2-1-16 16,2 1-2288-16,2-1-464 0</inkml:trace>
  <inkml:trace contextRef="#ctx0" brushRef="#br0" timeOffset="163901.49">21853 12645 31327 0,'-3'-7'2784'0,"2"0"-2224"16,-2 2-560-16,1-1 0 0,2 6 1632 0,0 0 224 15,0 0 32-15,0 0 16 16,-5 0-1728-16,0 4-352 0,-1 1-64 0,0 3-16 0,-1 3 256 0,-1 2 0 15,1 3-160-15,-1 1 160 0,-1 4 0 0,-1 1 0 16,-2 0 0-16,-1 1 0 0,-2 2 0 0,-1 2 0 16,-1-1 0-16,-3 1 128 0,-2-2-128 0,-1 0 192 15,-1 1-192-15,-1-3 192 0,0-2-192 0,1-3 160 0,-1-1-160 0,1-3 160 16,2-2 0-16,3-3 0 16,0-2 0-16,2-3 0 0,2-2-160 0,4-2 128 0,-1-2-128 0,4-2 128 15,2-2 208-15,2-2 48 0,3 0 0 0,2-5 0 16,4-2-192-16,2-3-16 15,4-1-16-15,4 0 0 0,1 0-160 0,3 3 0 0,1 1 0 16,1 3-176-16,0 2 176 0,-2 3-128 0,0 2 128 0,0 5-128 16,-3 0 128-16,2 5 176 0,-4 2-48 15,0 3 0-15,0 2-128 0,-2 3 128 0,1 2-128 0,-2 2 128 16,0 1-128-16,0 1 0 0,0 0 0 0,0 0 0 16,1-1 0-16,0 0 0 0,0-1 0 0,3-1-176 15,0-3-976-15,3-1-192 0,1-2-32 0,3-1-9856 16,1-2-1968-16</inkml:trace>
  <inkml:trace contextRef="#ctx0" brushRef="#br0" timeOffset="164419.37">22910 12619 35935 0,'-4'-5'3200'0,"0"0"-2560"15,0 1-512-15,-1 1-128 0,0 1 176 0,-2 0 16 16,-3 4 0-16,-1 1 0 0,-2 3 144 0,-2 3 48 15,-2 3 0-15,-1 2 0 0,0 1-256 0,-1 5-128 16,0 3 160-16,1 2-160 0,-2 2 192 0,0 3-64 16,0 4-128-16,2 2 192 0,-1-1-192 0,1 0 0 31,2 1 0-31,0-2 0 0,4-3 0 0,1-2 0 0,1-4 0 0,3-3 0 0,1-4 128 0,2-4-128 0,2-2 0 16,0-4 144-16,4-3-144 0,-2-5 0 0,0 0 0 0,5-4 128 15,2-4 48-15,3-4 0 16,-2-4 0-16,4-6 0 0,2-5-48 0,1-2 0 0,3-3 0 0,0-4 0 15,1-1-128-15,0 1 160 0,-1-3-160 0,0 4 160 0,-1 3-32 16,-2 4 0-16,-1 3 0 0,-2 4 0 0,-1 4 304 0,-1 3 48 16,-1 3 16-16,-1 3 0 0,-3 2-224 0,1 4-32 15,-6 2-16-15,6 3 0 0,0 2-224 0,0 3 0 16,1 1 0-16,0 5 0 16,-1 0-144-16,3 4 144 0,0 1 0 0,1 3-144 0,1 0 144 0,0 1 0 15,0 1-144-15,0-1 144 0,0-1 0 0,1 0 0 16,0-1 0-16,0 1 0 0,-1 0 0 0,0-2 0 15,-1-1 0-15,-1-1 0 0,-2-2 0 0,0-1-176 16,0-2 176-16,-1-2-128 0,-2-2 128 0,-2-2-192 16,-1 0 192-16,-2-2-192 0,-1 0 32 0,-5 0 0 15,-1 0 0-15,-3-1 0 0,-3-1 160 0,-4 1-208 16,-1-1 80-16,-5 0 128 0,-1 1-144 0,-3-1 144 16,-1 0 0-16,0-1 0 0,0 1-144 0,1-2 144 15,0 1 0-15,2-1-144 0,3-1 144 0,2 0 0 16,3-1-144-16,2 0 144 15,3-1-512-15,3-1-48 0,2 1 0 0,4-1 0 16,3-3-2896-16,4 0-576 0</inkml:trace>
  <inkml:trace contextRef="#ctx0" brushRef="#br0" timeOffset="164844.91">23206 12821 17503 0,'-5'-11'1552'0,"4"6"-1232"0,0-1-320 0,1-1 0 0,1 0 4192 0,1 1 784 0,2 0 144 0,1 1 48 16,3 0-3680-16,2 2-720 0,2 0-160 0,4 0-32 15,4 0-256-15,4 2-48 0,3 1-16 0,1 1 0 16,2-2-112-16,0 0-16 0,-1 2-128 0,2-1 192 16,0 0-192-16,0-1 0 0,-2 1 128 0,1 0-128 0,-1 0 0 0,-3 0-192 15,-1 0 48-15,-1 0 0 16,-4 0-784-16,-2 0-160 0,-5 1-16 0,-2-1-16 15,-2-1-608-15,-9 1-128 0,0 0-32 0,0 0 0 16,0 0-160-16,-7-3-16 0,-4-2-16 0,-2 1 0 16,-1 0-272-16,-1-1-48 0,-3 2-16 0,0-1 0 0,2-3 2064 0,-1 3 352 15,2 0 192-15,1 1-32 0,0 0 1904 0,2-1 384 16,1 2 80-16,3 1 16 0,0 0-384 0,2 1-80 16,0 2-16-16,0 1 0 0,2 2-688 0,1 1-144 0,-3 3-16 0,3 2-16 15,-1 4-560-15,2 1-96 16,0 3-32-16,1 2 0 0,0 1-32 0,0 2-16 0,0 2 0 15,0 2 0-15,-1-1-208 0,1 2-64 0,-1 1 0 16,1-1 0-16,-1-1-192 0,1-1 144 0,1-1-144 16,0-2 128-16,0-1-128 0,0-1 0 0,3-3 144 0,0-3-144 31,1-2-352-31,0-2-144 0,0-2-16 0,2-3-10496 0,1-2-2080 0</inkml:trace>
  <inkml:trace contextRef="#ctx0" brushRef="#br0" timeOffset="165144.15">24021 12569 34095 0,'-6'-26'3024'0,"6"17"-2416"16,1-2-480-16,1 0-128 0,1 0 736 0,0 1 128 16,1 1 32-16,2 1 0 0,0 2-336 0,2 1-64 15,-1 2-16-15,0 3 0 0,2 1-80 0,0 2-16 16,1 3 0-16,0 3 0 0,0 3-208 0,-1 1-48 15,0 3-128-15,0 4 192 0,-1 3-192 0,-1 3 176 16,-3 2-176-16,-1 3 160 0,-2 3-32 0,-4 3-128 16,-5 4 192-16,-3 3-64 0,-2 2 16 0,-2 3 0 0,-3 0 0 0,-1 0 0 15,-1-1-144-15,-8 11 192 16,1-4-192-16,-2-4 192 0,-3-6-192 0,-2-5-224 16,-3-6 48-16,-2-2 16 15,-1-3-208-15,0-2-32 0,-2-4-16 0,-1-2 0 16,-2-2-1472-16,-3-3-288 0,-4-3-64 0,-2-3-13440 0</inkml:trace>
  <inkml:trace contextRef="#ctx0" brushRef="#br0" timeOffset="165396.85">22581 12362 31327 0,'0'0'2784'0,"-4"-6"-2224"16,0 2-560-16,4 4 0 15,-7-1-304-15,0 3-160 0,-4 5-48 0,-2 3 0 0,-3 4 512 0,-1 6 0 16,-3 4 0-16,-1 7 0 0,-1 4 272 0,0 7 0 16,0 4 0-16,0 6 0 0,-1 5-80 0,1 7 0 15,2 4-16-15,0 2 0 16,4 2-176-16,2 1 0 0,2 0 0 0,6-3 0 0,2-2 0 0,4-5 128 16,3-3-128-16,4-5 0 0,3-6 0 0,6-3 0 0,2-4-224 0,7-4 80 31,4-5-240-31,6-7-64 0,5-5 0 0,2-5 0 15,1-7-1344-15,2-5-256 0</inkml:trace>
  <inkml:trace contextRef="#ctx0" brushRef="#br0" timeOffset="165790.67">24526 11663 11055 0,'0'0'976'0,"-9"2"-784"0,-1 2-192 0,-4 5 0 0,-4 1 2848 0,-5 4 528 15,-6 4 96-15,-8 5 32 0,-10 5-2128 0,-10 6-416 16,-9 7-96-16,-9 7-16 0,-11 10-80 0,-11 7-32 16,-10 7 0-16,-10 8 0 0,-10 7-432 0,-4 5-96 0,-2 4-16 15,-3 1 0-15,-4 1-192 0,-1 0 176 0,-2-3-176 0,-71 48 160 16,41-27 384-16,23-18 80 0,11-14 16 0,19-9 0 16,16-7-240-16,11-4-32 0,5-6-16 0,5-4 0 15,4-5-208-15,8-1-144 0,6-6 192 0,10-2-192 31,6-5-224-31,4-3-160 0,2-3-16 0,4-4-9504 0,2-4-1888 16</inkml:trace>
  <inkml:trace contextRef="#ctx0" brushRef="#br0" timeOffset="171489.91">4317 16434 23439 0,'0'0'1024'0,"0"0"240"0,4-9-1008 0,2 4-256 0,3-1 0 0,1 2 0 0,2 1 256 0,0-1 16 16,1 0 0-16,3 1 0 0,1-2 48 0,4 0 16 16,1 0 0-16,2 2 0 0,2 0-64 0,0 1-16 15,2-1 0-15,0 2 0 0,2 0 144 0,0 0 32 16,-4-1 0-16,-1 0 0 0,-3-1-16 0,-2 2 0 16,-3 0 0-16,-6 1 0 0,-11 0-160 0,0 0-48 15,8 0 0-15,-8 0 0 0,0 0 112 0,0 0 32 0,-10 2 0 0,-4 1 0 16,-3-2-48-16,-2 1-16 15,-1 0 0-15,-2-1 0 0,-2 0-288 0,-1 2 160 0,-3 0-160 0,1 1 128 16,-3 1 0-16,0 2 0 0,2 2 0 0,-3 2 0 16,1 0 128-16,0 2 0 0,0 2 16 0,1 0 0 15,3-1-32-15,2 0-16 0,4-2 0 0,2-1 0 16,3 0-224-16,2 1 128 0,5-1-128 0,2 0 0 16,2-2 128-16,3 0-128 0,1 0 0 0,0-9 0 15,6 10 192-15,2 0-48 0,1-3-16 0,2-2 0 16,0 1 64-16,2-2 0 0,3-1 0 0,2 0 0 15,1-1 48-15,-1-2 16 0,1-1 0 0,1-2 0 0,-1 1-64 0,-2-2-16 16,0-1 0-16,-2 0 0 0,-2 1-176 0,-3-1 192 16,-3 1-192-16,-7 4 192 0,4-6-16 0,-4 6 0 15,0 0 0-15,0 0 0 0,-6-7 0 0,-3 2 0 16,-3 2 0-16,-3 3 0 0,-1 2-176 0,-2 2 192 16,-1 1-192-16,-3 3 192 0,-4 3-192 0,2 1 0 15,2 1 0-15,2 0 0 0,3 0 0 0,3 2 0 16,6-2 0-16,-1 0 0 0,2-1 0 0,4-1 0 15,2-1 0-15,4 1 0 0,2-1 0 0,2 0-176 0,3-3 176 16,2 1-192-16,1-2 192 0,4-3 0 16,2-1 0-16,0-1 0 0,2-2 0 0,1-2 0 0,-2-3 128 0,1 0-128 15,-2-2 0-15,-1 0 0 0,0 1 0 0,-1-1 0 32,-2 0-1456-32,-2 2-352 0,-1 0-80 0</inkml:trace>
  <inkml:trace contextRef="#ctx0" brushRef="#br0" timeOffset="172027.51">4614 16918 29999 0,'-10'-14'1328'0,"6"7"272"0,4 7-1280 15,-4-9-320-15,0 1 0 0,4 8 0 0,2-8 240 0,-2 8-32 0,7-8 0 0,2 3 0 16,1 1-64-16,2 2-16 0,0 0 0 0,2 2 0 16,3 1 224-16,-2 4 32 15,-2 0 16-15,-1 2 0 0,-2 1-16 0,-1 3 0 0,-2 3 0 0,-3 0 0 16,-1 0-176-16,-3 3-32 0,-2-1-16 0,-4 3 0 15,-4 0-160-15,-2 3 160 0,-3 3-160 0,0 0 160 0,-4-2-160 16,2-1 0-16,0-1 0 0,3-3 0 0,2-3 0 0,2-3 0 16,2-2 0-16,3-2 0 0,5-8 128 0,0 0 0 15,0 0 0-15,0 0 0 0,0 0 96 0,5 5 16 16,-5-5 0-16,11 4 0 0,2-3-112 0,2-1 0 16,1-1-128-16,2-1 192 0,0-2-192 0,3 1 0 31,2 0 128-31,-1-1-128 0,0 1 0 0,-2 1-160 0,-1-1 32 0,-1-1 0 15,-2 1-976-15,-1 1-192 0,-1 0-48 0,-2-1-13440 0</inkml:trace>
  <inkml:trace contextRef="#ctx0" brushRef="#br0" timeOffset="172200.53">4614 17045 18431 0,'-10'-6'1632'0,"5"1"-1312"0,5 5-320 0,0 0 0 16,0 0 3968-16,0 0 704 0,3-9 160 0,4 2 32 15,4 2-4096-15,5 0-768 16,5 1-224-16,4 1-16 0,5-2-16 0,2 1 0 0,2-1 0 0,-1 0 0 31,-1-2-1552-31,1 2-320 0,0-2-64 0,1 1-16 0</inkml:trace>
  <inkml:trace contextRef="#ctx0" brushRef="#br0" timeOffset="172434.58">5403 16606 22111 0,'-4'-5'1968'0,"4"5"-1584"16,0 0-384-16,0 0 0 0,0 0 3392 0,0 0 576 16,0 0 128-16,0 0 32 15,9-1-3344-15,1 0-656 0,2 1-128 0,4 0 0 0,0-1 0 0,3 0 0 16,2 0 0-16,2 0 0 0,2-1 0 0,2-1-240 0,0 1 48 0,0-1 16 31,-1 0-2448-31,-3-1-480 0,-3 0-96 0</inkml:trace>
  <inkml:trace contextRef="#ctx0" brushRef="#br0" timeOffset="172608.51">5379 16766 30399 0,'-11'-2'2704'0,"11"2"-2160"0,0 0-544 0,0 0 0 16,0 0 1072-16,0 0 96 0,0 0 32 0,0 0 0 15,0 0-704-15,10 8-144 0,-2-4-32 0,8 0 0 16,4-2-64-16,3-1 0 0,4-1-16 0,5-1 0 16,4-1-240-16,5-3 0 15,3-3 0-15,-1 0-10848 0,-1-2-2208 0</inkml:trace>
  <inkml:trace contextRef="#ctx0" brushRef="#br0" timeOffset="173112.08">7791 16112 27647 0,'-2'-13'1216'0,"1"5"256"0,0 0-1168 0,1 8-304 16,0 0 0-16,0-7 0 0,0 7 816 0,0 0 96 15,0 0 32-15,0 0 0 0,0 0-112 0,-3 9 0 0,0 5-16 0,0 3 0 16,-2 4-368-16,1 3-80 16,0 3-16-16,0 0 0 0,3 2-352 0,-3 2 144 15,-1 3-144-15,2 0 0 0,0 0 0 0,0 1 0 0,-2-1 0 0,2 0 0 32,0 0-304-32,-1-1-160 0,1-2-48 0,3-3 0 15,-3-5-1024-15,2-2-224 0,1-4-32 0,2 0-16 0</inkml:trace>
  <inkml:trace contextRef="#ctx0" brushRef="#br0" timeOffset="173464.99">7222 16877 29487 0,'-17'-8'2624'0,"5"2"-2112"0,0 1-512 0,-1 0 0 0,4 3 1344 0,1 0 176 16,8 2 16-16,0 0 16 0,0 0-1184 0,0 0-240 16,0 0-128-16,0 0 128 15,8-1 64-15,5 0 0 0,4-2 16 0,8 2 0 0,4 1 32 0,8-2 0 16,5-1 0-16,9-3 0 0,7-1-64 0,3-2-16 16,-1-2 0-16,5 0 0 0,3 0-160 0,7 0 192 15,2 0-192-15,-2 2 192 0,-6-1-192 0,-3 1 0 0,-3 3 0 0,-1 2 0 16,-2 2 0-16,-4 1 0 0,-6 0 0 0,-7 1 128 15,-8 0-128-15,-5 0 0 0,-6 0 0 0,-7 2 0 16,-5 0 144-16,-4 1-144 0,-8-3 160 0,0 0-160 31,0 0-576-31,-4 10-192 0,-5-2-64 0,-1 2 0 16,-5 2-2128-16,-5-1-432 0,-4 0-96 0</inkml:trace>
  <inkml:trace contextRef="#ctx0" brushRef="#br0" timeOffset="173901.2">7559 17386 23039 0,'1'-9'2048'0,"-1"-1"-1648"16,0-1-400-16,1 0 0 0,1-2 640 15,1 1 32-15,-1 1 16 0,1 0 0 0,0 0 480 0,2 1 112 16,-1 0 0-16,1 1 16 0,-1 0-288 0,0 3-64 16,1 0-16-16,-5 6 0 0,0 0-288 0,0 0-64 15,0 0-16-15,0 0 0 0,7 5-240 0,-2 2-64 0,-3 3 0 16,-3 3 0-16,-2 4 0 0,-2 4-16 0,0 3 0 0,-3 2 0 16,-2 3-240-16,1 3 176 0,-2 2-176 0,1 2 160 15,2 1-160-15,0-1 0 0,-1 0 0 0,1-2 0 16,2-3 0-16,1-3 128 15,2-4-128-15,3-1 0 0,3-3 192 0,2-3-32 0,3-1-16 0,-2-3 0 16,2-1 144-16,2-1 32 0,0-3 0 0,2-3 0 16,1 0-32-16,3-2 0 0,2-1 0 0,1-2 0 15,1-1-96-15,3-2 0 0,3-3-16 0,3 1 0 0,1-2-176 0,3 0 160 16,0 1-160-16,0 0 160 0,2-1-160 0,-6-2 0 16,-2-2 0-16,-3 0 128 15,-3 0-512-15,-4 0-96 0,-1 0-32 0,-3-2 0 16,-2-1-2160-16,-2-1-432 0,-4-1-96 0</inkml:trace>
  <inkml:trace contextRef="#ctx0" brushRef="#br0" timeOffset="174105.02">7570 17295 35935 0,'0'0'1600'0,"2"-6"320"0,1-1-1536 0,4 2-384 0,2 0 0 0,3 1 0 31,2 0-736-31,4-1-224 0,2 1-32 0,3-1-16 0,3 0 1008 0,4 0 0 0,1 1 224 0,2 1-32 16,2 1 0-16,0-1 16 15,-2 1 0-15,-3 1 0 0,-2 0-208 0,-5 1 0 0,-3 1-192 0,-3 2 192 32,-3 2-2160-32,-3 1-320 0,-4 2-64 0</inkml:trace>
  <inkml:trace contextRef="#ctx0" brushRef="#br0" timeOffset="174266.23">7648 17558 13823 0,'-15'-1'608'0,"5"0"128"0,-1 0-592 0,2 0-144 16,9 1 0-16,0 0 0 15,0 0 3536-15,0 0 688 0,0 0 128 0,0 0 16 0,0 0-3296 0,0 0-672 16,12 2-128-16,5-1-16 0,1-1-128 0,4-1 0 16,5-1-128-16,2 0 192 0,5-2-192 0,5 0 0 15,4-3 0-15,2 0-9216 16,-3-2-1728-16</inkml:trace>
  <inkml:trace contextRef="#ctx0" brushRef="#br0" timeOffset="175109.52">9618 15851 4607 0,'6'-10'400'0,"0"0"-400"15,1 2 0-15,-2-1 0 0,0 0 3232 0,-1 1 560 16,-4 8 112-16,5-7 32 0,-3-1-1824 0,-2 8-352 0,0 0-80 0,-5-8-16 16,0 3-400-16,-3 0-96 0,-1 2-16 0,-1 1 0 15,-2 1-592-15,-2 1-128 0,-2 2-32 0,-2 1 0 16,-3 0-160-16,0 3-48 0,-3-1 0 0,-1 3 0 16,-1 1-192-16,0 1 128 0,-2 0-128 0,1 1 0 15,-2 1 128-15,3-1-128 0,3-1 0 0,1 0 0 16,2-2 192-16,2 1-64 15,3-2-128-15,3-1 192 0,1 0 208 0,2-1 48 0,3 1 0 0,6-6 0 16,-4 8-112-16,4-8-16 0,-1 8 0 0,1-8 0 16,2 10-16-16,2 0-16 0,1-1 0 0,1 1 0 15,-1 0 0-15,3-1 0 0,1 2 0 0,1 1 0 16,-1 0-96-16,0 1-32 0,0 0 0 0,0 3 0 16,0 0-160-16,-1 3 160 0,1 2-160 0,0 2 160 15,-1 1-160-15,-1 1 0 16,1 1 0-16,-1 3 0 0,-1 4 0 0,-1 4 0 15,-3-1 0-15,-1 5 0 0,-1 2 0 0,-1 4 128 16,-1 3-128-16,-2 8 0 0,-2 3 128 0,0 3-128 16,-1 0 0-16,-2-3 128 0,-2-1-128 0,1 0 0 15,1 2 144-15,3-2-144 0,-3-2 0 0,1-3 144 16,1-6-144-16,1-3 0 0,-1-4 208 0,5-1-64 16,0 0-16-16,1-3 0 0,2-1 160 0,1-2 32 15,1-6 0-15,3 0 0 0,2-5-16 0,0-1 0 0,1-1 0 0,2-4 0 16,0-2 80-16,1-4 0 0,1-3 16 0,2-1 0 15,0-3 64-15,2 0 16 0,-3-5 0 0,5-1 0 16,0-2-288-16,2 0-64 0,0-3-128 0,5-4 192 16,2-4-416-16,3-1-96 0,2-1 0 0,2-2-16 31,0-2-1344-31,2 0-272 0,0 1-48 0,-1-3-16 16,0-3-1248-16,-3 0-256 0</inkml:trace>
  <inkml:trace contextRef="#ctx0" brushRef="#br0" timeOffset="175787">10725 16226 19343 0,'-10'-3'1728'0,"0"0"-1392"0,-2-2-336 0,2 2 0 16,2 1 1392-16,8 2 208 0,-6-2 32 0,6 2 16 15,0 0-480-15,0 0-80 0,0 0-32 0,0 0 0 16,11-2-320-16,2 1-64 0,2 0-16 0,3 0 0 16,2 0-288-16,3 0-64 0,3-1-16 0,3-2 0 15,0 1 64-15,3 0 16 0,0 0 0 0,2-1 0 16,3 0-80-16,-3 1-16 0,-1-2 0 0,-1 1 0 16,-4 0-144-16,-3 1-128 0,-7 1 192 0,-2 0-192 15,-4 0 192-15,-3-1-64 0,-9 3 0 0,0 0-128 16,0 0 304-16,0 0-48 0,0 0-16 0,-7-5 0 15,-2-1-112-15,-5 2 0 0,-4 1-128 0,-3 0 192 0,-2 0-192 16,-4 3 0-16,-6 0 0 0,0 1 0 0,0 1 0 0,0 2 0 16,-3 1 0-16,1 1 0 0,-1-1 0 0,0 4 0 15,-2 2-192-15,0 2 192 0,-3 2 0 0,0 0 0 16,4 0 0-16,3 4 0 0,3 2 0 0,4 2 0 16,1 1 0-16,5 2 0 0,4-2-144 0,4 1 144 15,0 0 0-15,5 0-144 0,2-2 144 0,4 0 0 16,3-1 0-16,2-1 0 0,3-3 0 0,3-2 0 15,3-3 0-15,2-2 0 0,3-2 0 0,1-3 256 16,3-1-64-16,2-4-16 0,3-3 144 0,-2-3 16 0,-1 0 16 0,-1-4 0 16,-1-3-32-16,0-2 0 0,-6-2 0 0,-2 0 0 15,-3-3 64-15,-4-1 0 0,-4-3 0 0,-4-1 0 16,-4 0-48-16,-4 1 0 0,-4-1 0 0,-3 4 0 16,-3 0-144-16,-2 4-48 0,-4 4 0 0,2 5 0 15,0 2-144-15,1 4 0 0,0 4 0 0,2 5 0 31,1 2-512-31,2 4 0 0,3 3 16 0,2 3 0 16,2 2-2512-16,3 2-512 0,3 2-112 0</inkml:trace>
  <inkml:trace contextRef="#ctx0" brushRef="#br0" timeOffset="176256.85">10820 16760 23039 0,'-1'-8'2048'15,"4"-2"-1648"-15,0-2-400 0,2 0 0 0,2 0 1392 0,1 1 192 0,0-1 32 16,3 0 16-16,3-2-576 0,0 3-112 0,0 0-32 0,2 4 0 16,-1 1-80-16,-1 3-32 0,0 2 0 0,-1 3 0 15,0 4-352-15,-1 1-64 0,-1 5 0 0,-2 4-16 16,-4 2-368-16,0 1 144 0,-3 2-144 0,-2 1 0 16,0 1 0-16,-3 0 0 0,-4 0 0 0,-1 2 0 15,0-1 0-15,-2 0 0 0,-1 0 0 0,0-2 0 16,-2-1 0-16,1-3 0 0,3-1 0 0,1-2-144 15,0-4 144-15,3-2 0 0,0-2 0 0,5-7 128 16,0 0-128-16,0 0 144 0,0 0-144 0,0 0 160 16,0 0 32-16,11 4 16 0,1 1 0 0,2-2 0 0,1-3-64 0,2-1-16 15,0-1 0-15,3-1 0 0,1-2-128 0,1 1 0 16,-5-1 0-16,3 0 0 16,-1-1-576-16,-1 2-32 0,-2 0-16 15,-3-1 0-15,-2 0-2320 0,-1 0-448 0</inkml:trace>
  <inkml:trace contextRef="#ctx0" brushRef="#br0" timeOffset="176430.23">10913 16897 26719 0,'-10'-11'1184'0,"10"11"240"0,-5-5-1136 0,5 5-288 16,-6-7 0-16,6 7 0 16,0 0 1584-16,0 0 256 0,0 0 48 0,0 0 16 0,9-3-1328 0,2 1-272 0,1-1-48 0,3 2-16 15,3 0-240-15,3 0 176 0,3 1-176 0,2-1 160 16,3 1-160-16,1-1 0 0,-1-1 0 0,1-2-176 31,-1 2-2096-31,-1-2-416 0,1-3-96 0,-3 3-9760 0</inkml:trace>
  <inkml:trace contextRef="#ctx0" brushRef="#br0" timeOffset="176854.84">11910 16520 25791 0,'0'0'2304'0,"-6"-4"-1856"0,1-2-448 0,5 6 0 15,0 0 1744-15,0 0 256 16,0-8 48-16,0 8 16 0,5-5-896 0,5 0-176 0,3 2-32 0,1 0-16 16,5 0-528-16,4-1-96 0,5 1-32 0,0 0 0 15,3-2-80-15,2 2-16 0,3-1 0 0,2-2 0 16,-1-1-16-16,1 2-16 15,0 2 0-15,1 0 0 0,0 0-160 0,-4 1 192 0,-3 0-192 0,-4 2 192 16,-5 0-192-16,-5-1 0 0,-6-2 144 0,-4 2-144 16,-8 1 160-16,0 0-32 0,0 0-128 0,0 0 192 15,0 0-592 1,0 0-128-16,-9 5-32 0,-2-1 0 0,-3-1-2176 16,2 1-432-16</inkml:trace>
  <inkml:trace contextRef="#ctx0" brushRef="#br0" timeOffset="177625.2">13627 16090 27647 0,'-1'-11'2448'0,"-2"-3"-1952"16,2-1-496-16,1 1 0 0,1 0 384 0,3 2-32 16,0 1 0-16,0 0 0 0,2 1 224 0,2 1 64 15,0 1 0-15,2 4 0 0,1-2-48 0,3 3 0 16,-1 1 0-16,2 3 0 15,3 1-256-15,0 4-48 0,0 1-16 0,-1 4 0 0,-2 2-272 0,-1 4 128 16,-1 2-128-16,0 2 0 0,-2 1 160 0,-4 5-160 16,-3 4 128-16,-4 3-128 0,-3 3 128 0,-2 3-128 15,-6 3 0-15,-1-1 128 0,-1-2-128 0,-1-2-176 0,1-5 48 0,2-7 0 16,0-5-48-16,2-4 0 0,4-4 0 0,0-2 0 16,5-11 176-16,0 0 0 0,0 0 0 15,0 0 128 1,7 6 192-16,3-2 32 0,1-4 16 0,2-3 0 15,1-2 0-15,5-2 0 0,3-3 0 0,0-3 0 16,0-3-224-16,2-5-144 0,-1-3 192 0,2-3-192 16,0-2 208-16,0-3-64 0,-1-2-16 0,0-1 0 15,-5 1-128-15,0-1 128 0,-1-1-128 0,-3 1 128 16,-3 3-128-16,-2 2 192 0,-2 3-192 0,-4 1 192 16,-3 4-64-16,-1 4 0 0,-2 1 0 0,-1 4 0 15,-3 2 0-15,-1 2 0 0,-2 4 0 0,-1 0 0 0,-1 3-128 0,0 2 192 16,0 3-192-16,0 3 192 0,-1 0-192 0,1 3 0 15,1 2 0-15,2 2-176 0,3 2 176 0,1 0-160 16,2 2 160-16,2-1-160 0,2-1 160 0,2 2-128 16,1-1 128-16,4 0-128 0,1-3 128 0,2-1-128 15,1-1 128-15,3-1-128 0,0-2 128 0,3-3 0 16,-1 0-144-16,4-2 144 16,2-1-512-16,-1-2-48 0,0-2 0 0,1-1 0 15,2-4-2576-15,-3-2-528 0</inkml:trace>
  <inkml:trace contextRef="#ctx0" brushRef="#br0" timeOffset="177940.15">14972 15537 30399 0,'0'-18'2704'0,"0"7"-2160"0,-1-1-544 0,0 1 0 16,1 1 1152-16,-5 1 128 0,1 1 32 0,-2 3 0 15,-1 2-1312-15,-1 0-256 0,-1 2-48 0,-1 4-16 16,-1 2 512-16,-2 3 112 0,-2 2 16 0,-2 5 0 16,-1 5-320-16,-4 5 0 0,-5 4 128 0,0 4-128 15,-2 4 0-15,-2 7 0 0,-2 5 0 0,2 6 0 16,2 4 368-16,1 6-48 0,3 3 0 0,3 2 0 16,3 2-112-16,3-3-16 0,1 1-16 0,6-3 0 0,2-2-176 0,5-4 0 15,3-4 0-15,3-2 0 0,3-2 144 0,3-2-144 16,3-3 160-16,2-5-160 0,4-3 160 0,1-5-160 15,1-3 160-15,4-5-160 16,5-4-256-16,4-4-160 0,2-6-32 0,5-5 0 16,1-4-1952-16,1-5-400 0</inkml:trace>
  <inkml:trace contextRef="#ctx0" brushRef="#br0" timeOffset="178944.75">15747 15886 17615 0,'0'0'768'0,"-5"-5"192"0,-1 0-768 0,1 2-192 0,-1-1 0 0,6 4 0 15,-6-5 1648-15,6 5 288 0,0 0 64 0,0 0 16 16,0 0-544-16,0 0-128 0,0 0 0 0,5-5-16 0,3 0-496 0,2 2-112 16,2 1-16-16,5 0 0 0,3-2-96 15,4 1-32-15,2 0 0 0,4 1 0 0,3-1-80 0,3 1-32 16,2 0 0-16,1 0 0 0,-1 0-192 0,-1-1-32 16,-3 1-16-16,-3 1 0 0,-5 0-224 0,-3 0 128 15,-1-1-128-15,-5 1 0 0,-1 0 128 0,0-1-128 16,-3 0 0-16,-4 0 144 0,-9 2-144 0,0 0 192 15,0 0-192-15,0 0 192 0,0 0-48 0,0 0 0 16,-8-4 0-16,-2 1 0 0,-2 1-144 0,-5 2 0 16,-2 0 0-16,-7 2 0 0,-2 1-192 0,-5 0 192 0,-4-1-160 0,-1 3 160 15,-3 0 0-15,0 3 0 0,0-1 0 0,0 4 0 16,0 3 0-16,2 2 0 0,-1 3-128 0,2 2 128 16,-3-3 0-16,2 2 0 0,3 1-160 0,2 1 160 15,3 0 0-15,6 0 0 16,3-1-144-16,5 1 144 0,3 0 0 0,5-1 0 0,4-2 0 0,3-2 0 15,4 1-144-15,2-3 144 0,5 0 0 0,3-3-144 16,3-2 144-16,5-2 0 0,4-1 0 0,3-2 128 16,-1-2 176-16,1-3 32 0,-1-3 16 0,-2-1 0 15,-3-1-80-15,-3-3-16 0,-4-2 0 0,-2-1 0 16,-3-2 32-16,-4-2 0 0,-1 0 0 0,-4-3 0 16,-4-1 0-16,-1 0 0 0,-4 1 0 0,-2 3 0 0,-3 2-160 15,-4 2-128-15,-3 2 192 0,-1 2-192 16,-1 3 0-16,0 2-256 0,-1 2 32 0,0 2 0 15,2 1-464-15,2 4-80 0,2 1-32 16,4 3 0-16,2 2-2272 0,2 3-448 0,2 5-80 0</inkml:trace>
  <inkml:trace contextRef="#ctx0" brushRef="#br0" timeOffset="179359.23">15967 16320 34319 0,'4'-13'1520'0,"-1"4"320"0,1-1-1472 0,2 1-368 16,3 0 0-16,1 3 0 0,2-1 640 0,1 3 64 0,0 0 16 0,1 4 0 16,2 3-480-16,-1 2-112 0,1 3 0 0,-1 2-128 15,-1 2 0-15,1 3 0 0,-3 3 0 0,0 2 0 16,-3-1 0-16,-2 2 0 0,-1 0 0 0,-3 1 0 16,-1 1 0-16,-2-1 0 0,-2-1 0 0,-1 0 0 15,-5 0-208-15,0-1 48 0,-3-2 16 0,0-1 0 16,-2-3 16-16,1-3 0 0,2-2 0 0,1-2 0 15,2-3 128-15,7-4 0 0,0 0 0 0,-8-2 0 16,8 2 160-16,-4-8-32 0,3-2-128 0,2-1 192 16,2-3-64-16,4-1-128 0,1-3 176 0,4-3-176 0,4-2 144 15,0-3-144-15,1-4 0 0,-1 1 144 0,1 0-144 0,-3 2 0 16,-2 2 0-16,-1 4 0 16,-2 4 0-16,-2 5 208 0,-3 4-48 0,-4 8-16 15,0 0 336-15,0 0 64 0,0 0 16 0,0 0 0 16,-4 14-256-16,-3 3-48 0,-2 4-16 0,0 1 0 15,1 0-240-15,1 0 0 0,2 4 0 0,0-2 0 16,1-3 0-16,2-1 0 0,3-2 0 0,1 0 0 16,1-4 0-16,3 0 0 0,1 0 0 0,4-3 0 31,3-6-432-31,2 0-80 0,4-3 0 0,4-3-16 16,4-3-624-16,1-3-128 0,3-5-32 0,4-2-14496 0</inkml:trace>
  <inkml:trace contextRef="#ctx0" brushRef="#br0" timeOffset="179643.14">17102 15818 23951 0,'-4'-14'2128'0,"1"-2"-1696"16,0 0-432-16,0-1 0 0,1 4 3232 0,1 2 560 15,1 2 112-15,1 3 32 0,-1 6-2752 0,0 0-544 16,0 0-128-16,0 0 0 0,0 0-304 0,0 0-48 15,-2 15-16-15,1 4 0 0,-3 2-144 0,1 3 128 16,1 4-128-16,0 2 128 0,1 4-128 0,0 3 0 16,0 0 0-16,0 1 0 0,-1-2 0 0,2 0 0 15,0 3 0-15,2-2 0 0,0-3 0 0,0-2 0 16,0-3 0-16,1-2 0 0,1-2 128 0,-1-3-128 0,0-4 0 0,1-3 128 16,-1-2-128-16,0-4 0 0,-1 0 0 0,-2-9 0 31,0 0-768-31,0 0-192 0,0 0-48 0,0 0-10512 0,0 0-2096 0</inkml:trace>
  <inkml:trace contextRef="#ctx0" brushRef="#br0" timeOffset="179799.54">16768 16165 37663 0,'-13'-10'1664'0,"8"2"352"0,-1-1-1616 0,3 3-400 0,3 6 0 0,0 0 0 15,1-8 432-15,-1 8 0 0,10-6 0 0,3 2 0 0,2 1-240 16,6-1-64-16,3 1 0 0,8 0 0 15,5-2-128-15,3 3 0 0,3 1 0 0,2-1 0 16,-3 0-576-16,1 0-112 0,-1-2-16 0,-1 1-10608 16,-1-1-2128-16</inkml:trace>
  <inkml:trace contextRef="#ctx0" brushRef="#br0" timeOffset="180381.67">18054 15766 38703 0,'-4'-15'3440'0,"2"6"-2752"0,0 2-560 0,2 7-128 31,3-7-320-31,-3 7-80 0,7-4-32 0,4 0 0 16,4 2 0-16,2 0 0 0,5 0 0 0,5 1 0 0,2-2 240 0,8 2 64 0,3 0 0 0,3 1 0 16,2 0 128-16,-2 1 0 0,0 1 0 0,-3 1 0 15,-5-2 0-15,-2 1 0 0,-1 1 0 0,-5 1 0 16,-2-1 0-16,-6 0 0 0,-3 0 0 0,-5 1 0 0,-11-4 0 0,0 0 0 16,0 0 160-16,0 0-160 0,0 0 176 0,0 0-176 15,-12 4 192-15,-3-1-192 0,-1-1 192 0,-4-2-192 16,-3-3 192-16,-2 1-192 0,-3 0 144 0,-3 0-144 15,-5-2 0-15,-4 1 144 0,-4-1-144 0,-1 2 160 16,0 0-160-16,1 4 160 0,0 0 32 0,2 1 0 16,2 1 0-16,0 3 0 0,2 2-64 0,1 0-128 15,0 1 192-15,2 1-64 0,1 0-128 0,4 3 160 16,4 2-160-16,5 3 160 0,3 3-160 0,5 0 0 16,4 0 0-16,5 0 0 0,3-1 0 0,5 2 0 15,4 1-160-15,3-1 160 0,4-2 0 0,5-2 0 0,5-1 0 0,3-3 0 16,2-3 0-16,1-2 0 0,0-2 128 0,-3-4-128 15,-1-2 272-15,-2-3-48 0,0-3-16 0,-5-3 0 16,-2-3 0-16,-3-2 0 0,-2-2 0 0,-5-2 0 16,-2 1 64-16,-3-3 16 0,-3-1 0 0,-3-1 0 15,-3 1-112-15,-1 3-32 0,-4 1 0 0,-1 4 0 32,-2 3-496-32,-1 2-96 0,-2 4-32 0,0 2 0 15,-1 3-304-15,0 4-64 0,-1 2-16 0,2 2 0 16,1 2-2432-16,3 3-480 0</inkml:trace>
  <inkml:trace contextRef="#ctx0" brushRef="#br0" timeOffset="180821.83">18385 16256 31727 0,'0'0'1408'0,"-2"8"288"0,-3 0-1360 0,0 2-336 16,-1 1 0-16,1 1 0 0,1 1 176 0,-1-2-48 15,1-2 0-15,1 2 0 0,0 2 64 0,3-2 0 16,2-3 0-16,-2-8 0 0,4 9-192 0,3-1 0 15,1-2 0-15,2-1 0 0,2-2 224 0,4-2-32 16,4-4-16-16,-1-1 0 0,-1-4 192 0,1-2 32 16,-1-2 16-16,2-2 0 0,0-3 16 0,-2-2 0 15,-2 0 0-15,-1-1 0 0,0 1-48 0,-3 0-16 0,-1 0 0 16,-2 1 0-16,-3 0 80 0,-1 4 0 0,-3 2 16 16,0 2 0-16,-2 2 144 0,0 8 32 0,0 0 0 0,0 0 0 15,0 0-208-15,0 0-48 0,-9 5 0 0,3 1 0 16,-1 5-384-16,2 3 0 0,0 2 0 0,2 4 0 15,0 3 0-15,0 3 0 0,2 3 0 0,1 3 0 16,0 2-176-16,1 3 48 0,0 3 0 0,1 1 0 16,0 0 128-16,0 1 0 0,-1 0-144 0,1-1 144 15,0-1 0-15,2-1 0 0,-1-2 0 0,1-4 0 16,0-2 0-16,-2-3 0 0,0-2 0 0,-1-3 0 16,0-4 0-16,-1-3 0 0,-1-1 0 0,0-3 0 15,-2-1 128-15,0-2-128 0,-1-3 128 0,4-6-128 0,-6 6 256 0,6-6-16 16,-10 0-16-16,1-1 0 0,1-2-96 0,-1 0 0 15,0-4-128-15,0 1 192 16,1-2-192-16,0 0 128 0,2-1-128 0,0 0 0 16,2 0-544-16,1-1-208 0,1-2-32 0,2 0-16 15,2 0-2640-15,1-4-528 0</inkml:trace>
  <inkml:trace contextRef="#ctx0" brushRef="#br0" timeOffset="181229.01">19141 15497 33167 0,'8'-14'2944'0,"-3"5"-2352"0,1 0-464 0,2 0-128 15,2 2 0-15,0 1 192 16,0 1-64-16,1 1 0 0,1 2 192 0,-1 1 32 0,0 3 16 0,0 3 0 16,1 2-48-16,0 5 0 0,-1 3 0 0,2 4 0 15,-4 6 0-15,2 3-16 0,0 6 0 0,-1 7 0 0,-1 6-144 0,-2 8-32 16,-3 4 0-16,-2 4 0 0,-3 5-128 15,-4 2 192-15,-6 3-192 0,-2 1 192 0,-3 2-192 0,-1-1 192 16,-3-5-192-16,-2-5 192 16,-4-6-192-16,2-5 0 0,0-5 144 0,0-5-144 15,-1-7-256-15,-2 1-128 0,1-6-32 0,-2-4 0 16,1-2-832-16,0-4-160 0,2-6-48 0</inkml:trace>
  <inkml:trace contextRef="#ctx0" brushRef="#br0" timeOffset="182047.17">19773 15315 9215 0,'0'0'400'0,"-5"-5"96"0,1-1-496 0,0 1 0 0,1-1 0 0,3 6 0 15,-2-6 2576-15,2 6 432 0,-1-8 64 0,1 2 32 16,0 6-1504-16,3-9-320 16,0 0-48-16,3 1-16 0,-3 1 16 0,3 0 0 0,0 0 0 0,3 0 0 15,-1 1-320-15,2 1-64 0,-1-1-16 0,2 1 0 16,2-1-160-16,0 1-32 0,0 0-16 0,1 1 0 16,1-1-176-16,-1 3-48 0,2 1 0 0,1 2 0 15,-2 1-80-15,0 2-32 16,-2 0 0-16,-1 3 0 0,-1 3 0 0,-1 1 0 0,0 2 0 0,-4 2 0 0,2 1-96 0,-1 2-32 15,-3 3 0-15,1 2 0 0,-1 0-160 0,-2 5 0 16,0 3 0-16,-2 2 0 16,0 2 144-16,-1 3-144 0,0 4 160 0,-2 3-160 0,0 3 176 0,-1 1-176 15,0 1 192-15,0 1-192 0,1 4 256 0,-1 3-64 16,-1 0-16-16,2 1 0 0,1 2-176 0,1-2 160 16,1 1-160-16,0-2 160 0,0 0-160 0,0 0 0 15,1 0 144-15,1-3-144 16,1-1 128-16,1-2-128 15,0 0 128-15,-1-1-128 0,-1-5 144 0,0-3-144 0,-2-7 192 0,-2-2-192 16,0-3 224-16,-1-5-64 0,-1-1-16 0,-1-3 0 16,0-3 240-16,-4-2 32 0,0-4 16 0,0-2 0 15,0-3-32-15,1-3 0 0,-1 1 0 0,-2-2 0 16,-2-1-144-16,-2-1-48 0,0-2 0 0,-2-2 0 16,1 1-80-16,-3 0-128 0,-1 0 176 0,-3-2-176 15,-3-2 0-15,0 1 0 0,-1-1 0 0,1 0 0 31,-1 1-576-31,2 2-64 0,2 0 0 0,3 1-16 16,3-1-2000-16,2 0-400 0,3 1-80 0,2 0 0 0</inkml:trace>
  <inkml:trace contextRef="#ctx0" brushRef="#br0" timeOffset="182441.92">21065 15663 3679 0,'1'-11'320'0,"-1"-1"-320"16,1 1 0-16,1 0 0 0,3 0 5248 0,0 0 960 0,0 1 208 0,0 1 48 16,1 0-3536-16,-2 3-704 15,-4 6-144-15,0 0-32 0,7-3-784 0,-7 3-176 0,8 4-16 0,0 5-16 16,-3 2-576-16,-1 3-112 0,-1 4-32 0,-1 5 0 16,0 4-208-16,0 4-128 0,0 2 160 0,1 2-160 15,-1 3 128-15,1-1-128 0,0 2 0 0,-2-1 0 16,1 1 128-16,0-3-128 0,-2-2 0 0,0-2 0 0,0-1 128 15,0-3-128-15,0-1 0 0,0-4 144 0,0-2-144 0,0-5 0 16,-1-3-160-16,2 1 160 16,-1-5-1520-16,0-9-208 0,0 0-32 0,0 0-8944 15,0 0-1792-15</inkml:trace>
  <inkml:trace contextRef="#ctx0" brushRef="#br0" timeOffset="182631.32">20790 16049 36975 0,'0'0'1632'0,"0"0"352"0,-1-6-1600 0,1 6-384 16,0 0 0-16,5-9 0 0,2 3 0 0,5 2 0 0,5-1 0 0,3 1 0 16,5 1 224-16,3 1-32 15,5-1-16-15,7 2 0 0,5 0-176 0,2 0 0 16,2-2 144-16,-2-1-144 0,-1-1-144 0,1-1-112 0,3 1 0 0,4-1-16 31,4 2-2064-31,0-1-416 0,3-3-64 0</inkml:trace>
  <inkml:trace contextRef="#ctx0" brushRef="#br0" timeOffset="183039.91">23045 15586 25791 0,'-7'-15'2304'0,"4"6"-1856"16,-1 0-448-16,4 9 0 0,-8-3 3456 0,0 4 608 15,-1 1 112-15,-3 6 32 16,-3 4-3504-16,-3 3-704 0,0 1-144 0,-8 5-32 0,-2 3 176 0,-1 3-160 16,-1 4 160-16,-1 0-160 0,-4 1 160 0,1 2 0 15,-1 3 0-15,1 1-128 0,1-2 128 0,-1 0 0 16,-1-2 0-16,0-4 0 0,0-5 0 0,2-3 0 16,2-3 0-16,3-4 0 0,3-2 160 0,3-5-32 0,2 0-128 0,3-4 192 15,2-1-64-15,2-3 0 0,3-3-128 0,1-1 192 16,3-3-16-16,2-1-16 0,2-4 0 0,3-3 0 15,4-1 64-15,2-5 16 0,4-3 0 0,5-2 0 16,3 1-240-16,1 2 144 0,3 3-144 0,2 3 128 16,0 1-128-16,-1 5 0 0,-1 3 144 0,0 5-144 15,-2 2 192-15,-1 5-48 0,-2 7 0 0,-1 2 0 16,0 1-144-16,-2 3 192 0,-1 2-192 0,2 3 192 16,-2 1-192-16,1 1 0 0,2 0 0 0,-1 1 0 15,-1-1-192-15,0 0 48 0,2-2 0 0,1-1 0 16,0-1-352-1,2-2-64-15,2-4-16 0,3 0 0 0,4-3-1520 0,3-2-304 0,1-4-64 0,1-1-13216 16</inkml:trace>
  <inkml:trace contextRef="#ctx0" brushRef="#br0" timeOffset="183589.99">23892 15644 34095 0,'-12'-15'1504'0,"4"6"320"0,-1-1-1456 0,1 4-368 16,-2 2 0-16,0 3 0 0,-5 2 1872 0,0 5 304 16,-3 4 64-16,0 4 16 0,-3 5-1984 0,-1 4-272 15,-1 3-304-15,-1 4 64 0,-1 1 240 0,0 3-144 16,0 3 144-16,-1 3-128 0,1-2 128 0,1 2 0 0,0 0 0 0,0-3-128 16,-1-4 128-16,4-2 0 0,4-5 0 0,3-3 0 15,3-4 0-15,2-4 0 0,3-4 0 0,3-4 0 16,3-7 160-16,0 0-32 0,0 0-128 0,0 0 192 15,0 0 0-15,10-12 0 16,2-4 0-16,4-2 0 0,3-4-64 0,2-6 0 0,0-4-128 0,4-5 192 16,-1-4-192-16,4-5 0 0,1-2 0 0,-2-1 0 15,-1 4 0-15,-2 4 0 0,-4 4 0 0,-1 6 0 16,-3 7 0-16,-3 6 144 0,-2 6-144 0,-2 4 128 0,-2 1-128 16,-7 7 160-16,10 2-160 0,1 4 160 0,0 1-160 0,-2 7-192 15,-2 3 32-15,0 4 16 16,1 0 0-16,0 2 0 0,-2 1 0 0,1 0 0 0,2 1 144 0,-1-1-192 15,1 1 192-15,1 0-192 0,0 0 192 0,0-2 0 16,0-2 0-16,0 0 0 0,-1-2 0 0,0 0 0 16,0-4 0-16,0-1 0 0,-1-3 0 0,-1-1 0 15,0-2 0-15,0-1 0 0,-7-7 0 0,0 0 0 16,0 0 0-16,0 0 128 0,0 0-128 0,0 0 128 16,-4 10-128-16,-2-5 128 0,-4 0-128 0,-6 0 128 15,-4 1-128-15,-5-1 128 0,-4 1-128 0,-3 1 0 16,-5 2 0-16,0-1 0 0,1 0 0 0,1-1 0 0,0 1 0 15,4 0 0-15,-1-1 0 0,3 1 0 0,3-1 0 0,3-1 0 16,2-1-128-16,3-1-112 0,3-1-16 0,3 0 0 31,2-2-1360-31,10-1-288 0,0 0-48 0,0 0-16 16,8-7-1632-16,6-3-336 0</inkml:trace>
  <inkml:trace contextRef="#ctx0" brushRef="#br0" timeOffset="184014.48">24037 15801 29487 0,'-6'-13'1296'0,"1"6"288"15,1-2-1264-15,0 0-320 0,2 0 0 0,2 9 0 0,0-8 1376 0,0 8 224 0,6-9 32 0,3 2 16 16,-1 2-880-16,4 1-160 0,4 3-32 0,0-1-16 16,5 0-336-16,3 1-64 0,2 1-16 0,2 0 0 0,5 1-144 0,-1 1 128 15,-1 0-128-15,-1 0 128 0,-2 0-128 0,-1 0 0 16,-4 0 0-16,-3 1 0 31,-3 1-624-31,-1-1 0 0,-5 0 0 0,-1 0 0 0,-10-3-576 0,8 5-112 0,-8-5-32 0,0 0 0 16,0 0-128-16,0 0-16 0,0 0-16 0,0 0 0 15,0 0 528-15,0 0 96 0,-7-5 32 0,-1 1 0 0,-1-1 848 0,1-1 0 16,2 1 128-16,-1-1 0 0,1 1 976 16,0 0 192-16,6 5 48 0,-5-4 0 0,-1-2 112 0,6 6 16 0,0 0 16 0,0 0 0 15,-8-1-496-15,8 1-96 16,-7 5-32-16,-1 1 0 0,0 4-496 0,1 2-112 0,-1 4 0 0,1 1-16 15,1 1-64-15,0 3-16 0,1 2 0 0,-1 3 0 16,1 1 32-16,0 1 0 0,2 1 0 0,0 0 0 16,-1 1-192-16,2-2 0 0,0-2 0 0,1 0 128 15,0 0-128-15,1-3 0 0,0-2 0 0,0-3 128 16,1-1-128-16,2-4 0 0,1-3 0 0,-4-10 0 31,0 0-1984-31,8 4-384 0,1-2-80 0,1-6-12208 0</inkml:trace>
  <inkml:trace contextRef="#ctx0" brushRef="#br0" timeOffset="184281.75">24759 15467 40255 0,'3'-16'1792'0,"0"8"352"0,-3 8-1712 0,7-4-432 16,2 1 0-16,2 3 0 0,1 4 0 0,0 1-256 15,0 3 48-15,1 2 0 0,2 3 208 0,-1 2 0 16,-1 3 0-16,-1 4 0 0,-1 2 0 0,-1 4 208 16,0 4-16-16,-2 2 0 0,-2 1 32 0,-2 1 0 15,-4 2 0-15,-4 3 0 0,-5 6-48 0,-4 3-16 0,-3 4 0 0,-6 3 0 16,-7 3-32-16,-5 0 0 16,-6 1 0-16,-2-3 0 0,-2-3-128 0,-3-2 0 0,2-4-160 0,2-5 160 31,2-4-512-31,1-4 0 0,0-4 0 0,-3-3 0 15,-2-4-224-15,-2-4-48 0,-1-5-16 0,-2-1-10528 0,1-1-2112 0</inkml:trace>
  <inkml:trace contextRef="#ctx0" brushRef="#br0" timeOffset="184549.85">23547 15289 40143 0,'-5'-15'1776'0,"5"15"368"0,0 0-1712 0,0 0-432 16,0 0 0-16,-6 6 0 15,-4 6-576-15,0 7-208 0,-3 5-48 0,-5 11 0 16,-4 7 480-16,-2 6 96 0,-3 2 0 0,-1 6 16 0,-5 5 240 0,0 5-192 16,0 7 192-16,1 3-192 0,1 2 32 0,4 2 16 15,1 2 0-15,6-4 0 16,4-3-1296-16,5-7-256 0,3-6-48 0,5-8-16 15,3-8 176-15,4-6 48 0,4-6 0 0,3-7 0 16,3-5-976-16,5-8-192 0</inkml:trace>
  <inkml:trace contextRef="#ctx0" brushRef="#br0" timeOffset="184897.01">25188 14759 34095 0,'3'-11'3024'0,"-1"0"-2416"16,2 3-480-16,-4 8-128 0,0 0 0 0,0 0 0 16,0 0 0-16,-6-4 0 0,-5 3 0 0,-2 4 0 15,-4 4 0-15,-4 4 0 0,-3 5 0 0,-3 5 0 16,-4 3 128-16,-3 6-128 0,-5 3 144 0,-4 9-144 15,-6 7 192-15,-8 7-192 0,-9 6 384 0,-7 9-16 16,-5 10-16-16,-7 9 0 0,-5 10-16 0,-8 4 0 16,-5 3 0-16,-6 5 0 0,0 5-144 0,-5 0-16 15,-5-3-16-15,3 0 0 0,5 1 64 0,0-5 16 0,0-5 0 16,5-2 0-16,6-1 80 0,1-9 0 0,0-7 16 0,6-2 0 16,8-1-144-16,5-2-48 0,3-8 0 0,3-1 0 31,3-6-1264-31,6-3-256 0,6-2-48 0,9-2-15024 0</inkml:trace>
</inkml:ink>
</file>

<file path=ppt/ink/ink1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8-30T12:12:03.660"/>
    </inkml:context>
    <inkml:brush xml:id="br0">
      <inkml:brushProperty name="width" value="0.05292" units="cm"/>
      <inkml:brushProperty name="height" value="0.05292" units="cm"/>
      <inkml:brushProperty name="color" value="#FF0000"/>
    </inkml:brush>
  </inkml:definitions>
  <inkml:trace contextRef="#ctx0" brushRef="#br0">5600 1089 22687 0,'0'0'496'0,"6"0"96"0,-6 0 32 0,4-10 16 0,7 10-512 0,2-1-128 0,2 0 0 0,3 0 0 0,0 0 368 0,0-1 32 15,1-1 16-15,1 1 0 0,1 0-32 0,0 0 0 16,-2-2 0-16,2 1 0 0,-1 0-176 0,0 1-32 16,-1-3-16-16,-1 2 0 0,-1 0-160 0,-3 0 0 15,-2 1 0-15,-3 0 0 0,-2 0 128 0,-7 2-128 16,0 0 192-16,0 0-64 0,2-6 256 0,-2 6 32 15,-4-4 16-15,-2 2 0 0,-3 0 0 0,-3 0 0 16,-2 1 0-16,-2 1 0 0,0 1-144 0,-3 2-32 16,-3-1 0-16,-1 1 0 0,-1 3-96 0,0 0-32 0,-3 1 0 0,0 1 0 15,-2 0 96-15,2 2 16 0,-3 0 0 0,2 1 0 16,2 0 64-16,2 1 16 16,2 0 0-16,3 0 0 0,1 1-192 0,3 0-128 0,2 0 192 0,2 0-192 15,1-1 128-15,3 1-128 0,2 0 0 0,3-1 0 16,1 0 144-16,3 0-144 0,1 0 0 0,5 0 144 0,-1-1 128 0,4 0 32 15,3-2 0-15,2 1 0 0,3-1-144 0,1-3-32 16,3 0 0-16,2-3 0 16,0-1-128-16,1-1 160 0,-2-1-160 0,-2 0 160 15,-3 0-160-15,-4-2 128 0,-3-1-128 0,-2-1 128 0,-3 1 48 0,-7 3 0 32,0 0 0-32,0 0 0 0,0 0 96 0,-9-2 32 0,-6 2 0 0,-2 2 0 0,-5 1-64 0,-3 4-16 15,-4 2 0-15,-1 2 0 0,-2 2-224 0,3 4 144 16,-1 2-144-16,4 2 128 0,1 0-128 0,4-1 0 15,4-2 0-15,3-2 0 0,3-1 0 0,3 2 0 16,2-3-128-16,5-1 128 0,3 0-128 0,4-2 128 16,2 0-160-16,2-2 160 0,3-1 0 0,4 1 0 15,4-2 0-15,5-1 160 0,1 0-160 0,5-3-192 16,3-2 32-16,0-2 16 16,1-1-1600-16,0-3-320 0,-1-1-64 0,0-2-12528 15</inkml:trace>
  <inkml:trace contextRef="#ctx0" brushRef="#br0" timeOffset="552.29">6021 1620 28559 0,'0'0'2544'0,"0"0"-2032"0,0 0-512 0,0 0 0 15,-1 7 320-15,-2 1-16 0,-2 0-16 0,1 2 0 16,0 1 480-16,-1 1 80 0,1 2 32 0,0 0 0 15,1 1-272-15,1 2-48 0,1-2-16 0,0 1 0 16,1-1-240-16,2 0-48 0,1 1-16 0,3-2 0 16,-1-1-112-16,2-1-128 0,1-1 176 0,1-2-176 15,5-2 256-15,-2-2-48 0,0-1-16 0,1-3 0 0,0-2 0 0,2-3-16 16,-1 0 0-16,0-4 0 0,-1-1-32 0,-1-2 0 16,-1-1 0-16,-2-1 0 0,0-1-16 0,-1-3-128 15,-3 0 192-15,0 1-64 0,-2 3-128 0,-2 1 192 16,-1 1-192-16,-1 1 192 0,-1 2 192 0,1 3 32 15,1 5 16-15,0 0 0 0,-6-3 80 0,6 3 32 16,-5 0 0-16,-1 4 0 0,2 2-144 0,0 2-16 16,1 3-16-16,0 4 0 0,1 2-560 0,1 4-128 0,1 2 0 0,0 5-16 15,1 3 336-15,1 2 0 0,0 1 160 0,1 3-160 16,1 4 0-16,-1 2 0 0,-1 2-240 0,0 1 80 16,-3 1 160-16,1 1 0 15,-1 0 0-15,1-2 0 0,-1-2 0 0,0 0 0 0,-1-3 128 0,-2-2-128 16,3 1 0-16,-2-3 144 0,1-1-144 0,-4-4 0 0,1-7 496 0,-1-1-16 15,0-2 0-15,-1-3 0 16,1-4-480-16,-3-3-192 0,0-2 16 0,-1-3 0 0,0-3 176 16,-2-3 224-16,-2-3-48 0,-1-2-16 0,0-4 96 0,0-3 0 15,-2-2 16-15,2-2 0 0,2 0 240 0,2-3 32 16,1-1 16-16,3-2 0 0,3 1-560 0,3-1 0 16,2-2 0-16,4 0-192 0,3 0-160 0,5 0-32 15,4-2 0-15,2 1 0 16,3-1-112-16,4-1-16 0,0-1-16 0,2 0 0 15,0-1-1216-15,2 3-240 0,-2 1-64 0,2-1 0 16,0 2-1248 0,1 0-256-16</inkml:trace>
  <inkml:trace contextRef="#ctx0" brushRef="#br0" timeOffset="928.37">7131 1548 30863 0,'0'0'1360'0,"0"0"304"0,0 0-1344 0,0 0-320 0,0 0 0 0,0 0 0 0,7-1 592 0,-1-2 48 16,1 0 16-16,2 1 0 16,3 0 432-16,1 0 64 0,1-2 32 0,3 2 0 0,-1 0-512 0,3 0-96 15,1-2-32-15,1 2 0 0,1 0-384 0,0 1-160 16,1 0 128-16,0 0-128 0,-1 0 0 0,-1-1 0 15,0 1 0-15,-3 0 0 16,-1 1-640-16,-3 0-176 16,-2 1-16-16,-2 0-10400 0,-2 1-2080 0</inkml:trace>
  <inkml:trace contextRef="#ctx0" brushRef="#br0" timeOffset="1117.36">7199 1717 32767 0,'0'0'720'0,"0"0"160"0,0 0 16 0,0 0 16 0,0 0-720 0,-3 5-192 15,3-5 0-15,0 0 0 0,0 0 1104 0,2 6 192 0,1 0 48 0,3-1 0 16,1 0-480-16,2-2-96 16,4 0 0-16,1 0-16 0,2 1-432 0,2-1-96 0,2 0-16 0,3 0 0 15,-1-1-208-15,1-1 0 16,0-1 128-16,1 0-128 16,2-1-288-16,-3-1-96 0,-2-2-32 0,-2 2 0 0,-2-1-2848 0,-3-1-560 0</inkml:trace>
  <inkml:trace contextRef="#ctx0" brushRef="#br0" timeOffset="2392.85">9970 1377 10127 0,'0'0'896'0,"0"0"-704"16,0 0-192-16,-6 0 0 0,6 0 3072 0,-8 0 576 15,8 0 112-15,-7 1 16 0,1 0-1776 0,6-1-352 32,0 0-80-32,0 0-16 0,0 0-416 0,0 0-96 0,0 0-16 0,0 0 0 0,0 0-320 0,0 0-80 15,5 5-16-15,3-2 0 0,3-1-160 0,2-1-16 16,4 1-16-16,5-2 0 0,2 0-128 0,3 0-32 16,3-2 0-16,3 1 0 0,0-1-48 0,0-1-16 15,0 0 0-15,1-1 0 16,-1 1-16-16,-1 0-16 15,0-2 0-15,-1 2 0 0,-2 1-160 0,1 0 160 16,-4-1-160-16,-1 1 160 0,-2 1-160 0,-2 0 0 16,-4 1 0-16,0 0 128 0,-4 0 0 0,-2 0-128 15,-2 0 192-15,-3 0-64 0,-6 0 16 0,0 0 0 0,0 0 0 0,0 0 0 16,0 0 48-16,0 0 0 0,0 0 0 0,0 0 0 16,0 0-64-16,0 0 0 0,0 0 0 0,0 0 0 15,0 0-256-15,0 0-64 0,0 0-16 0,0 0 0 31,0 0-2480-31,0 0-480 0,0 0-96 0</inkml:trace>
  <inkml:trace contextRef="#ctx0" brushRef="#br0" timeOffset="3940.6">11874 979 5519 0,'0'0'496'0,"-3"-3"-496"15,-1-3 0-15,-1 3 0 0,3 1 3776 0,-3 0 640 16,-1-1 144-16,1 2 32 0,-2 1-2896 0,0 2-576 16,0 0-112-16,-2 1-32 0,-3 3 304 0,1 3 64 15,1 0 16-15,0 4 0 0,-2 4-432 0,1 1-96 16,-1 3 0-16,0 1-16 0,0 1-288 0,1 3-48 16,1 2-16-16,1 0 0 0,0-1-288 0,2 1-176 15,5-1 192-15,-2-1-192 0,3-3 0 0,2-1 0 16,1-1 0-16,2-2 0 0,3 0 416 0,1-1-32 0,1-3 0 15,2-2 0-15,3-2 0 0,0-2 0 0,0-2 0 16,2-3 0-16,0-3-128 0,2-1-48 16,0-1 0-16,0-2 0 0,-2-3-32 0,-1-2-16 0,-1-3 0 0,1-3 0 15,-2 0 32-15,-1-4 16 16,-2-2 0-16,-1-4 0 0,-3-2 48 0,-1-1 0 0,-3-3 0 0,-2-1 0 16,-3-1-80-16,-3 0-16 15,-1 1 0-15,0 2 0 0,-3 0-16 0,0 3 0 0,-1 0 0 0,0 6 0 16,0 1-144-16,-1 3 0 0,1 3 0 0,1 2 0 0,0 4-208 0,0 1 16 15,1 3 16-15,1 2 0 32,1 2-688-32,-2 3-144 0,3 2-16 0,0 1-16 0,2 5-2640 0,-1 4-528 15</inkml:trace>
  <inkml:trace contextRef="#ctx0" brushRef="#br0" timeOffset="4167.26">12209 1337 36287 0,'0'0'1600'0,"0"5"336"0,-1 1-1552 0,0 0-384 15,1 1 0-15,-2-1 0 0,1 0 0 0,0 0 0 16,0 2 0-16,0 0 0 0,0 0 352 0,2-1-16 0,0 2 0 0,0-1 0 16,-1-2-160-16,0 1-48 0,1 0 0 0,0-2 0 15,-1-5-128-15,0 0 0 0,0 0 0 0,0 0 0 31,0 0-2016-31,0 0-288 0,0 0-48 0</inkml:trace>
  <inkml:trace contextRef="#ctx0" brushRef="#br0" timeOffset="4525.31">12630 968 33119 0,'0'0'1472'0,"-7"-1"288"0,0 0-1408 0,-1 2-352 16,0 3 0-16,1 2 0 0,-2 2 400 0,1 1 16 16,2 5 0-16,0 0 0 0,-1 2 192 0,2 2 32 15,2 3 16-15,0 0 0 0,2 1-336 0,4 2-80 16,-1 2-16-16,2 0 0 0,2-1-224 0,0 1 0 16,4-1 0-16,1-2 0 0,-2-2 0 0,3-3 144 15,3 0-144-15,-1-3 128 0,-1 0 96 0,0-3 16 16,0-2 0-16,0-3 0 0,1-2-32 0,-1-4 0 15,-1-2 0-15,0-4 0 0,0-1 32 0,0-4 0 16,-2-3 0-16,0-5 0 0,-1-4 80 0,-3-4 32 0,-2-5 0 0,-2-1 0 16,-1-2-96-16,-4 0-32 0,-4-1 0 0,-4 0 0 15,-1 4 16-15,-2 2 0 16,-3 3 0-16,1 4 0 0,-2 3 144 0,2 5 16 0,-2 4 16 0,2 4 0 16,-1 4-288-16,2 3-128 0,-1 2 128 0,2 5-128 31,0 3-256-31,2 4-128 0,1 5-16 0,1 2-16 0,1 0-1824 0,3 2-352 0,4-4-80 0,2 3-14032 15</inkml:trace>
  <inkml:trace contextRef="#ctx0" brushRef="#br0" timeOffset="5232.67">13358 992 24879 0,'-6'-12'2208'0,"5"8"-1760"0,-4-2-448 0,4 1 0 0,1-1 1024 0,1 0 112 15,1-1 16-15,3 0 16 0,0 1-48 0,4-1-16 16,2 2 0-16,3-2 0 0,4 1-320 0,1 0-64 16,0 2-16-16,1-1 0 0,0 1-192 0,0 2-32 15,0 2-16-15,-2 2 0 16,-4 1-272-16,-2 2-64 0,-1 0-128 0,-3 3 192 0,-2 1-192 0,-3 2 176 16,-2 2-176-16,-2 1 160 0,-2 1-160 0,-4 2 128 15,0 2-128-15,-5-1 128 0,-2 1-128 0,0-1 160 16,0-2-160-16,1 1 160 0,-1-3-160 0,2-2 128 15,1-2-128-15,-1-1 128 0,3-2 16 0,3 0 0 0,2-1 0 0,4-6 0 16,0 0 80-16,0 5 16 0,3-1 0 0,2 1 0 16,2-2-112-16,3 2 0 0,1-2-128 0,2 0 192 15,2 0-192-15,2 2 0 16,0-1 0-16,1 2 0 0,1 0 0 0,-3 1 0 0,2 0 0 0,-2 0 0 16,-1 2 0-16,-3 1 0 0,-1 0 0 0,-1 1 0 15,-5-2 0-15,-1-2 0 0,-1 1 0 0,-3-1 0 16,-3-1 192-16,-1 1-16 0,-1-2 0 0,-6 0 0 15,-2-1 96-15,0-1 32 16,-1 1 0-16,-1-1 0 0,-3 0-128 0,1 2-32 0,-1-3 0 0,0 0 0 16,1-1-144-16,-1 0-224 0,1-1 48 0,2 0 16 15,1-1-1696 1,1 0-320-16,0 0-80 0,6-2-14208 0</inkml:trace>
  <inkml:trace contextRef="#ctx0" brushRef="#br0" timeOffset="5594.04">14011 899 34095 0,'4'-5'3024'0,"3"0"-2416"16,-1-1-480-16,4 1-128 0,1-1 768 0,2 2 144 15,0 0 32-15,1 1 0 0,-1 2-352 0,0 2-64 16,-1-1-16-16,0 3 0 0,-3 0-128 0,0 1-48 16,0 2 0-16,-2 0 0 15,-1 3-192-15,-3 1-144 0,-1 0 192 0,-2 1-192 0,-2 3 160 0,-1 3-160 16,0 0 128-16,-4 1-128 0,0 1 0 0,2-2 0 15,-1 0 0-15,1-2 0 0,0-1 0 0,3-1 0 16,-1-2 0-16,3-2 0 0,1 0 0 0,1-1 0 0,2 0 0 0,1-1 0 16,1 0-160-16,1 1 160 15,1-1 0-15,2 1-144 0,1 0 144 0,1 1 0 16,0 0-144-16,1 0 144 0,0 0 0 0,2 1 0 0,1 1 0 0,-1-1 0 16,-3-1 0-16,0 2 0 0,-5-1 0 0,1-2 0 15,-2 0 0-15,-3-1 0 0,-3-1 0 0,-2 1 0 16,-3-1 0-16,-2-1 192 0,-3-1-32 0,-7 0 0 15,-1-2 112-15,-3-1 32 0,-2-1 0 0,-2-1 0 16,0 0 32-16,1 0 16 0,1-1 0 0,2 1 0 16,1 0-176-16,2 1-48 0,3 1 0 0,2 0 0 15,2 1-416-15,1-1-96 0,2 1 0 0,3 0-12400 16,5-2-2464-16</inkml:trace>
  <inkml:trace contextRef="#ctx0" brushRef="#br0" timeOffset="6143.13">15278 999 30863 0,'0'0'1360'0,"0"0"304"0,0 0-1344 0,4-3-320 16,2 0 0-16,1 2 0 0,3 2 736 0,2 2 80 15,3 0 16-15,1 2 0 0,3 3 176 0,2 3 32 16,2 2 16-16,7 7 0 0,-1 1-400 0,3 3-80 16,1-1 0-16,1 1-16 0,-2 1-352 0,-1 0-64 15,-2-3-16-15,-5 0 0 0,-2 0-128 0,-1 0 160 16,-4-3-160-16,0-2 160 0,-2-1-160 0,-1-1 0 16,1-2 0-16,-3-1 0 15,-2-3-304-15,-3 0-144 0,-1-2-16 0,-2-2-16 16,-4-5-1920-16,0 0-384 0,0 0-80 0,0 0-11472 0</inkml:trace>
  <inkml:trace contextRef="#ctx0" brushRef="#br0" timeOffset="6347.23">15819 935 34095 0,'0'0'3024'0,"0"0"-2416"0,-2-4-480 0,2 4-128 16,0 0 192-16,0 0 32 0,-5-3 0 0,0 3 0 15,0 3 384-15,0 1 80 0,-1 3 16 0,0 3 0 16,-2 3-256-16,-1 3-32 0,-1 5-16 0,-1 1 0 15,-2 2-128-15,-2 3-16 0,-2 2-16 0,1 2 0 0,-3 1-80 0,-1 1-16 16,-2 1 0-16,1-2 0 0,2-2-144 0,0 0 0 16,1-2 0-16,2 0 0 0,2-3-240 0,1-1-128 15,4-2-16-15,-1-3-16 16,2-3-2608-16,2-2-528 0</inkml:trace>
  <inkml:trace contextRef="#ctx0" brushRef="#br0" timeOffset="6582.5">16178 910 41471 0,'0'0'3680'0,"0"0"-2944"16,0 0-592-16,0 0-144 0,-5-5-272 0,5 5-96 0,-4-1-16 0,4 1 0 16,-5 4 672-16,2 1 128 15,0 2 32-15,1 3 0 0,-1 2-192 0,1 3-16 16,1 4-16-16,0 3 0 0,1 2-224 0,0 2 176 0,1 4-176 0,0 0 160 15,0 1-160-15,1-1 0 0,0 1 0 0,0-1 0 16,1-2 0-16,0 0 0 0,1-4 0 0,-1-1 0 31,0-2-1296-31,2-1-192 0,-1-1-48 0,0-3-10176 0,1-2-2048 0</inkml:trace>
  <inkml:trace contextRef="#ctx0" brushRef="#br0" timeOffset="6914.18">16515 1096 20271 0,'0'0'896'0,"-7"0"192"0,-1 3-880 0,-1 1-208 16,1 3 0-16,0 3 0 0,-1 1 3520 0,0 2 640 15,0 2 144-15,1 3 32 0,2 2-3184 16,0 1-640-16,2 1-128 0,0 3-32 0,1 1-48 0,3 2-16 16,1-2 0-16,2 1 0 0,1-1-288 0,3 1 0 15,1-3 128-15,2-2-128 0,2-4 160 0,3-1-32 16,0-4 0-16,2-2 0 0,-1-3 96 0,2-4 16 15,0-3 0-15,0-3 0 0,0-3 16 0,-1-6 0 16,0-6 0-16,-1-4 0 0,0-5 64 0,-2-4 0 16,-2-1 16-16,-2-2 0 0,-3-1-112 0,-3 0-32 0,-3 1 0 0,-2 2 0 15,-5 4 192-15,-1 2 48 0,-3 1 0 0,-1 5 0 16,-2 2-64-16,-2 3-16 16,-2 2 0-16,-1 3 0 0,1 1-352 0,-2 5 0 15,0 2 0-15,2 2-192 16,0 2-336-16,2 3-80 0,-1 3-16 0,-1 5-8048 15,2 2-1616-15,3 1-320 0</inkml:trace>
  <inkml:trace contextRef="#ctx0" brushRef="#br0" timeOffset="7244.71">16876 844 35935 0,'0'0'3200'0,"0"0"-2560"16,-1-5-512-16,1 5-128 0,-1-5 352 0,1 5 48 0,0 0 16 0,4-5 0 16,2 1 160-16,3 1 16 0,2 1 16 0,4 0 0 15,4 4-368-15,3-2-80 0,2 0-16 0,2 0 0 16,2 0-144-16,-1 1 0 0,1 0 0 0,0 0 0 16,-1 0-1296-16,-2 1-240 0,0 1-64 0</inkml:trace>
  <inkml:trace contextRef="#ctx0" brushRef="#br0" timeOffset="7669.62">17511 628 35935 0,'3'-11'3200'0,"0"7"-2560"0,2-1-512 0,0 1-128 0,2 0-160 0,1 0-48 0,0 2-16 0,2 0 0 0,0 1 384 0,1 1 80 0,1 2 16 0,1 1 0 16,1 3 64-16,0 0 32 15,0 1 0-15,-1 2 0 0,-3 1-128 0,-1 1-32 16,0 0 0-16,-2 1 0 0,-3 2-64 0,-2 0-128 16,-2 1 176-16,-2-1-176 0,-1-1 224 0,-2 0-64 0,0-2-16 0,0 0 0 15,-2-1-16-15,1 0-128 0,1-4 192 0,-1 0-64 16,2 1-128-16,-1-2 128 16,2 0-128-16,3-5 128 0,0 0-128 0,0 6 0 15,0 1 0-15,0 0 128 0,3-2-128 0,2 2 0 0,1 1 0 16,2 0 0-16,0 0 0 0,1 1 0 0,0-1 0 0,1 1 0 15,0 0 0-15,1 0 0 0,-1 1 0 0,0 0 0 0,0 0 0 0,-1-1 0 16,0 1 0-16,-2 0 0 0,0-1 160 0,-3 0 160 31,0-1 16-31,-2-1 16 0,-2 0 384 0,-2-2 80 0,-3 1 16 0,-3-3 0 0,-3-1 64 16,-2-1 32-16,-1-1 0 0,-6-1 0 0,-1-1-288 0,0 0-64 16,-4 0-16-16,2 0 0 0,1 0-304 0,0 1-64 15,-1 1-16-15,0 0 0 16,0 1-1056-16,0 1-208 0,-2 0-32 0,2 0-12928 15,1 0-2592-15</inkml:trace>
  <inkml:trace contextRef="#ctx0" brushRef="#br0" timeOffset="9100.51">6263 4831 7359 0,'0'0'320'0,"0"0"80"0,0 0-400 0,0 0 0 15,-2-5 0-15,2 5 0 0,0 0 3808 0,0 0 672 16,4-6 144-16,3 2 32 0,1 1-3056 0,0 0-592 15,3 0-128-15,4 1-32 0,1 0-160 0,3-1-48 16,2 1 0-16,1 0 0 0,3 0-192 0,2 1-32 16,1-1-16-16,-1-1 0 0,-2 0-176 0,-2 0-32 15,-1-2-16-15,-1 2 0 0,-6 0-176 0,0-1 0 16,-3 1 144-16,-4 0-144 0,-2 1 208 0,-6 2-16 16,0 0-16-16,0 0 0 0,0 0 112 0,0 0 32 0,-9 0 0 0,-3 0 0 15,-3 1-96-15,-4 2-16 16,-3 0 0-16,-4 3 0 0,-3 0-208 0,-2 2 144 0,-1 0-144 15,-1 2 128-15,0 1 0 0,0 0 0 16,0 2 0-16,2 1 0 0,2 1 48 0,-1-1 0 16,-1-1 0-16,3 0 0 0,2 0 32 0,2 0 16 0,2-2 0 0,3 0 0 15,3-2-96-15,3 2 0 0,3 0-128 16,2 0 192-16,3-2 0 0,4 0-16 0,3 0 0 0,2 1 0 0,3-1 80 0,3-1 32 16,2 0 0-16,3 0 0 0,4-2-144 0,2-1-16 15,0-2-128-15,1-1 192 0,1-1-192 0,1-1 128 16,0-2-128-16,-1-1 0 0,-1 0 128 0,-2-2-128 15,-2 1 0-15,-4-1 144 0,-3 1-144 0,-2 1 160 16,-4-1-160-16,-5 4 160 0,0 0-16 0,0 0 0 16,-7-2 0-16,-3 2 0 0,-4 1-144 0,-3 4 0 15,-2 2 0-15,-3 3 0 0,-2 1-160 0,-2 2 160 16,-4 3-208-16,0 1 80 0,0 1 128 0,3 0 0 16,2-1-144-16,3 0 144 0,3-3 0 0,4 0 0 15,1 1 0-15,4-2 0 0,4 0-160 0,3-1 160 16,1 0 0-16,4-1-144 0,2-1 144 0,3 0 224 15,2-1-48-15,4-1-16 0,2-1-32 0,3 0-128 16,1-2 192-16,3-1-64 0,3-2-128 0,0-1 0 16,1-1 0-16,2-2 0 0,0 0 0 0,1-3 0 15,1 0 0-15,0-1 0 16,1 1-2000-16,0-2-288 0,1 0-48 0,-3 1-13056 0</inkml:trace>
  <inkml:trace contextRef="#ctx0" brushRef="#br0" timeOffset="20575.95">6701 5462 19583 0,'0'0'864'0,"-1"-8"176"0,-1-2-832 0,2 1-208 16,0 1 0-16,0 0 0 0,-3-2 1616 0,3 0 288 16,0-1 48-16,3 0 16 0,-1-1-304 0,3 0-48 15,2-2-16-15,2 2 0 0,2 0-832 0,2 1-160 16,1 0-32-16,3 2-16 0,0 3-112 0,1 0-32 16,0 1 0-16,-2 4 0 15,1 1-144-15,-1 2-16 0,-1 2-16 0,0 4 0 0,-3 2-240 0,-2 2 176 31,-1 1-176-31,-5 4 160 0,-3-2-160 0,-4 5 0 0,-1 3 144 0,-3 3-144 0,-6 2 0 0,-3 1 144 0,-3-1-144 0,0 2 0 16,-2 0 144-16,1-2-144 0,2-3 0 0,1-1 144 16,-1-5-144-16,3 0 0 0,2-5 0 0,2 0 0 15,2-3 320-15,1-2-32 0,1 0 0 0,4-2 0 16,-1-1 160-16,4-6 16 0,0 0 16 0,0 0 0 16,0 0-144-16,5 5-16 15,3-3-16-15,2 0 0 0,2-1-144 0,2-1-32 0,3-1 0 0,1 0 0 16,2-1-128-16,1 0 0 0,0 0 0 0,2 0 0 0,1 1 0 15,-1-1 0-15,-2 0 0 0,0 0 0 16,0 0-864-16,-1-1-48 16,-1 0-16-16,-2 0 0 0,-4-2-2544 0,-2 1-512 15</inkml:trace>
  <inkml:trace contextRef="#ctx0" brushRef="#br0" timeOffset="20780.78">6741 5600 27647 0,'0'0'1216'0,"0"0"256"0,3-5-1168 31,1 0-304-31,-4 5 0 0,7-3 0 0,-1 0 576 0,3-1 64 0,2 2 16 0,4 0 0 0,1 0 32 0,4 1 0 16,1 0 0-16,3 1 0 0,2-3-320 0,3 1-64 16,1 0-16-16,-2 0 0 0,-1-2-288 0,-1 1 0 31,-1 0-208-31,0 0-14608 0</inkml:trace>
  <inkml:trace contextRef="#ctx0" brushRef="#br0" timeOffset="21193.95">8080 4956 33055 0,'0'0'1472'0,"0"0"288"0,0 0-1408 0,3-5-352 0,2 4 0 0,1-1 0 16,-1 1 336-16,2 0 0 15,0 0 0-15,4-2 0 0,5 0 32 0,1 1 0 0,4 0 0 0,2-1 0 16,2 2-192-16,0 0-48 0,1 1 0 0,3-1 0 16,-2 0-1920-16,-1 0-384 15,-2 0-64-15</inkml:trace>
  <inkml:trace contextRef="#ctx0" brushRef="#br0" timeOffset="21361.91">8142 5139 36911 0,'0'0'1632'0,"-3"-3"352"0,-2 0-1600 16,5 3-384-16,0 0 0 0,0 0 0 0,0 0 256 0,0 0-48 16,0 0 0-16,0 0 0 0,7-3 192 0,4 1 48 15,3 1 0-15,5 0 0 0,3 0-224 0,3 0-32 16,4 0-16-16,4-1 0 0,2 0-176 0,0-1 0 16,-2 0 0-16,1-2-11904 15,-2 0-2240-15</inkml:trace>
  <inkml:trace contextRef="#ctx0" brushRef="#br0" timeOffset="21974.25">10406 4525 10127 0,'0'0'896'0,"0"0"-704"16,0 0-192-16,-6 0 0 0,2 0 2992 0,4 0 560 0,-2 4 112 0,-2 1 32 15,-1 3-1968-15,-2 3-400 16,0 2-80-16,-1 3-16 0,0 1-432 0,0 3-96 0,1 2 0 0,0 2-16 15,-1 7-144-15,3 0-32 0,2 0 0 0,2-1 0 16,2 0-240-16,2-2-48 0,2-3-16 16,3-2 0-16,2-3 32 0,2-2 0 0,2-2 0 0,0-3 0 15,1-4 384-15,3-3 80 0,0-3 0 0,2-4 16 16,1-5-112-16,1-2-32 16,0-2 0-16,0-4 0 0,-1-3-112 0,-1-5-16 0,0-4-16 0,-6-2 0 15,-2-3-160-15,-2-1-16 0,-5-2-16 0,-2 0 0 16,-7 0-48-16,-2 1-16 0,-3 2 0 15,-4 3 0-15,-4 3-48 0,0 4 0 0,-3 4 0 0,0 2 0 0,0 4-128 0,0 4 0 16,1 2 144-16,1 4-144 0,1 2 0 0,1 4-288 16,3 2 48-16,2 4 16 15,1 2-1568-15,3 3-304 0,4 0-64 0,1 3-14032 16</inkml:trace>
  <inkml:trace contextRef="#ctx0" brushRef="#br0" timeOffset="22131.4">10881 4805 30399 0,'0'0'1344'0,"0"0"288"0,0 0-1312 0,0 0-320 16,0 0 0-16,0 0 0 0,-6 2 1920 0,2 1 304 15,4-3 64-15,-5 6 16 0,-1 0-1408 0,2 1-256 16,0-1-64-16,2 0-16 0,1 1-432 0,0-1-128 16,0 1 0-16,1 0 0 15,0-7-2064-15,0 0-528 0,3 5-96 0</inkml:trace>
  <inkml:trace contextRef="#ctx0" brushRef="#br0" timeOffset="22463.02">11341 4492 35007 0,'0'0'3120'0,"0"0"-2496"0,-2-4-496 0,2 4-128 0,0 0 0 0,0 0 192 0,-6 4-64 0,2 4 0 0,-4 3 192 0,0 3 32 15,0 5 16-15,-1 2 0 16,1 1 16-16,0 3 16 0,0 3 0 0,1 2 0 0,1 0-192 0,3 2-32 15,0 1-16-15,2-1 0 0,2-1-160 0,2-1 0 16,3-3 144-16,1-2-144 0,2-1 144 0,3-6-144 16,-2-1 192-16,3-5-192 0,3-3 288 0,-2-5-48 15,3-2-16-15,1-4 0 0,2-5 160 16,2-2 16-16,2-4 16 0,-1-3 0 0,-2-4 16 0,0-4 0 16,0-4 0-16,-2-2 0 0,-4-6-144 0,-4 0-32 15,-3-1 0-15,-5 0 0 0,-4 2 64 0,-4 1 0 16,-5 1 0-16,-2 5 0 0,-3 2 160 0,-2 4 32 15,-5 4 16-15,0 2 0 0,0 4-352 0,0 3-176 16,-1 5 160-16,-1 3-160 0,2 2 0 0,2 4 0 0,0 3-208 0,0 3 64 31,3 1-400-31,3 4-80 0,1 1-16 0,4 2 0 16,4 0-2416-16,2-1-480 0,3-1-112 0</inkml:trace>
  <inkml:trace contextRef="#ctx0" brushRef="#br0" timeOffset="23042.62">12026 4643 26719 0,'-9'-13'2368'0,"6"5"-1888"0,0-3-480 0,-1 0 0 15,2-1 896-15,1-1 96 0,1-1 16 0,2 0 0 16,2 1 176-16,2 1 32 16,3 0 16-16,3 1 0 0,2 0-464 0,1 1-80 0,0 0-32 0,1 3 0 15,-1 1-304-15,0 3-64 0,1 1-16 0,-2 3 0 16,0 3-272-16,-2 4 0 0,-2 2 0 0,-2 4 0 16,-2 4 0-16,-3 1 0 0,-2 3 0 0,-4 3 0 15,-5 2 0-15,-2 4 0 0,-4 2 0 0,1 2 0 16,-4 0 0-16,-1 2-144 0,0-4 144 15,0-4 0-15,1-2 0 0,1-5 0 0,2-4 0 0,3-2-128 0,2-4 256 0,2-2 64 16,3-4 16-16,4-6 0 0,0 0 448 0,0 0 96 16,0 0 16-16,11 1 0 0,0-1-256 0,3-2-32 15,3-2-16-15,2-2 0 0,1 0-208 0,4-2-64 16,0 1 0-16,1 1 0 0,-1-1-48 0,0 2-16 16,1-1 0-16,-1 2 0 0,-1-1-128 0,2 1 0 15,1 1 0-15,-1 1 0 0,0-2-224 0,0 1-80 16,1 0-16-16,-1-2 0 15,-2 1-1824-15,1-3-368 0,2 0-80 0,0-3-8576 16,2-2-1712-16</inkml:trace>
  <inkml:trace contextRef="#ctx0" brushRef="#br0" timeOffset="23420.55">12992 4488 17503 0,'1'-10'1552'0,"-1"-1"-1232"16,-1-2-320-16,-1 0 0 0,-4-2 2304 0,-1 1 384 16,-3 2 96-16,-2 0 16 0,-4 0-576 0,-1 2-112 15,-2 1-32-15,-2 3 0 0,-1 0-816 0,0 3-176 0,1 3-16 0,0 3-16 16,-1 1-544-16,1 4-96 15,1 2-32-15,2 3 0 0,0 4-192 0,2 0-64 16,0 2 0-16,3 2 0 0,2 1-128 0,3 0 0 0,3-1 0 0,3 0 0 16,1-3 0-16,4 0 0 0,3-4 0 0,4 0 0 15,1-3 0-15,4-3 0 0,1 0 128 0,2-4-128 16,3-1 176-16,2-4-48 16,2-4-128-16,1-4 192 0,1-3-192 0,-1-3 176 0,-2-4-176 0,0-1 160 0,-2 1-160 0,-4-1 128 15,-2-1-128-15,-3 2 128 0,-3 2-128 0,-4 1 192 31,-1 3-192-31,-2 2 192 0,-2 2 80 0,-1 3 32 0,-1 0 0 0,1 6 0 0,0 0 16 0,0 0 0 32,-5 6 0-32,-2 3 0 0,-2 4-320 0,1 2 0 0,1 3 0 0,0 2 0 0,1 5 0 0,0 1 0 15,2 3 0-15,-1 0 0 0,1 1 0 0,2 2 0 16,1-1 0-16,-1 0 0 0,0-2 0 0,1 1 0 16,2-1 0-16,0-3 0 0,0-2 0 0,2-2 0 15,-1-3 128-15,1-3-128 16,0-1-272-16,1-3-112 15,0-2-32-15,-1-3 0 0,-3-7-2432 0,0 0-480 0</inkml:trace>
  <inkml:trace contextRef="#ctx0" brushRef="#br0" timeOffset="23640.62">13964 4690 29599 0</inkml:trace>
  <inkml:trace contextRef="#ctx0" brushRef="#br0" timeOffset="23860.23">13925 4596 25791 0,'-5'-14'1152'0,"2"7"224"0,-1 0-1104 0,0 2-272 0,3-4 0 0,2 2 0 16,0 2 1536-16,3 1 256 16,-1-1 64-16,3 3 0 0,0 1-512 0,3 1-80 0,1 2-32 0,3 4 0 15,2 0-512-15,3 3-96 0,2 3-32 0,1 3 0 16,2 3-336-16,2 3-80 15,0 2-16-15,2 2 0 0,-1 3-160 0,2-1 0 0,-1 2 0 0,0 1 0 32,-2-1 128-32,6 7-128 15,-5-6 128-15,-3 1-128 0,-4-2 0 0,-3-4 0 0,0-3 0 0,-3-3 0 32,-3-3-1440-32,-1-3-368 0,-2-3-80 0,0-3-8800 0,-7-7-1744 0</inkml:trace>
  <inkml:trace contextRef="#ctx0" brushRef="#br0" timeOffset="24065.05">14488 4502 23951 0,'-18'-15'1056'0,"11"8"224"0,-2-1-1024 0,0 0-256 0,0 2 0 0,0 2 0 0,1 1 2608 0,0 0 464 15,0 3 80-15,-1 3 32 16,0 1-1840-16,-1 3-384 0,-1 1-64 0,-1 5 0 0,-3 3-576 0,1 5-96 16,1 4-32-16,-3 3 0 0,3 1-64 0,-1 4 0 15,-2 4-128-15,0 2 192 0,-1 1-192 0,1 2 0 16,-2-2 0-16,2 2 0 0,0-1 128 0,3-4-128 15,-1-1 0-15,2-5 144 0,1-3-288 0,2-3-64 16,1-3-16-16,3-4 0 16,3-4-1920-16,-2-3-384 0,4 0-80 0</inkml:trace>
  <inkml:trace contextRef="#ctx0" brushRef="#br0" timeOffset="24298.86">14805 4398 38751 0,'-2'-11'1728'0,"2"11"336"0,0 0-1648 0,0 0-416 0,-2-5 0 0,2 5 0 16,0 0 304-16,0 0-32 0,-2 7 0 0,0 3 0 15,-1 3 48-15,-1 3 16 16,1 1 0-16,0 5 0 0,0 5-176 0,0 2-32 0,1 4-128 0,0 1 192 16,-1 0-192-16,2 2 144 0,1 1-144 0,1-1 128 15,1 1-128-15,0-4 0 0,0-1 0 0,2-3 128 16,-1-2 0-16,0-2 0 0,0 0 0 0,1-3 0 15,-1-4-592-15,0-3-128 0,2-2-32 0,-1-3 0 16,1-3-2400-16,-5-7-496 0,6 0-80 0</inkml:trace>
  <inkml:trace contextRef="#ctx0" brushRef="#br0" timeOffset="24618.71">15059 4490 34095 0,'0'0'1504'0,"-1"-3"320"0,-3 0-1456 0,4 3-368 16,0 0 0-16,0 0 0 0,-5 3 336 0,-1 2 0 0,1 4 0 0,-1 4 0 15,0 4 208-15,0 3 32 16,1 3 16-16,0 0 0 0,2 1-320 0,0 3-64 0,1 1-16 0,1 2 0 16,1 0-192-16,1 1 128 0,2 2-128 0,1-2 0 15,2-2 128-15,2-3-128 0,0-2 0 0,3-2 144 16,3-2-16-16,0-3 0 0,2-4 0 0,2-2 0 16,0-4 64-16,0-4 0 0,2-3 0 0,1-5 0 15,0-2 16-15,0-5 16 0,-3-3 0 0,0-3 0 16,-1-5 80-16,-3-4 16 0,-1-1 0 0,-2-3 0 0,-2-2-64 0,-4-1-16 15,-1 0 0-15,-4 1 0 0,-4 1 80 0,-1 1 0 16,-3 1 16-16,-1 3 0 0,-3 2-48 0,-2 5-16 16,-3 2 0-16,0 3 0 0,-1 1-272 0,0 4 0 15,-1 3 0-15,-1 2 0 0,-1 3 0 0,1 3-256 16,1 3 80-16,1 1 16 16,1 3-672-16,3 2-128 0,1 1-16 0,2 1-16 15,2 2-2528-15,4 0-496 0</inkml:trace>
  <inkml:trace contextRef="#ctx0" brushRef="#br0" timeOffset="25231.4">15523 3978 34095 0,'-7'-14'1504'0,"5"9"320"0,-1 1-1456 0,1-1-368 0,2 5 0 0,0 0 0 0,0 0 320 0,0 0 0 15,0 0 0-15,5-4 0 16,2 0 256-16,4 1 32 0,0 1 16 0,4 1 0 15,4 0-224-15,3 1-32 0,0 0-16 0,3 0 0 16,2-1-208-16,-1 0-144 0,-1-1 192 0,1 1-192 16,-2 1 0-16,-1 0 0 0,-1 0 0 0,0 0 0 15,-1 0-1360-15,-4 0-384 0,2 0-80 0,-2 0-13728 16</inkml:trace>
  <inkml:trace contextRef="#ctx0" brushRef="#br0" timeOffset="25704.01">15975 3826 27647 0,'1'-7'2448'0,"-1"1"-1952"16,1-1-496-16,0 0 0 0,2 2 720 0,-1-2 48 15,1 1 16-15,3 1 0 0,0 0 256 0,5 0 48 16,2 0 16-16,3 1 0 0,0 0-592 0,3 1-128 15,2 1-32-15,1 1 0 0,0 1-112 0,1 0-32 0,-3 0 0 0,0 1 0 16,-2 1 32-16,0 2 0 0,-3 1 0 0,0 0 0 16,-3 1-48-16,-1 0-16 0,-6 3 0 0,0 1 0 15,-4 1-176-15,-3 2 128 0,-4 2-128 0,-2 0 128 16,-3 3-128-16,-2 0 160 0,-2 1-160 0,-2 1 160 16,0 0-160-16,0-3 0 0,1-1 0 0,1-3 0 15,3-2 0-15,2-2 0 16,3-2 128-16,0 0-128 0,2-3 144 0,5-4 0 0,0 0 0 0,0 0 0 15,0 0 240-15,6 5 32 0,3-2 16 0,1 0 0 0,3 1-192 0,-1-1-48 16,2-1 0-16,2 0 0 0,-1 0-192 0,1 3 0 31,-2 0 0-31,0 2 0 0,-1 0 0 0,0 0 0 0,-4 0 0 0,0 1 0 0,-2 0 0 0,-2 1 0 16,0 1 0 0,-2 0 0-16,-3 1 0 0,-3 0 0 0,-3-1 0 0,-1 0 0 0,-2 0 0 0,-2-2 128 15,-5 0-128-15,1-1 144 0,-5-3 96 0,-1-1 16 16,-2 0 0-16,-1-1 0 0,0 0 64 0,0-1 32 15,-2-1 0-15,2-1 0 0,3 0-112 0,0 0-32 16,3-1 0-16,1 1 0 0,3-1-208 0,2 1 0 16,2 0 128-1,1 1-128 1,1-1-1072-16,3 2-256 0,5-1-48 0,-6 2-17072 0</inkml:trace>
  <inkml:trace contextRef="#ctx0" brushRef="#br0" timeOffset="27897.42">6646 7864 22911 0,'0'0'1024'0,"-2"-7"192"0,0 2-960 0,-1-1-256 15,1 2 0-15,1 0 0 0,1 4 1136 0,-5-5 176 16,0 0 32-16,0 0 16 0,-1 3-208 0,2 0-32 16,4 2-16-16,0 0 0 0,0 0-320 0,0 0-64 15,0 0-16-15,0 0 0 0,0 0-336 0,7-2-80 16,2-1-16-16,2 1 0 0,2 0-80 0,3 1-32 16,-2-1 0-16,3 0 0 0,-1-1-160 0,0 2 192 15,-1 0-192-15,-1-1 192 0,1 1-192 0,-3 0 0 16,-1 0 144-16,-1 0-144 0,-2-1 0 0,-1 2 144 15,-7 0-144-15,0 0 0 0,0 0 192 0,0 0-64 0,0 0 0 0,-4-1-128 16,-4 1 224-16,-3 0-64 0,-2 1-16 16,-5 1 0-16,-3 0-144 0,-2 1 0 0,-1 3 0 0,-5 0 0 15,-4 2 0-15,-2 2 160 0,-5 1-160 0,3 1 160 16,1 1 32-16,1 1 0 0,-1 1 0 0,3-1 0 16,3 1-64-16,1 2 0 0,3-1 0 0,2 2 0 15,5 1-128-15,2-1 0 0,3 1 144 0,2 0-144 16,2-1 0-16,3 0 0 0,3-1 0 0,3-1 0 15,2 1 0-15,3-2 0 0,4 0 0 0,2-1-128 16,3-2 128-16,2-1 0 0,2-3 0 0,3 0-128 0,3-2 128 16,1-2 0-16,0-1 160 0,2-2-160 0,0-2 128 15,-2-1-128-15,-1 0 0 0,-2-1 144 16,-3-3-144-16,-4 1 160 0,-3-1-160 0,-3 1 160 0,-5 0 32 0,-3 5 16 16,0-4 0-16,-4 1 0 0,-6 0-16 0,-5 4 0 15,-1 2 0-15,-4 1 0 0,-2 4-192 0,-1 3 0 16,-2 2 128-16,-1 3-128 0,1 5 0 0,1 2 0 15,2 3 0-15,3-1 0 0,2 1-144 0,2 2 144 16,3-2 0-16,5 0-144 0,1-2 144 0,4-1 0 16,2 0-144-16,3-2 144 0,4-2 144 0,3-2 112 0,2-1 0 0,1-2 16 15,3-1 64-15,4-2 16 0,3-3 0 0,2-2 0 16,0-1-352-16,3-2 128 0,3-2-128 0,0-1 0 16,0-2 0-16,0-2-256 15,-2-3 32-15,1-2 16 16,-1-1-1840-16,-3-2-384 0,-1-2-64 0,-2 0-13728 0</inkml:trace>
  <inkml:trace contextRef="#ctx0" brushRef="#br0" timeOffset="28527.75">6840 8501 21183 0,'0'0'1888'0,"1"-7"-1504"16,1 0-384-16,1-1 0 15,3 0 1584-15,2 2 240 0,6-1 48 0,0 3 16 0,0-1-608 0,1 3-112 16,1 2-16-16,-1 0-16 0,1 2-416 0,-2 3-80 0,0 1 0 0,0 2-16 16,-2 2-240-16,-2 1-32 0,-3 2-16 0,0 2 0 15,-3 3-144-15,-1 1-16 0,-5 0-16 0,-1 2 0 16,-2 0-160-16,-1 1 0 0,-3 0 144 0,-1 0-144 15,1 0 0-15,-1-1 0 16,0-1 0-16,0-2 0 0,1-3 0 0,1-2 0 0,1-2 0 0,1-3 0 0,3-3 0 0,3-5 0 16,0 0 128-16,0 0-128 0,0 0 192 0,6-1-48 15,3-2 0-15,2-4 0 16,2-4 0-16,4-3 0 0,3-4 0 0,1-2 0 0,1-5-144 0,2-2 0 16,1-4-160-16,0-1 160 0,0 0-192 0,-2 3 192 15,-1 1-208-15,-2 4 80 0,-4 3 128 0,-3 4 128 16,-4 3-128-16,-2 3 176 0,-3 2 448 0,-2 3 80 31,-2 6 32-31,0 0 0 0,0 0-192 0,-5 1-32 0,-1 1-16 0,-1 5 0 0,-2 1-304 0,2 3-48 16,1 3-16-16,0 0 0 0,2 2-128 0,1 1 0 15,0 1 0-15,2-1 0 0,2 0-144 0,1-1 144 16,2 1 0-16,1-2 0 0,3 0-144 0,2-1 144 0,2-2 0 0,1-1-144 16,2-2 144-16,3-1-208 15,4 0 80-15,2-2 128 16,3-1-1568-16,0-3-192 0,4-3-32 0,1-3-14688 0</inkml:trace>
  <inkml:trace contextRef="#ctx0" brushRef="#br0" timeOffset="28984.01">8056 8034 38879 0,'0'0'848'0,"0"0"176"0,0 0 48 0,0 0 16 0,0 0-864 0,0 0-224 0,0 0 0 0,0 0 0 16,0 0 480-16,3-5 48 0,1 1 16 0,5 0 0 15,3 2-352-15,4 0-192 16,2 1 192-16,2 0-192 0,3 1 128 0,1 1-128 0,2 1 0 0,3-1 0 16,-1 0-224-16,0 0-160 0,-2 0-16 0,-3 0-16 15,-1 3-3088-15,-4-2-608 16</inkml:trace>
  <inkml:trace contextRef="#ctx0" brushRef="#br0" timeOffset="29140.99">8011 8312 17503 0,'-13'-5'1552'0,"7"4"-1232"15,0 1-320-15,0 0 0 0,6 0 4288 0,0 0 816 0,-5 1 144 0,5-1 48 16,0 0-3504-16,0 0-704 0,0 0-144 0,0 0-32 16,7 4-144-16,3-1-48 15,2 0 0-15,3-1 0 0,0 1-448 0,5-1-80 16,-1 0-32-16,4 0 0 0,2 0-160 0,1-1 0 16,2-1 0-16,2 0 0 15,2 0-1232-15,-1-1-288 0,2-2-48 0,-1-1-15968 0</inkml:trace>
  <inkml:trace contextRef="#ctx0" brushRef="#br0" timeOffset="29691.65">10090 7867 24879 0,'-12'-3'2208'0,"6"3"-1760"16,-1 1-448-16,-1 3 0 0,0 3 2608 0,1 3 432 0,-2 4 96 0,-1 3 0 15,-1 3-2528-15,0 2-608 16,0 3 0-16,0 2 0 0,1 3 224 0,2 2 0 0,3 1 0 0,3-1 0 15,2-1-96-15,2-1-128 0,3 1 176 0,4 0-176 16,3-2 144-16,3-4-144 0,1-2 0 0,3-2 144 16,2-2 112-16,2-4 32 0,1-1 0 0,0-5 0 15,0-4-32-15,2-4-16 0,-4-4 0 0,0-3 0 16,-3-4 16-16,-1-4 16 0,-1-6 0 0,-4-3 0 16,-1-3 96-16,-1-1 16 0,-3-4 0 0,-3-1 0 15,-3-2 80-15,-3 0 32 0,-2 1 0 0,-3 2 0 16,-2 0-496-16,-3 4 0 0,-3 3 0 0,-1 5 0 0,-3 1 256 0,0 5 0 15,-1 1 0-15,-1 4 0 0,-1 4-256 0,1 3-128 16,3 2 128-16,1 5-208 16,2 2-1392-16,1 3-288 0,2 5-48 0,1 1-9904 15,2 3-1984-15</inkml:trace>
  <inkml:trace contextRef="#ctx0" brushRef="#br0" timeOffset="29864.67">10520 8327 28559 0,'0'0'2544'0,"0"0"-2032"16,0 9-512-16,1-1 0 0,0-1 1664 0,0 1 224 16,1 0 48-16,-2-1 16 0,-2 1-864 0,1 0-192 0,0-1-16 0,0 1-16 15,0-1-544-15,-1-1-128 16,0 0 0-16,2-6-16 16,0 0-944-16,-1 6-176 0,1-6-32 0,0 0-15520 0</inkml:trace>
  <inkml:trace contextRef="#ctx0" brushRef="#br0" timeOffset="30432.45">11211 8036 26719 0,'0'-8'2368'0,"0"-3"-1888"0,2-2-480 0,0-2 0 15,2 0 1536-15,1 1 224 0,4-2 32 0,0 0 16 16,1 0-432-16,0 1-96 0,0 1 0 0,2 2-16 16,2-1-416-16,1 4-80 0,1 1 0 0,0 2-16 15,0 3-368-15,-1 3-80 0,-1 1-16 0,0 4 0 16,-3 1-288-16,-2 4 128 0,1 2-128 0,-4 4 0 15,-3 1 0-15,-2 3 0 0,-2 2 0 0,-3 3 0 0,-3 3-144 0,-5 1 16 16,-2 3 0-16,-2 0 0 0,0 0 128 16,0-1-128-16,1-4 128 0,1-1-128 0,-2-2 128 15,3-2 0-15,3-3 0 0,1-2 0 0,2-1 192 0,1-4 32 16,3-1 0-16,3-2 0 0,2-2 96 0,4 0 32 16,0-3 0-16,3 2 0 0,2-3-160 0,2-1-48 15,4-2 0-15,1-1 0 0,4-1-144 0,2-1 0 16,1-1 0-16,1 0 0 15,4-2-304 1,-1 1-144-16,-2-1-16 0,-1-1-16 0,0-1-2112 0,-2-1-416 0,0-1-96 0</inkml:trace>
  <inkml:trace contextRef="#ctx0" brushRef="#br0" timeOffset="30668.39">11872 7875 32255 0,'-1'-4'2864'0,"0"-2"-2288"0,1 6-576 0,-1-5 0 15,1 5 1392-15,0 0 160 0,0 0 48 0,0 0 0 16,0 0-528-16,0 0-112 16,0 0 0-16,-1 8-16 0,-1 4-560 0,-1 3-128 0,1 1 0 0,1 3-16 15,1 2-240-15,-2 2 176 0,2 1-176 0,0 3 160 16,0 1-160-16,2 1 0 0,-1-1 144 0,4 0-144 0,-1-2 0 0,1 1 0 16,1-3 0-16,1 1 0 15,0-2 0-15,1-1 0 0,0-2 0 0,0-3-192 16,1-3-1648-16,1-2-336 0,-1-1-64 0,0-1-14368 0</inkml:trace>
  <inkml:trace contextRef="#ctx0" brushRef="#br0" timeOffset="31942.25">12177 7957 8287 0,'0'0'736'0,"-1"-7"-592"16,0-1-144-16,0 0 0 0,-1 2 3760 0,1 0 720 15,1 6 128-15,0 0 48 0,-3-4-2096 0,3 4-432 16,0 0-80-16,-5 3 0 0,-1 0-768 0,1 4-160 15,-1 3-32-15,2 4 0 0,-1 4-608 0,2 1-128 16,-3 0-32-16,3 2 0 0,1-1-320 0,2 3 144 16,-2 0-144-16,4 1 0 0,-1 0 128 0,2-2-128 15,3-2 0-15,0 0 0 0,3-2 0 0,2-2 0 16,4-1 128-16,-1-2-128 0,-1-3 176 0,1-3-32 16,4-1 0-16,1-3 0 0,0-2 16 0,2-3 0 15,0-3 0-15,1-3 0 0,-1-3-32 0,0-3-128 0,0-3 192 0,-1-3-64 16,-3-3 0-16,-1-2-128 0,-2-1 192 0,-1-1-64 15,-2 1 0-15,-1-1-128 16,-4 1 192-16,-2 2-64 0,-2 2 128 0,-1 3 0 16,-2 3 16-16,-1 1 0 0,0 4 320 0,-1 2 64 0,-2 4 16 0,2 2 0 15,3 3-288-15,0 0-48 16,-7 4-16-16,2 5 0 0,0 4-320 0,2 4 0 0,0 1 0 0,1 3 0 16,-1 1 0-16,2 3 0 0,0 4-144 0,1 1 144 15,1 4 0-15,1-1 0 0,1 0 0 0,0 0 0 0,-1-1 0 0,1 0 0 16,2-3 0-16,-1 0 0 0,-3-2-192 0,3-2 192 15,0-3-192-15,0-3 192 16,0-2-848-16,0-3-48 16,2-1-16-16,-1-2 0 0,1-2-2416 0,0-3-464 15</inkml:trace>
  <inkml:trace contextRef="#ctx0" brushRef="#br0" timeOffset="32192.52">12924 7948 22111 0,'-12'-15'976'0,"7"11"208"0,1 1-944 0,4 3-240 15,0 0 0-15,0 0 0 0,0 0 4080 0,5 3 768 0,4 3 144 0,2 3 48 16,5 2-3984-16,0 2-800 16,3 3-256-16,2 1 160 0,2 3 0 0,2 2 0 15,1 1 0-15,1 2 0 0,-2-2-32 0,0 0 0 16,0 0 0-16,-1 0 0 0,0-1-128 0,-1-1 128 0,-1-1-128 0,-1-2 128 15,-1 0-128-15,-1-3-144 0,-3 0 144 0,-2-4-208 32,-2-1-1408-32,-2-3-288 0,0-1-48 0,-3-3-9120 0,-7-3-1808 0</inkml:trace>
  <inkml:trace contextRef="#ctx0" brushRef="#br0" timeOffset="32381.04">13283 7827 35007 0,'-15'-9'1552'0,"10"7"320"0,-1 0-1488 0,2 2-384 0,4 0 0 0,-6 6 0 16,-3 2 944-16,3 3 112 0,-3 2 32 0,-1 2 0 16,0 4-480-16,-1 2-96 0,0 3 0 0,0 2-16 15,0 3-112-15,-1 2 0 0,-1 2-16 0,0 1 0 0,-1 2-208 0,1 1-32 16,1-1-128-16,-1 2 192 0,2 0-192 0,0-2 0 16,1-2 0-16,1-2 0 15,2-1-896-15,1-6-64 0,2-3 0 0,0-3-16 16,2-4-2608-16,2-3-512 0</inkml:trace>
  <inkml:trace contextRef="#ctx0" brushRef="#br0" timeOffset="32616.83">13608 7794 40543 0,'0'0'1792'0,"-3"-5"384"0,3 5-1744 0,0 0-432 0,0 0 0 0,0 0 0 16,0 0 0-16,-6 5-192 0,3 2 0 0,-2 4 16 15,1 4 400-15,1 1 80 0,-1 3 16 0,2 2 0 16,1 2-192-16,-1 3-128 0,1 3 192 0,0 2-192 16,0 0 128-16,1 2-128 0,0-1 0 0,0 0 0 15,0-1 0-15,1-1 0 0,0-2 0 0,2-2 0 16,0-4-208-16,2-1-160 0,-1-3-16 0,3-1-16 31,1-5-2768-31,1-2-544 0</inkml:trace>
  <inkml:trace contextRef="#ctx0" brushRef="#br0" timeOffset="32947.79">13946 7874 33167 0,'-11'-2'1472'0,"11"2"304"0,-7 2-1424 0,-1 2-352 16,1 3 0-16,-2 2 0 0,1 2 864 0,-1 1 96 16,1 1 32-16,0 3 0 15,0 2-432-15,2 2-96 0,0 1-16 0,1 1 0 0,2 1-192 0,2 2-32 16,1 0-16-16,4 2 0 0,1-2-208 0,3-1 0 15,2-2 128-15,1-1-128 0,1-1 128 0,3-3 0 0,1-4-128 0,1-2 192 16,1-2 32-16,0-4 0 16,2-3 0-16,0-2 0 0,0-3-32 0,0-4-16 15,-1-3 0-15,0-3 0 0,0-2 96 0,-2-4 32 0,-2-4 0 0,-1-2 0 16,-1-3 0-16,-3 0 0 0,-2-3 0 0,-5 0 0 16,-3 0-32-16,-3 2 0 0,-3 0 0 15,-2 3 0-15,-5 1 112 0,0 3 32 0,-2 1 0 16,-3 5 0-16,0 3-288 0,-2 3-128 0,-1 2 0 0,0 3 128 0,0 1-368 0,1 4-80 15,0 3 0-15,1 1-16 16,1 1-400-16,2 3-80 0,0 1-16 0,4 1 0 16,2 1-1984-16,4-1-384 0,1-1-96 0</inkml:trace>
  <inkml:trace contextRef="#ctx0" brushRef="#br0" timeOffset="33215.98">14177 7526 39103 0,'-10'-12'1728'0,"10"12"368"0,0 0-1680 0,0 0-416 16,-1-4 0-16,1 4 0 0,1-6 176 0,2 2-48 0,-3 4-128 0,9-3 192 15,2 0 128-15,3 2 0 0,3 1 16 0,2 1 0 16,2 0-160-16,1 1-48 0,1-1 0 0,1 0 0 16,-2 0-128-16,0 0 0 0,-2 0 0 0,1 0 0 15,0 0-1792 1,-1 0-400-16,-1-2-80 0</inkml:trace>
  <inkml:trace contextRef="#ctx0" brushRef="#br0" timeOffset="33639.12">14764 7253 19343 0,'1'-17'1728'0,"2"9"-1392"0,1-1-336 0,2 2 0 0,2-1 4208 0,2 1 768 16,1 2 144-16,1 0 48 0,0 1-3760 0,1 1-768 16,2 1-128-16,-1 0-48 0,0 0-80 0,2 2 0 15,-3 1-16-15,1 2 0 0,-1 0-160 0,-1 2-16 16,-2 0-16-16,-2 1 0 0,-1 2-176 0,-3 1 0 15,-2 1 144-15,-1 1-144 0,-2 1 0 0,-1 1 0 16,-1 0 0-16,-2-1 0 0,1 0-128 0,2-2 128 16,-3 0-128-16,4-1 128 0,-1-1 0 0,0-2 0 15,1 1 0-15,1 0 0 0,0-2 0 0,1 1 0 16,-1-6 0-16,2 7 0 0,1-1 0 0,2 0 0 0,0 1 0 0,2 1 0 16,1-1 0-16,0 1 0 0,1 1 0 0,1 1 0 15,1 0 0-15,0 0 0 0,1 1 0 0,-1 1 0 16,0 0 0-16,-1 0 0 15,-1-2 0-15,0 1 0 0,-3-1 0 0,0 0 0 0,-3-3 0 0,-2 1 128 16,-2-1 304-16,-1-2 64 0,-4-1 16 0,0 0 0 16,-2-2 240-16,-2 0 48 0,-3-1 16 0,-2-1 0 15,-3 0-256-15,0-1-48 0,1 0-16 0,-2 0 0 16,0 0-304-16,1 0-48 0,0 0-16 0,2 1 0 0,-1 0-128 0,2 2-144 31,0-1 144-31,2 1-208 0,-1 0-2544 0,0 1-496 0</inkml:trace>
</inkml:ink>
</file>

<file path=ppt/ink/ink1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8-30T13:24:05.706"/>
    </inkml:context>
    <inkml:brush xml:id="br0">
      <inkml:brushProperty name="width" value="0.05292" units="cm"/>
      <inkml:brushProperty name="height" value="0.05292" units="cm"/>
      <inkml:brushProperty name="color" value="#FF0000"/>
    </inkml:brush>
  </inkml:definitions>
  <inkml:trace contextRef="#ctx0" brushRef="#br0">921 4973 6447 0,'0'0'272'0,"0"0"80"0,0 0-352 0,0 0 0 16,3-6 0-16,-3 6 0 15,3-9 320-15,-3 9-16 0,4-11 0 0,-4 11 0 0,8-9-512 0</inkml:trace>
  <inkml:trace contextRef="#ctx0" brushRef="#br0" timeOffset="792.67">997 4886 13295 0,'0'0'576'0,"0"0"144"0,0 0-576 0,0 0-144 0,0 0 0 15,0 0 0-15,0 0 624 0,0 0 80 16,0 0 32-16,-5 6 0 0,5-6-416 0,0 0-96 16,0 0-16-16,-2 7 0 0,2-7-208 0,0 10 0 15,0-10 0-15,0 0 0 0,4 9 0 0,-4-9 0 16,9 9 0-16,1-4 0 0,0-1 528 0,1-2 64 16,1 0 16-16,1-2 0 0,5-1 144 0,-3-2 16 15,1-3 16-15,2 0 0 0,1-2 176 0,-1 0 16 16,0-3 16-16,-1-1 0 0,-1-1-224 0,1-1-32 15,-1-1-16-15,-1 1 0 0,-1-1-96 0,-2-2-32 0,-1 0 0 0,-1-2 0 16,-3 2-128-16,1 0-16 0,-2 1-16 0,-2 1 0 16,-1 1-176-16,-1-1-16 0,-2 0-16 0,-2 1 0 15,0 0-96-15,-1 3 0 0,-2-1-128 0,0 1 192 16,-1 0-192-16,0 3 0 0,-2 1 0 0,0 1 0 16,0 2-240-16,0 2 64 0,-3 1 16 0,1 3 0 15,-1 1 0-15,1 4 0 0,-1 2 0 0,1 2 0 16,-1 3-32-16,0 2 0 0,-1 3 0 0,1 2 0 15,0 1 192-15,0 3-208 0,-2 4 80 0,2 2 128 16,2 2-192-16,1-2 192 0,1-3-192 0,3 0 192 0,4-2-256 16,0-2 64-16,3-3 0 0,2-1 16 0,4-1 48 0,1-3 0 15,1 0 0-15,1-2 0 16,2-2 128-16,2-2 0 0,0-1 0 0,3-4 0 0,2-2 0 0,2 0 176 16,0-3-48-16,2-3 0 0,2-2 112 0,0-2 16 15,1-1 0-15,1-3 0 0,3-2 16 0,0-1 16 16,0-2 0-16,-1-3 0 0,-3 0-64 15,-2-2-16-15,-3-3 0 0,-2-1 0 0,-3-2-48 0,0 1-16 16,-5-3 0-16,-1 2 0 0,-2-1 0 0,-1 3 0 16,-2 3 0-16,-3 1 0 0,-2 1-16 0,-2 3 0 15,-1 1 0-15,-1 3 0 0,-2 2-128 0,-2 2 0 0,-2 4 0 0,0 2 128 16,-2 0-368-16,-1 5-80 0,-3 1 0 0,0 5-16 31,0 4-224-31,-3 3-32 0,0 0-16 0,-1 5 0 16,2 3-208-16,-1 0-32 0,5 2-16 0,4-1 0 15,5 1-176-15,2-2-48 0,2 0 0 0,3-3 0 16,3-2 304-16,2-2 48 0,2-3 16 0,3-2 0 0,2-2 432 0,1-1 96 0,2-3 0 0,-2 0 16 16,1-1 560-16,1 0 128 15,-1-2 0-15,0 1 16 0,-1 0 304 0,-1 1 48 0,-1 0 16 0,0-1 0 0,-2 0-192 16,-2-1-16-16,-1 0-16 0,-10-2 0 16,0 0-288-16,0 0-64 0,5 9-16 0,-5-9 0 15,1 10-64-15,-3 1-16 0,-2 0 0 0,-4-1 0 0,-1-2-224 0,-2 2 128 16,-1 0-128-16,0 1 0 15,0-1-192-15,0 0-128 0,0-1-16 0,2-3-16 32,1 0-352-32,0-2-64 0,2 0 0 0,7-4-7168 0,0 0-1440 0</inkml:trace>
  <inkml:trace contextRef="#ctx0" brushRef="#br0" timeOffset="1060.39">2051 4434 29487 0,'0'0'1296'0,"0"0"288"0,0 0-1264 0,0 0-320 0,8-3 0 0,-8 3 0 16,0 0 832-16,0 0 96 16,0 0 32-16,9 1 0 0,-9-1-608 0,7 8-112 15,-1 0-32-15,-2 2 0 0,0 1-208 0,-2 3 0 16,-1 1 0-16,0 3 0 0,-2 2-192 0,1 4-64 0,-1 0-32 0,1 0 0 0,0 0 32 0,1-1 0 15,1 0 0-15,0-1 0 0,1 1 256 0,1-1-128 16,-2 0 128-16,4-2 0 16,-3-3 0-16,1 0 0 0,1 0 0 0,-1-1 0 15,-1-1 0-15,1-1 0 0,-3-1 0 0,1 1 0 0,0-1-384 0,-1-2 16 16,0-2 16-16,-1 1 0 16,0 0-2528-16,-1-1-512 0</inkml:trace>
  <inkml:trace contextRef="#ctx0" brushRef="#br0" timeOffset="1288.34">1789 4777 14735 0,'0'0'640'0,"0"0"160"0,0 0-640 0,0 0-160 0,0 0 0 0,11-4 0 0,2 0 3328 0,1 0 640 0,0 2 128 0,3 0 32 31,1 1-2816-31,3 1-560 0,0-1-112 0,2 0-32 16,0-3-432-16,0 1-176 0,2 1 128 0,-1 0-128 0,-3 0-352 0,0 0-160 0,-3 0-16 0,2 0-16 31,-1 0-1120-31,0-1-240 0,-1 1-32 0,1 0-9472 0</inkml:trace>
  <inkml:trace contextRef="#ctx0" brushRef="#br0" timeOffset="1506.65">2404 4678 14735 0,'0'0'1312'0,"0"0"-1056"15,0 0-256-15,0 0 0 0,0 0 1984 0,0 0 320 0,0 0 80 0,-2 10 16 16,2-10-1152-16,0 12-224 16,0 2-64-16,0-2 0 0,2 0-560 0,2 1-112 0,0 1-32 0,3 2 0 15,-3-1-256-15,2 0 0 0,-1 1 128 0,1 0-128 16,0-1 0-16,0-2 0 0,-1-1-128 0,1-1 128 31,-2-1-752-31,3 0-48 0,-2-3-16 0,1 0 0 16,-6-7-128-16,6 4-16 0,3 0-16 0</inkml:trace>
  <inkml:trace contextRef="#ctx0" brushRef="#br0" timeOffset="1686.93">2343 4485 23951 0,'-10'-8'2128'0,"1"1"-1696"16,0 2-432-16,3-1 0 0,-2 1 2352 0,4 1 384 16,4 4 80-16,0 0 0 0,0 0-1920 0,0 0-400 15,0 0-80-15,0 0-16 0,0 0-400 0,0 0-144 0,0 0 0 0,0 0 0 32,0 0-2176-32,0 0-432 0,7 4-96 0</inkml:trace>
  <inkml:trace contextRef="#ctx0" brushRef="#br0" timeOffset="2982.47">2647 4766 17503 0,'0'0'1552'0,"-3"8"-1232"0,1 0-320 0,1 3 0 16,0 1 816-16,-1 1 96 0,-1 2 32 0,2 0 0 0,-3-2-256 0,-1 0-48 15,1 1-16-15,0-3 0 16,-1-2-304-16,3-1-64 0,2-8-16 0,-4 7 0 0,4-7-80 0,0 0-16 15,0 0 0-15,0 0 0 0,-8 0 48 0,8 0 16 16,-4-7 0-16,0-2 0 0,2-1 384 16,2-1 80-16,1-2 16 0,1-2 0 0,2-2 176 15,0 0 32-15,2-2 16 0,1 2 0 0,1 2-432 16,0 2-96-16,-1 2 0 0,1 2-16 0,-1-1 32 16,-1 3 16-16,1 2 0 0,-7 5 0 0,8-3 80 0,-8 3 16 15,11 0 0-15,-2 2 0 0,-9-2-368 16,11 8-144-16,-1-1 128 0,0 4-128 0,0 2-128 0,-2 4-128 15,0-1 0-15,-1 1-16 16,1-1-336-16,1 0-64 16,0-1-16-16,-1-2 0 0,-1 0 128 0,0-5 32 0,0-1 0 0,1-3 0 0,-8-4 528 0,12 3 0 15,-3-3 0-15,0-2 144 0,-1-1 544 0,2-2 96 16,-2-2 32-16,1-2 0 0,0 0 320 0,-1 0 64 0,1-5 16 0,0 0 0 16,1-2-416-16,0-1-80 0,-1 1-16 0,1 1 0 15,1 2-480-15,-3 3-96 0,-1 1-128 0,0 2 176 16,-2 1-176-16,-5 6 0 0,0 0 0 15,0 0 0-15,0 0-336 0,10 2 48 0,-1 3 16 16,-2 0 0-16,1 1-592 0,0 3-112 0,1 3-32 0,-1 2 0 31,2-1-1872-31,1 1-384 0,1 0-80 0,2-3-16 0,-1-3 48 0,2-2 16 0,2-4 0 0,0 0 0 16,2-1 1504-16,1-1 320 0,1-2 48 0,0-4 16 16,-2-4 1024-16,1-1 224 0,-1-1 160 15,-1 1-208-15,-3 1 2256 0,-2-1 464 0,-2-2 96 0,-1 0 16 0,-2 0-416 16,-3-1-80-16,0 1-16 0,-2 1 0 15,0 1-976-15,-1 1-208 0,-2 0-32 0,-1 1-16 16,-1 0-368-16,-3 3-80 0,-1-1-16 0,1 3 0 0,-3-1-96 16,1 2 0-16,-3 1-16 0,1 1 0 15,-2 2-304-15,0 2 0 0,-2 1 0 0,1 3 0 16,0 1 0-16,2 1-192 0,0 0 16 0,2 2 16 16,-1-1 0-16,2 4 0 0,3 0 0 0,-1 1 0 15,2 2-80-15,3 0-16 0,0 3 0 0,1-3 0 16,3-2 0-16,-1-2 0 0,1-1 0 0,2-2 0 15,1-2 256-15,0-3-192 0,0-1 192 0,0-2-192 16,-7-2 400-16,11-1 96 0,-1-2 16 0,0-2 0 16,-1-3 432-16,-1 1 80 0,-2-1 32 0,0-3 0 15,-1-1-176-15,0-1-48 0,-2-2 0 0,0 2 0 0,1 0-368 0,-2 1-80 16,-2 0 0-16,0 2-16 0,0 2-176 0,0 8 0 16,0-6 0-16,0 6 0 0,0 0 0 0,0 0 0 15,0 0 0-15,0 0 0 0,0 0-272 0,0 0 64 16,-4 7 16-16,2 3 0 15,0 1-208-15,2 1-48 0,1 0 0 0,1 3 0 0,2-1 176 0,0 0 16 0,0 1 16 16,3-3 0-16,0-3-16 0,1-1-16 0,3-1 0 16,-1-2 0-16,1-1 272 0,1-2 0 0,-3-2-128 15,1 0 128-15,0-3 208 0,1-2 112 0,0-2 0 0,0-2 16 16,0-1 176-16,0-1 48 0,0-2 0 16,0-3 0-16,0-1-176 0,-1-4-48 0,-1 0 0 0,0-2 0 15,-1 1-80-15,1-1-32 0,-1 0 0 0,0-3 0 16,-2 1-224-16,1 2 128 0,-2 2-128 0,0 2 0 15,-2 3 144-15,0 3-144 0,-1 0 128 0,0 2-128 0,-4 4 336 0,2 7-16 16,0 0 0-16,0 0 0 16,0 0 0-16,0 0-16 0,0 0 0 0,0 0 0 15,0 0-432-15,-5 7-96 0,1 3-16 0,-2 2 0 32,-1 3-240-32,1 3-48 0,1 4-16 0,2 2 0 0,0 0 128 0,1 1 32 0,1 1 0 0,1 2 0 15,2 1 0-15,2-1 16 0,1 1 0 0,0 0 0 16,3-1 16-16,1-2 0 0,0-1 0 0,2-2 0 0,2-1 128 0,-1-4 32 15,0-2 0-15,1-3 0 0,0-3 192 16,3-1 0-16,-1-4 0 0,1-2 0 0,1 0 128 0,1-3 80 16,-1-1 16-16,1-3 0 0,-2-2 32 0,1-3 0 15,-2-2 0-15,-1-1 0 0,-1-4 64 16,-2-1 32-16,-2-3 0 0,-2-2 0 0,0-2-16 0,-1 1 0 0,-1-3 0 0,-2 1 0 16,-2 1-128-16,1 4-16 0,-2 4-16 15,-2 1 0-15,1 3 0 16,-1 2 0-16,0 3 0 0,-2 1 0 0,0 1 112 0,4 5 32 0,-8-4 0 0,0 4 0 15,0 1-320-15,0 4 0 0,0 0 0 0,-1 3 0 16,-2 2-288-16,-1 4-64 0,-1 3-16 0,2 1 0 16,1 2-96-16,3 2-32 0,1-3 0 0,2 1 0 0,0 1 208 0,2-1 32 15,3 1 16 1,3-2 0-16,0-2 240 0,3-2-176 0,0-1 176 16,3-1-160-16,3 0 160 0,-2-1 0 0,0-1-144 15,1-1 144-15,2-4 0 0,0 0 0 0,-1-2 0 0,1-2 0 16,1-1-608-16,0-2 0 0,2-3 0 0,-1-4-8384 15,1-1-1680-15</inkml:trace>
  <inkml:trace contextRef="#ctx0" brushRef="#br0" timeOffset="3209.61">3522 4489 31615 0,'0'0'1408'0,"0"0"272"0,0 0-1344 0,0 0-336 0,11 0 0 0,-1 1 0 0,0 1 448 0,1 1 32 16,2-2 0-16,3-1 0 0,2 0-336 0,2 0-144 16,1-1 128-16,3 1-128 15,2 0-2096-15,4-1-496 0</inkml:trace>
  <inkml:trace contextRef="#ctx0" brushRef="#br0" timeOffset="4124.72">5172 4376 21183 0,'0'0'944'0,"0"0"192"15,0 0-912-15,0 0-224 0,0 0 0 0,10 2 0 0,-1-1 1008 0,1 0 144 0,2 0 48 16,-2 0 0-16,2 3-688 0,0-2-144 0,0-1-32 15,0-2 0-15,1-1-64 0,0-2-16 16,1 1 0-16,-1 0 0 0,0 0-32 0,0-1-16 0,-1 1 0 0,0-1 0 16,-2-1-208-16,0 1 176 0,-1-1-176 0,0 0 160 15,-3-1-16-15,-6 6 0 16,6-4 0-16,-6 4 0 0,4-7 352 0,-4 7 64 0,4-6 16 0,-4 6 0 16,0 0-64-16,-3-6 0 0,3 6 0 0,-4-5 0 15,-3-1-192-15,1 4-64 0,-2 0 0 0,-2 1 0 16,-2 2-256-16,-1 1 0 0,-1 1 0 0,-1 3 0 15,0 0-176-15,1 3 176 0,-3 0-192 0,1 1 192 16,-2 0-144-16,1 1 144 0,-2 1 0 0,-1 0-144 16,0-2 144-16,1 1 0 0,1 0 0 0,0 0-128 0,2-2 128 0,1 1 0 15,2 1 0-15,2-1-128 0,1-1 128 0,2 1 0 16,2 0 0-16,1 0 0 0,2-1 0 0,0 0-160 16,2 1 160-16,1 1 0 0,1 0-256 0,2-1 48 15,3-2 16-15,-1 1 0 0,2-1-64 0,2 1-16 16,0-2 0-16,1 0 0 15,1-2 272-15,3 0 176 0,2-2-32 0,1 0 0 0,-3 0-144 0,2-3 0 0,-2-1 0 0,0-1 0 16,-1 1 240-16,-1-1-48 0,-3 0 0 16,-9 2 0-1,9-4 0-15,-9 4-16 0,0 0 0 0,5-7 0 0,-5 7 160 0,0 0 48 0,0-9 0 0,-2 3 0 16,-2 0-80-16,-4 2-16 0,-2 0 0 0,-1 2 0 16,-2 0-288-16,-3 1-224 15,0 1 32-15,-3 1 16 0,-1 2-16 0,2 2-16 0,-4 1 0 0,3 1 0 16,1 2 208-16,2 1-176 15,-2 2 176-15,2 0-160 0,0 1 160 0,2 0-160 16,0-1 160-16,2 3-160 0,-1 2 160 0,2 0 0 16,1 0-144-16,3 1 144 0,0-5 0 0,3 0-144 15,1-1 144-15,2 2 0 0,1-3-144 0,1-2 144 0,0-1 0 0,-1-8-144 16,4 8 144-16,3-3 0 0,1 1 0 0,1-2-128 0,0 0 128 0,2-1 0 31,1-1 0-31,3-1 128 0,-1-2-128 0,1 0 0 0,2-1 0 0,-2 1 128 16,3 0-304-16,1-1-48 0,-1 1-16 0,3 0 0 31,1 0-2128-31,1 0-416 0</inkml:trace>
  <inkml:trace contextRef="#ctx0" brushRef="#br0" timeOffset="4630.75">5368 4641 28559 0,'0'0'2544'0,"0"0"-2032"0,0 0-512 0,10 2 0 0,0-1 640 0,-10-1 48 16,9 4 0-16,2-1 0 0,-3 1-432 0,1 1-96 15,-9-5-16-15,10 8 0 16,-4 0-448-16,1 2-80 0,-1 0-32 0,-2 2 0 15,-1 1-864-15,1 3-192 0,-4 0-16 0,0 3-16 16,-2-2-32-16,0 1 0 0,-2 1 0 0,-1-1 0 16,1-1 640-16,1-2 112 0,-3-1 16 0,3-2 16 0,0-4 928 0,2 0 176 15,1-8 32-15,0 0 16 0,0 0 816 0,0 0 144 16,0 0 48-16,0 0 0 0,0 0-144 0,0 0-32 16,0 0 0-16,0 0 0 0,0 0-688 0,5-6-144 0,1-4-16 15,0-1-16-15,3-4-240 0,0 1-128 0,1-5 160 16,-2 2-160-16,2 0 0 0,0 1-208 0,0-1 16 0,0 2 0 15,-2 2 192-15,-1 2 0 0,1 1-160 0,-2 2 160 16,-3 1 144-16,-3 7 112 0,0 0 0 0,0 0 16 16,5-5 160-16,-5 5 16 0,0 0 16 0,0 0 0 15,0 0-464-15,0 0 0 0,0 0 0 0,0 0 0 32,-4 12-320-32,0 2-144 0,-1 2-48 0,1 1 0 0,-1 0 160 0,1-1 32 0,1 0 0 0,1 0 0 0,0-3 320 15,2 1 0-15,0-1-144 0,2 0 144 0,-1 0 0 0,1-1 0 16,1-1 0-16,3-1 0 0,-2-2-160 0,3-1 160 15,0-1-128-15,3 1 128 32,1-2-640-32,1 0-32 0,2-2-16 0</inkml:trace>
  <inkml:trace contextRef="#ctx0" brushRef="#br0" timeOffset="4855.27">5833 4930 26719 0,'0'0'2368'0,"0"0"-1888"0,0 0-480 0,0 0 0 16,0 0 1888-16,0 0 288 15,0 0 48-15,0 0 16 0,4 10-1168 0,1 0-240 0,-1 0-32 0,-2 1-16 16,1 1-576-16,-3 2-208 16,0 2 144-16,-1-2-144 0,-1 1 0 0,0 1 0 0,-2 0 0 0,-2 2 0 15,-1 0-640-15,-3 1-176 0,-2 2-16 0,-3 5-9856 31,-2 4-1984-31</inkml:trace>
  <inkml:trace contextRef="#ctx0" brushRef="#br0" timeOffset="5710.66">6714 4318 14735 0,'0'0'1312'0,"0"0"-1056"0,-5-4-256 0,5 4 0 0,0 0 1600 0,0 0 272 15,-8 0 48-15,8 0 16 16,0 0-1168-16,0 0-256 0,0 0-32 0,0 0-16 0,0 0-192 0,0 0-32 15,0 0-16-15,0 0 0 0,0 0 128 16,9 2 32-16,0-2 0 16,0-1 0-16,1-1-240 0,0-1-144 0,-1 0 192 0,0-2-192 0,1 1 0 0,0-2 0 15,-2 0 0-15,0 0 0 0,-1 2 224 16,-2-1-64-16,-5 5-16 0,6-5 0 16,-6 5 352-16,3-8 64 0,-3 8 16 0,2-6 0 0,-2 6-112 0,-2-6-16 0,2 6 0 0,-4-5 0 15,-3 0-192-15,0 2-64 0,-1 1 0 0,-2 1 0 31,-1 1-192-31,0 2 0 0,-6 0-192 0,1 2 192 16,-2 2-384-16,2 2 48 0,-3 0 0 0,0 2 0 16,-1 1 192-16,1 1 144 0,-2 0-192 0,0 3 192 0,-1 1-128 15,1 1 128-15,1-2 0 0,1-1 0 16,2 1-160-16,3-1 160 0,0 1-128 0,3 1 128 16,0-2 0-16,3-1 0 0,0-1 0 0,3 1 0 15,3-2 0-15,1-2 0 0,0 0 0 0,1-9 0 0,3 11 0 16,3-1 0-16,-1-1 144 0,3-1-144 0,2-3 240 0,2 0-64 15,2-1-16-15,2-1 0 0,-2-2-16 0,1-1 0 16,1-1 0-16,-1 0 0 0,-3-1-16 0,2 0 0 16,-1-2 0-16,-2 1 0 0,0 0 64 0,-4 0 0 15,-7 3 0-15,0 0 0 0,0 0-64 0,7-6 0 16,-7 6 0-16,0 0 0 0,0 0 0 0,0 0 0 16,0 0 0-16,0 0 0 0,0 0-128 0,-7-3 0 15,0 1 0-15,-2 0 128 0,-1 4-128 0,-1 0-144 0,-1 1 144 16,0 3-208-16,-1 1 208 0,-2 2-192 0,1-1 192 0,2 2-192 15,0 1 192-15,1 0-144 0,1 2 144 0,0-1-128 16,1 0 128-16,2 0 0 0,1 1-144 16,1 1 144-16,1-1 0 0,3 0-144 0,1-1 144 0,1 1 0 15,1 0-160-15,2 2 160 0,0-2-128 0,1-1 128 16,0-2-160-16,3-1 160 0,2 0-192 0,2-2 192 31,1 0-496-31,1-2 16 0,2 1 0 0,2-4-8208 0,0-2-1632 0</inkml:trace>
  <inkml:trace contextRef="#ctx0" brushRef="#br0" timeOffset="6229.24">6747 4704 21471 0,'0'0'960'16,"0"0"192"-16,0 0-928 0,0 0-224 0,-9-1 0 0,9 1 0 0,-8 2 944 16,1 0 144-16,7-2 16 0,-8 4 16 0,1 3-752 0,0 0-160 15,0 0-16-15,4 3-16 0,-1 0-176 0,0 2 0 16,1 0-192-16,1 0 192 15,0-1-176-15,2 0 176 0,0-1-128 0,2 0 128 0,0 0 0 0,1-1 0 16,2-1 0-16,0-3-128 0,-5-5 128 0,10 6 0 16,-1-3 160-16,1-2-160 0,2 0 208 0,-2-2-48 15,1-2-16-15,1-2 0 0,0 0 112 0,0-2 32 0,0-1 0 16,0 1 0-16,-1-1 128 0,-2 0 32 0,-1 0 0 0,-2-2 0 16,1-2 224-16,-1-1 48 0,-2 4 16 0,0-2 0 15,-1 1-96-15,-1 2 0 0,-1 0-16 0,-1 8 0 16,2-6-176-16,-2 6-16 0,0 0-16 0,0 0 0 15,0 0-128-15,0 0-32 0,0 0 0 0,0 0 0 16,0 0-256-16,0 0 0 0,0 0 0 0,-2 10-144 16,1 1-144-16,0 1-32 0,0 3 0 0,-1 3 0 15,2 3 96-15,0 1 16 0,-1 2 0 0,1 2 0 16,0 2 32-16,0 2 16 0,-1 5 0 0,1 1 0 0,1-1 32 0,2 0 0 16,-1-1 0-16,0 0 0 15,0 2 128-15,0-3 0 0,1-3 0 0,0-1 0 16,-1 0 0-16,0-5 0 0,0-2 0 0,1-3 0 15,0-3 0-15,-1-2 0 0,0-3 128 0,1-1-128 0,-2-1 288 0,-1-9-16 16,0 0 0-16,0 0 0 16,0 0 32-16,0 0 0 0,0 0 0 0,0 0 0 15,0 0 16-15,0 0 0 0,0 0 0 0,0 0 0 0,0 0-128 0,-6 3-32 16,6-3 0-16,0 0 0 16,-5 0-160-16,5 0 0 0,0 0 0 0,-7-3 0 15,2-1-688-15,5 4-16 0,0 0 0 0,-5-6 0 16,5 6-2336-16,-4-9-480 0,0-6-80 15,6 1-32-15</inkml:trace>
  <inkml:trace contextRef="#ctx0" brushRef="#br0" timeOffset="6493.65">7179 5015 28271 0,'0'0'1248'0,"0"0"272"0,0 0-1216 0,0 0-304 0,0 0 0 0,0 0 0 16,0 0 960-16,0 0 144 16,0 0 32-16,0 0 0 0,8 0-752 0,-8 0-128 0,0 0-48 0,8 4 0 0,-3 2-208 0,0 0 0 15,-5-6 0-15,3 10 0 16,-1 1 0-16,2 1 0 0,-4 2 0 0,-2 0-160 31,1 0-288-31,-2 2-48 0,-1 0-16 0,-2 4 0 16,-3 0-432-16,3 2-80 0,-2 1-32 0,1-1 0 0,1-1-64 0,1-3-16 0,1 0 0 0,2-3-6256 15,-1 0-1248-15</inkml:trace>
  <inkml:trace contextRef="#ctx0" brushRef="#br0" timeOffset="7354.18">8023 4204 8287 0,'0'0'368'0,"-3"-9"80"0,1 1-448 0,-1-1 0 15,1 1 0-15,1 0 0 0,0 2 3456 0,1 6 592 16,0-7 128-16,0 7 32 0,0-7-2320 0,0 1-464 16,0 6-80-16,0 0-32 0,1-7-576 0,-1 7-112 0,0 0-32 0,0 0 0 15,0 0-192-15,5-6-32 0,-5 6-16 0,0 0 0 16,0 0-160-16,0 0-48 0,8 4 0 0,1 3 0 16,-1 1-144-16,0 1 0 0,-2 4-192 0,1 2 192 15,-1 4-208-15,2 3 80 16,-1 4 128-16,0 4-208 0,1 4 80 0,0 2 128 15,-2 4-208-15,0-1 80 0,-1 2 128 0,0 1 0 0,-1 0 0 0,1-3 0 16,-1-1 0-16,0-4 0 16,0-2 0-16,0 0 0 0,-1-3 0 0,1 0 0 0,-2-5 0 15,0-2-192-15,-1-2 64 0,-1-4 0 0,0-1 0 16,0-3 0-16,-1-3 128 0,1-9 0 0,0 0 0 0,0 0 0 16,0 0 128-16,0 0 64 0,0 0 16 0,0 0 0 15,0 0 400-15,-5-7 80 0,-1-2 16 0,1-3 0 0,-1-3 96 16,2-2 32-16,0-3 0 0,0-3 0 0,0-3-240 0,-1-3-32 15,1 0-16-15,2-3 0 0,0-4-352 0,2 1-192 16,0-2 192-16,2 2-192 0,0-1 0 0,1 3 0 16,0 0 0-16,2 5-144 0,-1 0 144 0,2 4 0 15,-1 2 0-15,4 2 128 0,0 3-128 0,1-1 144 16,1 4-144-16,-1 2 160 0,2 1-160 0,0 2 0 16,0 0 0-16,2 1 0 0,2 0-192 0,-1 1-32 15,3 2 0-15,-1 0 0 16,1 2-1296-16,-2 2-256 0,1 1-48 0,-3 4-8384 0,-2 2-1680 15</inkml:trace>
  <inkml:trace contextRef="#ctx0" brushRef="#br0" timeOffset="8662.69">8427 4938 10191 0,'0'0'448'0,"0"0"96"0,0 0-544 0,0 0 0 16,0 0 0-16,-7-3 0 0,1-2 640 0,0 2 0 15,1-1 16-15,5 4 0 0,-8-5 480 0,2 1 80 16,3-2 32-16,0 1 0 0,0-3 448 0,0 0 96 0,2 1 0 16,1 0 16-16,0-1-416 0,2 1-96 0,2-1-16 15,0 0 0 1,2-1-576-16,0 2-112 0,1-2-16 0,-1 3-16 0,-6 6-144 0,9-6-32 0,-2 0 0 0,-7 6 0 16,8-4 0-16,-8 4 0 15,8-2 0-15,-8 2 0 0,0 0-112 0,10 3-16 0,-10-3-16 0,9 8 0 16,-3 1-240-16,-2 2 0 0,-1 0 0 0,-1 1 0 15,0 0-368-15,-2 2-16 0,-2 1 0 0,1 3 0 32,0 0-464-32,0 0-112 0,-1 1 0 0,0-1-16 15,0-2-144-15,-1-2-32 0,1-1 0 0,0-4 0 0,2-9 848 0,-1 10 176 0,1-10 128 0,0 0-192 16,0 0 352-16,0 0 64 0,0 0 16 0,0 0 0 16,0 0 144-16,0 0 48 0,0 0 0 0,0 0 0 0,0 0-176 15,0 0-48-15,0 0 0 0,5-6 0 0,2-5-208 0,1-2 0 16,0-4-144-16,1-2 144 0,0-2-320 0,1-1 16 31,-1-1 16-31,0 1 0 0,-2 3 96 0,-1 1 32 0,-1 3 0 16,0 1 0-16,-2 2 608 0,0 1 128 0,1 1 32 0,-2 3 0 15,-2 7 80-15,0 0 16 0,0 0 0 0,0 0 0 16,0 0-384-16,0 0-64 0,0 0 0 0,0 0-16 16,0 0-384-16,0 0-80 0,-5 12-16 0,2 0 0 31,-1 1-288-31,1 1-64 0,-1 2-16 0,2-1 0 0,0-1 320 0,1 2 64 0,-1-1 16 0,2-2 0 0,2 0 208 15,0-2 0-15,0-2 0 0,-2-9-144 0,5 9 144 0,0-2 128 16,-5-7-128-16,8 6 176 0,-8-6 160 0,8 5 48 16,2-2 0-16,-10-3 0 15,10-1 0-15,0-1 0 0,-1-1 0 0,0-2 0 16,-1 1-64-16,1-2-16 0,0-1 0 0,-1-2 0 16,-2 0-16-16,1-1 0 0,0-1 0 0,-1 0 0 15,-1-1-64-15,0 2-16 0,-2 1 0 0,2 0 0 16,-2 1-64-16,-1 0-16 0,0 1 0 0,-2 7 0 15,0 0 32-15,0 0 0 0,0 0 0 0,0 0 0 16,0 0-16-16,0 0 0 0,0 0 0 0,0 0 0 0,0 0-288 0,0 0-64 16,0 9-16-16,2 2 0 0,-2 1-32 0,1 0 0 15,1 0 0-15,0-1 0 0,2-1 112 0,-1 0 16 16,1-1 0-16,2-1 0 0,-6-8 128 0,9 9 0 16,0-2 0-16,0-1-128 0,0-2 128 0,1-2 0 15,0-1 0-15,0 1 128 0,-1-2 16 0,1 0 16 16,-1 0 0-16,-1-3 0 0,0-1 32 0,0 0 16 15,0-1 0-15,0 0 0 0,-2-2 48 0,1-1 0 0,0 1 0 16,-2-2 0-16,-1 1 48 0,1-2 16 0,-1 0 0 16,0-1 0-16,0-1 64 0,-1 0 0 0,-1-1 16 15,1 1 0-15,-3 0-80 0,0 1 0 0,0 0-16 0,0 1 0 16,0 1-112-16,0 1 0 16,1 1-16-16,-1 7 0 0,0 0-48 0,0 0-128 0,0 0 192 0,0 0-64 15,0 0-128-15,0 0 0 0,0-6 0 16,0 6 0-16,0 0-336 0,0 0 48 0,0 0 16 0,4 10 0 15,-1 0-16-15,1 1 0 0,-1 1 0 0,1 3 0 16,1 2 96-16,0 1 0 0,1 0 16 0,-2 3 0 16,1 3 176-16,-1 2-208 0,0 1 80 0,1 2 128 15,0 3-320-15,-1 1 64 0,0-1 16 0,0 2 0 16,1 1-144 0,-2 0-16-16,0-1-16 0,1 0 0 0,0-1 160 0,-2-2 16 0,2-1 16 0,-3-6 0 15,1-3 224-15,1-1 0 0,-2-2 0 0,-1-2 0 16,-1-5 0-16,-1-1 0 0,2-10 0 0,-3 10 0 15,-2-4 208-15,5-6-64 0,-7 6-16 0,0-3 0 0,7-3-128 0,-9 0 0 16,0-2 144-16,1-2-144 16,-1 0 176-16,-1-1-48 0,0-2 0 0,0-2 0 0,1-2 208 0,1-1 48 15,-1-1 0-15,1-1 0 0,0-2 32 0,3 2 16 0,0-2 0 16,2 0 0-16,1-3-240 0,2 2-32 16,1-1-16-16,1-2 0 15,3-1-144-15,0 0 0 0,1 3 0 0,1 0 0 0,1 2 0 0,2 0 0 0,0 2-160 16,1 2 160-16,1 1-176 0,0 0 176 15,-2 1-192-15,2 2 192 0,1 2-320 0,0 0 64 16,0 2 0-16,-1 0 0 16,0 2-432-16,0 1-80 0,-1 1 0 0,0 2-16 0,-1 2-1936 15,0 0-384-15,-10-4-80 0,14 8-16 0</inkml:trace>
  <inkml:trace contextRef="#ctx0" brushRef="#br0" timeOffset="12774.03">9470 11720 3679 0,'0'0'320'0,"0"0"-320"0,0 0 0 0,0 0 0 16,0 0 1776-16,0 0 272 0,-5-6 64 15,5 6 16-15,-4-5-1184 0,4 5-240 0,0 0-64 0,0 0 0 16,-6-6-96-16,6 6-32 0,0 0 0 16,-5-4 0-16,2-1-64 0,3 5 0 0,0 0-16 0,0 0 0 15,-7-4-112-15,7 4-32 0,0 0 0 0,0 0 0 16,-6-6 32-16,6 6 0 0,0 0 0 0,0 0 0 15,-6-5 128-15,6 5 48 0,0 0 0 0,0 0 0 16,-6-6 80-16,6 6 0 0,0 0 16 0,0 0 0 16,-5-5-80-16,5 5 0 0,0 0-16 0,0 0 0 0,-2-7-16 0,2 7 0 15,0 0 0-15,0 0 0 0,0 0-64 0,0 0-16 16,0 0 0-16,0 0 0 0,0 0-96 16,0 0-32-16,0 0 0 0,0 0 0 0,0 0-144 0,0 0-128 15,8-2 144-15,2 1-144 0,-10 1 160 0,11 1-160 16,0 1 160-16,0 2-160 0,1-1 208 0,2 1-48 15,-1 0-16-15,0 0 0 0,0 1 48 0,0 2 16 16,2 1 0-16,1-1 0 0,0 0-208 0,0 2 144 16,2 1-144-16,0 1 128 0,2 2-128 0,0 1 0 15,-1 1 0-15,-1 0 0 0,2 1 0 16,0 2 0-16,-2 2 0 0,-1 1 0 0,-1 0 0 0,-2 2 0 0,0-1 0 0,1 0 0 16,-1 1 0-16,1 0 128 0,-2-1-128 0,2 1 0 15,-2 1 0-15,0 0 0 0,-1 2 0 0,0-1 0 16,0-1 128-16,-1 2-128 0,-1 0 128 0,0-1-128 15,-1-1 160-15,-2 1-160 0,-1-3 192 0,1 0-192 16,-1-1 320-16,-1-2-32 16,-2-1-16-16,0-2 0 0,1 0 64 0,0-2 16 0,-2-2 0 0,1-1 0 15,-1 0 0-15,-1-1 0 0,-1-1 0 0,1-1 0 16,-1-8-128-16,0 8-32 0,0-8 0 0,0 8 0 0,0-8-48 16,0 0-16-16,0 9 0 0,0-9 0 0,0 0-128 15,0 0 128-15,0 0-128 0,2 9 128 16,-2-9-128-16,0 0 0 0,1 7 144 0,-1-7-144 0,0 0 0 15,2 9 0-15,2-1 0 0,-4-8 0 0,0 9 0 0,0-9 0 16,1 9 0-16,1-2 0 0,-2-7 0 16,3 8 0-16,-3-8 0 0,0 0 0 0,5 7 0 15,-5-7 0-15,5 7 0 0,1 0 0 0,-2 1 0 0,-4-8 0 16,6 7 0-16,-2 0-128 0,-4-7 128 0,6 6 0 16,-1 0 0-16,-5-6 0 15,4 5 0-15,-4-5 0 0,6 6 0 0,-6-6-128 0,0 0-144 0,7 5-32 0,-1 1 0 0,-6-6 0 31,8 4-752-31,-8-4-160 0,9 3-16 16,-2-2-8560-16,2-2-1696 0</inkml:trace>
  <inkml:trace contextRef="#ctx0" brushRef="#br0" timeOffset="13731.3">10497 11766 8287 0,'0'0'368'0,"-3"-4"80"0,-1 0-448 0,1 1 0 0,-1-1 0 0,0 1 0 15,1 0 2208-15,3 3 352 0,-5-5 80 0,1 2 16 16,1 0-1504-16,3 3-320 0,-4-2-48 0,4 2-16 16,0 0-96-16,-7-1-32 0,7 1 0 0,0 0 0 0,0 0-64 0,-7-3 0 15,7 3-16-15,0 0 0 0,-6 0 16 0,6 0 16 16,-6 0 0-16,6 0 0 0,-5 3-288 0,5-3-64 16,-6 4-16-16,1 1 0 0,5-5-224 0,-5 11 0 15,2-1 0-15,1 1 0 0,0 1 0 0,2 1 0 16,-4 0 0-16,4 2 0 0,0 3 0 0,2-1-128 15,0 2 128-15,1 1-208 0,0 2 208 0,2-2-144 16,0-1 144-16,3 2-128 0,1-1 128 0,0-1 0 0,0-2 0 16,1 0-128-16,0-1 128 0,1 0 128 0,0-2-128 0,1-1 176 15,2-2 0-15,1-1 0 0,-3-1 0 16,3-1 0-16,2-3 32 0,-3-1 16 0,1-2 0 0,-1-1 0 16,1 0 16-16,0-3 0 0,-1-3 0 0,0 0 0 15,-2-1 208-15,-1-1 32 0,1-2 16 0,-2-2 0 16,0-1 144-16,-1-1 16 0,0-1 16 0,0 0 0 15,-4-1-80-15,1-2-16 0,-2-2 0 0,-1 0 0 16,-1-2-192-16,-2 0-32 0,0-1-16 0,-1 0 0 16,-1-1-112-16,0 2-32 0,0 1 0 0,-2 1 0 0,0 2-64 15,0-1-128-15,-2 1 176 0,1 2-176 0,-1 3 176 0,1 0-176 16,-3-2 160-16,0 2-160 0,1 0 176 16,-1 1-176-16,-1 1 192 0,0 1-192 0,0 0 144 15,1 1-144-15,-2 1 0 0,0 1 144 0,-1 1-144 0,2 0 0 16,0 1 0-16,0-1 0 0,1 2-224 0,0 1 80 15,-2 0 16-15,2 0 0 16,3 0-64-16,5 2 0 0,-8 0 0 0,4 2 0 0,-4-1 0 16,8-1 0-16,-7 3 0 0,7-3 0 0,-6 5-112 0,1 0-16 15,5-5-16-15,-4 10 0 0,1 0 16 0,-1 0 16 16,4-1 0-16,0 4 0 0,0 0 128 0,3 0 32 16,0-1 0-16,0-1 0 0,2 2 144 0,-1 0-128 15,2 1 128-15,-1-2-128 0,3 0 128 0,-2-1 0 0,4-2 0 0,0-1 0 16,-1 0 0-16,-1-1 0 15,2-1 0-15,-1-1 0 0,1-2 0 0,1-1 0 0,4-1 0 0,-4-1 0 16,0-1 0-16,0-1 0 0,0-1 128 0,1-1-128 16,-1 0 144-16,-2 0-144 0,0-2 192 0,1 1-192 15,-1-3 192-15,0 1-192 16,-1 2 192-16,-2-1-192 0,1 0 128 0,-1 0-128 0,0 1 0 16,-6 5 0-16,5-6 144 0,-5 6-144 0,6-5 0 0,-6 5 144 0,0 0-400 0,0 0-64 15,0 0-32-15,0 0 0 16,0 0-1984-16,0 0-400 0,0 0-80 0,0 0-9456 15</inkml:trace>
  <inkml:trace contextRef="#ctx0" brushRef="#br0" timeOffset="14103.71">10611 11679 10127 0,'0'0'896'0,"0"0"-704"15,-7 1-192-15,7-1 0 0,-9 2 544 0,2 0 80 16,1 2 16-16,0 1 0 15,1 2-1072-15,-2-1-208 0,-2 2-32 0</inkml:trace>
  <inkml:trace contextRef="#ctx0" brushRef="#br0" timeOffset="16133.37">9165 11052 3679 0,'0'0'320'0,"0"0"-320"0,0 0 0 15,0 0 0-15,0 0 1184 0,0 0 160 0,0 0 48 0,0 0 0 16,0 0-1008-16,0 0-192 15,0 0-32-15,0 0-16 0,0 0 80 0,0 0 16 0,0 0 0 16,0 0 0-16,0 0 16 0,0 0 16 0,0 0 0 0,0 0 0 16,0 0-128-16,0 0-16 0,0 0-128 0,0 0 192 15,3-7-192-15,-3 7 0 0,0 0 0 0,0 0 0 16,0 0 0-16,0 0 0 0,0 0 0 0,0 0 0 0,0 0 0 0,0 0 0 16,0 0 0-16,0 0 0 0,0 0 0 0,0 0 0 15,0 0 0-15,0 0 0 0,0 0 0 16,0 0 144-16,0 0-144 0,0 0 128 15,-6-3 64-15,0 1 16 0,6 2 0 0,0 0 0 0,0 0 176 16,0 0 16-16,-6-2 16 0,6 2 0 16,0 0 144-16,0 0 16 0,-6-3 16 0,6 3 0 0,0 0-80 15,0 0 0-15,-4-2-16 0,4 2 0 16,0 0-192-16,0 0-48 0,0 0 0 0,0 0 0 0,-7-2 112 0,7 2 16 16,0 0 0-16,0 0 0 0,-7 0-48 15,7 0 0-15,0 0 0 0,0 0 0 0,0 0 80 0,0 0 16 16,-6-1 0-16,6 1 0 0,0 0-16 0,0 0 0 0,0 0 0 0,0 0 0 15,0 0-32-15,0 0 0 0,-6-2 0 0,6 2 0 16,0 0-128-16,0 0-48 0,0 0 0 16,0 0 0-16,0 0-208 0,0 0 0 0,0 0 128 15,0 0-128-15,0 0 0 0,0 0 0 0,0 0 0 16,9-4 0-16,1 2 0 0,0 0 176 0,-1 0-176 0,1 0 160 16,1-1 32-16,1 2 0 0,1 0 0 0,1 1 0 15,2 0 64-15,-1 0 32 0,0 1 0 0,1 0 0 16,-1 0-96-16,0 2-32 15,-1-1 0-15,-1 1 0 0,-2 2-160 0,-1-1 128 0,-1 1-128 0,1 1 128 16,-2-1-128-16,1 1 0 0,-1-1 0 0,-1 1 128 0,0 2-128 0,0-2 0 16,-1 1 0-16,1-1 0 0,-1 2 0 0,-1-1 0 15,-5-7 0-15,6 7 0 16,-2 1 0-16,-4-8 128 0,4 8-128 0,0-2 0 16,-4-6 0-16,0 0 0 0,0 0-192 0,0 9 192 0,0-9-432 15,1 9 48-15,-1-9 0 0,0 0 0 31,0 0-512-31,-4 8-112 0,4-8-16 0,0 0-6656 0,0 0-1328 0</inkml:trace>
  <inkml:trace contextRef="#ctx0" brushRef="#br0" timeOffset="16963.86">9387 10185 4607 0,'0'0'400'0,"0"0"-400"0,0 0 0 0,-4-7 0 16,0 2 1936-16,4 5 304 0,-5-7 64 0,2 3 16 15,3 4-1136-15,-5-6-224 0,1 2-64 0,4 4 0 16,-6-4-112-16,6 4-16 0,-4-5-16 0,1 2 0 15,3 3-176-15,-7-2-48 0,7 2 0 0,-7-1 0 16,1 0-192-16,6 1-32 0,0 0-16 0,-8 5 0 16,0 2-160-16,3 0-128 0,-1 2 192 0,1 1-192 15,-1 1 0-15,1 3 0 0,1 2 0 0,-2 0 0 16,2 0 0-16,0-1 0 0,1 2 0 0,1 0 0 16,0 1 144-16,2-1-144 0,0 1 0 0,2 1 144 0,0-1-144 0,0 1 0 15,3-1 0-15,0-3 0 0,1-1 0 0,0 1 128 16,2-2-128-16,1-1 128 0,0-1 144 0,0-1 32 15,2-1 0-15,-1-2 0 0,-1-1 0 0,1-2 0 16,0 0 0-16,0-2 0 0,-1-1-64 0,1-1-16 16,-2-1 0-16,2-3 0 0,-1 0 64 0,0-1 16 15,1-2 0-15,-3-1 0 0,-1-2 112 0,1 0 32 0,-2-1 0 0,1 0 0 16,-2-2 64-16,0-1 0 0,-1-1 16 0,-1-1 0 16,-2 1 752-16,-1-2 128 0,0-1 48 0,-2 0 0 31,0 0-1888-31,0 2-368 0,-2-3-80 0,1 2-16 0,-3-1 720 0,1 1 176 15,-2 1 0-15,0 1 0 0,1-1 0 0,-1 3-160 0,-1 2 160 0,1 0-160 16,1 0 160-16,-2 2 0 0,0 1 0 0,1 3-128 16,-1-1 128-16,0 2-128 0,-1 1 128 15,1 1-128-15,0 0-80 0,0 2-16 0,0 0 0 0,-1 3 0 16,0-1-16-16,1 1 0 16,-1 2 0-16,2 0 0 0,2 1 48 0,0 0 16 0,2 3 0 0,1 0 0 0,-1 1 176 0,2 0-192 15,0-2 192-15,1 2-192 16,1 1 192-16,2-1-128 0,2 0 128 0,2 0-128 0,-1-1 128 0,2-2 0 15,3 1 0-15,-1 0-128 0,1-2 128 0,1 1 192 16,0-1-32-16,0-2-16 0,0 0 0 0,1 0 0 16,-2-1 0-16,1-1 0 15,-2-2-16-15,1 0-128 0,-1-1 192 0,1 0-64 0,0 0-128 16,0 0 0-16,0 0 144 0,0 0-144 0,0-2 0 0,-2 1-160 16,-8 2 16-16,9-4 0 15,0 0-496-15,-9 4-80 0,10-3-32 0,-10 3-7584 0,9-3-1520 16</inkml:trace>
  <inkml:trace contextRef="#ctx0" brushRef="#br0" timeOffset="17271.2">9612 10288 17855 0,'0'0'784'0,"0"0"176"0,0 0-768 0,0 0-192 0,0 0 0 0,8-3 0 0,-8 3 448 0,9-2 48 15,-9 2 16-15,0 0 0 16,7-4 352-16,-7 4 80 16,0 0 16-16,0 0 0 0,6-5 16 0,-6 5 16 0,0 0 0 0,0 0 0 15,0 0-400-15,0 0-80 0,8 0 0 0,-8 0-16 0,0 0-304 0,9 6-48 16,-3 0-16-16,0 1 0 0,-2 1-128 0,2 0 0 16,-2 1 0-16,1 1 128 0,-1 1-128 0,0 1 0 15,1 0 0-15,-1 0 0 0,1 2 0 0,-1 0 0 16,2 0 0-16,-1-1 0 0,1-1-256 0,1 1 64 0,-1-1 0 0,0 0 16 31,0 0-528-31,0 0-96 0,0 0-32 0,1 0 0 16,-1-1-1632-16,1-1-336 15</inkml:trace>
  <inkml:trace contextRef="#ctx0" brushRef="#br0" timeOffset="18271.13">11115 12493 6447 0,'0'0'576'0,"0"0"-576"0,0 0 0 0,0 0 0 16,0 0 2112-16,0 0 320 0,0 0 64 0,0 0 16 16,0 0-1120-16,0 0-240 0,0 0-32 0,0 0-16 0,0 0-192 0,0 0-32 15,0 0-16-15,0 0 0 0,0 0-288 16,0 0-48-16,0 0-16 0,0 0 0 0,0 0-144 0,0 0-48 15,0 0 0-15,0 0 0 0,0 0-80 0,9 5-32 0,-9-5 0 0,7 7 0 16,-1 1-208-16,0-1 144 0,-2 1-144 0,2 1 128 16,-2 0-128-16,3 1 0 0,-4-1 0 0,1 2 128 31,1 2 32-31,-1-1 0 0,0-2 0 0,-1 2 0 0,-1 0-16 0,0 1 0 0,0-1 0 0,0 0 0 16,-2-1-16-16,0-1-128 0,0 1 192 0,0 0-64 15,-2-1-128-15,1 0 192 0,1-10-192 0,-2 10 192 16,-1 0-192-16,3-10 160 0,-3 10-160 0,3-10 160 15,-3 8-160-15,3-8 0 0,-3 10 0 0,3-10 0 32,0 0-544-32,0 0-32 0,0 0-16 0,0 0-7552 0,0 0-1520 0</inkml:trace>
  <inkml:trace contextRef="#ctx0" brushRef="#br0" timeOffset="18937.07">11539 12557 6447 0,'0'0'272'0,"0"0"80"0,0 0-352 0,0 0 0 0,0 0 0 0,-5-5 0 0,5 5 3568 0,-4-3 640 16,4 3 128-16,-4-3 16 0,-2 0-3120 0,6 3-624 16,-4-2-128-16,4 2-32 0,0 0-48 0,-6 0-16 15,6 0 0-15,-7 1 0 0,7-1-112 0,-7 4-16 16,7-4-16-16,-6 6 0 0,1 1-240 0,5-7 0 16,-1 10 0-16,0 2-160 0,0 0 160 0,1-1-160 15,0-1 160-15,1 1-160 0,0 1 160 0,0 0 0 16,1-1 0-16,1 0-128 0,2 0 128 0,0 0 0 0,1-1 0 15,0 0-128-15,3 0 128 0,0-1 0 0,0-2 0 0,0 0 0 16,1-2 0-16,-1 0 0 0,2-3 160 0,0-1-160 16,0 0 288-16,2-1-32 0,-4-2-16 0,0-1 0 15,-1-1-32-15,0-1 0 0,-2-2 0 0,1 0 0 16,-1-1 192-16,-1 1 48 0,-1-2 0 16,0 0 0-16,-1-4 112 0,-1 1 16 0,0-2 16 15,-1 1 0-15,0 0-96 0,-2-2-32 0,0-2 0 0,0 0 0 16,0 1-304-16,-1 0-160 0,-1 0 160 0,-1 0-160 15,0 1 0-15,-1 2 0 0,1 1 0 0,1 2 0 0,-4 1 0 0,2 2-128 16,-1 3 128-16,6 4 0 0,-8-4 0 16,1-1 0-16,-2 3 0 0,1 1 0 0,1 1-128 0,-1 2-32 15,-1 0 0-15,0 3 0 32,0 0-288-32,3 2-64 0,-2-1-16 0,3 2 0 0,-2 1 48 0,0-2 16 15,3-1 0-15,1 2 0 0,-2 1 272 0,3-1 192 0,2-8-208 0,-1 11 80 0,1-1 128 0,0-10 0 16,1 11 0-16,1-1 128 0,-2-10 32 0,5 11 16 15,0-2 0-15,1-1 0 0,0-2 16 0,1 0 0 16,0-2 0-16,-1 1 0 0,3-2-32 0,-9-3 0 16,10 2 0-16,0 0 0 0,0-1-160 0,0-1 0 15,-2-1-160-15,1 0 160 16,0 0-688-16,1 0-32 0,0-2-16 0,-1-1-7680 0,0 0-1536 16</inkml:trace>
  <inkml:trace contextRef="#ctx0" brushRef="#br0" timeOffset="19418.93">11803 12743 11967 0,'0'0'1072'0,"0"0"-864"16,0 0-208-16,0 0 0 0,0 0 3200 0,0 0 576 15,5-8 128-15,1 0 32 0,-1 3-2736 0,1-1-560 16,0 1-96-16,1-1-32 0,0 1 240 0,-7 5 32 16,8-6 16-16,-1 2 0 0,-7 4-192 15,9-5-32-15,-9 5-16 0,6-3 0 0,-6 3-352 0,0 0-64 16,0 0-16-16,0 0 0 0,9 2-128 0,-9-2 0 16,0 0 0-16,7 8 0 0,-7-8-128 15,2 11-64-15,-1-1-16 0,-1 1 0 0,-1 0-144 16,0 0-32-16,0 0 0 0,1 0 0 0,-3 0 144 0,1 0 32 15,0 1 0-15,0-2 0 16,-1-1 208-16,3-9 0 0,-2 10 0 0,0-2 0 0,2-8 288 0,-1 8 0 0,1-8 0 0,0 0 0 16,0 0 96-16,0 0 0 15,0 0 16-15,0 0 0 0,0 0-112 16,4 8-32-16,-4-8 0 0,0 0 0 0,6 5-64 0,2-1 0 16,1-3-16-16,1-1 0 0,1 0-48 0,2 1 0 15,0-1 0-15,0-1 0 0,2 0-128 0,0-2 192 0,1 1-192 0,-1-1 192 0,-1-2-192 16,-1 2 0-16,-1 1 0 0,0 1 128 15,-2-2-128-15,0 0 0 16,-1 1 144-16,-1 0-144 0,-8 2 0 0,10-1 0 16,-4 0 0-16,-6 1 0 0,8-1-144 0,-8 1-112 0,8 0 0 0,-8 0-16 15,0 0-2000-15,0 0-400 0</inkml:trace>
  <inkml:trace contextRef="#ctx0" brushRef="#br0" timeOffset="22802.53">19278 4112 11967 0,'0'0'1072'0,"0"0"-864"16,-1-8-208-16,1 8 0 0,-3-5 1568 0,3 5 272 0,-3-8 48 0,3 8 16 0,-4-7-832 15,4 7-176-15,0 0-16 0,-2-7-16 0,2 7-352 0,-5-8-80 0,0 2-16 0,5 6 0 16,-4-6-16 0,4 6 0-16,-6-7 0 0,6 7 0 15,0 0 0-15,-6-5 0 0,6 5 0 0,-7-4 0 16,1 0-128-16,6 4-16 0,-9-2-16 0,9 2 0 15,-8-2-96-15,8 2-16 0,-9 1 0 0,2 1 0 16,-1 1 0-16,8-3 0 0,-8 5 0 0,2 0 0 16,-1 1 0-16,2 0-128 0,-1 1 192 0,-1 2-64 15,0 2 0-15,0 2-128 0,1 2 192 0,-1 2-64 16,-2-1-128-16,3 3 0 0,-1 2 0 0,1 0 0 0,1 0 0 16,1 2 0-16,-1 1 0 0,2 2 0 0,1 1 0 15,1 1 0-15,-1-1 0 0,2-1 0 0,3 1 0 16,0-3 0-16,1-1-144 0,2 0 144 0,0-3 0 15,3-2 0-15,-2-1 0 0,2-1 0 0,1-2 0 0,1-2 0 16,-2-1 128-16,2-1-128 0,2-3 432 0,0-1-16 16,0-2 0-16,0 0 0 0,1-2-80 0,1-1-16 15,-2-2 0-15,1-1 0 0,-2-3-32 0,2 0-16 16,-2-2 0-16,0-2 0 0,0-2 128 0,-1-1 32 16,-1-1 0-16,0-2 0 0,-2-1 0 0,0 0 0 15,-1-1 0-15,-2 1 0 0,0-5-80 0,-1-2-16 16,0-2 0-16,0 1 0 0,-2-1-80 0,0 1 0 0,-2-2-16 0,1 2 0 15,-1 0-112-15,0 1 0 0,-1 1-128 0,-1 1 192 16,-1 0 48-16,0 1 0 0,-1-1 0 16,0 4 0-16,-3-1 0 0,2 3 0 0,-1 2 0 15,-2 1 0-15,0 1-112 0,-1 1-128 0,0 2 176 0,0 1-176 16,-1 2 0-16,0 0 0 0,2 2-240 0,-5 1 80 16,2 0-32-16,0 2 0 0,-1 0 0 0,1 2 0 0,1 1-32 0,-2 2-16 15,1-1 0-15,0 3 0 0,0-1 64 0,1 1 16 16,1 1 0-16,0 1 0 0,0 5 160 0,1-1-192 15,2 0 192-15,0 1-192 0,2 1 192 0,0 0 0 16,1 0 0-16,1 1 0 0,1-2-208 0,1 0 32 16,1-1 16-16,1 0 0 0,1 0 16 0,2 0 0 15,-1-2 0-15,2 0 0 0,-1 0 144 0,1 0-208 16,-1-1 80-16,2-2 128 0,-1-3 0 16,2 0 0-16,-1-1 0 0,2-1 0 0,-1-2 0 0,2 1 160 15,1-2-16-15,2 1 0 0,0-1-144 0,0-1 192 0,1-3-192 0,0 0 192 16,1-2-192-16,0 1 0 15,-1-1 0-15,1 1 128 0,-2-1-128 16,-2 2 0-16,-1-2 0 0,-1 1 0 16,0-1-448-16,-3 2 16 0,-6 4 16 0,0 0 0 15,7-4-1472-15,-7 4-288 0,0 0-64 0,0 0-11104 0</inkml:trace>
  <inkml:trace contextRef="#ctx0" brushRef="#br0" timeOffset="23350.74">19571 4666 21471 0,'0'0'960'0,"0"0"192"0,0 0-928 0,0-6-224 0,0 6 0 0,-2-8 0 0,1 1 1344 15,1 7 240-15,-1-6 32 0,1 6 16 0,0 0-640 0,0-8-128 16,0 8-32-16,0 0 0 0,0 0-272 0,0 0-64 16,1-8-16-16,-1 8 0 0,0 0-160 0,0 0-48 15,0 0 0-15,0 0 0 0,0 0-96 0,0 0-32 16,0 0 0-16,0 0 0 0,0 0-144 0,0 0 0 16,0 0 0-16,1 9 0 0,-1 0-144 0,0 1 144 15,-1 1-192-15,0 1 192 0,0 0 0 0,1 3 0 0,-2 2 0 16,2 2 0-16,0 0 0 0,0 3 0 0,0-1 0 15,3 2 0-15,-2 1 0 0,0-1 0 0,-1-1 0 16,1 0 0-16,1-3 0 0,0 0 0 0,-1-1 0 0,2-1 0 16,-2 1 0-16,1-3 128 0,-1-1-128 15,1-3 0-15,-1-2 0 0,0 0 0 0,-1-9 128 0,2 10-128 16,-2-10 0-16,1 9 0 0,-1-9 0 0,0 0 0 16,0 0-160-16,0 0-80 0,0 0-16 0,0 0 0 31,0 0-128-31,0 0-48 0,0 0 0 0,0 0 0 15,0 0-1536-15,0 0-304 0,0 0-64 0</inkml:trace>
  <inkml:trace contextRef="#ctx0" brushRef="#br0" timeOffset="25688.77">19988 4072 4607 0,'0'0'400'0,"0"0"-400"0,0 0 0 0,2-6 0 16,-2 6 4768-16,3-8 864 0,-3 8 192 0,5-8 16 16,-5 8-3984-16,0 0-784 15,4-7-176-15,-4 7-16 0,0 0-464 0,0 0-96 0,5-6 0 0,-5 6-16 0,0 0-176 16,0 0-128-16,0 0 192 0,0 0-192 15,0 0 128-15,0 0-128 0,0 0 0 0,0 0 0 16,0 0 0-16,8 2 0 16,-8-2 0-16,7 7 0 0,-7-7 0 0,4 11 128 0,0 0-128 0,-1 1 0 0,-1 1 272 0,0 4-48 15,0 0-16-15,-1 3 0 16,0 1-48-16,0 0-16 0,0 0 0 0,1 1 0 0,0 1-144 16,-1 1 0-16,1 0 0 0,-1 0 0 0,1 0 0 0,0 0 0 15,-1-3 0-15,2 0 0 16,-1-3 0-16,0 1 128 0,0-1-128 0,0-2 0 0,0-2 0 0,1 1 128 0,-3-2-128 15,0-1 0-15,0-1 0 0,0 0 0 0,0-2 0 0,0-9 0 32,0 10-272-32,0-10-48 0,-2 8 0 0,2-8 0 31,-1 9-560-31,1-9-112 0,0 0-32 0,0 0-7472 0,0 0-1488 0</inkml:trace>
  <inkml:trace contextRef="#ctx0" brushRef="#br0" timeOffset="25995.25">19815 4428 19343 0,'-7'-8'1728'0,"1"3"-1392"0,1 0-336 0,0-1 0 0,5 6 2080 0,0 0 352 16,0 0 64-16,-1-6 0 0,1-1-1312 0,0 7-272 15,7-4-48-15,1 1-16 0,2-1-464 0,2 2-112 16,2 0-16-16,1 0 0 0,2-2-112 0,3 1-16 15,1-1-128-15,4 1 192 0,-1 0-192 0,2 0 128 16,1 1-128-16,0-1 0 0,1 2 0 0,-1 0 0 16,1 0 0-16,-2 1 0 0,-3 0 0 0,0 0 0 15,-2-1 0-15,-2 0 0 0,-2 0 128 0,-1-1-128 0,-4-1 0 0,-1 1 0 16,-2 2 160-16,-9 0-160 0,0 0 160 0,0 0-160 16,8 0 176-16,-8 0-176 0,0 0 192 15,0 0-192-15,0 0 0 0,0 0-176 0,0 0 0 0,0 0 0 31,0 0-848-31,0 0-192 0,0 0-16 0,0 0-16 16,0 0-1952-16,0 0-400 0</inkml:trace>
  <inkml:trace contextRef="#ctx0" brushRef="#br0" timeOffset="26706.48">20726 4063 8287 0,'0'0'736'0,"-4"-5"-592"0,4 5-144 0,-5-7 0 0,1 3 4224 0,4 4 832 15,0 0 144-15,-3-6 48 0,3 6-3664 0,-7-5-736 0,7 5-144 0,-8-2-16 16,-2-2-432-16,3 2-64 15,7 2-32-15,-9 4 0 0,0-2-160 0,-1 2 0 0,-1 1 0 0,0 1 0 16,0 1 0-16,0 2 0 0,1 0 0 0,0 2 0 16,1 3-192-16,0 1 192 0,1 2-192 0,-1 1 192 15,0 3-160-15,4 0 160 0,1 1 0 16,1 0-144-16,1 0 144 0,2 1-128 0,1 1 128 0,3 2-128 16,-1 0 128-16,2-1 0 0,3 0 0 0,1-3 0 15,1-2-128-15,0 0 128 0,0-2-128 0,2-3 128 16,2 0-176-16,0-2 176 0,-1-2-208 0,1-1 80 15,-3-4 128-15,2 0 0 0,0-2 0 0,0-1 0 0,-2-1 256 0,0-4-32 16,0-1 0-16,0-1 0 0,0-2 192 0,-1 0 32 16,-1-2 16-16,0-1 0 15,0-1 16-15,-2 0 0 0,1-3 0 0,0-2 0 0,-2-2-64 0,0 0-16 16,-2-2 0-16,1-1 0 16,-2-1-144-16,-1-1-16 0,-2-1-16 0,0 0 0 0,0-1-96 15,-2 1 0-15,0 1-128 0,-2 1 192 0,1-1-192 0,1 0 0 0,-1 1 0 16,-1-1 0-16,-1 2 128 0,-1 1-128 15,0 3 0-15,-1 1 144 0,-1 0-144 0,1 3 0 0,-1 1 0 16,0 1 0-16,-1 0-272 0,1 0 64 16,-1 2 16-16,-1 0 0 0,0 2 0 15,-1 2 16-15,1 1 0 0,1 1 0 16,-1-1 176-16,1 3-160 0,-1 1 160 0,0 3-160 16,0 1 32-16,0 2 0 0,1 1 0 0,-2 1 0 0,1 2 128 0,1 0-160 0,1 0 160 0,-1 3-160 15,1-1 160-15,2 2-160 0,1 0 160 0,2 1-160 16,2-1 160-16,1 1 0 0,3 0-144 0,3 0 144 15,-1-2-160-15,4 0 160 0,2-2-208 0,1 1 80 16,2-2 128-16,2 0 0 0,-1-2 0 0,2 0 0 16,0-2 0-16,0-1 0 15,-2-1 0-15,0-1 0 0,1-2 0 0,-1 0 0 16,1-4 0-16,0 0 0 16,-4 0-432-16,4 0-48 0,-1-1-16 0,2-2 0 15,-1-1-1968-15,1-2-400 0,3-4-80 0,-1-1 0 0</inkml:trace>
  <inkml:trace contextRef="#ctx0" brushRef="#br0" timeOffset="27014.84">21176 4012 24879 0,'0'0'2208'0,"0"0"-1760"0,0 0-448 0,0 0 0 16,0 0 1536-16,0 0 240 0,6-6 32 0,-6 6 16 15,0 0-1136-15,0 0-240 0,0 0-32 0,0 0-16 16,0 0-272-16,0 0-128 0,8 7 128 0,-2-1-128 16,-6-6 0-16,4 11 128 0,1 0-128 0,-2 2 0 15,-1-1 192-15,-1 2-64 0,-1 0 0 0,0 3 0 16,0 0-128-16,0 2 160 0,-1 2-160 0,1-1 160 0,0 0-160 0,0 0 0 16,0 2 144-16,1 2-144 15,1-2 0-15,0 0 0 0,-2-2 0 0,1 0 0 0,1-1 0 0,0-1 0 16,0-1 0-16,0-1 0 0,0-3 0 0,0 0 0 15,-1-1 0-15,0 0 0 16,1-2-704-16,0-1-64 0,-1-1-16 0,-1-8 0 16,0 0-2336-16,0 0-464 0</inkml:trace>
  <inkml:trace contextRef="#ctx0" brushRef="#br0" timeOffset="27232.04">21111 4433 19231 0,'-13'-4'848'0,"5"0"176"0,-1 1-816 0,1 0-208 0,-1 1 0 0,2-1 0 15,2 1 1536-15,5 2 256 0,-8-2 48 0,8 2 16 16,0 0-656-16,0 0-128 0,-5-4-32 0,5 4 0 16,0 0-496-16,0 0-96 0,0 0-32 0,12-3 0 15,2 1-160-15,4 1-48 0,1 1 0 0,2 0 0 16,1 0-64-16,0-1-16 0,0-2 0 0,-1-1 0 16,0 1-128-16,1 0 0 0,1-1 0 0,0 2 0 15,0 0-400-15,0 1-64 0,-1 1-16 0,0 0 0 16,0 0-512-16,0 1-96 0,-1 0-32 15,0 0-11360-15</inkml:trace>
  <inkml:trace contextRef="#ctx0" brushRef="#br0" timeOffset="27859.96">21718 4143 28911 0,'0'0'1280'0,"0"0"256"0,0 0-1216 0,0 0-320 15,0 0 0-15,0 0 0 0,0 0 432 0,0 0 16 16,0 0 16-16,0 0 0 0,0 0-464 0,0 0 0 0,-7 5 0 0,1 3 0 16,1 3 0-16,-1 1-208 0,0 1 16 0,0 3 0 15,2-1 32-15,-1 3 16 0,0-1 0 0,0 4 0 16,2 1 144-16,1 2 0 0,1 0-144 0,1 1 144 15,0-1 0-15,2-3 0 0,0-1-144 0,1-2 144 0,3-1 0 0,-1-2 0 16,2 1 0-16,1-3 0 0,-1-1 0 16,3-1 176-16,0-2-32 0,0-2 0 15,0-1 304-15,2-2 48 0,1 0 16 0,1-2 0 0,-1-2-96 0,0 0-16 16,0-4 0-16,0-1 0 0,1-2-32 16,-1 0-16-16,0-3 0 0,-1 0 0 0,0-1 176 15,-1-2 48-15,0-3 0 0,0-1 0 0,-1-2-48 0,0-2 0 16,-1-1 0-16,-2-2 0 15,0-3-176-15,-3 2-32 0,-1 1-16 0,0 1 0 0,-3-1-64 0,0 2-16 0,-2 0 0 0,-2 1 0 16,0 1-32 0,-1 0 0-16,-2-1 0 0,-1 4 0 0,-1 0-64 0,1 4-128 0,-2 2 176 0,1 0-176 31,0 0 0-31,-1 2-144 0,0 1-16 0,0 1 0 0,1-1-96 16,-1 3 0-16,-1 1-16 0,1 2 0 15,0 1-176-15,0 3-16 0,1 1-16 0,-1 2 0 16,-1-1 192-16,1 2 32 0,0 0 16 0,2 2 0 0,0 1 96 0,1 0 16 15,1-1 0-15,0 2 0 0,2 1-16 0,1 1 0 0,0 2 0 16,2 0 0-16,0 0 144 0,1 2-208 0,0-1 80 16,2 0 128-16,1-1-192 0,0-1 192 15,1-1-160-15,2 0 160 0,-1 0 0 0,2-1-144 0,1-2 144 16,0 0 0-16,2-3 0 0,0 1 0 0,-3 0 0 0,2-2 0 0,-1-1 0 0,2-1 0 31,0-2 128-31,2 1-128 0,1 0 0 0,2 1 0 16,-1-1 0-16,3-2 0 0,2-2-1376 0,1 1-288 0,2-1-64 0,0-1-12256 15</inkml:trace>
  <inkml:trace contextRef="#ctx0" brushRef="#br0" timeOffset="28286.8">22076 4657 14735 0,'0'0'1312'0,"0"0"-1056"0,9-5-256 0,-1 1 0 16,2 0 4720-16,0 1 880 0,1 0 176 0,1 0 48 16,0 1-4480-16,1 0-880 0,-2 1-176 0,1 0-32 0,0 0-256 0,-1 1 0 15,-1 0 0-15,0 0 0 0,-10 0 0 0,8 2 0 16,-8-2 0-16,0 0 0 15,8 4-320-15,-8-4-96 0,0 0-32 0,3 9 0 16,-3-1-464-16,0 0-112 0,0-8 0 0,-5 11-16 0,0 0 560 0,-1 0 112 16,-1 0 32-16,1 0 0 0,-1 1 336 0,2 0 0 15,-1 0-144-15,2-1 144 0,0 1 160 0,2-3 96 16,1-3 0-16,1-6 16 0,-1 9 288 0,2-1 48 16,0-2 16-16,-1-6 0 0,0 0-128 0,5 8-32 15,-1-2 0-15,3-1 0 0,-1 0-160 0,2-1-48 16,0-1 0-16,0 2 0 0,3-2-256 0,-2-1 128 15,1 0-128-15,2 1 0 0,-1 0 128 0,1 0-128 0,1-1 0 16,1 2 0-16,-1-3 0 0,-1 1 0 0,-1 1 0 16,2 1 0-1,0-2-336-15,2 0-80 0,-2 1-16 0,1-2 0 16,0-2-1920-16,3 0-384 0,-1-1-80 0</inkml:trace>
  <inkml:trace contextRef="#ctx0" brushRef="#br0" timeOffset="28554.02">22750 4245 28559 0,'0'0'2544'0,"0"0"-2032"0,0 0-512 0,0 0 0 15,0 0 1904-15,6-7 272 0,-1 2 64 0,-5 5 16 0,9-3-1792 0,1 0-464 16,0 2 128-16,0 1-128 0,0 0 0 0,2-1-176 16,2 0 48-16,1 0 0 15,0 0-352-15,0 0-64 0,-1 1-16 0,2-1 0 16,-3 0-1088-16,0-1-208 0,0 0-64 0,-1 1 0 16,-1 0-1152-16,-1 1-224 0</inkml:trace>
  <inkml:trace contextRef="#ctx0" brushRef="#br0" timeOffset="28747.01">22703 4490 8287 0,'0'0'736'0,"0"0"-592"0,0 0-144 0,0 0 0 16,0 0 3920-16,0 0 752 0,10 2 160 0,0 1 32 0,1-2-3200 15,1 0-640-15,1 0-128 0,2 0-32 0,2 0-544 0,2-1-128 16,0 0 0-16,4-1-16 15,4 0-1936-15,3-2-384 0,-1-3-80 0</inkml:trace>
  <inkml:trace contextRef="#ctx0" brushRef="#br0" timeOffset="29376.12">23830 4316 10127 0,'0'0'896'0,"5"-7"-704"0,-1-3-192 0,1 0 0 0,-2-1 4480 0,0 0 880 0,0 0 160 0,0 0 48 16,-2-1-3648-16,-1 0-704 15,0 0-160-15,-2 0-32 0,-2-2-512 0,0 1-96 0,-2 0-32 0,0 0 0 16,-2-2-384-16,-1 3 0 0,-2 1 128 0,0 0-128 16,-1 0 0-16,-2 1 0 0,-2 2-192 0,2-1 192 15,0 1 0-15,0 0 0 0,-2 1 0 0,0 0 0 16,0 2-192-16,-1 1 192 0,0 2-192 0,0 2 192 15,-1 0-192-15,1 3 192 0,1 2-192 16,2 0 192-16,-3 1-192 0,2 0 192 0,-1 1-160 16,1 2 160-16,-2 1-224 0,3 2 48 15,1 2 16-15,2 0 0 0,1 2-224 0,2-1-64 0,3 1 0 0,0 0 0 16,4 1 0-16,1-2-16 16,0-1 0-16,4 1 0 0,1-1 224 0,2-1 48 0,2-1 16 0,3-1 0 0,-1-1 176 15,1-1 0-15,0-1 0 0,1-4 0 0,0-1 288 0,2-2-16 16,0-2 0-16,0-1 0 15,1-1 48-15,-1-2 0 0,1 0 0 0,-1-3 0 0,0-1 64 0,1 1 32 0,-3-2 0 16,1 0 0 0,1-1 112-16,-3-1 32 0,-1-1 0 0,0-1 0 0,-3-1-112 0,2 2 0 15,-2 1-16-15,0 0 0 0,-3-1-112 16,1 2-32-16,-1 2 0 0,0 1 0 0,-2 0 0 0,-3 8 0 16,0 0 0-16,0 0 0 0,2-6-32 15,-2 6-16-15,0 0 0 0,0 0 0 0,0 0-240 0,0 0 128 0,0 0-128 16,0 0 0-1,0 0 0-15,0 0-160 0,-1 12 0 0,0 1 0 0,0 0 160 0,0 2-208 16,-3 3 80-16,2 0 128 0,0 3-192 0,0 1 192 16,-1 2-192-16,-1 3 192 0,1 3-144 0,0 2 144 0,-2 1 0 0,2-1 0 15,1 0 0-15,0-3 0 0,-1 0 0 0,1 0 0 16,1-2 0-16,1 1 0 0,0-3 0 0,1-3 0 0,-1-2-144 0,2-3 144 16,-2 0 0-16,1-2-144 0,-1 1-192 0,2-3-48 15,0 0 0-15,-1-3 0 16,-1-2-560-16,0-8-112 0,3 8-32 0,-3-8 0 15,0 0-784-15,5 7-176 16,-5-7-16-16</inkml:trace>
  <inkml:trace contextRef="#ctx0" brushRef="#br0" timeOffset="29771.39">24018 4325 26143 0,'0'0'1152'0,"0"-9"256"0,0 2-1136 0,0 0-272 0,0 7 0 0,0 0 0 16,2-6 768-16,-2 6 112 0,0 0 16 0,0 0 0 16,0 0-672-16,0 0-224 0,0 0 144 0,0 0-144 15,-4 11 0-15,1 2-192 0,-1 3 0 0,-1 2 16 16,2-1 176-16,0 3-160 0,-1 1 160 0,0 1-160 16,1 2 160-16,0-1 0 0,1 1-144 0,1-1 144 0,1 0 0 0,2-3-176 15,3-1 176-15,0 0-128 16,2-4 128-16,-1 1 144 0,3-3-16 0,1-1-128 0,0-2 416 0,2-2-32 15,0-3 0-15,1 0 0 0,2-2 16 0,0-1 0 16,0-2 0-16,1-2 0 0,-1-1-64 0,2-2-16 16,-3 0 0-16,3-3 0 0,-3-2 288 0,2-2 48 15,-1-2 16-15,-1-3 0 0,-3-3 0 0,-1 1 0 16,-1-3 0-16,-3 1 0 0,0 1-272 0,-2-2-48 16,1 0-16-16,-4 0 0 0,-2-1-64 0,-2 1-16 0,1 0 0 15,-2 2 0-15,-3 2-80 0,1 3-32 0,-1 1 0 0,-1 2 0 16,-2 1-144-16,0 0-256 0,-1 3 64 0,0 2 16 31,-1 1-192-31,0 2-32 0,0 2-16 0,0 1 0 16,-1 0-576-16,-1 2-112 0,-1 0-32 0,1 2 0 15,0 2-1936-15,3 0-384 0,-1 0-64 0</inkml:trace>
  <inkml:trace contextRef="#ctx0" brushRef="#br0" timeOffset="30185.19">24542 4082 28959 0,'0'0'1280'0,"0"0"272"0,0 0-1232 0,0 0-320 0,0 0 0 0,0 0 0 0,0 0 0 0,-3 10 160 16,1 0-160-16,-1 1 128 0,0-1-128 0,1 0 0 15,2-10 0-15,0 10-176 16,0-10 176-16,0 11 0 0,0-11 0 0,2 10 0 0,-2-10 0 0,0 0 0 16,7 7 0-16,-1-2 0 0,-6-5 0 0,11 2 0 15,-1-3 0-15,0-1 0 0,-1-3 368 0,0 0 96 0,-1-1 32 0,0-2 0 16,-1 0 224-16,0-2 48 0,-1-1 16 0,-1 0 0 16,0-1 176-16,-2 1 16 0,-1 1 16 0,-1 0 0 15,1 0-240-15,-2 1-48 0,0 9-16 16,-2-10 0-16,1 1-304 0,-1 2-64 15,-1 0-16-15,3 7 0 0,0 0-304 0,0 0 0 0,-8-4 0 0,0 2 0 16,8 2-256-16,-9 0-48 0,-1 1-16 0,2 3 0 31,0 2-384-31,1 0-64 0,-1 2-32 0,2-2 0 0,2 1-400 16,4-7-80-16,-6 9 0 0,6-9-16 16,-4 9-1744-16,2 1-352 0</inkml:trace>
  <inkml:trace contextRef="#ctx0" brushRef="#br0" timeOffset="51938.46">9594 14687 8287 0,'0'0'736'0,"0"0"-592"0,0 0-144 0,0 0 0 16,-8-1 1504-16,8 1 272 0,-7-2 48 0,7 2 16 15,-8-1-752-15,8 1-160 0,0 0-32 0,0 0 0 16,-8-2-48-16,8 2-16 0,0 0 0 0,0 0 0 16,0 0-96-16,0 0-32 0,0 0 0 0,0 0 0 15,0 0-256-15,0 0-48 0,0 0-16 0,0 0 0 16,0 0-192-16,0 0-32 0,0 0-16 0,9 1 0 15,-9-1 144-15,13 2 32 0,1-1 0 0,2 0 0 0,-1-1 16 0,2-1 16 16,1 0 0-16,2 0 0 0,2-1 0 0,0-2 0 16,0 1 0-16,-2 1 0 0,-2-2 32 0,-2-1 0 15,0 0 0-15,-3 0 0 0,-1 1-64 0,-2-1 0 16,-1 0 0-16,-2 1 0 0,-1-1 32 0,-6 5 0 16,0 0 0-16,0 0 0 0,4-6 128 0,-4 6 32 15,0 0 0-15,-2-8 0 0,2 8 64 0,-6-8 32 16,0 3 0-16,-4-1 0 0,-2 2-288 0,-1 0-48 15,-3 2-16-15,-1 0 0 16,-4 1-256-16,-2 1 0 0,-4 2 0 0,0 1 0 0,-1 1 0 0,0 0 0 0,0 2 0 16,1-1 0-16,-1 2 0 0,2 0 0 0,-1 2 0 0,2 1 0 15,1 0 0-15,1 1-176 0,2 0 32 0,0 1 0 16,1 1 144-16,0 1-192 0,1-1 192 16,-1 0-192-16,1 0 0 0,3 1 0 0,-2 2 0 15,3-2 0-15,1 2-112 0,3-2-16 0,3-1-16 0,1 0 0 16,1 2 16-16,4 0 16 0,1 0 0 0,3 1 0 15,3-1 16-15,2-2 0 0,1 2 0 0,3-2 0 16,2-2 160-16,3 0 128 0,0-1-192 0,2-1 192 16,2-1 0-16,-2 0 0 0,1-1 192 0,0-1-48 0,-2-1 16 15,2-2 0-15,-1-3 0 0,-1 0 0 0,1 0-32 0,-1-1 0 16,0 0 0-16,-1-1 0 16,-1-2 0-16,-2 1 0 0,-2 0 0 0,-1 0 0 0,-1 0 80 0,-9 3 16 15,6-5 0-15,-6 5 0 0,0 0 64 0,6-7 16 16,-6 7 0-16,0 0 0 15,-2-8-16-15,-2 3 0 0,-1-1 0 16,-1 3 0-16,-3 2-112 0,1 0-32 0,-3 0 0 0,-3 2 0 0,0 3-144 0,-1 1 0 16,-3 0 0-16,-1 3 0 0,1 1-208 15,-1 2 80-15,1 2 128 0,0 1-208 0,-1 2 208 0,0-1-176 0,1 0 176 16,0 0-160-16,2-1 160 0,1-1 0 16,2-1 0-16,2-1 0 0,2-1 0 15,4 0 0-15,1-2 0 0,4-8 128 0,-1 10-128 0,2-2 0 16,-1-8 128-16,7 10-128 0,2-1 128 15,1-2-128-15,1-2 160 0,2 1-160 0,2-2 144 16,2 1-144-16,-1-3 128 0,1 0-128 0,-1 0 176 0,0-1-48 16,0-1-128-16,1-1 192 0,-1 0-64 0,1-1 0 0,-2 0-128 15,1 2 192-15,-2-1-192 0,0-1 0 0,-1 2 0 0,1 0 0 16,-1 0-512 0,0 0-160-16,-1 2-32 0,1-1 0 0,-2 0-1728 0,1 1-336 0,2 0-80 0</inkml:trace>
  <inkml:trace contextRef="#ctx0" brushRef="#br0" timeOffset="52512.66">9740 15285 25791 0,'0'0'2304'0,"0"0"-1856"0,0 0-448 0,4-9 0 15,1 1 1088-15,2 0 128 0,1 1 32 0,2-1 0 16,0 0-704-16,1 2-144 0,-1-1-16 0,0 2-16 16,0-1 288-16,0 2 64 0,0 0 16 0,-1 2 0 15,-2 0-144-15,2 1-16 0,-9 1-16 0,10 0 0 0,-1 2-304 0,-9-2-48 16,9 6-16-16,-3 0 0 0,1 2-192 0,-4 1-192 16,-1 1 48-16,-1 1 0 15,-1 2-240-15,-1 0-32 0,-2 0-16 0,1 2 0 16,-3 1-16-1,1 1-16-15,0-2 0 0,0-2 0 0,1-1 288 0,0-2 176 0,-1-1-192 0,4-9 192 0,-3 9 0 0,3-9 320 16,0 0-32-16,0 0-16 16,0 0 96-16,0 0 16 0,0 0 0 0,0 0 0 0,0 0-176 0,0 0-16 15,0 0-16-15,0 0 0 0,4-8 16 0,1-1 0 16,-1-1 0-16,1-1 0 0,0-1-192 0,2 0 128 0,-3 0-128 0,3 1 128 16,-1 1-128-16,0 1 192 15,-2-1-192-15,0 2 192 0,-1 0-192 0,0 0 0 0,0 2 0 0,-3 6 0 16,0 0 0-16,4-8 0 0,-4 8 0 15,0 0 128-15,0 0-128 0,0 0 0 0,0 0 144 0,0 0-144 16,0 0 0-16,0 0 0 0,0 0 0 0,0 0-192 16,0 0 32-16,0 0 0 0,0 0 0 0,-1 10 0 15,1 0-16-15,0 0 0 0,1-2 0 0,1 2 0 16,0 0 176-16,0 0 0 0,2 0-144 16,0 0 144-16,0 0 0 0,2 0-144 0,-1-1 144 0,2-3 0 0,0 2 0 15,0-2-128-15,-7-6 128 0,12 8 0 0,-1-1 0 0,-11-7-192 16,13 5 192-16,-4-1-160 31,2-2-416-31,0-3-96 0,2 0-16 0,-1-2 0 0,1 0-2144 0,-1-4-432 0</inkml:trace>
  <inkml:trace contextRef="#ctx0" brushRef="#br0" timeOffset="52730.8">10362 15006 27647 0,'0'0'2448'0,"0"0"-1952"16,0 0-496-16,0 0 0 0,0 0 2896 0,0 0 496 16,0 0 80-16,0 0 32 0,11-2-2928 0,-2-1-576 0,-2 1-144 0,2-1-16 15,-1 1 160-15,1 0 0 0,-2-1 0 0,-7 3 0 16,10-4 0-16,-1 2-160 0,-9 2 160 0,10-2 0 31,-1-1-1120-31,-9 3-112 0,8-4-32 0,-8 4 0 16,10-2-2160-16,-10 2-432 0,11-3-96 0,-11 3-16 0</inkml:trace>
  <inkml:trace contextRef="#ctx0" brushRef="#br0" timeOffset="52897.25">10441 15117 32591 0,'0'0'1440'0,"0"0"304"0,0 0-1392 0,-7 6-352 16,7-6 0-16,0 0 0 0,0 0 624 0,0 0 48 16,0 0 16-16,0 0 0 0,0 0-368 15,0 0-64-15,3 9 0 0,-3-9-16 0,5 6-48 0,3-1 0 16,-8-5 0-16,14 3 0 15,0-1-192-15,2-2 0 0,-2-1 0 0,4 1 0 32,-1-1-448-32,4 0 32 0,1-1 0 0,2-2 0 0,1 0-2224 0,2-1-448 0,1-2-96 0</inkml:trace>
  <inkml:trace contextRef="#ctx0" brushRef="#br0" timeOffset="56989.98">12993 14263 20031 0,'0'0'896'0,"0"0"176"0,0-7-864 0,0 7-208 0,2-8 0 0,-2 8 0 16,2-6 576-16,-2 6 80 0,0-7 16 0,0 7 0 0,0 0 288 0,2-5 48 16,-2 5 16-16,0 0 0 15,0 0-80-15,-3-5-16 0,3 5 0 0,0 0 0 0,0 0-432 16,-7 3-96-16,-1 0-16 0,0 2 0 0,1 4-240 0,-1 2-144 16,0 2 160-16,-1 4-160 0,-2 3 0 0,-1 2 0 15,-2 2 0-15,0 2 0 0,-1 2 0 0,1 0 0 16,-1 2 0-16,1 0 0 0,2-1 0 0,2 0 0 15,1-1 0-15,0-3 0 0,1-2 128 0,1-2-128 16,1-2 0-16,0-3 144 0,2-1 48 0,0-1 16 0,-1-3 0 16,2-1 0-16,1-2 48 0,2-8 16 0,-3 9 0 0,3-9 0 15,0 0 32-15,0 0 0 0,0 0 0 0,0 0 0 16,0 0-144-16,0 0-32 0,0 0 0 0,0 0 0 0,0 0 128 0,0 0 0 16,0 0 16-16,0 0 0 15,8-10 48-15,-2-2 16 16,-2-2 0-16,3-2 0 0,0 0-48 0,2-3-16 0,0-3 0 15,1-2 0-15,0-1-272 0,0-2 0 0,0 0 0 16,1 0 0-16,0 2 0 0,-2 2 0 0,2 2 0 0,-1 0 0 16,0-1 0-16,-1 1 0 0,0 3 0 0,-1 0 0 0,-1 3 0 0,1 0 0 0,0 1 0 0,-2 0 0 31,0 1 128-31,0 2-128 0,1 1 0 0,-2 2 0 16,0 0 0-16,-1 2 0 0,2-1 0 0,-6 7 0 15,0 0 0-15,7-4-256 0,-7 4 80 0,0 0 16 16,10 1-128-16,-1 2-32 0,0 1 0 0,-1 4 0 15,-1 3 64-15,2 1 16 0,-1 1 0 0,1 5 0 16,-1 1 240-16,2 1-176 0,1 2 176 0,1 0-160 16,1 0 160-16,-1 0 0 0,-1 0 0 0,1 0 0 15,-1-2 0-15,0 0 0 0,-1 0 0 0,0-1 0 16,-2-2 0-16,0 1 0 0,0-2 0 0,-4 0 0 16,-1-3 0-16,0-1 0 0,-1 0 0 0,-2-1 128 0,-1-2-128 0,1-9 0 15,-4 9 0-15,0 0-128 0,-1-3 128 0,-3 0 0 16,1-2 0-16,-3 1 0 0,-1-1 256 15,-1-2 0-15,-1-1-16 0,-1-1 0 0,-2-1 176 0,0 1 32 16,-2-1 16-16,1 0 0 0,-1-1 176 0,-1 0 48 16,0-1 0-16,-1 1 0 0,-1 0-128 0,1 0-32 15,0 0 0-15,0-1 0 0,2 0-272 0,0 1-48 16,1-3-16-16,1 3 0 0,2 1-192 0,1 1 0 16,-1-1 0-16,5 0 0 0,0 1-144 0,9 0-80 15,-9-1-16-15,9 1 0 16,0 0-400-16,0 0-96 0,0 0-16 0,0 0 0 15,0 0-1744-15,0 0-368 0,8 11-64 0,3-1-6880 0,3-3-1392 16</inkml:trace>
  <inkml:trace contextRef="#ctx0" brushRef="#br0" timeOffset="57702.84">13445 14448 26655 0,'0'0'1184'0,"0"0"240"0,-1-10-1136 0,1 0-288 0,2 1 0 0,0 1 0 0,-2 8 528 0,5-9 48 15,-1 0 16-15,1 0 0 0,-1 1 368 0,0 0 80 0,1 2 16 16,-1 0 0-16,3 1 16 0,-2-1 0 0,-5 6 0 0,9-5 0 15,-1 0-560-15,0 2-128 0,-1 1 0 0,-7 2-16 16,10-2-240-16,-1 3-128 0,-1 1 128 0,-1 2-128 16,0 2 0-16,0 0 0 0,-1 4 0 0,-3 1 0 15,2 3-128-15,-2 1-64 0,-2 1 0 0,0 3 0 16,-3 2-64-16,0 1 0 0,-1-1-16 0,-1-1 0 16,0 0 144-16,0-2 128 0,-2-1-192 15,1-1 192-15,-1 0 0 0,1-3 0 0,-1-1 0 16,2 0 0-16,-1-2 0 0,1-1 0 0,4-9 0 15,-5 6 144-15,0 0-144 0,5-6 128 0,0 0-128 0,-4 5 128 16,4-5-128-16,0 0 192 0,0 0-192 16,0 0 192-16,0 0 32 0,0 0 16 0,-9-3 0 0,9 3 0 15,0 0-16-15,-2-9 0 0,2-2 0 0,2-1 0 0,2-1-224 0,3-2 176 16,0-2-176-16,2-1 160 16,0 0-160-16,1-2 0 0,0 0 144 0,0 4-144 15,0-2 0-15,0 0 0 0,-2 2 0 0,1 1 0 16,-1 1 0-16,0 2 144 0,-2 0-144 0,1 1 0 0,-2 0 192 0,-1 1-64 15,0 3 0-15,-1 0-128 0,-3 7 192 16,4-8-192-16,-4 8 192 0,0 0-192 0,2-7 0 0,-2 7 0 16,0 0 0-16,0 0 0 0,0 0-128 0,0 0 128 15,0 0-208-15,0 0 80 0,0 0-80 0,0 0-16 16,-9 5 0-16,2 3 0 0,1 2-48 0,0 2-16 16,1 2 0-16,0 0 0 15,2-2 160-15,0 2 128 0,1 0-192 0,0 0 192 16,2 1-128-16,0-1 128 0,0-1 0 0,3 0 0 0,0-2 0 0,1 1 0 15,1-1 0-15,2 0 0 0,2-1 0 16,1 0 176-16,1-1-176 0,2-2 160 0,1-3-160 0,0 0 0 0,-1 0 0 0,4-3 0 16,1-1 0-16,0 0 0 0,-2 0 0 0,1-1 0 15,-2-2-144-15,0 1-64 16,-2 0-16-16,-2 1 0 0,-1 1-416 0,-2 0-64 0,-8 0-32 0,10 1 0 16,-10-1-1840-1,0 0-368-15,0 0-80 0</inkml:trace>
  <inkml:trace contextRef="#ctx0" brushRef="#br0" timeOffset="58302.88">12293 14963 18303 0,'0'0'816'0,"-12"-1"160"0,1-1-784 0,-1 0-192 0,1 2 0 0,1-1 0 0,2 0 944 0,0 0 144 15,-2 0 16-15,10 1 16 16,-10-2 80-16,10 2 16 0,-9-1 0 0,9 1 0 0,0 0-192 0,0 0-16 16,0 0-16-16,0 0 0 0,0 0-512 0,0 0-96 15,0 0-32-15,0 0 0 0,0 0-144 0,0 0-16 16,0 0-16-16,9-1 0 0,1 0 16 0,3 0 16 16,3 0 0-16,3 1 0 0,4 0-32 0,4 0-16 15,3-1 0-15,5 1 0 0,7 2-32 0,0-1 0 16,2-2 0-16,3 1 0 0,0-1 112 0,4 1 16 15,4 0 0-15,2-1 0 0,7 0-16 0,-1 0 0 16,0 1 0-16,0 1 0 0,1-2-48 0,-1-2 0 16,2 1 0-16,0 0 0 0,0 1-64 0,-3 0-128 0,-4 0 176 0,-3 1-176 15,-2-1 144-15,0 0-144 0,-2-1 0 0,1 1 144 16,2 1-16-16,-5 0 0 0,-2-1 0 0,-5 1 0 16,0-1 32-16,-4 1 0 0,-3 0 0 0,-2 0 0 15,-2 0-16-15,-4 1 0 0,-3-1 0 0,-2 0 0 16,-2 0-16-16,-2 0-128 0,-2 0 192 0,-3 1-64 15,-2 0 0-15,-2 1-128 0,-9-2 192 0,0 0-64 16,0 0-128-16,0 0 160 0,0 0-160 0,0 0 160 16,0 0-464-16,0 0-80 15,0 0-32-15,-11 4 0 0,-2-1-416 0,0 2-64 0,-4 0-32 0,1 2 0 16,-1-1-608-16,0 3-128 16,-2 0-32-16,1 1-7584 0,-4 1-1536 0</inkml:trace>
  <inkml:trace contextRef="#ctx0" brushRef="#br0" timeOffset="59190.96">12984 15641 20271 0,'-6'-3'1792'0,"0"-3"-1424"0,1 0-368 0,0-2 0 16,2-2 1728-16,-1 1 288 0,0-1 48 0,2 0 16 0,1-1-976 15,0 0-192-15,0 0-32 0,1 2-16 16,2-1 144-16,0 0 16 0,1 0 16 0,0 1 0 0,0 0-336 15,4 0-80-15,-1 4-16 0,2-1 0 0,1 1-176 0,-1 1-48 16,1-1 0-16,1 2 0 0,0 0-208 16,1 1-48-16,0 1-128 0,1 1 192 15,-1 0-192-15,2 3 176 0,1-1-176 0,-1 2 160 0,-1 3-160 0,0 2 0 0,0 0 0 16,0 1 0-16,-1 1 0 0,-1 3 0 16,-1 1 0-16,0 1 0 0,-3 2-240 0,0 1 32 15,-2 3 0-15,-1 0 0 0,0 1-64 16,-3 1-16-16,-3 1 0 0,2 0 0 0,-5-3 288 15,-1 1-160-15,-1 1 160 0,1-2-128 0,-1-1 128 16,-1-1 0-16,0-2 0 0,1-1 128 0,-1-3-128 16,0 0 192-16,-1 0-64 0,0-3 0 0,1-4-128 0,2 2 0 0,-1-2 128 15,1-2-128-15,7-5 144 0,-6 5-144 0,6-5 192 0,0 0-192 16,0 0 336-16,0 0-32 0,0 0-16 16,0 0 0-16,0 0-64 0,-2-6-16 15,2 6 0-15,2-11 0 0,2 0-16 0,4-1-16 16,2-1 0-16,2-2 0 0,1-1-176 0,3-2 0 0,-1 0 144 0,3-1-144 15,0-2 0-15,1 1 0 16,-1 0 0-16,0 2 0 0,1-3 0 0,-1 1 0 16,-3 0 0-16,1 2 0 0,2-1 0 0,-1 1 128 0,-5 1-128 15,1 0 0-15,-1 1 144 0,0 0-144 0,-2 1 192 16,-1 1-192-16,-3-1 176 0,0 3-176 0,-3 1 160 0,0 1-160 0,0 1 240 0,-1 2-48 16,-2-1-16-16,0 8 0 15,-2-8 16-15,2 8 16 0,-4-5 0 0,4 5 0 16,-4-5-16-16,4 5 0 0,-8-2 0 0,2 1 0 15,-2 2-192-15,8-1-192 0,-8 6 48 0,1 0 0 16,-2 0 16-16,1 4 0 0,0 1 0 0,2 1 0 16,0 1 128-16,1 1-128 0,-1 1 128 0,1 1-128 15,-1 1 128-15,3 0-128 0,1 0 128 0,1 0-128 16,0 2 128-16,2 0 0 0,1-1 0 0,1 0-128 16,3-1 128-16,1-1 0 0,2 1 0 0,1-1 0 15,0-2 0-15,2 1 192 0,2-1-32 0,2-1-16 16,-2-1 0-16,3-2 0 0,-3-1 0 0,-1-1 0 15,-1-3-144-15,0 1 128 0,3-3-128 0,-2 0 128 16,0-3-128-16,0 0 0 0,-1-2 144 0,0-1-144 0,0-2 0 16,-1 1 0-16,0 0 0 0,-3-2 128 0,0 1-128 15,0 0-192-15,-8 5 64 0,7-8 0 0,-2 1-208 0,-5 7-48 16,4-8 0-16,-4 8 0 16,3-8-2048-16,-3 8-400 0,3-8-96 0,-3 8-12496 0</inkml:trace>
  <inkml:trace contextRef="#ctx0" brushRef="#br0" timeOffset="63722.25">20959 6298 3679 0,'0'0'320'0,"0"0"-320"0,0 0 0 0,0 0 0 15,0 0 1664-15,0 0 256 16,0 0 48-16,-1-8 16 0,1 8-1152 0,0 0-208 0,0 0-48 0,0-9-16 15,0 9-272-15,0-8-48 16,0 8-16-16,0 0 0 0,0 0 64 0,0 0 16 16,0 0 0-16,0 0 0 0,0 0 0 0,2-8 0 0,-2 8 0 0,0 0 0 15,0 0-144-15,0 0-32 0,0 0 0 0,0 0 0 16,0 0-128-16,0 0 0 0,0 0 0 0,0 0 0 16,0 0 0-16,0 0 0 0,0 0 0 0,0 0 0 0,0 0 0 0,0 0 128 15,0 0-128-15,0 0 128 16,0 0-128-16,0 0 0 0,0 0 0 0,0 0 0 15,0 0 0-15,0 0 0 0,0 0 0 0,0 0-176 16,7 3-16-16,-7-3 0 0,0 0 0 0,0 0 0 0,0 0-128 16,0 0-48-16,0 0 0 0,0 0 0 0,0 0 128 15,0 0 32-15,0 0 0 0,0 0 0 0,7 3 208 16,-7-3-192-16,0 0 192 0,0 0-192 0,0 0-128 16,0 0 0-16,0 0-16 0</inkml:trace>
  <inkml:trace contextRef="#ctx0" brushRef="#br0" timeOffset="64855.84">20869 6304 4607 0,'0'0'400'0,"0"0"-400"16,0 0 0-16,0 0 0 0,0 0 1744 0,0 0 272 15,0 0 48-15,0 0 16 0,7-5-992 0,-7 5-192 16,5-7-32-16,-5 7-16 0,6-5-64 0,-6 5-16 15,5-8 0-15,-5 8 0 0,7-8-128 0,-2 3-48 0,-5 5 0 0,8-8 0 16,-1 0 192-16,-1 3 48 0,1 0 0 0,-1 1 0 16,2-2-112-16,0 2-16 0,-2 0 0 15,2-1 0-15,0 1-64 0,-8 4-32 0,10-3 0 0,0 0 0 16,0 0-160-16,-1 1-16 0,0 1-16 0,1 1 0 16,0-1-256-16,-1 1-160 0,0 0 192 0,-9 0-192 15,11 4 0-15,-1 0 0 0,-1 1 0 0,2-1 0 16,-3 1 0-16,-1 1 0 0,-7-6 0 0,9 10 0 15,-1 0-128-15,0 0 128 0,-2 0 0 0,-1 1-144 0,1 1-48 16,-2 3 0-16,-1 2 0 0,-1 3 0 0,0 2-64 0,-2 0-32 16,-3 1 0-16,1 1 0 15,0 2 112-15,-1 2 32 0,-3 2 0 0,0-2 0 0,-1 1 144 0,1-5-128 16,1-2 128-16,-1-3-128 0,1-4 128 0,1-1 0 16,-1 0 0-16,1-2 0 0,-1-2 128 0,1-1-128 15,-2-1 128-15,1 0-128 0,5-8 128 0,-3 8-128 16,3-8 160-16,0 0-160 15,-6 6 160-15,6-6-160 0,0 0 160 0,0 0-160 0,0 0 320 16,0 0-16-16,0 0-16 0,0 0 0 0,0 0 256 0,0 0 48 0,0-9 16 16,3 1 0-16,2-1-64 0,1-2-16 15,1-2 0-15,3-4 0 0,1-3-144 0,1-2-16 16,0-1-16-16,0 0 0 0,1-2-224 0,0 1-128 16,-4 0 160-16,0 2-160 0,-1 2 160 0,0 0-160 15,-1 0 160-15,1 2-160 0,-1 1 176 0,-2 0-176 0,0 1 192 0,-2 0-192 16,-1 2 192-16,0 3-192 0,0 0 192 0,0 1-192 15,-1 1 208-15,0 2-64 0,-1 7-16 0,0-9 0 16,0 9-128-16,0-8 192 0,0 8-192 16,0 0 192-16,-1-8-192 0,1 8 0 0,0 0 144 0,0 0-144 15,0 0 0-15,0 0 0 0,0 0 0 0,0 0 0 16,0 0-160-16,0 0-48 16,-8 5-16-16,2 1 0 0,1 3 0 0,1 1 0 0,-2 1 0 0,2 2 0 0,0 3 80 0,1 0 16 31,0 1 0-31,1 0 0 0,-1 1 128 0,2 0 0 0,0-2-144 0,1 3 144 15,0 2 0-15,2 1-144 0,1 0 144 0,0-3 0 0,2 0-128 0,1-1 128 16,0-3 0-16,2 1 0 16,0-1 0-16,1 1 0 0,-1-1 0 0,2-2 0 0,1-1 0 15,0 0 0-15,0-2 0 0,0 0 0 16,0-2 0-16,3-2 0 0,-3 1 0 0,1-2 144 0,-1-1-144 0,0-1 0 0,1 0 0 0,0-1 0 31,-4 0 0-31,3-1-320 0,0 0 48 0,2-1 16 16,0-2-704-16,1-1-128 0,1 0-16 0,0-1-12496 0</inkml:trace>
  <inkml:trace contextRef="#ctx0" brushRef="#br0" timeOffset="65072.71">21736 6405 18431 0,'0'0'816'0,"0"0"160"0,-1-6-784 0,1 6-192 16,3-8 0-16,-3 8 0 0,8-7 2288 0,1 3 400 16,-2 0 96-16,2 0 16 0,-1 1-2048 0,2 1-416 15,0-1-80-15,2-1 0 0,1 1-256 0,1 0-160 16,1-1 32-16,0 2 0 16,1-1-2080-16,1 1-416 0</inkml:trace>
  <inkml:trace contextRef="#ctx0" brushRef="#br0" timeOffset="65241.25">21789 6541 27647 0,'0'0'1216'0,"0"0"256"0,0 0-1168 0,0 0-304 0,0 0 0 0,0 0 0 0,0 0 976 0,0 0 144 15,0 0 32-15,0 0 0 0,0 0-688 16,10 2-128-16,1-1-16 0,1 1-16 0,0 0-304 15,3 1 128-15,0-1-128 0,3 0 0 16,3 0-1808-16,2 0-480 0,3 1-80 0</inkml:trace>
  <inkml:trace contextRef="#ctx0" brushRef="#br0" timeOffset="65858.72">22718 6122 25791 0,'-2'-16'2304'0,"2"8"-1856"0,-1 2-448 0,1 6 0 16,0 0 1648-16,0 0 224 0,0 0 48 0,0 0 16 16,0 0-1712-16,-7-1-224 0,1 1-288 0,-3 6 64 31,-3 6-432-31,-2 3-96 0,-3-1-16 0,-2 4 0 15,0 4 160-15,-3 2 32 0,-4 1 0 0,-1 3 0 0,-4 0 320 0,-2 3 64 0,-1 4 0 0,2 0 16 0,3-3-80 16,5-4 0-16,4-5-16 0,5-4 0 0,4-5 400 16,2-1 96-16,3 0 16 0,1-3 0 15,2-2 432-15,3-8 96 0,-2 10 0 0,2-10 16 16,2 8-224-16,-2-8-48 0,5 7-16 0,2-1 0 16,1-1-176-16,2-1-48 0,1-2 0 0,2 1 0 15,2 0-272-15,3 1 128 0,0-1-128 0,3 0 0 16,0-2 0-16,1-1 0 0,0 0 0 0,0-1 0 15,0 0 0-15,-2-1 0 0,-2-1 0 0,0-1 0 0,-1 0 0 16,-1 0 0-16,-1-2 0 0,-1 1-144 16,0-3 144-16,1 0 0 0,-3-1 0 0,0 2 0 0,-1-2 0 0,0 0 0 0,-1-1 0 0,0-1 128 31,-2-2-128-31,0 0 176 0,-1 1-176 0,-2-2 192 0,0 1-192 16,-1 0 0-16,-2 2 0 0,0 1 0 0,-1 1 320 15,-1 3 0-15,-1 0-16 0,1 6 0 0,-2-7 304 0,-1 1 64 0,3 6 16 16,0 0 0-16,-6-3-160 0,6 3-16 15,0 0-16-15,-7 2 0 0,-1 2-368 0,1 3-128 16,1 1 0-16,-1 3 0 0,1 1 0 0,-1 1 0 0,0 1-128 0,2 4 128 0,-1 2-176 16,0 3 176-1,-2 2-160-15,1 3 160 0,2 0-128 0,-1 2 128 0,2 3 0 0,1-2-144 16,-3-2 144-16,3 1 0 0,0-2 0 0,0-4 0 16,1-2 0-16,1-2-128 0,1-3 128 0,0 0 0 0,0-4-384 0,1-1 0 15,1-3 0-15,-2-9 0 16,3 11-1792-16,-3-11-336 0,4 9-80 0,-4-9-6384 15,0 0-1280-15</inkml:trace>
  <inkml:trace contextRef="#ctx0" brushRef="#br0" timeOffset="66217.45">23001 6450 14735 0,'0'0'640'0,"-6"-3"160"0,0 0-640 0,6 3-160 0,-8-2 0 0,8 2 0 0,-8 2 3392 0,2 1 656 16,-2 2 128-16,0 1 32 16,1 3-3440-16,0 2-768 0,-3 2 0 0,3 4 0 15,-1 2 0-15,2 3-192 0,1 2 192 0,2 1-192 0,0 0 192 0,4 0-160 16,3 0 160-16,2-1-160 0,2-3 160 0,2-1-160 0,3-3 160 16,0-1-160-16,3-2 160 15,-1-3 0-15,1-3 0 0,-1-3 0 0,0-2 304 0,1-2 80 16,-1-2 32-16,1-2 0 0,-2-5 240 0,1 0 48 15,1-5 16-15,-2 0 0 0,-1 0 272 0,-1-1 48 16,-1-3 16-16,-1-1 0 0,-1-4-96 0,-1 0-32 16,-3-2 0-16,0 0 0 0,-4-1-416 0,0 2-64 15,-2 0-32-15,0 1 0 0,-5 4-144 0,1 3-16 16,-3 0-16-16,0 2 0 0,-1 1-240 0,1 1 128 16,-2 1-128-16,0 3 0 15,-1 0-432-15,0 4-176 0,0 0-32 0,-1 5-16 16,0 1-1888-16,-1 3-368 0,0 4-80 0,-1 1-11808 0</inkml:trace>
  <inkml:trace contextRef="#ctx0" brushRef="#br0" timeOffset="66574.25">23411 6501 11055 0,'0'0'976'0,"0"0"-784"0,0 0-192 0,1 10 0 16,0 1 2816-16,-1 2 528 0,-1 0 112 0,0 3 0 0,-1-3-2560 15,0 1-528-15,1-1-112 0,-3 2 0 16,1 0 0-16,1 1 16 0,0 0 0 0,1-2 0 16,-2-2-272-16,2-1 128 0,1-1-128 0,0-1 0 0,0-9 160 15,3 10-160-15,-3-10 128 0,0 0-128 0,0 0 480 16,8 7 16-16,-8-7 0 0,10 1 0 0,-10-1 432 0,10-4 96 16,1-1 0-16,-1-2 16 0,0-1 0 15,-2-2 0-15,-2-5 0 0,2 0 0 0,-1-3-144 0,-2 0-16 0,-1-3-16 16,1 0 0-16,-1 0-320 0,-3 1-64 15,2 0-16-15,-3 2 0 0,-2-1-192 0,0 1-32 16,-1 4-16-16,0 2 0 0,-1 1-224 0,0 1 176 0,-2 1-176 0,1 0 160 16,-3 2-416-16,-1 2-96 0,0 2-16 0,-1 2 0 31,-2 1-1632-31,-2 3-336 0,-1 3-64 0,0 0-16 16,-1 4-688-16,0 0-144 0</inkml:trace>
  <inkml:trace contextRef="#ctx0" brushRef="#br0" timeOffset="67052.45">23782 6645 14735 0,'0'0'1312'0,"3"9"-1056"16,-1 0-256-16,2 1 0 16,-1-2 1600-16,1 2 272 0,-2 0 48 0,-1 0 16 15,-1-10-848-15,0 10-160 0,0-10-32 0,0 0-16 16,-1 11-448-16,-1-2-96 0,2-9-16 0,0 0 0 0,0 0-160 0,0 0-32 15,0 0-128-15,0 0 192 0,0 0 32 0,0 0 0 16,0 0 0-16,0 0 0 16,0 0 352-16,4-10 80 0,-1 0 16 0,0-1 0 15,1 0 128-15,1 0 32 0,3-1 0 0,0 0 0 16,-2 1-448-16,2 0-64 0,1 0-32 0,-2 3 0 0,1 3-288 16,-8 5 0-16,9-5 128 0,-9 5-128 0,9-3 0 0,-9 3 0 15,10 1 0-15,-3 5 0 0,-1-1-256 0,-1 4 0 0,0 0 0 0,-1 2 0 16,-1 0-192-1,1 1-64-15,-1-1 0 0,0 0 0 0,1-1 256 0,-1-2 32 0,-3-8 16 0,5 10 0 16,-5-10 208-16,7 8 0 0,-7-8 0 16,0 0 0-16,10 3 304 0,-1 0 0 0,-1-3 0 0,0-3 0 15,0-1 272-15,2-2 48 0,0-1 16 0,1-1 0 0,0-2-64 0,0-2 0 32,-1-2 0-32,1-1 0 0,0 1 80 0,1 0 16 15,-1 1 0-15,1 1 0 0,-1 2-480 0,0 0-192 0,0 1 176 0,0 1-176 16,-5 4 0-16,3 1 0 15,-1 0 0-15,-8 3 0 0,10 3 0 0,-10-3 0 0,10 4 0 0,-2 3 0 0,0 1-176 0,0 2-16 16,-2 1-16-16,1 1 0 16,-1 0-432-16,-1 2-64 0,2 0-32 0,-3 0 0 15,3-2-128 1,0 0-32-16,1 1 0 0,0-4 0 16,-2-1-1712-16,3-1-336 0,1-1-80 0</inkml:trace>
  <inkml:trace contextRef="#ctx0" brushRef="#br0" timeOffset="67555.32">24557 6557 26543 0,'0'0'1168'0,"0"0"256"0,0 0-1136 0,-4 8-288 0,0 0 0 0,-1 0 0 0,0 3 0 0,0 0 0 16,2-1 0-16,0 3 0 0,-2 1 0 0,2-1 0 15,0-1 128-15,1-1-128 16,-1 0 0-16,2-2 0 0,1-9 0 0,0 10 0 0,1-2 176 0,-1-8-32 15,0 0 0-15,0 0 0 0,7 7 160 0,-7-7 16 16,0 0 16-16,10 0 0 0,-1-1 176 0,-1-1 16 16,1-3 16-16,0-1 0 0,0-3 144 0,1-1 16 15,0-1 16-15,1-1 0 0,0-1-224 0,0 1-48 16,0 0-16-16,2-1 0 0,1 1-432 0,-2 1 0 0,-3 1 0 16,0 3 0-16,-1 2 0 0,-8 5 0 0,8-2 0 0,-8 2 0 15,10 0 0-15,-10 0-144 0,0 0 144 16,9 7 0-16,-2 2-384 0,-3-1 16 0,-1 1 16 15,1 1 0 1,-1-1-128-16,-1 1-32 0,-2-10 0 0,3 10 0 0,1 2 320 0,-1-3 48 0,-3-9 16 0,0 0 0 16,7 7 128-16,-1-2 128 0,-6-5-128 0,9 2 176 15,-9-2 224-15,12-1 48 0,-1-1 16 0,0-2 0 16,-1 0 48-16,-1-3 16 0,0 0 0 0,1-1 0 16,-1-1 48-16,1-1 16 0,-1-1 0 0,0 2 0 0,1 2-64 0,-1 1-16 15,-1 2 0-15,1-1 0 0,-2 0-272 0,-1 0-64 16,-6 5-16-16,9-1 0 0,-9 1-160 15,10 5 0-15,-2 1 144 0,-2 1-144 0,1 0 0 0,-1 2-160 16,-1 2 16-16,1 2 0 16,0 0-304-16,0 0-64 0,-1 0-16 0,1 0 0 15,-2-2-1424-15,2-1-288 0,-2-1-48 0,-4-9-11760 16</inkml:trace>
  <inkml:trace contextRef="#ctx0" brushRef="#br0" timeOffset="68713.59">21312 7679 2751 0,'0'0'256'0,"0"0"-256"16,-4-5 0-16,1-1 0 0,1 0 5568 0,2 6 1088 0,0 0 192 15,0 0 64-15,-3-8-5344 0,3 8-1056 0,0 0-224 0,0 0-32 16,0 0-128-16,0 0 0 0,0 0-128 0,-6 6 192 16,0 4-192-16,2 1 0 0,-1 0 0 0,2 0-160 15,0 3 160-15,1 1 0 0,-1 1-144 0,2 1 144 16,0-3 0-16,1 1 0 0,0-2-144 0,2 2 144 15,1 1 0-15,0-2 0 0,0-1 0 0,2-2 0 16,0-3 0-16,0-1 0 0,0 1 128 0,2-2-128 16,0-2 496-16,1-2 0 0,-8-2 0 0,11 0 0 15,-1-2 16-15,0-1 0 0,1-3 0 0,0-1 0 16,0-2-32-16,0-1 0 0,-1-1 0 0,2-2 0 16,-3-2-32-16,1 0-16 0,-1 0 0 0,0-1 0 15,0-3-80-15,-1 2-16 0,-2-1 0 0,1 2 0 0,-3 0-32 16,1 2-16-16,-2 2 0 0,-1 1 0 15,-3 1 96-15,1 1 32 0,-1 2 0 0,1 7 0 16,0 0-32-16,0 0-16 0,0 0 0 0,0 0 0 0,0 0-368 0,0 0 0 16,0 0 0-16,-4 8 0 0,0 4-256 0,2 5-32 15,0 3 0-15,-1 4 0 0,-1 3 48 0,0 8 16 16,-2 5 0-16,1 5 0 0,-2 6 48 0,0 3 16 16,-2 4 0-16,0 4 0 0,-1 2 160 0,1 3-160 0,1 3 160 15,1-1-160-15,0 1 160 0,2 0 0 0,2-2 0 16,-1-1 0-16,1-1 0 0,0 0 0 0,-1-3 0 0,1-1 0 15,-1-5 0-15,-1-3 0 0,0-4 0 0,-1-2-128 16,1-5 0-16,-2-3 0 0,-1-2 0 0,1-4 0 16,-2-6 128-16,0-2 0 15,0-4-144-15,2-5 144 0,-2 0-128 0,-1-6 128 0,-1-6-160 0,0 1 160 16,0-3 0-16,-2-3 0 0,-3-2 0 0,-1-1 0 16,-2-6 384-16,-1-2 32 0,-1-5 0 0,2-1 0 15,0-3 64-15,2-2 16 0,1-3 0 0,2-3 0 0,1 0-176 16,6-2-16-16,-1-2-16 0,5-1 0 0,2-2-288 0,3-2 0 15,4 1 0-15,4 1 0 0,4 1 0 0,2 0 0 16,5 0-160-16,2 2 160 0,1 1-208 16,2 1 80-16,-1 3 128 0,1 3-208 0,-2 3 208 15,3 2-144-15,-2 2 144 0,2 3-128 16,-2 1-48-16,-1 2 0 0,0 2 0 0,0 3 0 16,-2 0-352-16,0 3-80 0,-1 2-16 0,-3 2 0 15,0 3-1296-15,-2 4-256 0,-1 3-48 0,-2 2-7520 0,-2 1-1520 0</inkml:trace>
  <inkml:trace contextRef="#ctx0" brushRef="#br0" timeOffset="68950.28">21872 8231 29487 0,'0'0'1296'0,"0"0"288"0,-1-7-1264 0,1 7-320 0,4-7 0 0,1 2 0 16,1 0 2048-16,2 2 368 0,3 0 64 15,1-1 16-15,2 1-2112 0,2 0-384 16,0-1 0-16,1 0-224 16,2 0-288-16,0-1-64 0,-1 1-16 0,0-1 0 15,-1 1-2240-15,0 1-448 0,-2-1-96 0</inkml:trace>
  <inkml:trace contextRef="#ctx0" brushRef="#br0" timeOffset="69140.89">21858 8407 13823 0,'0'0'608'0,"0"0"128"16,-7-4-592-16,7 4-144 0,-5-4 0 0,5 4 0 0,0 0 5216 0,0 0 1008 15,0 0 208-15,0 0 32 0,0 0-5168 0,10 0-1040 16,0 0-256-16,2 2 0 0,1 1 0 0,1-1-176 15,0-1 32-15,2-1 0 16,3 0-1456-16,2-1-272 0,1-2-64 0,1 2-7744 0,2 0-1552 0</inkml:trace>
  <inkml:trace contextRef="#ctx0" brushRef="#br0" timeOffset="69825.72">22708 7830 4607 0,'-3'-8'192'0,"3"3"64"0,-2-1-256 0,2 1 0 0,2 0 0 0,1-1 0 0,1-1 5984 0,2 0 1152 15,1 0 224-15,3 1 64 0,1 0-5712 0,0 0-1136 16,1-2-240-16,1 2-32 16,-1-1 128-16,2 3 16 0,1-2 16 0,1 3 0 0,-1 0-176 0,1 1-32 15,-4 0-16-15,1 2 0 0,1 0-240 0,-5 2 144 16,-9-2-144-16,0 0 128 0,9 6-128 0,-3 4-256 16,-2 1 64-16,-6 0 16 15,-1 0-400-15,-3 2-64 0,-2 2-32 0,-3 1 0 0,-3 3 272 0,1 1 48 0,1-2 16 0,1 0 0 16,0-2 176-16,1-1 160 0,2-4-208 0,3 0 80 15,1 0 320-15,2-1 64 0,1-2 0 16,2-1 16-16,-1-7 112 0,5 9 0 0,0 0 16 0,3-3 0 16,2 0-80-16,1-1 0 15,1 1-16-15,2-2 0 0,0 0-176 0,3 2-128 16,-1-1 144-16,1 1-144 0,-1-2 0 0,0 2 128 0,-2-1-128 0,0 2 0 16,-3-3 0-16,-1 2 0 0,-1 0 128 0,-1 3-128 15,-3 0 0-15,0 1 0 0,-2 0 0 0,-1 1 0 16,0 0 0-16,-2-1 0 0,-1-1 0 0,-2 0 0 0,-1 0 0 15,-2 0 128-15,0 0-128 0,-3-1 192 0,-1-2 64 16,-2 0 16-16,-4-2 0 0,-1 0 0 0,-5 1 48 16,0-1 16-16,-1-2 0 0,-2 0 0 0,3-1-192 15,2 0-144-15,0-1 192 0,2 0-192 0,1 0 0 0,1 0-352 16,2-1 48-16,2 0 16 16,1-2-736-16,1 1-128 0,1-2-48 0,4-2-13712 15</inkml:trace>
  <inkml:trace contextRef="#ctx0" brushRef="#br0" timeOffset="70177.89">23278 7865 24415 0,'0'0'1088'0,"0"0"208"0,-5 10-1040 0,-1 0-256 0,0 2 0 16,-1 2 0-16,0 2 0 0,1 1 0 0,-2 1 0 0,1 2 0 15,2-3 0-15,1 1 0 0,-1-3 0 0,4 3 160 0,0-2-160 0,1 0 192 16,1-3-192-16,2 0 192 16,2-1 128-16,0-1 48 0,2-1 0 0,1-2 0 15,-1-3 144-15,3 0 16 0,1-2 16 0,1-2 0 16,1-1 0-16,2-2 0 0,0-1 0 0,1-2 0 16,-3 0 160-16,0-3 16 0,0-1 16 0,-1-2 0 0,-2-1 224 0,0-1 32 15,0 0 16-15,-1-4 0 16,-4 0-48-16,0-3 0 0,-2-1 0 0,-2 1 0 0,-2 0-432 15,0 2-80-15,-1-2-32 0,-3 2 0 0,0 3-192 0,-2 1-32 16,-1 0-16-16,0 3 0 0,-1 1-176 0,-1 4-224 16,-1 0 48-16,-1 3 16 15,-1 2-608-15,-1 1-112 0,0 1-16 0,1 2-16 16,-1 4-2128-16,-1 2-416 0,2 2-96 0</inkml:trace>
  <inkml:trace contextRef="#ctx0" brushRef="#br0" timeOffset="70535.73">23636 7981 22911 0,'0'0'1024'0,"-3"11"192"0,1-2-960 0,0 4-256 0,1 0 0 0,0 0 0 0,0-1 384 0,-1 0 16 31,-1 0 16-31,0 0 0 0,2-1-80 0,0 1-16 16,1 1 0-16,1-2 0 0,1-2-80 0,-2-9-32 0,5 10 0 15,-5-10 0-15,9 10 96 0,-1-3 16 16,2-3 0-16,3-2 0 0,-2-3-32 0,4 0 0 16,-1-2 0-16,2-3 0 0,2 0 80 0,0-2 16 15,-2-2 0-15,1-2 0 0,-1-1 432 0,2-1 80 16,-2-3 32-16,0 2 0 0,-4-2 80 0,-1 0 16 16,-1-3 0-16,-2 0 0 0,-3 0-336 0,-1-1-64 0,-1 0-16 0,-1 4 0 15,-4 1-192-15,-1 2-32 0,0 2-16 0,-2 0 0 16,0 1-176-16,-3 2-48 0,-1 1 0 0,1 3 0 15,-2 1-400-15,-2 0-96 0,-4 4-16 0,1 1 0 32,-1 2-592-32,-4 1-128 0,-1 3-32 0,0 4 0 15,-1 3-464-15,-1 3-80 0,-2 4-32 0,2 2-12432 0</inkml:trace>
  <inkml:trace contextRef="#ctx0" brushRef="#br0" timeOffset="71072.45">24079 8106 23951 0,'0'0'2128'0,"0"0"-1696"0,0 0-432 0,0 0 0 0,0 0 0 0,0 0 0 16,2 10 0-16,-2-10 0 0,0 0 592 0,0 10 96 15,0-10 16-15,0 0 0 0,0 0-64 0,0 0-16 16,0 0 0-16,0 0 0 0,-5 6-384 0,5-6-80 15,0 0-16-15,0 0 0 0,0 0 208 0,0 0 32 0,0 0 16 0,2-7 0 16,-2 7 96-16,4-10 16 0,2 1 0 0,0-1 0 16,2-1-192-16,1 1-16 0,1 0-16 0,0 1 0 15,0 2-288-15,-1 0 0 0,0 2 0 0,-1 0 0 16,-3 1 0-16,-5 4 0 0,8-2 0 16,-8 2 0-16,0 0 0 0,9 4 0 15,-9-4 0-15,7 9 0 0,-3 0 0 0,-2 1-144 0,-2-1 16 16,1 1 0-16,-1-10 0 0,2 14 0 0,-2-3 0 0,2-2 0 15,-2-9 128-15,3 10 0 0,-1-1 0 0,-2-9 0 16,0 0 0-16,7 8 176 0,-7-8-48 0,8 4 0 16,-8-4 288-16,9 1 48 0,1-2 16 0,0-1 0 0,-1-2-32 0,1-2 0 15,0 0 0-15,0-2 0 16,-1-1 0-16,1 0-16 0,0-2 0 0,0 2 0 0,1 0-64 0,0-1-16 16,0-1 0-16,-1 1 0 0,0 0-224 0,0 0-128 15,-5 0 128-15,2 2-128 0,-7 8 0 0,0 0 0 16,0 0 0-16,9-2 0 0,-9 2 0 0,0 0 0 15,10 5 0-15,-10-5 0 0,5 6 0 0,1 3-160 16,-2 2 16-16,0 0 0 0,0 0-64 0,-2 0-16 16,0 0 0-16,1 0 0 0,1 0 80 0,-1 1 16 15,0 0 0-15,2-1 0 0,0-1-112 0,1-1-16 0,0-3 0 16,2 1 0 0,1-1-896-16,1-2-192 0,1-2-48 0,2-2-8656 15,1-2-1744-15</inkml:trace>
  <inkml:trace contextRef="#ctx0" brushRef="#br0" timeOffset="71573.63">24710 7996 30287 0,'0'0'1344'0,"0"0"272"0,-7 3-1296 0,0 2-320 0,2 1 0 0,-2 1 0 0,3-1 0 0,-1 2-208 16,1 1 16-1,0 0 16-15,1 0 176 0,3-9 0 16,-2 11 0-16,1-2 0 0,1-9 0 0,0 0 0 0,0 10 128 0,0-10-128 15,5 9 0-15,-5-9 0 0,9 7 0 0,-9-7 0 0,11 3 0 0,-1-3-160 16,0-2 16-16,0-3 0 16,1 0 336-16,-2-3 64 0,1 1 0 0,2-3 16 0,-2-2 288 0,-1-2 48 15,2-1 16-15,-1 0 0 0,2-1-192 0,-1 3-48 16,-2 2 0-16,-1 1 0 0,-1 2-240 0,-2 3-144 16,-5 5 160-16,6-5-160 0,-6 5 352 0,0 0-32 15,0 0 0-15,0 0 0 0,0 0-320 16,5 11 0-16,-2-2-160 0,0 3 160 15,-3 0-448-15,0 2 32 0,0-1 0 0,0 0 0 16,0 0 224-16,1 0 32 0,0-2 16 0,2-1 0 0,-3-10 144 0,3 10 0 0,-3-10 0 0,5 9 0 31,-5-9 0-31,7 8 192 0,-7-8-64 0,10 4 0 0,0-2 112 0,-1-2 16 16,0-3 16-16,1 0 0 0,0-2 96 0,0 0 16 0,-1-2 0 16,2 0 0-16,-1-3 160 0,1-1 32 0,0 0 16 0,-1 1 0 15,0 1-224-15,-1 1-48 16,-1 2-16-16,-2 0 0 0,1 1-80 0,-7 5-16 0,0 0 0 0,0 0 0 0,0 0-16 0,0 0 0 31,0 0 0-31,8 3 0 0,-8-3-192 0,6 8-128 16,0-1 128-16,-1 2-208 0,2 0 16 0,-2 1 0 0,1-1 0 0,0-1 0 0,3 0-176 15,1-1-16 1,0-1-16-16,2 1 0 16,2-2-416-16,4-1-80 0,2-3 0 0,3-3-15104 0</inkml:trace>
  <inkml:trace contextRef="#ctx0" brushRef="#br0" timeOffset="73366.13">15419 14718 4607 0,'0'0'400'0,"0"0"-400"0,0 0 0 0,0 0 0 0,-7-3 4080 0,1 1 720 15,6 2 160-15,-5-3 32 0,5 3-3376 0,0 0-656 16,-6-4-144-16,6 4-32 0,-6-4 112 0,6 4 0 16,0 0 16-16,0 0 0 0,0 0-304 0,0 0-64 15,-6-6-16-15,6 6 0 0,0 0-352 0,0 0-176 16,0 0 160-16,0 0-160 0,-4-4 0 0,4 4 128 16,0 0-128-16,0 0 0 0,0 0 128 0,0 0 0 15,0 0-128-15,0 0 192 0,0 0-192 0,0 0 0 0,0 0 128 16,0 0-128-16,0 0 896 0,0 0 128 0,0 0 16 15,0 0 16 1,0 0-1584-16,0 0-320 0,0 0-64 0,0 0-16 0,0 0 928 0,0 0 256 0,0 0 0 0,0 0 16 16,0 0-16-16,0 0 0 0,0 0 0 15,0 0 0 1,11-2-896-16,0 0-176 0,0 1-32 0,0 1-16 0,2 0 1664 0,1 0 336 0,2 1 64 0,0 1 16 16,1-1-800-16,3 0-160 0,1 0-16 0,3 1-16 15,3-1-48-15,0 0-16 0,-1 0 0 0,0-1 0 16,1 1-160-16,-4-1 192 0,-1-1-192 0,0 1 192 15,-2 0-192-15,0 0 0 0,-2 1 0 0,1-1 128 0,-1 0-128 0,-1 0 0 16,-3 0 144-16,1 2-144 0,-2-1 0 0,0 0 0 16,-2 0 0-16,-1 1 128 0,-10-2-128 0,11 1 144 15,-11-1-144-15,10 1 160 16,-10-1-160-16,0 0 0 0,9 1 144 0,-9-1-144 16,0 0 0-16,0 0-128 0,0 0 0 0,0 0 0 15,0 0-448-15,0 0-64 0,0 0-32 0,0 0 0 16,0 0-688-16,0 0-144 0,-4 9-32 0,1-1-7824 15,-1-2-1584-15</inkml:trace>
  <inkml:trace contextRef="#ctx0" brushRef="#br0" timeOffset="73729.67">15536 15029 19695 0,'0'0'864'0,"0"0"192"0,-7 0-848 0,7 0-208 15,0 0 0-15,0 0 0 0,0 0 544 0,0 0 64 0,0 0 16 16,0 0 0-16,0 0-16 0,0 0 0 0,0 0 0 0,0 0 0 16,0 0 320-16,0 0 64 15,0 0 16-15,9 4 0 0,5-3-240 0,2 0-32 0,2-1-16 0,3 1 0 16,2-1-128-16,0 1-16 0,2-1-16 0,0 1 0 16,0-3-112-16,-1 0-32 0,1 1 0 0,0 0 0 15,0-2-128-15,-1 1-32 0,0-1 0 0,0 1 0 16,0 0-16-16,0-1-16 0,-1 1 0 0,0 0 0 15,-1 0 16-15,0 1 0 0,-1-2 0 0,-3 2 0 0,0 0-48 0,-3 0 0 16,-1 0 0-16,-2 1 0 0,-1 0 0 16,-1 0-16-16,-10 0 0 0,7 0 0 0,-7 0-48 15,8-1-128-15,-8 1 192 0,0 0-64 0,0 0-128 16,0 0 0-16,0 0 144 0,0 0-144 0,0 0-208 0,0 0-112 16,0 0-32-16,0 0 0 15,0 0-512-15,0 0-96 0,0 0-32 0,0 0 0 16,0 0-1584-16,0 0-320 0,0 0-64 0</inkml:trace>
  <inkml:trace contextRef="#ctx0" brushRef="#br0" timeOffset="76468.74">17873 14010 13823 0,'0'0'1216'0,"-5"-6"-960"0,2-1-256 0,1 0 0 0,2 7 3904 0,-1-8 752 16,0 2 144-16,1 6 16 0,0-8-3424 0,0 8-688 15,0 0-144-15,0 0-32 0,0 0 64 0,-3-6 16 0,3 6 0 0,0 0 0 16,0 0-112-16,0 0-32 0,-8 4 0 0,-1 1 0 15,0 3-464-15,0 2 0 0,1 1 0 0,0 0 0 16,-2 0-128-16,0 1 128 0,0 0-192 0,1 0 192 16,0 0 0-16,2 0 0 0,-1-2 0 0,1-1 0 15,2 0 0-15,-1-3 0 0,6-6 0 0,0 0 144 16,-5 7 112-16,5-7 32 0,0 0 0 16,0 0 0-16,0 0 32 0,0 0 0 0,0 0 0 15,0 0 0-15,0 0-80 0,0 0-16 0,0 0 0 16,6 7 0-16,2-4-96 0,1-1 0 0,0-1-128 0,1 0 192 0,1-1-192 0,1 0 0 15,1 0 128-15,1 3-128 16,2-1 0-16,-1 1 176 0,0 0-176 0,1 2 160 16,-1 0-160-16,1 1 192 0,-3 0-192 0,0 2 192 0,1 0-192 0,-2 1 0 15,-2 0 0-15,0 2 0 0,-2 0 0 0,-1 2 0 16,-1-2 0-16,0 0 0 0,-2 0 0 0,0 0 0 16,0 1 0-16,-1 0 0 0,-2 0 0 0,-1-1 0 0,0 0 0 15,-1 0 0-15,-1-1 0 0,-1 0 0 16,0 0 0-16,-2-2 0 0,-3-2 0 15,0-1 0-15,1 1 0 0,-1-1 0 0,-4 0 176 0,1-1 0 16,-1-1 0-16,0 0 0 0,-3-1 0 0,1-1 0 16,-1-1 0-16,-1 0 0 0,1 0-176 0,1-1 0 15,-1-1 0-15,2-1 128 0,0 0-128 0,1 0-192 16,0 0 32-16,1-1 16 0,1 1-176 0,1-1-16 16,1-1-16-16,2-1 0 15,0-2-624-15,2-1-128 0,1-2-32 0,1 0-15728 0</inkml:trace>
  <inkml:trace contextRef="#ctx0" brushRef="#br0" timeOffset="76768.74">17946 13943 22111 0,'0'0'1968'0,"0"0"-1584"0,0 0-384 0,0 0 0 15,0 0 1392-15,0 0 192 0,0 0 32 0,0 0 16 16,0 0-1120-16,0 0-240 0,0 0-32 0,10 1-16 16,1 0 640-16,1 0 128 0,0 0 32 0,1-1 0 15,1 1-320-15,0-1-48 0,0 0-16 0,1-1 0 16,-2 0-368-16,2 0-80 0,2 0 0 0,-1 0-16 16,0 0-176-16,0-1 0 0,1 1 0 0,-1 0 128 15,1 1-128-15,-2 0 0 0,-2-1 0 0,1 1 0 16,-1 0 0-16,0 0 0 0,-1 1 0 0,-1 0 0 15,0-1 0-15,-11 0 0 0,8 3-160 0,-8-3 160 16,0 0-624 0,0 0-16-16,9 4-16 0,-9-4 0 0,0 0-1584 0,0 0-304 15,0 0-64-15,1 11-16 0</inkml:trace>
  <inkml:trace contextRef="#ctx0" brushRef="#br0" timeOffset="77085">18570 14333 23951 0,'0'0'1056'0,"0"0"224"0,0 0-1024 0,0 0-256 0,0 0 0 0,0 0 0 16,0 0 2432-16,0 0 416 0,0 0 96 0,8-4 0 15,-8 4-1792-15,7-4-384 0,-7 4-64 0,7-4 0 16,-7 4-96-16,9-4-16 0,-9 4 0 0,9-4 0 15,-1 1-384-15,1 1-80 0,-9 2 0 0,11-1-128 16,0-1 0-16,0 0 0 0,1 2 0 0,-1 0-192 16,0 0-128-16,1 2-32 0,1-2 0 0,0 1 0 15,1 0-576-15,3 1-112 0,-1 0-32 16,3-1 0 0,1 0-2512-16,0 0-496 0</inkml:trace>
  <inkml:trace contextRef="#ctx0" brushRef="#br0" timeOffset="77498.38">19187 13953 16575 0,'0'0'1472'0,"5"-9"-1168"0,-1-2-304 0,4 1 0 15,-3 0 3840-15,5 0 704 16,1 1 128-16,2 0 48 0,3 2-3376 0,0 0-656 0,0 2-144 0,-1 1-32 15,-1 0 288-15,2 1 48 0,-1-1 16 0,-2 3 0 16,-1 0-352-16,0 1-80 0,-1 1-16 0,-1 3 0 16,-2 0-416-16,0 0 128 0,-8-4-128 15,6 9 0-15,-1-1 0 0,-2 2-304 16,-1 1 48-16,-2 2 16 16,-2 1-400-16,-1 4-96 0,-4 3-16 0,-2 3 0 15,-3 2-160-15,-2 2-48 0,-3-1 0 0,1-2 0 0,-2-2 352 0,2-2 64 0,-2-4 16 0,3 1 0 16,1-4 528-16,0-2 224 0,2-2-16 0,2-1 0 15,0-3 256-15,3 0 48 0,0-3 16 0,7-3 0 0,0 0 64 0,-4 7 16 16,4-7 0-16,0 0 0 0,0 0-96 16,0 0-32-16,4 6 0 0,4 0 0 15,2 1-96-15,2-4 0 0,1-1-16 0,4 0 0 0,0-1-112 0,2-1-32 16,0 0 0-16,-1-1 0 0,1 1-32 0,-1-1-16 16,-2 0 0-16,1 0 0 0,-1 0-176 15,1 0 0-15,-2 1 0 0,0-1 128 0,2 0-272 16,-3 1-64-16,3 0-16 0,-3 0 0 15,0 0-1808-15,1 0-352 16,-1 0-80-16,0-2-12768 0</inkml:trace>
  <inkml:trace contextRef="#ctx0" brushRef="#br0" timeOffset="77862.03">19921 13671 29487 0,'0'0'1296'0,"0"0"288"0,0 0-1264 0,0 0-320 16,0 0 0-16,0 0 0 0,4-6 1568 0,-4 6 256 15,0 0 48-15,8-3 16 0,-8 3-1328 0,0 0-272 0,10 0-48 0,-1 2-16 0,-9-2 272 0,10 6 48 16,-4 2 16-1,3 1 0-15,0 2-336 0,0 3-64 16,-1 1-16-16,1 4 0 0,-1 1-144 0,1 2 128 0,-4 1-128 16,2 3 128-16,-1 3 48 0,0 5 0 0,-3 3 0 0,-2 4 0 15,-3 2-176-15,-2 3 0 0,-3 1 0 0,-2 2 0 16,-2 0 0-16,-2 0-224 0,0-2 48 0,-5-1 16 16,1-4-176-16,-2-1-48 0,-1-1 0 0,-3 0 0 31,-2 1-400-31,-7-2-96 0,-7-1-16 0,-2-3 0 15,-8-1-1392-15,-1-2-272 0,-4 0-64 0,0-5-10432 0</inkml:trace>
  <inkml:trace contextRef="#ctx0" brushRef="#br0" timeOffset="78242.33">17648 13687 25791 0,'0'0'2304'0,"-7"-3"-1856"0,-1 1-448 16,8 2 0-16,-10-1 704 0,2 1 64 15,-2 1 0-15,0 3 0 16,-1 3-1008-16,-4 2-192 0,-1 2-32 0,-2 4-16 0,-2 2 480 0,-2 1 192 0,-2 4-16 0,1 3 0 16,1 0 96-16,-1 5 32 0,0 3 0 0,1 5 0 15,1 5-304-15,2 3 0 0,-1 4 128 0,5 0-128 16,3 1 0-16,5-3 160 0,4-3-160 0,7-1 128 16,4-3 208-16,4-1 48 0,5-3 0 0,3-1 0 0,5 0-128 0,7-2 0 15,7-1-16-15,4-5 0 0,1-5-368 0,3-3-80 16,4-3-16-16,6-5 0 31,8-6-1424-31,10-5-272 0</inkml:trace>
  <inkml:trace contextRef="#ctx0" brushRef="#br0" timeOffset="78936.03">20188 14211 28559 0,'0'0'2544'0,"0"0"-2032"0,-2-8-512 0,2 8 0 15,3-7 1808-15,-3 7 272 16,5-8 48-16,-5 8 16 0,0 0-1568 0,0 0-320 0,7-3-64 16,-7 3-16-16,0 0-48 0,9 4-128 0,-2 3 192 0,-3 1-64 15,-1 3-128-15,1 2 0 0,-1 0 0 0,-3 0 128 16,-1 0-128-16,-1 1 0 0,0 3 144 0,-2-3-144 16,1-1 0-16,-1 1 0 0,-2-2 0 0,2 1-192 15,0-3 192-15,1 0 0 0,-1-3 0 0,4-7 0 16,0 0 0-16,0 0 0 0,0 0 0 0,0 0 128 0,0 0 0 0,0 0 0 15,0 0 0-15,0 0 0 0,0 0 112 0,0 0 16 16,-3-9 16-16,6-1 0 0,-1-1 48 0,2-1 0 16,2-3 0-16,1 2 0 0,4 0-80 0,-1 1-16 15,0-1 0-15,0 0 0 0,0 1-224 0,-1 2 0 16,0 2 0-16,-3 0 0 0,-6 8 0 0,8-4 0 16,-8 4 0-16,9-3 0 15,-9 3 192-15,0 0-64 0,10 3-128 0,-1 1 192 0,-9-4-192 16,6 10-256-16,2 0 48 0,-3 0 16 0,-1 1-128 0,-1 0 0 15,0 3-16-15,0-2 0 16,0 0-112-16,-1-1 0 0,-1-1-16 0,0 0 0 0,-1-10 336 0,2 10 128 0,-2-10 0 0,4 8-144 16,-4-8 144-16,0 0 0 15,0 0 128-15,0 0-128 0,0 0 352 0,7 0 0 0,-7 0 0 0,9-5 0 16,-1 0 176-16,-1-3 48 16,1 0 0-16,2-2 0 0,-1-1-80 0,2-1-16 0,0 0 0 0,2 1 0 15,-2-1-240-15,1 2-48 0,-1 0-16 16,-1 3 0-16,-2 0-176 0,0 3 128 0,-8 4-128 0,8-4 128 15,-8 4 0-15,11 0 0 0,-2 2 0 0,-9-2 0 16,10 9-320-16,-1 1-64 0,0 0 0 0,-2 1-16 16,0 2-544-16,0 2-96 0,-1 0-32 0,1 1 0 15,-2 2-1600-15,1-3-320 0,-1-1-64 0,1-2-11840 16</inkml:trace>
  <inkml:trace contextRef="#ctx0" brushRef="#br0" timeOffset="79360.13">20933 14192 3679 0,'0'0'320'0,"0"0"-320"0,0 0 0 0,0 0 0 15,0 0 4464-15,-1 11 816 0,0-2 160 0,-1 1 48 0,-2 0-4208 0,0 0-832 16,-1 0-160-16,1 0-32 0,0-2 64 0,-1 1 0 0,1 1 16 0,1-3 0 16,3-7 496-16,-5 6 112 0,5-6 16 15,0 0 0-15,0 0-96 0,0 0-16 16,0 0 0-16,0 0 0 0,0 0-32 0,0 0-16 15,0 0 0-15,0 0 0 0,0 0 16 0,0 0 0 0,6-8 0 0,0-1 0 16,1 1-288-16,2-1-48 0,-1 0-16 0,3 0 0 0,2-1-224 16,-1 2-48-16,0 0-16 0,1 3 0 0,0 0-176 15,-1 2 0-15,-1 0 0 0,-1 1 0 0,-1 0 0 0,-9 2 192 16,10 2-192 0,-1 1 192-16,-1 1-192 0,-8-4 0 0,9 6 0 0,0-1 0 0,-1 1 0 0,-1 0 0 15,-7-6 0-15,9 7 0 0,1-2 0 0,-3 1 0 16,-1-2 0-16,-6-4 0 15,0 0 0-15,11 3 0 0,-1-3 176 0,-1 0-176 0,-9 0 448 0,11-4-16 16,-2 0 0-16,0-1 0 0,-1 1 240 0,0 0 48 16,-1-1 16-16,0 1 0 0,2-1-224 0,-1 2-32 15,0 0-16 1,-8 3 0-16,8-2-304 0,-8 2-160 0,10 0 160 0,-10 0-160 0,9 1 0 0,-1 2 0 0,-2 1 0 16,1 4 0-1,1 1-704-15,-1 1-16 0,1 1-16 0,0 0 0 16,0 2-1680-16,0 0-336 0,2-2-64 0,0-2-8512 0,0-2-1728 0</inkml:trace>
  <inkml:trace contextRef="#ctx0" brushRef="#br0" timeOffset="80311.11">17384 15068 20783 0,'-13'-1'912'0,"6"1"208"0,-1 1-896 0,0-1-224 0,-1 0 0 0,-1 0 0 16,1 1 1216-16,1-2 192 0,-1 0 32 0,0 1 16 0,1 0-224 0,1 0-32 15,0 1-16-15,0-1 0 16,7 0-112-16,0 0-32 0,-7 1 0 0,7-1 0 0,0 0-368 0,-6 2-80 15,6-2-16-15,0 0 0 0,0 0-224 0,0 0-48 16,0 0-16-16,0 0 0 0,0 0-128 0,0 0-32 0,0 0 0 0,0 0 0 16,0 0-128-16,0 0 128 0,0 0-128 15,0 0 128-15,0 0-128 0,0 0 0 0,0 0 144 0,11 5-144 16,-11-5 0-16,16 3 0 0,-1 0 0 0,2-1 0 16,0 0 0-16,3-1 0 0,2-1 0 15,5 0-128-15,4 1 128 0,2-1-160 0,1-2 160 0,0-1-160 16,2 0 160-16,1 0 0 0,4-1-144 0,2 1 144 15,4 0 0-15,7 0 0 0,4-1 0 0,0 0 0 16,-3-1 0-16,3 1 0 0,0 0 0 0,5-2 0 16,3 1 128-16,3-1-128 0,4 3 192 15,-3 0-64-15,-3-2 0 0,2 2 0 0,5-2 0 0,2 2 0 16,3-1 0-16,-2 0-128 0,-4 1 192 0,2 0-64 16,4-2 0-16,1 2-128 0,1 0 192 15,-2 0-64-15,-4-1 48 0,1 2 0 0,4 0 0 0,1 0 0 0,1-1 64 0,0 1 16 16,-3-1 0-16,5 0 0 15,5-1-16-15,-3 1 0 0,-4 0 0 0,3-2 0 0,0 1-112 16,3 2-128-16,3-3 176 0,-5 2-176 0,-7 0 0 0,-2-1 0 16,0 2 0-16,1-1 0 0,2 0 0 0,-4-1 128 15,-7 2-128-15,0-1 0 0,-1 0 144 16,2 1-144-16,0 0 0 0,-3 0 144 0,-4 0-144 0,0 1 0 0,-5 0 0 16,2 1 128-16,0-3-128 0,0 2 0 15,-1 0 0-15,-3 0 128 16,-4 1 0-16,-5 1-128 0,-3-1 192 0,-2 0-64 15,-1-1-128-15,-4 1 0 0,-3 1 0 0,0-1 0 0,-3 0 176 0,-3 0 0 16,-4 0 0-16,-3 0 0 0,-3 0-16 0,-3 0 0 0,-3-1 0 16,-2 0 0-16,-3 0-160 0,-7 1 0 15,0 0 0-15,0 0 0 16,0 0-384-16,0 0-144 0,0 0-48 0,0 0 0 16,0 0-1984-16,-12-7-416 0,-6 2-80 0</inkml:trace>
  <inkml:trace contextRef="#ctx0" brushRef="#br0" timeOffset="81152.38">18869 15180 25791 0,'0'0'1152'0,"0"0"224"0,-9-2-1104 0,9 2-272 15,0 0 0-15,-6-2 0 0,-1 0 2176 0,1 2 368 16,-3 2 80-16,1 1 0 0,-1 1-2240 0,1 3-384 0,-2 2-240 16,-1 1 48-16,-3 1 192 0,1 3 0 0,1 1-160 0,-1 2 160 15,0-1 0-15,-2 3 0 0,1 3-144 0,0 0 144 16,-2-1 0-16,3 0-192 0,0-1 192 0,2-2-160 16,1-1 160-16,2-1 0 0,3-1 0 0,-1-2 0 15,1-1 0-15,2-1 144 0,2-1-16 0,2 0-128 16,1 0 256-16,2 0-64 0,2-2-16 0,1 2 0 15,3 0-176-15,2-1 128 0,3-1-128 0,2-1 128 16,2 1 32-16,4-1 0 0,-1-2 0 0,5 1 0 0,1-2-160 0,1-1 0 16,0 0 0-16,-2-2 0 0,-2-1 0 15,-2-1 0-15,-1 0-160 0,-4-2 160 0,1-1-320 0,-4 1 48 16,0-2 0-16,-3 1 0 16,1-2 144-16,-1 1 128 0,-4-1-192 0,1 0 192 0,-2-3 0 0,-1 0 0 15,0 0 0-15,-1 1 0 0,0-2 0 0,-1-1 0 16,0 0 128-16,-1 0-128 15,1-1 176-15,-3 1-176 0,0 0 192 0,1 1-192 0,0 0 0 16,-2 1 0-16,0 1 0 0,-2 2 0 0,0-1 336 0,2 7-32 16,-2-7-16-16,2 7 0 0,0 0 144 0,0 0 16 15,0 0 16-15,0 0 0 0,-9 5-288 0,4 1-176 16,-1 2 192-16,1 2-192 0,1 2 128 0,-1 4-128 0,1-1 0 0,-1 4 0 16,2 2 0-16,0 2 0 15,-1 1 0-15,1 1 0 0,2 2 208 0,-1 0-64 0,0 1-16 16,2-2 0-16,-3-2-128 0,3 0 192 0,0-1-192 15,3 1 192-15,-1-2-192 0,0-3 0 0,0-1 0 0,0-2 128 16,1-1-368-16,-1-3-80 0,0-2 0 0,1-1-16 16,-3-9-2016-1,6 6-400-15,-6-6-64 0</inkml:trace>
  <inkml:trace contextRef="#ctx0" brushRef="#br0" timeOffset="81500.67">19456 15497 29487 0,'0'0'1296'0,"0"0"288"31,-8 3-1264-31,1 3-320 0,2 3 0 0,-1 0 0 0,2 4 960 0,-2 2 128 0,1 4 16 0,-1-1 16 32,0 0-1312-32,0 1-272 0,1 0-48 0,0 1-16 0,1 1 672 0,2-2 144 0,1-2 32 0,2 1 0 0,1 0-160 0,2-2-32 15,1 0 0-15,2-2 0 0,-1-1-128 0,3-2 0 16,1-2 144-16,2-3-144 0,1 0 0 0,2-4 128 15,3-3-128-15,1-1 0 0,-1-3 288 0,1-2-16 16,1-2 0-16,1-3 0 0,-1-4 240 16,-2 1 64-16,0 0 0 0,-1-4 0 0,0-2 128 15,-3 0 48-15,-2-2 0 0,-1 1 0 0,-2 0-144 0,-2 0-32 0,-3-1 0 0,-1 1 0 16,-1 0-144-16,-4 1-48 0,-1 1 0 0,-1 3 0 16,-4 0-208-16,0 2-48 0,1 0-128 0,-4 3 192 15,0 1-368-15,0 3-80 0,-3 0 0 0,1 2-16 31,-1 2-368-31,-1 3-80 0,-1 1-16 0,1 2 0 0,-2 1-1456 16,1 5-304-16,-1 2-48 0</inkml:trace>
  <inkml:trace contextRef="#ctx0" brushRef="#br0" timeOffset="81845.98">19887 15572 18431 0,'0'0'1632'0,"4"10"-1312"0,1 1-320 0,-1 1 0 0,0 1 880 16,1 1 96-16,-2 1 32 0,-1 0 0 0,0-1-496 0,1 2-112 16,-1-1-16-16,0-2 0 15,-1-1 736-15,1 0 144 0,1 1 16 0,0-2 16 0,0-3-528 0,2 1-128 16,-1-2 0-16,1-1-16 0,-5-6-112 0,9 4-32 16,0-2 0-16,0-2 0 0,1-2-96 0,0-2-32 15,0-1 0-15,1-3 0 16,1-2 256-16,-2-1 48 0,-1 0 16 0,2-2 0 0,-3-2 288 15,0-3 48-15,-2-1 16 0,1 0 0 16,-1-1-208-16,-2-1-48 0,-2-2 0 0,0 0 0 16,-1 1-192-16,-1 1-64 0,-2 1 0 0,-1 2 0 0,1 2-240 0,-4 2-48 15,1 0-16-15,-1 2 0 0,0 1-208 0,-2 2 0 0,0 2 0 0,-1 0 0 32,1 3-512-32,-3 2 0 0,1-1 0 0,-1 3 0 15,1 3-512-15,-2 2-80 0,0 3-32 0,-3 4 0 16,1 2-2592-16,0 7-528 0</inkml:trace>
  <inkml:trace contextRef="#ctx0" brushRef="#br0" timeOffset="82623.89">20604 15686 6447 0,'0'0'272'0,"0"0"80"0,-8 2-352 0,1 1 0 0,-1-1 0 0,8-2 0 15,-8 3 4784-15,1 0 880 0,-1 1 176 0,8-4 48 16,-8 5-4464-16,2 1-880 0,0 0-176 0,6-6-48 16,-7 6 336-16,7-6 64 0,-6 5 16 0,6-5 0 15,-8 5-320-15,8-5-64 0,0 0-16 0,0 0 0 0,0 0-64 0,0 0-16 16,0 0 0-16,0 0 0 0,0 0 112 0,0 0 16 15,0 0 0-15,0 0 0 0,-2-7-16 16,2 7 0-16,0-9 0 0,1 2 0 0,1-1-240 0,2 0-128 16,-1-2 160-16,0 1-160 0,2 0 224 0,0 0-48 15,1 0-16-15,-1 1 0 0,-1 1-160 16,3 0 192-16,0 0-192 0,-2 1 192 0,1-1 0 0,-1 2 0 16,-5 5 0-16,0 0 0 0,8-5 208 0,-8 5 48 15,0 0 16-15,0 0 0 0,0 0-240 0,0 0-48 0,9 5-16 0,-3 0 0 16,-6-5-288-16,6 10-64 0,-3 0-16 0,0 1 0 15,1 1-16-15,-4 1 0 0,0 0 0 0,0 3 0 16,0-1 64-16,0 0 16 16,-3-3 0-16,0-1 0 0,1 2-16 0,0-1 0 0,0-2 0 0,2-10 0 15,-2 10 160-15,2-10 0 0,0 0 0 0,0 0 0 16,0 9 128-16,0-9 0 0,0 0 0 16,0 0 0-16,0 0 192 0,0 0 32 0,0 0 16 0,0 0 0 15,9-8 144-15,-1-1 16 0,1-2 16 0,0-1 0 16,0 0-128-16,2-2-32 0,2-3 0 0,0 1 0 15,-1-1-256-15,0 2-128 0,0 1 0 0,-3 3 128 0,0 2-128 0,-2 1 0 16,0 1 0-16,0 4 0 0,-7 3 0 16,0 0 208-16,0 0-16 0,0 0-16 0,8 1-176 15,-8-1 0-15,8 7 0 0,0 1-176 0,-3 2-144 16,0 2-16-16,-3 2-16 0,1 0 0 0,-1 1 48 0,2 1 16 16,-2-2 0-16,1-1 0 0,0-1 288 0,1-2-160 0,-2-1 160 15,-2-9-128-15,3 9 128 0,-3-9 0 16,0 0 160-16,7 5-160 0,-7-5 224 0,9 1-48 0,-9-1-16 0,10-2 0 15,-2-2 96-15,0-2 0 0,0-1 16 0,2 0 0 16,-2-3 176-16,2-1 48 0,1-3 0 0,0 1 0 16,1-2-288-16,-1 3-48 0,0 1-16 0,-2 2 0 15,-1 2-144-15,-1 1 0 0,-7 6 0 0,6-3 0 16,-6 3 0-16,0 0 0 0,9 0 0 0,-9 0 0 16,8 4-192-16,-2 3-128 0,0 2-32 0,0 2 0 31,1 0-224-31,0 2-64 0,-2 2 0 0,2 1 0 15,-1-4-544-15,1 1-112 0,-1 0-32 0,1-1 0 0,0-1-2000 0,0-2-384 0</inkml:trace>
  <inkml:trace contextRef="#ctx0" brushRef="#br0" timeOffset="83052.44">21327 15603 13823 0,'0'0'1216'0,"0"0"-960"16,0 0-256-16,0 0 0 0,0 0 4032 0,0 0 768 0,-1 12 160 0,-2-2 32 0,1-1-4048 0,0 2-816 15,-1-1-128-15,1 1 0 16,-2-1 0-16,1 0 160 0,1 0-16 0,0 0 0 0,0 0 304 0,1-1 48 16,1-9 16-16,0 7 0 0,0-7-48 0,0 0 0 0,0 0 0 0,0 0 0 31,0 0 16-31,0 0 0 0,0 0 0 0,0 0 0 16,9 0 96-16,0-2 32 0,-2-2 0 0,-1-3 0 15,1-2-32-15,2-1-16 0,-1 1 0 0,2-2 0 16,1-2-288-16,1 1-48 0,0-1-16 0,1 3 0 15,-2 1-208-15,0 2 0 0,-2 0 0 0,0 2 0 16,-2 0-192-16,-7 5 0 0,0 0 16 0,10 2 0 16,-10-2-80-16,10 5 0 0,-10-5-16 0,8 8 0 0,-1 0 16 15,-1 1 16-15,-2 0 0 0,-1 1 0 16,1 0 96-16,-1 0 16 0,1-2 0 0,-4-8 0 0,5 9 128 0,0-2 0 16,-5-7 160-16,8 5-160 0,-8-5 560 0,10 4 16 15,-1-3 0-15,-1-1 0 0,-8 0 32 0,12-1 16 16,1-2 0-16,-1 0 0 0,0 1 64 0,0-1 16 15,-1-1 0-15,1 2 0 0,-4 1-208 0,2 0-48 16,-2 1 0-16,-8 0 0 0,10 4-240 0,-3 2-48 16,-1 2-16-16,1 0 0 0,-1 3-144 0,-1 0-256 15,-1-1 64-15,0 1 16 16,-2 1-1168-16,0 0-256 0,0-1-32 0,1-2-11552 0,-3-9-2320 0</inkml:trace>
  <inkml:trace contextRef="#ctx0" brushRef="#br0" timeOffset="84544.72">16260 17015 6447 0,'0'0'576'0,"-8"-6"-576"0,2 2 0 0,-1-1 0 15,1-2 3888-15,1 0 656 0,0 2 144 0,-2 0 32 16,0 0-3504-16,2 1-704 0,-1-1-144 0,6 5-32 15,-6-4 1248-15,6 4 240 16,-7-2 48-16,7 2 16 0,-5-3-736 0,5 3-160 16,0 0-32-16,0 0 0 0,0 0-576 0,0 0-112 0,0 0-16 15,0 0-16-15,0 0 0 0,0 0 0 0,0 0 0 16,12-3 0-16,-1 1-80 0,3 0-16 0,0-1 0 0,3 1 0 16,2 1-144-16,2 0 0 15,-1 0 0-15,5 0 128 0,-1-1-128 0,1 1 0 0,0-1 0 16,2 1 0-16,-1-1 0 0,1 1 0 0,-2 0 0 0,1 0 0 15,-1-1 0-15,-3-1 0 0,-3 1 0 0,-1 0 0 16,-3 0 0-16,-1 0 0 0,-3-1 0 16,-3 2 0-16,-8 1 160 0,8-2-160 0,-8 2 192 0,0 0-192 15,0 0 288-15,0 0-48 0,0 0-16 0,0 0 0 16,0 0 96-16,-3-6 32 0,-3-2 0 0,-3 3 0 0,-2 1-128 0,-2 1-32 0,-3-5 0 0,-2 4 0 16,-2 0-192-1,-2 1 0-15,-3 0 128 0,0-1-128 16,-2 1 0-16,1 1 0 0,0 0 128 0,-2 3-128 15,1 2 0-15,-1 0 0 0,-1 1 0 0,2 0 0 16,1 1 0-16,0 1 0 0,0 2 0 0,-1 1 0 16,1-1 0-16,-1 2 0 0,2 0 0 0,3 1 0 15,1-1 0-15,3 1 0 0,0 0 0 0,3 1 0 16,2 1-192-16,0 3 192 0,2-1-192 0,3 2 192 0,0-2-224 0,2 2 64 16,2 4 16-16,1-1 0 0,2 0-128 15,1 2-32-15,1 1 0 0,2-1 0 0,3-1 16 0,0-1 0 16,2-2 0-16,1-1 0 0,2 0 288 0,0-2-160 15,1-3 160-15,1-1-128 0,3-2 128 0,3-1 0 16,-2-3 0-16,0-1 128 0,2-2 48 0,-3-1 16 16,0-1 0-16,-2-1 0 0,-2-3 128 0,-2 0 48 15,-1-1 0-15,0-1 0 0,-4-1 208 0,1 1 32 16,-2 0 16-16,-4 6 0 0,2-10-96 0,-2 2-16 0,0-1 0 0,0 9 0 16,-3-9-192-16,0 1-32 0,-1 1-16 15,0-1 0-15,-1 1-144 0,-1 3-128 0,-2 0 192 16,1 1-192-16,-3 2 0 0,0 1 0 15,1 1 0-15,0 2 0 0,0-1-128 0,2 1 128 0,-2 1-208 16,1 2 80-16,-1-1-32 0,1 1 0 0,0 1 0 0,1 0 0 16,1 2-144-16,0-1-16 0,0-1-16 0,0 1 0 15,2 0 64-15,-1 0 16 0,1-2 0 0,4-6 0 16,-4 8 256-16,4-8-192 0,-5 8 192 0,2-2-160 16,-3 1 160-16,2-1-128 0,0 0 128 0,-2-1-128 15,1 1 128-15,-1-1 0 0,1 1 0 0,-1 0-128 0,1 2 128 0,-1 0 0 16,3-2 0-16,-3 2 0 0,1 1 0 0,-1 0 0 15,0 0 0-15,0-1 0 0,0 2 0 0,0 0 0 16,2 0 0-16,-1-1 0 0,2 0 0 0,1-1 0 16,0 1 0-16,0 1 0 15,1-1 0-15,2 1 0 0,3-1 0 0,-1 2 0 0,0-1 144 0,2-1-144 16,-2 0 192-16,4-1-192 16,0-1 192-16,2-1-64 0,0 1 0 0,1-2-128 0,1 1 224 0,2-2-64 0,1-1-16 0,3 0 0 15,0-3-144-15,2-1 0 16,-1-1 0-16,0 1 0 0,1-1 0 15,1-1 0-15,0-2 0 0,0 1 0 0,-3-3 0 0,0 1-144 0,-1-2 144 0,0 2-160 32,-1-3-304-32,-2 1-64 0,1 0-16 0,0 1 0 15,-2 0-544-15,0 0-128 0,0 1 0 0,0-1-16 16,0 1-2336-16,1 0-464 0</inkml:trace>
  <inkml:trace contextRef="#ctx0" brushRef="#br0" timeOffset="85116.37">16689 17543 27183 0,'0'0'1200'0,"0"0"256"0,-8-4-1168 0,3-1-288 0,5 5 0 0,-5-4 0 15,5 4 1072-15,-4-7 144 0,1 1 48 0,3 6 0 0,-1-9 32 16,1 9 16-16,1-8 0 0,-1 8 0 0,4-9-544 0,1 3-96 15,-5 6-32-15,6-6 0 0,0 1-432 0,-6 5-80 0,8-5-128 0,0 3 176 16,-8 2-176-16,0 0 192 0,11 0-192 0,-2 2 192 31,-9-2-192-31,9 6 0 0,-4 0 0 0,0 3-176 16,-2 2-400-16,-1 0-64 0,-2 0-32 0,-1 3 0 16,0 3-320-16,-2 2-64 15,-3 3-16-15,1 0 0 0,-1 0-144 0,-2-3-48 0,3-1 0 16,-1-3 0-16,0-1 832 0,1-3 176 0,2-3 16 0,3-8 16 0,-3 8 480 0,3-8 112 15,0 0 16-15,0 0 0 0,0 0 128 0,0 0 16 0,0 0 16 0,0 0 0 0,0 0 32 16,0 0 16-16,0 0 0 0,3-9 0 16,2-2-16-16,0 0 0 0,2-2 0 15,-1-1 0-15,2-3-208 0,0 1-48 16,-1-2-16-16,2 1 0 0,0 0-96 0,-1 2-16 16,-3 2 0-16,1 3 0 0,-1 3 16 0,-5 7 0 15,5-7 0-15,-5 7 0 0,0 0 240 0,0 0 32 16,0 0 16-16,0 0 0 0,0 0-240 0,0 0-64 15,0 0 0-15,0 0 0 0,0 0-192 0,0 11-160 16,-2 2 32-16,1 1 0 0,0 2-48 0,0 1 0 0,0 0 0 0,0 1 0 16,0 0 176-16,1-1 0 0,0 1-144 0,1-2 144 15,1 1 0-15,1-1 0 0,1-1 0 0,1-2 0 16,1 0 0-16,0-1 0 0,2-2-144 0,1 1 144 16,0-1 0-16,2-1 0 0,2-4 0 0,-2 1 0 15,0-4-352-15,4 0 32 0,2-2 16 0,0-2 0 31,0-2-496-31,4-3-96 0,1-3-32 0,3-5 0 16,3-6-1968-16,-2-5-400 0</inkml:trace>
  <inkml:trace contextRef="#ctx0" brushRef="#br0" timeOffset="85490.92">17393 17216 6447 0,'0'0'576'0,"0"0"-576"0,0 0 0 0,0 0 0 15,0 0 7168-15,0 0 1312 0,0 0 272 0,0 0 48 0,0 0-7200 16,9-2-1424-16,0 0-176 0,2 1-272 16,2-1 528-16,2-1 96 0,0 0 32 0,2 0 0 0,4-2-384 0,-1 1 0 15,-3-3 0-15,1 1 128 31,-1-2-544-31,-1 0-96 0,-1 1-32 0,0-1 0 16,-2 1-2000-16,0 0-400 0,-1-1-64 0</inkml:trace>
  <inkml:trace contextRef="#ctx0" brushRef="#br0" timeOffset="85685.18">17437 17298 18431 0,'-8'1'1632'0,"2"0"-1312"15,6-1-320-15,-8 1 0 0,8-1 4160 0,0 0 752 16,0 0 144-16,0 0 48 0,0 0-3584 0,0 0-720 15,0 0-144-15,0 0-16 0,0 0 176 0,0 0 32 0,0 0 16 16,11 5 0-16,2 0-640 0,3-3-224 0,0 0 144 0,3-1-144 16,1 0 0-16,-1-1-176 0,0-1 16 0,1 0 0 31,0-2-592-31,2-1-112 0,1-2-32 0,3-2-10944 0,3-2-2208 16</inkml:trace>
  <inkml:trace contextRef="#ctx0" brushRef="#br0" timeOffset="86174.45">18526 17026 6447 0,'0'0'576'0,"0"0"-576"0,-9-3 0 0,3-1 0 0,6 4 7040 0,-6-3 1312 0,1 0 256 0,5 3 48 31,0 0-6784-31,-6-4-1360 0,6 4-256 0,-6-1-64 0,6 1 448 0,-7 1 112 16,7-1 16-16,-8 5 0 0,1 0-384 0,-1 3-64 16,0 1 0-16,2 2-16 0,0-1-304 15,1 4-192-15,-1 3 16 0,1 0 16 0,-1 1 160 0,3 0-208 0,-1 1 80 0,4-1 128 16,-2-1-272-16,4 0 64 15,1-3 16-15,0-1 0 0,1-2-192 16,1-1-48-16,1-3 0 16,4-2 0-16,-2-1 0 0,2-1 0 0,0-3 0 15,0-1 0-15,1-2 432 0,0-3 0 0,0-2 0 0,1 1-128 0,-1-4 544 0,1-3 112 0,-1-1 32 16,-1-3 0-16,-1 0 80 0,-1-3 32 16,0-2 0-16,0 1 0 0,-2 0 48 0,-1 0 16 15,-2 1 0-15,-1 0 0 0,0 0-224 0,-2 3-64 16,-1 2 0-16,0-1 0 0,-1 3-192 0,-1 2-32 15,-1 1-16-15,-1 2 0 0,-1 2-80 0,1 1-128 16,-2 1 176-16,1 0-176 0,-2 3 0 0,0 1-304 16,1 1 48-16,-1 2 0 15,0 1-416-15,1 3-80 0,0 0-16 0,-1 4 0 16,-1 4-2048-16,1 2-400 0,-1 5-96 0</inkml:trace>
  <inkml:trace contextRef="#ctx0" brushRef="#br0" timeOffset="86372.04">18880 17154 32255 0,'0'0'2864'0,"0"0"-2288"0,0 0-576 0,-2 9 0 16,1 0 1856-16,1 0 272 0,0-9 48 0,-1 11 16 0,-1-2-1952 16,2-9-400-16,-4 10-80 0,1-1-16 0,-1-2 576 15,4-7 96-15,-3 7 32 0,3-7 0 16,-6 6-448-16,6-6 0 0,0 0-192 0,0 0 192 15,0 0-1952-15,0 0-272 0,0 0-48 0,0 0-13408 16</inkml:trace>
  <inkml:trace contextRef="#ctx0" brushRef="#br0" timeOffset="86711.5">19249 17030 15663 0,'0'0'688'0,"0"0"144"0,-7 5-656 0,1-2-176 16,6-3 0-16,-9 6 0 0,0 0 4064 0,1 2 784 16,-1 0 144-16,2 1 48 0,-2 4-4096 0,1 1-816 15,1 0-128-15,1 2 0 0,1 0 528 0,0 2 224 16,2-2 32-16,2 2 16 0,1-1-400 0,1 0-80 0,3-1 0 0,1-1-16 16,0-2-112-16,2-1 0 0,-1-1-16 0,3-1 0 15,3-2 32-15,0-3 16 0,2-1 0 0,-1 0 0 16,1-2-48-16,-1-2-16 0,2-1 0 0,-2-1 0 15,0-2 128-15,0-1 32 0,0-3 0 0,-2-2 0 16,0-1 192-16,0-1 64 0,-2-2 0 0,-1-2 0 0,-2-1-160 0,2-3-32 16,0 0 0-16,-3-2 0 0,0 0-128 0,-1 2-48 15,-1 4 0-15,0-1 0 16,-2 0-208-16,-1 1 0 0,-1 3-144 0,0 1 144 0,-3 1-256 0,1 1 32 16,0 3 16-16,-2 0 0 15,0 0-256-15,-2 3-48 0,-1 0-16 0,0 0 0 16,-2 1-1648-16,-2 1-336 0,-3 1-64 0</inkml:trace>
  <inkml:trace contextRef="#ctx0" brushRef="#br0" timeOffset="87076.63">19564 17086 20271 0,'0'0'1792'0,"0"0"-1424"0,9 8-368 15,0 2 0-15,0 1 1264 0,1 0 176 0,-4 1 32 0,1-1 16 16,0 1-1168-16,-3 1-320 0,0 3 0 0,0-2 0 15,-1-2 1328-15,0 0 160 16,-1 0 48-16,1 1 0 0,0-2-448 0,1 1-64 16,1-1-32-16,1-1 0 0,-2-1-496 0,1 0-112 15,-5-9 0-15,9 7-16 0,-9-7-48 0,11 5 0 16,-1-1 0-16,1-3 0 0,1-2-64 0,-1-2 0 0,-1 0-16 0,0-2 0 0,1-3 144 0,-2-2 48 16,0-1 0-16,0-1 0 15,-1-1 160-15,0-2 48 0,-1 0 0 0,-1-1 0 16,-1-3-80-16,-1 0-16 0,-1 0 0 0,-1 2 0 0,0-1-192 0,-1 3-32 15,-1 3-16-15,0 1 0 0,-2-1-144 0,0 2-32 16,-2 0 0-16,0 2 0 0,-2 2-128 16,-2 0 0-16,-1 1 0 0,-1 0 0 0,-1 2-256 0,-1 1 0 15,-1 2 16-15,-1 1 0 16,-1 1-384-16,0 1-80 0,0 2 0 0,-1 1-16 16,1 3-496-16,-2 0-112 0,1 1-16 0,-1 2-10272 0,1 2-2064 15</inkml:trace>
  <inkml:trace contextRef="#ctx0" brushRef="#br0" timeOffset="87477.54">20072 16971 29487 0,'0'0'2624'0,"0"0"-2112"15,0 0-512-15,0 0 0 0,0 0 1296 0,0 0 160 31,0 0 16-31,0 0 16 0,0 0-944 0,0 0-192 0,-5-4-32 0,5 4-16 16,0 0 400-16,0 0 96 16,0 0 16-16,0 0 0 0,7-4-640 0,2 2-176 15,-1 0 0-15,3 1 0 0,1-1 0 0,2 0 0 16,-1 1 0-16,1-1-128 0,0 0 128 0,2 0 0 16,0 1 0-16,1-2 0 0,-3-1 0 0,0 0 192 0,1 1-32 15,-2 1-16-15,-3 1 112 0,-1 0 32 0,-9 1 0 16,10 0 0-16,-10 0 64 0,0 0 16 0,0 0 0 0,0 0 0 15,7 8-32-15,-1-1 0 0,-6-7 0 0,2 11 0 16,-2 2-160-16,-1 0-48 0,-2 1 0 0,-1 4 0 16,1 0-128-16,-1 3 0 0,-3 0 0 0,0 2-176 15,1 1 176-15,-2 3 0 0,-1-1 0 0,2 1 0 16,1-3 0-16,1-1 128 0,-2 0-128 0,3-1 0 16,-1 0 0-16,1-3-128 0,0-2 0 0,-1-1 0 15,-1-3-496 1,3-1-80-16,0 0-32 0,1-3 0 0,-1-1-1808 0,3-8-352 0,0 0-80 15</inkml:trace>
  <inkml:trace contextRef="#ctx0" brushRef="#br0" timeOffset="87854.84">20562 16997 31327 0,'0'0'2784'16,"0"0"-2224"-16,0 0-560 0,-6 4 0 0,6-4 1152 0,-6 6 128 0,1 0 32 0,5-6 0 31,-7 6-1312-31,2 1-432 0,-1 0 0 0,3 0 0 0,3-7 624 0,-4 10 112 0,2-1 16 0,2-9 16 16,0 0-208-16,2 10-128 0,2-1 128 0,-2-1-128 15,-2-8 0-15,7 9 0 16,-1 0 0-16,3-2 0 0,1-2 144 0,1 1 16 0,1-2 0 16,0 0 0-16,0 1 96 0,1-1 32 0,2 2 0 0,-1-1 0 15,0-1 96-15,1 1 0 0,-2 1 16 0,0-1 0 16,-2 2 128-16,1 0 32 0,-3 1 0 0,1 1 0 15,0 1-48-15,-2 0 0 0,-2-2 0 0,-1 2 0 0,0 0-48 16,-1 0-16-16,1-1 0 0,-2 1 0 0,-1 0-96 16,-2 1-32-16,0-1 0 0,0 1 0 15,-2-1-144-15,0-1-48 0,1 0 0 0,-3 1 0 0,0-3-128 16,1 0 0-16,-2 0 0 0,1 0 0 0,-2-2-240 0,1 1-80 16,-3-1 0-16,-1-2-16 15,-2 0-512-15,0-2-112 0,-4-1 0 0,-2-4-16 16,-2 0-1664-16,-3-4-336 0</inkml:trace>
  <inkml:trace contextRef="#ctx0" brushRef="#br0" timeOffset="88005">20591 17016 35935 0,'0'0'1600'0,"0"0"320"0,0 0-1536 0,13-3-384 16,5-1 0-16,3 0 0 0,5 0 768 0,3-3 96 0,-1-1 16 0,2 0 0 15,-3-2-880-15,3 1-160 0,0-1-32 0,2 1-16 16,0-1 80-16,-1 0 128 0,-1 0-208 0,1-1 80 31,0-1-2032-31,-3-1-400 0,0-3-64 0</inkml:trace>
  <inkml:trace contextRef="#ctx0" brushRef="#br0" timeOffset="88692.75">15327 16529 20271 0,'0'0'1792'0,"0"0"-1424"16,4-8-368-16,-4 8 0 0,2-9 2240 0,2 2 384 15,1-1 80-15,-5 8 16 0,4-6-1696 0,-4 6-352 16,4-6-64-16,-4 6-16 0,0 0 432 0,0 0 96 16,0 0 16-16,0 0 0 0,0 0-320 0,0 0-64 15,0 0-16-15,0 0 0 0,0 0-352 0,3 9-64 0,-2 0 0 0,0 4-16 16,0 1-144-16,0 3-32 0,0 4 0 0,0 4 0 15,0 1-128-15,1 7 0 0,1 9 0 0,-1 3 0 16,0 1 0-16,-1 7 0 0,1 4 0 0,-2 5 0 16,0 4 0-16,0 5 0 0,0 8 0 0,-1 2 0 15,-1-1 0-15,0 1 0 0,0 3 0 0,1-2 0 16,-2-3 0-16,1-6 0 0,0-2 0 0,2-3 0 16,-1-2 0-16,1-5 0 0,-1 0 0 0,1-4 0 15,0-4 128-15,0-4-128 0,-2-2 0 0,0-23 128 16,0 2-128-16,-1 2 0 15,1-1 144-15,0 0-144 0,-1-2 128 0,2-2-128 0,-1-2 160 0,-1 12-160 16,1-9 144-16,-1-5-144 0,1-6 128 0,1-3-128 0,0-2 0 0,1-8 0 16,0 0 0-16,0 0 0 15,0 0-208-15,0 0-32 0,0 0 0 0,0 0 0 16,0 0-352-16,0 0-80 16,-3-8-16-16,0-5 0 0,2-6-1872 0,2 3-368 0,2-10-80 0</inkml:trace>
  <inkml:trace contextRef="#ctx0" brushRef="#br0" timeOffset="89655.81">15289 16520 25791 0,'0'0'1152'0,"0"0"224"0,0 0-1104 0,0 0-272 0,0 0 0 0,0 0 0 15,0 0 1056-15,5-8 160 0,1-1 16 0,0 4 16 0,3 2-960 0,0-1-288 16,-1-1 128-16,2-1-128 0,2 3 544 0,1 1 32 16,2 0 16-16,3-1 0 15,2 1-368-15,3 1-80 0,2 0-16 0,6 1 0 0,2-1-128 0,6 1 0 16,5-2 0-16,2 1 0 0,-4-2-192 0,4 1 192 15,1-1-160-15,5 1 160 0,3-3 0 0,5 3-144 16,6 0 144-16,-1 0 0 0,-2-3 0 16,0 2 0-16,3 0 0 0,5-1 0 0,0 2 0 0,2 0 0 15,0 0 0-15,-1 1 0 0,0-1 176 0,4 0-48 16,3 2 0-16,0 0 0 0,-1 0 64 16,0-1 16-16,1 0 0 0,4 2 0 0,3 2-64 0,-3-2-16 15,-4-1 0-15,2 2 0 0,0 0 0 0,3 0-128 0,4 0 192 0,-6 1-64 16,-4-3-128-16,3 1 192 0,1 1-192 0,4-2 192 15,0-1-192 1,-2 0 192-16,-1 1-192 0,3-1 192 16,5 1-192-16,-3-1 192 0,-3-3-192 0,-2 2 192 0,2 0-192 0,2 2 0 15,2-2 144-15,-4-1-144 0,-7-1 144 0,2 2-144 0,3 1 192 0,-2 0-192 16,0 0 256-16,-1-2-64 0,-6 1-16 16,7 1 0-16,-2 2 144 0,2-1 16 0,1-1 16 15,-4 0 0-15,-3-1-96 0,1 1 0 0,4 0-16 16,0-1 0-16,-1 2-32 0,0-1 0 0,-5-1 0 0,2 1 0 15,2 1-208-15,-1-1 0 0,-1-2 128 0,-5 0-128 16,-5 1 0-16,-3 0 0 0,1 0 128 0,-1 0-128 16,0 1 0-16,-4-2 144 0,-7 1-144 0,-2 0 128 0,-3-1 0 0,-5 0 0 15,-1 1 0-15,-2 1 0 0,-2 0-128 0,0 0 128 16,-1 1-128-16,-3 0 128 0,-3 0 0 0,0 0 0 0,-5 1 0 16,-3-1 0-16,-4 0-128 0,-3 1 0 15,0 1 0-15,-3 1 128 0,0-1 96 16,-4 0 16-16,-1 0 0 0,-7-2 0 0,8 2 64 0,-8-2 16 15,0 0 0-15,8 3 0 0,-8-3-48 0,0 0 0 0,0 0 0 0,7 4 0 16,-7-4-48-16,6 5-16 16,-6-5 0-16,4 7 0 15,-4-7-208-15,5 10 0 0,-1-1 128 0,-1 0-128 16,0-1 0-16,-1 2 0 0,0 0 0 0,1 2 0 16,0 3 0-16,-1 2 0 0,0 1 0 0,1 0 0 0,-1 2 784 15,2 3 176-15,-1 2 16 0,-1 4 16 16,0 2-1648-16,1 3-336 0,-2 5-64 0,0 2-16 0,-1 3 864 0,-1 2 208 15,0 0 0-15,1 1 0 0,-3 0 0 0,2 4-144 16,1 4 144-16,-1 0-128 0,0 0 128 0,0 0 0 16,1 0 0-16,-1-1 0 0,0 1 0 0,1-1 0 15,-1-3 0-15,2 1 0 0,-2-1 0 0,1-4 0 16,0-2 0-16,-1-2 0 0,0-2 0 0,1-1 128 16,-3-1-128-16,2-2 128 0,1-3-128 0,0-2 0 15,0 0 0-15,0-2 0 0,1-1 0 0,-1-5 128 0,1-1-128 16,1-2 0-16,0-3 0 0,0-1 128 0,-1-3-128 0,0-1 0 15,-1-2 0-15,1-2 0 16,1-1-160-16,-2-1 160 16,0-7-560-16,0 0 0 0,0 0 0 0,0 0 0 15,0 0-1488-15,-7 2-288 0,-3-4-64 0</inkml:trace>
  <inkml:trace contextRef="#ctx0" brushRef="#br0" timeOffset="90788.31">15373 18387 3679 0,'0'0'160'0,"0"0"32"16,0 0-192-16,0 0 0 0,0 0 0 0,0 0 0 0,0 0 3808 0,0 0 720 0,-6 2 144 0,6-2 16 0,0 0-3264 0,0 0-656 15,0 0-128-15,0 0-16 0,-8-2 592 16,8 2 128-16,0 0 32 0,0 0 0 0,-8 0-400 0,8 0-80 16,0 0 0-16,0 0-16 0,0 0-304 0,0 0-48 0,0 0-16 15,0 0 0-15,-6-1-272 0,6 1-64 16,0 0-16-16,0 0 0 16,0 0-160-16,0 0 0 0,0 0-160 0,0 0 160 0,0 0-160 15,11 4 160-15,1 0-160 0,1 0 160 0,-1-1-176 0,5 0 176 0,1 1-192 0,3-1 192 31,0-1-160-31,5-1 160 0,-1 1-128 0,7-1 128 0,4 1-176 0,3-2 176 16,-1 0-208-16,2 1 80 0,-3-1 128 0,3 0 0 16,1 0 0-16,5 2 0 0,1 0 0 0,5 0 0 0,7 0 144 0,-2 0-144 15,-2-2 288-15,3 1-48 0,1 0-16 0,1 0 0 16,3 1-80-16,5-1-16 0,6-1 0 0,-6 0 0 0,-2 1 16 0,1 0 0 16,0 0 0-16,-29 1 0 0,8-1-16 15,4 0 0-15,4 0 0 0,2 0 0 16,4 0 64-16,0-1 16 15,4 1 0-15,52 2 0 0,-24 0-16 0,-9-1 0 16,-5 0 0-16,-4-1 0 0,-1-1-32 0,-3 0-16 16,-1 0 0-16,-1 0 0 0,-3 0-144 0,1 0 192 0,1-1-192 0,2 0 192 15,0-1-192-15,-3 1 160 0,-2 0-160 0,0 1 160 16,1 0-160-16,2 0 128 0,-1-2-128 0,-1 1 128 16,-1 1-128-16,0 0 192 0,-1 0-192 0,0 0 192 15,2-1 16-15,0 1 16 0,2-1 0 0,-4 0 0 16,-5 1-16-16,1 0 0 0,-1 0 0 0,1 0 0 15,0 0-80-15,1 0 0 0,-1 0-128 0,-1 0 192 16,-4 0-192-16,1 0 176 0,-1 0-176 0,2 0 160 16,3 0-32-16,-2 0-128 0,0 0 192 0,-2-1-64 15,-3 0-128-15,-21 1 192 0,2-1-192 0,4 0 192 0,4 0-192 16,2-1 128-16,2 1-128 0,2 0 128 0,1-1-128 16,40-2 128-16,-19-1-128 0,-11 2 128 0,-3 1-128 0,-4 0 192 15,-3-1-192-15,3 1 192 0,-1 0-64 0,0 0 0 16,-3-2 0-16,-1 2 0 0,-5-1 32 0,-2 0 0 15,2-2 0-15,-1 2 0 0,2-1-160 0,-1 0 128 16,0 1-128-16,2 0 128 0,-1 0 64 16,0 1 0-16,-4-1 0 0,-1 1 0 0,-4 0-192 0,-1-1 0 15,0 1 0-15,-2-1 0 0,1 2 0 0,-4 0 0 0,0 0 160 16,-1 1-160-16,-1 0 320 0,-2 1-64 16,-1 1 0-16,-1-1 0 0,0 0 48 0,-3 0 0 0,-4 1 0 0,0 1 0 15,1-1 48-15,-1 0 16 0,-3-2 0 0,-1 2 0 16,-1 0-96-16,0 1-16 0,0-2 0 0,0 1 0 15,-1-1-256-15,0 1 0 0,-8-2 0 0,11 3 0 16,-3 1 0-16,2-2-192 0,-2 0 16 0,-8-2 16 16,10 2-160-16,-1 1-16 0,-2-2-16 0,-7-1 0 15,9 0-1856 1,-1-3-368-16,-8 3-80 0</inkml:trace>
</inkml:ink>
</file>

<file path=ppt/ink/ink1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8-30T13:25:45.913"/>
    </inkml:context>
    <inkml:brush xml:id="br0">
      <inkml:brushProperty name="width" value="0.05292" units="cm"/>
      <inkml:brushProperty name="height" value="0.05292" units="cm"/>
      <inkml:brushProperty name="color" value="#FF0000"/>
    </inkml:brush>
  </inkml:definitions>
  <inkml:trace contextRef="#ctx0" brushRef="#br0">5995 802 8287 0,'0'0'736'0,"0"0"-592"0,0 0-144 0,0 0 0 0,0 0 1344 16,0 0 256 0,0 0 32-16,0 0 16 0,0 0-464 0,0-6-96 15,0 6 0-15,0 0-16 0,0 0-528 0,0 0-96 0,0 0-32 0,7-2 0 16,-7 2-256-16,11-1-160 0,0 0 192 0,0 1-192 15,3 0 304-15,-1 0-48 0,1-1-16 0,2 0 0 16,0 0 32-16,3 0 16 0,1 0 0 0,0-1 0 0,0-1 112 0,0 1 32 16,0-1 0-16,1 0 0 15,1 0 0-15,0 0 0 0,0 0 0 0,1 0 0 0,-2 2 16 0,1-1 0 16,-2 0 0-16,0 0 0 0,1-1-224 16,-1 1-32-16,-1-1-16 0,-3 1 0 0,-1-2 16 15,-2 1 0-15,-1-1 0 0,-2 2 0 16,-10 2 80-16,9-3 32 0,-9 3 0 0,0 0 0 0,0 0-48 0,0 0 0 15,0 0 0-15,0 0 0 0,-1-6 0 16,-3 0 0-16,-3 2 0 0,-3 1 0 0,-2 0-256 16,-4 1 160-16,-1 2-160 0,-4 1 128 15,-2 1-128-15,-2 2 0 0,0-1 0 0,0 3 0 16,-2 0 0-16,0 3-176 0,0 0 176 0,0 2-128 16,-1 3 128-16,0 0 0 0,-3 0 0 0,0-1-128 0,0 1 128 15,2-1 0-15,0-1 0 0,3-1 0 0,2 0 0 0,2 1 0 16,3-2 0-16,2 2-128 0,2 1 128 0,2-1 0 15,1-1 0-15,2 2-128 0,2 0 128 0,3 0 0 16,0-1 0-16,3 0 0 0,1 1-128 0,3-1 128 16,0 0-128-16,3 0 128 0,1-2 0 0,3 0 0 15,2-2 0-15,0 0 0 0,1-1 0 0,2-2 0 16,3-1 0-16,2-2 128 0,-1-1-128 0,2-1 0 16,0-1 128-16,1 0-128 0,0 0 0 0,1-2 144 0,-4 0-144 15,1 0 0-15,-2-1 160 0,-4 1-160 0,-2-1 128 16,0 0-128-16,-2 1 128 0,-9 3-128 0,0 0 0 0,5-4 128 15,-5 4-128-15,0 0 0 0,0 0 144 0,0 0-144 16,0 0 160-16,0 0-32 0,0 0-128 0,-5-5 192 16,-5 4-192-16,0 1 0 0,-1 2 0 0,-6 3 0 15,-1-1 0-15,-2 3 0 0,-1 1 0 0,-1 1 0 16,-3 1-128-16,-1 2 128 0,2 2 0 0,0 1 0 16,1 2 0-16,1 0-128 0,1 2 128 0,0 0 0 15,1 0 0-15,2 2-160 0,0 0 160 0,3 0-128 16,1-1 128-16,3 0 0 0,3-1 0 0,1 2-128 15,1-1 128-15,4-2 0 0,1-2-144 0,2 0 144 16,3-2 0-16,1-1 0 0,2-2 0 0,3-1 0 0,2-1 0 16,1-3 192-16,2-1-32 0,3-2 0 0,2-1 224 0,2-2 32 15,2-1 16-15,1 0 0 0,2-2-176 0,-1 0-16 16,4-2-16-16,-1 0 0 0,0-1-224 0,-2 0 128 16,0-1-128-16,-2-1 0 0,-1 1-208 0,-1-1-144 15,1 0-32-15,-2 0 0 16,-2 2-2368-16,-1-2-496 0</inkml:trace>
  <inkml:trace contextRef="#ctx0" brushRef="#br0" timeOffset="615.09">6481 1421 19343 0,'0'0'1728'0,"0"0"-1392"15,0 0-336-15,0 0 0 0,-3 9 416 0,0 0 16 0,3-9 0 0,-1 12 0 16,-2-1 128-16,1 0 16 0,0 0 16 0,1 1 0 16,1 0-256-16,0 0-48 0,0-1-16 0,1-1 0 15,1 0-272-15,0-1 128 0,1 1-128 0,1-1 0 16,-1-2 128-16,1 0-128 0,1-1 0 0,1 0 0 16,-6-6 160-16,9 3-160 0,0 1 128 0,-1-4-128 15,-8 0 160-15,8-4-160 0,1 0 192 0,-1-2-192 16,-1 1 400-16,-1-3-16 0,0-1-16 0,-2 2 0 15,0-2 368-15,2 0 80 0,-3 0 16 0,-1 0 0 16,2 0-48-16,-4 0 0 0,-1-1 0 0,0 1 0 16,1 1-272-16,0 8-64 0,-2-7-16 0,2 7 0 0,-4-6-176 0,4 6-48 15,0 0 0-15,0 0 0 0,0 0-208 0,0 0 0 16,-7 7 128-16,3 3-128 0,3 1 0 0,-1 3-128 16,1 1 128-16,1 3-208 0,0 2 208 0,0 3-192 15,0 4 192-15,3 2-192 0,-2 2 192 0,1 3 0 16,3 3-160-16,-3 4 160 0,0 2 0 0,1 2-144 15,1 2 144-15,0 1 0 0,0 0-128 0,1 1 128 16,-2 3 0-16,0-2 0 0,1-4 0 0,-2 0 0 16,-1-2 0-16,-1-3 0 0,-1-5 0 0,-1-4 0 0,1-5 0 15,-3-1 0-15,1-4 0 0,0-4 0 0,-3-1 0 16,1-3 144-16,-1-4-16 0,0-2 0 0,-2-3 0 16,-1-1 0-16,0-3 80 0,1-3 16 0,-2-3 0 15,-1-1 0-15,-1-2 32 0,-1-1 0 16,0-3 0-16,0-1 0 0,-1-3 96 0,2 0 32 15,2-2 0-15,-1 0 0 0,3-4-112 0,3-2-16 0,0-2 0 0,3-1 0 16,2-2-32-16,0 0-16 0,2 1 0 0,3-1 0 16,2 1-208-16,2 2 0 0,1 3 0 0,3 0 0 15,3-2 0-15,0 2 0 0,2 2 0 0,1 2 0 0,3 0-368 16,2 3 48-16,2-1 0 0,0 1 0 16,2-3-1728-16,-1 0-352 0,1 1-64 15</inkml:trace>
  <inkml:trace contextRef="#ctx0" brushRef="#br0" timeOffset="820.37">7187 1445 19343 0,'0'0'1728'0,"7"-7"-1392"15,-1 1-336-15,3 1 0 0,1-1 2112 0,1 2 336 0,1-1 80 0,1 2 16 16,2 0-1664-16,0 2-336 0,-1-1-64 0,1 2-16 31,-2 1-1408-31,2 1-272 0,1 0-64 0</inkml:trace>
  <inkml:trace contextRef="#ctx0" brushRef="#br0" timeOffset="1010.16">7227 1620 24879 0,'0'0'2208'0,"0"0"-1760"16,0 0-448-1,0 0 0-15,0 0 768 0,0 0 80 0,0 0 16 0,0 0 0 0,10-1-272 16,1 1-48-16,1 1-16 0,2 2 0 0,1-2-352 0,3-1-176 16,3 0 160-16,3 0-160 0,5 0 0 0,5 0-336 0,3-1 48 0,1-3-12864 15</inkml:trace>
  <inkml:trace contextRef="#ctx0" brushRef="#br0" timeOffset="1813.46">10217 567 26719 0,'-2'-11'1184'0,"2"4"240"0,2 0-1136 0,-2 7-288 15,0 0 0-15,0 0 0 0,0 0 464 0,0 0 48 16,0 0 0-16,0 0 0 0,0 0-304 0,0 0-48 0,-5 6-16 16,0 3 0-16,-1 2-144 0,-2 3-144 0,-1 2 144 0,-1 2-208 15,-5 3 208-15,2 2-176 0,-14 22 176 0,4-3-160 16,1-1 160-16,3-2-160 0,1-1 160 0,3-1-160 16,2-2 160-16,-1-2-128 0,3-4 128 0,3-2-128 15,-1-2 128-15,3-3 0 0,1-3 0 0,0-3 0 16,0-4 0-16,1-2 144 0,-1 0-144 0,2-4 0 15,3-6 256-15,0 0-64 0,-5 7-16 0,5-7 0 16,0 0 160-16,0 0 48 0,0 0 0 0,0 0 0 0,-5-8 288 16,2-1 64-16,0-2 16 0,3-1 0 0,3-3-240 0,1-4-64 15,3-4 0-15,0-3 0 0,2-4-256 16,1-2-48-16,2-4-16 0,1-1 0 16,2-1-128-16,-1 1-176 0,0 0 48 0,1 4 0 15,-1 4 0-15,1 2 0 0,0 4 0 0,-1 3 0 16,1 3 128-16,0 3 0 0,-3 2 0 0,0 4 0 0,1 0 0 0,-1 3 0 15,-1 1 128-15,0 4-128 0,1 2 0 0,-1 3 0 16,-1 0 0-16,0 4-128 0,1 2 0 0,-1 1 0 16,0 0 0-16,0 4 0 0,1 1-64 0,2 3 0 0,-2 1 0 0,1 1 0 15,-1 1 48-15,2-1 0 0,1 1 0 16,0 0 0-16,-1 0 144 0,0-1 0 0,-1-1-144 0,0 0 144 16,0-2 0-16,-1 1 0 0,0 0 0 15,-1-1 0-15,-2-2 0 0,-1-2 0 0,-2 0 0 0,-1-1 0 16,-1-2 0-16,-2-2 0 0,-1-10 0 0,-1 8 0 15,-5-1 0-15,-2-1 0 0,0-1 192 0,-4-2-64 16,-4 0 16-16,-1-2 0 16,-7-1 0-16,1 0 0 0,-4 1 16 0,-4-1 0 0,-2 1 0 0,-3-1 0 0,-4 0 0 0,1 0 0 15,-2-1 0-15,1 1 0 0,3 0 32 0,1 0 0 16,0 1 0-16,4 1 0 0,3 0-192 0,1 0 192 16,2 1-192-16,1 0 192 0,0 0-192 0,3 1 0 15,3-1 0-15,2-1 128 0,3 0-128 0,3 0 0 16,2 0 0-16,2 0 0 15,7-2-192-15,0 0-64 0,0 0 0 0,0 0-16 16,0 0-672-16,0 0-128 0,12 6-16 0,5 0-16 16,4-4-368-16,3-2-64 15,2-3 0-15</inkml:trace>
  <inkml:trace contextRef="#ctx0" brushRef="#br0" timeOffset="2465.96">10729 916 19343 0,'0'0'848'0,"7"-5"192"0,-1 0-832 0,-6 5-208 0,7-7 0 0,-7 7 0 0,4-6 1664 0,-4 6 304 16,0 0 48-16,0 0 16 0,0 0-1200 0,0 0-256 15,0 0-32-15,0 0-16 0,0 0-336 0,0 0-192 16,-7 10 192-16,-1 1-192 0,-1 0 0 0,0 2 0 16,1 1 0-16,1 0-192 0,-1 0 192 0,3 2 0 15,0 0-160-15,2-1 160 0,0 1 0 0,3-2 0 16,2-2 0-16,1 0 0 0,2-1 0 0,1 0 0 15,4-2-144-15,-1-1 144 0,0-2 0 0,2-2 0 16,0-2 0-16,1-1 0 0,0-2 0 0,1-1 128 0,0 0-128 16,1-3 0-16,0-1 272 0,-1-2-32 0,-1-1-16 0,-1-2 0 15,0-2 384-15,-1-1 80 0,0-2 16 0,-1 2 0 16,-2-2 0-16,1 2 16 0,-1-1 0 16,-2-2 0-16,1 2-272 0,-2 1-48 0,1 0-16 0,-1 2 0 15,-2 2-16-15,0 2-16 0,-2 0 0 0,0 2 0 16,0 1-160-16,0 5-48 0,0 0 0 0,0 0 0 15,0 0-144-15,0 0 0 0,0 0 0 0,0 0 0 16,0 10 0-16,0 2-224 0,-1 0 48 0,1 3 16 0,0 3-96 16,0 3 0-16,-1 2-16 0,0 3 0 0,0 4 64 0,-1 3 16 15,0 3 0-15,-2 6 0 0,2 1 48 0,-2 3 16 16,-2 4 0-16,1 5 0 0,-1 5 128 0,1-1 0 16,-1-3 0-16,3 1-128 15,2-1 128-15,-4-3 0 0,2-4 0 0,1 0 0 16,0-4 0-16,-1-6 0 0,0-5 0 0,-1-5 0 0,0-5 0 0,0-5 0 15,-1-4 0-15,0-3 0 16,0-3 0-16,-1-3 128 0,-2-2-128 0,0-2 128 0,-2-2 64 0,0-1 0 16,-1-2 16-16,1-3 0 0,-3-1-48 0,0-3-16 0,-1-3 0 0,1-3 0 15,-2-2-16-15,0-3-128 16,0-4 192-16,2-1-64 0,0-1-128 0,3-1 192 16,0-1-192-16,4 1 192 0,3 0 32 0,3 0 16 15,3-2 0-15,4 1 0 0,3 2 0 0,3 2 0 16,2 0 0-16,3 2 0 0,0 0-240 0,1 1 0 15,5 0 0-15,-1 2 0 0,3 1 0 0,2 1 0 0,0 3-192 0,3 3 192 16,0 2-160-16,1 0 160 0,1 3-128 16,-2 1 128-1,0 0-608-15,-2 2-32 0,-3 0-16 0,-2 2 0 16,-5 2-2320-16,-2 1-464 0,-5 0-80 0</inkml:trace>
  <inkml:trace contextRef="#ctx0" brushRef="#br0" timeOffset="2888.56">9540 1769 22111 0,'-19'-11'976'0,"8"4"208"0,-1 1-944 0,0 0-240 0,1 2 0 0,1 0 0 0,0 1 1728 0,2 1 288 0,1 0 64 0,7 2 16 16,-8-2-1280-16,8 2-256 16,0 0-48-16,0 0-16 0,0 0-320 0,0 0-176 0,0 0 192 0,0 0-192 15,0 0 0-15,11 5 0 16,4-2-192-16,4 2 48 0,2-1 144 0,7 1-160 16,4-1 160-16,7-2-160 0,7-1 160 0,6-3 0 15,2-2 0-15,2-2 0 0,1 1 336 0,4 1 0 16,0 3 0-16,7-1 0 0,4-1 160 0,-1-2 16 0,-3-1 16 0,-1 2 0 0,-1 3-160 0,4 0-48 15,5 1 0 1,-3-1 0-16,-5-2-320 0,-2 1 144 0,-3-1-144 16,1 3 0-16,-1 3 128 0,-2-2-128 0,-2-1 0 0,-6 0 0 15,-6-1 128-15,-5 1-128 0,-2 0 0 0,-5 0 0 16,-4 1 0-16,-2 1 0 16,-5 1 0-16,-3 1 0 15,-5-1-368-15,0 1-80 0,-6 1 0 0,-9-5-16 16,7 7-752-16,-7-7-160 0,0 11-32 0,-3 1-12304 0</inkml:trace>
  <inkml:trace contextRef="#ctx0" brushRef="#br0" timeOffset="3611.9">9997 2497 29487 0,'0'0'2624'0,"0"0"-2112"0,-5-5-512 0,5 5 0 0,-5-6 912 0,5 6 80 16,0 0 16-16,0 0 0 0,0 0-416 0,0 0-80 16,0 0 0-16,0 0-16 0,-5 8-496 0,3 1 0 15,1 2-176-15,1 1 176 0,0 3-192 0,2 2 192 16,0-1-192-16,2 2 192 0,-1-1-304 0,1 0 64 15,2-2 16-15,-1 2 0 0,2-1 16 0,1 0 0 0,-1-3 0 0,2-2 0 16,0-1 208-16,1-2 0 16,0-1 0-16,1-1-144 0,1-2 144 0,0-1 0 0,1-2 0 15,0-2 128-15,4-1 256 0,-4-2 48 0,0-2 16 0,0 0 0 16,1-2 64-16,-2-1 32 0,-1-1 0 0,0-1 0 16,0-3 0-16,-2-2 0 0,-4 0 0 0,1-1 0 15,-2 0-208-15,-1-1-32 0,1 1-16 0,-2 0 0 16,-1 2-128-16,-1 2-32 0,0 0 0 0,-1 4 0 15,0 1-128-15,1 8 192 0,-1-8-192 0,1 8 192 16,0 0-192-16,0 0 0 0,0 0 0 0,0 0 128 16,0 0-128-16,0 0 0 0,0 0 0 0,-6 13-176 15,2 5 0-15,1 2 0 0,2 2 0 0,0 3 0 16,0 4 16-16,1 3 0 0,1 2 0 0,-1 4 0 0,0 5 160 16,1 2 0-16,0 2 0 0,1 5-128 0,-1 3 0 0,-1 5 0 15,-1 2 0-15,-2 1 0 0,1 0-160 0,2-3-32 16,0-3 0-16,0-2 0 0,0-4 192 0,-1-4 128 15,-1-3-192-15,1-3 192 0,-1-4 0 0,-1-3 0 16,1-3 0-16,-1-3 0 0,0-5 0 0,-2-3 0 16,1-4 0-16,-2-3 0 0,1-2 0 0,-2-2 0 15,-1-3 144-15,1-2-144 0,0-2 224 0,-1-2-32 16,0-1-16-16,-3-1 0 0,0-4 240 0,-1-1 48 16,-4-3 16-16,2-2 0 0,1-4-48 0,1-1-16 0,-2-5 0 15,2-2 0-15,1-4-176 0,2-2-48 0,2 0 0 0,1-1 0 16,3 0-192-16,1 0 0 0,3 1 0 0,3 2 0 15,3-2 0-15,2 3 0 0,2 0 0 0,3 2 0 16,1 1 0-16,5 2-160 0,2 1 160 0,2 1-128 16,2 0 128-16,0 4-192 0,2 0 192 0,-2 3-192 15,-1 2 192-15,1 1-192 0,-1 0 192 0,0 3-192 32,-1-1-384-32,1 2-96 0,-1 2-16 0,1 1 0 15,-1 2-2720-15,0 0-560 0</inkml:trace>
  <inkml:trace contextRef="#ctx0" brushRef="#br0" timeOffset="4884.28">12523 1442 25567 0,'0'0'1136'0,"0"0"224"0,0 0-1088 0,3-6-272 0,-3 6 0 0,4-7 0 16,1 1 816-16,-5 6 96 0,7-5 32 0,1 1 0 16,-1 0-432-16,2 1-64 0,0 0-32 0,1-1 0 15,0 1-288-15,0 0-128 0,1-1 0 0,2 2 128 16,1 0-128-16,1 0 0 0,-2 0 0 0,1-1 0 16,1 0-256-16,1 0-48 0,0 1 0 0,1-1 0 31,-1 2-656-31,2 1-144 0,-2 0-32 0,0 1-6928 0,-1 1-1376 0</inkml:trace>
  <inkml:trace contextRef="#ctx0" brushRef="#br0" timeOffset="5095.58">12463 1638 21183 0,'0'0'1888'0,"0"0"-1504"16,0 0-384-16,10-3 0 0,2 0 1264 0,2 1 176 15,2-1 32-15,1 0 16 0,2-1-592 0,2 1-112 16,1 0-16-16,2-1-16 0,-1 0-432 0,3 1-96 16,2-1-16-16,-2 3 0 0,3-1-208 0,1 1 0 0,2-1 0 0,1 0 0 31,1-1-2032-31,0 0-336 0</inkml:trace>
  <inkml:trace contextRef="#ctx0" brushRef="#br0" timeOffset="5853.75">15411 749 16575 0,'0'0'1472'0,"4"-9"-1168"16,0 1-304-16,0-2 0 16,0-1 2176-16,1 1 384 0,-1 2 80 0,1 0 16 0,-1 0-1200 0,0 1-240 15,1 0-64-15,-5 7 0 0,4-6-512 0,-4 6-128 0,5-8 0 0,-5 8-16 16,0 0-304-16,0 0-64 0,0 0-128 15,0 0 192-15,0 0-192 0,0 0 0 0,0 0 0 0,-6 9 0 16,-2 1-256-16,0 2 0 0,-2 2 0 0,-2 5 0 16,-3 4-16-16,0 2 0 0,-2 1 0 0,2 1 0 15,0 3 64-15,-1-2 16 0,2-1 0 0,2-2 0 16,-3-2 192-16,3-1 0 16,2-1 0-16,-1-1 0 0,3-1 0 0,0-2 0 15,-1-1 0-15,1-2 0 0,3-1 0 0,1 0 0 0,-1-1 0 0,2-1 0 0,3-2 0 16,0-1 0-16,0-8 0 0,2 9 0 15,2-2 0-15,3 1 0 0,1-4 0 0,2 1-144 0,1-1 144 16,1-2 0-16,1 1 0 0,1-1 0 0,1-2 0 0,1-1 0 16,1-1 0-16,0-1 0 0,2 1 0 0,-3-1 0 15,2 0 0-15,0-1 0 0,-2 1 0 0,2 0 128 16,-2-3-128-16,0 2 0 0,-2-1 0 0,0 0 144 16,-1-1-144-16,2 0 0 0,-2-1 128 0,1 1-128 15,-1-2 0-15,1 0 0 0,-2-1 128 0,0 1-128 16,-1-2 0-16,-4 0 0 0,0-1 176 0,-1 0-176 0,-2-1 160 0,0 2-160 15,1-1 384-15,-2 1 0 0,-3 0-16 0,0 1 0 32,0 0 208-32,0 1 32 0,-2 1 16 0,0 1 0 0,-2 1-64 0,4 5-16 0,-3-6 0 0,3 6 0 15,-4-4-288-15,4 4-48 0,0 0-16 0,-7-2 0 32,-1 1-192-32,8 1 0 0,0 0 0 0,-6 5 0 0,-3 0 0 0,3 0-128 0,6-5 128 0,-5 10-160 15,-1 2 160-15,2 1-128 0,0 1 128 16,0 2-128-16,2 2 128 0,1 0-160 15,0 2 160-15,1 2-160 0,1 1 160 0,1 3 0 0,0-2-144 0,1 1 144 16,0 0 0-16,0 1 0 0,1-4 0 0,-1-1 0 0,-1 1 0 16,0-2 0-16,-1-1 0 0,0 0 0 15,1-3-144-15,-2 1 144 0,-2-1-192 0,1 3 192 16,-1-2-1040 0,-1-1-112-16,-4 1 0 0,2-2-8640 0,-2-2-1728 0</inkml:trace>
  <inkml:trace contextRef="#ctx0" brushRef="#br0" timeOffset="6124.32">15822 1196 28559 0,'0'0'2544'0,"0"0"-2032"0,4-7-512 0,-4 7 0 15,6-5 1264-15,1 0 144 0,2 2 48 0,-1 1 0 0,1 0-736 0,2 0-144 16,0 1-16-16,1 0-16 16,1-2-352-16,1 2-192 0,-1 0 192 0,0 1-192 15,-1-1 0-15,-1 1 0 0,-1 0 0 0,1 0 0 16,-2 0-256-16,1 0-176 0,-1 0-16 0,-1 1-16 16,1 0-624-16,0 0-112 0,-9-1-16 0,13 2-16 15,-2 0-480-15,0-1-80 0,-1-1-32 0</inkml:trace>
  <inkml:trace contextRef="#ctx0" brushRef="#br0" timeOffset="6543.63">16374 827 35071 0,'0'0'1552'0,"6"-9"320"0,1 1-1488 0,1 0-384 0,2 1 0 0,1 2 0 16,1-1 480-16,2 2 32 0,0 0 0 0,2 0 0 16,3 3-512-16,-1 1 128 0,0 2-128 0,1 1 0 15,0-1 0-15,-2 1 0 0,0 0 0 0,-4 2 0 16,-2-1 0-16,-2 5-192 0,-3 0 48 0,0 1 0 31,-3 0-736-31,-1 2-144 0,-3 1-16 0,-3 2-16 16,-5 2-64-16,-4 1-16 0,-2 3 0 0,-3 1 0 15,-3 0 352-15,1 3 64 0,0-2 16 0,4-1 0 0,3-5 480 0,2-1 224 0,1-5-192 0,2 0 192 0,3-1 576 16,0-2 224-16,2-1 48 0,3-7 16 0,-2 8-192 0,2-8-32 16,1 8-16-16,-1-8 0 15,5 9-208-15,2-3-32 0,0-1-16 0,1-1 0 0,2-1 16 16,1-1 16-16,2-1 0 0,2 0 0 0,0-1-64 0,3 0-16 16,-1-1 0-16,2 2 0 0,0-2-48 0,-2 0-16 0,2 0 0 15,-4 0 0-15,1 0-256 0,-1 0 160 0,1 0-160 16,-1 1 128-16,-1 1-128 0,0 1 0 0,-2 0 0 15,0 0 0 1,-3 0-1344-16,0 2-320 0,-9-4-48 0,9 4-7952 0,-2 1-1584 0</inkml:trace>
  <inkml:trace contextRef="#ctx0" brushRef="#br0" timeOffset="6889.16">17179 575 35935 0,'3'-5'3200'0,"-1"-1"-2560"0,2 0-512 0,2-1-128 16,-1 1 0-16,2 0 176 0,0 2-176 0,0-1 192 0,7 0 144 0,-2 1 48 16,-1 3 0-16,0 2 0 15,-1 3-384-15,-2-1 0 0,1 1 0 0,-4 1 0 0,0 1 0 16,1 3 0-16,-1 2 0 0,1 1 128 0,0 3-128 0,-1 1-192 15,-1 3 64-15,4 19 0 16,-3-1 128-16,-2 0 0 0,-1 2-144 0,-2 2 144 16,-2 0-128-16,-1 3 128 0,-3 2-160 0,-2 2 160 15,-2 1 0-15,-2 1 0 0,-1 0-128 0,-3 0 128 16,0-2-144-16,-2-2 16 0,-1-5 0 0,1-3 0 16,-1 1-128-16,-2-4-32 0,-2-2 0 0,-3 0 0 0,-6-4-320 15,-5 0-64-15,-4-1-16 0,-2-1 0 16,-3 0-1552-16,-2-2-320 0,-1-1-64 0</inkml:trace>
  <inkml:trace contextRef="#ctx0" brushRef="#br0" timeOffset="7286.53">14933 459 27471 0,'-13'-11'1216'0,"6"5"256"0,-1 2-1184 0,0-1-288 0,2 1 0 0,6 4 0 15,-7-3 512-15,7 3 32 0,-8-2 16 0,8 2 0 16,-9 2-368-16,2 3-64 0,-1 0 0 0,0 2-128 15,1 3 0-15,-1 3 0 0,-1 4-240 0,5-4 80 16,-2 5 160-16,-1 4-160 0,-3 3 160 0,-1 5-160 16,-3 3 160-16,1 5 0 0,-1 3-144 0,-14 38 144 0,8-10 0 15,3-3 0-15,5 0-144 0,4 0 144 0,6-2 0 0,3-2 0 16,5-3-128-16,6-5 128 0,5-4 0 0,4-3 0 16,3-3 0-16,4-3 0 0,1-6 0 15,2-4 0-15,0-4 0 0,3-4 144 0,3-2-144 0,4-3 0 16,6-4 0-16,8-3 0 15,8-5-2112-15,2-6-464 16,22-10-96-16,-10-2-16 0</inkml:trace>
  <inkml:trace contextRef="#ctx0" brushRef="#br0" timeOffset="8032.18">17560 1157 25791 0,'-2'-13'1152'0,"2"13"224"0,-2-10-1104 0,1 1-272 0,1 1 0 0,0 1 0 15,0 7 1120-15,0 0 160 0,3-8 48 0,-3 8 0 16,0 0-752-16,0 0-128 0,6-5-48 0,-6 5 0 16,0 0-400-16,8 1 0 0,-8-1 0 0,7 6 0 0,-2 4 0 0,1 1 0 15,-2 3-192-15,1 1 192 0,-2 1-208 0,-1 3 80 0,-2 3 128 0,0-1-208 31,0 0 208-31,-1 1-192 0,-1 1 192 0,0 1-192 0,0-3-48 0,-2-2 0 0,1-2 0 0,0-1 0 16,0-4 240-16,-1-1-192 0,1-2 192 0,3-9-192 16,-5 7 192-16,5-7 0 0,0 0 0 0,0 0 160 15,0 0 192-15,0 0 32 16,0 0 16-16,0 0 0 0,0 0 144 0,-3-7 32 0,2-2 0 16,1 0 0-16,1-2-80 0,1 0-16 0,2-1 0 0,1-1 0 0,1-4-160 15,0 0-48-15,2-3 0 0,1 0 0 0,1 1-272 16,-1 2 0-16,2 0 128 15,0 3-128-15,-1 2 0 0,0 2 0 0,-2 2 0 0,-1 4 0 16,-7 4-128-16,0 0 128 0,8-2 0 16,-8 2-144-16,10 5 16 0,0 3 0 0,-2 1 0 0,0 2 0 0,-2 0 128 0,1 1-192 15,0-1 192-15,-1 2-192 16,-1 1-16-16,1 1-16 0,-2-3 0 0,1 0 0 0,0-1-48 0,-3-1-16 16,1-1 0-16,-3-9 0 0,0 0 288 15,0 0-192-15,0 0 192 0,0 0-160 0,0 0 288 0,0 0 64 16,0 0 16-16,8 1 0 0,-1-6 416 15,0 0 80-15,-2-3 0 0,2-1 16 0,-1-1-32 16,1-1-16-16,1 0 0 0,0-1 0 0,2-1-176 0,-1 2-48 0,0 1 0 16,1 0 0-16,0 1-304 0,0 1-144 0,-2 1 128 0,1 4-128 31,-9 3 0-31,10 0 0 0,-1 2 0 0,0 2-176 0,-3 4 16 16,2 1 0-16,0 2 0 0,-2 0 0 15,0 1-208-15,-1 2-32 16,1 2-16-16,-1 0 0 15,0 0-400-15,1-1-80 0,-1-1 0 0,1-1-16 0,1-2-560 0,1-2-128 0,0-4 0 0,2-2-12304 16</inkml:trace>
  <inkml:trace contextRef="#ctx0" brushRef="#br0" timeOffset="8473.86">18385 1117 11055 0,'0'0'976'0,"0"0"-784"15,0 0-192-15,0 0 0 0,0 0 3296 0,0 0 608 16,0 0 128-16,0 0 32 0,0 0-3040 0,-5 7-592 15,-1 3-128-15,0 2-32 0,-1 0-272 0,-1 3 0 16,0 0-176-16,-1 2 176 0,1-1-320 0,0 1 64 0,1-1 0 16,1-1 0-16,2-1 96 0,0-3 32 15,1-1 0-15,2-3 0 0,1-7 128 0,0 0 0 16,0 0 128-16,0 0-128 0,0 0 288 0,8 6-16 0,-8-6 0 0,10-1 0 16,1-4 416-16,0 0 80 0,0-3 0 0,0 0 16 15,0 0 96-15,0-1 16 0,0-3 0 0,2-3 0 16,1 0-384-16,0 0-80 0,1-1-16 0,-2 3 0 15,-1 2-272-15,-1 2-144 0,-2 1 160 0,-1 4-160 16,-8 4 0-16,0 0 0 0,8-2 0 0,-8 2 0 0,0 0 0 0,7 6-128 16,-2 1 128-16,0 3-160 15,-2 1 160-15,0 2-192 0,1-1 192 0,0 0-192 16,-3 0 192-16,4-1-160 0,-2-1 160 0,2 0-160 16,1-1 160-16,-1-2 0 0,-5-7 0 0,11 5 0 15,-2 1 0-15,2-3 256 0,0-3-64 0,1-1-16 0,0-1 304 0,2-2 64 16,0 1 16-16,1-1 0 0,0-1-112 0,1 2 0 15,-3 0-16-15,2-1 0 0,-1 1-240 0,-1 1-32 16,-1 1-16-16,0 1 0 0,-2 0-144 16,-1 2 0-16,-9-2 0 0,10 7 0 0,-1 0 0 15,1 3 0-15,-2 2-192 0,1 0 192 16,-1-1-608-16,1 1 0 0,1 1 0 0,1-1-10080 0,1 0-2032 0</inkml:trace>
  <inkml:trace contextRef="#ctx0" brushRef="#br0" timeOffset="9466.85">14475 1992 10079 0,'0'0'448'0,"0"0"80"0,0 0-528 0,-10-2 0 16,10 2 0-16,-9-2 0 0,9 2 1072 0,0 0 96 0,-9-1 32 0,9 1 0 16,0 0-144-16,-7-4-32 0,7 4 0 0,-7-3 0 15,7 3-160-15,0 0-32 16,0 0-16-16,0 0 0 0,0 0-400 0,0 0-80 0,0 0-16 0,0 0 0 16,0 0-320-16,0 0 144 0,0 0-144 0,0 0 0 15,0 0 0-15,0 0 0 0,0 0 0 0,0 0 0 16,-8 0 320-16,8 0-64 0,0 0 0 0,0 0 0 15,0 0 224-15,0 0 32 0,0 0 16 0,-7 1 0 0,7-1-48 0,0 0-16 16,0 0 0-16,0 0 0 0,0 0-224 16,0 0-48-16,0 0-16 0,0 0 0 0,0 0-176 15,0 0 0-15,0 0 0 0,0 0 0 0,0 0 0 16,0 0 0-16,0 0 0 0,9 6 0 0,2-4 0 16,2 0 0-16,1 1 0 0,3 0 0 0,3-3 176 0,3 1 0 0,3 0 0 15,3 0 0-15,5-1 48 0,5 0 16 16,4-1 0-16,3 1 0 15,-1 0 80-15,4-1 0 0,-1 0 16 0,7-1 0 0,0 1-80 0,8 0 0 0,6-1-16 0,0 0 0 16,-1 0-64-16,1-2-16 0,1 1 0 0,6 1 0 16,9 1 0-1,-6-1 0-15,-1-2 0 0,2 2 0 0,5 0-32 0,2 0-128 16,2-1 192-16,1 1-64 0,-3 1-128 0,3 0 160 16,4 1-160-16,-1 1 160 0,-3-1-160 0,3 1 128 0,0 1-128 0,4 1 128 15,-2-2 0-15,0 1-128 0,0 0 192 0,4 0-64 16,4-1-128-16,0 1 160 15,-4-2-160-15,3 2 160 0,5 0-160 0,-4-1 192 16,-4 0-192-16,2-1 192 0,4 0-192 0,-3 0 0 16,-2 0 144-16,-1 1-144 0,0 0 0 0,0-1 144 15,-1 0-144-15,-3 0 0 0,-6 0 208 0,1 0-64 0,-1-1-16 16,-5 1 0-16,-6 1 192 0,-2-1 16 0,-4 0 16 0,1 0 0 16,0-1 32-16,-5 1 0 0,-6 0 0 0,-3 0 0 15,-6-1-144-15,-5 1-32 0,-3 0 0 0,-5 0 0 16,-6 0-208-16,-3 0 128 0,-4 0-128 0,-2 1 0 15,-4-1 144-15,-4 0-144 0,-4 0 128 0,-3 0-128 16,-10 0 0-16,0 0 0 0,0 0 0 0,0 0 0 16,0 0-240-16,0 0-128 0,0 0-16 0,-13 0-16 31,-2 1-560-31,-1 3-128 0,-4 0 0 0,-2 2-16 16,-2-1-1968-16,0 2-400 0</inkml:trace>
  <inkml:trace contextRef="#ctx0" brushRef="#br0" timeOffset="10587.36">16259 2552 15663 0,'-8'-13'1392'0,"5"6"-1120"0,-1 1-272 0,0-1 0 15,1 2 1376-15,1-3 224 0,1 0 32 0,0 2 16 16,-1-1-336-16,4-1-64 0,0 1-16 0,0-2 0 0,1 1-144 0,2 0-48 16,1-2 0-16,2 2 0 0,1-3-208 0,2 1-32 15,2 0-16-15,2 1 0 16,2-1-336-16,0 1-80 0,2 2-16 0,0 0 0 0,1 2-160 0,-2 0-16 0,0 4-16 0,0 1 0 16,-2 1-160-1,1 4 0-15,-2 1 0 0,-1 2 0 0,-1 3 0 0,-2 3 0 0,-2 2-160 0,-1-1 160 16,0 0-192-16,-4 3 48 15,-2 3 16-15,-2 2 0 0,-1 2-128 0,-1 2-32 0,-2-1 0 16,-1 0 0-16,1 1 32 0,-2-3 16 0,0-2 0 16,-1-1 0-1,2-3 240-15,-1-2-144 0,1-2 144 0,-2-2-128 0,-1-2 128 0,3 0 0 16,0-2 0-16,5-8 0 0,-5 7 0 16,5-7 0-16,0 0 0 0,0 0 128 0,0 0-128 15,0 0 0-15,0 0 128 0,0 0-128 0,0 0 0 16,9 8 144-16,1-1-144 0,1-3 0 0,0 0 192 0,1-1-192 15,-1 0 192-15,0 1-192 0,1 0 208 0,-1 0-64 16,0 1-16-16,0-1 0 0,0 1-128 0,-2 0 192 16,-2 2-192-16,0-1 192 0,-2 1-192 0,1-1 160 15,-1 1-160-15,0 0 160 0,-1 0-160 0,-1 1 0 16,-3-8 0-16,5 9 0 0,-2 0 0 0,-1-3 0 16,-2-6 0-16,0 0 0 0,0 0 144 0,-1 8-144 15,1-8 160-15,0 0-160 0,-6 7 288 0,-2-3-32 0,0 0-16 0,-4-3 0 16,-4-2 144-16,-3-1 16 0,-2 0 16 0,-1 1 0 15,-1 0-208-15,0 0-32 0,0 0-16 0,2-1 0 16,1 1-160-16,2 0 0 0,2-1 0 0,1 1-176 31,0 1-416-31,3-1-96 0,2 0-16 0,1 0 0 16,3-2-1520-16,6 3-304 0,-7-3-64 0</inkml:trace>
  <inkml:trace contextRef="#ctx0" brushRef="#br0" timeOffset="11005.15">16998 2487 27647 0,'0'0'2448'0,"0"0"-1952"15,0 0-496-15,0 0 0 16,-9 6-480-16,2-1-192 0,-2 1-32 0,1 5-16 0,-1 3 720 0,-1 2 0 0,-1 0 0 15,2 1 0-15,-1 2 0 0,1 2 0 16,1 2 0-16,2 0 0 0,1 0 0 0,0 2 0 0,1 0 0 0,3-1-144 16,3-2 144-16,2-1 0 0,0-1 0 0,3-3 0 15,0-1 0-15,3-4 0 0,0-2 0 0,2-1 0 16,2-3 400-16,1-1 16 0,1-3 0 0,1-1 0 16,-2-2 416-16,2-1 64 0,0-2 32 0,0 0 0 15,-4-3 96-15,-1-2 32 0,-1 0 0 0,0-4 0 16,-2-1-192-16,-1-2-32 0,-3-3-16 15,1-1 0-15,-2-2-128 0,-2 0-32 16,-2-2 0-16,-1 0 0 0,-1-2-272 0,-1 2-48 0,-4 1-16 0,1 2 0 16,-1 1-112-16,0 4-16 0,0 1-16 0,-1 2 0 0,-1 4-304 15,0 0-64-15,1 0-16 0,-1 5 0 32,-1 1-1328-32,-1 3-272 0,0 3-48 0,0 0-16 0,-3 2-688 0,1 1-144 0,2-1-32 0,3 4-9376 15</inkml:trace>
  <inkml:trace contextRef="#ctx0" brushRef="#br0" timeOffset="11355.58">17333 2613 19007 0,'0'0'832'0,"0"0"192"0,0 0-832 0,0 0-192 0,3 12 0 0,-1-1 0 16,-2-1 896-16,0 2 128 0,-1 2 16 0,0 0 16 15,-1-2-656-15,-1 2-128 0,0 0-16 0,1 1-16 0,-1 3-112 16,0-2-128-16,1 1 176 0,1-2-176 0,1 1 0 0,1-2 0 15,0-1 0-15,3-2 0 0,0-1 256 0,2-2-64 0,-6-8-16 0,9 5 0 16,1-1 640-16,2-2 128 0,1-2 16 0,0-1 16 16,2-4 272-16,2 0 48 15,0-3 16-15,0-1 0 0,-2-2-160 0,-1-2-16 0,1-1-16 0,-3-3 0 16,-1-3-208-16,-1 1-32 0,-1-2-16 16,-2-1 0-16,-2-1-416 0,-1 1-64 0,-2-1-32 0,-1-1 0 0,-1 1-192 0,-2 1-32 15,-2 1-128-15,-2 3 192 0,1 1-192 16,-3 5 0-16,-2 3-144 0,-1 4 144 15,0-1-528-15,0 2-16 0,-1 3 0 16,-3 3 0 0,-1 4-1536-16,0 3-304 0,-2 4-64 0,1 1-16 0,-2 2-368 0,2 2-80 0,-5 5-16 15,7 2-7744-15</inkml:trace>
  <inkml:trace contextRef="#ctx0" brushRef="#br0" timeOffset="11804.83">17841 2780 9215 0,'0'0'400'0,"0"0"96"0,0 0-496 0,4 9 0 0,1-1 0 0,-2 2 0 0,-1-1 2544 0,0 1 400 16,2 0 96-16,-2 0 16 0,-3 0-2016 0,0 0-400 16,1-10-64-16,-3 9-32 0,0 0-240 0,0-1-48 15,3-8-16-15,-5 7 0 0,5-7-48 0,-7 5-16 0,7-5 0 16,0 0 0-16,0 0 352 0,0 0 80 0,0 0 16 15,0 0 0-15,-6-4 464 0,6 4 80 0,-3-9 32 0,2 1 0 16,3 2-128-16,1-3-32 0,1-1 0 0,1-1 0 16,2 0-272-16,0 1-64 0,2 0-16 0,0 1 0 0,-1 3-368 0,-1 0-64 31,1 2 0-31,-1 0-16 0,-7 4-240 0,8-1 0 16,-8 1 0-16,9 4 0 0,-9-4 0 0,9 5 0 15,-1 3 0-15,-2 1 0 0,0 2-224 0,-1-1 64 16,0-1 16-16,-2 1 0 0,1-1-48 0,0 0 0 15,0-2 0-15,-4-7 0 0,0 0 192 0,7 6 0 16,-7-6 0-16,7 5 0 0,-7-5 0 0,9 1 0 0,-1-2 144 16,0-2-144-16,-1 0 448 0,2-1 0 0,0-4-16 0,1-1 0 15,0-1 144-15,0 0 48 0,0-1 0 0,2 0 0 16,2 0-224-16,-2 1-32 0,-1 1-16 0,0 0 0 16,-2 1-352-16,0 4 0 0,-2 0 0 0,-7 4 0 15,0 0 0-15,11 3 0 0,-3 0 0 0,-1 2-128 31,-2 3-304-31,1 2-48 0,-1 2-16 0,1 1 0 16,-1 3-560-16,1 0-112 0,0 1-32 0,1-1 0 0,-1 0-1808 16,2-3-384-16,1-1-64 0,1-1 0 0</inkml:trace>
  <inkml:trace contextRef="#ctx0" brushRef="#br0" timeOffset="12273.63">18488 2825 14735 0,'0'0'1312'0,"0"0"-1056"16,0 0-256-16,0 0 0 0,-6 8 2752 0,2-1 480 16,-1 2 96-16,2 0 32 0,1 0-2544 0,-2 1-512 0,1-1-112 0,1 1 0 15,0-1-192-15,1 0 0 0,0 0 0 0,-1-2 0 16,2-7 0-16,0 9 0 0,0-9 0 0,0 0 128 16,0 0-128-16,0 0 0 0,0 0 144 0,0 0-144 15,10-1 208-15,-1-3-16 0,-1-2-16 0,0-1 0 16,-2-1 512-16,2-1 96 0,0 0 32 0,-1-1 0 15,0-1 96-15,2-1 32 0,-1 0 0 0,2 0 0 16,1 1-464-16,-1 1-96 16,-1 1 0-16,-1 2-16 0,-2 1-368 0,-6 6 144 0,6-4-144 0,-6 4 0 15,0 0 256-15,0 0-48 0,0 0-16 0,0 0 0 0,5 6-192 16,0 2-256-16,-5-8 48 0,3 10 16 16,-1 2-208-16,0-2-48 15,0 0 0-15,0-2 0 0,-2-8 224 0,3 7 32 0,-3-7 16 0,0 0 0 0,9 6 176 0,0-3 0 16,-9-3 160-16,11 2-160 0,0-3 528 15,0-1 16-15,0-1 0 0,0-1 0 0,1 0 32 0,0 0 0 16,0-1 0-16,1 1 0 0,0 0-288 0,-1 1-48 16,1 1-16-16,-2 1 0 15,0 0-224-15,-2 1 0 0,-9 0 128 0,11 3-128 0,-1 1 0 0,-10-4 0 16,7 8 0-16,1 0 0 0,-1 0 0 16,1-1 0-16,-1 0 0 0,-2 1 0 0,4-1-256 15,-1 0 48-15,-2-1 16 0,1 0 0 16,-7-6-480-16,10 7-96 0,-1-3 0 0,0-3-10128 15,1-3-2032-15</inkml:trace>
  <inkml:trace contextRef="#ctx0" brushRef="#br0" timeOffset="14639.66">20582 1621 26319 0,'0'0'1152'0,"0"0"256"0,0 0-1120 0,0 0-288 0,0 0 0 0,0 0 0 0,0 0 544 16,0 0 48-16,2-7 16 0,-2 7 0 0,9-5-240 0,2 3-48 16,2 0-16-16,3 1 0 0,0 0 32 0,3-1 16 15,2-1 0-15,-1 1 0 0,-1 0-80 0,2 1-16 16,0-1 0-16,1-1 0 0,-2 2-256 0,1 0 0 16,0 0 128-16,0 1-128 0,-3 1-128 0,1 1-96 15,0 0-16-15,-2 0 0 16,-1 0-688-16,-1 0-144 0,1 1-16 0,-3 1-11616 0</inkml:trace>
  <inkml:trace contextRef="#ctx0" brushRef="#br0" timeOffset="14846.09">20647 1910 16575 0,'0'0'1472'0,"0"0"-1168"0,0 0-304 0,11-4 0 15,-3 2 2160-15,5 1 368 0,2 1 80 0,3 0 16 16,-1 0-1664-16,2-1-336 0,2 0-64 0,3 0-16 16,4 0-224-16,0-2-32 0,1 1-16 0,2 0 0 15,2 1-272-15,0 0-144 0,1-1 16 0,-1-1-12624 16</inkml:trace>
  <inkml:trace contextRef="#ctx0" brushRef="#br0" timeOffset="15580.24">22132 1179 23951 0,'-3'-7'2128'0,"0"-2"-1696"16,3 0-432-16,0-1 0 16,2 0 1008-16,-1 0 112 0,2 3 32 0,0-2 0 15,2 0-432-15,0-1-80 0,1 0 0 0,1-1-16 16,0 1-416-16,2 0-80 0,2 0 0 0,1 2-128 15,2 0 320-15,2 0-64 0,-1 1 0 0,1-1 0 0,1 1-112 0,1 2-16 0,0 0-128 0,2 2 192 16,0 1-192-16,2 2 0 16,0 0 128-16,0 3-128 0,-1 2 0 0,-1 0 0 15,-2 3 0-15,-1 2 0 0,-1 1 0 0,-3 2 0 0,0 2-144 0,-2 2 144 16,-7-1-384-16,-1 6 32 16,-3 1 0-16,-4 5 0 0,-5 4-352 0,-5 2-80 15,-5-1-16-15,-2-2 0 16,-2-3 160-16,2-1 16 0,2-6 16 0,3-3 0 0,1-2 608 0,1-2 0 0,2-1 0 0,1-1 0 15,2-1 128-15,1-1 128 0,-1-2 48 16,1-2 0-16,2 1-112 0,0-1-32 0,6-6 0 0,-5 6 0 0,5-6-32 0,0 0-128 16,0 0 192-16,0 0-64 15,0 0 256-15,4 8 32 0,-1-3 16 0,4 1 0 0,2-3-176 0,2-1-16 32,1-1-16-32,4 1 0 0,4-2-80 0,3 0-16 0,4-2 0 15,1 1 0-15,2 0 0 0,0 0 0 16,-1 0 0-16,2 0 0 0,-1 0-128 0,1 0 160 0,-1 0-160 0,2 1 160 15,0 0-160-15,1 1 0 0,-2 0 0 0,2 1 0 0,1 0-256 0,-4 0-48 16,-2 2 0-16,-1-1 0 31,-4 0-720-31,-2 1-160 0,-3 0-32 0,-1 0-6960 0,-4 0-1392 0</inkml:trace>
  <inkml:trace contextRef="#ctx0" brushRef="#br0" timeOffset="15987.22">21679 1791 27871 0,'0'0'1232'0,"0"0"256"0,0 0-1184 0,0 0-304 16,0-8 0-16,2 3 0 0,-2 5 544 0,7-6 48 16,0 2 16-16,4 0 0 0,4 1-368 0,3 1-80 0,4-1-16 15,6 0 0-15,4 2-16 0,5 2 0 0,5 1 0 0,5-2 0 16,5-2-128-16,0 0 0 0,-2-1 0 0,3 1 0 16,3 0 0-16,1 2 0 15,5 0 0-15,1 0 0 0,0-3 0 0,0 0 0 0,-1-2 0 0,-1 1 0 16,1 2 0-16,1 1 128 0,1 1-128 0,-1-1 128 15,-3-2-128-15,-5-1 0 0,-4 0 0 0,-2 2 0 16,-3 1 192-16,-1 1 64 0,-1 0 16 0,-2 0 0 16,-2 1-128-16,-2 0-16 0,-4-2-128 0,-4 0 192 15,-4-1-192-15,-5 2 0 0,-3 0 0 0,-5 2 0 16,-3 0-256-16,-10-2-160 0,0 0-32 0,0 0 0 31,0 0-1664-31,1 9-320 0,-5-2-80 0,-2 2-16 0</inkml:trace>
  <inkml:trace contextRef="#ctx0" brushRef="#br0" timeOffset="16560.13">21944 2175 28559 0,'0'0'2544'0,"5"-9"-2032"0,2 1-512 0,2 1 0 16,1-1 704-16,2-1 64 0,2 0 0 0,3 2 0 16,0 0-256-16,2 0-64 0,0 0 0 0,-1 0 0 15,0 2-288-15,1 0-160 16,-2 1 160-16,2 0-160 0,0 1 128 0,-2 1-128 0,0 1 0 0,-2 1 0 15,-1 1 0-15,-4 2 0 0,1 1 0 0,-1 1 0 32,-4 1-256-32,-2 1-128 0,-2 2-48 0,0 1 0 0,-2 1-32 0,-2 2-16 0,-1 1 0 0,-3 4 0 31,0 1-16-31,-2 2 0 0,-2 1 0 0,0 0 0 0,0 0 192 0,2-1 48 0,0-1 0 0,2-2 0 0,2-1 256 16,2-2 0-16,0-3-128 0,2 1 128 0,1-2 0 0,2 0 128 15,0-2-128-15,3 0 192 0,0-3 48 0,3 1 0 16,1 0 0-16,1-2 0 0,2 1-112 0,3-1 0 15,0 0-128-15,2-1 192 0,-1 0-192 0,2 2 176 0,0-2-176 16,-3 1 160-16,0-1-160 0,-2 0 0 16,-1 0 0-16,-2 0 0 0,-2 1 0 15,-2-1 128-15,-7-4-128 0,5 5 0 0,-5-5 128 0,0 0-128 0,0 9 128 0,-2-1-128 16,-2-1 208-16,-4-2-32 0,-3 1-16 0,-1 0 0 16,-4 0 32-16,0-2 16 15,-4-1 0-15,0 1 0 0,-2-1-208 0,-1 1 176 0,-2 1-176 0,0-1 160 0,-1 1-160 16,3 0-224-1,1 3 48-15,1-2 16 0,1 0-368 0,0-1-80 0,2 3-16 0,1-2 0 16,1-1-768-16,3-1-144 0</inkml:trace>
  <inkml:trace contextRef="#ctx0" brushRef="#br0" timeOffset="16925.63">22674 2288 11967 0,'0'0'528'0,"0"0"112"0,-7 7-512 0,1 1-128 0,3 3 0 0,-2 2 0 16,1-1 2064-16,0 2 384 0,0 0 80 0,2 3 16 0,0-2-1840 15,1 1-352-15,0-3-80 0,2 0-16 0,1-1-128 0,3-1-128 16,0-1 144-16,1 2-144 15,3-2 192-15,2-1-48 0,1-4-16 0,3 0 0 0,0-2 32 0,3-2 0 16,0-2 0-16,2-2 0 0,0-3 160 0,0-2 16 16,0 0 16-16,-2-2 0 0,0 0 672 0,-1-1 144 15,-1 1 32-15,-1-2 0 0,-2-2 192 0,-2-2 32 16,-3 0 16-16,-1-3 0 0,-3-1-416 0,-1 0-96 16,-1 3-16-16,-4-1 0 0,-1 2-352 0,-1-1-80 15,-2 2-16-15,0 2 0 0,-6 0-336 0,1 4-128 0,-2 0 0 16,0 2 144-1,0 3-544-15,-2 0-112 0,-2 2-32 0,0 3 0 16,-1 3-1616-16,1 2-320 0,0 3-64 0,0 2-6976 0,1 1-1392 0</inkml:trace>
  <inkml:trace contextRef="#ctx0" brushRef="#br0" timeOffset="17288.97">23182 2350 13823 0,'0'0'1216'0,"0"0"-960"16,3 12-256-16,-1-1 0 15,0 2 1328-15,0-1 208 0,0-1 64 0,1-1 0 16,0 1-688-16,0 0-128 0,2-1-16 0,-1 0-16 0,0 1-416 0,3-1-80 16,0-3 0-16,0 0-16 0,2-2 32 0,1 0 16 15,2-2 0-15,0 0 0 16,4 1 128-16,1-4 32 0,2-2 0 0,0-2 0 0,2-1 336 0,-4-2 80 15,2-1 16-15,-2 0 0 0,0-3 208 0,-2 0 64 16,-1 1 0-16,-2-1 0 0,-2-4-192 0,-1 1-16 0,-1-1-16 0,-1-3 0 16,-2-1-320-1,-3 1-64-15,1 0-16 0,-2 2 0 0,-2 1-128 0,0 2-16 0,-3 1-16 16,1 0 0-16,-1 1-64 0,-2 1-16 0,-1 2 0 0,1 3 0 16,-2 2-128-16,0 0-32 0,0 2 0 0,-2 3 0 15,-2 2-304-15,-2 1-64 0,0 2-16 0,0 3 0 31,-2 2-448-31,0 1-80 0,-2 1-32 0,1 2 0 16,-1-1-592-16,2 1-112 0,2-1-16 0,5-1-8592 0,1-2-1712 0</inkml:trace>
  <inkml:trace contextRef="#ctx0" brushRef="#br0" timeOffset="19599.32">13038 4058 8287 0,'0'0'736'0,"0"0"-592"0,0 0-144 0,0 0 0 16,-1-9 2960-16,1 9 560 0,0 0 128 16,0-6 0-16,0 6-2672 0,3-7-528 0,1 1-128 0,0 2 0 15,-4 4-320-15,6-3 160 0,1-1-160 0,0 1 128 16,1-1 48-16,3-1 0 0,0 2 0 0,1 0 0 15,2 2 208-15,1-2 64 0,2-1 0 0,2 1 0 16,3 2 0-16,1 0 16 0,1-1 0 0,4 1 0 16,4 0 32-16,0-1 0 0,1-1 0 0,0-1 0 15,-2 0-32-15,-2 0 0 0,-1-2 0 0,-1 2 0 16,-3 0-64-16,-2 1-16 0,-2 0 0 0,-3 0 0 16,0-1-32-16,-3 1-16 0,-1 0 0 0,-4 0 0 15,-1 1-64-15,-8 2-16 0,0 0 0 0,0 0 0 16,0 0-16-16,0 0-16 0,0 0 0 0,0 0 0 0,-6-5-80 0,-1 0-16 15,-3 2 0-15,-2 1 0 16,-3 1-1024-16,-2 1-192 0,-4 0-64 0,-1 2 0 0,-2 1 1568 0,-4 4 304 16,-2 1 64-16,-3 0 16 0,-3-1-800 0,-2 0 0 15,-3-1 0-15,3 2 0 0,2 0 0 0,1 0 0 16,3 1-128-16,2 1 128 0,3 0 0 0,2 1 0 0,1 0 0 16,4 0 0-16,0-1 0 0,2 1 0 0,2-2 0 0,1 3-144 15,2 2 144-15,2 0 0 0,0 0 0 0,3 1-128 16,2 0 128-16,3 0 0 0,0 1-144 0,3 0 144 15,3-1-144-15,2 0 144 0,3 1-192 0,2-2 192 16,2-1-192-16,2 0 64 0,0 0 128 0,2-4-208 16,0-1 208-16,2-2 0 15,1-2 0-15,1-1 0 0,1 0 240 0,0-3-16 0,-1-2 0 0,0 0 0 16,0-2 96-16,-3-1 0 0,-1 1 16 0,-2-1 0 16,-3-3-16-16,0 0-16 0,-1 0 0 0,-2 2 0 15,-3-1 80-15,-5 7 32 0,2-7 0 0,-2 0 0 16,-1 0-96-16,1 7-32 0,-3-7 0 0,-3 0 0 15,-1 2-288-15,-3 1 128 0,-1 2-128 0,-5 2 0 0,0 1-144 0,-4 2-144 16,-1 3-32-16,-2 2 0 16,-2 0 16-16,1 5 0 0,0 0 0 0,1 2 0 0,2 2 304 15,1-1-192-15,-1 1 192 0,2-3-160 0,2 0 160 0,2 1 0 16,3-2 0-16,3-1 0 0,-2 0 0 0,3 0 0 16,3-1 0-16,2 0 0 0,2-1-128 0,1-10 128 15,1 10-128-15,2 0 128 0,0-1-160 0,3-1 160 16,0-1-192-16,3 0 192 0,2-2 0 0,1 1 0 0,1-1 0 15,2-1 0-15,-1 1 0 0,0-2 0 16,0-1 0-16,1-1 0 0,0-1 0 0,0 0 0 0,-2 0 0 0,1-1 0 16,-2 0 0-16,1-1 0 0,-2 0-192 0,0-1 192 31,0-1-1648-31,0 1-208 0,-1 0-64 0,0-2-11616 0</inkml:trace>
  <inkml:trace contextRef="#ctx0" brushRef="#br0" timeOffset="20204.46">13219 4532 23039 0,'0'0'2048'0,"0"0"-1648"0,0 0-400 0,0 0 0 15,-7 1 1504-15,7-1 224 0,0 0 32 0,-4 7 16 0,0 2-1472 0,3 0-304 16,0 2 0-16,1 0 0 15,1 2-208-15,1-1 48 0,1 0 16 0,0 0 0 0,2 0 144 0,0-1 0 16,0-1-144-16,3-1 144 0,1-2-304 0,1 0 16 16,0-3 0-16,1 1 0 0,0-2 288 0,2-2-192 15,0-2 192-15,1 0-160 0,2-2 160 0,-1-2 0 0,2-1 0 0,-3 0 128 16,-1 2 64-16,-1-2 32 0,-1-1 0 0,0-1 0 31,-2-2 400-31,-1 0 80 0,-3 0 0 0,1 0 16 16,-3 0-16-16,0-1-16 0,1 0 0 0,-2 1 0 0,-2-1-176 0,0 2-48 15,0 1 0-15,0 8 0 0,0 0-144 0,-2-8-16 0,2 8-16 0,0 0 0 16,-4-6-128-16,4 6-32 0,0 0 0 16,0 0 0-16,0 0-128 0,-6 6-176 0,0 3 48 0,3 2 0 15,1 1-16-15,1 3 0 0,-1 3 0 0,2 2 0 16,0 1 144-16,2 3-160 0,0 3 160 0,0 4-160 16,0 3 160-16,1 7-128 0,-1 1 128 0,0 3-128 0,0 1 128 0,0 3-208 31,-1 0 80-31,1-1 128 0,1-1-224 0,0-1 80 0,0 1 16 0,-1-4 0 0,1-3 128 15,-2-5-128-15,-1-4 128 0,0-3-128 0,-1-1 128 16,0-3 0-16,-2-4 0 16,0-4 0-16,-1-2 0 0,-2-1 128 0,1-4-128 15,-2-2 0-15,-3-3 224 0,-1 0-32 16,0-3 0-16,0-2 0 0,-4-3 192 0,0-1 16 0,1-3 16 0,-1-2 0 16,-2-1 144-16,1-2 16 15,0-1 16-15,1-3 0 0,1-1-32 0,-1-1-16 0,2-1 0 0,-1-1 0 0,3-1-224 0,1 0-32 0,1-1-16 16,3 1 0-16,0 1-272 15,3 0 0-15,1 0 0 0,2 2 0 0,0 1-192 0,2 3 0 16,3-1 0-16,3 0 0 16,2 0-640-16,4 0-112 0,2-2-16 0,7 0-16 31,6-2-2368-31,4-1-480 0</inkml:trace>
  <inkml:trace contextRef="#ctx0" brushRef="#br0" timeOffset="20422.54">14006 4404 35935 0,'0'0'3200'0,"0"0"-2560"15,5-6-512-15,-5 6-128 0,6-5 0 0,2 2 0 16,-8 3-128-16,10-2 128 15,0 0-1184-15,0 1-160 0,-1 1-16 0,1 1-16 16,0 0-1152-16,-1 0-224 0</inkml:trace>
  <inkml:trace contextRef="#ctx0" brushRef="#br0" timeOffset="20625">13917 4576 11055 0,'0'0'480'0,"0"0"112"0,0 0-464 0,0 0-128 0,0 0 0 0,0 0 0 16,0 0 4800-16,0 0 960 0,9 0 176 0,2 1 32 15,2 1-4752-15,2 1-960 0,2-2-256 0,3-1 0 0,3-1 0 0,1-2 0 16,1 0 0-16,3-1 0 16,-1-1-1264-1,2 0-320-15,2-2-64 0,1-1-16 0</inkml:trace>
  <inkml:trace contextRef="#ctx0" brushRef="#br0" timeOffset="23538.43">15288 4123 21823 0,'-5'-9'960'0,"5"9"208"0,-2-5-928 0,2 5-240 0,0 0 0 0,-3-7 0 16,3 7 512-16,-4-6 48 0,4 6 16 0,-5-3 0 0,5 3-272 0,-6-1-48 15,-3 0-16-15,1 3 0 16,0 1-240-16,0 3 0 0,0 1 0 0,-1-1 0 0,-1 3 0 0,0 2 0 16,-1 1 0-16,1 3 0 0,0 2 0 0,0 1 0 15,2-2-128-15,0 3 128 0,1 3 0 0,3 0 0 16,2-1-128-16,2-2 128 0,2 0 0 0,3-2 0 16,3-1-128-16,1-2 128 0,0 0 0 15,2-2 0-15,1 0 0 0,1-2 144 0,1-5 240 16,3 0 64-16,0-2 0 0,0 0 0 0,-2-3 256 15,1-1 48-15,0-2 16 0,-2-2 0 0,0 0 176 0,-2-3 32 0,0-1 16 16,-1-2 0-16,-1-1-32 0,-1 0 0 16,-1-1 0-16,-1-2 0 0,-2-4-144 0,-1-2-48 15,-3-1 0-15,0 1 0 0,-1 0-208 0,-1-1-48 0,-1-1-16 16,-2-2 0-16,0 0-304 0,-2 1-64 0,0 4-128 0,-2 1 192 16,0 1-192-16,2 2-160 15,-3 1 32-15,1 4 0 16,0 2-320-16,-1 1-48 0,0 2-16 0,0 3 0 0,0 2-1072 15,1 2-208-15,0 2-64 0,-1 4-8448 0,-1 2-1712 0</inkml:trace>
  <inkml:trace contextRef="#ctx0" brushRef="#br0" timeOffset="23763.58">15773 4315 27871 0,'0'0'1232'15,"0"0"256"-15,0 0-1184 0,0 0-304 0,-7 6 0 0,2-1 0 0,5-5 0 0,-7 6 0 32,7-6 0-32,-7 6 0 0,2 4 0 0,1-3 0 0,4-7 0 15,0 0-144 1,-8 5-368-16,8-5-64 0,-9 4 0 0,9-4-7264 0,-8 3-1440 0</inkml:trace>
  <inkml:trace contextRef="#ctx0" brushRef="#br0" timeOffset="24188.15">15909 4112 20271 0,'0'0'1792'0,"0"0"-1424"0,0 0-368 0,-8 6 0 0,3 1 1408 0,2 2 224 16,-3 1 32-16,3 1 16 0,1 2-1360 0,-1 1-320 16,1 2 0-16,1-1 0 15,1 0 0-15,0 3 0 16,1 1-128-16,1-1 128 0,2 1 0 0,0-1 0 16,2-2-144-16,-2 1 144 0,3-3 0 0,3-2 0 15,-2-2 0-15,3-1 0 0,0-4 144 0,1 1 96 16,3-3 16-16,0-2 0 0,1-1 320 0,0-1 80 0,2-1 16 0,-2-2 0 15,-2-4 240-15,1-1 48 0,-1-1 16 0,-1 0 0 16,-1-2-16-16,-2-2 0 16,-1-2 0-16,-1 0 0 0,-3-2-256 0,0 1-48 0,-3-3-16 0,-2 1 0 15,-2-1-160-15,-1 1-32 0,-1-2-16 0,-4 0 0 16,0 1-128-16,-1 2-32 0,-1 2 0 0,0 1 0 16,-1 1-272-16,-3 3 0 0,-1 1 128 0,1 2-128 15,0 0 0-15,-1 4-256 0,1 1 64 0,0 2 0 16,1 0-592-1,-2 3-112-15,1 3-32 0,0 1 0 16,-1 3-704-16,3 2-144 0,-1 1-16 0,2 4-8128 0,1 2-1632 0</inkml:trace>
  <inkml:trace contextRef="#ctx0" brushRef="#br0" timeOffset="24591.43">16398 4056 23951 0,'0'0'2128'0,"0"0"-1696"16,0 0-432-16,0 0 0 0,0 0 1104 0,0 0 144 15,0 0 32-15,0 0 0 0,0 0-848 0,0 0-176 16,0 0-16-16,0 0-16 0,-4 7-224 0,0 3 0 16,-2 1-144-16,1 3 144 0,-1 1-160 0,1 1 160 0,-2 1-160 0,3 2 160 15,-2-1-160-15,2 1 160 16,1-1-160-16,0-2 160 0,3 1 0 0,2-1-144 15,-1-3 144-15,2 1 0 0,1-1 0 0,2-1 0 0,-2-1 0 0,3-1 0 0,-1-4 0 0,2 0 176 16,1-3-16 0,1 0 0-16,1 0 384 0,1-2 80 0,-2-1 16 0,2-2 0 15,2-2 96-15,-3 0 32 0,1-2 0 0,-1 0 0 16,0-4-48-16,-1-1 0 0,0-2 0 0,-1-2 0 16,-4-1-64-16,1-1-16 0,-2 0 0 0,1-4 0 0,-3-2-64 0,-2 0 0 15,-1-3-16-15,-2 2 0 0,-2 1-208 0,-1 1-32 16,-1 2-16-16,-1 3 0 15,1 0-128-15,-2 3-32 0,0 1 0 0,-1 2 0 16,-1 1-144-16,1 2 0 0,0 1-160 0,-1 3 160 31,2 2-448-31,0 3 0 0,-1 2 0 0,-1 4 0 0,-1 3-1728 0,1 2-320 0,0 2-80 0,1 2-16 16,-1-1 80-16,3 1 16 0,2 2 0 0</inkml:trace>
  <inkml:trace contextRef="#ctx0" brushRef="#br0" timeOffset="24981.6">16929 4060 10127 0,'11'-10'896'0,"-5"3"-704"15,3-3-192-15,-2 1 0 0,-2 0 2800 0,1 0 528 16,-2 0 96-16,0 0 32 0,-4-1-1440 0,-2 1-288 0,2 9-48 0,-3-8-16 0,-1 2-896 16,4 6-192-1,-9-6-48-15,1 2 0 0,-3-1-256 0,0 3-48 16,-1 1-16-16,-2 3 0 0,0 3-208 0,-2 2 0 0,1 4-144 0,-1 1 144 15,1 3-176-15,1 0 176 0,-1 3-192 0,3 0 192 16,-2 3-176-16,2 2 176 16,2 3-160-16,-1 0 160 0,3 0-144 0,3 0 144 15,1-3-128-15,3 0 128 0,1-1-192 0,3-1 64 0,0-1 0 16,3-2 0-16,1 0 128 0,3-4-192 0,-2-4 192 16,0-1-192-16,1-2 192 0,2-2 0 0,-2-1 0 15,1 1 0-15,0-5 336 0,0-1 0 0,1-3 0 0,-2 0 0 16,-3 0 368-16,0-2 64 0,-2-2 0 0,0-1 16 0,-1-2 160 0,-2-2 16 15,-2 0 16-15,0 0 0 16,-3-1-272-16,0 2-48 0,-2 0-16 0,1-1 0 0,-4 2-352 0,1 2-80 16,0-1-16-16,-1 2 0 0,0 2-336 15,0 2-80-15,0 1-16 0,-1 2 0 16,-2 3-656-16,0 1-128 0,0 2-16 0,0 1-16 16,-1 3-2560-16,1 0-512 0</inkml:trace>
  <inkml:trace contextRef="#ctx0" brushRef="#br0" timeOffset="25389.43">17162 4017 22111 0,'0'0'1968'0,"0"0"-1584"15,-4-5-384-15,4 5 0 0,0 0 1040 0,0 0 128 16,-6-5 32-16,6 5 0 0,0 0-752 0,0 0-160 16,0 0-32-16,0 0 0 0,0 0-256 0,0 0 0 0,0 0 0 15,0 0 0-15,0 0 0 0,11-2 0 0,0 0 0 0,2-1 160 16,-1-2-32-16,4 0-128 0,-1-2 192 0,2 2-64 16,-1-1 256-16,1 2 64 0,-1-2 0 0,1 2 0 15,-2 1 176-15,-2-1 32 0,-2 1 16 0,0 2 0 0,0 2-64 0,-2 1-16 16,-9-2 0-16,0 0 0 0,10 3-320 0,-3 4-64 15,-3 3-16-15,-1 0 0 0,0 0-192 0,-3 2 0 16,-3 2 0-16,1 2-160 16,0 0 160-16,-1 3 0 0,-3 2 0 0,1 3 0 0,-1 2 0 0,-4 1 0 15,3-2 128-15,0 0-128 0,0 1 0 16,2-1 0-16,-1 0 0 0,2 0 0 0,0 0 0 0,-2-2 0 16,-1 1-192-16,3-3 64 15,-3-2-720-15,3-2-144 0,-1 1-32 0,0-5-13200 16</inkml:trace>
  <inkml:trace contextRef="#ctx0" brushRef="#br0" timeOffset="26021.17">12141 3776 23951 0,'0'0'2128'0,"1"-10"-1696"16,0 1-432-16,2-1 0 15,0 0 256-15,2 1-16 0,-2 0-16 0,1 1 0 0,0 3-96 0,-4 5 0 16,4-6-128-16,-4 6 192 0,5-5-48 0,-5 5-16 16,0 0 0-16,0 0 0 0,0 0-128 0,0 0 160 0,0 0-160 0,0 0 160 15,5 9-160-15,-1 3 160 0,-1 3-160 0,-2 4 160 16,-1 1-160-16,-1 5 128 0,-2 5-128 0,1 7 128 0,-1 6-128 16,0 7 0-16,-1 5 0 0,0 5 128 0,-2 5-128 15,2 8 128-15,0 6-128 0,-1 5 128 0,1 6-128 16,1 0 160-16,0 0-160 0,1 0 160 0,1 0-160 0,1-5 0 31,0-4 0-31,3-5 0 0,0-3 0 0,-2-4 0 0,0-4 0 16,-1-5 128-16,0-5-128 0,0-4 0 0,1-6 144 0,0-4-144 0,-1-5 128 0,0-4-128 31,0-2 160-31,0-3-160 0,-1-5 224 0,0-3-48 0,1-2-16 0,0-4 0 0,0-3-160 0,0-3 160 16,0-7-160-16,0 0 160 15,0 0-864-15,0 0-192 0,0 0-16 0,3-9-6976 16,0-9-1392-16</inkml:trace>
  <inkml:trace contextRef="#ctx0" brushRef="#br0" timeOffset="26845.84">12139 3754 10127 0,'0'0'896'0,"0"0"-704"0,-2-8-192 0,2 8 0 16,0-8 1008-16,0 8 160 16,4-7 48-16,-4 7 0 0,5-7-608 0,2 1-112 0,0 1-32 0,4 0 0 15,3 2-224-15,0 0-48 0,1-2-16 0,5-1 0 0,3-1 192 16,5 0 32-1,1 1 16-15,7-1 0 0,5 1 0 0,2-1 0 16,3 0 0-16,2 2 0 0,-1-2-256 0,3 2-160 16,0 0 192-16,5 2-192 0,5 1 208 0,3 0-64 0,4-1-16 0,-2 1 0 15,-1-1-128-15,3 2 160 0,4 2-160 0,3 1 160 16,6-1-160-16,-3 1 128 16,-4 2-128-16,3 0 128 0,3 1-128 0,4 0 0 0,2-2 0 15,-1 1 0-15,-1-2 0 0,6 0 128 0,7 1 0 0,-2-2 0 16,-1-1 224-16,1 2 32 0,4-1 16 0,2-1 0 15,0-1-48-15,0 1-16 16,-1-2 0-16,4 1 0 0,2-1-128 0,-1 1-16 0,-4 0-16 0,5 0 0 16,4 0-176-16,-1 0 0 0,-4-2 144 0,2 1-144 0,5 0 144 15,-2 0-144-15,-8-3 192 0,4 2-192 0,5 1 208 0,-6 0-64 16,-3 0-16-16,3-2 0 0,2 0-128 0,-1-1 0 16,0-1 0-16,-1 1 0 0,1 2 0 0,-3-1 0 15,-3-2 0-15,-4 2 0 0,-5-1 0 0,1 2 0 16,0 0 0-16,-8 0 0 0,-9-2 0 0,-6 2 192 15,-2 2-64-15,-3 0 0 0,-1 0 256 0,-2-1 64 16,-4 1 0-16,-5-1 0 0,-8 0 64 0,-3 0 0 0,-4 0 16 0,-3 0 0 16,-3 1-112-1,-4 0-32-15,-1 0 0 0,-7 1 0 0,-1 0-48 0,-2 1-16 16,-2 1 0-16,-2 1 0 0,-1 0-144 0,0-1-48 16,-1 0 0-16,-9-2 0 0,8 5-128 0,-1-1 160 0,-7-4-160 0,8 5 160 15,-8-5-32-15,7 6-128 0,-2 3 192 0,0 0-64 16,-5-9-128-16,2 13 128 0,-1 2-128 0,0 4 128 15,0 2 0-15,-3 2 0 0,-1 3 0 16,-1 3 0-16,1 2 0 0,-1 5 0 0,0 6 0 16,-1 3 0-16,-1 2-128 0,1 3 0 0,-2 3 0 0,3 2-176 15,-2 2 176-15,3 3 0 0,0 2 128 16,0 2-128-16,2 0 0 0,0-1 0 0,2 0 0 0,2-1 0 16,0-4 0-16,1 1 0 0,3-1 0 15,-1-3-128-15,1-4 128 0,0-1 0 0,-1-5 128 16,-1-3-128-16,0-4 0 0,0-3 0 0,-2-3 0 15,-1-2 0-15,-2-3 0 0,0 0 0 0,0-1 192 0,1-3-64 0,-2-2 48 0,0 0 16 16,0-3 0-16,-1-2 0 0,-2 0-192 16,1-3 160-16,-2-1-160 0,-1 0 160 0,-1-2-368 0,1 0-80 15,-1-1-16-15,0-1 0 16,-1 2-2336-16,-5 0-480 0</inkml:trace>
  <inkml:trace contextRef="#ctx0" brushRef="#br0" timeOffset="28086.61">11978 5666 14735 0,'0'0'1312'0,"0"0"-1056"0,0 0-256 0,0 0 0 0,0 0 448 0,0 0 48 16,0 0 0-16,0 0 0 0,0 0-496 0,0 0 0 16,0 0 0-16,0 0 0 0,7-3 0 0,-7 3 0 15,10-2 0-15,-10 2 0 0,0 0 0 0,9-4 0 16,-9 4 0-16,9-2 0 0,-9 2 192 0,9-3-64 15,-9 3-128-15,11-2 192 0,-1-1 80 0,0 2 16 16,1 1 0-16,-2-1 0 0,1 0-48 0,1 0-16 16,3 0 0-16,1 1 0 0,-1-1 0 0,4 2 0 15,2 1 0-15,2-1 0 0,2-2-32 0,3 0 0 16,4 1 0-16,2 1 0 0,3 1 128 0,4 1 0 0,4-1 16 16,-1 0 0-16,-1 0 80 0,0 0 16 0,-1 1 0 0,4-1 0 15,2-1-112-15,1 0 0 0,6 0-16 0,2-1 0 16,0-1-48-16,1 0 0 0,-3 0 0 0,1 0 0 15,0 0 16-15,5-1 0 0,2 0 0 0,3 0 0 16,-1-1-80-16,-1-1 0 0,-2 1-16 0,1-1 0 16,0-1 32-16,5 1 16 0,5 0 0 0,-2-1 0 15,-6 1 48-15,1-1 16 0,-2 1 0 0,4 0 0 16,4-1-16-16,-1 2 0 0,-1-2 0 0,-1 2 0 0,-2 0 32 16,3 0 0-16,1 0 0 0,0 1 0 0,0 0-112 0,-2 0 0 15,-4 0-16-15,0 0 0 0,-1-2-32 0,6 1 0 16,2 2 0-16,-3-2 0 0,-4 1-144 0,1-1 192 15,-1 0-192-15,2-1 192 0,2 0-192 0,0 0 0 16,0-2 0-16,-2 2 128 0,0-2-128 0,0 2 0 16,1-2 144-16,3 1-144 0,1-1 128 0,-1 2-128 15,-6-1 160-15,2 1-160 0,-3 1 192 0,3-1-64 16,3 1-128-16,0 0 192 0,-4 0-64 0,1-1-128 16,-4 1 176-16,3 0-176 0,0 2 192 0,2-2-64 15,2 0 0-15,-4 1-128 0,-3-1 192 0,0 0-192 0,-1 1 192 16,3 1-192-16,3-1 192 0,-2 0-192 15,-2-1 192-15,-2 2-192 0,1-1 160 0,-2 0-160 16,0 1 128-16,1 0-128 0,2-1 128 0,-4 0-128 16,-6 0 128-16,-3 1-128 0,-4 1 224 0,-2-1-32 0,0 0-16 15,-2 0 0-15,-2 0 112 0,0 1 32 0,0 0 0 16,-3 0 0-16,-2-1-64 0,-3 0 0 16,-5-1 0-16,-2 1 0 0,-2 1 0 0,0-1-16 0,-3 0 0 0,-1 0 0 15,-2 1-32-15,0-1 0 0,-3 0 0 0,0 0 0 16,-2 1 0-16,2-1 0 0,-5-2 0 15,1 2 0-15,1 0 48 0,-4 0 0 0,0 0 0 16,-1 0 0-16,-6 1 0 0,8-2 16 16,-8 2 0-16,9 0 0 0,-3-2-80 0,-6 2-32 0,0 0 0 0,7-3 0 0,-7 3 32 15,6-2 16-15,-6 2 0 0,8-1 0 16,-8 1-80-16,7-1 0 0,-7 1-128 0,0 0 192 16,7-1-192-16,-7 1 0 0,0 0 0 0,8-1 0 15,-8 1 0-15,0 0 0 0,0 0 0 0,0 0 0 0,0 0 0 16,0 0 0-16,0 0 0 0,0 0 0 15,0 0 0-15,0 0-160 0,0 0 32 0,0 0 0 16,0 0-368-16,0 0-64 0,0 0-16 0,0 0 0 16,0 0-640-16,0 0-144 0,-9-5-32 0,9 5 0 15,0 0-1616-15,-10 1-336 0,10-1-64 0,-8 2-9216 0</inkml:trace>
  <inkml:trace contextRef="#ctx0" brushRef="#br0" timeOffset="29826.14">3939 6203 15663 0,'-1'-7'1392'0,"1"0"-1120"0,0-2-272 0,0 1 0 15,0 8 1728-15,2-10 272 16,0-1 64-16,0 1 16 0,-1 2-1136 0,2 0-240 0,-1 1-32 0,0 1-16 0,0-1-288 0,-2 7-64 16,1-9-16-16,2 4 0 0,-3 5-32 0,2-6 0 15,-2 6 0-15,0 0 0 0,3-5 32 16,-3 5 0-16,3-6 0 0,-3 6 0 0,0 0-80 0,0 0-16 16,0 0 0-16,0 0 0 15,0 0-192-15,11 4 0 0,-2 1 0 0,0 4 0 0,-1 2 0 16,-2 2 128-16,2 2-128 0,0 4 0 0,0 2 128 15,0 3-128-15,3 5 0 0,-2 5 0 0,2 2 128 0,1 6-128 16,0 1 0-16,0 4 0 0,0 5 0 16,0 3 0-16,2 2 0 0,-1 0 0 0,-1 2 0 0,0-2 0 0,-1 0 0 0,-1-2 0 15,-1-1 0-15,1-3 0 0,-3-6 0 16,-1-6 0 0,-3-5-176-16,-1-5 176 0,-2-4-160 0,0-3 160 0,0-3 0 0,-2-3 0 0,-2 0 0 0,-1-4 0 15,1-2 128 1,1-1 32-16,-5-3 0 0,1-1 0 0,1-2 320 0,-2-2 64 15,0-2 16-15,-2 0 0 0,2-1 112 0,-2-4 32 0,1-3 0 0,0-1 0 0,-1-2 16 16,1-2 16-16,2-2 0 16,-1-4 0-16,1-2-224 0,3-5-64 0,1-1 0 15,2-2 0-15,1-1-192 0,2-1-32 0,1-3-16 16,5 0 0-16,1 0-208 0,3-2 0 0,1-1 0 16,2 2 0-16,1 3 0 0,2 1 0 15,3 0 0-15,1 2-160 0,1 3 160 0,-1 1 0 0,2 1 0 0,-2 2 0 16,-6 1-240-16,3 2 48 0,1 3 0 15,-1 1 0 1,-1 3-320-16,2 2-64 0,-2 0-16 0,2 1 0 16,-1-1-336-16,0 3-64 0,-2 3-16 0,1 2 0 15,-3 1-672-15,1 5-144 0,-3 0-32 0,-2 1-10768 0</inkml:trace>
  <inkml:trace contextRef="#ctx0" brushRef="#br0" timeOffset="31111.29">4635 7493 18431 0,'-2'-6'1632'0,"0"-1"-1312"0,0-1-320 0,0 1 0 0,1-1 1424 16,1 0 224 0,-1-1 32-16,3 0 16 0,2-1-864 0,-1 1-192 15,1 0-16-15,1 1-16 0,-1 1-256 0,2-2-48 0,-2 1-16 0,3 0 0 16,0 2-32-16,1 0 0 15,0 1 0-15,1 0 0 0,-2 2-64 0,1 1-32 0,1 1 0 0,0 0 0 0,1 1-160 0,1 1 0 16,1 1 0-16,-2 2 0 0,-2 2 0 16,-1 3 0-16,-2 1 0 0,1 1 0 0,-1 2-336 0,0 2 48 15,-2 2 16-15,-3 6 0 16,-2 3-496-16,-1 1-80 0,-1-3-32 0,-2 0 0 16,-2-1 208-16,3-4 32 0,-1-4 16 0,-1-2 0 0,0 1 624 0,0-3 0 15,1-3 0-15,1-1 0 0,5-7 320 0,0 0 64 16,0 0 32-16,0 0 0 0,0 0 32 0,0 0 0 15,0 0 0-15,0 0 0 0,0 0-272 0,0 0-48 16,3-8-128-16,3 0 192 0,-2-3-192 0,3 0 0 16,2-4-144-16,-2-1 144 0,1-4-288 0,1 0 32 0,-1 0 16 0,-2 1 0 0,0 1 48 0,-2 1 16 15,1 2 0-15,-2 4 0 16,-2 2 336-16,0 3 64 0,0-1 16 0,-1 7 0 16,0 0 16-16,0 0 0 0,0 0 0 0,0 0 0 0,0 0-256 0,0 0 0 15,0 0-144-15,0 0 144 16,0 0-624-16,-2 13-16 0,0 0-16 0,0 4 0 0,-2 1 224 0,2 0 48 15,0 0 16-15,1-1 0 16,2-1 80-16,1-2 16 16,0-1 0-16,2-2 0 0,0-2 0 0,1 0 0 15,1-1 0-15,1-3 0 0,-7-5 112 0,11 3 32 0,-2-3 0 0,1 0 0 0,1 0 128 0,-1-1 0 16,-1-3 128-16,1 0-128 0,1-4 192 0,-1 0-48 16,0-1 0-16,0 2 0 15,0-1 176-15,-2-1 16 0,-1-1 16 0,-3 1 0 16,2 1 160-16,-1-1 16 0,-1 0 16 0,-2 1 0 0,-1 2 224 0,-1 6 32 0,0-8 16 0,0 8 0 15,0 0-368-15,0 0-80 16,-1-5-16-16,1 5 0 0,0 0-352 16,0 0 0-16,0 0 0 0,-5 6 128 0,2 3-256 15,1 2-64-15,-1 1 0 0,3 0 0 0,0-1 48 0,2 0 0 0,1-2 0 0,2 0 0 0,-5-9 144 16,6 10 0-16,0-4 0 0,-6-6 0 16,8 6 0-16,2-2 0 0,0-2 160 15,0-2-160-15,-1-1 320 0,0-1-16 0,0-1-16 0,0-3 0 16,2-1 64-16,0-2 16 0,2-1 0 0,-4 0 0 15,0 0 240-15,-1-1 48 0,-1-1 16 0,-2 0 0 16,1 0 80-16,-2-3 16 16,0 0 0-16,-3 1 0 0,1 2-96 15,-2 1-16-15,-3 0 0 0,1 1 0 0,1 2-176 0,0 0-32 0,1 8-16 0,-3-5 0 16,3 5-176-16,0 0-16 16,0 0-16-16,0 0 0 0,-7-1-224 0,7 1 0 15,0 0 0-15,-4 11 0 0,0 1-336 0,2 2 32 16,1 3 16-16,1 0 0 0,1 3 32 0,1 3 16 15,2 2 0-15,-2 4 0 0,-1-1 240 0,1 6-192 16,0 3 192-16,2 4-192 0,-1 1 192 0,1 3-192 16,2 3 192-16,-2 2-192 0,0-2 48 0,0-2 16 15,0-3 0-15,2-2 0 0,-1-4 128 0,2-2 0 0,-3-2 0 0,2-4 0 16,-1-5 0-16,0-2 0 0,-3-2 0 0,0-4 0 16,-1-2 144-16,-1-4-144 0,0-3 192 0,0-7-192 15,0 0 384-15,0 0-16 0,-3 8-16 0,3-8 0 0,0 0 192 16,-8 3 32-16,-2-2 16 0,0-3 0 15,-1-2 48-15,-1-3 0 0,1-2 0 0,-4-1 0 16,0-1-160-16,-3-1-32 0,3-1 0 0,0 0 0 16,1-1-192-16,2-1-32 0,1 0-16 0,1 1 0 15,1-1-208-15,1 1 0 0,2-1-144 0,1 0 144 16,0 2-480-16,4 0 0 0,1 0 0 0,2-3 0 16,1 0-1632-16,5-4-336 0,3-3-64 0,4-6-13984 0</inkml:trace>
  <inkml:trace contextRef="#ctx0" brushRef="#br0" timeOffset="31317.39">5874 6976 13823 0,'0'0'1216'0,"0"0"-960"0,0 0-256 0,4-6 0 16,1 0 4064-16,-5 6 768 15,9-5 160-15,1 0 16 0,1 1-3984 0,1-1-816 16,1 0-208-16,0 1 0 0,1 0-128 0,0 1-112 16,2 1-16-16,-1-2 0 0,1 1-2096 15,-3 0-416-15</inkml:trace>
  <inkml:trace contextRef="#ctx0" brushRef="#br0" timeOffset="31506.42">5925 7175 21183 0,'-5'-1'1888'0,"-1"1"-1504"16,6 0-384-16,0 0 0 0,-7 0 2640 16,7 0 464-16,0 0 96 0,0 0 0 0,0 0-2000 0,0 0-416 15,0 0-80-15,0 0 0 0,0 0-528 0,0 0-176 16,6 8 0 0,3-1 144-16,1-2-144 0,0-1-176 0,1 1 48 0,7-2 0 15,1-1-512-15,4-1-112 0,2-1-16 0,3-1 0 16,3-1-2080-16,1-2-416 0</inkml:trace>
  <inkml:trace contextRef="#ctx0" brushRef="#br0" timeOffset="32078.87">7573 6589 12895 0,'0'0'576'0,"0"0"112"31,0 0-560-31,0 0-128 0,-1-8 0 0,1 8 0 0,0 0 3712 0,0 0 720 0,0 0 144 0,0 0 32 0,0 0-3584 0,-2 11-704 16,0 1-128-16,-3 4-48 16,1 3-144-16,-5 1 0 0,-1 4 0 0,-2 0 0 15,-3 2 176-15,-1 3 0 0,2 4 0 0,-2 1 0 16,-5 0-48-16,2 2-128 0,0 2 192 15,3-2-64-15,0-1-128 0,3-3 0 0,1-3 0 0,3-4 0 16,2-3 0-16,0-4 0 0,1-3 144 0,3-4-144 0,1-2 192 16,2-9-48-16,0 0 0 0,0 0 0 0,0 0 192 15,0 0 48-15,0 0 0 0,0 0 0 0,0 0 80 16,0 0 32-16,5-11 0 0,2-5 0 16,0 0-112-16,0-4 0 0,0-1-16 0,2-4 0 15,1-5-128-15,3-2-32 0,1-1 0 0,-1-1 0 0,2 1-208 0,-1 0 0 0,0 1 128 16,-1 4-128-1,1 1 0-15,-3 5 0 0,-3 2 0 0,1 4 0 0,-2 2 208 0,-1 4 0 0,2 0 0 0,-2 2 0 16,-2 2-16-16,-4 6-16 0,7-9 0 16,-7 9 0-16,0 0-176 0,10 1 0 15,-3 2-160-15,1 3 160 0,-1 1-304 0,-1 3 48 16,0 2 0-16,0 2 0 0,0 0 0 0,0 3 16 16,1 4 0-16,1 0 0 0,-2 2 240 0,2 2-192 15,1 0 192-15,-2 0-192 0,0 0 192 0,1 2 0 16,-1 0-160-16,1 0 160 0,-1-3 0 0,-1 0 0 15,1 0-144-15,-2-1 144 0,0-2-256 0,-1-1 16 16,1 0 0-16,-1-4 0 16,0 0-576-16,1-2-112 0,-2-1-32 0,-1-2 0 15,1-2-928-15,-3-9-192 0,0 0-32 0,0 0-16 0</inkml:trace>
  <inkml:trace contextRef="#ctx0" brushRef="#br0" timeOffset="32411.26">7382 6654 23951 0,'-12'-8'1056'0,"6"4"224"0,1-1-1024 0,1 1-256 0,4 4 0 0,0 0 0 15,0 0 1632-15,0 0 272 0,0 0 48 0,0 0 16 0,0 0-1520 0,13-1-288 16,0 2-160-16,2 1 160 0,3 0-160 0,2 1 0 15,2-1-160-15,2-2 160 0,1-2 0 0,1-1 0 16,0 1 0-16,0 0 0 0,2 0 0 0,0 1 0 16,2 0 0-16,1 0 0 0,0-2 0 0,-1 1 0 15,0 0 0-15,0 1 0 0,-1 0 0 0,0-1 0 16,-3-1 0-16,-2 2 0 0,-4 0 0 0,-2 1 0 0,-3-1 0 16,-1 1 0-16,-2 0 0 0,-2 0 0 15,-10 0 0-15,10 2 0 16,-10-2-1440-16,0 0-288 0,4 9-64 0</inkml:trace>
  <inkml:trace contextRef="#ctx0" brushRef="#br0" timeOffset="32761.52">7051 7549 27231 0,'0'0'1216'0,"0"0"240"0,0 0-1168 0,0 0-288 16,0 0 0-16,0 0 0 16,0 0 576-16,0 0 64 0,0 0 16 0,13 1 0 0,-1 1-400 0,1-4-64 15,2 0-32-15,1 0 0 0,2 0 128 0,3 0 32 16,1-2 0-16,3 1 0 0,3 0 192 0,3-1 32 15,-2-1 16-15,5 1 0 0,2-1-16 0,1 2 0 0,-1 0 0 0,-2-1 0 16,-2 0-80-16,-2-1-16 16,-3 1 0-16,-1 1 0 0,-1 1-144 0,-3 0-48 15,-4 2 0-15,1 2 0 0,-2-2-128 0,-1 1-128 0,-1 1 144 0,-1 1-144 16,-3 2 0-16,0-1 0 0,-3 1 0 0,0 1 0 31,-8-6-480-31,8 10-192 0,-3 0-32 0,-1 1-16 0,-2 1-2128 0,-3 1-416 16,-1 1-96-16</inkml:trace>
  <inkml:trace contextRef="#ctx0" brushRef="#br0" timeOffset="33186.25">7270 8069 21183 0,'-10'-6'944'15,"4"2"192"-15,1-2-912 0,0 1-224 0,5 5 0 0,-2-9 0 0,0 1 2928 0,2 0 528 16,1 0 128-16,2-1 0 0,2 0-2496 0,0 1-512 15,3 2-112-15,1-2-16 16,1-1-128-16,1 2-48 0,1-1 0 0,0 1 0 0,0 2-16 0,2 0 0 0,2 1 0 0,0 1 0 31,1 2-128-31,-1 1-128 0,1 1 144 0,-3 2-144 0,-2 2 0 0,-1 2 0 16,0 0 0-16,-1 1 0 0,1 1-208 16,-3 3-48-16,-2 2 0 0,-1 1 0 15,-3 3-304-15,-2 0-64 0,-3 3-16 0,-4 2 0 16,-1 4-208-16,-1-1-48 0,-2-2-16 15,0-1 0-15,-1-1 432 0,0-3 96 0,-1-2 0 0,1-3 16 0,1-2 656 16,1-2 128-16,0-4 32 0,2 1 0 16,1 0 368-16,1-3 80 0,6-4 0 0,0 0 16 15,-5 3-304-15,5-3-64 0,0 0-16 0,0 0 0 16,0 0-160-16,0 0-48 0,0 0 0 0,0 0 0 0,0 0-128 0,0 0-16 16,0 0-16-16,0 0 0 0,0 0-160 0,11-1 0 15,2-1 0-15,1 1 0 0,2-1 0 0,1 1 0 16,4-2 0-16,0 1 0 0,0 0 0 0,1 0 128 15,-1 0-128-15,2-1 0 0,-1 0 0 0,1 0 0 16,0 0 0-16,4-2 0 16,1 0-1568-16,2-2-240 0,2-2-48 0,2-2-13408 0</inkml:trace>
  <inkml:trace contextRef="#ctx0" brushRef="#br0" timeOffset="33488.07">8370 7498 19343 0,'0'0'1728'0,"0"0"-1392"16,0 0-336-16,0 0 0 0,0 0 3824 0,0 0 688 15,0 0 144-15,8 2 16 0,-8-2-3520 0,13 2-720 16,0-1-144-16,0 0-32 16,-1-1 0-16,0 0-16 0,0-1 0 0,1 1 0 15,1 0-96-15,-1 0-16 0,0-1 0 0,1-1 0 0,1-1-128 0,-1 0 0 16,-1 0 0-16,0 2 0 16,3 0-704-16,-2 1-64 0,-1 0 0 0,2 0-16 15,-1-1-2624-15,-1 0-528 0</inkml:trace>
  <inkml:trace contextRef="#ctx0" brushRef="#br0" timeOffset="34121.29">9266 7093 18431 0,'0'0'816'0,"0"0"160"0,0 0-784 0,0 0-192 0,-1-8 0 0,1 8 0 0,0 0 3440 0,0 0 640 31,0 0 128-31,0 0 16 0,0 0-3200 0,0 0-656 0,0 0-128 0,-8 8-32 16,1 3-208-16,-1 1 0 0,-1 0 0 0,0 0 0 0,1 2 0 0,0 2-192 16,-1 0 192-16,1 4-160 0,1 1 160 0,1 2 0 15,1 0 0-15,1-1 0 16,3-2 0-16,1-1 0 0,2 1 0 0,2-2 0 16,1-1 0-16,3-2 0 0,2-1 0 0,1 2 0 15,0-1 0-15,2-3 0 0,2-2 144 0,3-2-144 0,0 0 288 0,1-5-48 16,1-3-16-16,0-1 0 0,0-1 0 15,1-2 0-15,-3-1 0 0,2-3 0 0,1-4 80 16,-2-1 16-16,-3-1 0 0,2-2 0 16,-2 0 48-16,1-1 16 0,-3-2 0 0,1-3 0 0,-2-3-32 0,0-2 0 15,-2-4 0-15,-1-1 0 0,-2-1-16 0,-2 0 0 16,1-2 0-16,-2 0 0 0,0-1-144 16,-3 3-16-16,-3 1-16 0,-1 4 0 0,-2 4 32 0,0 1 0 0,-2 1 0 15,-1 2 0-15,-2 2 0 16,0 3 0-16,-1-1 0 0,0 3 0 0,-1 2-192 0,0 2-176 0,-1 2 48 15,-1 2 0 1,0 2-240-16,1 2-32 0,-2 1-16 0,2 2 0 0,-4 2-160 16,2 4-16-16,-1 2-16 0,2 2 0 0,0 0 272 0,0 3 48 0,1-1 16 0,2 0 0 0,1-1 272 0,0 2-192 15,0-1 192-15,3 2-160 0,-1 3 160 0,4 1 0 16,1 0-144-16,0-2 144 16,2 0 0-16,2 0 0 0,0-1 0 0,1 1 0 0,1 2 0 0,3-3 0 15,0-1 0-15,1-3 0 0,1 0 0 0,0-2 0 16,1-2 0-1,1 1 0-15,1-3 160 0,2 0-160 0,0-1 192 16,0-3-192-16,-1-2 192 0,2-1-192 0,1 0 192 0,0-1-192 0,1-2 0 16,0-1 0-16,-1 1 0 0,0 0 0 0,1-2 0 0,-1 1-192 15,1-2 0-15,0 2 0 16,1 1-1088 0,1-1-224-16,1 2-32 0,0-3-13584 0</inkml:trace>
  <inkml:trace contextRef="#ctx0" brushRef="#br0" timeOffset="36472.23">11200 7079 12895 0,'0'0'1152'0,"0"0"-928"0,-8-2-224 0,1 0 0 16,-1-1 2384-16,8 3 432 16,-8-2 96-16,8 2 16 0,0 0-960 0,-5-5-192 15,5 5-48-15,0 0 0 0,0 0-480 0,0 0-96 0,0 0-32 0,0 0 0 16,4-7-544-16,2 0-96 0,-1 2-32 0,3 1 0 15,1 2-320-15,1 1-128 0,1 1 0 0,0-1 0 0,0-1 0 0,1-1 0 16,1 1 0-16,0 1 0 0,0 0 0 0,0 1 0 16,1-1-160-16,-1 1 160 15,-2-1-464-15,1 3-16 0,0 0 0 0,-1 2 0 16,0-2-1632-16,-1 1-320 0,-10-3-64 0,10 8-9808 16</inkml:trace>
  <inkml:trace contextRef="#ctx0" brushRef="#br0" timeOffset="36647.42">11090 7273 31439 0,'0'0'1392'0,"-8"-3"288"0,3 1-1344 0,5 2-336 16,0 0 0-16,0 0 0 0,0 0 640 0,0 0 48 16,9-1 16-16,2 1 0 0,3 0-464 0,4 0-96 0,4 0-16 0,1-1 0 15,1-2-128-15,6 1 0 0,4-1 0 16,4-2 0-1,3-1-1504-15,6-1-224 0,6 0-64 0</inkml:trace>
  <inkml:trace contextRef="#ctx0" brushRef="#br0" timeOffset="41260.5">13193 6668 15663 0,'0'0'1392'0,"0"0"-1120"16,1-7-272-16,-1 7 0 0,-1-10 1536 0,1 2 256 16,0 8 64-16,-1-9 0 0,1 9-720 0,-2-10-144 15,0-1-32-15,0 4 0 0,2 7-352 0,-4-7-80 0,0-2-16 16,4 9 0-16,-6-8-64 0,3 5 0 0,0-1-16 0,-2 0 0 15,1 1-112-15,0 0 0 0,0 1-16 0,-2 1 0 16,-1 1-304-16,-5 2 0 0,1 1 0 0,0 3 0 16,0 0 0-16,0 4 0 0,1 2 0 15,0 4-192-15,1 1 192 0,-2 3-144 0,0 1 144 0,3 3-128 16,-3 1 128-16,1 4 0 0,-1 1 0 0,1 2-128 16,2-2 128-16,3 2 0 0,0 1-144 0,4 0 144 15,3 0 0-15,3 0 0 0,2 0 0 0,3-1 0 16,-1-3-160-16,3-2 160 0,4-1 0 0,-2-3-144 15,2-1 144-15,4-4 0 0,2-1 0 0,0-3 0 16,1-4 224-16,1-3-32 0,3-3 0 0,-2-2 0 0,2-2 368 0,1-2 64 16,4-3 16-16,0-4 0 0,-1-3-48 0,1-2 0 15,-4-2 0-15,-2-2 0 0,-4 1-208 16,-3-3-32-16,0-3-16 0,-1-2 0 0,-2-2 96 0,0-3 16 16,-3-1 0-16,-2-1 0 0,-1 0-112 0,-3 0-16 15,-1-2 0-15,-2-1 0 0,0-2-320 0,-3 2 0 16,-2 0 0-16,-1 1 0 0,-3 1 0 0,-2 2-128 15,-1 1 0-15,-2 4 0 0,-5 1 128 0,2 1 0 16,0 4 0-16,-2 1 128 16,-2 5 0-16,-1 1 16 0,-1 2 0 0,-2 3 0 0,-5 0-144 0,2 0 0 15,0 3 0-15,-1 1-176 0,-2 3 48 0,4 0 0 0,3 3 0 0,1 2 0 16,2-1 128-16,0 3-192 0,1 0 192 0,2 3-192 16,1 0 32-16,1 2 0 0,1 1 0 0,2 1 0 15,1 4 16-15,1-1 0 16,2 2 0-16,2-1 0 0,0 0 144 0,3-1-128 0,2 0 128 15,0 0-128-15,1 1 128 0,1-1-128 0,3 0 128 16,2-2-128-16,1-2 128 0,0 0 0 0,1 0 0 16,1-2 0-16,0-1 0 0,1 0 176 0,1-2-48 0,1 0 0 0,0-2 0 0,2 0-128 15,-1-2 192-15,2 0-64 0,-2-1-128 0,1-2 160 16,-1 0-160 0,1 0 160-16,-1-2-352 0,1 1-64 0,-4 0 0 0,0 0-16 15,-1 0-1424-15,0 1-288 16,-1 0-48-16,-1 1-12048 0</inkml:trace>
  <inkml:trace contextRef="#ctx0" brushRef="#br0" timeOffset="41526.72">13707 6944 29487 0,'0'0'1296'0,"0"0"288"0,0 0-1264 0,0 0-320 0,0 0 0 0,0 0 0 15,0 0 1200-15,0 0 176 0,0 0 32 0,10 5 16 0,-2 1-1056 0,-2 3-224 16,-1 1-144-16,1 2 192 0,0 4-192 0,-2 0 0 0,0-2 0 0,1 4 0 16,-1 2 0-16,1 1 0 0,-2-2-128 0,0 2 128 15,1 1 0-15,-2 1 0 0,-1 3 0 0,0 0 0 0,0 2-176 0,0-2 48 16,-1-2 0-16,1-1 0 16,1-2-176-16,1 1-16 0,-2-2-16 0,2-1 0 15,1-2-272-15,1-1-48 0,-1-1-16 0,2-3-8720 16,-2-1-1744-16</inkml:trace>
  <inkml:trace contextRef="#ctx0" brushRef="#br0" timeOffset="41807.78">14394 6533 34095 0,'0'0'3024'0,"0"0"-2416"0,0 0-480 0,0 0-128 15,0 0 192-15,0 0 32 0,0 0 0 0,0 0 0 16,0 0-224-16,4 9-160 0,-2 3 32 0,-2 2 0 16,-1 3 128-16,0-1-208 0,0 2 80 0,0 2 128 15,-2 2-128-15,1 2 128 0,1 0 0 0,0 1 0 16,-1 4 0-16,1 1 0 0,0 1-144 0,-1-1 144 15,1-2 0-15,1-2-192 0,0-1 192 0,0 2-160 16,1 1-416-16,1-2-64 0,-2-4-32 0,0 0 0 16,0-1-608-16,0-2-112 0,0-2-16 0</inkml:trace>
  <inkml:trace contextRef="#ctx0" brushRef="#br0" timeOffset="42026.83">14079 6996 33055 0,'0'0'1472'0,"0"0"288"0,0 0-1408 0,0 0-352 0,6-7 0 15,1 3 0-15,1 1 192 0,3 1-48 0,2-1 0 16,2 1 0-16,3 0 80 0,3-1 16 0,3-1 0 0,3 2 0 16,2 0-240-16,2 0 176 0,0 0-176 0,-1-2 160 15,-1 0-880-15,0-1-176 0,1 1-48 0,1 1 0 31,-1-1-2192-31,1 0-432 0,12 0-80 0,-8-1-32 0</inkml:trace>
  <inkml:trace contextRef="#ctx0" brushRef="#br0" timeOffset="42657.39">15300 6663 32479 0,'0'0'1440'0,"0"0"288"0,-7-7-1376 0,3 2-352 0,4 5 0 0,-5-6 0 15,5 6 448-15,-6-4 0 0,6 4 16 0,-8-2 0 0,1 0-304 0,7 2-160 16,-9 3 160-16,1 1-160 0,-1 3 0 0,0 1 0 0,0 1 0 0,1 1 0 16,-1 2-144-16,-2 1 144 0,1 2-208 15,2 3 80-15,2 4 128 0,1 2 0 16,1 0-144-16,1 0 144 0,0 2 0 0,2 2-144 15,1-1 144-15,4 1 0 0,1-1-128 0,3 0 128 16,-1-3 0-16,4 0 0 0,3-1 0 0,0 0-128 0,0-4 128 0,1-2 0 16,0-4 0-16,1-1 0 0,0-3 0 0,-2-2 144 0,-1-1 160 15,2-2 16 1,0-2 16-16,2-2 0 0,0-3 176 0,0-2 16 16,-1-2 16-16,1-2 0 0,-1-2-48 0,2-1-16 0,-4-2 0 0,3-2 0 15,-4-1 16-15,1-4 0 0,-1-4 0 0,2-3 0 0,-1-3-32 0,-2-2 0 16,-1 0 0-16,-3-1 0 0,-1-2-256 0,-2 1-48 31,-2 1-16-31,-2 1 0 0,-2 0 16 0,-1 3 0 0,-1 2 0 0,-3 1 0 0,-2-1 144 16,0 4 16-16,-2 2 16 0,-1 5 0 15,-1 1-160-15,-1 3-48 0,1 2 0 0,-1 1 0 0,-2 0-128 16,-1 4-144-16,1 0 144 0,0 3-208 0,-1 1-80 16,0 2-16-16,-1 2 0 0,2 2 0 31,-1 1-128-31,3 2-16 0,0 3-16 0,1 1 0 0,1 2 80 0,2 3 32 0,1 0 0 0,2 2 0 0,-3-2 208 0,5 0 144 15,0-2-192-15,3 3 192 0,-1 1 0 0,1 2-128 16,2-2 128-16,1-2 0 0,1 0 0 16,3-2-128-16,3 1 128 0,-2 2 0 0,3-1 0 15,4 1-128-15,-2-2 128 0,3 0 0 0,2-2 0 0,0-1 0 16,1-2-128-16,0-1 128 0,1-2-144 0,0 1 144 0,0-3-208 0,-1 0 80 31,0-2-256-31,1-2-32 0,0 1-16 0,0 0 0 0,-1-2-384 0,-2 1-80 0,3-1 0 0,-2 0-16 16,1 0-2064-16,0 0-416 15,4 0-64-15,-4 0-32 0</inkml:trace>
  <inkml:trace contextRef="#ctx0" brushRef="#br0" timeOffset="43462.9">16043 7381 30975 0,'0'0'1376'0,"0"0"288"0,-5-5-1344 0,0-1-320 15,1 2 0-15,4 4 0 0,0 0 704 0,-2-6 64 0,2 6 0 0,0 0 16 16,0-9-240-16,3 2-48 0,0 0-16 0,3 0 0 15,1 0-256-15,2-1-48 0,2 0-16 0,2 0 0 16,-1-1-32-16,2 0 0 0,2 0 0 0,1 1 0 16,1 1-128-16,-2-1 0 0,1 1 144 0,-2 2-144 15,0-1 144-15,0 2-144 0,-1 1 192 0,-1 2-192 16,-1 1 224-16,0 1-64 0,-1 0-16 0,0 2 0 16,-2 2-144-16,-1 0 0 0,-2 1 0 0,0 1 0 15,-1 1-240-15,-1 2 32 0,-2 0 0 16,-2 2 0-16,-1 1-192 0,-1 1-48 15,-2 2 0-15,0 0 0 0,-2 1-192 0,0-1-32 0,-1 1-16 16,1-2 0-16,-1-2 496 0,0 2 192 0,2-4-176 0,-1 0 176 0,2 0 0 16,0-1 0-16,-1-2 0 0,2 0 0 0,3-8 0 0,-4 8 128 15,4-8-128-15,-4 7 160 0,4-7-160 0,-1 7 192 16,1-7-192-16,0 0 192 0,0 0-64 0,0 0 0 16,2 7 0-16,-2-7 0 15,6 5 32-15,-6-5 0 0,11 2 0 0,1-1 0 0,2 2 32 0,3-3 16 16,0-3 0-16,3 2 0 0,1-1 32 0,2-1 0 0,2-3 0 15,3 1 0 1,3 0 80-16,1 1 0 0,0-3 16 0,-1 1 0 16,0-3 128-16,-2 1 32 0,-3 2 0 0,1-2 0 0,-2 0-96 0,-1 2-16 0,-1-1 0 15,-1 2 0-15,-1-1-128 16,-2 2-16-16,-3-1-16 0,0 2 0 0,-2-1-48 0,-2-1-16 0,-2 2 0 0,-1 1 0 16,-9 2-32-16,0 0-128 0,8-2 192 0,-8 2-64 15,0 0-128-15,0 0 0 0,0 0 0 0,0 0 0 16,0 0-240-16,0 0-80 15,0 0 0-15,0 0-16 0,0 0-544 0,0 0-96 0,0 0-32 16,0 0 0-16,-8-3-1648 0,0 2-336 16,-1 1-64-16,-2 0-16 0</inkml:trace>
  <inkml:trace contextRef="#ctx0" brushRef="#br0" timeOffset="46992.99">3846 9539 5519 0,'0'0'496'0,"0"0"-496"0,0 0 0 0,8 4 0 15,-8-4 912-15,9 1 96 0,-1-1 16 0,-8 0 0 16,0 0 256-16,8-1 48 0,-8 1 16 0,8-3 0 16,-8 3-208-16,0 0-48 0,8-3 0 0,-8 3 0 15,0 0-272-15,0 0-64 0,6-4-16 0,-6 4 0 0,0 0 64 16,6-7 16-16,-3-1 0 0,-3 8 0 15,1-10 272-15,0 2 64 0,-1-1 16 0,0-1 0 0,0-2 160 0,-2 1 16 16,0-1 16-16,0-1 0 0,0-2-336 0,-2 2-64 16,0-1 0-16,-2-1-16 0,0 1-416 0,-2 0-80 15,-1-2 0-15,1 3-16 0,-2 1-64 0,0 1-16 16,-2 0 0-16,-2 0 0 0,1 0 32 0,2 2 0 16,-4 2 0-16,3 1 0 0,0 0-384 15,0 3 144-15,-2 2-144 0,2 2 0 0,-1 2 0 16,1 2 0-16,0 4-240 0,0 1 80 0,-1 0-48 0,-1 5-16 15,2 3 0-15,1 3 0 0,0 1 64 0,2 0 16 16,2 1 0-16,0 1 0 16,3 1 16-16,0-1 0 0,2-3 0 0,1-1 0 0,2-2 128 0,3-2 0 0,-2-1-144 0,3-3 144 15,1-2-144-15,1-1 144 0,2-2-192 0,1 0 192 16,2-2-192-16,-1 0 192 0,1-4-192 0,2-1 192 0,-1-3-208 0,1 0 64 16,3-3 16-16,0-3 0 15,-3-1 128-15,3-3 0 0,-1-2 0 16,0-1 128-16,-2-3 48 0,-2 0 16 0,-1 1 0 0,-1-1 0 0,-2 0 64 0,-3 2 32 15,-1 0 0 1,0 4 0-16,-1 0-16 0,-3 1 0 0,0 0 0 0,-2 2 0 16,2 10-32-16,0 0-16 0,0 0 0 0,0 0 0 15,-8-6-96-15,8 6 0 0,-8 5-128 0,1 1 192 16,2 2-384-16,-1 3-64 0,-1 2-32 0,3 4 0 16,1 0-64-16,1 2-16 0,-1 1 0 0,2 0 0 15,0 2 224-15,3-2 144 0,2-2-192 0,-1-1 192 16,1-4-160-16,3-1 160 0,1-3-128 0,2-3 128 15,-1-1 0-15,4-2 0 0,0-2 0 0,-1-2 0 16,-1-2 0-16,1-3 0 0,1-3 144 0,1-2-144 16,1-2 256-16,-1-2-64 0,1-3-16 0,1-3 0 15,-2-2 16-15,2-3 16 0,-3-4 0 0,0-2 0 16,0-1-64-16,-1-1-16 0,-2-2 0 0,0 0 0 16,-1 2-128-16,-1 4 0 0,-3 4 0 0,-1 4 0 15,0 2 0-15,-2 4 0 0,-2 3 0 0,0 2 0 0,-1 3 144 16,0 3 0-16,1 5 0 0,0 0 0 0,0 0-144 15,0 0 0-15,0 0 0 0,-6 6 0 0,0 2-384 0,1 1-16 16,1 1 0-16,1 2 0 16,-2 1-16-16,2 2 0 0,0 1 0 0,1 0 0 0,-1 1 256 0,2 0 160 15,1 1-192-15,0-2 192 0,1-1 0 0,2-1 0 16,0-1 0-16,0 1 0 0,1-3-128 0,1 0 128 16,-2 0 0-16,1-2 0 0,-4-9 0 0,6 9 0 15,-1 0 0-15,-1-3 0 0,-4-6 0 0,0 0 0 0,0 0 0 0,5 7 0 16,-5-7 0-16,0 0 128 0,0 0-128 15,0 0 0-15,0 0 160 0,0 0-160 0,0 0 160 0,0 0-160 16,0 0 176-16,0 0-176 0,0 0 192 0,0 0-192 16,0 0 128-16,0 0-128 0,0 0 0 0,0 0 0 15,0 0 0-15,0 0 0 0,0 0 0 0,0 8 0 16,0-8 0-16,-1 9 0 0,0-2 0 0,1-7 0 16,-1 10 0-16,0-1 0 0,0 1 0 0,0 1-144 15,0 0 144-15,-1 2-160 0,1 3 160 0,1 0-160 16,1 0 160-16,2 2 0 0,-1-2-144 0,0 0 144 15,1-1 0-15,2 0 0 0,0-2 0 0,1 0 0 16,3-1 0-16,-1-1-144 0,3-2 144 0,1 0 0 0,2 0 0 16,0-3-128-16,1-1 128 0,2-2 0 31,-1-3-448-31,2-1-16 0,1-1-16 0,-1-3 0 0,-1-1 96 0,-1-2 32 0,-2-3 0 0,-1 0 0 0,0-1 192 16,-1-2 160-16,-2-2-208 0,0 0 80 0,-1-2 128 15,-2 0 256-15,0 1-64 0,-3 0-16 16,0-3 32-16,-2 3 16 0,-2 0 0 0,0 3 0 0,-3 2-96 0,-1 1 0 15,0 3-128-15,-1 2 192 0,5 6-192 16,-7-6-208-16,7 6 32 0,-9-2 16 16,1 2-16-16,8 0 0 0,-7 4 0 0,1 3 0 15,1 0-272-15,0 1-64 0,3 2-16 0,0 2 0 16,2 1-80-16,2 0-16 0,0-1 0 0,3 1 0 16,0-1 16-16,1-1 0 0,3 1 0 0,0-3 0 0,2 1 336 0,0-1 64 0,0-4 16 0,0 2 0 15,-1-2 384-15,0 2 96 16,0-2 16-16,-10-5 0 0,10 9 16 0,-2-2 16 0,-8-7 0 0,6 9 0 15,-6-9-32-15,5 11-16 0,-3-1 0 16,-2-10 0-16,-2 11 32 0,-2-2 16 0,0 0 0 0,-2-1 0 16,-4-1 240-16,2 0 64 0,-1 2 0 15,-1-1 0-15,-2-2-352 0,1 1-64 0,0-2-16 0,2 1 0 16,-1-2-656-16,2 2-128 0,0-2-16 0,8-4-16 16,-8 4-2336-16,8-4-480 0</inkml:trace>
  <inkml:trace contextRef="#ctx0" brushRef="#br0" timeOffset="47304.91">4715 9535 24303 0,'0'0'1072'0,"0"0"224"0,0 0-1040 16,0 0-256-16,5 8 0 0,-2 0 0 0,-3-8 624 0,3 14 64 0,1-1 16 0,-2 0 0 0,-2 1-432 0,0 1-80 0,1-2 0 0,1 0-16 15,0-1-176-15,1 0 0 16,0 1 0-16,4 0 128 0,-1-4-128 0,1 0 0 15,0-2 0-15,2-3 0 0,1 0 160 0,-1-1 0 16,0-3 0-16,1-2 0 0,1-2 672 0,0-1 128 16,0-4 16-16,-1-1 16 0,-1-2 0 0,1-1 0 15,-1-3 0-15,-1 2 0 0,-2-2 32 0,0-2 16 16,-3-2 0-16,-1 0 0 0,0-2-64 0,-4 0-16 0,0-1 0 16,-1 1 0-16,-1 1-448 0,-2 3-80 0,-1 1-32 0,1 3 0 15,-2 3-256-15,0 1-144 16,1 2 160-16,-2 3-160 0,0 1-144 0,0 3-128 15,1 5-32-15,-2 0 0 16,-1 4-1296-16,-1 3-256 0,-1 4-48 0,2 3-16 16,0 3-640-16,3 0-128 0,1 2-16 0</inkml:trace>
  <inkml:trace contextRef="#ctx0" brushRef="#br0" timeOffset="47722.58">6121 8995 3679 0,'5'-15'160'0,"-2"7"32"16,-1-3-192-16,0 0 0 0,1-1 0 0,-3-1 0 0,0 1 5648 0,-3 0 1088 0,-1 0 224 0,0 1 32 0,-3-2-4672 15,0 2-928-15,1 0-192 0,-3 1-48 16,0 2-192-16,0 2-64 0,1 0 0 0,-1 2 0 0,0-1-96 0,1 2-32 15,2 1 0-15,-3 2 0 16,1 1-320-16,2 2-80 0,-1 2-16 0,0 1 0 0,2 3-352 0,0 1 0 16,1 2 0-16,1 5-128 0,-1 1 128 15,2 5-192-15,0 4 192 0,1 5-192 0,1 4 192 0,0 5-128 16,0 1 128-16,0 7-128 0,1 5 128 0,-1 1 0 0,0 1 0 0,2 1 0 16,0 0 0-16,1-2 0 15,-2-2 0-15,1 0 0 0,0-1 0 0,1-3 0 16,2-4 0-16,-2-3 0 0,0-3 0 0,0-3 0 0,-1-2 0 0,-2-2 0 15,0-6 0-15,0-1 0 0,-2-2 0 0,1-2 128 16,-1-4-128-16,0 0 0 0,-1-4-128 0,-1-1 128 31,-1-2-896-31,0-2-112 0,-2-3-16 0,7-5 0 16,-9 2-1600-16,2-2-336 0,-1-1-64 0,-2-4-9840 0</inkml:trace>
  <inkml:trace contextRef="#ctx0" brushRef="#br0" timeOffset="48121.46">5782 9593 26543 0,'0'0'1168'0,"0"0"256"0,-5-5-1136 0,5 5-288 16,0 0 0-16,0 0 0 0,0 0 448 0,0 0 16 15,7-7 16-15,1 2 0 0,2 0-336 0,2 1-144 16,3-1 128-16,1 0-128 16,3-2 240-16,1 1-48 0,-1-2 0 0,1 1 0 15,1-2 112-15,0 1 16 0,-1 1 0 0,0 2 0 0,-2 0-320 16,1 2 0-16,-1 1 128 0,-2 1-128 0,-2-2 0 0,1 5 0 0,-2 0 0 15,-1 2 0 1,-1 2-192-16,-2 2 0 0,0 4 0 0,-1 1 0 16,0 2-192-1,-1 3-16-15,-2 3-16 0,1 1 0 0,-1 0 176 0,2 0 48 0,-2 0 0 0,1-4 0 0,-1 0 192 0,2-3-144 0,1-3 144 0,0-1-128 16,1 0 128-16,1-4 0 0,0-3 128 16,-1 0-128-16,0-2 832 0,-1-3 112 0,2-4 16 0,0 1 0 15,0-3 112-15,0-1 16 0,-1-3 16 0,-1-3 0 16,-1-1-64-16,0-1-16 15,-3-3 0-15,0 0 0 0,-2-1-112 0,-3-1-16 0,0 1-16 0,-3-2 0 16,-1-2-272-16,-2 2-48 16,-1-2-16-16,0 3 0 0,-1 1-544 0,-2 4 0 0,1 2 0 0,0 2 0 15,-2 2 0-15,0 4-304 16,0 2 48-16,1 2 0 16,1 2-448-16,0 2-96 0,-3 4-16 0,1 4 0 0,-2 3-2304 0,2 4-464 15,0 2-80-15</inkml:trace>
  <inkml:trace contextRef="#ctx0" brushRef="#br0" timeOffset="48434.27">6394 9549 28959 0,'0'0'1280'0,"0"0"272"0,0 0-1232 0,0 0-320 0,0 0 0 0,11-2 0 16,-1 1 1024-16,1 1 160 0,0 1 32 0,1 2 0 0,1 3-880 0,3 0-160 15,0 1-48-15,1 2 0 0,-2 0-128 0,-1 3 0 0,1 0 0 0,-1 0 0 16,-2-1 0-16,-2 2 0 0,-1 0 0 0,-5 2 0 15,1-2 0-15,-2 1 128 0,-1-2-128 0,-2 0 128 16,0-2-128-16,-1 1 0 0,0-2 0 0,0-2 0 16,1-7 0-16,0 0 128 0,0 0-128 0,0 0 128 15,0 0 352-15,0 0 64 0,0 0 16 0,0 0 0 0,0 0 496 0,0 0 96 16,-5-12 32-16,3-3 0 0,3 0-336 0,1-2-64 16,2 0-16-16,0-3 0 0,2-1-384 0,1 2-64 15,2 2-32-15,0 1 0 0,1 2-288 0,-1 1 0 16,-1 1 0-16,1 1 0 0,0 2-160 0,1 3 16 15,0 2 0-15,1 1 0 16,1 2-1456-16,-2 3-304 0,-1 2-48 0,-1 2-9824 16,2 4-1952-16</inkml:trace>
  <inkml:trace contextRef="#ctx0" brushRef="#br0" timeOffset="49193.2">8503 9505 6447 0,'0'0'272'0,"-5"-6"80"0,2-1-352 0,0-1 0 0,-1 0 0 0,3-2 0 16,1 0 6816-16,0 0 1296 0,0 0 256 0,0-1 48 16,0 0-6336-16,0 0-1264 0,-2 0-256 0,1 0-48 15,-1-3-256-15,0 1-64 0,-1 1 0 0,0 1 0 16,-1-1-192-16,0 2 144 0,0 2-144 0,1 1 128 0,-2 1-128 0,5 6-176 16,-6-5 48-16,-2 2 0 0,-1 2-64 0,0 3-16 15,2 2 0-15,-2 3 0 31,-1-1-224-31,0 5-32 0,-1 5-16 0,1-1 0 16,3-1 32-16,2 0 0 0,0-2 0 0,4 1 0 0,2 0 96 0,1-1 32 0,2 0 0 0,3 0 0 0,3-2-48 16,2 1 0-16,2-2 0 0,2-1 0 0,-2-3 240 0,0 2 128 15,-1 0-160-15,-1-1 160 16,1 0 0-16,-1-1 0 0,-1 1 0 0,-1 0 0 0,-1 0 128 0,1 0-128 0,0 0 144 16,-1-1-144-16,-9-5 192 0,9 8-64 0,-9-8-128 0,6 9 192 15,-6-9-32-15,5 11-16 16,-5-11 0-16,1 11 0 0,-2-1 16 0,-1-2 0 0,-4-1 0 15,-2 1 0-15,0 1-160 0,-2-2 192 16,-2 1-192-16,0 0 192 0,-2 0-464 0,0-1-96 0,0 0-16 16,-2 2-9600-16,-2-1-1936 15</inkml:trace>
  <inkml:trace contextRef="#ctx0" brushRef="#br0" timeOffset="49699.92">8504 9500 22111 0,'0'0'1968'0,"0"0"-1584"0,0 0-384 0,6 12 0 16,3 1 480-16,0-2 16 0,-2 1 0 0,0 0 0 15,0-1-496-15,0 0 0 0,-1 0 0 0,-1 0 0 16,-2 0 0-16,-1-1 0 0,-2 0 0 0,0-10 0 0,0 10 128 0,0-10-128 16,2 9 0-16,-2-9 0 0,0 0 160 0,0 0-160 15,0 0 160-15,0 0-160 0,0 0 544 0,0 0 16 0,0 0 0 0,6-6 0 16,-1 0 528-16,0-3 128 0,-1-1 0 0,2-1 16 15,-1 0-16-15,2 1-16 16,-1 0 0-16,2 1 0 0,0 1-560 0,-1 0-96 16,1 0-32-16,-1 3 0 15,-1-1-288-15,-6 6-64 0,0 0-16 0,10-1 0 0,-10 1 0 0,11 2 0 16,-11-2 0-16,10 7 0 0,0-1-336 0,-1 1-64 16,-2-1 0-16,0 0-16 0,1 3-48 0,-1 0-16 0,-1 1 0 15,2-2 0-15,0 0 336 0,0-2-176 0,-8-6 176 16,10 5-128-16,0-2 128 0,-1 0 0 0,0-3 0 0,-1 0 0 15,1-1 192-15,0-3 32 0,-1-1 0 0,0-1 0 16,1 1 256-16,1-3 48 0,-1-1 16 0,-1 2 0 16,-1-1 0-16,1 1 0 15,0-3 0-15,-1 0 0 0,0 1-160 0,0 0-48 0,-1 2 0 0,1 1 0 16,-7 6-208-16,8-6-128 16,-8 6 128-16,0 0-128 0,0 0 0 0,7 2 0 0,1 2 0 0,-1 3-128 0,-2 0-192 0,1 3-16 15,-1 1-16-15,2 0 0 16,-1 0-160-16,1 1-16 0,-1 1-16 0,2 0 0 31,0-4-736-31,1 0-128 0,-1-3-48 0,2-1 0 16,1-5-1872-16,3-3-384 0,5-5-80 0,2-6-16 0</inkml:trace>
  <inkml:trace contextRef="#ctx0" brushRef="#br0" timeOffset="50066.92">9366 9429 9215 0,'8'-15'400'0,"-3"6"96"0,-1-1-496 0,-1-1 0 0,0-1 0 0,0 3 0 15,-3 0 4384-15,-2 2 784 0,2 7 144 0,-4-9 48 16,0 1-2784-16,4 8-544 0,-8-3-112 0,8 3-32 15,-10-1-912-15,1 2-176 0,-1 0-32 0,-1 2-16 16,0 3-624-16,1 2-128 0,1 0 0 0,0 2 0 16,0 0 0-16,0 1-128 0,0 2 128 0,1 2-160 15,0 0 16-15,1 3 0 0,3 0 0 0,1 2 0 0,-1-1-160 16,4 0-16-16,1-2-16 0,3 1 0 0,2-2 0 0,-1-2 0 16,1-5 0-16,3 0 0 15,2-2-96-15,-1-3-16 0,1-2 0 0,0-3 0 0,2-2 160 0,-2 0 32 16,-1-5 0-16,0 0 0 0,-1 0 608 0,-2-2 128 15,0-1 32-15,-1-3 0 0,-2-1 144 0,0 0 48 16,1-1 0-16,-1 1 0 0,-1-5-128 0,1 2 0 16,-2 3-16-16,1 1 0 0,-3 0-288 0,0 5-48 0,0 9-16 0,0-9 0 15,-2 0 112-15,2 9 0 0,0 0 16 16,0 0 0-16,0 0-144 0,0 0-48 0,0 0 0 0,0 0 0 16,-3 10-336-16,1 2-64 0,-1 0 0 0,2 1-16 15,1 3 32-15,1 0 16 16,2 1 0-16,0 0 0 0,1 2 16 0,2-3 0 0,-1 1 0 15,2-3 0 1,1-2-192-16,0-1-48 0,2-1 0 0,0-1 0 16,0-1-1040-16,1-4-224 0,1-3-32 0,1-2-8144 0,1-2-1632 0</inkml:trace>
  <inkml:trace contextRef="#ctx0" brushRef="#br0" timeOffset="50318.82">9782 9030 28559 0,'0'0'1264'0,"0"0"272"0,-5-7-1232 0,5 7-304 16,-7-3 0-16,7 3 0 16,0 0 1856-16,0 0 304 0,0 0 64 0,0 0 16 0,-2 9-1808 0,1 1-432 15,0 1 0-15,1 3 0 0,0 3 0 0,1 1 0 16,0 2-144-16,-1 2 144 0,-1 1 0 0,1 5 0 16,1 2-128-16,0 2 128 0,-1 1 0 0,1 1 0 15,-1 1 0-15,0 1 0 0,0-2 0 0,0 2 0 0,0 1 0 16,0-3 0-16,1-2 0 0,0-4 0 15,0-4-160-15,3 2 160 0,-2-2-384 0,2-4-16 0,1-7 0 0,0-2 0 32,1-3-304-32,-1-2-64 0,-5-6-16 0,10 0-9008 15,2-4-1792-15</inkml:trace>
  <inkml:trace contextRef="#ctx0" brushRef="#br0" timeOffset="50541.51">10089 9074 6447 0,'-3'-18'272'0,"2"7"80"0,-2-1-352 0,1 1 0 0,0 1 0 0,0 2 0 15,2 8 6304-15,-4-8 1184 0,4 8 256 0,0 0 32 16,-4-7-5216-16,4 7-1024 0,0 0-224 0,0 0-32 16,0 0-816-16,0 0-144 0,-8 7-48 0,4 4 0 0,0 2-272 0,0 4 0 15,1 1-176-15,1 3 176 16,1 1-192-16,-2 2 192 0,3 3-192 0,-2 1 192 0,1 1-128 0,0 1 128 16,0 2 0-16,2 2 0 15,-1 2-208-15,0 0 64 0,0 2 16 0,1-3 0 16,2-1-640-16,0-2-128 0,-1-3-32 0,2-2 0 31,1-1-1312-31,0-2-256 0,1-2-48 0,0-2-10640 0</inkml:trace>
  <inkml:trace contextRef="#ctx0" brushRef="#br0" timeOffset="50908.13">10760 9362 30399 0,'0'0'2704'0,"0"0"-2160"0,0 0-544 16,0 0 0-16,7-8 1632 0,-7 8 224 16,4-5 32-16,-4 5 16 0,0 0-1440 0,9-2-272 15,-9 2-64-15,10 0-128 0,-3 3 0 0,0 1 0 16,-7-4 0-16,8 9 0 0,-1 2 0 0,0 1 0 16,1 3-128-16,-3-1 128 0,1 0-208 0,-1 3 48 15,1 1 16-15,-1 2 0 0,1 1 144 0,-1 1-208 0,1-3 80 0,-1-4 128 16,0 0-160-16,0-3 160 0,1-1 0 0,-6-11-144 15,6 9 304-15,-6-9 64 0,9 5 16 0,-9-5 0 16,10 1 656-16,-10-1 128 0,10-4 16 0,0-1 16 16,-2 0-96-16,0-3 0 0,0-2-16 0,-1-2 0 15,-1-3-304-15,2-2-64 0,-3 0-16 0,3-3 0 16,0-2-368-16,-1 1-64 0,-1 0 0 0,-1 3-128 31,2 1-256-31,-1 1-176 0,-1 1-16 0,1 3-16 16,-1 2-320-16,1 2-64 0,-1 3-16 0,3 1 0 15,1 2-1984-15,0 1-400 0,1 0-80 0,2 1 0 0,2 2-272 16,0 2-48-16</inkml:trace>
  <inkml:trace contextRef="#ctx0" brushRef="#br0" timeOffset="52049.53">11313 9380 10127 0,'11'0'896'0,"-3"-1"-704"0,1-2-192 0,-1 0 0 16,-1-1 4000-16,-7 4 768 0,9-5 160 0,-2 0 16 0,-2-2-2256 0,-2 2-464 16,-3 5-96-16,3-8-16 0,-3 0-784 0,0 8-176 15,-3-10-16-15,1 3-16 0,-1-1-352 0,-1 1-80 16,-2 0-16-16,-2 2 0 0,2 2-352 0,-2 0-64 15,0-1 0-15,0 3-16 0,-1 2-240 0,0 3 0 16,0-1 0-16,0 4-160 0,1 0-32 0,-1 4-16 16,0 3 0-16,0 2 0 0,1 1-80 0,2 2-16 0,-1 4 0 15,3 3 0 1,-3 0-512-16,4 1-96 0,1-3-32 0,1 0 0 16,0-4 0-16,3-1 0 0,1-2 0 0,1-3 0 15,1-4 384-15,0-1 80 0,2-2 16 0,-7-7 0 0,11 4 464 0,-1-3 0 0,-1-2 0 0,1-2 0 16,-1-3 592-16,0-1 16 0,-1-3 0 0,0-1 0 15,-2-1 272-15,2-3 48 16,-3-1 16-16,0 0 0 0,-1-1-304 0,0-1-48 0,-1 0-16 0,0 0 0 16,-1 0-320-16,1 3-80 0,-2 1-16 0,-1 3 0 15,0 2-160-15,0 9 0 0,0 0 0 0,-1-8 0 16,1 8 0-16,0 0 0 0,0 0 0 0,0 0 0 0,0 0-272 0,-6 7-96 16,3 3-16-16,1 3 0 15,0 2-128-15,1 4-48 0,1 2 0 0,1 1 0 16,3 2-304-16,1 0-64 0,1-1-16 0,3-1 0 15,0-2 64 1,2-3 16-16,2-2 0 0,1-3 0 0,1-2 496 0,3-4 112 0,1-2 0 0,3-2 16 0,1-4 480 16,1-1 80-16,2-4 32 0,0-3 0 0,-2-2 144 15,-1-2 16-15,-2-3 16 0,-3-3 0 0,0-2 128 16,-4-1 32-16,3-2 0 0,-3-3 0 16,0-2 0-16,0-4 0 0,-2-2 0 0,-1-2 0 15,0-2-272-15,-1 1-48 0,-3-3-16 0,0 6 0 0,-2 1-192 0,-1 6-32 16,-2 2-128-16,-1 4 192 0,-1 1 32 0,-1 4 0 15,-1 2 0-15,-2 5 0 0,2 2 112 0,-3 4 32 0,0 0 0 0,5 5 0 16,-7-2-368-16,-1 6 0 0,-1 1 0 0,0 6 0 31,-1 4-464-31,1 4-16 0,-2 3 0 0,0 3 0 0,-2 2 224 0,2 6 32 0,0 4 16 0,3 4 0 32,-1 4-176-32,1 1-16 0,0-2-16 0,3 1 0 15,3-1-160-15,2-2-16 0,1-2-16 0,2-3 0 0,3-3 96 0,1-3 0 16,3-4 16-16,2-5 0 0,2-6 336 0,0-4 160 15,2-1-160-15,2-5 160 0,1-4 0 0,0-1 0 16,1-2 176-16,1-2-48 0,-1-4 112 0,1-4 16 0,-2-4 16 0,0-3 0 16,-1 1 336-16,0-2 64 0,-2-4 16 0,-2-3 0 15,0-1-48-15,-2-1-16 0,1 2 0 0,-2-2 0 16,-2 0-304-16,-2 2-64 0,-2 4-16 0,-2 4 0 16,-1 1-48-16,-2 4-16 0,-1 4 0 15,0-1 0-15,0 0 144 0,-1 4 16 0,2 6 16 0,0 0 0 0,-7-4-352 0,7 4 0 16,-9 3 0-16,2 2 0 15,0 3-352-15,0 2 16 0,1 1 0 0,0 2 0 0,2 2-32 16,1 2 0-16,-1 0 0 0,2 2 0 0,2 1 176 0,1 1 48 0,3-1 0 16,-1 0 0-16,2-3-128 0,3 0-32 15,1-2 0-15,0-2 0 0,1-1 128 0,1-1 32 0,0-4 0 16,0-2 0-16,0 0 144 0,1-4-192 0,0-2 192 16,-1-1-192-16,0-2 320 15,0 0 64-15,0-4 16 0,-1-2 0 0,0-1 240 0,-1-1 64 0,0-3 0 0,-1-2 0 16,0-1 16-1,-1-2 16-15,-2-1 0 0,0 0 0 0,1-1-224 0,-2 3-32 16,-1 2-16-16,0 1 0 0,-1 2-144 0,-1 2-128 16,-1 1 192-16,0 2-192 0,0 9 240 0,0 0-64 15,0 0-16-15,0 0 0 0,0 0-160 0,0 0-176 16,0 0 48-16,-6 10 0 0,1 2-192 0,1 2-48 16,0 2 0-16,2 1 0 0,1 2 80 0,1 3 16 15,-1 1 0-15,3 0 0 0,1 0-48 0,2-2-16 16,0-1 0-16,3-2 0 0,2-2 48 0,1 0 16 15,1-3 0-15,-1-2 0 0,1-5 272 0,1 0 0 0,3-2 0 16,0 0 0-16,1-3 0 0,1-2 192 0,-1-2-16 0,0-1-16 16,1-3 176-16,1-1 48 0,-2-2 0 15,0-1 0-15,-3-2 0 0,-1-3 16 0,-1-1 0 0,-1-2 0 16,-1 0-192-16,-1-3-32 0,-1 0-16 0,-2 2 0 16,0-1-160-16,-2 3-224 0,0 1 48 0,-1 3 16 15,-3 1-96-15,0 3 0 0,0 0-16 0,0 10 0 31,0 0-304-31,-2-8-48 0,-2 2-16 0,4 6 0 16,0 0-1472-16,0 0-320 0,-3 6-48 0,-1 3-16 16,-1 1-752-16,2 1-144 0</inkml:trace>
  <inkml:trace contextRef="#ctx0" brushRef="#br0" timeOffset="52536.4">12702 9450 25567 0,'0'0'1136'0,"0"0"224"0,4-6-1088 0,1-1-272 16,2 1 0-16,-7 6 0 0,7-7 656 0,-3 1 80 15,-4 6 16-15,3-7 0 16,-3 7-560-16,3-9-192 0,-3 0 144 0,0 1-144 0,0 8 0 0,-3-7 0 16,3 7 0-16,-4-8 0 0,0 1 192 0,4 7 144 15,-5-9 48-15,1 1 0 0,-1 0 192 0,2 1 32 0,0 2 16 0,1-1 0 16,-3-1 64-16,2 1 16 0,0 1 0 0,3 5 0 16,-5-8-48-16,2 0 0 0,0 2 0 0,-1-3 0 15,0 1-256-15,-1 2-48 0,2 0-16 0,0-1 0 16,-2 1-160-16,1 0-48 15,4 6 0-15,-5-4 0 0,-1-2-128 0,-1 4 128 0,7 2-128 0,-7 1 128 16,7-1-128-16,-9 5 0 0,0 0 0 16,1 3 0-16,2 1 0 0,-1 2 0 0,1 1-224 0,-2 0 80 15,0 1 16-15,2 3 0 0,-1-2 0 0,2 0 0 16,-1-2-16-16,3 0 0 0,-1 0 0 0,3-1 0 16,0 0 144-16,1-1-128 0,2-1 128 0,2 0-128 15,-1-1 128-15,1-1-160 0,3 0 160 0,0 0-160 0,-1-2 160 0,2 2-128 16,1-2 128-16,1 1-128 0,0-1 128 0,-1 1-160 15,2-1 160-15,-2 1-160 0,1-2 160 0,2 2 0 16,-2 0 0-16,-1-1 0 0,-1 0 0 0,-8-5 0 16,7 6 0-16,-7-6 128 0,7 7 32 0,-7-7 16 15,4 8 0-15,-4-8 0 0,1 9 256 0,-1-9 48 16,-2 10 16-16,2-10 0 0,-5 7-128 0,-2 0-32 16,-1-1 0-16,0 0 0 0,-1 1-96 0,-1-1-32 15,0 0 0-15,0-1 0 0,0 3-384 0,-1-2-80 0,-1-2 0 16,1 0-16-1,-2 3-1392 1,1-2-288-16,-2 1-48 0,0-2-8608 0,1 2-1712 0</inkml:trace>
  <inkml:trace contextRef="#ctx0" brushRef="#br0" timeOffset="56334.9">12511 9502 5519 0,'0'0'496'0,"0"0"-496"0,11-2 0 0,-2-2 0 0,-9 4 1088 0,10-4 112 15,-1 0 16-15,-2-1 16 0,0 0-208 16,0-2-64-16,-2-1 0 0,1 3 0 15,-1-2 96-15,1 0 16 0,0-1 0 0,0 0 0 16,-2-1-176-16,1 2-16 0,-1-1-16 0,1-1 0 16,-1 0-64-16,-1 2-16 0,0-2 0 0,0 0 0 15,-1-1-160-15,-1 0-48 0,0 0 0 0,-1 0 0 0,-1 2-64 0,0-2 0 16,0 0-16-16,0 1 0 0,-3 0-160 0,2 2-16 16,-1-1-16-16,-1 1 0 15,-1 2 0-15,-1-1 0 0,1 2 0 0,-2 1 0 16,7 3 0-16,-6-2 0 0,-1 2 0 0,7 0 0 15,-9 3-304-15,2 1 160 0,-1 2-160 0,1 1 128 16,2 2-128-16,-1 1-144 0,0-1 144 0,1 2-208 16,3 1 208-16,0 1 0 0,1 4-160 0,0-1 160 15,-1 1 0-15,0-1 0 0,4 1-144 0,0 1 144 0,1 3 0 16,1-1-160-16,1-2 160 0,0 0-128 0,2 0 128 16,1-2 0-16,-1 0-144 0,2-2 144 0,2-1 0 15,-1-2 0-15,1-1-144 0,2 0 144 0,0-1 0 0,1-2 0 16,-1-3 0-16,1-2 0 0,0 0 0 0,0-3 128 15,0-3-128-15,-1 1 192 0,1-3 112 0,0-1 16 16,-1 0 0-16,0-2 0 0,-1 0 112 0,-1-1 16 16,1-2 16-16,-3-2 0 0,1-2 16 0,-1 1 0 0,-3-1 0 0,0-2 0 15,-2-2-112-15,0 1-32 0,-2 2 0 16,0 0 0-16,-1 0-192 0,-1 0-144 0,-2 1 192 0,0 0-192 16,-1 3 128-16,1 1-128 0,-1 1 0 15,0 2 0-15,-2 3 0 0,0 1-304 16,-1 1 64-16,6 4 16 0,-7-2-112 0,-1 3-32 0,1 2 0 0,-2 4 0 31,1 1-464-31,0 3-112 0,0 3-16 0,3 1 0 16,-1 0 288-16,3 3 48 0,2-2 16 0,1 1 0 15,2-2 32-15,4 2 16 0,1-1 0 0,2-1 0 0,1-5 176 0,2-1 16 0,1 1 16 0,3-1 0 16,-2 0 352-16,1-2 240 0,2-1-48 0,-2-3 0 16,-2 2 304-16,3-2 48 0,1-1 16 0,-3 2 0 15,-4-2 192-15,-2 0 32 0,-8-2 16 0,9 1 0 0,-9-1-96 16,0 0-32-16,0 0 0 0,0 0 0 0,0 0-32 0,0 0 0 15,0 0 0-15,0 0 0 0,0 0-336 0,-9 6-80 16,-1-2-16-16,-1 1 0 16,0-1-624-16,-1 1-128 0,-1 1-32 0,-1 2 0 15,-2 0-704-15,2 2-160 0,2 0-32 16,1-1-12096-16</inkml:trace>
  <inkml:trace contextRef="#ctx0" brushRef="#br0" timeOffset="56682.37">13842 9283 30575 0,'0'0'1344'0,"-3"8"304"0,-1 0-1328 0,0 5-320 15,2 1 0-15,0 1 0 0,0 0 0 0,1 0-160 0,1 0 16 16,0 1 0-16,1-2 144 0,1-1 0 0,1 0 0 0,3 0 0 15,4-1 0-15,-3-2 0 0,2-4 0 16,1 1 0-16,1-2 0 0,2-1 272 0,0-2-32 0,2-2-16 16,0-1 320-16,-1-1 64 0,0-2 16 0,0-1 0 15,1-4 96-15,0 0 32 0,-3-2 0 0,0 0 0 0,-2-2 176 0,-2 0 32 16,1-2 16-16,-2 0 0 0,-3-2-80 16,-2 0 0-16,-2-2-16 0,-1 0 0 15,-1 0 528-15,-1 1 96 0,-2 2 32 0,0-1 0 16,-2 2-1920-16,0 1-368 0,-2 3-80 0,-1 2 0 0,0 0 480 15,-1 1 96-15,1 3 32 0,0 2 0 16,1 2-592-16,1 1-112 16,-1 1-32-16,1 3 0 0,0 2-2176 0,2 3-448 0,0 0-96 0</inkml:trace>
  <inkml:trace contextRef="#ctx0" brushRef="#br0" timeOffset="57047.01">14514 8946 23951 0,'3'-7'2128'0,"-1"-3"-1696"0,1-2-432 16,0-2 0-16,1 1 2736 0,-1-1 464 0,-1 1 80 0,0 0 32 0,-1-1-1712 0,-1 2-352 16,-1 1-64-16,-1 1-16 0,0 2-240 0,-1 0-48 15,-2 0-16-15,0 4 0 0,5 4-336 16,-6-5-64-16,1 1-16 0,-1 2 0 16,6 2 560-16,-7 1 96 0,0 1 32 0,7-2 0 15,-8 8-1824-15,3 2-352 0,-2 0-80 0,3 3-16 0,-1 3 1616 16,2 6 320-1,1 1 64-15,0 5 16 16,1 4-1600-16,1 4-320 0,0 5-64 0,1-1-16 0,0 4 848 0,1 3 272 16,1 1-160-16,1 2 160 0,0-2 0 0,0-1 0 0,1-2 0 0,-1 0 0 15,2 1 0-15,-2-5 0 0,-1-1 0 0,1-1 0 16,-2-3 0-16,0-1 0 0,0-2 0 0,2-2 0 16,-4-1 0-16,0-5 0 0,0-3 0 0,0-1 0 15,0-3 0-15,-3 1 0 0,2-3 0 0,0-2-128 31,2-2-624-31,-2-2-112 0,-1-4-32 0,2-6 0 16,0 0-1792-16,0 0-384 0,-8 4-64 0,8-4-11680 0</inkml:trace>
  <inkml:trace contextRef="#ctx0" brushRef="#br0" timeOffset="57205.67">14248 9490 30399 0,'0'0'1344'0,"-8"-4"288"0,1 0-1312 0,7 4-320 16,0 0 0-16,0 0 0 0,0 0 1792 0,0 0 272 15,0 0 64-15,0 0 16 0,11 0-1856 0,2 2-288 16,3 0-224-16,3 0 32 0,5-2 192 0,3 0-128 16,-1-2 128-16,4 1-128 15,4-1-1472-15,3-2-304 0,5-3-48 0</inkml:trace>
  <inkml:trace contextRef="#ctx0" brushRef="#br0" timeOffset="57726.44">15884 9016 19343 0,'-6'-9'848'0,"6"9"192"0,-4-6-832 0,4 6-208 0,0 0 0 0,0 0 0 0,-6-4 4480 16,6 4 832-16,-6-2 192 0,6 2 16 15,-9 3-4496-15,1 3-896 0,2 0-128 0,-1 5 0 16,-1 2-224-16,1 4 80 0,-1 2 16 0,1-1 0 0,1 2 0 0,1 2 0 15,2 2 0-15,1 0 0 16,1 1 128-16,1-1-208 0,4 0 80 0,2-2 128 16,0-3-160-16,3-2 160 0,1 1 0 0,1-2-144 0,2-3 144 0,3-2 0 0,-1-3 0 15,3 0-128-15,0-2 256 0,2-3 48 0,0-2 16 0,2-2 0 16,1-2 0-16,-2-2 16 0,1 0 0 0,2-3 0 16,-3-1 80-16,0-3 16 0,-3-3 0 0,-1-4 0 15,-1-3 32-15,-2-1 16 0,-1-2 0 0,-2-3 0 16,-2 1 64-16,-1-2 16 0,-2 0 0 0,0 1 0 15,-4-1-176-15,1 2-16 0,-3 0-16 0,0 2 0 16,-4 2-64-16,0 1-16 0,1 2 0 0,-1 1 0 16,-4 2-144-16,-1 0 0 0,-1 3 0 0,-2 1 0 15,-4 1-160-15,-1 2-64 0,1 1-16 0,-4 1 0 16,1 3-16-16,-2 3 0 0,2 2 0 0,0 4 0 16,1 3 0-16,2 0 0 0,0 3 0 0,2 3 0 15,1 2 0-15,1 2-16 0,1 2 0 0,2 2 0 16,1 0 128-16,2 1 144 0,1 0-208 0,3 0 80 15,0 1 128-15,2-2 0 0,2 1 0 0,1-1 0 0,2-3 0 16,1 1-128-16,2 0 128 0,2-2 0 0,1 0 0 16,2-3 0-16,1-2 0 0,3 0-128 0,2 0 128 0,3-2-208 15,2-1 80-15,2-3 128 16,2-4-512-16,1-4 0 0,3-3 16 0,2-4-10832 16,2-3-2176-16</inkml:trace>
  <inkml:trace contextRef="#ctx0" brushRef="#br0" timeOffset="58406.81">17606 9464 31327 0,'0'0'1392'0,"0"0"272"0,-3-7-1328 0,3 7-336 0,0 0 0 0,0 0 0 0,-1-9 1616 0,1 9 256 0,0 0 48 15,0 0 16 1,0 0-1200-16,0 0-240 0,0 0-48 0,0 0-16 0,0 0-192 0,10 3-48 16,-2 3 0-16,-2 4 0 0,0 2-192 0,-2 2 176 15,-1 0-176-15,1 4 160 0,-1 0-160 0,-3 1-192 16,-2 2 32-16,1-1 16 0,-3 1-16 0,0 2 0 16,-3 1 0-16,0 2 0 15,-2 0-352-15,-1 2-64 0,-1-1 0 0,-1-2-16 16,0-2-640-16,-2-1-128 0,-2-1-32 0,1-3-8912 15,-2-2-1792-15</inkml:trace>
  <inkml:trace contextRef="#ctx0" brushRef="#br0" timeOffset="58856.22">18995 8390 24879 0,'0'0'2208'0,"0"0"-1760"0,0 0-448 0,0 0 0 0,3-7 1088 0,-3 7 128 15,0 0 16-15,0 0 16 0,4-8-352 16,-4 8-64-16,0 0 0 0,0 0-16 15,0 0-64-15,0 0-16 0,0 0 0 0,0 0 0 16,0 0-192-16,0 0-32 0,0 0-16 0,0 0 0 0,0 0-240 0,3 9-32 16,-1 0-16-16,-1 2 0 0,0 1-64 0,-1 4-16 15,-1 2 0-15,0 2 0 0,-1 1-128 0,-1 3 0 16,-1 3 0-16,1 3 0 0,-3 3 0 0,0 1 0 16,-2 2 0-16,0 2 0 0,0 3 0 0,2 1 0 15,-3 1 0-15,1-2 0 0,2-1 0 0,2-4 0 0,2-3 0 16,2-1 0-16,1-3 0 0,2-4 0 0,0-3 0 0,1-3 0 15,2-2 0-15,-1 0 0 0,0-2 0 0,0-2 0 16,2-3 0-16,-1-1 0 0,2-3 0 0,2-1 0 31,-1 1-576-31,1-3 0 0,0-3 0 0,1-1 0 16,1-1-96-16,0-4-16 0,0-3 0 0,1-3-9488 0,1-2-1888 0</inkml:trace>
  <inkml:trace contextRef="#ctx0" brushRef="#br0" timeOffset="59037.41">18911 8829 33983 0,'-9'-10'1504'0,"5"4"304"0,-2 0-1440 0,6 6-368 0,-2-6 0 0,2 6 0 15,-3-8 288-15,3 8-16 0,0 0 0 0,5-7 0 0,2 1-272 16,2 2 0-16,0-1 0 0,3 2 0 0,2-1 0 16,2 0 0-16,3 1 0 0,3 0 0 15,3-3-288-15,5 2-112 0,2-2-32 0,4 2-9664 16,5 0-1936-16</inkml:trace>
  <inkml:trace contextRef="#ctx0" brushRef="#br0" timeOffset="59458.45">19676 8768 31327 0,'-8'-8'2784'0,"2"3"-2224"15,-4-2-560-15,2 1 0 0,0-1 1056 0,1 1 96 0,0-1 32 0,-1 1 0 16,-1 1-672-16,0-1-144 0,-1 2-32 0,2 1 0 15,-1-1-192-15,0 2-144 0,-1 0 192 0,1 2-192 16,-1 1 0-16,2 2 0 0,-2 3 0 0,0 3 0 16,-3 2-320-16,-1 3 48 0,2 1 0 0,0 5 0 0,0 2-48 0,1 1-16 15,2 2 0-15,2-2 0 32,-1 0-176-32,2 0-16 0,2-2-16 0,2-1 0 15,3-5-16-15,1-1 0 0,1-2 0 0,1-2 0 0,0-2 256 0,-4-8 48 0,9 7 16 0,0-3 0 0,0-4 240 0,0-2 0 16,1-3 144-16,1 0-144 0,1-3 384 15,-1-1-32-15,-1-1 0 0,0-2 0 0,0-1 176 0,-1-1 48 16,-1 0 0-16,-1-3 0 0,0 1 112 0,-2-2 16 16,1-2 16-16,-1 1 0 0,0 1-160 15,-2 1-48-15,0 2 0 0,1 2 0 0,-2 1-272 0,0 1-64 16,-1 3-16-16,-1 8 0 0,0-6 96 16,0 6 0-16,0 0 16 0,0 0 0 0,0 0-272 15,0 0-144-15,0 0 16 0,-1 12 0 16,-1 2-176-16,2 1-16 0,0 3-16 0,0 1 0 15,1 2 80-15,1 0 0 0,0 1 16 0,1 0 0 16,0-1-16-16,1 0 0 0,1-2 0 0,0-1 0 16,2 0-288-1,1-1-64-15,-1-3-16 0,4-1 0 0,2 0-1696 0,3-2-352 0,-3-2-64 0,6-3-9536 16</inkml:trace>
  <inkml:trace contextRef="#ctx0" brushRef="#br0" timeOffset="59770.07">19923 8978 29887 0,'0'0'1328'0,"0"0"272"0,0 0-1280 0,-8 4-320 15,8-4 0-15,-6 5 0 0,-1-1 0 0,7-4 0 0,-8 5 0 16,8-5 0-16,-6 4 208 0,6-4 96 16,0 0 16-16,0 0 0 0,0 0 432 0,0 0 80 0,0 0 32 0,0 0 0 15,0 0 64-15,0 0 16 0,0 0 0 16,-1-9 0-16,1 9-224 0,2-9-32 0,1-1-16 0,2 0 0 15,0 0-160-15,3 0-16 0,0 0-16 0,1 0 0 16,2 0-240-16,2 0-48 0,-1 2-16 0,0 0 0 16,0 2-176-16,-1 3 0 0,0 1 0 0,-1 0 0 15,0 2 192-15,0 2-32 0,-1 1-16 0,2 3 0 16,-2 1-352-16,0 3-80 0,-1 2-16 0,1 3 0 31,-1-3-304-31,1 2-64 0,-2 3-16 0,-1 0 0 16,-1 2-576-16,-2 0-112 0,-1-1-32 0,2 0 0 0,-1-3-1536 0,-1 0-304 0,-1-3-64 0</inkml:trace>
  <inkml:trace contextRef="#ctx0" brushRef="#br0" timeOffset="60253.62">20566 8668 35135 0,'0'0'1552'0,"0"0"320"0,-4-5-1488 0,4 5-384 0,-4-5 0 0,4 5 0 15,0 0 336-15,0 0 0 0,0 0 0 16,-8 3 0-16,2 2-336 0,0 1 0 0,1 2 0 0,-2 2-128 16,-1 2-16-16,2 2 0 15,-1 3 0-15,0 2 0 0,2 0 144 0,-1 2 0 0,3 2-144 0,1 1 144 16,1-2 0-16,1 1 0 0,2 1-144 0,2-2 144 16,2-1 0-16,1-1-128 0,1-2 128 0,3-1 0 15,0-2 0-15,1-1 0 16,3-4 0-16,0-3 0 0,4 0 192 0,-3-3-64 0,4-2-128 0,-3-2 192 15,0-1 48-15,1-1 0 0,-1-3 0 0,0-1 0 0,-4-4 192 0,-2-1 32 16,-1-1 16-16,-1-4 0 0,-1-1-16 16,-2-1 0-16,0-3 0 0,-1-3 0 0,-2-3-176 15,1-3-32-15,-2-2-16 0,0 1 0 0,-4 3-240 16,-1-1 176-16,0 2-176 0,0 1 160 16,-2 1-160-16,-1 2 0 0,0 2 0 0,-1 3 0 15,-1 2 0-15,-2 2-144 0,-2 0 144 0,-2 4-160 0,-1 3 160 16,-2 1-208-16,-1 3 80 0,0 3 128 15,0 1-208-15,-3 3 80 0,0 2 128 0,2 4-208 16,2 1-160-16,2 3-16 0,-1 3-16 0,3 0 0 0,2 3 96 16,2 0 32-16,2 0 0 0,2-1 0 0,2 2 16 0,2 1 16 0,1 1 0 0,3-1 0 15,3 0-80 1,1-1 0-16,3-2-16 0,2 0 0 16,3-1-320-16,2 0-64 0,4-5-16 0,4-1 0 0,2-2-1792 0,2-3-352 15,19-4-80-15,-9-5-16 0</inkml:trace>
  <inkml:trace contextRef="#ctx0" brushRef="#br0" timeOffset="60989.05">21144 8846 21183 0,'-10'-5'944'0,"4"1"192"0,-2 2-912 0,0 0-224 0,-1-1 0 0,1-1 0 15,-1 1 1024-15,0 0 144 0,0 1 48 0,0-2 0 16,2 1-608-16,-1 0-112 0,0-2-32 0,2 2 0 16,0 0 192-16,1-1 48 0,-1 1 0 0,1 0 0 15,5 3 96-15,0 0 32 0,-6-3 0 0,6 3 0 16,0 0-256-16,0 0-64 0,0 0 0 0,0 0 0 15,0 0-192-15,0 0-64 0,0 0 0 0,0 0 0 16,6-5-32-16,3 3-16 0,2 0 0 0,1 1 0 0,1 0-48 0,3 1-16 16,4 0 0-16,3 2 0 15,4 0 112-15,0 0 0 0,1 0 16 0,0 1 0 16,2-1-48-16,3 1-16 0,1 0 0 0,2 1 0 16,2 0-48-16,0 0-16 0,4 0 0 0,0-1 0 0,-1 0-144 15,-3 0 0-15,-2-1 144 0,0-2-144 0,-2-2 0 0,-1 0 128 16,0 5-128-16,-1-1 0 0,-2 0 144 0,0-2-144 15,-2-1 192-15,-2 1-192 0,-2 0 144 0,-2 0-144 16,-2 0 0-16,-5-1 144 0,-1 0-144 0,-3 0 0 16,-3 1 0-16,-8 0 0 0,0 0 0 0,0 0-192 15,6-7 32-15,-6 7 16 0,0-9 144 0,-2 2-208 0,-4-2 80 0,-2 1 128 16,-1 1-288-16,-4 0 64 0,0-2 16 0,-2-1 0 16,-2 1 48-16,2 0 16 0,0 1 0 0,-1 0 0 15,1 0 144-15,0-1 0 0,1 0 0 0,2 0 0 16,0 0 0-16,1 0 0 0,1 0-128 0,0 2 128 15,0 1 0-15,0 1 224 0,2-1-32 0,0 2 0 16,1-1-64-16,7 5 0 0,-6-2-128 0,6 2 192 16,0 0-192-16,0 0 176 0,0 0-176 0,0 0 160 15,0 0-160-15,0 0-144 0,0 0 144 0,0 0-208 0,0 0-16 16,0 0 0-16,5 11 0 0,2-2 0 16,-1-2 224-16,4-1 0 0,1 1-160 0,2-1 160 15,2 1 0-15,0-2 0 0,1 1 0 0,-1-1 0 0,1 1 256 0,0-1-16 16,0 1-16-16,-2 1 0 0,-1-1-48 15,-2 1-16-15,-2-1 0 0,-2 2 0 0,1 1-160 16,-3 1 128-16,-1 1-128 0,-1 2 128 0,-2 1-128 0,-2 2 0 16,-1 0 0-16,-1 3 0 0,-3 0 0 0,-1 1 0 15,-1 1-192-15,-3 2 192 16,-1-1-528-16,-2 0 16 0,1 0 0 0,2-1 0 16,0-2-480-16,1-2-96 0,0-3 0 0,2-1-9248 0,-1-1-1840 15</inkml:trace>
  <inkml:trace contextRef="#ctx0" brushRef="#br0" timeOffset="61731.27">23019 8572 20271 0,'0'0'1792'0,"0"0"-1424"0,-2-7-368 0,2 7 0 16,0-9 2496-16,0 9 416 0,0-9 96 0,0 9 0 15,-1-9-2176-15,1 9-432 0,-1-10-80 0,1 10-32 0,-3-8 160 16,3 8 48-16,-3-9 0 0,3 9 0 0,-5-8 0 0,5 8 0 16,0 0 0-16,-5-5 0 0,5 5-176 0,0 0-16 15,-8-3-16-15,8 3 0 0,-10 4-288 0,2 1 0 0,-1 2 0 0,0 2 0 16,0 2-144-16,0 2 144 0,0 2-128 0,1 3 128 15,-2 2-144-15,-1 2 144 0,2 2-160 0,1 0 160 16,2 1-144-16,-3-1 144 0,1 2-128 0,4 1 128 31,0 2 0-31,3-1 0 0,0 2 0 0,3-1 0 0,3-2 0 0,0-3-160 0,4-3 160 0,-2-2 0 16,1-1 0-16,2-2 0 0,2-3 0 0,1-2 0 16,0-2 0-16,2-1 144 0,1-3-16 0,-1-1 0 15,0-2 112-15,1-2 16 0,-2-2 0 0,0-2 0 16,2-1 256-16,-1-3 48 0,-1-1 16 0,2-3 0 15,-1-2-80-15,1-3-16 0,-1 1 0 0,-1-6 0 16,1-3-80-16,-2-2-16 0,-1 1 0 0,-1-2 0 16,-2-1-192-16,-2-1-64 0,0 1 0 0,-1 2 0 15,-2-2 0-15,-2 3-128 0,-2 1 192 0,-1 0-64 0,-1 1-128 16,-1 2 0-16,-3 1 0 0,-2 1 0 16,0 3 0-16,-2 1 0 0,-1 2 0 0,0 1 0 0,-3 1-320 0,1 1 64 15,-2 1 16-15,-1 1 0 16,0 3-192-16,-2 2-32 0,1 0-16 0,0 3 0 15,1 2-32 1,-2 0 0-16,1 0 0 0,-1 2 0 0,1 2 160 0,0 1 32 0,0 0 0 0,2 0 0 0,2 2 128 0,1 2 48 16,0 0 0-16,1 1 0 0,2 1 16 0,2 0 0 15,2 0 0-15,0 0 0 0,2-1 128 0,2 3-192 0,1 0 192 0,2-1-192 16,1-1 192-16,2 0 0 0,0-1 128 0,4-1-128 31,0 0 176-31,3 0-48 0,3-1 0 0,1-2 0 0,1 0 96 0,4-1 16 0,1-2 0 0,0-1 0 16,-1-2-80-16,1 0-16 0,-1-1 0 0,0 0 0 15,0 0-144 1,-1-1 160-16,-2-1-160 0,0 1 160 0,-2 0-160 0,0 0 0 0,-3 0 0 16,-2 0 0-1,-2 1-576-15,-9 0 16 16,9 0 0-16,-9 0 0 0,0 0-2128 0,0 0-448 0,0 0-64 0</inkml:trace>
  <inkml:trace contextRef="#ctx0" brushRef="#br0" timeOffset="63482.16">7545 11245 15839 0,'0'0'704'0,"0"0"128"0,0 0-656 0,0 0-176 15,5-6 0-15,1-1 0 0,-1 1 352 0,-5 6 32 0,6-8 16 0,-1 1 0 16,-5 7-240-16,5-8-160 16,-1 0 192-16,-4 8-192 0,1-8 672 0,-1 8 32 0,0-10 0 15,0 1 0-15,-1 1 624 0,1 8 128 0,-2-9 16 0,0 1 16 16,-1 0-304-16,0 2-64 0,0-1-16 0,3 7 0 16,-5-5-384-16,5 5-80 0,-7-6 0 0,0 2-16 15,2 1-96-15,5 3-16 0,-7-2 0 0,7 2 0 16,-8-1-112-16,2 0-16 0,-2 1-16 0,1 1 0 15,7-1-176-15,-8 4-48 0,0 0 0 0,-1 2 0 16,2 1-144-16,2 2 0 0,-2 1 0 16,0 1 0-16,-1 3-144 0,0 3 144 0,-1 1-192 0,1 4 192 0,-1 3-144 0,0 1 144 15,1 3 0-15,1 4-144 0,-1 1 144 0,2 2-160 16,2 0 160-16,2 2-160 16,0 0 160-16,3-3 0 0,2-3 0 0,3-1 0 0,1-1-176 0,4-4 176 15,2-3-208-15,3-2 80 0,1-3 128 0,4-2 0 16,2-1 0-16,1-4 0 0,-2-3 0 15,1-3 192-15,0-3 0 0,1-2-16 16,1-3 224-16,2-3 48 0,-2-3 16 0,1-2 0 16,0-3-16-16,-1-1-16 0,-2-2 0 0,0 0 0 0,1-3 48 15,-3-1 16-15,1 0 0 0,-3-4 0 0,-5-3-48 16,-1-1-16-16,-3-4 0 0,-1-3 0 16,-2 0-112-16,-3 0 0 0,-2-1-16 0,-2 2 0 15,-1 1-304-15,-1 1 128 0,-1 1-128 0,-3 5 0 0,-1 0 0 0,-3 2 0 0,-1 0 0 0,-1 2 0 16,-3 2 0-16,2 2 0 0,-1 3 0 0,-1 0 0 31,0 2 0-31,0 3 0 0,-3 2 0 0,0 2 0 0,0 3-256 0,-2 1 0 16,0 2 0-16,1 2 0 0,0 2-48 0,1 1-16 15,0 3 0-15,3 2 0 0,0 2 48 0,1 1 0 16,3 0 0-16,2 2 0 0,0 3 48 0,2-1 16 0,2 2 0 0,1 1 0 16,1 0 64-16,2 0 16 0,1 1 0 15,2 1 0-15,0-1 128 0,2-1 0 0,0 2 0 0,2-1 128 16,1 0-128-16,2-1 0 0,0-3-128 15,2 2 128-15,1-1 0 0,1-1 0 16,-1-3 0-16,4-1 0 0,-1-2 0 0,2 1 0 0,-1-2 192 0,3-2-64 16,-1-1 0-16,2-3 16 0,-3-1 0 0,1 1 0 0,2-2-144 15,1-1 0-15,1-1 0 16,-2 0 0 0,2-2-576-16,-1 0-160 0,-2-2-32 0,-2-1-15744 0</inkml:trace>
  <inkml:trace contextRef="#ctx0" brushRef="#br0" timeOffset="63751.33">8154 11621 36911 0,'0'0'1632'0,"0"0"352"0,0 0-1600 0,0 0-384 0,0 0 0 0,0 0 0 15,0 0 576-15,0 0 16 0,8-4 16 0,-8 4 0 0,0 0-448 0,0 0-160 16,0 0 0-16,0 0 144 0,9 5-16 0,-9-5 0 15,5 7 0-15,-1 3 0 0,0 0 0 0,-2 2-128 16,0 1 192-16,-1 3-64 0,0-1-128 0,0 4 0 16,1 1 0-16,0 1 0 0,-1-3 0 0,0 4 128 15,0 1-128-15,0 1 128 0,0-2-128 0,1-2 0 16,0 2-160-16,0-2 160 0,0-1-144 0,1-1 144 16,-1-3-128-16,2 0 128 15,-1-3-704-15,1 1-48 0,-1-2-16 0,1-2 0 16,2-2-2448-16,-6-7-496 0</inkml:trace>
  <inkml:trace contextRef="#ctx0" brushRef="#br0" timeOffset="63971.84">8779 11423 32255 0,'0'0'2864'0,"0"0"-2288"0,0 0-576 0,13-2 0 16,4 2 1040-16,0-1 112 0,3 0 0 0,0-1 16 0,0-1-1168 16,-1-1 0-16,1 0-256 0,0 0 32 31,-1-2-224-31,-1 2-64 0,0 0 0 0,1 1 0 16,-3-1-1968-16,1-1-400 0,-1 1-64 0</inkml:trace>
  <inkml:trace contextRef="#ctx0" brushRef="#br0" timeOffset="64176.32">8925 11668 14735 0,'0'0'1312'0,"0"0"-1056"0,-9 2-256 0,9-2 0 16,0 0 5760-16,0 0 1104 0,0 0 224 16,0 0 32-16,0 0-5808 0,7 9-1168 0,3-1-144 0,1-3-192 15,1-1-48-15,1 0 0 0,3-2 0 0,0-1 0 31,2-2-144-31,0 0-48 0,3-4 0 0,-1 2 0 16,2-1-1632-16,2-3-336 0,3-2-64 0,2-1-11728 0</inkml:trace>
  <inkml:trace contextRef="#ctx0" brushRef="#br0" timeOffset="64573.5">9960 10959 9215 0,'0'0'816'0,"0"0"-656"0,0 0-160 0,0 0 0 16,0 0 6048-16,0 0 1184 0,0 0 224 0,0 0 48 0,0 0-5936 0,0 0-1184 15,0 0-256-15,9-1-128 16,-9 1 0-16,0 0 0 0,7 7 0 0,-3 2 0 0,-2 0 224 0,0 2-48 15,1 2-16-15,-2 1 0 0,-1 1-16 0,0 3 0 16,0 2 0-16,0 2 0 0,-1 2-144 0,1 2 192 0,-1 2-192 0,-1 2 192 16,1 2-192-16,1 1 0 0,-2 1 0 0,1 0 128 15,0 1-128-15,1 0 0 0,0 0 0 16,2-2 0-16,0-1 0 0,2-3 0 0,1-4 0 16,1-2 0-16,0-3 0 0,3-2 128 0,1-4-128 0,1-1 0 15,0-2 144-15,1-1-144 0,0-1 160 16,2-3-160-16,3 0 128 0,-1-3-128 0,1-1 0 15,1 0 144-15,-1-2-144 0,1-4-176 0,0 0 48 0,-2-1 0 16,0-1-240-16,1-1-32 0,-3-3-16 0,0-1 0 31,0-1-1264-31,-1-1-256 0,-3-5-48 0</inkml:trace>
  <inkml:trace contextRef="#ctx0" brushRef="#br0" timeOffset="64779.78">10050 11294 30399 0,'0'0'2704'0,"0"0"-2160"0,0 0-544 0,0 0 0 0,0 0 1680 0,0 0 240 15,0 0 32-15,0 0 16 16,7-5-1696-16,2 2-272 0,1 0-176 0,3 0 32 16,2-1-80-16,3 2-16 0,3 0 0 0,-1 0 0 15,1-1 240-15,1 0-192 0,0-1 192 0,1 0-192 31,-2 2-1216-31,1-1-256 0,-2-1-32 0,2 0-7872 0,2 2-1568 0</inkml:trace>
  <inkml:trace contextRef="#ctx0" brushRef="#br0" timeOffset="65255.5">10649 11401 30575 0,'0'0'1344'0,"0"0"304"0,0 0-1328 0,0 0-320 15,0 0 0-15,2-8 0 0,-2 8 1328 0,0-10 192 16,-1 1 32-16,0 0 16 0,0 1-864 0,-1-2-160 15,-3 0-32-15,0-1-16 0,-2-1-48 0,-1 3 0 16,0 0 0-16,-1 0 0 0,-1-1-64 0,1 2-32 0,0 0 0 0,-1 2 0 16,2 1-224-16,-1 2-128 0,0 0 128 0,1 3-128 15,1 0 0-15,-1 5 0 0,0 0 0 0,0 4-192 32,1 1-224-32,-1 3-48 0,-1 4-16 0,2 1 0 15,0 2-128-15,0 2-32 0,2 2 0 0,2 2 0 16,-1-1 0-16,3 0 0 0,1-1 0 0,2 0 0 0,2-4 192 0,0-1 48 0,2-2 0 0,0-4 0 15,2-3 400-15,0-3-160 0,-1-1 160 0,2-2 0 16,1-1 0-16,0-3 304 0,0-3-48 0,0 0 0 16,1-2 64-16,-1-3 0 0,-1-2 0 0,0-1 0 15,0-1 128-15,-2-2 48 0,-2-2 0 0,0-1 0 16,-1-2 32-16,-1-1 16 0,-1 0 0 0,1 0 0 0,-2-2-160 0,1 3-48 16,-1 0 0-16,-1 2 0 0,-1 3-192 15,1 2-144-15,0 0 192 0,-1 3-192 0,1 9 256 16,-1-6-48-16,1 6-16 0,0 0 0 0,0 0-16 15,0 0-16-15,0 0 0 0,0 0 0 0,-2 8-160 0,0 2-256 16,4 1 64-16,-1 0 16 0,-1 1 48 0,2 3 0 16,2 1 0-16,1 2 0 0,0-1 128 0,3 1 0 15,1 3-144-15,-1-1 144 0,2-2 0 16,0 0-176-16,1-4 176 0,0-2-128 16,0-1-240-16,0-1-32 0,-1 1-16 0,1-2 0 15,0-2-1504-15,0-2-288 0,-1-3-64 0,2-1-12576 0</inkml:trace>
  <inkml:trace contextRef="#ctx0" brushRef="#br0" timeOffset="65620.39">10965 11365 23951 0,'0'0'2128'0,"0"0"-1696"0,0 0-432 0,-6 6 0 0,6-6 2320 16,-4 11 384-16,1 1 80 0,0 1 16 15,1 3-2320-15,0 0-480 0,0 1 0 0,-1 1-128 0,1 0 128 0,1-2 0 16,0 0 0-16,0-1-128 0,1-2 128 0,0-1 0 15,0-2 0-15,0-1 0 0,0-9 0 0,0 8 176 16,0-8-48-16,0 0 0 0,0 0 176 16,0 0 16-16,0 0 16 0,0 0 0 0,0 0 272 15,5-8 48-15,0-2 16 0,-1-1 0 0,2 0-96 0,-2-2 0 16,1-2-16-16,-1-2 0 0,-1 0-64 16,3-2-16-16,0-2 0 0,2 1 0 0,0 0-176 0,1 2-48 0,0 0 0 0,1 2 0 15,0 1-256-15,1 3 0 0,0 1-208 0,0 2 80 16,-2 2 256-1,0 2 64-15,0 2 16 0,-1 2 0 0,1 1-208 0,0 3 0 0,-2 3 0 0,1 1 0 16,1 3-320-16,0 1 0 0,0 1 0 0,0 4 0 16,-2 1 16-16,0 4 0 15,0 0 0-15,-1 3 0 16,0 2-160-16,-1-1-48 0,0-1 0 0,-1 1 0 16,0-1-416-16,2-4-96 0,-4-2 0 0,4-1-16 15,-3-4-240-15,1-1-64 0,1-3 0 0,-1-3-12736 0</inkml:trace>
  <inkml:trace contextRef="#ctx0" brushRef="#br0" timeOffset="66177.42">11575 11193 13823 0,'0'0'1216'0,"-3"-6"-960"0,3 6-256 0,0 0 0 16,-1-6 4944-16,1 6 944 0,-1-7 192 0,1 7 48 15,0 0-4832-15,0 0-960 0,0 0-192 0,0 0-144 16,0 0 0-16,0 0 0 0,0 0 0 0,-7 1 0 16,7-1 0-16,-8 8 0 0,2 3 0 0,-1 2 0 15,1 3 0-15,0 2 0 0,1 1 0 0,-2 3 0 16,0 3 0-16,3 1 0 0,1 1 0 0,2 0 0 16,1 1 0-16,1-1 0 0,2-1-160 0,1-2 160 15,2-1 0-15,2-2 0 0,0-2 0 0,3-3 0 0,0-2 0 16,1-3 0-16,2-2 0 0,0-2 0 0,-1-2 128 0,0-1 64 15,-1-4 0-15,2-2 0 0,-2 1 176 16,1-2 32-16,-1-2 16 0,-1-2 0 0,0-2-96 0,0-2 0 16,-1-2-16-16,-1-1 0 15,-2-2 112-15,1-2 32 0,-2-4 0 0,-1-3 0 16,-2-2-48-16,0-1 0 0,-1 0 0 0,-2-2 0 0,-1-1-400 0,-1 0 0 16,-2 1 0-16,1 1 0 0,-3 2 128 0,0 1-128 15,-1 3 0-15,0 1 128 0,-1 1-128 0,-2 4 128 0,1 1-128 16,0 4 128-16,-1 1-128 0,1 1 0 15,-1 1 0-15,0 4-176 0,-2 1 48 0,0 0 0 16,-3 4 0-16,1 4 0 0,0 1-160 0,0 3-32 16,1 3 0-16,1 2 0 0,1 1 0 0,1 2 0 0,0 0 0 15,2 2 0-15,0-1 176 0,3 1 144 0,3 0-208 16,-1 0 80-16,3 1 128 0,3 0 0 0,-2-2-144 16,5 0 144-16,0-1 0 0,3 1 0 15,2-2 0-15,0-2 0 0,1-3 0 0,2 1 0 0,1 0 0 0,0-1 0 16,1-1-160-16,-1-1 160 0,1-2-208 0,-1 0 80 31,1-2-512-31,0-1-112 0,0 1-16 0,2-2 0 0,0-2-2176 0,0 0-432 0</inkml:trace>
  <inkml:trace contextRef="#ctx0" brushRef="#br0" timeOffset="66428.94">12045 11450 28559 0,'0'0'2544'0,"0"0"-2032"0,0 0-512 15,0 0 0-15,0 0 1872 0,0 0 288 0,0 0 48 0,0 0 16 32,0 0-1584-32,1 10-304 0,-1-1-64 0,0 1-16 0,1 0-128 0,-1 2-128 0,-1 0 192 0,0 1-192 15,0 2 336-15,0 2-32 0,0 0-16 0,-1 1 0 16,0 0-144-16,1 0-16 0,1 1-128 0,-1 0 192 16,-1 1-192-16,1-3 128 0,0 0-128 0,0-1 0 15,-2 0 0-15,2-2 0 0,0-1 0 0,1-1 0 16,0 0 0-16,0-1-336 0,3-1 48 0,0-1 16 31,-3-9-1568-31,4 9-304 0,-4-9-64 0,8 6-7856 0,-8-6-1584 0</inkml:trace>
  <inkml:trace contextRef="#ctx0" brushRef="#br0" timeOffset="66853.37">12594 11280 40255 0,'0'0'1792'0,"0"0"352"0,0 0-1712 0,0 0-432 16,11 1 0-16,0-1 0 0,1 0 0 0,3 0 0 16,2 0 0-16,0 1 0 0,2-1-224 0,-1 0-32 0,0-2 0 15,2-1 0-15,-2 1-192 0,0 0-32 0,1 0-16 0,0 0 0 16,1-1-1728-16,1 1-336 0,-1 0-80 16,0-1-11344-16</inkml:trace>
  <inkml:trace contextRef="#ctx0" brushRef="#br0" timeOffset="67057.75">12670 11458 38527 0,'0'0'1712'0,"-8"2"336"0,0 0-1632 0,8-2-416 16,0 0 0-16,-6 3 0 0,6-3 320 0,0 0 0 0,0 0-16 0,-4 7 0 16,4-7-304-16,0 0 0 0,0 0 0 0,7 7 0 15,-7-7 0-15,11 5 0 16,0-2 128-16,2 1-128 0,3-1 0 0,-1-1 0 15,1-1-208-15,3 2 80 16,1-5-624-16,2 1-112 0,3 0-32 0,4 0-10224 0,4-2-2048 0</inkml:trace>
  <inkml:trace contextRef="#ctx0" brushRef="#br0" timeOffset="67766.87">14304 11008 22111 0,'-7'-9'1968'0,"-2"0"-1584"16,-1 0-384-16,2 1 0 15,3-2 3312-15,1 0 576 0,2 0 112 0,1 0 32 16,1 0-3120-16,2-1-608 0,0 0-128 0,3-2-32 16,1-1 192-16,4 0 48 0,0 2 0 0,2 0 0 0,3-2 0 0,0 1 0 15,2 1 0-15,-1 1 0 0,1 0-192 0,-1 2-16 16,1 2-16-16,-1 2 0 0,1 0 0 0,0 3 0 15,1 1 0-15,-1 3 0 0,3 2-160 0,-1 2 0 16,-3 1 0-16,1 4 0 0,-2 2-176 0,1 3-64 16,-2 2-16-16,-2 3 0 15,-3 3-384-15,-4 3-64 0,-1 2-32 0,-7 8 0 16,-3 4-800-16,-5 2-176 0,-5 2-16 0,-1-3-16 16,-1-2 336-16,0-6 64 0,-1-6 0 0,0-3 16 0,2-4 1088 0,0-4 240 15,1-1 0-15,0-3 0 0,1-2 880 0,-1-2 144 0,1-2 16 16,1 0 16-16,-1-2 0 0,4 0 0 0,-1-2 0 15,1-1 0-15,0-1-96 0,4-1-32 0,7 0 0 0,0 0 0 16,0 0-32-16,0 0 0 0,0 0 0 0,0 0 0 16,0 0-320-16,0 0-64 0,0 0 0 0,13-2-16 15,0 0-240-15,2 1-64 0,0 0 0 0,0 0 0 16,2 0-192-16,0-1 0 0,2 2 128 0,2 0-128 16,-3 0-160-16,3 0-80 0,1-1-16 0,-1 0 0 15,1 0-528 1,0 0-112-16,0 0-32 0,2-1 0 15,3 0-2016-15,1-2-384 0,2 1-96 0</inkml:trace>
  <inkml:trace contextRef="#ctx0" brushRef="#br0" timeOffset="68299.24">15021 11160 14735 0,'0'0'1312'0,"0"0"-1056"15,0 0-256-15,0 0 0 0,-4 5 4544 0,0 3 864 16,-1 2 160-16,1 1 48 0,1 0-4624 0,-3 2-992 15,2 0 0-15,0 1-192 0,1 1 192 0,0-1-192 16,-1-2 192-16,2 2-192 0,0 1 192 0,1-2 0 0,1-2 0 0,0-1 0 16,0-10 0-16,0 0 0 15,0 0 0-15,4 9 0 0,-4-9 320 0,0 0-16 0,0 0 0 0,9 3 0 16,-9-3 80-16,10-1 32 16,-1-4 0-16,-1 0 0 0,-1-5 112 0,1 0 32 0,0-1 0 15,-1-1 0-15,1 0-16 0,0-1 0 0,-1-3 0 16,2 2 0-16,1-2-256 0,0 1-48 0,0 2-16 0,0 2 0 15,-1 1-224-15,-1 2 0 0,-1 2 0 0,-7 6 0 16,8-3 0-16,-8 3 0 0,9-3 0 16,-9 3 0-16,8 5-192 0,0 0-96 0,-1 2-16 0,-1 2 0 15,0 2 48-15,0 1 0 0,-2 1 0 0,0 0 0 16,2-1 256-16,-1 0-192 0,-1-2 192 0,2 0-160 0,2-1 160 0,-3-2 0 16,-5-7 0-16,9 5 0 0,-9-5 0 0,11 2 256 15,0-2-64-15,-11 0-16 0,8-2 272 16,0-1 64-16,1-3 16 0,0 1 0 0,-1-1-48 15,-1 0-16-15,0-3 0 0,1 0 0 0,-2 0 64 16,2-1 16-16,0 0 0 0,-1 1 0 0,0-1-224 0,0 1-64 16,-1 1 0-16,1 4 0 0,-7 4-256 0,6-5 0 0,-6 5 0 15,0 0 0-15,8-1-224 0,-8 1-48 0,9 4-16 16,-2 1 0 0,-1 2-368-16,0 1-80 0,-1 2-16 0,1 2 0 15,-1 2-240-15,1-1-48 0,-1-1-16 16,2 1 0-16,-4 0-1744 0,1-1-336 0,1-1-80 0,-5-11-16 15,9 10-96-15,-2-4 0 0</inkml:trace>
  <inkml:trace contextRef="#ctx0" brushRef="#br0" timeOffset="68709.8">15680 11200 4607 0,'0'0'400'0,"0"0"-400"0,3-7 0 16,-3 7 0-16,0 0 5072 0,0 0 944 16,0 0 176-16,0 0 32 0,0 0-4112 0,0 0-832 0,0 0-176 0,0 0-16 15,0 0-688-15,-4 8-128 0,2 2-16 0,0 0-16 0,-1 1-240 0,0-1 0 16,3 2 0-16,0-1 0 0,0-2 0 0,0-9 0 15,3 10 0-15,0 0 0 0,-3-10 0 0,4 9 192 16,-4-9-48 0,7 5-16-16,1-2 240 0,-8-3 32 0,8 0 16 15,2-2 0-15,0-2 224 0,-1-2 64 0,-1-1 0 0,0-1 0 0,2-1 0 0,-1-1 0 16,-1-1 0-16,1 1 0 16,-1-2-96-16,1 0-16 0,0 0 0 0,1 0 0 15,0 0-336-15,0 1-64 0,0 2 0 0,1 1-16 0,-4 1-176 0,1 1 0 16,-8 6 0-16,9-3 0 0,-9 3-176 15,9 0 48-15,-9 0 0 0,8 3 0 16,-1 2-144-16,0 0-32 0,-7-5 0 0,7 9 0 16,0 0 112-16,-2-1 0 0,1-1 16 0,-1 0 0 0,2-2 176 0,-7-5 0 15,9 7 0-15,-1-2-128 0,-8-5 128 16,11 4 224-16,0-3-48 0,0-1-16 0,-2-1 336 16,2-2 64-16,2 1 16 0,-1-1 0 0,0-2 0 0,1 1 0 15,2 0 0-15,-1-2 0 0,-3 2-176 0,0-1-16 16,1 1-16-16,-1 1 0 0,-3-1-368 0,1 2 144 0,0 1-144 0,-9 1 0 15,0 0 0-15,10 2-176 0,0 2 0 0,-5 0 0 32,-5-4-416-32,7 9-96 0,-2 0-16 0,0-1 0 15,-2 1-1408-15,0-1-304 0,-3-8-48 0,4 9-8544 16,-4-9-1696-16</inkml:trace>
  <inkml:trace contextRef="#ctx0" brushRef="#br0" timeOffset="69295.08">13700 11683 28959 0,'0'0'1280'0,"0"0"272"0,0 0-1232 0,0 0-320 16,0 0 0-16,0 0 0 0,0 0 384 15,0 0 32-15,0 0 0 0,0 0 0 0,0 0-224 0,0 0-64 0,0 0 0 0,7-4 0 16,2 1 384-16,2 1 64 16,1 1 0-16,4 1 16 0,3 1-128 0,4 1-16 0,1-1-16 15,5 0 0-15,3 0-144 0,1-1-32 0,1 0 0 0,4 0 0 16,4-1-128-16,4 0-128 0,4 0 192 0,7-1-192 0,7 0 224 16,1 0-64-16,0 1-16 0,3-2 0 0,1-2 48 15,7 2 16-15,9-1 0 16,-2-1 0-16,-4-1 48 0,3 0 16 0,4 2 0 15,3-1 0-15,2-1-32 0,2-1-16 16,-1 2 0-16,5-1 0 0,2-2-16 0,-1 0 0 16,-5-2 0-16,3 1 0 0,2 2-64 0,-4 0-16 15,-4-3 0-15,-6 1 0 0,-2 1-128 0,-2 3 192 16,0-1-192-16,-7 1 192 0,-5-2-192 0,-5 2 0 0,-4-2 144 0,-6 3-144 16,-4 0 0-16,-1 1 144 0,-2 1-144 0,-5 0 0 15,-5 0 128-15,-4 1-128 0,-6 1 0 0,-4 0 0 16,-5 0 0-16,-5 1-352 0,-3-1 48 0,-9 0 16 31,0 0-688-31,0 0-144 0,0 0-32 0,-15 10-9984 0,-8 2-1984 0</inkml:trace>
  <inkml:trace contextRef="#ctx0" brushRef="#br0" timeOffset="69917.5">14357 12040 19343 0,'0'0'1728'0,"1"-9"-1392"15,1 0-336-15,2 1 0 0,-1 1 4336 0,1-1 784 0,2 0 176 0,0 3 16 16,1 0-4160-16,-1 1-832 0,-1-2-160 0,-5 6-32 15,0 0 16-15,0 0 16 0,0 0 0 0,0 0 0 16,0 0-160-16,0 0 0 0,0 0 0 0,2 10-176 16,-2 0-96-16,-2 2-32 0,-2 2 0 0,-3 1 0 15,-2-1 48-15,0 3 0 0,-2-1 0 0,-1 4 0 16,-1 0 64-16,0 0 0 0,0-2 16 0,0 0 0 16,0 1 32-16,4-3 0 0,0 0 0 0,4-3 0 15,3-2 144-15,1 1 0 0,2-2 0 0,1 0 0 16,-2-10-192-16,8 11 0 0,3-3 0 15,0-1 0-15,0-1-128 0,3-3-16 0,3-1-16 0,0-2 0 0,1-1 32 16,1-1 16-16,-1-3 0 0,2 0 0 16,0-2 736-16,-1 0 144 0,-1-2 16 0,1-1 16 15,-1-1-1696-15,-1 0-352 0,-5-1-64 0,2-1-16 16,-3 0 1104-16,-1 2 224 0,-2 0 32 0,-1 0 16 0,-2-1 416 16,0 1 96-16,-2-1 16 0,-1 1 0 0,-1 1 368 15,-1 2 80-15,0-1 0 0,0 9 16 0,-1-9 112 0,1 9 32 16,-3-8 0-16,3 8 0 0,-4-5-160 0,4 5-48 0,0 0 0 0,-6-4 0 15,6 4-480-15,-8-1-112 16,8 1 0-16,0 0-16 0,-7 5-176 0,1 1 0 16,1 2 0-16,4 1 0 0,-4 1 0 0,2 4-192 0,0 4 64 0,0 0 128 15,1-1-176-15,1 2 176 16,0 1-128-16,0 2 128 0,0 2 0 0,0 0-160 0,1 0 160 0,-1 1 0 16,2 2-160-16,-1-3 160 0,0-1-128 0,1-2 128 31,-1-1-480-31,1-3-16 0,0 0 0 0,1-3 0 15,0-2-448-15,1-1-80 0,-1-1-32 0,-1-2-9520 0,-1-8-1904 0</inkml:trace>
  <inkml:trace contextRef="#ctx0" brushRef="#br0" timeOffset="70262.86">14875 12098 36575 0,'0'0'1616'0,"0"0"336"0,0 0-1568 0,0 0-384 0,-6 4 0 0,0 4 0 0,1 2 0 16,-1 2 0-16,-1 3 0 0,1 3 0 16,-1 0-208-16,0 1-128 0,-2 2-32 0,1 0 0 0,3 1 240 0,0 0 128 0,1 0-160 0,0 1 160 15,4 2 0-15,3-3 0 0,1 0 0 16,2-3 0-16,-1-1 0 0,3-2 0 16,2-2 0-16,0-3 0 0,1-3 0 0,0-1 0 15,1-3 0-15,1-1 0 0,1-3 256 0,3-3 0 0,-1 0 0 0,2-2 0 31,-3-4 240-31,1 0 32 0,-2-1 16 0,0-2 0 16,-1-2 160-16,-1-2 48 0,-3-1 0 0,0-1 0 16,-1-2-96-16,-3-1-16 0,0-2 0 0,-3 0 0 0,0 0-144 15,-2 1-48-15,-1 0 0 0,-1 2 0 0,-2 5-320 0,1 0-128 16,-2-1 0-16,-1 2 144 0,1 2-352 0,-2 2-80 16,0 1-16-16,1 1 0 0,-1 2-576 0,1 1-112 0,-2 3-32 0,8 2 0 15,-9-1-2112-15,1 1-416 16,8 0-96-16</inkml:trace>
  <inkml:trace contextRef="#ctx0" brushRef="#br0" timeOffset="70583.39">15236 12183 11055 0,'0'0'976'0,"-1"12"-784"16,1 0-192-16,1 2 0 0,-1 2 3664 0,0 1 688 0,0 3 144 0,0 0 32 15,-1 1-3600-15,0 0-720 0,0 1-208 0,1-2 0 16,-3-1 128-16,3-2-128 0,0-4 0 0,3-1 144 15,-2-1 640-15,1-1 128 0,0 0 32 0,-2-10 0 16,7 5 192-16,-1-1 32 0,-6-4 16 0,10 0 0 16,-1-4-320-16,0-1-64 0,0-1-16 0,-1-1 0 15,-1-2 32-15,0-3 0 0,-1-2 0 0,0-1 0 16,-2-3-80-16,1 1-16 0,-2-2 0 0,0-1 0 16,-1-2-144-16,1 0-48 0,-2 0 0 0,-1-1 0 15,-1 1-240-15,-1 2-48 0,0 3-16 0,-1 0 0 0,0 2-224 16,-2 3 0-16,1 1 128 0,-2 2-128 0,1 1 0 0,-1 3-240 15,0 0 48-15,-3 3 16 16,1 1-208-16,-1 3-64 0,-2 2 0 0,2 2 0 16,-1 2-544-16,-1 3-112 0,-5 3-32 0,3 3 0 15,0 1-2112-15,0 6-416 0,-3 0-96 0,2 3-16 0</inkml:trace>
  <inkml:trace contextRef="#ctx0" brushRef="#br0" timeOffset="71058.39">15560 12381 10127 0,'0'0'896'0,"0"0"-704"0,6 10-192 16,-1-2 0-16,1 1 4768 0,-1 1 928 0,0 0 176 0,-1 0 32 15,1 1-4768-15,-2 1-960 0,-3 0-176 0,-2 1 0 16,1-2 0-16,-2-1 0 0,1-1 0 0,1-1 0 16,1-8 352-16,-2 7 144 0,2-7 16 15,0 0 16-15,0 0 48 0,-3 7 16 0,3-7 0 0,0 0 0 16,0 0 176-16,0 0 16 0,0 0 16 0,0 0 0 0,0-9-96 0,2 0-32 15,1-1 0-15,2-1 0 0,0-1-128 0,3-2-32 16,1 0 0-16,2-2 0 16,2 1-272-16,1 0-64 0,-1-1-16 0,2 3 0 0,-1 1-160 15,-3 2 0-15,0 1 144 0,-2 3-144 0,-3 1 0 0,-6 5 0 16,10-1-192-16,-10 1 64 0,9 2-128 0,-9-2-32 16,8 8 0-16,-2 1 0 15,1 1-112-15,-2 0-32 16,0-1 0-16,-2 2 0 0,0 0 192 0,2-1 48 0,-2-1 0 0,1 0 0 0,0-2 192 15,0-1 0-15,-1 2 0 0,-3-8 0 0,0 0 0 0,9 3 240 0,0-1-48 16,-2-2-16 0,0-2 336-16,2-1 80 0,-1-2 16 0,0 1 0 0,0-1-80 15,1-1-16-15,0-1 0 0,0 1 0 0,1-2-80 0,0 0-32 0,-2 1 0 0,1 1 0 16,0 0-224-16,0 1-48 16,-9 5-128-16,6-3 192 0,-6 3-192 0,0 0 0 0,9 2 0 0,-9-2 0 15,9 6 0-15,-2 1-320 0,-1 3 64 0,0 0 0 16,-1 1-288-16,2 1-48 0,-1 1-16 0,1 1 0 31,-2-1-1152-31,1-2-224 0,-1 0-64 0,3-2 0 16,-2-3-768-16,-6-6-176 0,7 5-16 0,2-3-9776 0</inkml:trace>
  <inkml:trace contextRef="#ctx0" brushRef="#br0" timeOffset="71501.28">16194 12399 7359 0,'0'0'656'0,"0"-7"-528"0,1-1-128 0,-1 1 0 0,0 7 4528 15,0 0 864-15,0 0 176 0,0 0 48 0,-2-5-3136 16,2 5-624-16,0 0-128 0,0 0-32 0,0 0-1056 0,0 0-192 0,-3 11-64 0,-1 0 0 15,1 0-384-15,1 0 0 0,1-1 0 0,1-1 0 16,0-9 0-16,1 11 0 16,-1 0 0-16,2-3 0 0,-2-8 128 0,0 0-128 15,3 7 0-15,-3-7 128 16,6 4 128-16,-6-4 32 0,0 0 0 0,10-2 0 0,-3-2 224 0,0-2 64 0,0-1 0 0,0-1 0 16,0 0 128-16,0-1 48 15,-1-2 0-15,1 0 0 16,0-1-224-16,1 0-32 0,0-1-16 0,2 1 0 15,-3 1-240-15,2 1-48 0,-1 0-16 0,0 2 0 16,-2 3-176-16,1-1 0 0,-7 6 0 0,0 0 128 16,0 0 48-16,9 4 0 0,-9-4 0 0,10 7 0 0,-3 2-176 0,0 1-256 15,-2 1 64-15,2 0 16 0,-2 0 176 0,3 0-128 16,-2 1 128-16,0-1-128 0,1-2 128 0,-1 0 0 16,2 0 128-16,1-3-128 0,0 0 128 0,2-2-128 15,-2 0 160-15,2 0-160 0,0-2 576 0,2-2 32 16,-1 0 0-16,0-1 0 0,-1-2-144 0,1-1-16 15,0 1-16-15,-3 1 0 0,-9 2-112 0,10-4 0 16,-1 1-16-16,-9 3 0 0,8-2-144 0,1 1-32 0,-9 1 0 16,9 0 0-16,-9 0-128 0,10 2 0 0,-1 1 0 15,-9-3-176-15,7 5-144 0,2-2-48 0,0 0 0 16,-1 1 0 0,-8-4-400-16,9 3-96 0,-1-1-16 0,1-2 0 15,0-2-1680-15,2-2-320 0,2-5-80 0</inkml:trace>
  <inkml:trace contextRef="#ctx0" brushRef="#br0" timeOffset="72717.31">17897 11313 31327 0,'0'0'2784'0,"0"0"-2224"16,-2-7-560-16,2 7 0 0,0 0 1328 0,0 0 144 15,2-8 48-15,-2 8 0 0,4-7-912 0,2 1-176 16,1 3-48-16,2-1 0 0,1 3-48 0,2 0-16 15,1-1 0-15,2-1 0 0,0-1-128 0,2 2-48 0,-1 0 0 16,2 1 0-16,-1-2-144 0,2 0 0 0,1 1 0 0,0 0 0 31,-2 0-384-31,2 1-128 0,1 1 0 0,-1 0-16 16,-1 0-1520-16,-2 0-288 0,1 0-64 0,-2 1-7392 0,1 0-1488 0</inkml:trace>
  <inkml:trace contextRef="#ctx0" brushRef="#br0" timeOffset="72890.61">18021 11430 36447 0,'0'0'1616'0,"0"0"336"0,-6-2-1568 0,6 2-384 0,0 0 0 0,0 0 0 0,0 0 0 0,0 0 0 16,0 0 0-16,0 0 0 16,0 0 0-16,9 4-176 0,5 0 48 0,0-2 0 15,2-1 128-15,4 0 192 0,3 0-32 0,4-1-16 0,0-1-368 0,3-2-80 16,1 1-16-16,5-2 0 15,5 0-2704-15,1-3-560 0</inkml:trace>
  <inkml:trace contextRef="#ctx0" brushRef="#br0" timeOffset="73404.98">19998 10897 19343 0,'0'0'1728'0,"0"0"-1392"0,0 0-336 0,0 0 0 16,-3-7 3120-16,3 7 544 0,0 0 112 0,0 0 32 15,0 0-2848-15,0 0-560 0,-8-1-112 0,0 3-32 16,0 3-256-16,0 1 0 0,-1 3 0 0,-1 2 0 0,0 1 128 0,0 2-128 15,0 3 0-15,0 3 0 16,0 4 0-16,2 0 0 0,0 0 0 0,1 1 0 0,1 0 0 0,1-1 0 16,3-1 0-16,1-2 0 0,1-1 0 0,2-1 0 15,3-2 0-15,0 0 0 0,1-4 0 0,1-1 0 16,2-2 160-16,2-1-160 0,1-3 256 0,3 0-16 16,1-2-16-16,2-2 0 0,0-2 128 0,3-2 32 15,0-2 0-15,0-2 0 0,0 0 64 0,-1-3 32 16,2-1 0-16,-1-2 0 0,-3-1 128 0,0-2 32 15,0-1 0-15,-4-2 0 0,-3 0 16 0,-1-2 16 0,-1-2 0 16,-4-1 0-16,-2-3-112 0,0 2-32 0,-5 0 0 16,1 1 0-16,-1 0-224 0,0 0-48 0,-2 3-16 0,-2 2 0 15,-1 3-240-15,0 1 0 0,-2-1 0 0,-1 3 0 16,-1 2-160-16,-2 1 32 0,-5 3 0 0,2 3 0 31,0 0-336-31,0 3-64 0,-2 4-16 0,0 0 0 16,-1 5-464-16,0 3-80 0,2 2-32 0,-2 4 0 15,0 3-1392-15,3 4-288 0,-1 3-48 0,2 0-11680 0</inkml:trace>
  <inkml:trace contextRef="#ctx0" brushRef="#br0" timeOffset="73617.14">20409 11157 25791 0,'0'0'2304'0,"0"0"-1856"0,0 0-448 0,0 0 0 15,0 0 1712-15,7 9 240 0,-2-1 48 0,-5-8 16 16,5 11-1632-16,-5-2-384 0,0-9 0 0,0 10 0 16,0-10 0-16,-3 10 176 0,3-10-48 0,-5 9-128 15,1 0 384-15,4-9-16 0,0 0-16 0,-7 6 0 0,7-6-224 0,0 0-128 0,0 0 160 0,0 0-160 32,0 0-464-32,0 0-192 0,0 0-48 0,0 0-9216 15,0 0-1840-15</inkml:trace>
  <inkml:trace contextRef="#ctx0" brushRef="#br0" timeOffset="74014.31">20816 10873 36623 0,'0'0'1616'0,"0"0"352"0,0 0-1584 15,0 0-384 1,-8 1 0-16,1 3 0 0,1 2 272 0,3 2-16 0,-2 2-16 0,-1 2 0 0,2 2-240 0,-1 2-128 31,1 1 128-31,2 1-208 0,1 4 208 0,1 0 0 16,2-1 0-16,0 1 0 0,0 0 0 0,3 1-176 0,0-1 176 0,3-2-208 15,0-2 208-15,1-1 0 0,2-1 0 0,0-2 0 0,0-2 0 0,4-2 0 16,-3-1 0-16,2-3 0 0,0-1 0 16,2-3 0-16,1-1 128 0,0-3-128 0,-2-1 320 0,0-3 16 0,-1-1 0 15,-2 0 0-15,1-3 240 16,0 0 32-16,1-2 16 0,-3 0 0 0,-1-4 80 0,-3 0 0 0,-1-4 16 15,-1-1 0-15,0-1-128 16,-2-1-16-16,-2 0-16 0,-1 0 0 0,-1 0-192 0,-2 1-48 0,-3 1 0 0,1 2 0 16,-2 4-320-16,-2-1 0 15,-2 2 0-15,0 1 128 16,1 0-128-16,-1 3-256 0,-1 2 64 0,0 3 0 16,-2-1-256-1,0 3-48-15,-2 1-16 0,1 2 0 0,-2 2-592 0,1 1-128 0,-2 3-32 0,2 1 0 16,-1 2-1504-16,2 3-304 0,0 2-64 15</inkml:trace>
  <inkml:trace contextRef="#ctx0" brushRef="#br0" timeOffset="74378.39">21375 10968 27071 0,'0'0'1200'0,"0"0"240"0,0 10-1152 0,0 2-288 15,-1 4 0-15,0 0 0 0,-1 2 0 0,0-1 0 16,-1 2 0-16,0-1 0 0,-1 0 128 0,0 0-128 16,1 0 144-16,1-2-144 0,1 1 368 0,1-1-32 0,0-3 0 0,1-1 0 15,1-1 192-15,1-1 48 0,2-1 0 0,0 0 0 16,2-3 112-16,-7-6 16 0,11 5 16 0,0-3 0 16,0-2-64-16,0-1-16 0,0-2 0 0,1-2 0 15,1 0 112-15,-1-3 16 0,0-1 0 0,0-1 0 16,2-1 0-16,-1 0 16 0,0-1 0 0,-2-2 0 15,0-3-144-15,-3 0-16 0,-1-3-16 0,0 1 0 0,-3-2-144 16,1 2-16-16,-4-2-16 0,-1 2 0 0,-1 1-240 16,-1 2-32-16,-2 1-16 0,-1 1 0 0,-2 2-144 0,-2 2 0 15,0 2 0-15,-4 1 0 0,-2 1-176 0,0 2-16 16,-1 1 0-16,0-1 0 16,-1 3-384-1,0 2-64-15,-2 2-32 0,1 1 0 0,0 0-1360 16,0 2-272-16,2 3-48 0,0 1-16 0,3 1-1264 0,1 0-256 0</inkml:trace>
  <inkml:trace contextRef="#ctx0" brushRef="#br0" timeOffset="74780.21">22041 10873 14735 0,'0'0'640'0,"0"0"160"0,0 0-640 0,0 0-160 16,0 0 0-16,0 0 0 0,0 0 3968 0,0 0 768 15,0 0 160-15,-10 4 32 0,0-1-4160 0,-2 1-768 0,-3 1-256 0,1 1 0 16,0 0 256-16,1 1 0 0,-1-2 0 0,2 2-144 16,2 1 144-16,2-2 0 15,1 1 0-15,2-1 0 0,5-6 0 0,-5 9 0 0,5-9 0 0,-1 8 0 16,1-8 208-16,2 9-16 0,-2-9-16 0,6 8 0 16,0-2 160-16,3-1 48 0,0 0 0 0,2 0 0 15,2 1-128-15,-1-1 0 0,1 0-16 0,2 0 0 16,0 2-16-16,1-1 0 0,-1 1 0 0,0 1 0 15,1 1 0-15,-1-1 0 0,-1 2 0 0,0 0 0 0,-2 0-96 0,0 1 0 16,0 2-128-16,-3 0 192 0,0 0-48 16,-3-1-16-16,0 1 0 0,-2-1 0 0,0 0 0 15,-1-1-128-15,-2-2 192 0,-1 0-64 16,-1 1 208-16,0-2 48 0,-3 1 0 0,0-1 0 0,-2 0 0 0,1-2 0 16,-3 0 0-16,0-1 0 15,0 1-384-15,-2-1 144 0,0 0-144 0,-1-1 0 16,-1 0-272-16,0 0-176 0,0-2-16 0,-1 0-16 15,-1-2-1984-15,0-2-400 16,0-1-80-16</inkml:trace>
  <inkml:trace contextRef="#ctx0" brushRef="#br0" timeOffset="74967.53">22001 10914 38751 0,'0'0'1728'0,"9"-3"336"0,2-1-1648 0,5 0-416 31,5 1 0-31,3 0 0 0,6-1 128 0,1 1-128 16,1-1 0-16,3-1 128 0,-1 1-128 0,0-2-176 16,-1 1 48-16,0 1 0 15,-4-1-352-15,-1 1-64 0,-1-1-16 0,-4 1 0 16,-2 1-560-16,-4 3-112 0,-1 0-32 0,-4 0-13680 0</inkml:trace>
  <inkml:trace contextRef="#ctx0" brushRef="#br0" timeOffset="76983.44">7681 13615 22687 0,'0'0'1008'0,"0"0"208"0,2-7-976 0,0 0-240 16,1-1 0-16,-2 0 0 0,-1 0 1104 0,1 0 176 15,0-1 48-15,-1-1 0 0,0 0-464 0,-1 1-96 0,1 9 0 0,-1-9-16 0,-1 1 96 0,-1 0 32 16,3 8 0-16,-4-10 0 15,0 2-16-15,4 8 0 0,-5-7 0 0,5 7 0 16,-5-5-192-16,5 5-32 0,-8-4-16 0,8 4 0 16,-7-1-320-16,0 2-64 0,-1 2-16 0,1 3 0 15,1 1-224-15,0 3 0 0,1 1-144 0,-2 4 144 16,-1 1-208-16,1 4 48 0,-1 2 16 0,1 2 0 16,1 4 144-16,0 2-192 0,2 4 192 0,-2 1-192 15,2-2 192-15,1-2-208 0,2-2 80 0,1 1 128 16,2-4-192-16,1-2 192 0,0-3-192 0,3-1 192 15,1-1-160-15,1-2 160 0,2-1 0 0,2-2-144 16,2-2 144-16,0-1-160 0,1-2 160 0,4-4-160 16,2-1 160-16,1-5-128 0,1-2 128 0,2-2-128 0,2-3 256 15,0-2 48-15,3-3 16 0,1-2 0 0,-3-3 0 0,0 1 16 16,-2-2 0-16,-3-1 0 0,-3-2 96 0,-3-2 16 16,-2 1 0-16,-2-4 0 0,-3-1 48 0,-2-2 16 15,-3-1 0-15,-1 0 0 0,-2 0-64 0,-2 0-16 16,-2-1 0-16,0 3 0 0,-2 2-176 0,-1 0-128 15,-3 2 144-15,0 1-144 0,0 2 176 0,0 3-176 16,-3 3 192-16,0 1-192 0,-1 2 0 0,-1 2-144 16,0 1-16-16,-1 1 0 0,-1 2-32 0,-1 0-16 15,-1 4 0-15,-1 1 0 0,-1 2-64 0,3 3-16 16,0 1 0-16,0 3 0 0,2 0-32 0,0 2 0 16,1 2 0-16,3 2 0 0,-1-1 176 0,2 2 144 0,2 0-208 0,2 3 80 15,3 0 128-15,1 0-128 0,0-3 128 0,4 2-128 16,3-1 128-16,0-2 0 0,3-1 0 0,0 0 0 15,2 0 0-15,1-1 176 0,0-2-176 0,1 1 192 16,4-1 0-16,0-1 16 0,2-3 0 0,1 0 0 16,0-2-208-16,-2-1 176 0,1 0-176 0,-1-1 160 15,-1-1-320-15,0 0-64 0,-2 0-16 0,1 0 0 32,-2 0-1616-32,0 0-336 0,2 1-64 0,-2 2-12832 0</inkml:trace>
  <inkml:trace contextRef="#ctx0" brushRef="#br0" timeOffset="77379.19">8094 14317 35535 0,'0'0'1568'0,"0"0"336"0,0-9-1520 0,2 0-384 16,2-1 0-16,2-3 0 0,1-1 0 0,3-1 0 15,2 0 0-15,2 0-128 0,0-1 128 0,0 2 0 0,0 0 160 0,1 1-160 16,-1 2 672-16,0 0 32 0,1 2 16 0,-3 1 0 16,1 2-64-16,0 3-16 0,-1 0 0 0,-1 1 0 15,-1 2-432-15,-1 2-80 0,-9-2-128 0,10 5 176 32,-2 2-496-32,-2 2-80 0,-3 1-32 0,-1 2 0 15,-4 1-128-15,0 2-16 0,-2 2-16 0,-3 1 0 0,0 1 144 0,-2 0 48 0,0-2 0 0,0-1 0 16,0-2 208-16,2-2 64 0,1-2 0 0,2-1 0 15,-1-1 448-15,5-8 80 0,-3 7 32 0,3-7 0 16,0 0 0-16,0 0 0 0,0 0 0 0,0 0 0 16,0 0-48-16,0 0 0 0,2 8 0 0,-2-8 0 0,9 6-128 0,2-3-48 15,0-1 0-15,1-1 0 0,2-1-208 0,3 0 128 16,3-1-128-16,-2 0 0 0,0 1 0 0,1-1-160 16,1-1 0-16,-1-1 0 15,1 1-1696-15,1-1-320 0,1 0-80 0,2-3-13296 0</inkml:trace>
  <inkml:trace contextRef="#ctx0" brushRef="#br0" timeOffset="77601.33">8992 13807 14735 0,'0'0'640'0,"0"0"160"0,0 0-640 0,0 0-160 15,0 0 0-15,0 0 0 0,9-6 5312 0,1 0 1040 0,1 0 208 16,3 0 32 0,2-2-5616-16,1 2-1120 0,2-2-240 0,0 0-32 0,-1 1 144 0,1-1 16 0,-2-2 16 0,1 2 0 31,1 2-336-31,0 0-80 0,-2 2-16 0,0 0 0 0,-2-1-2304 16,-2 3-464-16</inkml:trace>
  <inkml:trace contextRef="#ctx0" brushRef="#br0" timeOffset="77802.14">9161 13936 28559 0,'0'0'2544'0,"0"0"-2032"0,0 0-512 0,0 0 0 0,0 0 2048 0,0 0 304 15,0 0 64-15,0 0 16 0,0 0-1952 0,0 0-480 16,0 0 0-16,8 6 0 16,3-2 0-16,1-1 0 0,-1 1-128 0,3-2 128 0,0 0-144 0,2-1 144 0,3-1 0 0,1-1-144 31,1 0-1392-31,2 0-288 0,-1 2-48 0,1-4-12592 15</inkml:trace>
  <inkml:trace contextRef="#ctx0" brushRef="#br0" timeOffset="78163.32">10528 13210 20271 0,'0'0'1792'0,"0"0"-1424"16,0 0-368-16,6-5 0 0,0-1 3440 0,-6 6 608 16,5-5 128-16,-5 5 32 0,0 0-3264 0,7-5-656 15,-7 5-128-15,0 0-32 0,0 0 64 16,0 0 0-16,0 0 0 16,0 0 0-16,0 0 144 0,-2 8 48 0,1 4 0 15,-3 1 0-15,-1 3-384 0,-1 2 0 0,1 3 0 0,-2 2 0 16,1 5 0-16,-2 0 0 15,1 3 0-15,0 3 0 0,-1 4 0 0,0 0-160 0,1 2 160 16,1 0 0-16,1 1 0 0,0 0 0 0,1 1 0 0,1-4 0 16,1-2 0-16,4-1 0 0,-1-2 0 0,1-4 0 15,1 0 0-15,2-4 0 0,-1-6 128 0,1-2-128 16,2 0 352-16,1-2-32 0,1-3 0 0,-1-1 0 16,1-1-112-16,2-1-16 0,3-2-16 0,1-2 0 15,1 0-176-15,3-2 0 0,1-3 0 0,1-1 0 16,1-1-272-16,1-3-96 0,-1-2-16 0,0-2 0 31,-2-4-1344-31,-1-3-288 0,0-3-48 0,-1 0-12912 0</inkml:trace>
  <inkml:trace contextRef="#ctx0" brushRef="#br0" timeOffset="78376.17">10449 13738 5519 0,'-8'0'496'0,"8"0"-496"15,-7-3 0-15,7 3 0 0,0 0 7264 0,0 0 1360 16,0 0 272-16,0 0 48 16,0-7-7792-16,5 1-1536 0,0-1-320 0,6 0-64 15,1-1 256-15,3 0 64 0,0 0 16 0,4 0 0 0,2 1 432 0,3-1 0 16,2 0 0-16,3 1 0 16,1-1-448-16,0 1-96 0,-1 1-32 0,0 1 0 15,-2 1-2480-15,1 1-496 0,9-3-96 0,-6 4-32 0</inkml:trace>
  <inkml:trace contextRef="#ctx0" brushRef="#br0" timeOffset="78803.73">11144 13620 3679 0,'0'0'320'0,"0"0"-320"0,0 0 0 0,0 0 0 16,0 0 5248-16,0 0 960 0,0 0 208 0,0 0 48 15,0 0-3504-15,2-7-688 0,-3-2-144 0,-2 1-16 16,-5 0-1040-16,-1 1-208 0,0-1-32 0,-2 0-16 16,-3 1-288-16,1 0-48 0,-1 0-16 0,0 2 0 0,1 1-336 0,0 1-128 15,0 2 0-15,1 2 144 16,0 3-144-16,0 2 0 0,-1 3-192 0,1 3 192 0,0 4-400 0,1 2 32 15,0 4 16-15,2 1 0 16,3 2-80-16,-2-1-16 0,4 0 0 0,1 0 0 0,2-1 48 0,4 0 0 16,0-2 0-16,1-3 0 15,3-2-16-15,2-1 0 0,0-2 0 0,3-3 0 0,-2-4 416 0,2-1 0 16,2-2 0-16,-1-2 0 0,3-2 192 0,0-2 32 16,1-2 0-16,0-1 0 0,2-3 32 0,-3 0 0 15,1-1 0-15,-2 0 0 0,-3-2 160 16,0-1 32-16,1 0 16 0,-4-1 0 0,-2-2 176 0,-1 1 16 0,-1-2 16 0,-1 1 0 15,0-2-224 1,-1 2-32-16,0 0-16 0,1 3 0 0,-2 1-272 0,0 2-128 16,-1 2 128-16,-1 8-128 0,1-6 128 0,-1 6-128 0,0 0 0 0,0 0 128 15,0 0-128-15,0 0 0 0,0 0-192 0,0 0 192 16,0 12-400-16,0 1 32 0,2 0 16 0,1 4 0 16,-1 0 128-16,1 3 32 0,0 1 0 0,2 0 0 15,-2 2-64-15,3-1 0 0,-1-1 0 16,2-1 0-16,0-2-96 0,1 0-32 0,1 0 0 0,1-4 0 15,-1-2-400-15,-1-2-96 16,2-3-16-16,0-2 0 0,0-2-2432 16,1-2-480-16</inkml:trace>
  <inkml:trace contextRef="#ctx0" brushRef="#br0" timeOffset="79154.11">11525 13806 8287 0,'0'0'736'0,"0"0"-592"16,0 0-144-16,-4 10 0 0,4-10 4432 0,-3 9 864 0,1 0 160 0,0 1 48 31,-2-2-4432-31,1 1-880 0,1 0-192 0,-2-1 0 0,2-2 0 0,2-6 208 0,-5 8-48 0,-1-1-16 16,6-7 816-16,0 0 144 0,0 0 48 15,-6 4 0-15,6-4 64 0,0 0 0 0,0 0 16 16,0 0 0-16,0 0-208 16,-5-7-64-16,3 0 0 0,2-1 0 0,1-1-320 0,1 0-64 15,2 1 0-15,0-2-16 0,2-1-112 0,1-1 0 16,1 0-16-16,2-1 0 0,0 1-224 0,0 0-32 0,0 0-16 0,1 1 0 15,0 2-160-15,1 3 0 16,-1 0 144-16,0 3-144 0,0 2 144 0,-1 1-144 0,-1 1 192 16,1 2-192-16,-1 2 0 0,0 0-176 0,-1 2 0 0,0 2 0 15,1 0-256 1,0 2-48-16,0 3-16 0,-1 0 0 16,-2 2-336-16,2 2-64 0,-2 1 0 0,2 1-16 0,-1 0-1504 0,-1 0-288 0,1-2-64 0,1 1-16 31,-2-4-704-31,2-2-144 0,3 0-16 0,1-6-16 0</inkml:trace>
  <inkml:trace contextRef="#ctx0" brushRef="#br0" timeOffset="79634.86">12213 13581 32943 0,'0'0'1456'0,"0"0"304"0,-1-10-1408 0,0 1-352 0,1 9 0 0,-1-9 0 15,1 9 1072-15,-2-9 144 0,2 9 16 0,0 0 16 16,-6-7-800-16,6 7-144 0,-9-4-48 0,2 3 0 15,-2 2-112-15,1 4-16 0,-1 0-128 0,1 5 192 16,-2 2-192-16,0 2 0 0,1 1 0 0,0 3 0 16,0 1 0-16,1 3 0 0,0 1-160 0,1 1 160 15,1 0 0-15,2 0-160 0,3 0 160 0,1-1 0 0,0-3-224 16,4-1 64-16,2-2 16 0,2 0 0 0,1-3-64 16,1-2-16-16,-1 0 0 0,4-3 0 15,0-2-48-15,3-3-16 0,-1-3 0 0,2-1 0 0,2-4 288 0,0-2 0 16,-1-1 0-16,1-2 0 15,1-3 0-15,-3 0 224 0,1-3-32 0,-2 0-16 0,-1-3 160 0,-3-1 48 16,0-2 0-16,0-5 0 0,-2-1-16 0,-2-4 0 16,-3-1 0-16,-2 0 0 0,-1-1-48 0,-6 2 0 0,1 3 0 15,-4-1 0-15,-1 0-32 0,-2 2-16 0,0 4 0 16,0 1 0-16,-1 0-272 0,-1 3 0 0,-1 2 0 16,-2 1 0-16,0 3 0 0,-1 3 0 15,0 3-128-15,-1 2 128 0,0 3-128 0,-1 3 128 16,0 1 0-16,0 5-144 0,1 1-128 0,1 4-32 0,2 2 0 0,0 1 0 15,3 2 48-15,2 0 0 0,0 1 0 0,1 2 0 16,1 1 256-16,3 0-128 0,1-3 128 0,2 1 0 16,2-1 0-16,2 0 0 0,3 0 128 0,-1 0-128 15,3-1 192-15,1-1-64 0,-1-2-128 0,2-1 192 16,1-1-64-16,1-1 0 0,0-1-128 0,2-1 192 16,0-1-192-16,1-2-208 0,2-1 32 0,-1 0 16 15,2-3-624 1,1-1-128-16,2-2-32 0,2 0-10144 0,-1-2-2032 0</inkml:trace>
  <inkml:trace contextRef="#ctx0" brushRef="#br0" timeOffset="80120.21">12585 14130 16575 0,'0'0'1472'0,"0"0"-1168"15,0 0-304-15,0 0 0 0,-1-9 4432 0,1 0 832 0,3-1 176 0,-1 0 16 16,2-1-3728-16,0 0-768 0,2 0-128 0,0 1-48 16,1 2-416-16,0-1-96 0,-1 1-16 0,1 1 0 15,-1 1 128-15,1 0 32 0,-7 6 0 0,9-4 0 0,-1 2-112 0,-8 2-32 16,9-1 0-16,-9 1 0 0,8 0-272 0,-8 0 0 15,0 0 0-15,6 6 0 0,-6-6-368 0,6 9-16 16,-3 0-16-16,-1 0 0 16,-2 1-16-16,-1 1 0 0,-1 0 0 0,0 2 0 0,-1 1 112 0,0-1 32 15,0-2 0-15,2 1 0 0,-3 0 272 0,1-2 0 16,2-1-128-16,1-9 128 0,-2 11 192 0,2-2 112 16,0-9 16-16,0 0 0 0,1 9 128 0,-1-9 48 0,0 0 0 0,4 6 0 15,-4-6-128-15,0 0-32 0,5 7 0 0,-5-7 0 16,8 3-16-16,-8-3 0 0,10 1 0 0,-2-1 0 15,2 0-320-15,0-1 0 0,0 0 0 0,1 0 0 16,0 0 0-16,0 0 0 0,0-1 0 0,1-1 0 16,1 1 0-16,1 0 0 0,-1 0-192 0,0 0 64 47,1-2-320-47,1 1-64 0,-3 0-16 0,3-1 0 0,2 0-1408 15,0-1-288-15,1-1-48 0,-1-1-8608 0,1 1-1712 0</inkml:trace>
  <inkml:trace contextRef="#ctx0" brushRef="#br0" timeOffset="80402.64">13330 13612 25791 0,'0'0'2304'0,"0"0"-1856"31,0 0-448-31,0 0 0 0,0 0 3456 0,0 0 608 0,10-4 112 0,-2 2 32 0,1-1-3056 0,-1 2-624 16,3-2-112-16,-1 3-32 0,1-1-192 0,0 0-64 15,0-1 0-15,0 1 0 0,-1 0 0 0,0 0-128 16,-2-1 192-16,1 2-64 0,-9 0-128 0,12-3 0 0,-3 2 0 16,-1 0-176-1,-8 1-576-15,7-1-112 0,-7 1-32 0,0 0 0 16,9 0-2112-16,-9 0-448 0,0 0-64 0,0 0-10592 0</inkml:trace>
  <inkml:trace contextRef="#ctx0" brushRef="#br0" timeOffset="80575.2">13356 13794 17503 0,'0'0'768'0,"0"0"176"16,-8 2-752-16,8-2-192 0,-8 4 0 0,8-4 0 0,0 0 3952 16,0 0 752-16,0 0 160 0,-8 3 16 0,8-3-2992 0,0 0-608 0,0 0-112 0,0 0-16 31,0 0-416-31,0 0-80 0,0 0-16 0,0 0 0 0,9 4-352 0,1-1-80 0,-1-2-16 0,5-1 0 0,1-1-336 15,4-1-80-15,-1-1-16 0,2 0 0 32,0 0-432-32,1-2-96 0,0-1 0 0,2-1-11008 0,1-2-2208 0</inkml:trace>
  <inkml:trace contextRef="#ctx0" brushRef="#br0" timeOffset="81666.23">15226 13465 26207 0,'-12'-7'1152'0,"5"2"256"0,2 0-1136 0,-3-2-272 15,2-1 0-15,0 1 0 0,3-1 384 0,1 0 0 16,-2-1 16-16,4 0 0 0,2-4 32 0,4 0 0 0,2-1 0 0,2-1 0 15,1-1 144-15,2 1 48 0,2-2 0 0,1 3 0 16,-1-1 0-16,1 2 0 0,2 4 0 16,-3 0 0-16,2 1 64 0,-1 1 16 0,1 2 0 0,-2 3 0 15,0 2-336-15,-3 2-64 0,-1 0-16 0,0 4 0 16,-1 0-288-16,-2 5-256 0,-1 2 64 0,-1 3 0 16,-3 0-128-16,-2 3-32 0,-2 3 0 15,-2 2 0-15,-1 5-368 0,-3 2-80 0,-6 3-16 0,-1 2 0 16,-2 0-32-16,-2 0-16 15,0-3 0-15,1-3 0 0,-1-2 496 0,2-3 112 0,-1-3 0 0,2-2 16 0,-1-5 416 0,2 0 80 16,-1-4 0-16,3-3 16 0,1-1 384 0,1-3 80 16,0 0 16-16,2-1 0 0,8-3-16 15,0 0 0-15,-8 0 0 0,8 0 0 0,0 0-96 16,0 0 0-16,0 0-16 0,0 0 0 0,0 0-288 0,0 0-48 16,0 0-16-16,14-2 0 15,-1 1-96-15,3 0-32 0,2 1 0 0,0 0 0 0,-1 0-144 0,2-1 0 16,1-1 0-16,1 2 0 0,1 0-224 0,1 0-80 15,-1-1-16-15,1 0 0 16,0 1-1744-16,0 0-368 0,0 0-64 0</inkml:trace>
  <inkml:trace contextRef="#ctx0" brushRef="#br0" timeOffset="82156.94">15743 13595 32255 0,'0'0'2864'0,"0"0"-2288"31,0 0-576-31,0 0 0 0,-5 9 432 0,1 1-32 0,2 1 0 0,0 1 0 16,0 1-1408-1,2 0-272-15,0 0-64 0,0 1-16 0,-3-1 1056 0,6 0 304 0,-3-1 0 0,0-1-128 0,0-1 336 0,0-1 80 16,0-9 16-16,0 0 0 0,0 0 80 0,0 0 0 16,5 5 16-16,-5-5 0 0,0 0 96 0,0 0 16 15,9-3 0-15,-2-1 0 0,-2-4 48 0,1 0 16 0,-2-1 0 0,1 0 0 16,0-4 96-16,0 1 32 0,1-1 0 0,0-1 0 31,1 0-256-31,0-1-32 0,-1 2-16 0,2 2 0 16,-1 1-400-16,0 2 128 0,0 2-128 0,-1 1 0 15,-6 5 0-15,0 0 0 0,9 0 0 0,-9 0 0 32,10 7-272-32,-1 2-144 0,-1 2-32 0,-1 2 0 15,0 1-80-15,-2 3-32 0,1-1 0 0,-1 2 0 0,1 0 304 0,-1-3 64 0,1-2 16 0,-1-1 0 16,1-2 176-16,1-1 0 0,-7-9 0 0,6 7 0 15,1-3 176-15,-7-4 64 0,0 0 16 0,11 1 0 0,-1-1 320 0,-2-2 80 16,0-3 16-16,1 1 0 0,0-1-64 0,0-2-16 16,-1-2 0-16,2 0 0 0,0-1-32 0,1-1-16 15,0-1 0-15,0 1 0 0,-1 0-240 0,0 1-48 16,-1 1-16-16,2 1 0 0,-5 1-240 16,3 3 0-16,0 1 0 0,-9 3 0 15,10-2-448-15,-1 2-16 0,-9 0-16 0,8 5 0 16,-1 1-1376-16,2 3-256 0,-3 0-64 0,1 3-8784 15,-3 1-1760-15</inkml:trace>
  <inkml:trace contextRef="#ctx0" brushRef="#br0" timeOffset="82608.6">16417 13586 31327 0,'0'0'2784'0,"0"0"-2224"0,0 0-560 0,0 0 0 16,0 0 1088-16,0 0 96 0,0 10 32 0,0-1 0 31,-1 1-1472-31,1 0-272 0,-1 0-64 0,0 0-16 0,0-2 384 0,1 2 80 0,-1 0 16 0,1-1 0 16,0-9 128-16,1 10 128 0,-1-1-128 0,0-9 176 15,3 7-16-15,-3-7 0 0,0 0 0 0,6 6 0 0,-6-6-160 0,0 0 192 16,9 0-192-16,-9 0 192 0,9-3-16 16,1-2 0-16,0 0 0 0,-2-2 0 15,0 0 144-15,0 0 16 0,0-2 16 0,2 0 0 0,2 0-112 0,0-1-32 16,0 1 0-16,0-1 0 0,-1 1-208 0,-1 2 0 15,-1 2 0-15,-9 5 0 0,10-4-320 0,-10 4 64 16,10 0 0-16,-10 0 0 16,10 5-192-16,0 1-16 15,-5 3-16-15,1 0 0 0,-3 0 160 0,1 0 16 0,1-2 16 0,-1 2 0 0,0-1 288 16,-4-8 0-16,5 8 0 0,2-2 0 0,-7-6 160 0,6 6 144 0,-6-6 16 16,9 2 16-16,-9-2 448 0,10-2 96 0,0-2 16 0,0 2 0 15,0-2-160-15,0-2-32 0,-1 1 0 16,1-2 0-16,0-1-32 0,0 1-16 0,-1-2 0 15,0 1 0-15,0 1-208 0,0 0-32 0,0 1-16 16,0 2 0-16,-9 4-240 0,9-3-160 16,0 1 192-16,-9 2-192 0,8 0 0 0,-8 0-320 0,10 5 32 0,-2 4 16 15,-1 2-480-15,-1 1-80 0,0 0-32 0,-2 2 0 32,1 2-1280-32,-1 0-256 0,-1 2-48 0,-1-1-12912 0</inkml:trace>
  <inkml:trace contextRef="#ctx0" brushRef="#br0" timeOffset="83253.5">14812 14075 29663 0,'0'0'1312'0,"0"0"272"0,0 0-1264 0,-4-4-320 16,4 4 0-16,0 0 0 0,0 0 368 0,0 0 16 16,0 0 0-16,0 0 0 0,0 0-96 0,0 0-16 15,9-3 0-15,-9 3 0 0,10-1 304 0,1 1 48 16,0 1 16-16,1 1 0 0,1 0-128 0,2 1 0 0,3-1-16 0,3 0 0 16,1 1-256-16,4 1-48 0,3-2-16 0,3 0 0 15,3 0-16-15,6 0 0 0,3 0 0 16,1-1 0-16,1 0 32 0,2 0 0 0,3 0 0 0,4 1 0 15,3-1-64-15,6-1 0 0,7 0 0 0,0 0 0 16,-3-1 0-16,5 1-128 0,3-1 192 0,5 1-64 16,6 0 64-16,-1 0 0 0,-3-1 0 0,3 1 0 15,3-1-192-15,3 1 192 0,-1 0-192 0,2-1 192 16,2 0 16-16,3-2 16 0,2 0 0 0,-1 2 0 16,-2-2-32-16,4 1 0 0,4-1 0 0,-5 0 0 15,-6-1-192-15,2 1 176 0,2 1-176 0,-4 0 160 0,-4 1-160 16,-4 0 0-16,0-1 0 0,-1 1 0 15,1 1 0-15,-6 0 0 0,-7 0 0 0,-4 0 0 0,-2 1 0 0,-1 2 0 16,-2-1 128-16,-4 0-128 0,-1 1 0 0,-7 0 0 16,-8 0 0-16,-3-1 128 0,-6-1-128 15,-5 3 0-15,-4-2 0 0,-4 0-176 0,-5 0-112 16,-3 1-32-16,-3 0 0 0,-11-3 0 16,0 0-256-16,0 0-64 0,0 0-16 0,0 0 0 15,-7 5-352-15,-8 1-64 0,-5-1-16 0,-7 3-9568 0,-7 2-1920 16</inkml:trace>
  <inkml:trace contextRef="#ctx0" brushRef="#br0" timeOffset="83966.11">15603 14578 24879 0,'0'0'2208'0,"0"0"-1760"0,0 0-448 0,3-8 0 0,-1-1 2144 0,3 0 352 0,3-1 64 0,1 0 0 16,1 0-1728-16,2 0-368 0,2 1-64 15,1 0-16-15,1 0 128 0,-1 2 32 0,2 1 0 0,-2 0 0 16,-1 1 144-16,1 0 16 15,-2 2 16-15,1 1 0 0,1 2-352 0,-2 0-80 0,-1 1-16 0,-1 1 0 0,0 1-272 0,-5 3 0 16,1-1 0-16,-1 3-144 31,-6-8-224-31,3 11-32 0,-2 0-16 0,-2 1 0 0,-1 3 32 0,-3 0 0 0,-1 0 0 0,-3 2 0 32,-1 0-48-32,1 1 0 0,-2 0 0 0,0-2 0 0,0-2 240 0,1 1 64 0,0-2 0 0,3 0 0 0,0-3 128 0,2-1 0 15,0-1 0-15,1-2 128 16,4-6-128-16,-4 8 144 0,4-8-144 0,0 0 160 15,0 6-32-15,0-6-128 0,4 8 192 0,1-2-64 0,-5-6 48 16,10 5 0-16,1 0 0 0,0-1 0 0,0 0-32 0,1 1 0 0,0-1 0 0,0 3 0 31,1-2-16-31,-1 2-128 0,0-1 192 0,-1 3-64 0,-1 0 16 0,0 0 0 0,-2-1 0 0,0 0 0 16,-1 1-16-16,-2 1-128 0,1 0 192 0,-2 0-64 16,-2 0 0-16,-1-1-128 0,-1-9 192 0,-1 11-64 31,-1-2-128-31,0 0 128 0,-3-1-128 0,0-1 128 0,-2-1 64 0,0 0 16 0,-2-2 0 0,-1 2 0 15,-2-1-48-15,-1-1-16 0,-2 0 0 0,0-1 0 16,0 0-144-16,-1 0 0 0,1-3 0 16,0-2 0 15,0 2-336-31,3-1-112 0,-1-1 0 0,0 0-16 0,-2-1-1680 16,2-3-336-16,1-2-64 0</inkml:trace>
  <inkml:trace contextRef="#ctx0" brushRef="#br0" timeOffset="84314.67">16201 14514 33695 0,'0'0'1488'0,"0"0"304"0,0 0-1424 0,2 8-368 16,-2-8 0-16,1 12 0 0,-1 2 0 0,0 1 0 16,-1 2 0-16,-1 1-192 0,-2 1-64 0,0 1-32 0,0 0 0 15,-1 0 0-15,1 1 288 0,0 1 128 16,1-2-128-16,3 1 192 0,-1-1-48 0,2-3-16 0,2-1 0 0,2 0 0 15,0-2-128-15,1-2 192 0,0-1-192 0,2-3 192 16,2 0 96-16,0-2 32 0,0-4 0 0,2-1 0 16,0-1 144-16,1-1 48 0,4-4 0 0,-4-1 0 15,1-2 96-15,-1-1 32 0,1 2 0 0,-1-4 0 16,-3-4 0-16,0 1 0 0,-2 0 0 0,1-3 0 16,-2 1 32-16,-2-2 16 0,-1 1 0 0,-2-1 0 15,-2 0-80-15,-1 2-16 0,-1-1 0 0,-3 2 0 16,1 1-384-16,-1 0-80 0,0 3 0 0,-2 0-128 0,-2 2-176 0,1 0-144 15,-1 1-16-15,0 1-16 16,-1 3-560-16,-1 1-112 0,-1-2-32 0,-1 3 0 16,1 1-2144-16,-3 2-448 0,1 2-64 0</inkml:trace>
  <inkml:trace contextRef="#ctx0" brushRef="#br0" timeOffset="84648.4">16516 14674 20159 0,'12'11'896'0,"-2"-1"176"0,2 3-864 16,1 0-208-16,-1 0 0 0,0-1 0 0,0 0 0 0,0 0 0 15,-1 0-192-15,0 0 192 0,-1-2 480 0,-1 0 208 16,-2-1 32-16,0-3 16 0,0 0 800 0,-1-2 144 0,2 1 48 0,-2-3 0 16,-6-2-416-16,10 0-80 0,-1-2-16 0,0-2 0 15,-1-2-208-15,0-3-48 0,0-1-16 0,1-1 0 16,-4-1 16-16,2-2 0 0,-1-2 0 0,-2 2 0 15,-1-3 64-15,-1 0 0 0,0-2 16 0,-2 0 0 16,0 1-384-16,-2-2-80 0,0 2 0 16,-1 2-16-16,-1 0-208 0,-1 3-32 0,0 1-16 0,-2 1 0 15,0 1-160-15,1 1-16 0,-3 4-128 0,1 2 192 16,0 0-192-16,0 2-160 0,-1 1 32 0,0 4 0 31,-1 0-368-31,0 3-64 0,1-1-16 0,-2 4 0 0,1 2-400 0,0 2-96 16,0 3-16-16,1 2 0 0,1 2-1680 0,4 1-352 0,2 0-64 0</inkml:trace>
  <inkml:trace contextRef="#ctx0" brushRef="#br0" timeOffset="85155.17">17258 14826 27647 0,'0'0'2448'15,"0"0"-1952"-15,0 0-496 0,-1 9 0 0,0 0 144 0,1-9-144 16,-4 7 128-16,4-7-128 0,-5 9-352 16,0-1-160-16,0-2-16 0,-1 1-16 0,1-2 1184 0,5-5 224 0,-8 4 48 0,8-4 16 15,-8 3 96-15,8-3 32 0,-6 0 0 0,6 0 0 16,0 0-224-16,-7-2-32 0,2-3-16 0,5 5 0 0,-2-8-80 0,2 8-32 16,-2-9 0-16,2-1 0 0,3-2-128 0,0 0-32 15,0-1 0-15,3-2 0 0,0 1-128 0,3 0-48 16,-1-1 0-16,1 3 0 15,-1 1-208-15,1 1-128 0,-2 3 128 16,-1-1-128-16,0 1 176 0,-6 7-48 0,0 0 0 0,9 0 0 16,-9 0-288-16,9 5-64 0,-9-5-16 0,7 10 0 15,-1 0-240-15,-2 3-48 0,-1 1-16 16,1 1 0-16,-1 3 128 0,-1 0 32 0,0-2 0 0,1 0 0 16,-1-3 192-16,1-2 32 0,0-1 16 0,-3-10 0 0,4 8 144 0,-4-8 144 0,0 0-16 0,7 6-128 15,-7-6 176-15,10 1-176 16,-10-1 160-16,9-3-160 15,0-3 512-15,1 0 16 0,1-2 0 0,0 0 0 16,-1 1-16-16,1-2 0 0,1-2 0 0,1-1 0 16,-1-2-64-16,1 1 0 0,-1 0-16 0,2 1 0 15,-2 2-256-15,0 1-48 0,-1 3-128 0,-2 1 192 16,-9 5-48-16,8-3-16 0,-8 3 0 0,0 0 0 16,0 0-304-16,11 5-64 0,-1 3-16 0,-2 2 0 15,-2 1-192-15,0 2-64 0,1 3 0 16,-2 0 0-16,1 2-416 0,0 0-96 0,2 2 0 0,0-1-16 15,-1-1-2864-15,1-3-576 0</inkml:trace>
  <inkml:trace contextRef="#ctx0" brushRef="#br0" timeOffset="85625.97">17908 14736 24879 0,'0'0'2208'0,"0"0"-1760"0,0 0-448 0,-6 9 0 16,2 2 2272-16,-2 0 368 0,1 1 80 0,1 1 16 31,-1 0-2736-31,0 0-768 0,0-1-32 0,1 0-16 0,1 1 592 0,0-1 224 0,1-1-176 0,1-1 176 16,0-1 0-16,1-1 160 0,0-8 0 0,0 0 0 15,0 0 128-15,0 0 32 0,9 3 0 0,0-1 0 16,-1-4-192-16,0-1-128 0,-1-2 192 0,0-3-192 16,1-1 656-16,1 1 32 0,1 1 0 0,0-2 0 15,0-2 48-15,-2-1 16 0,1-1 0 0,1-2 0 16,1 1-240-16,0 1-32 0,-1 0-16 0,0 2 0 0,-1 1-336 15,-2 2-128-15,0 3 0 0,-7 5 0 16,0 0 128-16,9-3-128 0,-9 3 0 0,0 0 144 0,0 0-144 0,9 8-224 16,-3 0 48-16,0 2 16 0,-2 0 16 15,0 1 0-15,1-2 0 0,-1 2 0 0,1 0 144 16,0 0 0-16,1-1 0 0,0-1-128 0,1-1 128 16,2-3 256-16,-1 0-64 0,2-3-16 0,0 0 352 15,1-1 80-15,2-1 16 0,0-1 0 0,-1-1-80 0,1 1-16 16,0 0 0-16,0 0 0 0,-2-3-96 0,1 1-32 15,3-1 0-15,-2 0 0 0,-2 1-240 0,-1 1-160 0,-1 1 192 16,-1 1-192-16,-8 0 0 0,9 4 0 0,-9-4 0 16,9 7 0-1,-9-7-512-15,8 11-16 0,-3 1 0 0,1 0 0 16,-1 1-240-16,0 0-64 0,0-1 0 0,-1-1 0 16,1-1-2464-16,-5-10-496 0,0 0-112 0,0 0 0 0</inkml:trace>
  <inkml:trace contextRef="#ctx0" brushRef="#br0" timeOffset="86687.49">19722 13775 7359 0,'0'0'320'0,"0"0"80"0,0 0-400 0,0 0 0 0,0 0 0 0,0 0 0 16,0 0 5792-16,0 0 1072 0,0 0 224 0,0 0 32 16,9-3-5312-16,0 2-1056 0,2 0-224 0,2 0-32 0,-1 0 208 0,2 1 32 15,2 0 16-15,2 0 0 0,0 0-144 0,1 0-32 16,2-1 0-16,2 1 0 0,3-1-576 0,-2-1 0 15,1 1 0-15,1 0 0 0,-2 0-160 0,0 0-96 16,0 0-32-16,-2 1 0 16,-1 0-1680-16,-2 0-336 0,-3 0-64 0,-3 0-7600 15,-2 0-1520-15</inkml:trace>
  <inkml:trace contextRef="#ctx0" brushRef="#br0" timeOffset="86860.49">19870 13976 4607 0,'-14'7'400'0,"5"-2"-400"16,0-2 0-16,1 0 0 0,-1 1 5920 0,1-1 1104 0,8-3 208 0,-7 4 64 15,7-4-5152-15,0 0-1024 0,-3 7-208 0,3-7-32 16,0 0-528-16,7 8-96 0,-1-2-32 0,5 0 0 16,0-2-16-16,4 1 0 0,2-2 0 0,4-1 0 15,2-1 0-15,4 0 0 0,1-2 0 0,4-1 0 16,2-2-208-16,4-2-288 0,1-1 64 0,3 1 16 31,1-3-1952-31,-2-1-384 0,-5-1-80 0</inkml:trace>
  <inkml:trace contextRef="#ctx0" brushRef="#br0" timeOffset="87347.62">21239 13478 28671 0,'0'0'1280'0,"0"0"256"0,2-7-1232 0,-2 7-304 0,1-7 0 0,-1 7 0 0,0 0 1008 0,0 0 144 15,-3-6 16-15,3 6 16 0,0 0-608 0,0 0-112 16,-9 0-16-16,0 2-16 0,0 2-432 0,-2 5 0 0,-1 1 0 16,0 2 0-16,0 2 0 0,1 3 0 0,-1-1-160 0,1 3 160 15,0 1 0-15,1 1-144 0,0 0 144 0,2 2 0 16,2 0 0-16,1 0-160 0,2-1 160 0,2-1 0 15,1-3 0-15,4 0-128 0,3 0 128 0,2-4 0 16,1-2 0-16,2-2 0 0,1-3-128 0,2-2 128 16,2-1 0-16,1 1-192 0,-1-5 192 0,1-1-160 15,-2-3 336-15,2 0 64 0,-2-1 16 0,2-2 0 16,0-4 288-16,-2-1 64 0,-1-2 16 0,1-2 0 16,-2 0 64-16,-1-3 16 0,-2-2 0 0,0-2 0 15,-2-1-80-15,-1-2-16 0,-2 1 0 0,-1 1 0 16,-3 0-160-16,-2 2-16 0,-1 1-16 0,-1 1 0 15,-2 1-192-15,0 3-32 0,-4 3-16 0,0 1 0 0,-2 1-176 16,-1 2 128-16,-1 0-128 0,-2 2 128 0,-1 3-304 16,0 2-64-16,-2 2-16 0,1 2 0 31,-1 1-608-31,2 3-128 0,-1 1-32 0,1 2 0 0,1 3-1664 0,-1 4-320 16,0 1-80-16</inkml:trace>
  <inkml:trace contextRef="#ctx0" brushRef="#br0" timeOffset="87602.14">21945 13740 20271 0,'0'0'896'0,"0"0"192"0,0 0-880 0,0 0-208 15,0 0 0-15,-2 10 0 0,1 1 3600 0,-2 0 688 0,0-2 128 0,0 1 16 16,0 1-3584-16,-1-1-720 0,1-1-128 15,0-1 0-15,-1 1 0 0,1-1 0 16,3-8 192-16,-4 8-192 0,0-1 320 0,4-7-32 0,0 0-16 0,0 0 0 16,0 0-272-16,0 0 0 15,0 8 0-15,0-8 0 0,0 0-704 0,0 0-64 0,0 0 0 16,9-1 0-16,0-2-1648 0,1-3-336 0,4-4-64 0</inkml:trace>
  <inkml:trace contextRef="#ctx0" brushRef="#br0" timeOffset="88034.2">22348 13470 24879 0,'0'0'1088'0,"0"0"256"0,-2-8-1088 0,2 8-256 0,-2-8 0 0,2 8 0 0,-2-6 2464 0,2 6 432 0,0 0 96 0,0 0 16 15,-8-1-2400-15,8 1-480 0,-7 3-128 0,0 2 0 32,0 3 0-32,0 2 0 0,0 1 0 0,2 2 0 0,-1 1 0 0,2 3 0 15,-1 1 0-15,3 0-144 0,-1 1 144 0,3 1-160 16,0-2 160-16,3 2-160 0,2-1 160 0,1-1-160 16,2-2 160-16,2-1-160 0,0 0-32 0,1-3 0 15,1-1 0-15,2-2 0 0,1-2 64 0,3-2 0 0,1-3 0 16,1-3 0-16,-2-1 272 0,2-3 64 0,0-1 16 0,-1-2 0 15,-3-4 224-15,1-1 64 16,-2-2 0-16,-2 1 0 0,-2-1 96 0,-1-2 32 16,-2-3 0-16,-2 2 0 0,-1-2 64 0,-1-1 0 15,-3-1 16-15,-1 1 0 0,-1 1-272 0,1 3-48 16,-4-3-16-16,-1 3 0 0,0 2-384 0,-2 1 0 16,0 2 0-16,-3 2 0 0,-2 2-160 0,-3 1-64 0,0 2-16 15,-3 2 0 1,-2 0-272-16,0 2-64 0,-2 2-16 0,-2 4 0 15,1 1-1456-15,1 4-304 0,0 3-48 0,3 3-7904 0,-1 0-1600 16</inkml:trace>
  <inkml:trace contextRef="#ctx0" brushRef="#br0" timeOffset="88427.6">23076 13443 4607 0,'0'0'400'0,"0"0"-400"0,-8 0 0 0,-1 2 0 0,-1 3 5440 0,-2 1 992 16,-3 2 208-16,-3 3 32 0,-2 1-5456 0,0 1-1088 15,-1 1-128-15,-1 0-192 0,1 1 192 0,2 1 0 16,-1 0 0-16,4 3 0 0,1 0 256 0,3-1 0 16,2 1 0-16,1-1 0 0,3 1-64 0,3 0-32 0,-1-1 0 0,4-2 0 15,3-1 48-15,1-3 16 16,3-1 0-16,3-1 0 0,-1-2 160 0,5 2 16 0,1-3 16 0,3-3 0 15,0-2-16-15,4-2 0 16,0-4 0-16,0-3 0 0,1 0 272 0,-2-2 48 0,0-2 16 0,-2-2 0 16,-1-2 16-16,-3-1 0 15,-1-3 0-15,-1-1 0 0,1 1-96 0,-6-2-16 16,1-1 0-16,-2 0 0 0,-1 0 64 0,-3 1 0 0,-1 0 0 0,-1 1 0 16,-1 0-368-16,-1 3-64 15,-2 0-16-15,-2 3 0 0,-1 1-256 0,-2 2-192 0,-1 0 16 16,-1 2 16-16,-1 2-80 0,-1 2-16 0,-2 0 0 0,-2 3 0 15,-1 2-448-15,-3 2-112 0,0 2-16 0,-1 2 0 16,-2 2-1968 0,-1 3-400-16,-2 1-64 0</inkml:trace>
  <inkml:trace contextRef="#ctx0" brushRef="#br0" timeOffset="88840.02">23644 13378 27647 0,'0'0'2448'0,"0"0"-1952"0,-3-6-496 0,3 6 0 15,-5-5 1792-15,-2 3 256 0,-1 2 48 0,0 2 16 16,-5 1-1808-16,0 2-304 0,-2 4-176 0,-2 2 32 16,0 1-48-16,-1 2 0 0,1 1 0 0,-2 2 0 15,0 3 192-15,0 1 0 0,1 0 0 0,1 1 0 16,2-1 0-16,3 2-160 15,1 1 160-15,3-1 0 0,4 0-192 0,1-1 64 0,5-1 128 0,2 0-208 16,3-2-16-16,1-3 0 0,3-2 0 0,4-1 0 16,0-5 224-16,3 2 0 0,-3-3 0 0,3-3-144 15,0-2 320-15,1-2 64 0,-1-1 16 16,0-2 0-16,0-2 272 0,0-2 64 0,-2-1 16 0,1 1 0 0,-2-1 160 0,-2-1 16 16,-1-1 16-16,-1-1 0 0,-1-1-112 0,-3 0-32 15,-2 0 0-15,0 1 0 0,-3 1-208 16,-1 0-64-16,-2-2 0 0,-1 2 0 15,-2 1-384-15,0 2 0 0,-2 0 128 0,-1 0-128 0,-3 3-288 0,0 1-96 16,-2 0 0-16,-1 2-16 16,-3 0-304-16,0 2-64 0,-1 2-16 0,2 0 0 15,-1 0-608-15,2 2-112 0,0 0-32 0,2 1-13824 0</inkml:trace>
  <inkml:trace contextRef="#ctx0" brushRef="#br0" timeOffset="89394.41">24036 13344 23039 0,'0'0'2048'0,"0"0"-1648"16,-8-3-400-16,8 3 0 0,-7-2 1536 0,7 2 240 15,-8-1 32-15,8 1 16 0,-9-3-928 0,9 3-192 16,0 0-48-16,0 0 0 0,0 0 384 0,0 0 80 16,0 0 16-16,0 0 0 0,0 0-272 0,0 0-48 0,0 0-16 15,0 0 0-15,0 0-416 0,0 0-96 0,0 0-16 16,11 6 0-16,0-2-272 0,1 0 160 0,0-2-160 0,2 0 128 15,0 0-128-15,1 0 192 0,2 1-192 0,1-3 192 16,-1-1-64-16,3 1-128 0,-3-2 192 0,2 1-64 16,1 0 0-16,-1 0-128 0,-2 0 192 0,1 0-64 15,0 1-128-15,-2-1 128 0,-2 0-128 0,-1 1 128 16,-1 0-128-16,1 0 160 0,-2 0-160 0,-2 1 160 16,-9-1-32-16,10 2-128 0,-10-2 192 0,9 2-64 0,-9-2-128 15,8 5 128-15,-8-5-128 0,6 6 128 0,-6-6-128 0,6 9 0 16,-2 0 0-16,0 0 0 0,-4-9 0 0,0 12 0 15,1-1 128-15,-1 1-128 0,-1 0 0 0,1 1 192 16,-4 3-192-16,2 1 192 0,-1 2-192 0,-2 2 128 16,0 1-128-16,-1 4 128 15,0 3-128-15,-2 0 0 0,-1 2 0 0,1 1 0 0,0 1 0 0,0-1 0 16,0 0 0-16,1-2 0 16,-1-2 0-16,1-1 0 0,1-1 0 0,0-2 0 0,0-2 0 0,1-1 0 15,2 0-192-15,0-2 192 16,-1-2-1472-16,1 0-160 0,0-2-32 0,0-2-10016 15,-1-2-2000-15</inkml:trace>
  <inkml:trace contextRef="#ctx0" brushRef="#br0" timeOffset="90858.41">5518 15886 8287 0,'-4'-10'368'0,"2"2"80"0,-3-3-448 0,2-1 0 15,0-2 0-15,0 1 0 16,-1 0 1360-16,2 0 192 0,0 0 48 0,1 2 0 16,0 1-384-16,1-1-80 0,-1 0-16 0,-2 0 0 0,2 0 256 0,0 1 48 15,1 0 16-15,-1 1 0 0,0-1 224 16,1 1 32-16,-1 2 16 0,0-2 0 16,0 0-560-16,0 0-128 0,1-1 0 0,0 0-16 0,0 1-176 0,0-1-48 0,0 0 0 0,0 0 0 15,1-1-384-15,1 1-80 0,0 1 0 16,1 0-16-16,2-1-176 0,-2 2-128 15,0 1 144-15,-3 7-144 0,8-7 256 0,-1 3-64 0,-7 4 0 0,8-3 0 16,2 2-32-16,0 3-16 0,0 1 0 16,1 4 0-16,3 2-144 0,0 2 0 0,1 3-192 15,2 3 192-15,-1 5-304 0,1 5 64 16,1 4 16-16,-1 6 0 0,0 7-144 0,-1 4-16 0,-2 6-16 16,-2 0 0-16,-1-2 16 0,-2-1 0 15,0-4 0-15,-3-2 0 0,0-2 384 0,-1-5 0 0,-1-1 0 0,-1-4 0 16,-1-3 0-16,-2-1 0 15,0-3 0-15,-1-2 128 0,-1-4-128 0,-1-1 176 0,-1-3-176 16,2-3 192-16,-1-2-48 0,-1-1 0 0,4-10 0 0,-5 7 0 16,5-7 112-16,0 0 0 0,0 0 16 0,0 0 0 0,-9-1 224 0,9 1 32 15,-6-5 16-15,0-4 0 0,1-3-32 0,1-4-16 0,1-2 0 0,1-5 0 32,0-4-208-32,0-5-32 0,2-4-16 0,3-4 0 0,0-1-240 15,1-4 0-15,3-4 0 0,1-1 0 0,2-2-128 0,1 3 128 16,1 3-192-16,0 6 192 0,1 3-176 0,0 4 176 15,0 2-160-15,2 5 160 16,-1 4-256-16,1 3 32 0,1 3 16 0,-1 3 0 16,3 2-16-16,-1 3 0 0,1 1 0 0,3 3 0 15,2 2-288 1,0 2-48-16,-1 2-16 0,1 2 0 0,0 2-528 0,-2 4-112 16,-2 2-32-16,-2 4 0 0,-2 3-896 15,-2 4-176-15,-2 4-48 0</inkml:trace>
  <inkml:trace contextRef="#ctx0" brushRef="#br0" timeOffset="92005.78">6161 16607 10127 0,'0'0'896'0,"0"0"-704"0,-8-6-192 0,3 1 0 16,0-1 4800-16,1 1 944 0,1-3 176 0,-1 0 32 15,0 0-4224-15,2-1-832 0,-1-1-192 0,3 1-16 16,0 0-304-16,2-1-64 0,-4-1-16 0,5 0 0 15,1 0 80-15,2 2 32 0,-1 0 0 0,-1 0 0 16,-1-1 160-16,1 1 48 0,2 0 0 0,0 3 0 0,0 0-224 0,-6 6-32 16,8-5-16-16,-8 5 0 0,9-3-224 0,0 3-128 15,0 2 160-15,0 2-160 0,-9-4 0 0,8 10-208 16,0 0 16-16,-1 1 0 0,-2 1-128 0,0 5-32 16,-2 1 0-16,-1 4 0 15,0 0-160-15,-1 2-48 0,-2 2 0 0,-1-3 0 0,-1-2 304 0,0-3 48 16,-2 1 16-16,3-1 0 0,-4-4 192 0,4-2 0 15,-2-1 0-15,1-1 0 0,3-10 0 0,-4 8 160 16,4-8-160-16,0 0 128 0,0 0 48 0,0 0 0 16,0 0 0-16,0 0 0 0,0 0-176 0,-1-11 192 0,2-2-192 15,1-3 192-15,2 1-192 0,2-4 0 16,1 0 0-16,-2-2 0 0,3-3 0 0,1 0 0 0,0 0 0 0,0 2 0 16,-2 1 0-16,1 2 0 0,-1 2 0 15,-1 2 0-15,0 3-144 0,-2 3 144 16,0 2 0-16,-4 7 0 0,5-6-224 0,-5 6 64 0,0 0 16 0,0 0 0 31,0 0-256-31,0 0-48 0,5 11-16 0,-1 1 0 0,-2 5 64 0,0 0 16 0,0 1 0 0,0 1 0 16,0 2 224-16,0 0 160 0,0-1-192 0,1-2 192 15,1-4-128-15,0 1 128 0,0-2 0 0,2-1 0 16,-1-1 0-16,2-1 0 0,1-4 0 0,-8-6 0 16,10 6-192-16,-1-4-16 0,-9-2-16 0,13-1 0 0,-2-3-32 15,-2-2 0-15,1 0 0 0,0-4 0 0,0 0 256 0,0 1 0 16,0 0 0-16,0-1 0 0,-2-1 192 0,0-2 16 15,1 0 16-15,-2-1 0 0,-2-1 32 0,1 3 0 16,-2 1 0-16,1 2 0 0,-3 2 0 0,-2 7 0 16,0 0 0-16,0 0 0 0,0 0 128 0,0 0 48 15,0 0 0-15,0 0 0 0,0 0-432 0,0 0 128 16,0 0-128-16,2 10 0 16,0-1 0-16,1 2-256 0,1 0 48 0,0 0 0 15,2 2 208-15,-1-2 0 0,2-2 0 0,0 0 0 16,1-3 0-16,2 0 0 0,-1-1 0 0,1-2 0 0,0-1 0 0,0-1 256 15,1-1-16-15,0 0-16 0,0 0 32 0,1-2 0 0,-4-2 0 16,3-3 0-16,-1-2-32 0,-1 1 0 0,-1-2 0 0,-2 0 0 16,1-2 96-16,1 0 0 15,-4-1 16-15,1 0 0 0,-1-1 80 0,-1 0 16 0,-1-2 0 0,1 2 0 16,-2 0-48-16,0 2 0 0,0 1 0 16,0 1 0-16,-1 1-80 0,0 2-32 0,0 7 0 15,0 0 0-15,0-5-16 0,0 5 0 0,0 0 0 0,0 0 0 0,0 0-256 0,0 0 0 16,0 0 0-16,0 11 0 0,1 0 0 15,1 4-304-15,1 2 64 0,-1 2 16 0,1 3 224 16,-2 5-192-16,2 1 192 0,1 5-192 0,-1 4 192 16,0 6-192-16,1 4 192 15,-1 4-192-15,0 0 192 0,1 2-144 0,-1 0 144 0,-2-1-128 0,0-3 128 0,0-1 0 16,-1 0 0 0,0-4 0-16,-1-5 0 0,0-2 0 0,0-4 0 0,-2-4 0 0,0-2 0 0,1-5 128 15,0-4-128-15,-1-1 0 16,-2-3 128-16,1-3-128 0,-1-2 128 0,1-1-128 0,4-8 192 0,-5 5-48 0,5-5 0 15,-9 4 0-15,9-4 320 0,-9 0 64 16,9 0 16-16,-10-5 0 0,2 1 64 0,8 4 16 0,-7-9 0 16,-1-1 0-1,2-1-352-15,1-1-64 0,-1-2-16 0,2-1 0 0,1-1-192 0,2-2 0 16,-2 1 0-16,1 0 0 0,1 1-320 16,1-1 32-16,0 0 16 0,2 0 0 15,1-3-1248 1,0-1-240-16,1-1-48 0,4-1-10816 0,1-1-2160 0</inkml:trace>
  <inkml:trace contextRef="#ctx0" brushRef="#br0" timeOffset="92277.89">7259 16426 26719 0,'0'0'1184'0,"0"0"240"0,0 0-1136 0,0 0-288 0,10-5 0 0,1-1 0 16,2 1 2768-16,2-1 496 0,1 1 112 0,0-2 16 15,1-1-2688-15,-1 1-544 0,1 1-160 0,-1 1 0 16,1 1 224-16,-2-1-32 0,-3 2-16 0,-1 0 0 16,-1-1-48-16,0 1 0 0,1 1 0 0,-3 0 0 15,-8 2-320-15,8-3-80 0,-8 3-16 0,9 0 0 31,-1 0-2000-31,-8 0-400 0,0 0-64 0,0 0-7168 0,4 10-1408 0</inkml:trace>
  <inkml:trace contextRef="#ctx0" brushRef="#br0" timeOffset="92441.04">7419 16535 12895 0,'-10'8'1152'0,"10"-8"-928"0,-7 6-224 0,0-2 0 0,0-1 3520 0,7-3 640 16,-7 6 144-16,1-2 32 0,6-4-2240 0,-5 6-448 16,5-6-96-16,0 0-16 15,0 0-464-15,0 0-112 0,0 0 0 0,0 0-16 0,0 0-304 0,0 0-48 16,9 5-16-16,2-2 0 0,1 0-320 15,2-3-80-15,1-1-16 0,2-2 0 0,2 1-160 0,1 0-176 16,4-2 48-16,-1-2 0 16,2-1-1936-16,-1 1-384 0,4-3-80 0</inkml:trace>
  <inkml:trace contextRef="#ctx0" brushRef="#br0" timeOffset="93305.02">10098 15856 33231 0,'0'0'1472'0,"0"0"304"0,0 0-1424 0,0 0-352 0,-7-6 0 0,7 6 0 16,0 0 192-16,0 0-16 0,0 0-16 0,0 0 0 15,-9-1 112-15,9 1 32 0,-10 2 0 0,3 3 0 0,-1 1-16 16,1 3 0-16,1 2 0 0,1 2 0 0,-2 3-288 0,0 1 0 16,1 1 0-16,0 4 0 0,2 0-128 0,0 0 128 15,1 0 0-15,1-1-144 0,2 0 144 0,2-1 0 0,0-1 0 16,3-1 0-16,1-1 0 0,1 0 0 0,2-4 0 0,1 0 128 16,-1-2 128-1,2 0 16-15,2-1 16 0,1-2 0 16,1-4 32-16,2 0 0 0,0-2 0 0,1-2 0 0,-2 0 96 0,2-2 32 0,-1-3 0 0,-1 0 0 15,-2-2 64-15,1-1 32 0,-4 0 0 0,0-2 0 16,0-1-112-16,-3-3-32 0,0-1 0 0,0-4 0 16,-4 0-16-16,2-2-16 0,-3-2 0 0,-1 1 0 15,-2-4-144-15,-1 1-32 0,-2 0 0 0,-2-1 0 16,1 2-192-16,-3 1 0 0,1 0 0 0,-2 2 0 16,-1 2 0-16,1 4-128 0,-5 1 128 0,1 2-160 15,-1 2-48-15,0 2-16 0,-1 2 0 0,-1 3 0 16,1 1-176-16,0 3-48 0,-2 2 0 0,1 3 0 15,-3-1-336-15,4 5-80 0,1 2-16 0,1 5 0 16,1 2-1392-16,1 3-288 16,0 3-48-16</inkml:trace>
  <inkml:trace contextRef="#ctx0" brushRef="#br0" timeOffset="93511.58">10444 16113 40143 0,'0'0'1776'0,"0"0"368"0,0 0-1712 0,0 0-432 0,5 9 0 0,-5-9 0 16,4 10 0-16,0-2 0 0,-4-8 0 0,4 10 0 0,-2-2 0 0,-2-8 0 0,0 8 0 0,0-8 0 31,-1 10-176-31,1-10 176 0,0 0-128 0,0 0 128 31,-5 6-704-31,5-6-48 0,0 0-16 0,0 0 0 0,0 0-3104 0,0 0-624 0,0 0-128 0,0 0-7136 0</inkml:trace>
  <inkml:trace contextRef="#ctx0" brushRef="#br0" timeOffset="93860.73">10743 15773 32255 0,'0'0'2864'0,"0"0"-2288"0,-7 2-576 0,7-2 0 0,-8 5 2048 0,3 0 288 31,0 1 64-31,0 1 16 0,-2 3-2160 0,0 1-448 0,-1 2-64 0,1 3-32 16,-1 1 288-16,2 1-192 15,-1 2 192-15,1 1-160 0,0 0 160 0,3 0 0 16,2-3 0-16,2 2 0 0,0 1 0 0,3-2 0 16,4-2 0-16,0 0-128 0,0-3 128 0,3-1 0 15,3-1 0-15,-1-1 0 0,0-4 0 0,0-2 0 16,0-1 0-16,1-2 0 0,0-2 0 0,0-2 128 16,-1-2-128-16,1 0 176 0,-1-1 32 0,0-3 16 0,-2-1 0 15,-1-1 0-15,-1-1 80 0,-3-1 16 0,0-2 0 0,-2-3 0 16,0 0 224-16,-2-2 48 0,-2-1 16 0,-2 0 0 15,-1 1-272-15,-1 0-48 0,-2 0-16 0,0 2 0 16,-1-1-144-16,0 3-128 0,-3 0 192 0,0 3-192 16,-1 0 0-16,0 2 0 0,0 0-192 0,1 3 48 31,-2 1-352-31,1 3-64 0,-1-1-16 0,0 3 0 0,-2 1-480 0,1 3-96 0,0-1-32 0,2 1 0 16,-2 1-1888-16,3 2-368 0,1 1-80 15,5 1-10064-15</inkml:trace>
  <inkml:trace contextRef="#ctx0" brushRef="#br0" timeOffset="94226.63">10932 15814 3679 0,'11'5'320'0,"-11"-5"-320"0,9 9 0 0,-1 1 0 0,0 1 4544 15,0-1 832-15,-2 2 160 0,1 1 32 0,-3 1-3456 0,2 2-688 16,-4 3-144-16,1-1-16 0,1 1-560 0,-1 0-128 16,0 0 0-16,0 0-16 0,0-2-192 0,-1-1-48 0,1 1 0 0,2-2 0 15,0 0 224-15,-1-1 32 16,2-3 16-16,1-1 0 0,-1-2 48 0,3-1 0 0,0-2 0 0,2 0 0 15,-1-3-176-15,0-2-16 0,-1-1-16 0,4-2 0 16,-1-2 16-16,0 0 0 16,-1-3 0-16,0-1 0 0,0-1 32 0,-2-1 16 15,-2-1 0-15,0 0 0 0,-2-1 80 0,0 0 32 0,-2-3 0 0,0 0 0 16,0-3-80-16,-2 0-16 0,-1 0 0 0,0-1 0 16,-4 1-240-16,1 3-48 0,0 0-16 0,-2 2 0 15,0 1-208-15,-1 2 144 0,0 1-144 0,-2 0 128 0,0 2-288 16,0 4-64-16,-1 1-16 0,-1 0 0 31,-1 2-208-31,-1 2-64 0,1 2 0 0,-1 2 0 16,1 2-1104-16,-4 3-240 0,1 1-32 0,1 4-16 15,2 4-1232-15,2 2-240 0,-3 2-48 0,6-4-9264 0</inkml:trace>
  <inkml:trace contextRef="#ctx0" brushRef="#br0" timeOffset="94526.14">11365 15863 15663 0,'0'0'688'0,"8"-3"144"0,-8 3-656 0,10-3-176 0,-3-1 0 0,-7 4 0 0,9-2 4032 0,-9 2 784 16,0 0 160-16,0 0 16 0,0 0-3216 0,0 0-656 16,0 0-128-16,0 0-32 0,0 0-448 0,0 0-112 0,0 0-16 0,1 12 0 15,-2-2-384-15,0 1 0 16,-1-1-144-16,2 0 144 0,-2 0 0 0,2 0 0 16,2-1 0-16,0 0 0 0,1 0-208 0,2 0 64 15,0-2 16-15,2-1 0 0,1 1 128 0,0 1-160 16,2-1 160-16,0 1-160 0,1-1 160 0,0-1 0 0,1 1 128 0,1-1-128 15,4 2 272-15,-4 0-16 0,-2 1 0 0,0-3 0 0,-1 1 64 16,-2 0 0-16,-3 1 0 16,0 0 0-16,-1 0 48 0,-3 0 16 0,-2 1 0 0,-1 0 0 15,-3 0-16-15,0 2 0 0,-3-1 0 16,1-2 0-16,-3 0-240 0,-1 0-128 0,-1 1 128 16,1-1-128-16,0 0 0 0,-2-1-256 0,-1-2 32 15,2 0 16-15,1-3-560 0,0-1-96 0,1-1-32 0,-3-1 0 16,0-4-2112-16,-2-2-448 0</inkml:trace>
  <inkml:trace contextRef="#ctx0" brushRef="#br0" timeOffset="94656.72">11332 15887 18431 0,'0'0'1632'0,"0"0"-1312"0,0 0-320 0,0 0 0 0,0 0 4096 0,0 0 768 0,8-3 128 0,1 1 48 16,0 0-3952-16,2 0-768 0,0-2-176 0,3 1-16 31,0 0-128-31,1-1 0 0,1 1 0 0,0-1 128 15,2 0-1152 1,3 0-208-16,0-2-48 0</inkml:trace>
  <inkml:trace contextRef="#ctx0" brushRef="#br0" timeOffset="95002.85">12171 15783 23951 0,'0'0'2128'0,"0"0"-1696"15,0 0-432-15,0 0 0 0,0 0 3392 0,0 0 608 16,0 0 112-16,0 0 32 0,0-8-2624 0,0 8-528 16,0 0-96-16,0 0-32 0,0 0 208 0,0 0 32 0,0 0 16 0,0 0 0 15,0 0-496-15,0 0-112 0,0 0 0 0,0 0-16 16,0 11-368-16,1 1-128 0,1 2 0 0,-1 1 144 15,1 3-144-15,0 0 0 0,-1 2 0 0,1 2 0 16,1 2 0-16,0 0 0 0,0 0 0 0,0 2 0 16,1 1-192-16,0 1 192 0,1-1-192 0,-1 0 192 15,0-3-368-15,2-1 48 0,-1-3 16 0,-1 0 0 16,-1-2-224 0,0 0-48-16,1-3-16 0,-1 0 0 15,-1-3-400-15,0-2-80 0,-2-10-16 0,1 9 0 0,-1-9-2544 0,0 0-512 16</inkml:trace>
  <inkml:trace contextRef="#ctx0" brushRef="#br0" timeOffset="95242.65">11922 16115 29487 0,'0'0'2624'0,"0"0"-2112"0,0 0-512 0,0 0 0 0,0 0 2144 0,0 0 320 15,11-4 64-15,1-1 16 16,3 1-2864-16,4 0-576 0,3-2-128 0,2 1 0 0,-1-1 1024 0,1 3 256 0,2-3 16 0,1 2 16 15,2-1 304-15,0 1 64 16,3 0 16-16,0-1 0 0,0 1-448 0,-1-1-96 0,-1 2 0 0,-1 0-128 16,1 1 0-16,-2-1 0 0,-4 2 0 0,-2 0 0 15,-2 0-304-15,-4 1 48 0,-3-1 0 0,-2 0 0 32,-2 1-288-32,-9 0-48 0,0 0-16 0,0 0 0 15,0 0-2432-15,0 0-480 0</inkml:trace>
  <inkml:trace contextRef="#ctx0" brushRef="#br0" timeOffset="96156.74">12969 15773 35583 0,'0'0'1584'0,"-8"-4"320"0,0-2-1520 0,0 1-384 0,1-1 0 0,2 2 0 0,-1-1 320 0,6 5 0 16,-5-3 0-16,5 3 0 0,-8-4 96 0,1 0 16 15,1 1 0-15,6 3 0 0,0 0 320 0,-7-1 64 16,0 1 16-16,7 0 0 0,-7 3-480 0,1 2-96 15,1-2 0-15,-2 4-16 0,2 2-240 0,-1 4-128 0,1 2 128 0,1 0-208 16,1 2 208-16,2 0-192 0,0 2 192 0,2 0-192 16,1-2 192-16,1 3-144 0,4-1 144 0,2-1-128 15,1-2 128-15,2-1 0 0,2-1 0 0,0-3-128 16,0-1 128-16,1-3 0 0,3 0 0 16,0-3 0-16,-2-2 0 0,-1 0 0 15,1-4 0-15,-1-1 0 0,0-1 0 0,0-2 0 0,-2 0 160 16,0-3-160-16,-1-1 192 0,-1-1-64 0,-1-1-128 0,-2-1 192 15,-3-3-32-15,0 0-16 0,-2-3 0 0,0-1 0 16,-3-3 80-16,-2 0 16 0,1-1 0 0,-2 2 0 16,-3 2-112-16,-2-1-128 0,0-1 176 0,-2 3-176 0,0 3 0 15,0 2 0-15,-2 0 0 0,0 3 0 0,-1 3 0 0,-1 1-256 16,1 3 64-16,-1 1 0 0,-2 1-64 0,3 2-16 16,-3 2 0-16,1 2 0 15,0 1-448-15,3 3-96 0,0 1-16 0,2 2 0 16,1 0-1600-16,4 2-336 0,1 2-64 0,0 0-6944 15,5 0-1376-15</inkml:trace>
  <inkml:trace contextRef="#ctx0" brushRef="#br0" timeOffset="96353.24">13461 15938 36863 0,'0'0'3264'0,"0"0"-2608"16,-2 9-528-16,2-9-128 0,0 11 944 0,0-1 144 15,0 0 48-15,-1-2 0 0,1-8-864 0,-3 9-272 16,3-9 160-16,-4 9-160 0,-2-1 192 0,1-2-32 16,-1 1-16-16,6-7 0 0,-4 9-144 0,4-9 192 15,-6 5-192-15,6-5 192 16,0 0-720-16,0 0-144 0,0 0-32 0,0 0 0 0,0 0-3120 0,0 0-624 0</inkml:trace>
  <inkml:trace contextRef="#ctx0" brushRef="#br0" timeOffset="96735.55">13761 15749 34095 0,'0'0'3024'0,"0"0"-2416"0,-9 0-480 0,1 1-128 16,8-1 1456-16,0 0 272 0,-6 5 48 0,0 1 16 31,1 1-2128-31,-1 1-432 0,0 3-64 0,-1 1-32 0,0 2 544 0,1 2 96 0,-1 2 32 0,1 0 0 0,-1 0 432 0,3 1 80 0,0-1 32 0,2 2 0 15,1-1-352-15,3 1 144 0,2 0-144 0,1-2 0 32,1-1 0-32,-1-2 0 0,2-2 0 0,1-2 0 0,2-2 128 0,0-1-128 0,1-3 0 0,0 0 0 15,2-2 208-15,3-2-64 0,-1-2-16 0,3-2 0 16,-2-3 16 0,1 0 0-16,-1-3 0 0,0-2 0 0,-2-5 32 0,-2 0 0 15,0-2 0-15,-2-1 0 0,-2-2 0 0,-2-4 0 16,-1-1 0-16,-2 0 0 0,0-2-16 0,-3 2 0 15,-2 0 0-15,0 4 0 0,-1 4-160 0,-1 0 160 16,-1 1-160-16,-2 1 160 0,0 2 0 0,-2 2 0 16,-1 1 0-16,0 2 0 0,-1 2-160 0,0 3-144 15,-1 1 144-15,0 2-208 16,0 1-240-16,0 2-64 0,-4 2 0 0,3 3 0 16,-1 4-1824-16,-1 4-368 0,1 4-80 0,0 4-12080 0</inkml:trace>
  <inkml:trace contextRef="#ctx0" brushRef="#br0" timeOffset="97132.21">14183 15678 24879 0,'0'0'1088'0,"0"0"256"0,0 0-1088 0,0 0-256 0,0 0 0 0,0 0 0 15,0 0 2544-15,0 0 448 0,0 0 80 0,0 0 32 16,0 0-2592-16,0 0-512 0,0 0-128 0,-5 10-16 15,-3 0 144-15,0 1 0 0,1 1 0 0,-2 2 128 16,0 2 112-16,1 2 16 0,1 1 16 0,0 3 0 16,2 0-272-16,0 2 0 0,2 0 0 0,2 0-144 15,1-1 144-15,3-1 0 0,1-2-144 0,1-1 144 0,3-3 0 16,-1-1 0-16,2-1 0 0,1-3 0 0,1-3 0 0,2-1 0 16,0-3 0-16,2 0 0 15,0-3 224-15,2-1-32 0,-1-2-16 0,1-2 0 16,-3-1 176-16,0-3 32 0,0-1 16 0,0-1 0 15,-3-1 128-15,0-1 32 0,-5-3 0 0,0-2 0 0,-2 0 80 0,-1-2 0 16,-1-1 16-16,-2-1 0 0,-3-2-192 0,-1 0-32 0,-3 1-16 0,1 0 0 16,-1 0-224-16,-1 5-32 0,-1 1-16 0,0 2 0 15,-2 1-304-15,1 2-64 0,0 1-16 0,-1 2 0 32,-1 2-320-32,0 1-64 0,1 2-16 0,-1 2 0 15,-3 2-1136-15,2 2-224 0,0 3-48 0,2 2-16 0,1 3-1200 16,1 0-256-16,-4 6-32 0,6-1-16 0</inkml:trace>
  <inkml:trace contextRef="#ctx0" brushRef="#br0" timeOffset="97527.78">14797 15586 34959 0,'0'0'1536'0,"0"0"336"0,0 0-1488 0,0 0-384 15,0 0 0-15,0 0 0 0,0 0 624 16,0 0 48-16,0 0 16 0,-8 0 0 0,1 1-512 0,-3 2-176 15,-1 3 0-15,-1 2 144 0,-5 0 48 0,0 3 0 16,0 2 0-16,1 2 0 0,-1 3-192 0,1 0 160 0,0 2-160 0,2 3 160 31,2 0-160-31,1 0 0 0,1 0 0 0,2 2 0 16,3-1-128-16,-1 0 128 0,4-2-160 0,2 0 160 0,1-1-192 16,3-2 192-16,2-2-208 0,1-1 80 0,1-4 0 15,2-1 0-15,0-1 0 0,2-2 0 0,1 0-16 0,2-2 0 16,1-4 0-16,0-1 0 0,-1-2 144 15,-1-1 128-15,0-2-128 0,-2 0 176 0,0-2 144 0,-2 1 48 16,-2-3 0-16,-2 1 0 0,-1-2 144 0,0-1 16 16,-2-1 16-16,-3-1 0 0,-3-1 80 0,0-2 16 0,-1 1 0 0,-1 1 0 15,-4 1-304-15,1 0-48 0,2 1-16 0,-4 1 0 16,-1 1-480-16,-1 1-112 0,-3 0 0 0,1 4-16 16,-1 1-384-16,-1 2-80 15,1 1-16-15,-1 3 0 0,0 1-1712 0,2 3-352 0,-1 1-64 16,3-1-11680-16</inkml:trace>
  <inkml:trace contextRef="#ctx0" brushRef="#br0" timeOffset="97913.09">15125 15656 36575 0,'0'0'1616'0,"0"0"336"0,-6-3-1568 0,6 3-384 0,-6-3 0 0,6 3 0 16,-8-6-192-16,8 6-128 0,-7-3-32 0,7 3 0 16,-8-2 352-16,8 2-176 0,0 0 176 0,0 0-128 15,-6-5 592-15,6 5 128 0,0 0 32 0,0 0 0 16,0 0-320-16,0 0-64 0,0 0-16 0,7-5 0 16,2-2-224-16,-1 3 0 0,2 1 0 0,1-1 0 0,1 0 128 0,2 1 0 15,1-1-128-15,0 1 192 16,2 0-16-16,-2 1-16 0,2 0 0 0,-2 2 0 0,-1-1 96 0,0 2 0 15,-1 3 16-15,-1 0 0 0,0-1-112 0,-1 2-32 16,0 0 0-16,-1 2 0 0,-2 1-128 0,-1 0 192 16,1 2-192-16,-1 1 192 0,-3 1-64 0,-1 3-128 15,0 1 192-15,-2 3-64 0,-1 0-128 0,-1 2 0 16,-2 2 0-16,1 2 0 0,-1 1 0 0,-2 2 0 16,1-1 0-16,-1 3 0 0,0 0 0 0,1-2 0 15,-1 0 0-15,1-1 0 0,0-1-224 0,0 0 32 0,1-1 0 0,0 0 0 31,-1-2-1568-31,3-1-304 0,-1 0-64 0,1-4-8576 16,0-2-1712-16</inkml:trace>
  <inkml:trace contextRef="#ctx0" brushRef="#br0" timeOffset="98256.82">16021 15986 20271 0,'0'0'1792'0,"0"0"-1424"16,0 0-368-16,0 0 0 0,0 0 2816 0,0 0 512 15,0 0 80-15,0 0 32 16,0 0-1696-16,0 0-336 0,0 0-64 0,10 3 0 0,-10-3-112 0,10 1-16 0,0 0 0 0,2 0 0 16,0 1-576-16,3-1-112 15,0-1-16-15,3 0-16 0,-1 0-368 0,1-1-128 0,-2 0 0 0,2 0 0 16,-4 0 0-16,3 0-128 0,-4-1-16 0,1 0 0 31,0 1-592-31,1 0-112 0,-2-1-32 0,0 0-11392 16,-1 0-2272-16</inkml:trace>
  <inkml:trace contextRef="#ctx0" brushRef="#br0" timeOffset="98462.17">16031 16197 31327 0,'0'0'2784'0,"0"0"-2224"0,0 0-560 0,0 0 0 0,0 0 1424 0,0 0 176 15,0 0 48-15,0 0 0 31,15 2-2016-31,-1 0-400 0,0-1-64 0,3 0-32 0,1 0 1072 0,3-1 224 0,2 0 32 0,2 0 16 0,-1-1-160 0,2-1-16 16,3-1-16-16,-1-1 0 16,3 2-672-16,-1-3-128 0,-2-3-16 0,0-1-16 15,-2 0-2560-15,1 1-512 0</inkml:trace>
  <inkml:trace contextRef="#ctx0" brushRef="#br0" timeOffset="99731.82">17978 15735 25567 0,'0'0'1136'0,"-6"-5"224"0,0 0-1088 0,2-1-272 15,-1 1 0-15,0 0 0 0,-2 1 656 0,2-1 80 16,0 0 16-16,5 5 0 0,-8-6 368 0,0 2 80 16,1 1 16-16,1-1 0 0,0 2-64 0,0 1 0 15,6 1 0-15,-8-1 0 0,0 2-624 0,0 2-128 0,1 2-16 0,-2 1-16 16,-1 3-368-16,0 2 0 16,-1 1 0-16,0 5 0 0,1 3-144 0,0 2 144 0,-1 0-160 0,3 2 160 15,0 1-144-15,1 0 144 0,3 1-128 0,1-2 128 16,1-1 0-16,2-1-160 0,2 0 160 0,2-1 0 15,1-2-176-15,3-2 176 0,1-1-160 0,1-4 160 16,1-1-256-16,2-2 64 0,0-3 0 0,3-1 0 16,-1-2 64-16,4-3 128 0,2-1-208 0,0-3 80 15,-1-1 128-15,0-4 128 0,0-2-128 0,-2-1 176 16,-3-2 48-16,-1-2 16 0,-2-1 0 0,-2-2 0 0,-2-1 208 16,-1-2 64-16,-3-1 0 0,-1-2 0 0,0-2 0 15,-3 2 16-15,-2 0 0 0,0 0 0 0,-1-1-128 0,-1 3-16 16,-3 0-16-16,0 2 0 0,-1 1-240 15,-1 3-128-15,0 1 128 0,-1 3-128 0,-2 3 0 0,-2 4-192 16,-3-1 32-16,1 3 0 16,-1-1-16-16,0 4 0 0,-3 2 0 0,0 5 0 15,-1-1-432-15,1 5-96 0,2 3 0 0,0 4-16 16,0 3-1456-16,3 2-272 0,0 3-64 0,4 0-12112 0</inkml:trace>
  <inkml:trace contextRef="#ctx0" brushRef="#br0" timeOffset="99975.45">18227 16063 36623 0,'0'0'1616'0,"0"0"352"0,-8 5-1584 0,2-1-384 0,6-4 0 0,-8 6 0 31,1-1-752-31,7-5-224 0,-7 7-48 0,0-2-16 0,7-5 768 0,-6 6 272 0,6-6-192 0,-5 5 192 0,5-5 896 0,0 0 288 15,0 0 48-15,0 0 16 0,0 0-832 0,0 0-160 16,-1 9-48-16,1-9 0 0,0 0-464 16,0 0-112-16,0 0-16 0,0 0 0 15,0 0-144-15,0 0-48 16,0 0 0-16,6 5 0 0,-6-5-464 0,0 0-112 0,0 0 0 0</inkml:trace>
  <inkml:trace contextRef="#ctx0" brushRef="#br0" timeOffset="100413.27">18662 15715 33919 0,'0'0'1504'0,"0"0"304"0,0 0-1440 0,-3-6-368 0,3 6 0 0,0 0 0 15,-5-3 0-15,5 3 128 0,-8-1-128 16,8 1 0-16,-9 5 0 0,0 2 0 16,1 2 0-16,-1 2 0 0,0 0 128 0,0 3 96 0,0 1 32 0,2 3 0 0,-1 0-256 0,1 1 128 15,3 3-128-15,1 0 0 0,0-1 0 0,2-1 0 16,1 1 0-16,3-2 0 0,-1-3 0 0,2 1 0 31,2-2 0-31,2-2 0 0,-1-2 0 0,2-2 0 0,1-1 0 0,1-2 0 0,1-1 0 0,0-2 0 16,0-2 0-16,1-1 0 0,2-2 192 15,-2-1-16-15,-1-3 0 0,0-1 0 16,0-2 256-16,0-1 48 0,-1-1 16 0,-1-1 0 0,-1-3 256 0,-1-1 48 0,-3-4 16 16,-1 0 0-16,0-1-96 0,-2-1-16 0,-2-1 0 0,-1 0 0 31,-2 1-240-31,-2 1-48 0,-1 0-16 0,-1 4 0 0,-1 4-256 16,-1-1-144-16,1 1 160 0,-1 2-160 15,-1 2 0-15,0 1-336 0,0 1 48 0,-2 3 16 31,0 0-272-31,-1 3-48 0,-2 2-16 0,1 3 0 16,1 1-1712-16,0 4-352 0,0 2-64 0,0 1-7856 0,2 1-1568 0</inkml:trace>
  <inkml:trace contextRef="#ctx0" brushRef="#br0" timeOffset="100705.78">19170 15656 31327 0,'0'0'1392'0,"0"0"272"0,0 0-1328 0,0 0-336 16,0 0 0-16,0 0 0 0,0 0 1632 0,0 0 256 0,0 0 48 15,-7 0 16-15,7 0-1728 0,-8 5-224 0,8-5-288 0,-7 6 64 16,0 1 544-16,3 2 96 0,-2 1 32 0,3 2 0 16,-1 1-192-16,2 1-16 0,1 1-16 0,-1 2 0 15,0 2-224-15,1 1 0 0,0 0 0 16,1 2 0-16,0 0 0 0,0 0 0 0,0 1 0 0,0 1 0 15,-2 0-128-15,2-2 128 0,0-1 0 0,0-1 0 16,0 0-256-16,0-2 48 0,0 1 16 0,0-3 0 31,0-1-640-31,2-2-112 0,-1-2-16 0,0-1-16 0,0-1-1888 0,-1-9-368 0,0 0-80 0</inkml:trace>
  <inkml:trace contextRef="#ctx0" brushRef="#br0" timeOffset="100959.25">19344 15663 27647 0,'0'0'1216'0,"0"0"256"0,0 0-1168 0,0 0-304 0,0 0 0 0,0 0 0 0,0 0 2384 0,0 0 432 0,0 0 64 16,0 0 32-16,0 0-2480 0,0 0-432 0,0 0-224 0,7 6 32 16,-7-6 192-16,4 13 192 0,-1 1-48 0,-1 3 0 15,-2-2-144-15,1 5 0 0,0 2 144 0,0 1-144 16,-1 1 0-16,0 2 0 0,0 1 0 0,0 1 0 15,-1 0-144-15,1 1 144 16,0-2-160-16,0-1 160 0,0 1-336 0,1-3 16 0,0-2 16 0,0-2 0 31,0-1-416-31,2-2-96 0,-2-1-16 0,2-3-9504 16,-3-13-1904-16</inkml:trace>
  <inkml:trace contextRef="#ctx0" brushRef="#br0" timeOffset="101356.9">19546 15726 16575 0,'0'0'1472'0,"0"0"-1168"16,0 0-304-16,0 0 0 16,-7-2 3184-16,7 2 576 0,0 0 112 0,0 0 32 15,0 0-3408-15,0 0-688 16,-8 1-128-16,8-1-16 0,0 0 512 0,0 0 96 0,0 0 32 0,0 0 0 15,0 0 336-15,7 6 64 0,3 1 0 0,1-4 16 0,0-3-256 0,1 1-48 16,3 0-16-16,2-1 0 0,2-2-192 0,0 0-32 16,2-4-16-1,1 1 0-15,1-1 160 0,2 0 48 0,-1-1 0 0,-1 1 0 0,-2-1 48 0,-2 0 16 0,-2 1 0 16,0 1 0-16,-6 1-48 0,0 1-16 16,-1 1 0-16,-2 0 0 0,-8 2-16 0,0 0 0 15,0 0 0-15,9 5 0 0,-9-5-112 16,6 9-32-16,-3 1 0 0,-1 3 0 0,-2 2-208 0,0 4 144 15,-1-2-144-15,-1 4 128 0,-1 2-128 0,0 3 0 0,0 0 0 16,1 2 0-16,-1 0 0 16,-1 0 0-16,1-2 0 0,1 1 0 0,1-1 0 15,0-2 0-15,-1-1 0 0,2-1 0 0,3-1 0 0,-2 0 0 16,-1 0-192-16,1-3 192 16,1-3-2480-16,1 0-368 0</inkml:trace>
</inkml:ink>
</file>

<file path=ppt/ink/ink1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8-30T13:27:30.335"/>
    </inkml:context>
    <inkml:brush xml:id="br0">
      <inkml:brushProperty name="width" value="0.05292" units="cm"/>
      <inkml:brushProperty name="height" value="0.05292" units="cm"/>
      <inkml:brushProperty name="color" value="#FF0000"/>
    </inkml:brush>
  </inkml:definitions>
  <inkml:trace contextRef="#ctx0" brushRef="#br0">8928 1753 11055 0,'0'0'976'0,"0"0"-784"0,0 0-192 0,0 0 0 16,0 0 2304-16,0 0 432 0,0 0 80 0,0 0 0 0,0 0-1664 0,0 0-320 15,0 0-80-15,10-2-16 16,-1-1-80-16,2 1-16 0,1-2 0 0,3 1 0 0,1 0-192 0,-6 1-64 15,2-2 0-15,2 1 0 16,2-1-144-16,0-1-48 0,1-1 0 0,1 1 0 0,2 1-192 0,18-4 144 16,-4 2-144-16,-3 0 128 0,-4 2 0 0,-2-2-128 15,-2 0 192-15,-2 0-64 0,-2 1 192 0,-2-1 16 0,-3 2 16 16,-2 0 0-16,-3 1 64 0,-9 3 16 16,9-4 0-16,-9 4 0 0,0 0 16 0,0 0 0 15,0 0 0-15,0 0 0 0,0 0-224 0,0 0-32 0,0 0-16 0,0 0 0 16,-11 1-176-16,-2 1 0 0,-3 1 0 15,-3 2 0-15,-3 1-192 0,-2 2 48 0,-3 0 0 0,-1-2 0 16,2 0 144-16,-1 0-128 0,2 0 128 16,2 2-128-16,0 0 128 0,1 2 0 0,1 1 0 15,1 0 0-15,-1 1 0 0,5 2 0 0,-2 0 0 0,3 0 0 16,-1-1 0-16,3-1-128 0,1 2 128 0,2-1 0 16,1 1 0-16,3 0 0 0,1 0 0 0,0-2 0 0,1-1 0 15,3-1 0-15,1 1 0 0,3-3-128 16,-3-8 128-16,5 9 0 0,2-2 0 0,1-2 0 0,2 1 0 0,1-3 0 15,3-1 0-15,0-1 0 0,1-2 0 0,2 0 144 16,-1-1-144-16,1-1 160 0,-2-1-160 0,1 0 192 16,-3 0-192-16,-1 0 192 15,-2 1-192-15,-1 0 128 0,-9 3-128 0,7-5 128 16,-7 5 48-16,0 0 0 0,5-5 0 0,-5 5 0 16,0 0 32-16,0 0 16 0,0 0 0 0,-5-5 0 0,5 5-224 15,-7-1 0-15,-7 1 0 0,2 5 0 0,-2 0 0 16,-1 3 0-16,-3 2-192 0,0 0 192 0,0 1-192 15,-1 1 64-15,0 1 128 0,1 1-208 0,0 3 208 0,-1 3 0 16,1 1 0-16,0 1 0 0,0 0 0 0,5 0-144 0,0-2 144 16,3 1 0-16,2-3 0 0,4 0 0 0,1-2 0 0,2-1-128 15,2 0 128-15,3-2 0 0,2-1 0 16,1 0-128-16,1-2 128 0,3 0 0 0,2 0 0 16,3-2 128-16,-1-2 32 0,0-1 16 0,2-2 0 15,0 0 0-15,1 0-48 0,3 0 0 0,1-3 0 0,0 0 0 16,0-1-128-16,0-1 0 0,1 0 144 0,1 0-144 15,2-1-144-15,1-2-112 0,2 1 0 0,0 0-10128 32,2-2-2032-32</inkml:trace>
  <inkml:trace contextRef="#ctx0" brushRef="#br0" timeOffset="532.41">9591 2210 27647 0,'0'0'1216'0,"0"0"256"0,1-10-1168 0,1 3-304 0,-2 7 0 0,0 0 0 0,0 0 832 0,0 0 128 0,7-4 0 0,-7 4 16 32,0 0-736-32,11 2-240 0,-11-2 128 0,9 6-128 15,0 0 0-15,0 1 0 0,-1 1-128 0,-2 0 128 0,0 0-192 0,-3 2 192 16,-3-10-208-16,2 12 80 31,-2 0-336-31,0 0-64 0,-1 0-16 0,-2 1 0 0,-1 0-64 0,-2 0-16 16,-2 0 0-16,1 0 0 0,-3 1 0 0,0-1 0 0,0-2 0 0,1-1 0 15,1-3 384-15,1-1 80 0,1-2 16 0,6-4 0 0,0 0 304 0,-9 2 64 16,9-2 16-16,0 0 0 0,0 0 528 0,0 0 96 16,0 0 32-16,-3-6 0 0,2-3-160 0,3 0-32 15,3-1 0-15,2-3 0 0,3-1-272 0,2-2-64 16,3-1-16-16,1-1 0 0,4 1-352 0,-1 0 0 15,-3 2 0-15,1 2 128 0,-3 0-128 0,-1 2 0 16,-1 2 0-16,-3 1 0 0,-1 2 0 0,-8 6 0 16,7-4 0-16,-7 4 0 0,0 0 0 0,0 0 0 15,0 0 0-15,0 0 0 0,4 9 0 0,-2 1-208 0,-4 1 80 16,-2 2 128-16,0 2-240 0,0 2 80 0,-2-1 16 0,2 2 0 16,0 1 144-16,2-1 0 0,-2 1 0 0,3 0 0 15,1-4 0-15,2-2 0 0,2-2 0 0,2 0 0 16,2-1 0-16,0-1 0 0,1-2 0 0,2-2 0 15,1-1 0-15,1 0 0 0,1-2 0 0,1-2 0 32,2-1-528-32,0-1-32 0,1-2 0 0,2 1 0 15,2-1-704-15,0-2-144 0,0 0-16 0,0-3-16 0</inkml:trace>
  <inkml:trace contextRef="#ctx0" brushRef="#br0" timeOffset="833.4">10394 1933 29199 0,'0'0'1280'0,"0"0"288"0,0 0-1248 0,0 0-320 0,0 0 0 15,0 0 0-15,7-4 848 0,2 1 112 16,0 0 32-16,1 1 0 0,0-1-512 0,2 1-96 0,2-1-32 16,2 0 0-16,0-3-160 0,3 2-16 0,2-2-16 0,0 2 0 15,-1-1-160-15,4 0 0 16,-5-2 0-16,2 3 0 16,-1 0-1472-16,-1 0-320 0,-1 2-64 0,-3 1 0 15,-2 0-1152-15,-1 0-208 0</inkml:trace>
  <inkml:trace contextRef="#ctx0" brushRef="#br0" timeOffset="998.61">10517 2080 11967 0,'-11'2'528'0,"4"-1"112"0,0 1-512 0,7-2-128 0,-9 1 0 0,1 1 0 0,8-2 2880 0,-8 2 528 16,8-2 112-16,0 0 32 16,0 0-2096-16,-5 4-432 0,5-4-64 0,0 0-32 0,0 0-416 0,0 0-64 15,0 0-32-15,5 6 0 0,-5-6-176 0,14 4-48 16,1 3 0-16,3-3 0 15,2-1-192-15,6-2 0 0,2-1 0 0,4-1 0 16,1-2-1744 0,0 1-304-16,-1 1-48 0</inkml:trace>
  <inkml:trace contextRef="#ctx0" brushRef="#br0" timeOffset="1515.54">12181 1744 8287 0,'-5'-8'368'0,"5"8"80"0,-5-5-448 0,5 5 0 15,0 0 0-15,-7 0 0 16,7 0 3904-16,-10 7 704 0,1 1 144 0,-1 2 32 0,0 2-3856 0,0 2-768 16,-1 1-160-16,0 2 0 0,-2 1 0 0,0-1 0 15,0 4 0-15,2 0 0 16,1 0 0-16,2 0 0 0,-1 0 0 0,4-3 0 16,0 0-144-16,3-2 144 0,1 0 0 0,2-3 0 0,1-1 0 0,3-1 0 15,0-1 0-15,4-2 0 0,-1-3 512 0,4 1 0 16,1-1 0-16,1-3 0 0,0-3 464 0,1 0 112 0,0-1 0 15,0-2 16-15,-2-4-304 0,-1-1-64 16,0-2-16-16,0 0 0 0,-1 0-16 16,-1-1-16-16,-1-2 0 0,-3-3 0 0,-1-3-48 0,-3-2-16 0,-2-3 0 15,-2 0 0-15,-4-2-192 16,1 1-48-16,-2 0 0 0,-2 0 0 0,0 1-176 0,-1 3-32 0,0 3-16 0,0 4 0 16,-1 1-160-1,0 2 0-15,-1 2 0 0,-1 2 0 0,-2 2-176 0,-1 4-16 0,-3 3 0 0,-2 4 0 16,-2 1-640-16,-1 4-144 0,-3 2-32 0,2 3 0 31,1 0-1504-31,2 3-304 0,1 3-64 0,3 1-10288 16</inkml:trace>
  <inkml:trace contextRef="#ctx0" brushRef="#br0" timeOffset="1711.48">12408 1967 21471 0,'0'0'960'0,"0"0"192"0,10 3-928 0,-10-3-224 0,10 6 0 0,-2-2 0 16,0 0 640-16,-1 2 64 0,-7-6 32 0,4 8 0 15,1 0-336-15,-3 0-64 0,-2-8-16 0,-1 10 0 16,-2-2-192-16,-1-2-128 0,1 1 160 0,3-7-160 16,-6 7 0-16,6-7 0 0,-5 6 0 0,5-6 0 31,0 0-576-31,0 0-192 0,0 0-64 0,0 0-6240 0,0 0-1248 0</inkml:trace>
  <inkml:trace contextRef="#ctx0" brushRef="#br0" timeOffset="2098.42">12852 1816 11055 0,'0'0'976'0,"0"0"-784"15,0 0-192-15,0 0 0 0,0 0 2896 0,0 0 544 16,0 0 96-16,0 0 32 0,0 0-2432 0,0 0-496 15,-5 6-80-15,-3 2-32 0,-2 1-528 0,0 2 0 16,0 2 0-16,2 2 0 0,-1 0 0 0,1 2 0 16,-1 0 0-16,2 1 0 0,0-1 0 0,1 0 0 15,3-2 0-15,-1 1 0 0,3-3 0 0,1 0 0 0,1 0 0 0,3 1 0 16,-1-2 0-16,3-1 208 16,1-3-64-16,2 0-16 0,2-1 256 0,-1-2 64 0,1-1 0 0,4-4 0 15,1-4 240-15,1 0 48 16,-1-2 16-16,1-1 0 0,-2-2 16 0,0-1 0 0,0-1 0 0,-2 0 0 15,-2-1 48-15,-2-2 16 0,-3-2 0 0,0-1 0 16,-2-4 0-16,-2-1 16 0,-2-1 0 0,-2-2 0 16,-1 1-448-16,-1 1-80 0,-3 1-32 0,-1 3 0 15,-1 3-160-15,0 0-128 0,-1 1 192 0,0 3-192 0,-2 2 0 0,0 2-144 16,-2 1-16-16,1 2 0 16,1 4-368-16,-2 2-80 0,-2 3-16 0,1 2 0 15,-2 3-1776-15,2 2-352 0,1 1-80 0,1 1-6672 16,2 2-1328-16</inkml:trace>
  <inkml:trace contextRef="#ctx0" brushRef="#br0" timeOffset="2469.15">13237 1814 4607 0,'0'0'400'0,"0"0"-400"15,0 0 0-15,0 0 0 0,0 0 5056 0,0 0 912 16,0 0 192-16,0 0 48 0,0 0-4608 0,0 0-928 0,0 0-176 0,-1 12-48 15,-1 0-448-15,-1 2 0 0,-2 3 0 0,1-1 0 16,1 1 0-16,-2 1 0 16,1-1 0-16,0 1 0 0,1-2 0 0,1 0 0 0,1-2 0 0,1-1 0 15,2-1 0-15,1-2 0 16,1 0 0-16,0-2 0 0,-4-8 0 0,9 7 192 0,0 0-16 0,-1-1-16 16,2-4 656-16,1-2 128 0,1-1 16 0,2-2 16 0,-1 0-80 0,2-1-32 31,1-3 0-31,-1-1 0 0,-2 0-112 0,0-2-32 0,1-1 0 15,-2-1 0-15,-1-2-144 0,-1-1-48 0,-2-3 0 16,0-1 0-16,-3-3-80 0,-3-3-32 0,-2 2 0 0,-1 0 0 0,-3 0-112 16,0 2-32-16,-3 3 0 0,0 0 0 0,-3 1-80 0,0 3 0 0,-1 1-16 15,-1 2 0-15,0 2-176 0,-3 3-256 16,0 1 64-16,0 4 16 16,-1 2-416-16,1 4-96 0,-1 0-16 0,1 3 0 15,1 2-704-15,0 2-160 16,2 3-32-16,2 2 0 0,3 0-1856 0,2 0-368 15</inkml:trace>
  <inkml:trace contextRef="#ctx0" brushRef="#br0" timeOffset="2842.28">13883 1780 24927 0,'0'0'1104'0,"0"0"240"0,1-7-1088 16,0 1-256-16,0-1 0 0,-1 7 0 0,0 0 944 0,0 0 128 15,0 0 16-15,0 0 16 0,0 0-720 0,0 0-128 16,0-8-48-16,0 8 0 0,0 0-208 0,0 0 0 16,2-7 0-16,-2 7 0 0,6-9 0 0,1 1 144 15,-1 2-144-15,2-1 128 0,1 1 224 0,1 0 32 16,-1-3 16-16,1 1 0 0,0 0 176 0,1 0 16 16,-1 1 16-16,0 2 0 0,0 0-64 0,-1 0-16 15,-2 0 0-15,-7 5 0 0,9-2 48 0,-9 2 16 16,9 0 0-16,-9 0 0 0,0 0-368 0,7 9-80 0,-3 0-16 15,-1 2 0-15,0 0-128 0,-2 2 0 0,-1 1 0 0,0 3 0 16,-1 2 0-16,-1 0-144 0,1 3 144 0,0 1-208 16,-1 1 208-16,0 2 0 0,0 1 0 0,-1 2 0 15,2-3 0-15,-2 1 0 0,1-3 0 0,0 0 0 16,-1 0-160-16,2 1-32 0,0 0-16 0,1-2 0 31,0-3-272-31,2 0-48 0,1-2-16 0,0 0 0 16,1-4-560-16,0-1-112 0,0 1-32 0,2-4-13040 0</inkml:trace>
  <inkml:trace contextRef="#ctx0" brushRef="#br0" timeOffset="3197.65">14518 1835 25791 0,'0'0'1152'0,"0"0"224"0,0 0-1104 0,-4-7-272 16,4 7 0-16,0 0 0 0,0 0 816 0,0 0 96 15,0 0 32-15,0 0 0 0,-7 2-752 0,7-2-192 16,-7 6 0-16,7-6 0 0,-4 8 0 0,0 0 0 16,2 1 0-16,2 0-176 0,1 0 176 0,3 1 0 15,0 0 0-15,3-3 0 0,-3 0 0 0,3 0 0 0,1-1 0 16,3 0 0-16,-1-1 0 0,2 1 224 0,0-1-32 0,2 1 0 16,-1-1 336-16,0 2 64 0,-1-2 16 0,2 2 0 15,2-2 32-15,-1 2 16 0,-2 0 0 0,1 1 0 16,-3 0-160-16,-1 0-48 0,-3 1 0 0,0-2 0 15,-2 0-176-15,0 2-32 0,0-1-16 16,-3 1 0-16,-2-9-224 0,0 12 144 0,-2 2-144 0,0-1 128 16,-2-2-128-16,-1 1 0 0,-1 0 0 0,-2 0 128 15,-2-1-128-15,0 2 0 0,0-1 0 0,0-1 0 16,-1-2-240-16,1-1 32 0,1-2 0 0,0 1 0 16,-3-1-528-16,1-1-96 0,-1-1-32 0,-2-1-9312 15,0-1-1856-15</inkml:trace>
  <inkml:trace contextRef="#ctx0" brushRef="#br0" timeOffset="3396.86">14591 1862 24879 0,'-1'-12'1088'0,"1"12"256"0,1-9-1088 0,-1 9-256 0,7-7 0 0,0 0 0 15,-1 1 2704-15,4 0 496 0,1 1 80 0,4-1 32 16,4 1-2288-16,5-1-448 0,4 1-80 0,3-1-32 0,-1 1-464 0,1-4 0 0,0-1 0 0,0 1 0 31,-4 0-1088-31,1 2-320 0,-3 0-64 0,-2 1-16 16,-2 1-1808-16,-3 1-352 0,2-4-80 0,-6 5-16 0</inkml:trace>
  <inkml:trace contextRef="#ctx0" brushRef="#br0" timeOffset="4615.09">9451 3884 4607 0,'0'0'192'0,"0"0"64"0,0 0-256 0,0 0 0 15,-4-5 0-15,4 5 0 0,0 0 4944 0,0 0 944 16,0 0 192-16,0 0 48 0,0 0-4608 0,12 0-928 16,1 0-176-16,0 0-32 0,-1 0-128 0,1 0-32 0,2 0 0 0,0-1 0 15,2-2 64-15,-1 0 16 0,2-1 0 0,-1-1 0 16,0 1-32-16,0-2 0 0,0 0 0 0,-1 0 0 15,0 1-48-15,-2 0-16 16,-3 0 0-16,-1-1 0 0,-1 1 96 0,-3 0 16 0,-6 5 0 0,0 0 0 16,7-4 16-16,-7 4 16 0,0 0 0 0,0 0 0 15,0 0-48-15,-2-5-16 0,-4 0 0 0,-1 3 0 16,-3 1-288-16,-2 2 0 0,-4 1 0 0,-3 1 0 16,-1 3 0-16,-2 1 0 0,0 0 0 0,-2 2 0 15,-1 1-128-15,0 2 128 0,-2 1 0 0,2 3-144 16,0 0 144-16,0 2-128 0,-1 0 128 0,1 3-128 0,-1 1 128 15,0 0 0-15,1-1 0 0,3 0 0 0,1 0 0 0,2 0-128 16,2 1 128-16,2-1 0 0,4 1 0 0,3-1-160 16,2-3 160-16,3-1 0 0,4-2-128 0,2-1 128 15,1-1 0-15,2-2 0 0,4-1 0 0,3-2 0 16,3-1 0-16,1-1 0 0,3-2 0 0,2-1 224 16,2-3-16-16,0-1 0 0,1-1 80 0,-2-1 16 15,0-2 0-15,0 1 0 16,-1-2-160-16,-1 1-16 0,-2-1-128 0,-3 1 192 0,-3-1-192 0,0 2 128 0,-4-2-128 15,0 2 0-15,-9 4 128 0,7-5-128 0,-7 5 0 0,0 0 144 16,0 0-144-16,0 0 192 0,0 0-192 0,0 0 192 16,0 0-192-16,-8-3 0 0,0 2 0 15,-1 1 0-15,0 2 0 0,-1 2-224 0,0-1 48 0,0 0 16 16,1 2 32-16,0-1 0 0,0 1 0 0,2 0 0 16,-1-1 128-16,8-4-192 0,-7 6 192 0,7-6-192 31,-5 7-224-31,5-7-48 0,-4 6-16 0,4-6 0 15,0 10-1472-15,1-1-288 0,2 0-64 0,2-2-10432 0</inkml:trace>
  <inkml:trace contextRef="#ctx0" brushRef="#br0" timeOffset="5149.52">9488 4381 3679 0,'0'0'160'0,"0"0"32"0,3-7-192 0,-1 0 0 0,0 0 0 16,0 1 0-16,-1-1 2304 0,0 2 400 16,0-2 96-16,-1 2 16 0,0-1-1344 0,0 0-256 0,0 0-48 0,-1 1-16 15,0-1-352-15,1 6-80 0,-2-5-16 0,1-2 0 16,-1 0-48-16,2 7-16 0,-2-7 0 0,-1 1 0 16,3 6-32-16,-5-4-16 0,-1 0 0 0,6 4 0 15,-7-3-272-15,-1 1-64 0,0 1-16 0,1 2 0 16,-2 0-240-16,1 2 0 0,-1 1 128 0,-1 0-128 0,-1 2 0 0,0 0 144 31,1 1-144-31,-3 2 128 0,0 0-128 0,-1 5 160 0,-1 0-160 0,1 2 160 0,0 1-160 0,0 1 160 16,-1-1-160-16,2 2 160 15,1 0-32-15,2-2 0 0,2-1 0 0,3-1 0 0,0 0-128 0,3 1 160 16,2-2-160-16,2 0 160 0,1 0-160 0,1-1 160 16,0 0-160-16,5 0 160 15,2-1-160-15,0-1 192 0,0-1-192 0,4-1 192 16,-1-2 192-16,2-2 32 0,1-2 16 0,-1 0 0 0,0-1 80 15,0-1 0-15,2-1 16 0,-1-1 0 0,2 0-320 16,0-2-64-16,0 1-16 0,-1-1 0 31,1-1-1360-31,2-2-288 0,0-2-48 0</inkml:trace>
  <inkml:trace contextRef="#ctx0" brushRef="#br0" timeOffset="5731.03">9786 4574 17503 0,'0'0'1552'0,"0"0"-1232"0,0 0-320 0,0 0 0 0,0 0 2208 0,0 0 384 16,0 0 80-16,0 0 16 0,0 0-1392 0,0 0-272 15,0 0-48-15,-7 5-16 0,1 1-672 0,2 3-144 16,1 1-16-16,0 2-128 0,3 1 0 0,0 1 0 16,0-1 0-16,0 2 0 0,1 0 0 0,2 2 0 15,1-1 0-15,2-2 0 0,-1 0 0 0,2-2 0 16,0 1 0-16,1-2 0 0,0-1 0 0,1-5 0 15,-1 0 0-15,3-2 0 0,-1-1 144 0,0-2 32 0,-1-1 0 0,1-1 0 16,-1-1 224-16,-1-2 48 0,1-1 16 16,-1-2 0-16,-1-1 224 0,-1 0 32 0,0-2 16 15,-1 0 0-15,0-1-112 0,-4 0-32 16,1 0 0-16,-1 0 0 0,-1-1-96 0,-1 1-32 0,-1-1 0 0,1 2 0 16,-3 2-144-16,2 0-16 0,0 2-16 0,2 7 0 15,0 0-96-15,-3-5 0 0,3 5-16 0,0 0 0 16,0 0-176-16,0 0 0 0,0 0 0 0,-4 8 0 15,1 2-160-15,2 2-16 0,1 2 0 0,1 2 0 16,1 3 32-16,0 4 0 0,2 3 0 0,-1 5 0 16,0 1 144-16,1 3-160 0,-1 5 160 0,0 4-160 0,-1 3 160 15,1 4-208-15,-1 0 80 0,0 4 128 16,0 3-208-16,0 0 80 0,1 2 128 0,-1 0-208 16,-1-3 16-16,-1-5 0 0,0-6 0 0,0-3 0 15,0-5 192-15,-2-2 0 0,-2-8 0 0,1-4 0 16,0-5 0-16,-2-2 0 0,-2-5 0 0,0-1 0 15,-2-3 240-15,-1-1-16 0,0-5 0 0,-1-1 0 0,-1-1 144 0,0-3 16 16,-2-2 16-16,0-3 0 0,-3-1 16 16,1-3 0-16,-2-3 0 0,2-4 0 0,-3-2 16 15,2-1 0-15,2-3 0 0,3-2 0 0,2 2-176 0,2-3-16 16,4-1-16-16,3-2 0 0,3-1-224 0,1 3-208 16,2 2 32-16,3 1 16 0,1-1 0 0,3 3 0 0,0 2 0 0,2 1 0 31,0 0-336-31,-1 2-64 0,3 2-16 0,-1 0 0 15,-2 3-1712-15,1 2-336 0,1 1-80 0,-2 1-12960 0</inkml:trace>
  <inkml:trace contextRef="#ctx0" brushRef="#br0" timeOffset="6268.18">10460 4169 34895 0,'0'0'1536'0,"0"0"336"0,0 0-1488 0,0 0-384 0,0 0 0 0,7-3 0 15,1 1 256-15,1 0-32 0,1 1 0 0,1 0 0 0,2 1-224 0,3 0 128 16,4-1-128-16,2 0 0 0,1 0 0 0,2 0 0 15,-1-1 0-15,1-1 0 32,-2 1-1392-32,-2 1-368 0,-1 0-80 0,-4 0-7680 0,-2 0-1536 0</inkml:trace>
  <inkml:trace contextRef="#ctx0" brushRef="#br0" timeOffset="6468.54">10582 4424 11055 0,'-16'-1'976'0,"8"1"-784"0,-1-1-192 0,0 2 0 16,1 2 3392-16,1 1 624 0,0-2 128 0,7-2 16 0,-7 4-2528 16,7-4-512-16,-4 7-96 0,4-7-32 0,0 0-336 15,-2 10-64-15,2-10-16 0,0 0 0 16,4 9-224-16,3-1-48 0,2-2-16 0,2-2 0 0,3 0-160 0,3-2-128 16,3 0 192-16,4-2-192 15,4-1-976-15,3-1-304 0,0-2-64 0,0 0-12032 0</inkml:trace>
  <inkml:trace contextRef="#ctx0" brushRef="#br0" timeOffset="6895.32">12039 4008 18431 0,'0'0'816'0,"-4"-5"160"0,4 5-784 0,0 0-192 0,0 0 0 0,0 0 0 16,0 0 3312-16,0 0 608 0,-7 8 128 0,0 2 32 15,-2 1-3424-15,-1 2-656 0,-1 1-176 0,-1 5-16 0,-1 2 192 0,-1 2-128 16,1 2 128-16,1 1-128 16,2 1 128-16,1 0 0 0,1 1 0 0,1-1 0 0,3 1 0 15,3-3-128-15,2-2 128 0,1-1-128 16,1-2 128-16,3-1 0 0,1-4 0 0,2-3 0 0,2-3 128 0,0-2 48 15,1-2 16-15,1-2 0 0,1-3 384 0,-1-2 96 16,0-1 16-16,2-1 0 0,1-2 80 0,-1-3 32 16,0-3 0-16,-3-1 0 0,-2-1-144 0,-1-2-16 15,1-1-16-15,-2-2 0 0,-4-2-112 0,0-1 0 16,-2-2-16-16,-2 0 0 0,-2-2-48 0,-2 1 0 0,0-2 0 0,-1-2 0 16,-3 0-128-16,0 4-48 0,0 2 0 15,-1 3 0-15,-5 1-272 0,2 4 0 0,1 1 0 16,-1 3 0-16,-2 2-240 0,0 2-96 0,-1 2-32 0,1 2 0 31,-1 3-1408-31,-1 3-272 0,0 2-64 0,0 4-16 16,2 3-720-16,1 3-144 0,2 0-16 0,3 1-9824 0</inkml:trace>
  <inkml:trace contextRef="#ctx0" brushRef="#br0" timeOffset="7101.59">12439 4255 26719 0,'0'0'1184'0,"0"0"240"0,0 0-1136 0,0 0-288 0,0 0 0 0,0 0 0 0,0 0 1808 0,0 0 304 15,8 3 64-15,-8-3 16 16,0 0-1712-16,6 8-352 0,-4 1-128 0,-2-9 0 0,0 0 0 16,0 0 0-16,0 0 0 0,-2 10 0 15,0-3-544-15,2-7-64 0,0 0-16 0,0 0 0 16,0 0-1616-16,0 0-336 0,0 0-64 0,0 0-9088 0</inkml:trace>
  <inkml:trace contextRef="#ctx0" brushRef="#br0" timeOffset="7455.44">12794 4032 13823 0,'0'0'1216'0,"0"0"-960"15,0 0-256-15,0 0 0 0,0 0 2480 0,0 0 448 16,-9-2 80-16,0 5 32 0,3 0-2128 0,-2 2-416 0,-1 3-96 0,0 2-16 15,1 1-208-15,-1 4-48 16,0 4-128-16,0 0 192 0,3 0-192 0,-1 0 176 0,2 2-176 0,0 1 160 16,2 0-160-16,1 0 0 0,2-1 0 0,2 0 128 15,3 0-128-15,2-2 0 0,1-3 0 16,0-2 128-16,2-1 192 0,2-4 48 0,2 1 0 16,1-2 0-16,2-2 464 0,0-3 80 15,2-3 32-15,0-1 0 0,0-1-192 0,1-4-48 0,0-2 0 0,-2-2 0 16,-3-1 0-16,-2-2-16 0,-2-2 0 0,-1-2 0 15,-2 0-48-15,-3-3 0 0,0-2 0 0,-3 0 0 16,-2 0-112-16,-2-2-16 0,-2-2-16 0,0 1 0 0,-3-1-224 16,0 2-32-16,-3 2-16 0,-1 1 0 15,0 1-80-15,-1 2-16 0,-2 2 0 0,2 1 0 16,-3 4-320-16,0 3-64 0,-2 0 0 0,-1 4-16 31,1 2-1328-31,-3 6-256 0,-3 2-48 0,0 5-16 16,-2 5-928-16,1 0-192 0,2 2-32 0</inkml:trace>
  <inkml:trace contextRef="#ctx0" brushRef="#br0" timeOffset="7877.71">13340 3892 30399 0,'0'-7'2704'0,"0"7"-2160"15,1-5-544-15,-1 5 0 0,1-7 944 0,-1 7 80 16,0 0 0-16,0 0 16 0,0 0-848 0,0 0-192 16,0 0 0-16,-9 9 0 0,-1 0-352 0,-1 2-32 0,0 1 0 0,0 3 0 15,2 1 48-15,-1 1 0 0,2 3 0 0,-1 2 0 16,2 0 336-16,-2 2-176 0,3 3 176 0,1-1-128 16,2-1 128-16,2 1 0 0,2-2-144 0,2-3 144 15,2-3 0-15,1 0 0 0,3-3-144 0,-1 1 144 16,2-3 0-16,2-1 176 0,2-3-32 0,0-2 0 15,0-2 320-15,0-2 64 0,1-2 16 0,1-2 0 16,-2-1-16-16,1-1 0 0,2-3 0 0,-3 1 0 16,-3-3-48-16,0-2-16 0,-1-1 0 0,-1-1 0 15,-2 0-16-15,-2-3-16 0,-1-3 0 0,-1-2 0 16,-2-3 80-16,-2 0 0 0,-2-2 16 0,1 2 0 16,-4 1-112-16,0 1-32 0,0 1 0 0,-3 1 0 0,-2 2-208 15,0 2-48-15,0 3-128 0,0 2 192 0,-1 3-400 0,0 1-96 16,-2 2-16-16,0 3 0 31,-1 2-1472-31,-1 3-320 0,0 3-48 0,0 3-16 16,2 2-1184-16,2 1-240 0</inkml:trace>
  <inkml:trace contextRef="#ctx0" brushRef="#br0" timeOffset="8270.92">14011 3834 31327 0,'-3'-11'1392'0,"3"11"272"0,-2-9-1328 0,1 1-336 16,1 8 0-16,-3-7 0 0,-1 2 960 0,4 5 112 0,-5-4 16 15,5 4 16-15,-9 0-896 0,0 3-208 16,-2 2 0-16,-2 3 0 0,-2 2-128 0,-3 4-48 0,-3 3 0 0,0 3 0 16,-2 2 176-16,1 1-160 15,0 2 160-15,1 2-160 0,2 2 160 0,1 2 0 16,4 0-144-16,3 1 144 0,2-1-256 0,3 0 32 15,4-1 0-15,4-3 0 0,1-1 32 0,2-2 0 16,2-2 0-16,3-1 0 0,2 0 192 0,0-4 0 0,2-3 0 0,1-3 0 16,1-3 208-16,0-1 96 0,2-3 16 0,1-1 0 0,-1-3 208 0,-1-3 48 15,-2-2 16-15,0-2 0 0,-3 2-16 0,-1-4-16 16,-1-1 0-16,-2-2 0 0,-1 0 16 0,-3-2 0 16,1-2 0-16,-4 1 0 0,-1-1-96 0,-1 1-16 15,-3-2 0-15,-1 0 0 16,-3 0-304-16,-1 2-160 0,-2 1 160 0,0 0-160 0,0 3-192 0,-2 3-128 0,-3 0-16 15,0 2-16 1,-1 4-1248-16,0 2-256 0,0 4-64 0,-1 0 0 16,2 3-1120-16,1-1-224 0</inkml:trace>
  <inkml:trace contextRef="#ctx0" brushRef="#br0" timeOffset="8699.78">14348 3901 28559 0,'0'0'2544'0,"0"0"-2032"16,0 0-512-16,0 0 0 0,0 0 832 0,0 0 80 15,0 0 16-15,0 0 0 0,0 0-720 0,0 0-208 16,0 0 0-16,0 0 128 0,0 0-128 0,0 0 0 15,0 0 0-15,0 0 0 0,0 0 0 0,0 0 0 0,6-5 0 0,0 1 0 16,2-1 160-16,1 0 16 0,0-2 0 0,1 1 0 16,-1-3 368-16,1 2 80 0,0 1 16 0,1-1 0 15,-1 1-144-15,1 0-32 0,0 1 0 0,0-2 0 16,-1 3-112-16,0-1-32 0,-1 1 0 0,-2 0 0 16,-7 4 0-16,9-2 0 0,-9 2 0 0,0 0 0 15,0 0-64-15,0 0-32 0,0 0 0 0,0 0 0 16,5 9-224-16,-4 2 0 0,-2 0 128 0,-3 7-128 15,-1 4 0-15,-2 3 0 0,0 1 0 0,-3 3-160 0,-1 3 160 0,1 1 0 16,0 1-144-16,1 2 144 0,-1 2 0 16,2-2 0-16,0-2 0 0,1-1 0 15,0-1 0-15,4-1 0 0,0-2 0 0,1-1 0 16,-1-5-144-16,2-1 144 0,0-3-192 0,1-2 192 16,0-5-1104-16,0-1-112 0,0-3-32 0,0-8-14880 15</inkml:trace>
  <inkml:trace contextRef="#ctx0" brushRef="#br0" timeOffset="10920.38">14287 3849 9215 0,'0'0'816'0,"0"0"-656"16,0 0-160-16,0 0 0 0,0 0 1328 0,0 0 224 15,0 0 48-15,0 0 16 16,0 0-768-16,0 0-144 0,-7-3-48 0,7 3 0 15,0 0-336-15,0 0-80 0,-7-4-16 0,7 4 0 0,0 0-32 16,0 0 0-16,-8-3 0 0,2 1 0 0,6 2 112 16,-6-2 16-16,6 2 0 0,-7-1 0 0,0-2-48 0,7 3 0 15,-7-2 0-15,0 1 0 0,7 1-16 0,-8-1 0 16,1-1 0-16,0 1 0 0,-1 0 48 16,8 1 0-16,-7-2 0 0,-1 1 0 0,0 0-32 15,8 1 0-15,-7-1 0 0,7 1 0 16,-8-1-16-16,8 1-16 0,-8-2 0 0,8 2 0 0,-8-1-240 15,8 1 176-15,0 0-176 0,-6-1 160 0,6 1-32 16,0 0-128-16,0 0 192 0,0 0-64 0,-7-1 32 0,7 1 0 0,0 0 0 0,0 0 0 16,0 0 48-16,0 0 16 15,0 0 0-15,0 0 0 0,0 0 0 0,0 0 0 0,0 0 0 0,0 0 0 0,0 0-16 16,0 0 0 0,0 0 0-16,11 1 0 0,-2-1-64 0,0 1-16 0,0 0 0 15,1 0 0-15,-1 0-128 0,2-1 160 0,2 0-160 0,0 0 160 16,1-1-32-16,1 0-128 15,2-1 192-15,-2 2-64 0,0-1-128 0,0-1 0 16,-1 1 0-16,0 0 128 0,-3 0-128 0,-2 1 0 16,1-1 0-16,0 1 128 0,-1-1-128 0,-9 1 0 15,11-1 144-15,-2 0-144 0,-9 1 192 0,10-1-48 0,-1 0 0 0,-9 1 0 16,9-3-144-16,0 2 0 0,-9 1 144 0,10 0-144 16,-10 0 928-16,10 0 112 0,-10 0 32 15,10-1 0-15,-10 1-864 0,0 0-208 0,0 0 0 0,9-1 0 16,-9 1 0-16,0 0 0 0,7-1 128 0,-7 1-128 31,0 0-720-31,8 0-192 0,-8 0-48 0,0 0 0 0,0 0 960 0,0 0 0 0,9-1 128 0,-9 1 0 16,0 0-128-16,0 0 0 0,0 0 0 0,0 0 0 31,0 0-768-31,0 0-64 0,0 0 0 0,0 0-12384 0</inkml:trace>
  <inkml:trace contextRef="#ctx0" brushRef="#br0" timeOffset="12258.72">2872 1760 16575 0,'-9'-10'1472'0,"4"4"-1168"16,-2-2-304-16,1-1 0 0,3 0 896 0,0 2 128 16,0-1 32-16,-1 1 0 0,2 1-144 0,-2 0-16 0,1 0-16 0,3 6 0 0,-5-6-320 15,5 6-64 1,0 0-16-16,0 0 0 0,-4-4-64 0,4 4-16 0,0 0 0 15,0 0 0-15,0 0-176 0,-7 5-32 0,1 4-16 0,1 3 0 0,-2 5-176 0,1 5-144 16,-2 4 144 0,-1 6-208-16,0 5 208 0,0 4-176 0,-2 3 176 15,-3 3-160-15,2 2 160 0,2 3 0 0,-2 6 0 16,2-1 0-16,2 0 0 0,0-3 0 0,2-6 0 0,2-6-128 16,1-7 128-16,0-3 0 0,2-2 0 0,0-3 0 15,-1-1 0-15,0-5 0 0,0-4 0 16,-1-2 0-16,1-2 128 0,-1-4-128 0,3-9 160 0,0 0-160 0,0 0 256 15,0 0-64-15,0 0 0 0,0 0 0 0,0 0 144 0,-1-10 32 16,1-5 0-16,2-2 0 0,2-6 64 16,2-4 16-16,-1-1 0 0,3-8 0 15,2-5-448-15,2-8 0 0,1-1 0 0,2-4 0 32,-2-3-368-32,1 3-144 0,-2 2-48 0,1 2 0 15,0 1 64-15,-1 2 16 0,-2 2 0 0,-2 4 0 0,0 5 480 0,1 3 128 0,0 3 16 0,-2 3 0 16,-1 4 544-16,-1 4 96 0,1 2 32 0,-2 5 0 15,0 2-128-15,-4 10-32 0,5-7 0 0,-5 7 0 0,0 0-288 0,0 0-64 16,10 3-16-16,-2 2 0 0,-2 5-288 16,2 3-192-16,-1 3 16 0,0 2 16 0,-1 4 32 15,0 4 0-15,1 1 0 0,0 5 0 0,1 4 128 0,0 2 0 16,0 0-144-16,-1 2 144 0,1-1 0 0,0 2 0 16,-2 1-144-16,2 0 144 0,-1-3 0 0,0-2 0 15,0-7 0-15,1-1 0 0,-1-1 0 0,0-3 0 16,-1-3 0-16,-1-2 0 0,1-3 0 0,0 1 0 15,-1-4 0-15,-1-2 0 0,-1-2 0 0,-3-10-288 16,4 10 64-16,-4-10 16 16,2 10-1824-16,-1-1-352 0</inkml:trace>
  <inkml:trace contextRef="#ctx0" brushRef="#br0" timeOffset="13040.22">2701 2242 29487 0,'0'0'1296'0,"0"0"288"0,0-9-1264 0,3 0-320 0,0 2 0 0,2-1 0 15,2 0 512-15,2 2 64 0,0-2 0 0,3 2 0 0,2 1-288 0,0-2-48 16,3 0-16-16,1-1 0 0,2 1-224 0,1 1 0 16,0-1 0-16,0-1 0 0,0 0-272 0,-1 0-112 15,-2 1 0-15,0 3-16 16,-3-1-688-16,1 2-128 0,-2 0-16 0,1 1-16 15,1 2 416-15,-2 2 64 0,-1 0 32 0,1 2 0 0,0 2 288 0,0 1 48 16,-1 0 16-16,1 3 0 16,-1 0 256-16,-1 1 128 0,-1 1-128 0,0 2 128 0,-1 2 0 0,-1-1 0 15,-3 1 0-15,0-2 0 16,-1-1 224-16,-2 0-32 0,1-1 0 0,-1 1 0 0,-1-2-64 16,-1-2 0-16,-1-9-128 0,0 10 192 0,0-10 16 0,0 0 0 0,0 0 0 0,0 0 0 15,0 0 176-15,0 0 16 0,0 0 16 0,0 0 0 16,0 0 384-16,-2-8 80 0,0-3 16 0,2-2 0 15,1-2-96-15,2-3-16 0,1-1 0 16,1-2 0-16,1-1-256 0,0-1-48 0,2-3-16 0,1 3 0 16,0 2-240-16,0 4-48 0,2 0-16 0,0 3 0 15,0 1-160-15,-1 3 0 16,0 3 0-16,-1 3 0 0,0 1 288 0,-9 3-32 0,9 0 0 0,-9 0 0 16,10 6-256-16,-2 3 0 0,1 1 0 15,0 1 0-15,-2 2-256 0,-1 4-64 0,1 1-16 0,-2 1 0 16,1-1-240-16,-1 1-32 0,1 4-16 0,-1-3 0 15,2-3-112-15,-1-3-32 0,1-2 0 0,0-3 0 0,-1-4 320 16,2-2 64-16,0-4 16 0,2-4 0 0,-1-3 368 0,2-3 0 16,-1-3 0-16,1-2 0 0,1-3 368 15,1-1 32-15,-2-2 16 0,0 0 0 0,0-2 64 0,-2 0 16 16,0 2 0-16,0-2 0 16,0-3-80-16,-1 0-16 0,-3-2 0 0,1 2 0 0,-1 0-256 0,1 5-144 0,-3 2 160 15,-1 5-160-15,-1 2 0 0,-1 3 0 0,-1 3 0 0,1 7 0 31,0 0 0-31,0 0 0 0,0 0 0 0,0 0 0 16,-5 11-400-16,0 4-80 0,2 1-16 0,1 3 0 16,2 2-288-16,3 0-64 0,4-2-16 0,1 1 0 15,3-1-96-15,4-3-32 0,1-2 0 16,2-2 0-16,0-2 496 0,4-3 112 0,2-2 0 0,-2-2 16 0,-2-1 368 0,-1 0 240 16,0-1-48-16,-2-1 0 0,-1 0 384 0,-2 2 80 15,-1-2 16-15,-2 1 0 0,-1-1-48 0,-10 0-16 0,0 0 0 0,0 0 0 16,8 3 0-16,-8-3 0 15,0 0 0-15,0 10 0 0,-4-1-224 0,-4 1-64 16,-1 1 0-16,0 1 0 0,-6 1-192 0,-1 2-128 16,-1 2 128-16,-1-1-128 0,1-1-176 0,-1-3-96 15,3-1-32-15,3-1 0 16,-1-4-1568-16,5 0-320 0,8-6-64 0</inkml:trace>
  <inkml:trace contextRef="#ctx0" brushRef="#br0" timeOffset="13513.2">4140 1707 14735 0,'0'0'640'0,"0"0"160"0,0 0-640 0,0 0-160 0,0 0 0 0,-4 8 0 16,-1 1 2720-16,2 2 512 0,0 2 96 0,1 2 32 16,0 1-2608-16,1 0-528 0,0 2-96 0,1 2-128 15,-2-3 128-15,2 3-128 0,2 1 0 0,0-1 144 16,2-2-144-16,0 0 0 0,1-3 0 0,0-1 0 0,1-4 0 0,-1-2 0 15,-5-8 0-15,10 7 0 0,0-3 0 16,1-1 0-16,1-5 0 0,1 0 128 0,0-1 16 16,1-3 0-16,-2-1 0 0,0-2 0 0,2-1 176 15,-1-1 16-15,-3-2 16 0,1-1 0 0,-1-2 144 16,-1 0 16-16,-1-1 16 0,-2 2 0 0,0 0-96 0,-1 6-32 16,-2-1 0-16,2 2 0 0,-5 8-240 15,0 0-160-15,0 0 192 0,0 0-192 0,0 0 176 0,8 3-176 16,-8-3 160-16,6 10-160 0,1 1 0 0,-2 1 0 0,1 0 0 0,-1 2-160 15,2-1 160-15,-1-2 0 16,1-1 0-16,2-3 0 0,0-1 0 0,1-2 0 16,-1-2 0-16,2-2 0 0,0-1 0 0,2-2 0 0,-1-1 160 0,1-4-160 15,1-3 480-15,-1-2 0 0,-1-2 0 16,1 1 0-16,-1 0 96 0,-2 0 32 0,-2-1 0 0,0 1 0 16,-4 0-96-16,0-2 0 0,-2 0-16 0,-1-1 0 15,-2 0-64-15,-1 0-16 0,-4 1 0 0,1-1 0 16,-3 0-272-16,1 1-144 0,-1 4 160 0,0 1-160 15,1 1-192-15,1 1-128 0,0 3-16 0,1 2-16 16,5 4-1680-16,0 0-336 0,0 0-64 0,-7 3-12656 16</inkml:trace>
  <inkml:trace contextRef="#ctx0" brushRef="#br0" timeOffset="13896.36">4796 1758 26719 0,'0'0'2368'0,"0"0"-1888"16,0 0-480-16,0 0 0 0,-2-5 992 0,2 5 96 16,0 0 32-16,0 0 0 15,1-5-32-15,1-1-16 0,0 0 0 0,1-3 0 0,2 0-560 0,-2-1-128 16,3-2 0-16,-2-2-16 0,1-3-112 0,0 0 0 0,-2 0-16 16,-1 1 0-16,2-1-240 0,-2 0 176 0,-2 0-176 0,0 1 160 15,-2-3-160-15,1 1 0 16,-2 0 144-16,1 2-144 0,-1 2 160 0,0 2-32 0,-1 2-128 0,0 2 192 15,-2 1-192-15,1 2 0 0,5 5 128 0,-8 0-128 16,-1 2 0-16,1 5 0 16,-2 2 0-16,0 4 0 0,0 4-256 0,0 1 64 0,0 2 16 0,1 1 0 15,3 0 176-15,1 2-192 0,3 0 192 0,1 0-192 16,2 0 192-16,2-2-128 16,3-1 128-16,2-1-128 0,0-2 0 0,2-1 0 15,1-3 0-15,1-1 0 0,2-3 128 0,-1-2 0 0,1-1 0 0,0-3 0 0,1-1 0 0,0 0-160 16,2-4 160-16,0 0 0 31,1-1-704-31,0-1-16 0,2-4-16 0,2-2 0 0,0-1-2272 0,1-2-464 16</inkml:trace>
  <inkml:trace contextRef="#ctx0" brushRef="#br0" timeOffset="14219.69">5157 1349 21183 0,'-9'-9'944'0,"4"3"192"16,0-1-912-16,0 0-224 0,2 2 0 0,3 5 0 0,-2-7 2848 0,2 7 528 0,0 0 96 0,0 0 32 16,0 0-2672-16,0 0-512 0,0 0-128 0,10-1 0 15,0 4-192-15,1 2 0 0,0-1 0 0,1 3 0 0,2 0-192 0,3 4 192 16,-2 1-160-16,2 2 160 16,-1 0-128-16,-1 1 128 0,1 2 0 0,-2 0-144 0,-1 2 16 0,-1 1 0 15,-1 1 0-15,-1-1 0 16,-1-2-544-16,-2 0-96 0,-3-3-32 0,-1-2 0 15,0-2 336-15,-1-2 64 0,-2-9 16 0,0 0 0 0,0 0 384 0,0 0 0 16,0 0 0-16,0 0 0 0,0 0 592 0,0 0 48 16,0 0 16-16,-5-4 0 0,1-4 144 0,0-1 32 15,-2-1 0-15,2-2 0 0,-1-2-144 0,2-2-32 0,1-3 0 16,2-2 0-16,0-3-192 0,1 0-32 0,3 0-16 0,2 2 0 16,2-1-416-16,0 2 128 0,0 2-128 0,2 1 0 15,1 2-192-15,2 1-128 0,1 3-32 16,2 1 0-1,0 2-1936-15,3 2-384 0,0-2-80 0</inkml:trace>
  <inkml:trace contextRef="#ctx0" brushRef="#br0" timeOffset="14410.95">5876 1198 26719 0,'0'0'2368'0,"4"-8"-1888"0,2 2-480 0,3-1 0 0,2 0 1088 0,2 0 112 0,3-2 16 0,3 0 16 16,1 0-496-16,4 1-96 0,5-2-32 0,3-1 0 0,1-1-416 0,0-1-64 16,-3 0-128-16,1 0 176 15,-1 0-176-15,-2 1 0 0,1 0 0 0</inkml:trace>
  <inkml:trace contextRef="#ctx0" brushRef="#br0" timeOffset="16561.4">10037 6510 5519 0,'0'0'496'0,"0"0"-496"0,-2-8 0 0,0 2 0 0,2 6 1936 0,-2-8 304 31,-1 0 48-31,3 8 16 0,-2-8-720 0,1 2-144 0,0-1-32 0,1 7 0 0,0-7-256 0,0 7-64 16,0-8-16-16,0 8 0 0,2-8-240 15,-2 8-64-15,2-8 0 0,-2 8 0 0,3-7-128 16,-3 7-48-16,0 0 0 0,0 0 0 0,0 0-272 15,0 0-48-15,4-6-16 0,-4 6 0 0,0 0-128 16,0 0-128-16,0 0 192 0,0 0-192 0,10 7 128 16,-2 1-128-16,-2-1 0 0,0 3 0 0,-1 1 0 0,1 2 0 15,0 3 0-15,3 2 0 0,0 3 0 0,1 4 0 0,1 0 0 0,1 3 0 16,1 3 0 0,0 1-144-16,-1 1 144 0,2 2 0 0,-1 4 0 0,-1-1 0 0,0 0 0 0,-1 0 0 31,1 3 0-31,-2-3 0 0,-3 1 0 0,-2-2 0 15,2 2 0-15,-3-5 0 0,-2-2 0 0,1-5 0 0,-2-1 0 16,-1-4 0-16,0-4 128 0,0-1-128 0,-1-4 128 16,1 0-128-16,-3-3 128 0,3-10-128 0,-3 9 224 0,3-9-32 0,0 0 0 0,-8 4 0 15,8-4 656-15,-10-1 128 16,1-3 32-16,0-4 0 0,-1-2-48 0,0-3 0 16,-1-2 0-16,0-3 0 0,1-3-192 0,2-1-64 15,1-2 0-15,0-2 0 0,4-4-144 0,2-2-48 16,1-4 0-16,3-2 0 0,5 0-304 0,3-3-64 15,3-1-16-15,4 0 0 0,0 1-128 0,2 1-144 16,1 2 144-16,0 2-208 0,-1 3 208 0,-1 5-144 16,1 2 144-16,0 6-128 0,-1 0-48 0,-2 4 0 15,0 4 0-15,-2 1 0 16,1 4-496-16,-3 1-96 0,-1 3-32 0,0 3 0 16,0 2-1824-16,-1 1-384 0,-1 5-64 0,1 3-6224 0,0 2-1264 0</inkml:trace>
  <inkml:trace contextRef="#ctx0" brushRef="#br0" timeOffset="17774.25">10551 7508 23039 0,'-3'-13'1024'0,"3"13"192"0,2-6-960 0,1-1-256 15,2 0 0-15,1-1 0 0,2-1 1088 0,2 0 192 0,1-2 16 0,1 2 16 16,-1 2-736-16,1 1-128 0,0 2-48 0,1 1 0 16,0-2 0-16,0 3 0 0,-2 1 0 0,0 0 0 15,-3 1-144-15,0 1-16 0,-1 2-16 0,-1 4 0 16,0 2-224-16,-2 2 0 0,-1 2 0 0,0 2 0 0,-3-1-288 0,-1 3 0 15,-2 1 0-15,-1 1 0 0,-2 2 0 0,-1 1 0 16,-2 1 0-16,-1-1 0 16,0-1 64-16,0-1 16 0,0-2 0 0,3-3 0 0,-2-4 208 0,2-1 0 15,3-2 0-15,4-8 0 16,0 0 0-16,0 0 0 0,0 0 144 0,0 0-144 0,0 0 256 0,0 0-64 16,0 0 0-16,0 0 0 15,0 0 0-15,10-9 0 0,0-2 0 0,0-2 0 0,1-2-192 0,0 0 0 16,-3-2 0-16,3-1 0 0,-1-3-192 0,-1 2 192 15,-1-2-192-15,-2 3 192 0,0 1-144 16,-2 3 144-16,0 2 0 0,-3 1-144 0,-1 2 272 0,0 1 48 16,0 8 16-16,0 0 0 0,0 0 224 0,0 0 48 15,0 0 16-15,0 0 0 0,-8 3-480 0,2 4 0 0,1 1 0 16,1 3-160-16,-2 2-160 0,3 1-16 0,-2 2-16 16,2-1 0-1,1 2-112-15,1-2-32 0,1-2 0 0,1 0 0 16,1 1-80-16,0-1 0 0,2-2-16 0,1-1 0 0,2-2 272 0,0 0 48 15,2-2 16-15,1-2 0 0,0-2 128 0,2-2 128 0,1-3-192 0,2-1 192 16,-1-3-128-16,1-1 128 0,1-1 0 16,0 0 0-16,0-1 0 0,-1-1 176 0,-1-3 0 15,0 1 0-15,-4 0 256 0,0 0 48 16,-2-1 16-16,-1 1 0 0,-3 1 16 0,-2 1 16 0,-1 0 0 0,1 1 0 16,-4 3 80-16,1-1 16 0,-1 0 0 0,2 8 0 0,-4-4-48 0,4 4 0 15,-7-2 0-15,7 2 0 0,0 0-384 0,-8 5-64 16,2 1-128-16,1 1 176 0,1 3-176 0,2 1-256 15,0 0 64-15,1 0 16 0,1 0-16 0,1 1-16 16,0-1 0-16,2 0 0 0,0-2 16 0,2-1 16 16,-5-8 0-16,9 8 0 0,-1-2 176 0,2-1-128 15,0-4 128-15,1-1-128 0,1 0 128 0,0-2 0 16,0-2 0-16,2 0 0 0,-1-2 176 0,-2-1-48 16,1-1 0-16,-1-2 0 0,-1-2 240 0,-1 0 32 15,-2 0 16-15,0 1 0 0,-3-2 128 0,1-2 32 0,-2-1 0 16,-1-1 0-16,-2 2-48 0,-1 1 0 0,0-1 0 0,0 5 0 15,-1 2-176 1,0 0-32-16,-1 0-16 0,3 8 0 0,-3-4 48 16,3 4 16-16,-5-4 0 0,5 4 0 0,0 0-208 0,0 0-32 0,-8 6-128 0,3 3 192 15,2 1-192-15,1 2-240 0,0 3 48 0,2 2 16 16,2 4 32-16,1 1 0 0,-1 2 0 0,3 1 0 16,0 1 144-16,2 3-128 0,-4 2 128 0,3 3-128 15,0 3 128-15,1 2 0 0,0 0-144 0,-2 3 144 16,1 1 0-16,-1 2-144 0,-1 3 144 0,1-4 0 15,-3-4-160-15,2 0 160 0,0-2-128 16,-3-4 128-16,-2-3 0 0,1-3 0 16,0-5 0-16,-2-1 0 0,-2-3 0 0,2-4 0 15,-1-4 0-15,-2-1 0 0,0-2 192 0,-2-3-16 0,2-1-16 0,-4-1 0 0,0-3 144 16,-1-1 16-16,0-2 16 0,-1-1 0 0,-1-3 256 0,0 0 48 16,0-3 16-16,0-3 0 0,0-2 48 0,1 0 16 15,-1-2 0-15,2-1 0 0,1-3-336 0,2 1-80 16,2 0-16-16,3 0 0 0,-3 1-288 0,4-2-256 15,0 3 64-15,2 0 0 16,1 2-240-16,2-1-32 0,1 1-16 0,2 1 0 16,1 1-576-16,1 1-112 0,4 0-32 0,0 0 0 15,2-2-2480-15,3 1-496 0</inkml:trace>
  <inkml:trace contextRef="#ctx0" brushRef="#br0" timeOffset="18233.73">11396 6892 30399 0,'-7'-6'1344'0,"7"6"288"0,0 0-1312 0,0 0-320 0,0 0 0 0,5-3 0 0,1 1 1600 16,2-1 240-16,1 2 48 0,2 0 16 0,2-1-1568 0,3 1-336 0,3-1 0 0,2-2 0 16,-1 2-160-16,1 0 16 0,0-2 0 0,0 0 0 31,-2 1-2480-31,0-1-480 15,5-3-96-15,-4 1-32 0</inkml:trace>
  <inkml:trace contextRef="#ctx0" brushRef="#br0" timeOffset="18414.75">11306 7211 19343 0,'0'0'1728'0,"0"0"-1392"16,0 0-336-16,0 0 0 0,0 0 2896 0,0 0 512 15,0 0 112-15,0 0 0 0,0 0-2016 0,0 0-416 16,11 2-64-16,2-1-32 16,3-1-1632-16,3-1-336 0,1-1-64 0,3-2-16 0,3 0 560 0,6-2 112 0,6-1 32 0,-1-2-13456 15</inkml:trace>
  <inkml:trace contextRef="#ctx0" brushRef="#br0" timeOffset="18911.05">12759 6714 6447 0,'0'0'576'0,"0"0"-576"0,0 0 0 0,0 0 0 0,-5-5 4848 0,5 5 848 15,0 0 192-15,0 0 16 0,-7 2-4752 0,7-2-960 16,-9 7-192-16,1 0 0 0,2 3 0 0,-1 4-144 16,-1 1 144-16,2 3-128 0,-1 0 128 0,0 3 0 15,1 1 0-15,1 1 0 0,3-1 0 0,1 0-128 16,1 0 128-16,2-1-192 0,1-1 192 0,2-1 0 15,1-2 0-15,2 0 0 0,2-1 192 0,2-3 80 16,0-2 16-16,2-2 0 0,-1-2 352 0,2-2 80 16,2-1 16-16,-1-2 0 0,1-3 32 0,1-1 16 15,1-2 0-15,0-1 0 0,-2-4 80 0,0-1 16 0,-3-1 0 0,-1-2 0 16,0-3-144-16,-4 0-32 0,0-1 0 0,-2 0 0 16,-3-1-144-16,-2-2-48 0,0 0 0 0,-2-4 0 15,-3 0-160-15,-1-1-32 0,-2 0-16 16,0 0 0-16,-2 2-176 0,0 4-128 0,-3 0 192 15,0 2-192-15,-2 3 128 0,0 3-128 0,-1 1 0 0,-2 1 0 16,1 2 0-16,0 1-272 0,-3 3 16 0,0 4 16 16,1 3-720-16,-1 4-160 0,1 2-32 0,0 2 0 15,2 2-1728-15,1 2-336 0,5-1-80 16,-1 2-16-16</inkml:trace>
  <inkml:trace contextRef="#ctx0" brushRef="#br0" timeOffset="19132.12">13253 6919 25279 0,'0'0'1120'0,"6"8"224"0,-1 1-1072 0,-1-2-272 0,0 0 0 0,0 2 0 0,-2-1 880 16,-1 0 112-16,-1-8 32 0,0 10 0 0,-3 1-496 0,-1-3-80 15,4-8-32-15,-4 6 0 0,0 1-224 0,4-7-64 16,-5 5 0-16,5-5 0 0,0 0-288 0,0 0-64 0,0 0-16 0,0 0 0 31,0 0-2256-31,0 0-464 0</inkml:trace>
  <inkml:trace contextRef="#ctx0" brushRef="#br0" timeOffset="19496.2">13628 6683 28671 0,'0'0'1280'0,"0"0"256"0,0 0-1232 0,-9 4-304 0,1-1 0 0,1 4 0 16,-1 1 176-16,0 1-32 0,-1 2 0 0,1 3 0 0,-1-1 16 16,0 1 0-16,2 4 0 0,0 0 0 0,1 1-16 0,2 0 0 15,0-2 0-15,2 2 0 0,1 0-144 0,2-2 0 16,1-1 0-16,2-1 0 0,1-2 192 0,2 1-32 16,1-2-16-16,0-1 0 0,3-2 240 0,0-2 64 0,-1 1 0 0,1-4 0 31,0-1 144-31,0-3 48 0,1-3 0 0,-1 0 0 0,-1-2 192 0,0-2 32 0,-1-2 16 0,0 0 0 15,-3-2 0-15,1-1 0 16,-2-1 0-16,-1-1 0 0,-2-3-192 0,0 1-48 16,-3-3 0-16,1-2 0 0,-2-1-160 15,-1 0-32-15,-2 0-16 0,0 1 0 0,-2 0-224 0,2 2-32 16,-4-1-16-16,1 2 0 0,-1 2 32 16,0 2 0-16,0 2 0 0,0 2 0 0,0 3-192 0,0 1 0 0,1 1 0 15,0 3 0-15,-1 0-1088 16,1 4-192-1,-3 0-32-15,2 4-16 0,1 2-1104 0,-1 2-240 0,0 2-32 0,2 1-7936 16,2 2-1584-16</inkml:trace>
  <inkml:trace contextRef="#ctx0" brushRef="#br0" timeOffset="19923.55">14060 6591 7359 0,'0'0'320'0,"0"0"80"0,0 0-400 0,0 0 0 0,0 0 0 0,0 0 0 15,0 0 3392-15,-2-7 608 0,2 7 112 0,0 0 32 16,-2-8-1840-16,2 8-352 0,0 0-80 0,-1-8-16 15,-1 0-304-15,2 8-64 0,0 0-16 0,0 0 0 16,0 0-416-16,0 0-96 0,0 0 0 0,0 0-16 16,0 0-512-16,0 0-112 0,0 0 0 0,0 0-16 15,0 0-304-15,0 0 128 0,3 9-128 0,-1 0 0 0,0 0 144 0,0 2-144 16,-1 2 0-16,2 1 144 0,-1 2-144 0,0 1 0 16,-1 4 0-16,1 2 0 0,-1 2 0 0,0 0 0 15,2 3 0-15,-6 2 128 0,3 0-128 0,0 1 0 16,3-2 0-16,-3 1 0 0,0 1 0 0,0-1 0 15,-3-3 0-15,3 2 0 0,0 0 0 0,0-3 0 16,0-4 0-16,3-1 0 0,-3-4 0 0,2-1-272 16,-1-2 64-16,0-3 16 15,0-2-400-15,-1-9-80 0,0 0-16 0,0 0 0 16,0 0-1472-16,0 0-288 0,0 0-64 0,0 0-10992 0</inkml:trace>
  <inkml:trace contextRef="#ctx0" brushRef="#br0" timeOffset="20210.21">14209 6628 25791 0,'0'0'2304'0,"0"0"-1856"0,0 0-448 0,0 0 0 16,3-7 1408-16,-3 7 192 0,0 0 48 0,0 0 0 16,9-3-1136-16,-9 3-208 0,10 0-48 0,-10 0-16 15,12 4-240-15,-6 0 128 0,-6-4-128 0,7 10 0 16,-3 1 0-16,0 1 0 0,-1-1 0 0,-1 3 0 0,-1-1 0 0,-1 2 0 15,1 2 0-15,1 1 0 0,-2 2 0 0,0 1 0 16,2 1 0-16,-1 1 0 0,1-1 0 0,0 1 0 16,1 0 0-16,0 1 0 0,-2-2 0 0,1 1 0 15,1 0 0-15,0 0 0 0,0-4 0 0,-1-2 0 16,1 1 0-16,0-2 0 16,1 0 0-16,-1-2 0 0,0-3 0 0,1-1 0 0,-1 0-304 15,0-3-48-15,-3-7-16 0,4 8 0 16,-4-8-912-16,5 6-176 0,-5-6-32 0</inkml:trace>
  <inkml:trace contextRef="#ctx0" brushRef="#br0" timeOffset="20613.58">14552 6672 32255 0,'0'0'1424'0,"-4"-6"304"0,4 6-1392 0,0 0-336 16,0 0 0-16,0 0 0 0,0 0 512 0,0 0 48 0,0 0 0 0,0 0 0 15,0 0-560-15,0 0 0 0,0 0 0 0,0 0 0 16,0 0-336-16,0 0 16 0,0 0 16 0,0 0 0 0,10-1 48 0,1 0 0 16,0 1 0-16,1-1 0 0,2-1 256 15,1-2-192-15,2 1 192 0,1 0-160 0,3-1 160 0,0 1 0 16,-2-1 0-16,2-1 128 15,-2 0 192-15,0 0 32 0,-2 0 16 0,-3 0 0 16,-2 1 192-16,-2 2 32 0,-10 2 16 0,10 1 0 0,-10-1-144 16,9 3-16-16,-9-3-16 0,6 9 0 0,-1 0-208 15,-3 3-32-15,-2 2-16 0,-1 4 0 16,-1 1-176-16,-1 1 0 0,-1 2 0 0,0 3 0 16,-1 1 0-16,1 3 128 0,2 0-128 0,-3 1 0 15,2-1 0-15,1 0 0 0,-1 1 0 0,2 1 0 0,0 0 0 16,2-1 0-16,0-2 0 0,3-1 0 15,-3 0-416-15,1-1-64 0,1-2-16 0,2 1-10368 16,-1-2-2064-16</inkml:trace>
</inkml:ink>
</file>

<file path=ppt/ink/ink1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8-30T12:13:12.776"/>
    </inkml:context>
    <inkml:brush xml:id="br0">
      <inkml:brushProperty name="width" value="0.05292" units="cm"/>
      <inkml:brushProperty name="height" value="0.05292" units="cm"/>
      <inkml:brushProperty name="color" value="#FF0000"/>
    </inkml:brush>
  </inkml:definitions>
  <inkml:trace contextRef="#ctx0" brushRef="#br0">2386 5522 3679 0,'0'0'320'15,"0"0"-320"-15,0 0 0 0,0 0 0 16,-6 0 688-16,6 0 64 0,-4 1 16 0,-2-1 0 16,2 0 0-16,4 0 16 0,0 0 0 0,-5 0 0 15,5 0-224-15,0 0-48 0,0 0-16 0,0 0 0 16,0 0 16-16,0 0 16 0,0 0 0 0,0 0 0 15,0 0 48-15,0 0 0 0,5-2 0 0,-1 0 0 16,4 0-96-16,1-1-16 0,1 0 0 0,1 1 0 0,1-1-64 0,3-1-16 16,7 0 0-16,1-1 0 0,0 1-128 0,2 1-16 15,0-1-16-15,2 2 0 0,2-1-224 0,2 1 144 16,1 1-144-16,4 1 128 0,2 0-128 0,5 1 0 16,2 0 0-16,2 0 128 0,0-1-128 0,0 0 0 15,3 0 0-15,3 1 0 0,2-1 0 0,4 0 0 16,4 1 0-16,0-1 0 0,1-1 0 0,1 0 192 15,-1-1-192-15,4 1 192 0,5 0 0 0,0-1 0 16,1 1 0-16,0 0 0 0,-2-1-48 0,5 1 0 16,4 0 0-16,-2 0 0 0,-17 0-144 0,2-2 192 15,4 1-192-15,3 0 192 0,4 0-192 0,1 0 128 16,0-2-128-16,1 1 128 0,22-1-128 0,-3-1 192 0,-20 2-192 0,1 0 192 16,-2-1-192-16,2 1 192 15,1 0-192-15,1-1 192 0,3 0-192 0,-4 0 160 0,-3-1-160 16,-2 1 160-16,0 1-160 0,0-1 128 0,-2 1-128 0,-2 0 128 15,-1-1-128-15,-6 2 0 0,-1 1 0 0,-2 0 128 0,1 0-128 0,-3 0 0 16,-1 0 0-16,-3 0 128 0,-6 1-128 0,-3 0 128 16,-4 0-128-16,4 0 128 0,-7 0-128 15,-6 0 128-15,-5 0-128 0,-5 0 128 0,-4 0-128 0,-5 0-272 16,-6 0 64-16,-1 0 16 16,-5 0-496-16,0 0-80 0,0 0-32 15</inkml:trace>
  <inkml:trace contextRef="#ctx0" brushRef="#br0" timeOffset="706.66">2610 5152 7359 0,'-15'4'656'0,"-1"0"-528"16,1 1-128-16,-2-2 0 15,1 0 576-15,2-1 96 0,3-1 16 0,1 2 0 0,0-1-176 0,3 1-16 16,7-3-16-16,0 0 0 0,0 0-224 0,0 0-32 16,0 0-16-16,-3 7 0 0,3-7-48 0,0 0-16 15,0 0 0-15,10 6 0 0,1-2 304 0,1-2 64 16,1-2 16-16,2 0 0 0,3-1 96 0,2 1 16 15,1-1 0-15,-4 1 0 0,5 1-192 0,15 1-16 16,-2 0-16-16,1 1 0 0,5 3-208 0,2-1-32 0,3 0-16 0,1-2 0 16,2-1-160-16,-13-1 128 15,4-1-128-15,20 3 128 0,-2 1 0 0,4 0 0 0,4 0 0 0,0-2 0 16,-1-2 0-16,-20 1 0 0,4 0 0 0,6 2 0 16,5 2-128-16,3-2 128 0,1-1-128 0,1 1 128 15,-1-2-128-15,3 1 0 0,1 1 0 0,4 0 128 16,2-1-128-16,-1-1 0 15,-1-1 144-15,3 1-144 0,-1 0 192 0,11 0-16 0,1-2-16 0,-7-1 0 16,0-1 32-16,4 2 0 0,3 1 0 0,2-1 0 16,-3-1-64-16,1 1-128 0,-1 2 192 0,3-1-64 0,3-1-128 15,-1 0 128-15,-19 0-128 0,5 1 128 0,4 0-128 0,3 0 0 16,-1-2 0-16,1-1 128 0,-3 3-128 0,2 0 0 16,4-1 0-16,-2 0 128 15,-3-1-128-15,-3 0 0 0,-2 1 0 0,-2 1 128 0,0 0-128 0,-5 0 128 16,-2 0-128-16,-8 0 128 0,-5 0-128 0,-5 1 0 15,-5 1 0-15,-7 0 128 0,-5 0-128 0,-5 1 0 16,-5 0 0-16,-4 0-176 16,-1 2-624-16,-6-1-128 0,-7-1-32 0,-4-3-5312 15,-2 6-1088-15</inkml:trace>
  <inkml:trace contextRef="#ctx0" brushRef="#br0" timeOffset="1351.5">2715 5586 4607 0,'0'0'400'0,"0"0"-400"15,0 0 0-15,0 0 0 0,0 0 1280 0,9 2 192 16,2-1 16-16,2 0 16 0,2-1-928 0,1 2-192 16,5 1-48-16,6-2 0 0,4-1 176 0,2 0 16 15,4 0 16-15,-8 0 0 0,1 0 80 0,7-1 16 16,2 0 0-16,24-1 0 0,1 2-144 0,4-1-32 16,6-1 0-16,-24 0 0 0,5-2-64 0,7 0-16 15,6 2 0-15,7-1 0 0,5-2-64 0,0 2-32 16,2 1 0-16,4-1 0 0,6-1-128 0,2 1-32 15,-2-1 0-15,3 0 0 0,1 1 0 0,3-1 0 16,3-2 0-16,0 2 0 0,2 0-128 0,1 0 0 0,2-2 144 0,-1 1-144 16,0-1 176-16,-1 2-48 0,2-1 0 0,-1 0 0 15,-4 1 0-15,1-1 0 0,2 2 0 16,-5 0 0-16,-6-1-128 0,-1 2 0 0,2 0 0 16,-4 0 128-16,-2-1-128 0,-4 0 192 0,-5 0-192 0,-2 1 192 15,-4 0-192-15,-4 1 160 0,-3-2-160 0,-6 1 160 16,-8 0-160-16,-6 1 192 0,-6 0-192 0,-6 0 192 0,-5 0-192 15,-6-1 0-15,-6 1 0 0,-2 0 128 16,-5-1-128-16,-2 1 128 0,-2 0-128 0,-7 1 128 0,0 0-320 0,0 0-64 31,0 0 0-31,0 0-9728 0</inkml:trace>
  <inkml:trace contextRef="#ctx0" brushRef="#br0" timeOffset="1492.75">7505 5411 26719 0,'0'-11'1184'0,"0"4"240"0,-1-3-1136 0,-2 4-288 15,-2 1 0-15,5 5 0 0,0 0 0 0,-4 0 0 16,-3 3-208-16,0 1-7664 16,-4 2-1536-16</inkml:trace>
  <inkml:trace contextRef="#ctx0" brushRef="#br0" timeOffset="61904.05">15160 12998 6447 0,'0'0'576'0,"-5"1"-576"15,-1-1 0-15,1-1 0 0,0 0 1056 0,1 0 96 16,-2-1 32-16,2 1 0 0,-2-1-288 0,2 1-64 15,-2 0-16-15,2 1 0 0,-1 0-320 0,-1 0-64 16,1-1-16-16,-1 0 0 0,1 1-80 0,0 0-16 0,0-1 0 0,5 1 0 16,0 0 176-16,-5 0 16 15,1 0 16-15,4 0 0 0,0 0 176 0,0 0 48 0,0 0 0 0,0 0 0 16,0 0 144-16,0 0 48 0,0 0 0 16,0 0 0-1,0 0-192-15,0 0-48 0,0 0 0 0,0 0 0 0,0 0-352 0,0 0-80 0,0 0-16 0,0 0 0 16,6 2-32-16,3 1-16 0,1 0 0 0,4 2 0 15,1-1-16-15,2 2 0 0,2 1 0 0,2 1 0 16,2 2-48-16,0 1-16 0,-1 1 0 0,1 2 0 16,0 1-128-16,0 0 128 0,1 1-128 0,1 2 128 15,-1 3-128-15,1 0 0 0,1 0 0 16,0 1 0-16,0 0 0 16,3 1 0-16,2 0 0 0,2 0 0 0,1-2 0 15,0 0 0-15,-1-1 0 0,1 0 0 0,0-1 0 0,0 1 0 16,0-2 0-16,15 6 0 0,-5-3 0 0,-3-2 0 15,-3-3 0-15,-2-2 0 0,-3 0 0 0,-3-3 0 16,-4-1 144-16,-2-2-144 0,-6 1 128 0,0-3-128 16,-5-2 160-16,-2 0-160 0,-11-4 192 0,9 4-64 15,-9-4-128-15,0 0 192 0,0 0 0 0,0 0 0 16,0 0 0-16,0 0 0 0,0 0 16 0,0 0 0 0,0 0 0 0,0 0 0 16,0 0-208-16,-7-1-160 15,3 1 32-15,-6-1 0 16,1-2-288-16,9 3-48 0,-10-2-16 0,10 2 0 15,-9-3-160-15,2 0-16 0,-2-1-16 0,2 1 0 16,7 3-192-16,-6-6-32 0,-3 0-16 0,5 1 0 0,-2 1 496 0,1 0 96 0,-1-1 32 0,1 1 0 16,-1-2 288-16,1 1 0 0,-2-2 0 0,0-2 0 15,1 2 0-15,0-2 0 0,1-1 0 0,-1 0 0 16,1 0 192-16,-1-1-16 0,0-2 0 0,1 2 0 16,1 0 304-16,-1 0 64 0,1 1 16 0,1 1 0 15,-1-1 224-15,2 2 48 0,1 0 16 0,0 2 0 16,1 6-240-16,0 0-48 0,2-5-16 0,-2 5 0 0,7-2-368 0,1 2-176 15,0 2 160-15,2 1-160 0,1 3 128 0,0 0-128 16,0 3 0-16,0 2 0 0,1 2 160 16,-1 3-160-16,-1 0 160 0,-1 3-160 0,-1 1 288 0,-4 0-32 15,-1-1-16-15,-1 3 0 0,-5 0 16 0,-1 0 0 16,-4 1 0-16,-2-2 0 0,-3-1-112 0,-3-3-16 16,-4-3 0-16,-3-1 0 0,-1-1-336 0,-3 0-80 15,-1-1-16-15,-12 3 0 16,4-1-1856-16,5-2-368 0,4-1-80 0</inkml:trace>
  <inkml:trace contextRef="#ctx0" brushRef="#br0" timeOffset="62657.12">16478 14063 21183 0,'0'0'1888'0,"-2"-4"-1504"15,-1 1-384-15,3 3 0 0,0 0 1008 0,0 0 128 16,0 0 16-16,0 0 16 0,8-2-560 0,2 1-112 15,-2 1-32-15,4 0 0 0,2 0-256 0,3 2-48 16,1 0-16-16,3 0 0 0,1 2 0 0,0-1 0 0,0 0 0 0,1 2 0 16,2-1-144-16,0 0 160 15,0 2-160-15,-1-2 160 0,1 1-160 0,-1-1 0 0,-1 0 144 0,0 1-144 16,-1-2 128-16,-2 0-128 16,-3 0 128-16,5 0-128 0,-5 0 128 0,-9-2-128 15,-2-1 160-15,0 1-160 0,-6-1 224 0,0 0-48 0,0 0-16 0,0 0 0 16,0 0 208-16,0 0 32 0,-5-3 16 0,0-2 0 15,-3-2-128-15,-1-1-32 0,-4 2 0 0,-1-1 0 16,-2-1-80-16,0 1-32 0,-8-2 0 0,-1 1 0 16,2 1-16-16,-1 1 0 0,-2 2 0 0,0 0 0 0,1 3 0 0,1 2 0 15,-2 3 0-15,-1 1 0 16,1 2-128-16,-2 2 0 0,1 2 0 0,0 2 0 0,2 1 0 0,3 0 0 16,0 1 0-16,3 0 0 0,3 0 0 0,2 2 0 15,1 1-224-15,5-2 80 0,0 1 144 0,4-1 0 16,1-1-144-16,2 3 144 0,2 0-144 0,4-2 144 15,0 1-192-15,6 2 192 0,2-3-160 0,-5-10 160 16,2 2-128-16,1 0 128 0,2-2 0 0,-1 0 0 16,2-2 0-16,-2 0 128 0,-1-3 64 0,-1-2 0 15,-2-2 16-15,0-1 0 0,-2-1 48 0,-2-3 16 16,-2-1 0-16,-1 0 0 0,-2-1-48 0,-3-6-16 16,-5 3 0-16,-2 3 0 0,0 2-208 0,-1 3 0 15,0 0 0-15,0 3 0 16,0 1-768-16,-1 2-80 0,2 0-32 0,4 2-8944 15,0 2-1792-15</inkml:trace>
  <inkml:trace contextRef="#ctx0" brushRef="#br0" timeOffset="63073.23">16952 14377 27647 0,'0'0'2448'15,"0"0"-1952"-15,0 0-496 0,0 0 0 0,0 0 176 0,0 0-176 16,0 0 192-16,5-4-192 0,-5 4 624 0,0 0 16 15,0 0 0-15,9 1 0 0,-9-1-448 16,9 9-192-16,-1 2 160 0,-3 1-160 16,0 1 0-16,-2 2 0 0,0 2 0 0,-1 2 0 15,-2-1 0-15,0 2 0 0,0 0 0 0,-1 0 0 16,0-1 160-16,-1-1-160 0,-1-3 160 0,-1 0-160 0,0-2 128 0,1-2-128 16,2 0 0-16,0-3 144 0,1-8-144 0,0 0 0 15,0 0 0-15,0 0 128 0,0 0 0 0,0 0 0 0,0 0 0 0,0 0 0 16,9-8 64-16,4-2 16 0,1-4 0 0,2-4 0 15,2-3-208-15,0 0 0 0,-2-3 128 0,-1 3-128 16,-1 3 0-16,-3 2 0 0,-3 3 0 0,-1 3 0 16,-3 3 208-16,-4 7 0 0,0 0 0 0,0 0 0 15,0 0 400-15,-6 5 80 0,-3 3 16 0,-2 3 0 16,-4 3-272-16,-2 5-48 0,-2 1-16 0,0 4 0 16,-1-1-224-16,2-1-144 0,2-1 192 0,1-1-192 15,3 1 0-15,5-2 0 0,2-2 0 0,3-3 0 16,1-3 0-16,4-1 0 0,2-1 0 0,3-4-144 0,3-2-112 0,6-3-32 15,4-3 0-15,3-5 0 16,2-4-1296 0,4-5-256-16,2-8-48 0</inkml:trace>
  <inkml:trace contextRef="#ctx0" brushRef="#br0" timeOffset="64434.59">14114 12473 7359 0,'0'0'320'0,"0"0"80"0,0 0-400 16,0 0 0-16,0 0 0 0,0 0 0 0,0 0 2736 0,0 0 464 15,0 0 80-15,0 0 32 0,-3-4-2096 0,0-1-400 16,3 5-96-16,-5-5-16 0,-1-1-32 0,1 1-16 31,-1-1 0-31,1 1 0 0,-2-2 144 0,0 1 32 0,-2-1 0 0,1 0 0 0,0 1-96 0,-1-2-16 16,-4 0 0-16,0 0 0 0,-1-1-160 0,1-2-48 0,-5-1 0 0,2-2 0 15,-3 0-64-15,-3-1-32 16,-2-2 0-16,-4-1 0 0,-3-3 0 0,0-2 0 16,-2-1 0-16,-2 0 0 0,1-1-160 0,-1 0-16 15,0-1-16-15,0 2 0 0,1 1-64 0,0 1-16 16,-1 0 0 0,2 1 0-16,-3 0-144 0,-1 0 160 0,0-1-160 0,3 0 160 15,1 3-32-15,1 0-128 0,2 0 192 0,1 3-64 16,3 0-128-16,3 2 192 0,1 0-192 0,3-1 192 15,1 1-192-15,3 2 0 0,2 1 0 0,1-1 128 16,1 1-128-16,1 0 0 0,1 1 0 0,3 1 0 0,1 1 0 16,0 2-144-16,1 0 144 0,2 1 0 15,2 5-160-15,-1-6 160 0,1 6-128 0,1-4 128 0,-1 4-192 0,0 0 64 16,4-4 0-16,1 0 0 16,-5 4 128-16,0 0-128 0,5-3 128 0,-5 3-128 0,0 0 128 0,0 0 0 15,6-2 0-15,-6 2 0 0,0 0 0 0,0 0 0 16,0 0 0-16,0 0-128 0,0 0 0 0,0 0 0 15,0 0 0-15,0 0 0 0,4 5 128 0,-1 1-208 16,1 1 80-16,-2 2 128 0,1 1-208 0,-2 1 80 16,-1 0 128-16,0 1-208 0,0 1 208 0,0 2-192 15,0-1 192-15,-1 1-192 0,0 1 192 0,-1-1 0 16,1 1 0-16,-1-1-144 0,-2-1 144 0,1 1 128 16,0-2-128-16,-1-1 176 0,0-2-176 0,-2-1 0 15,1-3 0-15,-1 1 0 0,0-3 0 0,0 0 0 16,1-4 160-16,0 0-160 0,-2-3 208 0,1 0-64 15,1-2-16-15,0-4 0 0,1-1 64 0,1-2 0 16,0-4 0-16,2-1 0 0,1-2 32 0,3-4 16 0,0-1 0 0,2-2 0 16,3 1-240-16,1 2 0 0,1 1 0 0,-1 2 0 15,-1 3 160-15,0 1-16 0,0 4 0 0,-2 2 0 16,1 3-16-16,0 1-128 0,-1 2 192 0,1 1-64 16,0 3-128-16,1 3-144 0,-1 0 144 0,0 1-208 15,1 2 208-15,1 0 0 0,0 2 0 0,-2 1 0 16,1-1 0-16,0 0 0 0,1 2 0 0,-1-2 0 15,1-1-688-15,1-2-80 16,2-2-32-16,-1-1 0 0,2-4-2128 0,2-1-416 0</inkml:trace>
  <inkml:trace contextRef="#ctx0" brushRef="#br0" timeOffset="65277.41">12018 11269 11055 0,'-13'-7'976'0,"8"4"-784"0,-1-1-192 0,0 1 0 0,1 0 3328 0,5 3 608 15,-4-4 128-15,4 4 32 0,0 0-2736 0,0 0-528 16,2-5-128-16,4 1 0 0,1-2-64 0,4 1 0 15,4-1 0-15,1 1 0 0,4-1-208 0,2 1-48 16,2-1-16-16,1 1 0 0,2-2-192 0,1 0-48 16,2 1 0-16,-1-1 0 0,0 2-128 0,1-1 128 15,1 1-128-15,-3 0 128 0,-2 1-128 0,-3-1 160 16,-2 1-160-16,-3 1 160 0,-2-2-160 0,-4 2 0 16,-2 1 144-16,-2 0-144 0,-3 1 176 0,-5 1-48 0,0 0 0 0,0 0 0 15,0 0 64-15,-5-2 16 0,-4 1 0 0,-3 1 0 16,-4 1-208-16,-2 1 128 0,-7 0-128 0,-1 0 0 15,-4 0 0-15,1 0 0 0,-2 2 0 16,-1 0 0-16,0 2 0 0,0 0 0 0,1 2 0 0,-1 1 0 16,-1-1 0-16,-1 2 0 0,0 1 0 0,2 1-160 15,1 2 160-15,3-2 0 0,3 1 0 0,3 1-128 16,3 1 128-16,2-1 0 0,4-1-144 0,3 0 144 16,4 0-128-16,1 0 128 0,2-1-160 0,4 0 160 0,3 0-144 0,3 0 144 15,2-1-128-15,2 0 128 0,3 0 0 0,3-1 0 16,1-2 0-16,2-2 0 0,0-1 0 0,1-3 144 15,0-2-16-15,-1-2-128 0,-1-3 208 0,-2 1-64 16,-3-3-16-16,-2-2 0 0,-2-1 80 0,-2-1 16 16,-4 0 0-16,0 0 0 0,-3-1 48 0,-2 0 16 15,-3 1 0-15,-1 0 0 0,-3 0-48 0,-2 1-16 16,-2 3 0-16,-1 0 0 0,0 3-224 0,-2 1 0 0,1 3-192 0,0 3 192 31,-1 1-688-31,2 4-16 0,0 1-16 0,1 0-9696 16,1 6-1936-16</inkml:trace>
  <inkml:trace contextRef="#ctx0" brushRef="#br0" timeOffset="65694.87">12309 11548 25567 0,'-6'-11'1136'0,"4"7"224"0,0-2-1088 0,0-1-272 0,1 3 0 0,0-1 0 0,-1-2 432 0,2 1 16 15,0 1 16-15,2-1 0 0,-2 6 80 0,3-4 16 16,-3 4 0-16,5-3 0 16,1 1-272-16,-1 0-48 0,1 2-16 0,-1 3 0 15,1 1-224-15,-1 3 0 0,2 0 128 0,-2 2-128 16,2 1 0-16,-4 2 0 0,1 2 0 0,-2 1 0 0,0 0 0 0,-1 1 128 16,-2-2-128-16,0 0 192 0,0-1-192 0,0-1 128 15,-1-1-128-15,0-2 0 0,1-1 144 0,1-8-144 16,0 0 128-16,0 0-128 0,0 0 240 0,0 0-48 15,0 0 0-15,0 0 0 0,7-3 32 0,1-3 0 16,0-3 0-16,3-1 0 0,3-2-224 0,2-2 144 16,-2-4-144-16,3 0 128 0,-4-2-128 0,0 2 0 15,-1 2 0-15,1 2 0 0,-6 1 0 0,0 4 0 16,-2 2 144-16,-5 7-144 0,0 0 384 0,0 0 0 0,0 0 0 0,0 5 0 16,-3 4 32-16,-1 3 16 15,-1 3 0-15,1 1 0 0,-2 2-240 0,1-1-32 16,-1 0-16-16,2 0 0 0,2 1-144 0,1-1 0 0,2-2 0 0,2 0 0 15,1-1 0-15,3-2 0 0,2-2-160 16,4-4 160 0,0-1-1408-16,6-5-192 0,4-5-48 0</inkml:trace>
  <inkml:trace contextRef="#ctx0" brushRef="#br0" timeOffset="66826">14970 12502 8687 0,'0'0'384'0,"-8"1"80"0,1-1-464 0,0 1 0 0,-1-1 0 0,1 1 0 0,2 0 176 0,-2 0-176 16,0 0 192-16,-1-1-192 0,1 0 640 0,1 0 32 16,-1 0 0-16,2-1 0 0,5 1 752 0,-6-1 160 15,0 0 16-15,6 1 16 0,-6-1-32 0,6 1-16 0,-5 0 0 0,5 0 0 16,0 0-384-16,0 0-80 0,-6-1-16 0,6 1 0 16,0 0-272-16,0 0-64 15,0 0-16-15,0 0 0 0,0 0-288 0,0 0-48 0,0 0-16 0,8-5 0 16,2 0-144-16,3-1-48 0,3-1 0 0,6-2 0 31,6-2-32-31,5-1-16 0,6-3 0 0,8-1 0 0,1-3 0 0,5-1 0 0,1-4 0 0,0 1 0 0,4 0-144 16,5-2 0-16,4-2 144 0,2 0-144 0,0-1 0 0,1 1 128 15,-2-1-128-15,1 2 0 0,0 1 0 0,0-1 0 32,-6 1 0-32,-3 2 128 0,-5 1-128 0,-3 3 0 15,-5 3 0-15,-4 1 0 0,-5 3 0 0,-3 1 0 0,-3 0 128 0,-3 3-128 0,-3-1 160 0,-4 2-32 31,-4 1-128-31,-4 1 192 0,-4 2-48 0,-2 1-16 0,-4-1 0 0,-4 3 0 0,0 0-128 0,0 0 0 16,0 0 0-16,0 0 0 0,0 0 0 0,-5 3-144 31,-3-1 0-31,-1 1 0 0,-1 0-80 0,0 1-16 16,3-2 0-16,-3 0 0 0,1 0 240 0,0 1-176 16,-1-1 176-16,0-1-160 15,1 1-224-15,-2-1-64 0,0 0 0 0,0-1 0 16,-2 0-32-16,1-1-16 0,1 0 0 0,-1-1 0 0,1-1 176 0,0-1 48 0,-1 0 0 0,2-1 0 15,0 1 272-15,2-1 0 0,1-1 0 0,0-1 0 16,2 2 368-16,2-1-32 0,-1 1 0 0,4 5 0 0,-1-6 16 0,1 6 0 16,2-5 0-16,2 1 0 15,0 0-160-15,3 2-48 0,3 0 0 0,-2 1 0 0,2 1 48 0,1 1 16 16,2 1 0-16,2 0 0 0,0 3 48 0,-1 1 16 16,2 2 0-16,-4 1 0 0,1 1-16 0,-2 1 0 15,0 1 0-15,-2 1 0 0,-2 1-128 0,-3-1-128 16,-2 2 192-16,-2 0-192 0,-2 1 192 0,-2 0-192 15,-2-1 192-15,-2 1-192 0,-2 0 0 0,-1 1 0 16,-1-3 0-16,-1 2 0 16,-1 0-400-16,0-1-192 0,-2-1-48 0,0 0-9200 15,-1 0-1840-15</inkml:trace>
  <inkml:trace contextRef="#ctx0" brushRef="#br0" timeOffset="67533.38">15774 11355 17503 0,'-9'-7'1552'0,"9"7"-1232"16,-1-5-320-16,1 5 0 0,-3-5 1280 0,3 5 208 15,0-6 48-15,1 1 0 0,1-2-336 0,3 0-64 16,3-1-16-16,3 0 0 0,3-1-416 0,4 1-64 16,1 0-32-16,4-1 0 0,0-2-192 0,4 0-32 15,4 0-16-15,1 1 0 0,1 0-192 0,0 0-48 16,-2 2 0-16,-2-1 0 0,-4 0-128 0,-3 1 160 15,-3 1-160-15,-4 0 160 0,-2 1-32 0,-3 2-128 0,-2 1 192 0,-3 2-64 16,-5 1-128-16,0 0 0 0,0 0 0 0,0 0 0 16,-6 1-240-16,-5 1-128 0,-5 2-16 0,-4 2-16 15,-5-1 128-15,-5 3 16 0,-4 0 16 0,-2 2 0 16,0 1 240-16,-1 2 0 0,0 1 0 0,1 0-144 16,1 2 144-16,2-1 0 0,2 1 0 0,3-1 0 15,0 0 0-15,1 0 192 16,4-2-32-16,3 0-16 0,4-1-16 0,3 0-128 0,3-1 192 0,2 0-64 0,4 0-128 0,3 0 160 15,2 0-160-15,3-1 160 0,4 0-32 0,3-1 0 16,2-2 0-16,1-2 0 0,3-2-128 0,0-2 0 16,0-2 144-16,-1 0-144 0,1-2 192 0,-1 0-16 15,0-6-16-15,-2 1 0 0,-3-1 48 0,-1-1 16 16,-2-1 0-16,-2 0 0 16,-1 0 32-16,-3 0 16 0,-1 2 0 0,-2 0 0 0,-1 1-64 0,-4 1-16 15,-2 2 0-15,0 2 0 0,-2 0-192 0,0 3-160 16,-1 2 32-16,-1 2 0 15,-1 3-704-15,-1 1-144 0,0 2-32 0,0 3-8400 0,-1 4-1696 0</inkml:trace>
  <inkml:trace contextRef="#ctx0" brushRef="#br0" timeOffset="68004.7">16038 11495 20271 0,'0'0'1792'0,"0"0"-1424"16,0 0-368-16,0 0 0 0,-2 7 960 0,-1 0 128 0,1 1 32 0,-1 0 0 15,-1 0-560-15,0-1-112 0,1 0-32 0,0 1 0 16,-2-2-160-16,2 1-48 0,1-2 0 0,2-5 0 16,0 0-208-16,0 0 176 0,0 0-176 0,3 7 160 0,3-2 48 0,0-1 16 15,2-3 0-15,0-2 0 16,-1-2 80-16,2 0 16 0,1-2 0 0,1-2 0 16,-1-2-64-16,2-1-16 15,-3-2 0-15,0 0 0 0,-1-2 48 0,-1 0 16 0,-3-1 0 0,1 2 0 0,-2 1 112 16,-1 2 32-16,-1 1 0 0,-1 3 0 15,0 1 128-15,0 5 48 0,0 0 0 0,0 0 0 0,0 0-368 0,-2 6-64 16,1 1 0-16,-1 4-16 0,1 3-176 0,1 1 0 16,1 3-160-16,1 1 160 0,0 3-128 0,2 3 128 15,1 1 0-15,1 4-144 0,-1 3 144 0,-2 1-160 16,3 0 160-16,0 0-160 0,-1 1 160 0,-1-1 0 16,0-2 0-16,0 11 0 0,-2-3 0 0,-1-9 0 15,0-6 0-15,-1-3 0 0,-2-3 128 0,0-4-128 16,-1-3 160-16,-2-1-160 0,0-2 256 0,-4-3-64 15,-3-1 0-15,-1-2 0 0,-2-3 48 0,0-2 0 16,-3-2 0-16,5-2 0 0,-2-1 144 0,-1-1 16 0,-1-4 16 0,2-2 0 16,2-1-32-16,2-2 0 15,2 0 0-15,4 0 0 0,3 2-208 0,3 1-48 0,2-1-128 0,5 1 192 16,3 0-400-16,4 1-96 16,5 2-16-16,4 0 0 0,4 1-2784 15,1 0-560-15</inkml:trace>
  <inkml:trace contextRef="#ctx0" brushRef="#br0" timeOffset="68916.63">14050 12937 14735 0,'8'-5'1312'0,"1"-2"-1056"16,2 2-256-16,-3-3 0 16,3-1 1024-16,0 1 160 0,-3 1 32 0,0 0 0 0,-2 2-80 0,0 0-16 15,-6 5 0-15,0 0 0 0,0 0 64 0,0 0 16 16,0 0 0-16,-7 1 0 0,-1 3-304 0,-5 2-48 15,-1 3-16-15,-2 4 0 0,-5 3-528 0,-2 3-112 16,-4 5-32-16,-2 2 0 0,-4 3-32 0,-5 2-128 16,-3 4 192-16,-3 0-64 0,0 1-128 0,-23 18 0 0,10-8 0 0,7-5 128 15,2-5-128-15,5-4 0 16,2-4 144-16,1-2-144 0,1-1 144 0,1-2-144 0,1-1 192 16,2-2-192-16,5 0 256 0,0-2-48 0,4-3-16 15,2-1 0-15,4-2-192 0,3-1 0 16,3-1 128-16,2-1-128 0,2-2 0 0,2-1 0 0,3 0 0 0,5-6 0 15,0 0 0-15,0 0 0 0,0 0 0 0,0 0 0 32,0 0 0-32,0 0 0 0,0 0-128 0,12-4 128 15,1-1-160-15,3-3 160 0,2-2-128 0,1-1 128 0,2-1 0 0,-2-2-160 0,1-3 160 0,2 0 0 0,-2-2 0 32,-1 2 0-32,-3-1 0 0,-2 3 0 0,-1-1 0 0,-4 4 0 15,-3 1 0-15,-2 2 144 0,-4 9-144 0,3-7 160 16,-3 7-160-16,-6-8 160 0,1 2-160 0,-4 3 192 15,-1 2-192-15,-2 2 192 0,-5 2-192 0,0 4 0 16,-3 2 0-16,0 3 0 0,-1 3 0 0,-1 3 0 16,-2 1 0-16,2 1 0 0,2 2 0 0,1 0 0 15,2-2 0-15,1 0-176 0,3-2 176 0,3-2 0 16,3 0 0-16,2-3 128 0,2-1 64 0,2-1 32 16,2-1 0-16,2-4 0 0,-3-6 96 0,10 6 0 15,2-2 16-15,1-2 0 0,3-2-208 0,1-1-128 0,5-1 128 0,3-1-128 16,1-3 0-16,2-1 0 15,0-2 0-15,3-1 0 16,2-2-1312-16,2-1-336 0,1-2-64 0</inkml:trace>
  <inkml:trace contextRef="#ctx0" brushRef="#br0" timeOffset="69639.62">12155 13962 26719 0,'0'0'1184'0,"-3"-6"240"0,0-2-1136 0,3 8-288 15,0 0 0-15,4-8 0 0,2 3 176 0,-1 2-32 16,1-2 0-16,4 1 0 0,3-1-144 0,4 0 192 15,3-2-192-15,3 2 192 0,2-2-64 0,4 2-128 0,0-1 192 0,2 2-64 16,1-1-128-16,-1 3 160 0,-3-2-160 0,-1 1 160 16,-4-1-160-16,0 2 128 0,-3 0-128 0,4 0 128 15,-5 2-128-15,-5 0 0 0,-3 1 144 0,-11-1-144 16,0 0 128-16,0 0-128 0,0 0 128 0,0 0-128 16,0 0 128-16,0 0-128 0,-10 4 160 0,2-1-160 15,-3 1 224-15,-2-2-48 0,-2 0-16 0,-4 0 0 16,-3 2-160-16,-3-1 0 0,-4-1 0 0,0 0 128 0,-3 2-128 0,0-1 128 15,-1 1-128-15,-12 5 128 0,6 0 112 0,3 0 16 16,3-2 0-16,4 3 0 0,1 2-16 0,2 2 0 16,2-1 0-16,4 1 0 0,-3 0-112 0,6 1 0 15,1-2-128-15,3 1 192 0,2 1-192 0,3-2 0 16,5 1 0-16,1-1 0 0,2-1 0 0,3 0 0 16,3-1 0-16,2-1 0 0,3-1 0 0,5-2 0 15,3-3 128-15,-1 1-128 0,2-3 128 0,1-2-128 0,-1-4 0 0,2 0 144 16,1-4-16-16,-8 2-128 15,0-2 192-15,-1-2-64 0,-1-3 16 0,1 0 0 16,-5-2 0-16,0 1 0 0,-2 0 80 0,-4 0 16 16,-2-1 0-16,-2 1 0 0,-4 1-16 0,-2 1 0 15,-2 1 0-15,-3 0 0 0,-2 4-96 0,-2 5-128 16,-1 2 176-16,0 4-176 16,1 4-272-16,1 2-176 0,2 1-16 0,2 2-16 15,1 4-1632-15,0 1-336 0,3 3-64 0,2 2-16 0</inkml:trace>
  <inkml:trace contextRef="#ctx0" brushRef="#br0" timeOffset="70204.81">12545 14230 24879 0,'0'0'1088'0,"0"0"256"0,-7 6-1088 0,-1 2-256 0,-1 1 0 0,1 0 0 0,1 1 208 0,-1 1-16 15,0 1 0-15,3-1 0 16,0 0 16-16,2 1 0 0,1-1 0 0,0 1 0 0,0-1 0 0,2 0 0 15,2 0 0-15,1-1 0 0,0-1 160 0,4-1 16 16,2-1 16-16,1-2 0 0,1 0-32 0,0-3-16 16,1-2 0-16,0-2 0 0,1-3-48 0,0-1-16 15,0-2 0-15,1-1 0 0,0-2-160 0,-4-2-128 16,-1-2 192-16,-1-2-192 0,1 1 336 0,-4 0-32 16,-1-1-16-16,-2 6 0 0,0 0 288 0,-2 1 48 15,0 0 16-15,-1 2 0 16,0 1 16-16,0 1 16 0,-1 1 0 0,2 5 0 0,0 0-288 0,0 0-64 15,0 0-16-15,0 0 0 0,0 0-304 0,0 0 0 0,-4 7 128 0,0 2-128 16,0 1 0-16,2 2 0 0,1 3 0 0,-1 3 0 16,0 1 0-16,2 3-144 15,0 2 144-15,0 2 0 0,0 3 0 0,0 2 0 0,1 1 0 0,-1 2 0 16,-1 2 0-16,0 4 0 16,0 1 0-16,0 3 0 0,-2 3 0 0,-1 0 0 0,1 0 0 0,1-1 0 15,1 1 0-15,0-3 0 0,-2-3 0 0,3 0 0 16,0-1 0-16,0-3 0 0,0-1 0 15,-2-3 0-15,2-1 0 0,-1-3 0 0,-3-4 0 0,0-2 0 16,0-3 128-16,0-2-128 0,-1-6 160 0,0-1-160 0,-2-2 224 0,1-4-48 16,-2-2-16-16,8-3 0 0,-10-2 160 15,1-2 16-15,1-4 16 0,-1-4 0 0,-2-7-16 0,1-3 0 16,0-4 0-16,1-2 0 0,2 0-336 0,4-3 144 16,1-1-144-16,3-1 0 0,2 0 0 0,2 1 0 15,2 3 0-15,2 1 0 0,1 3 0 0,1 2-176 16,1 2 176-16,2 2-160 0,1 1 16 0,0 2 0 15,3 1 0-15,2 0 0 0,0 2-48 0,2 0 0 16,0-3 0-16,2 4 0 16,1 1-704-16,0 0-160 0,0 1-32 0,1 1-10064 15,2 0-2032-15</inkml:trace>
  <inkml:trace contextRef="#ctx0" brushRef="#br0" timeOffset="70361.56">13292 14687 33167 0,'-7'-6'1472'0,"7"6"304"0,-5-4-1424 0,0 0-352 0,5 4 0 16,-5-3 0-16,0-1 704 0,-3 0 80 15,1 0 16-15,1 0 0 16,-1 1-2144-16,2 0-448 0,-2-1-64 0</inkml:trace>
  <inkml:trace contextRef="#ctx0" brushRef="#br0" timeOffset="75168.11">1026 10717 6447 0,'0'0'576'0,"0"0"-576"16,-4-1 0-16,4 1 0 0,0 0 656 0,-5 0 32 15,5 0 0-15,0 0 0 0,0 0 656 0,0 0 144 16,0 0 32-16,0 0 0 0,0 0-400 0,9 0-80 0,1 0-16 0,3-1 0 16,2-1-208-16,4 0-48 15,3-1-16-15,2-2 0 0,2 0-112 0,0-2 0 16,4 0-16-16,-2 1 0 0,2-1-96 0,0 1-16 0,-3-2 0 0,-1 1 0 16,-2 3-224-16,-4 1-48 0,-2 2-16 0,-1-2 0 15,-2 1-96-15,-4 1-128 0,-3 0 176 0,-3 0-176 16,-5 1 224-16,0 0-64 0,0 0-16 0,0 0 0 15,-7-2-16-15,-3 1-128 0,-3 1 192 0,-4 1-64 16,-2 0-128-16,-2 2 0 0,-2 3 0 0,-1 0-176 16,-2 2 176-16,-1 0 0 0,0 0 0 0,-2 1 0 15,-2 0 0-15,1 0-128 0,-1 1 128 0,0-2 0 0,1 0 0 0,3 1 0 16,2 2 0-16,3-1 0 0,3 0 144 0,2 0-144 16,3-2 192-16,2 1-192 0,2 0 176 0,2-1-176 15,3-1 160-15,2 1-160 0,0 0 160 0,3 0-160 16,3 0 160-16,2-1-160 0,2 0 0 0,3-2 0 15,1-1 0-15,4 1 0 0,4-2 240 0,2-1-48 16,-1-1-16-16,2 1 0 0,2-2 0 0,-1 0 0 16,-1-2 0-16,-3 0 0 0,0 0-176 0,-2 0 160 15,-3 0-160-15,-4-1 160 0,-1 0-32 0,-4 1 0 16,-5 2 0-16,0 0 0 0,0 0 112 0,0 0 16 16,-6-2 0-16,-4 2 0 0,-4 2-256 0,-4 2 128 0,-4 1-128 0,-1 1 0 15,-4 2 0-15,1 2 0 16,-2 2 0-16,2 2 0 0,1 3 0 0,-2 0-192 15,3 2 192-15,2 0-160 0,2 1 160 0,3-1-128 16,2 0 128-16,5-1-128 0,1-3 128 0,3-1 0 16,4 1 0-16,3-2 0 0,2-1 0 0,4-1 0 15,2-2 160-15,3-1-160 0,2-2 368 0,3 0-32 0,1-3 0 0,4-1 0 16,4-2 112-16,0-2 0 0,1-1 16 16,2-1 0-16,3 0 16 0,-2 0 0 0,-5-2 0 0,-2 1 0 15,-1 0-240-15,-3 1-48 0,-4 0-16 0,-2 1 0 16,-2 2-176-16,-1-1 0 0,-2 1 0 0,-8 1 128 15,0 0-608-15,0 0-128 0,0 0-32 16,3 6-9552-16,-2 0-1920 0</inkml:trace>
  <inkml:trace contextRef="#ctx0" brushRef="#br0" timeOffset="75641.39">1314 11216 22111 0,'-2'-17'976'0,"2"11"208"0,1-1-944 0,1-1-240 16,2 1 0-16,0-1 0 0,0 0 1120 0,3 2 176 16,0 0 48-16,0 2 0 0,1-1-400 0,1 2-80 15,0 1-16-15,0 1 0 0,1 2-480 0,0 1-112 16,1 1 0-16,-1 3-16 0,-3 0-240 0,-1 2 0 0,1 2 0 0,-1 2 0 16,-2 2 0-16,-1 3 0 0,-1-1 0 0,-2 3 0 15,-2 1 128-15,0 0-128 0,-1-2 0 0,-1 1 0 16,1 0 128-16,1-2-128 15,-2-1 0-15,1-2 144 0,1-2-144 0,0-2 128 0,1-2-128 0,0-2 128 16,1-6 32-16,0 0 0 0,0 0 0 0,0 0 0 16,0 0 32-16,3-5 16 0,1-3 0 0,4-2 0 0,2-2-64 0,2-1-16 15,1-2 0-15,3-3 0 0,0-2-128 0,2-1 0 16,-1 0 0-16,-1 2 128 0,-2 1-128 0,-2 3 0 16,-2 1 0-16,-1 3 0 0,-6 2 0 0,2 1 0 15,-2 3 144 1,-3 5-144-16,0 0 384 0,0 0 16 0,0 0 0 0,-6 6 0 0,-1 2-400 0,-1 2 128 15,0 2-128-15,0 2 0 16,-2 1 0-16,1 2 0 0,1-1 128 0,2 1-128 0,1-1 0 0,2 1 0 16,1-1 0-16,2 1 0 0,2-1 0 0,1 2 0 15,3-3 0-15,1-1 0 0,3-3 0 0,2-2 0 16,2-1 0-16,1-1 0 0,0-3-320 0,3-2 48 16,0-2 16-16,2-1 0 15,2-2-2304-15,3-4-448 0</inkml:trace>
  <inkml:trace contextRef="#ctx0" brushRef="#br0" timeOffset="75910.97">2068 11016 12895 0,'0'0'1152'0,"0"0"-928"0,0-5-224 0,0 5 0 16,2-5 3200-16,1-1 576 0,2 1 128 0,0 0 32 0,2 1-2416 0,2-1-496 15,2 1-80-15,1 0-32 0,2-1-272 0,2 1-64 16,4-2-16-16,1 2 0 0,1 0-336 0,0 0-64 16,0 1-16-16,0 1 0 0,-2 0-144 0,1 0 0 15,0 2-160-15,-3 2 160 16,-2 0-2032-16,-3 1-304 0,-3 1-64 0</inkml:trace>
  <inkml:trace contextRef="#ctx0" brushRef="#br0" timeOffset="76081.06">2112 11145 25919 0,'0'0'1152'0,"0"0"224"0,0 0-1104 16,0 0-272-16,0 0 0 0,0 0 0 0,-5-2 736 0,5 2 96 0,0 0 0 0,0 0 16 15,0 0-192-15,0 0-32 16,6-3-16-16,0 1 0 0,3-1-288 0,2 1-48 15,4 0-16-15,1 1 0 0,3 0-128 0,1 0-128 0,2-1 144 0,0 0-144 16,0 1 0-16,1 0-192 0,1 0 16 0,0 0-9296 16,-1 0-1872-16</inkml:trace>
  <inkml:trace contextRef="#ctx0" brushRef="#br0" timeOffset="77216.16">3655 10537 17855 0,'0'-13'784'0,"1"7"176"0,4 1-768 0,-3-2-192 0,-1 1 0 0,1-1 0 0,-1-2 1488 0,0 3 272 16,0-1 48-16,2 2 16 15,-2-2-288-15,1 1-64 0,-2 6-16 0,0 0 0 16,0 0-624-16,0 0-128 0,0 0-32 0,0 0 0 16,0 0-512-16,1 8-160 0,-1 2 0 0,0 3 0 15,-1 4 176-15,-1 0-176 0,-2 2 160 0,1 1-160 0,0 2 160 0,1 1-160 16,-3 0 160-16,4 0-160 0,-2 1 128 15,1 1-128-15,-1-2 0 0,1-1 0 0,0-1 144 0,1-2-144 16,0 0 128-16,0 0-128 0,1-3 0 0,0-1 0 16,-1-3 0-16,1 0 0 15,0-1-1712-15,0-1-416 0,-2 0-96 16,1-2-16-16</inkml:trace>
  <inkml:trace contextRef="#ctx0" brushRef="#br0" timeOffset="77499.57">3302 11031 7359 0,'-17'-6'656'0,"11"4"-528"16,-2 0-128-16,2 0 0 0,-1 1 2928 0,1 0 544 0,2 0 112 0,4 1 32 15,-4-2-1504-15,4 2-288 0,0 0-64 0,0 0-16 16,0 0-656-16,0 0-128 0,0 0-16 0,5 3-16 16,4-1-352-16,4 0-80 0,4-1-16 0,5 0 0 15,5-1 32-15,5-2 0 0,4-2 0 0,5-2 0 16,5 0-48-16,6-1 0 0,4-1 0 0,5-1 0 15,0 1-144-15,0-2-48 0,-1-1 0 0,0 1 0 16,-4 1-144-16,-1 2-128 0,-3 2 192 0,-3 1-192 16,-4 0 144-16,-5 1-144 0,-5 0 0 0,-6 0 144 0,-4 1-144 0,-7 1 0 15,-3 1 144-15,-3 0-144 0,-5 0 0 0,-7 0-320 16,0 0 64-16,0 0 16 16,-3 8-1568-16,-5 1-320 0,-5 1-64 0,-3 2-7168 15,-5 1-1440-15</inkml:trace>
  <inkml:trace contextRef="#ctx0" brushRef="#br0" timeOffset="77925.14">3402 11590 17391 0,'0'0'768'0,"2"-6"160"0,3 2-736 0,0-3-192 0,2 0 0 0,0-2 0 15,0 0 0-15,0-1-176 0,-1-2 48 0,2 0 0 16,0-1 736-16,-1-2 160 0,1 0 16 0,0-2 16 16,-2 1 352-16,1-1 80 0,-2 2 16 0,2 1 0 15,0 1 288-15,0 2 48 16,-1 1 16-16,-1 1 0 0,0 3-528 0,-1 2-112 0,-4 4 0 0,0 0-16 16,0 0-736-16,0 0-208 0,0 0 0 0,0 11 128 15,-2 3-128-15,-2 4-128 0,-2 4 128 0,1 1-192 0,-3 2 192 0,0 3 0 16,-1 1 0-16,1 2 128 0,-2-1-128 0,2 2 0 15,1 2 128-15,4-1-128 0,-1 0 0 0,1-3 128 16,2-2-128-16,2-1 0 0,2-2 144 0,0-3-144 16,1-2 192-16,4 4-192 0,1-6 448 0,1-3 0 15,1-6-16-15,2-3 0 0,2-2-48 0,-4-3 0 16,1-1 0-16,3-2 0 0,1-2-64 0,2 0-32 16,1-3 0-16,0 0 0 0,1-3-128 0,1 0-32 15,1-1 0-15,-2 1 0 0,-1 0-400 0,-2 0-96 16,0 0-16-16,-1 1 0 15,2 1-1664-15,-2-1-352 0,1 0-64 0,-2 0-16 0</inkml:trace>
  <inkml:trace contextRef="#ctx0" brushRef="#br0" timeOffset="78114.07">3514 11494 30399 0,'-3'-5'2704'0,"2"-2"-2160"15,1 0-544-15,1 1 0 0,0-1-160 0,2 1-144 16,1-1-16-16,1 1-16 0,3 0 336 0,2 0 192 16,1 1-32-16,3-1 0 0,3 1-32 0,0 0-128 15,3 1 192-15,1 1-64 0,0-1-128 0,0 3 0 16,2 1 144-16,-1 1-9104 16,-1 1-1808-16</inkml:trace>
  <inkml:trace contextRef="#ctx0" brushRef="#br0" timeOffset="78303.1">3503 11702 32655 0,'0'0'1440'16,"0"0"304"-16,-2-7-1392 0,2 7-352 0,0 0 0 0,2-5 0 0,0 0 400 0,3 1 16 0,0 1 0 0,4-1 0 16,2 0-16-16,3-1 0 0,4-1 0 0,2 1 0 15,3-2-48-15,3 1-16 0,3 1 0 0,2-1 0 16,1 1-336-16,2-1 0 0,1 1 0 0,-1-1-10864 15,-2 0-2192 1</inkml:trace>
  <inkml:trace contextRef="#ctx0" brushRef="#br0" timeOffset="79197.99">4953 10316 14735 0,'3'-6'1312'0,"2"0"-1056"0,-1-1-256 0,2 0 0 15,-1-2 1504-15,1 1 240 0,-3 0 48 0,0 2 16 0,-2-1-112 0,0 2-32 16,-1-1 0-16,-1 2 0 0,-2-1-1008 0,0 2-208 15,-3 0-32-15,0 1-16 0,-2-1-256 0,-1 2-144 16,-2 1 160-16,-1 2-160 16,-1 1 0-16,0 0 0 0,-3 1 0 0,0 2 0 15,-1 0 0-15,-1 0 0 16,-2-1 0-16,-1 2-160 0,0 0 160 0,0-1 0 16,1 0 0-16,3-2 0 0,-3 1 0 0,3-1 224 0,1 0-48 0,3 2-16 15,1-1 48-15,2 1 16 16,1-2 0-16,2 1 0 0,1-2-48 0,1 0-16 15,5-3 0-15,-3 5 0 0,0-1 112 0,3-4 32 0,0 0 0 0,-1 7 0 0,1-1-144 0,0 1-32 0,0-7 0 16,2 9 0-16,-1-1 192 0,0 1 16 31,0 1 16-31,0 0 0 0,0 1-48 0,0 1-16 0,-1 2 0 16,-1 3 0-16,0 3-64 0,0 4-16 0,-1 2 0 16,-1 4 0-16,-2 3-80 0,0 4-128 0,-1 6 176 0,0 5-176 0,-1 2 128 0,0 4-128 0,1 3 0 0,0 3 0 15,1 0 0-15,0 1 0 16,2 0 0-1,-1 26 0-15,1-13 192 0,2-10-192 0,1-8 192 0,0-4-192 16,0-4 432-16,0-3-32 0,0-3 0 0,1-4 0 0,1-4 64 0,-1-1 16 16,-1-3 0-16,0-1 0 0,0-2-112 0,1-3-32 15,0-2 0-15,1-2 0 0,0-2-16 0,2-3-16 16,0-4 0-16,0-1 0 0,1 0-112 0,0-3 0 16,-5-7-16-16,9 6 0 0,1 0-16 0,0-1 0 15,0-3 0-15,0 1 0 0,0-2-16 0,-1-1 0 16,2 0 0-16,2 0 0 0,-4 1-16 0,4-2-128 15,0 0 192-15,1 0-64 0,1-2-128 0,2 1 0 0,2 1 0 0,0-2-176 32,1-2-2224-32,1-1-448 0,1-2-96 0</inkml:trace>
  <inkml:trace contextRef="#ctx0" brushRef="#br0" timeOffset="80030.78">5514 10643 13823 0,'-5'-4'1216'0,"-1"2"-960"15,1 0-256-15,-1 0 0 0,1 1 1920 0,5 1 352 16,-5-1 64-16,5 1 16 0,0 0-912 0,0 0-176 15,0 0-48-15,0 0 0 0,8-2-400 0,4 2-96 0,4 0-16 0,5 0 0 16,4-1-64-16,3 1 0 0,5-2-16 0,1-1 0 16,0 0-128-16,2-1-32 0,0 0 0 0,-1 1 0 15,0 0-272-15,-2 2-64 0,-2 0-128 0,-1 1 192 0,-4 1-192 0,-3 0 0 16,-4 2 0-16,-4-1 0 0,0 0 0 0,-3-1 0 16,-3-1 0-16,-3 1 0 0,-6-1 0 0,0 0 0 15,0 0-128-15,0 0 128 0,-10 0-128 0,-2 0 128 16,-2 0 0-16,-3-1 0 0,-1-2 0 0,-3-1-128 15,-3 2 128-15,-2 1 0 0,-1 0 0 0,-2 1 0 16,-1 1 0-16,-1 0 0 0,-4 1 0 0,0 1 176 16,-1 0-32-16,0 0 0 0,0 1-16 0,2 0 0 15,1 1 0-15,3 2 0 0,1 0 0 0,3 1 0 16,2 2 0-16,2 1 0 0,2 3-128 0,1 0 0 16,2 1 0-16,4 2 0 0,2-1 0 0,3 1 0 15,2-2 0-15,3 1-176 0,0-1 176 0,4-1-128 0,3-1 128 0,1-2-128 16,3 0 128-16,2-2 0 0,3-2 0 0,2-3 0 15,2 0 192-15,1-3-16 16,0-2-16-16,2-3 0 0,1-1 144 0,0-3 16 16,-1-3 16-16,-3-1 0 0,-1-1 176 0,-2-2 48 0,-3-1 0 0,-2-1 0 15,-3 1-144-15,-1 1-32 16,-4-1 0-16,-2 2 0 0,-4 1-176 0,-1 1-32 16,-4 2-16-16,-1 2 0 0,-1 2-160 0,-1 3-256 15,-2 1 64-15,1 2 16 0,-1 3-528 0,-1 4-128 16,2 2 0-16,0 3-16 0,0 3-1968 15,2 3-384-15,0 0-64 0</inkml:trace>
  <inkml:trace contextRef="#ctx0" brushRef="#br0" timeOffset="80471.28">5719 11007 26719 0,'0'-9'2368'0,"1"0"-1888"0,1-1-480 0,1 0 0 0,1 2 992 0,0-1 96 15,1 1 32-15,2 1 0 0,-1 1-64 0,1 1-16 16,2 1 0-16,1 3 0 0,0 2-800 0,1 3-240 16,1 2 0-16,-1 3 128 0,-2 3-128 0,0 1-128 15,-2 2 128-15,0 2-192 0,-2 1 192 0,-2 1-128 16,-1 3 128-16,-2 1-128 0,-2 1 128 0,-1 0 0 0,1-1 0 0,-2 0 0 16,-2-2 0-16,0-2 128 0,-2-3-128 15,0-2 176-15,2-2-176 0,-1-2 0 0,2-2 0 0,-2-2 0 16,3-2 160-16,4-4 0 15,0 0 0-15,0 0 0 0,-3-6 0 0,2 0 0 0,2-2 0 0,3-2 0 16,1-3-160-16,3-3-176 0,3-3 48 0,2-1 0 31,1-2-384-31,2 0-80 0,-1 1-16 0,-1 1 0 0,1 3 336 0,-2 1 64 0,-2 3 16 0,-2 3 0 16,-3 3 192-16,0 1 160 0,-6 6-32 0,0 0 0 16,0 0 112-16,0 0 16 0,0 0 0 0,-2 7 0 0,-2 0-256 0,0 3 0 15,0 2 0-15,-1 3 0 0,1-1 0 16,0 0 0-16,2 2 0 0,2-1 0 0,1 0 0 0,2 1 0 15,0-2 0 1,1-1 0-16,3-1 0 0,1-1 0 0,0-1 128 0,6-2-128 0,-1-1 0 0,3-2 0 16,3-2 0-16,3-1 0 15,1-4-2624-15,2-1-448 0</inkml:trace>
  <inkml:trace contextRef="#ctx0" brushRef="#br0" timeOffset="80778.73">6405 10981 33055 0,'0'0'1472'0,"-1"-5"288"0,1-1-1408 0,0 6-352 0,0 0 0 0,4-4 0 16,2 1 560-16,3 1 32 15,3 0 16-15,2 1 0 0,4 0-160 0,3 1-16 0,2 0-16 0,4-1 0 16,1 0-176-16,1-1-48 0,1 0 0 0,0-1 0 16,1 1-192-16,-2 0 144 0,-1 0-144 0,-2 0 128 15,-2-1-128-15,-3 2 0 0,-3 0 144 0,-4 0-144 16,-3 0 0-16,-3 0 128 0,-8 1-128 0,0 0 0 0,0 0 0 0,0 0-240 16,0 0 48-16,0 0 0 15,-6 0-1264-15,-1 0-240 0,-2 1-48 0,-1-1-13056 16</inkml:trace>
  <inkml:trace contextRef="#ctx0" brushRef="#br0" timeOffset="81420.16">7128 10589 24191 0,'6'-12'1072'0,"-1"6"208"0,0-3-1024 0,2 1-256 0,2-1 0 0,1 0 0 0,1 0 896 0,1 0 128 15,1 2 32-15,1 1 0 0,0 2-32 0,1 0-16 16,-1 4 0-16,-1 3 0 0,-1 2-576 0,0 4-112 31,-1 2-32-31,-1 2 0 0,-1 3-288 0,-1 1 0 0,-3 2 0 0,-1 2 0 0,-3 1 0 0,-2 1 0 16,-2 1 0-16,-2 1 0 0,-2 2 0 0,2-1 0 15,-2 1 176-15,2-3-48 0,0-3-128 0,2-4 128 16,1-2-128-16,1-3 128 0,1-4-128 0,1-1 0 0,-1-7 0 16,5 4 0-16,3-1 208 0,2-2 32 15,2-3 0-15,2-3 0 16,3-1 96-16,2-4 32 0,1-5 0 0,4-2 0 0,1-4-128 0,0-1-32 0,0-2 0 0,0-2 0 16,-2 0-208-16,0-2 0 0,-1 1 0 0,-2-1 0 15,-3 1 0-15,-1 2-160 0,-4 0 160 0,-3 5-128 16,-3 1 128-16,-1 2 0 0,-4 3 0 0,-2 3 0 15,-4 1 160-15,-1 2 16 0,-2 2 0 0,-2 1 0 16,-1 4-176-16,-1 2 0 0,0 2 144 16,0 1-144-16,-2 3 0 0,3 1-128 0,0 2 0 0,3 2 0 15,1 3 128-15,2-1-128 0,1-1 128 0,3 0-128 16,1 1 128-16,2-1 0 0,2-1 0 0,0-1 0 16,3-1 0-16,0 0-128 0,3 0 128 0,1-3 0 15,1 0 0-15,3-2 0 0,0-1 0 0,2-2 128 16,0-1-1504-1,3-1-288-15,2-1-64 0,2-2-12512 0</inkml:trace>
  <inkml:trace contextRef="#ctx0" brushRef="#br0" timeOffset="81792.92">8340 10147 22111 0,'2'-19'1968'0,"0"10"-1584"0,1-2-384 0,-1-1 0 16,0 0 928-16,0 0 96 0,0 1 32 0,-1 1 0 15,-1 0 288-15,0 1 64 0,-1 1 16 0,-1 2 0 16,0 0-544-16,-1 2-112 0,-1 1-32 0,4 3 0 16,-5-1-384-16,-2 2-80 0,-2 1-16 0,0 3 0 15,-2 3-256-15,-2 4 0 0,0 4 128 0,-1 2-128 16,-3 4 128-16,0 5-128 0,-3 5 192 0,-1 4-192 15,0 5 256-15,0 4-48 0,0 3-16 0,-1 4 0 16,2 4-32-16,0 1-16 0,1 0 0 0,3 2 0 16,1-1-144-16,3 0 160 0,1-3-160 0,3-1 160 15,4-1-32-15,3-3-128 0,3-2 192 0,3-2-64 0,0-3 48 16,3-1 0-16,2-2 0 0,2 0 0 0,0-4-16 0,1-3 0 16,2-2 0-16,-1-5 0 0,3 1 32 0,-1-5 0 15,0-3 0-15,2-3 0 0,2-2-464 0,-1-3-96 16,2-4-16-16,3-3 0 15,2 0-2432-15,1-4-480 0</inkml:trace>
  <inkml:trace contextRef="#ctx0" brushRef="#br0" timeOffset="83052.28">8756 10450 15663 0,'0'0'1392'0,"0"0"-1120"0,0 0-272 0,-4-4 0 0,4 4 1200 0,0 0 176 16,-2-6 32-16,2 6 16 16,0 0 240-16,0 0 32 15,6-4 16-15,1 1 0 0,3-1-560 0,4 2-128 0,2 0 0 0,3 2-16 0,3-2-304 0,2 1-48 16,2-2-16-16,3 1 0 0,1-1-192 0,0 1-64 16,2-1 0-16,0 1 0 0,-1 0-192 0,-1 1-64 15,-2 0 0-15,-1 0 0 0,-2 1-128 0,-4-1 0 16,-3 0 144-16,-3-1-144 0,-2 2 0 0,-3 0 0 15,-3 0 0-15,-7 0 0 0,0 0 0 0,0 0-192 16,0 0 32-16,-6-2 0 0,-2 1-16 0,-4 0 0 16,-4-1 0-16,-3 1 0 15,-2 0 48-15,-2 0 0 0,-3-1 0 0,-3 4 0 0,-2-1 128 0,-1 2 0 16,-1 2-144-16,-1 2 144 0,-3 0 0 0,0 0 0 0,0 2-144 0,1 0 144 16,1 0 0-16,3 1 0 15,3 1 0-15,4 1 0 0,3 1 0 0,4 0 0 0,4 0 0 16,3 1 0-16,4-1 0 0,4 0 0 0,2 0 0 0,4-1 0 15,4-1 0-15,3 0 0 16,2-1 0-16,4-1 0 0,4 0 160 0,2-2-16 0,1-1 0 0,2-2 0 16,-1 0 16-16,0-4 0 0,-2-3 0 0,-2 0 0 15,-2-2 16-15,-3-3 0 0,-2-1 0 0,-2-1 0 16,-3 0 80-16,-3-1 0 0,-2 1 16 0,-1-2 0 0,-5 0 96 0,-1 0 16 16,-3 1 0-16,-3 1 0 0,-3 1-256 15,-3 3-128-15,-3 0 160 0,-1 3-160 0,-1 2-176 0,0 1-128 16,1 2-16-16,-1 3-16 15,3 1-1408 1,3 3-288-16,3 2-48 0,2 2-11936 0</inkml:trace>
  <inkml:trace contextRef="#ctx0" brushRef="#br0" timeOffset="83554.55">9120 10724 22111 0,'0'0'1968'0,"0"0"-1584"16,0 0-384-16,0 0 0 0,-3 2 1504 0,-3 2 224 15,2 0 32-15,-1 3 16 0,1-2-960 0,1 2-192 16,0-1-48-16,2 1 0 0,0-1-128 0,1 1-48 16,0-7 0-16,3 7 0 0,4-1-80 0,0 0 0 15,0-1-16-15,3 0 0 0,2-2 64 0,3-1 16 16,1-1 0-16,3-1 0 0,0-2-192 0,-1-1-16 0,0-2-16 16,-1 0 0-16,1-4 32 0,-1-1 0 0,-3 0 0 0,-1-1 0 15,-2 0 64-15,-2 0 0 0,-3 0 16 0,0 1 0 16,-2 3 112-16,-1-2 0 0,-2 1 16 0,-1 0 0 15,-1 2 64-15,-2 0 16 0,1 1 0 0,2 5 0 16,0 0-224-16,-5 0-32 0,-1 1-16 0,1 2 0 16,-1 3-208-16,1 3 0 15,-1 2 0-15,3 2-160 0,0 3 160 0,1 4-192 0,2 3 192 0,0 4-192 16,2 0 192-16,-1 4-128 0,0 2 128 0,1 2-128 0,0 1 128 0,-1 0 0 16,-1 0 0-16,0-1 0 0,0-1 0 0,0-1 0 15,0-1 0-15,0 0 0 0,1-2 0 0,-1-3 0 16,0-3 0-16,0-2 0 0,-1-2 0 0,0-2 0 15,-2-4 0-15,0 0 0 16,-2-3 128-16,0-3 16 0,-2-2 0 0,-1-2 0 0,0-2 96 0,-2-3 16 16,-2-2 0-16,-2-3 0 0,0 0 80 0,0-3 32 15,-2-1 0-15,2-1 0 0,0-2-112 0,1-2 0 16,0 0-16-16,2-1 0 0,2-1-96 0,0 1-16 0,1-1 0 0,1 1 0 16,3 0-128-16,2 2 0 15,1 0 0-15,3 0 0 16,2 3-768-16,3 0-48 0,2-1 0 0,3 0 0 15,2 2-2032-15,5-1-416 0,3 0-64 0,2 0-11488 0</inkml:trace>
  <inkml:trace contextRef="#ctx0" brushRef="#br0" timeOffset="83853">9821 10469 26719 0,'0'-6'2368'0,"0"0"-1888"0,0-1-480 0,0 2 0 0,1-1 1376 0,0 1 176 15,0 0 48-15,-1 5 0 16,0 0-192-16,0 0-16 0,0 0-16 0,0 0 0 0,0 0-736 0,0 0-160 16,4 6-32-16,1 3 0 0,-2 2-448 0,1 3 0 15,1 3 0-15,-1 3 0 0,-1 1 0 0,1 1 0 16,-1 1 0-16,0 1 0 0,1 1 0 0,-2-1 0 15,0 1 0-15,-1-1 0 0,-1 1 0 0,1-2 0 16,-1-2 0-16,0-1 0 0,2 0 144 0,-4-2-144 31,1-3 128-31,0 0-128 0,-1-3-400 0,0-2-176 0,-1-2-16 0,0-1-10672 16,0-2-2144-16</inkml:trace>
  <inkml:trace contextRef="#ctx0" brushRef="#br0" timeOffset="84025.77">9642 10752 24879 0,'-5'-10'2208'0,"5"10"-1760"0,1-7-448 0,0 2 0 15,0 0 1536-15,2 1 240 16,4-1 32-16,2 1 16 0,1 0-688 0,2-1-144 0,3 2-32 0,3 0 0 16,3 0-384-16,0 1-64 0,1 0-32 0,0 0 0 15,0 0-480-15,1-1 0 0,2 1 0 0,0 1 0 31,1 1-1984-31,-1 1-512 0,1 0-80 0</inkml:trace>
  <inkml:trace contextRef="#ctx0" brushRef="#br0" timeOffset="84592.63">10376 10472 8287 0,'-3'-3'736'0,"-1"0"-592"15,4 3-144-15,-3-4 0 0,3 4 3776 0,0 0 736 16,0 0 144-16,0 0 16 0,0 0-2768 0,3-5-560 0,2 0-128 0,3 2 0 16,1 0-512-16,6 1-112 0,0 0-16 0,5 1 0 15,2 0-112-15,4 1-16 16,4-1-16-16,1 0 0 0,1 1-96 0,1-1-16 15,1 0 0-15,0 0 0 0,-3 0-144 0,-2-2-48 0,-1 2 0 0,-4 0 0 16,-2 0-128-16,-3 1 0 16,-3 0 0-16,-2 0 0 0,-3 0 0 0,-4 0 128 0,-7 0-128 0,0 0 0 15,0 0 0-15,0 0 0 0,0 0 128 0,-6 2-128 16,-5 1 0-16,-4-1 0 0,0 0 0 0,-3 0-176 0,-1 1-16 0,-5 1 0 16,-1-1 0-16,-1 0 0 0,-2 0 192 0,1-1 0 15,-4 1-144-15,2 0 144 0,1 1 0 16,0 0-144-16,2 0 144 0,2 2 0 0,-2 2-128 0,3 0 128 15,0 2 0-15,1 2 0 0,2 1 0 16,3 0 0-16,0 1 0 0,3 0 0 0,2 2 0 0,3-1-128 16,1 2 128-16,4-2 0 0,1-1 0 0,3 1 0 15,2-1 0-15,2-2 0 0,2-1 0 0,3-1 0 16,3 0 176-16,1-1-176 0,2-3 336 0,3-1-32 16,1-3-16-16,-1-2 0 0,1-2 96 0,0-3 0 15,-1-1 16-15,0-2 0 0,-2-2 80 0,0 0 16 16,-2-2 0-16,-2-1 0 0,-2-1-32 0,-3-1 0 15,-3 1 0-15,-3 0 0 0,-3 0-224 0,-1 2-48 16,-5 1-16-16,-1 1 0 0,-2 3-176 0,-1 0 0 16,-2 3 0-16,-2 3 0 15,0 2-576-15,-2 2 0 0,0 3 0 0,-1 2 0 16,1 4-1984-16,2 4-384 0,-1 3-64 0</inkml:trace>
  <inkml:trace contextRef="#ctx0" brushRef="#br0" timeOffset="84947.12">10734 10870 28559 0,'2'-19'1264'0,"-1"10"272"0,3-1-1232 0,1 0-304 16,0 0 0-16,2 0 0 0,2 0 1136 0,-3 3 160 16,2 0 48-16,1 1 0 15,-2 2-704-15,3 2-144 0,1 1-32 0,0 2 0 0,-1 0-320 0,-1 2-144 16,-1 3 128-16,-2 0-128 0,0 1 0 0,-3 2 0 15,-1 0 0-15,-1 2 0 0,-2 1-160 0,-2 1 160 16,-3 0 0-16,-1 1-144 0,-2 2 144 0,0-1 0 16,0 1 0-16,1-2-128 0,-1 0 128 0,1-2 0 15,1-1 0-15,2-2 0 0,-1-1 208 0,2-3-16 0,1 0-16 0,3-5 0 16,0 0 400-16,0 0 64 16,0 0 32-16,0 0 0 0,7 4-320 0,2-2-64 0,1-1-16 0,2 0 0 15,4 1-96-15,0-2-32 16,1-2 0-16,0 2 0 0,0 0-272 0,-1 0-64 15,0 0-16-15,-1 0 0 16,-1 0-1936-16,1 0-384 0,-1 0-80 0,-2 0-11968 0</inkml:trace>
  <inkml:trace contextRef="#ctx0" brushRef="#br0" timeOffset="85112.34">10791 10961 23951 0,'-6'-13'2128'0,"6"13"-1696"16,-2-5-432-16,1-1 0 15,1 6 1216-15,0-5 176 0,2-1 16 0,3 2 16 0,0 1-656 0,4-1-144 16,3 2-32-16,3 0 0 0,4 0-144 0,2 1-48 16,1 0 0-16,3-2 0 0,2 2-400 0,1 0 128 15,1 0-128-15,0-1-9648 16,-1 0-1984-16</inkml:trace>
  <inkml:trace contextRef="#ctx0" brushRef="#br0" timeOffset="85582.95">11262 10275 15663 0,'-6'-10'1392'0,"6"10"-1120"0,0 0-272 0,-1-5 0 0,1-1 1536 0,0 6 240 16,0-5 48-16,1 0 16 15,1 1-112-15,2 0-32 0,-1-1 0 0,-3 5 0 0,5-3-416 0,3 1-64 16,2 0-32-16,0 0 0 0,1 4-368 0,1 1-80 16,0 2-16-16,1 2 0 0,1 2-336 0,0 3-80 15,-1 3-16-15,0 3 0 0,-1 2-288 0,-1 3 0 16,0 4 0-16,-3 2 0 0,-2 1 0 0,-4 1 128 16,-4 5-128-16,-5 2 0 0,-4 4 256 0,-3 4-64 15,-5 4-16-15,-3 0 0 0,-2-1 16 0,-2-2 0 16,0-2 0-16,0-3 0 15,0-4-192-15,0-4 0 0,-2-3-160 0,0-4 160 16,-1-4-1280-16,0-3-144 0,-1-4-48 0,1-2-13712 0</inkml:trace>
  <inkml:trace contextRef="#ctx0" brushRef="#br0" timeOffset="86447.14">11445 9859 14735 0,'0'0'640'0,"0"0"160"0,0-5-640 0,0 5-160 0,0-6 0 0,1 2 0 0,-1-1 1376 0,0 5 240 16,3-6 48-16,-3 6 16 0,3-4-512 0,1 0-96 16,3 1-32-16,-2 0 0 0,3 1-240 0,1-1-48 15,1 1-16-15,0 1 0 0,1 0-144 0,1 0-16 16,1 1-16-16,1 0 0 0,1 0-208 0,0 1-32 16,-1 1-16-16,0 0 0 15,-2 2 32-15,-1-1 16 0,-1 1 0 0,-2 2 0 0,0 0-32 0,-1 2-16 16,-1 2 0-16,0 0 0 0,-2 1-160 0,-1 3-16 15,0 1-128-15,-2 1 192 0,0 2-192 0,1 0 176 16,-2 2-176-16,0 2 160 0,-2 2-160 0,1 3 0 0,-1 0 144 0,-1 2-144 16,0 2 0-16,-1 2 0 0,-2 1 0 0,0 3 128 15,-1 3 0-15,-2 0 0 32,-1 2 0-32,-1 2 0 0,-2 1-128 0,0 2 192 0,0-1-64 0,-1 1 0 0,1 0 0 0,1 2 0 0,0 1 0 0,1 2 0 15,-1 2-128-15,1-1 128 16,0 0-128-16,1-1 128 0,2 1-128 0,2 0 144 0,-1 0-144 0,2-2 160 15,0-2-32-15,1-1-128 0,-2-3 192 0,1-2-64 16,-1-2-128-16,1-4 160 0,-1-1-160 0,0-2 160 16,-2-2 112-16,0-4 32 15,1-1 0-15,-2-3 0 0,0-1 144 0,0-3 16 0,0-4 16 0,-3 6 0 16,1-5 64-16,0-3 16 0,0-4 0 0,0-1 0 0,1-3-256 0,1-1-48 16,-1-2-16-16,0-1 0 0,-1 1-64 0,-1-3-16 15,-2-1 0-15,0 0 0 0,-1-1-160 0,-3 0 0 16,-3-1 0-16,0 0-176 15,-1 1-464-15,0 0-80 16,-1 0-32-16,8 1 0 16,-2 0-2624-16,0-1-528 0</inkml:trace>
  <inkml:trace contextRef="#ctx0" brushRef="#br0" timeOffset="87375.42">11130 9943 7359 0,'0'0'656'0,"4"-5"-528"15,0-2-128-15,2 0 0 0,-2 2 1920 0,1-1 336 16,0 0 80-16,1 0 16 0,-3 1-752 0,-3 5-160 15,0 0-32-15,0 0 0 0,0 0-528 0,0 0-112 16,0 0-32-16,0 0 0 0,0 0-400 0,-5 5-80 0,-2 2 0 0,-2 2-16 16,-1 3-80-16,-1 3-16 15,-1 2 0-15,-1 2 0 0,-4 6 128 0,0 3 32 0,-5 3 0 0,-1 3 0 16,-1 4 16-16,-2 4 0 16,-1 5 0-16,-2 2 0 0,-3 5-16 0,1 2 0 0,1 4 0 0,-2 0 0 15,-2 1-112-15,1 0 0 16,0 2-16-16,-15 31 0 0,8-12-176 0,2-10 192 0,8-7-192 0,2-3 192 15,4-3 0-15,3-4 16 0,3-3 0 0,2-5 0 16,-2-3 32-16,2-3 0 0,1-4 0 0,3 0 0 0,0-5-32 0,1-3 0 16,0-1 0-16,1-4 0 0,1-3-16 0,1-2 0 15,0-4 0-15,-1-3 0 0,2-3-16 0,2-4-16 16,5-5 0-16,0 0 0 0,0 0-416 0,0 0-64 16,-4-5-32-16,1-5-13920 15</inkml:trace>
  <inkml:trace contextRef="#ctx0" brushRef="#br0" timeOffset="87957.7">11094 9846 12895 0,'-15'-2'576'0,"10"2"112"0,-2 0-560 16,-2 0-128-16,-2 0 0 0,-1 1 0 16,-1 1 1136-16,1 2 192 0,1 0 32 0,-2 3 16 0,2-1-592 0,1 1-112 15,1-2-32-15,0 1 0 0,4-2-64 0,0 1 0 16,5-5-16-16,0 0 0 0,0 0 240 0,0 0 48 15,0 0 16-15,7 1 0 0,1-3 160 0,4-2 16 16,2-1 16-16,3-2 0 16,3-1-432-16,3 0-96 0,2-3-16 0,1 0 0 0,0-1-80 0,2-2-32 15,-3 1 0-15,-1 1 0 0,-1 1 16 0,-1 1 0 16,-2 2 0-16,-3 3 0 0,-4 1-160 0,-2 1-48 0,-2 3 0 0,-2 4 0 16,-1 2-208-16,-3 4 0 0,-2 2 0 0,-1 3 0 15,-3 2 0-15,0 2 0 16,-1 1 0-16,0 1 0 0,-3-2 0 0,2 1 0 0,1-2 0 0,0-2 144 15,2 0-144-15,1-4 0 0,0-2 144 0,1-4-144 16,0-6 0-16,0 0-160 16,5 5 16-16,2-4 0 15,0-2-2224-15,1-4-432 0</inkml:trace>
  <inkml:trace contextRef="#ctx0" brushRef="#br0" timeOffset="88461.32">11415 9103 17503 0,'0'0'1552'16,"-3"-6"-1232"-16,1 1-320 0,2 5 0 0,-4-6 864 0,-2 4 112 16,0 1 32-16,-2 2 0 0,0 1-336 0,-1 2-64 0,0 4-16 0,-2 1 0 15,-2 3-272-15,1 2-64 0,0 4-16 0,1 1 0 16,4-1 64-16,0 2 16 0,0 0 0 0,2 0 0 15,2 2 16-15,1-2 16 0,2-2 0 0,3 0 0 16,1-2 64-16,2-1 16 0,1-2 0 0,2-2 0 16,2-1 208-16,1-3 32 0,2-2 16 0,2-3 0 15,0-1 96-15,2-3 32 0,1-2 0 0,0-3 0 16,1-2-176-16,1-1-16 0,0-2-16 0,-1-4 0 0,-3-4-48 16,1-2-16-16,-1-3 0 0,-2-3 0 0,-2-1-320 15,-2 2-64-15,-5 2-16 0,-3-1 0 0,-3 1-16 0,-2 1 0 16,-3 3 0-16,-1 3 0 0,-3 2 0 0,-2 3 0 15,-1 3 0-15,-4 4 0 0,-3 5-320 0,-2 4-64 32,-2 3 0-32,0 5-16 0,-1 3-1536 0,2 5-304 0,2 2-64 0,1 4-16 0</inkml:trace>
  <inkml:trace contextRef="#ctx0" brushRef="#br0" timeOffset="90222.97">1644 13394 18431 0,'0'0'1632'0,"-3"-1"-1312"15,-1-2-320-15,-1 1 0 0,5 2 752 0,0 0 80 16,0 0 0-16,0 0 16 0,0 0 96 0,0 0 16 16,0 0 0-16,9-3 0 0,1-3-192 0,3 2-16 15,2 0-16-15,4-1 0 0,3 1-80 0,2-1-16 0,3 1 0 0,0 0 0 16,1-1-128-16,3 2-16 15,-1 1-16-15,0 0 0 0,-2-2-128 0,-3 1-32 16,-3 0 0-16,-1 0 0 0,-5 1-144 0,-3 1-48 16,-3 0 0-16,-2 0 0 0,-8 1-128 0,0 0 192 15,0 0-192-15,0 0 192 0,0 0-64 0,-5 2-128 0,-5 1 192 0,-4 1-64 16,-2-1-128-16,-4 0 0 16,-3 0 144-16,-2 0-144 0,-1-1 0 0,1 1 0 15,0 1 0-15,-3-1 0 0,2 0 0 0,0 1 0 16,-1 0 0-16,2 1 0 0,0 1 0 0,-1 1 0 15,1-1 0-15,1 2 0 0,-2 0 0 0,4 1-128 0,3 1 128 0,-1 1-128 16,3 1 128-16,2 2 0 16,0 0 0-16,2 1-128 0,4 1 128 0,2-2 0 0,3 0 0 0,2 1-128 15,4-1 128-15,2 0 0 0,4 1 0 16,2-2 0-16,2 0 0 0,3-1 0 0,3-1 0 0,1 0 0 16,1-4 0-16,2-2 176 0,0-2-48 0,2 0 0 0,0-3 0 0,-2 0 0 15,0-3 0-15,-2 0 0 0,-1 0 0 0,-2-2-128 16,-4 0 192-16,-2-1-64 0,-1 0 16 0,-5 0 0 15,0 1 0-15,-3-1 0 0,-3 0 80 0,-3 1 16 16,-1 2 0-16,-3 3 0 0,-3-1-240 0,-2 3 0 16,-3 1 0-16,-3 4 0 0,-1 2 0 0,-1 2-208 15,-1 2 64-15,0 1 16 0,-1 1 128 0,1 0-192 16,0 2 192-16,2-1-192 0,4 1 192 0,1-1-160 16,3-1 160-16,4 0-160 0,0-2 160 0,3 0 0 15,3-1 0-15,2-1 0 0,2-1 0 0,3-1 224 16,0 0-48-16,4-2-16 0,3 1-16 0,4-1 0 0,2-2 0 0,1-1 0 15,0-2 0-15,1-1 0 16,0-1 0-16,2 0 0 0,2-2-144 0,-1-2 128 16,-1 0-128-16,0 0 128 0,-1-1-336 0,-3 1-80 0,-1-1-16 0,-3 2 0 31,-2 0-1712-31,-2 2-352 0,-2 0-64 0,-8 1 0 0</inkml:trace>
  <inkml:trace contextRef="#ctx0" brushRef="#br0" timeOffset="90741.89">2068 13906 23775 0,'-15'-13'1056'0,"11"8"224"0,1-2-1024 16,-1-1-256-16,1 1 0 0,1 0 0 0,1 0 1088 0,1 0 192 15,-3-1 16-15,4 0 16 0,2 1-576 0,2-1-112 16,3-1-32-16,1 1 0 16,-1 1-80-16,0 1-32 0,2 1 0 0,0 1 0 0,0 1-112 0,1 2-32 15,-1 2 0-15,0 2 0 0,0 2-336 0,-1 1 0 0,-1 2 0 0,0 2 0 16,-1 1 0-16,-2 1 0 16,-1 2 0-16,-2 2 0 0,-2 0 0 0,-2 2 0 15,-2 1 0-15,1-1 0 0,-1 1 0 0,-1-1 0 16,1-3 0-16,-1-2 0 0,2-2 0 0,0-1 128 15,-1-1-128-15,2-2 0 0,2-7 144 0,0 0-144 0,0 0 192 16,0 0-192-16,0 0 208 0,0 0-64 0,0 0-16 0,5-7 0 16,1-2-128-16,3-2 160 0,1-3-160 0,1-2 160 15,1-2-336-15,2-1-64 16,1-2-16-16,-1 1 0 0,0 2 112 0,-2 1 16 0,-1 3 0 0,-2 1 0 16,-1 2 128-16,-3 2 224 0,0 2-48 0,-3 2-16 15,-2 5 224-15,0 0 64 16,0 0 0-16,0 0 0 0,-4 3-304 0,-2 3-144 0,-2 1 160 0,2 1-160 0,-1 2 0 15,1 2 0-15,0 0 0 0,2 1 0 0,0-1 0 0,3 0 0 16,1 1 0-16,2-1 0 0,4 1 0 0,-2-1-128 16,4-2 128-16,2 0 0 0,2-3 0 0,1 0 0 15,3-1 0-15,1-2 0 0,4 0 0 0,1-3-128 16,1-1 128-16,3-1 0 16,-2-1-2944-16,1-2-464 0</inkml:trace>
  <inkml:trace contextRef="#ctx0" brushRef="#br0" timeOffset="90962.06">2774 13674 23039 0,'-6'-12'2048'0,"6"12"-1648"15,-1-5-400-15,1 5 0 0,0-5 2112 0,0 5 352 0,4-4 64 0,1 1 16 16,3 0-1840-16,2 1-384 0,3 0-64 0,3 1 0 15,3 0-64-15,2 0-16 0,1 0 0 0,-1-1 0 16,-1 1-368-16,0 1-80 16,-2 0-16-16,-1 1 0 0,-3 1-2576 15,-2 1-512-15</inkml:trace>
  <inkml:trace contextRef="#ctx0" brushRef="#br0" timeOffset="91103.13">2788 13837 31151 0,'0'0'1376'0,"0"0"288"16,0 0-1328-16,0 0-336 0,0 0 0 0,0 0 0 0,0 0 832 0,0 0 112 16,0 0 16-16,0 0 0 0,6 1-384 0,3 0-64 15,2-1 0-15,2 0-16 0,2 0-272 0,3 0-48 16,2 0-16-16,0-1 0 16,4 0-1680-16,-1-1-336 0,1-1-64 0</inkml:trace>
  <inkml:trace contextRef="#ctx0" brushRef="#br0" timeOffset="92329.02">4251 13062 21183 0,'2'-7'1888'0,"1"-1"-1504"16,-2-1-384-16,1 1 0 0,0-1 1184 0,4 1 160 16,1 0 48-16,-1 2 0 0,-5 1 272 0,-1 5 64 0,0 0 16 0,0 0 0 15,0 0-976-15,-3 6-208 16,-2 3-48-16,1 4 0 0,1 2-368 0,-1 3-144 0,2 1 0 0,0 2 144 16,0 1-16-16,-1 2 0 0,1 2 0 0,0 2 0 15,1 0-128-15,0 1 0 0,1-2 0 0,0-1 128 16,0-2-128-16,0-1 0 0,1-2 144 0,0 0-144 15,0-1 0-15,0-2 144 0,1 0-144 0,-2-2 0 16,2-1 0-16,-1-1-256 0,0-2 32 0,0-1 0 16,-1-1-2560-16,-1-1-512 15</inkml:trace>
  <inkml:trace contextRef="#ctx0" brushRef="#br0" timeOffset="92597.18">3865 13717 26719 0,'-9'-9'1184'0,"9"9"240"0,-6-2-1136 0,6 2-288 16,-5-2 0-16,5 2 0 0,0 0 1360 0,0 0 224 15,0 0 32-15,0 0 16 0,8 0-816 0,2 0-176 16,3-1-16-16,4 0-16 0,2-1 32 0,6-1 16 16,2 1 0-16,5-1 0 0,4-2-224 0,5 0-48 0,5-1-16 0,0 0 0 15,4-2-160-15,-2 0-16 16,0 1-16-16,-4 0 0 0,-3 1-176 0,-2 1 192 0,-4 1-192 0,-3 0 192 15,-3 3-192-15,-4 0 0 0,-3 1 144 0,-2 1-144 16,-4 0 0-16,0 2-160 0,-4-1 16 0,-2 1 0 31,-4 2-752-31,-1 0-128 0,-5-5-48 0,-1 9 0 16,-5 1-1760-16,-2 0-368 0,-3 2-64 0</inkml:trace>
  <inkml:trace contextRef="#ctx0" brushRef="#br0" timeOffset="92927.16">4073 14016 26719 0,'0'0'2368'0,"0"0"-1888"15,0 0-480-15,0 0 0 0,0 0 736 0,0 0 48 16,0 0 16-16,0 0 0 0,0 0 96 0,0 0 32 16,0 0 0-16,0 0 0 0,0 0-608 0,6 7-112 15,-3 2-16-15,-1 2-16 0,0 3-176 0,0 3 128 16,-2 0-128-16,0 4 128 0,-2 0 0 0,2 1 0 15,-2 1 0-15,0 0 0 0,0 0 64 0,1 1 0 0,-1 1 0 0,2-2 0 16,0-2-192-16,3-3 0 0,-1 0 0 16,2-2 0-16,2-1 384 0,0-2 64 15,2-1 0-15,2-3 0 16,1-1 80-16,1-3 32 0,1-1 0 0,3-1 0 0,2-2-240 0,2-2-64 0,2-2 0 0,10-3 0 16,-1-3-80-16,-4-1-32 0,-2 0 0 0,-10 4 0 15,1-2-144-15,2-1-224 0,0-2 48 0,-2 0 16 31,0-1-880-31,-1 0-176 0,-1 0-48 0,1 0-9664 0,-4 1-1936 0</inkml:trace>
  <inkml:trace contextRef="#ctx0" brushRef="#br0" timeOffset="93131.38">4069 14061 23951 0,'0'0'2128'0,"-4"-4"-1696"16,2 0-432-16,2 4 0 0,2-6 832 0,2 2 96 31,1-1 16-31,3 1 0 0,1 0-176 0,2-1-16 0,2 1-16 0,2-1 0 0,4 0-240 0,1-1-48 16,3 1-16-16,0 0 0 0,1 2-112 0,0-1-32 15,-1-2 0-15,-1 2 0 0,-2-1-416 0,-2 2-96 16,-2 1-16-16,0 2 0 16,-3 1-2608-16,-3 1-528 0</inkml:trace>
  <inkml:trace contextRef="#ctx0" brushRef="#br0" timeOffset="93288.15">4131 14252 23039 0,'-12'0'2048'0,"12"0"-1648"0,-5 0-400 0,5 0 0 16,0 0 1472-16,0 0 192 0,0 0 64 0,0 0 0 15,0 0-672-15,0 0-128 0,0 0-32 0,7 3 0 16,2-1-256-16,3 0-64 0,5 0-16 0,2-2 0 16,3-2-176-16,2 0-16 0,1 0-16 0,1-2 0 15,1-3-352-15,0-1 0 0,2 0 0 0,1-2-10624 16,0-2-2048-16</inkml:trace>
  <inkml:trace contextRef="#ctx0" brushRef="#br0" timeOffset="93900.8">5466 12965 15663 0,'0'-7'1392'0,"0"1"-1120"0,0-2-272 0,1 0 0 0,0 2 1776 0,-1-1 288 0,-3 0 64 0,-1 1 16 16,1-1-832-16,-1 3-160 0,-2 0-48 0,-2 2 0 15,0 0-720-15,-2 1-128 0,-1 1-48 0,-1 1 0 16,-2 2-208-16,0 3 0 0,-1-2 128 0,-2 2-128 16,1 0 0-16,-1 2 0 0,0 0 0 0,-1-1-160 15,0 1 160-15,3 0 0 16,1 0 0-16,0-1 128 15,2 0 336-15,1-1 80 0,3 0 16 0,1 1 0 16,1 0 128-16,2 1 16 0,1-1 16 0,2-1 0 0,1 2-288 0,1 1-64 16,1-1-16-16,1 2 0 0,2 1-176 0,-1 1-48 15,2 3 0-15,0 0 0 0,1 2 0 0,-1 2 0 16,1 6 0-16,1 0 0 0,-4 1-128 0,2 4 192 16,-2 1-192-16,0 18 192 0,-3 1 16 0,-2 0 16 15,0 2 0-15,-2 4 0 0,-1 1 0 0,0 2 0 16,-1-2 0-16,-2-2 0 0,1-2-224 0,0-2 144 15,2 0-144-15,1-17 128 0,2 0 176 0,1 0 16 16,3-1 16-16,0-1 0 0,1-3 208 0,2-2 32 0,1-1 16 0,0-3 0 16,1-3-176-16,1-3-32 0,0-1-16 0,0-3 0 15,1-1-144-15,1-2-32 16,1 0 0-16,1-4 0 0,2-1-32 0,1-3-16 16,3-3 0-16,2-1 0 0,2-3-144 0,1 1 0 15,1-2 0-15,11-4 0 16,-4 2-1600-16,-2-1-288 0,1-1-64 0,0-2-15184 0</inkml:trace>
  <inkml:trace contextRef="#ctx0" brushRef="#br0" timeOffset="94592.3">6061 13335 13823 0,'-12'-8'1216'0,"7"3"-960"15,0 1-256-15,0-1 0 0,2 0 3280 0,3 5 624 16,0 0 112-16,0 0 16 0,4-4-2624 0,3-1-544 16,3 2-96-16,4 0-32 0,4 0-288 0,3 1-64 15,1-1-16-15,3 0 0 0,3-1-32 0,1 2 0 16,3 0 0-16,1 1 0 0,0-1-32 0,2 2-16 0,1 1 0 0,-2 0 0 15,-2 0-128-15,-3 0-32 0,0 0 0 0,-4 0 0 16,-2-1-128-16,-4 0 0 0,-4 1 144 0,-4 0-144 16,-3 0 128-16,-8-1-128 0,0 0 160 0,0 0-160 0,0 0 224 15,-7 2-48-15,-1-1-16 0,-7 0 0 0,-2-1-160 0,-3 0 0 16,-3 0 144-16,-2-1-144 0,-3 1 0 0,-2 0 0 16,-2 1 0-16,2 1 128 0,-4 1-128 0,-1 2 0 15,1 1 0-15,-1 1 0 0,-2 1 0 0,0-1-128 16,1 1 128-16,3 0 0 0,2 0 0 0,4 1 128 15,3 0 0-15,4 0 0 0,2 1 80 0,4 2 32 16,3 1 0-16,3 0 0 0,3 0-48 0,1 1-16 16,4-1 0-16,3 0 0 0,1 0-176 0,4-2 0 15,1 1 0-15,3-1 0 0,3-2 0 0,2-1 0 16,0-2 0-16,2 0 0 0,1-2 0 0,-2-1 0 16,1-3 192-16,0-3-64 0,-5 0 16 0,-1-2 0 0,-2-2 0 0,-2-1 0 15,-2-1 112-15,-3 0 32 0,-3-2 0 16,-2-2 0-16,-3 0 80 0,-4 0 16 0,-2 2 0 0,-3 1 0 15,-1 0-256-15,-2 3-128 16,-1 0 128-16,-2 3-128 0,-2-1 0 0,2 4-240 0,2 1 48 0,0 2 0 31,1 3-448-31,4 1-96 0,1 3-16 0,2 2 0 16,1 1-2256-16,3 2-448 0,1 2-80 0,4 0-32 0</inkml:trace>
  <inkml:trace contextRef="#ctx0" brushRef="#br0" timeOffset="95032.51">6343 13659 27647 0,'0'-14'1216'0,"2"7"256"15,0-1-1168-15,1 1-304 0,3-1 0 0,0 0 0 0,2 0 1344 0,1 1 192 16,-1-1 64-16,2 1 0 0,1 3-544 0,3 1-96 16,0 1-32-16,0 2 0 15,-1 2-624-15,1 3-128 0,-2 2-32 0,-1 2 0 0,0 2-144 0,-3 2-176 16,-1 2 48-16,0 4 0 0,-4 0 128 0,0-1 0 15,-1 1 0-15,-3 1 0 0,-1 0 0 0,-2-1 0 16,-1 1 0-16,0-1 0 0,-2-1 0 0,1-2 0 16,-1-2 0-16,0 0 128 0,1-3-128 0,-1-3 0 15,3 0 128-15,-1-4-128 0,5-4 224 0,0 0-32 0,0 0 0 0,0 0 0 16,-1-5 128-16,2-3 32 16,3-1 0-16,2-2 0 0,3-1-352 0,4-3 0 0,2-5 0 0,1-1 0 15,4-2-144-15,1-1-112 16,-4 0 0-16,0 2-16 0,-2 1 64 0,0 2 16 0,-3 4 0 0,-2 3 0 15,-3 2 192-15,0 3 0 0,-4 3 0 0,-3 4 160 16,0 0-160-16,0 0 192 0,-1 6-192 16,-2 3 192-16,-2 2-192 0,1 2 0 0,-1 2 0 0,0 0 0 15,1 0 0-15,0 1 0 16,2-1 0-16,1 1 0 0,0-2 0 0,2 0 0 0,1-2 0 0,2-1 0 16,1-1-128-16,3-1 128 0,0-2 0 0,3-2 0 15,2 0-576 1,2-3-32-16,3-1-16 0,2-2-10192 0,3-3-2048 0</inkml:trace>
  <inkml:trace contextRef="#ctx0" brushRef="#br0" timeOffset="95316.72">7254 13436 35007 0,'0'0'3120'0,"-1"-6"-2496"0,1 6-496 0,0 0-128 15,0 0 336-15,3-4 48 16,2-1 16-16,1 2 0 0,3 1 176 0,3 0 48 16,3 0 0-16,3 1 0 0,4 0-288 0,3 1-48 0,1 0-16 0,0 0 0 15,5 0-144-15,-1-1-128 0,-2 0 192 0,1 0-192 16,-1 0 160-16,-3 0-160 0,-2-1 128 0,-2-1-128 16,-2 1 128-16,-3 0-128 15,-3 0 128-15,-2-2-128 0,-2 2 160 0,-2 0-160 0,-7 2 192 0,0 0-192 16,0 0 128-16,0 0-128 0,0 0 0 0,0 0 0 15,-5-4-464-15,0 0-208 0,-1 2-32 0,1 2-16 16,0-2-1984-16,5 2-400 0</inkml:trace>
  <inkml:trace contextRef="#ctx0" brushRef="#br0" timeOffset="96134.39">8143 13106 19343 0,'1'-8'1728'0,"-1"-1"-1392"15,1-1-336-15,1 0 0 0,1-1 1808 0,1 0 304 16,0 0 48-16,3 0 16 0,1 0-528 0,1 2-112 16,-1 2 0-16,2 0-16 15,1 2-640-15,2 0-128 0,0 2-32 0,1 2 0 0,1 1-352 0,1 1-80 16,-2 4-16-16,-1 4 0 0,0 4-272 0,-3 2 0 15,-1 2 0-15,-1 2 0 0,-3 1 0 0,-1 2 0 16,-3 2 0-16,0 2 0 0,-2 2 0 0,-3 1 0 0,0-2 0 0,0 1 0 16,-1-2 176-16,1-2-176 0,-1-3 160 0,2-2-160 15,0-3 0-15,-1-1 128 16,1-3-128-16,2-2 0 0,1-2 0 0,1 0 128 16,-1-8-128-16,3 7 0 0,-3-7 128 0,6 4-128 0,-6-4 0 0,8 1 144 15,0-1-16-15,2-1 0 16,2-2 0-16,2-3 0 0,1-1-128 0,3-3 128 0,-2-2-128 0,1-3 128 31,-1-1-128-31,2-3 160 0,-2-2-160 0,1-2 160 0,-1-2-160 0,1-1 0 0,-2-1 0 0,1 1 128 16,-2 0-128-16,-2 1 0 0,-2 2 0 0,-1 2 0 15,-4 2 160-15,0 4-160 0,-3 2 192 0,-1 1-192 16,-1-1 384-16,-1 5-48 0,-3 0 0 0,0 2 0 16,-1 3-176-16,-1 2-32 0,-3 1-128 0,2 2 192 0,0 0-192 0,-1 3 0 15,2 0-192-15,-2 3 192 0,0 1-160 0,2 2 160 16,-1 0-128-16,2 0 128 0,0 0 0 0,2 0-160 31,1 0 160-31,1 0 0 0,1-1 0 0,2 0-128 0,2 0 128 0,3-2 0 0,0 0 0 0,0-1 0 16,1-2 0-16,2 1 0 0,2-2 0 0,1-1 176 31,1 0-48-31,2-2-128 0,0-1 0 0,3-3 0 16,2 1-240-16,1-1 80 15,2 0-2144-15,1-3-448 0,1-2-64 0</inkml:trace>
  <inkml:trace contextRef="#ctx0" brushRef="#br0" timeOffset="96747.6">9219 13026 22111 0,'-5'-4'1968'0,"-1"-2"-1584"0,0 0-384 0,2 1 0 15,1 1 1312-15,0 0 176 0,3 4 48 0,0 0 0 16,0 0-128-16,6-5 0 0,2 1-16 0,3 2 0 0,2 1-528 0,3-1-96 16,3 1-32-16,2 1 0 0,3 1-176 0,1 2-48 15,2-2 0-15,0 0 0 0,2 0-128 0,1-1-48 16,0-1 0-16,1 0 0 0,0 0-96 0,0 0-32 15,-1-1 0-15,-2 1 0 0,-1 0-80 0,-3 1-128 16,-1 0 176-16,-2 0-176 0,-3 0 160 0,-1 0-160 16,-4 0 128-16,-2 0-128 0,-2 0 160 0,-2 0-160 15,-7 0 192-15,0 0-192 0,0 0 208 0,0 0-64 16,0 0-16-16,0 0 0 0,-6-3 0 0,-3 0 0 16,-1 0 0-16,-3 1 0 0,-2-3-128 0,-4 0 0 0,-3 2 144 0,-1 0-144 15,-1 1 0-15,-2-1 0 0,-1 2 0 0,-1 1 0 16,0 2 0-16,-1 2 0 0,0 0 0 0,-1 2-128 15,0-1 128-15,-1 3-128 0,-2 2 128 0,1 1-128 16,3 0 128-16,1 2 0 0,1 1 0 0,3 1-128 16,0-1 128-16,5 0 0 0,2-1 0 0,4-1 0 15,2 2 0-15,4-2 0 0,3 0 0 0,2 0 0 16,2 0 0-16,2-1 0 0,2 0 0 0,4-1 0 16,2-1 128-16,3-2-128 0,4 0 128 0,1-1-128 0,1-3 176 15,1-1-48-15,1 0 0 0,0-3 0 0,-2-3 32 0,-1-2 0 16,-1 0 0-16,-3-2 0 0,-2-2 0 0,-2 0 0 15,-2 0 0-15,-3 0 0 0,-1 0 32 0,-1 1 16 16,-3 0 0-16,-3 1 0 0,-1 1-208 0,-1 1 176 16,-3-1-176-16,-3 3 160 0,-2 1-160 0,-3 0-144 15,1 2 144-15,-2 1-208 16,1 2-352-16,-1 3-64 0,1 0-16 0,0 3 0 16,3 0-1536-16,1 2-304 0,1 1-64 0,2 1-8016 15,4 1-1600-15</inkml:trace>
  <inkml:trace contextRef="#ctx0" brushRef="#br0" timeOffset="97298.1">9586 13260 15663 0,'0'0'1392'0,"0"0"-1120"0,0 0-272 15,7-2 0-15,-1 1 2624 0,-6 1 480 16,0 0 96-16,0 0 0 0,0 0-1600 0,0 0-320 16,3 7-64-16,-2 1 0 0,-2-1-480 0,0 1-96 0,-1 0 0 15,1 1-16-15,-1 0-176 0,2 1-48 0,0 0 0 0,2 0 0 16,1 0-48-16,1-1-16 0,3-1 0 0,-1-1 0 15,3 0-16-15,2-2 0 0,1 0 0 0,2-2 0 16,1-2 0-16,0 0-16 0,3-1 0 0,-2-1 0 16,2-2 48-16,-4-2 16 0,3 0 0 0,-4-4 0 15,-1-2 0-15,-2-1 0 0,-1 0 0 0,-1-1 0 16,0-2-48-16,-1 1-16 0,-3 0 0 0,0 1 0 16,0-1-64-16,-2 2-16 0,-2 0 0 0,-1 1 0 15,0 1 64-15,0 3 16 0,-2 0 0 0,1 3 0 0,2 4-112 0,0 0 0 16,-5-3-16-16,5 3 0 0,-6 4-176 0,1 2 0 15,-1 3 0-15,2 2 0 0,-1 1-176 0,3 4 48 16,-1 2 0-16,0 2 0 0,-1 2 128 0,1 1-160 16,0 1 160-16,-1 3-160 0,0 3 160 0,0 1 0 15,-1 1 0-15,1 2-128 0,1 3 128 0,-3-1 0 16,2-1 0-16,-1 2 128 0,-1-2-128 0,0-2 0 16,2-1 0-16,-2-3 0 0,2-1 0 0,1-2 0 15,-1-2 0-15,1-2 0 0,0-3 0 0,-1-1 0 16,2-3 0-16,0-2 0 0,-1-1 0 0,0-3 0 15,1-2 0-15,2-7 176 0,-5 2 32 0,-2-2 16 0,1-3 0 0,-2-3 0 16,0-1 112-16,-1-3 32 16,1-2 0-16,-1-3 0 0,0-1 0 0,0-2 0 0,1-1 0 0,2 0 0 15,-1-1-208-15,2 1-32 0,0 0-128 16,3 2 192-16,0-1-192 0,1 2 0 0,2 0 0 0,1 2 0 16,3 0-256-16,1 1-112 0,2-1-16 0,3 2 0 31,2 1-608-31,2 0-128 0,3-1-32 0,2 0 0 15,2-1-2160-15,1 1-432 0,1-1-96 0,0-1 0 0</inkml:trace>
  <inkml:trace contextRef="#ctx0" brushRef="#br0" timeOffset="98067.19">10229 12580 2751 0,'0'0'256'0,"0"0"-256"0,0 0 0 0,0 0 0 0,0 0 3344 0,0 0 624 16,0 0 128-16,0 0 32 0,0 0-1856 0,0 0-368 15,0 0-80-15,0 0-16 16,2-6-208-16,2 2-64 0,4 1 0 0,0-2 0 0,0 1-304 0,2 0-64 16,2 1-16-16,2-1 0 15,0-1-400-15,1 1-96 0,3 0-16 0,1 0 0 16,-1 0-320-16,2 1-80 0,0-1-16 0,0 1 0 0,0 1-96 0,-1 1 0 16,-1 0-128-16,0-1 192 0,-2 4 0 0,-1-1-16 15,0 0 0-15,-3 1 0 0,-2 0-16 0,-3 1 0 16,0 1 0-16,-1 0 0 0,-3 2-160 0,0 1 0 15,0 2 144-15,0 1-144 0,-3 0 0 0,0 2 144 16,0 2-144-16,-1 3 0 0,-1-1 144 0,0 3-144 0,-1 1 0 0,0 2 144 16,-1 2-16-16,1 2-128 15,-1 2 192-15,-2 2-64 0,1 0-128 0,-3 5 128 0,-2 1-128 0,1 0 128 16,2 0-128-16,0 1 128 16,3-1-128-16,0 4 128 0,2-1-128 0,0 1 0 0,1-2 144 0,0 1-144 15,1-1 128-15,0 3-128 0,0 0 128 0,-1 16-128 16,1-6 128-16,-2-4-128 0,2-5 128 0,-1-3-128 15,-1-1 128-15,-1-3-128 0,-2-3 160 16,1-4-160-16,0-1 224 0,-3-4-48 0,2-2-16 0,-2-1 0 16,-1-4 464-16,-1-1 80 15,0-2 32-15,-1-1 0 0,-2-2-176 0,-2-2-48 0,0-1 0 0,-1 0 0 16,-1-3-144-16,0-1-48 0,-2 1 0 0,5-3 0 16,-2-1-128-16,-4 1-16 0,-3-1-16 0,0 0 0 15,1 0-160-15,-1 1 0 0,-1 0 144 0,1 0-144 16,1 0 0-16,1 1 0 0,0 1 0 0,-6-1 0 15,4 2-1360-15,9-2-304 0,0 2-48 0,-1-1-11392 16,2 1-2272-16</inkml:trace>
  <inkml:trace contextRef="#ctx0" brushRef="#br0" timeOffset="101551.5">2469 15438 6447 0,'0'0'576'0,"0"0"-576"0,0 0 0 0,0 0 0 15,0 0 1344-15,0 0 144 16,-9-3 48-16,9 3 0 0,0 0-128 0,0 0-32 0,0 0 0 0,0 0 0 16,0 0-160-16,0 0-48 0,0 0 0 0,0 0 0 15,0 0-128-15,0 0-16 0,0 0-16 0,13-1 0 16,-2 0-240-16,2 0-32 0,1-1-16 0,1 0 0 15,0-1 48-15,1 0 16 0,2-1 0 0,2 0 0 0,-1 0-128 0,2 0-16 16,1-1-16-16,0 1 0 0,0 1-240 0,-1-1-64 16,-2 0 0-16,-1 1 0 0,-1-2-96 0,0 3-32 15,-2 0 0-15,-3 0 0 0,-1-1-192 0,-2 2 144 16,-9 1-144-16,0 0 128 16,0 0 32-16,0 0 0 0,0 0 0 0,0 0 0 0,0 0 16 0,-6-3 0 15,-2 1 0-15,-3 1 0 0,-3 0-176 0,1 1 0 16,-1 0 144-16,-1 2-144 0,-4 0 0 0,-1 1 0 15,1-1 0-15,-2 3 0 0,1 0 0 0,-1 1 0 16,0-1 0-16,1 1 0 0,-2 0 0 0,0 3 0 16,0-1 0-16,-1 1 128 0,-4 0-128 0,4 0 0 15,1 0 0-15,3 0 0 0,-2 0 0 0,2 0 0 16,2 1 0-16,3-1-128 0,2 0 128 0,0 1-128 0,2 0 128 0,2 0-128 16,3 0 128-16,2 1 0 15,0-1 0-15,3 0-128 0,1-2 128 0,-1-8 0 0,5 11 0 0,0-1 128 16,3-1 0-16,2 0 0 0,2-2 0 0,1-2 0 15,5-2-128-15,-2 2 176 0,2-1-176 0,2 1 192 16,2-2-64-16,0-1-128 0,-1 0 192 0,1-1-64 16,-3-1 64-16,-1 0 0 0,-3 0 0 0,0 0 0 15,-3 0-64-15,0 0 0 0,-2-1 0 0,-1-2 0 16,-3-1 0-16,2 0-128 0,-8 4 192 0,8-4-64 0,-8 4 32 16,5-6 0-16,-5 6 0 0,0 0 0 0,0 0 0 0,0 0 0 15,-3-6 0-15,3 6 0 0,-7-6-160 0,1 3 128 16,6 3-128-16,-8 0 128 15,0 0-128-15,2 1 0 0,6-1 0 0,-8 4 0 0,8-4 0 0,-8 6 0 16,1-2-128-16,7-4 128 0,-6 6-336 0,6-6 0 16,0 0 0-16,0 0 0 15,-4 6-112-15,4-6 0 0,0 0-16 0,0 0 0 0,0 0 96 0,0 0 32 16,0 0 0-16,0 0 0 0,8 3 160 0,-8-3 48 0,9-1 0 0,-9 1 0 16,9-2 128-16,-9 2 0 15,0 0-144-15,9 0 144 0,-9 0 0 0,0 0 0 16,0 0 0-16,0 0 0 0,0 0 0 0,0 0 0 15,0 0 0-15,0 0 0 0,0 0 0 0,0 0 0 16,0 0 0-16,0 0 0 0,0 0 0 0,0 0 0 16,0 0 0-16,0 0 0 0,0 0 0 0,0 0 128 15,-8-1-128-15,8 1 0 0,-8 1 0 0,8-1 0 16,-8 3 0-16,8-3 0 0,-8 3 0 0,0 0 0 16,1-1 0-16,7-2 0 0,-9 7 0 0,-1 0 0 0,-1-1 0 15,0 1 0-15,0-2 0 0,0 3 0 0,-1 1 0 0,1 1 128 16,1 0-128-16,0 0 0 0,-1-1 0 15,1 1 128-15,0-1-128 0,1 1 0 0,2 0 0 0,1 0 0 16,1-1 0-16,1-1 0 0,2 1 0 0,2 0 0 16,0 0 288-16,2 0-32 15,2 1 0-15,1-2 0 0,2-1 32 0,2 0 0 0,0-2 0 0,4-1 0 0,0 1-80 0,4-2-16 16,3-1 0-16,2-3 0 0,-1-1-64 0,1-1 0 16,1-2-128-16,1 1 192 0,2-3-192 0,-1 1 144 15,0-1-144-15,-1 1 128 0,-2-1-128 0,-1 1 0 16,-1 1 0-16,-1-1 0 15,-2 0-1808-15,0-1-400 0,-2 2-80 0</inkml:trace>
  <inkml:trace contextRef="#ctx0" brushRef="#br0" timeOffset="102321.66">3062 15869 11967 0,'0'0'528'0,"0"0"112"16,0 0-512-16,0 0-128 16,0 0 0-16,0 0 0 0,0 0 2368 0,0 0 432 15,-8 10 80-15,3 0 32 0,1 1-1840 0,-1 1-368 0,3 0-80 0,0 1-16 0,0-1-176 0,0 0-48 16,2 0 0-16,3-1 0 0,0 0 160 0,1 0 32 15,3-2 0-15,0-1 0 0,-7-8 32 0,11 7 16 16,1-1 0-16,-1-2 0 0,0-3-48 0,1-1-16 0,0-2 0 0,1-1 0 16,0-3 80-16,0-1 32 15,1-2 0-15,-1-1 0 0,-1-1 48 0,0-1 16 16,0 2 0-16,-3-1 0 0,0-1-160 0,0 0-48 16,-2-1 0-16,0 1 0 0,-1-1-176 0,-1 2-32 15,-2 2-16-15,0 1 0 0,-3 8-32 0,0 0 0 0,2-8 0 0,-2 8 0 16,0 0-32-16,0 0-16 0,0 0 0 0,0 0 0 15,0 0-224-15,-7 10 0 0,3 2 0 0,0 2 0 16,1 2 0-16,1 1 0 0,0 2 0 0,0 3 0 0,2 1 0 0,2 4 0 16,-2 1 0-16,0 5 0 0,0 2 0 0,-2 3-128 15,2-1 128-15,-2 2 0 0,0 1 0 0,0 0 0 16,0-1 0-16,-1-2 0 16,0-1 0-16,-1-2 0 0,-1-2 0 0,2-2 0 0,0-3 0 0,-1 1 128 15,1 2-128-15,-1-5 144 0,-1-2-144 0,1-2 0 31,0-5 0-31,-1-1 128 0,0-1-128 0,-1-4 192 0,-2-3-192 0,1-2 192 0,-2 2 0 0,0-5 16 16,-1-3 0-16,0-1 0 0,0-1 16 0,-1-1 0 16,-2-6 0-16,1-1 0 0,1-1-32 0,1-3 0 15,1-5 0-15,1-3 0 0,0 1 64 0,4-4 0 16,1-1 0-16,3-1 0 0,1 1-112 0,4-1-16 16,1 1 0-16,2 2 0 0,1 0-128 0,1 3 0 15,3 1 0-15,1 2 0 0,2-1 0 0,0 3-224 16,1 3 80-16,-1 2 16 15,0 1-400-15,0 2-80 0,0-1-16 0,-1 3 0 16,-2 0-1440-16,1 3-304 0,0 0-48 0,-2 2-9056 0,0 0-1824 0</inkml:trace>
  <inkml:trace contextRef="#ctx0" brushRef="#br0" timeOffset="103896.07">3871 15733 4607 0,'0'0'192'0,"0"0"64"0,0 0-256 0,-6-3 0 0,6 3 0 0,0 0 0 0,0 0 5008 0,0 0 960 15,0 0 192-15,0 0 48 0,0 0-4096 0,0 0-800 16,9-5-160-16,1 0-48 0,1 2-240 0,1 0-48 16,1-1-16-16,3 2 0 0,-1-1-288 0,4 0-48 15,2-1-16-15,-2 2 0 0,0-2-208 0,0 1-48 16,-1 0-16-16,1 0 0 16,-1 1-176-16,-2 1 0 0,-4-1 0 0,0 1 0 15,-3 4-1840-15,-9-3-240 0,8 6-48 0,-8-6-11680 0</inkml:trace>
  <inkml:trace contextRef="#ctx0" brushRef="#br0" timeOffset="104084.45">3904 15951 27647 0,'0'0'1216'0,"-8"-1"256"0,8 1-1168 0,-8 0-304 0,8 0 0 0,0 0 0 16,0 0 896-16,0 0 128 0,0 0 32 0,0 0 0 15,0 0-528-15,0 0-96 0,10 2-32 0,1-2 0 16,3 0-160-16,2-1-48 0,3-2 0 0,3-1 0 15,1 0-64-15,1 1 0 0,1 0-128 0,3-1 192 32,0 0-2320-32,3 0-480 0</inkml:trace>
  <inkml:trace contextRef="#ctx0" brushRef="#br0" timeOffset="104618.62">5620 15365 21183 0,'-4'-13'944'0,"2"5"192"15,0 0-912-15,2 8-224 0,0-8 0 0,0-1 0 0,-1 0 1840 0,0 1 320 16,1 8 64-16,0 0 16 0,0 0-736 0,0 0-144 16,0 0-16-16,0 0-16 0,0 0-640 0,0 0-128 15,0 0-32-15,0 12 0 0,0 3-336 0,0 1-192 16,0 3 192-16,1 3-192 0,-1 1 176 0,1 2-176 15,-1 1 160-15,1 1-160 0,1 1 0 0,0-2 128 16,0-1-128-16,-2-1 0 16,-2-2 0-16,2 0 128 15,2 0-128-15,0-2 0 0,0-2 0 0,-1-2 0 0,0-2-128 0,-1-1 128 16,0-2-1680-16,1-1-240 0,-1-10-32 0,2 10-12288 0</inkml:trace>
  <inkml:trace contextRef="#ctx0" brushRef="#br0" timeOffset="104902.16">5293 15891 19343 0,'0'0'848'0,"-9"-2"192"0,0-1-832 0,3 1-208 0,6 2 0 0,0 0 0 16,0 0 2752-16,0 0 512 0,0 0 112 0,0 0 16 15,0 0-2208-15,9-1-432 0,3-1-96 0,4 0-16 16,6-2-64-16,5 0 0 0,4-2-16 0,8 0 0 15,5-1-32-15,7-2 0 0,4 2 0 0,2-1 0 16,1-1-128-16,-1 0-16 0,-2 2-16 0,0 0 0 0,0 2-128 0,-3 1-32 16,-3 1 0-16,-2 0 0 0,-6-1-208 0,-5 1 144 15,-8 1-144-15,-4 0 128 0,-3 0-128 0,-5 0 128 16,-3 1-128-16,-5 1 128 0,-8 0-128 0,0 0 0 16,0 0 144-16,0 0-144 0,0 0-256 0,0 0-112 15,0 0-16-15,-6 6-16 16,-3 0-640-16,1 1-128 0,-2 1-32 0,-1 1 0 15,-3-1-1792-15,0 3-352 0</inkml:trace>
  <inkml:trace contextRef="#ctx0" brushRef="#br0" timeOffset="105343.04">5665 16340 22111 0,'-1'-15'1968'0,"1"6"-1584"0,0-2-384 0,0 0 0 0,1 0 592 0,0-1 48 16,1 1 0-16,-1 1 0 0,-1 1 400 0,0 0 96 16,0 1 16-16,1 0 0 15,-1 8-160-15,2-6-32 0,-2 6 0 0,0 0 0 0,0 0-256 0,0 0-48 16,0 0-16-16,0 0 0 0,0 0-512 0,0 11-128 15,-1 2 0-15,-1 3 0 0,-3 2 0 0,-2 5 160 0,-1 5-160 0,1 1 160 16,-2 2-32-16,0 0 0 16,-1 0 0-16,0-2 0 0,1 0 0 0,3 0 0 0,0-1 0 0,3 1 0 15,2-2 16-15,2-2 0 16,1-5 0-16,4 0 0 0,1-2 384 0,2-3 80 0,1-2 16 0,1-2 0 16,1-1-192-16,3-3-48 15,2 0 0-15,1-4 0 0,-1-1-160 0,2-3-32 16,0-3-16-16,2-2 0 0,2 1-32 0,0-3 0 0,0-2 0 0,1 0 0 15,0-1-144-15,-1-1 0 16,-1-1 0-16,-1 1 128 0,-2-3-384 0,0 2-96 16,-2 0-16-16,0 2 0 15,-4 0-1328-15,-2 1-272 0,-1 1-48 0,-1-1-8496 0,-4 2-1712 0</inkml:trace>
  <inkml:trace contextRef="#ctx0" brushRef="#br0" timeOffset="105533.5">5664 16311 35935 0,'-6'-6'3200'0,"3"0"-2560"15,3 6-512-15,0 0-128 0,0 0-160 0,4-8-48 16,4 3-16-16,2 0 0 0,0 2-16 0,3 0 0 16,3-2 0-16,3 2 0 0,3-1 240 0,1-1-176 15,3 1 176-15,-1-1-160 0,0 2 160 0,2 0-160 16,-3-2 160-16,1 3-160 15,-1 0-2528-15,-2 1-512 0,-2 1-112 0</inkml:trace>
  <inkml:trace contextRef="#ctx0" brushRef="#br0" timeOffset="105707.65">5647 16522 29487 0,'0'0'1296'0,"0"0"288"0,-3-5-1264 0,3 5-320 0,0 0 0 0,6-5 0 16,2 1 1488-16,3 1 240 0,3 0 64 0,4 0 0 15,1-1-1408-15,3-2-256 0,3 0-128 0,4-1 0 16,3 0 128-16,1 1-128 0,1-2 0 0,2 0 144 16,4 1-1472-16,-1-3-288 15,4-2-64-15</inkml:trace>
  <inkml:trace contextRef="#ctx0" brushRef="#br0" timeOffset="106402.66">7329 15088 16575 0,'0'0'1472'16,"0"-9"-1168"-16,-1 1-304 0,1 1 0 0,-1-1 768 0,1 8 112 15,-2-9 16-15,-1 1 0 0,0 2 208 0,0-1 48 16,-2 2 16-16,1-1 0 0,-1 1-464 0,-3-1-80 15,-1 2-32-15,0 0 0 0,-1 2-192 0,0 1-32 32,-1 1-16-32,2 0 0 0,-1 1-352 0,0 1 144 0,-1 1-144 0,0 0 0 0,1 0 320 0,0 2-64 15,0-2 0-15,0 1 0 0,0 2 240 0,1-2 32 16,0 1 16-16,0-1 0 0,2 0-80 0,1 1-16 16,-1-1 0-16,7-4 0 0,-6 6 64 0,6-6 16 31,0 0 0-31,-3 7 0 0,3-7 16 0,0 11 0 0,0-11 0 0,2 11 0 0,3-2-240 0,-2 1-48 31,3 1-16-31,-1 0 0 0,1 0-48 0,-1 2 0 16,1 1 0-16,-1 2 0 0,-3 4 32 0,0 2 0 15,1 1 0-15,-2 4 0 0,-1 3-32 0,-1 4-16 16,-2 5 0-16,2 4 0 0,-1 2-176 0,-1 2 160 0,-2 4-160 0,1 1 160 16,-1 3-160-16,0 0 0 0,2-2 0 0,1 0 128 0,-1-1 16 0,3-3 0 15,0 0 0-15,2-3 0 0,-1-2 32 0,1-2 0 16,0-3 0-16,1-2 0 0,0-3-16 0,1-4 0 15,-1 0 0-15,1-3 0 0,-1-5 64 0,1-4 16 16,2-2 0-16,-1-3 0 0,0-2 80 0,0-2 32 16,1-1 0-16,0-2 0 0,-6-6-112 0,12 4-32 15,0-1 0-15,-1-2 0 0,0-2-32 0,2-2-16 16,0-1 0-16,2 1 0 0,3-1-160 0,2 0 0 16,0-3 144-16,4-1-144 15,2 1-400-15,4-4-160 0,2-2-16 0,3-3-16 16,0 0-2992-16,0-4-608 0</inkml:trace>
  <inkml:trace contextRef="#ctx0" brushRef="#br0" timeOffset="107064.78">8262 15406 18431 0,'0'0'816'0,"-5"-6"160"0,1 1-784 0,4 5-192 16,0 0 0-16,0 0 0 0,0 0 2048 0,2-7 384 16,-2 7 64-16,10-5 0 0,3 0-1216 0,5 2-256 15,2 0-64-15,4 0 0 0,3 1-272 0,2 0-64 16,1 1-16-16,1-1 0 16,0-2-192-16,1 2-32 0,0 0-16 0,1 0 0 0,0 1-48 0,1 0-16 15,-3-1 0-15,-2 1 0 0,-4 1-176 0,-3 0-128 0,-2-1 192 16,-6 1-192-16,-3 1 160 0,-11-1-160 15,0 0 128-15,0 0-128 0,0 0 192 0,0 0-64 16,0 0 0-16,0 0 0 0,-12 5 16 0,-3-3 0 16,-6-1 0-16,-1 1 0 0,-2 0-144 0,-3 1 0 0,-3-2 144 0,-1 1-144 15,-5 1 0-15,1 2 0 0,-1-1 0 0,-4 0 0 16,-5 2 0-16,-1 1 0 0,0-1 0 0,2 1 0 16,3-1 0-16,5 2 0 0,3 0 0 0,6 1 0 15,3-1 240-15,4 3-32 0,4-2 0 0,4 0 0 0,2 1-32 16,3 0-16-16,3-1 0 0,3-1 0 0,3 1-160 0,3 0 0 15,4 1 144-15,3-1-144 0,3-3 128 0,3 1-128 16,3-2 128-16,3 1-128 0,2-2 0 0,1 0 0 16,3-2 0-16,-1-3 128 0,-2-3 32 0,-2 0 16 15,-3-3 0-15,-3 0 0 16,-4-2 112-16,-2-1 32 0,-5-3 0 0,-2 1 0 0,-5 0 176 0,-3-2 32 16,-4-1 16-16,-4 1 0 0,-3-1-272 0,-2 2-48 15,-3 0-16-15,-4 3 0 0,0 1-208 0,0 3-192 16,0 1 48-16,1 4 0 15,1 2-320-15,3 4-64 0,1-1-16 0,2 6 0 16,2 2-1504-16,2 2-320 0,2 3-48 0,4 0-8288 16,1 1-1664-16</inkml:trace>
  <inkml:trace contextRef="#ctx0" brushRef="#br0" timeOffset="107614.82">8762 15665 22111 0,'0'0'1968'0,"0"0"-1584"0,0 0-384 0,-3-6 0 16,3 6 2224-16,0 0 352 16,0 0 80-16,-8-3 16 0,1 3-1712 0,0 4-320 0,0 1-80 0,2 4-16 0,1 2-336 0,-1 1-64 31,2 2-16-31,1 2 0 0,1-1-128 0,2 0 192 0,1-2-192 0,2 1 192 0,2-1 0 0,1-1 16 16,2-1 0-16,2-1 0 15,0-1 144-15,2-1 32 16,1-4 0-16,1-2 0 0,0-3 64 0,3-1 32 0,0-2 0 0,-1-3 0 0,0-1-32 0,-2-2-16 15,-1-2 0-15,-1-2 0 0,-4-1 48 0,1-2 16 0,-1 0 0 0,-1-2 0 16,-2-1-16-16,-1 1 0 16,-2 1 0-16,-1 1 0 0,-1 2-128 0,1 2-32 15,-2 2 0-15,0 2 0 0,0 9-32 0,-3-8-16 16,3 8 0-16,0 0 0 0,0 0-144 0,0 0-128 16,0 0 144-16,0 0-144 0,-5 10 0 0,2 3 0 15,-1 3-128-15,2 1 128 0,0 4-208 0,1 2 64 16,0 4 16-16,1 0 0 0,2 2 128 0,-1 4-128 15,1 0 128-15,0 0-128 0,-1 1 128 0,2 1 0 0,-1 0 0 0,-1 1-128 16,-1 0 128-16,1-2 0 0,-1-1 0 0,0-1 0 16,0-3 0-16,-1-1 0 0,0-3 0 0,-1-3 0 15,-2-3 0-15,0-3 128 16,0-1-128-16,-2-2 0 0,1-4 176 0,-1-3-48 0,-1-1 0 0,7-5 0 16,-11 0 96-16,2-3 16 0,-2-1 0 0,0-1 0 0,0-4-48 15,1-2 0-15,-1-2 0 0,1-1 0 0,0 0 0 0,2-1 0 16,0-4 0-16,3 0 0 15,1-2-64-15,1 2-128 0,0-1 176 0,3 2-176 0,0 1 0 0,3 0 0 16,-2 2 0-16,4 0 0 16,-1 2-320-1,2 2-192-15,0 0-16 0,3 1-16 0,1 1-1856 16,2 1-368-16,2 0-80 0,0 0-14752 0</inkml:trace>
  <inkml:trace contextRef="#ctx0" brushRef="#br0" timeOffset="107945.54">9482 15664 23951 0,'-9'-5'2128'0,"9"5"-1696"0,-6-4-432 0,6 4 0 0,0 0 1600 0,0 0 224 0,0 0 48 0,0 0 16 15,0 0-672-15,0 0-144 0,0 0-32 0,13-1 0 16,-2 0-272-16,2 1-64 0,3 0-16 0,4 0 0 16,3-2-80-16,5 0-16 0,4 0 0 0,2-2 0 15,2 1-144-15,0 0-48 0,2-2 0 0,-3 0 0 16,-2-1-48-16,-1 1-16 0,0-1 0 0,-3 1 0 16,-1-1-64-16,-4 2-16 0,-3-1 0 0,-3 1 0 15,-3 1-16-15,-3-1-16 0,-3 1 0 0,-9 3 0 16,4-5 48-16,-4 5 16 0,0 0 0 0,0 0 0 0,-2-8-288 0,2 8 0 31,0 0 128-31,-8-2-128 0,1 0-1728 16,-1 3-384-16,0 2-96 0,1 1-15408 0</inkml:trace>
  <inkml:trace contextRef="#ctx0" brushRef="#br0" timeOffset="108796.65">10671 15381 23039 0,'1'-11'1024'0,"0"5"192"0,0-2-960 0,1 2-256 0,2-1 0 0,0 0 0 15,0 0 1168-15,1 0 192 16,-1 0 48-16,2 2 0 0,0 1-192 0,1-1-16 0,0 2-16 0,0 1 0 16,-7 2-512-16,12-1-96 0,-1-1-32 0,0 6 0 15,-1 1-224-15,0 3-64 0,0 2 0 0,1 1 0 16,0 1-256-16,0 2 0 0,-1 3 0 0,-2 1 0 16,-4 3 0-16,-1 2 0 0,0-1 0 0,-3 2 0 15,-2 0 0-15,0 0 0 0,-1 0 0 0,-1 0 0 0,-3-1 192 0,0-2-64 16,0-2 0-16,0-2-128 0,0-2 160 0,2-3-160 15,1-2 128-15,-1-2-128 0,5-8 160 16,0 0-160-16,0 0 192 0,0 0-192 0,0 0 256 0,0 0-64 16,0 0-16-16,0 0 0 0,0 0 80 0,11-4 32 15,1 2 0-15,1-4 0 0,2-4-96 0,1-4-32 16,2-2 0-16,3-2 0 0,-2 1-160 0,1-3 192 16,2-2-192-16,2-1 192 0,-1 0-192 0,1-4 128 15,-2-2-128-15,0 0 128 0,-1 0-128 0,-4 4 0 0,-1 2 0 0,-3 3 128 16,-3 3-128-16,-2 1 0 0,-4 2 0 0,-1 4 0 15,-2 1 176-15,-2 4-48 16,1 5-128-16,-7-5 192 0,-3 2-16 0,-1 3-16 16,-3 1 0-16,0 4 0 0,-1 1-160 0,-1 3 0 15,1 1 0-15,0 1-176 0,-2 1 176 0,3 0-160 0,1 1 160 16,4-1-160-16,0 0 160 0,5-2 0 16,0 2 0-16,3 1-128 0,3-1 128 0,2-1 0 15,0-1 0-15,4-2-128 0,1 1 128 0,3-2 0 16,3-3 0-16,3-1 0 0,0 1-160 0,4-4 0 0,3-1 0 0,-1-3 0 31,0-2-2016-31,2-2-416 0,1-2-80 0</inkml:trace>
  <inkml:trace contextRef="#ctx0" brushRef="#br0" timeOffset="109440.43">11640 15348 19455 0,'0'0'864'0,"0"0"176"0,-8-2-832 0,1 0-208 0,7 2 0 0,0 0 0 16,-8-2 1456-16,8 2 240 0,0 0 48 0,0 0 16 16,0 0-336-16,0 0-64 15,0 0-16-15,12-2 0 0,1 1-528 0,4-1-112 0,-2 1-32 0,6 0 0 16,0 0-80-16,3 1-16 0,1-1 0 0,3 1 0 16,-2 0-160-16,3 0-32 0,0 1-16 0,-1-1 0 15,1 0-160-15,-2 0-16 0,-1 0-16 0,-4 1 0 16,-4 0-176-16,-2-1 128 0,-5 0-128 0,-3 0 128 15,-8 0 0-15,0 0 0 0,0 0 0 0,0 0 0 16,0 0 64-16,0 0 16 0,-11-2 0 0,-2 0 0 0,-3 1-208 0,-4 0 128 16,-3 1-128-16,-2 0 0 0,-2 0 192 0,-1 2-64 15,-2 0-128 1,-1 1 192-16,-2 2-192 0,-1 0-192 0,-1 1 48 0,0 3 0 0,-1 1 144 0,1-1 0 16,0 2 0-16,2 2 0 0,1 0 0 0,5 0 0 15,3-1 0-15,5 0 128 16,2 0-128-16,4 1 0 0,3 0 0 0,5-1 128 0,2 0-128 0,3-2 0 15,3 1 128-15,2 0-128 0,4-1 0 0,3-1 0 16,3-1 0-16,4-1 128 0,2-3-128 0,4-1 128 0,3 0-128 0,-2-3 128 16,-1-1 0-16,-1-2 16 0,-2-1 0 0,-4-2 0 15,-1-1 48-15,-3-1 0 16,-5 0 0-16,-4 0 0 0,0-1 144 0,-3-1 48 16,-3 0 0-16,-2 1 0 0,-3 0-96 0,-3 1-16 15,-2 0 0-15,-2 2 0 0,-3 2-272 0,-4 3-224 16,-3 0 32-16,0 1 16 15,-2 2-384-15,2 1-80 0,0 2 0 0,2 0-16 16,1 3-1088-16,5 1-224 0,3 2-32 0,2 1-8624 16,1 1-1712-16</inkml:trace>
  <inkml:trace contextRef="#ctx0" brushRef="#br0" timeOffset="109850.3">11726 15719 14735 0,'0'0'1312'0,"0"-9"-1056"15,0-1-256-15,2 2 0 0,2 0 3680 0,1 1 672 16,0 2 144-16,3 0 32 0,-8 5-2736 0,12-3-528 16,-3 0-112-16,1 2-32 0,-1 1-592 0,2 3-112 15,-1 1-32-15,-1 5 0 0,0 1-384 0,0 1 0 16,-2 0 0-16,-2 2 0 0,0 2 0 0,0 0 0 16,-4-1 0-16,0 2 0 0,-1-2 0 0,0 1 0 15,-1 0 144-15,0-1-144 0,-2 0 0 0,-1-2 144 16,0-1-144-16,1-2 0 0,-2-2 192 0,5-7-192 15,-5 5 192-15,5-5-192 16,0 0 256-16,0 0-48 0,0 0-16 0,0 0 0 16,0 0 176-16,-3-8 16 0,0-3 16 0,4-2 0 0,3 0-80 0,0-1-32 15,3-1 0-15,2-2 0 0,-1-1-288 0,3 1 160 16,0-2-160-16,-1 4 128 0,-1 3-128 0,-1 2 0 16,-3 2 0-16,-5 8 0 15,0 0 0-15,0 0 0 0,0 0 0 0,0 0 0 0,0 0 0 0,0 13 0 16,-3 3 0-16,-1-1 0 0,-3 2 0 0,3-1 0 0,-1 1 0 0,3-2 0 15,1 0 0-15,1-1 0 0,2-2 0 0,2-1 0 16,1-3-256-16,1-2 64 0,4-3 0 0,4-1 16 31,2-3-272-31,6-4-64 0,3-4-16 0,3-4 0 0,-1-4-2352 0,1-1-480 0</inkml:trace>
  <inkml:trace contextRef="#ctx0" brushRef="#br0" timeOffset="110526.64">12071 14915 23039 0,'0'0'2048'0,"-4"-8"-1648"16,-1 1-400-16,1 1 0 16,0 1 784-16,0-1 80 0,1 0 16 0,0-1 0 15,-1-1 272-15,3 1 48 0,1 0 16 0,0 7 0 16,4-9-368-16,1 1-64 0,3 2-16 0,-2 0 0 15,3 1-192-15,1-1-32 16,1 2-16-16,0 0 0 0,1-2 0 0,1 3 0 16,1 2 0-16,-2 0 0 0,-1-1-128 0,0 0-16 15,1 2-16-15,-1 1 0 0,-1 2-176 0,-1 0-16 16,-1 2-16-16,-8-5 0 0,7 5-160 0,0 1 160 16,-2 3-160-16,-1 2 160 0,1 1-160 0,-1 3 192 15,0-2-192-15,-1 2 192 0,-1 1-64 0,0 0 0 16,-1 3 0-16,0 2 0 0,-1 1 64 0,0 0 0 0,-1-1 0 0,0 2 0 15,-1 2-32-15,0 2 0 0,-1 1 0 0,-1 2 0 16,3 2 0-16,-2 1 0 16,1 1 0-16,-1 0 0 0,1 1-160 0,0 2 128 15,2 2-128-15,-1-1 128 0,0 1-128 0,0 0 160 16,1 3-160-16,0 0 160 0,-1 2-160 0,0-2 160 16,-1 0-160-16,1-1 160 0,0 1-160 0,0-1 192 15,0-1-192-15,0-3 192 0,0-1-192 0,0-2 0 16,0-1 144-16,1-4-144 0,-1-2 208 0,-1-1-16 0,1-2-16 0,-3-3 0 15,1-4 176-15,-2 0 32 16,1-3 16-16,-2-1 0 0,0-2 16 0,0-2 0 16,2-2 0-16,4-7 0 0,-7 6-176 0,2 1-48 0,-2-4 0 15,-1 0 0-15,0-3 0 0,-2 0 0 0,0 0 0 0,0-2 0 0,-5 1-48 0,-1-1-16 16,-1 0 0-16,-2 1 0 0,-3 0-128 0,1 0 0 16,-1 0 0-16,-1 1 0 15,0 0-304-15,1 1-80 0,0 1-32 0,-1 1 0 16,-2-1-1616-16,1 4-320 0,-2 3-64 0</inkml:trace>
  <inkml:trace contextRef="#ctx0" brushRef="#br0" timeOffset="118461.35">314 13991 6447 0,'0'0'272'0,"0"0"80"15,0 0-352-15,0 0 0 0,0 0 0 0,0 0 0 16,0 0 1472-16,0 0 240 0,0 0 32 0,0 0 16 0,0 0-1120 0,0 0-208 16,0 0-48-16,0 0-16 0,8 4 432 0,2 0 96 15,2-2 0-15,1-1 16 0,0 0 48 0,4-1 16 16,2-1 0-16,3 0 0 0,2 0-224 0,4 0-48 0,6-1-16 0,3-1 0 16,3 0-272-16,1-1-48 0,0-1-16 0,2 0 0 15,0-2-224-15,-2 2-128 16,-3-1 160-16,-1 3-160 0,1-2 144 0,-2 3-144 0,0 0 128 0,-2 0-128 15,-2 0 128-15,-2-1-128 0,-3 1 128 0,-5 1-128 32,-5 0-448-32,-5 0-160 0,-12 1-32 0,0 0-6496 0,0 0-1296 0</inkml:trace>
  <inkml:trace contextRef="#ctx0" brushRef="#br0" timeOffset="119483.15">267 13824 11967 0,'0'0'1072'0,"0"0"-864"15,3-7-208-15,-3 7 0 0,5-7 752 0,-5 7 96 0,0 0 32 0,2-8 0 16,-2 8 400-16,0 0 96 16,0 0 16-16,0 0 0 0,0 0-576 0,0 0-112 0,0 0-32 0,-3 12 0 15,-2 2-288-15,1 5-64 16,-1 3-16-16,1 4 0 0,-3 2 32 0,1 2 16 0,-1 1 0 0,1 6 0 15,-2 1-160-15,0 0-16 0,0-4-16 0,1 0 0 16,-2-1-160-16,1-3 160 0,2-4-160 0,-1-2 160 16,0-1-160-16,1-3 128 0,0-1-128 0,2-3 128 15,0-3-336-15,-1-2-80 0,2-2-16 0,3-9 0 32,0 0-544-32,0 0-112 0,0 0-32 0</inkml:trace>
  <inkml:trace contextRef="#ctx0" brushRef="#br0" timeOffset="119925.42">282 13745 9215 0,'-3'-15'816'0,"-1"1"-656"16,0 0-160-16,1-2 0 0,0 2 1552 0,-1 0 288 16,0 2 48-16,0 1 16 0,-2 1-800 0,0 2-144 15,-3 1-48-15,0 4 0 0,-1 1-144 0,-2 2-48 16,0 1 0-16,0 3 0 0,-1 3-384 0,-1 3-80 15,1 1 0-15,-1 3-16 0,-2 3-240 0,1 0 0 16,-1 2 0-16,0 2 0 0,1 3 0 0,-1 3 0 16,2-1 0-16,0 3 0 0,-1 1 0 0,2 3 0 0,2 1 0 0,1 3 0 15,2 0 160-15,1 2 96 0,3 0 0 0,1 3 16 16,2-2 64-16,1-2 16 0,0 0 0 0,2-1 0 16,2-1-96-16,1-3 0 0,2-2-16 0,3-2 0 15,1-3-48-15,3-2-16 0,1-2 0 0,3-1 0 16,1-2 0-16,3-4 0 0,1-2 0 0,2-3 0 15,3-4 96-15,0-6 32 0,1-5 0 0,-1-4 0 16,0-6 208-16,-2-6 32 0,1-4 16 0,-1-5 0 0,2-4-128 16,-1-6-32-16,1-9 0 0,-3-7 0 0,-2-3-144 0,-2-5-48 15,-5-4 0-15,-2-3 0 0,-6 0-208 0,-4 0 176 16,-5 3-176-16,-5 4 160 0,-4 4-160 16,-3 9 128-16,-5 9-128 0,0 9 128 0,-2 7-128 0,-3 7 0 15,0 7 0-15,-3 8 0 16,-1 6-400-16,-4 8-176 0,-4 9-16 0,-4 10-8816 15,-2 10-1744-15</inkml:trace>
  <inkml:trace contextRef="#ctx0" brushRef="#br0" timeOffset="120823.41">1215 16095 7359 0,'0'0'656'0,"-4"-2"-528"0,-5-1-128 0,1 2 0 15,3 1 1568-15,-3 0 288 0,1 0 48 0,7 0 16 16,0 0-496-16,0 0-80 0,0 0-32 0,0 0 0 15,0 0-480-15,0 0-80 0,0 0-32 0,8 3 0 16,3-3-144-16,7 0-16 0,2 1-16 0,7-1 0 16,6-4 288-16,6-3 64 0,3 1 16 0,9-1 0 15,9-1-272-15,-1-1-48 0,-2-2-16 0,0 2 0 16,-2 0-240-16,-1 1-48 0,-2 0-16 0,-1 2 0 16,-3 1-112-16,-3-1-32 0,-4-1 0 0,-7 1 0 15,-6 0-128-15,-4 2 128 0,-6-2-128 0,-2 2 128 16,-4 0-128-16,-3 2 192 0,-9 2-192 0,0 0 192 15,0 0-592-15,0 0-112 16,0 0-32-16,0 0 0 0,0 0-672 0,0 0-128 0,-11 5-16 16,-2-1-10144-16</inkml:trace>
  <inkml:trace contextRef="#ctx0" brushRef="#br0" timeOffset="121436.22">751 16325 3679 0,'-10'-9'320'0,"0"1"-320"16,0-1 0-16,0 0 0 0,0 0 3248 0,3 0 576 15,1 1 112-15,2-2 32 0,1 0-2208 0,1 0-432 16,2 0-96-16,3 0-16 0,0-1-528 0,2-1-112 16,2 0-32-16,0 1 0 0,0 1-32 0,1 0 0 15,1-1 0-15,1 1 0 0,0 3-48 0,-2 1-16 16,-1 1 0-16,-7 5 0 0,9-2-208 0,-9 2-48 15,0 0-16-15,5 11 0 0,-1 2-176 0,-2 2 0 16,-4 4 0-16,-3 2-176 0,-2-1 176 0,-1 4 0 0,0 4 0 16,-3 1 0-16,-2 2 0 0,0-1 0 0,0-1 0 0,-1-2 0 15,1-2 0-15,4-6 0 0,4-3 0 0,3-4 0 16,2-3 0-16,0-9 0 0,6 10 0 0,4-4 0 16,2-1 0-16,3-2 192 0,1-2-32 0,2-1-16 15,1-2 192-15,3 0 48 0,2-2 0 0,0 0 0 16,1-3-160-16,0 2-32 0,-2-1 0 0,-1 2 0 15,-3 0-336-15,-3-3-80 0,-1-2-16 0,-2 0 0 16,0 3-2176 0,-1-3-432-16</inkml:trace>
  <inkml:trace contextRef="#ctx0" brushRef="#br0" timeOffset="121877.47">833 15977 18431 0,'-19'-15'816'0,"9"6"160"0,0 0-784 0,-1-1-192 16,-1 2 0-16,1 0 0 0,1 3 512 0,-1 0 48 15,-1 2 16-15,1 2 0 0,-4 1 48 0,-1 2 16 16,-5 1 0-16,0 4 0 0,-1 1-304 0,0 2-48 16,-1 2-16-16,0 2 0 0,1 4-80 0,0 3 0 0,-1 3-16 0,0 5 0 15,0 4-32-15,1 5 0 0,2 3 0 0,0 3 0 16,0 2-16-16,4 2 0 0,1 3 0 0,4-2 0 15,3 0 192-15,2-1 16 0,3 0 16 0,3 0 0 16,2-3-32-16,2-1-16 0,4-3 0 0,3-4 0 16,2-6 48-16,4-3 16 15,-1-2 0-15,4-3 0 0,2-2 80 0,3-3 0 0,2-1 16 0,3-4 0 16,1-2 80-16,2-3 16 0,2-5 0 0,1-3 0 16,0-2 64-16,-2-6 16 0,-2-4 0 0,1-4 0 0,0-5-176 15,1-5-16-15,1-6-16 0,0-6 0 0,-1-7-128 0,0-6-32 16,-2-6 0-16,-2 0 0 0,-2-3-96 0,-5-3-32 15,-3-6 0-15,-6 0 0 0,-4 0 16 0,-6 2 0 16,-4 3 0-16,-5 6 0 0,-7 5 192 0,-6 8 32 16,-4 5 16-16,-5 7 0 0,-4 7 160 0,-5 6 16 15,-3 7 16-15,-2 8 0 0,0 6-592 0,-2 9 0 16,-2 8 0-16,-4 5-192 16,-4 6-512-16,-2 5-96 0,-2 4-32 0,3 6-11088 15,4 6-2224-15</inkml:trace>
  <inkml:trace contextRef="#ctx0" brushRef="#br0" timeOffset="-192945.55">3549 8005 12671 0,'2'-19'560'16,"-2"7"112"-16,0-3-544 0,0 0-128 0,1 1 0 0,-1 2 0 0,0 0 768 0,0 0 112 16,0 0 16-16,0 1 16 0,0 1-400 0,1 1-96 15,1 0-16-15,1 2 0 0,-3 7-208 0,6-6-64 16,-1 0 0-16,-5 6 0 0,7-5-128 0,-7 5 0 16,9-2 0-16,-9 2 0 0,8 2 160 0,0 3 0 15,-2 3 0-15,-1 2 0 0,0 2 160 0,-2 2 16 16,1 3 16-16,-3 3 0 0,0 2 112 0,-1 3 32 15,0 2 0-15,-1 3 0 0,0 2-272 0,1 5-48 0,-3 4-16 0,1 2 0 16,-2 2-32-16,1 6 0 0,0 3 0 0,0 3 0 16,-1 3-128-16,1 3 0 0,0 1-192 0,0 2 192 15,-1 3 0-15,3 0 0 0,0 2 0 0,0 0 0 16,1 0 0-16,0 0 0 0,-1 1 0 0,0-3 0 16,-1-2 0-16,2-1 0 0,2 1 0 0,-2-5 0 15,0-4 0-15,2-3 128 0,1-3-128 0,1-3 128 16,2-3-128-16,-1-6 192 0,2-3-192 0,1-4 192 15,-1-4-64-15,2-1 0 0,-1-5 0 0,0-1 0 16,-2-2 16-16,1-3 0 0,-2-1 0 0,1-2 0 0,-2-2-144 16,1-2 0-16,-1-1 0 0,0 0 0 15,1-3 0-15,-5-6 0 0,0 0 160 0,5 7-160 0,-5-7 256 16,7 6-64-16,-7-6-16 0,7 6 0 0,-7-6 64 0,0 0 16 16,0 0 0-16,11 2 0 0,-11-2-64 0,11 3-16 15,-11-3 0-15,11 0 0 0,1-1-32 0,-1 1 0 16,-11 0 0-16,12 0 0 0,0 0-144 0,1 0 192 15,1 0-192-15,2 0 192 0,-1 1-192 0,2-1 0 16,0 0 0-16,2 0 0 0,1 0 0 0,0 0 0 16,3 0 0-16,2 0 0 0,2 0 0 0,3 3 0 15,2-3 0-15,4 1 0 0,6 0 0 0,5-1 0 0,5 0 0 0,0-1 0 16,-3-2 0-16,2 1 0 0,2 0 0 0,4 1 0 16,5 0 0-16,4 0 0 0,3-1 0 0,-1-2 0 15,-3 1 0-15,2 0 0 0,2-1 0 0,5 2 0 16,3 0 0-16,-2 0 0 0,-4-2 0 0,3 0 0 15,1 0 0-15,5 0 0 0,5 0 0 0,-2 0 0 16,-1-2 0-16,1 1 0 0,3-1 0 0,1-1 0 16,0-1 0-16,0-2 0 0,-1 0 0 0,5 1 0 15,5-1 0-15,-5 1 0 0,-4-1 0 0,1 1 0 16,-1-4 0-16,2 2 160 0,0 2-160 0,-1-1 160 16,-3 1-160-16,2 1 0 0,1 2 0 0,-3-1-176 15,-1 0 176-15,-4 2 0 0,-2-1 0 0,5 2 0 16,5 0 320-16,-4-2 0 0,-6-1 0 0,0 3 0 0,0 3-80 0,4 0-32 15,4-4 0-15,-2 1 0 16,-5 0-208-16,2 0 144 0,4 2-144 0,0-1 128 16,-2-3-128-16,-1 2 0 0,-5 3 0 0,2-1 0 0,-1-1 0 0,-2 1 0 15,-2-2 0-15,-5-1 0 0,-3 1 0 0,-3 2 0 16,-3 2 0-16,0 0 128 0,-1-1-128 0,-4 0 0 16,-4-2 0-16,-4 1 0 0,-5 0 0 0,-5 0 0 15,-3 0 0-15,-2-1 0 0,-3 1 128 0,-3 0-128 16,-2 0 128-16,4 0-128 0,-3-1 0 0,-1 1 128 15,-2-2-128-15,0-2 0 0,1 0 128 0,0-3-128 0,-4-2 0 0,0-1 128 16,0 0-128-16,-4-3 0 0,0 0 0 16,0 0 0-16,-3-1-416 0,1-1 32 0,-2-4 16 0,0-3 0 15,-1-3 96-15,0 0 16 0,0-3 0 0,-2-2 0 16,1-2 256-16,-1-1 0 0,-1-1 0 0,1-1 0 16,-1-5 0-16,1 2 0 0,-1 1 0 0,1-2 0 15,1-4 0-15,0 3 0 0,-1 3 0 0,2-1 0 16,1-2 0-16,0 1 176 0,1-2-176 0,2 2 160 15,-1 3 48-15,1 0 16 0,0 0 0 0,0 0 0 16,-3 0-32-16,0 0 0 0,-1 4 0 0,1-1 0 16,-3-1-192-16,2-3 144 0,-2-1-144 0,-3 0 128 15,1 3-128-15,-1 0 0 0,1 1 0 0,1 3 128 0,-3 1-128 16,-1 5 0-16,-2 2 0 0,-1 3 0 16,0 3 0-16,-1 0 0 0,-2 2 144 0,0 3-144 0,0 2 160 0,-1 1-32 15,1 1-128-15,-4 1 192 0,-1 3-192 0,0 0 128 16,-2 3-128-16,-2 0 0 0,0 0 0 0,-3 2 0 15,-1 1 0-15,0 0 0 0,-1-1 0 0,-1 2-240 16,-1 0 48-16,1 2 16 0,-3-1 176 0,0 0 0 16,-2 0-144-16,-2 1 144 0,-3 2 0 0,1-1 0 15,-3 1-144-15,-3-2 144 0,-8-1 0 0,-3 0 0 0,-4-1 0 16,-1-2 0-16,2-1 0 0,-2 0 0 0,-3 1 0 0,-4 2 0 16,-4 1 0-16,-3-2 0 0,-5-3 0 0,1-2 0 15,2 1 0-15,-2 2 0 0,-1 1 0 0,-6 0 0 16,-7 0 0-16,4-2 0 0,2 0 0 0,2 2-160 15,-2 2 160-15,-3 0 0 0,-7-4 0 0,2 0 0 16,3-2 0-16,0 4-128 16,-3 2 128-16,-1-2 0 0,-4-3 0 0,1 1-128 0,3 5 128 0,-8-1 0 15,-11 1-176-15,4-2 176 0,3-1-208 0,-3 1 80 16,-6 2 128-16,1-1 0 0,0-2-144 0,1 1 144 16,-2 3 0-16,2-1 0 0,1-3 0 0,2 2 0 15,3 4 0-15,-1-4 0 0,-3-2-144 0,6 1 144 16,5 1 0-16,-3 0 0 0,-2 2 0 0,2 0 0 15,4-2 0-15,0 3 0 0,-1 3 0 0,-2-2 0 0,-3-2 0 16,3 2 0-16,2 0 0 0,-4 3 0 0,-8 2 0 0,3-1 0 16,5-2 0-16,1 1 0 0,-5 1 0 0,4-1 0 15,5-2 0-15,5 1 0 0,6-1 0 0,1 0 0 16,-1-3 0-16,6 1 144 0,3-2 48 0,7 0 16 16,3-2 0-16,7 0 0 0,1-2 176 0,3 1 48 15,-2 1 0-15,1 1 0 0,-1-1-80 0,5 2-16 16,4-1 0-16,4 3 0 0,2 2-336 0,3 1 144 15,2 0-144-15,4 4 0 0,2 0-208 0,0 4-160 0,2 2-16 16</inkml:trace>
</inkml:ink>
</file>

<file path=ppt/ink/ink1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8-30T12:15:29.322"/>
    </inkml:context>
    <inkml:brush xml:id="br0">
      <inkml:brushProperty name="width" value="0.05292" units="cm"/>
      <inkml:brushProperty name="height" value="0.05292" units="cm"/>
      <inkml:brushProperty name="color" value="#FF0000"/>
    </inkml:brush>
  </inkml:definitions>
  <inkml:trace contextRef="#ctx0" brushRef="#br0">2959 990 4607 0,'0'0'400'0,"0"-7"-400"16,0 1 0-16,0-2 0 0,0 0 2928 0,0 1 496 16,0 0 96-16,1 1 32 0,-1 0-1392 0,1-1-288 15,2 1-48-15,-2 0-16 0,-1 6-416 0,0 0-96 16,0 0-16-16,0 0 0 0,0 0-176 0,0 0-32 16,0 0-16-16,-3 9 0 0,-2 4-464 0,-1 3-80 15,1 5-32-15,-2 4 0 0,-2 2-176 0,-2 4-48 16,1 2 0-16,-1 1 0 0,0 0-256 0,0-1 128 15,1-2-128-15,-1-3 0 0,3-4 176 0,0-3-176 16,1-2 160-16,2-4-160 0,0-2 384 0,2-4 0 0,0-2-16 0,3-7 0 16,0 0 48-16,0 0 16 15,0 0 0-15,2-8 0 0,1-3-128 0,3-5-32 16,1-3 0-16,2-7 0 0,1-4-272 0,0-7 0 0,2-5 0 0,2-2 0 16,3-3 0-16,-1 2 0 0,1 2 0 0,-2 5-144 15,-1 2 144-15,-2 7 0 16,0 5-144-16,-1 5 144 0,-4 6 0 0,1 4 0 0,0 6 160 0,-2 4-160 15,-6-1 208-15,8 12-64 16,-1 4-16-16,-2 4 0 0,-3 3-128 0,1 5 0 0,-2 4 0 0,0 3 0 16,0 1 0-16,1-1 0 0,-1-1 128 0,3-1-128 0,1-2 0 0,1-3 0 15,-2-4 0-15,1-2 0 0,2-2 0 0,1-4 0 16,-1-4 0-16,2-3 128 0,0-2-128 0,0-4 0 16,1-3 0-16,1-3 0 0,0-4 0 0,1-3-176 15,0-4 48-15,1-4 0 0,0-4 128 0,1-3 0 16,0-3 0-16,-1 0 128 0,-1-1 0 0,0 3 16 31,-1 2 0-31,-3 4 0 0,-1 3-144 0,-2 5-144 0,1 2 144 0,-3 4-208 0,-3 6 336 0,0 0 80 16,0 0 16-16,0 0 0 0,2 11-224 0,-1 3 128 15,0 4-128-15,0 1 0 0,-1 2 0 0,1 1 0 16,1 1 0-16,2 1 0 0,0-1 0 0,1-1 0 16,-1-3 0-16,2 1 0 0,1-3 0 0,2-4 0 15,-1-2 0-15,2-1 0 0,0-4-288 0,2-1 48 16,-2-4 16-16,1-2 0 0,1-2-96 0,0-4 0 15,0-3-16-15,1-3 0 0,0-3 336 0,2-3 0 0,-2-4-144 0,1-2 144 16,-1 0 0-16,-1 0 0 16,-2 1 0-16,0 4 0 0,-1 3 0 0,-1 4 0 15,-3 2 0-15,0 4 0 0,-5 7 320 0,0 0 0 16,0 0 16-16,0 0 0 0,0 9-80 0,0 4-32 0,-1 3 0 0,-1 3 0 31,0 0-224-31,0 3 0 0,0 1 0 0,1 1 0 16,0-1 0-16,1-1 0 0,0 0 0 0,2-3 0 15,0-1 0-15,2 0 0 0,1-3 0 0,0-2 0 16,2-2 0-16,1-3 0 0,-1-1 0 0,3-4 0 0,0-4 0 0,1-3 0 16,0-1 0-16,2-4-160 0,3-3 160 0,0-6-192 15,2-4 192-15,-1-4-192 16,2-4 192-16,0-2 0 0,-2-1-144 0,-1 2 144 0,-2 0-128 0,-1 3 128 16,-4 4-160-16,-1 4 160 0,-3 6 0 15,0 3 0-15,-1 2 0 0,-3 4 0 0,-1 5 336 0,0 0-32 16,0 0-16-16,0 7 0 0,-1 3-288 0,-1 5 0 15,0 1 128-15,0 3-128 0,0 2 0 0,0 1 0 16,-1 2 0-16,1 0 0 0,1 1 0 0,2-2-144 16,0-2 144-16,2-1 0 0,0-2 0 0,2-1 0 15,0-2 0-15,2-3 0 0,2-3-128 0,1-3 128 16,1-3-128-16,1-1 128 0,2-5-352 0,1-1 16 16,2-4 0-16,2-4 0 0,0-3 144 0,2-5 48 15,2-4 0-15,4-6 0 0,0-5 144 0,3-4-160 0,1-5 160 16,0-1-160-16,-1 0-16 0,-2 0 0 0,-5 1 0 0,-4 3 0 15,-4 3 176-15,-3 5 192 16,-4 4-32-16,-3 5-16 0,-2 3 576 0,-3 5 112 16,-1 4 32-16,-2 1 0 0,-3 3-112 0,0 3-32 0,0 4 0 15,-3 5 0-15,-2 3-720 0,-2 5 0 0,-1 6 0 0,0 2 0 16,0 4 0-16,0 4-160 0,-1 2 160 0,1 3-128 16,0 3 128-16,0 0 0 0,3 1-144 0,4 1 144 15,1-3 0-15,4-2 0 0,1 0 0 0,2-3 128 16,1-2-128-16,3-1 0 0,2-3-160 0,4-3 160 15,1-3 0-15,4-1 0 0,0-3 0 0,3-2 0 16,3-5-320-16,0-4 16 0,0-3 16 0,2-4 0 0,3-6-48 0,0-4-16 16,1-5 0-16,0-4 0 0,-1-5 208 0,2-4 144 15,0-4-192-15,0 1 192 0,-2-1 0 0,-2 1 0 16,-2 2 0-16,-4 4 0 0,-3 1 496 0,-4 4 0 16,-2 3 0-16,-3 5 0 0,-2 2-192 0,-4 3-48 15,-3 3 0-15,-1 1 0 0,0 3 176 0,3 4 16 16,0 0 16-16,-7 2 0 0,-1 3-336 0,-1 4-128 15,0 3 0-15,0 1 0 0,2 3 0 0,-2 3 0 16,1 0-128-16,1 4 128 0,2 3-128 0,1 0 128 16,0 1 0-16,4-1 0 0,0-2-128 0,4 0 128 15,0-1 0-15,3-1 0 0,1-2-128 0,3-1 128 16,3-1 0-16,-1-3 0 0,1-3-240 0,4-2 64 16,3-2 16-16,-1-4 0 15,-2-3-352-15,2-3-80 0,0-5-16 0,1-1 0 0,-1-5 192 0,1-1 32 16,-1-3 16-16,-1-2 0 0,0-1 368 0,-2-1-176 15,-1 0 176-15,-4 1-128 0,-2 2 128 0,-3 2 0 16,-1 4 160-16,-3 2-160 0,-1 2 624 0,-1 2 16 0,-1 6 16 0,0 0 0 16,0 0-144-16,-5 2-16 0,-1 3-16 0,1 3 0 15,-2 5-320-15,2 0-160 0,-1 0 160 0,2 2-160 0,-1 3 0 0,2-2 0 16,2 1-128-16,1-1 128 0,1 0 0 0,0-1-128 16,1 0 128-16,2-2 0 0,0-2 0 0,2-1 0 15,0 0 0-15,1-2 0 0,1-1 0 0,0-2 0 16,3 0-192-16,1-3 192 15,2-2-1040-15,2-3-112 0,4-4 0 0,1-4-11264 16,1-6-2256-16</inkml:trace>
  <inkml:trace contextRef="#ctx0" brushRef="#br0" timeOffset="141.07">5072 657 40543 0,'-14'-6'3600'0,"-2"1"-2880"15,2-1-576-15,0 2-144 16,0-1-336-16,2 1-112 0,1 0 0 0,2 1-16 0,2 1 208 0,0 1 64 15,7 1 0-15,-4 2 0 16,4-2-3024-16,-6 6-608 0</inkml:trace>
  <inkml:trace contextRef="#ctx0" brushRef="#br0" timeOffset="314.14">4605 911 24879 0,'-2'-5'2208'0,"-1"0"-1760"0,3 5-448 0,0-6 0 15,1 1 4000-15,5 1 720 16,1-1 144-16,5 2 16 0,5 0-3792 0,2-2-768 0,3 1-160 0,2 0-32 16,2 0-256-16,1 0-64 0,-1-2-16 0,3 1 0 15,-1 0-2416-15,2 1-464 0</inkml:trace>
  <inkml:trace contextRef="#ctx0" brushRef="#br0" timeOffset="928.66">5372 1134 36911 0,'0'0'816'0,"0"0"160"0,0 0 48 0,0 0 0 0,0 0-816 0,-6 11-208 0,1-5 0 0,1 2 0 0,-3 3 496 0,2 4 48 16,0 5 16-16,1 2 0 0,-1 2-304 0,2 3-48 16,0 3-16-16,0 2 0 0,-2 2-192 0,3 1 0 15,-1 3 0-15,-1-2 0 0,1-2 176 0,0-2-176 16,-1-4 192-16,1-1-192 0,0-4 0 0,1-3 0 16,-1-5 0-16,2-3 0 15,0-3 0-15,0-1 192 0,1-8-64 0,0 0-128 0,0 0 272 0,-4-7-48 16,-1-4-16-16,2-5 0 0,1-6-208 0,0-6 0 15,1-6 0-15,2-6-160 0,1-4 160 0,3-3-208 16,3-5 80-16,2-1 128 0,2 0-192 0,2 3 192 16,2 5-192-16,-2 7 192 0,0 5-160 0,2 3 160 0,-1 6 0 0,3 6-144 15,-1 6 144-15,2 4 0 0,0 2 128 0,-2 5-128 16,1 3 256-16,-2 2-32 0,0 2 0 0,-3 3 0 16,-3 2 48-16,-2 1 16 15,-4 1 0-15,-4 3 0 0,-3 1-96 0,-4 3-32 16,-3 1 0-16,-4 1 0 0,-3 0-32 0,-1 0-128 0,-2-2 192 15,-1 0-64-15,-1-2-128 0,1-2 0 0,2-1 0 0,0-4 0 16,0-3-320-16,1 0 64 0,3-3 16 0,1-3 0 31,2-2-1296-31,3-5-256 0,4-2-48 0,4-7-9472 0,6-4-1888 0</inkml:trace>
  <inkml:trace contextRef="#ctx0" brushRef="#br0" timeOffset="1496.43">5869 710 38703 0,'0'0'3440'0,"1"6"-2752"15,2 3-560-15,-3 2-128 16,-3 2-384-16,1 3-128 0,-1 0 0 0,-3 3-16 0,1 1 1072 0,-2 3 224 16,0 1 32-16,-1 3 16 0,0 3-336 0,1 1-64 15,-2 3-16-15,2-2 0 0,2-1-240 0,2-3-160 16,2-1 192-16,5-1-192 0,-1-4 0 0,4-2 0 16,0-3 0-16,2-1 0 0,1-5 0 0,2-3-144 15,1-4-16-15,3-4 0 16,0-3-368-16,2-5-80 0,-1-2-16 0,2-5 0 0,0-6 224 0,2-3 32 15,1-3 16-15,-3 1 0 0,-2 0 32 0,-4 3 0 0,-2 2 0 0,-2 4 0 16,-4 4 544-16,-1 4 112 0,-1 2 32 0,-3 7 0 0,0 0 384 16,0 0 80-16,-3 5 0 0,-1 3 16 0,0 5-416 15,0 2-96-15,-2 4-16 0,2 2 0 32,-1 1-320-32,2 1 0 0,0 1 0 0,2 0-128 15,2 0 128-15,0-1 0 0,2-2 0 0,2-2 0 16,1-1 0-16,3-3 0 0,-4-3 0 0,4-2 0 15,2-3 0-15,1-4 0 0,2-2 0 0,-1-4 128 0,-1-4-128 0,0-3 0 16,1-4 0-16,1-5 0 0,0-4 0 0,-1-3 0 16,1-4 0-16,-1 0 0 0,-1-1 0 0,-1 3 0 15,-3 1 128-15,-1 4-128 0,-2 4 384 0,-1 2 0 16,-2 4 0-16,-1 4 0 0,-1 2 448 0,0 7 80 16,0 0 32-16,0 0 0 0,-3 7-640 0,0 6-128 15,1 6-32-15,0 4 0 0,-1 6-144 0,-2 5 0 16,0 4-160-16,-2 7 160 0,1 6-128 0,-3 7 128 15,-2 6 0-15,-1 3-144 0,1 2 144 0,-3 2 0 16,-1-2 0-16,2-1 0 0,-4 1 0 0,3-6 0 16,-4-4 0-16,3-7 0 0,1-4 0 0,-1-8 0 15,0-5 0-15,1-7 0 0,-1-5 256 0,2-4 0 0,1-6-16 0,0-2 0 16,-1-4 336-16,-1-5 80 0,-1-4 16 0,1-4 0 16,-1 0-256-16,-2-3-48 0,3-3-16 0,1-1 0 15,-1-2-352-15,6 0 0 0,2-3 0 0,3-2 128 31,-1 2-1440-31,6-3-288 0,3-2-48 0,3-3-19568 0</inkml:trace>
  <inkml:trace contextRef="#ctx0" brushRef="#br0" timeOffset="1922.63">8342 829 37151 0,'0'0'1648'0,"0"0"336"0,-5 0-1600 0,5 0-384 0,0 0 0 0,-7 5 0 16,-1-1 448-16,-3 3 0 0,0 3 0 0,-1 2 0 15,-1 2 64-15,0 3 0 0,-1 1 16 0,-1 5 0 16,1 3-144-16,-4 2-16 0,2 3-16 0,-1 0 0 16,3 1-96-16,1 0 0 0,2 0-16 0,2-4 0 15,1-1-240-15,3-3 128 0,3-1-128 0,2-2 0 16,1-2 208-16,2-4-48 0,0-2-16 0,5-1 0 15,0-1 0-15,4-2 0 0,2-2 0 0,4-4 0 0,3-2-144 0,4-2 128 16,4-2-128-16,4-3 128 0,3-3-416 0,0-2-96 16,-2-4 0-16,0-4-16 15,-2-2-1680-15,-3 0-336 0,-4-2-64 0</inkml:trace>
  <inkml:trace contextRef="#ctx0" brushRef="#br0" timeOffset="2065.48">8242 915 15663 0,'-15'-20'688'0,"9"12"144"16,1-2-656-16,0 0-176 0,3 2 0 0,3 2 0 0,0-1 5504 0,4 1 1056 0,3 2 224 0,2 1 32 16,6 1-5568-16,4 0-1120 15,2 2-128-15,3 0-192 0,2 2-320 16,1 1-48-16,-3-1-16 0</inkml:trace>
  <inkml:trace contextRef="#ctx0" brushRef="#br0" timeOffset="2584.17">8117 1153 22111 0,'-8'-7'1968'0,"8"7"-1584"0,-6-3-384 0,6 3 0 0,0 0 3968 0,0 0 704 0,3-6 128 0,1 3 48 0,4 1-4016 0,4 1-832 16,3 0 0-16,6 0-256 0,4 0 128 0,6-1 128 16,4 2-192-16,4 0 192 15,2-1-400-15,0 0 16 0,1 0 16 0,0 0 0 16,-2-2-928-16,0-1-192 0,3 0-48 0,-3-1 0 15,-2-1-176-15,-1 1-32 0,-5-1-16 0,-5 1 0 16,-5-1 1024-16,-7 2 208 0,-5-1 32 0,-5 1 16 0,-5 4 1616 0,-7-5 320 16,-4 2 64-16,-4 1 16 0,-5 1 256 0,-3 2 64 15,-2 1 16-15,-2 3 0 0,0 2-528 0,-1 2-96 16,2 1-32-16,0 2 0 0,4 0-384 0,2 1-96 16,2 1-16-16,3 0 0 0,4 2-336 0,1-1-64 0,3-1 0 0,4 0-16 15,1 2-304-15,2-4 0 0,2-1 0 0,3-1 0 16,5 0 0-16,2-3 0 0,4-1 0 0,0-3 0 15,2-3 0-15,3-2-144 16,2-1-16-16,2-4 0 0,-1-2 0 0,2-3 0 0,1-2 0 0,-1-2 0 16,-5 1 160-16,-2 1 0 15,-2 0 0-15,-5 3 0 0,-4 3 0 0,-1 2 128 0,-3 2-128 0,-4 4 176 16,0 0 224-16,0 0 48 0,-6 7 16 0,-3 6 0 0,-3 4-128 0,-1 5-16 16,-2 2-16-16,1 5 0 15,-2 3-304-15,-2 4 160 0,-2 5-160 0,-1 3 128 0,-1 2-128 16,3-1 0-16,-3 0 0 0,4-1 128 0,1-2-128 15,4-1 0-15,3-5 0 0,3-4 0 16,2-5 160-16,2-1-160 0,2-6 192 0,3-5-192 0,4-3 320 0,1-3-32 16,2-4-16-16,3-2 0 0,2-6-32 0,5-3-16 15,5-5 0-15,5-5 0 0,4-5-400 0,7-4-80 16,5-7 0-16,2-3-16 16,0-3-1648-16,2-2-320 0,0-1-64 0,3 3-10384 15,0 0-2096-15</inkml:trace>
  <inkml:trace contextRef="#ctx0" brushRef="#br0" timeOffset="2805.89">9866 891 27647 0,'0'0'1216'0,"0"0"256"0,0-5-1168 0,0 5-304 0,0 0 0 0,0 0 0 16,0 0 3200-16,0 0 592 15,0 0 112-15,-4 7 32 0,1 4-2352 0,-1 4-480 0,-2 1-80 0,1 5-32 16,-4 3-416-16,0 3-96 0,-1 1-16 0,1 2 0 15,-3-2-224-15,2 2-48 0,2-1-16 0,-2-3 0 16,1-1-176-16,1-3 0 0,2-2 0 0,0-2 128 31,1-2-448-31,0-4-80 0,3-2-32 0,0-2 0 0,2-8-1936 0,0 0-400 0,0 0-80 16,5-1-9136-16,3-5-1840 0</inkml:trace>
  <inkml:trace contextRef="#ctx0" brushRef="#br0" timeOffset="3136.12">9830 798 30399 0,'-14'-16'2704'0,"6"11"-2160"16,-3-1-544-16,-1 2 0 0,-2 0 592 0,0 2 16 16,-2 0 0-16,0 2 0 15,-4 2 992-15,0 5 208 16,-1 3 48-16,-1 3 0 0,-1 2-656 0,-1 5-128 0,-1 5-32 0,-1 5 0 16,-1 3-480-16,2 5-112 15,0 3 0-15,5 2-16 0,2 1-256 0,4-1-48 16,3-1-128-16,3-1 192 0,4-1-192 0,2-1 0 15,4-2 0-15,3 0 0 0,4-2 0 0,3-3 176 0,3-4-176 0,4-2 160 16,3-4-160-16,3-4 192 0,4-2-192 0,2-5 192 16,2-5-192-16,2-4 0 0,2-4 0 0,1-4 0 15,0-8 128-15,2-5-128 0,2-8 128 0,-1-5-128 16,2-5 192-16,0-6-64 0,-1-4 0 0,-1-5 0 16,-2-3-128-16,-3-1 192 0,-9 0-192 0,-7 4 192 15,-7 5 64-15,-6 5 0 0,-10 4 16 0,-5 5 0 16,-8 3 368-16,-4 6 80 0,-5 2 16 0,-3 4 0 15,-5 4-736-15,-3 4 0 0,-2 4 0 0,-1 5 0 16,2 6-576-16,0 3-48 0,-1 2-16 0,2 4 0 16,0 1-2016-16,1 4-416 0,1 0-64 0</inkml:trace>
  <inkml:trace contextRef="#ctx0" brushRef="#br0" timeOffset="3766.7">11673 678 26719 0,'-8'-28'1184'0,"4"17"240"0,2 2-1136 0,-3-1-288 16,3 2 0-16,0 0 0 0,1 2 2224 0,0 2 384 15,1 4 80-15,0 0 0 0,0 0-1856 0,-2 8-368 16,-1 2-80-16,0 7 0 0,-1 4-96 0,-1 4-16 15,2 5 0-15,-4 2 0 0,1 1-16 0,-2 2 0 16,-1 0 0-16,-1 3 0 0,-1 0-32 0,1-7-16 16,1 1 0-16,-2-1 0 0,-2-3-208 0,2-1 176 15,2-4-176-15,-1-2 160 0,1-4 16 0,0 1 0 16,1-5 0-16,3-3 0 0,0-3 208 0,5-7 32 16,0 0 16-16,0 0 0 0,0-9-112 0,4-3-32 15,2-5 0-15,4-5 0 0,3-5-288 0,5-4 0 0,4-2 0 0,1 1 0 16,1 1-160-16,1 5 160 15,-1 1-160-15,0 4 160 0,1 4-128 0,-3 5 128 16,-2 3 0-16,-2 5-144 0,-1 4 144 0,0 3 176 0,-2 4-48 0,-1 2 0 16,0 3 16-16,-3 3 0 0,-3 4 0 0,-2 2 0 15,-2 1-144-15,-1 1 128 0,-3 2-128 0,-4 2 128 16,-2-3-128-16,-3 0 192 16,-2 0-192-16,-1-3 192 0,-3-1-64 0,0-1 0 0,-1-3 0 0,-3-2 0 15,-2 0 16-15,0-3 0 0,0-4 0 0,0 0 0 16,-3-4-144-16,1-2-192 0,3-3 32 0,0-3 16 31,4-3-1440-31,3-3-272 0,1-2-64 0,7-4-10352 0,8-3-2064 0</inkml:trace>
  <inkml:trace contextRef="#ctx0" brushRef="#br0" timeOffset="4207.18">11998 955 14735 0,'0'0'1312'0,"5"6"-1056"0,1 1-256 0,-3 2 0 0,0 1 2912 0,-1 2 528 15,-2 2 96-15,-1 2 32 0,-2-1-1856 0,0 0-368 16,-2 1-80-16,2-1-16 0,0 1-112 0,-1 0-32 15,3-1 0-15,-1 1 0 0,2-2-464 0,2-1-80 16,2-1-32-16,1-2 0 0,2 0-288 0,1-3-64 16,2-3-16-16,2 0 0 0,2-4 0 0,0-3 0 15,2-2 0-15,1-3 0 0,1-4-160 0,0-3 0 0,1-4 144 0,2-3-144 16,0-3 0-16,0-3 144 16,-2-3-144-16,0 2 0 0,-3 1 128 0,-1 3-128 15,-5 2 0-15,-1 3 0 0,-4 3 544 0,-2 4 48 0,-1 2 16 0,-2 4 0 16,-2 1 288-16,2 6 48 0,0 0 16 0,-5 0 0 15,-1 4-608-15,1 5-112 0,-2 3-32 0,0 7 0 16,0 3-208-16,0 8 0 0,0 5 0 0,0 6-160 16,-3 4 160-16,1 4-160 0,0 4 160 0,-4 5-160 15,-1 7 160-15,0 0 0 0,2-1 0 0,-1 0 0 0,-1-4 0 0,2 0 0 16,1-2 0-16,0-4 128 0,0-4-128 0,-1-2 0 16,-1-8 128-16,0-4-128 0,1-7 176 0,1-3-48 15,-1-5 0-15,-1-4 0 0,2-5 64 16,0-3 0-16,-1-3 0 0,0-4 0 15,-1-3 128-15,0-5 16 0,1-4 16 0,1-3 0 0,0-5 16 0,2-4 0 16,1-2 0-16,4-3 0 0,1-2-208 0,4-1-32 16,2 0-128-16,5 1 192 0,3 2-192 0,5-1 0 15,3 1 0-15,4 1 0 0,2 1-256 0,3 2 16 16,1 1 0-16,3 2 0 16,1 0-1552-16,1 3-304 0,3 0-64 0,-1 2-11024 15,0 0-2192-15</inkml:trace>
  <inkml:trace contextRef="#ctx0" brushRef="#br0" timeOffset="4836.68">13895 1009 29487 0,'2'-9'2624'0,"2"0"-2112"15,-1-1-512-15,0 1 0 0,0 1 624 0,1 1 16 16,-1 2 0-16,0 0 0 0,1 1 544 0,1 0 112 15,1 1 32-15,-1 1 0 0,2 1-624 0,0 2-112 16,1 2-16-16,0 4-16 0,2 5-128 0,-1 3-32 16,-3 4 0-16,0 3 0 0,-3 2-112 0,-1 2-32 15,-2 0 0-15,-2 3 0 0,-2 1-256 0,-3 1 160 16,0 0-160-16,-1 0 128 0,1-7-128 0,0 0 0 16,0-3 144-16,0-1-144 0,0-3 0 0,2-1 0 0,-1-2 0 0,3-2 128 15,0 0-128-15,0-3 192 0,0-2-64 0,3-7 0 16,0 0 16-16,0 0 16 15,0 0 0-15,8-1 0 0,0-2-160 0,3-1 0 0,2 0 144 0,1-3-144 16,2-1 0-16,0-2 128 0,2-2-128 0,6-4 0 16,1-2 0-16,1 0 0 0,1-1 0 0,2-2 0 15,-1-3 0-15,1 0 0 0,-2-2 0 0,-1 1 128 0,-3 1-128 16,-5 0 0-16,-2 0 0 0,-4 4 0 16,-3 1 0-16,-4 0 192 0,-1 2-64 0,-2 1 0 15,-2 3 192-15,-4 2 64 0,-1 0 0 0,-2 2 0 0,1 1-16 0,-2 2 0 16,-2-1 0-16,0 3 0 0,0 1-368 0,0 0 128 15,1 2-128-15,1 1 0 0,1 1 0 0,2 2 0 16,5-3 0-16,-4 5-128 0,2 1 128 0,2 0-208 16,1 2 80-16,3 0 128 0,0-1-272 0,4 1 64 15,1 0 16-15,2-1 0 32,1 0-384-32,2 0-80 0,1-3-16 0,2-1 0 0,-1-1-1376 0,3 0-288 0,2-2-48 0</inkml:trace>
  <inkml:trace contextRef="#ctx0" brushRef="#br0" timeOffset="6171.73">17132 1030 18879 0,'0'0'832'0,"0"0"192"0,0 0-832 0,0 0-192 0,0 0 0 0,0 0 0 0,6-3 1184 0,-1 0 192 16,1-1 32-16,0-2 16 0,1-1 176 0,0-2 16 15,-1 0 16-15,1-1 0 0,-2 0-384 0,-1-2-80 16,-2 1-16-16,-1-2 0 0,-1-1-352 0,-1-2-80 15,-2 0-16-15,-3 0 0 0,-2 2-64 0,0 1-32 0,-5 2 0 16,0 2 0-16,-2 2 32 0,-4 5 16 0,-5 1 0 0,-2 4 0 16,-3 4-368-16,-1 3-80 15,-3 4-16-15,1 5 0 0,0 4-192 0,3 3 144 16,0 3-144-16,4 3 128 0,4 1-128 0,3 1 0 16,5-3 0-16,3-3 0 0,5-1 0 0,1-2 0 0,4-1 0 0,4-3 0 15,1-3 0-15,4-3 0 0,3-2 0 0,5-2-176 16,1-2-80-16,4-3 0 15,4-4-16-15,2-4 0 0,2-3 16 0,1-5 0 0,0-4 0 0,-2-4 0 16,0-2 256-16,-3-5 0 16,-2-1 0-16,0-3 0 0,-2 0 0 0,-4-1 144 0,-5 1-144 0,-2 3 128 15,-3 5-128-15,-2 3 128 0,-3 4-128 16,-2 4 128-16,-2 3 224 0,1 7 32 0,-7-2 16 0,0 5 0 0,-2 3-208 0,0 5-32 16,-1 5-16-16,0 2 0 0,0 4-144 0,2 4 0 15,0 0-160-15,1 0 160 0,2 1-192 0,3-2 192 16,0-2-208-16,2 0 80 15,3-3-352-15,1-2-64 0,2-3-16 0,2-3 0 16,4-2-1456-16,4-3-288 0,3-4-64 0,3-3-16 16,3-3 128-16,2-3 16 0,4-3 16 0,1-4-5664 15,0-5-1136-15</inkml:trace>
  <inkml:trace contextRef="#ctx0" brushRef="#br0" timeOffset="6755.16">17581 969 25791 0,'0'0'1152'0,"-4"0"224"0,-2 2-1104 0,0 4-272 15,-3 3 0-15,-1 2 0 0,-1 2 1088 0,-2 2 176 16,-2 2 16-16,1 1 16 0,2 2-560 0,-2 1-112 15,-1 0-32-15,2 0 0 0,1-1-272 0,2-2-48 16,3 0-16-16,1-4 0 0,3-3 192 0,3-2 16 0,0-2 16 0,1-2 0 16,-1-5 176-16,0 0 48 0,6 0 0 0,2-3 0 15,0-4-288-15,2-3-48 16,2-1-16-16,1-3 0 0,1-3-192 0,2-2-32 16,-1-1-128-16,1 0 192 0,-1-1-192 0,-1 4 0 0,-1 1 0 0,0 4 0 15,0 3 0-15,-1 4 0 0,-1 2 0 0,0 3 0 16,0 3-224-16,0 2 64 0,0 4 16 0,0 2 0 15,-1 1-16-15,2 2 0 0,0 0 0 0,1 0 0 0,1 2-112 16,3-1-32 0,-2-2 0-16,6 0 0 0,1-1-640 15,4-2-128-15,1-3-16 0,2-4-16 0,1-3-288 0,-2-3-48 0,-1-4-16 16,-1-1 0-16,-3-3 752 0,-2-2 160 0,-3-2 32 0,0-3 0 16,-3-1 512-16,-2-4 0 0,-2-2 160 0,-3 1-32 0,-2 1 448 0,-5 2 112 15,-4 1 16-15,-4 4 0 0,-2 2 1248 0,-2 3 256 16,-3 2 48-16,-3 4 16 0,0 5-800 0,-2 3-176 15,-1 1-16-15,-2 4-16 0,1 3-752 0,1 4-128 16,-2 4-48-16,1 2 0 16,0 3-208-16,3 0-128 0,3 0 160 0,3 0-160 0,4 1 0 0,1-2 0 15,4-1 0-15,3-1-160 0,2-2 160 0,5-3 0 0,2-3 0 16,3-2 0-16,3-2-128 0,3-4 0 16,2-2 0-16,0-7 0 0,1-5-48 0,2-4 0 0,2-4 0 0,0-5 0 15,-1-5 176-15,4-6 0 0,1-5 128 0,2-4-128 16,0-3 0-16,0-1 0 15,-2 2 0-15,-1 1 0 0,-5 3 0 0,-5 5 144 0,-5 4-144 0,-4 6 0 16,-4 5 736-16,-2 5 32 0,-3 3 16 0,-3 4 0 16,-2 3-16-16,-2 5-16 0,-4 6 0 0,0 4 0 15,-2 4-592-15,-3 5-160 0,1 2 0 0,-1 4 0 16,0 5 0-16,-1 3 0 0,0 2 0 0,3 2 0 0,2 2 0 16,3-2 0-16,1-2 0 0,3-2-128 0,1-1-16 0,3-3 0 15,1-3 0-15,4-4 0 16,2-3-1776-16,4-2-336 15,3-4-80-15,5-4-10192 0,3-4-2032 0</inkml:trace>
  <inkml:trace contextRef="#ctx0" brushRef="#br0" timeOffset="7668.69">19929 1055 35935 0,'0'0'1600'0,"0"0"320"0,0 0-1536 0,0 0-384 0,5-4 0 0,1-2 0 15,-1-1-1872 1,-1 0-448-16,-1-2-96 0,-2-1-16 0,-1-2 2160 0,-1 0 416 16,-4-1 96-16,0-1 16 0,-3 0 704 0,-1 1 128 0,-2 0 48 0,0 1 0 0,-4 2 384 0,-1 1 80 15,0 2 0-15,-4 3 16 0,-3 2-544 16,-3 3-112-16,-3 2-32 0,-2 4 0 0,-2 3-560 0,1 3-112 31,2 2-32-31,-1 4 0 0,3 2-96 0,4 1-128 0,5 2 176 0,3 0-176 0,3-1 0 0,3 0 0 16,3-1 0-16,4-1 0 0,3-1 0 0,3-2 0 15,5-1 0-15,4-1-144 0,3-4-64 0,5-1-16 16,5-2 0-16,4-4 0 0,6-2-80 0,2-5-16 16,1-3 0-16,-1-6 0 0,0-4 128 0,-1-2 32 15,-1-4 0-15,-1-4 0 0,-1-3 32 0,-1 0 0 16,-2-2 0-16,-5 3 0 0,-5 4 128 0,-5 5 0 16,-2 2-144-16,-4 3 144 0,-3 3 240 0,-5 4 112 15,-1 6 32-15,0 0 0 0,-7-2 48 0,-1 6 16 16,-2 1 0-16,0 5 0 0,0 3-448 0,-1 3 0 15,0 1 0-15,1 2 0 0,1 3 0 0,2-1 0 16,1-1 0-16,3 0-176 0,2-1 16 0,2-1 0 0,1 0 0 0,3-4 0 31,3-1-336-31,3-2-64 0,3-1-16 0,5-1 0 16,5-3-656-16,4-2-144 0,4-4-32 0,3-4 0 16,1-2-1232-16,1-6-256 0,-1-5-48 0,-1-2-16 0,0-3 928 15,0-1 192-15,1-2 48 0,-5 1 0 0,-2 0 288 0,-3 3 64 16,-7 1 16-16,-3 3 0 0,-5 3 3472 0,-5 2 704 15,-5 1 144-15,-3 1 32 0,-3 1-64 0,-3 3-16 16,-3 0 0-16,-1 3 0 0,-6 1-1120 0,1 3-208 16,-1 3-48-16,-2 3-16 0,-2 2-656 0,0 2-128 15,1 2-32-15,2 2 0 0,0 3-224 0,0 1-48 16,1 0-16-16,1 2 0 0,3 0-160 0,0 1-16 16,5-1-16-16,0-1 0 0,3-1-160 0,3-3 0 15,3-1 0-15,2 0 0 0,3-3 0 0,2-2 0 0,3-3 0 0,3-1-176 31,1-3-240-31,1-4-48 0,3-2-16 0,-1-4 0 0,4-3 96 0,1-3 0 16,1-6 16-16,2-3 0 0,2-4 32 0,-1-5 0 16,3-3 0-16,0-1 0 0,-2 0 192 0,-2 1 144 15,-3 0-192-15,-3 2 192 0,-4 2 128 0,-1 2 128 16,-4 4 16-16,-3 3 16 0,-5 4 480 0,1 4 112 0,-2 0 16 0,1 7 0 16,-5 1-192-16,3 5-16 0,-7 3-16 0,-1 3 0 15,-3 5-416-15,-1 4-64 0,-1 1-32 0,0 5 0 16,-4 3-160-16,1 3 0 0,0-1-160 0,0 5 160 15,2 3 0-15,2 0-144 0,1-1 144 0,3-1 0 16,3-2-368-16,3-3 16 0,2-2 0 0,5-2 0 16,2-2-496-16,7-2-112 0,3-2 0 15,5-3-16-15,6-3-1920 0,4-6-384 0,4-2-80 0</inkml:trace>
  <inkml:trace contextRef="#ctx0" brushRef="#br0" timeOffset="8045.16">21172 890 32303 0,'0'0'1424'0,"-8"-4"304"0,-2-1-1376 0,-2 2-352 15,-1 0 0-15,-4-1 0 0,-1 2 1408 0,-1 2 224 16,-1 1 32-16,-3 4 16 0,0-1-736 0,-1 5-160 16,-2 1-16-16,3 3-16 0,1 3-336 0,0 3-64 15,0 1-16-15,2 2 0 0,6-2-80 0,1 1 0 16,0-1-16-16,2 1 0 0,1 0-240 0,3-1 0 16,2 1 128-16,1-2-128 0,1 4 0 0,3-3 0 15,3-8 0-15,2-1 0 0,1-1 0 0,3-3 0 16,3-1 0-16,2-3 0 0,0-2-176 0,2-3-80 15,3-5 0-15,7-5-16 0,3-4 112 0,1-5 32 0,1-6 0 0,0-3 0 16,2-7 0-16,0-1 0 0,-1-3 0 0,-2-2 0 16,-4-1 128-16,-1 0-208 0,-4 0 80 0,-5 4 128 15,-3 2 144-15,-4 5 160 0,-3 2 16 0,-5 6 16 16,-1 4 608-16,-3 4 112 0,-1 4 32 0,-1 5 0 16,-1 3-368-16,-1 5-64 0,0 4-16 0,-1 4 0 15,-2 3-480-15,0 6-160 0,-1 2 0 16,0 5 0-16,1 3 0 0,0 2 0 0,-1-1 0 0,2 3 0 15,0 0 0-15,2 1 0 0,-2 1 0 0,5 0 0 0,0 0 0 0,1-1 0 16,2-1-128-16,2-3 128 16,2-2-480-16,1-2-48 0,0-4-16 0,3-4 0 15,3-3-2688-15,1-4-544 0</inkml:trace>
  <inkml:trace contextRef="#ctx0" brushRef="#br0" timeOffset="8438.49">22139 694 21599 0,'-5'-9'960'0,"5"9"192"0,-2-5-928 0,0-1-224 0,0 1 0 0,-2 0 0 15,0 1 752-15,-2 1 96 0,1 1 32 0,-2 0 0 16,1 1 1200-16,-2 2 240 0,-2 4 48 0,0 3 16 15,0 3-832-15,-2 4-160 0,0 5-48 0,-1 4 0 16,0 3-592-16,-1 3-128 0,1 3-32 0,0 2 0 0,1 2-432 0,1 0-160 16,0 3 0-16,1-2 144 0,0 0-400 0,2-1-64 15,2-1-32-15,0-3 0 16,2-1-2240-16,1-3-448 16,0-4-96-16</inkml:trace>
  <inkml:trace contextRef="#ctx0" brushRef="#br0" timeOffset="8783.98">21741 1010 36863 0,'-5'-3'3264'0,"1"-1"-2608"16,4 4-528-16,0 0-128 0,0 0 0 0,0 0 0 0,6-3 0 0,3 0 128 15,2 0-128-15,5 1 0 16,6 2 144-16,6 1-144 0,5 0 0 0,3 1 0 0,2-2-192 0,-1 0 64 16,-3 0-48-16,-2 0 0 0,-2 1 0 0,-5 3 0 15,-2 0-160-15,-4 2-48 16,-6-1 0-16,-3 3 0 0,-3 2 224 0,-4 2 160 0,-2 1-208 0,-2 3 80 15,-1-1 368-15,-2 3 80 0,0-2 0 0,0 2 16 16,-1-2-64-16,3 1-16 0,-1-3 0 16,2-1 0-16,1-1 64 0,4-2 0 0,-1-2 0 0,3-2 0 15,0-3-48-15,3-2 0 0,3-1 0 0,1-3 0 16,2-3 32-16,0-3 0 0,2-2 0 0,-1-3 0 16,1-2 64-16,-3-4 16 0,-2-1 0 0,-1-2 0 15,-3-3 144-15,-4 1 48 0,-4 1 0 0,-2 2 0 16,-2 2 64-16,-3 4 0 0,-4 1 16 0,0 3 0 0,0 2-320 0,-1 4-64 15,0 2-16-15,0 4 0 16,-2 3-528-16,3 2-112 0,0 3-32 0,3 4 0 16,0 3-2144-16,2 5-416 0,2 2-96 0</inkml:trace>
  <inkml:trace contextRef="#ctx0" brushRef="#br0" timeOffset="9098.46">23466 859 42959 0,'-4'-15'1904'0,"3"9"400"0,-1 1-1856 0,2-1-448 0,0 1 0 0,0 5 0 16,0 0 0-16,4-4-256 16,1 2 16-16,2 2 16 0,0 2 224 0,0 3 0 0,1 0 0 0,0 4 160 15,-3 1-160-15,1 2 0 0,-3 2 0 0,-3 2 0 16,-2-1 0-16,-4 4 0 0,-2 2 0 0,-6 2 0 15,-2 0-160-15,-3 0 160 0,-1-1 0 0,-1-1-144 0,1-2 144 16,0-3 0-16,2 0 0 0,3-3 0 16,0-2 208-16,4-2 80 0,3-3 16 0,1 0 0 0,3-3 144 0,4-3 48 15,0 0 0-15,0 0 0 0,0 0-240 0,8 2-64 16,6-1 0-16,3-1 0 0,3 0-192 0,4-3 0 16,3-1 0-16,0-2 0 15,2 1-352-15,0-2-160 0,2 0-48 0,0 1 0 16,0-2-2416-16,-1-1-480 0,-3 1-112 0</inkml:trace>
  <inkml:trace contextRef="#ctx0" brushRef="#br0" timeOffset="9523.98">23631 592 34095 0,'-17'-30'3024'0,"8"19"-2416"16,-2-1-480-16,-2 0-128 0,-2 1 272 0,-1 2 48 15,-2 1 0-15,0 3 0 0,-2 2 464 0,-1 2 112 16,-1 1 0-16,-2 3 16 0,-2 3-112 0,4 3-32 0,-4 4 0 0,-3 5 0 16,-1 7-272-16,-2 5-64 0,-1 4-16 0,0 5 0 31,1 4-240-31,-6 15-48 0,5-2-128 0,4 1 192 0,2 0-192 0,6-1 0 16,6-2 0-16,4-2 0 0,4 0 0 0,6-5 0 0,5-2 0 0,3-3 0 15,2-1 0-15,4-4 0 0,4-2 0 0,4-4 144 16,3-3-144-16,2-4 192 0,3-7-192 0,3-3 192 15,3-6-192-15,3-2 0 0,3-3 0 0,1-5 0 0,2-7 128 0,1-5 0 16,0-6 0-16,2-6 0 0,2-5 112 0,1-5 16 16,2-6 0-16,1-6 0 0,0-5-64 0,-5-7 0 15,-3-5 0-15,-5-1 0 0,-6-2-16 0,-5 1-16 16,-7 1 0-16,-11 14 0 0,-8-1 288 0,-6 3 48 0,-5 3 16 0,-5 6 0 16,-5 6-16-16,-6 5 0 15,-7 5 0-15,-14-4 0 0,-5 8-496 0,-3 8-208 16,-2 7 16-16,0 8 0 15,2 5-480-15,2 6-96 0,1 7 0 0,10 2-16 16,-2 8-2672-16,3 5-512 16</inkml:trace>
  <inkml:trace contextRef="#ctx0" brushRef="#br0" timeOffset="22481.64">3288 3042 17503 0,'-7'-11'768'0,"5"5"176"0,1-1-752 0,0 0-192 15,1-2 0-15,1-1 0 0,0-2 1344 0,1 1 256 0,2 0 32 0,2 0 16 16,-1 0-224-16,3 0-32 0,2 0-16 0,2 1 0 16,2 1-608-16,3 2-112 15,1-1-16-15,-1 2-16 0,1 2-176 0,0 2-48 16,-1 1 0-16,-1 2 0 0,-1 2-160 0,-1 4-48 15,-1 1 0-15,0 5 0 0,-2 3-192 0,-1 5 0 16,-2 0 128-16,-4 4-128 0,-1 4 0 0,-2 2 144 0,-1 4-144 0,-2 3 128 16,-4 4 0-16,1 0-128 0,-4-3 192 15,0 0-64-15,1-1-128 0,1-5 0 0,-2-3 144 0,2-5-144 16,1-3 0-16,1-2 144 0,1-3-144 0,2-3 0 16,-1-3 144-16,2-3-144 0,0-3 0 0,1-5 144 15,0 0 16-15,0 0 0 0,6 4 0 0,-1-3 0 16,2-4 112-16,3-1 32 0,2-3 0 0,1 0 0 15,1-2-96-15,3-2-16 0,1-3 0 0,2-1 0 16,1 0-192-16,0-2 144 0,1 0-144 0,0-2 128 16,0-1-128-16,1-2 192 0,-2-3-192 0,2-1 192 0,0-3 64 0,0-2 0 15,-1-1 16-15,-2-1 0 0,-2-1 0 0,-3 1 0 16,-2 0 0-16,-1 2 0 0,-3 3-96 0,-1 1-32 16,-4 3 0-16,0 1 0 0,-3 2 112 0,-1 3 0 15,-4 0 16-15,0 4 0 0,-1 2-80 0,-2 3 0 16,-1 1-16-16,-2 4 0 0,-2 3-176 0,-2 3 0 15,-3 4 0-15,0 3 0 0,0 4-176 0,0 3 48 16,0 2 0-16,1 3 0 0,3 4 128 0,2-1-128 16,1 1 128-16,3-1-128 0,3-1 128 0,3-1 0 0,3-1-144 15,2-2 144-15,3-1 0 0,3-3 0 16,2-2 0-16,2-2 0 0,3-2 224 0,2-2-32 0,4-3-16 0,2-2 0 16,-1-3 16-16,2-2 0 0,3-4 0 0,-2-2 0 31,0-3-1344-31,-1-2-256 0,1-4-48 0,-2 0-15552 0</inkml:trace>
  <inkml:trace contextRef="#ctx0" brushRef="#br0" timeOffset="23315.98">4885 2893 28559 0,'0'0'2544'0,"0"0"-2032"0,0 0-512 0,0 0 0 15,0 0 0-15,0 0 0 0,0 0 0 0,0 0 0 16,8 0 192-16,1 0 112 0,2-1 16 0,5 0 0 16,3-1 336-16,3-1 80 0,2 1 16 0,3-1 0 15,3 0-432-15,1-1-96 0,-2 1-16 0,0-1 0 16,-1-1-32-16,-3 1-16 0,-3-1 0 0,-3 1 0 16,-5 0-32-16,-2-1 0 0,-3 1 0 0,-3 1 0 0,-1-1 208 15,-5 4 48 1,0 0 0-16,0 0 0 0,-9-2 16 0,-4 1 16 0,-4 1 0 0,-4 2 0 0,-4 1-240 15,-4 2-48-15,-2 0-128 0,-2 2 192 0,-3 2-48 16,1 0-16-16,0-1 0 0,1 3 0 0,1 1 0 0,2 2-128 0,1-1 192 16,4 0-64-16,1 0 64 0,3-1 16 0,3-1 0 15,2 0 0-15,4-1 48 0,3 1 0 16,3-3 0-16,2 1 0 0,3 1-256 0,3-2 144 16,2 1-144-16,5 0 128 0,3 0-128 0,3-1 0 15,3-1 0-15,2 0 0 0,2-2 128 0,-1 0-128 16,4-2 0-16,0 0 128 0,0 0-128 0,-1-1 0 0,-2-1 144 0,-2-1-144 15,-4 0 0-15,-2 0 144 16,-3 0-144-16,-2 0 0 0,-8 0 160 0,0 0-160 16,0 0 128-16,0 0-128 0,-8-2 0 0,-3 3 0 0,-3 2 128 0,-6 1-128 15,-4 1 0-15,-1 3 0 16,-3 3 0-16,-2 2 0 0,-3 0 0 0,3 2 0 0,0 3 0 0,3 1 0 0,3 0 0 16,4 0 0-16,3 0 0 0,3-2 128 0,3 1-128 15,3 0 0-15,5-3 0 0,3 0 128 16,3 1-128-16,5-2 128 0,1-2-128 0,6-1 128 0,1-1 48 0,5-2 0 15,4-4 0-15,3-2 0 0,1 0-48 0,1-1 0 16,2-4 0-16,2 0 0 0,0-1 0 0,2-2-128 16,-2 1 192-16,0 0-64 31,0 2-672-31,-2 1-144 0,-2 1-16 0,-5 1-16 0,-6 0-1776 0,-2 0-336 0,-1 2-80 0,-3 0-12080 16</inkml:trace>
  <inkml:trace contextRef="#ctx0" brushRef="#br0" timeOffset="23756.53">5274 3353 27231 0,'2'-11'1216'0,"-2"11"240"0,4-6-1168 0,-1 0-288 0,1-1 0 0,1 1 0 16,0-1 1760-16,2 0 288 16,1 1 64-16,0 1 16 0,0 2-928 0,2 1-192 15,2 1-48-15,-1 3 0 0,-1 3-608 0,0 2-128 16,1 2-32-16,-1 2 0 0,0 1-192 0,-1 2 0 0,-2 3 0 0,-2 1 0 15,-3 3 0-15,-2 2 0 0,-3 3 0 0,-3 0 0 16,-2 3 0-16,0-2 144 0,-2 0-144 16,0-1 128-16,0-1-128 0,1-3 0 15,1-5-192-15,2-3 192 0,0-3 0 0,2-3 0 0,4-8 0 0,0 0 0 0,0 0 160 0,0 0 48 16,0 0 16-16,0 0 0 0,4-11 32 0,3-3 16 16,3-5 0-16,1-3 0 0,1-3-272 0,2-3 0 15,2-1 0-15,0 0 0 16,2-2-192-16,-1 2-112 0,1 3-16 0,-1 3 0 0,1 3 160 0,-4 4 32 15,-2 2 0-15,-1 4 0 0,0 4 128 0,-4 1 0 16,-7 5 0-16,0 0 0 0,0 0 0 0,0 0 176 16,-4 9-176-16,-3 2 192 0,-1 2-192 0,0 3 128 15,-2 1-128-15,-1 2 128 0,2 0-128 0,2 0 0 16,1-1 0-16,1 1 0 0,3-3 0 0,2 2 0 16,2-1 0-16,2-2 0 0,2-1 0 0,4-3 0 15,2-2 0-15,2-1 0 0,3-1 128 0,2-2-128 16,2-4 128-16,3-1-128 15,3-2-1216-15,3-3-336 0,0-3-64 0,0-5-14592 16</inkml:trace>
  <inkml:trace contextRef="#ctx0" brushRef="#br0" timeOffset="24307.23">6159 3083 18431 0,'0'0'1632'16,"0"0"-1312"-16,0 0-320 0,0 0 0 0,0 0 1712 0,0 0 272 0,0 0 48 0,0 0 16 16,0 0 640-16,0 0 128 0,6-2 16 0,2 0 16 15,0 1-1376-15,0 0-288 0,2-1-48 0,1-1-16 0,1 1-432 0,3 0-96 16,2 0-16-16,2-2 0 0,1 1-288 0,1 1-64 15,2 1-16-15,0 0 0 0,2-1-208 0,2 2 0 16,-1 0 128-16,-1 0-128 0,-2-2-272 0,-3 2-112 16,-2 3 0-16,-4-1-16 31,-3 0-2304-31,-4 2-464 0,-4 3-96 0,-4 0-11936 16</inkml:trace>
  <inkml:trace contextRef="#ctx0" brushRef="#br0" timeOffset="24479.59">6166 3306 35007 0,'0'0'3120'0,"0"0"-2496"16,0 0-496-16,0 0-128 0,0 0 400 0,0 0 64 0,0 0 16 0,0 0 0 15,0 0 608-15,0 0 112 16,6 2 16-16,3 0 16 0,2 1-624 0,2-2-128 0,3-1-32 0,5 0 0 16,3 0-256-16,3-1-64 15,0 0-128-15,1-1 192 16,0-1-1008-16,4-1-208 0,4 0-32 0,0 0-17072 0</inkml:trace>
  <inkml:trace contextRef="#ctx0" brushRef="#br0" timeOffset="31006.34">8094 2825 17503 0,'0'-18'768'0,"1"8"176"0,1-4-752 0,2 1-192 31,2-1 0-31,1-2 0 0,2 0 1136 0,1 0 192 0,1 1 32 0,2 1 16 0,-1-1-80 0,3 3-16 16,-2 2 0-16,1 3 0 0,2 0-480 0,0 3-96 0,2 1-32 0,-2 4 0 15,1 4-352-15,-2 4-64 16,-1 3 0-16,0 2-16 0,-2 3-240 0,-1 2 144 16,-2 6-144-1,-3 2 128-15,-1 3-128 0,-3 3 0 0,-3 2 0 0,-3 2 0 0,-1 2 256 0,-3-2-48 16,-1 1 0-16,-1-5 0 0,-1-6-208 0,2-3-208 0,1-4 32 0,0-3 16 15,2-3 160-15,1-4 0 16,2-4 0-16,3-6 0 0,0 0 704 0,0 0 80 0,6-2 16 0,3-2 0 16,3-3-224-16,4-3-32 0,4-3-16 0,3-2 0 15,1-3-384-15,2-2-144 0,1-1 0 0,2-3 144 0,0-2-144 0,0-1 0 16,-1 1 0-16,1-1 0 16,-3-2 128-16,1-1-128 0,-1-2 0 0,-1 3 128 15,-3 0-128-15,-3 2 0 0,-4 0 0 0,-3 2 128 0,-3 1-128 0,-3 2 0 16,-4 2 144-16,-3 2-144 0,-2 2 0 0,-4 1 0 15,-4 2 0-15,-1 2 128 0,-2 4-128 0,-2 2 0 16,1 3 128-16,-2 3-128 0,1 2 0 0,0 3 0 16,1 0 0-16,1 3 0 0,2 2-128 0,-1 1 128 15,5 2-128 1,1-1 128-16,3 0 0 0,1 1 0 0,2 1 0 0,2-1 0 0,4-1 0 0,0 1-208 16,3-2 16-16,1 2 16 0,1-2 176 0,2-1 0 15,2-1 0-15,2-2 0 0,1 0-192 0,3-1 0 16,2-2 0-16,1 0 0 15,1-2-2064-15,2-1-432 0</inkml:trace>
  <inkml:trace contextRef="#ctx0" brushRef="#br0" timeOffset="31526.04">9342 2602 19343 0,'-3'-4'1728'0,"1"-1"-1392"0,2-1-336 0,1 1 0 16,-1 5 2208-16,5-6 368 0,1 1 80 0,2 0 16 15,3 1-1744-15,3 1-352 16,1-1-64-16,4 2 0 0,4 1-64 0,2 0-16 0,4 1 0 0,2 1 0 0,3 1-176 0,2 0-16 16,2 1-16-16,2-2 0 0,0 0-224 0,-3 1 176 15,-3-1-176-15,-2 0 160 16,-3 0-160-16,-4 0 0 0,-2-1 0 0,-4 0 128 0,-4 0 272 0,-3 0 48 15,-3 0 16-15,-2 0 0 0,-7 0-464 0,0 0-208 16,0 0 16-16,-5-3 0 0,-1 1 384 0,-4 0 96 16,-2 0 16-1,-4-2 0-15,-2 2-112 0,-4 0 0 0,-4 0-16 0,-1-1 0 0,-4 2-48 0,-3 1 0 16,-2 0 0-16,-2 3 0 0,1 1-128 0,-1 1 0 31,0 1 0-31,0 3 128 0,2 3-128 0,0 2 0 0,1 3 0 0,2-1 128 16,2 2-128-16,3 0 0 15,4 2 0-15,2 2 0 0,2 1 0 0,4 2 0 16,4-1 0-16,3-1 0 0,3-2-160 0,3 0 160 16,3-2 0-16,5 0-144 0,3 0 144 0,4-3 0 15,2 1 0-15,3-4 0 0,4-2 0 0,3-3 0 0,-3-3 128 0,1-3-128 16,0-2 192-16,-1-3-48 0,-1-1 0 0,-2-4 0 16,-3-2 48-16,-2-1 0 0,-3-1 0 0,-2-1 0 15,-4-1 160-15,-2-1 32 0,-2 1 16 0,-3 1 0 0,-5 0-48 0,-2 0-16 16,-3 1 0-16,-2 2 0 0,-3 2-336 0,0 1 0 15,-2 2 0-15,-1 3 0 0,-2 6-320 16,1 1-16-16,1 4-16 0,0 2 0 16,1 2-2208-16,1 3-432 0,3 1-80 15</inkml:trace>
  <inkml:trace contextRef="#ctx0" brushRef="#br0" timeOffset="31921.05">9597 2996 30399 0,'4'-18'2704'0,"-2"9"-2160"16,2-1-544-16,2 0 0 0,-1 0 480 0,2 0-16 16,-1 0 0-16,2 2 0 0,2 1 560 0,-1 3 128 15,0 0 0-15,0 4 16 0,1 0-752 0,0 4-160 16,1 2-16-16,0 3-16 0,0 3-224 0,0 1 0 16,-1 3 0-16,-3 0 0 0,-4 2 0 0,-2 2 0 15,-2 2 0-15,-2 0 0 0,-2 0 0 0,0 0 0 16,-2 0 0-16,0-1 0 0,-2-3 0 0,1-1 128 15,1-2-128-15,1-3 0 0,-1-3 128 0,3-2-128 16,4-7 0-16,0 0 144 0,0 0 112 0,0 0 32 0,0 0 0 0,4-7 0 16,2-2 32-16,3-2 0 15,3-3 0-15,3-3 0 0,4-2-320 0,1-3 160 16,-3-1-160-16,2-1 128 0,-2 2-128 0,0 2 0 0,-3-1 0 0,-1 3 0 16,0 3 0-16,-4 3 0 0,-1 2 0 15,-1 3 0-15,-5 3-160 0,-2 4 160 0,0 0 0 0,0 0-144 0,-2 8 144 0,-5 3 0 16,1 2 128-16,-2 0-128 0,0 1 0 0,2 3 144 15,-1 1-144-15,1 0 0 0,2-2 0 0,2 1 0 16,2-2 0-16,2 1 0 0,2-2 0 0,4-2 0 16,3-1 0-16,3-2 0 0,3-3-160 0,3-2-96 15,3-3 0-15,4-2-16 16,4-1-2432-16,2-3-496 0</inkml:trace>
  <inkml:trace contextRef="#ctx0" brushRef="#br0" timeOffset="32343.47">8403 3579 23039 0,'-10'-3'2048'0,"-2"2"-1648"0,0 0-400 0,-1 0 0 0,0-1 1392 0,2 1 192 15,1-1 32-15,5 2 16 0,5 0-64 0,0 0-16 16,0 0 0-16,0 0 0 16,9 2-736-16,3 0-160 0,4 0-16 0,7 0-16 0,8-1-304 0,5 0-64 15,7-1-16-15,5-1 0 0,7 0-48 0,7-1 0 16,8 0 0-16,2-3 0 15,2-2-16-15,25 0-16 0,2 0 128 0,-11 1-288 16,-3-1 160-16,-4 0-160 0,-5 1 128 0,-3 4-128 0,-5 0 0 16,-4-1 0-16,-1 1 128 0,-11 1-128 15,-12 0 0-15,-9 1 0 0,-8 1-208 0,-6 2-80 16,-7 2-16-16,-5 1 0 16,-7 2-1072-16,-6 2-224 0,-5 1-32 0,-10 2-13664 0</inkml:trace>
  <inkml:trace contextRef="#ctx0" brushRef="#br0" timeOffset="32657.91">9026 3958 4607 0,'-3'-6'400'0,"0"0"-400"0,2-1 0 0,-3 2 0 16,2 0 5920-16,0 1 1104 0,2 4 208 0,0 0 64 0,0 0-5184 15,0 0-1040-15,0 0-208 0,0 0-32 16,0 6-528-16,-1 7-112 0,0 2 0 0,-1 4-16 0,-2 2 0 0,0 4 0 15,-1 5 0-15,0 1 0 16,-2 1-32-16,-3 0 0 0,3 0 0 0,-1 0 0 0,3 0-144 0,-1-3 0 16,2-3 144-16,3-3-144 0,1-2 256 0,1-2-32 15,1-3 0-15,2-3 0 0,2-2 480 0,3-2 80 16,2-2 32-16,3-3 0 0,2-2-208 0,4-2-32 16,3-2-16-16,5-1 0 0,1-2-176 0,4 1-16 15,4-1-16-15,-2-2 0 0,-1 0-192 0,-1 2-32 16,-2-3-128-16,-3 0 192 0,-1 0-192 0,-2-1-192 15,-1 0 48-15,-3 0 0 16,-3-1-1984-16,-3 2-400 0,-2-2-80 0,-3 1-13728 16</inkml:trace>
  <inkml:trace contextRef="#ctx0" brushRef="#br0" timeOffset="32821.82">9052 4011 30751 0,'-3'-14'1360'0,"3"14"288"0,0-5-1328 0,2-1-320 0,0 0 0 0,1 0 0 0,1 2 384 0,3 0 16 16,2-1 0-16,3 1 0 16,2 0-80-16,4 2-32 0,2 1 0 0,3 0 0 15,1 0-288-15,1 0 128 0,2 0-128 16,-1 1-9808-16,-2 1-2032 0</inkml:trace>
  <inkml:trace contextRef="#ctx0" brushRef="#br0" timeOffset="32990.16">9008 4230 37775 0,'-7'-11'1664'0,"7"11"368"0,0 0-1632 0,0 0-400 15,2-5 0-15,4 1 0 0,0-1 544 0,2 2 32 16,1 1 0-16,4 0 0 0,4-1 0 0,2 1 0 16,4 1 0-16,4 0 0 0,0-1-256 0,3 0-32 15,2-2-16-15,1 1 0 16,1-1-1152-16,-1-2-224 0,-2 1-48 0,-1-1-16768 0</inkml:trace>
  <inkml:trace contextRef="#ctx0" brushRef="#br0" timeOffset="33649.81">11195 3413 25791 0,'0'0'1152'0,"-3"-4"224"0,3 4-1104 0,-1-3-272 0,0-1 0 0,1 4 0 0,2-3 1152 0,4 0 192 16,2-1 16-16,4 3 16 0,2-2-416 0,4 1-96 16,2 0-16-16,5-1 0 0,1 1-240 0,5 1-48 15,4-1-16-15,4 1 0 0,11-2-256 0,-1-1-48 16,-4 1-16-16,-2 1 0 0,-3 0-96 0,-2 0-128 16,-5 1 176-16,-3 0-176 0,-2 0 144 0,-5 0-144 15,-3-1 0-15,-5 1 144 0,-3 0 0 0,-3 0 0 16,-2-1 0-16,-7 2 0 0,0 0 16 0,0 0 0 31,0 0 0-31,-5 0-11408 0,-2 0-2272 0</inkml:trace>
  <inkml:trace contextRef="#ctx0" brushRef="#br0" timeOffset="37655.78">12710 2871 24127 0,'0'-23'1072'0,"1"13"208"0,1-2-1024 0,1-2-256 16,0-3 0-16,2 2 0 0,0-1 832 0,2 3 128 15,0 0 0-15,2 3 16 0,1 1 64 0,2 3 16 16,2 1 0-16,1 3 0 0,1 1-576 0,1 2-112 16,0 3-32-16,2 4 0 0,0 3-208 0,-1 2-128 15,1 4 128-15,-2 2-128 0,-2 1 0 0,-2 2 0 0,-1 0 0 0,-3 4 0 16,-2 2 0-16,-2 1 0 15,-1 0 0-15,-3 0 128 0,-2 2-128 0,-3-1 192 16,0-3-64-16,-2-1 0 0,0-4-128 0,-2-3 128 16,-1-1-128-16,0-3 128 0,1-1-128 0,2-3 192 15,1-2-64-15,1-1 0 0,4-8 0 0,0 0 0 0,0 0 0 0,0 0 0 16,6 0 128-16,3-2 48 16,1-2 0-16,3-3 0 0,1-2-112 0,3-2-32 0,0-2 0 0,4-4 0 15,2-1-160-15,2-3 0 0,2-1 0 0,-1 0 128 16,0-2-128-16,1-2 0 0,-1-2 144 0,0-1-144 15,-3 1 0-15,-3-1 0 0,-3 0 0 0,-2 2 128 16,-4-1-128-16,-3 4 0 0,-2 2 128 0,-4 3-128 16,-3 4 192-16,-2 2-48 0,-2 2 0 0,-1 2 0 15,-4 2-144-15,-1 2 192 0,0 2-192 0,-1 3 192 0,0 2-192 16,-1 1 0-16,1 2 0 0,2 1 0 16,1 2-176-16,1 0 176 0,1 0-128 0,3 2 128 0,1 1 0 0,1 0-160 15,2-1 160-15,3 0 0 0,0 0-128 0,1 0 128 16,3-1 0-16,2-1 0 0,3 0 0 0,1-1 0 15,2-2 0-15,1 0 0 0,3-1-160 0,1-3 160 16,5-1-128-16,0-2-10752 16,-1-4-2160-16</inkml:trace>
  <inkml:trace contextRef="#ctx0" brushRef="#br0" timeOffset="37984.87">13463 2291 32255 0,'3'-10'2864'0,"0"-2"-2288"16,1 0-576-16,2-1 0 0,-1-3 0 0,1 1-304 15,2 2 48-15,1 1 0 0,0 0 384 0,3 2 96 0,1 2 16 0,1 3 0 16,0 1 32-16,1 3 16 0,-2 5 0 0,-2 1 0 16,-1 3-288-16,-2 3 0 0,-4 2 0 0,-2 4 0 15,-2 1 0-15,-2 5 0 0,-4 4 0 0,-2 1 0 0,-6 2 0 0,0 1 0 16,-2-1 0-16,-1-3 0 15,1-1 0-15,0-2 0 0,2-6 0 0,1-1 0 16,1-4 0-16,2-3 128 0,3-4 0 0,2-1-128 0,5-5 912 16,0 0 80-16,0 0 16 0,0 0 0 15,6-6-304-15,5 1-48 0,0-2-16 0,6 1 0 0,4-2-464 16,2 2-176-16,3 0 0 16,-2 1 144-16,3 1-144 0,-1 1 0 0,1 1 0 0,-2-1 0 0,-1 4 0 0,-1 2 0 15,-2 1 0-15,0 2 0 16,-1 0-1920-16,-3 2-272 0,0 1-48 0,-5 2-16 0</inkml:trace>
  <inkml:trace contextRef="#ctx0" brushRef="#br0" timeOffset="38755.12">14388 2605 29663 0,'-11'-8'1312'0,"11"8"272"0,0 0-1264 0,-6-2-320 16,0 0 0-16,6 2 0 0,0 0 560 0,0 0 48 15,0 0 16-15,0 0 0 0,9-4-112 0,4 2 0 0,2 0-16 0,6 1 0 16,3 0-128-16,4 0-32 16,3 1 0-16,0 1 0 0,6 1-80 0,1 1-32 15,2 1 0-15,-1-2 0 0,0-2-224 0,-1 1 128 16,-5 1-128-16,-2 0 0 0,-3-1 128 0,-5 1-128 0,-3-1 0 0,-5 0 144 0,-3 0-144 0,-3 0 0 15,-9-1 0-15,0 0 0 16,0 0 0-16,-10 3 0 0,-2 1 0 0,-5 0 0 16,-3 1-160-16,-7 2 160 0,-7-1-208 0,-4-1 80 15,-5-1 128-15,0 1-160 0,-1-2 160 0,0 2-160 16,0-1 160-16,-1 1 0 0,0 0 0 0,1 0 0 16,0 0 0-16,3 0 0 0,3 2 0 0,5 1 128 15,3-2 112-15,3 1 16 0,5-2 16 0,5 3 0 0,2 1-144 0,4 2-128 16,5 0 192-16,0 1-192 0,4-1 128 0,4 1-128 15,4 0 0-15,3 0 0 0,2-1 0 0,5 0 0 16,5 0 128-16,3-3-128 16,3-3 0-16,1 0 160 0,1-3-160 0,-1-2 128 0,-1-2 0 0,-1-2 0 15,-1-1 0-15,-3-3 0 0,-3-1 0 0,-5 0-128 16,-3-2 192-16,-2-2-64 0,-3 0 32 0,-5 1 0 16,-3-1 0-16,-4 1 0 0,-4-1-160 0,-3 3 0 15,-2 2 144-15,-2 3-144 0,-2 1 0 0,-3 3-256 16,-1 3 32-16,-1 3 16 15,2 2-448-15,1 3-96 0,1 4-16 0,3 1 0 16,1 3-1920-16,4 0-400 0,1 0-80 0</inkml:trace>
  <inkml:trace contextRef="#ctx0" brushRef="#br0" timeOffset="39242.23">14634 3017 23039 0,'0'0'1024'0,"0"0"192"16,0 0-960-16,0 0-256 0,0 0 0 0,0 0 0 0,0 0 1600 0,-3 7 256 0,0 0 64 0,0 0 16 0,1 1-992 0,1 2-208 15,0 1-32-15,1 0-16 16,1 0-320-16,1 1-64 0,1 0-16 0,1-1 0 16,3 0-288-16,0-1 128 0,3-1-128 0,1-2 0 15,2 0 240-15,3-1-64 0,0-3-16 0,2-1 0 0,3-2 16 16,0-2 0 0,-3-4 0-16,0-1 0 0,-3-3 0 0,0-1 0 0,-3-2 0 0,-1-2 0 0,-1-1 16 0,-3-1 16 15,-1 1 0-15,-3-1 0 0,-1 2 288 0,-2 1 48 16,-1 0 16-16,-1 1 0 0,-2 2 112 0,-1 0 32 15,1 1 0-15,-3 4 0 0,3 1-256 0,-2 3-32 16,6 2-16 0,-5 2 0-16,0 4-400 0,2 3 0 0,0 2 0 0,2 3 0 15,1 2 0-15,1 5-144 0,-1 5 144 0,0 4-208 0,0 7 208 0,-1 2-176 16,-1 4 176-16,-1 2-160 0,0 3 160 0,0 0 0 16,-1 1 0-16,0 1-128 0,-1-2 128 0,-1 2 0 15,1 0 0-15,-1 0 0 0,1-5 0 0,-1-2 0 0,-1-2 0 16,0-4 128-16,-2-4-128 0,0-4 0 15,0-5 128-15,-1-3-128 0,-1-4 192 0,2-2-48 0,-1-5 0 0,-2-4 0 32,-3-4 0-32,1-3 0 0,0-4 0 0,-1-4 0 0,0-3 176 0,0-4 48 0,-1-2 0 0,2-4 0 15,0-4 32-15,3-1 16 0,1-3 0 0,3-2 0 16,3-2-192-16,3 0-32 0,3 0-16 0,4 1 0 0,4 1-176 0,5 4 0 16,2 2 0-16,5 4 0 15,3 2-512 1,3 3 32-16,1 0 0 0,1 1 0 15,4 0-2448-15,-2 1-480 0</inkml:trace>
  <inkml:trace contextRef="#ctx0" brushRef="#br0" timeOffset="39839.3">13324 3748 26719 0,'-10'-2'2368'0,"-2"-1"-1888"16,2 2-480-16,1 0 0 0,1 1 320 0,0 0-16 16,0 1-16-16,2 0 0 0,6-1 608 0,0 0 128 15,0 0 32-15,0 0 0 0,0 0-400 0,7 6-80 16,5-2 0-16,6 1-16 0,6-1-64 0,5-1-16 16,7-2 0-16,7-1 0 0,7-1-96 0,7-1 0 15,7 0-16-15,7-1 0 0,7-3-80 0,4 1-16 16,0-2 0-16,6 0 0 0,7 0-128 0,-1 0-16 15,-1 2-128-15,-3 0 192 0,0 1-192 0,-3 2 0 16,-6-1 128-16,-4 2-128 0,-8 0 0 0,-8 1 0 16,-6 0 0-16,-8 0 0 0,-6 1 128 0,-8 2-128 15,-5-1 0-15,-7 1 144 0,-7 0-144 0,-4 2 0 16,-10-5 0-16,1 6 128 16,-4 1-464-16,-6 1-112 0,-4 0 0 0,-5 2-16 15,-4 1-688-15,-4 5-128 0,-6 5-16 0,-7 3-13744 0</inkml:trace>
  <inkml:trace contextRef="#ctx0" brushRef="#br0" timeOffset="40215.96">13722 4423 17503 0,'0'-10'1552'0,"1"-2"-1232"16,1-1-320-16,1 0 0 0,0-2 1376 0,2 2 224 15,1 0 32-15,0 1 16 0,-1 1 240 0,2 1 48 16,0 1 16-16,2 3 0 0,-1 2-800 0,0 3-176 16,-2 2-16-16,2 4-16 0,0 1-656 0,-2 5-128 15,-4 3-32-15,0 3 0 0,-2 4-128 0,-3 3 160 16,0 3-160-16,-2 1 160 0,-3 4-160 0,-1 2 192 16,-1 3-192-16,0-1 192 0,0-1-192 0,2-1 192 15,0 0-192-15,2-1 192 0,2-2-192 0,3-1 160 16,2-4-160-16,1-3 160 0,1-3 160 0,3-2 48 15,4-3 0-15,1-3 0 0,1-2 240 0,4-2 48 16,4-4 16-16,3-2 0 0,3-3-128 0,2-1-32 0,4-3 0 0,1-3 0 16,1-2-208-16,0-1-48 15,0 0-16-15,-1 1 0 0,-1 0-112 0,-2 0-128 0,0 0 176 0,-5 0-176 16,-2 1 0-16,-2 0-176 16,-2-2 0-16,-3 1 0 0,-1-1-720 15,-3 1-160-15,-4 1-32 0,-2 0 0 0,-3 2-2192 16,-2-1-448-16</inkml:trace>
  <inkml:trace contextRef="#ctx0" brushRef="#br0" timeOffset="40455.28">13851 4270 36863 0,'-12'-21'1632'0,"10"15"336"0,2-1-1584 0,1 2-384 15,1-1 0-15,4 1 0 16,-1-1-384-16,4 2-144 0,3-2-48 0,2 2 0 0,3-1 576 0,0 1 0 16,3 0 0-16,1 0 0 0,1 1 0 0,1 1 176 0,0 0-48 0,0 2-128 15,-1 1 0-15,-1 1 0 0,0 1 0 16,-2 2 0 0,-3-1-2272-16,-1 3-352 0,-1-1-80 0</inkml:trace>
  <inkml:trace contextRef="#ctx0" brushRef="#br0" timeOffset="40611.75">13828 4565 36223 0,'-7'-11'1600'0,"7"11"336"0,-3-3-1552 0,3 3-384 0,0 0 0 0,0 0 0 0,0 0 640 0,7-4 64 16,3 2 0-16,3 0 0 0,3 0-224 0,3 1-32 16,3 0-16-16,2 0 0 0,4-1-128 0,1 0-32 15,3 0 0-15,1 0 0 0,0 0-144 0,1-1-128 16,3 1 144-16,-1-2-144 15,0 1-1728-15,-2-1-448 0,-2 1-96 0</inkml:trace>
  <inkml:trace contextRef="#ctx0" brushRef="#br0" timeOffset="46263.83">2949 4333 6447 0,'0'0'576'0,"0"0"-576"0,0 0 0 0,0 0 0 15,-6-2 1392-15,6 2 160 0,-5 0 48 0,-1 0 0 16,0 0-160-16,-1 0-32 16,2 0 0-16,5 0 0 0,-6 0-192 0,1 1-32 0,-1 0-16 0,6-1 0 0,0 0-272 0,0 0-64 15,0 0-16-15,0 0 0 0,0 0-112 0,0 0-32 16,0 0 0-16,8 3 0 0,3-1 176 0,3 0 48 15,4-1 0-15,2-1 0 0,3-1-256 0,2-1-32 16,1 0-16-16,4 0 0 0,2 0-240 0,1 1-48 16,0-1-16-16,2 0 0 0,0 1-128 15,1 0-32 1,-3 0 0-16,-2 0 0 0,-2-1-128 0,-3 0 160 16,-2 1-160-16,-4-1 160 0,0 1-160 0,-5 1 0 15,-3-1 144-15,-2 1-144 0,-2 0 0 0,-1 0 0 16,-7 0 0-16,0 0 0 15,0 0-512-15,0 0-160 0,0 0-32 0,0 0-16 16,-8 1-656-16,-2 0-128 0,-1-1-32 0,-2 2-10944 0</inkml:trace>
  <inkml:trace contextRef="#ctx0" brushRef="#br0" timeOffset="46513.29">3173 4171 14735 0,'-3'-11'1312'0,"3"11"-1056"15,0-5-256-15,0 5 0 0,0 0 1088 0,-1-5 144 0,1 5 48 0,0 0 0 16,0 0-16-16,0 0 0 0,0 0 0 0,0 0 0 16,0 0-512-16,-2 9-112 0,-1 2 0 0,1 3-16 15,0 2 32-15,-1 4 16 0,1 3 0 0,-1 1 0 16,0 1-112-16,1 4-32 0,0 3 0 0,-1 0 0 16,1-2-288-16,1 2-64 0,1 0-16 0,1-1 0 15,0-2-160-15,2-3 0 0,0-2 144 0,0-2-144 0,2-2 0 0,-2-1 128 16,0-2-128-16,0 0 0 0,1-3 160 0,-2-1-32 15,0-2-128-15,0-1 192 16,-1-1-560-16,2-3-112 0,-3-6-32 0,0 0-13072 0</inkml:trace>
  <inkml:trace contextRef="#ctx0" brushRef="#br0" timeOffset="47173.97">3997 4193 11967 0,'-11'-6'1072'0,"11"6"-864"0,0 0-208 0,0 0 0 0,0 0 3328 0,0 0 608 16,0 0 128-16,0 0 32 15,0 0-2880-15,5-5-560 0,2 1-112 0,2-1-32 16,1 2 208-16,2 0 48 0,2 1 0 0,3-2 0 0,0 1-272 0,2 0-48 16,2-1-16-16,1 2 0 0,0-1-240 0,0 1-32 15,-1-2-16-15,0 1 0 16,-1 0-144-16,-4 0 0 0,-2 0 144 0,-3 1-144 0,-1 0 160 0,-3 0-32 16,-7 2-128-16,0 0 192 0,0 0 32 0,-6-2 0 15,-1-1 0-15,-4 3 0 0,-5 3-224 0,-2-1 128 16,-4 1-128-16,-3 1 0 0,0 3 0 0,1 1 0 15,0 1 0-15,-2 0 0 0,-1 1 0 0,2 1 0 0,0 0 0 16,3 0 0-16,2 0 0 0,1 1 0 16,2 1 0-16,3 0 0 0,1 0 0 0,2-1 0 15,2-1 0-15,2 1 0 0,2-2 0 0,3-1 0 16,2-1 0-16,2-2 0 0,2 2 144 0,2-2 96 16,2-1 16-16,0-2 0 0,2-1-16 0,1 1 0 15,2-2 0-15,2-1 0 0,0-1-112 0,2-1 0 16,-2 0-128-16,0-1 192 0,1-1-192 0,-2-1 176 0,-1 1-176 15,-1-1 160-15,-3 0-160 0,-2 0 128 0,-7 5-128 0,0 0 128 16,0-5 16-16,0 5 0 0,-5-4 0 0,-2 1 0 16,-4 2 48-16,-4 2 16 0,-1 2 0 0,-2 1 0 0,-1 1-208 15,-1 2-240-15,-1 2 48 0,-1 1 16 16,-2 2 176-16,2 1 0 0,2 0-144 0,3 0 144 16,1 0 0-16,4-1 0 0,1 0-144 0,2 0 144 15,1-2 0-15,4 0 0 0,2 1 0 0,1-1 0 0,2-4 0 0,2 3 0 16,2 1 0-16,3-1 0 0,1-4 0 0,3 2 272 15,3-1-48-15,3 0-16 0,0-2-208 0,0 0 176 16,1-2-176-16,2 1 160 16,2-2-480-16,0 0-112 0,-1 0-16 0,0-1 0 15,0 0-2416-15,-2-1-480 0,0 0-112 0</inkml:trace>
  <inkml:trace contextRef="#ctx0" brushRef="#br0" timeOffset="47708.54">4266 4530 2751 0,'0'0'128'0,"0"0"16"0,-4-2-144 0,4 2 0 16,0 0 0-16,0 0 0 0,-4 1 4816 0,-1 1 944 16,-1 0 176-16,1 1 32 0,1 2-4064 0,0 0-816 15,-2 3-176-15,1 1-16 0,0 0-160 0,2 1-32 0,2 2 0 0,0-2 0 16,0-1-256-16,1 1-64 0,1-1-16 0,1 0 0 16,1 0-80-16,3-2-16 0,0 0 0 0,2 0 0 15,1-1 32-15,2-1 0 0,2-2 0 0,2-2 0 16,2-1-48-16,1 0 0 0,-3-2 0 0,1-1 0 15,0-2-96-15,-2-1-32 0,-1-2 0 0,-2-1 0 16,-1 0 48-16,0-1 0 0,-1-1 0 0,-2 0 0 0,-3-2 144 0,-1 1 48 16,-1 1 0-16,0-1 0 0,-1 1 112 0,-1 2 32 15,-1 3 0-15,-1-1 0 0,0-2 0 0,-1 3 16 16,0 2 0-16,-1 1 0 0,0 0 16 0,0 2 0 16,4 1 0-16,-5 2 0 0,1 3-720 0,0 2-144 31,0 1-16-31,1 1-16 0,-1 5 352 0,1 0-176 0,1 2 176 0,0 2-128 0,1 1 128 0,0 3 0 15,1 2 0-15,0 3-128 0,0 3 128 0,0 2 0 16,0 3-144-16,0 0 144 0,-2 2 0 0,1 1 0 16,0 1 0-16,0-1 0 0,-1-1 0 0,0-1 0 15,1-1 0-15,-3-2 0 0,1 0 0 0,1-3 0 16,0-4 0-16,-2-2 0 0,1-3 0 0,0-2 0 16,-1-3 0-16,1-2 128 0,0-3 0 0,-2-3 0 0,-1-2 0 0,-2-3 0 15,-2-2 368-15,0-3 64 0,-1-3 16 0,-1-3 0 16,-2-3-48-16,1-3 0 0,1-3 0 0,1-3 0 15,1-2-64-15,2-2-16 0,1 0 0 0,4 0 0 16,0 0-144-16,6-1-48 0,3 1 0 0,1 0 0 16,5 1-256-16,4 0 0 0,3 2 0 0,1 2 0 15,4 3 0-15,-1 1 0 16,1 2 0-16,0 2-144 0,0 1-208 0,0 3-32 0,0 1-16 0,-2 3 0 16,-2 3-1840-1,1 2-384-15,-1 1-64 0</inkml:trace>
  <inkml:trace contextRef="#ctx0" brushRef="#br0" timeOffset="51411.86">15977 3344 13823 0,'0'0'608'16,"-3"-3"128"-16,-1-1-592 0,-1 1-144 0,5 3 0 0,0 0 0 0,0 0 2304 0,0 0 416 16,0 0 96-16,0 0 0 0,0 0-1536 0,0 0-304 15,7-3-64-15,4 1-16 0,5 1-240 0,6-2-48 16,5 2-16-16,2 0 0 0,4-1 64 0,4 1 16 16,0-1 0-16,4-1 0 0,1 0-240 0,2 0-48 15,2 0-16-15,-2-1 0 16,1 2-128-16,-2-1-32 0,-4-2 0 0,-2 1 0 0,-3 0-208 0,-3-1 176 15,-3 1-176-15,-2 2 160 0,-7-3-160 0,-2 2 160 16,-4 0-160-16,-2 0 160 0,-4 1-352 0,-7 2-80 16,0 0-16-16,0 0 0 15,0 0-1824-15,0 0-384 0,-10-3-64 0</inkml:trace>
  <inkml:trace contextRef="#ctx0" brushRef="#br0" timeOffset="51674.69">16461 3018 30399 0,'0'0'1344'0,"-1"-4"288"15,1 4-1312-15,0 0-320 16,0 0 0-16,0 0 0 0,0 0 208 0,0 0-16 0,0 0-16 0,0 7 0 0,2 3 208 0,0 3 32 31,-2 3 16-31,-2 3 0 0,1 3-240 0,0 2-32 0,1 4-16 0,0 2 0 0,0 2-16 0,2 2 0 16,2 3 0-16,0 9 0 0,2-3-128 0,-1-2 0 15,1-3 0-15,-2-3 0 0,-1-3 0 0,1-3 0 16,-1-4 0-16,0-3 128 0,-1-3-128 0,1-3 0 16,-1-4 0-16,0-2-10000 15,0-2-1968-15</inkml:trace>
  <inkml:trace contextRef="#ctx0" brushRef="#br0" timeOffset="58086.56">17964 2729 11055 0,'0'0'976'0,"-4"-1"-784"16,-2-2-192-16,1 1 0 0,1-1 1472 0,4 3 256 0,0 0 64 0,0 0 0 16,0 0-288-16,0 0-48 15,0 0-16-15,0 0 0 0,0 0-464 0,5-4-80 0,3 1-32 0,5 0 0 16,1 0-32-16,3 1 0 0,4 0 0 0,1 0 0 15,4-1-288-15,1 1-64 0,3-1-16 0,2 1 0 16,1 1-208-16,1-1-64 0,0 2 0 0,-1 0 0 0,-2 2-64 0,-4-2 0 16,-1-2-128-16,-4 4 192 15,-5-1-64-15,-3 0-128 0,-3-1 176 0,-2 0-176 16,-2 0 208-16,-7 0-64 0,0 0-16 0,0 0 0 16,0 0 64-16,0 0 0 0,-10-2 0 0,-2-1 0 0,-2 0-192 0,-4 1 0 15,-3 0 0-15,-2-1 0 0,-3 1 0 0,-2 0 0 16,-3 0 0-16,0 1 0 0,0 0 0 0,-1 1 0 15,-1 1 0-15,0 1 0 0,0 0 0 0,0 1 128 16,-1 2-128 0,2-1 0-16,1 0 0 0,2 2 128 0,2 2-128 0,4 1 0 0,2 1 0 0,4 1 0 15,3 2 0-15,4 0 0 0,1 0 0 0,4 1 0 16,1 3 0-16,4-3 0 0,4-1-160 0,2 1 160 0,3-2 0 0,3 0-144 16,4-1 144-16,1-1 0 15,2 0 0-15,1-4 0 0,1 1 0 0,0-4 0 0,-3-2 0 0,0-1 0 16,-2-2 208-16,-1-2-16 15,-3-2-16-15,-2 1 0 0,-3-3 144 0,-1-1 16 0,-3-2 16 0,-1-1 0 16,-2-2 160-16,-2-2 16 16,-2 1 16-16,-3 0 0 0,-3 0-240 0,0 2-48 0,-4 2-16 0,0 2 0 15,-2 2-240-15,1 1 0 0,1 3 0 0,-2 3 0 0,1 2-144 16,1 3-128-16,-1 3-32 0,3 3 0 31,1 2-2496-31,3 3-496 0,3-1-96 0</inkml:trace>
  <inkml:trace contextRef="#ctx0" brushRef="#br0" timeOffset="58774.06">18336 2976 2751 0,'0'0'256'0,"0"0"-256"0,-6-4 0 0,2 2 0 16,4 2 3056-16,-6 0 560 15,1 0 112-15,-1 2 32 0,0 2-1888 0,0 0-368 0,1 0-80 0,-1 2-16 16,1 0-640-16,0 2-128 16,1 0-16-16,1 1-16 0,0 1-176 0,2 1-48 0,1-2 0 0,1 2 0 15,3 0-64-15,1 2 0 0,-1-2-16 0,2 0 0 0,2 0 48 16,1-3 16 0,1 0 0-16,1 0 0 0,0-2 64 0,0 0 16 0,0-3 0 0,0-1 0 0,1-2-96 0,0 0-16 15,-1-1 0-15,0-1 0 0,-1-1-32 0,-2-2-16 16,1-1 0-16,-3-2 0 15,-1-1 176-15,1 0 48 0,-2-2 0 0,-1 0 0 0,1 0-96 16,-2 0-16-16,-1 2 0 0,-1-1 0 0,0 1 48 0,0 1 0 16,-1 0 0-16,0 2 0 0,1 0-16 0,0 6 0 15,0 0 0-15,0 0 0 0,0 0-192 0,0 0-48 16,0 0 0-16,0 0 0 0,-2 9-192 0,1 3-128 16,-1 3 128-16,1 1-208 0,0 3 208 0,0 2-192 15,0 2 192-15,1 3-192 0,0 3 192 0,1 2 0 16,0-1-160-16,0 2 160 0,0 0 0 0,1 1 0 0,-1 0-144 0,0-1 144 15,0-1 0-15,-1-3 0 16,0 0 0-16,0-3 0 0,0-2 0 0,0-2 0 16,0-3 0-16,-1-4 0 0,0-1 0 0,0-3 144 0,-2-2-144 0,0-3 128 15,-1-1 128-15,-4-4 32 0,-2-2 0 0,-1-3 0 16,-1-1 160-16,-2-3 16 16,-2-1 16-16,0-3 0 0,-2-4-32 0,2 0-16 0,0-2 0 0,3 0 0 15,1-1-112-15,3 1-32 0,4-2 0 0,2 0 0 16,6 0-288-16,2 2 128 0,4 2-128 0,3 0 0 0,5 1 0 15,2 0-256-15,1 1 32 0,3 0 0 32,3 1-1488-32,0 2-288 0,0 1-64 0,2 0-14704 0</inkml:trace>
  <inkml:trace contextRef="#ctx0" brushRef="#br0" timeOffset="60190.76">17670 3867 2751 0,'0'0'256'0,"0"0"-256"0,-4-4 0 0,-1 1 0 16,1 1 2656-16,4 2 480 0,-4-1 112 0,4 1 16 15,-5-3-1072-15,5 3-208 0,0 0-32 0,0 0-16 16,0 0-704-16,0 0-144 0,0 0-16 0,0 0-16 16,0 0-384-16,7 0-80 0,1 0-16 0,1 2 0 15,4-1 64-15,2-1 0 0,4 0 0 0,6 0 0 16,4 0-128-16,5 0 0 0,3-3-16 0,3 0 0 16,1-1-32-16,5-2 0 0,1 0 0 0,5-2 0 0,3 0-80 0,3 2 0 31,3-1-16-31,-2 0 0 0,-2 0-176 0,-1 0-48 0,-2 1 0 0,-1-1 0 0,-4 1-144 0,-1 1 0 15,-4 1 144-15,-5 0-144 0,-5 2 128 0,-4 0-128 16,-6 1 160-16,-4 0-160 0,-1 1 0 0,-6 0 0 16,-4 1 0-16,-4 0 0 15,-5-1-656-15,0 0-128 0,0 0-32 0,-3 5 0 16,-4 2-368-16,-3 0-80 0,-2-1-16 0,-5 3-7536 16,-3 1-1504-16</inkml:trace>
  <inkml:trace contextRef="#ctx0" brushRef="#br0" timeOffset="60614.89">18024 4215 14735 0,'0'0'1312'0,"-1"-6"-1056"15,0-2-256-15,0-1 0 0,1-1 2096 0,0 0 352 0,1 2 80 16,0-1 16-16,2 1-1136 0,-2 1-208 16,0 1-48-16,1 0-16 0,0 2-544 0,-2 4-96 0,2-4-32 0,-2 4 0 0,0 0-208 0,0 0-64 15,0 0 0-15,0 0 0 0,4 6-16 0,-2 4-16 16,-1 2 0-16,-1 1 0 0,-1 2 240 0,0 1 48 16,1 3 16-16,-2 2 0 0,-2 2-160 0,2 0-48 15,1 0 0-15,0 0 0 0,0-1-128 0,1 0-128 16,1 0 192-16,1-1-192 0,1-1 128 0,2-3-128 15,0 0 0-15,2-2 0 0,1-1 464 0,1-2-16 16,2-1 0-16,0-1 0 0,3-2 144 0,1-2 32 16,4-3 0-16,2-2 0 0,2-4-224 0,3 0-32 15,-1-3-16-15,4 1 0 16,0-2-112-16,-1-1-32 0,-1 0 0 0,-2-1 0 0,-1 1-80 0,-2-2 0 16,-3-1-128-16,-2 0 192 0,-1 0-192 0,-3 0 0 15,-1 0 0-15,-2 0 0 16,-1 0-528-16,-1 0-160 0,-2-1-16 0,1 1-16 15,-2 0-2608-15,0-1-512 0</inkml:trace>
  <inkml:trace contextRef="#ctx0" brushRef="#br0" timeOffset="60819.49">18089 4096 24879 0,'-10'-14'1088'0,"6"10"256"0,4 4-1088 0,-2-4-256 0,0 0 0 0,2 4 0 0,0 0 1424 0,0 0 240 15,0 0 32-15,0 0 16 16,5-4-1216-16,4 0-240 0,2 1-64 0,3 1 0 0,-1 1-192 0,5 0 0 16,2 0 0-1,1-1 0-15,0 1-192 0,2 0 32 0,2 1 0 0,-1 1 0 16,-2 0-2832-16,-1 1-560 0</inkml:trace>
  <inkml:trace contextRef="#ctx0" brushRef="#br0" timeOffset="60993.01">18061 4303 22111 0,'0'0'1968'0,"0"0"-1584"0,0 0-384 0,0 0 0 0,0 0 1568 0,0 0 224 15,0 0 64-15,0 0 0 0,7 0-736 0,4 0-144 16,0 0-16-16,5-1-16 0,1 0-304 0,7-1-48 16,0-1-16-16,4-1 0 0,4 1-304 0,3-1-64 0,3-1-16 0,0 0 0 15,0-3-192-15,-2-2-160 16,-1 1 32-16,0-2-15296 0</inkml:trace>
  <inkml:trace contextRef="#ctx0" brushRef="#br0" timeOffset="61432.45">19611 3630 31327 0,'0'0'1392'0,"0"0"272"0,-4-5-1328 0,1 0-336 0,3 5 0 0,0 0 0 16,0 0 1088-16,0 0 128 16,0 0 48-16,0 0 0 0,0 0-384 0,8-2-80 15,2 0-16-15,5 0 0 0,6-1-480 0,4 2-112 0,4 0 0 0,3 1-16 0,2 0-176 0,2-1 160 16,2-1-160-16,-1 0 160 15,0-1-160-15,2 1 128 0,0-1-128 0,-1 1 128 16,-3 0-128-16,-3-2 0 0,-3 0 144 0,-4 1-144 16,-3 0 176-16,-3 1-48 0,-4-1 0 0,-3 2 0 0,-3-1 0 0,-3 0 0 15,-6 2 0-15,0 0 0 16,0 0-2144-16,-6 2-432 0</inkml:trace>
  <inkml:trace contextRef="#ctx0" brushRef="#br0" timeOffset="65303.12">21117 2770 11967 0,'-7'-21'1072'0,"7"12"-864"0,2-1-208 0,2-1 0 16,0 0 2432-16,0 1 432 15,-3 4 80-15,4-1 32 0,1 2-1952 0,2 1-384 0,1 0-64 0,-1 1-32 16,2 2-224-16,-1 1-64 0,0 2 0 0,0 2 0 0,1 5-96 15,0 3-32 1,-1 1 0-16,-2 4 0 0,0 3 48 0,-2 3 0 0,0 1 0 0,-5 2 0 0,0 2-176 0,-2 1 0 16,-2 3 144-16,0 0-144 0,-2-2 144 0,1-1-144 15,-1-2 192-15,2-3-192 0,-1-2 128 0,1-3-128 16,1-4 0-16,1-3 0 0,1-2 256 0,1-1 0 16,1-2 0-16,-1-7 0 0,0 0 288 0,6 3 48 15,3-2 16-15,1-2 0 0,1-3 112 0,3-4 32 16,4-2 0-16,4-3 0 0,2-5-400 0,5-2-80 15,-2 0-16-15,4-6 0 0,0-1-80 0,-1-2-32 16,-4-2 0-16,0-1 0 0,0-3-16 0,-4 1-128 16,-4 1 192-16,-2 1-64 0,-3 5 0 0,-4 1-128 15,-4 2 192-15,-1 2-64 0,-3 4 240 0,-2 1 32 16,-4 3 16-16,-1 3 0 0,-2 2-96 0,-1 3-32 16,-1 3 0-16,-1 2 0 15,0 1-288-15,1 3 0 0,0 2 0 0,2 2 0 0,-1 4-192 0,1 2 192 0,3-1-208 0,1 1 80 16,0 0 128-16,3 1-160 0,2 2 160 0,3 0-160 15,1 1 160-15,1-1 0 0,3 0 0 0,2-2 0 16,-1-2 0-16,3-1-128 0,4-1 128 0,0-2 0 16,1-2-352-16,2 0 16 0,1-3 0 0,3-3-10368 31,2-3-2080-31</inkml:trace>
  <inkml:trace contextRef="#ctx0" brushRef="#br0" timeOffset="65821.58">22344 2526 26719 0,'-4'-8'2368'0,"2"-1"-1888"16,-1 1-480-16,2 2 0 0,2-1 1088 0,2 2 128 15,0 0 32-15,5 1 0 0,4 1-816 0,4 0-176 16,6 1-16-16,6 1-16 0,5 0-80 0,3 0-16 31,3 0 0-31,2 1 0 0,3 1-128 0,1 1 160 0,2 0-160 0,-2 2 160 0,-1-1-160 0,-2 0 0 16,-4-1 144-16,-4 1-144 0,-6-1 0 0,-5 0 128 15,-6 1-128-15,-2 0 0 0,-5-2 0 0,-4-1 0 16,-6 0 0-16,0 0 0 0,0 0 0 0,-12 2 0 0,-6 0 0 0,-5 0 0 16,-4 0 0-16,-6 1 144 0,-2-1-144 0,-3 1 0 15,-1 0 0-15,-2 3 0 0,-1 1 0 0,-1 0 0 16,-2 1 128-16,-1 1-128 15,0-2 0-15,0 2 0 0,-1 0 288 0,4 1-48 0,4 2-16 0,4 1 0 16,3 2-80-16,3-1-16 16,5-1 0-16,4 1 0 0,5 2-128 0,4-2 0 0,2 0 144 0,5 2-144 0,2 0 128 0,5 0-128 15,1-1 160-15,5-1-160 0,3 0 192 0,2-2-48 32,2-1-16-32,2-1 0 0,2-3-128 0,2-1 192 0,0-3-192 0,0-1 192 15,0-2-64-15,-1-1-128 0,-6-2 192 0,0-3-64 0,-4 0 48 0,-4-3 0 16,-1-1 0-16,-3-1 0 0,-3-1 288 0,-3 0 64 15,-5 0 16-15,-2 0 0 0,-5 1-544 0,-2 3 0 16,-1 2 0-16,-1 2-192 0,-1 2 192 0,0 2 0 16,1 2-160-16,-1 4 160 15,0 1-576-15,1 4-64 16,2 2 0-16,0 3 0 0,3 1-2496 0,2 2-512 0</inkml:trace>
  <inkml:trace contextRef="#ctx0" brushRef="#br0" timeOffset="66230.23">22449 2991 24879 0,'3'-19'2208'0,"-1"12"-1760"0,2-3-448 0,0-1 0 15,0-1 816-15,2 1 80 0,0 0 0 0,1 1 16 16,1 1 368-16,2 1 80 0,1 2 16 0,1 2 0 16,0 2-768-16,0 2-160 0,1 1-16 0,0 2-16 15,1 3-416-15,-2 2 0 0,-2 2 0 0,-1 2 0 31,0 5 0-31,0 2 0 0,-2 0 0 0,-3 0 0 16,-2 2 0-16,-2 0 0 0,-2 2 0 0,-1 2 0 16,-3 0 144-16,0-1-144 0,-2-1 160 0,-1-1-160 0,0-4 144 0,3-4-144 15,-2-2 128-15,3-2-128 0,0-3 192 0,2-3-64 16,3-4 0-16,0 0 0 0,0 0 80 0,1-5 16 16,2-4 0-16,3-2 0 0,1-4 64 0,4 0 16 15,4-4 0-15,1-3 0 0,4-2 32 0,1 0 16 16,0 0 0-16,0 1 0 0,-1 0-480 0,-2 2-112 15,-1 2-16-15,-3 5 0 0,-2 4 256 0,-2 1 0 16,-3 2 0-16,-4 3 0 0,-3 4 192 0,0 0 64 16,0 0 32-16,-7 8 0 0,0 3-288 0,-1 2 128 15,-3 2-128-15,0 2 0 0,0-1 0 0,1 3 0 16,1 1 0-16,3 1 0 0,0 0 0 0,4-2 0 16,2 0 0-16,2 0 0 0,3-3 0 0,2 0 0 0,3-3 0 0,4-3-144 15,5-3-112-15,3-1 0 16,5-2-16-16,2-3 0 15,5-4-1568-15,-1-3-304 0,-1-4-64 0</inkml:trace>
  <inkml:trace contextRef="#ctx0" brushRef="#br0" timeOffset="66600.5">21503 3540 20271 0,'-30'-11'1792'0,"18"6"-1424"0,-2 2-368 0,-1-1 0 0,1 0 992 0,1 1 128 16,0 1 32-16,2 0 0 0,1 0 736 0,2 0 160 16,3 1 16-16,5 1 16 0,0 0-736 0,0 0-128 15,0 0-48-15,9 3 0 0,7-1-560 0,6 1-112 16,5 0-32-16,7 2 0 0,6-2 48 0,5-2 16 15,5-1 0-15,6-1 0 0,5-2-144 0,9 1-48 16,4-2 0-16,3 0 0 0,0-3-16 0,4 1-16 16,2 0 0-16,1 0 0 0,-3-2-128 0,-4 0-32 15,-5 0 0-15,-5 3 0 0,-5 2-144 0,-6 0 128 16,-6 2-128-16,-6 0 128 0,-7 1-128 0,-8 0 0 16,-7 0 0-16,-4 2 0 15,-4 0-640-15,-5 1-128 0,-9-3 0 0,-2 8-16 16,-9-2-2288-16,-8 4-464 0,-6 2-96 0</inkml:trace>
  <inkml:trace contextRef="#ctx0" brushRef="#br0" timeOffset="66938.02">21769 4078 26207 0,'0'-12'1152'0,"0"12"256"0,2-8-1136 0,3-1-272 16,1 0 0-16,1 1 0 0,0-1 320 0,1 1 0 15,-1 0 0-15,-1 2 0 0,-1 1 688 0,-5 5 144 16,0 0 16-16,0 0 16 0,0 0-480 0,0 0-112 16,1 9-16-16,-1 2 0 0,-2 3-384 0,-3 4-192 15,0 3 160-15,-1 1-160 0,0 1 0 0,0 1 128 16,1 0-128-16,0 2 0 0,1-1 0 0,1 0 144 16,1 0-144-16,1-2 128 0,2-2-128 0,1-2 192 0,0 0-192 0,2-1 192 15,1-4 160-15,2-1 32 0,2-2 16 0,3-2 0 16,2-1 496-16,4-3 112 0,3-3 16 15,4-2 0-15,5-2-368 0,3-1-64 16,1-2-16-16,0-1 0 0,0-1-368 0,-1-2-80 16,-1 1 0-16,-1 0-128 0,-2 0 160 0,-2 1-160 15,-2-1 128-15,0 0-128 0,-3 0 0 0,-4 2-224 0,-1 0 32 0,-2 0 0 32,-2-2-1744-32,-2 0-352 0,-3 0-64 0,-1-2-13840 0</inkml:trace>
  <inkml:trace contextRef="#ctx0" brushRef="#br0" timeOffset="67142.36">21869 4023 32767 0,'-2'-10'1456'0,"2"10"288"0,1-5-1392 0,2 1-352 16,1-1 0-16,1 1 0 0,3 2 0 0,3 0-192 15,2 1 32-15,3 0 0 0,3 0 288 0,2-1 48 16,2 1 16-16,1 1 0 0,2 0 0 0,-2 1 0 15,0 1 0-15,-1-1 0 16,-1 0-1184-16,-1 0-224 0,-2 0-64 0,-3 1-12352 0</inkml:trace>
  <inkml:trace contextRef="#ctx0" brushRef="#br0" timeOffset="67315.39">21751 4263 37839 0,'-5'-13'1664'0,"5"13"368"0,0-6-1632 0,1 0-400 0,-1 6 0 0,5-4 0 15,2 0 576-15,2-1 16 0,3 1 16 0,4 0 0 16,5 1-176-16,5 0-48 0,2 0 0 0,4-1 0 16,2 2-160-16,3 0-32 15,0 0-16-15,3 1 0 0,0-3-176 0,-1 1 0 0,-3-1 0 0,-1 0 0 16,-2 1-1216 0,-1 0-256-16,-1-2-64 0</inkml:trace>
  <inkml:trace contextRef="#ctx0" brushRef="#br0" timeOffset="68558.98">23289 2185 10943 0,'0'0'480'0,"0"0"96"0,-1-6-448 0,0 1-128 0,0-2 0 0,0 2 0 0,1 5 1152 0,0-5 224 16,0 5 32-16,-1-4 16 16,1-1-224-16,0 5-48 0,0 0-16 0,0 0 0 0,0 0-224 0,0 0-32 15,0 0-16-15,0 0 0 0,0 0-352 16,0 0-80-16,-7 3-16 0,-1 1 0 0,-2 1-160 0,-2 4-16 15,-1 6-16-15,-4 2 0 0,-4 5-80 0,-2 6-16 16,-2 4 0-16,-2 4 0 0,-5 5-128 0,-3 4 160 16,-5 4-160-16,-5 6 160 0,-7 6-160 0,-5 5 0 15,-2 5 0-15,-4 6 128 0,-1 7 0 0,-6 4-128 16,-4 3 192-16,-1 3-64 0,1 0 320 0,1 3 48 16,1 2 16-16,2-1 0 0,1-6 48 0,2-2 16 15,2 0 0-15,4-2 0 0,4-2-176 0,3-2-16 16,2-3-16-16,2-4 0 0,-2-6-16 0,3-3 0 0,2-1 0 0,3-5 0 15,3-6-176-15,1-2-48 0,4-5 0 0,1-3 0 16,2-2 0-16,1-2 0 0,1-7 0 0,1-4 0 16,0-3-128-16,2-5 192 0,3-3-192 15,1-4 192 1,5-4-720-16,2-3-144 0,3-5-32 0,3-4-9120 0,5-3-1824 0</inkml:trace>
  <inkml:trace contextRef="#ctx0" brushRef="#br0" timeOffset="69629.35">10219 2072 16575 0,'3'-20'736'0,"-1"13"160"15,-1 1-720-15,0 1-176 0,1-1 0 0,-2 6 0 0,0 0 0 0,0 0 0 16,-5-2 0-16,0 1 0 0,-3 2 272 0,-1 1 80 16,-3 3 16-16,-1 1 0 15,-3 3-96-15,-1 2-16 0,-5 2 0 0,-1 4 0 0,-4 2 112 0,-2 7 16 16,-4 9 0-16,-7 9 0 0,-3 7 304 0,-6 5 64 16,-9 6 16-16,-5 6 0 0,-7 8-192 0,-3 6-16 15,-4 5-16-15,-4 3 0 0,-2 2-288 0,1 0-64 16,4 1-16-16,-41 54 0 0,17-22-48 0,11-14-128 0,6-11 192 0,9-9-64 15,8-7 320-15,8-7 48 16,5-5 16-16,3-4 0 0,1-4 144 0,4-6 48 16,2-2 0-16,6-5 0 0,3-4-272 0,3-4-48 15,4-3-16-15,2-4 0 0,4-3-128 0,1-1-32 0,0-4 0 0,3-3 0 16,2-6-48-16,1-2-16 0,4-4 0 0,2-3 0 0,1-3 32 0,3-3 0 16,-1-1 0-16,7-3 0 0,0 0-176 0,0 0 0 15,-3-6 0-15,3 6 0 31,2-11-1712-31,4-1-416 0,0-4-96 0</inkml:trace>
  <inkml:trace contextRef="#ctx0" brushRef="#br0" timeOffset="72691.77">3335 7178 4607 0,'-4'-3'400'16,"-2"0"-400"-16,1-1 0 0,-1-1 0 16,1 2 3392-16,-1-3 576 0,-1 0 128 0,2-3 32 0,1 2-1808 0,0 1-352 15,2-2-80-15,2 0-16 16,2 2-464-16,3-1-112 0,1 2-16 0,0-2 0 15,3 1-512-15,3 0-128 0,2 1 0 0,5 0-16 0,-1 1-320 0,2 2-64 16,-2 0-16-16,0 2 0 16,0 3-224-16,0 1 128 0,-2 4-128 0,1 2 0 0,-2 2 128 0,-1 4-128 15,-3 4 0-15,-2 4 0 0,-3 3 160 0,-3 1-160 16,-3 4 160-16,-3 2-160 0,-3 1 128 0,0 3-128 16,0-1 0-16,-2 0 144 0,1-3-144 0,0-2 160 15,0-3-160-15,3-3 160 0,0-4-160 0,3-3 0 16,-2-2 0-16,6-2 0 0,-2-2 144 0,3-2-144 0,2-3 160 0,1-2-160 15,3-2 352-15,1-2-32 0,1-2 0 0,3-3 0 16,1-3 64 0,3-1 16-16,2-3 0 0,2-2 0 0,2-1-80 0,1-4-32 0,4-4 0 0,-2-3 0 15,0-4-96-15,1-2 0 16,-2-4-16-16,-1-2 0 0,-3 0-48 0,-3 0-128 16,-3-1 192-16,-3 2-64 0,-4 1 0 0,-3 3-128 15,-3 4 192-15,-4 3-64 0,-3 2 64 0,-1 4 16 0,-3 4 0 0,-1 4 0 16,-2 3-80-16,-2 4-128 0,-2 2 176 0,-1 3-176 15,-1 2 0-15,1 5 0 0,1 1 0 0,0 2-144 0,3 1 16 0,4 3 0 16,1-1 0-16,4 2 0 0,2-1-16 0,3 1 0 16,4-1 0-16,3 1 0 0,4-2 144 0,3-2-160 15,0-1 160-15,3-2-160 16,1-3-896-16,2-3-176 0,3-3-48 16</inkml:trace>
  <inkml:trace contextRef="#ctx0" brushRef="#br0" timeOffset="73496.36">4648 6973 26719 0,'-4'-3'2368'0,"4"3"-1888"16,0 0-480-16,0 0 0 0,0 0 800 0,10-1 64 16,6 1 16-16,2 1 0 0,-2 1-576 0,2 1-112 31,1-1-32-31,3 1 0 0,2-2 288 0,1 0 48 0,4 0 16 0,1-1 0 0,-1 1-192 0,2-1-16 15,1 0-16-15,-1 1 0 0,-2 0-160 0,-1 0-128 32,-3-1 192-32,-3 0-192 0,-4-1 208 0,-4 0-64 15,-3 1-16-15,-3-1 0 0,-8 1 128 0,0 0 0 0,0 0 16 0,-8-3 0 0,-4-1 112 0,-2 2 0 16,-6 0 16-16,-2 2 0 0,-3 2-240 0,-3 0-160 16,-3 1 192-16,-2 1-192 0,0 0 0 0,-3 2 0 15,-2-2 0 1,-2 1 0-16,0-1 0 0,1 0 0 0,1 1 0 0,3 0 0 15,3 2 0-15,4 1 0 0,1 0 0 0,4 1 0 16,2 0 128-16,4 1-128 0,1 0 0 0,4 0 0 16,3-1 0-16,4 0 0 0,3 2 0 0,3-1 0 15,3 0 0-15,3 1 0 0,3-1 160 0,2 0-160 16,3-3 272-16,3-1-16 0,3 0-16 0,1-2 0 0,2-2-112 0,2-1-128 16,1-1 176-16,-1-1-176 0,0 0 160 0,-2-1-160 15,-4-1 128-15,-5-1-128 0,-3 0 192 0,-2 0-32 16,-5-2-16-16,-5 6 0 0,-2-5 96 0,-5 0 16 15,-5 1 0-15,-4 2 0 0,-5 1-256 0,-4 2 0 16,-4 2 0-16,-2 4 0 0,0 2 0 0,2 4 0 16,0 1-144-16,2 1 144 0,0 2-128 0,4-1 128 15,4 2 0-15,4-1-144 0,2 2 144 0,3-1-128 16,2-2 128-16,4 2-128 0,4-1 128 0,3 1 0 16,4-3 0-16,3 2-128 0,4-4 272 0,2 0 64 15,2-2 16-15,2 0 0 0,4-3-96 0,5 1 0 0,3-1-128 0,3-2 192 16,1-1-448-16,3-2-80 15,0-2-32-15,2 0 0 16,0-3-2432-16,-5 0-480 0,-1-1-112 0</inkml:trace>
  <inkml:trace contextRef="#ctx0" brushRef="#br0" timeOffset="73905.81">4911 7487 24879 0,'-4'-7'2208'0,"1"-1"-1760"0,0 1-448 0,2-2 0 16,1-1 1536-16,1 1 240 0,3 1 32 0,1 1 16 15,3-1-576-15,1 3-112 0,1 0-32 0,3 3 0 0,0 2-576 0,5 2-112 16,-2 3-32-16,4 1 0 0,-1 3-128 0,-1 1-16 16,-1 1-16-16,-1 2 0 0,1 0-96 0,-3 3 0 15,-4 1-128-15,-2 1 192 0,-3-1-64 0,0 1-128 16,-5 1 176-16,0-1-176 0,-6 2 160 0,1 0-160 16,-3-1 128-16,0-2-128 0,0-1 144 0,1-2-144 15,1-4 160-15,2-2-160 0,-1-3 192 0,5-5-48 16,0 0-16-16,0 0 0 0,-1-5 112 0,4-4 16 15,2-3 0-15,3-4 0 0,3-2-256 0,3-3 0 16,4-3 0-16,0-2 0 0,2 0 0 0,-1 1-256 16,0 1 16-16,-4 5 16 0,-2 1 224 0,-2 4-176 15,-2 2 176-15,-2 4-160 0,-4 4 160 0,-3 4 0 16,0 0 0-16,0 0 0 0,-1 6 224 0,-5 4-32 0,1 2 0 0,-1 2 0 16,0 2-192-16,-1 1 176 15,0 2-176-15,0 0 160 0,0-2-160 0,4 1 0 0,2 0 0 0,3-1 0 16,2 1 0-16,4-1 0 0,1-1 0 0,3-3 0 15,1-2 0-15,4-2-176 0,1-3 176 0,4-1-192 32,3-4-1248-32,1-2-256 0,4-4-48 0</inkml:trace>
  <inkml:trace contextRef="#ctx0" brushRef="#br0" timeOffset="74221.61">6099 6984 24879 0,'-9'-26'2208'0,"6"15"-1760"16,0-2-448-16,1 1 0 0,-1 1 2080 0,1 1 336 15,0 2 64-15,1 1 16 0,-2 0-848 0,0 2-176 16,3 5-16-16,0 0-16 0,0 0-624 0,0 0-128 0,0 0-32 0,0 0 0 15,6 8-400-15,1 4-96 0,-2 3-16 0,2 4 0 16,0 3-144-16,0 3 0 16,1 4 0-16,-3 2 128 0,1-1-128 0,-3 6 0 0,-2 1 144 0,0 4-144 15,0-4 0-15,3-1 144 16,-3-2-144-16,1-1 0 0,0-1 176 0,1-2-176 16,1-2 160-16,-1-4-160 0,0-2-208 0,1-2-144 15,-1-3-32-15,-1-1-12032 16,-1-3-2400-16</inkml:trace>
  <inkml:trace contextRef="#ctx0" brushRef="#br0" timeOffset="74415.28">5830 7335 38527 0,'-6'-12'1712'0,"6"12"336"16,2-7-1632-16,3 1-416 0,1-1 0 0,4 0 0 0,2 1 288 0,5-1-32 15,5 1 0-15,0 1 0 0,5 0 320 0,4 0 48 16,2 2 16-16,4 0 0 0,0 0-256 0,5 1-32 15,5 1-16-15,1 0 0 0,14-1-336 0,-4 0 0 16,-3 2 0-16,-5-1 128 0,-5-1-304 0,-3 1-48 16,-5 0-16-16,-3 0 0 15,-5 1-2080-15,-6 0-432 0,-4 0-64 0</inkml:trace>
  <inkml:trace contextRef="#ctx0" brushRef="#br0" timeOffset="75183.06">7878 6912 20271 0,'-9'-8'1792'0,"6"3"-1424"0,1 0-368 0,-1 0 0 16,3 5 2272-16,0 0 384 16,4-5 80-16,1 0 16 0,3 2-1760 0,3 0-352 15,4 0-64-15,6-1 0 0,1 1 32 0,4 0 16 16,1-2 0-16,3 2 0 0,2 0-224 0,-6 0-32 16,3 1-16-16,-2 1 0 0,0 0-224 0,-2 1-128 0,-2 0 128 0,-3 1-128 15,-4 0 0-15,-3 0 144 16,-4 0-144-16,-3 1 0 0,-6-2 144 0,0 0-144 0,-5 3 0 0,-5 1 144 0,-3 1-144 0,-5 0 0 15,-6 1 0-15,-1 0 0 0,-6 1 0 0,-3 1 0 16,-1 0 0-16,-3 1 0 0,-3 0 0 16,-1 0 0-16,0-2 0 0,2 1 0 0,2 0 0 0,4 0 208 31,2-1-48-31,5 2-16 0,2 0 48 0,3 0 0 0,3-1 0 0,3 2 0 0,4 0-192 0,2 1 0 16,4-1 0-16,1 0 0 0,3 2 0 0,3 0 0 31,4 0 0-31,2 0 0 0,3 1 0 0,3-2 0 0,3-3 0 0,1 1 0 0,3 0 0 0,3-2 128 15,4-2 0-15,0-2 0 0,0-2-128 0,-1 1 192 16,-1-2-192-16,-2-2 192 16,-2 0-192-16,-5 0 128 0,-3 0-128 15,-3-1 128-15,-4-2 64 0,-6 5 0 16,-2-4 0-16,-4-2 0 0,-5 3-64 0,-4 1-128 16,-3 0 192-16,-6 0-64 0,-2 4-128 0,-1 1 0 15,-2 2 0-15,1 5-176 0,2 2 176 0,1 2-160 0,2 0 160 0,2 1-160 16,3 2 160-16,4 1-192 0,0 1 192 0,3 1-192 15,2-1 192-15,3-1-128 0,4 2 128 0,2 0-128 16,1 0 128-16,5-3 0 0,2 0-144 0,5-3 144 16,1-1 0-16,5-1 0 0,3-1 0 0,4-1 0 0,3-2-304 15,5-1 16-15,3-4 0 0,4-2 0 16,2-2-2400-16,0-2-496 0,-2-4-80 16</inkml:trace>
  <inkml:trace contextRef="#ctx0" brushRef="#br0" timeOffset="75655.16">8327 7426 20271 0,'0'0'1792'0,"-7"-2"-1424"15,-2 1-368-15,1 1 0 0,-2 0 2160 0,0 2 352 16,0 0 80-16,0 2 16 0,-1-1-1200 0,1 3-224 16,1 2-48-16,0 2-16 0,2 2-480 0,0 1-80 15,2 4-32-15,0-2 0 0,3 2-192 0,2-1-32 16,1 1-16-16,2-1 0 0,2 1 96 0,1-3 32 16,3-2 0-16,3 0 0 0,2-2 64 0,1-1 16 15,3-2 0-15,0-2 0 0,1-3-128 0,1-2-32 16,1-1 0-16,0-3 0 0,-2-3-80 0,0-2-32 15,-2-2 0-15,-1-2 0 0,-2-1 0 0,0-3 0 0,-3-1 0 16,-2-1 0-16,0 0 48 0,-2 2 16 0,-3 0 0 0,0 3 0 16,-2 1 96-16,-1 1 32 0,-2 3 0 0,0 0 0 15,-2 2 96-15,1 2 0 16,-1 0 16-16,3 5 0 0,0 0-352 0,0 0-176 0,-7 6 160 0,3 3-160 16,0 2 0-16,0 4 0 0,2 5-128 0,1 4 128 15,0 4-192-15,1 4 64 0,0 4 128 0,1 3-208 16,-1 3 208-16,1 3-144 0,1 4 144 0,2 2-128 0,-1 4 128 0,1 2 0 15,2 0 0-15,-1 3-128 0,-1 0 128 0,0-1 0 16,-1-2 0-16,2 19 0 0,-3-11 0 0,-2-33 0 16,-2 2 0-16,-1 0 0 0,1 0 0 0,-1-3 128 15,-1-3-128-15,-1-3 128 0,0-3-128 0,-1-3 0 16,0-4 128-16,-1-2-128 0,0-2 256 0,1-4 0 16,-2-4-16-16,-2-3 0 0,-2-3 208 0,-7-6 32 15,2-2 16-15,-1-3 0 0,-1-3-80 0,3 0-16 16,-1-2 0-16,4 1 0 0,1 1-272 0,3-2-128 15,3 1 0-15,2 1 128 16,3-2-1264-16,5 0-256 0,2 0-48 0,6-3-16 16,5-2-2192-16,4-1-432 0</inkml:trace>
  <inkml:trace contextRef="#ctx0" brushRef="#br0" timeOffset="76049.3">9392 7040 23951 0,'0'0'2128'0,"0"0"-1696"16,0 0-432-16,0 0 0 0,0 0 2176 0,0 0 336 15,-4-4 80-15,4 4 16 0,0 0-944 0,5-6-192 0,1 1-48 16,3 0 0-16,2 2-832 0,3 0-160 15,5-1-48-15,3 1 0 0,3 0-208 0,2 1-48 16,1-1-128-16,2 1 192 0,1 0-192 0,1 0 0 16,0 0 0-16,-2 0 0 15,-3 2-1344-15,-2 2-304 0,-4 0-64 0,-3 2-14448 0</inkml:trace>
  <inkml:trace contextRef="#ctx0" brushRef="#br0" timeOffset="76205.89">9370 7371 35935 0,'-9'-8'3200'0,"9"8"-2560"16,0 0-512-16,0 0-128 0,0 0 896 0,0 0 144 0,0 0 48 0,7 0 0 16,2 0-608-16,3 0-112 0,3 0-32 0,3 0 0 15,4 0 112-15,6-1 0 0,4 0 16 0,2-1 0 16,3 2-272-16,0-1-64 0,-2 0-128 0,3-1 192 16,2-2-1984-16,-2 0-384 0,-1-2-96 0</inkml:trace>
  <inkml:trace contextRef="#ctx0" brushRef="#br0" timeOffset="77261.48">12706 6403 13823 0,'0'0'1216'0,"0"0"-960"0,-4-3-256 0,-2 1 0 0,1-1 1552 0,5 3 272 16,-5-3 48-16,5 3 16 0,-4-2 80 0,4 2 16 15,0 0 0-15,0 0 0 0,0 0-544 0,0 0-96 16,5-2-32-16,4 1 0 16,1 0-512-16,5-1-96 0,3 2-32 0,4 0 0 0,5 0-304 0,2 2-64 15,4-1-16-15,0 0 0 16,4-1-112-16,1 1-32 0,-1 0 0 0,1 0 0 0,-2 0-144 0,-1 2 0 16,-2 0 144-16,-2 0-144 0,-1-1 0 0,-3 0 144 15,-2 1-144-15,-3-1 0 0,-3 0 176 0,-3-1-176 16,-5 0 160-16,-3 0-160 0,-8-1 192 0,0 0-64 31,0 0-128-31,0 0 192 0,-7 0-48 0,-5-1-16 0,-4 0 0 0,-3 0 0 16,0 0-128-16,-6 1 0 0,-2 0 0 0,-4 0 0 15,-3 0 0-15,-3 0 0 0,-3 1 0 0,-3 0 0 16,-4 0 0-16,0 1 0 0,-2 1 0 16,2 0 0-16,0 1 0 0,-1 2 0 0,4 0 0 0,-2 3 0 15,-1 1 0-15,1 2 0 0,0 1 0 0,6 2 0 16,2-1 0-16,5 0 0 0,5 1 0 0,5-1 0 15,3 1 0-15,4 1 0 0,4-1 0 0,5 0 0 16,2 0 0-16,5-1 0 0,4 0-160 0,3 0 160 16,4-2 0-16,5-1 0 0,3-1-128 0,5-2 128 0,2 0 0 0,4-2 128 15,2-3 0-15,-1-3-128 0,0-3 240 0,0-3-64 16,-1-2-16-16,-2 0 0 0,-2-3 208 0,-4-2 32 16,-4 0 16-16,-1 0 0 0,-4 0 80 0,-4 0 16 15,-4-1 0-15,-1 3 0 0,-4 2-128 0,-3 0 0 16,-2 1-16-16,-2 1 0 0,-4 3-368 0,-2 2 0 15,-3 2 0-15,-1 2 0 16,0 2-496-16,-1 4-64 0,1 1-16 0,2 3 0 16,1 1-1920-16,2 3-384 0,2 1-64 0</inkml:trace>
  <inkml:trace contextRef="#ctx0" brushRef="#br0" timeOffset="77749.3">13073 6824 33855 0,'-11'3'1504'0,"6"0"304"0,-3 2-1440 0,-2 2-368 0,-1 1 0 0,0-1 0 16,-2 2 0-16,2 0 0 0,2 0 0 0,0 0 0 15,2 1 0-15,2-1 272 0,3 1-32 0,3 1-16 16,4 1-48-16,1-2-16 0,2-1 0 0,2-1 0 16,1-2 208-16,2 0 32 0,2-3 16 0,2-2 0 15,1-2-176-15,0-1-48 0,0-2 0 0,-1-3 0 16,1-2-16-16,-1-2-16 0,-2-1 0 0,-1 0 0 0,-2-1 64 0,-1 0 16 15,0-2 0-15,-4 1 0 0,-2-1 144 0,0 1 48 16,-2 2 0-16,-1 1 0 0,-2 0 128 0,-1 4 16 16,-1 0 16-16,-1 3 0 0,3 4-160 0,-6-1-48 15,1 3 0-15,0 2 0 0,-1 3-384 0,0 4 0 16,1 3 0-16,-1 5 0 0,1 3-256 0,-1 4 80 16,2 6 16-16,-1 3 0 0,0 5 160 0,-1 4-160 15,1 3 160-15,-1 2-160 0,2-2 160 0,-1-1 0 16,-2-1 0-16,0-2 0 0,1-3 0 0,0-2 0 15,0 0 0-15,0-3 0 0,2-4 0 0,-2-4 0 16,1-4 0-16,-1-3 0 0,1-4 144 0,-1-1-144 0,2-4 192 16,-1-4-192-16,0-3 352 0,-1-4-32 15,0-4-16-15,-1-2 0 0,-2-2 352 0,1-4 80 16,-1-4 16-16,0-4 0 0,0-3-256 0,2-2-48 0,0-1-16 0,3 0 0 16,1-1-224-16,3 1-32 0,4 1-16 0,2 1 0 15,1 1-160-15,3 2 0 0,1 4 0 16,2 1 0-1,1 3-1344-15,2 2-128 0,-1 2-48 0,3 3 0 0,0 1-1696 0,1 3-352 0</inkml:trace>
  <inkml:trace contextRef="#ctx0" brushRef="#br0" timeOffset="78064.07">12084 7688 33167 0,'-16'-17'1472'0,"10"12"304"0,1-1-1424 0,-1 1-352 0,2 1 0 0,4 4 0 0,0 0 640 0,9-5 48 0,2 1 16 0,5-2 0 16,6 0-256-16,6-1-32 0,4 0-16 0,6 2 0 15,7-1-144-15,8 1-16 16,8-3-16-16,2 1 0 0,1-3-48 0,3 2-16 0,0 1 0 0,2 1 0 15,1-2 0-15,-1 0 0 16,-4 1 0-16,-3 1 0 0,-4 1-160 0,-5 1 0 16,-6 2 0-16,-5 2 0 0,-7 0 0 0,-5 0 0 0,-5 0 144 0,-6 2-144 31,-5 2-384-31,-6 0-128 0,-8-4-48 0,-2 10-10736 0,-7 1-2144 0</inkml:trace>
  <inkml:trace contextRef="#ctx0" brushRef="#br0" timeOffset="78394.89">12578 8139 19343 0,'-5'-13'1728'0,"4"6"-1392"16,0 1-336-16,0 0 0 0,-2 2 3936 0,3 4 720 16,0 0 144-16,0 0 16 0,0 0-3808 0,0 0-768 15,0 0-240-15,0 0 128 0,-3 6-128 0,-1 4 176 16,-2 2-176-16,1 4 192 0,-2 2-48 0,-1 3 0 15,0 1 0-15,0 4 0 0,0 1-144 0,-1 2 128 16,1-1-128-16,1 1 128 0,4-2-128 0,0 0 0 0,1-3 0 0,2-2 0 16,0-2 224-16,2-3 16 0,2 0 0 0,1-2 0 15,2-2 368-15,2-2 80 16,1-2 16-16,1-1 0 0,1-1-48 0,3-4 0 0,3-2 0 0,1-2 0 16,3-2-272-16,4-3-64 15,1-2-16-15,3 1 0 0,0-2-176 0,3 0-128 16,1 0 192-16,-1 0-192 0,-1 1 0 0,-2 0 0 0,0-1 0 0,-2 0 0 31,-4-1-512-31,-3 1-176 0,-4-2-16 0,0 0-16 16,-3 0-2576-16,-4 0-512 0</inkml:trace>
  <inkml:trace contextRef="#ctx0" brushRef="#br0" timeOffset="78583.69">12504 8115 38527 0,'0'0'1712'0,"0"0"336"0,4-5-1632 0,3 2-416 16,1 1 0-16,1 0 0 16,2 1-336-16,2-1-160 0,3 1-16 0,4 0-16 0,2 0 528 0,2 0 0 15,1 0 128-15,1-1-128 0,1 0 0 0,1-1 0 16,1 1 0-16,0 0-10864 16,-3 1-2256-16</inkml:trace>
  <inkml:trace contextRef="#ctx0" brushRef="#br0" timeOffset="78757.42">12538 8293 41471 0,'-6'-10'3680'0,"6"10"-2944"15,3-4-592-15,2-1-144 0,1 1 160 0,4 1 0 0,2-2 0 0,5 1 0 16,3-2 64-16,4 2 16 0,3-1 0 0,4 1 0 16,3 0 64-16,4-1 16 0,0 0 0 0,2-1 0 15,1 1-320-15,-1-3 0 0,-1-1 0 0,-3-1 0 16,-1 2-2912-16,-2-2-544 0</inkml:trace>
  <inkml:trace contextRef="#ctx0" brushRef="#br0" timeOffset="79342.64">14585 6642 11055 0,'2'-18'480'0,"0"11"112"15,1-3-464-15,1 2-128 0,-1-1 0 0,1 0 0 0,-1 1 3648 0,0-1 704 16,-1 2 128-16,-1-1 48 0,-1 1-2160 0,-1 0-416 16,-1 2-96-16,-2-1 0 0,-4 2-640 0,-2 3-112 15,-2 3-16-15,-5 3-16 0,-2 4-528 0,-3 5-96 16,-3 4-32-16,0 5 0 0,-2 5-416 0,5-1 0 15,-2 6 0-15,-1 6 0 0,-2 4 0 0,-2 5 0 16,-1 5 0-16,2 5 0 0,1 6 0 0,-2 18 0 16,3 0 0-16,8-5 0 0,4-2 0 0,7-2 0 0,5-1 0 0,5-4 0 15,3-4 176-15,5-5 48 0,4-4 16 0,2-4 0 16,3-3 96-16,2-6 32 0,2-5 0 0,2-4 0 16,1-2-368-16,2-7 0 0,-1-4 0 0,3-3 0 15,1-5-1712 1,3-5-352-16,3-1-80 0</inkml:trace>
  <inkml:trace contextRef="#ctx0" brushRef="#br0" timeOffset="80095.5">15652 6709 16575 0,'-5'-11'736'0,"4"5"160"0,1 0-720 0,-1-2-176 16,0-1 0-16,0 1 0 0,0-2 2816 0,0 1 512 15,0 0 128-15,0 2 0 0,1 2-1200 0,0 5-240 16,0 0-48-16,0 0-16 0,0 0-1072 0,0 0-224 16,0 0-32-16,0 11-16 0,1 4-416 0,0 4-192 15,-1 3 160-15,0 4-160 0,0 6 288 0,1 4-32 16,0 0-16-16,0 5 0 0,0 3-48 0,0 1 0 0,0 1 0 0,-1 0 0 15,0-1-64-15,1 0-128 0,2 0 176 0,-1-4-176 16,0-5 160-16,1-2-160 0,1-2 128 0,0-2-128 16,-1-1 192-16,2-5-64 15,-1-3 0-15,1-4 0 0,-2-1 48 0,2-4 0 0,1-1 0 0,-3-5 0 16,2 0-16-16,-1-3 0 0,-4-3 0 0,7 0 0 16,-2-2-1184-1,2-1-256-15,-1-2-32 0,1-2-10448 0,-1-3-2080 0</inkml:trace>
  <inkml:trace contextRef="#ctx0" brushRef="#br0" timeOffset="80329.56">15998 7192 36863 0,'-2'-6'3264'0,"0"0"-2608"15,1-1-528-15,1 2-128 0,1-1 800 0,1 2 128 16,2-1 32-16,4 2 0 0,2 1-560 0,4 1-96 15,3 0-32-15,2 0 0 0,1 1-144 0,5 0-128 16,0 0 144-16,1 0-144 0,0 0 128 0,0 0-128 16,2 1 0-16,0 0 0 0,-3-1 0 0,-1 0 128 0,-4 0-128 15,-1 0 0-15,-3 0 0 0,-3 1 0 0,-3 0 0 16,-3 0-160 0,-7-1-1296-16,0 0-256 0,0 0-48 0,0 0-9472 15,0 0-1888-15</inkml:trace>
  <inkml:trace contextRef="#ctx0" brushRef="#br0" timeOffset="80784.86">16678 6862 36623 0,'4'-19'1616'0,"1"11"352"0,-4 1-1584 0,4 0-384 16,2 2 0-16,1 0 0 0,-1 1 752 0,2 2 64 15,1-1 16-15,0 5 0 0,0 1-480 0,0 2-96 16,0 3 0-16,1 3-16 0,-4 2-240 0,2 3 144 15,-2 1-144-15,-2 5 128 0,1 2-128 0,-4 3 0 16,-2-1 0-16,0 4 128 0,-3 2-128 0,-1 1 0 16,1-1 0-16,0-3 0 15,0 0 128-15,-1-4-128 0,1-3 128 0,1-3-128 0,1-2 128 0,0-4-128 0,1-2 0 0,1-2 128 16,1-4 16-16,-2-5 0 16,0 0 0-16,0 0 0 0,8 0 48 0,0-3 16 15,1-3 0-15,2-1 0 0,2-4-80 0,3-3 0 16,0-2-128-16,4-4 192 0,2-2-368 0,2-2-80 15,3-5 0-15,-1 0-16 0,-1-4-32 0,-2 0 0 0,-2 0 0 0,-2 2 0 16,-4 2 160-16,-2 3 144 16,-5 0-208-16,-2 4 80 0,-4 4 288 0,-2 1 64 15,-2 3 16-15,-1 1 0 0,-1 3 48 0,-3 2 16 0,-1 2 0 0,-1 2 0 16,-1 3-304-16,-1 3 0 16,-1 2 128-16,2 1-128 0,-1 3 0 0,1 0 0 0,1 3 0 0,3 0 0 0,-2 0 0 0,4 0-144 15,2-2 144-15,2 0-128 0,1 0 128 16,2-1 0-16,1-2 0 0,4 0 0 15,1-1 0-15,3-1 0 0,3-2 0 0,3 0 176 0,0-1-176 0,0-1 128 16,1-1-128-16,2-1 128 16,1-1-1344-16,0-2-256 0,-1 0-64 0,0-3-15888 15</inkml:trace>
  <inkml:trace contextRef="#ctx0" brushRef="#br0" timeOffset="81162.07">17210 6439 14735 0,'-4'-15'640'0,"4"8"160"0,2 0-640 0,3-1-160 16,0-1 0-16,2 2 0 0,2 0 4240 0,2 0 816 15,2 2 176-15,2-1 16 0,4 1-3424 0,0 2-688 0,1 1-144 0,2 4-32 16,0 0-304-16,-2 2-64 0,-1 2-16 0,-4 1 0 16,1 3-384-16,-4 2-192 15,-3 0 160-15,-3 2-160 0,-1 0 128 0,-3 1-128 0,-2 2 0 0,-3 2 0 16,-5 0 144-16,-1 0-144 0,0-1 128 0,-4-2-128 16,0 0 128-16,1-2-128 0,0-1 128 0,1-1-128 15,1-2 128-15,3-1-128 0,2-1 128 0,1-2-128 0,4-6 128 0,0 0-128 16,4 7 128-16,2-3-128 0,4-2 256 0,3 2-48 15,2-2 0-15,1-1 0 0,3 0-80 0,3-1 0 16,1-1-128-16,1-1 192 16,-1 0-1312-16,0-1-272 0,2-3-48 0,0 0-15648 0</inkml:trace>
  <inkml:trace contextRef="#ctx0" brushRef="#br0" timeOffset="81571.42">18019 6124 30063 0,'-1'-19'1328'0,"0"11"272"0,0 1-1280 0,1-3-320 0,0 0 0 0,1 1 0 16,0-1 640-16,0 1 64 15,0 2 16-15,1-1 0 0,-1 1 624 0,0 2 128 0,-1 5 32 0,0 0 0 16,0 0-624-16,5-5-128 0,-5 5-32 0,6-3 0 15,0 1-336-15,1 1-80 0,0 1-16 0,1 2 0 16,1 1-112-16,0 3-32 0,0 0 0 0,2 3 0 16,0 3-16-16,0 3 0 0,0 1 0 0,2 4 0 15,-2 3-128-15,1 5 0 0,-1 3 0 0,0 6 128 16,0 5-128-16,-3 5 128 0,-1 1-128 0,-4 6 128 16,-3 4-128-16,-3 6 0 0,-4 6 144 0,-1 1-144 0,-3-1 0 0,-1 2 128 15,-1 1-128-15,1-1 0 0,4-14 160 16,-7 2-32-16,-2-3-128 0,-3 0 192 0,-1-2 32 0,-3-3 0 15,-3-3 0-15,-2-3 0 0,-12 4 48 0,2-4 16 16,-1-4 0-16,2-4 0 0,3-5-112 0,1-4-32 16,0-1 0-1,0-2 0 1,0-3-1552-16,-3-1-304 0,-1-1-64 0,-4-1-16912 0</inkml:trace>
  <inkml:trace contextRef="#ctx0" brushRef="#br0" timeOffset="84072.94">3593 10187 16703 0,'0'0'736'0,"0"0"160"0,-4-1-720 0,-1 0-176 0,0 0 0 0,5 1 0 0,0 0 1488 0,0 0 272 0,0 0 48 0,0 0 16 15,0 0-464-15,0 0-80 0,0 0-32 0,0 0 0 16,0 0-352-16,0 0-80 0,7 1-16 0,3 0 0 16,3 0-160-16,3 1-48 0,3 0 0 0,4 0 0 15,4 1-304-15,3-1-64 0,4-1-16 0,2 0 0 0,0 1-208 0,1 0 176 16,3-1-176-16,-3 2 160 15,0-2-160-15,-2 1 0 0,-2 1 144 0,0 0-144 0,-1 0 0 0,-3 1 0 16,-2-1 0-16,-3 0 128 0,-3-1-128 0,-2 1 144 16,-3-1-144-16,-4-1 160 0,-3 0-160 0,-2 0 0 15,-7-1 0-15,0 0 128 0,0 0-128 0,0 0 192 16,-7 0-192-16,-2 0 192 0,-3 0-192 0,-4-1 0 16,-5 0 144-16,-2 0-144 0,-3 0 0 0,-1 0 0 15,-2 1 0-15,-4 1 0 0,-2 1 0 0,-3 1 0 16,-3 2 0-16,-3 0 0 0,-3 1 0 0,-2-1 0 15,2 3 0-15,0 2 0 0,-1 2 0 0,3 1 0 0,2 0 0 0,3 0 0 32,1-1 0-32,4 2 0 0,2-2 0 0,5 0 0 0,4 0 0 0,2-1 128 15,5 0-128-15,3-1 0 0,6-1 0 0,2-1 144 16,2 1-144-16,4 1 0 16,4-1 192-16,5 0-192 0,2 0 192 0,5-1-192 0,4 0 176 0,3-1-176 0,1-3 160 0,2-1-160 15,2 0 144-15,2-1-144 0,-1-3 128 0,-1-2-128 16,0 0 160-16,-3-1-160 0,-3-2 192 0,-3 0-192 15,-5-2 496-15,-3-1-16 0,-4 0 0 0,-5 1 0 16,-3-2 368-16,-4-1 80 0,-3-1 16 16,-5 1 0-16,-2 0-608 0,-4 2-112 15,-3 1-32-15,-1 3 0 0,-1 0-464 0,0 4-112 16,0 1 0-16,3 3-16 16,2 4-1408-16,3 3-288 0,0 1-48 15,4 3-13856-15</inkml:trace>
  <inkml:trace contextRef="#ctx0" brushRef="#br0" timeOffset="84670">4027 10747 31727 0,'-11'0'1408'0,"5"1"288"0,-1 1-1360 0,-2 2-336 16,-1 0 0-16,0 2 0 0,-1 0 0 0,0 2-160 15,1 0 16-15,1 2 0 0,2-1 464 0,1 2 80 0,2 0 32 0,2 2 0 16,0-2-288-16,4 0-144 0,1-2 160 0,3 1-160 16,1 0 384-16,2 0 0 0,2-1-16 0,2-1 0 15,2-2-128-15,2-1-32 0,-1-3 0 0,2-1 0 16,0-2 0-16,-1-1 0 0,1-2 0 0,-1-1 0 16,-1-3 192-16,-2-1 48 0,-1-2 0 0,1-2 0 15,-6-2 304-15,1-2 64 0,-1 0 16 0,-3-1 0 16,-1-1-48-16,-3 3 0 0,-2 0 0 0,-2 2 0 15,0 1-16-15,-1 1-16 0,-1 1 0 0,1 2 0 0,0 2-336 0,0 3-64 16,4 4-16-16,0 0 0 16,0 0-336-16,0 0 0 0,-3 4 0 0,0 4 0 0,-1 2-208 0,1 4 32 15,1 3 16-15,1 3 0 0,1 3 160 0,0 2-128 16,0 1 128-16,0 5-128 0,0 3 128 0,1 4-160 16,-2 0 160-16,0 3-160 0,0 1 160 0,-1 20 0 15,0-3 0-15,1-23 0 0,-1 1 0 0,0 3 0 16,-2 1 0-16,0 18 0 0,0-9 0 0,0-5 0 15,1-3 0-15,0-4 0 0,-2-2 0 0,2-3 0 16,0-4 0-16,-2-3 0 0,1-1 0 0,-2-5 0 16,1-2 0-16,-2-5 0 0,0-2 128 0,-1-3 0 15,-1-4 0-15,-1-1 0 0,-2-5 112 0,-1 0 16 16,-1-3 16-16,-1-5 0 0,0-4 48 0,0-3 0 16,-1-2 0-16,2-3 0 0,0-4-96 0,1 0-16 0,1-1 0 0,7 8 0 15,0-1-208-15,3-2 0 0,2 0 128 0,4-2-128 16,2 2 0-16,3-1-256 15,2-1 48-15,3 1 16 0,3 0-112 0,3-1-16 0,2 1 0 0,1 1 0 32,1 1-208-32,2 0-48 0,1-1-16 0,2 1 0 0,3 2-416 15,0 2-80-15,0 0 0 0,0 2-11728 0,0-1-2352 0</inkml:trace>
  <inkml:trace contextRef="#ctx0" brushRef="#br0" timeOffset="84952.74">4852 10609 34431 0,'0'0'1536'0,"2"-5"304"0,-2 5-1472 0,4-5-368 0,2-2 0 0,-1 2 0 15,1-1 448-15,2 2 0 16,3-2 16-16,2 2 0 0,1-1 0 0,4 1 0 16,2 1 0-16,2-1 0 0,0 1-336 0,3 0-128 15,1 1 0-15,2 0 144 16,-2 1-1088-16,-1 1-208 0,0 3-64 0,-3 0-14432 0</inkml:trace>
  <inkml:trace contextRef="#ctx0" brushRef="#br0" timeOffset="85109.89">4902 10847 40831 0,'0'0'1808'0,"-3"-4"368"0,3 4-1728 0,0 0-448 0,0 0 0 0,0 0 0 15,0 0 320-15,0 0 0 0,0 0-16 0,10 0 0 16,1-1 0-16,2 0 0 0,4 1 0 0,0-1 0 16,5-1-176-16,6 1-128 0,0 0 144 0,5 0-144 15,-1-1-144-15,4-2-128 0,0 0-32 0,-1 0-12352 16,-1-1-2464-16</inkml:trace>
  <inkml:trace contextRef="#ctx0" brushRef="#br0" timeOffset="87221.81">8671 9938 16575 0,'-1'-15'1472'0,"1"9"-1168"16,0-2-304-16,0-1 0 0,0-2 1088 0,2 1 176 15,1-1 16-15,1 1 16 0,-2 0 688 0,1 1 128 16,-1 0 16-16,2 0 16 0,-1 1-544 0,0 2-96 16,0 1-32-16,-3 5 0 0,0 0-736 0,0 0-160 15,0 0-16-15,0 0-16 0,1 10-384 0,-1 4-160 16,-3 4 128-16,-1 4-128 0,0 2 128 0,-4 4-128 16,-1 3 0-16,-1 3 128 0,0 4-128 0,-2 3 160 15,1 1-160-15,4-1 160 0,-1 0-160 0,3-2 0 16,4-2 0-16,2-2 0 0,3-3 0 0,2-2 0 15,3-4 0-15,2-2 0 0,2-2 256 0,3-3-16 16,2-2-16-16,4-2 0 0,0-2 320 0,3-3 64 16,1-3 16-16,0-3 0 0,2-1-192 0,-1-3-48 0,1-2 0 0,1-2 0 15,0-2-128-15,-1 0-48 0,-2-3 0 0,1 0 0 16,-3-1-208-16,-1-1-160 0,-1-1 32 0,-1 0 0 31,-3-2-1808-31,1-1-368 0,-1 0-64 0,-4 0-13776 0</inkml:trace>
  <inkml:trace contextRef="#ctx0" brushRef="#br0" timeOffset="87441.99">8691 9851 33167 0,'-2'-7'2944'0,"-1"2"-2352"15,2-1-464-15,1 6-128 16,1-5 0-16,-1 5 128 0,5-6-128 0,3 2 128 0,1 0 192 0,4 2 64 15,1 0 0-15,3 1 0 0,2 0-144 0,3 0-32 16,3 0 0-16,3-1 0 0,-3 1-208 0,-1 0 0 16,1 1 0-16,-1 1 0 15,-1 0-432-15,0 2-176 0,-2-1-32 0,-1 2-9520 16,-2 2-1888-16</inkml:trace>
  <inkml:trace contextRef="#ctx0" brushRef="#br0" timeOffset="87583.58">8662 10115 27647 0,'-15'-7'1216'0,"9"5"256"0,1 0-1168 0,5 2-304 0,0 0 0 0,0 0 0 16,0 0 1472-16,0 0 256 0,0 0 32 0,8 0 16 15,3 0-960-15,5 0-192 0,5 1-48 0,6-1 0 16,4 0-304-16,3-1-64 0,3-2-16 0,0 2 0 16,2-2-192-16,-1 1-192 0,1-1 48 0,-2 0-10672 15,-1 1-2144-15</inkml:trace>
  <inkml:trace contextRef="#ctx0" brushRef="#br0" timeOffset="88103.3">7622 10921 20783 0,'-11'-7'912'0,"11"7"208"0,-5-5-896 0,1-1-224 0,1 2 0 0,-1 0 0 0,2-2 1664 0,2 6 304 0,0-7 48 0,2 2 16 16,-2 5-496-16,5-6-80 0,1 1-32 0,3-1 0 15,3 1-720-15,4 1-128 0,3 0-48 0,4 1 0 0,7 0-128 16,6-1-16-16,7 0-16 0,7 0 0 16,5-2 32-16,6-1 16 0,7 0 0 0,7-1 0 0,10 0-48 0,3 2-16 15,5-1 0-15,8 1 0 0,9-1-176 0,5-1-48 31,3 1 0-31,3-1 0 0,3 0 80 0,5 2 16 0,3 0 0 0,-3-1 0 0,-5 0-224 0,-2 1 0 16,-3 3 0-16,-7-1 0 0,-6-1 0 0,-8 1 128 16,-8 0-128-16,-8 1 0 0,-8 1 128 0,-7 0-128 31,-5 1 0-31,-12-2 144 0,-5 0-144 0,-8 0 0 0,-8 0 0 0,-6 0 0 0,-6 1-384 0,-6 0 0 16,-3 1 0-16,-8 1 0 15,0 0-1984 1,-11 3-416-16,-7 2-80 0</inkml:trace>
  <inkml:trace contextRef="#ctx0" brushRef="#br0" timeOffset="88495.98">8317 11358 28559 0,'5'-22'1264'0,"-1"12"272"0,0-2-1232 0,2 0-304 16,-1-2 0-16,1 2 0 0,0 0 960 0,-3 1 144 15,1 2 32-15,-1 2 0 0,-1 1 528 0,-2 6 96 16,0 0 32-16,0 0 0 0,0 0-1232 0,4 7-240 16,-2 2-64-16,0 4 0 0,-1 3-256 0,0 4 0 0,1 2 0 0,-2 3 0 15,-1 6 176-15,0 2-32 16,-1 2 0-16,-1 3 0 0,-2 1 16 0,2 3 0 16,0 1 0-16,2 0 0 0,-3-1-160 0,3-2 0 0,-2 0 144 15,2 16-144-15,1-11 0 0,2-4 128 16,0-7-128-16,1-4 0 0,2-5 0 0,0-2 144 0,1-3-144 0,2-4 0 31,-2-1-1152-31,3-2-352 0,2-2-64 0</inkml:trace>
  <inkml:trace contextRef="#ctx0" brushRef="#br0" timeOffset="88685.21">8669 11817 41471 0,'-2'-7'3680'15,"2"-1"-2944"-15,1 0-592 0,2 2-144 0,3-1 0 0,1 1-144 16,3-1 144-16,2 0-208 0,3 2 208 0,1 0 0 16,3 2 0-16,2 0 0 0,3 1-176 0,1 1 16 15,0-1 0-15,2 0 0 16,-1 2-1744-16,2 0-336 0,-1 0-80 0,3-1-13344 16</inkml:trace>
  <inkml:trace contextRef="#ctx0" brushRef="#br0" timeOffset="89143.31">9305 11519 32255 0,'-8'-12'1424'0,"7"7"304"0,1-1-1392 0,1 1-336 16,-1 5 0-16,7-5 0 0,-1 2 576 0,3 2 32 16,2 1 16-16,1 2 0 0,1 0-496 0,2 4-128 0,-1 0 0 15,0 4 0-15,0 4 0 0,1 0 128 0,-2 2-128 0,-1 3 128 16,-1 3-128-16,-3 1 0 0,-2 1 128 0,-2 3-128 15,-4 0 160-15,-3 1-32 0,-1-1-128 0,-1 1 192 16,-2-3-48-16,1-2-16 0,1-2 0 0,1-3 0 0,-3-3 0 16,3-4 0-16,0-3 0 0,2-3 0 0,2-5 288 0,0 0 48 15,0 0 16-15,0 0 0 0,0 0 224 0,8-7 64 16,2-4 0-16,2-3 0 0,2-2-400 0,4-3-80 16,1-2-16-16,3-3 0 0,0-3-272 0,4-2 0 15,-1-1-176-15,1 1 176 0,-1 0-144 0,-3 3 144 16,-4-1 0-16,-2 4-144 0,-5 2 144 0,-4 4 0 15,-1 1 0-15,-3 3 128 0,-3 1 256 16,0 2 64-16,-3 1 16 0,-1 3 0 0,-3 1-224 0,-1 2-48 16,1 1-16-16,-2 2 0 0,-1 1-176 0,-1 1 0 15,0 2 0-15,0 2 128 0,1 0-128 0,1 2 0 16,3 1 0-16,0 0-176 0,2 1 176 0,1 1-128 0,3 0 128 0,2-1-128 16,1-1 128-16,2 0 0 0,2-1 0 0,2 0 0 15,2-2 0-15,1 0 0 0,1-2 0 16,2-1 0-1,2-1-464-15,1-1-16 0,1-2 0 0,2-3 0 16,0 0-2768-16,-1-3-544 0</inkml:trace>
  <inkml:trace contextRef="#ctx0" brushRef="#br0" timeOffset="89413.21">9703 11061 35007 0,'1'-7'3120'15,"1"-1"-2496"-15,1 1-496 0,3 0-128 0,1 2 0 0,2-1 0 16,4 1 0-16,1 0 0 0,5 2 128 0,-2 2 64 16,3 0 16-16,1 2 0 0,0 1-16 0,0 3 0 15,-2 3 0-15,0 1 0 0,-3 1-192 0,-3 2 144 16,-2 2-144-16,-4 3 128 0,-1 0-128 0,-4 2 160 0,-2 1-160 0,-2 1 160 16,-4 1-160-16,0 0 0 15,-1-5 144-15,1 0-144 0,-1-3 144 0,2-2-144 16,-2-2 192-16,1-2-192 0,2-3 480 0,4-5-16 15,0 0 0-15,0 0 0 16,0 0-48-16,4 5-16 0,4-2 0 0,1-1 0 0,1-1-224 0,3 0-48 16,2 1-128-16,3-2 192 0,2 0-416 0,3 0-96 0,3 0 0 0,4 0-11616 15,1-2-2320-15</inkml:trace>
  <inkml:trace contextRef="#ctx0" brushRef="#br0" timeOffset="89727.45">10478 10929 32255 0,'-1'-8'2864'0,"1"0"-2288"31,1 2-576-31,0 0 0 0,-1 6 672 0,4-4 32 16,-1 0 0-16,1 1 0 0,-4 3-16 0,8 0 0 0,1 1 0 0,0 3 0 0,1 0-320 0,1 4-64 15,1 6-16-15,1 2 0 0,1 5-288 0,-1 2 0 16,0 4 0-16,-2 4 0 0,-2 3 0 0,-2 5 0 15,-4 6 0-15,-3 6 0 0,-3 3 160 0,-7 4-32 16,-6 5 0-16,-4 2 0 0,-2 2 64 0,-2 0 16 16,-4 0 0-16,0-1 0 0,-3-3-48 0,1-4-16 0,1-3 0 15,-2-3 0-15,-5-4-16 0,-2-4 0 0,-4-2 0 0,-2-6 0 16,-3-3-128-16,-3-2 0 16,-1 0 0-16,-2-2 0 15,-2-2-592-15,-6-1-160 0,-4-4-16 0,-33 6-10752 16,13-7-2160-16</inkml:trace>
  <inkml:trace contextRef="#ctx0" brushRef="#br0" timeOffset="90043.21">7886 11204 34719 0,'-14'-11'1536'0,"9"6"320"0,-2 2-1472 0,0 1-384 15,-2 2 0-15,-1 2 0 0,-1 2 128 0,-1 6-128 16,-2 5 128-16,-3 4-128 0,-1 4 288 0,1 6-16 16,-2 4 0-16,-6 22 0 0,4-1-80 0,3 2 0 0,0 3-16 0,4 2 0 15,5 1-176-15,3 0 192 16,4 1-192-16,5-1 192 0,5-2-192 0,4-2 0 15,3 0 0-15,6-7 0 0,5-5 0 0,3-3 0 0,4-5 0 16,6-4 0-16,6-2 0 0,2-6 0 16,3-5 0-16,1-7 0 15,2-5-1552-15,5-6-192 0,7-4-48 0,7-6-12736 0</inkml:trace>
  <inkml:trace contextRef="#ctx0" brushRef="#br0" timeOffset="90766.56">12048 9868 9215 0,'-2'-17'816'0,"3"9"-656"0,2-1-160 0,3-1 0 16,3-1 3808-16,-2 0 736 16,-1-1 128-16,-2 1 48 0,0 1-2480 0,-2 1-512 0,-1 1-80 0,0 1-32 15,-1 7-736-15,-2-5-160 0,-2-1-16 0,-1 4-16 16,-3 2-240-16,-2 1-64 0,-4 1 0 0,-1 3 0 0,-3 0-256 0,-2 2-128 16,-5 0 0-16,0 3 128 0,-1 1-128 0,2 0 0 15,0 0 0-15,3 0 0 0,1-1 0 0,3 0 0 16,-1-2 0-16,3-1 0 0,0 0 0 0,4-3 0 15,4 0 160-15,0-1-160 0,2-1 432 0,5-2-32 16,0 0 0-16,0 0 0 0,0 0 32 0,0 0 0 16,0 0 0-16,0 0 0 0,0 0-112 0,0 0-32 15,0 0 0-15,0 0 0 0,0 0-144 0,3 8-16 16,0 0-128-16,2 0 192 0,-2 1-192 0,1 3 128 16,1 3-128-16,-2 2 0 0,-1 3 128 0,0 5-128 15,1 5 0-15,-2 4 144 0,0 4-144 0,-1 8 192 16,-4 8-192-16,1 5 192 0,-3 6-64 0,0 5-128 15,2 3 192-15,-2 2-64 0,1 2-128 0,-1-1 128 0,3-2-128 0,-5 30 128 16,3-18-128-16,-1-12 128 0,2-6-128 0,-1-8 128 16,2-6 224-16,-1-7 32 15,1-5 16-15,2-3 0 0,1-3 96 0,1-5 16 16,2-5 0-16,-1-4 0 0,1-3-160 0,3-2-32 0,0-1 0 0,1-3 0 16,-1-2-112-16,3-1-16 0,2-4-16 0,0-1 0 15,1-3-16-15,2-1 0 0,2-1 0 0,-3-2 0 16,3-1-160-16,2-2 0 0,3 0 0 0,2-2 0 31,3-1-1584-31,2 0-336 0,2-3-80 0,2-3-17280 0</inkml:trace>
  <inkml:trace contextRef="#ctx0" brushRef="#br0" timeOffset="91460.64">13066 10380 19343 0,'-10'-22'1728'0,"5"11"-1392"0,0-2-336 0,0-2 0 16,1 0 1936-16,1-1 320 0,-1 1 64 0,2-1 16 15,0-1-96-15,1 1-32 0,1 0 0 0,2 2 0 16,1 1-800-16,3 2-144 0,2 1-48 0,0 2 0 15,2 1-672-15,2 4-144 0,2 1-16 0,0 3-16 0,2 1-368 0,0 5 144 16,0 2-144-16,1 4 0 0,-2 4 0 0,0 4 0 16,-2 4 0-16,-2 2 0 0,-1 3 0 0,-3 2 0 31,-2 2 0-31,-3 2 0 0,-2 1 0 0,-2 1 0 0,0-4 0 0,-3-2 0 0,0-4-128 0,-1-1 128 16,0-3 0-16,0-3-144 0,1-5 144 0,-1-2 0 0,2-3 0 0,0-4 128 15,2 0-128-15,2-7 176 16,0 0-176-16,0 0 192 0,0 0-192 0,0 0 0 0,8-4 0 0,2-4 128 31,2-3-128-31,3-2 0 0,3-5-160 0,4-5 160 0,3-5-240 0,4-1 48 16,0-4 16-16,1-1 0 0,-2-2 176 0,-3 1-208 0,-2 0 80 0,-2 3 128 15,-3 2 0-15,-3 3 0 0,-3 2 0 0,-2 2 0 16,-3 3 0-16,-4 3 192 0,-2 4-32 0,-2 2 0 16,-2 1 128-16,-2 4 32 0,0 0 0 0,-2 4 0 15,0 1-320-15,0 3 160 0,-2 1-160 0,0 3 128 16,0 1-128-16,1 2 0 0,-1 1 0 0,1 1 0 0,3 1 0 0,0 0-144 15,2 0 144-15,2 1 0 0,2 0 0 0,1 0-128 16,1 0 128-16,2-1 0 0,0-1 0 0,3-1 0 16,0-2 0-16,2-2 0 0,2 0 0 0,1-2 0 15,3 0 0-15,0-2 0 16,0-1-1552-16,3-2-368 0,1-2-64 0,2-3-14800 16</inkml:trace>
  <inkml:trace contextRef="#ctx0" brushRef="#br0" timeOffset="92027.21">14327 10016 35007 0,'0'0'3120'0,"0"0"-2496"0,5-5-496 0,0 2-128 15,4 1 160-15,0 0 16 0,0-1 0 0,2 2 0 16,2 0 112-16,2-1 32 0,3 2 0 0,2-1 0 15,2 0-192-15,1 0-128 0,1-2 144 0,2 2-144 16,-3 0 128-16,2-1-128 16,-2 0 0-16,-1 0 144 15,0-2-16-15,-2 1-128 0,-6-1 192 0,-1-1-64 16,-3 1-128-16,-3-1 0 0,-3 1 0 0,-4 4 0 16,-1-5 224-16,-4 0-32 0,-1 1-16 0,-7 2 0 15,-4-1-176-15,-3 3 128 0,-2 1-128 0,-2 2 128 16,-2 0-128-16,-3 2 0 0,-1 3 0 0,0 1 128 0,-1 1 0 0,-2 0-128 15,-1 1 192-15,1 1-64 0,3 1 0 0,3 0 0 16,0-1 0-16,4 0 0 0,3 2 0 0,4-2 0 16,3 0 0-16,3 0 0 0,2-1-128 0,5 0 0 15,2-1-160-15,4 0 160 0,3 1 0 0,4-1 208 16,4-2-16-16,2 0 0 0,3-1-48 0,3-2-16 16,2 1 0-16,0-4 0 0,-1-2-128 0,0-1 160 15,-3-1-160-15,0-2 160 0,-2 0-160 0,-3 0 192 16,-2-1-192-16,-2 2 192 0,-3 0-192 0,-8 3 128 15,0 0-128-15,0 0 128 0,0 0-128 0,-7-2 0 16,-3 2 0-16,-3 4 0 0,-3 1 0 0,-5 3 0 0,-5 2 0 0,0 1-176 16,-1 1 176-16,-2 0-128 0,-3 1 128 0,3 3-128 15,3 0 128-15,3 1 0 16,2-2-144-16,3 0 144 0,5 1 0 0,1-1 0 0,3 1 0 0,4-1 0 16,3-1 0-16,2 0 0 15,2-2 0-15,3 0 0 0,4 0 240 0,3-1-48 0,4-1 0 0,2 0 0 16,3 1 0-16,3-4 0 0,4 0 0 0,-1-2 0 15,3 0-192-15,0-2 0 0,0-3 0 0,1-1 0 32,2 1-976-32,2-2-96 0,-1-1-16 0,-2 0-10848 0,-1 0-2176 0</inkml:trace>
  <inkml:trace contextRef="#ctx0" brushRef="#br0" timeOffset="92436.81">14608 10453 23039 0,'0'-13'2048'0,"1"8"-1648"15,1-2-400-15,1 2 0 0,3-1 2272 0,1 1 368 16,1 0 80-16,3 3 16 0,3 0-1600 0,1 2-320 16,1 1-64-16,1 2-16 0,-1 2-272 0,2 0-48 15,0 3-16-15,-3 1 0 0,-2 1-208 0,-1 1-32 16,-2 1-16-16,-1 2 0 0,-2 2 0 0,-3 1 0 16,-1-1 0-16,-3 2 0 0,-1 1 0 0,-3 1 0 15,-3-1 0-15,0 0 0 0,-2 0-144 0,-1-3 192 16,-1-1-192-16,1-3 192 0,1-2-192 0,3-3 128 15,1-1-128-15,5-6 128 0,0 0 16 0,0 0 0 0,0 0 0 0,0 0 0 16,5-5-16-16,4-2-128 0,2-4 192 0,4-4-64 16,1-2-320-16,3-3-64 0,3-2 0 0,2-2-16 15,1-3-96-15,0 3-16 0,-3 1 0 0,-3 3 0 16,-1 2 224-16,-1 3 160 0,-6 4-208 0,-3 2 80 16,-1 3 448-16,-4 1 112 0,-3 5 16 0,0 0 0 15,0 0-96-15,-4 4-16 0,-3 1 0 0,0 4 0 16,-2 2-336-16,0 2 144 0,0 3-144 0,1 0 0 0,3 1 0 15,1 0 0-15,0 1 0 0,3-1 0 16,1 0 0-16,2-1 0 0,3 0 0 0,1-2 0 16,2-1 128-16,3-1-128 0,1-2 0 0,4-1 0 15,2-2-880-15,5-3-224 0,5-2-48 16,3-1-15616-16</inkml:trace>
  <inkml:trace contextRef="#ctx0" brushRef="#br0" timeOffset="92894.31">15831 9900 20271 0,'0'0'1792'0,"-2"-5"-1424"15,2 5-368-15,-2-6 0 16,2 6 3104-16,0 0 544 0,0 0 128 0,0 0 0 0,0 0-1984 0,0 0-384 16,0 0-96-16,4 7-16 0,-2 0-768 0,0 4-144 15,1 4-48-15,-1 1 0 0,0 3-32 0,0 2-16 16,0 3 0-16,2 2 0 0,-2 2-128 0,1 2-32 16,-1 0 0-16,1 2 0 0,-1 0 32 0,-2 0 0 15,2 1 0-15,0-2 0 0,0-2-160 0,1-2 0 16,-1-2 0-16,0-2 0 0,0-1 0 0,0-1 0 0,0-3 0 0,-2-3 0 31,0-1-1216-31,-3-2-320 0,0-4-64 0,-1-1-9856 0,-2-5-1968 0</inkml:trace>
  <inkml:trace contextRef="#ctx0" brushRef="#br0" timeOffset="93097.9">15513 10309 35935 0,'-4'-12'1600'0,"4"12"320"0,1-6-1536 0,2-1-384 0,3 2 0 0,2-1 0 15,7 2 400-15,1 1 16 0,4 0 0 0,5 0 0 16,5 0-176-16,3-1-48 0,0 1 0 0,3 0 0 0,3 0-192 0,3 2 128 16,2 1-128-16,2 0 0 15,1 0 144-15,2 0-144 0,-2 0 128 16,-2-1-128-16,-5-1 128 0,-2 0-128 0,-2-1 128 0,-4 0-128 0,-2-2 144 0,-6 2-144 16,-3-1 160-16,-3 1-160 15,-5-1-256-15,-2 0-160 0,-5 1-32 0,0 0 0 16,-6 3-1872-16,0 0-384 0,0 0-80 0</inkml:trace>
  <inkml:trace contextRef="#ctx0" brushRef="#br0" timeOffset="94373.43">17383 9950 33167 0,'-3'-4'2944'0,"2"-1"-2352"0,-1-1-464 0,2 6-128 0,6-3 320 0,2 0 32 16,1 1 16-16,3-1 0 0,1 1 16 0,5 0 0 15,2 0 0-15,4 1 0 0,2-2-32 0,1 1 0 16,3 0 0-16,8 0 0 0,-2 0-144 0,-2-1-16 16,-1 1-16-16,-2 0 0 0,-4 0-176 0,-1 0 0 15,-4-1 144-15,-5 2-144 0,-4 0 144 0,-3 1-144 16,-2-1 192-16,-8 1-192 0,0 0 176 0,0 0-176 0,-10 1 160 0,-4 1-160 16,-4 1 0-16,-2 0 0 15,-3 1 0-15,-2 2 0 0,-4-2 0 0,-1 2 0 16,-3 0 0-16,-2 2 0 0,-4 2 0 0,-2 0 0 0,-1-1 0 0,1 1 0 15,0-1 0-15,1 1 0 0,3-1 0 0,3 1 0 16,2 1 0-16,4 1 0 0,4 1 0 0,3 1 0 16,4-2 0-16,2 0 0 0,4 1 0 0,5-1 0 0,1-1 0 0,5-1 0 15,3 0 0-15,3 0 0 0,4-3 0 0,4 1 0 16,1 0 160-16,4-2-32 0,3 0-128 0,3-3 0 16,0-1 128-16,2 0-128 0,3-1 128 0,-1-2-128 15,-3-2 160-15,-2 0-160 0,-2-1 144 0,-3-2-144 16,-4 1 128-16,-2-1-128 0,-5 0 192 0,-1-1-64 15,-3 1 0-15,-4 6 0 16,-4-5 16-16,-3-1 0 0,-1 2 0 0,-3 2 0 0,-3 1-144 0,-2 1 0 16,-5 1 0-16,0 1 0 0,-1 2 0 0,0 2 0 15,1 1 0-15,1 1 0 0,1 1-176 0,1 2 176 16,3 0-128-16,2 1 128 0,4 1 0 0,2 2-160 31,0-1 160-31,4 1 0 0,1 1-144 0,3-1 144 0,2 2 0 0,5-3-144 0,0-1 144 0,3-1 0 16,2 0-144-16,3-1 144 0,4 0-336 0,4-1 0 0,5-2 0 15,2-1 0 1,2-3-1712-16,2-2-352 0,0-2-64 0,-1-2-16 16,0-2-208-16,-1-1-64 0,-1 0 0 0,-1-2 0 15,-2 1 1152-15,-4-2 240 0,-3-2 32 0,-3 0 16 0,-4 1 1312 0,-3 0 384 0,-3 3 0 0,-2-1 16 16,-4 2 1824-16,-3 0 352 0,-2 1 80 0,-2 1 16 16,-1-1-304-16,-2 2-64 15,0 2-16-15,-1 2 0 16,0 2-1296-16,0 1-256 0,1 3-48 0,-1 1-16 15,1 1-464-15,2 1-80 0,1 1-128 0,0 1 176 16,3 1-48-16,1 2 0 0,2-2 0 0,3 1 0 16,0 1 64-16,3-2 16 0,2-1 0 0,2 0 0 15,2-1 112-15,1-2 0 0,1-1 16 0,3-1 0 0,1-4-16 0,-1-2-16 16,0-2 0-16,0-3 0 0,1-2-16 0,-2-3 0 16,0-1 0-16,-3-2 0 0,0-1 16 0,-2-2 0 15,-1-3 0-15,0 2 0 0,-1-3-16 0,-2 1 0 16,-4-1 0-16,1 4 0 0,-2-1 96 0,-2 3 0 15,-2 1 16-15,0 1 0 0,0 2 80 0,-1 1 16 16,0 3 0-16,1 4 0 0,0 0-352 0,0 0-144 0,-4 4 128 0,-1 4-128 16,1 3 0-16,0 4 0 0,0 4-224 0,3 3 80 15,-2 2 16-15,1 5 0 16,-1 3 0-16,1 3 0 0,0 1 128 0,1 4-160 0,-1 3 160 0,0 2-160 16,-2 2 160-16,1-1 0 15,1 0 0-15,1 1 0 0,-2-2 0 0,2-1 0 16,1-3 0-16,-2-1 0 0,1-3 0 0,-1-2 0 0,0-6 0 15,-1-2 0-15,0-3 0 0,0-4 0 0,-2-5 160 16,1-3-160-16,0-3 256 0,-2-4-64 0,-2-2 0 0,0-3 0 16,-2-4 128-16,-2-2 32 0,-3-4 0 0,-1-2 0 15,-3-3-80-15,0-2-16 0,1-3 0 0,0-2 0 0,2-1-64 0,1 1-32 16,3-2 0-16,5 1 0 0,1-2-160 0,5 2 0 16,4 1 0-16,2 0 0 15,5 1-384-15,6-1-128 0,2-1 0 0,6 0-16 16,3-1-1648-16,4 0-320 0,3 2-64 0,-3 1-9984 15,-1 0-1984-15</inkml:trace>
  <inkml:trace contextRef="#ctx0" brushRef="#br0" timeOffset="94988.02">18554 9408 22335 0,'-5'-14'992'16,"4"9"208"-16,0-1-960 0,0 1-240 0,1-2 0 0,-1 0 0 0,0 1 1360 0,1 0 240 31,0 6 32-31,0-6 16 0,1-2-80 0,2 1-16 0,1 3 0 0,3 0 0 0,3-2-592 0,2 2-112 16,1 0-16-16,3 1-16 0,1-1-288 0,2 0-48 16,1 2-16-16,1 1 0 0,1 1-224 0,0 1-48 15,0 1-16-15,-3 2 0 0,0-2-176 0,-1 1 192 16,-1 2-192-16,-1-1 192 0,-1-2-192 0,-2 3 160 15,-1 1-160-15,-1 2 160 0,0 0-160 0,-1 1 160 16,-2 4-160-16,-1 1 160 0,-1 2-160 0,0 4 0 16,-3 1 0-16,0 2 128 0,0 2-128 0,-2 4 160 15,0 3-160-15,0 3 160 0,0 2-16 0,-1 4 0 16,0 3 0-16,0 6 0 0,-1 4-16 0,0 2 0 16,1 1 0-16,0 2 0 0,0 3-128 0,1 2 0 0,1 2 0 0,0 1 128 15,2-1-128-15,-1 0 128 0,1-2-128 16,1-2 128-16,-1 0 0 0,0-1-128 0,2-4 192 0,-2-3-64 15,0-5 128-15,-1 0 32 0,1-5 0 0,-3-5 0 16,2-3 224-16,-2-5 32 0,-1-3 16 0,0-4 0 16,-1-3-48-16,-2-2 0 0,0-4 0 0,-3-2 0 15,-2-2-160-15,-2-3-32 0,-2-2-16 0,-4 0 0 16,-3-3 0-16,-3-1 0 0,-4 0 0 0,-2-1 0 0,-5-1-176 0,0 1-128 16,1 0 192-16,2 0-192 15,2 2 0-15,3 1-144 0,1 1-16 0,3 2 0 16,1-1-2336-16,3 2-448 0,1 1-112 0</inkml:trace>
  <inkml:trace contextRef="#ctx0" brushRef="#br0" timeOffset="121387.47">2543 14251 29487 0,'-2'-9'2624'0,"0"0"-2112"0,2 9-512 0,-3-8 0 16,0 3 224-16,3 5-64 0,0 0-16 0,0 0 0 0,0 0 416 0,-4 10 80 15,0 2 0-15,0 4 16 0,-3 4-464 0,0 5-192 16,-2 3 128-16,0 4-128 0,1 2 0 0,0 3 0 15,-2 2 128-15,2 2-128 0,0-2 0 0,2-3 0 0,-1-3 0 0,2-5 128 16,0-5-128-16,2-4 0 16,-2-6 144-16,2-3-144 0,3-10 512 0,0 0 48 15,0 0 0-15,0 0 0 0,0 0 192 0,2-9 32 16,1-5 16-16,1-6 0 0,3-5-496 0,2-9-112 0,4-9 0 0,1-8-16 16,2-7-176-16,3-6 0 15,0-3 0-15,-1 0 0 0,0 3 0 0,-1 9-144 0,-1 9 144 0,-3 11 0 16,-2 8 128-16,-5 14 128 0,-2 4 16 0,1 3 16 15,-5 6-48-15,0 0-16 0,7 7 0 0,-1 6 0 16,-1 5-224-16,1 5 0 16,-2 5 0-16,2 16 0 0,-2 2 0 0,-2 1 0 0,0 2 0 0,2-1 0 15,-1-3-160-15,3-4 160 0,1-4-128 0,2-4 128 0,1-4-144 0,0-6 144 16,1-4-160-16,0-4 160 0,0-4 0 0,1-6 0 16,1-3 0-16,1-5 0 0,2-3 0 0,3-7 0 15,0-6 176-15,3-5-48 0,-3-7 0 0,3-8 16 16,1-6 0-16,0-3 0 0,-3-3-144 0,-1 4 0 15,-3 3 0-15,-3 8-176 0,-3 6 176 0,-2 8 0 16,-2 7 0-16,-4 8 0 0,-2 7 224 0,0 0 80 16,0 0 16-16,2 7 0 0,-1 4-320 0,0 4 160 15,0 4-160-15,-1 3 128 0,-1 3-128 0,0 4 0 16,0 2 0-16,0 17 0 0,0-5 0 0,2-5-144 16,0-4 144-16,3-2 0 0,3-3-240 0,0-3 64 15,-1-3 16-15,0-8 0 16,-1-3 160-16,4-2-128 15,-2-3 128-15,0-1-128 0,3-3 128 0,2-3-160 0,-1-2 160 0,2-4-160 0,2-4 160 0,0-4 0 0,2-6 0 0,0-4-128 16,3-3 128-16,0-3-128 16,-1-3 128-16,-1 1-128 0,-2 3 128 0,0 3-208 15,-3 2 80-15,-3 4 128 0,-2 4 0 0,-3 5 208 16,1 3 0-16,-3 3 0 0,-3 5 48 0,0 0 0 16,0 0 0-16,-2 9 0 0,-1 4-256 0,-1 3 0 0,-1 1 128 15,-1 3-128-15,0 2 0 0,0 1 0 0,2 0 0 0,0 3 0 16,0-1 0-16,2-1 0 0,2 0 0 0,0 0 0 15,0-4 0-15,2 0-128 0,3-2 128 0,0-3 0 0,3-3 0 0,1-2-192 16,1-2 192-16,2-3-160 0,1-2 160 0,0-4-160 16,0-4 160-16,2-3-160 0,0-3 160 0,1-4 0 15,2-5 0-15,0-3-128 0,-3-3 128 0,3-5 0 16,-1-3 0-16,0-4 0 0,-2 1 0 0,1 0-160 16,-2-1 160-16,-1 2 0 0,-3 2 0 0,-1 2 0 15,-3 2 0-15,-1 3 0 0,-2 5 240 0,-2 3 0 16,-1 4 0-16,-1 1 0 0,-1 5 96 0,-1 0 32 15,-1 3 0-15,-1 3 0 0,-1 2-160 0,0 3-16 32,-1 2-16-32,0 4 0 0,0 3-176 0,-1 5 0 0,-1 2 0 0,0 4-176 0,2 4 176 0,0 1-208 15,2 3 80-15,1 2 128 0,2 1-176 0,-1 1 176 32,1-2-128-32,3-3 128 0,1 0-128 0,3-2 128 0,2 0-128 0,2-2 128 0,2-3-224 0,2-2 32 0,1-2 16 0,3-4 0 31,0-3-192-31,4-3-32 0,2-4-16 0,2-3 0 0,0-5 128 0,1-5 32 15,2-2 0-15,-2-7 0 0,-2-5-128 0,2-4 0 0,0-6-16 0,-1-4 0 32,-3-2-112-32,0-3 0 0,-1-1-16 0,-3 0 0 0,-3 6 320 0,-3 5 64 0,-3 5 16 0,-3 7 0 15,-2 4 448-15,-4 4 112 0,0 2 16 0,0 6 0 16,0 4-128-16,-5 2-32 16,-1 2 0-16,1 3 0 0,-1 2-288 0,1 2 0 0,-1 2-176 0,2 0 176 15,2 0-256-15,-2 1 48 16,1-1 16-16,1 0 0 0,1 0 192 0,1-2-192 0,1-2 192 0,-1-1-192 0,0-2 192 31,0-6 0-31,0 0 0 0,0 0-144 16,0 0 144-16,0 0 0 0,5 1-144 0,1-2 144 15,0-2-384-15,-1-1-16 0,0-1 0 0,1 0 0 0,-1-1 64 0,0 1 16 16,0-1 0-16,-3 2 0 0,-2 4 128 0,0 0 16 16,0 0 16-16,5-5 0 0,-5 5-192 0,0 0-32 15,0 0-16-15,5-4 0 16,0 1-160-16,-1-2-16 0,0 1-16 0,1-1 0 0,-1 0 240 0,0-2 48 15,0 0 16-15,0-3 0 0,1-2 288 0,-1-3 0 16,2-1 0-16,0-4 0 0,0 0 0 0,0-2 144 16,0-2 16-16,-2 0 0 0,2-1 272 0,-1 0 48 15,0 2 16-15,-1 3 0 0,0 3 416 0,-1 3 96 0,-2 0 16 0,0 4 0 16,-1 3-48-16,0 1 0 0,0 6 0 0,0 0 0 16,0 0-416-16,0 0-96 15,-6 4-16-15,1 1 0 0,-2 4-256 0,0 4-64 16,-3 5-128-16,1 4 192 0,0 4-192 0,-1 3 0 0,0 1 0 0,1 3 0 15,3 2 0-15,-1 0 0 0,3 0 0 0,1 0 0 16,0-1 0-16,3-2 0 0,1-1 0 0,3-1 0 16,0-3 0-16,2-2 0 0,0-1 0 0,2-4 0 15,1-2 0-15,1-3 0 0,1-1 0 0,3-3 0 16,0-4-192-16,3-1-96 0,0-4-16 0,2-3 0 31,1-2-528-31,2-4-96 0,2-4-32 0,-1-3 0 16,-1-3-592-16,-1-1-128 0,-1-2-32 0,0 1 0 0,-3-2-160 0,-1 1-48 0,-3-1 0 0,-1 1 0 15,-2 1 1120-15,-2 2 224 0,-2 3 32 0,0 2 16 0,-3 2 1296 0,0 2 272 16,-1 1 48-16,-2 7 16 0,0 0 720 0,0 0 144 16,0 0 16-16,0 0 16 0,0 0-720 0,-3 7-160 15,0 2-32-15,0 2 0 0,-1 1-416 0,2 3-96 16,1 0 0-16,-1 1-16 0,1 2-368 0,0 0-64 16,1-1 0-16,1 1-128 0,1-2 128 0,0 1-128 15,0-2 0-15,2 0 0 0,0-3 0 0,1-1 0 16,1-4 0-16,2 1 0 15,-1-2-464-15,4-2-112 0,1-2 0 0,3-3-16 16,0-4-2144-16,4-5-416 0</inkml:trace>
  <inkml:trace contextRef="#ctx0" brushRef="#br0" timeOffset="121512.97">4618 13840 28559 0,'-4'0'2544'15,"-2"-1"-2032"-15,-1 0-512 0,2 0 0 16,-1 0-656-16,1 0-240 0,5 1-32 0,0 0-16 0,0 0 496 0,0 0 112 0,0 0 16 0</inkml:trace>
  <inkml:trace contextRef="#ctx0" brushRef="#br0" timeOffset="121811.07">4585 13748 20271 0,'0'0'1792'0,"-2"-6"-1424"16,-1 2-368-16,3 4 0 0,-2-4 2368 0,2 4 416 0,0 0 80 0,0 0 16 16,0 0-1424-16,0 0-288 0,0 0-48 0,-3 8-16 15,-1 2-208-15,1 5-32 16,0 2-16-16,-2 4 0 0,1 3-128 0,-2 5-16 0,1 3-16 0,-2 2 0 15,1 1-352-15,-2 1-64 0,0 2-16 0,2-1 0 16,-1 1-256-16,3-2 0 16,-1-2 128-16,1 0-128 0,1-2 0 0,2-2 0 0,-3-1 0 0,3-2 0 31,1-4-480-31,0-2-48 0,1-4-16 0,3-1 0 16,-3-4-2944-16,1-3-592 0</inkml:trace>
  <inkml:trace contextRef="#ctx0" brushRef="#br0" timeOffset="122094.09">4384 14208 31327 0,'0'0'2784'0,"0"0"-2224"0,0 0-560 0,1-5 0 0,2 0 704 0,1-1 48 15,2 1 0-15,2-1 0 0,4 0-752 0,4-1 0 16,4 1-160-16,4-1 32 0,2-1 0 0,4 2 0 16,2-2 0-16,3 1 0 0,4 1 128 0,-2-1 0 15,-2 2-144-15,-2 1 144 0,-3 2-272 0,-3 2 16 16,-2 2 0-16,-5 3 0 0,-4 2 96 0,-3 4 32 15,-4 3 0-15,-4 1 0 0,-2 3 320 0,-3 0 80 16,-4 2 16-16,0 1 0 0,-3 1 400 0,1-1 80 16,-1 1 0-16,0-2 16 0,1 0-208 0,0-2-64 15,2-1 0-15,0-2 0 0,0-1-128 0,2 0-48 16,2-3 0-16,0-3 0 0,0-1-336 0,0-7 0 0,0 0 0 0,6 3 0 31,-6-3-1328-31,8-2-336 0,2-3-64 0,1-5-13632 0</inkml:trace>
  <inkml:trace contextRef="#ctx0" brushRef="#br0" timeOffset="122223.57">4839 13902 25919 0,'-10'-4'1152'0,"10"4"224"0,-6-2-1104 0,1 1-272 0,5 1 0 0,0 0 0 31,0 0-368-31,0 0-128 0,0 0-16 0,0 0-10496 0</inkml:trace>
  <inkml:trace contextRef="#ctx0" brushRef="#br0" timeOffset="122596.56">5154 13887 16575 0,'7'3'1472'0,"1"1"-1168"16,-1 2-304-16,-1 0 0 0,-3 2 2432 0,0 2 416 16,-1 1 96-16,-4 2 0 0,0 3-640 0,-1 1-144 15,-1 3-32-15,-2 3 0 0,-1 2-848 0,0 4-160 16,-3 3-32-16,-1 2-16 0,-1 3-288 0,1 5-48 16,-4 1-16-16,2 3 0 0,0 0-144 0,1 3-48 15,1-1 0-15,1 1 0 0,0-2-400 0,1-2-128 16,2-3 0-16,-2 16 0 0,1-13 0 0,4-19 128 0,-2-4-128 0,2 5 0 15,1-7 208-15,-1-11-64 0,2-3-16 0,2-6 0 16,0 0 48-16,0 0 0 0,0 0 0 0,-1-4 0 16,0-6-48-16,1-4-128 15,1-6 192-15,2-7-64 0,3-6-320 0,1-6-80 16,1-8-16-16,5-6 0 0,-1-6-32 0,4-2 0 16,1-3 0-16,5-1 0 0,2 1 0 0,0 5-16 0,0 3 0 15,0 7 0-15,-2 8 336 0,-2 5 0 0,-1 8 0 0,-3 6 0 16,0 5 0-16,-1 5 0 0,-1 5 192 0,2 1-64 15,-2 2-128-15,-1 4 0 16,-1 3 0-16,-1 4 0 0,-2 0 0 0,0 3 128 0,-1 2-128 0,-2 1 192 16,-1 3 48-16,-4 1 16 15,-2 2 0-15,-4 2 0 0,-1 0-48 0,-4 2 0 16,-5 1 0-16,-1 2 0 0,-4-2-208 0,-1-1 128 0,-1-2-128 0,1-3 0 0,1-1-208 0,0-2-144 16,1-4-32-16,2-2 0 15,3-3-1936-15,4-4-400 16,10-2-80-16</inkml:trace>
  <inkml:trace contextRef="#ctx0" brushRef="#br0" timeOffset="123147.05">5779 13771 22111 0,'0'0'1968'0,"-4"7"-1584"16,-1 1-384-16,1 5 0 0,0 0 3728 0,-1 2 672 16,0 2 128-16,-2 1 16 0,-1 2-3152 0,1 2-640 15,0 1-128-15,0 0-32 0,1 2-112 0,1-1-32 16,1 0 0-16,3 0 0 0,2 0-304 0,2 1-144 15,2-5 128-15,1-1-128 0,2-3 128 0,1-3-128 16,3-2 128-16,0-2-128 0,2-3 128 0,3-3-128 16,-1-3 0-16,3-3 128 0,1-3-128 0,1-4 128 0,1-5-128 0,-1-1 128 15,1-5-128-15,-1 0 0 16,-3 0 0-16,-1 2 0 0,-2 2 0 0,-3 1 0 0,-3 3 0 0,-3 3 128 16,-3 3 160-16,-2 2 32 15,-1 5 0-15,0 0 0 0,-4 2 144 0,-3 2 48 16,-2 3 0-16,0 3 0 0,1 4-368 0,-1 1-144 15,-1 3 128-15,1 0-128 0,1 3 0 0,3 0 0 0,0 0 0 0,3 0 0 16,1-1 0-16,1-2 0 0,1 0-128 0,3 0 128 0,0-4 0 0,4-2-176 16,-1-2 176-16,2-2-128 0,2-3 128 0,2-3-208 15,3-2 80-15,0-1 128 0,1-7 0 0,0-3 0 16,2-4 0-16,1-5 0 0,0-3 0 0,-2-2 0 16,-1-3 192-16,-2 2-64 0,-2 1 0 0,-3 4-128 15,-2 3 192-15,-2 4-64 0,-3 2 320 0,0 2 64 16,-2 2 16-16,0 4 0 0,-1 4-80 0,0 0-32 15,0 0 0-15,0 0 0 0,-4 7-416 0,-2 6 0 16,1 2 0-16,-1 7 0 0,0 4 0 0,-1 5 0 16,0 4-160-16,-3 5 160 0,-4 5 0 0,-1 6-144 15,-3 3 144-15,-9 26 0 16,1-3 0-16,-1-6 0 0,2-4 0 0,2-3 128 0,2-3-128 0,11-30 0 16,-2 2 0-16,0 0 128 0,-3 0 80 0,1-3 32 15,0-1 0-15,0-3 0 0,-1-1 112 0,-10 14 32 0,4-12 0 16,5-9 0-16,-1-6-144 0,5-5-32 15,1-5 0-15,3-3 0 0,8 1-208 0,-5-7-288 16,1-5 64-16,7-6 16 16,2-9-3280-16,7-8-656 0</inkml:trace>
  <inkml:trace contextRef="#ctx0" brushRef="#br0" timeOffset="123492.85">7654 14119 25791 0,'-2'-15'2304'16,"4"9"-1856"-16,1-2-448 0,0 0 0 0,3 0 1616 0,0-1 240 16,1 0 32-16,-2 1 16 0,0 1-1424 0,-1 2-288 15,-4 5-48-15,0 0-16 16,0 0 896-16,0 0 192 0,0 0 16 0,0 0 16 0,0 0-544 0,-3 7-128 15,-3 3 0-15,0 3-16 0,-2 3-16 0,-2 3 0 16,-2 2 0-16,-1 4 0 0,0 3-240 0,1 0-48 16,-3 2-16-16,2 2 0 0,1 1-64 0,2-2-16 0,2-2 0 0,1-1 0 15,0-3-160-15,3-2 0 16,1-2 144-16,3-2-144 0,0-4 192 0,3-1-48 16,1-3 0-16,4-3 0 0,-1-1-16 0,3-3-128 0,4-1 192 0,2-5-64 15,4-2-272-15,5-5-64 16,5-4-16-16,6-6 0 15,6-5-2144-15,4-4-416 0,4-4-96 0,-2-4 0 0</inkml:trace>
  <inkml:trace contextRef="#ctx0" brushRef="#br0" timeOffset="123667.08">7651 13940 43311 0,'-11'-9'3840'0,"11"9"-3072"31,0 0-608-31,0 0-160 0,0 0-192 0,8-3-80 15,3 0-16-15,3 2 0 16,4 1-176-16,4 0-48 0,4 1 0 0,5 0 0 0,2 0 208 0,2 0 48 16,2 0 0-16,-3 1 0 15,-2-1-3376-15,-3 0-656 0</inkml:trace>
  <inkml:trace contextRef="#ctx0" brushRef="#br0" timeOffset="124203.27">7585 14305 41519 0,'0'0'1840'0,"0"0"384"0,0 0-1776 0,0 0-448 0,0 0 0 0,10-4 0 16,0 1-192-16,4 1-112 0,4 0-16 0,4-1-16 15,6 1 144-15,5-2 16 0,5 2 16 0,5-2 0 16,3 0-48-16,1-2-16 0,0 0 0 0,0-2 0 31,1-1-1424-31,2 0-272 0,-1 1-64 0,4-2-16 16,1-2-880-16,-1 0-160 0,-4-2-32 0,-4 3-16 15,-5 0 1376-15,-7 1 288 0,-8 2 48 0,-4 1 16 0,-5-1 1664 0,-5 3 336 0,-5-1 64 0,-5 2 0 0,-6 0 2016 16,-3-1 400-16,-3 1 80 0,-4 2 0 0,-1 0-1152 0,-5 4-224 16,-3 2-48-16,-2 3-16 0,-3 0-560 0,2 3-112 15,-3 2-32-15,3 3 0 0,0 0-496 0,3 3-112 16,2 0 0-16,3 2-16 0,2 0-224 0,3-1-32 16,3 0-16-16,4 2 0 0,2-1-32 0,2-2-128 15,4-3 192-15,2-1-64 0,4-2 48 0,2-2 0 16,3-3 0-16,3-3 0 0,4-1-176 0,3-5 0 15,3-2 0-15,3-5 0 0,-1-3 0 0,2-2 128 16,-2-3-128-16,0 0 192 0,-3-1-48 0,-2 2 0 16,-5 0 0-16,-3 4 0 0,-3 2 96 0,-3 4 16 0,-3 1 0 0,-5 5 0 15,0 0 192-15,0 0 32 16,-5 10 16-16,-4 6 0 0,-2 2-272 0,-5 5-48 16,-2 6-16-16,-3 3 0 0,-1 3-160 0,-2 2 0 15,-3 4 0-15,-12 22 0 0,3-7 0 0,14-20 0 16,0 3 0-16,3 0 0 0,0 0 0 0,-3 14 0 0,5-12 0 0,7-6 0 0,4-8 224 15,4-5 16-15,2-5 0 0,3-4 0 16,1-4 32-16,4-4 16 0,2-2 0 0,3-4 0 0,3-5-144 0,3-5-16 16,6-5-128-16,5-6 192 15,8-5-560-15,5-5-112 0,3-7-32 0,3-4 0 16,4-3-3072-16,5-2-608 0,23-24-128 0,-3 12-32 16</inkml:trace>
  <inkml:trace contextRef="#ctx0" brushRef="#br0" timeOffset="124533.66">9504 14022 30399 0,'-8'-16'1344'0,"6"10"288"0,1-3-1312 0,2 1-320 15,7 1 0-15,1 0 0 0,5-2 2960 0,1 2 528 16,2 0 96-16,1 1 32 0,1 1-3040 0,2 2-576 0,0 0-192 0,0 3 0 15,-2 2 192-15,0 0 0 16,-1 2-160-16,-2 2 160 0,-1 1 0 0,-2 3 0 16,-3 1 0-16,-4 1 0 0,-2 0-128 0,-4 4 128 0,-3 1 0 0,-3 4 0 15,-5 4 0-15,-2-1-176 0,-4 1 176 0,-1-1-128 16,-2-1 128-16,2-1 0 0,0-2 0 16,2-1 128-16,2-4 176 0,3 0 32 0,2-2 16 15,2-2 0-15,3-1 208 0,2-3 32 0,2 0 16 0,2-2 0 16,3 0-400-16,5-2-80 0,2-1 0 0,5-1-128 0,4-1 0 15,4 0 0-15,2-3 0 0,4-2-144 16,0-3-368 0,1 0-80-16,0-1-16 0,-1 1 0 0,-3-1-1488 0,0 0-288 0,-3 0-64 0,0 0-9040 15,-5 1-1808-15</inkml:trace>
  <inkml:trace contextRef="#ctx0" brushRef="#br0" timeOffset="124862.81">9804 13783 24879 0,'-32'-25'2208'0,"18"14"-1760"15,-4-1-448-15,0 0 0 0,-3 1 3232 0,0 1 560 16,-1 2 112-16,0 5 32 0,0 3-2560 0,-2 4-512 16,-2 4-96-16,0 5-32 0,-1 6-320 0,0 5-64 15,-1 5-16-15,1 6 0 0,-2 5-96 0,2 6-32 16,0 2 0-16,3 4 0 0,2 2-208 0,6-2 0 16,4 0 0-16,5 0 0 0,6-1 0 0,5 1 0 0,4-6 0 0,4-2 0 15,6-3 0-15,0-4 0 16,3-4 0-16,4-4 0 0,3-5 0 0,3-5 176 0,2-6-176 15,3-4 160-15,3-5-160 0,5-4 160 0,1-7-160 0,2-9 160 16,-1-7 16-16,2-8 0 0,-1-5 0 0,0-8 0 16,3-9 0-16,-4-6 0 0,0-9 0 0,-4-4 0 15,-6-3-176-15,-5 3 0 0,-6 2 144 0,-9 7-144 16,-12 4 272-16,-7 8-16 0,-8 4 0 0,-7 7 0 16,-6 6 208-16,-5 6 48 0,-4 5 0 0,-6 8 0 31,-2 5-816-31,-3 6-144 0,-3 8-48 0,-2 5 0 0,0 5-1408 15,1 5-272-15,1 3-64 0,6 4-16256 0</inkml:trace>
  <inkml:trace contextRef="#ctx0" brushRef="#br0" timeOffset="125349.57">11655 13806 20271 0,'-6'-26'1792'0,"3"15"-1424"0,-2-1-368 0,-5-11 4048 0,8 13 752 0,2 1 128 0,-1 1 48 16,-1 3-3648-16,2 5-736 15,0 0-144-15,0 0-16 0,-5 3-64 0,1 5-16 0,-2 3 0 0,0 5 0 16,-2 5-144-16,-2 3-16 0,1 4-16 0,0 3 0 15,-4 6-176-15,-1 3 160 0,-1 1-160 0,-1 1 160 16,2 1-160-16,2-2 0 0,1-4 0 0,2-3 0 16,0-3 0-16,2-4 208 0,0-4-48 0,2-4-16 15,0-2 272-15,2-4 48 0,1-4 16 0,1-2 0 16,1-7 208-16,0 0 32 0,0 0 16 0,0 0 0 16,6-4-336-16,4-1-64 0,3-6-16 0,5-2 0 15,4-4-320-15,3-1 0 0,3 2 0 0,0-2 0 16,0 2 0-16,0 3-192 0,1 2 192 0,-3 3-192 0,-1 4 192 0,-3 2-128 15,-4 4 128-15,0 2-128 16,-3 3 128-16,-2 1 0 0,-3 3 0 0,-3 3-128 0,-4 0 128 0,-3 1 0 16,-2 0 0-16,-5 0 0 0,-2 1 0 0,-5 2 0 15,-2-1 0-15,-4-1 0 0,-2 1 0 0,-3-1 0 16,-3-2-128-16,0 0 128 0,-2-5-288 0,1-1 32 16,2-2 0-16,2-4 0 15,3-1-1216-15,2-2-256 0,5-4-32 0,7-2-10784 16,3-4-2176-16</inkml:trace>
  <inkml:trace contextRef="#ctx0" brushRef="#br0" timeOffset="125742.53">12042 14094 20271 0,'4'13'1792'0,"-2"-5"-1424"0,0 3-368 0,-1 5 0 15,-2-1 1504-15,-1 3 224 0,-1 2 64 0,-3 0 0 16,0 0-320-16,-2 0-64 0,0 0-16 0,2 1 0 16,-1-1-368-16,2-2-80 0,0 0-16 0,2-2 0 15,2 0-288-15,2-3-64 0,2-3-16 0,2 0 0 16,1-4-112-16,3-1-32 0,2-4 0 0,0-2 0 15,3-4-96-15,2-1 0 0,-1-3-16 0,2-4 0 16,0-4 112-16,3-4 32 0,0-3 0 0,1-2 0 16,1-4-144-16,-1 1-32 0,-4 3 0 0,0 1 0 0,-4 3 64 0,-2 3 16 31,-3 5 0-31,-3 2 0 0,0 3 464 0,-2 2 80 0,-2 3 32 0,-1 4 0 0,0 0-528 0,0 0-96 16,-3 9-32-16,-2 3 0 0,0 2-272 0,-3 5 0 15,0 4 0-15,1 5 0 0,-2 7 0 0,-1 3 0 16,-1 2 0-16,-1 4 0 0,-1 3 0 0,-2 0 0 15,1 2 0-15,-5 18 0 0,3-6 0 0,0-7 0 16,3-4 0-16,0-5 0 0,0-4 0 0,1-6 0 16,-1-4 160-16,0-5-160 0,1-4 336 0,-1-3-16 15,0-4 0-15,-1-2 0 0,-1-2 32 0,0-4 0 16,0-4 0-16,0 0 0 0,1 0-160 0,-1-4-16 31,1-3-16-31,2 1 0 0,0-1-160 0,1-2-176 0,-1-3 48 0,0-3 0 16,2 0-1472-16,1-2-272 0,0-3-64 0,3-3-18592 0</inkml:trace>
  <inkml:trace contextRef="#ctx0" brushRef="#br0" timeOffset="126497.03">13611 13867 17503 0,'-5'-18'768'0,"3"9"176"0,-1-1-752 0,1-2-192 0,1 0 0 0,0 0 0 15,2 0 2672-15,2 0 496 0,2 1 96 0,2 2 32 16,0 1-1728-16,3 2-352 0,1-1-64 0,2 3 0 16,3 2-512-16,0 2-112 0,2 1-16 0,0 2 0 15,2 3-128-15,-3 2-16 0,-3 3-16 0,-2 5 0 0,-2-1-96 0,-2 3 0 16,-4 0-16-16,-4 4 0 0,-4 3-32 15,-5 2 0-15,-4 4 0 0,-3 1 0 0,0 1-16 16,-2 0 0-16,1-1 0 0,0-3 0 0,3-1 0 0,2-4 0 16,2-2 0-16,2-1 0 0,3-2 192 0,1-4 48 15,4-3 0-15,2-2 0 0,3-1-192 0,3-2-48 16,3-2 0-16,3-2 0 0,5 0-192 0,4-3 144 16,5-5-144-16,4-3 128 0,3-4-128 0,4-4 0 15,3-4 0-15,-1-4 128 0,2-6-128 0,-1-1 0 16,0-2 0-16,-4-2 0 0,1-2 0 0,-4 2 0 15,-4 2-192-15,-6 2 192 0,-4 3 0 0,-5 4 0 16,-5 3 0-16,-6 4 0 0,-4 1 368 0,-4 4-16 16,-3 2 0-16,-4 1 0 0,-3 3-80 0,-3 1-16 15,-3 2 0-15,0 2 0 0,-2 1-128 0,2 2-128 0,-1 1 192 0,2 3-192 16,2 1 0-16,1 0 0 16,2 0 0-16,3 2 0 0,4-1 0 0,1 2-192 0,3 0 192 15,2 1-192-15,2 1 0 0,4-1 16 0,3-1 0 0,2 1 0 16,2 0-176-16,2-2-32 0,5-1-16 0,4-3 0 31,5 0-2224-31,3-4-432 0</inkml:trace>
  <inkml:trace contextRef="#ctx0" brushRef="#br0" timeOffset="127062.61">16231 13989 15663 0,'0'0'688'0,"0"0"144"0,0 0-656 0,-3-3-176 0,-2-2 0 0,0 1 0 16,3-1 3552-16,0 0 672 16,-1-2 144-16,-1 0 32 0,2-2-3088 0,0-1-608 0,-1-1-128 15,-1-1-32-15,1 0-208 0,0 0-32 0,-2-2-16 0,1 1 0 16,-3 0 192-16,0 2 32 16,-4 0 16-16,-2 2 0 0,0 3 112 0,-3 1 0 0,-3 3 16 0,-2 3 0 15,-1 3-224-15,-1 4-48 0,-1 3-16 0,0 3 0 16,-2 2-368-16,2 4 0 0,3 2 0 0,0 2 0 0,0 1 0 0,4 0 0 15,3 1 0-15,1-1 0 0,5 0 0 0,2-2 0 16,3-2 0-16,3-2-128 0,2-4-48 0,4 0 0 16,1-4 0-16,4-2 0 0,4-3 32 0,2-1 0 15,3-4 0-15,1-2 0 0,2-4 144 0,2-4 0 16,2-3 0-16,1-2 0 0,1-4 128 0,-1-3 16 16,0-2 0-16,-5-1 0 15,-2 0-16-15,-3 2 0 0,-4 3 0 0,-3 3 0 0,-3 1 112 0,-2 4 16 16,-1 4 0-16,-5 7 0 0,0 0 80 0,0 0 32 15,0 0 0-15,1 7 0 0,-1 4-368 0,0 3 0 16,1 1 0-16,0 2-128 0,-1 0 0 0,1 2 0 16,1 1 0-16,1-1 0 15,1 1-592-15,1-2-112 0,2-3-32 0,1 0 0 16,1-4-1808-16,4-3-352 0,1-2-80 0,3-4-10752 0</inkml:trace>
  <inkml:trace contextRef="#ctx0" brushRef="#br0" timeOffset="127660.56">16684 13939 22111 0,'-13'9'1968'0,"7"-3"-1584"0,-3 2-384 0,-3 3 0 16,-3 2 1248-16,-2 1 160 0,-1 1 48 0,0 2 0 16,-2-1-784-16,1 2-160 15,2-2-16-15,1-1-16 0,3-4 160 0,2-1 48 0,2-3 0 0,3-1 0 16,2-3 416-16,4-3 96 0,0 0 16 0,0 0 0 16,3-5-432-16,2-4-80 0,4-2 0 0,4-2-16 15,0-3-432-15,5-1-96 16,1-3-16-16,1-1 0 0,2-1-144 0,0 1 192 0,0 1-192 0,0 4 192 15,-1 4-192-15,0 2 0 0,-2 2 0 0,-1 5-176 0,-2 2 176 0,1 3-160 16,-2 3 160-16,-1 5-160 0,1 0 160 0,-2 3 0 16,0 3-144-16,1 0 144 0,1 1-176 0,1 0 48 15,2 0 0-15,1-1 0 0,3 0-176 0,2-3-16 16,0-1-16-16,2-3 0 16,2-3-176-16,-1-3-48 0,0-5 0 0,-2-1 0 0,-1-3 304 0,0-2 64 15,-1-2 16-15,-2-3 0 0,0-3 176 0,-1-2 192 16,-4-4-32-16,0-3-16 0,-5-2 144 0,-1 2 32 15,-4-1 0-15,-3 3 0 0,-6 2 512 0,-2 4 128 16,-5 2 0-16,-3 3 16 0,-4 5 304 0,-1 1 64 16,-3 5 16-16,-1 3 0 0,-1 4-720 0,-2 3-160 0,0 3-32 0,0 3 0 15,-2 4-448-15,3 2 128 16,-1 1-128-16,3 1 0 0,2 1 0 0,4 0 0 16,3-1 0-16,5 0 0 0,3-2 0 0,4-1-192 15,3-1 192-15,4-2-160 0,4-1 160 0,2-4-128 0,2-3 128 0,5-4-128 16,3-4 128-16,1-4 0 0,1-4-144 0,3-5 144 15,1-4 0-15,2-6 0 0,0-5 0 0,1-5 0 0,2-5 0 16,2-4 0-16,0-3 0 0,-2-1 0 0,-2-1 0 0,-4 3 128 16,-4 2-128-16,-6 6 0 0,-4 6 256 0,-4 3-16 15,-5 8-16-15,-2 3 0 0,-2 4 352 0,-2 5 64 16,-2 2 0-16,-2 4 16 0,0 4-400 0,-4 2-96 16,-4 5-16-16,1 5 0 0,-1 3-144 0,-1 5 0 15,-1 1 0-15,0 1 0 0,1 3-160 0,2 1 160 16,1-1 0-16,3 2-144 0,2 0 144 0,2-1 0 15,2-1 0-15,2-1-128 0,2-3-192 0,1-2-48 16,2-2 0-16,4-2 0 31,2-3-2384-31,3-3-496 0,5-3-80 0</inkml:trace>
  <inkml:trace contextRef="#ctx0" brushRef="#br0" timeOffset="128953.61">18881 13885 21599 0,'0'0'960'0,"0"0"192"0,0 0-928 0,0 0-224 16,0 0 0-16,0 0 0 0,0 0 0 0,0 0-208 15,0 0 32-15,6 0 16 16,-6 0 160-16,6-2 0 0,-6 2 0 0,6-3 0 0,-1 0 0 0,-1-2 224 16,1 1-48-16,0-1-16 0,-2 0 528 0,-1-2 96 15,0 1 32-15,-1-2 0 0,-2 0 384 0,-1 1 80 16,0-1 0-16,-2 1 16 0,-3 2-64 0,-1 0-16 16,-3 2 0-16,-2 3 0 0,-3 1-368 0,-3 3-80 0,-5 1 0 0,-1 3-16 15,1 2-224-15,-3 2-32 16,0 2-16-16,1 3 0 0,0 0-112 0,0 2-32 0,2-2 0 0,2 2 0 15,4 0-208-15,2-2-128 16,3 0 160-16,3-2-160 0,3 0 0 0,3-2 0 16,3-1 0-16,2-1 0 0,3-1 0 0,4-2 0 15,3-2 0-15,3-1-160 0,2-3 160 0,1-2-192 0,4-4 192 0,1-1-192 16,3-4 192-16,2-3 0 0,1-2 0 16,0-4 0-16,-1-2 0 0,0-2 0 15,-2 0 128-15,-4 1-128 0,-3 2 192 0,-5 2-48 0,-3 4 0 0,-3 2 0 16,-1 2 256-16,-3 4 48 0,-3 5 16 0,0 0 0 15,0 0-32-15,-5 3-16 0,-2 2 0 0,-1 4 0 0,1 4-416 16,-1 4 0-16,-1 2 0 0,3 2 0 0,1 1-192 16,2 0 0-16,2 1-16 0,3 0 0 31,2-1-384-31,5 0-80 0,3-1-16 0,4-3 0 16,2-2-272-16,3-2-64 0,6-4-16 0,4-3 0 15,5-5-1904-15,6-2-368 0,4-4-80 0,4-3 0 16,2-6-1072-16,-1-5-208 0,-4-3-32 0,-3-3-16 15,0-4 3344-15,-3-2 672 0,-5-2 128 0,-3 1 16 0,-4 1 1856 0,-8 3 368 16,-5 1 80-16,-6 4 16 0,-5 3 1552 0,-6 2 304 16,-4 2 64-16,-6 4 16 0,-5 2-736 0,-2 4-144 15,-4 3-16-15,-1 2-16 0,0 4-1296 0,-4 2-256 16,0 3-48-16,-1 2-16 0,0 1-560 0,0 2-112 16,-2 3-32-16,3 2 0 0,0 0-80 0,4 3-32 15,2 1 0-15,4 1 0 0,3-2-224 0,3 0-128 16,3-3 128-16,5 2-128 0,1 0 0 0,5-1 0 15,2-2 0-15,4-2 0 0,3-2 0 0,3-2 0 16,5-3 0-16,2-3 0 0,2-5-128 0,3-3 0 16,-1-5 0-16,1-5 0 0,-1-6 128 0,2-5-128 0,0-4 128 0,1-6-128 15,0-5 128-15,1-2 128 0,-2-3-128 16,-2-2 176-16,-2-3-48 0,-3 2 0 0,-3 2 0 0,-3 5 0 16,-3 3 208-16,-4 7 48 0,-4 2 0 0,-3 6 0 15,-1 5 448-15,-1 4 80 0,-4 2 32 0,-1 4 0 0,0 4-544 16,-2 3-96-16,-1 5-32 0,0 3 0 15,0 2-272-15,-4 4 0 0,2 5-176 0,-2 3 176 0,0 3-208 16,0 4 64-16,0 2 16 0,1 1 0 0,2 1-16 0,2 1 0 16,1-1 0-16,2-1 0 15,-1-1-448-15,4-2-96 16,3-3-16-16,4-2 0 0,0-2-272 0,6-2-64 0,5-3-16 0,4-2 0 16,8-4-1856-16,6-5-368 0,7-4-80 0,2-7-10880 15</inkml:trace>
  <inkml:trace contextRef="#ctx0" brushRef="#br0" timeOffset="129327.78">20259 13774 18431 0,'0'-5'1632'0,"-4"-1"-1312"16,-2 1-320-16,-2-1 0 0,-3 2 3520 0,-6 1 640 16,-1 0 128-16,-3 2 32 0,-2 1-2112 0,-1 3-416 15,-3 1-96-15,0 3-16 0,-1 2-784 0,0 4-176 16,-2 1-16-16,1 2-16 0,2 3-160 0,1 2-16 16,3 1-16-16,1 1 0 0,3 0-208 0,2 0-32 0,4 0-16 0,3-1 0 15,2 0-240-15,4-1 128 0,3-2-128 0,3-1 0 16,5-2 0-16,-1-2 0 0,4-3 0 0,4-2 0 15,2-3-128-15,2-4-32 0,3-4 0 0,2-4 0 16,3-3 160-16,0-5-208 0,3-5 80 0,3-5 128 16,2-6 0-16,0-4 0 0,-1-4 0 0,0-4 0 0,0-4 0 15,-2-4 0-15,-6 0 0 0,-2-1 0 0,-3 5 0 0,-5 4 0 16,-4 5 0-16,-2 5 0 0,-3 4 336 0,-3 5 96 16,-5 5 16-16,0 3 0 0,-2 5 64 0,0 4 32 15,-2 1 0-15,0 5 0 0,-3 5-368 16,0 4-176-16,-1 4 160 0,-1 4-160 0,-1 5 0 0,1 4 0 15,0 1-128-15,0 4 128 0,2 3-144 0,-1 2 144 16,3 3 0-16,-2-2-144 0,1-2 144 0,4 1 0 16,0-1 0-16,2 0-128 0,1-2 128 0,1-2 0 15,1-4 0-15,3-1-128 16,-1-3-384-16,3-3-64 0,0-4 0 0,3-3-16 16,2-2-2352-16,2-5-448 0,1-4-112 0</inkml:trace>
  <inkml:trace contextRef="#ctx0" brushRef="#br0" timeOffset="129672.91">21851 13274 22111 0,'-7'-11'976'0,"3"8"208"0,0 0-944 0,4 3-240 0,-5-1 0 0,5 1 0 15,-6 2 4176-15,1 3 800 0,-2 0 144 0,-1 5 48 16,-1 3-4080-16,0 5-832 0,-1 3-256 0,-2 3 160 16,-2 3 224-16,0 2 32 0,-1 4 16 0,0 1 0 15,1 0 0-15,1 2 0 0,1-1 0 0,1 0 0 16,0 0-240-16,2-2-64 0,1 0 0 0,4-3 0 0,3-3-128 0,3-1 160 15,1-3-160-15,3-1 160 0,0-2-160 0,3-2 0 16,2-2 0-16,3-3 128 0,3-2-128 0,4-4-224 16,2-4 48-16,4-4 16 15,4-5-592-15,4-4-112 0,5-4-32 0,2-6 0 16,1-4-2912-16,0-8-592 0</inkml:trace>
  <inkml:trace contextRef="#ctx0" brushRef="#br0" timeOffset="129845.92">21735 13403 15663 0,'-9'-6'1392'0,"-2"-2"-1120"0,0-2-272 0,1 3 0 16,2 0 4816-16,3 2 912 0,2-1 176 0,3 6 48 16,0 0-4480-16,6-4-896 0,2 0-192 0,6 3-16 15,5-1-528-15,7 1-96 0,5 1-32 0,3 1 0 16,6 1 32-16,3 1 0 0,2-2 0 0,-1 0 0 31,-3-2-3120-31,-3 0-608 0</inkml:trace>
  <inkml:trace contextRef="#ctx0" brushRef="#br0" timeOffset="130004.06">21679 13680 38703 0,'-10'-7'1712'0,"10"7"352"0,-5-4-1648 0,5 4-416 16,0 0 0-16,0 0 0 0,0 0 384 0,0 0 0 16,7-4 0-16,6 2 0 0,3 0-384 0,6 1-256 15,3 0 48-15,6 0 0 0,5-1-128 0,5-2-32 16,4 1 0-16,2-1 0 15,-3-2-2160-15,1 1-432 0,0-1-96 0,-3 2-6352 16,-2 1-1280-16</inkml:trace>
  <inkml:trace contextRef="#ctx0" brushRef="#br0" timeOffset="130412.1">22484 13694 1839 0,'0'0'160'0,"0"0"-160"16,-9 0 0-16,-1 0 0 0,-1-1 5760 0,-1 0 1104 0,-5 0 240 0,-1 0 32 16,-1-2-3808-16,-1 2-768 15,-2 1-160-15,0 1-32 0,-1 3-832 0,1 0-192 0,0 2-16 0,1 0-16 16,2 2-544-16,1 2-96 0,4 2-32 0,1 0 0 15,2 0-288-15,2 0-64 0,3 1-16 0,3 1 0 16,3-1-144-16,1 0-128 0,5 0 144 0,2-1-144 16,3-2 0-16,4-2 0 15,1-1-128-15,4-3 128 0,3-1 0 0,3-3-128 0,2-2 128 0,1-2 0 0,0-2 0 16,1 0 0-16,-3-3 0 0,0 0 0 0,-4-1 128 0,-3 1 0 16,-5 2-128-16,-3 1 192 0,-2 2-32 0,-3 0-16 15,-7 4 0-15,0 0 0 0,0 0 96 0,-6 8 16 16,-3 3 0-16,-2 4 0 0,-5 5-112 0,-3 4-16 15,-4 6 0-15,-3 3 0 0,-2 2-128 0,0 3 160 16,-2 2-160-16,0 1 160 0,1 1-160 0,2 0 0 16,4 0 0-16,-8 16 0 0,7-5 0 0,12-24 0 15,2 0 0-15,-2 11 0 0,4-9 0 0,7-13 192 16,1-4-192-16,3 5 192 0,2-5 48 0,0-7 16 16,3-4 0-16,2 1 0 0,2-6-32 0,5-2 0 15,2-4 0-15,6-3 0 0,3-5-64 0,5-4-16 16,5-5 0-16,3-5 0 15,3-3-304-15,5-7-64 0,-2-2-16 0,-3-4 0 16,0 0-1296-16,0 0-272 0,0 0-48 0,-1 3-16 16,1 2-1392-16,-2 3-288 0,-3 3-48 0</inkml:trace>
  <inkml:trace contextRef="#ctx0" brushRef="#br0" timeOffset="130632.31">23517 13474 35007 0,'3'-10'1552'0,"-3"10"320"0,0 0-1488 0,0 0-384 0,0 0 0 0,0 0 0 0,0 0 1344 0,2 8 192 16,-1-2 32-16,-2 3 16 0,-1 2-624 0,-2 2-112 16,-3 3-16-16,-2 3-16 15,-2 0-96-15,-1 6-16 0,-1 0 0 0,-2 1 0 16,-2 2-432-16,2 1-80 16,-1 0-32-16,3 0 0 0,-1-2-160 0,2 0 0 0,0-1 0 0,3-2 0 0,2-1 0 0,1-2 0 15,1-1-160-15,3-4 160 16,1-2-832-16,2-3-64 0,1-4 0 0,3-2-16 15,2-3-2016-15,2-3-400 0,2-4-64 0,2-3-12384 0</inkml:trace>
  <inkml:trace contextRef="#ctx0" brushRef="#br0" timeOffset="130994.35">23550 13283 37775 0,'-20'-22'1664'0,"11"13"368"0,-2-2-1632 0,-2 1-400 16,-1 2 0-16,-4 2 0 0,-3 0 416 0,-4 4 0 0,-4 3 0 0,-1 5 0 15,-2 2 288-15,-1 6 48 16,-1 2 16-16,-1 7 0 0,1 6-336 0,0 5-64 0,1 4-16 0,-2 6 0 16,1 5-224-16,5-1-128 0,6 4 128 0,0 5-128 15,2-2 0-15,7-4 0 0,5-2 0 0,4 2 0 16,5-3 0-16,5-3 0 0,3-2 0 0,4-2 0 16,4-4 0-16,3-2 144 0,2-5-144 0,3-5 160 15,5-3-160-15,2-4 160 0,1-5-160 0,4-3 160 16,5-3-160-16,4-6 192 15,4-6-192-15,2-6 192 0,0-5 16 0,4-7 16 16,3-7 0-16,3-7 0 0,3-7-32 0,0-6-16 16,-3-5 0-16,-4-5 0 0,-7-6-176 0,-6 0 128 15,-6-1-128-15,-10 3 128 0,-7 2 240 0,-9 5 32 16,-7 3 16-16,-9 5 0 0,-7 4 432 0,-6 4 96 16,-8 3 16-16,-5 5 0 0,-7 6-752 0,-7 5-208 15,-3 4 0-15,-2 6 128 0,-4 6-128 0,11 6-256 16,-2 3 64-16,-2 5 0 15,1 6-1024-15,-2 4-192 0,1 4-64 0,1 4-12608 16,1 4-2512-16</inkml:trace>
  <inkml:trace contextRef="#ctx0" brushRef="#br0" timeOffset="135305.07">2299 16014 12895 0,'0'0'1152'0,"0"0"-928"0,0 0-224 0,0 0 0 0,0 0 1152 0,0 0 192 0,0 0 48 0,0 0 0 16,0 0-448-16,0 0-96 0,0 0-16 0,0 0 0 15,0 0 320-15,13 2 48 0,1-1 16 0,4 1 0 16,4 0-16-16,-10-1 0 0,3 0 0 16,5 0 0-16,4 0-224 0,2-1-32 0,-1-1-16 0,4 0 0 15,-2-1-336-15,25-1-64 0,-9 2-16 0,-5 2 0 16,-4 2-160-16,-2-1-32 0,-3 0-16 0,-4 0 0 15,-3 1-144-15,-3 1-32 0,-3-1 0 0,-3 0 0 16,-3 0-128-16,-2 0 128 0,-8-3-128 0,8 3 128 16,-8-3-128-16,0 0 192 0,0 0-192 0,0 0 192 15,0 0-192-15,0 0 128 0,0 0-128 0,0 0 128 16,0 0 16-16,-9-1 0 0,-2-1 0 0,-4-1 0 16,-5-2-16-16,-2 0 0 15,-2-3 0-15,-3-1 0 0,-3 0-128 0,-1 2 0 0,-5 0 144 0,0 3-144 0,-1 0 0 0,-5 2 144 16,-7 2-144-16,-1 2 0 15,-1 1 0-15,3 2 0 0,4 4 0 0,2 3 0 0,2 2 0 0,5 4 0 16,4 2 0-16,3 3-144 0,1 2 144 0,3 1 0 16,2 2-144-16,4-1 144 0,1 0 0 0,5-1-144 15,4 1 144-15,4-3 0 16,4-2-144-16,4 0 144 0,4-3 0 0,4-3-144 0,3-4 144 0,3-1 0 16,1-2 0-16,3-5 0 0,1-3 320 0,2-3 0 0,4-2 0 15,-2-3 0-15,1-5 64 0,-3-1 0 16,-2-2 0-16,-2-4 0 0,-1-3 16 0,-5-1 16 15,-2-1 0-15,-2-2 0 0,-2 0-112 0,-4-1-32 0,-6 0 0 0,-4 3 0 16,-4 3-272-16,-2 2 160 0,-1 4-160 0,-1 4 128 31,-2 3-576-31,-1 4-128 0,-1 3-32 0,0 3 0 16,1 4-1696-16,0 4-320 0,3 2-80 0</inkml:trace>
  <inkml:trace contextRef="#ctx0" brushRef="#br0" timeOffset="136548.44">1108 16156 29487 0,'-3'-9'2624'15,"0"-3"-2112"-15,0 0-512 0,0 0 0 0,2 1 240 0,1 1-64 0,0 0-16 0,4 1 0 16,1 0 416-16,2 1 64 0,0-1 32 0,3 1 0 15,1 3-144-15,1-1-16 0,0 2-16 0,1 1 0 16,0 3-240-16,0 5-64 0,0 1 0 0,-1 5 0 16,-2 3-64-16,1 4-128 0,-1 4 176 0,-2 3-176 15,-4 1 192-15,-2 1-64 0,-1 2 0 0,-3 2-128 16,-2 1 144-16,-2 1-144 0,0-1 0 0,0-3 144 16,2-2-144-16,1-3 0 0,-2-2 144 0,3-4-144 15,0-6 128-15,2-1-128 0,1-3 160 0,-1-8-160 16,0 0 128-16,0 0-128 0,9 4 0 0,2-5 0 0,2-3 368 15,0-2-32-15,-1-4 0 0,1-3 0 0,3-3 16 0,0-2 0 16,2-3 0-16,1-4 0 0,-1-4-112 0,2-2-32 16,-1-3 0-16,0 0 0 0,-2-3-80 0,-1 2 0 15,-4 1-128-15,-2 3 192 0,-4 5-64 0,-1 4-128 16,-3 2 176-16,-3 4-176 0,-3 4 192 0,1 3-64 16,-4 2 0-16,0 4-128 0,-2 2 208 0,-2 3-64 15,-1 2-16-15,-1 5 0 0,-2 3-128 0,2 4-144 16,1 0 144-16,2 1-208 0,1 0 208 0,3 2-192 15,0 1 192-15,4-2-192 0,2-2 192 0,2-1 0 16,3 1 0-16,3-3-144 0,3-2 144 0,4 0-192 0,2-2 192 0,5-2-192 31,5-1-1296-31,4-4-272 0,3-2-48 0,2-4-14192 0</inkml:trace>
  <inkml:trace contextRef="#ctx0" brushRef="#br0" timeOffset="137805.49">2821 16522 21183 0,'0'0'944'0,"0"0"192"0,0 0-912 0,-3-5-224 0,3 5 0 0,0 0 0 0,0 0 352 0,0 0 32 16,-8-4 0-16,8 4 0 0,-7 3 544 0,0 2 112 15,-1 4 32-15,2 3 0 0,-2 3-560 0,1 2-128 16,1 0 0-16,1 3-16 0,1 2-176 0,0-1-48 16,0-1 0-16,2-1 0 0,2-1 64 0,0 0 16 15,1-3 0-15,1 2 0 0,3-3 96 0,-1-3 32 16,1-2 0-16,1-1 0 0,3-4 416 0,0-2 96 15,0-2 16-15,3-1 0 0,3-2 16 0,0-5 0 16,2-2 0-16,1-3 0 0,-2-2-384 0,2-4-64 16,-2-1 0-16,0-1-16 0,-1 0-128 0,-1-2-32 0,-4 1 0 15,0 1 0-15,-2 4-48 0,-2 2-16 0,0 3 0 0,-2 2 0 16,-4 10 16-16,0 0 0 0,0 0 0 0,0 0 0 16,0 0-48-16,0 0-16 15,4 14 0-15,-4 3 0 0,-3 5-160 0,1 5 192 0,-1 5-192 0,0 4 192 16,-1 5-192-16,-1 1 0 0,-1 2 0 0,0 2 0 15,-2-2 0-15,0 4 0 0,-3 5 0 0,4 1 0 16,-3-3 0-16,2-1 0 0,-2-4 0 0,2-3 0 16,3-6 0-16,-2-4 0 0,0-4 0 0,0-4 0 15,0-3 0-15,2-2 0 0,-1-5 144 0,1-2-144 16,-1-5 144-16,0-2-144 0,-1-3 192 0,-1-2-192 0,0-2 304 0,-2-2-48 16,-2-3-16-16,-2-1 0 15,0-2 80-15,1-2 0 0,-4-2 16 0,3-2 0 0,-1 0-16 0,2-2-16 16,0 0 0-16,2-1 0 0,3 1-112 0,1-1 0 15,0 0-16-15,4 0 0 0,2-1-176 0,2-1 0 16,4-1 0-16,2 2 0 31,2-2-656-31,3 0-64 0,2-2-16 0,4-2 0 0,3 1-2544 0,5-2-512 0,6-1-112 0</inkml:trace>
  <inkml:trace contextRef="#ctx0" brushRef="#br0" timeOffset="138197.87">3723 16260 16575 0,'-12'-2'1472'0,"4"0"-1168"0,1 0-304 0,7 2 0 16,-8-2 3184-16,8 2 576 0,0 0 112 0,0 0 32 16,0 0-2112-16,0 0-400 0,0 0-96 0,11 0-16 0,3 1-448 0,5 0-80 15,4-1-32-15,5 0 0 0,2-1-272 0,5-2-48 16,1 2-16-16,3-1 0 0,2-1-192 0,4 0-32 15,0 0-16-15,3 1 0 0,-1 0-144 0,-1 1 192 16,-3 1-192-16,-4 0 192 0,-6 0-192 0,-6 1 0 16,-4 0 144-16,-5 1-144 0,-4-1 0 0,-5 2 144 15,-9-3-144-15,0 0 0 0,0 0 0 0,0 0 0 16,0 0 0-16,0 0-144 16,-9 2-1456-16,0 0-272 0,-1 0-64 0</inkml:trace>
  <inkml:trace contextRef="#ctx0" brushRef="#br0" timeOffset="138906.31">5307 16030 20271 0,'-4'-11'1792'0,"1"4"-1424"16,-1-2-368-16,1 0 0 0,1 0 1088 0,1 1 160 16,0-2 32-16,2 1 0 0,0-1 192 0,2 1 32 15,1 0 16-15,3 2 0 0,2-2-448 0,2 1-96 16,2 4-16-16,2-1 0 0,1 3-432 0,0 1-80 16,2 1-32-16,0 3 0 0,-1 3-112 0,0 4-32 0,-3 1 0 0,-1 4 0 15,-2 3 0-15,-1 3 0 0,-3 3 0 0,-2 1 0 16,0 0-48-16,-4 3-16 0,-2 1 0 0,-4 1 0 15,-3 3-64-15,-1 0-16 0,-1-2 0 0,0-1 0 16,1-3-128-16,0-2 0 0,1-7 0 0,2 0 128 16,0-5-128-16,2-3 0 0,4-10 144 0,0 0-144 15,-3 8 176-15,3-8-48 0,0 0 0 0,0 0 0 16,0 0 48-16,7-5 0 0,2-1 0 0,2-4 0 16,1-3-48-16,4-4 0 0,1-2 0 0,5-3 0 15,5-2-128-15,2-3 0 0,3-3 144 0,0-2-144 0,-1-2 0 0,-1 1 0 16,-3 1 0-16,-2 1 0 0,-1 2 0 0,-5 2 0 15,-2 2 0-15,-4 4 0 0,-2 2 128 0,-3 4-128 16,-4 1 128-16,-2 1-128 0,-2 2 256 0,-1 3 0 16,-2 0-16-16,3 8 0 0,-6-7-48 0,0 4-16 15,-3 1 0-15,-1 2 0 0,-1 3-176 0,1 0 0 16,0 2 0-16,0 4 0 0,3 2 0 0,-3 0-176 16,1-1 176-16,2 1-192 0,2 1 192 0,2 1-160 15,0 0 160-15,2 0-160 0,1 0 160 0,4 0-128 16,0-1 128-16,0 0-128 0,2-1 128 0,1-1 0 0,1-2-144 15,1-1 144-15,0-3-336 0,3 1 0 0,2-3 0 0,2-2 0 32,-1-2-2160-32,3-4-448 0,2-1-64 0</inkml:trace>
  <inkml:trace contextRef="#ctx0" brushRef="#br0" timeOffset="139220.85">5839 15480 35871 0,'0'0'1600'0,"3"-11"320"16,-1 3-1536-16,2 0-384 0,3 1 0 0,2 3 0 15,0 1-144-15,2 3-112 0,1 0 0 0,1 1-16 16,0 1 272-16,1 2 128 0,2 2-128 0,-3 3 192 0,-1-1-16 0,-1 3-16 16,-2 3 0-16,-4 1 0 0,-2 2-160 0,-1 1 0 15,-4 2 0-15,-3 2 128 0,-4 1-128 0,1 1 0 16,-2 1 0-16,-1-3 128 0,0-4-128 0,1-2 0 15,0-3 144-15,1-2-144 0,1-3 144 0,3-2-144 16,-2 0 192-16,7-6-192 0,0 0 592 0,0 0 16 16,0 0 0-16,0 0 0 0,0 0-96 0,0 0-32 15,0 0 0-15,9-1 0 0,1-1-352 0,2 1-128 16,2-1 0-16,4 1 144 0,1 0-144 0,4 0-176 16,-2 0 48-16,4 1 0 15,3 0-1232-15,1 0-240 0,2 1-64 0,0 0-9264 0,0 0-1856 16</inkml:trace>
  <inkml:trace contextRef="#ctx0" brushRef="#br0" timeOffset="139865.98">6936 15929 27471 0,'0'0'1216'0,"0"0"256"0,0 0-1184 0,0 0-288 0,4-7 0 0,-4 7 0 0,0 0 880 0,8-5 112 0,2 2 32 0,1 2 0 16,0 1-256-16,6 0-64 0,0 1 0 0,4 0 0 16,0 1-128-16,2-1-48 0,3-1 0 0,1 0 0 15,1 0-208-15,1 1-32 0,2 0-16 0,1 2 0 16,-1-1-96-16,0 0-32 0,-1 0 0 0,-1 2 0 16,-4-1-144-16,-3-1 0 0,-3 0 144 0,-4-1-144 15,-2-1 128-15,-4 0-128 0,-9 0 128 0,0 0-128 16,0 0 256-16,0 0-32 0,0 0 0 0,0 0 0 15,-13-2 0-15,-3-1 0 0,-3 0 0 0,-3-1 0 16,-4 0-224-16,-2 1 128 0,-3-1-128 0,-2 2 0 16,-2 0 0-16,-2 2 0 15,-3 2 0-15,-3 1 0 0,-4 1 0 0,-1 0 0 0,-2 2 0 0,4-1 0 16,1 2 0-16,4 0 0 16,4 3 0-16,3 1 0 0,2 2 0 0,4 1-128 0,6-1 128 0,2 0 0 0,4-1 0 0,4 1-128 15,2-1 128-15,4-1 0 0,3-1-128 0,3 1 128 16,2 1-192-16,5-1 192 0,3-1-192 0,3-2 192 15,2-2-192-15,5-3 192 0,1-1 0 0,2-1 144 16,1-2 16-16,1-2 0 0,-2-3 96 0,-1-1 0 16,-4-3 16-16,-1-1 0 0,-3 2 32 15,-3-1 0-15,-4 0 0 0,-3-1 0 0,-4 0 64 0,-2 0 16 16,-2 0 0-16,-3 0 0 0,-4 0-144 0,-1 1-32 0,-4 2 0 0,0 3 0 16,-2 2-384-16,1 3-80 15,-1 3 0-15,2 4-16 16,0 1-592-16,3 3-112 0,1 1-32 0,3 4-10832 0,3 0-2160 0</inkml:trace>
  <inkml:trace contextRef="#ctx0" brushRef="#br0" timeOffset="140372.07">7232 16392 35071 0,'-10'-12'1552'0,"6"5"320"0,1-2-1488 0,-1 1-384 0,1 0 0 0,1 1 0 0,1-1 304 16,1 8-16-16,2-8 0 0,-2 8 0 16,3-6 32-16,-3 6 16 0,10-5 0 0,1 3 0 15,0 1-208-15,1 3-128 16,1 1 160-16,0 3-160 0,-1-1 0 0,-1 4 0 0,-1 1 0 0,-2 3 0 0,0-1 0 0,-2 2 0 16,-2-1 0-16,-2 3 0 15,-2 1 0-15,-1 0 0 0,-2 0 0 0,-2-1 144 0,0 1-144 0,-3-2 0 16,2 1 144-16,-1-3-144 0,1-1 0 0,2-2 144 15,4-10-144-15,-7 5 0 0,7-5 192 0,0 0-192 16,0 0 192-16,0 0-192 0,0 0 448 0,0 0-32 0,0-7 0 16,4-2 0-16,0-1-160 0,3-1-16 0,3-1-16 0,3-3 0 15,3-3-224-15,5-2 0 0,2 0 0 0,4-3 0 32,1-1 0-32,1 0 0 0,-4 0 0 0,-3 2 0 15,-2 2 0-15,-3 3 0 0,-4 4 0 0,-3 4 0 16,-5 3 128-16,-5 6 128 0,0 0 16 0,0 0 16 15,0 0 192-15,0 0 32 0,-11 7 16 0,-1 4 0 16,-1 5-304-16,-3 1-64 0,-1 2-16 0,0 1 0 16,1 0-144-16,2-2 0 0,3 1 0 0,2 0 0 15,2 0 0-15,4-3 0 0,1-2 0 0,3-2 0 0,2-1-128 0,3-1 128 16,1-2 0-16,3-2 0 0,2-2 0 0,3-2 0 16,2-1 0-16,2-2 128 0,-2-1-128 0,2-2 160 15,2-3-160-15,1-2 160 16,1-3-560-16,1-1-112 0,1-3-32 0,-1 1 0 15,-2-1-2880-15,-1 0-576 0</inkml:trace>
  <inkml:trace contextRef="#ctx0" brushRef="#br0" timeOffset="141994.48">8990 15815 4607 0,'0'0'192'0,"-1"-9"64"15,1 0-256-15,0 0 0 0,1 1 0 0,1 0 0 0,0 0 5824 0,-2 8 1104 0,0-7 240 0,0 7 32 16,0 0-4336-16,0 0-880 0,0 0-160 0,0 0-32 31,0 0-896-31,0 0-160 0,-1 9-32 0,-2 6-16 0,-1 1-400 0,0 5-80 16,2 3-16-16,0 3 0 0,0 0-192 0,0 3 0 0,-1 2 128 0,1 1-128 0,0 0 0 0,1 0 0 31,-1 0 0-31,1-2 0 16,-1-4 128-16,1-2-128 0,-1-3 0 0,1-2 0 0,1-3 144 0,-1-2-144 15,-1-3 128-15,0-1-128 0,-1-2 0 0,3-9 0 16,0 0 0-16,-3 7 0 15,3-7-1504-15,0 0-288 0,-8 0-48 0,0-4-14320 0</inkml:trace>
  <inkml:trace contextRef="#ctx0" brushRef="#br0" timeOffset="142182.53">8624 16035 30399 0,'0'0'2704'0,"0"0"-2160"0,0 0-544 0,0 0 0 15,2-8 896-15,-2 8 80 0,9-5 16 16,2 1 0-16,4 2-400 0,7 1-80 0,5 0 0 0,6 1-16 15,5-2-32-15,3 0 0 0,-1-1 0 0,3 1 0 16,-1 0-160-16,0 0-48 0,-2 1 0 0,1 0 0 16,2-1-256-16,2 0 0 0,3 0 0 0,-1-1-144 31,-1-2-1904-31,-2 1-368 0,0-3-80 0,-3 1-11936 0</inkml:trace>
  <inkml:trace contextRef="#ctx0" brushRef="#br0" timeOffset="142765.85">10451 15832 23039 0,'-10'-4'2048'0,"10"4"-1648"15,-8-2-400-15,8 2 0 0,0 0 368 0,0 0-16 16,0 0 0-16,0 0 0 0,0 0 336 0,0 0 64 16,0 0 16-16,0 0 0 0,11 0 1104 0,2-1 240 15,4-1 32-15,5 0 16 0,4 0-2032 0,5 0-384 0,3 0-96 16,3 0-16-16,2-2 784 0,-1 1 160 0,-3-1 16 0,-1 0 16 16,0 2-160-16,-1 0-48 0,-3 1 0 0,-4 1 0 15,-3 0-240-15,-3 1-160 0,-4 0 192 0,-2 0-192 16,-4-1 208-16,-10 0-64 0,0 0-16 0,0 0 0 15,0 0 64-15,0 0 16 0,0 0 0 0,-8-1 0 16,-5 0 0-16,-3-1 0 0,-2-2 0 0,-2 1 0 16,-4 1-208-16,-3 0 0 0,-3 1 0 0,1 0 0 15,-4 1 128-15,-5 0-128 0,-2 1 0 0,-4 1 0 0,-1 0 0 16,2 1 0-16,1 3 0 0,1 3 0 0,2 1 0 0,3 3 0 16,3 2 0-16,3 2 0 0,0 1 0 0,2 2 0 15,3 1 0-15,2 1 0 16,3 0 0-16,4 1 0 0,1 0-128 0,5-2 128 0,5-1 0 0,2 0 0 15,4 0-128-15,3-1 128 0,5 0 0 0,4-2-128 16,5-3 128-16,3-2 0 0,2-2 0 0,2-5 0 16,1-1 0-16,2-3 144 0,-2-2 96 0,1-3 16 15,-3-3 0-15,-2-2 0 0,-1-3 16 0,-4-3 16 16,-1-1 0-16,-5-2 0 0,-3 1 208 0,-3-1 32 16,-3 1 16-16,-2-2 0 0,-2 0-256 0,-2 2-48 0,-5 1-16 15,-2 3 0-15,-2 2-224 0,-3 3-192 0,-1 3 48 0,-1 3 0 31,-3 3-496-31,2 3-80 0,-1 4-32 0,2 3 0 16,0 2-2064-16,2 3-432 0,0 3-80 0</inkml:trace>
  <inkml:trace contextRef="#ctx0" brushRef="#br0" timeOffset="143174.69">10737 16205 36863 0,'-1'-16'3264'0,"2"6"-2608"0,0-1-528 0,0 1-128 0,1 0 288 0,0 0 32 16,1 1 0-16,-3 9 0 16,0 0 128-16,7-3 16 0,-7 3 16 0,9 3 0 0,-2 3-480 0,-1 3 0 15,0 2 0-15,-1 1 0 0,-1 3 0 0,-1 2 0 16,0 0 0-16,1 1-160 0,-4 0 160 0,-3 0 0 16,0 2 0-16,0 1 0 0,-2-1 0 0,1 0 0 15,-2-1 0-15,1-2 0 0,1-3 0 0,-2-2 0 16,3-2 0-16,-1-2 0 0,4-8 0 0,0 0 0 15,0 0 0-15,0 0 128 0,0 0 0 0,0 0 0 16,0 0 0-16,7-10 0 0,2-2 112 0,1-2 16 16,2-3 16-16,2-3 0 0,3-2-272 0,0-1 160 15,0-1-160-15,0 2 128 0,0 1-128 0,-2 3 0 0,-3 2 0 0,-1 4 128 16,-3 2-128-16,-2 1 0 0,-6 9 0 0,0 0 0 16,0 0 320-16,0 0 48 0,0 0 0 0,-7 9 0 15,-1 2-96-15,0 2-16 16,-4 1 0-16,2 3 0 0,-2-1-256 0,3 2 0 0,0 2 0 0,2-3 0 15,2 1 0-15,0-1 0 0,2-3 0 0,2-1 0 16,1-2 0-16,1-1 0 0,1-1 0 0,4 0 0 16,0-3-304-16,4-3-16 0,2-3 0 0,5-1 0 31,3-1-2320-31,4-2-480 0</inkml:trace>
  <inkml:trace contextRef="#ctx0" brushRef="#br0" timeOffset="143694.54">11829 16129 31039 0,'-12'-4'1376'0,"12"4"288"0,-8-4-1344 0,8 4-320 0,0 0 0 0,0 0 0 0,0 0 640 16,0 0 48-16,0 0 16 0,11 1 0 15,4 0-80-15,6-1-16 0,4 0 0 0,7 1 0 16,4 0-144-16,5 0-16 0,4-1-16 0,1 0 0 0,1 0 48 0,2 0 16 16,-2-1 0-16,2 0 0 0,0 0-96 0,-3-1-16 15,-4 1 0-15,-6 1 0 16,-4-2-160-16,-5 2-32 0,-9 2-16 0,-2-2 0 0,-6 0 16 0,-10 0 0 15,0 0 0-15,0 0 0 0,0 0 160 0,0 0 32 16,0 0 16-16,-9-3 0 0,-2 1-192 0,0 1-32 16,-2 0-16-16,1 1 0 15,1 0-544-15,1 0-96 0,0-1-32 0,2 0 0 16,8 1-2176 0,0 0-448-16,-7-4-96 0</inkml:trace>
  <inkml:trace contextRef="#ctx0" brushRef="#br0" timeOffset="144261.79">13389 15953 28799 0,'-1'-14'1280'0,"1"4"256"16,1-2-1232-16,1 0-304 0,0 0 0 0,2 0 0 16,-1 1 720-16,3 1 96 0,0 0 16 0,1 2 0 15,2 3 96-15,2 0 32 0,0 2 0 0,1 1 0 0,1 1-448 0,0 2-64 16,1 1-32-16,1 4 0 0,-1 0-32 0,-1 3-16 16,0 2 0-16,-2 2 0 0,-2 3-176 0,-2 1-16 15,-3 3-16-15,-2 2 0 0,-2 2-160 0,-2 4 0 16,-2 0 0-16,-3 3 0 0,-3 1 176 0,-1 0-48 15,-1-1-128-15,1-4 192 0,1-3-192 0,0-2 144 0,2-3-144 0,0-1 128 16,2-4-128-16,2-1 128 0,2-4-128 0,2-9 128 16,0 0-128-16,0 0 128 0,0 0-128 0,0 0 128 15,11 0 48-15,1-4 0 0,1-2 0 16,5-2 0-16,3-5 64 0,3-1 16 0,2-1 0 0,3-4 0 31,0-3-256-31,4-2 0 0,3-5 0 0,0 3 0 16,0-2 0-16,-4 0 0 0,-2-2 0 0,-4 1 0 15,-4 3 176-15,-4 2-176 0,-5 2 192 0,-3 2-192 16,-3 2 416-16,-4 3-32 0,-3 1 0 0,-2 3 0 16,-4 2 32-16,-2 2 0 0,-1 2 0 0,-5 2 0 15,-1 3-240-15,-3 5-48 0,-3-2-128 0,2 4 192 0,-1 2-192 16,1 2 0-16,3 0-192 0,1 1 192 0,2 0-144 0,3 0 144 16,3 0 0-16,2 0-144 0,3-1 144 0,3 1-160 15,1-1 160-15,4 0-160 0,1-1 32 0,4-1 0 16,3 0 0-16,3-3 0 15,2-1-560-15,5-3-96 0,4-2-32 0,1-3 0 16,2-5-2320-16,1-2-448 0</inkml:trace>
  <inkml:trace contextRef="#ctx0" brushRef="#br0" timeOffset="144796.35">14650 15853 39679 0,'0'0'1760'0,"0"0"352"0,0 0-1680 0,0 0-432 0,0 0 0 0,8-3 0 16,2 0 0-16,4 2 0 0,2 0 0 0,5 1 0 16,4 1 160-16,3 0-160 0,3-1 192 0,3 0-192 15,4 0 160-15,2 0-160 0,0-1 128 0,6 1-128 16,-2 0 0-16,2 0 0 0,-1 0 128 0,-2-1-128 15,-3-2 0-15,-3 1 0 0,-8 0 0 0,-3 0 128 0,-6-2-128 0,-4 2 0 16,-3 0 0-16,-4 1 0 0,-9 1 160 0,0 0-160 16,0 0 192-16,0 0-192 0,-12-1 0 0,-3 2 0 15,-4 1 0-15,-6 3 0 0,-6-1 0 0,-3 0 0 16,-8 1 0-16,-1 0-144 0,-1 2 144 0,-1 1 0 16,0-1 0-16,1 2 0 0,2-1 0 0,0 1 0 15,0 0 0-15,3 1 0 0,-2-1 0 0,1 0 0 16,3 0 0-16,5 0 0 0,5-2 0 0,4 2 0 15,3-1 0-15,4 2-128 0,4 0 128 0,3-1 0 0,4 0 0 0,5-9-128 16,1 10 128-16,5-1 0 0,2 0-144 16,4-3 144-16,3 0 0 0,6-3 0 0,4 0 0 0,4 0 0 15,2-3 208-15,2-3-32 0,2-2-16 0,-5-2 0 16,-3-1-160-16,-3-2 128 0,-3-1-128 0,-5-3 128 16,-4-1 0-16,-1 0 0 0,-2 0 0 0,-4 2 0 15,-4 0 112-15,-2 1 16 0,-3 1 0 0,-1 1 0 16,-5 0-64-16,-3 1 0 0,-4 4 0 0,-1 1 0 15,-4 3-192-15,-3 4 0 0,-2 0 0 0,0 2 0 16,1 2 0-16,2 2-128 0,0 0-16 0,3 2 0 31,1 1-656-31,5 3-128 0,2 3-32 0,6 0-11120 0,2 1-2224 0</inkml:trace>
  <inkml:trace contextRef="#ctx0" brushRef="#br0" timeOffset="145348.31">15147 16206 24879 0,'-10'-4'2208'0,"0"1"-1760"16,1-1-448-16,0 4 0 0,2 3 2720 0,-2 2 464 16,0 1 80-16,1 0 32 0,2 3-2752 0,1 1-544 15,1 0 0-15,2 2-240 0,0 1 240 0,2 1-176 16,0 1 176-16,2-1-160 0,0-2 160 0,2 0 0 15,2-1 0-15,1-1 0 0,0-2 0 0,3-2 0 0,2 1 0 0,3-5 0 16,0-3 224-16,3-2 80 0,1-2 16 0,1-2 0 16,0-4 16-16,-1-2 16 0,-1-1 0 0,0-1 0 15,-5-3 96-15,-1 2 32 0,-2-1 0 0,0 1 0 16,-1-2 208-16,-1 2 32 0,-3 0 16 0,-1 2 0 16,0 3-160-16,-2 0-16 0,-2 2-16 0,0 3 0 15,0 6-176-15,0 0-48 0,0 0 0 0,0 0 0 16,0 0-128-16,-8 8-48 0,1 5 0 0,-1 3 0 15,0 3-144-15,0 4 0 0,1 3-192 0,-2 4 192 0,2 4-192 0,-1 2 192 16,-2 3-160-16,-1 2 160 0,-3-1 0 0,1 1 0 16,0 1-128-16,0 0 128 0,-1-2 0 0,-2 1-192 15,-1-4 192-15,-1-1-192 0,1-2 192 0,1-5 0 16,1-3 0-16,-2-3 0 0,1-1 0 0,-1-5 0 16,1-2 0-16,0-3 0 0,1-2 0 0,-1-2 160 15,1-2-160-15,0-3 192 0,-1-1-48 0,4-2 0 16,-1-1 0-16,1-2 0 0,0-1-16 0,3-3 0 15,-1-1 0-15,2 0 0 0,1-5 64 0,1-1 0 16,2-2 0-16,3-3 0 0,-2-1 192 0,6-3 64 16,1-3 0-16,3-2 0 0,0 1-304 0,3-1-144 0,3 1 160 0,2 0-160 31,-2 5 0-31,2 2 0 0,1 3 0 0,-1 1 0 0,-1 1-128 0,2 2 128 0,0 3-192 0,2 1 192 31,-1 0-1584-31,1 3-208 0,0 1-32 0,3 1-16 16,1-3-1552-16,0 3-320 0</inkml:trace>
  <inkml:trace contextRef="#ctx0" brushRef="#br0" timeOffset="145961.94">16075 15940 34095 0,'0'0'3024'0,"-5"-5"-2416"15,5 5-480-15,0 0-128 0,0 0 1088 0,0 0 208 16,0 0 48-16,6-7 0 0,-6 7-656 0,12-4-128 15,3 0-32-15,1 2 0 0,3 1-272 0,2 1-48 16,1-2-16-16,2 0 0 0,1 0-64 16,4-1 0-16,0 1-128 0,0 0 192 0,1 0-192 0,-3 2 0 15,0-1 0-15,-4 1 0 32,-3 1-400-32,-3 0-32 0,-3 1 0 0,-6 1 0 0,-8-3-1376 0,0 0-288 0,0 0-48 0,-5 12-16 15,-8-1-784-15,-5 4-176 0</inkml:trace>
  <inkml:trace contextRef="#ctx0" brushRef="#br0" timeOffset="146118.66">16076 16109 30175 0,'-15'-2'1344'0,"7"1"256"0,2-1-1280 0,6 2-320 0,0 0 0 0,0 0 0 16,0 0 1488-16,0 0 240 0,0 0 32 0,0 0 16 15,0 0-832-15,13 2-176 0,2 1-16 0,4-1-16 16,3-1-208-16,3 1-32 0,3 0-16 0,0-2 0 31,1-1-240-31,4 0-48 0,-1 0-16 0,3-1 0 16,-2-2-480-16,1 1-80 0,-3 0-32 0,-2 1 0 0,-2-1-2272 15,-3 2-448-15,-4 0-80 0</inkml:trace>
  <inkml:trace contextRef="#ctx0" brushRef="#br0" timeOffset="146795.85">18698 15774 20495 0,'0'0'896'0,"6"-9"208"0,2-1-880 0,1 2-224 15,0-1 0-15,0 0 0 0,2 0 1024 0,-1 0 176 16,0 1 16-16,-1 0 16 0,1 0 304 0,-1 2 64 16,-3 0 16-16,-6 6 0 0,7-5-272 0,-7 5-64 15,0 0-16-15,0 0 0 0,0 0-448 0,0 0-96 16,0 0-16-16,4 7 0 0,-3 4-320 0,-3 3-64 0,-4 2 0 0,-2 3-16 15,-1 2-128-15,-2 2-32 0,-4 1 0 0,-2 3 0 16,0 3-144-16,-1 1 0 0,-1 0 144 0,2 1-144 16,-1 1 0-16,3 0 0 0,0-1 0 0,2-4 128 15,2-4-128-15,4-2 0 0,1-3 0 0,2-1 0 16,0-3 320-16,3-2-16 0,2-2 0 0,2-2 0 16,-1-1 16-16,2-2 16 0,3 0 0 0,4-2 0 15,2 0 176-15,5-3 16 0,0-2 16 0,6-1 0 16,4 0-240-16,3-2-48 0,2-2-16 0,0 0 0 15,0-2-240-15,-4-1 176 0,-3 2-176 0,-3-1 160 16,-1 0-160-16,-3 2 0 0,-3 0 0 0,-1 1 0 16,1-1-352-1,-2-1-160-15,-2 0-16 0,-1-1-16 16,0-1-1872-16,-1 2-368 0,-1-2-80 0,-2-1-13472 0</inkml:trace>
  <inkml:trace contextRef="#ctx0" brushRef="#br0" timeOffset="146999.6">18845 15715 29487 0,'-10'-15'1296'0,"7"8"288"0,2-2-1264 0,1 1-320 15,0 8 0-15,4-6 0 0,2 0 1760 0,2 3 288 16,3 0 64-16,3 0 16 0,-1 2-1744 0,2 0-384 0,1 1 0 0,-1 0 0 16,2 2 0-16,-2-1 0 0,0-1 0 0,2 2 0 31,0 0-448-31,2 0-16 0,-1-1 0 0,-2 1 0 15,1 2-2288-15,-4 1-464 0,-2 2-96 0</inkml:trace>
  <inkml:trace contextRef="#ctx0" brushRef="#br0" timeOffset="147156.35">18802 15950 36287 0,'0'0'1600'0,"0"0"336"0,0 0-1552 0,0 0-384 0,0 0 0 0,0 0 0 16,11 0 192-16,2-1-64 0,2 0 0 0,1 0 0 15,3 0-128-15,2 1 128 0,0-1-128 0,2-2 128 16,-1 0-336-16,4 0-80 0,3 0-16 0,4-1 0 16,2 0-2576-16,5-4-528 0</inkml:trace>
  <inkml:trace contextRef="#ctx0" brushRef="#br0" timeOffset="147485.82">20029 15452 22111 0,'0'-12'1968'0,"0"0"-1584"15,0 1-384-15,0 1 0 0,0 0 2048 0,-4 1 320 16,2 1 64-16,-1 2 0 0,-2 0-1152 0,0 1-224 0,-2 0-48 0,2 2-16 16,-4 1-208-16,1 1-32 0,1 1-16 0,-3 3 0 15,-3 0-352-15,-1 4-80 0,1 2-16 0,-1 5 0 16,-2 4-144-16,-3 5-16 0,-1 4-128 0,-4 5 192 15,-5 4-48-15,-1 4-16 16,0 3 0-16,-2 4 0 0,-1 4-128 0,2 2 160 16,1-1-160-16,4 2 160 0,3 0-160 0,3 1 0 0,3 0 0 0,4-2 128 15,2-5-128-15,2-2 0 0,3-5 0 0,0 1 0 16,4-3 128-16,1-4-128 0,2-3 0 0,2-4 128 16,2-1-128-16,-1-3 128 0,1-3-128 0,1-5 128 15,3-2-128-15,1-3 0 0,1-3 0 0,3-2 0 16,4-3-1600-16,3-3-208 15,4-3-48-15</inkml:trace>
  <inkml:trace contextRef="#ctx0" brushRef="#br0" timeOffset="148494.94">20410 15669 23263 0,'0'0'1024'0,"2"-9"224"0,-2 0-992 0,2 0-256 0,0-1 0 0,1 0 0 0,2 0 1216 0,0 2 208 32,1 0 48-32,1 0 0 0,2 2 32 0,2 0 16 0,-2 1 0 0,3 1 0 15,0 4-768-15,1 3-160 0,3 1-16 0,-2 3-16 0,1 1-368 0,0 3-64 16,-2 3 0-16,-2 1-128 0,-3 1 128 0,-2 5-128 16,-1 2 0-16,-3 2 0 0,-3-1 192 0,-4 2-192 15,-2 1 192-15,-2 1-192 0,-3 2 192 0,-1-1-192 16,-2-2 192-16,2-1-192 0,1-1 144 0,0-4-144 0,1-2 0 0,1-1 144 15,1-5-144-15,1-2 128 0,3-2-128 0,5-9 128 16,0 0 0-16,0 0 0 0,0 0 0 0,0 0 0 16,0 0 336-16,13-2 64 0,1-3 16 0,5-2 0 15,4-4-192-15,4-3-32 16,1 0-16-16,4-2 0 16,-1-2-304-16,0-2 128 0,-4-3-128 0,0-1 0 0,-2-2 144 0,1 0-144 0,-1 0 0 0,-5 2 144 15,-1-3-144-15,-2 3 128 0,-2 1-128 0,-5 2 128 16,-1 1-128-16,-4 3 160 0,-3 1-160 0,-3 2 160 31,-2 2-16-31,-1 2 0 0,-4 1 0 0,0 4 0 0,-1 1-144 0,-3 3 192 16,-4 1-192-16,0 4 192 0,2 1-192 0,0 3 0 15,-2 1-192-15,2 0 192 0,0 2-160 0,3 2 160 16,1-1 0-16,2 1-144 0,2 0 144 0,1 0-128 16,3 0 128-16,2 1-128 0,2-2 128 0,3-1-128 15,0-1 128-15,3-2-128 0,1 1 128 0,4-2-192 16,2-3 192-16,3 0-192 15,1-4-176-15,3 0-32 0,1-3-16 0,3 0 0 16,3-1-2448-16,3-3-480 0</inkml:trace>
  <inkml:trace contextRef="#ctx0" brushRef="#br0" timeOffset="149297.01">21556 15581 11055 0,'0'0'976'0,"0"0"-784"0,6-5-192 0,1 0 0 16,0 0 1536-16,1 0 272 0,-1-1 48 0,-1 1 16 16,2-1-48-16,0 1-16 0,-1-2 0 0,1 1 0 15,-1 0 48-15,-1 1 16 0,-6 5 0 0,7-6 0 0,-7 6-448 16,0 0-80-16,0 0-32 0,0 0 0 0,0 0-736 0,0 0-160 15,0 0-32-15,3 10 0 0,-4 0-224 16,-1 3-160-16,-2 4 192 0,-4 1-192 0,-3 2 176 0,-2 3-176 16,-3 4 160-16,-1 1-160 0,-1 3 176 0,-1 1-176 15,-2-1 192-15,2 1-192 0,0-1 0 0,4-1 0 16,0-2 0-16,4-3-192 0,1-2 192 0,4-1 0 16,2-1 144-16,3-2-144 0,1-2 0 0,4-1 128 15,1-3-128-15,3-2 0 0,2 0 320 0,4-1 0 0,4-3 16 16,0 0 0-16,4-3-32 0,3 0-16 0,1-4 0 15,0-1 0-15,2-2-160 0,-1-1-128 0,1-4 192 0,-2 0-192 16,1-3 0-16,-1 0 0 0,0-4-160 0,2 1 160 31,-4-3-736-31,-2 1-32 0,-3-2 0 0,-4 2 0 16,-3-1-1504-16,-4 1-304 0,-5-2-64 0,-3 0-11392 0</inkml:trace>
  <inkml:trace contextRef="#ctx0" brushRef="#br0" timeOffset="150145.07">21743 15593 11055 0,'0'0'480'0,"-5"-4"112"0,0 0-464 0,5 4-128 0,0 0 0 0,-7-4 0 16,2-1 3008-16,5 5 592 0,0 0 112 0,0 0 32 15,0 0-2224-15,0 0-448 0,0 0-96 0,0 0-16 16,0 0-176-16,0 0-32 0,0 0-16 0,9-2 0 15,2 0 16-15,3 0 0 0,1-1 0 0,2 1 0 16,0 0-240-16,2-1-64 0,0-2 0 0,-2 1 0 16,-1-1-224-16,-1 1-48 0,0 1-16 0,-3-2 0 15,-2 0 32-15,-2 0 0 0,-8 5 0 0,6-5 0 16,-6 5 32-16,0 0 16 0,1-8 0 0,-1 8 0 16,-5-9 0-16,-1 4 0 15,-3 2 0-15,-1-2 0 0,-2 2-64 0,-2 1-16 0,-3 1 0 0,-2 1 0 16,0 0-160-16,-3 1 0 0,-2 1 144 0,1 1-144 15,0 2 0-15,0 0 144 0,0 3-144 0,0 0 0 0,-2-1 208 0,0 2-64 16,2 0-16-16,1 1 0 0,0 0 16 0,3 0 0 16,-1-1 0-16,4 2 0 0,3 0-16 0,2 0-128 15,3 0 192-15,3 2-64 0,2-1-128 0,3 1 0 16,3-1 0-16,4 0 0 0,1-1 176 0,4 0-48 16,4-1-128-16,1-1 192 0,2-2 144 0,3 1 32 15,2-1 0-15,2-3 0 0,-1-1-96 0,1-1-16 16,1-4 0-16,-2 1 0 0,-1-1-80 0,-2 0-32 15,-3-1 0-15,-1-1 0 0,-3 2-144 0,-2-1 192 16,-3 0-192-16,-2-1 192 0,-8 4-48 0,0 0 0 16,0 0 0-16,0 0 0 0,0 0 0 0,0 0 0 0,0 0 0 0,-8-3 0 15,-1 1-144-15,-1 2 160 0,-2 1-160 0,-2 2 160 16,-3 0-160-16,0 2 0 0,-1 0 0 0,-2 3 0 16,0 0 0-16,-1 1 0 0,-1-1 0 0,-1 3 0 15,-2 0-128-15,3 1 128 0,-2 2 0 0,1 1 0 16,0 0 0-16,2 2 0 0,2 1 0 0,3-2 0 15,0-2-160-15,4 1 160 16,2 0 0-16,4 0-144 0,-1 0 144 0,4-1 0 0,2-1 0 0,2 0 0 16,2 1 0-16,4-3 0 0,-2 0 0 0,6-1-128 15,3-3 128-15,2 1 0 0,6-1 128 0,1-2-128 0,2-2 192 16,4 0-48-16,2-2 0 0,-1-2 0 0,-2-4-144 16,1 0 192-16,-1-2-192 0,-1-1 192 0,-4 0-192 0,-2-1 0 15,-3 0 0-15,0 0 0 0,-3 0-160 0,-1 2-112 16,-4 1-32-16,-2 2 0 15,-8 4-480-15,0 0-112 0,0 0 0 0,0 0-16 16,0 0-2352-16,0 0-480 0,0 0-96 0</inkml:trace>
  <inkml:trace contextRef="#ctx0" brushRef="#br0" timeOffset="150664.42">22123 15990 11055 0,'0'0'976'0,"0"0"-784"0,0 0-192 16,0 0 0-16,5-7 3376 0,-5 7 624 0,0 0 128 0,0 0 32 16,0 0-2064-16,0 0-416 0,0 0-80 0,0 0 0 15,0 0-672-15,-3 12-128 16,0 1-32-16,0 2 0 0,-2-2-320 0,3 0-80 0,-1-1-16 0,1 1 0 16,1 0-208-16,1 1-144 0,2 1 192 0,2-2-192 15,-1-2 288-15,3-1-48 0,1-2-16 0,1-1 0 16,2-2 192-16,1-2 32 0,2 0 16 0,3-3 0 15,0-3-48-15,1-1-16 0,-1-4 0 0,2 0 0 16,0-2-80-16,-1-4 0 0,0-1-16 0,-2 0 0 16,-2-3 48-16,0 0 16 0,0 0 0 0,-2 0 0 0,-2 1 80 0,0 1 0 15,-3 2 16-15,-2 3 0 0,-1 1-48 0,-1 2-16 16,-2 8 0-16,-2-7 0 0,2 7-16 0,0 0 0 16,0 0 0-16,-7 1 0 15,-1 2-192-15,-1 4-32 0,0 4-16 0,1 4 0 0,0 3-144 0,0 4 0 16,-1 2-160-16,2 3 160 0,0 3-160 0,1 2 160 15,-1 1-160-15,-1 1 160 16,2 2 0-16,-1 1 0 0,0-1-128 0,1-1 128 0,-2-1 0 0,2-1 0 16,-2-1 0-16,2-1 0 0,0-3 0 0,0-1 0 15,0-5 0-15,-1-3 0 0,-1-5 0 0,3-2 0 0,-1 1 128 16,2-3-128-16,0-3 128 0,4-7-128 0,-5 5 144 16,5-5-144-1,-6 2 208-15,6-2-48 0,-9-1-16 0,1 0 0 0,0-2 0 0,1-2 0 16,-1-1 0-16,1-1 0 0,0 1-144 0,-1-2 128 0,0 0-128 0,1-1 128 15,-1 1-128-15,0-2 0 0,2-1 0 0,0 0 0 32,2 2-1120-32,0-2-160 0,2-2-16 0,2 0-16 15,3-1-1440-15,3-1-272 0,2-4-64 0</inkml:trace>
  <inkml:trace contextRef="#ctx0" brushRef="#br0" timeOffset="150931.82">23019 15648 45551 0,'-5'-12'2016'0,"2"4"416"0,0 0-1936 0,3 8-496 0,0 0 0 0,-7-3 0 0,-1 2 0 0,1 4-160 31,-1 3 0-31,-1 5 0 0,0 4 32 0,-1 7 0 16,-1 4 0-16,0 4 0 0,-1 1-64 0,-1 2-16 15,2 3 0-15,-2 0 0 0,-3 1 208 0,2 0 0 0,2 1 0 0,0-2-144 0,0-2 144 0,2-1 0 16,0-1 0-16,1-4 0 0,0-2-224 0,3-4-16 16,-1-4 0-16,3-1 0 31,-1-6-1056-31,2-2-224 0,3-9-32 0,0 0-16 16,0 0-1504-16,0 0-288 0,0 0-64 0,2-11-16 0</inkml:trace>
  <inkml:trace contextRef="#ctx0" brushRef="#br0" timeOffset="151104.87">22607 15969 15663 0,'-9'-8'688'0,"5"0"144"0,0-1-656 0,0 0-176 0,4 9 0 0,-1-10 0 15,3 1 4880-15,-2 9 944 0,7-9 192 0,3 2 48 16,4 0-4544-16,5 0-912 0,3 3-176 0,5 1-48 16,5-1-384-16,5 3 0 0,2 1 0 0,3 0 0 15,1 0 0-15,0 0-176 0,-3 0 16 0,-1 0-11264 16,-3 0-2256-16</inkml:trace>
  <inkml:trace contextRef="#ctx0" brushRef="#br0" timeOffset="151720.89">23675 15741 27647 0,'-9'-11'2448'0,"5"6"-1952"0,1-1-496 0,3 6 0 16,0 0 1344-16,0 0 160 0,5-6 32 0,4 1 16 16,4 1-1424-16,6 0-272 0,5 1-64 0,6 1-16 15,4-1 224-15,3-1 160 0,2 1-32 0,-2 0 0 16,-2-2 112-16,0 0 16 0,-4-2 0 0,-2 2 0 15,-3-1-64-15,-4 1-16 0,-3-2 0 0,-5 3 0 16,-5 0 144-16,-9 4 16 0,0 0 16 0,0 0 0 16,0 0 368-16,-11-2 80 0,-3 2 16 0,-4 2 0 15,-4 3-528-15,-3 0-96 0,0 3-32 0,-5 0 0 0,-3 1-160 16,-3 2 0-16,-3 1 0 0,1 0 0 0,-3-1 0 0,5 0 0 16,4-1 0-16,3 1 0 0,4-1 0 0,3-1 0 15,3-1 0-15,2 0 0 0,0 0 0 0,5 0 0 16,3 1 0-16,4-1 128 0,1 0-128 0,4-8 0 15,3 9 0-15,3 1 128 0,5-1-128 0,2 0 0 16,3-2 0-16,3-1 0 0,4-1 128 0,2-1 0 16,2 0 0-16,2 1 0 0,0-2-128 0,-4-2 128 0,-1-2-128 0,-2 0 128 15,-4 0-128-15,-4 0 160 0,-3 0-160 0,-11 1 160 16,0 0-160-16,0 0 0 0,0 0 0 0,0 0 128 16,0 0-128-16,-11 5 160 0,-5 2-160 0,-4 0 160 15,-3 1-160-15,-3 1 0 0,0-1 0 0,0 2 0 16,-1 2 0-16,1 2 0 0,0 1 0 0,4 2 0 15,-1-1-144-15,6 2 144 0,2 0 0 0,3-2 0 16,2 3 0-16,3-2 0 0,1 1 0 0,4-2 0 16,1 1 0-16,3-2 0 0,4 1 0 0,2-3 0 0,2-1 192 15,4 0-16-15,2-2 0 0,4-1 0 16,2-1 80-16,4-1 0 0,4-1 16 0,4-3 0 0,6-1-528 0,0-3-96 16,3-2-32-16,-1-3 0 15,-2-1-1696-15,-4-2-352 0,-2-1-64 0,-3 0-8128 16,-4 0-1616-16</inkml:trace>
  <inkml:trace contextRef="#ctx0" brushRef="#br0" timeOffset="152113.85">24081 16088 21359 0,'-6'-11'944'0,"2"2"208"0,0-2-928 0,1-2-224 15,0 1 0-15,3-2 0 0,0 0 2432 0,0 1 432 16,0 2 80-16,3 1 32 0,0 1-1152 0,1 4-224 16,-4 5-64-16,9-4 0 0,0 2-896 0,1 3-176 0,1 3-32 0,0 1-16 15,0 4-288-15,0 2-128 0,0 2 128 0,-2 1-128 16,-3 1 128-16,0 1-128 0,-3 3 128 0,-2 0-128 15,-3 0 0-15,-1 1 128 0,-2-1-128 0,1 1 0 16,-5-1 160-16,0 0-160 0,0-1 192 0,-1-3-192 16,-1-1 160-16,3-1-160 15,-1-1 128-15,2-4-128 0,3-1 128 0,4-7-128 0,0 0 128 0,0 0-128 16,0 0 208-16,0 0-32 0,6-5-16 0,4-2 0 16,2-2 160-16,3-2 16 0,0-3 16 0,3-4 0 15,4-4-208-15,1-2-144 0,1-2 192 0,0 0-192 16,-1 2 128-16,-1 3-128 0,-2 1 0 0,-3 3 0 0,-4 1 0 0,-2 4 128 15,-3 4-128-15,-8 8 0 16,0 0 272-16,0 0-48 0,0 0-16 0,0 0 0 0,0 0-208 0,-3 11 128 16,-1 1-128-16,0 2 0 0,-6 1 0 0,1 1 0 15,0-1 0-15,2 3 0 0,3-1 0 0,1 1 0 16,1-2 0-16,2 0 0 0,2-2 0 0,2-2 0 16,3-1 0-16,-1-2 0 15,5-2-560-15,3-2-48 0,-2 0-16 0,2-3 0 16,1-2-496-16,3-2-96 0,1-4-32 0,2-2-15904 0</inkml:trace>
  <inkml:trace contextRef="#ctx0" brushRef="#br0" timeOffset="152475.47">24673 15471 27583 0,'1'-18'1216'0,"2"7"256"0,3 0-1168 0,-1 0-304 0,-1 1 0 0,1 1 0 16,2 0 576-16,-1 2 48 0,0 1 16 0,-6 6 0 15,5-5 352-15,-5 5 80 0,0 0 16 0,0 0 0 16,9-4-96-16,-9 4-16 0,10 0 0 0,-1 3 0 16,0 1-272-16,-3 3-48 0,2 1-16 0,1 5 0 15,1 2-128-15,0 4-48 0,-2-1 0 0,1 4 0 0,0 0-112 0,-1 6-32 16,-2 4 0-16,-1 4 0 15,-2 3-16-15,-2 2-16 0,-2 4 0 0,-2 3 0 0,-3 2 80 0,-6 4 16 16,-6 2 0-16,-2 0 0 0,-5-2-128 0,-4 1-32 16,-7-1 0-1,0-2 0-15,-2-3-16 0,-1-2 0 0,0-6 0 0,0 0 0 0,1 0-80 0,-2-5-128 16,-2-4 176-16,-1-2-176 0,-1-3 128 0,-1-1-128 16,-2-3 0-16,2 1 0 15,-4-2-1616-15,5-1-384 0,4 0-80 0,-4 0-16640 0</inkml:trace>
  <inkml:trace contextRef="#ctx0" brushRef="#br0" timeOffset="155354.5">3196 15454 17503 0,'-3'-16'1552'0,"1"7"-1232"0,0 1-320 0,-3 3 0 0,0 0 1536 0,5 5 256 0,-10 1 64 0,-1 4 0 32,-2 3-1552-32,-3 5-304 0,-1 1 0 0,-4 3-128 15,-2 4 128-15,-5 4 0 0,-5 1 0 0,-6 0 0 16,-8 2 0-16,0 5 0 0,-1 5 160 0,-3 5-160 15,-1 3 288-15,-3 6-32 0,-1 5-16 0,-6 5 0 16,-10 1 208-16,2 5 32 0,0 4 16 0,1 7 0 16,1 3-192-16,-7-2-48 0,-4-3 0 0,4 0 0 15,8-1-128-15,5-1-128 0,5-3 192 0,5-9-192 0,4-4 192 16,3-5-64-16,3-2 0 0,4-1-128 0,1-2 208 16,4 0-64-16,4-2-16 0,1-3 0 0,3-2-128 0,-1-1-176 15,3-3 48-15,1 0-8384 16,0-2-1680-16</inkml:trace>
  <inkml:trace contextRef="#ctx0" brushRef="#br0" timeOffset="156171.32">15744 15086 23951 0,'-1'-27'1056'0,"-1"10"224"0,-4-3-1024 0,2 1-256 0,1 4 0 0,-2 3 0 0,3 1 1088 0,1 4 144 16,1 7 48-16,0 0 0 0,0 0-896 0,0 0-160 16,0 0-32-16,-10 9-16 0,-1 3-176 0,-1 4-192 15,-2 5 32-15,-3 3 16 0,-4 2 144 0,-3 5 192 16,-3 3-32-16,-5 9-16 0,-4 6-144 0,-4 10 160 16,-8 9-160-16,-8 5 160 0,-10 6-160 0,-4 8 0 15,-5 6 144-15,-2 6-144 0,-1 5 192 0,-4 4-16 16,-6 1-16-16,1 0 0 0,4-2 0 0,6-3 0 15,5-3 0-15,0-1 0 0,1-3 176 0,5-10 48 0,6-11 0 0,4-2 0 16,3 0-16-16,3-2 0 0,0 1 0 0,0-4 0 16,-3-4-368-16,0 1 144 0,-1-2-144 0,5 0 0 31,1 0-2176-31,1 0-528 0</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8-30T12:05:32.001"/>
    </inkml:context>
    <inkml:brush xml:id="br0">
      <inkml:brushProperty name="width" value="0.05292" units="cm"/>
      <inkml:brushProperty name="height" value="0.05292" units="cm"/>
      <inkml:brushProperty name="color" value="#FF0000"/>
    </inkml:brush>
  </inkml:definitions>
  <inkml:trace contextRef="#ctx0" brushRef="#br0">12438 11129 7359 0,'0'0'656'0,"0"0"-528"0,0 0-128 0,-7 5 0 16,7-5 496-16,-6 6 64 0,6-6 16 0,0 0 0 15,0 0-192-15,0 0-16 16,0 0-16-16,0 0 0 0,10 3 704 0,2-3 144 0,4-2 16 0,4-2 16 16,5-3-128-16,4-1-16 0,2-5-16 0,7-1 0 15,6-4-128-15,8 2-32 0,7 0 0 0,9-1 0 16,8-3-208-16,4-2-32 0,2-1-16 0,6 3 0 16,6 3-384-16,1 2-80 0,-2 1 0 0,-3 2-16 0,-6 1-176 0,1 2 0 15,-1 2 0-15,-9 3 0 16,-11-1 0-16,-9 3 0 0,-6 0 0 0,-6 2 0 15,-7 0-448-15,-4 1-32 0,-5-1 0 0,-4 2 0 16,-4-1-176-16,-7 1-48 0,-12-2 0 0,0 0 0 0,0 0 320 0,-8 3 64 16,-6 1 16-16,-3 2 0 0,-5-1-80 0,-4 2 0 15,-3-1-16-15</inkml:trace>
  <inkml:trace contextRef="#ctx0" brushRef="#br0" timeOffset="345.85">12674 11161 7359 0,'0'0'656'15,"0"0"-528"-15,0 0-128 0,0 0 0 0,0 0 768 0,0 0 128 0,0 0 32 0,0 0 0 31,0 0 816-31,14 0 176 0,2-1 16 0,7-3 16 0,4-2-656 0,10-2-128 0,6 1-16 0,9-4-16 16,6-3-144-16,4-2-32 0,3-2 0 0,8 2 0 16,7 1-272-16,5-2-64 0,3-5-16 0,3 0 0 0,4 0-368 0,4 1-80 15,5-1-16-15,-2 1 0 0,-4 1-144 0,-1 1 0 16,0 2 0-16,-11 0 0 0,-14 2 0 0,-9 3 0 16,-9 3-192-16,-9 0 192 0,-9 1-128 0,-7 2 128 15,-7 1 0-15,-6 2 0 16,-7 0-400-1,-9 3-16-15,0 0 0 0,-9 5 0 16,-4 1-1952-16,-10 3-384 0</inkml:trace>
  <inkml:trace contextRef="#ctx0" brushRef="#br0" timeOffset="619.26">12774 11293 10127 0,'-24'-1'896'0,"9"1"-704"16,-2 2-192-16,1 1 0 0,-4 0 352 0,3 2 32 0,3-1 16 0,3 2 0 15,2-1 144-15,4 0 32 0,5-5 0 0,0 0 0 32,0 0-192-32,3 8-16 0,5-1-16 0,4-3 0 15,5 0 320-15,6-3 64 0,5-1 16 0,9-2 0 16,10-2 480-16,6-2 112 0,8-5 0 0,5-4 16 16,4-1-352-16,7-4-80 0,7-2-16 0,4-1 0 15,4-1 32-15,3 2 0 0,1-1 0 0,3-1 0 16,3-3-560-16,-5 3-128 0,-9 2 0 0,-4 3-16 0,-4 5-240 15,-7 1 176-15,-8 0-176 0,-11 0 160 0,-10 1-160 0,-8 2 0 16,-5 3 0-16,-8 0 0 0,-7 3 0 0,-7 2 0 16,-9 2 0-16,0 0 0 15,0 0-928-15,-15 5-224 0,-3 4-32 0,-11 4-7088 16,-10 2-1424-16</inkml:trace>
  <inkml:trace contextRef="#ctx0" brushRef="#br0" timeOffset="882.51">13059 11343 7359 0,'-60'9'320'0,"30"-4"80"0,-8 0-400 0,-1 1 0 16,-1-2 0-16,3 0 0 0,2 1 1536 0,3 0 240 16,3 1 32-16,6-2 16 0,4 1-992 0,3-1-192 15,4-1-32-15,-1 2-16 0,5-3-224 0,8-2-48 16,0 0-16-16,0 0 0 0,16-3 400 0,7-4 96 16,6-1 16-16,8-1 0 0,11 0 80 0,9-4 32 15,8-2 0-15,6-4 0 0,4-3-32 0,10-2 0 0,7-2 0 0,6-2 0 16,3-1-64-16,3 0 0 15,0 0-16-15,1 1 0 0,-2-2-464 0,-6 6-96 16,-7 5 0-16,-4 3-16 0,-4 0-240 0,-10 3 0 0,-13 0 128 0,-10 2-128 16,-10 1 0-16,-9 3-192 0,-8 2 48 0,-8 2 0 15,-5 0-432-15,-9 3-96 0,0 0-16 16,-10 6 0-16,-6 3-992 16,-10 3-208-16,-10 3-32 0</inkml:trace>
  <inkml:trace contextRef="#ctx0" brushRef="#br0" timeOffset="1149.48">12923 11379 11055 0,'-43'1'480'0,"17"0"112"16,1 0-464-16,1 1-128 0,2-1 0 0,3 1 0 0,3 1 816 0,4-2 144 0,3 0 16 15,9-1 16-15,0 0-176 0,0 0-48 0,0 0 0 0,12 2 0 16,6 0 80-16,8-2 16 16,8-2 0-16,9-1 0 0,8-3 112 0,5-2 32 15,4-3 0-15,4 0 0 0,4 0-112 0,8 0 0 0,8-1-16 0,-1-1 0 16,-1-1-272-16,-1 0-48 0,-1 0-16 0,1 2 0 15,-2 1-256-15,-4 1-48 0,-7 0-16 0,-5 2 0 16,-8-1-224-16,-2 1 176 0,-2 3-176 0,-5 1 160 16,-5 1-160-16,-6 1-224 0,-5 0 48 0,-7 1 16 31,-8-1-320-31,-4 2-64 0,-11 0-16 0,0 0 0 16,0 0-512-16,-11 6-96 0,-8-1-32 0,-12 5 0 15,-9 2-16-15,-5 3-16 0,-7 0 0 0</inkml:trace>
  <inkml:trace contextRef="#ctx0" brushRef="#br0" timeOffset="1353.76">12984 11491 8287 0,'-29'4'736'0,"-3"1"-592"0,0-2-144 0,4 0 0 0,5-1 1504 0,4 1 272 15,6-1 48-15,6 1 16 0,7-3-752 0,0 0-128 16,3 9-48-16,9-1 0 0,8-2-368 0,8-1-80 16,8-2-16-16,6-3 0 0,8-5 448 0,7-1 64 15,8-2 32-15,11-1 0 0,10-1 0 0,4-3 0 16,3-2 0-16,5-1 0 0,4 3-256 0,1-3-48 15,0-3-16-15,-7 3 0 0,-9 2-400 0,-3 2-80 16,-2 1 0-16,-12 2-16 0,-12 2-464 0,-12 1-96 16,-9 0 0-16,-10 1-16 15,-11 2-1008-15,-16 3-208 0,0 0-48 0</inkml:trace>
  <inkml:trace contextRef="#ctx0" brushRef="#br0" timeOffset="1621.14">12626 11424 11567 0,'15'-4'512'0,"-4"2"112"0,4-1-496 0,7-3-128 0,5-1 0 0,10-2 0 15,9-1 1360-15,8-2 256 0,8-2 48 0,5-3 16 16,6-3-432-16,8-1-96 0,10-1 0 0,3-1-16 15,-3-2-64-15,5 0-16 0,4 0 0 0,-2 1 0 0,-4-1-528 0,-6 3-96 16,-7 4-32-16,19-3 0 0,-19 7-256 0,-15 3-144 16,-13 1 160-16,-14 3-160 15,-13 0-1152-15,-10 4-336 0,-16 3-64 0</inkml:trace>
  <inkml:trace contextRef="#ctx0" brushRef="#br0" timeOffset="1746.1">13208 11251 16575 0,'-10'-13'1472'0,"2"2"-1168"15,4 2-304-15,4 2 0 0,3 1 2336 0,7-1 416 16,5 1 64-16,10-2 32 0,10 0-1936 0,9-1-384 16,7 1-80-16,6-1 0 15,6 0-304-15,5 2-144 0,6 2 160 0,31-2-160 0,-11 2 0 0,-7 3-128 16</inkml:trace>
  <inkml:trace contextRef="#ctx0" brushRef="#br0" timeOffset="2609.62">10961 11920 6735 0,'0'0'288'15,"0"0"80"-15,-1-6-368 0,1 6 0 0,0 0 0 0,2-7 0 0,-2 7 0 0,3-8 0 16,-3 8 0-16,0 0 0 0,0 0 192 0,0 0-48 31,5-7 0-31,-5 7 0 0,0 0 320 0,0 0 64 0,0 0 16 0,0 0 0 0,0 0 592 0,0 0 112 16,0 0 32-16,0 0 0 0,0 0-320 0,0 0-64 15,0 0-16-15,0 0 0 0,0 0-192 0,-5 0-48 0,5 0 0 0,0 0 0 16,-5 2 32-16,5-2 0 0,0 0 0 0,0 0 0 16,0 0-80-16,0 0-16 0,0 0 0 0,11 7 0 15,2-1 16-15,4-3 0 0,4-2 0 0,5-2 0 16,5-1 304-16,5-3 48 0,6-1 16 0,5-3 0 15,7-3-80-15,10 1-16 0,10-1 0 0,5 0 0 16,7-3-448-16,6 2-96 0,5 2 0 0,6 0-16 16,9 0-176-16,2 1-128 0,3 0 144 0,0 1-144 15,1 0 128-15,-1 1-128 0,-2 0 0 0,-4 3 0 16,-1-1 0-16,-5 2 0 0,-5-1 0 0,-3 3 0 16,-4 0 0-16,-9 1 128 0,-12 0-128 0,-9 0 0 15,-11 1 0-15,-9 0 144 0,-8 0-144 0,-8 0 128 0,-5 0-128 16,-6 0 192-16,-6-1-192 0,-10 1 192 0,0 0-192 0,0 0 0 15,0 0 0-15,-9 1 0 16,-3 1-688-16,-5 1-16 0,-4 0 0 16,-4 3 0-16,-6-1-1536 0,-1 3-304 0</inkml:trace>
  <inkml:trace contextRef="#ctx0" brushRef="#br0" timeOffset="3127.63">11400 12013 17503 0,'1'-7'1552'0,"2"-1"-1232"15,-1 1-320-15,-2 7 0 0,4-5 1152 0,1 0 192 16,-1 1 16-16,-4 4 16 0,5-2-352 0,-5 2-80 16,8 0-16-16,-8 0 0 0,8 5-672 0,-2 3-128 15,-1 2-128-15,-1 2 192 0,0 1-192 0,-2 4 160 16,-2 1-160-16,-1 4 160 0,0 1 80 0,-2 5 16 31,1 3 0-31,1 1 0 0,0 0 16 0,0 1 16 0,0 1 0 0,1-1 0 0,0-1-160 0,0 1-128 16,0-2 144-16,2-1-144 0,0-2 128 0,1-3-128 15,3-1 0-15,-3-1 0 0,2-1 128 0,-2-2-128 16,0-1 0-16,1-3 144 0,-1-3-16 0,0 0-128 16,-1-4 192-16,-2-9-64 0,5 9-128 0,-5-9 0 15,0 0 0-15,0 0-8624 32,9 5-1824-32</inkml:trace>
  <inkml:trace contextRef="#ctx0" brushRef="#br0" timeOffset="3379.94">11812 12100 28559 0,'0'-12'2544'0,"0"0"-2032"0,0 0-512 0,1 1 0 16,-1 2-640-16,1 2-208 16,-1 7-48-16,0 0-16 0,0 0 1184 0,0 0 240 0,0 0 64 0,0 0 0 0,0 0-576 0,0 13 0 15,-1 2 0-15,0 3 0 0,0-1 0 0,-1 4 0 16,2 2 0-16,0 0 0 15,2-1 0-15,-1 5 0 0,1 0 0 0,0 1 0 0,1 1 0 0,1 0 0 16,-2-2-128-16,0 1 128 0,1-1 0 0,1 0 0 16,-2-3 0-16,0-1 0 0,0-2 160 15,0 0-160-15,1-2 128 0,0-2-128 0,-1-2 0 0,0-2 0 16,-2-2 0-16,0-2-8112 16,0-9-1616-16</inkml:trace>
  <inkml:trace contextRef="#ctx0" brushRef="#br0" timeOffset="3568.52">11643 12458 27071 0,'0'0'1200'0,"0"-9"240"0,-1 0-1152 0,2 1-288 0,-1 8 0 0,6-7 0 16,0 0 256-16,4 2 0 0,4-1 0 0,2 1 0 16,3-2 112-16,3 3 16 0,1 0 0 0,2 2 0 15,2 1-160-15,0 1-32 0,2 1 0 0,0 1 0 0,2 0-192 0,0 0 0 16,-1-2-144-16,-2 1 144 15,0-1-2112-15,-4 0-336 0</inkml:trace>
  <inkml:trace contextRef="#ctx0" brushRef="#br0" timeOffset="3994.23">12169 12224 19343 0,'-4'-11'1728'0,"2"6"-1392"16,-1-2-336-16,2 1 0 0,1-1 1472 0,0 2 240 15,0 5 32-15,2-5 16 0,-2 5-864 0,6-2-160 16,2 1-32-16,-1 3-16 0,1 1-560 0,1 3-128 16,-1 2 0-16,3 5 0 0,-2 0 0 0,1 2 0 15,-2 3 0-15,-1 2 0 0,-2 2 0 0,0 0 0 0,-3-1 0 0,0 1 0 16,-1 1 0-16,-1 0 0 16,0-1 0-16,0-1 0 0,-1-1 0 0,0-3 0 15,0 0 0-15,-1-4 0 0,-1-2 0 0,2-2 0 16,1-9 0-16,0 0 128 0,0 0 0 0,0 0-128 15,0 0 192-15,0 0-64 0,0 0 80 0,0 0 16 16,7-9 0-16,2-1 0 0,1-2 256 0,1-1 48 16,0-3 16-16,1 0 0 0,1-4-144 0,2 0-16 0,1 0-16 0,-1 0 0 0,-1-2-176 0,0-2-16 15,-2-1-16-15,0 3 0 0,-2 1-160 16,-3 4 0-16,0 0 144 0,-4 7-144 0,1 0 0 0,-1 0 0 16,-1 2 0-16,-1-1 128 0,-1 1-128 15,0 3 0-15,-1 0 0 0,1 5 128 0,0 0-128 16,0 0 0-16,-7-2 0 0,7 2-128 15,-9 2-32-15,1 3 0 0,3 2 0 0,1 0 0 0,4-7-144 0,-2 11-16 16,1-2-16-16,3 1 0 16,1 0-352-16,2-1-64 0,0 1-16 0,4 0 0 15,1-1-672-15,2-2-144 0,2-2-16 0</inkml:trace>
  <inkml:trace contextRef="#ctx0" brushRef="#br0" timeOffset="4278.43">12692 11964 26719 0,'-6'-16'2368'0,"5"10"-1888"15,-1-1-480-15,1 1 0 0,0-1 400 0,0 1-16 16,1 6 0-16,0 0 0 0,3-5 192 0,1 1 48 16,2-1 0-16,0 4 0 0,1 1-144 0,2 1-32 0,1 1 0 0,5 4 0 15,0 0-96-15,1 4-32 0,-2 1 0 0,0 4 0 16,-1 1-160-16,-2 3-32 0,-3 2-128 0,0 3 192 15,-2 2-192-15,-4 6 0 0,-4 5 0 0,-3 1 0 16,-3 2 0-16,1 3 0 0,-5 4 0 0,-2-1 0 16,-1-2 176-16,-1-2-176 15,-2-3 192-15,-1-1-192 0,-1-6 128 0,0-1-128 0,-7-2 0 0,-1-2 0 0,-3-3-208 0,-6 0-160 16,-5 1-16-16,-6-2-16 16,-5-1-1472-16,1-3-304 0,-1-3-48 0,2 0-16 0</inkml:trace>
  <inkml:trace contextRef="#ctx0" brushRef="#br0" timeOffset="4626.78">11255 11956 22463 0,'0'0'992'0,"0"0"208"0,0 0-960 0,0 0-240 0,-8 3 0 0,0 4 0 0,0 4 128 0,-1 4-128 16,-1 3 176-16,0 4-176 15,1 4 0-15,-2 6 0 0,-2 6 0 0,0 3 0 0,0 5 0 0,1 3 0 16,1 4 0-16,2 0 0 0,0-1 0 0,4 1 0 15,2 0 0-15,6-3 0 0,2-5 0 0,5-2 0 16,3-3 0-16,3-3 0 0,2-7 192 0,2-3-192 16,1-5 192-16,3-2-192 0,3-4 176 0,5-3-176 15,4-3 160-15</inkml:trace>
  <inkml:trace contextRef="#ctx0" brushRef="#br0" timeOffset="83493.52">9342 11063 18431 0,'-5'-10'1632'0,"5"10"-1312"0,-2-10-320 0,1 0 0 0,0 0 176 15,1 0-48-15,1 0 0 0,3 1 0 0,0 0 192 0,3 0 16 16,-2-1 16-16,2 0 0 0,-1 0 16 0,3 1 0 16,0 1 0-16,0 0 0 0,0 1-32 0,-2 2 0 15,-1 0 0-15,-6 5 0 0,9-3 224 0,-9 3 32 16,0 0 16-16,8 7 0 0,-1 3-160 0,-4 5-48 16,-2 5 0-16,-2 5 0 0,-1 5-16 0,-1 4-16 15,-4 2 0-15,-1 5 0 0,-3 3-192 0,-1 4-48 16,-2 3 0-16,-2 3 0 0,-5 4 0 0,-4 2-128 15,-3 0 192-15,-2-1-64 0,-3-2-128 0,3-5 0 0,3-2 0 16,1-4 0-16,1-4 0 0,4-4 0 0,4-5 0 0,0-3 0 16,3-4 128-16,3-4-128 0,1-3 128 0,4-2-128 31,1-5-1056-31,3-3-288 0,2-9-64 0</inkml:trace>
  <inkml:trace contextRef="#ctx0" brushRef="#br0" timeOffset="85241.49">9957 10869 26719 0,'3'-7'2368'0,"1"-1"-1888"15,-4 8-480-15,0-7 0 0,0 7 704 0,-4-5 64 0,4 5 0 0,-7-2 0 0,-2 2 336 0,-2 4 80 16,-1 4 16-16,-3 4 0 0,-1 3-752 0,-4 6-128 16,-2 4-48-16,-4 11 0 0,-6 4-272 0,-5 6 0 15,-7 4-176-15,-2 8 176 0,-1 8-144 0,-1 5 144 16,-2 2 0-16,2 3-144 0,0 2-112 0,1-4-32 15,-5-4 0-15,5-6 0 0,4-7 96 0,7-7 32 16,6-7 0-16,6-7 0 0,5-7 160 0,5-6 0 0,4-3 160 0,5-6-160 16,2-4 0-16,3-10 0 0,0 0-128 0,12 2 128 31,5-6-768-31,6-7-32 0,6-7-16 0,7-11 0 16,9-10 240-16,5-14 32 0,2-7 16 0,4-11 0 0,5-8 144 0,5-8 48 0,7-6 0 0,-3-2 0 15,-1-1 336-15,-3 5 0 0,-4 2-144 0,-7 14 144 16,-8 12 208-16,-5 13 112 0,-8 8 0 0,-8 11 16 15,-5 9 752-15,-6 8 128 0,-9 5 48 0,-6 9 0 16,0 0-544-16,0 0-96 0,-5 8-32 0,-5 5 0 16,-3 5-224-16,-4 5-48 0,-3 5-16 0,-4 7 0 15,-3 7-176-15,-4 6-128 0,-4 4 144 0,-2 9-144 16,-2 4 0-16,-4 4 0 0,-4 3 0 0,-4 2 0 16,-1 4 0-16,2 1-208 0,2-4 64 0,7-2 16 15,2-4-288-15,7-5-48 16,7-7-16-16,4-6 0 0,4-11 32 0,6-9 0 15,5-4 0-15,6-8 0 0,2-6-96 0,6-4-16 0,4-6 0 0,5-8 0 16,7-6-32-16,6-11-16 0,11-9 0 0,10-15 0 16,7-11-48-16,6-13-16 0,3-9 0 0,2-10 0 0,2-9 256 0,3-4 48 15,3-2 16-15,-2 2 0 0,-3 0 352 0,-7 11-176 16,-9 9 176-16,-8 13-128 0,-7 12 512 0,-8 15 96 16,-10 13 32-16,-7 7 0 15,-5 10 688-15,-4 5 144 0,-7 7 16 0,0 0 16 0,0 0-688 0,-6 17-144 16,-3 6-32-16,-4 5 0 0,-2 6-128 0,-4 7-16 0,-3 4-16 15,-3 7 0-15,-5 5-352 0,-3 6 0 0,-1 6 0 16,-5 5 0-16,-4 2 0 0,-3 2 0 0,-3 1-160 0,3 0 160 16,2-1-320-16,4-5 64 0,5-8 0 0,5-8 0 15,6-8 256-15,4-7-160 0,7-9 160 0,3-7-128 16,5-9 128-16,4-4 144 0,4-5-16 0,-3-8-128 16,13-1 0-16,6-8-144 0,4-6-16 0,8-11 0 15,5-9 0-15,9-13 0 0,7-10 0 0,6-11 0 16,5-7 160-16,0-7 0 0,-1-11-144 0,2 2 144 15,1 0 0-15,0 7 0 0,-1 8 0 0,-10 11 0 16,-9 11 0-16,-10 12 192 0,-12 12-32 0,-5 10 0 16,-6 8 512-16,-3 6 96 0,-9 7 32 0,0 0 0 15,1 10-416-15,-2 6-96 0,-5 5-16 0,-2 7 0 16,-3 7-96-16,-3 7-32 0,-5 4 0 0,-3 7 0 0,-4 7-144 0,-5 5 0 16,-2 5 0-16,0 4 0 0,0 2 0 0,0 2-224 31,0 1 80-31,2-2 16 0,3-3-224 0,4-6-32 0,4-7-16 0,5-7 0 0,3-10 80 0,5-7 32 15,3-10 0-15,4-6 0 0,5-6 0 0,5-5 0 16,0-4 0-16,5-6 0 16,4-7 848-16,6-7 160 0,5-8 48 0,7-10 0 15,10-8-1472-15,6-12-272 0,4-14-64 0,4-14-16 0,-1-7 848 0,6-9 208 0,4-10 0 0,5-3 0 16,3-2 0-16,-6 4 0 0,-7 2 0 0,-7 15 0 16,-5 13 160-16,-10 16-32 0,-11 15 0 0,-9 12 0 15,-6 10 608-15,-6 8 112 0,-5 6 32 0,-6 10 0 16,0 0-416-16,0 0-80 0,-1 15 0 0,-3 5-16 31,-5 7-192-31,-1 7-48 0,-4 6 0 0,-4 9 0 0,-4 8-128 0,-2 10 0 0,-4 10 0 0,0 8 0 16,-2 7 0-16,-4 5 0 0,-4 4 0 0,-3 5 0 15,-2 1-224-15,2-4 32 0,4-4 0 0,2-8 0 16,3-6 0-16,5-9 16 0,6-9 0 0,6-9 0 16,2-8 176-16,6-8 0 0,4-8 0 0,4-7 0 15,3-8 0-15,4-4 0 16,3-4 0-16,4-6 0 0,4-6 0 0,5-8-128 15,6-6 128-15,6-11-128 0,6-8 128 0,4-15-160 16,4-17 160-16,4-11-160 0,2-11 160 0,4-12 0 16,8-12 0-16,3-9 0 0,5-4 0 15,-3-1 0-15,-5 1 0 0,-7 12 128 0,-2 12-128 0,-9 16 0 16,-9 15 0-16,-8 15 128 0,-8 12 256 0,-6 12 64 16,-8 8 16-16,-3 9 0 0,-4 6 48 0,-4 8 16 15,0 0 0-15,-3 10 0 0,-3 5-400 0,-4 9-128 16,-4 7 0-16,-4 9 0 0,0 6 0 0,-4 10 0 15,-5 9 0-15,-1 8 0 0,-3 6-144 0,-3 9 144 16,-2 7-128-16,-2 6 128 0,-1 2-304 0,-2 0 32 16,-3-1 0-16,3-7 0 0,4-5 48 0,4-8 16 0,3-8 0 0,6-8 0 15,1-9 208-15,5-8 0 0,5-8 0 0,4-9 0 16,3-8 0-16,3-5 0 0,3-7 192 0,5-4-192 16,-5-8 0-16,12-2 0 0,3-3 0 0,6-10 0 15,4-9 0-15,7-11-256 0,6-9 80 0,6-14 16 16,3-15 160-16,3-10 0 0,1-10 0 0,4-9-128 15,5-8 128-15,1-1 0 0,2 3 0 0,-6 10 0 16,-6 9 0-16,-12 19 0 0,-10 17 0 0,-8 16 0 16,-8 11 320-16,-3 11-16 0,-6 6 0 0,-4 9 0 15,0 0 48-15,-1 10 16 0,-2 4 0 0,-4 10 0 16,-3 11-368-16,-2 7 0 0,-2 7 0 0,-7 8 0 16,-4 8 0-16,-3 8-128 0,-2 5 128 0,-1 3 0 0,-1 2 0 0,2-3-160 15,3-2 160-15,2-4 0 0,5-6-256 0,2-8 48 16,4-5 16-16,3-10 0 0,3-6 192 0,4-8 0 15,1-8-160-15,4-6 160 0,3-3-192 0,1-7 48 16,4-3 0-16,4-8 0 0,4-4-48 0,5-9 0 16,4-7 0-16,7-11 0 0,7-12 192 0,4-10 0 15,2-9-144-15,2-5 144 0,0-5 0 0,-2-1 0 16,-3 1 0-16,-5 10 0 0,-5 10 0 0,-6 14 128 16,-10 11-128-16,-4 11 0 0,-6 8 384 0,-7 12 0 15,0 0 0-15,0 0 0 0,-3 14-48 0,-3 6-16 0,-4 8 0 16,-1 6 0-16,-1 6-320 0,-1 4 0 0,0 4 0 15,-3 3 0-15,0 1 0 0,4 1-128 0,-1-2 0 0,4-4 0 32,0-3-320-32,2-5-48 0,4-5-16 0,2-6 0 0,1-3 224 0,4-7 32 0,1-3 16 0,1-7 0 15,2-2-112-15,3-5-32 0,2-4 0 0,5-5 0 16,4-5 240-16,3-6 144 0,3-6-192 0,5-5 192 16,4-5-128-16,1-4 128 0,-1-2 0 0,-4 0 0 15,-4 2 0-15,-5 6 0 0,-6 8 0 0,-2 9 144 16,-7 6 336-16,-9 10 64 0,0 0 16 0,0 0 0 15,-1 12 128-15,-3 6 16 0,-2 7 16 0,-1 3 0 16,-1 5-512-16,2 4-208 0,1 2 176 0,1 1-176 16,3 0-160-16,4-3-128 0,6-4-32 0,4-5-10960 15,5-3-2208-15</inkml:trace>
</inkml:ink>
</file>

<file path=ppt/ink/ink2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8-30T12:18:08.017"/>
    </inkml:context>
    <inkml:brush xml:id="br0">
      <inkml:brushProperty name="width" value="0.05292" units="cm"/>
      <inkml:brushProperty name="height" value="0.05292" units="cm"/>
      <inkml:brushProperty name="color" value="#FF0000"/>
    </inkml:brush>
  </inkml:definitions>
  <inkml:trace contextRef="#ctx0" brushRef="#br0">5520 1650 17039 0,'0'0'752'0,"2"-7"160"0,-1 2-720 0,2-2-192 0,0 0 0 0,3-1 0 15,2-1 0-15,-3-1-192 0,1-1 32 0,0 0 16 0,0 0 912 16,-1 0 192 0,1-1 48-16,-2 0 0 0,-1-1 608 0,2 1 128 0,-1 0 32 0,1 0 0 0,-3 1-208 0,1 1-32 15,0 2-16-15,1 1 0 0,-2 2-432 0,-2 5-64 16,0 0-32-16,0 0 0 0,0 0-224 0,2 9-32 16,-2 3-16-16,0 4 0 0,-1 5-272 0,0 2-64 15,-1 4-16-15,-2 3 0 0,0 5-112 0,1 1-32 16,-3 2 0-16,1 4 0 0,-1 3-96 0,0 0 0 15,-1 0-128-15,0-2 192 0,2-2-192 0,1-2 0 16,-2-3 128-16,2-3-128 0,0-2 176 0,0-3-16 16,0-4 0-16,-1-2 0 0,2-1-160 0,1-2 0 15,-2-4 0-15,2-1 0 0,0-4 0 0,1-2 0 0,-2-1-144 0,3-7 144 32,0 0-2048-32,0 0-368 0,0 0-64 0</inkml:trace>
  <inkml:trace contextRef="#ctx0" brushRef="#br0" timeOffset="205.1">5845 1923 23951 0,'0'0'1056'0,"-1"-6"224"0,0 1-1024 0,1-1-256 0,1 1 0 0,1-1 0 16,0 1 1856-16,3 0 304 0,0 2 64 0,3 0 16 31,1-2-1152-31,0 2-240 0,2 1-32 0,3 0-16 0,-1 1-480 0,5 0-112 0,0 1-16 0,9-2 0 15,1 1-192-15,-1 1 0 0,-1 1 0 32,2-1-1552-32,-3 0-368 0,-1 0-64 0</inkml:trace>
  <inkml:trace contextRef="#ctx0" brushRef="#br0" timeOffset="661.94">6342 1737 24879 0,'-5'-20'2208'0,"5"12"-1760"16,-2 0-448-16,2-1 0 0,2-1 1424 0,2 0 208 16,2-1 32-16,1 1 16 0,3 1-832 0,2 2-160 15,3 0-48-15,1 3 0 0,3 1-96 0,1 2-32 16,1 1 0-16,0 3 0 0,1 0-176 0,-2 2-32 16,-1 3-16-16,-2 2 0 0,-2 2-80 0,-3 2-16 0,-3 3 0 0,-2 2 0 15,-4 4-48-15,-2 2-16 16,-2 4 0-16,-6 2 0 0,-4 4-128 0,-1-2 192 0,0-3-192 0,1-1 192 15,1-4-192-15,1-3 128 0,2-2-128 0,0-3 128 16,0-3-128-16,3-3 0 0,3-2 144 0,0-3-144 0,1-6 192 0,0 0-48 16,0 0 0-16,6 2 0 0,3-2-144 0,2-4 192 15,2-4-192-15,4-3 192 0,3-1-192 0,2-4 0 16,3-5 0-16,-1-6 0 0,2-6 0 0,2-3-224 16,2-2 48-16,0-1 16 0,-2 1 16 15,-1 0 0-15,-3 3 0 0,-3 3 0 0,-4 4 144 0,-2 2 0 16,-4 3 0-16,-4 4 128 0,-1 3 224 0,-6 2 48 15,-4 2 16-15,0 2 0 0,0 1 80 0,-2 1 16 16,0 3 0-16,-1 1 0 0,-4 2-272 0,3 2-48 16,-1 0-16-16,2 3 0 0,-1 2-176 0,1 0 0 15,2 1 0-15,1 0 0 0,0 2-176 0,2 0 176 16,1 1-128-16,1-2 128 0,2 2 0 0,3 0-160 16,0 1 160-16,2 0 0 0,-1-1-160 0,4-2 160 0,-1 0-128 15,4-1 128 1,4 0-576-16,0-2-16 0,3-3-16 0,2 1-11216 0,1-5-2240 15</inkml:trace>
  <inkml:trace contextRef="#ctx0" brushRef="#br0" timeOffset="975.98">6999 1148 34607 0,'-8'-14'1536'0,"7"9"320"0,2-2-1488 0,3 0-368 0,1 0 0 0,4-1 0 0,2 0-128 0,2 2-112 15,1-1-16-15,3 2 0 0,-2 0 256 0,4 3 0 16,1 1 0-16,0 1 0 16,-2 2 240-16,1 1-64 0,-2 2-16 15,-2 0 0-15,-2 0-160 0,-2 1 160 0,-2 1-160 0,-5 2 160 16,-1 1-160-16,-3 2 128 0,-4 2-128 0,-1 1 128 0,-2 1-128 16,1-1 0-16,-2 0 144 0,-1-2-144 15,0-1 0-15,0-1 144 0,2-3-144 0,0-2 0 0,2 0 480 0,1-2-16 16,4-4 0-16,0 0 0 0,0 0-32 0,0 0-16 15,6 2 0-15,2 0 0 0,1 0-272 0,1 0-144 16,1-2 160-16,4 1-160 0,1 0 0 0,4 0 0 16,1 0 0-16,3 2 0 15,2 2-1984-15,4-1-304 0,-2 0-48 0</inkml:trace>
  <inkml:trace contextRef="#ctx0" brushRef="#br0" timeOffset="1259.16">7823 957 36623 0,'-3'-13'1616'0,"3"13"352"0,0 0-1584 0,0-6-384 0,0 6 0 0,0 0 0 15,1-5 192-15,-1 5-64 0,0 0 0 0,0 0 0 16,6-1 656-16,2 3 128 16,1 3 32-16,1 6 0 0,0 4-800 0,0 5-144 0,-3 4 0 0,1 7 0 15,-3 2 0-15,1 5 176 0,-3 5-16 0,-3 3 0 16,-3 5-32-16,-3 4-128 0,-5 5 192 0,-4 3-64 15,-5 1 64-15,-4 2 0 0,-3 2 0 0,-2 2 0 0,-1 2-32 0,1-4 0 16,4-16 0-16,-2 1 0 0,-3-1-32 0,-4 1-128 16,-4-1 192-16,-4-2-64 0,-1 0 176 0,-1-2 16 15,-1-1 16-15,-14 8 0 0,0-4-544 0,-1-5-112 16,-2-6-32-16,-2-3 0 16,-2-1-2384-16,1-6-464 0</inkml:trace>
  <inkml:trace contextRef="#ctx0" brushRef="#br0" timeOffset="1573.62">5382 1108 38703 0,'-25'-2'1712'0,"13"4"352"0,-2 2-1648 0,-1 6-416 0,-3 4 0 0,-2 7 0 15,-5 8-496-15,-1 4-176 0,-6 5-32 0,-1 10-16 16,-1 6 928-16,1 5 192 0,0 4 48 0,2 5 0 16,3 3-80-16,6 3-16 0,4 2 0 0,6-3 0 15,4-6-352-15,6-2 128 0,5-2-128 0,7-1 0 0,4 0 0 0,6-5 0 16,4-3 0-16,6-5 0 0,6-4 0 0,4-4 0 15,4-8 0-15,7-6-128 16,1-5-1840-16,9-7-352 0,7-8-80 0,9-4-12464 0</inkml:trace>
  <inkml:trace contextRef="#ctx0" brushRef="#br0" timeOffset="2226.88">9007 1405 12895 0,'-13'-5'1152'0,"13"5"-928"15,-5-2-224-15,5 2 0 0,-6-3 2704 0,6 3 496 16,0 0 112-16,0 0 16 0,0 0-2144 0,0 0-416 16,0 0-96-16,0 0-16 0,9 0-336 0,1 1-64 15,1 0 0-15,1 0-16 0,4-1 144 0,2 1 16 16,3 0 16-16,3 0 0 0,3 2-32 0,1-1-16 15,2 0 0-15,0-1 0 16,-2-1-160-16,0 0-16 0,-2 0-16 0,-3-1 0 0,-6 0-176 0,-2 0 0 16,-1-1 144-16,-1-1-144 0,-3 1 144 0,-3 0-144 15,-1 0 192-15,-6 2-192 0,0 0 496 0,-1-6-16 16,-4 1 0-16,-2 0 0 0,-4 2 16 0,-4 0 0 16,-6 1 0-16,-3 1 0 0,-3 1-224 0,-4 0-32 15,-2 0-16-15,-2 2 0 0,-2 2-48 0,0 3-16 16,-1 0 0-16,-2 4 0 0,-1 3 32 0,-1 0 0 15,-2 0 0-15,0 2 0 0,0-1 48 0,4 2 16 0,1-2 0 16,4 0 0-16,3 1-64 0,5 0 0 0,4 0 0 0,3-1 0 16,1 0-192-16,4 1 0 0,4-2 0 0,3 0 0 0,2-3 0 0,6 0 0 15,2 0 0-15,2 0 0 0,1-1 0 0,5-1 0 16,4-1 0-16,2-2 0 0,5 0 0 0,2-2 0 16,2-1 0-16,3-5 0 15,0-2 0-15,1-3 0 16,-1 0 0-16,-2-5 0 0,-2-4 208 0,-3 0-48 0,-2-2-16 0,-5 1 0 0,-3-2-16 15,-3 2 0-15,-3 2 0 0,-5 2 0 0,-2 1 32 0,-3 2 0 16,-4 1 0-16,-3 3 0 0,-4 3-432 0,-2 2-96 16,-3 2-16-16,0 4 0 31,0 2-1856-31,1 3-368 0,0 3-80 0</inkml:trace>
  <inkml:trace contextRef="#ctx0" brushRef="#br0" timeOffset="2658.55">9207 1801 21183 0,'1'-17'944'0,"0"11"192"0,0 0-912 0,3 0-224 16,2-1 0-16,1 1 0 0,-1 1 1824 0,3 3 320 0,0 0 64 0,0 2 16 16,-1 1-1280-16,3 2-256 0,1 1-48 0,1 2-16 15,-2 0-208-15,-2 4-32 0,0 1-16 0,-1 3 0 16,0 1-96-16,-4 3-16 0,-1 2 0 0,0 2 0 15,-5 0 128-15,-2 2 0 16,-4-1 16-16,0 0 0 16,-3 1-400-16,-3 0 0 0,1-1 0 0,0-2 0 0,0-1 0 0,1-4 0 0,1-2 160 0,3-3-160 15,1-3 192-15,3-1-64 0,4-7 0 0,0 0-128 16,0 0 256-16,0 0-48 0,4-5-16 0,4-4 0 0,3-3-32 0,2-4-16 16,5-1 0-16,2-3 0 0,3-2-144 0,0-3 0 15,2-3 0-15,-3-1 0 16,0 2 0-16,-2 2 0 0,-2 4 0 0,-3 2 0 0,-2 4 0 0,-2 4 0 15,-3 2 0-15,-2 3 0 0,-1 3 240 0,-5 3 112 16,0 0 32-16,0 0 0 0,-2 7-80 0,-2 3-16 16,0 3 0-16,-2 0 0 0,1 3-160 0,-1 1-128 15,2-1 144-15,2 1-144 0,-1-2 0 0,1 1 0 16,2-2 0-16,3-1 0 0,1-1 0 0,2-1 0 31,1-1 0-31,3-1 0 0,2-1 0 0,3-2 0 16,1-1-192-16,4-2 192 15,2-1-2208-15,3-2-336 0,4-3-64 0</inkml:trace>
  <inkml:trace contextRef="#ctx0" brushRef="#br0" timeOffset="3192.92">10613 1665 35007 0,'0'0'3120'0,"0"0"-2496"0,0 0-496 0,0 0-128 16,0 0 144-16,5-2 16 0,2 0 0 0,1 0 0 0,5 0 144 0,3-1 16 15,2 2 16-15,3 0 0 16,1-1-80-16,2 1-32 0,2 0 0 0,2 0 0 15,-1 0-224-15,2-2 144 0,-1 2-144 0,1 1 128 16,0 1-1200-16,-3 1-240 0,-2-1-48 0,-3 1-9024 16,-3-1-1808-16</inkml:trace>
  <inkml:trace contextRef="#ctx0" brushRef="#br0" timeOffset="3381.87">10669 1871 28559 0,'-17'-9'2544'0,"12"7"-2032"16,-1 0-512-16,6 2 0 0,0 0 2112 0,0 0 320 15,0 0 64-15,0 0 0 0,0 0-1776 0,0 0-352 16,0 0-80-16,8-1-16 0,3 1 80 0,2 1 16 16,4 0 0-16,0 0 0 0,2 0-368 0,2 0 128 0,2-1-128 0,2 0 0 31,6-3-720-31,2 1-224 0,1-1-32 0,-2-1-16 16,-2 0-1904-16,1-1-384 0</inkml:trace>
  <inkml:trace contextRef="#ctx0" brushRef="#br0" timeOffset="3680.41">12967 1185 25791 0,'0'0'1152'0</inkml:trace>
  <inkml:trace contextRef="#ctx0" brushRef="#br0" timeOffset="3962.21">13021 1131 19455 0,'0'0'864'0,"0"0"176"0,3-3-832 0,-3 3-208 16,2-6 0-16,1 2 0 0,2 0 1616 0,0 2 288 0,1 0 48 0,0 0 16 0,-6 2-240 0,6 0-32 16,-6 0-16-16,0 0 0 0,5 3-640 0,-1 1-128 15,-3 4-16-15,-2 3-16 16,-2 3-304-16,-1 5-48 0,-4 2-16 0,-2 5 0 0,1 4-160 15,-6 3-32-15,-2 3-16 0,-3 4 0 0,-2 3-16 0,1 0 0 16,1-2 0-16,3-1 0 0,0 1-160 0,4-5-128 31,3-3 144-31,4-1-144 0,2-2 160 0,2-3-160 0,2-2 160 0,2-3-160 0,2-4 288 0,3 0-32 16,2-3-16-16,3-2 0 0,3-2 0 0,3-2 0 16,2-2 0-16,3-3 0 0,3-2-80 0,1-3-16 15,1-4 0-15,4-2 0 0,3 0-16 0,2-3-128 16,0-1 192-16,-1-1-64 0,0 1-128 0,-2-3-224 15,-4 0 48-15,-1-1 16 16,-3-1-416-16,-2 1-96 0,-5-1-16 0,0 2 0 16,-2-1-2304-16,-2 0-464 0</inkml:trace>
  <inkml:trace contextRef="#ctx0" brushRef="#br0" timeOffset="4166.06">13056 1123 30399 0,'-11'-13'2704'0,"7"9"-2160"0,2-1-544 0,2 5 0 15,2-5 1264-15,3 0 144 0,3 1 16 16,0 1 16-16,4-2-1296 0,4 1-144 0,3-1-256 0,3 2 64 16,2 0 192-16,4-2 0 15,3 3-144-15,2 0 144 0,0 0-1216 0,1 1-160 0,-1 0-32 0</inkml:trace>
  <inkml:trace contextRef="#ctx0" brushRef="#br0" timeOffset="4331.56">12920 1475 34095 0,'-19'-10'1504'0,"12"7"320"0,2 0-1456 0,5 3-368 16,0 0 0-16,0 0 0 0,0 0 1184 0,5-5 160 15,4 1 48-15,3 1 0 0,4 0-896 0,4 1-176 16,3 0-48-16,4 0 0 0,4 0-80 0,2-1 0 15,4 2-16-15,1-1 0 0,3-2-176 0,2 0 0 16,1 0 0-16,0-2 0 31,-2 0-2432-31,-1-1-480 0</inkml:trace>
  <inkml:trace contextRef="#ctx0" brushRef="#br0" timeOffset="5156.2">14707 765 17503 0,'0'0'768'0,"2"-6"176"0,1 2-752 0,0-2-192 0,-1 1 0 0,-2 5 0 16,3-6 1760-16,-3 6 320 15,1-6 64-15,0 0 16 0,-1 6-304 0,2-5-48 0,0-1-16 0,-2 6 0 16,0 0-1424-16,0 0-368 0,0 0 0 16,3-4 960-16,-3 4 112 0,0 0 16 0,0 0 16 0,0 0-752 0,0 0-160 15,0 0-16-15,0 0-16 0,0 0-160 0,0 0 0 16,0 0 0-16,0 0 128 0,0 0-128 0,0 0 0 15,0 0 0-15,0 0 0 16,0 0 0-16,5-3 0 0,-5 3 0 0,0 0 0 0,0 0 0 0,0 0 0 16,0 0 0-16,5-3 0 0,-5 3 144 0,0 0-144 15,0 0 160-15,0 0-160 0,0 0 496 0,0 0 0 16,-1-4 0-16,1 4 0 0,-7-4 0 0,0 3 0 16,-1 2 0-16,-3 4 0 0,-1 1-208 0,-3 4-32 15,-2 4-16-15,-2 2 0 0,-2 5-80 0,-2 5-16 16,-2 6 0-16,-2 8 0 0,-2 6-144 0,-3 8 128 15,-4 8-128-15,-3 5 128 0,-5 6-128 0,-1 7 0 16,-1 4 0-16,4 3 128 0,1-2-128 0,6 0 160 0,6-1-160 0,5-3 160 16,4-6-160-16,5-3 0 0,3-4 0 0,4-1 0 15,3-2 0-15,3-2 128 0,4-2 32 0,2-4 0 16,5-7-160-16,3-4 128 0,3-4-128 0,4-4 128 16,2-4-320-16,2-4-64 15,6-4 0-15,4-8-16 0,4-3-2224 16,3-9-432-16,-1-7-80 0</inkml:trace>
  <inkml:trace contextRef="#ctx0" brushRef="#br0" timeOffset="5863.19">15809 1170 10127 0,'0'0'896'31,"0"0"-704"-31,0 0-192 0,0 0 0 0,0 0 3200 0,8-2 624 0,-2 0 112 0,2 1 32 0,0-1-2112 0,3 0-432 0,2-2-80 0,3 1 0 16,4 0-608-16,2-1-112 0,2 1-32 0,8-2 0 16,0-1-320-16,-2 1-64 0,-3-2-16 0,-3 1 0 0,-5 1-32 0,-2 1-16 15,-5-1 0-15,-3 1 0 0,-4-1 320 0,-5 5 64 31,-1-4 16-31,-4 1 0 0,-5-1 144 0,-5 3 16 16,-4 2 16-16,-4 0 0 0,-7 4-416 0,-2 1-96 16,-3 3-16-16,-2 2 0 0,0 2-64 15,2 3 0-15,0 0-128 0,1 2 192 0,-1 1-32 0,4-1-16 16,2 0 0-16,4-2 0 0,3 2 112 0,3-4 0 16,4-2 16-16,4-1 0 0,2 2-80 0,3-2-32 15,4-2 0-15,4 0 0 0,4 0-160 0,4 0 0 16,3-1 144-16,3-2-144 0,6 0 0 0,0-3 0 15,1-2 0-15,2-1 0 0,0-2 0 0,-3-1 0 0,-1-2 0 0,-1 0 0 16,-2-2-192-16,-1 2 0 0,-4-1 0 0,-3 1 0 16,-5-2 192-16,-2 0 0 15,-3 7 128-15,-6-3-128 0,-3 1 160 0,-3 3-32 16,-3 1-128-16,-4 4 192 0,-3 2-192 0,-4 5 0 0,-4 0 0 0,-2 3 0 16,-3 4 128-16,1 2 0 0,2 1-128 0,2-1 192 15,3-1 0-15,3 1-16 0,3-1 0 0,3 0 0 16,4-1-48-16,3-1 0 0,2 0 0 0,5 0 0 15,2-2-128-15,6 1 0 0,-1 1 144 0,5-2-144 16,3-1 0-16,3-1 128 0,4 1-128 0,4-2 0 16,4-2 0-16,4-1 0 0,1-1 0 0,2-4 0 31,-3 0-1408-31,2-3-288 0,0-2-64 0,1-1-9616 0,0-1-1920 0</inkml:trace>
  <inkml:trace contextRef="#ctx0" brushRef="#br0" timeOffset="6257.32">16060 1574 33855 0,'0'0'1504'0,"3"-4"304"0,0-1-1440 0,5 1-368 15,2 1 0-15,3 2 0 0,3 1 0 0,0 2 0 16,1 0 0-16,0 3-192 0,-2 1 592 0,-1 2 112 16,0 0 32-16,0 2 0 0,0 2 0 0,-3 2 0 15,-1-1 0-15,-3 1 0 0,0 6-224 0,-4 1-32 0,-2 2-16 0,-4-1 0 16,-3-4-32-16,-3 0-16 15,-5 2 0-15,-1 1 0 0,-3 1-32 0,0-2-16 16,-3-3 0-16,1-1 0 0,-2 0-48 0,3-3-128 16,3-3 192-16,3-3-64 0,3-3 96 0,4-1 16 0,1-3 0 0,5 0 0 15,0 0-80-15,5-7-16 0,4-3 0 0,4-3 0 16,6-5-144-16,2-2-192 0,3-2 32 16,2-3 16-1,3-2-224-15,-2 0-32 0,-1 3-16 0,-2 2 0 0,-2 3 208 0,-4 4 32 0,-4 3 16 0,-3 3 0 16,-3 2 304-16,-2 3 64 0,-1 1 16 0,-5 3 0 15,0 0-224-15,0 0 0 0,0 9 0 16,-2 2 464-16,1 1 48 0,0 2 16 0,1 1 0 0,1 3-528 0,2 0 0 16,0-1 0-16,2-1 0 0,2-1 0 0,2 0 0 15,1 0 0-15,1-2 0 16,3-1-528-16,5-2-16 0,3-2 0 16,4-4 0-16,0-3-2848 0,4-3-560 0</inkml:trace>
  <inkml:trace contextRef="#ctx0" brushRef="#br0" timeOffset="6492.6">17169 1082 40479 0,'-11'-13'1792'0,"7"9"384"0,1-1-1744 0,0 2-432 0,3 3 0 16,0 0 0-16,0 0 352 0,0 0-16 15,0 0 0-15,-2 8 0 0,-2 2 144 0,2 4 32 16,0 4 0-16,1 4 0 0,0 3-240 0,0 4-32 15,-2 2-16-15,1 2 0 0,0 3-224 0,0 1 0 16,-2 3 0-16,2-1 0 0,-1 1 144 0,0-3-144 0,-1-2 128 0,1-2-128 16,-1-1 128-16,0-2-128 0,2-4 128 0,0-2-128 31,1-4-400-31,0-2-176 0,0-3-16 0,0 0-16 16,1-5-2784-16,-2-4-544 0</inkml:trace>
  <inkml:trace contextRef="#ctx0" brushRef="#br0" timeOffset="6712.3">16819 1470 37775 0,'0'0'3360'16,"0"0"-2688"-16,0 0-544 0,0 0-128 0,3-5 160 0,2 1 0 15,1 1 0-15,4 0 0 0,2 1 256 0,5 1 48 16,4 1 16-16,3 1 0 0,2 1-16 0,4 2 0 16,2-1 0-16,2 1 0 0,1 0-224 0,0-1-48 15,0 0-16-15,3 1 0 0,-4-3-176 0,1 1 0 16,-1 0 0-16,-3 1 128 0,-2-2-128 0,-4 1 160 15,-5-1-160-15,-4-1 160 0,-3 0-160 0,-3 0 0 16,-2 0 0-16,-8 0-176 16,0 0-512-16,0 0-96 0,0 0-32 0,0 0-11296 15,-7-4-2272-15</inkml:trace>
  <inkml:trace contextRef="#ctx0" brushRef="#br0" timeOffset="8317.07">18164 1384 10127 0,'-6'-11'448'0,"2"5"96"15,0 0-544-15,1-3 0 0,-3-2 0 0,1-1 0 0,0 0 4048 0,1 0 704 16,0 0 144-16,3-1 32 0,-1 4-2352 0,2 0-464 16,1 1-80-16,1 1-32 0,3 2-1024 0,1 1-208 15,3 0-32-15,2 3-16 0,4 1-432 0,0 2-96 16,3 3 0-16,1 2-16 0,2 2-176 0,0 3 0 16,0 4 0-16,-1 1 0 0,-3 2 0 0,-1 2 0 31,-4 2 0-31,-3 2 0 0,-4 3 128 0,-3-1-128 15,-3 1 128-15,-3 0-128 0,-3 1 192 0,-4 0-32 16,-3-2-16-16,-1-2 0 0,-2-1-144 0,1-4 128 0,-1-3-128 0,3-4 128 16,1-2-128-16,2-2 192 15,1-2-192-15,3-2 192 0,1-1 32 0,6-4 16 16,0 0 0-16,0 0 0 0,0 0 16 0,0 0 16 0,8-5 0 0,3-2 0 16,4-1-272-16,3-5 0 0,4-1 0 0,3-3 0 15,1-3 0-15,3-2 0 0,-1-2 0 0,11-18 0 16,0-2 0-16,-5 4 0 0,-3 2 0 15,-3-1-320-15,-4 5 16 0,-5 3 16 0,-5 5 0 0,-4 2 288 0,-4 2 128 16,-3 3-128-16,-5 4 192 0,-1 1 224 0,-3 4 32 16,-3 3 16-16,-1 2 0 0,0 2-240 0,-2 3-48 15,-1 3-16-15,-1 3 0 0,1 2-160 0,1 1 0 16,1 1 0-16,2 2 0 0,-1 1 0 16,5 0 0-16,-1 0-176 0,3 1 176 0,1 1-128 0,2-1 128 15,1-1-128-15,2-1 128 0,2-1-144 0,1-1 144 16,3-2-160-16,2-1 160 15,3 1-592-15,3-2-32 0,1-3 0 0,1-1 0 16,4 0-2720-16,3-2-560 0</inkml:trace>
  <inkml:trace contextRef="#ctx0" brushRef="#br0" timeOffset="8884.41">19374 998 35007 0,'-9'-11'3120'0,"7"6"-2496"0,2 5-496 0,-2-5-128 16,2 5 0-16,0 0 0 0,1-6 0 0,3 2 128 15,4 1-128-15,1 0 0 0,3 2 0 16,3 1 640-16,3 1 128 0,2 2 0 0,3-1 16 0,3-1-624 0,1 0-160 16,1 0 0-16,2-1 0 15,0-1 0-15,-3 1 0 0,-1 0 144 0,-6-1-144 16,-1-1 0-16,-3 0 144 0,-4-1-144 0,-4 2 0 15,-8 1 176-15,0 0-176 0,0 0 160 0,-4-2-160 0,-5-1 192 0,-5 2-64 16,-7 1-128-16,-3 2 192 0,-5 2-192 0,-2 4 0 16,-2 2 0-16,-1 1 0 0,-2 0 0 0,0 1 0 15,-1 1-128-15,1 1 128 0,1-1 0 0,1-1 0 16,1-1 0-16,4 0 0 0,1-1 256 0,5-1-32 16,3 1-16-16,3-1 0 0,4 0-16 0,3 0-16 15,2 0 0-15,4-1 0 0,2 1-176 0,3 0 0 16,1 0 0-16,5 0 0 0,3-1 0 0,3 1 0 15,3-1 0-15,3-2 0 0,1 1 0 0,2-1 0 16,2-3 0-16,-1-2 0 0,-1-3-128 0,-1 0 128 16,-1-4 0-16,-3-1 0 0,-1 0-144 0,-4-1 144 0,-3-1-192 0,-3 0 192 15,-2 1 0-15,-4 0 0 0,-4 1 160 0,-2 3-32 16,-5 0 48-16,-5 0 16 0,-5 3 0 0,-4 2 0 16,-5 4-192-16,-3 1 160 15,-2 2-160-15,-1 2 160 0,0 2-160 0,2 2 0 0,3 4 144 0,2 1-144 16,3 0 0-16,0 2 0 0,6 1 0 0,2 0 128 0,4 0-128 0,3 0 0 15,3 0 0-15,5-1-128 0,2 0 128 0,4-1 0 16,2-5 0-16,4 0 0 0,2-3 0 0,2 0 0 16,3-1 0-16,4-2 0 15,3-2-192-15,4-1-16 0,3-2 0 0,12 1 0 16,1-4-880-16,-1-2-192 0,1-4-16 16,1-3-9904-16,0-1-1968 0</inkml:trace>
  <inkml:trace contextRef="#ctx0" brushRef="#br0" timeOffset="9341.16">19656 1432 19343 0,'0'0'1728'0,"-4"-1"-1392"0,-1 1-336 0,-1 0 0 15,1 1 2320-15,-2 3 400 0,1 0 80 0,-1 3 16 0,-1 0-1248 0,1 3-240 16,-2 1-48-16,0 2-16 0,1 1-336 0,1 0-64 16,0 0-16-16,2 2 0 0,0 0-432 0,3 2-96 15,2-1 0-15,1 1-16 0,2-2-176 0,3 0-128 0,1-3 144 0,1 0-144 16,3-1 192-16,5-1-48 15,-1-1-16-15,4-2 0 0,1-2 0 0,2-2-128 0,0-4 192 16,0-1-64-16,1-4-128 0,-1-2 0 0,-1-3 0 0,-2-4 128 16,2-2-128-16,-2-3 0 0,-1-1 0 0,-2 1 0 15,0-1 0-15,-3 1 0 0,-3 0 128 16,-3 3-128-16,-1 2 272 0,-3 0-16 0,-1 3-16 0,-2 3 0 16,-1 0 320-16,0 4 64 15,1 4 16-15,0 0 0 0,-4 0-416 0,-3 4-80 0,1 4-16 0,-1 4 0 0,1 0-128 0,0 4 0 16,-2 5 0-16,-1 5-176 0,1 2 176 0,-2 5-128 15,-4 5 128-15,1 4-128 0,-4 18 128 0,-1-1 0 16,0-2 0-16,2 2-128 0,1-2 128 0,0-1 0 16,2-2 0-16,1 0 0 0,1-4 0 0,0-2 0 15,1-6 0-15,1-5 0 0,2-4 0 0,-1-4 128 16,3-5-128-16,1-4 128 16,-1-4 64-16,-2-4 32 0,3-3 0 0,-3-2 0 0,1-4 256 0,0-2 48 15,-2-3 16-15,-1-3 0 0,1-3-160 0,-2-2-48 16,0-4 0-16,0 1 0 0,0-2-208 0,1-2-128 15,0 1 160-15,3-3-160 16,0-3-416-16,3 0-176 0,2 0-48 0,4-1 0 16,3 0-1840-16,5-1-368 0,1-2-80 0,6 1-14096 0</inkml:trace>
  <inkml:trace contextRef="#ctx0" brushRef="#br0" timeOffset="9701.59">20819 681 28559 0,'4'-12'1264'0,"-4"12"272"0,1-6-1232 0,3 1-304 0,1-2 0 0,0 2 0 0,1 0 1136 0,-1 2 160 16,-5 3 48-16,6-2 0 15,-6 2 0-15,0 0 16 0,0 0 0 0,6 5 0 0,1 2-720 0,0 5-160 16,-1 3-32-16,1 7 0 0,-1 4-128 0,1 5-48 16,0 5 0-16,-1 5 0 0,1 3-112 0,-3 4-32 15,-2 5 0-15,-2 4 0 0,-3 0 48 0,-2 4 0 16,-5 2 0-16,-2 5 0 0,-4 2 144 0,-1-1 16 16,-2-3 16-16,-2 1 0 0,-2-1-96 0,-5 1 0 15,-5 2-16-15,-4-3 0 0,-8-6-16 0,-6-2 0 0,-3-1 0 0,-2 0 0 47,-3 0-1072-47,-8 0-224 0,-9-2-32 0,-4-2-17744 0</inkml:trace>
  <inkml:trace contextRef="#ctx0" brushRef="#br0" timeOffset="10645.13">8564 4300 12895 0,'0'0'576'0,"-2"-4"112"0,-2-2-560 0,0 2-128 0,1-1 0 0,3 5 0 0,-2-4 3472 0,2 4 672 15,0 0 128-15,0 0 16 0,2-6-2624 0,4 1-512 16,0 0-128-16,5 1 0 0,4 0-320 0,3 0-48 0,4 1-16 0,4 0 0 15,3 1-192-15,-3-1-64 16,2 0 0-16,3 0 0 0,-1 1-208 0,0-3-48 0,2 1-128 0,-1-1 192 16,-1 2-192-16,0 1 128 15,-5 0-128-15,3-1 0 0,-4 2 160 0,-7 1-160 0,-5 0 160 0,-3 0-160 16,-9 0 208-16,0 0-48 16,0 0-16-16,-7 0 0 0,-2 0-16 0,-1 1-128 15,-4-1 192-15,-2 3-64 0,-4 0-128 0,-1 0 0 0,-4 1 144 0,-5 0-144 16,-6 1 208-16,-12 3-16 0,-1 2-16 0,1 2 0 15,-1 1 64-15,2 3 16 0,1 0 0 0,0 3 0 16,-1 1-64-16,5 0-16 16,0-2 0-16,2 1 0 15,3 1 0-15,4 1 0 0,4 2 0 0,5-1 0 0,3-1-176 16,5 0 0-16,3-2 0 0,6 1 0 0,2-1 0 0,5 0 0 16,4-1 0-16,3 0 0 0,5-2 0 0,6 1 0 15,3-2 0-15,3-2 0 0,4-2 0 0,1-1 0 16,2-5 0-16,0-3 0 0,-1-2 0 0,-1-3 192 15,0-5-192-15,-3-2 192 0,-1-3-48 0,-5-3 0 16,-2-1 0-16,-4-1 0 0,-4 0 128 0,-3-2 32 16,-4-2 0-16,-4 2 0 0,-3 2-32 0,-4 1 0 15,-3-1 0-15,-3 5 0 0,-5 3-272 0,-2 5 160 16,-1 1-160-16,-3 4 128 0,-3 2-336 0,1 4-80 16,-1 3-16-16,2 4 0 15,-1 2-1312-15,4 4-272 0,4 4-48 0,2 1-9504 16,1 1-1888-16</inkml:trace>
  <inkml:trace contextRef="#ctx0" brushRef="#br0" timeOffset="11045.64">8726 4821 15663 0,'8'-12'688'0,"-5"7"144"0,1-2-656 0,2-1-176 0,1 1 0 0,-1-1 0 16,0 1 4096-16,0 1 768 0,2 1 176 0,2 3 16 15,0 1-3280-15,-1 2-672 0,-1 3-128 0,1 3-16 16,-1 0-496-16,-2 3-80 0,2 2-32 0,-3 3 0 15,-1 3-208-15,-1 1-144 0,-2 0 192 0,-2 3-192 16,-1 3 224-16,0 0-64 0,-4 0-16 0,0 0 0 0,-3 1-144 0,-2-2 0 16,-1-2 0-16,0-1 0 0,-1 3 0 0,-1-4 128 15,3-5-128-15,3-4 0 0,1-3 128 0,3-3-128 16,4-5 128-16,0 0-128 0,0 0 176 0,2-6-48 16,4-4-128-16,2 0 192 0,2-3-192 0,3-6 0 15,5-4 0-15,3-3 0 0,1-4-192 0,1-1 64 16,0 0 128-16,4-6-208 0,-2 5 208 0,-6 5 0 0,-4 5 0 15,-3 4 0-15,-3 5 0 0,-3 3 288 16,-3 3-32-16,-3 7-16 0,0 0 240 0,0 0 48 0,0 0 16 0,-5 9 0 16,-2 3-368-16,0 4-176 0,-2 2 160 0,1 3-160 15,3 1 0-15,0 1 0 16,1 0 0-16,2 0 0 0,2-2 0 0,1-1 0 16,1-1 0-16,3-3 0 0,3 0 0 0,2-2-128 15,1-1 128-15,2-3 0 16,3-2-448-16,0-4-48 0,6 1 0 0,3-4 0 15,4-2-2848-15,4-5-576 0</inkml:trace>
  <inkml:trace contextRef="#ctx0" brushRef="#br0" timeOffset="11181.62">9753 4620 37487 0,'-5'-11'1664'0,"5"11"336"0,-1-8-1600 0,2 3-400 0,1-1 0 0,4 1 0 0,0-1 0 0,3 2-176 15,1 1 16-15,2-1 0 16,0 1 160-16,2 1-192 0,2 2 192 0,0 1-192 31,1 0-912-31,-1 1-192 0,0 2-48 0,-2 0-13568 0</inkml:trace>
  <inkml:trace contextRef="#ctx0" brushRef="#br0" timeOffset="11354.54">9683 4914 25791 0,'-19'-8'1152'0,"13"5"224"0,-1-1-1104 0,1 2-272 15,1 0 0-15,5 2 0 0,0 0 3696 0,0 0 672 16,0 0 144-16,0 0 32 0,0 0-3184 0,7-3-624 15,2 1-128-15,3-2-32 0,3 1-416 0,3 0-160 0,1-2 0 0,3 2 144 16,3 0-272-16,1-2-64 0,3-1-16 0,1-2 0 31,3-1-2896-31,3-1-576 0</inkml:trace>
  <inkml:trace contextRef="#ctx0" brushRef="#br0" timeOffset="11888.21">13241 3698 19343 0,'0'-16'848'0,"0"8"192"0,1-2-832 0,0-1-208 16,0 3 0-16,0 1 0 0,1 0 1392 0,-2 2 224 15,0 5 48-15,0 0 16 0,0 0 400 0,0 0 80 0,0 0 16 0,-3 5 0 16,-3 7-1152-16,1 4-240 0,-2 1-32 0,0 5-16 16,-2 2-304-16,-1 6-64 0,-3 1-16 0,-1 3 0 15,2 2-96-15,0 3-32 0,0 3 0 0,0-1 0 16,1 0-224-16,2-1 144 0,0-2-144 0,3-3 128 16,1-3-128-16,2-2 160 0,3-5-160 0,0-2 160 15,2-3 144-15,4-2 16 0,2-3 16 0,-1-2 0 16,1-2 0-16,3-2 0 0,2-2 0 0,4-3 0 15,2 0-16-15,6-2 0 0,3-2 0 0,5-2 0 0,4-2-112 0,2-3-16 16,2-4-16-16,1-3 0 0,1-1-176 0,1 0-272 16,0-2 64-16,-2 1 16 31,-1-2-1856-31,-2 0-384 0,-5 1-64 0,-5-2-8432 0,-4 3-1680 0</inkml:trace>
  <inkml:trace contextRef="#ctx0" brushRef="#br0" timeOffset="12047.83">13118 3749 41183 0,'-6'-19'1824'0,"5"13"368"0,2-1-1744 0,2 0-448 15,2 1 0-15,1 1 0 0,4 2-144 0,3 0-112 16,3-2-32-16,2 2 0 0,4 0 288 0,5-1 0 0,2 2-128 0,6 1 128 16,1 1 0-16,1 1 0 15,-2 0-128-15,1 0 128 16,-1 1-1376-16,-3-1-224 0,-5 0-32 0,-3 0-14464 0</inkml:trace>
  <inkml:trace contextRef="#ctx0" brushRef="#br0" timeOffset="12219.62">13069 4029 38527 0,'0'0'1712'0,"0"0"336"0,-6 1-1632 0,6-1-416 16,0 0 0-16,0 0 0 0,0 0 304 0,0 0-32 31,0 0 0-31,7 5 0 0,3-2 208 0,2 0 32 0,2 0 16 0,5-2 0 0,5 0-256 0,3-1-48 15,5-2-16-15,3-1 0 0,2 2-384 0,2-1-80 16,-1-1 0-16,-2-2-16 16,0 1-2800-16,-2 0-544 0</inkml:trace>
  <inkml:trace contextRef="#ctx0" brushRef="#br0" timeOffset="12647.61">11929 4706 22111 0,'-15'-8'1968'0,"8"6"-1584"15,0-1-384-15,-1 0 0 0,0 1 1760 0,3 1 272 32,5 1 48-32,0 0 16 0,0 0-656 0,0 0-128 15,0 0-32-15,10 0 0 0,1 0-384 0,5 1-96 16,5 0-16-16,5 0 0 0,5-1-192 0,7 2-32 16,5-2-16-16,6-2 0 0,7 0-160 0,-4 0-16 15,8-1-16-15,10 1 0 0,7-3-160 0,6 0-16 16,7 0-16-16,9 0 0 0,10-2-160 0,7-1 128 15,6 1-128-15,7-2 128 0,6-2-128 0,1-2 0 16,1-3 144-16,4 1-144 0,3 2 0 0,31-4 0 16,-16 4-160-16,-17 3 160 0,-16 4-256 0,-16 0 64 15,-14 3 16-15,-11 1 0 0,-14 0 176 0,-8 2 0 16,-10 2-144-16,-9-2 144 0,-8 0-160 0,-6 0 160 0,-8 0-208 0,-6 0 80 16,-5 1-192-16,-11-1-16 0,0 0-16 0,0 0 0 31,-10 2-1520-31,-3 1-304 0,-2 2-64 0</inkml:trace>
  <inkml:trace contextRef="#ctx0" brushRef="#br0" timeOffset="13069.97">12776 5245 18431 0,'0'0'1632'0,"0"0"-1312"0,1-6-320 0,-1 6 0 16,0 0 3328-16,0 0 576 16,0 0 128-16,0 0 32 0,0 0-2224 0,2 7-448 15,-4 1-96-15,0 4-16 0,-2 3-448 0,-2 5-80 0,0 3-32 0,-1 2 0 16,-3 5-208-16,1 2-32 16,2 1-16-16,-2 1 0 0,0 1-208 0,0 2-32 15,1 0-16-15,-2 1 0 0,0 3-208 0,0-2 0 0,-1-2 128 0,0-1-128 16,2-2 0-16,-1-1 128 0,1-5-128 0,3-3 0 15,0-2-448-15,2-2-192 0,-1-3-48 16,4-4-11632-16,4-3-2336 0</inkml:trace>
  <inkml:trace contextRef="#ctx0" brushRef="#br0" timeOffset="13274.28">13015 5570 35007 0,'0'0'3120'0,"0"0"-2496"15,0 0-496-15,0 0-128 0,0 0 0 0,0 0 0 16,0 0 0-16,0 0 0 0,0 0 0 0,0 0 304 16,0 0-48-16,10 0-16 0,2 0 192 0,3 0 32 15,4-1 16-15,3 0 0 0,3 0-272 0,3-1-48 16,4-1-16-16,6-2 0 16,5 1-464-16,3-2-112 0,2 0-16 0,-2-1 0 15,-1 1-1904-15,-3 0-384 0,-5 1-80 0,-2 0-10528 0</inkml:trace>
  <inkml:trace contextRef="#ctx0" brushRef="#br0" timeOffset="13812.97">13732 5365 26543 0,'-4'-13'1168'0,"5"6"256"0,3-2-1136 15,1-1-288-15,0-1 0 0,2 0 0 0,1 1 1344 0,1 3 224 16,2-1 32-16,0 2 16 0,3 0-608 0,0 1-128 16,1 2-32-16,1 3 0 0,-1 2-368 0,1 2-80 15,-1 1-16-15,-1 3 0 0,1 3-64 0,-3 2-32 16,-2 2 0-16,-2 4 0 0,-1 2-80 0,-3 2-16 15,-1-3 0-15,-3 3 0 16,-4 1-32-16,-2 3-16 0,-4 0 0 0,0 2 0 0,-3-1-144 0,-1 1 128 0,1-2-128 0,0 1 128 16,-2 2-128-16,1-6 128 15,5-4-128-15,-1-3 128 0,3-2-128 0,3-4 0 16,1-3 144-16,3-2-144 0,0-6 144 0,8 1-144 0,0-3 192 0,4-4-192 16,3-3 176-16,4-3-176 15,-2 1 160-15,1-5-160 0,3-4 128 0,2-3-128 0,0-5 0 0,3 0 0 16,1-4 0-16,2-2 0 0,-1-1-128 0,6-9 128 0,-3 4-160 0,-5 5 160 15,-7 4-128-15,-3 5 128 0,-5 4 160 16,-4 3 112-16,-3 5 32 0,-3 2 0 0,-2 2 208 0,-3 2 32 16,-2 2 16-16,-3 3 0 0,-2 3-304 0,0 2-48 15,-1 3-16-15,0 1 0 0,0 2-192 0,0 3 0 16,2 1 0-16,0 1-160 0,3 1 160 0,3-2-160 16,2 2 160-16,2 0-160 0,2 2 160 0,1-1-192 15,3-2 192-15,2 0-192 0,3 0 192 0,4-4-208 16,0 0 80-16,4-1 128 15,1-3-1728-15,3-1-240 0,1-4-32 0,1-4-14832 0</inkml:trace>
  <inkml:trace contextRef="#ctx0" brushRef="#br0" timeOffset="14080.04">14426 4941 21183 0,'-11'-17'944'0,"7"9"192"0,1-1-912 0,3 0-224 15,1 2 0-15,2-1 0 0,3 0 3104 0,1 2 576 0,3 0 112 0,2 2 32 16,3 0-2992-16,1 3-608 0,2 2-224 0,0 2 176 16,1 1 80-16,0 3 0 0,-1 0 16 0,-2 2 0 0,-2 2-16 0,-2 1-16 15,-3 1 0-15,-2 4 0 0,-3 3-80 0,-3 1-16 16,-3 0 0-16,-4-1 0 0,-1 2-144 0,-3 2 192 16,-1-2-192-16,0 0 192 15,0-2-192-15,1-1 128 0,0-2-128 0,2-2 128 0,3-2 144 0,0-2 32 16,2-3 0-16,1 0 0 0,2-8 64 0,0 0 16 31,0 0 0-31,8 3 0 0,2-1-208 0,3-2-48 0,2-1 0 0,5-2 0 16,4-2-1328-16,5-1-272 0,4-4-48 0</inkml:trace>
  <inkml:trace contextRef="#ctx0" brushRef="#br0" timeOffset="14363.58">15034 4862 37775 0,'-2'-8'3360'0,"-1"0"-2688"0,1 0-544 0,0 1-128 16,1 1 544-16,0-1 80 0,1 2 16 0,0 5 0 15,0 0 224-15,0 0 48 0,0 0 16 0,0 0 0 16,6 3-416-16,2 5-64 0,-3 0-32 0,2 6 0 16,0 2-224-16,-1 5-64 0,1 3 0 0,-2 5 0 15,-1 3-128-15,-2 2 0 0,-1 2 144 0,-3 3-144 16,-4 3 0-16,-4 5 128 0,-4 2-128 0,-5 6 0 15,-4 6 160-15,-3 2-32 0,-4 2-128 0,-2 0 192 16,6-12-64-16,-5 0 0 0,-4-1-128 0,-5-1 192 0,-3 1-64 0,-4-3-128 16,-1 0 176-16,-2-3-176 15,2 0-160-15,-6-1-144 0,-5-4-16 0,-19 6-16 16,4-6-1632-16,0-5-320 0,1-5-64 0</inkml:trace>
  <inkml:trace contextRef="#ctx0" brushRef="#br0" timeOffset="14629.9">12016 5085 38463 0,'-22'7'1712'0,"10"1"336"0,-3 3-1632 0,-2 8-416 0,-3 8 0 0,-2 7 0 16,-2 7 0-16,0 7 128 0,-1 6-128 0,1 5 0 15,0 4 400-15,4 5 0 0,0 5 0 0,2 4 0 16,3 4-208-16,4 2-64 0,4-1 0 0,6 0 0 16,1-2-128-16,7-3 0 15,6-6 0-15,3-3 0 0,3-6-160 0,5-6-64 16,4-5-16-16,6-7 0 16,7-6-1104-16,6-6-208 0,7-7-48 0,7-11-9168 0,8-10-1840 0</inkml:trace>
  <inkml:trace contextRef="#ctx0" brushRef="#br0" timeOffset="15120.49">17171 3413 27647 0,'0'0'2448'0,"-2"-4"-1952"0,-1-2-496 0,1 1 0 16,-2-2-2160-1,-3 3-528-15,-4-2-96 0,-1 2-32 0,-1 1 3568 0,-1 2 704 0,-2 1 144 0,0 3 16 0,-2 2 288 0,-2 4 48 16,-2 3 16-16,-8 11 0 0,-2 4-624 0,-2 6-128 16,-4 8-32-16,-1 6 0 0,-3 5-336 0,0 6-64 15,1 7-16-15,-1 5 0 0,0 6-304 0,9-12-64 16,-3 5-16-16,3 5 0 0,3 1-256 0,2 1-128 15,5 2 128-15,4-1-128 0,4-4 128 0,2 18-128 16,5-9 0-16,6-6 128 0,4-5-128 0,7-7 128 16,4-5-128-16,6-7 128 0,4-4-384 0,5-7-96 15,5-4-16-15,6-6 0 16,3-9-3088-16,5-6-640 0,57 4-112 0,-9-15-16 0</inkml:trace>
  <inkml:trace contextRef="#ctx0" brushRef="#br0" timeOffset="15777.24">17847 3912 28559 0,'-4'-10'2544'0,"4"10"-2032"15,0 0-512-15,2-6 0 0,1 0 304 0,3 0-48 16,2 1 0-16,3-1 0 0,2 2 560 0,3-1 96 15,3 0 32-15,2-1 0 0,1 2-496 0,0 0-112 16,-1-1-16-16,0 1 0 0,1-1-192 0,-4 1-128 16,-2-2 128-16,-4 2-128 0,-1 1 0 0,-3-2 144 15,-8 5-144-15,0 0 0 0,0 0 256 0,-5-4-48 0,-4 1-16 0,-4 2 0 16,-3 2-48-16,-4 2-16 16,-5 2 0-16,-5 2 0 0,-4 1 96 0,-2 2 16 15,-3 1 0-15,1 0 0 0,-1 0 144 0,4 0 48 16,3 1 0-16,4-1 0 0,3 0 32 0,4 0 16 15,5 0 0-15,3-1 0 0,2-2-256 0,4 1-48 16,4 0-16-16,3-1 0 0,2-2-160 0,4 1 0 0,7 0 0 0,1-2 0 16,2-2 0-16,3 1 0 0,4-3 0 15,4-1 0-15,1 0 0 0,2-2 0 0,-2-2 0 0,0-1 0 16,-3-2-240-16,-3-1 80 0,-4 1 16 0,-5 0 0 16,-4 4 144-16,-4-2 0 0,-5 5 0 0,0 0 0 0,-7-2 128 15,-5 2 0-15,-5 2 0 0,-4 4 0 0,-5 1-128 0,-4 5 0 16,-2 2 0-16,-2 2 0 0,-1 3 0 0,1 2 144 15,3 2-144-15,1 1 160 0,2 2-32 0,3-3 0 16,1 0 0-16,4-2 0 0,4-1 16 0,4-2 0 16,5 0 0-16,4-1 0 0,2 1-144 0,3-3 0 15,6 1 144-15,2-2-144 0,3-1 0 0,4-1 128 16,4-2-128-16,4-1 0 0,2-1 0 0,4-2-320 31,5 0 64-31,5-3 16 0,3 1-1616 0,1-4-336 0,2-3-64 0,-3-1-13616 0</inkml:trace>
  <inkml:trace contextRef="#ctx0" brushRef="#br0" timeOffset="16155.81">18121 4244 14735 0,'4'-13'640'0,"-3"8"160"0,-1-1-640 0,1-1-160 0,0 0 0 0,1 1 0 16,1-1 4160-16,5 2 816 0,0 0 144 0,3 3 48 16,6 1-3488-16,1 3-688 0,3 3-144 0,0 0-16 15,1 3-320-15,-2 2-64 0,-3 2-16 0,-1 1 0 16,-3 2-112-16,-4 2 0 0,-3 2-16 0,-3 0 0 15,-4 1-96-15,-2 0-16 0,-4 1 0 0,-2 0 0 0,-6 1-48 0,-2 1-16 16,-3 0 0-16,-1 0 0 16,0 0-128-16,1-3 192 0,2-2-192 0,2-3 192 0,6-5-192 0,1-1 160 15,1-3-160-15,1-1 160 0,0-2-32 0,3-1 0 16,4-2 0-16,0 0 0 0,0-5-128 0,3-3 0 16,3-4 0-16,4-5 128 0,4-2-384 0,6-3-64 15,5-4-32-15,3 0 0 0,1-2-32 0,0 1-16 16,-3-1 0-16,-3 4 0 0,-3 3 400 0,-3 5 0 15,-5 3 0-15,-3 3 0 16,-3 3 384-16,-1 3 144 0,-5 4 48 0,0 0 0 0,0 0-112 0,-3 5-16 16,-1 4 0-16,2 3 0 0,-1 2-448 0,0 2 0 15,2-1 0-15,1 3 0 0,2 1 0 0,2-1 0 16,0 0 0-16,3-2-160 0,2-1 160 0,2-2-160 16,1-1 160-16,2-2-160 15,4-2-1488-15,-1-3-288 0,5-3-64 0,3-4-9136 16,3-2-1840-16</inkml:trace>
  <inkml:trace contextRef="#ctx0" brushRef="#br0" timeOffset="16391.43">19237 3766 39615 0,'-7'-4'3520'0,"2"0"-2816"0,-2 0-560 0,1 2-144 0,2 1 304 0,0 1 16 15,-3 2 16-15,2 3 0 0,0 0 208 0,1 4 32 0,-2 3 16 0,1 3 0 16,0 4-176-16,-1 4-32 0,0 3-16 0,1 2 0 15,0 1-240-15,1 4-128 0,0 2 160 0,-1 1-160 16,2 2 0-16,0-1 0 0,-1-1 0 0,1 0 0 16,1-3 128-16,0-3-128 0,0-1 0 0,1-3 0 15,0-1-192-15,1-3-128 0,0-3-16 0,0-2-12704 16,-1-3-2528-16</inkml:trace>
  <inkml:trace contextRef="#ctx0" brushRef="#br0" timeOffset="16554.15">18900 4166 43311 0,'-9'-16'3840'0,"6"11"-3072"16,0-1-608-16,0 1-160 15,1 0-608-15,2 5-160 0,0 0-16 0,4-5-16 0,2 1 992 0,4 1 192 0,2 3 32 0,4 1 16 16,2 2-144-16,5 0-32 16,6 0 0-16,3 1 0 0,3-1-256 0,4 0 0 15,2-1 128-15,3 1-128 16,1-2-1440-16,-2-1-352 0,0-1-64 0,-1-2-15392 0</inkml:trace>
  <inkml:trace contextRef="#ctx0" brushRef="#br0" timeOffset="17302.47">20315 3876 23039 0,'-3'-12'1024'0,"3"7"192"0,2-2-960 0,0 1-256 0,1-1 0 0,3 2 0 15,0-1 2176-15,3-1 400 0,3 2 80 0,4 1 16 16,0 0-1216-16,4 2-240 0,3 0-64 0,2 3 0 16,2 3-512-16,0 3-96 0,0 2-32 0,-2 2 0 15,-3 2-256-15,-2 2-48 0,-3 4-16 0,-2 1 0 16,-4 2 16-16,-4 1 0 0,-3 0 0 0,-4 1 0 15,-4 3-80-15,-1-1 0 0,-4 3-128 0,-2-2 192 0,-3 1-64 0,-1-2 0 16,1-2-128-16,1-2 192 0,1-2-192 0,2-2 128 16,1-4-128-16,4-3 0 0,0-1 128 0,3-2-128 15,2-2 0-15,0-6 0 0,5 3 128 0,4-1-128 16,3-4 0-16,4-2 144 0,4-3-144 0,3-2 0 0,2-6 144 0,2-3-144 16,2-4 128-16,2-6-128 15,2-4 128-15,0-3-128 0,1-6 0 0,-2 1 0 16,0-1 0-16,-4 2 0 0,-5 2 0 0,-3 3 0 15,-4 3 0-15,-5 4 0 0,-5 3 208 0,-2 4-16 16,-6 0-16-16,-1 3 0 0,-1 3 80 0,-4 2 32 16,-2 3 0-16,-1 4 0 0,-1 1-288 0,0 3 160 0,0 2-160 15,-1 3 128-15,2 0-128 0,2 3-144 0,3-1 144 0,2 3-208 16,0 2 64-16,1 1 16 0,2 0 0 0,3 0 0 16,2 0 128-16,2 0-160 0,3 1 160 0,2-2-160 15,2 0-32-15,3 0 0 0,2-3 0 0,4 1 0 31,5-1-720-31,3-3-160 0,1-1-16 0,2-3-10640 0,2-2-2128 0</inkml:trace>
  <inkml:trace contextRef="#ctx0" brushRef="#br0" timeOffset="18293.53">21784 3491 35423 0,'-1'-11'1568'0,"1"11"320"0,4-5-1504 0,0 1-384 16,1-1 0-16,3 1 0 0,2-1 176 0,2 1-48 15,4 1 0-15,2 0 0 0,4 1 112 0,4 1 16 16,2 1 0-16,3 0 0 0,1 0-256 0,-1 1 0 16,-2-2 0-16,-1 0 0 0,-2-1 0 0,0 1 0 15,-3 1 0-15,-4-1 0 0,-2-2 0 0,-4 2 0 16,-4 0 0-16,-9 1 0 0,0 0 0 0,0 0 0 16,0 0 0-16,-10 2 0 0,-4 1 0 0,-5 0 0 0,-5 1 0 0,-5 2 0 15,-3 0-144-15,-3 1 144 16,-3-1 0-16,-1 0-144 0,1 1 144 0,1-1 0 0,2 2 0 0,2-1 0 15,1 1 384-15,4 1 0 16,2 1 0-16,2-1 0 0,3-1 16 0,3-1 16 0,0 1 0 16,4 0 0-16,3-1-208 0,2 0-32 0,3 2-16 0,3 0 0 15,3-2-160-15,3 2 0 0,3 1 0 0,3 0 0 16,1 0 0-16,3-1 0 0,3-2 0 0,1 1 0 16,3-4 0-16,0 0 0 0,4-2 0 0,-1-1 0 15,-1-2 0-15,-3-2 0 0,-2-3-192 0,-3 2 192 16,-2-2 0-16,-3 1 0 0,-3-2 0 0,-4 2 0 0,-3 0 0 15,-5 3 160-15,-4 1 16 0,-3 1 0 16,-4 2-176-16,-3 3 0 0,-3 0 0 0,-3 3 128 0,0 1-128 0,-2 2 0 16,1 2 0-16,-1 1 0 0,2 1 0 0,2 2 0 15,1-1 0-15,3 2 0 0,3 2 0 0,4 0 0 16,2-1 0-16,4 1 0 0,3-1 0 0,2 0 0 16,4-1-192-16,4 0 192 0,1-2 0 0,6 1 0 15,2-2 0-15,6-1 0 0,1-3-256 0,3-2 0 16,3-1 16-16,4-1 0 15,3-2-640-15,4 0-128 0,4-3-16 0,5-2-16 16,2-2-2080-16,1-3-400 0,-3-1-96 0,-4-3-16 16,-5-2 928-16,-5 0 176 0,-5 1 32 0,-5 1 16 0,-8-2 2480 0,-4 2 432 0,-2 2 112 15,-6-1 32-15,-1 1 2656 0,-3 2 544 0,-5-1 96 0,0 3 32 16,-1 0-1664-16,0 2-336 0,-1 1-64 0,-1 2-16 16,0 1-944-16,-1 4-192 0,0 0-48 0,0 4 0 15,1 3-416-15,2 0-96 16,0 0 0-16,3 2-128 0,1-3 128 0,1 2-128 0,2 2 0 0,2 0 0 15,2 0 160-15,1-2-160 16,3 0 128-16,2-3-128 0,1-1 224 0,1-3-32 0,3 0-16 0,0-2 0 16,2-3 0-16,2-2 0 0,-2-1 0 0,2-2 0 15,1-4 0-15,0-1 0 0,1-4 0 0,2-3 0 0,-2-1 16 0,-1 0 16 16,-2-1 0-16,-2 0 0 0,-1-1-64 0,-4 1-16 16,-3 0 0-16,-3 2 0 0,0 0 320 0,-3 2 48 15,-2 2 16-15,-1 2 0 0,-1 3 32 0,1 5 16 16,-4-4 0-16,4 4 0 0,-6 2-560 0,-1 3 0 15,1 3 0-15,-1 4 0 0,0 3 0 0,0 5 0 16,0 3-240-16,0 6 80 0,-1 5 160 0,-2 3-208 16,-1 3 80-16,-2 3 128 0,-1 2-144 0,-2 4 144 15,-1 5 0-15,-1 1 0 0,-1 2 0 0,2-1-128 16,0-1 128-16,1-3 0 0,0-2 0 0,3-3 0 16,0-2 0-16,1-5 0 0,2-5 0 0,0-6 0 15,1-3 0-15,1-5 0 0,1-4 208 0,0-5-48 16,1-3-16-16,-1-4 0 0,-2-5 240 0,1-5 32 15,1-3 16-15,-2-3 0 0,0-4 16 0,-2-4 0 16,2-4 0-16,2-3 0 0,-1-4-112 0,2-1-16 0,2-1 0 0,1-1 0 16,2 3-96-16,4-2-32 0,4 0 0 0,1 2 0 15,3 2-384-15,4-1-64 0,0 3-32 16,4-1 0 0,1 1-1392-16,3 0-288 0,3 4-48 0,0 0-16 15,3 3-1168-15,3-2-256 0</inkml:trace>
  <inkml:trace contextRef="#ctx0" brushRef="#br0" timeOffset="18592.65">23177 3336 28559 0,'0'0'2544'0,"5"-2"-2032"16,1-2-512-16,2 0 0 15,-1 2 1008-15,1 0 96 0,0 1 32 0,1 2 0 0,-1 1 304 0,2 4 64 16,0 1 16-16,1 8 0 0,1 6-800 0,-1 4-144 16,-2 5-48-16,-1 5 0 0,-1 6-320 0,-2 6-64 15,-4 8-16-15,-5 3 0 0,-5 3-128 0,-6 4 192 16,-3 4-192-16,-8 2 192 0,-4 4-64 0,-6 2 0 15,-1 1 0-15,-5 0 0 0,-4 0 48 0,-5-2 0 0,-2-3 0 0,-2-5 0 16,2-5-320-16,2-6-64 0,4-6-16 16,3-6 0-1,1-6-1936-15,0-7-384 0</inkml:trace>
  <inkml:trace contextRef="#ctx0" brushRef="#br0" timeOffset="19378.12">7316 3634 26719 0,'-10'-14'2368'0,"0"0"-1888"0,-2 0-480 0,2 3 0 31,-1 0 2176-31,2 2 320 0,2 2 80 0,0 3 16 0,7 4-2032 0,0 0-416 0,0 0-144 0,0 0 0 16,-6 9 0-16,3 3 0 0,1 2 0 0,2 6-192 16,0 4 48-16,2 3 16 0,0 4 0 15,2 6 0 1,-1 3 128-16,-1 8 176 0,0 5-48 0,-2 12 0 16,-1 11 80-16,-1 9 16 0,-1 6 0 0,-2 14 0 15,1 8-96-15,-2 7 0 0,4 3-128 0,0 6 192 0,1 0-192 0,2 0 0 16,2 0 0-16,4-1 0 0,-2-3 128 0,4-3-128 15,2-5 0-15,0-6 144 0,2-2-144 0,1-7 160 16,-1-6-160-16,-2-5 160 0,0-6-32 0,-3-6 0 16,-1-3 0-16,-1-6 0 0,-3-2-128 0,-2-6 0 15,-2-6 0-15,0-3 128 0,-3-5-128 0,-1-5 0 16,1-4 0-16,0-5 0 16,0-4-1984-16,2-5-288 0,-4-5-48 0</inkml:trace>
  <inkml:trace contextRef="#ctx0" brushRef="#br0" timeOffset="20543.14">7682 3515 28559 0,'8'-18'2544'0,"0"8"-2032"16,1 1-512-16,5 0 0 0,2 1 560 0,7-1 16 15,5-1 0-15,7 0 0 0,7-2-576 0,3 1-320 16,1-2 32-16,6 0 16 0,4-2 272 0,7 3 0 16,6 0 0-16,5-2 0 0,0-2 0 0,4 1 0 15,3 0 0-15,6-1 144 0,6 1-144 0,1-1 0 16,-3 0 0-16,4 0 128 0,5 1-128 0,1 1 0 0,1-1 0 16,3 1 0-16,-1 1 0 0,4 1 0 0,2-2 0 0,1 0 0 15,3 2 0-15,3 0 0 0,2-3 0 0,2 3 0 16,2 3 0-16,1-2 0 0,1-3 0 0,7-1 0 15,6 1 0-15,0 0 0 0,-5-2 0 0,4 2 0 16,6 0 0-16,5 0 0 0,1 2 0 0,0-1 0 16,-2-2 128-16,2 0-128 0,4 1 128 0,1 1-128 15,-1-1 0-15,-3-1 0 0,0-2 128 0,2 2-128 16,1 2 0-16,2 1 0 0,-2 0 0 0,-3 0 128 16,-2-2-128-16,4-1 0 0,3 0 0 0,3 2 0 15,2-2 0-15,-9 1 0 0,-3 0 0 0,-1-2 128 16,5-1-128-16,0-1 0 0,1 2 0 0,-3 0 0 15,-6 0 0-15,2 0 0 0,1 3 0 0,0 0 0 0,2 1 208 0,-6 0-32 16,-3 0-16-16,2-1 0 0,2 0 256 0,-1 2 48 16,-4-1 16-16,3 0 0 0,-3 1-160 0,4 0-16 15,3 0-16-15,-6 0 0 0,-7-1-160 0,3 1-128 16,6 0 144-16,-2 2-144 0,-3 1 144 0,0-2-144 16,-3-1 128-16,6 1-128 0,1 1 0 0,-7 0 0 15,-7-2 0-15,4 0 0 0,3 0 0 0,-3 2 0 16,-5 2 0-16,0-2 0 0,1 0 128 0,-3 4 0 15,-1 2 0-15,-2-1 0 0,-4-5 80 0,0 4 16 16,-3 4 0-16,0-2 0 0,-3 0-224 0,-2 3 144 0,0 0-144 0,-1-1 128 16,0-3-128-16,-4 0 0 0,-1 2 0 0,0 0 0 15,3 0 0-15,-5-1 0 0,-7-1 0 0,1 2 128 16,0 0-128-16,-6-1 0 0,-7-2 0 0,-4 1 0 16,-1 0 0-16,-2 1 0 0,-2 3 0 0,-4-2 0 15,-3-4 0-15,-7 1 128 0,-6-1-128 0,-1 1 128 16,-1-2-128-16,-4 2 0 0,0-1 0 0,0 2-176 15,2-1 176-15,-3 2 0 0,-2 0 0 0,-3-1 0 16,-3 1 0-16,-1 0 0 0,-3 0 0 0,-2-1 0 16,-2 1-256-16,-1 0 0 0,-5-1-16 0,0 2 0 15,1 0-16-15,-2 0 0 0,-1-2 0 0,-3 1 0 16,-1 0 288-16,-1-2 0 0,-3 1 0 0,2 0 0 16,-1-2 0-16,-1-2 0 0,-2 2 0 0,0 0 0 0,-1 0 256 0,-1 0 96 15,0 2 32-15,-1 1 0 0,0 0 176 0,0 2 32 16,0 0 16-16,0 1 0 0,-1 1-64 0,-8-1-16 15,9 2 0-15,-2 4 0 0,0-1-208 0,1 3-32 16,-1 2-16-16,1 0 0 0,-1 1-144 0,-1 1-128 16,1 1 192-16,-1 3-192 0,0-1 0 0,0 5 0 15,0 3 0-15,-2 1 0 0,1 1 0 0,-2 5 0 16,0 4 0-16,1 4 0 0,-3 2 0 0,0 3 0 0,-2 3 0 0,0 5 0 16,-2 0 0-16,1 4 0 15,-3 2 0-15,-2 4 0 0,-1 5 0 0,-1 4 0 0,-4 1 0 0,2 3 0 16,-1 2 0-16,1 3 0 0,0 4 0 0,0 0 0 15,0 2 0-15,3 1 0 0,2-1 0 0,2 2 0 16,1 0 0-16,1 1 0 0,1 0 0 0,1-1 0 16,1 0 0-16,3-2 0 0,-3-3 0 0,-1 1 0 15,0-1 160-15,-1 0-160 0,-3-1 128 0,1-4-128 16,-3-4 0-16,2-2 128 0,-1 0-128 0,-2-4 0 16,0-6 128-16,1-2-128 0,-2-4 0 0,-1-2 128 15,0 0-128-15,3-2-176 0,-1-2 48 0,2-2 0 31,0-6-1872-31,3 0-368 0,1 0-80 0</inkml:trace>
  <inkml:trace contextRef="#ctx0" brushRef="#br0" timeOffset="21769.1">7269 7211 23039 0,'0'0'2048'0,"6"-5"-1648"0,2 1-400 0,3 0 0 15,2 2 1664-15,5 0 256 0,4 2 64 0,4-1 0 16,5 0-1728-16,3 0-256 15,3-1-192-15,4-1 16 0,2 1 176 0,3 0 0 0,4-1 0 0,5 0 0 16,6 0 0-16,3 0 192 0,2 0-64 0,2-3 0 16,2-1-128-16,4 3 0 0,8 2 0 0,0-5 0 15,1-2 0-15,1 0 0 0,2-1 0 0,7 1 0 0,3 0 0 0,2-1 0 16,-6-3 0-16,4 3 0 0,7 1 0 0,-2-1 0 31,-2-4 0-31,3 1 0 0,4 2 0 0,2-1 0 0,-1-1 0 0,2 0 128 0,1 0-128 0,0 1 192 16,0-1-64-16,3 2 0 0,0 1 256 0,1-1 48 15,2 0 16-15,1 1 0 0,2 0-128 0,0 0-32 16,-3-1 0-16,4 1 0 0,4 1-160 0,0-1-128 16,-1 0 144-16,4 0-144 0,5 0 0 0,-2-1 128 15,-4 0-128-15,4 1 0 0,4 0 0 0,-1 1 0 16,0-1 0-16,-2-1 0 16,0-1 0-16,3 1 0 0,3 0 128 0,-3 0-128 0,-5-3 0 0,2 1 0 0,2 1 128 0,-2 0-128 15,-2 0 272-15,2-1 16 16,2 1 0-16,3-1 0 15,-1-1-32-15,-2 0 0 0,-1-2 0 0,3 2 0 0,6 2-48 0,-2 0-16 0,-4 0 0 0,1-2 0 16,4 1 0-16,2 0 0 0,1-1 0 0,-3 0 0 16,-4 1-192-16,3 1 128 15,2 0-128-15,-3 0 0 16,-3 0 128-16,1 0-128 0,0 2 0 0,2 1 0 16,0 1 0-16,-4 0 0 0,-5-2 0 0,2 0 0 15,2 2 0-15,-2-1 128 0,-7-1-128 0,3 0 0 16,4 1 0-16,0 0 0 0,1 0 0 0,-4-1 0 15,2-2 0-15,4 2 0 0,4 1 128 0,-5-2-128 16,-5-2 0-16,4 1 0 0,5 1 0 0,-5 0 0 0,-7 0 256 0,2 0-64 16,2 0 0-16,-2 1 0 0,-3 1 192 0,-3 2 16 15,-5-2 16-15,1 1 0 0,-2 1-192 0,2 1-32 16,-3-2-16-16,2 3 0 0,-1-1-176 0,0 1 0 16,-4-2 144-16,0 0-144 0,1-1 0 0,-1 0 0 15,-1-1 0-15,-3 1 128 0,-4 1-128 0,1-1 0 16,-1 1 0-16,-4 1 128 0,-8-3-128 0,-2 1 0 15,1 0 0-15,-6-1 0 0,-5 1 0 0,-5 0 0 16,-7 0 0-16,-2-1 128 0,-3 0-128 0,-3 0 0 0,-1 0 128 0,-7 1-128 16,-4-3 128-16,-7 0-128 0,-3-2 128 0,-4 2-128 15,-3 0 128-15,-2 0-128 0,-6 0 128 0,-3 2-128 16,-2-1 0-16,-3 3 144 0,-2 2-144 0,-1-2 0 16,-5-1-192-16,0 1-128 0,-1-1-48 0,-1 1 0 31,-1 1-2096-31,1-3-416 0,-2-3-96 0</inkml:trace>
  <inkml:trace contextRef="#ctx0" brushRef="#br0" timeOffset="21943.14">24098 4960 37775 0,'-9'-13'3360'0,"4"5"-2688"0,0 3-544 0,5 5-128 0,-9 4 1408 0,0 9 240 16,-1 10 48-16,-1 9 16 15,-1 7-2016-15,0 8-400 0,-1 7-64 0,2 7-11776 16,0 7-2336-16</inkml:trace>
</inkml:ink>
</file>

<file path=ppt/ink/ink2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8-30T13:28:36.64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11603 3786 6447 0,'0'0'576'0,"0"0"-576"0,2-6 0 0,-2 6 0 0,2-8 1168 0,0 1 128 15,2 0 32-15,-4 7 0 0,3-9-288 0,0 1-48 31,0 0-16-31,1 1 0 0,-1-1-320 0,0 1-64 16,1 0-16-16,-1 0 0 0,-3 7-96 0,4-8-32 0,0 2 0 16,-4 6 0-16,3-8-64 0,-3 8-32 0,3-6 0 0,-3 6 0 15,0 0-160-15,0 0-16 0,0 0-16 0,0 0 0 16,0 0-160-16,0 0 0 0,0 0 0 0,0 0 0 0,0 0 0 0,7 7 0 16,-7-7 0-16,4 15 0 0,-2 1 0 0,1 2 0 15,-2 0 0-15,-1 3 0 0,0 3 0 16,-1 5 0-16,0 0 192 0,1 3-64 0,1 1-128 0,-1 1 0 15,1 1 0-15,0 1 128 0,0 2-128 0,-1 0 0 0,0 2 0 0,1-2 128 16,1 0-128 0,0 0 128-16,0 2-128 0,0-1 128 0,-1-1 64 0,0-1 0 15,0 0 0-15,-1 1 0 0,-1-1-64 16,1 1 0-16,0-2 0 0,0-2 0 0,-1-5-128 0,0-2 0 0,0 1 144 0,1-4-144 16,-1-2 144-16,-1 0-144 0,0-2 192 15,0-4-192 1,0 0 352-16,0-1-32 0,-2 0-16 0,3 1 0 15,-2-2 0-15,1-2 0 0,0-1 0 0,-1 0 0 0,1-1-96 16,1 0-16-16,0-1 0 0,1-9 0 0,-1 10-48 0,1-2-16 16,0-8 0-16,-1 10 0 0,-1-1-128 0,2-9 0 15,-2 10 0-15,2-10 128 16,-1 9-512-16,1-9-96 0,0 0-32 0,0 0 0 16,0 0-784-16,0 0-176 0,0 0-16 0</inkml:trace>
  <inkml:trace contextRef="#ctx0" brushRef="#br0" timeOffset="925.31">11636 3867 7359 0,'-7'-9'656'0,"7"9"-528"0,-4-10-128 0,0 1 0 0,1 0 1568 0,1 2 288 15,0-1 48-15,2 1 16 0,1 1-1088 0,-1 6-224 16,3-9-32-16,1 2-16 16,-4 7-336-16,9-6-64 0,0-1-16 0,0 2 0 15,1-1-144-15,1 1 0 0,0-1 0 0,1-1 0 0,1 2 0 0,2 1 0 16,2-1 0-16,1 1 128 15,0 0-128-15,2 0 0 0,0 1 0 0,2 1 0 0,-1 0 0 0,4 1 0 0,3 0 0 0,2 1 0 16,4-1 0 0,3 0 0-16,-1 1 0 0,0 0 0 0,1-1 320 0,2 1 16 0,1-1 16 15,3 0 0-15,3 1 160 0,3 0 48 0,5-1 0 16,0 1 0-16,-2-1-176 0,0 1-16 0,-2 0-16 16,1 0 0-16,-2-2-64 0,4 2-16 0,2 2 0 15,1 0 0-15,-1 0-272 0,-2 0 0 0,-3 0 128 16,-1 1-128-16,-1 0 0 0,0 0 0 0,0 0 128 15,4 1-128-15,2-3 0 0,-1-1 0 0,-3 0 0 16,0-1 0-16,-2-3 0 0,-1 2 0 0,0-1 0 0,1 0 0 16,3-2 0-16,-1 1 0 0,2-1 128 15,-6 1-128-15,-5 0 0 0,-4 0 0 0,-3 2 128 16,-2 0-128-16,-3-2 0 0,-3-1 0 0,-2 1 128 0,-1 0-128 16,-3 1 128-16,-2 1-128 0,-1 0 192 0,-2 0-192 15,-2-1 368-15,-1 1-48 0,-2 0 0 0,-10 2 0 0,0 0-16 16,0 0-16-16,9-1 0 0,-9 1 0 0,0 0-32 0,0 0-16 15,0 0 0-15,0 0 0 0,0 0-112 0,0 0 0 16,0 0-128-16,0 0 192 0,0 0-64 0,0 0 0 16,0 0-128-16,0 0 192 0,0 0-192 0,0 0 144 15,0 0-144-15,0 0 128 16,0 0-128-16,0 0 0 0,0 0 144 0,0 0-144 16,0 0 0-16,0 0 0 0,7 2 0 0,-7-2 0 0,0 0 0 15,8 6 0-15,-8-6 0 0,8 5 0 0,-2 1 0 0,1-1 128 0,-7-5-128 16,8 8 0-16,-3-1 0 15,1 1 0-15,-1 0 0 0,1 0 0 0,-1-2 0 16,2 4 0-16,1-1 0 0,-1 0 0 0,-1-1 0 0,0 2 0 16,1 1 0-16,0 4 0 0,-2 1 128 0,2 3-128 15,-2 2 160-15,1 2-160 0,-1 1 0 0,1 5 0 0,-1 0 0 16,1 4-160-16,0 0 160 0,-1 5 0 0,-3 2 0 0,0 1 0 16,-1 1 0-16,-1 1 128 15,-1 2-128-15,0-3 0 0,1-3 0 0,-1-1 0 16,0-1 0-16,0-4 0 0,0-3 0 0,1-3 144 15,-2 1-144-15,1-3 0 0,1-1 224 0,-1-2-64 16,1-1-16-16,0-1 0 0,-1-2 112 0,1-2 0 16,0 0 16-16,0-1 0 0,0 0-96 0,0 0-32 15,0-2 0-15,0 0 0 0,-1-3-144 0,1 1 160 0,0-1-160 16,1 0 160-16,0-1-160 0,0-2 0 0,0 1 0 16,-1-8 128-16,0 9-128 0,0-2 0 0,0-7 0 0,0 9 0 31,0-9-528-31,0 9-48 0,0-2 0 0,0-7 0 15,0 0-1776-15,0 0-352 0</inkml:trace>
  <inkml:trace contextRef="#ctx0" brushRef="#br0" timeOffset="1847.41">11815 4687 8287 0,'0'0'736'0,"0"0"-592"16,0 0-144-16,2-6 0 0,-2 6 768 0,0 0 112 0,0 0 16 0,0 0 16 0,0 0-752 15,0 0-160-15,0 0 0 0,0 0 0 0,0 0-240 16,0 0 0-16,0 0 0 0,0 0 0 15,0 0-480-15,0 0-112 0,0 0 0 0,0 0-16 32,0 0 112-32,0 0 32 0,0 0 0 0,0 0 0 0,0 0 560 0,0 0 144 0,0 0 0 0,0 0 0 0,0 0 576 15,-8-3 160-15,8 3 32 0,-7-1 0 16,-1 0 192-16,8 1 64 0,-7-1 0 0,-1 1 768 0,8 0-1056 16,-9 0-16-16,1 0 0 0,2 0 16 0,6 0 0 0,-9 0 0 0,9 0 0 31,-8 1-224-31,8-1-64 0,0 0 0 0,0 0 0 0,-8 2-96 0,8-2-32 15,0 0 0-15,0 0 0 0,0 0-128 16,0 0-16-16,0 0-16 0,0 0 0 0,0 0-160 16,0 0 192-16,0 0-192 0,0 0 192 0,0 0-192 0,0 0 160 15,9 6-160-15,0-2 160 0,-1 0 0 16,2-2 0-16,1 0 0 0,4 0 0 0,-1 0-32 0,4 2 0 0,2-2 0 0,3 1 0 16,2-1-128-16,4 1 192 15,3-2-192-15,2 1 192 0,0 0-192 0,0 0 0 0,0 0 0 16,2 0 0-16,1-2 0 0,0 1 0 0,3-1 0 0,2 1 128 15,4 1-128-15,2 0 0 0,3-1 0 16,-3-1 0-16,-2-1 0 0,-1 0 0 16,0 0 0-16,2 1 0 0,-2 1 0 0,4 1 0 0,3 0 0 0,0 1 0 15,0-2 0-15,-1 0 0 0,0-1 144 0,-2 2-144 16,1-1 224-16,1 0-32 0,5 0 0 0,0 2 0 0,5-1-192 0,-3 0 144 16,-3 0-144-16,-1-1 128 15,1 1-128-15,-1 1 0 0,-1 1 0 0,2-1 128 16,1 1-128-16,-3-1 0 0,-3-1 0 0,-5 0 0 15,-2-1 0-15,-1 3 0 0,-1-3 0 0,-3 1 0 0,1 1 0 0,0 1 128 0,2-1-128 0,0-1 0 16,-2-2 0-16,-1-2 0 0,-5 0 0 0,0 0 0 31,-3 0 0-31,-3 2 128 16,-1 0-128-16,-1-1 0 0,-3 0 224 0,-4 0-32 0,0 0-16 0,-4 1 0 16,-2 0 272-16,-2 1 64 0,-10-1 16 0,9 0 0 15,-9 0 16-15,0 0 0 0,0 0 0 0,0 0 0 16,0 0-96-16,0 0-32 0,0 0 0 0,0 0 0 15,0 0-288-15,0 0-128 0,0 0 128 0,0 0-128 0,0 0 0 16,0 0 0-16,0 0 0 0,0 0 0 0,0 0-192 0,0 0-112 16,0 0-16-16,0 0-16 15,0 0-656-15,0 0-128 0,0 0-32 0,-7 6-10432 16</inkml:trace>
  <inkml:trace contextRef="#ctx0" brushRef="#br0" timeOffset="21090.56">23608 4862 7647 0,'0'0'336'0,"0"0"80"0,0 0-416 0,0 0 0 0,0 0 0 0,0 0 0 0,-2-7 832 0,2 7 96 16,-3-6 16-16,3 6 0 0,-5-7-96 0,5 7-16 31,-6-4 0-31,6 4 0 0,-9-5-288 0,1 2-64 0,0 1-16 0,8 2 0 0,-8 0-208 0,0 0-64 16,0 0 0-16,8 0 0 0,-7 1-192 0,-2 1 176 15,1 2-176-15,8-4 160 0,-8 3-160 0,8-3 0 16,-6 2 0-16,6-2 0 0,0 0 0 0,0 0 0 16,-8 2 0-16,8-2 0 0,0 0 128 0,0 0 0 0,0 0 0 0,0 0 0 15,10 2 272-15,2 0 48 0,2-2 16 0,5 0 0 31,3 0-80-31,3 0 0 0,3 1-16 0,4 1 0 0,4 1-80 0,6-1-16 0,3 1 0 0,2-2 0 16,-3 0-112-16,-1 0-32 16,-2-1 0-16,-2 1 0 0,0 0-128 15,-2 1 128-15,-1 0-128 0,-1 1 128 0,-1-1-128 0,2 1 0 0,0-1 0 0,1 1 128 16,-4-3-128-16,-1 0 0 0,-4 0 0 0,0 0 0 16,-3 0 0-16,-1 0 0 15,-2-2 0-15,-1 1 0 0,-3 0 0 0,-2 1 0 0,0-1 0 0,-1 1 128 16,-3 0-128-16,-1 1 0 0,-2 0 0 0,-9-1 0 0,10 1 0 15,-10-1 0-15,0 0 0 0,0 0 0 0,9 4-288 0,-9-4-96 16,0 0 0-16,0 0-16 16,0 0-752-1,-1 9-128-15,1-9-48 0,-7 7 0 0</inkml:trace>
  <inkml:trace contextRef="#ctx0" brushRef="#br0" timeOffset="21570.22">23621 5072 12831 0,'-11'-6'576'0,"11"6"112"0,-7-3-560 0,-2 1-128 0,1 0 0 0,8 2 0 16,-9-1 160-16,9 1 0 0,-8-1 0 0,8 1 0 15,-8-1 96-15,8 1 0 0,0 0 16 0,0 0 0 16,0 0 176-16,0 0 48 0,0 0 0 0,0 0 0 16,0 0-208-16,0 0-32 0,0 0-16 0,0 0 0 15,10 5-96-15,2 0-16 0,1-2 0 0,4 0 0 16,1-1 0-16,3 1 0 0,1-1 0 0,5 0 0 0,1 0 96 16,4-1 16-16,1 0 0 0,3 0 0 0,3 1 0 0,-3-1 0 15,-2 0 0-15,0-1 0 0,0 0 48 0,1 0 16 16,-1 0 0-16,0 0 0 0,-1 0 16 0,2 0 0 15,1 0 0-15,1 0 0 0,-2 0-32 0,-1 0 0 16,-2 0 0-16,-4 0 0 0,-1 0-32 0,-2-1 0 16,-1 0 0-16,-2 1 0 0,-2-2-64 0,-1 1 0 15,-2 0-16-15,-1 0 0 0,-2 1 80 0,-2 0 32 16,-1 0 0-16,-1 0 0 0,-10 0-64 0,10 0-16 16,-1 0 0-16,-9 0 0 0,0 0-208 0,0 0 144 15,9 1-144-15,-9-1 128 0,0 0-128 0,0 0 0 0,0 0 0 0,0 0-176 16,0 0-160-16,0 0-48 0,0 0 0 0,5 8 0 31,-5-8-224-31,0 0-48 0,0 0-16 0,2 9 0 16,-2-9-624-16,0 0-128 0,0 0-32 0</inkml:trace>
  <inkml:trace contextRef="#ctx0" brushRef="#br0" timeOffset="21783.83">25010 5145 17503 0,'0'0'768'0,"0"0"176"0,0-8-752 0,0 8-192 16,0 0 0-16,0 0 0 0,0 0 992 0,0 0 160 16,0 0 48-16,0 0 0 15,0 0-1584-15,0 0-320 0,0 0-64 0,-7-2-16 16,7 2-688-16,-8 0-144 0</inkml:trace>
  <inkml:trace contextRef="#ctx0" brushRef="#br0" timeOffset="25998.29">15947 5732 6447 0,'0'0'576'0,"0"0"-576"0,-4-9 0 0,1 2 0 16,0-1 960-16,-1 1 96 0,0 0 16 0,0-1 0 0,-2-1-144 0,1 1-32 16,-2 3 0-16,0-3 0 0,1-2 64 0,-2 2 16 15,0 0 0-15,1 1 0 0,-2 1-192 0,0 0-32 16,-1-2-16-16,0 3 0 0,0-1-240 0,0 1-48 15,1 1-16-15,0-2 0 0,-1 1-112 0,0 0-32 16,0 2 0-16,1 0 0 0,-1-1-288 0,0 2 128 16,2-2-128-16,-4 1 0 0,-1 2 0 0,0 0 0 0,-1 0 0 0,0 1 0 15,-1 0 0-15,0 0 0 16,-2 0 0-16,1 2 0 0,-5 1 0 0,3 0 0 0,2-2 0 16,-1 2-144-16,1 2 144 0,1 0 128 0,-3 1-128 0,1 0 176 0,1 2-176 0,-1 0 0 15,2-1-192-15,0 1 192 0,0 1-144 16,1 1 144-16,0 0 0 0,-1 1 0 0,2-3 0 0,0 2 0 15,1 0 0-15,-1 0 0 16,-2 1 0-16,1 0 0 0,1 0 0 16,-1 0 0-16,-2 1 0 0,1 1 0 0,-1 1 0 15,2-2 0-15,0-1 0 0,0 1 0 16,-1 1 0-16,2 0 0 0,1-1-128 0,0 4 128 0,0 1 0 0,1 2 0 16,1 0 0-16,0-1 0 0,-1 2 0 0,1 0 0 0,0-1-128 15,1 1 128-15,1 0 0 0,-2 1 0 0,1 1 0 0,0-1 0 16,1-1 0-16,2 1 0 0,-1 1 0 15,2 1 0-15,-2-1 0 0,2 0 0 0,-1-1-160 16,2-2 160-16,-1-3-128 0,2 2 128 0,0 0 0 16,0 1 0-16,2-1 0 0,0-1 0 0,0 1 0 15,1-2 0-15,1 0 0 0,1-1 0 0,1 1 0 0,-1 1 0 0,0 0 0 16,2-1 0 0,1 0 0-16,1-1 0 0,0 2 0 0,-2 0 128 15,1 2-128-15,0-2 0 0,2 1 0 0,1 0 128 16,0-2-128-16,2 1 0 0,0-1 0 0,1 1 128 0,0-3-128 0,1 0 0 15,0 1 0-15,-1-2 128 0,4 1-128 16,-3-2 0-16,0-1 128 0,1-1-128 0,2 0 128 16,1-1-128-16,-1 0 128 0,1-1-128 0,-2 0 0 0,1 0 128 15,2-1-128-15,-1 0 0 0,1-1 0 0,0-1 128 16,-2 1-128-16,0-1 0 0,2 1 0 0,-1-1 128 16,1 1-128-16,-1-1 0 0,2 1 0 0,-1-3 128 15,2-1-128-15,0 1 0 0,-1 1 0 0,1-1 144 16,0-1-144-16,0 0 0 0,-2-1 160 0,3-2-160 15,1 2 128-15,1-1-128 0,0 0 192 0,1 0-64 0,0-1 0 0,-1-1 0 16,-1 0 16-16,0-1 0 0,0-2 0 16,-1 2 0-16,-2 1-144 0,2-2 128 15,1 0-128-15,0 0 128 0,1-1-128 0,0 0 0 16,0-1 0-16,1 1 128 0,-2-2 0 0,2 1-128 0,0-2 192 0,0-1-64 16,4 2-128-16,-1-1 0 0,-2-1 0 15,-1 0 128-15,-1 0 16 0,0 0 0 0,-3 0 0 16,0-1 0-16,-2 0 0 0,2 0 0 0,-1 2 0 0,0-2 0 15,0 0-144-15,-1-1 192 0,1-1-192 0,0 0 192 16,-2 0-48-16,2 1 0 0,-3 1 0 0,1-1 0 16,-1-1-16-16,1-1 0 0,0 0 0 0,-1-1 0 0,0 2 48 0,-1-1 0 15,0-3 0-15,-1 0 0 0,-1 2 80 16,1 0 0-16,-2-2 16 0,-2 2 0 0,0-1 32 0,0 0 0 16,1 2 0-16,-1 0 0 0,-3-1-112 0,1-2-32 15,1 1 0-15,-1-2 0 0,0 1-160 0,0 0 160 16,-2 1-160-16,1 0 160 0,-1-1-160 0,1 1 0 15,-2 0 0-15,0 0 128 0,2 0-128 16,-5-1 0-16,1 1 0 0,0-1 128 0,1 1-128 0,-2 0 192 16,-1-2-192-16,-1 3 192 0,-1 0-192 0,1 0 160 15,0 0-160-15,0 0 160 16,-1-1-160-16,1 1 160 0,-2-1-160 0,0 3 160 0,1 1-160 16,0 0 128-16,0-3-128 0,-2 2 128 0,1 0-128 0,0 0 0 15,0 0 144-15,-1 0-144 0,2 0 0 0,-2 0 144 0,0 0-144 16,0-2 0-16,-3 3 0 0,1 0 0 0,-2 2 0 0,0-1 0 15,0 0 0-15,-1 0 0 16,0-1 0-16,-2 1 0 0,2 1 144 0,-1 0-144 16,0-1 0-16,0 1 144 0,-1-2-144 0,0 1 128 0,-1-1-128 0,1 1 128 15,0 1-128-15,-1 0 0 0,1-1 144 0,-1 1-144 16,1 0 0-16,0 0 144 0,-1 0-144 0,0 0 0 0,0 1 192 0,0 1-192 16,0 0 192-16,0 1-192 0,-1-2 192 0,1 2-64 15,0 0 0-15,0 0-128 0,0 1 144 0,1 0-144 16,0 1 0-16,1 1 144 0,0 0-144 0,1 1 0 15,1 0 0-15,-1 0 0 0,-1 1 0 0,1 0-144 16,1 0 144-16,2 1 0 0,-3 1-320 0,0 1 32 16,-2-1 16-1,1 0 0-15,-1 0-256 16,1 0-48-16,1 3-16 0,-1-1 0 0,1 0-112 0,0 2-32 0,0 0 0 0,0 2 0 16,2-1-720-16,0 3-144 0,-3 1-16 15</inkml:trace>
  <inkml:trace contextRef="#ctx0" brushRef="#br0" timeOffset="28137.17">7229 6700 7359 0,'-9'-3'656'0,"1"1"-528"0,0-2-128 0,0 2 0 16,-1-1 1376-16,0 0 240 0,1-1 48 0,0 3 16 0,-3-1-1008 0,2 2-208 31,0 2-32-31,0-1-16 0,0-2-176 0,0 1-48 0,-1 1 0 0,0-1 0 15,-1 0-16-15,0 0-16 16,-1 1 0-16,-1 0 0 0,-2-1 64 0,1 2 16 16,1 0 0-16,-3-1 0 0,1-1-64 0,-1 1-16 15,1 0 0-15,1 2 0 0,0 1-160 0,0 0 0 16,1 0 0-16,1 1 128 0,-1-1-128 0,1 2 0 16,-1-1 0-16,-1 2 0 0,-1-2 0 0,1 2 0 0,-1-2 0 0,2 2 0 0,0 2 0 0,1 0 0 15,-1 1 0-15,0 1 0 0,0-3 0 0,1 1 0 16,0 0 0-16,1 1 128 0,0 0-128 15,0 0 0-15,-1 1 0 0,0-1 0 0,0-1 0 16,0 1 0-16,-1 0 0 0,-2 2 128 0,1 3-128 0,0-2 0 16,1-1 0-16,-1 2 0 15,1 3 0-15,1-2 0 0,1-1 0 0,-1 1 0 0,1 0 0 0,1-1 0 16,0 1 0-16,0-1 0 16,1 0 0-16,1 1 0 0,-1 0 0 0,0 2 0 0,1-3 0 0,1 1 0 15,-2 0 0-15,2 0 128 0,1 3-128 0,-1 0 0 16,-1 0 144-16,2-1-144 0,-1 2 0 0,3-1 0 15,-2-2 0-15,2 2 0 0,-1-1 0 0,1 2 0 0,1 0 0 0,-1 2 0 16,2 0 0-16,1 0 0 0,1-1 0 0,0 1 128 16,0-1-128-16,0 0 128 15,-1-1-128-15,1 0 128 0,0 1 16 0,1-1 16 0,-2 0 0 16,3-2 0-16,0 1-160 0,1-1 0 0,-1 0 0 0,0 1 128 16,1-1-128-16,1 1 192 0,0-2-192 0,-1 1 192 15,3-1-192-15,-1 2 0 0,2-1 0 0,1 1-176 16,-2-1 176-16,2-1 0 0,0 1 0 0,0-1 0 15,1 2 0-15,1-2 0 0,0 0 0 0,0-2 0 16,1-1 0-16,0-1 0 0,0 0 0 0,1-1 0 16,0 0 0-16,1 0 0 0,3 0 0 0,0-2 0 0,-1-1 0 0,-1-1 128 15,0 1-128-15,0 0 0 0,2-2 0 16,-3 0 128-16,0-1-128 0,-1 1 0 16,0-2 0-16,1 2 128 0,-1-3-128 0,1 2 0 0,-2-2 0 15,2 0 128-15,1 0-128 0,0 0 0 0,-3-2 0 0,1-1 0 16,-1 0 0-16,1-1 0 0,0 0 128 0,1-1-128 15,0 1 128-15,0-1-128 0,1 0 0 0,-2 0 128 16,0 0-128-16,2-2 0 0,-1 1 0 0,3-1 128 16,-1-1-128-16,3 0 0 0,-2-3 0 0,2 0 0 15,-2 1 0-15,3 0 0 0,0-1 128 16,-1-1-128-16,0 1 160 0,-1-1-160 0,-3 1 144 0,2-1-144 0,-1 1 128 0,0-1-128 16,-3-1 0-16,1 0 128 0,1 0-128 0,-2 0 0 15,1 1 160-15,1-1-160 0,0-1 192 0,1-1-192 16,-1 0 240-16,0-1-64 0,1-1-16 0,0-1 0 15,-1 2-160-15,3-1 128 0,-1 0-128 16,4-2 128-16,-1 0-128 0,0 0 0 0,-2 0 0 0,1-1 128 16,-2 0-128-16,1-2 0 0,-1-1 0 0,0 0 0 15,-4-2 256-15,0 2-16 0,0-1-16 0,-1-1 0 0,0-1 208 0,-2 1 32 32,1 1 16-32,-2 0 0 0,1-1-64 0,-2 1-16 0,1 0 0 0,-1 0 0 0,0 0-112 0,-1 1-32 15,0 1 0-15,-2 0 0 0,-1 1 0 0,0 2-16 16,-1-2 0-16,0 2 0 15,-1-1 0-15,0 0 0 0,-1-3 0 0,0 1 0 0,-1 0 16 16,1 2 0-16,-1-1 0 0,0 1 0 0,-1-3-64 0,0 1 0 16,0 0 0-16,-1 2 0 0,0-2-48 15,0 0-16-15,-1 1 0 0,1 0 0 0,-1 2-128 0,0 0 0 16,0 1 144-16,0-1-144 0,-1 2 0 0,1 1 128 16,-1 1-128-16,0-1 0 0,-1-2 0 0,1 2 0 15,-1 0 0-15,1 0 0 0,-2-1 0 0,3 1 128 16,-4-2-128-16,3 1 0 0,-3 0 0 15,1 2 0-15,1 0 0 0,-2 1 0 0,-1 0 0 0,1 0 0 16,0-1 0-16,-2 1 0 0,1 1 0 0,0-1 128 0,-1-1-128 0,2 1 0 31,-1 1 0-31,0 0 144 0,0 0-144 0,2 2 0 0,-1-1 176 0,0 0-176 16,0-2 160-16,1 1-160 0,-3 1 0 0,2 0 0 0,-2 0 0 0,1 0 0 0,1 0 0 0,-1 2 128 16,-2 0-128-16,1-1 144 0,0 0-16 15,1 2-128-15,-1-1 192 0,0 3-64 0,1-1-128 16,-1 2 0-16,-1-1 0 0,1-1 0 15,1 1 0-15,0-1 0 0,3 2 0 0,-3 1 0 16,-2 1-192-16,0 1 16 0,1 0 16 0,-1 1 0 16,1 0-96-16,0 1-32 15,-2-1 0-15,0 3 0 0,0 0-128 0,-1 1-32 0,-2 1 0 0,0 2 0 16,-3-2 32-16,1 4 0 0,-1 2 0 0,-1 0 0 16,0 2-528-16,-2 2-96 0,-2 2-32 0,-2 3-10192 0</inkml:trace>
  <inkml:trace contextRef="#ctx0" brushRef="#br0" timeOffset="30005.43">9736 7864 13295 0,'-9'-7'576'0,"9"7"144"0,-7-5-576 0,2 0-144 0,-1 2 0 16,0-1 0-16,1-1 448 0,1 2 48 0,4 3 16 15,-5-4 0-15,-1-2-256 0,2 2-64 16,-4 0 0-16,2 1 0 0,1 0-192 0,-1-2 0 0,1 3 0 0,-1 0 0 15,0-1 128-15,0 1 64 0,-1-1 32 0,0 1 0 16,-1 1 128-16,0-1 32 0,-1 1 0 0,-1 0 0 16,0 0-64-16,0-1-16 0,-1 2 0 0,-1 0 0 15,0 2-48-15,1-1 0 0,-1-1 0 0,0 1 0 0,1 0-32 0,0 1-16 32,-1-1 0-32,1 1 0 0,0 1-64 0,0 0-16 0,0 0 0 0,0 2 0 15,1-2-128-15,0 2 0 0,0 3 0 0,0-1 0 16,-1 0 0-16,-1 1 0 0,-1 2 0 15,1 0 0-15,-1 0 0 0,0 0 0 16,-1 1 0-16,-1 1 0 0,-2 1 0 0,2 0 0 0,-1 0 0 0,2 2 0 0,1 1 0 0,-2 1 0 0,1 0-144 0,1 0 144 16,1-1 0-16,1 2 0 15,-1-1-128-15,1 1 128 0,1 1 0 16,0-2 0-16,0 1 0 0,1 0 0 16,0-1 0-16,2 1 0 0,1-2 0 15,0 2 0-15,-2-1 0 0,0 3 0 0,2 0 0 0,-1 2 0 0,0 1 0 0,1 2 0 16,0 3-128-1,1-1 128-15,-2 1 0 0,2 2-128 0,-1 3 128 0,1 1 0 0,-2 0-160 16,3 0 160-16,-1-1-128 0,1 0 128 0,1-1-192 0,0 0 64 0,1 0 0 0,1-5 0 16,1-2 128-16,2 0-192 0,1-1 192 15,1-1-192 1,0-3 192-16,1-2 0 0,0 0 0 0,2 0-128 16,1-1 128-16,-1 1 0 0,1-2 0 0,0 1 0 0,2-2 0 0,-1 1 128 15,0-2-128-15,1-1 0 0,0 0 0 0,1-1 128 16,1-1-128-16,1 2 0 0,1-1 176 0,0 0-48 15,-1-1 0-15,1-1 0 0,2-3-128 0,-2 2 0 16,3 1 0-16,0-1-176 0,3-4 176 0,0 0 0 16,0-2 0-16,-1 0 0 0,0 1 128 0,0-1-128 15,1-2 128-15,-2-1-128 0,-1-2 192 0,-1 0-48 16,1 1 0-16,0-2 0 0,1 0 96 0,0-1 16 16,-2-1 0-16,2 1 0 0,0-1-16 0,2 0 0 15,0-3 0-15,-1 1 0 0,-1-1 0 0,1-1 0 0,1-2 0 0,1 0 0 16,1 0 0-16,1 0 0 15,0-1 0-15,1-1 0 0,-1 0-48 0,0-1-16 0,-3-1 0 0,-2 0 0 16,-2-1-16-16,1 3 0 0,-2-2 0 0,1-1 0 16,-1-1-16-16,0-1 0 0,-1-2 0 0,-1 0 0 15,0 2 48-15,0-2 0 0,0 0 0 0,1-1 0 16,-2-2-16-16,0 1 0 0,0-1 0 0,-1 0 0 16,1 0 0-16,0 0 0 0,0-2 0 0,0 1 0 15,1 0-176-15,1-1 0 0,-1-1 144 16,-1 2-144-16,0 1 128 0,-1 1-128 0,-2 1 128 0,0-1-128 15,-2-1 128-15,0 1-128 0,-3-1 160 0,2 1-160 0,-2 1 256 16,0 0-64-16,-3 0 0 0,-1 2 0 0,-1-1 64 0,-1 1 0 16,2 1 0-16,-2 1 0 15,0-1 0-15,0 1 0 0,-3-1 0 0,2 0 0 0,1 0-16 16,-1-1 0-16,-2 3 0 0,-1-2 0 16,-1 0 128-16,-1 1 16 0,-2-2 16 0,1 1 0 0,-2-1 176 0,-3-1 16 15,0 0 16-15,0 1 0 0,-1 1-176 0,1 0-48 16,-2-1 0-16,-1 2 0 0,1 1-64 0,-2 2-32 15,0 1 0-15,2 0 0 0,1 1-288 0,-1 1 0 0,-1 0 0 16,1 1 0 0,1 1-320-16,-1 0-128 0,1 1-32 0,0 2 0 15,-2 0-640-15,-3 3-128 0,-3 1-32 0,-1 3 0 16,-1 3-1600-16,-3 5-336 0,-14 8-64 0,4 2-16 16</inkml:trace>
  <inkml:trace contextRef="#ctx0" brushRef="#br1" timeOffset="-105624.95">19256 5213 7887 0,'0'0'336'0,"-6"-2"96"0,-2 0-432 0,2 0 0 15,-1 0 0-15,7 2 0 0,-9-3 1088 0,1 1 144 16,1 0 32-16,0 0 0 0,7 2-64 0,-6-1-16 0,6 1 0 0,0 0 0 16,-8-2-336-16,8 2-64 15,0 0-16-15,0 0 0 0,0 0-208 0,0 0-48 0,0 0-16 16,0 0 0-16,0 0-112 0,0 0-32 15,0 0 0-15,0 0 0 0,0 0 224 0,11 5 32 0,1-2 16 0,2-1 0 16,3 0-64-16,0-2-16 0,1 0 0 16,3 0 0-16,1 0-240 0,0-1-48 0,0-1-16 0,-3 1 0 15,-2 0-80-15,0 0-16 0,-1-2 0 0,0 1 0 16,-2 0-144-16,-1 0 0 0,0 0 144 16,-1 1-144-16,-2-2 0 0,-1 2 128 15,-9 1-128-15,0 0 0 0,0 0 128 0,0 0-128 0,0 0 160 0,0 0-160 16,0 0 384-16,0 0 0 0,0 0-16 0,0 0 0 0,0 0-16 0,0 0 0 15,-9-3 0-15,-1 2 0 0,-3 2-352 16,-1 1 0-16,-2 1 0 0,0 1 0 0,-2-1 0 16,-3 3 0-16,-2-1 0 0,-2 3 0 15,-2-1 0-15,-2 1 0 0,-1-1 0 0,-1 2-128 0,2 0 128 0,1 1 0 16,2 0 0-16,1 1 0 0,1 1 0 0,2 3 0 16,2-1 0-16,2 1-128 0,3 0 128 0,1-1 0 0,3 0 0 0,0-1 0 15,3 0-128-15,2 0 128 16,2-1-128-16,0 1 128 0,2-1 0 0,2 0 0 0,2-1 0 0,2 0-128 15,-1-1 128-15,4-1 0 0,0-1 0 0,3-2 0 16,1 0 272-16,2-2 48 0,3-1 0 0,0 0 0 16,1-3 32-16,0 0 16 0,0-1 0 0,-1-2 0 15,1 1-176-15,-2-1-16 0,-3-2-16 0,0 1 0 16,-1 0-160-16,-1-2 192 16,-3 2-192-16,-7 4 192 0,5-7 64 0,-5 7 32 0,4-8 0 0,-4 8 0 15,0 0 32-15,0-7 0 0,-2 0 0 0,-3 3 0 16,0 0-64-16,-4 1-16 0,1 1 0 0,-1 1 0 0,-1 0-240 15,-1 1 0-15,-2 2 0 0,-1 1 0 16,-1 1 0-16,0 1 0 0,-1 2-144 0,1 1 144 0,-1 2-144 16,2 1 144-16,-2 0-128 0,3 1 128 0,1-1 0 0,1 2-160 15,2-1 160-15,0 2 0 16,2 1-256-16,1 1 64 0,3 0 16 0,1 0 0 0,1-2-16 0,2-1 0 16,2-1 0-16,1 1 0 0,1-3 64 0,0 0 0 15,2-1 0-15,3-1 0 0,-1-2 128 0,0 1 0 16,2-2 0-16,2 0 0 0,-1-1 0 0,0 1 144 15,0-5-144-15,0 0 0 16,-1-1 144-16,0-1-144 0,0 1 0 0,0 0 144 16,-1-1-144-16,0 0 128 0,0 0-128 0,0 1 128 15,-1-1-128-15,1 4 0 0,0-2 0 0,1-2 0 16,1-1-576-16,2 1 0 0,0 1 0 0,1 0 0 16,2 1-1920-16,-2-1-384 0,2 0-80 0</inkml:trace>
  <inkml:trace contextRef="#ctx0" brushRef="#br1" timeOffset="-105032.41">19476 5726 13823 0,'0'0'608'0,"0"0"128"0,-1-8-592 0,0 0-144 0,1 8 0 0,0-8 0 16,0 8 3520-16,1-7 656 16,-1 7 144-16,0 0 32 0,6-8-2880 0,-6 8-576 15,8-4-128-15,0 0 0 0,-8 4-496 0,10-2-80 16,0 1-32-16,1 1 0 0,-1 1-160 0,0 1 0 0,0 2 0 0,-1 1 128 15,-1 1-128-15,0 0 0 0,-1 3 0 16,-2 1 0-16,-1 0-192 0,-2 2 16 0,-2 0 16 0,0 0 0 31,-4 0-480-31,1 1-80 0,-2 1-32 0,-1-2 0 0,-2 1 384 0,1 0 80 0,-1 0 16 0,1-1 0 16,1 1 272-16,0-2 0 0,2-3-128 0,4-8 128 0,0 0 0 16,0 0 128-16,0 0-128 0,0 0 192 15,0 0 256-15,0 0 64 0,0 0 0 0,0 0 0 0,0 0 112 0,0 0 16 16,0 0 16-16,0 0 0 15,5-8-208-15,2-2-64 0,1 0 0 0,1-2 0 0,-1 1-176 0,1-4-32 16,0-1-16-16,0 0 0 0,0 2 48 0,-2 2 16 16,0 0 0-16,1 2 0 0,-5 0-224 0,1 2 176 15,-4 8-176-15,0 0 160 0,2-6 224 0,-2 6 32 16,0 0 16-16,0 0 0 0,0 0-272 16,0 0-160-16,0 0 192 0,0 0-192 0,0 0 0 0,0 0 0 15,-2 9-192-15,0 1 48 0,1-1 0 0,1 2 0 16,0-1 0-16,1 0 0 0,0-1 144 0,2 1-128 0,1 0 128 0,0 0-128 15,2-3-128-15,1 1-32 16,0-1 0-16,3-1 0 16,2 1-480-16,3-2-112 0,1 0-16 0,1-2 0 15,3-2-1856-15,2-2-368 0</inkml:trace>
  <inkml:trace contextRef="#ctx0" brushRef="#br1" timeOffset="-104847.4">19984 5580 25791 0,'-6'-10'1152'0,"4"5"224"0,1-2-1104 0,1 7-272 0,0-7 0 0,0 7 0 0,4-5 2112 0,-4 5 384 16,8-4 64-16,1 1 0 16,1 1-1920-16,2 1-400 0,0 0-80 0,1 0-16 31,0 1-560-31,1 0-112 0,2-1-32 0,0 1-9648 0,2 0-1936 0</inkml:trace>
  <inkml:trace contextRef="#ctx0" brushRef="#br1" timeOffset="-104673.75">20072 5707 25167 0,'0'0'1104'0,"0"0"240"0,0 0-1072 0,-7 0-272 0,7 0 0 0,-9-1 0 0,9 1 1152 0,0 0 160 0,0 0 32 0,0 0 16 15,0 0-768-15,0 0-144 0,0 0-48 0,0 0 0 16,0 0-400-16,0 0 0 15,0 0 0-15,9 6 0 0,0 0 0 0,4-2 0 16,5 1-160-16,5-3 160 0,4-3-1680 0,5 0-240 0,2-3-64 0</inkml:trace>
  <inkml:trace contextRef="#ctx0" brushRef="#br1" timeOffset="-103916.08">21601 5033 4607 0,'0'0'400'0,"-1"-8"-400"0,1 8 0 0,0 0 0 16,2-8 5552-16,-2 8 1024 0,0 0 208 0,0 0 32 15,0 0-5232-15,0 0-1056 0,0 0-208 0,0 0-32 16,0 0-288-16,-8 9 0 0,0 2 0 0,-3 2 0 0,0 4 0 0,-3 2 0 16,-5 1-160-16,1 3 160 0,-2 4-128 0,0 1 128 15,0 3-160-15,2-1 160 0,0-2 0 0,3 1-144 16,1-3 144-16,3 0 0 0,0-3 0 0,3 0 0 15,0 0 0-15,0-3 0 0,0-3 0 0,3-1 0 16,-1-3 0-16,2-1 0 0,0-1 0 0,1-2 0 16,3-9 0-16,0 0 0 0,0 0 192 0,0 0-48 15,0 0 0-15,0 0 0 0,0 0 240 0,0 0 64 0,0 0 0 16,3-8 0-16,0-2 160 0,1-3 32 16,2-3 16-16,2-4 0 0,0-2-304 0,2-2-64 0,1-4-16 15,2-2 0-15,1 0-80 0,0 0-32 16,1-1 0-16,1 1 0 0,-1 2-160 0,-2 3 0 0,3 3 144 0,-1 2-144 15,-1 2 240-15,1 3-32 0,-3-1 0 0,1 2 0 16,-4 3 144-16,0 2 32 0,-3 2 0 0,1 1 0 16,-7 6-160-16,6-3-32 0,-6 3 0 0,0 0 0 15,0 0-192-15,10 2 0 0,-1 3-192 0,-2 3 192 16,-1 1-448-16,1 3 0 0,0 1 16 0,-1 3 0 16,0-1 112-16,0 4 0 0,2 2 16 0,0 4 0 0,0 1 160 15,2 1 144-15,0 0-208 0,1 0 80 0,0-2 128 16,1-1 0-16,2-1 0 0,-1-1 0 0,0-1 0 15,0-2 0-15,-3 0 0 0,0-3 0 0,-1-3 0 0,-3-1 0 16,0-2 0-16,-2 0 0 0,-4-10 0 16,2 10 0-16,-2-10 128 0,-2 9-128 0,2-9 144 15,-7 6-144-15,-2-1 192 0,-2-2-192 0,-2-2 192 16,-3 0-64-16,0 0 0 0,-2-1-128 0,-2-1 176 16,-2 0-176-16,-2 0 160 0,-1 1-160 0,-2-1 208 0,0-1-48 0,-2 2-16 0,2 0 0 15,0 0-144-15,1 1 128 0,1 0-128 0,0 1 128 16,2 0-128-16,1 1 0 15,1 0 0-15,3-1 0 16,-1-1-368-16,4 0-48 0,1 0-16 0,3-1 0 16,3 0-656-16,8 0-128 0,0 0-16 0,0 0-8608 0,0 0-1712 15</inkml:trace>
  <inkml:trace contextRef="#ctx0" brushRef="#br1" timeOffset="-102686.25">21992 5071 16527 0,'0'0'720'0,"0"0"176"0,0 0-720 0,0 0-176 0,0 0 0 0,5-7 0 16,-5 7 384-16,0 0 32 0,3-7 16 0,-3 7 0 0,0 0-304 0,0 0-128 16,0 0 128-16,0 0-128 15,3-7 0-15,-3 7 0 0,0 0 0 0,0 0 0 16,5-8 336-16,-5 8-16 0,0 0 0 0,4-6 0 0,-4 6 224 0,0 0 32 15,0 0 16-15,0 0 0 0,0 0-176 0,0 0-32 16,0 0-16-16,0 0 0 0,4-6-176 0,-4 6-48 16,0 0 0-16,0 0 0 0,0 0-144 0,0 0 0 15,0 0-160-15,0 0 160 0,0 0 0 0,0 0 0 16,0 0 0-16,0 0 0 0,7-4 0 0,-7 4 192 16,0 0-64-16,0 0-128 0,0 0 384 0,9-3-16 15,-9 3-16-15,0 0 0 0,0 0-96 0,0 0 0 16,0 0-16-16,8-3 0 0,-8 3-240 0,0 0 144 0,0 0-144 15,0 0 128-15,0 0-128 0,0 0 0 0,0 0 0 0,0 0 0 16,0 0 0-16,0 0 0 0,0 0 0 0,0 0 0 16,0 0 0-16,0 0 0 0,0 0 0 15,8 0 0-15,-8 0 0 0,0 0 0 0,0 0 0 0,0 0 0 16,0 0 0-16,0 0 0 0,0 0 0 0,0 0 0 16,9 3 0-16,-9-3 0 0,0 0 0 0,0 0 128 15,0 0-128-15,0 0 0 0,0 0 144 0,0 0-144 16,0 0 128-16,0 0-128 0,8 6 128 0,-8-6-128 15,0 0 0-15,5 8 0 0,-5-8 0 0,6 8 0 0,-6-8 0 0,5 7 0 16,-5-7 0-16,4 8 0 0,-4-8 0 0,4 8 0 16,-4-8 0-16,4 6 0 0,-4-6 0 0,0 0 0 15,6 6 0-15,-6-6 0 0,5 5 0 0,-5-5 0 16,8 6 0-16,-8-6-128 0,8 5-224 0,-2 1-32 16,-6-6-16-16,7 5 0 15,-7-5-240-15,10 7-64 0,-5 0 0 0,2-1 0 16,-1 0-144-16,0 0-48 0,0 3 0 0,0 0 0 15,0 0-512-15,-1 2-128 16,1 0 0-16,-1 0-16 0,1-1-240 0,-1-1-64 0,1 0 0 0,-1-1 0 16,1-3 1152-16,-6-5 208 0,6 5 48 0,-6-5 16 0,0 0 1552 0,0 0 304 0,9 5 64 15,-9-5 16-15,0 0 1136 0,9-3 240 0,-9 3 32 0,8-7 16 16,-3 0-1136-16,0-2-240 16,-2-1-32-16,0-1-16 0,-1-1-464 0,-1-1-80 0,-1 0-32 0,0 0 0 15,0 1-288-15,0 0-48 0,-1-1-16 0,0-1 0 16,0-2-16-16,-2 2-16 0,0 1 0 0,-1 0 0 15,1-2-160-15,0 3-48 0,-1 0 0 0,1 2 0 0,-1 3-208 16,0 1-128-16,-2 1 160 16,0-1-160-16,1 1 0 0,-1 1 0 0,6 4 0 0,-9-2-160 15,1 3 32-15,-1 2 0 0,0 2 0 0,0 1 0 16,-4 4-48-16,0 2 0 0,-1 2 0 0,-2 2 0 0,0 3 176 0,-2 1-160 16,-1 1 160-16,1 1-160 15,-1 0 160-15,1 3-160 0,2 1 160 0,0 2-160 0,4-4 160 0,-1 0 0 16,0-2 0-16,3 0 0 15,3-1 0-15,3-2 0 0,1-3 0 0,1 0 0 0,0-2 0 16,2-1 0-16,3-2 0 0,1 0 0 0,2-2 0 16,0-1 0-16,3-3 0 0,1 0 0 0,0-2 0 0,3-2 128 0,-2-3-128 0,2-2 176 15,0 0-32-15,2-3 0 16,0 0 0-16,2-2 0 0,-2-2 176 16,0 0 16-16,0-2 16 0,-2-3 0 15,-1-1-16-15,0-3 0 0,-1-1 0 0,0-1 0 0,-1 0-16 0,0 1-16 16,-1-1 0-16,-1 2 0 0,-1 2-80 0,0 2-16 0,-2 3 0 15,0 2 0-15,-2 2 112 0,0 2 32 0,-3 7 0 0,0 0 0 16,3-8-96-16,-3 8 0 16,0 0-16-16,0 0 0 0,0 0-240 0,0 0 0 0,0 0 0 0,0 0 0 15,-1 10-304-15,0 2 48 0,0 0 16 16,1 3 0-16,1 2 16 0,3-1 0 0,-1 0 0 16,2-1 0-16,-1 1 64 0,2-1 16 0,2 1 0 0,2 0 0 15,1-1-16-15,0 0 0 0,1-1 0 16,1-2 0-16,1-1-256 0,1-1-48 15,-1 0-16-15,3-1 0 16,0-3-1632-16,2 0-320 0,-2-2-64 0,2-3-11088 0</inkml:trace>
  <inkml:trace contextRef="#ctx0" brushRef="#br1" timeOffset="-102307.77">22834 4759 19343 0,'0'0'1728'0,"3"-9"-1392"0,0 1-336 0,-3 8 0 16,5-8 3136-16,-5 8 544 0,4-5 112 0,-4 5 32 16,0 0-2928-16,0 0-592 0,0 0-112 0,0 0-32 15,0 0-160-15,0 0 0 0,0 0 0 0,-4 9 0 0,-1 1 0 0,-1 2 0 16,-2 2 0-16,-1 1 0 0,0 2-208 0,-4 2 16 15,-1 2 16-15,0 2 0 0,-2 3 176 0,-1 5 0 16,-2 2-144-16,-1 4 144 0,0 3 0 0,-1 2-144 16,1 2 144-16,-2 4 0 0,-3 5 0 0,-1 1 0 15,-4 1 0-15,1 3 0 0,0 3-160 0,-1-1 160 16,1 2-128-16,1-2 128 0,3-2 0 0,2-1 0 16,1-4 0-16,1-1 0 0,3-5 0 0,1-5 0 15,3-7 0-15,1-3 0 0,2-3 0 0,2-3 0 16,2-4 128-16,0-1-128 0,0-2 0 0,3-1 0 15,1-5 0-15,1-3 0 16,-1-3-1216-16,3-7-320 0,0 0-64 0,0 0-11312 0</inkml:trace>
  <inkml:trace contextRef="#ctx0" brushRef="#br1" timeOffset="-101739.89">23054 5640 5519 0,'4'-9'496'0,"1"0"-496"0,-2-1 0 0,2 0 0 16,-1-1 5296-16,0 1 960 0,-1-1 192 0,1-1 32 0,-1-4-4160 0,-1 0-832 16,-1 1-160-16,-1-1-48 15,0-3-640-15,-1 3-128 0,0 1-16 0,-1 0-16 16,-1 1-160-16,-2 2-48 0,1 0 0 0,-1 2 0 0,-2 0-128 0,0 3-16 15,0-1-128-15,0 3 192 0,-1 0-192 0,0 2 0 16,0 1-144-16,-2 1 144 0,-2 3-224 0,-1 2 48 16,-1 2 16-16,-1 2 0 0,-1 2 16 0,0 2 0 15,-4 3 0-15,0 1 0 0,0 3 144 0,3 2-160 16,1 1 160-16,2 1-160 0,0 1 160 0,2 1-128 16,2 1 128-16,2-2-128 0,2 1 128 0,1-2-128 0,3-2 128 15,1-1-128-15,2-2 128 0,2-2 0 0,2 1-144 0,0-4 144 16,3-2 0-16,-2-1 0 0,1-3 0 0,2 0 0 15,1-1 144-15,0-3-144 0,1-1 160 0,1-3-160 16,1-3 352-16,1-3-32 0,2-2 0 0,-1-1 0 16,2-1 128-16,-2-1 32 0,-1-1 0 0,-1-4 0 15,-2-2-144-15,2-1-16 0,-2-1-16 16,-2 1 0-16,-1 3 32 0,-1 1 16 0,-2 3 0 0,0 1 0 16,-1 0-96-16,-1 3-32 0,0 1 0 0,-1 3 0 15,-2 5 16-15,0 0 0 0,0 0 0 0,0 0 0 0,0 0-240 16,0 0 0-16,0 0 0 0,0 0 0 0,-2 12-192 0,2 1 0 15,-4 0 16-15,3 3 0 0,1-1 16 0,2 3 0 16,1-1 0-16,0 2 0 16,1-1 160-16,2-1-192 0,0 0 192 0,2-3-192 15,1-2 192-15,1-2 0 0,1-1-144 0,2-2 144 16,2 0 0-16,2-1 0 0,-1-2 0 0,3 0 0 0,1-1-272 0,1-1 16 16,-1-2 0-16,2 0 0 15,2-2-1616-15,1-1-320 0,0 0-64 0</inkml:trace>
  <inkml:trace contextRef="#ctx0" brushRef="#br1" timeOffset="-100550.4">19144 6635 24879 0,'0'0'2208'0,"0"0"-1760"0,0 0-448 0,6-5 0 16,-6 5 1216-16,6-5 176 0,-6 5 16 0,9-3 16 16,0 2-1040-16,1 0-192 0,0 0-64 0,1 0 0 15,2 0-128-15,1 1 0 0,2 1 0 0,-1-2 128 0,2-3-128 0,-2 0 0 16,0-1 0-16,1 2 0 0,-1 0 0 0,-2 0 128 15,-2-2-128-15,-1 1 0 0,-2-2 0 0,-1 1 128 16,-7 5-128-16,5-6 0 0,-5 6 144 16,6-5-144-16,-3-1 160 0,-3 6-160 0,0 0 288 15,0 0-32-15,-5-7-16 0,5 7 0 0,-7-4-112 0,-2 2-128 16,-1 0 176-16,-2 2-176 0,-2 3 0 0,-4 0 0 0,-1 2 0 0,-2 0 0 16,-2 2 0-16,-2 1 0 0,-2-1 0 15,-1 2-144-15,2 2 144 0,-1 0 0 0,2 1-144 16,1 3 144-16,1 0 0 0,2 1 0 0,1 0-144 0,3-2 144 15,4 0 0-15,2-1 0 0,0-1 0 0,4 1 0 16,1 0-128-16,3 0 128 16,1-1 0-16,3-2 0 0,1 1 0 0,2-1-128 15,2 0 128-15,0-1 0 0,3-1 0 0,1-1 0 0,0 0 0 16,3-2 0-16,3-1 368 0,0-3-32 0,-1-1 0 0,1 0 0 16,-1-1 64-16,2 0 16 0,-2-3 0 0,-2 1 0 15,1-1-96-15,-2-1 0 0,-2 1-16 16,-2-1 0-16,0 1-48 0,-8 4-16 0,8-6 0 0,-3 1 0 15,-5 5 0-15,0 0 0 0,5-6 0 0,-5 6 0 16,0 0-112-16,0 0 0 0,-3-5-128 0,3 5 192 0,-5-3-192 0,-1 2 0 16,-1 1 0-16,-2 1 0 15,-2 2 0-15,-1 2-128 0,-2 3 128 0,-2 2-208 0,1 1-16 16,-3 2 0-16,1 2 0 0,-1-1 0 0,0-1 32 0,3 2 0 16,1 1 0-16,3 0 0 0,2 0 192 0,1 0-144 15,2 2 144-15,2-2-128 0,2 0 128 16,1-3-208-16,2-2 80 0,2 2 128 0,2 4-304 15,1-4 64-15,3-3 16 0,2 0 0 32,1-2-320-32,5 1-64 0,3 1-16 0,3-5 0 0,3-2-912 0,4-2-192 0,1-2-48 0</inkml:trace>
  <inkml:trace contextRef="#ctx0" brushRef="#br1" timeOffset="-99979.22">19460 7082 19807 0,'0'0'880'0,"0"0"176"0,0 0-848 0,0 0-208 0,0 0 0 0,0 0 0 15,3-8 1744-15,-3 8 304 16,0 0 64-16,0 0 16 0,0 0-816 0,-1-8-160 0,1 8-48 0,0 0 0 15,-4-5-592-15,4 5-112 0,0 0-16 0,-7-1-16 0,7 1-368 16,-9 2 128 0,3 1-128-16,-2 3 0 0,1 0 0 0,2 3 0 0,-1-2 0 0,2 2-192 15,0 1 192-15,1 1-128 0,0 1 128 0,1 1-128 16,1-2 128-16,1-1 0 0,2 1-144 0,2 0 144 0,-1 0 0 0,1 0 0 16,2 0 0-16,0 0 0 15,1-2 0-15,2-2 0 16,0-1 0-16,1-2 0 0,0-2 0 0,1 1 128 0,2-3 0 0,1-2 0 15,-3 0 96-15,0-1 16 0,0-1 0 0,0-2 0 16,0-2 128-16,0 0 16 0,-1-3 16 0,-2 2 0 16,-1-1 256-16,0 0 48 0,-2-1 16 0,1 1 0 0,-2 0-80 15,-1 0-32-15,-1-3 0 0,0 2 0 16,-2 1-96-16,0 1 0 0,-2 1-16 0,1-1 0 16,0 1-112-16,1 8-32 0,0 0 0 0,0 0 0 15,0 0-160-15,0 0-48 0,-3-7 0 0,3 7 0 16,0 0-144-16,0 0 0 0,0 0-192 0,-3 10 192 15,0 0-384-15,1 3 64 0,0 3 0 0,1 3 0 16,1 0 64-16,0 8 0 0,0 4 16 0,0 4 0 0,0 3 48 16,0 4 16-16,-1 3 0 0,0 2 0 0,1 2 0 0,-2 0 0 15,-1 1 0-15,2 0 0 0,-1 2 176 0,0-5-208 16,1-4 80-16,0-3 128 0,-2-2-192 0,1-5 192 16,0-4-192-16,1-4 192 0,-1-3 0 0,0-4 0 15,-1-5 0-15,1-2 0 16,-1-4 0-16,3-7 0 0,-5 4 128 0,5-4-128 0,-9 0 256 0,0-1-48 15,0-3 0-15,-1-4 0 0,0-3 96 0,-1-3 16 16,0-2 0-16,-1-2 0 0,0-2 96 0,1-2 32 0,1-2 0 16,1 0 0-16,0-1-160 0,2 1-32 15,0-1 0-15,3 0 0 0,0 2-256 0,2 0 0 0,1 0 0 16,1 1 0 0,1 1-352-16,3 0-80 0,-1-1-16 0,2 1 0 15,3-1-400-15,2-1-96 0,3-2-16 0,5-1-10912 0,4-1-2192 0</inkml:trace>
  <inkml:trace contextRef="#ctx0" brushRef="#br1" timeOffset="-99749.34">20289 6806 38303 0,'0'0'1696'0,"0"0"352"0,7-7-1648 0,1 3-400 0,0-1 0 0,4 2 0 0,0 1 0 0,0 0 0 16,0-1 0-16,3 2 0 0,3 0 0 15,-2 0-272-15,1-1 32 0,-4 0 16 16,1-2-2624-16,1 2-528 0,-2-1-96 0,0 1-32 0</inkml:trace>
  <inkml:trace contextRef="#ctx0" brushRef="#br1" timeOffset="-99581.43">20363 6923 24767 0,'0'0'1088'0,"0"0"240"0,-8 2-1072 0,8-2-256 15,-7 3 0-15,7-3 0 0,-8 3 736 0,8-3 96 0,-8 6 0 0,8-6 16 0,0 0-272 16,0 0-64-16,0 0-16 0,0 0 0 16,-2 8-304-16,2 0-48 0,0-8-16 0,6 7 0 15,2-3-128-15,4-2-144 0,3 1 144 0,4-3-208 16,4-2-1952-16,5-1-384 15</inkml:trace>
  <inkml:trace contextRef="#ctx0" brushRef="#br1" timeOffset="-99233.78">21158 6758 20271 0,'13'-4'896'0,"-13"4"192"0,6-5-880 31,-6 5-208-31,0 0 0 0,0 0 0 0,0 0 1792 0,0 0 304 0,3-8 64 0,-3 8 16 0,0 0-896 0,0 0-192 16,0 0-16-16,-6-2-16 0,-2-1-784 15,-1 5-144-15,-2 1-128 0,0 2 144 0,0 3-144 0,0 2-144 16,0 2 144-16,0 2-208 0,1 2 208 0,3 0 0 0,1 1-160 0,3-1 160 16,3 1 0-16,2-2 0 15,3-1 0-15,2 2 0 0,3-1 0 0,3 2 0 16,3-4 0-16,0-2 0 0,3-1 400 0,1-4 0 16,2 0 0-16,-1-4 0 0,-2-1 128 0,2-2 32 0,0 0 0 0,-1-3 0 15,1-3 80-15,-3-1 32 0,0 0 0 0,-2-2 0 16,0-2 160-1,-2-2 48-15,-1 0 0 0,-2-1 0 0,-2-3-112 0,0-1-32 0,-2 1 0 0,-2-2 0 16,-1-2-272-16,-2 1-48 0,-3 1-16 0,-1 1 0 0,-3 3 16 0,1 3 0 16,-3-2 0-16,-1 3 0 15,-1 0-416-15,-1 2 0 0,-1 3 128 16,-1 1-128-16,-2 1-496 0,0 2-128 0,0 5-16 0,-5 5-16 16,-2 4-2608-1,-1 5-512-15,-3 2-96 0</inkml:trace>
  <inkml:trace contextRef="#ctx0" brushRef="#br1" timeOffset="-98161.02">20094 8157 24767 0,'0'0'1088'0,"0"0"240"0,0 0-1072 0,0 0-256 0,-5-5 0 0,5 5 0 15,0 0 688-15,0 0 80 0,0 0 0 0,0 0 16 16,0 0-384-16,0 0-80 0,0 0 0 0,0 0-16 0,0 0-128 0,0 0-32 16,10-1 0-16,1 1 0 0,0 0 240 0,1 0 64 15,1 0 0-15,4 0 0 0,-2 0-192 0,2 0-16 16,-2-1-16-16,1 0 0 0,-2-1-224 16,-1-1 176-16,-1 1-176 0,-1 0 160 0,-1-1-32 0,-1 1 0 15,0-1 0-15,-9 3 0 0,0 0 128 0,6-4 32 16,-6 4 0-16,6-6 0 15,-6 6 32-15,2-6 16 0,-2 6 0 0,0 0 0 0,-4-7-16 0,-2 2 0 16,6 5 0-16,-10-5 0 0,-2 1-320 0,-2 2 0 16,-4 0 0-16,-2 2 0 0,-2 0-240 0,-1 1 48 15,-3 2 0-15,-2 0 0 0,0 1 48 0,-1 2 16 16,1 2 0-16,-1 2 0 0,1 1 128 0,2 1 0 0,1 0 0 0,2 0-128 16,2 1 128-16,2 0 0 0,4 0 0 0,-2 0 0 15,4-1 0-15,1 0-128 0,0 0 128 16,3 0 0-16,1 0 0 0,4 1-128 0,2 0 128 0,2-2 0 15,3-2 0-15,4 1-160 0,0-1 160 0,3 1 0 16,1-2 0-16,2-2 0 0,3-1 0 0,0-1 0 16,2-1 240-16,2 1 0 0,3-4 0 15,-1 0 0-15,0-1 0 0,-1 0 0 0,-2-2 0 0,0 1 0 16,-1 1-48-16,-3 1 0 0,-2-3 0 0,-1-1 0 0,-2 1 0 16,-1 1 0-16,-9 2 0 0,0 0 0 15,0 0-32-15,0 0-16 0,5-7 0 0,-5 7 0 16,0 0 64-16,0 0 16 0,-8-4 0 0,-1 1 0 15,-2 0-224-15,-1 3 0 0,-3 4 0 0,-3 0 0 0,-2 2 0 0,-1 2-128 16,-1 3-16-16,0 2 0 0,0 0 144 0,2 2-192 16,3 1 192-16,1-1-192 0,2 0 192 0,2 1 0 15,1-2 0-15,2-1 0 16,0 0 0-16,4 0 0 0,1-1-176 0,2 0 176 0,2 0 0 0,4-1-144 0,-1-1 144 0,3 0 0 16,0 0 0-16,4-1-160 0,1 0 160 0,2 0 0 15,0-1 0-15,4-3 0 16,3 1 0-16,1-2 0 0,0 1-144 0,2-2 144 0,0-1 0 0,1 0-144 31,1 0-288-31,3 0-48 0,0-2-16 0,2 0 0 16,1 1-2032-16,-1-1-416 0</inkml:trace>
  <inkml:trace contextRef="#ctx0" brushRef="#br1" timeOffset="-97775.62">20458 8696 11967 0,'0'0'528'0,"0"0"112"0,-1-7-512 0,1 7-128 0,0 0 0 0,1-8 0 0,-1 8 5952 0,0 0 1152 15,6-6 224-15,1 1 48 16,0 1-5520-16,-7 4-1088 0,11-2-240 0,-2 1-32 16,0-1-352-16,-9 2-144 0,10 0 128 0,-1 2-128 15,-9-2 0-15,10 3 0 0,-10-3 0 0,10 5 0 16,-10-5-464-16,7 7 16 0,-7-7 16 0,7 9 0 15,-6 0-464-15,-1 0-112 0,-1 1-16 0,-4 0 0 32,-1 2 256-32,1-1 32 0,-2 0 16 0,-1 0 0 0,-1 0 512 0,0 0 208 0,-1 0-176 0,2-1 176 0,-1-2 0 0,1 0 256 15,2-1-16-15,0 0-16 0,1 0 352 0,5-7 80 16,-7 6 16-16,7-6 0 0,0 0-128 16,-4 7-32-16,4-7 0 0,-2 7 0 0,3 0-256 0,1 1-48 0,-2-8-16 15,8 6 0-15,0 0-64 16,3-1-128-16,2 1 176 0,1 0-176 15,1 1 0-15,3 1 0 0,2-1 0 0,2-2 0 0,0-2-320 0,1 0-160 0,-1 1-32 16,0-1-16 0,0-1-896-16,-5 0-176 0,0-2-48 0,-2 0-8144 15,0-1-1648-15</inkml:trace>
  <inkml:trace contextRef="#ctx0" brushRef="#br1" timeOffset="-97617">20478 8789 30463 0,'0'0'1344'0,"-8"-5"288"0,2-1-1312 0,2 2-320 0,4 4 0 0,0 0 0 16,-3-6 1024-16,3 6 144 15,0 0 32-15,0 0 0 0,0 0-608 0,7-3-112 0,4 2-32 16,3 0 0-16,1 0-448 0,5-1-128 0,2 0-16 0,6 1 0 31,5 1-1984-31,4-2-400 0,0-2-80 0</inkml:trace>
  <inkml:trace contextRef="#ctx0" brushRef="#br1" timeOffset="-97242.09">21262 8075 19343 0,'0'0'848'0,"0"0"192"0,-5-6-832 0,5 6-208 0,-4-6 0 0,4 6 0 15,0 0 4288-15,0 0 832 0,0 0 144 0,0 0 48 16,0 0-4032-16,0 0-784 0,10-3-176 0,1 1-16 16,2-1-304-16,-1 1 0 15,3 1 0-15,0 0 0 16,1 0-320-16,2 1-80 0,1-1-16 0,-1 1 0 16,3-2-2400-16,-1-1-464 0,1 0-112 0,0 1-10064 0</inkml:trace>
  <inkml:trace contextRef="#ctx0" brushRef="#br1" timeOffset="-97079.84">21171 8290 13823 0,'0'0'1216'0,"0"0"-960"0,0 0-256 0,0 0 0 16,0 0 4688-16,0 0 896 0,0 0 176 0,0 0 48 0,0 0-4272 0,13 0-864 0,2-3-160 0,2 3-48 31,1 2-336-31,4-2-128 0,3-2 0 0,2 1 144 15,4-1-2512-15,4-2-496 0,5-5-96 0</inkml:trace>
  <inkml:trace contextRef="#ctx0" brushRef="#br1" timeOffset="-96352.95">22711 7492 31327 0,'-3'-11'1392'0,"3"11"272"0,3-8-1328 0,-3 8-336 0,1-7 0 16,-1 7 0-16,0 0 800 0,0 0 96 15,0 0 0-15,0 0 16 16,0 0-688-16,0 0-224 0,0 0 128 0,0 0-128 0,-11 7 0 15,-1 6-144-15,-1 2 16 0,-1 3 0 0,-1 1-16 0,-1 3 0 16,0 4 0-16,-3 2 0 0,-1 3 144 0,-4 4-128 0,0 2 128 0,1 0-128 31,2-1 128-31,1 1 0 0,3-2 0 0,1-3 0 16,1-4 0-16,3 0 0 0,3-3 0 0,2-3-128 16,2-3 128-16,0-3 0 0,2-3 0 0,1-4 0 15,2-9 0-15,0 0 144 0,0 0-144 0,0 0 160 0,0 0 16 16,0 0 0-16,0 0 0 0,0 0 0 0,0 0 80 15,-2-14 0-15,1-1 16 0,1-2 0 0,1 1 96 0,1-5 16 16,0-5 0-16,2-1 0 0,4-2-32 0,1 0 0 16,1-1 0-16,1-1 0 0,2 1-192 0,0 3-32 15,0 0-128-15,-2 3 192 0,2 3 0 0,-2 5-16 16,-2 2 0-16,0 1 0 0,0 2-176 0,-1 3 128 16,-1 2-128-16,1 1 128 0,-1 0-128 0,-7 5 192 15,0 0-192-15,10 0 192 0,-10 0-320 0,10 5-64 16,-10-5-16-16,11 7 0 0,-2 1-128 0,1 3-32 15,-1 1 0-15,1 2 0 0,0 3 112 0,0-1 0 16,1 2 16-16,0 1 0 0,1 2 240 0,1 0-176 16,-1-2 176-16,0 1-160 0,0-1 160 0,1 0 0 0,-1-2 0 15,0 2 0-15,0-2 0 0,-1 3 0 0,-1-2 0 0,0-3 0 16,-2-3 0-16,0-1 0 0,-2 0 0 0,-1 0 0 16,1-1 0-16,-3-1-128 0,-3-9 128 15,3 8 0-15,-3-8-128 0,0 0 128 0,-4 6-128 0,-2 0 128 16,-1-2 0-16,-2 0-160 0,-2-2 160 0,-3-2 0 15,-2-1 0-15,-4 0 0 0,-1-3 0 16,1 3 0-16,-4 2 0 0,2 0 176 0,0-1-32 0,2-1 0 0,-1 0 32 16,-1 0 0-16,-4 0 0 0,1 2 0 0,-2-2-176 0,-2 1 0 15,-1-1 0-15,4 0 0 0,3-1-240 0,1 0-80 16,0 1 0-16,2 1-16 31,3 1-352-31,3 2-64 0,1-2-16 0,2 0 0 0,1 0-2288 0,2 0-464 0,-3-5-80 0,11 4-32 0</inkml:trace>
  <inkml:trace contextRef="#ctx0" brushRef="#br1" timeOffset="-95966.21">23104 7472 35423 0,'0'0'1568'0,"0"0"320"0,0 0-1504 0,0 0-384 0,0 0 0 0,0 0 0 16,0 0 0-16,0 0 0 0,0 0 0 0,0 0 0 16,0 0-192-16,0 0-96 0,-2 12-32 15,-4 2 0 1,-2-1-192-16,-1 2-64 0,1 2 0 0,-4 0 0 0,1 1 240 0,-1 0 32 16,-1-1 16-16,2 0 0 0,0-2 288 0,1 2-160 0,1 0 160 0,2 1-128 15,0-1 128-15,3 1 0 0,0-2 0 0,2 2 0 0,0-3 0 0,2 1 0 16,0 0 0-16,1 0 0 0,1 0 0 0,1 2 0 15,2-1 128-15,1-1-128 16,-1-2 0-16,1-2 0 0,1-2 0 0,2 0 128 0,1-1 16 0,1-1 16 16,0-2 0-16,1-1 0 0,0-2 32 15,3 0 0-15,-1-1 0 0,1-1 0 0,0-2-384 0,2-2-80 16,-1-2-16-16,1 0 0 16,-1 0-672-16,1-1-144 0,-2 0-32 0,1-5-11712 15</inkml:trace>
  <inkml:trace contextRef="#ctx0" brushRef="#br1" timeOffset="-95794.31">22991 7729 11055 0,'-11'-9'976'0,"6"3"-784"0,-1 2-192 0,6 4 0 16,-5-7 3872-16,5 7 736 16,-4-6 128-16,4 6 48 0,1-8-3008 0,-1 8-608 0,5-8-112 0,2 3-32 15,2 0-304-15,3 1-64 0,2 0-16 0,2 0 0 16,2 1-496-16,0 0-144 0,3-3 0 15,2 2 0-15,2-1-208 0,0 2-112 0,1 2-32 0,0-1 0 16,-4-1-1104-16,0 0-208 16,-2 2-64-16,-1 2-11232 0</inkml:trace>
  <inkml:trace contextRef="#ctx0" brushRef="#br1" timeOffset="-95350.47">22199 8179 26079 0,'0'0'1152'0,"0"0"256"0,0 0-1136 0,0 0-272 0,0 0 0 0,0 0 0 15,0 0 944-15,0 0 128 0,0 0 16 0,0 0 16 0,0 0-496 0,0 0-96 16,0 0-32-16,0 0 0 0,13-2-144 0,3 2-16 16,0 0-16-16,5 0 0 0,2 0 16 0,6 0 0 15,5 2 0-15,5 0 0 0,7-1 224 0,2 0 48 16,1 0 16-16,4 0 0 0,1-1 32 0,4 0 16 15,4 0 0-15,4 0 0 0,2 0-192 0,-2 0-32 16,-5-1-16-16,-1 0 0 0,2 0-240 0,1 0-48 0,-4-1-128 16,-1-1 192-16,-1 1-192 0,-5 1 0 0,-7 0 0 15,-3 1 0-15,-5-1 0 0,-2 1 0 0,-7 1 0 16,-1 0 0-16,-5 0 0 0,-4 1 0 0,-3 1 0 0,-3-1 0 31,-2 0-704-31,-10-2-128 0,0 0-16 0,0 0-16 16,2 10-2800-16,-4-1-560 0,-9 1-128 0,-9-1 0 0</inkml:trace>
  <inkml:trace contextRef="#ctx0" brushRef="#br1" timeOffset="-94912.8">22779 8570 18431 0,'0'0'816'0,"3"-6"160"0,0-2-784 0,1 0-192 0,0 0 0 0,0 2 0 0,-4 6 3616 0,7-6 672 15,-1 1 144-15,-6 5 32 0,6-6-3216 16,1 2-640-16,-7 4-128 0,0 0-32 0,0 0-320 0,0 0-128 0,9-2 0 16,-9 2 0-16,0 0 128 0,0 0-128 0,0 0 0 0,0 0 0 15,0 0 0-15,0 0-160 0,0 12 0 0,-3 1 0 16,0 0 32-16,-1 3 0 15,-3 0 0-15,0 3 0 0,0 1 128 0,-1-1 0 16,0 3 0-16,1 2 0 0,-1-1 0 0,1 1 0 0,1 0 0 16,0 2 0-16,2 1 0 0,1-1-128 0,0 1 128 15,3-2-128-15,-2 0 128 0,4-3 128 0,-2-2-128 0,3-1 176 16,0-1-48-16,0 1 0 0,2-2 0 0,0-2 0 16,1-2 32-16,0 0 0 0,1 0 0 15,2-2 0-15,0-2-16 0,4 0 0 0,-1-1 0 0,1-1 0 16,1-3 0-16,3 0 0 0,0 0 0 0,2-1 0 0,0-1-144 0,-1-2 0 15,1-1 0-15,-1 0 0 16,-1-1-368-16,0-2-48 0,-2-1-16 0,1-3 0 16,-4-1-1584-16,1 0-320 0,-1-6-64 0</inkml:trace>
  <inkml:trace contextRef="#ctx0" brushRef="#br1" timeOffset="-94690.28">22674 8846 5519 0,'0'0'496'0,"0"0"-496"16,0 0 0-16,0 0 0 0,0-6 6992 0,0 6 1312 0,0 0 256 0,7-6 48 15,1 3-6688-15,0 1-1328 16,3 1-272-16,4 1-48 0,1-2-144 0,3 1-128 0,1-1 144 0,2 2-144 16,2 1 0-16,2-1 128 0,1-1-128 0,-1 0 0 31,2-2-352-31,-3 1-112 0,-2-1-32 0,-2 2 0 15,-4 0-1376-15,0 1-288 0,-3 0-48 0,-1 0-16 16,1-1-800-16,-2 0-176 0</inkml:trace>
</inkml:ink>
</file>

<file path=ppt/ink/ink2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8-30T13:29:15.58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3090 579 6447 0,'0'0'272'0,"0"0"80"0,0 0-352 0,3-3 0 15,-1-1 0-15,1-1 0 0,0 0 1072 0,0 0 144 0,-1-1 16 0,1 1 16 16,1-1-576-16,1-5-112 0,-1 1-32 0,-1 1 0 16,-1 2 112-16,0-1 32 0,0 1 0 0,-2 7 0 15,2-7 48-15,0 0 16 0,-2 7 0 0,0-6 0 16,0 6-240-16,-1-8-48 0,1 8-16 0,-4-8 0 16,0 2 272-16,4 6 64 0,-8-7 16 0,3 1 0 15,-3 2 16-15,1 0 0 0,-2 0 0 0,0 2 0 16,-1 0-304-16,0 1-64 0,-1 0-16 0,-1 2 0 15,0 1-224-15,1 1-32 0,-4 0-16 0,2 1 0 0,-1 1-144 0,-1 3 0 16,-2 0 0-16,-3 3 0 0,-1 2 0 0,-2 4 0 16,-1 1-192-16,10-5 192 0,-5 5-160 0,-1 3 160 15,-1 3 0-15,0 4-144 0,-1 1 144 0,0 3 0 16,2 2 0-16,-18 30-128 0,8-8 128 16,8-10 0-16,7-7 0 0,3-6-128 0,4-6 128 15,5-2-128-15,2-4 128 0,4-3-128 0,0-2 128 0,4-4 0 16,2-2 0-16,3-3 0 0,-1 0 0 0,4-3 0 15,2 0 0-15,2-3 0 0,1-2 448 0,2-2 128 0,3-1 32 0,1-3 0 16,0-1-96-16,2-3 0 16,-1 0-16-16,1-3 0 0,-1 1-304 0,-2-1-48 0,-4-3-16 0,-3 2 0 15,-2 1-128-15,-3 2 160 0,-3 0-160 0,-3-1 160 16,-1 2-160-16,-2 0 128 0,-1-1-128 0,-2 1 128 16,-2 1 0-16,-1 1-128 15,0 0 192-15,0 1-64 0,-2 0-128 0,4 8 128 16,-7-7-128-16,2 1 128 0,-2 2-128 0,-1 2 0 0,1-1 0 15,-1 2 0-15,0 1 0 0,0 1 0 0,1 0 0 0,-1 2-176 16,0-1 176-16,2 1-128 0,0 2 128 0,1 0-128 16,-1 1 128-16,2 1-160 0,-1 3 160 15,2 2-160-15,1 1 160 0,1 3 0 0,0-1-144 0,0 4 144 16,1 3 0-16,0 2 0 0,0 3 0 0,0 0 0 0,-1 2 0 16,-1 0 0-16,2 0 0 0,0 3 0 0,2 1 0 15,-1 0 0-15,0 1 0 0,0-2 0 0,-2-1 0 0,-1-1 0 16,-2 1-144-16,-2 1 144 15,-2-1-832-15,-1-1-128 0,-2-3 0 0,0 0-7568 16,-1-3-1520-16</inkml:trace>
  <inkml:trace contextRef="#ctx0" brushRef="#br0" timeOffset="396.13">3078 1219 26655 0,'0'0'1184'15,"7"-5"240"-15,2 2-1136 0,2 0-288 0,0-2 0 0,2 1 0 16,-2-1 928-16,2-2 128 16,1-1 32-16,0-1 0 0,1-2-448 0,0-1-96 0,-2-1-16 0,0 0 0 15,-1 0-208-15,2-3-64 0,-3-1 0 0,2-1 0 16,-2-2-128-16,-2 1-128 0,0-1 144 0,0 2-144 0,-3 2 128 0,-1 0-128 15,-2 3 0 1,0 2 0-16,-2 0 128 0,-1 3-128 0,0 8 0 0,0 0 144 0,-4-6 112 0,4 6 0 16,0 0 16-16,0 0 0 0,-7-2-112 15,7 2-32-15,-11 5 0 16,2 3 0-16,0 1-128 0,0 2 0 0,0 2-192 0,2 3 192 16,1 3-192-16,2 2 192 0,-1 0-192 0,2 1 192 15,0 0-176-15,2-1 176 0,0-3-128 0,3 0 128 16,1 0 0-16,2-2 0 0,-1-2 0 0,3 0 0 15,0-1-128-15,4-1 128 0,0-1-128 0,2 0 128 32,0-3-512-32,1-3 0 0,2-2-16 0,1-2 0 15,0-2-640-15,2-3-128 0,-1-3-32 0</inkml:trace>
  <inkml:trace contextRef="#ctx0" brushRef="#br0" timeOffset="726.97">3754 916 14735 0,'0'0'1312'0,"0"0"-1056"15,-8 4-256-15,8-4 0 0,-5 6 2288 0,0 1 400 16,2 1 64-16,0 0 32 0,0 1-1824 0,-2 1-384 16,1 2-64-16,-3-1 0 0,2 1-352 0,0 1-160 15,0 2 160-15,0-1-160 0,0 0 128 0,-1 1-128 16,1-3 0-16,0 0 0 0,2-2 0 0,0-1 0 0,3-9 0 16,0 0 0-16,0 0 160 0,0 0-160 0,0 0 160 15,0 0-160-15,0 0 480 0,0 0 0 0,0 0 0 16,6-6 0-16,1-2 496 0,0-3 112 0,0-3 0 0,2-1 16 15,0-3-432-15,0-1-96 0,-3-2 0 0,3 5-16 16,1 2-128-16,1 3-32 0,-2 0 0 16,0 1 0-16,-2 1-80 0,3 3-32 0,-3 3 0 0,-7 3 0 15,9-2 0-15,-1 2 0 0,0 2 0 0,-1 3 0 16,-7-5-288-16,9 8 0 0,-1 1 0 0,1 2 0 16,-1 2-272-16,-3 4 32 0,1 0 16 0,-1 3 0 15,0 3-736 1,-1 3-160-16,-3-2-32 0,1 2 0 0,2 2-2368 0,-3-2-464 0</inkml:trace>
  <inkml:trace contextRef="#ctx0" brushRef="#br0" timeOffset="2013.17">4136 1038 17503 0,'0'0'768'0,"0"0"176"0,0 0-752 0,0 0-192 0,0 0 0 16,5 6 0-1,-5-6 944-15,0 0 144 0,7 4 48 0,-7-4 0 0,9 3 192 0,-2-3 32 0,2-3 16 0,0 0 0 16,-1-2-192-16,0-3-32 0,3 0-16 0,-1-3 0 16,0-3-368-16,-1-2-80 0,0 0-16 0,-1-1 0 15,-2 1-96-15,0-2 0 0,-3 0-16 0,-1-1 0 16,-2 0-144-16,-1 2-32 0,-2-2 0 0,-1 4 0 16,1 1-112-16,0 3-16 0,-2 1-16 0,1 4 0 15,4 6-16-15,-8-5 0 0,1 2 0 16,-1 4 0-16,0 4-224 0,-1 2 0 0,0 3 0 0,-2 3 0 15,0 4 0-15,0 3-160 0,1 3 0 16,0 2 0-16,1 2-128 0,2-1-32 0,4 4 0 0,2-1 0 16,2-1-320-1,2-3-64-15,3-4 0 0,2-2-16 0,0-3 368 0,4-1 80 0,2-4 16 0,2-3 0 16,2-2 256-16,-1-1 0 0,2-2 128 0,1-3-128 16,1-4 512-16,-3-1 0 0,0-2 0 0,1-2 0 15,-2-1-192-15,1-4-16 0,-2-2-16 0,1-3 0 0,-1-3-160 0,1-1-128 16,-2-2 192-16,0-2-192 15,-2 0 192-15,0-1-192 0,-2 0 192 0,-1 2-192 0,-1 4 0 0,-3 1 0 16,-1 2 0-16,-2 3 0 0,-2 5 0 16,0 2 0-16,-2 3 0 0,1 6 0 15,0 0 128-15,0 0-128 0,0 0 0 0,0 0 0 16,0 0 0-16,-6 5 0 0,0 4 0 0,1 2-144 0,0 1-80 0,2 4-16 16,0 1 0-16,0 1 0 15,3 0-240-15,0 1-48 0,0 1-16 0,1 0 0 31,4-2-208-31,0 1-32 0,2-1-16 0,2-2 0 16,1-1 144-16,0-2 16 0,3-2 16 0,2-1 0 0,1-3 240 0,0-1 32 0,2-3 16 0,0-2 0 0,2-2 128 0,2-1 16 16,0-2 16-16,-1-3 0 0,0-1 176 0,-1-2 0 15,-4-1-144-15,1-1 144 0,-2-1 0 16,-2 0 0-16,-1-1 0 0,-1-1 0 0,-1-1 240 0,-1-2 64 16,-1-1 16-16,-3 2 0 0,-1-1 480 0,-2 3 96 15,-1-1 32-15,-2 3 0 0,-2 2-160 0,-2 2-48 16,0 2 0-16,-1 1 0 0,-2 2-176 0,0 3-32 15,-3 3-16-15,0 1 0 0,-3 2-496 0,1 3 0 16,-3 5 0-16,-2 2-160 16,-2 1-256-16,1 2-48 0,-1 0-16 0,3 0 0 15,3 0-96-15,1 0 0 0,1-1-16 0,2 2 0 16,3-2-48-16,3 2-16 0,2-1 0 0,2-2 0 16,2-1 160-16,2-3 48 0,3-2 0 0,0-3 0 0,1-1 304 0,1-3 144 0,0-1-128 0,1-3 128 15,1-1 448-15,0-2 192 0,2-4 16 0,1-1 16 16,-1-2 176-16,-1-2 48 0,-2-1 0 0,0-3 0 15,-1-1-448-15,-1 2-64 0,-2-1-32 0,0 2 0 16,-1 2-224-16,0 2-128 0,-2 2 160 0,0 1-160 16,-3 8 0-16,0 0 128 0,0 0-128 0,0 0 0 0,0 0 0 0,-5 8 0 15,0 2 0-15,2 2-160 0,-1 2 32 0,0 4 0 16,2 1 0-16,1 0 0 0,0 0 128 16,3 0-160-16,2 0 160 0,0-2-160 0,1-4 160 0,2-2-160 15,2-1 160-15,1-1-160 0,0-2 160 0,1-3-160 16,0-3 160-16,1-1-160 0,1-1 160 0,2-3 176 15,1-4-48-15,0-1 0 0,3-3 256 16,1-3 32-16,-2-6 16 0,1-2 0 0,0-4-144 0,0 0-32 16,-1-2 0-16,1-3 0 0,-3-3-32 0,2-3-16 15,0-4 0-15,-3 0 0 0,-2 0-80 0,-1 3-128 0,0 0 176 16,-6 19-176-16,-2-1 128 0,0 0-128 0,-2 3 0 0,0 0 0 16,-2 2 192-16,-1 2-64 15,0 3 0-15,-1-4-128 0,-1 5 496 0,3 10-16 0,0 0 0 16,0 0 0-16,-8 5-480 0,0 3 0 0,0 6 0 0,4-3 0 15,-3 5-192-15,1 5-128 0,-2 4-16 0,-1 6-16 32,1 5-240-32,-1 5-48 0,-1 4-16 0,-8 43 0 0,4-9-1744 15,5-8-352-15,5-9-64 0,5-7 0 0,4-6 1776 16,6-12 352-16,2-8 80 0,3-7 16 0,2-3 976 0,2-6 208 0,1-4 48 0,-2-4 0 16,-2-2 928-16,3-4 192 0,1-2 32 0,1-5 16 0,0-3-656 0,0-3-144 15,0-6-32-15,0-2 0 0,0-3-464 0,0-2-112 16,-1-2-16-16,-3-3 0 0,-2 0-224 0,-2 2-160 15,0 2 192-15,-3 2-192 16,-3 5 0-16,0 5 0 0,-2 2 0 0,-2 3 0 0,-2 2-128 0,-2 9 128 16,0 0 0-16,0 0-144 0,0 0 144 0,0 0 0 15,0 0 0-15,0 0-128 0,-5 10-16 16,0 2 0-16,2 1 0 0,0 4 0 0,-1 1 144 16,1 3-192-16,1 0 192 0,1 1-192 0,1 0 192 0,1 0-128 15,1-1 128-15,4-1-128 0,-2-2-192 0,4 0-16 0,1-3-16 0,0-2 0 31,2-4-96-31,2 2 0 0,0-2-16 0,-1-3 0 16,3-4-176-16,2-3-48 0,0-1 0 0,2-6-8608 0,0-5-1728 16</inkml:trace>
  <inkml:trace contextRef="#ctx0" brushRef="#br0" timeOffset="2168.94">5825 627 34319 0,'-14'-10'1520'0,"5"5"320"0,0-1-1472 0,1 1-368 15,-2-1 0-15,0 2 0 0,1-1 1360 0,0 2 208 16,2 0 32-16,7 3 16 0,0 0-1104 0,0 0-240 16,0 0-32-16,0 0-16 15,0 0-1552-15,0 0-304 0,0 0-64 0</inkml:trace>
  <inkml:trace contextRef="#ctx0" brushRef="#br0" timeOffset="2616.3">6217 822 22111 0,'0'0'1968'15,"0"0"-1584"-15,0 0-384 0,0 0 0 0,7-6 2128 0,-2 2 352 0,-5 4 64 0,7-7 16 16,-1 2-1072-16,1-1-208 0,-1 1-32 0,1-1-16 15,-3 0-608-15,2 0-128 0,-3 1-32 0,2-1 0 16,0 0-336-16,1 1-128 0,-1 0 0 0,-5 5 144 0,6-5-144 0,-6 5 0 16,7-3 0-16,-7 3 0 0,0 0 0 0,0 0 0 15,0 0 0-15,9 5 0 0,-9-5-416 0,6 10 32 16,-3 2 16-16,-3 3 0 16,-1 0-272-16,-1 4-64 0,-3 2-16 0,0 1 0 15,-3 2-64-15,1 0-16 0,1-1 0 0,-1-1 0 16,0-3 112-16,-1-1 32 0,-1-3 0 0,1-2 0 0,1-2 656 0,0-1 0 15,2-1 0-15,-1-1 0 0,6-8 704 0,-5 7 64 0,5-7 0 16,-5 7 16-16,5-7-208 0,0 0-32 16,-3 6-16-16,3-6 0 0,0 0-208 0,0 0-64 15,0 0 0-15,4 9 0 0,-4-9-64 0,9 6-32 0,1-2 0 16,2 1 0-16,0-2-160 0,2 0 192 0,3-1-192 0,2-1 192 16,0-1-192-16,2 0 0 0,0 0 144 0,0-1-144 15,-1 0 0-15,1 0 0 0,1 0-160 0,0-1 160 31,1 0-1920-31,-2-1-288 0,-2-1-48 0,-1 0-10992 0</inkml:trace>
  <inkml:trace contextRef="#ctx0" brushRef="#br0" timeOffset="2835.35">6199 958 17503 0,'-11'-1'768'0,"11"1"176"0,-8-1-752 0,1 0-192 0,7 1 0 0,0 0 0 0,0 0 3392 0,0 0 640 16,-8-2 128-16,8 2 16 16,0 0-2688-16,0 0-528 0,0 0-128 0,0 0 0 0,0 0-624 0,0 0-208 0,11-4 144 15,2 1-144-15,3-1-176 0,3-2-112 16,1 0-32-16,2-2 0 16,4-3-2736-16,1 2-544 0</inkml:trace>
  <inkml:trace contextRef="#ctx0" brushRef="#br0" timeOffset="3532.15">6639 992 19343 0,'0'0'1728'0,"0"0"-1392"0,0 0-336 0,0 0 0 15,0 0 1360-15,0 0 208 0,0 0 32 0,0 0 16 16,0 0-544-16,9 7-112 16,-9-7-32-16,10 5 0 0,0-2-432 0,-1-2-96 15,0-2-16-15,3-2 0 0,0-1-192 0,1-2-64 0,-1 1 0 0,3-3 0 0,2-2-128 0,1-1 0 16,0-2 0-16,1 0 128 0,0-2-128 0,-1 1 0 15,-1 0 0-15,-2 0 128 0,-2-1-128 0,0 1 0 16,-2 1 144-16,-4 1-144 16,-2 0 432-16,-2 1 16 0,-1 1 0 0,-2 0 0 0,-2 0 272 0,0 2 64 15,-2 3 16-15,-1 0 0 16,-3 1-288-16,-1 2-64 0,-2 2-16 0,0 2 0 0,-2 2-432 16,-1 4 128-16,-3 3-128 0,0 2 0 15,-3 3-208-15,1 2-128 0,2 3-32 0,2 1 0 16,1 1-208-16,1 2-32 0,1-2-16 0,3 0 0 15,2 0-16-15,4 0 0 0,3-1 0 0,1 0 0 16,5-2 80-16,3-3 16 0,2-1 0 0,3-2 0 0,3-2 304 0,5-1 64 0,3-2 16 0,3-3 0 16,4-4 160-16,4-3 0 0,5-4 160 0,1-2-160 15,0-4 384-15,0-3-32 0,-2-2 0 0,1-3 0 16,0-2-96-16,-3-3 0 0,0-3-16 0,-4 1 0 16,1 1-80-16,-5 0-16 0,-4-3 0 0,-5 3 0 15,-4 1 208-15,-2-1 32 0,-5 0 16 0,-4 2 0 16,-4 1-16-16,-3 1 0 15,-2 1 0-15,-5 4 0 0,1 2-128 0,-2 1-16 0,-2 2-16 0,-2 4 0 16,-4 1-64-16,1 4-16 0,-1 2 0 16,-2 3 0-16,0 2-144 0,-1 2-272 15,-1 6 64-15,0 2 16 0,0 4-96 0,1 2-16 0,2 1 0 0,1 0 0 0,3-2 48 0,3 1 16 16,-1 0 0-16,3-1 0 0,1-1 32 0,4-2 0 31,3-1 0-31,1-4 0 0,1-2 32 0,2-1 16 0,2-2 0 16,1-1 0-16,-6-6 160 0,12 2 0 0,1-2 0 0,2-2 0 15,0-4 128-15,-1-1 96 0,3-3 32 0,-3-4 0 0,3-2 128 16,-1-3 48-16,0-2 0 0,-1-3 0 16,0-3 64-16,-1-3 16 0,-2-1 0 0,-2-1 0 0,0-1 80 0,-6 15 32 0,1-7 0 0,0 2 0 15,-2 0-32-15,0 1 0 0,0 2 0 0,-2 3 0 16,1 1-272-16,-4-6-48 0,0 7-16 0,0 5 0 16,2 10-64-16,0 0 0 0,0 0-16 0,0 0 0 15,-5 6-176-15,-1 5 0 0,0 5-160 0,3-3 160 16,-2 5-384-16,0 3 32 0,0 4 0 0,3 3 0 31,2 0-480-31,1 3-112 0,1 3-16 0,7 24 0 16,4-11-1664-16,5-10-352 0,3-7-64 0</inkml:trace>
  <inkml:trace contextRef="#ctx0" brushRef="#br0" timeOffset="4225.78">9271 487 27647 0,'-8'-12'1216'0,"3"5"256"0,2-2-1168 0,1 0-304 16,0 0 0-16,2 9 0 0,0 0 1984 0,0-9 320 0,0 2 80 0,0 7 16 15,0 0-1296-15,0 0-256 0,0 0-48 0,0 0-16 16,0 0-464-16,0 0-80 0,0 0-32 0,0 0 0 16,0 0-208-16,-4 12-128 0,0 4 128 0,0 6-208 15,-1 5-48-15,3-9-16 0,-2 7 0 0,-1 3 0 16,1 4-432 0,-1 4-64-16,1 5-32 0,0 0 0 0,-1-1-608 0,-1 35-112 0,1-13-16 15,3-12-16-15,1-8 80 0,1-9 0 0,1-6 16 0,1-6 0 16,0-7 336-16,1-3 64 0,-3-11 16 0</inkml:trace>
  <inkml:trace contextRef="#ctx0" brushRef="#br0" timeOffset="4636.1">8996 800 18431 0,'0'0'816'0,"0"0"160"0,0 0-784 0,0 0-192 0,0 0 0 15,0 0 0-15,0 0 2032 0,0 0 352 0,0 0 80 0,0 0 16 16,0 0-1472-16,12 0-304 0,0 0-48 0,1 1-16 16,3 0-192-16,0 0-64 0,1-1 0 0,4 0 0 15,1-1-144-15,3-1-48 0,3-2 0 0,1-1 0 16,3-3-192-16,0-1 128 0,-3-2-128 0,-1-1 0 16,-2 0 128-16,-1 0-128 0,-5-2 0 0,0 1 0 15,-1-1 192-15,-3 0-64 0,-3 0-128 16,0-2 192-16,-4 1 64 0,-4 5 16 15,0-3 0-15,1 1 0 0,-2-1 496 0,1 1 80 0,-2-2 32 0,0 2 0 0,-1 1-176 0,1-7-48 16,-2 4 0-16,-1 3 0 0,-2 4-80 0,-1 2 0 16,3 5-16-16,0 0 0 0,0 0-272 0,-6-1-48 15,-1 3-16-15,1 4 0 0,-1-1-224 0,1 6 0 16,0 5-192-16,3-5 192 0,0 4-240 0,-1 3 64 16,2 2 16-16,0 2 0 0,-1 1-80 0,1 1-16 15,0 2 0-15,2 26 0 16,2-7-304-16,0-3-64 0,-1-1-16 0,3-3 0 15,0-2-528-15,2-2-112 0,-1-1-32 0,2-4 0 16,0-1-176-16,2-8-48 0,0-3 0 0,0-5-7280 16,1-3-1456-16</inkml:trace>
  <inkml:trace contextRef="#ctx0" brushRef="#br0" timeOffset="4954.38">9822 782 14735 0,'-12'5'1312'0,"4"-2"-1056"15,-1 0-256-15,0 3 0 0,-1 0 2704 0,2 3 496 16,-1 1 80-16,1 1 32 0,1 2-2352 0,2 1-480 16,-1 0-96-16,2 0 0 0,1 0-256 0,1-2-128 15,-2 2 160-15,4-1-160 0,4-1 240 0,0 0-48 0,1 0-16 0,4-1 0 0,-2-1 96 0,3-2 32 16,2-3 0-16,1 0 0 16,1-3 272-16,2-2 64 0,-1 0 16 0,2-4 0 15,-1-2 176-15,2-3 48 0,-2 0 0 0,1-2 0 16,-3-2-80-16,-1-1-16 0,-1-3 0 15,-1 0 0-15,-2-2 0 0,-1-1 0 0,-4-1 0 16,-2-1 0-16,0 1-144 0,-4 0-48 0,0 1 0 0,-3 1 0 16,-2 2-192-16,1 2-32 0,-2 2-16 0,-1 2 0 15,0 0-352-15,-1 3 0 0,-2 1 0 0,0 3 0 16,1 1-528-16,0 1-32 0,0 0 0 0,0 4 0 31,0 0-2112-31,0 2-416 0,-1 2-96 0</inkml:trace>
  <inkml:trace contextRef="#ctx0" brushRef="#br0" timeOffset="5286.45">10138 752 21183 0,'0'0'1888'0,"11"5"-1504"0,2 1-384 0,0 3 0 16,0 1 720-16,0 0 80 0,-1 1 16 0,-1 1 0 0,0 0-240 0,-3 0-32 15,-3-1-16-15,1 3 0 0,-2-2-272 0,1 0-64 16,-1-1-16-16,1 0 0 0,-3-1-176 0,1 1 0 15,-1-3 0-15,-2-8 0 0,5 8 192 0,-5-8-64 16,5 7 0-16,-5-7 0 0,8 4 736 0,0-1 144 16,-8-3 16-16,9-2 16 0,0-2 176 0,1-2 16 15,1 1 16-15,0-4 0 0,-2-2-128 0,-1 0-32 16,-3-2 0-16,0-1 0 0,-2-3-224 0,-1 1-48 16,-2-1-16-16,0 1 0 0,-2-1-112 0,0 1-32 0,-3-1 0 15,-1 1 0-15,-1 0-336 0,-1 4-80 16,0 1-16-16,-2 1 0 0,0 1-224 0,0 3-128 15,0 0 128-15,-1 3-208 16,0 1-448-16,-1 2-96 0,-1 2-16 0,-1 2 0 16,1 2-560-16,0 3-112 0,-1 2-32 0,1 1 0 15,2 2-1344-15,2 3-288 0,1 0-48 0</inkml:trace>
  <inkml:trace contextRef="#ctx0" brushRef="#br0" timeOffset="5715.36">10497 663 11055 0,'8'-12'976'0,"-1"-2"-784"0,1-3-192 0,-3 8 0 0,0-5 3120 0,-1 0 576 16,2-1 112-16,1 0 32 16,-1 2-1680-16,1 0-336 0,-2 1-64 0,6-8-16 0,-3 6-752 0,-3 5-160 15,0 0-16-15,-5 9-16 0,0 0-288 0,0 0-64 16,0 0-16-16,0 0 0 0,0 0-432 0,-3 9 0 16,-4 2 0-16,1 0 0 15,-1 4-448-15,-3 5-32 0,-1 4 0 0,-1 4 0 16,0 0 32-16,0 4 0 0,-1 2 0 0,-6 30 0 15,4-9-96-15,4-4-16 0,4-8 0 0,1-5 0 16,3-4 16-16,3-5 0 0,1-6 0 0,2-4 0 0,1-5 544 0,0-3 0 16,0-4 0-16,-4-7 0 0,0 0 624 0,9 1 176 15,-9-1 32-15,10-6 16 0,0-4 0 0,-1-3 0 0,1-3 0 16,-2-4 0-16,1-2-480 0,1-1-112 0,-1-1 0 0,0-1-16 16,0 0-240-16,-1 2-128 0,0 0 128 15,0 1-208-15,-3 1 208 0,1 3 0 0,-2 3 0 0,-2 3-144 16,1 3 144-16,-3 1 128 0,0 8-128 15,0 0 176-15,0 0 224 0,0 0 48 0,0 0 16 16,0 0 0-16,0 0-272 0,0 0-48 0,-4 9-16 0,2 2 0 0,0 2-128 16,2 4-256-16,0 3 64 0,0-1 16 15,1 0 176-15,2 1-128 0,2 1 128 0,-1-1-128 0,0-2-112 16,2 2-16-16,2 1 0 0,0-1 0 31,1 0-448-31,2-2-80 0,5-1-32 0,-4-2 0 0,1-3-528 0,1-2-96 0,1-2-32 0,0-3-11440 16</inkml:trace>
  <inkml:trace contextRef="#ctx0" brushRef="#br0" timeOffset="6318.98">10969 887 20607 0,'0'0'912'0,"0"0"192"0,0 0-880 0,0 0-224 0,0 0 0 0,8 3 0 0,-8-3 1744 0,10 1 304 0,0-1 64 0,1-1 16 15,-2 0-672-15,2-4-144 0,2 0-32 0,-1-3 0 16,1-2-576-16,0-1-112 16,-2-2-16-16,-1-2-16 0,-1-2-336 0,-2 1-64 0,1-2-16 0,-2 1 0 0,-2-3-144 0,-2 1 192 15,-2 1-192-15,-1 2 192 0,0 2-192 0,-2 2 160 16,-2 1-160-16,0 1 160 16,-1 3-160-16,1 3 128 0,-3 0-128 0,-2 4 128 0,0 3-128 0,-1 1 0 15,-1 5 144-15,-1 2-144 0,0 1 0 0,0 4-192 16,-2 4 32-16,2 3 0 0,0 3-80 0,2 1-16 15,0-1 0-15,3 3 0 16,2 0-208-16,1-2-48 0,3-2-16 0,3-1 0 0,2-4 160 0,4-1 48 16,2-2 0-16,3-4 0 0,0-2 320 0,2-1 0 15,3-4 0-15,2-1 0 0,0-2 432 0,4-3 48 16,2-1 16-16,0-1 0 0,-1-5-48 0,1-2 0 16,-1-2 0-16,0-1 0 0,2-2-192 0,2-3-64 0,-1-1 0 15,2-3 0-15,0-2-192 0,1 0 144 0,0-3-144 0,-2 1 128 16,-1 0-128-16,-5 2-256 15,-5 1 64 1,-2 2 16-16,-5 2-160 0,-5 4-48 0,0 3 0 0,-3 3 0 0,-2 2 144 0,0 6 32 16,0 0 0-16,-8-3 0 15,-1 2-560-15,-2 4-128 0,-1 2 0 0,-3 5-16 32,-4 2-608-32,1 3-112 0,2 1-32 0,1 0 0 0,1 1 608 15,3-2 112-15,1 0 32 0,3-2 0 0,1-2 656 0,2-1 128 0,2-2 128 0,2-8-192 16,0 10 576-16,0-10 128 0,3 9 0 0,-3-9 16 15,5 8 688-15,-5-8 144 0,8 6 32 0,-8-6 0 0,8 8-96 16,-8-8-16-16,0 0 0 0,0 0 0 0,5 8-272 0,0-2-64 16,-5-6-16-16,0 0 0 0,0 0-480 0,0 0-80 15,1 9-32-15,-1-9 0 0,-3 9-336 0,-3 0 0 16,-2-1 0-16,-2-2 0 16,-2 1-1808-16,-3-1-432 0,-2 0-96 0</inkml:trace>
  <inkml:trace contextRef="#ctx0" brushRef="#br0" timeOffset="6521.09">11402 198 36863 0,'0'0'3264'16,"0"0"-2608"-16,0 0-528 0,6 9-128 0,-2 0-208 0,1 2-80 0,-2 1-16 0,0 1 0 15,0 2 304-15,-1 4 0 0,0 3 176 0,0 2-176 0,-2 2 0 0,0 0-192 16,-2 4 0-16</inkml:trace>
  <inkml:trace contextRef="#ctx0" brushRef="#br0" timeOffset="7714.09">12783 422 31727 0,'0'0'1408'0,"8"-2"288"0,0 1-1360 15,-8 1-336-15,9-2 0 0,-9 2 0 0,0 0 1200 0,0 0 160 0,0 0 48 0,0 0 0 16,7 4-704-16,-7-4-128 15,0 0-16-15,-1 11-16 0,-3 1-400 0,-1 3-144 16,-4 0 0-16,-1 3 144 0,0 4-320 0,4-8-64 16,-3 4-16-16,0 1 0 0,0 3 48 0,1 2 0 15,-1-1 0-15,1 1 0 0,0 0 208 0,-3 20-176 0,3-9 176 16,4-5-160-16,2-6 160 0,2-2 0 0,1-2 0 0,2-2 0 16,2-6 0-16,0-1 0 0,1-3 0 0,3 0 128 15,-1-1 112-15,3-2 16 0,2 0 16 0,0-3 0 16,2 0-48-16,3-1-16 0,0 0 0 0,4-1 0 15,3-2-208-15,1 0 128 0,0 0-128 0,1-3 0 16,-1 1-176-16,-2-2-128 0,0 1-16 0,-1-2-16 31,0 1-864-31,0-1-160 0,-1-1-48 0,0 1 0 16,-1-2-528-16,1 1-112 0,0-1-32 0,-1 1 0 16,0-1 448-16,-2-1 96 0,0 0 0 0,0-1 16 0,-2 0 1200 0,0-1 320 0,-2-2 0 0,-3-1-144 15,-3 1 1296-15,-1 0 272 0,-2-1 48 0,-1 2 16 0,-4-2 176 16,-1 3 48-16,0 0 0 0,-2-1 0 0,-2 1-400 15,0 1-80-15,-1 0-16 0,-3 0 0 16,-2 3-320-16,4 3-64 0,-2 1 0 0,0 0-16 0,0 0-544 0,-3 3-96 16,-1 2-32-16,-1 2 0 0,-1 2-144 0,-2 4-176 15,0 0 48-15,0 4 0 0,-1 0 128 0,-12 11-160 16,8-1 160-16,4-1-160 0,3-1-96 0,5-1 0 16,2-2-16-16,4 1 0 15,0-1-272-15,5-3-48 0,1-1-16 0,3-1 0 16,0-1 96-16,3-2 32 0,1-4 0 0,2 0 0 0,1-3 288 0,2-1 48 15,1-3 16-15,-1-3 0 0,3-3 128 0,-1-2 0 16,2-1 0-16,-1-3 0 0,-2-3 256 0,1-2-32 0,-2-1 0 16,-1-2 0-16,0-1 144 0,-5 2 16 15,1-1 16-15,-2 1 0 0,-2 1-32 0,-1 2-16 0,1 1 0 0,-3 4 0 16,-3 2-224-16,0 4-128 0,0 6 128 0,0 0-128 16,0 0 320-16,0 0 0 15,0 0 0-15,-9 6 0 0,1 5-320 0,-3 2 0 0,1 3 0 0,2 2-192 16,-1 3-32-16,1 2-16 0,2 2 0 0,1-1 0 15,1 1-80-15,2-1-32 0,2 1 0 0,2-3 0 32,2-4-96-32,4 1 0 0,2-5-16 0,2-2 0 0,1-1 304 0,1-2 160 0,0-3-160 0,1-3 160 15,0-1 176-15,2-2 128 0,0-2 16 0,0-2 16 16,-1-5 144-16,2 0 32 0,1-2 0 0,-2-2 0 0,0-4-192 16,0 0-16-16,0-2-16 0,-1-2 0 0,0-3-96 15,-1 0 0-15,-3 1-16 0,0 2 0 0,-2 0-176 0,-1 5 128 16,-2 3-128-16,-3 3 128 0,-3 0-128 0,0 5 0 15,-1 5 144-15,0 0-144 0,0 0 144 0,0 0-144 16,0 0 192-16,0 0-192 16,-6 6 0-16,0 3 0 0,1 2-240 0,0 2 80 0,1 3-160 15,0 0-16-15,-1 0-16 0,3 1 0 16,0 1-160-16,1 1-48 0,1-2 0 0,1 1 0 16,1-2 80-16,2-1 16 0,1-3 0 0,0 0 0 0,2 0 320 0,2-2 144 0,1-1-128 0,-1-3 128 15,2-1 0-15,2-2 0 16,0-1 0-16,2 0 128 0,1-3 368 0,-1-1 80 0,0-1 0 0,2-4 16 15,2-2-112-15,-2-1-32 0,1-3 0 16,-3-1 0-16,-2 0-256 0,-1-1-48 0,-2 2-16 16,-1 1 0-16,-2 3-128 0,-2 3 0 0,-5 6 0 0,0 0 0 15,0 0-224-15,0 0 80 0,0 0 16 0,0 0 0 16,8 2-16-16,-8-2 0 0,7 6 0 0,0 3 0 16,-1 0 144-16,0 0 0 0,0-1-144 0,2-1 144 0,0 0 0 15,1-2 0-15,0-1 0 0,0-1 0 0,1-2 0 0,0-1 0 16,-1-2 0-16,2 0 0 0,0-3 544 15,0 0 32-15,0-1 0 0,-3-1 0 0,1-3 64 16,0 0 32-16,-3 0 0 0,0-3 0 0,-2-3-16 16,-2 1 0-16,1-1 0 0,-3 0 0 0,-1-2-336 0,-2 1-80 15,-1 1-16-15,0 1 0 0,-2 1-224 0,-3 0 0 16,2 3 0-16,-2 4 0 16,0 1-784-16,-1 3-112 0,-1 1 0 0,0 3-16 15,0 3-1056-15,0 3-208 0,0 2-32 16</inkml:trace>
  <inkml:trace contextRef="#ctx0" brushRef="#br0" timeOffset="7981.78">14502 783 16575 0,'0'0'1472'16,"8"0"-1168"-16,1 0-304 0,1 0 0 0,-2 1 3008 0,2-1 560 0,0-1 96 15,0 1 32-15,0 0-2112 0,1 0-432 0,1-1-64 0,0-1-32 16,1 0-608-16,3 0-112 0,0-2-16 0,3 2-16 16,0 0-304-16,-1 0 128 0,1-2-128 15,1 1 0-15,-1 0 0 0,-2-1 0 0,0 1 0 0,-2 1 0 0,-2 0 240 0,-1 0-64 16,1 0-16-16,-2 1 0 0,-3 1 192 0,1 0 32 16,-9 0 16-16,9 1 0 0,-9-1-160 0,9 3-48 15,-9-3 0-15,9 3 0 16,-9-3-352-16,0 0-80 0,0 0-16 0</inkml:trace>
  <inkml:trace contextRef="#ctx0" brushRef="#br0" timeOffset="15326.04">2663 2339 6447 0,'0'0'272'0,"0"0"80"0,-5-5-352 0,0 1 0 0,5 4 0 0,-6-5 0 16,6 5 2288-16,-5-4 384 0,1-1 80 0,4 5 0 0,-4-5-1744 15,4 5-368-15,0 0-64 0,0 0 0 0,0 0-320 0,-6-5-48 0,6 5-16 0,0 0 0 16,0 0 0 0,0 0 0-16,0 0 0 0,0 0 0 0,0 0 32 0,0 0 0 15,0 0 0-15,0 0 0 0,0 0 16 0,0 0 0 16,0 0 0-16,8-4 0 0,1 2 144 0,1 1 48 0,1 0 0 0,1 0 0 0,3 1 176 0,1 0 32 15,1-1 16 1,1 0 0-16,1 0-112 0,2-1-32 0,0 0 0 16,2 1 0-16,1 0-128 0,0-1-16 0,-2 0-16 0,0-2 0 15,-2 1-32-15,-1 0 0 0,-2-1 0 16,2 1 0-16,-5-1 0 0,0 2-16 0,-3-2 0 0,0 1 0 16,-2 0-64-16,0-1-16 0,-9 4 0 0,8-4 0 0,-8 4-32 0,7-4-16 15,-7 4 0-15,0 0 0 0,0 0-16 0,0 0 0 16,0 0 0-16,0 0 0 0,0 0 0 0,-7-6 0 15,-2 3 0-15,0 3 0 16,-2 0-160-16,-2 1 0 0,-2 1 0 0,-2 1 0 16,-3 1 0-16,0 0 0 0,-2 0 0 0,-2 2 0 15,0-1 0-15,1 1 0 0,-1-1 0 0,2 1 0 16,3-3 0-16,1 2 0 0,0-1 0 0,1 2 0 16,3-1 0-16,-1 2 0 0,2-1 0 0,0 2 0 15,2 0 0-15,2-1 0 0,-1 1-144 0,1 0 144 16,1-1 0-16,2 1 0 0,0 1 0 0,2 2 0 15,0-1-144-15,2 0 144 0,0 0 0 0,1 0-144 0,1-1 144 16,2 2-128-16,1 2 128 0,4 0-128 16,0-2 0-16,0 0 0 0,2-2 0 0,2-1 0 15,-1 0 0-15,3-2 0 0,0-3 0 0,3-1 0 0,1-2 128 0,1-1 0 16,1 0 0-16,0-1 128 16,1-3 64-16,0 1 0 0,-1-2 16 0,-1 1 0 0,-1-1 32 0,-2 0 0 15,-3-1 0-15,-1 2 0 0,-3 0-48 16,-8 5-16-16,6-6 0 0,-6 6 0 0,0 0 0 0,0 0 0 15,1-8 0-15,-1 8 0 0,0 0-48 0,-8-4 0 0,-1 1 0 16,-2 3 0-16,-1 4-128 0,-3 1 0 0,-4 1 0 0,-1 2 0 16,0 2-144-16,0 2 144 0,-1 3-192 0,-1 0 192 15,1 2-144-15,0 1 144 0,0 2 0 16,1 0-144-16,-1 1 144 0,3 2 0 0,0-1-144 16,3-1 144-16,1-1 0 0,3-1 0 0,1 0 0 15,3-1 0-15,1-2 0 0,3 0 0 0,1-3-144 16,2 0 144-16,1-1 0 0,1-2 0 0,2-1 0 0,2-3 0 15,-6-6 0-15,11 8 0 0,0-2 0 0,1-3 0 16,1-1 272-16,2-1-32 0,1-1-16 0,3 0 0 16,-1-2 0-16,3-1 0 0,-1-1 0 0,1 1 0 15,0-1-224-15,-2-1 176 0,-1 1-176 0,1 0 160 16,0-1-160-16,-2 2 0 0,0 0 0 0,-2-1 0 16,1 1-624-1,-3 0 0-15,-1-1 0 0,-2 2-9744 0,1 1-1936 0</inkml:trace>
  <inkml:trace contextRef="#ctx0" brushRef="#br0" timeOffset="16029.4">3086 2940 22111 0,'0'0'976'0,"0"0"208"0,0 0-944 0,1-7-240 0,-1 7 0 0,4-8 0 0,-1 0 1872 0,1 3 336 16,-4 5 64-16,5-8 16 0,-1 1-1264 0,1 2-256 16,0-1-64-16,1 1 0 0,0 1-512 0,0-1-192 15,0 1 144-15,1-1-144 16,1 2 0-16,0 1 0 0,1 1 0 0,1 1 0 0,0 1 0 0,0 1 0 16,-1 1 0-16,-2 3 0 0,1-1-192 15,0 2 192-15,-2 1-160 0,0 0 160 0,-2 1-192 0,0 2 192 16,-2 2-208-16,-1 3 80 0,-1 0-160 0,-1 2-32 15,0 0 0-15,0-1 0 0,-3 1-48 16,1-1-16-16,-1 0 0 0,0-4 0 0,1-2 208 0,1-1 48 16,0-2 0-16,2-8 0 0,0 0 128 0,0 0 0 15,0 0 0-15,0 0 128 16,0 0-128-16,0 0 128 0,0 0-128 0,0 0 128 16,0 0 64-16,0 0 0 0,8-9 16 0,1-1 0 15,1-2 112-15,0-1 0 0,1-4 16 0,2-2 0 0,-2-3-128 0,1-1-16 16,0 1-16-16,-1 1 0 0,-2 2-48 0,-2 3 0 0,-1 3 0 0,0 3 0 15,-2 1 96-15,-4 9 16 16,1-7 0-16,-1 7 0 0,0 0 80 0,0 0 32 16,0 0 0-16,0 0 0 0,0 0-352 0,-3 8 0 0,-2 2 0 15,-1 2 0-15,0 2-192 0,0 1 64 0,1 2 0 0,0 1 0 16,1 1-32-16,2 0 0 0,2-2 0 16,1 1 0-16,1-4 16 0,1-1 0 0,3 1 0 15,-1-2 0-15,1-1 144 0,2-4-160 16,2 0 160-16,2-2-160 0,1-1 160 0,0-2 0 15,0-3 0-15,1-1 0 0,1-2 192 0,0 0-48 0,0 0 0 0,3-4 0 16,-2-3-144-16,1-1 0 16,-1-1 0-16,2-2 0 15,0-1-2080-15,-2-2-448 0</inkml:trace>
  <inkml:trace contextRef="#ctx0" brushRef="#br0" timeOffset="17592.24">3982 2600 34095 0,'0'0'3024'15,"0"0"-2416"-15,0 0-480 0,0 0-128 0,0 0 160 0,0 0 16 16,0 0 0-16,0 0 0 0,0 0-176 0,5-5 192 16,2 1-192-16,2 0 192 0,-1 2-192 0,2 0 0 0,0 0 0 15,1 1 0-15,0-2 0 0,1 2 0 0,2 0 0 0,0 0 0 16,1 1-384-16,1 0-96 0,-2-1-32 0,0 2 0 31,2 1-640-31,-1 2-144 0,-1-2-32 0,1 1 0 0,0 1-1616 0,-3 2-320 0</inkml:trace>
  <inkml:trace contextRef="#ctx0" brushRef="#br0" timeOffset="17798.59">3963 2861 18431 0,'0'0'816'0,"0"0"160"0,-8 0-784 0,1 0-192 16,7 0 0-16,0 0 0 0,0 0 3472 0,0 0 656 0,0 0 128 0,0 0 32 0,0 0-2944 0,0 0-592 15,0 0-112-15,11 1-32 0,1-1-416 0,1 0-64 0,5-1-128 0,1 0 176 16,-1-2-176-16,3-1-176 0,2 0 48 0,2 0 0 31,2-1-1872-31,2 0-368 0,5-1-80 0,1 1-11056 16</inkml:trace>
  <inkml:trace contextRef="#ctx0" brushRef="#br0" timeOffset="18164.43">5540 2081 32015 0,'0'0'1408'0,"0"0"320"0,0 0-1392 0,0 0-336 0,0 0 0 0,0 0 0 0,0 0 608 0,0 0 48 16,0 0 16-16,0 0 0 0,0 0-288 0,0 0-48 16,3 10-16-16,-2 1 0 0,-1 0-320 15,0 1 0-15,-1 3 0 0,1 1 0 0,0 3 0 0,0-1 0 16,0 2-176-16,0 1 176 0,1 3-320 0,1 3 48 15,-1 1 0-15,0 1 0 16,0 0-480-16,0-1-80 0,-1-1-32 0,1-2 0 16,2 0-352-16,-1-1-80 0,-1-2-16 0,0-2 0 15,0-3-352-15,0-3-64 0</inkml:trace>
  <inkml:trace contextRef="#ctx0" brushRef="#br0" timeOffset="18575.39">4816 2811 17503 0,'0'0'1552'0,"-9"-2"-1232"0,2 0-320 0,7 2 0 0,0 0 2656 0,0 0 480 16,-6-2 80-16,6 2 32 0,0 0-1840 0,0 0-384 15,0 0-64-15,0 0 0 16,0 0-560-16,0 0-96 0,9-3-32 0,4-1 0 16,0 1-272-16,2 0 0 0,4 0 0 0,3 0-144 0,4 0 144 0,3 0-128 15,3-1 128-15,4 1-128 0,4 0 128 0,5 1 0 0,3-1 0 0,1 0 0 16,-2-1 0-16,1-1 0 0,2 1 0 0,1 1 0 16,1 0 256-16,3 1-32 0,3-1 0 0,1 0 0 15,0 0 32-15,-2 0 0 0,-2 0 0 0,1 0 0 16,-2-2-112-16,2 1-16 0,2-2 0 0,-3 3 0 15,-4-1-128-15,-2-1 0 0,-4 0 0 0,-1 1 128 16,-2 1-128-16,-2 1 0 0,-1 0 0 0,-2-1 0 16,0 1 0-16,-2 1 0 15,-3 2 0-15,-4-1 0 0,-1-1 0 0,-4 0 0 0,-6 1-224 0,-2 0 80 32,-4 0-512-32,-3 0-112 0,-8 0 0 0,0 0-16 15,0 0-1904-15,0 0-384 0</inkml:trace>
  <inkml:trace contextRef="#ctx0" brushRef="#br0" timeOffset="19034.03">5318 3159 28559 0,'0'0'2544'0,"0"0"-2032"16,-2-7-512-16,1-1 0 0,1 8 1232 0,1-8 160 0,1 0 16 0,-2 8 16 16,0 0-368-16,5-7-80 15,-2-1-16-15,-3 8 0 16,0 0-688-16,5-5-144 0,-5 5-128 0,0 0 192 0,0 0-192 0,0 0-144 0,0 0 144 0,0 0-208 31,7 7-416-31,-4 4-80 0,-3 1 0 0,0 3-16 16,-1 0-64-16,-1 3-16 0,-1 3 0 0,-2 1 0 0,2 1 416 0,0 1 96 0,1 0 16 0,-1 0 0 15,1-1 272-15,1 0 0 16,0-1 0-16,1 0 0 0,1-1 0 0,1-2 0 16,2-2 0-16,1-2 0 0,1-2 176 0,0 0-176 15,2 1 192-15,0-3-192 0,0 0 400 0,2-4-16 16,0 0-16-16,1-3 0 0,1 0-32 0,3-1 0 0,0 0 0 16,0-1 0-16,2-2-112 0,-1 0-32 0,2-1 0 0,1 1 0 15,0-1-192-15,1 0 0 0,1-1 128 0,0 0-128 16,0-1 0-16,-1 1 0 15,-2 0 128-15,1-1-128 0,-2 1 0 0,-2-2 0 0,-1 0 0 0,0 1 0 32,-2-1-576-32,0 1 0 0,-1-1 0 0,-1 0 0 0,-2 2-512 0,1-2-96 0,-2-1-32 0,-1 1-11952 15</inkml:trace>
  <inkml:trace contextRef="#ctx0" brushRef="#br0" timeOffset="19283.58">5391 3119 33167 0,'0'0'2944'0,"0"0"-2352"0,0 0-464 0,0 0-128 15,0 0 656-15,0 0 112 0,-1-8 32 0,1 8 0 16,1-7-400-16,-1 7-80 0,5-5 0 0,-5 5-16 15,7-8-176-15,2 3-128 0,1-1 144 0,2 2-144 0,1 0 0 0,1 0-256 16,1 0 16-16,0-2 16 16,1 3-1376-16,2-1-288 0,0 2-48 0,-1 1-7744 15,2 1-1552-15</inkml:trace>
  <inkml:trace contextRef="#ctx0" brushRef="#br0" timeOffset="19492.82">5363 3274 31727 0,'0'0'1408'0,"0"0"288"0,0 0-1360 0,0 0-336 0,0 0 0 0,0 0 0 16,0 0 784-16,0 0 96 0,10 1 16 16,0-1 0-16,1-1-320 0,3 0-64 0,0-1-16 0,2 0 0 15,3 0-304-15,1 0-64 0,-1 0-128 0,2-1 192 16,0 0-192-16,0 0-208 0,0 1 32 0,-1-1 16 31,-1 1-2096-31,-1 0-432 0,0 1-64 0</inkml:trace>
  <inkml:trace contextRef="#ctx0" brushRef="#br0" timeOffset="20614.95">7324 1915 23951 0,'0'0'2128'0,"0"0"-1696"0,0 0-432 0,0 0 0 16,0 0 752-16,0 0 64 16,0 0 16-16,0 0 0 15,0 0-80-15,0 0-16 0,0 0 0 0,-8-1 0 0,8 1-432 0,-9 1-96 16,0-1-16-16,0 0 0 0,2 0-192 0,-2 0 0 0,1 0 0 15,-3 1 0-15,1-1-208 0,2 0 64 0,-1 0 16 0,-1 1 0 16,-1-1 128-16,0 3 0 0,0-3 0 0,0 1 0 16,1-1 144-16,0 1 64 0,0 0 16 0,0 0 0 15,0 0-48-15,0 0-16 16,-1 0 0-16,2 1 0 0,-1-2 0 0,0 3 0 16,-1-1 0-16,1 0 0 0,0 0-160 0,1 0 0 0,-2 0 0 0,2 0 128 15,2-1-128-15,7-1 0 0,-9 1 144 16,1 0-144-16,8-1 128 0,-8 1-128 0,8-1 160 0,-7 1-160 15,7-1 320-15,0 0-16 16,-7 1-16-16,7-1 0 0,0 0 48 0,0 0 16 0,0 0 0 0,0 0 0 16,-8 3 32-16,8-3 0 0,0 0 0 0,0 0 0 15,0 0-192-15,0 0-48 0,0 0 0 0,-2 9 0 16,2-9-144-16,-1 11 0 0,1-2 0 0,0-9 0 16,2 10 0-16,1 0 0 0,-1 1 0 0,1 0 0 15,0-1 0-15,2 2 0 0,-1 1 0 0,2 3 0 16,-1-1 0-16,0 2 0 0,-2-1 0 0,0 4 0 15,2 2 0-15,0 2 0 0,-2 0 0 0,1 3 0 16,-2 1 0-16,-1 4 0 0,-2 3 0 0,-1 3 0 0,-2 0 0 16,1 4 0-16,-2 3 0 0,-2 2 0 15,-2 3 0-15,-2 1 0 0,-1-1 0 0,0 2 0 16,-1 1 0-16,2-3 0 0,-1 0 0 0,2-1 0 0,1 0 0 0,1-1 0 16,2-3 0-16,1-3 0 0,3-2 0 0,0-3 0 15,0-3 0-15,1-2 0 0,-1-3 0 0,2-3 0 16,0-2 0-16,0-2 0 0,0-1 0 0,2-1 0 15,-1-3 144-15,1 0-144 0,0-2 0 0,1-3 144 16,1-1-144-16,0-1 0 0,0-1 144 0,2-1-144 16,-1 0 0-16,3-2 144 0,1 1-144 0,1-1 0 15,-1 2 0-15,2-2 0 0,1-3 0 0,0 0 0 0,1 0 0 16,0 0 0-16,-1-2 128 0,0 1-128 0,3-1 0 0,-2 0 128 16,0 0-128-16,0 0 0 15,-1 2 144-15,1-2-144 0,-2 0 0 0,1 0 0 0,-1 1 0 0,2-2 0 31,0-1-1360-31,4 1-352 0,0 0-64 0,2-2-13008 0</inkml:trace>
  <inkml:trace contextRef="#ctx0" brushRef="#br0" timeOffset="21568.23">8272 2323 7359 0,'0'0'656'0,"0"0"-528"0,-7-3-128 0,-1-1 0 0,2-2 1920 0,0 2 336 16,1-1 80-16,-1 1 16 0,6 4-704 0,-6-6-144 15,6 6-32-15,-8-5 0 0,1 0-272 0,7 5-64 16,0 0-16-16,-7-4 0 16,7 4-320-16,0 0-64 0,-6-4-16 0,6 4 0 15,0 0-272-15,0 0-64 0,0 0-16 0,0 0 0 16,0 0-240-16,9 0-128 0,1 0 160 0,2 0-160 0,3 1 0 0,3 1 0 15,4 0 0-15,1 0 0 16,4-1 336-16,0 1-16 0,2-2-16 0,-1 0 0 16,1-2 112-16,-3 1 32 0,-2 1 0 0,1-1 0 15,-2 0-80-15,-1 1-16 0,-1 1 0 0,-3-1 0 0,0 0-224 16,-2 0-128-16,-1-1 128 0,-3 1-128 0,-1 0 0 0,0 0 0 16,-2 1 0-16,-9-1 0 0,0 0 0 0,8 1 0 0,-8-1 0 15,0 0 0-15,0 0 0 0,0 0 0 0,0 0 0 0,0 0 0 16,0 0 128-16,0 0-128 15,0 0 128-15,-7 0-128 0,-2-1 192 0,-2 0-48 16,-1 0 0-16,-2 0 0 0,-2-1 48 0,-1 1 16 16,-1 0 0-16,-1-1 0 0,-4 2-208 0,0 2 144 15,-1 0-144-15,0 1 128 0,-2 0-128 0,-2 1 0 16,-4 0-192-16,1 0 192 0,0 1-192 0,2-1 192 16,-1 4-192-16,2 1 192 0,1 1-144 0,2 1 144 15,1 1 0-15,2 0 0 0,0-1 0 0,3 2-128 0,0 0 128 0,2 0 0 16,2 0 0-16,3 0-128 0,0-1 128 15,1 2 0-15,1 2-176 0,2-2 176 0,2 2-160 16,0 1 160-16,2-1-304 0,3-1 48 0,2-3 0 0,2-1 0 16,1-1 256-16,2-2-128 0,1-1 128 0,1-1 0 15,3-1 208-15,0-2 160 0,1-3 16 0,2 0 16 16,0-1 224-16,1-1 32 0,0-2 16 0,-2-2 0 16,0 0-224-16,-1-1-32 0,-1-1-16 0,-1 1 0 15,-1-2 48-15,-3-1 16 0,0 0 0 0,-3-1 0 16,1-2-144-16,-2 1-48 0,-1 0 0 0,-1-1 0 15,-2 1-96-15,-1 0-32 0,-1 3 0 0,0 1 0 16,-1-1-144-16,0 1 0 0,-2 0 0 0,2 3 0 31,-1 1-320-31,1 0-112 0,5 4-16 0,-8-1 0 0,0 1-1408 16,8 0-304-16,-7 5-48 0,0 1-8224 0,-1 2-1664 0</inkml:trace>
  <inkml:trace contextRef="#ctx0" brushRef="#br0" timeOffset="22184.79">8286 2663 24927 0,'0'0'1104'0,"0"0"240"0,0 0-1088 0,-3-6-256 0,-2-2 0 16,5 8 0-16,0 0 1280 0,-2-8 208 0,0-1 48 0,1 2 0 15,2 0-704-15,-1 7-128 0,0-8-16 0,2 2-16 0,1-1-432 0,2 1-96 16,0 0-16-16,2 1 0 0,1-1-128 0,2 2 0 16,1-1 0-16,0 2 0 15,0 2 0-15,0 0 0 0,1 1-144 0,0 2 144 0,0 2 0 16,0 2 0-16,-2 0 0 0,0 2 0 0,-1 1-128 0,-2 2 128 15,2 1 0-15,-5 1 0 0,0 0-192 0,-1 4 192 16,-1-1-192-16,-2 2 192 16,0 0-496-16,-2 0 16 0,-1 2 0 0,-1-1 0 15,0 0-400-15,0-3-80 0,0-2 0 0,2-2-16 0,0-2 784 0,2-10 192 0,0 0 0 16,0 10 0-16,0-10 496 0,0 0 144 0,0 0 16 0,0 0 16 16,0 0-160-16,0 0-48 0,0 0 0 0,0 0 0 15,9-5-16-15,-2-1 0 16,0-1 0-16,0-4 0 0,-1-3-32 0,2 0-16 15,1-4 0-15,0 1 0 0,-2-3-144 0,1 1-48 0,0 1 0 16,-1 0 0-16,-1 0-208 0,-1 3 176 0,1 2-176 0,0 1 160 16,-3 1 0-16,-1 2 0 0,-1 2 0 15,-1 7 0-15,0 0 208 0,0 0 32 16,0 0 16-16,0 0 0 0,0 0-288 0,0 0-128 0,-4 12 0 16,-1 3 128-16,0 1-128 0,0 2-272 0,2-1 64 0,0 2 16 0,0-1 0 0,2-1 0 15,0 0 0-15,1 0 0 0,2 1-48 0,2-1 0 16,0-3 0-16,3-2 0 0,2-2-80 0,0 0-32 15,0-3 0-15,2-1 0 16,2-2 160-16,2-1 16 0,0-3 16 0,2-4 0 16,0 0-256-16,4-2-48 0,-1-1-16 0,2-3 0 15,1-1-2096-15,1-1-432 0,11-8-64 0,-4 2-32 0</inkml:trace>
  <inkml:trace contextRef="#ctx0" brushRef="#br0" timeOffset="22664.84">9394 2482 16575 0,'0'0'1472'15,"-9"-3"-1168"-15,-2 1-304 0,1 1 0 0,0 0 3728 0,5 1 688 16,5 0 144-16,-9-1 32 0,9 1-2832 0,-7 0-560 31,7 0-112-31,0 0-32 0,0 0-448 0,0 0-96 0,0 0 0 0,0 0-16 16,0 0-304-16,13 0-64 0,1 0-128 0,1 0 192 15,0 0-192-15,3 0 0 0,2-1 0 0,2-1 0 0,0-1 0 0,2 1 128 0,-1 0-128 0,0 1 144 32,-1 0 96-32,0 0 16 0,0 0 0 0,-1 1 0 0,-2-1 0 0,-3 1 0 0,0 0 0 0,-3 0 0 15,-1 0-256 1,-1 1 0-16,-2 0 128 0,-9-1-128 0,0 0 0 0,0 0 0 0,0 0 0 0,0 0 0 15,0 0-224-15,0 0-96 0,0 0 0 0,0 0-16 32,0 0-592-32,0 10-112 0,0-10-32 0,-2 7 0 15,2-7-1456 1,0 0-288-16,0 0-64 0,0 0-10336 0</inkml:trace>
  <inkml:trace contextRef="#ctx0" brushRef="#br0" timeOffset="23914.3">10364 2184 10703 0,'0'0'464'0,"0"0"112"0,0 0-448 0,-7-3-128 0,7 3 0 0,-6-4 0 0,0 0 1056 0,6 4 192 15,-5-5 32-15,5 5 16 16,-6-5-144-16,2 0-48 0,-1 0 0 0,5 5 0 0,-4-6-256 16,4 6-48-16,-5-7-16 0,0 0 0 0,2-1 176 0,0 3 48 15,3 5 0-15,0 0 0 16,-3-9-112-16,2 1 0 0,0 1-16 0,1 7 0 16,2-9-400-16,-2 9-80 0,4-6-16 0,0 1 0 0,2-1-176 0,0 2-32 15,-6 4-16-15,11-3 0 16,1 0 192-16,1 1 32 0,1-2 16 0,-1 3 0 0,0 1-16 15,1 1-16-15,1 1 0 0,-1 1 0 0,0 3-192 0,-1-1-48 16,1 2 0-16,-2 1 0 0,0 3-128 0,0 2 0 0,0 1 0 0,-1 3 0 16,-1 1-256-16,0 3 32 15,0 2 0-15,-4 3 0 16,0 1-304-16,-2 2-64 0,0-1-16 0,-2 2 0 0,-2-1-96 16,-1-2-32-16,-2-4 0 0,1 0 0 0,-1-1 480 0,-1-3 80 0,-1-3 32 15,1-1 0-15,0-3 144 0,0-1 256 0,0 0-64 16,-1-3-16-16,5-8 272 0,0 0 48 0,-3 8 16 15,3-8 0-15,0 0-112 0,0 0-16 0,0 0 0 0,0 0 0 16,0 0-160-16,0 0-32 0,0 0-16 16,0 0 0-16,0 0 16 0,9-2 16 0,0-3 0 0,-1-2 0 15,2-2 176-15,1 0 16 0,1 1 16 0,0-1 0 16,-1 0-48-16,3-1-16 0,2-1 0 0,-2-1 0 0,0 0-32 0,0-1-16 16,-2-2 0-16,0 1 0 0,0-1 16 0,0-3 0 15,2-4 0-15,-3 1 0 0,0-2-128 0,-2 0 0 16,1 0-16-16,0-1 0 0,0-2 16 0,-1 2 0 15,-2 2 0-15,-2 0 0 0,-1 1-192 0,0 3 160 0,-2 1-160 0,-2 1 160 32,0 0-160-32,-1 3 192 0,-1 2-192 0,-1 2 192 0,0 2-32 15,-1 1 0-15,-2 2 0 0,1 0 0 0,-2 2-160 0,7 2 0 0,-9 1 0 0,1 3 0 16,-2 0-288-16,1 3 64 0,1 1 16 0,0 2 0 16,1 1 48-1,0 0 16-15,3 1 0 0,-2 2 0 0,1-1 144 16,1 0-192-16,2-1 192 0,1 1-192 0,1-2 32 0,2-1 0 15,2-2 0-15,1 0 0 0,2-1-16 0,2 0 0 16,2-2 0-16,1 1 0 0,1-1-48 0,2 0-16 16,1-3 0-16,1 1 0 15,2-3-1232-15,-1 0-256 0,0 0-64 0,2-2-12768 0</inkml:trace>
  <inkml:trace contextRef="#ctx0" brushRef="#br0" timeOffset="24336.04">11614 1899 17503 0,'0'0'768'0,"-1"-10"176"0,1 0-752 0,1 1-192 0,0 1 0 0,-1 1 0 15,0 7 3040-15,-1-9 576 0,-2 1 112 0,1 0 32 16,0 1-2528-16,0-1-496 0,-3 0-96 0,5 8-32 16,-5-7-320-16,5 7-64 0,-7-8-16 0,2 4 0 15,5 4-208-15,-7-4 0 0,7 4 0 0,-9-1 0 16,3 0 0-16,6 1 0 0,-9 1-144 0,0 2 144 0,-1 2-160 0,2 3 160 16,-1 1-160-16,-1 4 160 0,0 0-128 0,0 5 128 15,-1 6 0-15,-1 2-144 16,0 3 144-16,0 2 0 0,0 4 0 0,0 3 0 0,-2 5 0 0,1 5 0 15,0 6 0-15,1 3-128 0,1 4 128 0,1-3 0 16,2-1 0-16,3 0 0 0,1-2-144 0,4-3 0 16,4 0 0-16,2-5 0 15,3-2-704-15,2-4-144 0,3-3-32 0,3-5 0 16,1-6 432-16,2-2 80 0,2-3 0 0,5-3 16 0,4-4 304 0,2-4 48 16,-1-3 16-16,-1-2 0 0,1-4 128 0,0-3 0 15,1-3 0-15,1-3-11872 0</inkml:trace>
  <inkml:trace contextRef="#ctx0" brushRef="#br0" timeOffset="25167.91">11925 2023 18431 0,'0'0'1632'0,"-8"-2"-1312"0,8 2-320 0,0 0 0 15,-6-2 960-15,6 2 128 0,0 0 32 0,0 0 0 16,0 0-288-16,0 0-64 0,0 0-16 0,0 0 0 16,0 0-112-16,0 0-32 0,0 0 0 15,13 0 0-15,2 0-368 0,4 0-80 0,0 0-16 0,4 0 0 16,4 0 128-16,2 1 32 0,-4-1 0 15,3 0 0-15,-1 0 128 0,2 0 16 0,0 0 16 16,1 1 0-16,-1 0-128 0,-2 1-16 16,-3-1-16-16,1 0 0 0,-2-1-304 0,0 1 0 0,-1 0 0 0,-1 1 0 0,-1-2 0 0,-2 1 0 15,-1 1 0-15,-3-1 0 16,-2-1 160-16,-1 0-160 0,0 1 128 16,-3-1-128-16,-8 0 128 0,0 0-128 0,0 0 0 15,0 0 128-15,0 0-128 0,0 0 160 0,0 0-160 0,0 0 160 16,0 0 0-16,0 0 0 0,0 0 0 0,-9-4 0 15,-6-1 112-15,0 1 32 0,0 1 0 0,-2-1 0 0,-6 0-112 16,0 1-32-16,0 0 0 0,-1 1 0 0,0 0-160 0,0 0 0 16,-1 0 144-16,0 0-144 0,0 2 0 15,-1 0 0-15,2 0 0 0,1 2 0 0,0 0 0 0,1 0 0 0,-1 0 0 0,-1 0 0 32,-2 1 0-32,2 1 0 0,1 1 0 0,0 3 0 0,0 0-128 0,0 1 128 0,4 1-128 0,0 2 128 31,2 1 0-31,0 2-160 0,3 3 160 0,1-2 0 0,2 2-176 0,2 0 176 15,1-1-160-15,4 1 160 0,1-2-320 16,3 1 48-16,1-4 0 0,2 0 0 0,3-1 112 0,0 0 32 0,2-2 0 0,2 0 0 16,2-1 128-1,1-2 192-15,-1-3-32 0,4 0-16 0,-1-1 240 0,1-2 64 16,0-1 0-16,-1-3 0 0,0 0 16 0,-2-1 16 16,-1-2 0-16,-2-1 0 0,-1 0 80 0,-3-2 16 15,-1-1 0-15,-2 0 0 0,-1-2-48 0,-2-1 0 16,-4-1 0-16,-1-2 0 0,0 0-144 0,-2 0-16 15,-1 1-16-15,1 1 0 0,-1 1-352 0,0 2 0 16,1 1 0-16,-1 1 128 16,2 1-480-16,1 3-96 0,-1 1 0 0,6 4-16 15,-6-2-816-15,6 2-144 0,0 0-48 0,0 0 0 16,-5 7-2016-16,5-7-416 0</inkml:trace>
  <inkml:trace contextRef="#ctx0" brushRef="#br0" timeOffset="25748.01">12322 2302 10127 0,'0'0'896'0,"0"0"-704"0,0 0-192 0,0 0 0 15,0 0 3744-15,-2 10 720 0,0-1 144 0,-1 0 16 16,0 1-3040-16,0 0-624 0,1 0-112 0,-2-1-16 0,1 1-544 0,0 2-96 16,1 1-32-16,-1-2 0 15,2-2-160-15,1-9 0 0,0 13 0 0,2-2 0 0,1-2 0 0,1-1 0 16,-4-8 0-16,7 7 0 0,-7-7 0 0,8 4 0 15,2 1 0-15,0-3 0 0,1 0 256 0,1-2 0 16,0-2 16-16,1-2 0 0,-1 0 480 0,0-1 80 16,-1-1 32-16,1-1 0 15,-1 0-48-15,-1-1-16 0,-3-2 0 0,-1 0 0 0,1-2-160 16,-2 0-16-16,1-1-16 0,-2-1 0 0,-1-1-160 16,-1 3-48-16,1 1 0 0,-1 1 0 0,-2 0-240 0,0 3-160 0,0 7 192 15,0 0-192-15,0 0 0 16,0 0 0-16,0 0 0 0,0 0 0 0,0 0 0 0,0 0 0 0,0 0-160 15,3 11 160-15,-1 2-304 0,2 3 64 0,-1 3 16 0,0 3 0 16,1 1 0-16,1 2 0 0,-2 2 0 0,1 4 0 16,-3 3-32-16,0 2-16 0,2 3 0 0,-2-1 0 15,-1 2-96-15,0 0-16 0,1 1 0 0,2-2 0 16,-2-4 160-16,1-1 32 0,1 0 0 0,-1-2 0 16,1 0 192-16,-2-5 0 0,-1-3 0 15,0-3 0-15,0-2 0 0,1-4 0 0,-2 0 0 0,-2-3 0 16,1-3 0-16,-1-3 208 0,-4-1-64 0,7-5-16 15,-10 1 112-15,-2-1 16 0,-1-2 0 0,-1-4 0 0,0-2 192 0,-1 0 64 16,1-2 0-16,0 0 0 0,-1-2 32 0,1-3 16 16,3 0 0-16,2-3 0 0,2 0 80 0,2-2 32 15,2-2 0-15,2 0 0 0,1-2-368 16,1-1-80-16,2-1-16 0,3 1 0 0,0-1-208 0,2 3 0 16,1 2 0-16,1 4 0 15,0 1-320-15,-1 3 32 0,1 3 16 0,0 2 0 31,-1 0-336-31,0 2-64 0,-1 1-16 0,0-1 0 0,2 1-1552 0,-2 2-304 0,0-1-64 0,0 2-7984 16,2 0-1600-16</inkml:trace>
  <inkml:trace contextRef="#ctx0" brushRef="#br0" timeOffset="26064.8">13039 2061 20271 0,'0'-6'1792'0,"1"-1"-1424"15,-1 7-368-15,3-5 0 0,-1-1 2688 0,-2 6 480 0,1-6 96 0,-1 6 0 0,1-6-1472 0,-1 6-320 16,0 0-48-16,0 0-16 0,0 0-640 16,0 0-128-16,0 0-16 15,0 0-16-15,0 0-416 0,0 0-64 0,0 0-128 16,0 0 176-16,0 0-176 0,-3 11-144 0,-1 5 144 0,1 2-208 15,0 5 80-15,-1 2 128 0,2 0-208 0,1 1 80 16,0 1 128-16,1 0 0 0,1 3-144 0,0 0 144 16,0-2 0-16,3 0 0 0,-1-3-144 0,0-2 144 15,1-1-304-15,-1-3 0 0,2-3 0 0,-2 0 0 32,0-3-496-32,-1-2-96 0,-1-1-32 0,-1-10-9632 0,1 10-1920 0</inkml:trace>
  <inkml:trace contextRef="#ctx0" brushRef="#br0" timeOffset="26287.9">12886 2298 23039 0,'0'0'2048'0,"0"0"-1648"16,0 0-400-16,0 0 0 0,0 0 2576 0,0 0 432 15,0 0 96-15,0 0 16 0,0 0-2016 0,0 0-400 16,10-1-64-16,2 1-32 0,2 0-336 0,1 0-64 15,3 0-16-15,0-1 0 0,1 1-192 0,1 0 0 16,0 0 0-16,0 0-160 16,2-1-656-16,0 0-128 0,0 1-16 0,0 0-16 15,-1-2-880-15,0 2-192 0,0 0-16 0,0 3-6576 0,-2-1-1328 16</inkml:trace>
  <inkml:trace contextRef="#ctx0" brushRef="#br0" timeOffset="27007.21">14149 2022 14735 0,'0'0'1312'0,"-8"-2"-1056"0,1-1-256 0,7 3 0 16,-8 0 2400-16,0-1 416 0,1 0 96 0,0 0 16 0,7 1-1712 0,-9-1-320 16,2 0-80-16,7 1-16 0,-8-1-224 0,8 1-32 15,0 0-16-15,0 0 0 16,0 0 32-16,0 0 0 0,0 0 0 0,0 0 0 16,0 0-16-16,0 0 0 0,9-1 0 0,2 1 0 0,1 0-192 0,3 0-32 15,3 0-16-15,2 1 0 0,2-1 32 0,1 0 16 0,1 0 0 16,1 0 0-16,-1 0-160 0,1 0-16 15,-2 0-16-15,-2-1 0 0,-2 1-160 0,-2 0 0 16,-1 1 0-16,0 0 128 0,-3 0-128 0,-1-1 0 16,-1 0 0-16,0 1 0 0,-1 0 0 0,0-1 0 0,-10 0 0 0,10 0 0 15,-10 0 0-15,9 0 0 0,-9 0 144 0,0 0-144 16,0 0 128-16,0 0-128 0,0 0 128 0,0 0-128 0,0 0 208 0,0 0-16 16,0 0-16-16,-4-6 0 0,-3 0-48 0,-3 2 0 15,-4-1 0-15,-1 1 0 0,-1 0-128 0,-3-1 0 31,-2 1 0-31,-2 0 128 0,-5 1-128 0,0 1 0 0,-3 0 144 0,0 1-144 0,-1 1 0 0,3 2 0 16,0 0-160-16,1 2 160 16,1 1-144-16,-2 0 144 0,0 2 0 0,0 2-144 0,3 1 144 0,-1 1 0 15,2 2-144-15,-1 0 144 0,-1 1 0 0,2 3-144 16,0 2 144-16,4-1 0 0,2 1-160 0,4-1 160 16,2-2-128-16,5 1 128 0,2-1-320 0,4 1 32 0,2-4 0 15,3-1 0-15,3 0 96 0,4-1 0 0,0-1 16 0,2-1 0 16,2-3 304-16,1 0 48 0,2-3 16 0,0-1 0 15,2-2 96-15,-1-1 32 0,-3-1 0 0,-2-1 0 16,-1-2 64-16,-1 0 32 0,-2-1 0 0,0-1 0 16,-1-2 48-16,-4 0 16 0,1 0 0 0,-3-2 0 15,0-1-96-15,-2 0-32 0,-1 0 0 0,-1-1 0 16,-2-2-96-16,0 2 0 0,-2 1-16 0,1 1 0 31,-3 0-240-31,-1 2 0 0,0 2 128 0,-1 0-128 0,-1 1-144 16,0 3-80-16,-5 2-16 0,3 0 0 0,0 3-432 0,0 3-96 0,-2 0 0 0,2 4-16 15,1 2-1616-15,1 0-320 0,0-1-64 0,3 1-12080 16</inkml:trace>
  <inkml:trace contextRef="#ctx0" brushRef="#br0" timeOffset="28729.34">14404 2560 22287 0,'0'0'976'0,"0"0"224"0,0 0-960 0,-2-7-240 0,2 7 0 0,-1-8 0 0,0 2 992 0,1 6 160 16,1-8 16-16,1 2 16 0,3-1-288 0,-2 0-64 16,1 1-16-16,1-1 0 15,0 2-144-15,2-2-32 0,1 2 0 0,0 0 0 0,2 1-288 0,1 0-64 16,0 1-16-16,0 0 0 0,0 1-32 15,1-1-16-15,0 2 0 0,-1 0 0 0,0 2 96 0,-1 2 32 16,-10-3 0-16,11 4 0 0,-2 1-352 0,-2 2 128 16,-3 2-128-16,-1 1 0 0,0 1 0 0,-2 1-128 0,-2 2 0 15,-3 0 0-15,0 1-208 0,-3 1-48 0,0 2 0 0,-4 2 0 32,-3-1-272-32,2 2-64 0,-2-1-16 0,2-2 0 0,-1-4 352 0,2-1 64 0,1 0 0 15,1-3 16-15,1-2 304 0,2-1 176 0,0-2-32 16,6-5 0-16,0 0 432 0,-5 6 64 0,5-6 32 15,0 0 0-15,0 0-176 0,0 0-48 0,0 0 0 0,0 0 0 16,0 0-176-16,0 0-32 16,0 0-16-16,5 5 0 0,-5-5-96 0,9 5-128 15,1-2 176-15,0-1-176 0,0-1 160 0,1 0-160 0,2-1 128 16,1 0-128-16,2 0 0 0,-1 0 128 0,3-1-128 16,-3 1 0-16,2 0-160 0,-1 0-112 0,-1 0-32 0,2 0 0 15,1-1-608-15,-5 0-128 16,-1 0-32-16,-1 0 0 15,-1-1-1920-15,-10 2-384 0</inkml:trace>
  <inkml:trace contextRef="#ctx0" brushRef="#br0" timeOffset="28905.43">14423 2727 27871 0,'-9'-8'1232'0,"9"8"256"0,-6-3-1184 0,-1 0-304 0,3-2 0 0,4 5 0 16,-4-4 1392-16,4 4 208 0,0 0 64 0,0 0 0 0,3-7-848 15,2 2-176-15,2 0-16 0,3 1-16 0,2 1-416 0,4-1-64 0,2 1-128 0,3-1 176 16,2-3-176-16,1 4 0 16,1 2-192-16,2 0 192 15,0-2-2448-15,2 1-368 0,-1 1-80 0</inkml:trace>
  <inkml:trace contextRef="#ctx0" brushRef="#br0" timeOffset="29687.39">14995 1770 3679 0,'0'0'320'0,"0"0"-320"16,0 0 0-16,0 0 0 0,0 0 2720 0,0 0 480 15,0 0 80-15,0 0 32 0,0 0-1728 0,0 0-352 0,0 0-64 0,0 0-16 16,0 0-432-16,0 0-80 15,0 0-32-15,0 0 0 0,0 0-128 0,0 0-32 16,0 0 0-16,0 0 0 0,0 0-208 0,0 0-48 16,0 0-16-16,0 0 0 0,0 0-16 0,0 0 0 0,0 0 0 0,0 0 0 15,0 0-160-15,0 0 160 0,0 0-160 0,0 0 160 16,0 0-160-16,0 0 128 0,0 0-128 0,0 0 128 16,0 0-128-16,0 0 0 0,0 0 0 0,8 7 128 15,-8-7 64-15,0 0 16 0,0 0 0 0,0 0 0 16,0 0 288-16,6 5 48 0,-6-5 16 0,0 0 0 0,9 4 96 0,-9-4 32 15,9 5 0-15,-9-5 0 0,10 2-112 0,-1 0 0 16,-9-2-16-16,10 4 0 16,-10-4-48-16,12 3 0 0,-4 0 0 0,2 0 0 0,-1 1-64 0,1 1 0 15,0 1-16-15,1 0 0 0,1 1-144 0,1 3-32 16,2 2 0-16,-1 2 0 0,2 3-128 0,1 3-128 16,-1 0 192-16,2 2-192 0,-2 0 144 0,-2 4-144 15,0 1 0-15,-2 4 144 0,-2 3-144 16,-2 4 0-16,-3 2 0 0,0 6 0 0,-5 5-240 0,-5 0-80 15,-1-3 0-15,-5 3-16 16,-5-2-640-16,-3-2-128 16,-1-1-32-16,-1-5 0 0,-1-4 432 0,1-8 96 0,0-6 16 0,1-1 0 15,2-2 592-15,3-2 320 0,1-3-48 0,2 1 0 0,2-3-80 0,1-1 0 0,1-2-16 16,3-1 0 0,5-9-1824-16,-4 8-352 0,4-8-80 0</inkml:trace>
  <inkml:trace contextRef="#ctx0" brushRef="#br0" timeOffset="30503.9">15626 1393 5519 0,'0'0'496'0,"-6"-4"-496"0,6 4 0 0,-8-3 0 0,8 3 3968 0,0 0 704 0,0 0 144 0,0 0 32 0,-5-5-3184 0,5 5-624 16,0 0-128-16,0 0-16 0,0 0-256 0,1-8-32 16,2 1-16-16,-3 7 0 0,7-5-144 0,-1 0-16 15,2 1-16-15,2 0 0 0,0 0-224 0,1 2-32 16,0 0-16-16,2 2 0 0,2-2-16 0,0 1 0 15,-1-2 0-15,1 1 0 0,0 1 224 0,0 0 32 16,0 0 16-16,2 1 0 0,1-1 160 0,-1 2 16 16,0 1 16-16,-2 1 0 0,-1 1-144 0,1 1-48 0,-4 1 0 0,-1-1 0 15,-1 1-240-15,0 0-160 0,-2 2 192 0,1 1-192 16,-2 0 144-16,1 2-144 0,-2 1 0 0,1 3 144 16,-1 2-144-16,1 1 0 0,-1 2 0 0,1 1 128 15,-1 0-128-15,1 1 0 0,-1 1 0 0,2 3 0 16,-4 2 0-16,2 2 0 0,-1 1 0 0,-2 1 0 15,0 1 0-15,-1 3 0 0,1 2 0 0,0 1 0 16,0 0 0-16,1 2 160 0,2-2-160 0,-4 3 160 16,1 4-160-16,1 0 0 0,2-2 0 0,-1 2-176 15,-1-1 176-15,2 1 0 0,-1 0 0 0,2 0 0 16,-1-3 0-16,0-1 0 0,-2 0 128 0,1-1-128 16,2-5 0-16,-1-2 0 0,1-3 0 0,-1-3 0 15,1 1 0-15,-1 0 0 0,1-4 0 0,-2-1 128 0,-1 0 80 16,1-2 32-16,-1-2 0 0,0-1 0 0,0-3 64 15,-2 0 16-15,-2-2 0 0,1-2 0 0,-2-2-128 0,1 0-32 16,-2-1 0-16,1 0 0 0,2-9 32 16,-3 7 16-16,-2 0 0 0,1-1 0 0,4-6 32 0,-8 7 0 15,1-1 0-15,-2-2 0 0,-4-1 96 0,0-2 32 16,-1-1 0-16,-3 1 0 0,-2-1 32 0,-1 0 16 16,-1-2 0-16,1 1 0 0,-1 0-80 0,1 0-16 15,1 0 0-15,1 0 0 0,3 1-192 0,-1 0-128 16,3 1 160-16,2 0-160 0,-1 0 0 0,3 0-192 15,3-2 16-15,6 1 0 16,0 0-768-16,0 0-144 0,0 0-48 0,0 0-11392 0,0 0-2272 16</inkml:trace>
  <inkml:trace contextRef="#ctx0" brushRef="#br0" timeOffset="31602.08">17467 1762 10127 0,'-10'-9'896'0,"4"3"-704"0,-1-2-192 0,1 0 0 15,2 2 3648-15,-1-2 704 0,0-1 144 0,2 2 32 16,1-1-2640-16,-1 0-528 0,1-2-96 0,-4 3-32 16,4 0-144-16,2 7-48 0,0-9 0 0,0 2 0 15,0 7-272-15,1-7-48 0,-1 7-16 0,0-7 0 0,0 1-288 0,0 6-64 16,0 0-16-16,0 0 0 0,0 0-144 0,0 0-48 16,0 0 0-16,0 0 0 0,0 0-144 0,0 0 0 15,7 12 0-15,-4 2 0 0,1 4-192 0,-1 0 192 16,-1 3-192-16,1 1 192 0,1 1-128 0,-1 3 128 15,-1 1 0-15,1 4 0 0,1 2 0 0,1 0 0 16,-1 0 0-16,-1-3 0 0,0-3 0 0,-1 0 0 16,-3-3 0-16,2 0 0 0,2 0 0 0,-1-1 0 15,-2-2 0-15,1-1 0 0,0-1 0 0,-1-2 0 16,-1-1-128-16,1-4 128 0,1-2-144 0,0-1 144 16,-1-2-192-16,0-7 192 0,2 9-416 0,-2-9 32 0,0 8 0 0,0-8 0 31,0 0-624-31,0 0-112 0,0 0-32 0,0 0 0 15,0 0-1920-15,0 0-400 0</inkml:trace>
  <inkml:trace contextRef="#ctx0" brushRef="#br0" timeOffset="31840.54">17230 2119 25679 0,'-12'-6'1136'0,"2"2"240"0,0-4-1104 0,0 1-272 15,1 3 0-15,0 0 0 0,0-2 1088 0,2 2 144 0,2-1 48 0,5 5 0 16,0 0 0-16,0 0 0 15,-2-5 0-15,2 5 0 0,0 0-720 0,0 0-144 0,7-2-32 0,3-1 0 16,1 1-384-16,5 1 128 0,1 0-128 0,4 1 0 16,1 0 0-16,2 0 0 0,2-1 0 0,0 1 0 15,2 0 0-15,0-1 0 0,3 1 0 0,-2 0 0 16,-2 0-128-16,-1 0-128 0,0 0 0 0,-3 0-16 31,-2-1-304-31,-3 0-64 0,-1 0-16 0,-1-1 0 16,0 0-1776-16,-3 1-368 0,-1-1-64 0</inkml:trace>
  <inkml:trace contextRef="#ctx0" brushRef="#br0" timeOffset="32458.2">19123 1700 12895 0,'7'-10'576'0,"-3"4"112"0,1-2-560 0,0 1-128 16,0-2 0-16,-1 1 0 0,0-1 3328 0,0 2 640 15,-1 0 128-15,0 1 32 0,-3-3-2192 0,0 3-432 0,0 1-96 0,0 5 0 0,0-7-544 16,0 7-96-16,0 0-32 0,0 0 0 0,-6-2-416 16,6 2-64-16,-8 2-32 0,-1 4 0 15,-2 2-432-15,-2 6-96 0,-1 1-16 0,-6 5 0 0,0 2 0 0,-2 3-16 0,-2 4 0 0,-2 3 0 32,-2 2 128-32,-3 2 16 0,-3 3 16 0,-1-4 0 15,0-2-80-15,0-5-32 0,4-5 0 0,3-2 0 16,3-4 144-16,2-3 144 0,1-2-208 0,1-2 80 15,1-4 272-15,0-2 64 0,2-2 16 0,0-1 0 16,2-1 64-16,1-2 16 0,2-2 0 0,1-2 0 16,1-1-80-16,1-2-16 0,1-2 0 0,2 1 0 15,0 0 112-15,3-1 32 0,1-2 0 0,2-3 0 0,1 0 64 0,2 0 16 16,2 1 0-16,1 1 0 0,2-1-224 0,-1 3-32 16,2 2-16-16,1 3 0 0,0 0-160 0,0 3 0 15,0 2 0-15,2 2 128 0,0 2-128 0,2 3 0 16,-1 1 0-16,0 4 0 0,0 3 0 15,0 1 0-15,0 0 0 0,0 3 0 0,0-1 0 0,0 1 0 16,0-1 0-16,2 1 0 0,-1 1 0 0,0-1-144 16,0 2 144-16,3 1 0 0,0-1-192 0,1 0 192 15,0-2-192-15,1-1 192 0,1-3-192 0,0-2 64 16,2-1 128-16,-1 0-208 16,-1 0-272-16,1-2-48 0,-1-4-16 0,2 1 0 15,1-1-352-15,0 0-64 0,0-1 0 0,1-2-8816 0,0 0-1744 0</inkml:trace>
  <inkml:trace contextRef="#ctx0" brushRef="#br0" timeOffset="33146.41">20276 1747 27071 0,'0'0'1200'0,"6"-7"240"0,-1 1-1152 0,-5 6-288 0,6-6 0 0,-6 6 0 0,5-5 656 0,-5 5 80 16,0 0 16-16,0 0 0 0,0 0-240 15,0 0-32-15,0 0-16 0,0 0 0 16,-5 6-256-16,-4 5-48 0,-4 4-16 0,-3 1 0 0,-2 2-144 16,-3 4-192-16,-4 3 32 0,0 4 16 0,-3 2 144 0,0 4-208 0,3-2 80 15,2-2 128-15,2 0-144 0,3-3 144 0,4-1 0 16,3-3 0-16,0-3 0 0,2-3 0 0,1-2 0 0,3-1 0 15,2-3 0-15,-2-3 224 0,5-9-64 0,0 0-16 16,0 0 240-16,0 0 32 0,0 0 16 0,0 0 0 16,0 0-48-16,0 0 0 0,0 0 0 0,7-10 0 15,-1-2-160-15,3-4-32 0,0-2-16 0,2-3 0 16,1-2-16-16,3-1 0 0,2-1 0 0,-1-2 0 16,2-5 0-16,2 0 0 0,0-1 0 0,1 3 0 15,-2 3-160-15,0 2 192 16,-1 6-192-16,-5 1 192 0,-1 3 144 0,-1 1 48 15,-1 5 0-15,0 1 0 0,-2 2-64 0,-8 6-16 0,0 0 0 0,0 0 0 0,8 0-304 16,-8 0 0 0,9 6 128-16,-2 2-128 0,-3 1 0 0,2 5-272 0,-3 1 48 0,2 2 16 15,1 1-208-15,-1 3-32 0,1 3-16 0,-1 1 0 0,2-1 176 0,1-1 32 16,1-1 16-16,-1 0 0 0,0-1 240 0,1-1 0 16,0-1-160-16,-1 0 160 0,1-2 0 0,-1-2 0 15,0-1 0-15,-1-1 0 0,0 0 0 0,0-2 0 16,-2-2 0-16,-1 0 0 0,0-1 128 0,-4-8-128 15,0 0 0-15,2 8 128 0,-2-8-128 0,0 0 160 16,0 0-160-16,-6 4 160 0,-1-4 32 0,-3 0 0 0,-6 1 0 16,1 0 0-16,-3-2-192 0,-3 0 192 0,-1 0-192 15,-4 0 192-15,-5 1-192 0,0 0 0 0,0 0 144 0,-1 0-144 16,0-1 0-16,3 1 0 0,3 0 0 0,2 2 128 16,2 0-128-16,3-1 0 0,2-1 0 0,3 2 0 15,2 1 0 1,2-2-128-16,2 0 128 0,8-1-192 15,-6 1-544-15,6-1-112 0,0 0-32 0,0 0 0 16,0 0-864-16,0 0-176 0,0 0-48 0,10-6-6976 16,2 1-1392-16</inkml:trace>
  <inkml:trace contextRef="#ctx0" brushRef="#br0" timeOffset="33460.74">20750 1810 7359 0,'0'0'656'0,"0"0"-528"16,-3-6-128-16,3 6 0 16,0 0 5648-16,0 0 1104 0,-1-8 224 0,1 8 32 0,0 0-5024 0,0 0-992 15,3-7-208-15,-3 7-32 0,7-8-240 0,2 2-64 0,-1 1 0 0,3-1 0 31,2 2-256-31,3 0-64 0,3-1-128 0,3 1 192 16,1 1-192-16,3-1 0 0,2 2 0 0,1 0 0 0,2 1 0 0,0-1 0 16,-1-1 0-16,-1 2 0 15,0 0 0-15,-1-2 0 0,-3-3 0 0,-3 2 0 16,-3 0 0-16,-2 0 0 0,0 1 0 0,-2 1 0 16,-2 1-512-16,-1 1 0 0,-2-1 0 0,-1-1 0 15,-9 2-2064-15,0 0-416 16,0 0-80-16</inkml:trace>
  <inkml:trace contextRef="#ctx0" brushRef="#br0" timeOffset="33739.74">21091 1706 14159 0,'-18'-2'624'0,"6"1"144"0,-3-1-624 0,1-1-144 16,-1 1 0-16,1 0 0 0,2 0 1408 0,0 1 256 16,0-1 64-16,2 0 0 0,-1 2-448 0,2 2-64 15,2 0-32-15,7-2 0 0,-9 3-320 0,9-3-64 16,-8 6-16-16,3-1 0 0,5-5-64 0,-5 10-16 15,2 1 0-15,2 1 0 0,0-1-64 0,2 2-32 16,0 3 0-16,1-1 0 0,1 4-80 0,1 1-16 16,-1 2 0-16,1 3 0 0,1 1-176 0,-1 2-32 0,1-1-16 0,-1 1 0 15,-1-1-96-15,0 1 0 0,-1 0-16 0,0 0 0 16,0-2-176-16,-1-2 0 0,0 0 144 0,2-4-144 16,-2-1 0-16,-1-1 144 0,0-2-144 0,1-1 0 15,-1-3 144-15,0-1-144 0,0-1 0 0,0-2 144 16,0-8-144-16,0 10-272 0,0-10 64 0,0 9-10416 15,0-9-2096-15</inkml:trace>
  <inkml:trace contextRef="#ctx0" brushRef="#br0" timeOffset="40285.87">22579 1802 3679 0,'0'0'160'0,"0"0"32"0,0 0-192 0,0 0 0 0,0 0 0 0,0 0 0 0,-5-6 3136 0,5 6 592 16,0 0 112-16,0 0 32 0,0 0-2720 0,0 0-528 15,-5-4-112-15,5 4-32 0,0 0-224 0,0 0-64 0,0 0 0 0,0 0 0 16,0 0-48-16,0 0-16 16,0 0 0-16,0 0 0 0,0 0 48 0,0 0 0 0,0 0 0 15,0 0 0-15,8-1 32 0,2 0 16 16,0 0 0-16,0 0 0 0,1-1 96 0,1 2 0 15,4-1 16-15,2 1 0 0,3-2 208 0,5 2 32 16,0 0 16-16,6 2 0 0,2 1 224 0,6-2 32 16,2-1 16-16,5 0 0 0,-2-3 16 0,1 2 0 15,2-1 0-15,1 1 0 0,1 0-304 0,4 2-64 0,2 0-16 16,2 0 0-16,-1-1-352 0,-2-2-144 0,-2-1 128 0,-2 1-128 16,1 2 0-16,2 1 128 0,-1 0-128 0,-2 0 0 15,0-1 0-15,-5 0 128 0,-4-2-128 0,-5 1 0 16,-4-2 0-16,-2 2 0 0,-2 0 0 0,-4 1 0 15,-3 2 128-15,-2-1-128 0,-3-1 128 0,-1 0-128 16,-5 0 0-16,-1 3-144 0,-1-1 0 0,-9-2 0 31,0 0-432-31,0 0-96 0,7 3-16 0,-7-3-8832 0,0 0-1760 0</inkml:trace>
  <inkml:trace contextRef="#ctx0" brushRef="#br0" timeOffset="40585.81">24673 1543 28559 0,'0'0'2544'0,"0"0"-2032"0,2-7-512 0,-2 7 0 16,0 0 896-16,0 0 96 15,2-6 16-15,-2 6 0 0,0 0-400 0,0 0-80 0,0 0-16 0,0 0 0 16,0 0-384-16,0 0-128 0,4 11 0 15,-3 2 0-15,-1 2 0 0,-1 1 0 0,-3 2 0 0,1 2-192 16,0 4 64-16,-1-1 128 16,1 1-208-16,1 0 80 0,0 0-64 0,2-2-16 0,-2-1 0 0,4-1 0 15,-2-2-160-15,1-1-16 0,-2 0-16 0,1-1 0 32,1 0-192-32,0-3-48 0,-1-1 0 0,1-2 0 0,0-1-576 15,-1-9-112-15,0 0-16 0,2 9-10160 0</inkml:trace>
  <inkml:trace contextRef="#ctx0" brushRef="#br0" timeOffset="41061.96">24631 1346 26319 0,'-8'-11'1152'0,"3"5"256"0,1-2-1120 0,-1 2-288 0,0-1 0 0,0 1 0 15,0 0 736-15,-1 3 96 0,6 3 0 0,-7-2 16 16,-1 2-512-16,0 3-96 0,8-3-32 16,-10 6 0-16,1 1-208 0,1 2-160 0,-1-1 32 0,0 3 0 15,0 2 128-15,0 0 0 0,0 0-144 0,0 2 144 16,0 3 0-16,0 2 0 0,1 1 0 0,1 2 0 16,0 1-176-16,1 1 176 15,0 2-128-15,3 1 128 0,2 2-128 0,-2 3 128 0,3 3-128 16,3-1 128-16,-2 0 0 0,3-1 0 0,2 2 0 0,1-1 0 15,3 0 0-15,1-2 192 0,2-2 0 0,3-3-16 0,0-5 16 16,2-2 16 0,2-2 0-16,2 0 0 0,1-3 144 0,2-2 32 0,2 0 0 0,3-3 0 15,4-3 0-15,2-4 0 16,-1-3 0-16,0-3 0 0,-1-2-80 0,0-4-16 0,-1-1 0 0,1-1 0 0,-1-3 48 16,0-2 16-16,0-3 0 0,-2-2 0 15,-1-3 176-15,-4-3 48 0,0-4 0 0,-4-2 0 0,-4-3 0 16,-3-1 16-16,-4-2 0 0,-5-1 0 0,-3-3-144 0,-3 1-16 15,-3 3-16-15,-3 1 0 0,-7 2 144 0,-3-1 16 16,-6 2 16-16,-2 2 0 0,-3 1-288 0,-2 3-64 16,-4 1-16-16,-1 4 0 15,-2 1-480-15,1 7-80 0,-1 5-32 0,0 4 0 16,-3 4-1360 0,-3 4-256-16,-3 4-64 0,1 3-9376 0,2 3-1872 0</inkml:trace>
  <inkml:trace contextRef="#ctx0" brushRef="#br0" timeOffset="42959.1">2771 4769 16287 0,'0'0'720'0,"0"0"160"0,0 0-704 0,0 0-176 0,0 0 0 0,0 0 0 16,-4-9 1264-16,4 9 208 16,0 0 64-16,-3-7 0 0,3 7-656 0,0 0-128 15,0 0-32-15,0 0 0 0,0 0-384 0,0 0-80 0,0 0 0 16,0 0-16-16,0 0-240 0,0 0 176 0,0 0-176 0,0 0 160 16,0 0-160-16,12-1 0 0,-1 0 0 0,3 1 128 15,4 0 128-15,3 0 0 0,1-2 16 16,2 1 0-16,0 1 48 0,1 0 16 0,-1-1 0 15,0-1 0-15,-1 0-64 0,-1 0-16 0,-1 0 0 0,-1 0 0 16,-2-1-16-16,0 1-16 0,-1-1 0 0,-2 0 0 16,-2 0 96-16,-1 1 32 0,-2-1 0 0,-2 0 0 15,-8 3-128-15,0 0-32 0,8-4 0 0,-8 4 0 16,0 0 32-16,0 0 0 0,0 0 0 0,0 0 0 16,-5-6 80-16,-3 1 16 0,-1 2 0 0,-2 1 0 15,-4 1-320-15,-1 1 0 0,-5 1 0 0,0 3 0 16,1 1-160-16,-2 1 160 0,0 2-160 0,-3 0 160 15,-3-1-192-15,-1 2 192 0,-2 1-208 0,1 2 80 0,2 0 128 16,1 0 0-16,2-2 0 0,2 1 0 0,0 0 0 0,2 1 0 16,2 0 0-16,4 1 0 0,0-1 0 0,3 0-160 15,1-1 160-15,1 0-160 0,2-1 160 0,2 1 0 16,2 0 0-16,1 0 0 0,2-1-128 0,2-2 128 16,1 1-128-16,1 1 128 0,2 0 0 0,3 0 0 15,0 0 0-15,2-1-128 0,2-3 128 0,1 0 0 16,3-2 0-16,2-1 0 0,1 0 0 0,1 0 192 15,0-1-64-15,2-1 0 0,3-1 32 0,-2 0 16 16,-2-1 0-16,-3 0 0 0,1-1-176 0,-2 0 160 16,-3-1-160-16,-3 1 160 0,-3-1-160 0,-8 3 160 15,7-2-160-15,-7 2 160 0,0 0 48 0,0 0 16 0,0 0 0 16,0 0 0-16,0 0 96 0,0 0 32 0,-7-6 0 16,-2 3 0-16,-2 1-224 0,-1 2-128 0,-4 1 160 0,0 2-160 15,-3 1 0-15,-1 2 0 0,-2 2 0 0,1 0 0 16,0 2-128-16,2 1 128 0,-1 0-192 0,3-1 192 15,2 1-160-15,2 0 160 0,3 1-128 0,0 0 128 16,2 1 0-16,3-1-160 0,3 0 160 0,0 0 0 16,2 0-192-16,3 0 192 0,1 1-192 0,2-1 192 15,1-1-192-15,3 0 192 0,1 0-192 0,3 1 192 16,2-1-192-16,0 0 64 0,2-1 128 0,3-1-208 16,2-1-80-16,3-3-16 0,3 0 0 0,2-1 0 15,1-2-1424 1,-2-3-304-16,-1-3-48 0</inkml:trace>
  <inkml:trace contextRef="#ctx0" brushRef="#br0" timeOffset="43544.69">3155 5258 23263 0,'0'0'1024'0,"0"0"224"0,-8 1-992 0,0 1-256 0,8-2 0 0,-8 4 0 0,2 2 496 0,0 1 48 0,2-1 16 0,1 3 0 16,-1 2-384-16,2 0-176 0,0 0 160 0,1 1-160 15,1 2 0-15,1-1 0 0,0 0 0 0,2-1 0 16,1-3 0-16,0 1 176 0,3 0-176 0,0-2 160 16,2 0 128-16,1-2 32 0,1 0 0 0,0 0 0 15,1-2-64-15,1-2 0 0,1-1 0 0,0-1 0 16,-1-2 48-16,1-1 0 0,2-1 0 0,-2-1 0 16,-1 0 0-16,-1-1 0 0,-1 0 0 0,-2-2 0 15,-1 0 320-15,-2 0 64 0,0 2 16 0,-3-2 0 16,-1-1 80-16,1 2 32 0,-2-2 0 0,-1 9 0 15,-2-10-112-15,-1 2 0 0,0 1-16 16,3 7 0-16,-3-9-256 0,3 9-48 0,-5-6-16 0,5 6 0 0,0 0-176 16,0 0-48-16,0 0 0 0,-7 2 0 0,7-2-144 0,-7 7 0 15,2 2-192-15,1 2 192 16,2 1-256-16,1 3 80 0,0 3 16 0,1 3 0 0,0 3 160 0,1 4-208 16,0 0 80-16,1 6 128 0,2 5-176 0,-1 5 176 15,0 5-128-15,2 2 128 0,-2 2-192 0,0 3 64 16,0 3 0-16,1-2 0 0,-1-2-112 0,0-2-16 15,1 0 0-15,-2-6 0 0,-1-4 256 0,-1-4-176 16,0-9 176-16,1-1-160 0,-1-4 160 0,0-3 0 16,-2-4 0-16,0-4 0 15,-2-2 144-15,1-2-144 0,-1-1 192 0,-2-3-192 0,-2-2 352 0,1-2-32 0,-2-2-16 0,-1-1 0 16,-2-2 144-16,-1-2 16 0,-2-1 16 0,1-2 0 16,-1-2-128-16,0-3-32 0,0-2 0 0,1-2 0 15,-2-1-32-15,3 0-16 0,1-2 0 0,1-2 0 16,2-1-48-16,0 0-16 0,5 0 0 0,1 0 0 15,1-1-208-15,0 2 0 0,2 0-144 0,2 3 144 16,-1 1-160-16,2 2 160 0,2-1-160 0,4 2 160 16,-1-2-448-16,4 0 16 0,1 0 0 0,5-1 0 15,2 0-624 1,2-1-128-16,2 0-32 0,3 2-10096 0,3-1-2016 0</inkml:trace>
  <inkml:trace contextRef="#ctx0" brushRef="#br0" timeOffset="43764.36">3941 5379 15663 0,'0'0'1392'0,"0"0"-1120"0,0 0-272 0,0 0 0 0,0 0 3776 0,0 0 688 16,6-5 144-16,1 1 16 0,0 1-3344 0,2 1-656 0,1 1-144 0,1 0-32 47,1-1-688-47,0 0-144 0,-1 0-16 0,0 0-9424 0,0 1-1888 0</inkml:trace>
  <inkml:trace contextRef="#ctx0" brushRef="#br0" timeOffset="43942">4010 5504 31551 0,'0'0'1408'0,"0"0"272"0,0 0-1344 0,0 0-336 0,0 0 0 0,0 0 0 16,0 0 720-16,9 7 80 0,0-3 16 15,1 1 0-15,1-1-432 0,1 1-64 0,3-1-32 0,2-1 0 16,2 0-480-16,3-1-80 0,4-2-32 16,3-2-15184-16</inkml:trace>
  <inkml:trace contextRef="#ctx0" brushRef="#br0" timeOffset="44316.05">5798 4695 32191 0,'0'0'1424'0,"0"0"304"0,0 0-1392 0,0 0-336 0,0 0 0 0,0 0 0 0,0 0 576 16,0 0 32-16,0 0 16 0,0 0 0 15,0 0-400-15,0 0-80 0,0 0-16 0,0 0 0 0,0 0-128 0,3 13-144 16,-3 1 144-16,0 4-208 0,-1 1 208 0,0 3-192 15,-1-1 192-15,-2 4-192 0,1 3 192 0,0 3 0 0,0-1-160 0,0 1 160 16,1 2-208-16,0 0 16 0,1-1 16 0,0-4 0 16,1 0-80-16,1-4-32 15,0-2 0-15,1-1 0 0,-1 0 80 0,1-3 16 0,1 1 0 16,-1-2 0 0,-1-2-624-16,-1 0-112 0,0 0-32 0</inkml:trace>
  <inkml:trace contextRef="#ctx0" brushRef="#br0" timeOffset="44650.02">5018 5404 24879 0,'0'0'2208'0,"0"0"-1760"0,0 0-448 0,0 0 0 16,0 0 1088-16,0 0 128 0,0 0 16 0,10 1 16 0,1 1-656 15,3 1-128-15,4 0-16 0,5 0-16 16,5 2-176-16,5-1-16 0,4 0-16 0,1-1 0 0,2 0-80 0,2 0-16 16,3 0 0-16,3-1 0 0,3-1-128 15,5-1 160-15,5 0-160 0,-1-1 160 0,-2 0-160 0,-1-1 0 16,1-1 0-16,-1 2 128 0,0 0-128 0,1-1 0 16,2 1 0-16,-6 1 0 0,-4 0 272 0,0 1-16 15,-2 1-16-15,-2-1 0 0,-2 0 16 0,-1 2 16 16,0-1 0-16,-2 1 0 0,-3 0-144 0,0 1-128 15,-6-1 144-15,-3 1-144 0,-6 1 0 0,-3-1 0 0,-3 1 0 0,-4 1 0 32,-4 1-1968-32,-4 0-336 0,-2 3-64 0</inkml:trace>
  <inkml:trace contextRef="#ctx0" brushRef="#br0" timeOffset="45067.68">5691 5892 33119 0,'0'0'1472'0,"0"0"288"0,0-9-1408 0,2 1-352 0,-2 8 0 0,6-6 0 0,-6 6 848 0,0 0 112 15,4-8 0-15,-4 8 16 0,0 0-560 0,0 0-112 16,0 0-32-16,0 0 0 0,0 0-272 0,0 0 0 15,0 0 0-15,0 0 0 0,0 0-320 0,5 11-32 16,-5 2 0-16,-3 2 0 31,0 2-144-31,-1 2-16 0,-2 3-16 0,1 1 0 0,-2 0 208 0,1 2 64 0,-1 3 0 0,1 2 0 16,2 6 256-16,0-3-128 0,-1-3 128 0,4-1 0 16,1-4 0-16,2 1 0 0,2-3 0 0,0-1 0 0,-1-2 0 15,3-3 144-15,2 0 16 0,0-3 0 0,1-2 352 0,1-1 64 16,0-1 0-16,1-1 16 0,0-3-128 0,2 0-16 15,0-2-16-15,3-2 0 16,-1 1-208-16,1-3-32 0,0 0-16 0,1-1 0 0,0-3-176 0,1 1 0 0,-1 0 144 16,2-2-144-16,-1 0 0 0,-2-1-160 15,0 2 16-15,-1-2 0 0,-1 2-144 0,2 0-32 0,-1-1 0 0,0 2 0 32,2 0-368-32,-1-1-80 0,1 0 0 0,-2 1-9616 15,1-2-1920-15</inkml:trace>
  <inkml:trace contextRef="#ctx0" brushRef="#br0" timeOffset="45347.35">5660 5865 32255 0,'0'0'1424'0,"0"0"304"0,-5-4-1392 0,5 4-336 0,0 0 0 0,0 0 0 16,0 0 1024-16,0 0 144 0,9-2 32 0,1 1 0 16,-1-1-912-16,2 2-288 0,3 0 160 0,-1-1-160 15,1 0 0-15,2-1 0 0,-1 0 0 0,1 0 0 16,2-2-400-16,1 0-16 0,-3 0 0 16,1-1 0-16,0 0-672 0,-1 0-144 0,-1 2-32 0,1 1 0 15,-2 1-336-15,-1 2-64 0,-1 1 0 0,0 1-16 16,-1 2 32-16,-2-2 16 0</inkml:trace>
  <inkml:trace contextRef="#ctx0" brushRef="#br0" timeOffset="45551.44">5650 6118 25791 0,'-5'-1'2304'0,"5"1"-1856"15,0 0-448-15,0 0 0 0,0 0 1856 0,0 0 256 16,0 0 64-16,0 0 16 0,0 0-1216 0,0 0-240 15,11 1-48-15,3-1-16 0,4-2-352 0,2 0-64 0,-2 0 0 0,4-2-16 16,3 0-240-16,1 0 0 0,1-3 128 0,4 0-128 16,1 1 0-16,4-1-160 0,3-1 32 0,4 0 0 31,-1-3-2448-31,1 1-496 0</inkml:trace>
  <inkml:trace contextRef="#ctx0" brushRef="#br0" timeOffset="46281.31">7683 4473 25791 0,'-9'-10'1152'0,"3"2"224"0,-2-1-1104 0,0 3-272 0,1 0 0 0,-2 1 0 16,0-2 576-16,0 2 64 0,-1 0 16 0,-1 2 0 15,0 0-464-15,-1 0-192 0,-2 2 128 0,-1 1-128 16,-2 1 0-16,-3 2 0 0,1-2 0 0,-2 2 0 16,-2 1 0-16,-1 2 0 0,1-1-128 0,2 1 128 15,2-2 0-15,1 1 0 0,2-1-144 0,1 0 144 16,3 1 0-16,2-1 192 0,1 1-16 0,2-2-16 0,7-3 224 0,0 0 64 16,-6 4 0-16,6-4 0 0,0 0 48 15,0 0 16-15,-5 8 0 0,5-8 0 0,0 0-16 16,-1 11 0-16,1-11 0 0,1 10 0 0,0 0-176 15,1 0-16-15,0 0-16 0,-2 2 0 0,2 3-160 0,2 1-128 16,-1-1 144-16,0 4-144 16,1 2 0-16,-1 1 0 0,0 3 0 0,2 3 0 0,-1 4 0 0,0 6 0 15,0 0 0-15,0 4 0 0,-1 1 0 16,2 3 0-16,-1 3 0 0,1 0 0 0,-1-1 0 16,0 2 0-16,0-1 0 0,-1 3 0 0,-1 0 0 0,-1 2 0 15,-1 0 0-15,-1 1 0 0,-1 0-128 16,-1 1 128-16,-3-2 0 0,2-2 0 0,-4-2-176 15,3-3 176-15,1-3-160 0,1-3 160 0,0-3 0 16,-1-3 0-16,1-4 0 0,0-2 0 0,0-3 0 16,0-2 0-16,0-4 0 0,1-1 0 0,-1-1 160 0,0-2-160 0,2-4 128 0,0-2-128 15,0-1 384-15,1-1-16 16,1-1 0-16,-1-7 0 0,0 0-80 0,6 8-16 0,-1-2 0 0,2-1 0 16,-7-5-96-16,11 6-32 15,0-3 0-15,1 0 0 0,1-3-144 0,4 0 192 0,0 0-192 16,4 0 192-16,1-1-192 0,1 1 0 0,6-1 144 0,-3-1-144 15,-2-3 0-15,1 3 0 0,-2-1 0 0,1 0 0 16,0-1-240-16,-1 1-112 16,1-1-32-16,1 1 0 0,-1 0-544 0,1 0-112 0,1-4-32 0,3 1-9232 15,1-3-1840-15</inkml:trace>
  <inkml:trace contextRef="#ctx0" brushRef="#br0" timeOffset="46951.26">8281 4851 28559 0,'-4'-5'2544'0,"4"5"-2032"0,0 0-512 0,0 0 0 0,-1-6 1264 0,1 6 144 16,0 0 48-16,8-4 0 0,0 0-880 0,3 3-160 16,2 0-32-16,2 1-16 0,3 2-176 0,2-1-16 15,3-1-16-15,0 0 0 0,1-1-160 0,-1 1 0 16,0 0 0-16,1 0 0 0,1-1 0 0,-1 1 0 16,0 2 0-16,0 0 0 0,0-1 0 0,-1 0 0 15,1 0 0-15,-1 1 0 0,0-1 0 0,0 0 0 16,0-1 128-16,-1 1-128 0,-1-1 0 0,-1 0 0 0,-4-1 0 15,-2 1 0-15,-3-1 0 0,-2 1 0 0,-9 0 0 16,9 0 0-16,-9 0 0 0,0 0 0 0,0 0 0 0,0 0 0 16,0 0 192-16,0 0-64 0,0 0 0 15,-9-3 0-15,-3 2-336 0,-4 0-80 0,-5 0-16 0,-2-2 0 16,-4 1 64-16,0 0 16 0,-1 0 0 0,1 1 0 16,-4 0 224-16,0 1 0 0,-1 0-160 0,1 0 160 15,2 1 0-15,-2 2 0 0,0 0 0 16,-1 2 0-16,0 0 0 0,0 2 0 0,-3-1 0 0,3 2 0 0,2 0 0 0,0 2 0 15,2 1 128-15,4 1-128 16,2 1 0-16,2 1 0 0,5 2 0 0,0-1 0 16,0 0-160-16,4 3 160 0,2 1 0 0,3 1-144 15,3-3-48-15,1 2-16 0,2-2 0 0,4 0 0 0,1-3 0 0,2-1 0 16,1-2 0-16,0 0 0 0,1-1 368 0,1-2 80 16,1-2 16-16,0-2 0 0,-1-2 304 0,0-1 64 0,-1-1 16 0,-1-2 0 15,1 0 0-15,-1-3 0 0,-3 0 0 0,1-1 0 16,-2 1-80-16,0-3-16 0,-2-2 0 0,-2-1 0 15,-2 0 48-15,-2-1 16 0,0-3 0 0,-2 1 0 16,1-2-416-16,-2 2-64 0,-1-2-128 0,-1 3 176 16,0 2-320-16,0 1-64 0,0 2-16 0,1 1 0 31,-1 1-544-31,0 3-96 0,2 3-32 0,-1 0 0 16,-1 0-2368-16,1 3-464 0,1 2-112 0,2 1 0 0</inkml:trace>
  <inkml:trace contextRef="#ctx0" brushRef="#br0" timeOffset="47535.65">8526 5185 27583 0,'0'0'1216'0,"0"0"256"0,0 0-1168 0,0 0-304 16,-2 8 0-16,-1 1 0 15,0 1 368-15,1 0 16 0,0 0 0 0,0 2 0 0,0 3-256 0,0-1-128 16,-1 1 160-16,1-1-160 0,0 0 0 0,-1 2 0 15,1-2 0-15,2-1 0 0,0-1 0 0,2-1 0 16,1-2 0-16,-3-9 0 0,4 8 176 0,-4-8-176 0,8 6 192 0,-1-1-192 16,1-2 512-16,1-1 0 0,1-2 0 0,0-2 0 15,1-2 240-15,-1-2 32 0,-2 0 16 16,1-2 0-16,-1-1 176 0,0-2 48 0,-2 0 0 0,1-2 0 16,-2-1-96-16,0-2-16 0,-2 1 0 0,0 1 0 15,-1-2-224-15,0 3-48 0,-2 0-16 0,0 1 0 16,-3 0-384-16,1 1-80 0,0 2-16 15,0 2 0 1,2 7-144-16,-2-5 0 0,2 5 0 0,0 0 0 0,0 0 0 16,0 0 0-16,0 0 0 0,0 0 0 0,0 0-192 0,0 0-32 15,-3 12 0-15,3 1 0 16,1 1-32-16,2 4-16 0,-1 3 0 0,1 3 0 0,0 2 80 0,2 4 0 16,0 2 16-16,-1 5 0 0,0 4-16 0,-1 2 0 15,0 1 0-15,0 3 0 0,0 4 16 0,-1 2 0 16,-1-1 0-16,2 0 0 0,-1-2 176 0,1-4-192 15,0-3 192-15,1-5-192 0,-2-4 192 0,0-3 0 16,-1-2 0-16,0-4 0 0,-1-2 0 0,0-5 0 16,-1-5 0-16,-1-2 128 0,0-2 64 0,-1-2 32 15,3-7 0-15,-9 4 0 0,-1-3 128 0,-1-2 32 16,-1-3 0-16,-3 0 0 0,0-4 80 0,0 0 32 0,-1-1 0 0,1-2 0 16,-1-4 0-16,2 0 0 0,1-1 0 0,2-2 0 15,0-2-112-15,2 0 0 16,1 1-16-16,4-2 0 0,1-1-368 0,1 0 128 0,2-1-128 0,2-1 0 15,1 4 0-15,1-2-128 0,3-2 0 0,2 4 0 32,0-1-352-32,2 1-64 0,1 1-16 0,2-1 0 15,1-1-1712-15,5 2-352 0,-1-1-64 0,4 0-14528 0</inkml:trace>
  <inkml:trace contextRef="#ctx0" brushRef="#br0" timeOffset="47836.7">9387 5157 27647 0,'0'0'1216'0,"0"0"256"0,0 0-1168 0,0 0-304 15,0 0 0-15,0 0 0 0,0 0 2272 0,0 0 400 0,0 0 80 0,0 0 0 16,10-3-1984-16,1 0-416 0,0 1-80 0,2 1-16 15,2 1-256-15,-1 0 128 0,3-1-128 0,2-1 0 16,0-2 0-16,1 2 0 16,-1 0 0-16,1 0 0 0,-3 0 128 0,0-1-128 0,0 0 0 0,-1 1 0 15,-1 1 0-15,-1 0 0 0,-1 0 0 0,-1 1 0 16,1 1 0-16,-3 1 0 0,0 0 128 0,-10-2-128 16,11 3 0-16,-11-3 0 0,8 4-128 0,-8-4 128 31,9 5-2544-31,-9-5-400 0,0 0-96 0</inkml:trace>
  <inkml:trace contextRef="#ctx0" brushRef="#br0" timeOffset="48519.38">10494 4643 33567 0,'0'-10'1488'0,"0"10"304"0,0 0-1424 16,0-7-368-16,1 0 0 0,-1 7 0 0,1-8 832 0,1 3 80 0,-2 5 32 0,6-6 0 15,-3 1-368-15,2 0-80 0,-5 5-16 0,9-5 0 16,0 0-288-16,1 1-64 0,0 1-128 15,3 1 192-15,2-1-192 0,2 2 144 0,-1 1-144 0,2 0 128 16,0 0-128-16,1 1 0 16,1 3 0-16,-1 0 128 0,-1 2-128 0,-1 1 0 0,-1 2 0 0,-2 2 0 0,-1 2 0 0,0 2 0 31,-1 0 0-31,-1 3 0 0,-1 1-192 0,-1 4 192 0,-1 4-192 0,-3 0 192 31,-1 1-448-31,-1-1 16 0,-3 2 16 0,-1-2 0 0,-4 0 64 0,0-2 16 0,-3-1 0 0,0-1 0 0,1-1 16 16,-1-3 0-16,-1-1 0 0,3-3 0 0,-2-2 320 15,2-2 0-15,1-1 0 16,1-1 0-16,4-9 0 0,-5 8 0 0,5-8 0 0,0 0 0 0,0 0 0 16,0 0 0-16,0 0 176 0,0 0-176 0,0 0 208 15,0 0-48-15,0 0-16 0,11-6 0 0,0 0 0 0,1-4 0 0,0-2 0 16,3-3 0-16,0-2 32 0,2-2 0 0,-2-1 0 0,2-1 0 31,0-2 16-31,1-1 0 0,-2-1 0 0,1 1 0 0,-1-1-64 0,1 1-128 16,-1 0 192-16,0 0-64 0,-2-2 16 15,-3 4 0-15,-1 2 0 0,-5 2 0 16,1 3 176-16,-3-1 48 0,-2 2 0 0,-1 0 0 16,-2 0-48-16,0 3-16 0,-1 0 0 0,-1 1 0 0,0 2-160 15,-3-1-16-15,1 1-128 0,-2 2 192 0,0-1-192 16,-1 3-128-16,1 0 128 0,-1 2-208 0,0 2-64 16,0 1-16-16,-1 1 0 0,3 2 0 0,0 0 96 15,2 3 0-15,0-1 16 0,2 2 0 0,3-8 176 16,-2 11-192-16,2-1 192 0,1 1-192 0,1 1 16 0,3 1 0 15,1-3 0-15,3 0 0 0,1-1-128 0,2 1-16 16,-1-2-16-16,3 0 0 16,1-2-320-16,3-1-64 0,1 1-16 0,2-2-9872 15,1-2-1968-15</inkml:trace>
  <inkml:trace contextRef="#ctx0" brushRef="#br0" timeOffset="48932.36">11936 4270 15663 0,'0'0'1392'0,"0"0"-1120"0,3-9-272 0,2 3 0 0,-1-1 4336 0,-4 7 800 16,3-6 176-16,-3 6 16 0,0 0-4176 0,1-8-848 15,-1 8-176-15,-1-7-128 0,-1 2 128 16,2 5-128-16,-6-6 0 0,-1 2 0 0,-1 0 0 16,1 1 0-16,-1 1 0 0,-1 2 0 0,0 1-176 0,-1 1 176 15,-1 2-192-15,-1 2 192 0,-2 2-256 0,0 2 64 16,-2 2 16-16,0 3 0 0,-3 5 176 0,-1 4-160 16,-1 4 160-16,2 6-160 0,-3 6 160 0,-2 3-192 0,-1 3 192 15,1 3-192-15,-4 5 192 0,3 6 0 0,1 3-144 0,3 2 144 16,0-1 0-16,6 0 0 0,5 0-144 0,4-3 144 15,4-4 0-15,4 1 0 0,5-4 0 0,3-3 0 16,3-2 288-16,2-4 16 0,4-1 0 0,1-5 0 16,2-3-112-16,1-6 0 0,0-3-16 0,2-4 0 31,1-1-480-31,1-7-80 0,3-5-32 0,4-1 0 16,2-4-1600-16,6-3-320 0,1-7-64 0</inkml:trace>
  <inkml:trace contextRef="#ctx0" brushRef="#br0" timeOffset="49570.48">12495 4576 31503 0,'0'0'1392'0,"-5"-7"288"0,5 7-1344 0,0 0-336 0,-4-6 0 0,4 6 0 0,0 0 624 0,0 0 48 15,0-7 16-15,0 7 0 16,0 0-304-16,9-5-64 0,0 1-16 0,2 3 0 16,2-1-48-16,2 0-16 0,2 0 0 0,0 1 0 15,3 0-240-15,2-1 0 0,2 0 0 0,0 0 0 0,0 1 0 0,-1 0 0 16,1 1 0-16,-1 1 0 0,0 0 0 0,-1-1-128 15,0 0 128-15,0 1 0 0,-3 0 0 0,-1 1 0 16,-1 0 0-16,-3-2 0 0,-2 0 0 0,-2 1 0 16,-10-1 0-16,9 1 0 0,-9-1 128 0,0 0 16 0,0 0 16 0,0 0 0 15,0 0-160-15,0 0 0 0,0 0 0 0,0 0 0 16,-8-2 0-16,-3 0 0 0,-4 1 0 16,-3 0 0-16,-1 0 0 0,-3 1-144 0,-2 0 144 0,-1 1 0 15,1 0-144-15,-4 2 144 0,2 0 0 16,0 2-144-16,-3 0 144 0,2 1 0 15,-1 2 0-15,1 1-128 0,-1 1 128 0,2 0 0 0,-1 1-144 16,2 1 144-16,2 1 0 0,2 0 0 0,1 1 0 0,4 1 0 16,2 0-192-16,3 1 192 0,3-1-160 0,2 0 160 0,2 2-128 0,3 2 128 0,2-4 0 0,2-1-144 15,3-2 144-15,0 0 0 0,3 1 0 16,2-2 0-16,3-2 240 16,1-1 16-16,-1-2 16 0,1-1 0 15,1-3 112-15,-1-1 32 0,-2-2 0 0,0-1 0 16,1-1 32-16,-3-3 16 0,-3 1 0 0,-1-2 0 15,0 0 48-15,-3-2 16 0,-1-1 0 0,-2 0 0 16,-2-2 32-16,-1 0 0 0,-1-4 0 0,-3 3 0 16,0 0-224-16,-3 2-32 0,-1 0-16 0,-1 2 0 0,-4 1-432 15,-1 3-96-15,0 1-16 0,-2 1 0 16,-3 2-448-16,0 0-112 0,3 3-16 0,0 4 0 31,2 0-1488-31,0 3-304 0,1 1-64 0,0 3-12544 0</inkml:trace>
  <inkml:trace contextRef="#ctx0" brushRef="#br0" timeOffset="50067.61">12790 4936 27647 0,'0'0'1216'0,"0"0"256"0,1-8-1168 0,1 1-304 15,0 1 0-15,-2 6 0 0,4-8 2128 0,-4 8 368 0,6-5 80 0,-6 5 16 16,7-6-1776-16,-7 6-368 0,8-3-64 0,-8 3 0 16,10-2-384-16,-10 2 0 0,10 1 0 0,0 2 128 15,-10-3-128-15,8 6-128 0,-8-6 128 0,7 9-192 32,-2 1-192-32,-1 0-64 0,0 1 0 0,-2 1 0 15,-2 2-160-15,-2 1-32 0,-2 0-16 0,0 3 0 0,-1 1 80 0,-1 0 0 0,-2 0 16 16,2-1 0-16,-2-5 112 0,2-1 0 15,3-2 16-15,3-10 0 0,-3 9 816 0,3-9 176 0,0 0 16 0,0 0 16 0,0 0 432 16,0 0 96-16,0 0 16 0,0 0 0 0,0 0-176 0,0 0-16 16,7-6-16-16,1-1 0 0,-1-4-336 0,0-3-64 15,2-2-16-15,1-3 0 16,1-1-304-16,0 1-64 0,-1-1-16 0,0 2 0 0,-2 3-128 0,-2 0 0 16,0 4 0-16,-2 0 0 15,-1 2 0-15,1 0 0 0,-4 9 0 0,0 0 0 0,0 0 144 0,0 0-144 16,0 0 160-16,0 0-160 0,0 0 0 0,0 0 0 15,0 0 0-15,-6 9 0 0,3 0-304 0,0 4 0 16,-2 1 0-16,3 2 0 0,1 1-64 0,1 0-16 0,1 1 0 0,2-1 0 31,3-1-112-31,2-2-16 0,1 0-16 0,4-3 0 0,-1-2-144 0,3-1-32 16,2-1 0-16,-1-3 0 0,1-2-80 0,1-1-32 16,3-2 0-16,2-2-9232 0,1-2-1856 0</inkml:trace>
  <inkml:trace contextRef="#ctx0" brushRef="#br0" timeOffset="50346.72">13607 4530 22111 0,'0'0'1968'0,"0"-8"-1584"16,0 8-384-16,1-6 0 15,-1-2 2432-15,0 8 384 0,1-8 96 0,-1 8 16 16,0 0-1424-16,0 0-288 0,0 0-48 0,0 0-16 0,0 0-528 0,0 0-112 0,0 0-32 0,0 0 0 31,0 0-336-31,0 0-144 0,0 0 128 0,8 7-128 16,-3 2 0-16,0 0 0 0,-2 4 0 0,0 2 0 0,-1 3-176 0,2 2 176 15,-1 4-128-15,0 0 128 16,0 0-160-16,-1 5 160 0,-1 2-192 0,0 4 192 16,0-1-304-16,-1-1 48 0,0 0 16 0,0-3 0 15,-1 0-736-15,0-1-160 0,0-3-16 0,0-3-16 16,0-2-1872-16,-1-3-368 0</inkml:trace>
  <inkml:trace contextRef="#ctx0" brushRef="#br0" timeOffset="50551.08">13458 4784 13823 0,'0'0'1216'15,"0"0"-960"-15,0 0-256 0,9-3 0 0,0 0 4736 0,1 1 896 0,1 1 176 0,1 1 32 16,2 0-4288-16,4 1-848 16,3 1-192-16,1 1-16 0,1-4-288 0,1 1-48 0,0 0-16 0,3 0 0 31,-1-2-1168-31,5 1-256 0,4 0-32 0,2-2-13872 0</inkml:trace>
  <inkml:trace contextRef="#ctx0" brushRef="#br0" timeOffset="51171.05">14444 4512 12895 0,'0'0'1152'0,"0"0"-928"15,0 0-224-15,0 0 0 0,0 0 4288 0,0 0 832 16,0 0 144-16,0 0 48 0,0 0-3968 0,0 0-768 16,0 0-176-16,0 0-16 0,9 1-208 0,3 2-48 0,2-1 0 0,3-1 0 15,1-1-128-15,4 0 0 0,0-1 0 0,5 0 0 16,0-2 0-16,3 2 0 0,2 0 0 0,1 0 0 16,-2-1 0-16,-1 0 0 0,-3 1 0 0,-3 0 0 15,-3-2 224-15,-2 2-32 0,-3 0-16 0,-2 0 0 16,0 0 208-16,-4 0 32 0,-1 0 16 15,-9 1 0-15,9-1-176 0,-9 1-48 16,0 0 0-16,0 0 0 0,0 0-16 0,0 0-16 0,0 0 0 0,0 0 0 16,-5-7-176-16,-3 2 0 0,-3 0 0 0,-3 2 0 15,-4 1-192-15,-3-1-64 16,-4 1 0-16,-3 2-16 0,-3-1 128 0,-5 0 144 0,1 0-208 16,1 1 80-16,1 2 128 0,1 1 0 0,0 1 0 0,0 0-128 0,-2 3 128 15,2 0 0-15,4 1 0 0,-1 2 0 16,-1 0 0-16,3 2-128 0,1 1 128 0,2 2 0 0,4-1-128 15,2 0 128-15,3 0-128 0,2 2 128 0,6-2 0 0,2-1-128 16,3-2 128-16,3 1 0 16,3 1 0-16,2 0-128 0,4-1 128 0,2 0 0 0,2-4 0 15,4 0 256-15,3 1-48 0,0-2 0 0,-2-3 112 16,0 0 32-16,-1-2 0 0,1-1 0 16,-5-2-64-16,0-1-16 0,-1-2 0 0,0 0 0 0,-2-1 112 15,-2-1 0-15,-1-2 16 0,-2-1 0 0,-3-1 96 16,-1 1 16-16,-2-1 0 0,-1 0 0 15,-2-1-112-15,-2 0-16 0,-1 0 0 0,-2 0 0 0,-2-2-384 0,0 3 0 0,0 2 0 0,-2 2 0 32,-1 1-384-32,-2 2-96 0,-2 0-32 15,0 3 0-15,-2 3-1344 0,-1 0-288 0,-1 2-48 0,1 3-8656 0,2 0-1728 16</inkml:trace>
  <inkml:trace contextRef="#ctx0" brushRef="#br0" timeOffset="51608.46">14665 4905 28559 0,'0'0'2544'0,"0"0"-2032"0,11-3-512 0,-2-1 0 16,-1 1 1616-16,0 0 240 0,2-3 32 0,-1 2 16 0,-1 1-1024 0,2-1-208 15,-3 0-32-15,1 2-16 16,2 1-320-16,1-1-64 0,0 1-16 0,0 0 0 16,1 0-224-16,-1 0 0 0,-1 0 128 0,0 1-128 15,-10 0 0-15,10 3 0 0,-3 1 0 0,0 1 0 16,0 1 0-16,-2 0 0 0,-5-6 0 0,3 11-160 16,-1 1-160-16,-2 1-16 0,-3 1-16 0,0 1 0 15,-4 2-128-15,-1 1-32 16,-3 4 0-16,-4 1 0 15,0 0-32-15,-2-1-16 0,0-2 0 0,1-2 0 0,0-2 368 0,2 1 192 0,-1-2-192 0,4-2 192 0,1-2 0 16,2-1 0-16,0 0 128 0,2-1-128 16,6-9 480-16,-5 8 0 0,5-8 0 0,-3 7 0 0,3-7-32 0,0 8 0 15,0-8 0-15,5 8 0 0,2-4-128 0,3 1-16 16,3 0-16-16,1-2 0 0,3 1-288 0,2-3 160 16,3-1-160-16,0 0 128 0,0-1-128 0,0 0 0 0,0 1 0 15,0-1 0 1,0-1-592-16,0 2 0 0,-3-1 0 0,1 0 0 15,-1 0-2224-15,-1-1-432 0</inkml:trace>
  <inkml:trace contextRef="#ctx0" brushRef="#br0" timeOffset="51805.7">14603 5072 34495 0,'0'0'1536'0,"11"2"304"0,3 1-1472 0,2 0-368 16,4 0 0-16,3 2 0 15,3-1 160-15,3 0-32 0,-1 1-128 0,0-1 192 0,1-2-448 0,-1 1-80 16,0-3-32-16,0-2-14784 0</inkml:trace>
  <inkml:trace contextRef="#ctx0" brushRef="#br0" timeOffset="52266.92">15467 4325 17503 0,'0'0'1552'0,"-2"-6"-1232"0,2 6-320 0,0 0 0 16,0-6 3680-16,0 6 672 0,0 0 144 0,0 0 32 0,0 0-3040 0,0 0-592 15,0 0-128-15,10 0-32 16,0 1-240-16,-2 1-48 0,1 1-16 0,1 1 0 0,0 2-208 0,1 1-32 0,0 2-16 16,2 2 0-16,1 2-176 0,2 3 128 0,-1 0-128 0,2 2 128 31,-1 2 0-31,0 2-128 0,-1 2 192 0,-1 4-64 16,0 5-128-16,-3 5 160 0,-2 2-160 0,-2 8 160 0,-3 3-160 15,-1 8 0-15,-6 1 0 0,-2 3 0 0,-5 3-192 0,-5-1 16 0,-5-4 16 16,-2-1 0-1,0-2-896-15,1-8-176 0,1-7-48 0,3-5 0 16,0-5 160-16,3-3 32 0,-1-4 0 0,2-3 0 16,0-3-1408-16,2-3-256 15</inkml:trace>
  <inkml:trace contextRef="#ctx0" brushRef="#br0" timeOffset="53011.02">16374 4088 5519 0,'0'0'240'0,"-2"-6"64"15,0 1-304-15,2 5 0 0,0-6 0 0,0 6 0 0,0 0 5568 0,3-4 1072 16,-3 4 208-16,7-4 32 0,0 1-4992 0,-1 1-992 16,3 1-208-16,0 0-48 0,2-1-304 0,1 0-64 15,0 1-16-15,3 0 0 0,3 0-64 0,2 1-32 16,0 0 0-16,-1 0 0 0,1 0 48 0,-1 0 16 16,1 1 0-16,-2 0 0 0,0 0 32 0,-2 1 16 15,0 0 0-15,-2 0 0 0,-1 1 48 0,1 1 0 16,-2 0 0-16,-1 1 0 0,0 2-112 0,0 1-16 15,-1-1 0-15,-1 3 0 0,1 2-192 0,0 3 128 0,-2-1-128 16,1 3 0-16,-2 0 0 0,1 2 128 0,0 1-128 16,-2 2 0-16,0 1 0 0,-1 2 128 0,1 1-128 15,-2 3 0-15,1 3 128 0,-2 2-128 0,-1 2 0 16,0 3 144-16,1 0-144 0,-2 3 128 0,-1 2-128 0,0 2 128 16,0 4 0-16,-1 2-128 0,0 3 192 0,-2 3-64 15,0 1-128-15,0 2 0 0,-1-2 0 0,0 3-176 16,-1 2 176-16,0-1 0 0,0 1 0 0,1 1 0 15,1-2 0-15,1-5 0 0,1-4 0 0,1-1 0 0,0-3 0 0,1 0 0 16,1-5 0-16,0-4 128 0,0-4 0 16,1-2 16-16,-1-2 0 0,0-2 0 0,0-3-144 15,0-5 0-15,1-3 144 0,-1-4-144 16,-2-2 384-16,0-2 16 0,0-2 0 0,0-3 0 0,0-7-160 0,0 0-48 16,-5 7 0-16,5-7 0 15,-7 4 16-15,-2-2 0 0,-1-2 0 0,-4-2 0 16,-3 0-48-16,0-3-16 0,-4 0 0 0,-2-1 0 0,-4 1-336 0,-2-2-80 15,-7 0-16-15,-2 0 0 16,-5 0-1408-16,0 1-288 16,1-2-48-16,0 0-14576 0</inkml:trace>
  <inkml:trace contextRef="#ctx0" brushRef="#br0" timeOffset="53976.51">17958 4407 20159 0,'0'-14'896'0,"0"6"176"15,0-2-864-15,-1 0-208 0,-1-1 0 0,1 1 0 0,0 0 1392 0,1 0 224 16,-1 0 48-16,1 1 16 0,-1 1-288 0,1-1-64 16,0-1-16-16,1 2 0 0,-1 3-432 0,0 5-96 15,2-6-16-15,-2 6 0 0,4-4-64 0,-4 4-32 16,0 0 0-16,0 0 0 0,0 0-352 0,10 2-80 0,-10-2-16 0,10 7 0 15,-2 3-224-15,-1 3 0 0,-2 2-144 0,1 4 144 16,-2 1-144-16,1 2 144 0,2 2-128 0,0 3 128 16,-1-1 0-16,0 1-160 0,-2 1 160 0,1 0 0 15,-1 2 0-15,0 0 0 16,1-2 0-16,-1-1 0 0,1-3-128 0,-3 0 128 0,0 0 0 16,-1 0 0-16,-1-3-336 0,0 0 32 0,-1-2 16 0,-1-1 0 31,0-2-384-31,-1 1-80 0,1-4-16 0,-1-1 0 15,0 0-1440-15,0-2-288 0,3-1-64 0</inkml:trace>
  <inkml:trace contextRef="#ctx0" brushRef="#br0" timeOffset="54210.23">17817 4664 29375 0,'0'0'1296'0,"-4"-7"272"0,4 7-1248 0,0 0-320 0,-2-7 0 0,2 7 0 0,0 0 1040 0,4-7 160 15,-4 7 16-15,10-3 16 0,1 1-784 0,1 1-144 16,2 1-48-16,2 1 0 0,4 1-256 0,1 0 160 16,1 1-160-16,0 1 128 0,0-1-128 15,1 1-256-15,0 1 64 0,1-1 16 16,0-1-672-16,2 1-144 0,-1 0-32 0,1-1 0 16,2 1-1856-16,1-2-384 0</inkml:trace>
  <inkml:trace contextRef="#ctx0" brushRef="#br0" timeOffset="54691.03">19315 4235 23039 0,'0'0'2048'0,"0"0"-1648"15,0 0-400-15,0 0 0 16,0 0 2432-16,0 0 384 0,0 0 96 0,3 10 16 16,-4 0-2448-16,-3 4-480 0,-5 4 0 0,-4 2-208 15,-4 2 208-15,-4 3-192 0,-3 0 192 0,-1 3-192 16,-6 1 192-16,0 3 0 0,-3 1 0 0,0 2-144 16,-1 3 144-16,-1-3 0 0,2-3-144 0,1-5 144 0,-1-2-160 0,2-4 160 15,2-5-208-15,1-3 80 0,4-3 128 0,4-2 128 0,3-2-128 0,3-3 176 31,2-3 64-31,0-3 16 0,2-1 0 0,3-3 0 16,-1 0 48-16,3-1 16 0,0-1 0 0,1 0 0 0,3 0 64 0,1-1 0 16,1-2 16-16,2 1 0 0,2-3 176 0,1 0 16 15,3-1 16-15,2 0 0 0,1 1-352 0,1 1-64 0,0 1 0 0,2 2-16 16,-1 1-176-16,3 4 0 16,-1 0 0-16,-1 3 0 0,0 2 128 0,-1 2 0 15,1 3 0-15,-1 0 0 0,1 2-128 0,-1 3 0 16,-1 2 0-16,0 2 0 0,-1 1 0 0,0 2 0 0,0-1-160 0,0 1 160 0,0-2-192 15,0 3 192-15,0 2-208 0,0-1 80 0,-1 3-144 16,2-3-32 0,1-1 0-16,0 0 0 0,1-1 32 0,-1-1 0 15,1 0 0-15,0-1 0 16,2-3-304-16,-3-1-48 0,2-2-16 0,2-1 0 16,-1-3-1616-16,3 0-336 0,2-3-64 0,2-3-16 0</inkml:trace>
  <inkml:trace contextRef="#ctx0" brushRef="#br0" timeOffset="55290.35">19988 4355 12895 0,'0'0'1152'0,"3"-8"-928"0,1 2-224 0,-4 6 0 15,4-7 4544-15,-4 7 848 0,0 0 176 0,0 0 48 16,0 0-4192-16,0 0-832 0,0 0-160 0,1 9-48 15,-2 1-384-15,-2 3 0 0,-3 3-144 0,-3 2 144 16,-1 1-352-16,-2 2 32 0,-2 2 16 0,0 1 0 16,-3 1 160-16,2 3 144 0,-3 0-208 0,2 1 80 15,-1-2 0-15,2 0 0 0,-3-3 0 0,5-2 0 0,2-4 128 0,1-2 0 16,1 0 0-16,3-4 0 16,0-1 0-16,2-3 0 0,1 0 128 0,3-8-128 0,0 0 192 15,0 0-48-15,0 0 0 0,0 0 0 0,0 0 160 0,0 0 16 16,8-10 16-16,2-1 0 0,0-3-48 0,2-1-16 0,4-3 0 0,-1-2 0 15,0-2-112-15,2-2-32 0,1-2 0 16,-1-2 0-16,1-2-128 0,-1 2 160 0,1 2-160 16,-3 3 160-16,0 1-160 0,-3 4 0 15,0 2 144-15,-3 4-144 0,-2 3 384 0,1 3 0 16,-8 6 0-16,8-5 0 0,-8 5-144 0,0 0-32 0,0 0 0 0,9 5 0 16,-3 1-208-16,1 4 0 0,-2 2-192 0,1 3 192 15,-2 1-352-15,2 2 32 16,-1 0 16-16,3 4 0 0,2 2 96 0,-1 0 16 0,2 1 0 15,2-1 0-15,1-1 192 0,1 0-192 0,1-1 192 16,-1-1-192-16,0-1 192 0,-1-1-176 0,0 1 176 0,-1-4-160 16,-2-3 160-16,-1 1 0 0,-2-3 0 0,-1-3 0 0,-1-1 0 15,0 0 0-15,-6-7 0 0,3 7 128 16,-3-7-128-16,0 0 0 0,0 0 128 0,0 0-128 0,0 0 144 0,0 0-144 16,0 0 192-16,-9 5-192 0,-2-4 224 0,-3 0-64 15,-5-1-16-15,-3-1 0 16,-3 0-144-16,0 1 0 0,-3-1 0 0,2-1 0 0,-1 1 0 15,2 2 0-15,1 2 0 0,1-1 0 0,0-1 0 16,1 0-144-16,1-1 144 0,2 1-160 31,1 0-320-31,3-1-64 0,2 1-16 0,1-1 0 0,1 0-1792 0,0-1-352 0,3-1-80 0</inkml:trace>
  <inkml:trace contextRef="#ctx0" brushRef="#br0" timeOffset="55555.42">20191 4397 26719 0,'0'-10'1184'0,"0"10"240"0,3-8-1136 0,0 2-288 0,1-1 0 0,2 3 0 16,-6 4 2016-16,10-5 352 15,3 1 64-15,-2 0 0 0,2 2-1520 0,3 0-304 0,-1-1-64 0,2-1-16 0,-1 1-336 0,2 0-192 16,1 0 192-16,1-1-192 0,0 1 160 0,0 1-160 15,1-2 128-15,0 2-128 16,0 0-160-16,-1 0-112 0,0 0-32 0,1-1 0 31,2 0-208-31,0 2-32 0,0 1-16 0,1 0 0 0,-2 0-176 0,0 1-32 0,-2 1-16 0,-1 2 0 16,0-1-1712 0,-4 0-320-16</inkml:trace>
  <inkml:trace contextRef="#ctx0" brushRef="#br0" timeOffset="55784.55">20581 4304 28959 0,'0'0'1280'0,"0"0"272"0,-3-4-1232 0,3 4-320 0,0 0 0 0,0 0 0 16,0 0 1184-16,0 0 176 0,0 0 48 0,0 0 0 0,0 0-768 0,0 0-160 16,-6 10-32-16,3 1 0 0,2 1-448 15,0 1 0-15,1 1 0 0,0 2 0 16,-1 0 0-16,1 3 0 0,0 3 0 0,0 1 0 0,-2 1-128 0,1 4 128 15,-1 2 0-15,1 1 0 0,-2 1-144 0,1-1 144 16,-1-2 0-16,1-2-144 0,0 0 144 0,1-2-192 16,1-1 192-16,1-2-192 15,0-1-288-15,0-1-64 0,0-4-16 0,1 0-9408 16,0-3-1872-16</inkml:trace>
  <inkml:trace contextRef="#ctx0" brushRef="#br0" timeOffset="56861.49">21875 4561 23039 0,'0'0'2048'0,"-7"-5"-1648"16,-1 2-400-16,2 0 0 0,1-1 816 0,5 4 80 15,-9-1 0-15,9 1 16 0,0 0-352 0,0 0-80 16,0 0-16-16,0 0 0 0,-5-3 32 0,5 3 0 15,0 0 0-15,0 0 0 0,0 0-272 0,0 0-48 16,0 0-16-16,0 0 0 0,0 0 96 0,11-1 0 0,0 0 16 0,1 1 0 16,1 0 0-16,4 0 0 15,1 0 0-15,6 0 0 0,2 0 64 0,5 0 16 0,4-1 0 0,1 0 0 16,1-2 160-16,2 1 48 0,3 0 0 0,4 0 0 16,3-2 16-16,2 1 16 0,5 1 0 0,0-1 0 15,-1-1-240-15,-1 1-48 0,-1 0-16 0,0-1 0 16,1 0-112-16,1 1-32 0,1-1 0 0,-1 1 0 15,0-2-144-15,-4-2 0 0,-6 0 144 0,-2 2-144 16,-3 2 0-16,-1-1 0 0,-4 1 0 0,-2 1 128 16,-2 0-128-16,-3-1 0 0,-1 2 128 0,-3 0-128 15,-5 0 240-15,-3 0-32 0,-2 0 0 0,-1 1 0 16,-4 0-48-16,-9 0-16 0,10 0 0 0,-10 0 0 0,0 0-144 0,0 0 0 16,0 0 0-16,8 3 128 15,-8-3-528-15,0 0-112 0,0 0-32 0,0 0 0 16,0 0-1664-16,-3 9-336 15,-2 0-64-15,1-3-12144 0</inkml:trace>
  <inkml:trace contextRef="#ctx0" brushRef="#br0" timeOffset="57336.94">24260 4286 32191 0,'10'-8'1424'0,"-1"4"304"0,2-2-1392 0,1 1-336 0,0-1 0 0,2 2 0 16,-1-1 576-16,1 2 64 0,-1 0 0 0,0 0 0 16,0 1-80-16,-2 0-16 0,0 1 0 0,1 0 0 15,-4 0-240-15,1 1-48 0,0 0-16 0,1 1 0 16,-2 0-240-16,0 1 176 0,-8-2-176 0,11 5 160 15,-1-1-160-15,-2 1 0 0,-1 2 0 0,-3 1 0 0,-1 1-416 0,0 0 32 16,-2 2 16-16,-1 0 0 16,-1 2-112-16,1 0-32 0,-5 0 0 0,1 1 0 15,-2-1 320-15,0 2 48 0,-2 0 16 0,-1-1 0 0,-1 1 128 0,0-1-128 16,0 1 128-16,1-1-128 0,-1-2 128 0,0 0 0 16,1-2 0-16,0 0 0 0,1-2 0 0,2-1 0 15,0 0 0-15,1-2 0 0,5-5 0 0,-6 7 0 16,6-7 128-16,0 0-128 0,-3 7 128 0,3-7-128 15,0 0 128-15,0 0-128 0,3 9 160 0,-3-9-32 16,7 7-128-16,3-2 192 0,-2-1 64 0,3-1 16 16,2-1 0-16,3 0 0 0,3 1 0 0,1 0 0 0,3-2 0 15,1 0 0-15,0 0-272 0,3 0 0 0,-1-1 0 0,3 0 0 16,0 1 0-16,1-1-272 0,-1 0 16 16,-1 0 16-1,1 0-1984-15,-3 0-400 0,-3-1-64 0,-2 0-10416 0</inkml:trace>
  <inkml:trace contextRef="#ctx0" brushRef="#br0" timeOffset="57892.36">24537 3911 27071 0,'-14'-16'1200'0,"6"7"240"0,-2 1-1152 0,1-1-288 0,-1 1 0 0,1 3 0 16,0-1 1008-16,2 3 144 0,-1-1 16 0,0 2 16 15,-1 0-608-15,1 1-112 0,-1 0-16 0,1 3-16 0,-1 1-432 0,1 2 0 16,-2 0 0-16,1 2 0 0,0 1 0 0,-1 1 0 16,-1 2-128-16,0 3 128 0,-1 1 0 0,1 2-176 0,1-2 176 0,-1 3-128 31,-2 2 128-31,1 2 0 0,1 0-144 0,0 4 144 0,0 1 0 0,-1 4-144 15,2 2 144-15,0 1 0 0,0 0-128 16,1 4 128-16,0 2 0 0,3 2 0 0,-1 0-128 0,4-2 128 0,1-2 0 16,3 1 0-16,1-1 0 0,2-1 0 15,3-2 0-15,3-4 0 0,2 0 304 0,5-2-48 16,2-1 0-16,4-1 0 0,4 0 192 0,3-2 48 0,0-5 0 16,0-2 0-16,-1-5-144 0,1-2-32 0,3 0 0 15,0-5 0-15,2-4-128 0,-1-1-48 0,0-1 0 0,2-1 0 16,1-5 0-16,1-2 0 0,-1-4 0 0,0-3 0 15,-3-2 208-15,-4-5 32 0,-1-6 16 0,-4-2 0 16,1 1 112-16,-2-5 0 0,-2-5 16 0,-1 0 0 0,-5-3-144 16,-1-1-16-1,-3-2-16-15,-2 1 0 0,-3-2 96 0,-2 4 0 0,-3 1 16 0,-2 1 0 16,-6 2 64-16,0 1 16 0,-4 0 0 0,-2 3 0 16,-4 2-208-16,-3 1-32 0,-6 3-16 0,-1 1 0 0,-3 3-288 0,-4 3 0 15,-4 2 0-15,-5 2 0 16,-3 3-528-16,-1 3-16 0,-1 2 0 15,0 6 0-15,2 3-1552 16,5 4-304-16,-1 5-64 0,3 2-16 16,3 2-608-16,2 1-128 0,-11 8-32 0,9-1 0 0</inkml:trace>
  <inkml:trace contextRef="#ctx0" brushRef="#br0" timeOffset="59584.88">2638 7654 10127 0,'0'0'448'0,"0"0"96"0,0 0-544 0,0 0 0 0,0 0 0 0,0 0 0 0,0 0 3472 0,0 0 592 15,0 0 112-15,0 0 32 0,0 0-2976 0,0 0-592 16,0 0-112-16,0 0-16 0,0 0-288 0,8-5-48 16,0 2-16-16,1 1 0 0,1-1 80 0,2 0 16 0,2 1 0 0,2 0 0 15,1 0-64-15,1 0 0 16,3-1 0-16,1 0 0 16,1 0 96-16,1 0 16 0,0 0 0 0,-1 1 0 0,-1-1 80 0,-2 1 0 0,-1-1 16 0,-3 1 0 15,-3 0 64-15,-2 1 16 16,-1 1 0-16,-1-1 0 0,-9 1-64 0,8-2-16 15,-8 2 0-15,0 0 0 0,0 0-96 16,0 0-32-16,0 0 0 0,0 0 0 0,0 0 80 0,0 0 16 16,-2-9 0-16,-4 2 0 0,0 3-176 0,-3 1-48 15,-3-2 0-15,-2 4 0 0,0-1-144 0,-2 1 0 16,-2 0 0-16,-2 1 0 0,-2-1 0 0,0 1 128 16,0-2-128-16,1 4 0 0,0 0 0 0,1 1 0 0,0-1 0 0,0 2 0 15,-1 0 0-15,3 1 0 0,2 1 0 0,-1 1 0 16,1-1 0-16,2 1 0 0,0-1 0 0,2 2 0 0,1-1 0 0,3-1 0 15,0 3 0-15,1 0 0 16,1 0 0-16,1 1-144 0,2 1 144 0,2-2 0 0,1-9-176 0,0 13 176 31,2-1-160-31,1 0 160 0,2-1-144 0,0 0 144 16,2-1-128-16,2 0 128 0,2-3 0 0,1 0-128 16,1-2 128-16,2 0 0 0,1-1 0 0,-1-1 128 15,2-1 0-15,-1-1 0 0,1-1 80 0,-1 0 32 0,-2-1 0 0,0-2 0 16,-2 1-32-16,-3 0 0 0,-9 2 0 0,8-3 0 15,-8 3-32-15,0 0-16 0,6-7 0 0,-6 7 0 16,1-8 16-16,-1 8 0 0,-4-8 0 0,-3 2 0 16,-1-1-16-16,-1 3 0 0,-2 1 0 0,-1 2 0 15,-3 0-160-15,-3 3 0 0,2 1 0 0,-5 3 0 16,-1 0-256-16,-1 3 32 0,1 0 0 0,-1 2 0 16,-1 2 48-16,-1 2 16 0,-1 2 0 0,0-1 0 15,0 1 160-15,3 0 0 0,1 1 0 0,3 0-128 0,3-1 128 0,4 0 0 16,0-2-144-16,4 1 144 0,4-3 0 15,1 0 0-15,1-2-144 0,2 0 144 16,2 0 0-16,2-2 0 0,1 0 0 0,3-2 0 0,2 1 224 0,2 0-48 16,2-2-16-16,3 1 0 0,0-2-160 0,3 0 192 15,1-1-192-15,0 1 192 0,-1-2-192 16,0-1 0-16,-2 0 0 0,3 0 0 16,-3 1-576-16,2 0-32 0,-1-1-16 0,2 0-10832 15,0 1-2160-15</inkml:trace>
  <inkml:trace contextRef="#ctx0" brushRef="#br0" timeOffset="59999.78">2902 8161 31327 0,'0'0'2784'0,"0"0"-2224"0,0 0-560 0,0 0 0 15,7-3 1040-15,1-1 112 0,0 0 0 0,-8 4 16 0,8-4-624 16,1-1-128-16,1 1-32 0,0-1 0 16,-2 0-208-16,-1 0-48 0,0 2-128 0,-7 3 192 0,9-3 48 0,-1 1 0 15,-8 2 0-15,8-3 0 0,-8 3-240 16,9 0 0-16,-9 0 0 0,7 4 0 16,-7-4 0-16,6 5 0 0,-6-5 0 0,1 10 0 0,2 0-352 0,-3 1-16 15,-3-2 0-15,0 2 0 16,0 2-32-16,-2 1-16 0,-1 1 0 0,-1-2 0 0,1-1 48 0,-1 1 16 15,-1 0 0-15,1 1 0 0,-3-1 352 16,2 1 0-16,1 0 0 0,1 0 0 0,-2-2 0 0,2-1 0 16,1 0 0-16,1-1 0 0,0-3 0 15,2 2 0-15,1 0 0 0,1-3 0 0,0-6 0 0,3 7 160 16,-3-7-32-16,7 7-128 0,0-3 304 0,1 3-48 16,2-3-16-16,0 0 0 0,0 0 64 0,0-2 16 0,2 0 0 0,-1 0 0 15,1-1-144-15,0 1-32 0,2-1 0 0,0-1 0 16,0 0-144-16,0 0 0 0,0-1-192 0,-1-1 192 31,2 1-1664-31,-4-1-224 0,1-3-32 0</inkml:trace>
  <inkml:trace contextRef="#ctx0" brushRef="#br0" timeOffset="60202.62">2751 8330 32479 0,'0'0'1440'0,"0"0"288"0,0 0-1376 0,0 0-352 0,9 0 0 0,-1 0 0 15,2 0 128-15,1 1-128 0,3 2 160 0,3-2-160 16,5 0 0-16,0 0 0 0,0 1 0 0,0-2 0 31,0-1-1344-31,0 0-256 0,-2-1-48 0,-1 0-16 0</inkml:trace>
  <inkml:trace contextRef="#ctx0" brushRef="#br0" timeOffset="60646.33">3839 8017 34895 0,'0'0'1536'0,"0"0"336"0,0 0-1488 0,0 0-384 0,9-5 0 0,-1 2 0 15,-8 3 448-15,12-1 0 0,1-1 16 0,0 1 0 16,0 0-288-16,3 0-176 0,0-2 192 0,0 1-192 15,1 0 0-15,-1-1 0 0,1-1 0 0,0 1 0 16,1-1-448-16,0-2-192 0,-2 1-32 0,2 0-16 16,-2 1-2832-16,0-1-560 0</inkml:trace>
  <inkml:trace contextRef="#ctx0" brushRef="#br0" timeOffset="60815.81">3949 8161 3679 0,'0'0'320'0,"0"0"-320"0,0 0 0 0,0 0 0 16,0 0 6576-16,0 0 1232 0,0 0 256 0,0 0 64 16,2 9-6016-16,3-3-1216 15,2 1-224-15,4-2-48 0,6 0-368 0,-1-1-80 16,3 0-16-16,4-3 0 0,3-2-352 0,4-2-64 0,1 0 0 0,7-4-10176 31,6 1-2016-31</inkml:trace>
  <inkml:trace contextRef="#ctx0" brushRef="#br0" timeOffset="61169.05">5763 7590 21183 0,'0'0'1888'0,"0"0"-1504"0,0 0-384 15,-1-8 0-15,-2 1 2544 0,3 7 432 0,-2-7 96 0,2 7 0 16,0 0-1968-16,0 0-400 0,0 0-64 16,0 0-32-16,-3-7-176 0,3 7-48 0,0 0 0 0,0 0 0 15,0 0-208-15,-6 9-48 16,2 1-128-16,1 0 192 0,-2 1-192 0,2 1 0 0,0 1 0 15,-1 2-160-15,2 1 160 0,0 3 0 0,-1 0-144 0,2 1 144 16,1 1-208-16,0 0 16 0,-2 0 16 0,2 0 0 31,0 1-560-31,2 1-112 0,-1 1-32 0,1-2 0 0,2-1-1616 16,-2 0-336-16</inkml:trace>
  <inkml:trace contextRef="#ctx0" brushRef="#br0" timeOffset="61508.54">5097 8065 27647 0,'0'0'2448'0,"0"0"-1952"16,-4-3-496-16,4 3 0 15,0 0 1824-15,0 0 272 0,0 0 48 0,0 0 16 16,0 0-1584-16,13 3-304 0,2 1-64 0,4-1-16 0,3 0-192 0,4 0 0 15,4 0 0-15,2-2 0 0,2 0 0 0,2-2 0 16,4-1 128-16,2-1-128 0,2 0 0 0,2 1 0 16,6 0 0-16,-1 1 0 15,0 1 128-15,0-2-128 0,-2 1 0 0,0 1 0 16,-1 0 128-16,0 1-128 0,1 2 0 0,-2-1 144 16,4 0 80-16,-6 1 16 0,-2 0 0 0,-5 0 0 15,-4 0-112-15,-2 2 0 0,-1 0-128 0,-5 1 192 16,-3-2-192-16,-3 0 0 0,-2 0 128 0,-4 0-128 15,-3 0 0-15,-2 2 0 0,-9-6 0 0,0 0 0 16,4 10-1856-16,-4 0-272 0,-4 0-48 0,-6 0-12432 0</inkml:trace>
  <inkml:trace contextRef="#ctx0" brushRef="#br0" timeOffset="61930.01">5422 8489 23951 0,'0'0'2128'0,"0"0"-1696"0,0 0-432 0,4-6 0 16,-4 6 1552-16,7-6 240 0,-1-1 32 0,1 0 16 16,1 2-816-16,-1-1-144 0,1 0-48 0,-1 0 0 15,-7 6-320-15,8-3-64 0,-8 3 0 0,8-3-16 16,-8 3-96-16,0 0-16 0,0 0 0 0,0 0 0 0,0 0-128 15,0 0-48-15,7 6 0 0,-3 3 0 0,-2 1-144 0,-1 1-192 16,-2 1 32-16,0 1 16 16,-1 3 144-16,-1 1-192 0,-2 3 192 0,2 1-192 15,0 0 192-15,-1 1 0 0,0 1-144 0,1-1 144 0,-1-1 0 16,3 0 0-16,-1 1 0 0,2-1 0 0,1-3 0 0,1 2 0 16,1 0 0-16,0-2 0 0,1-2 0 0,2 0 0 15,-1-1 0-15,3-1 0 16,2-1 0-16,0 1 0 0,4-1 128 0,3-2-128 0,-2-2 240 0,3-1-48 15,1 0 0-15,2-1 0 0,2-3 0 0,-1 1 0 0,-1-2 0 16,-2 0 0-16,-1-2-192 16,-1-1 0-16,0 0 0 0,-2 0 0 0,-1-1-128 0,0 2-128 0,0-1-32 0,-3-1 0 31,-11 1-304-31,11-2-64 0,-3-1-16 0,-8 3 0 16,8-5-2336-16,0 1-448 0</inkml:trace>
  <inkml:trace contextRef="#ctx0" brushRef="#br0" timeOffset="62168.5">5547 8461 35135 0,'-10'-6'1552'0,"10"6"320"0,-3-6-1488 0,3 6-384 0,0 0 0 0,0 0 0 0,0 0 656 0,0 0 64 16,4-5 16-16,3 0 0 0,1 1-592 15,1 2-144-15,4-2 0 0,2 2 0 0,1-1-224 16,2 0-80-16,0-2-16 0,0 2 0 16,3-3-320-16,-2 1-64 0,-1-1 0 0,-2 1-16 15,-1-1-1520-15,0 3-288 0,-1 1-64 0,-1 1-9936 16</inkml:trace>
  <inkml:trace contextRef="#ctx0" brushRef="#br0" timeOffset="62402.33">5423 8692 34895 0,'0'0'1536'0,"0"0"336"0,0 0-1488 0,10 0-384 16,0-1 0-16,2 1 0 0,1-1 144 0,2 1-144 0,3-1 192 0,3 1-192 0,2-1 128 0,2 0-128 15,2 0 0-15,1 0 0 0,0-3 0 16,-2 1 0-1,-2 0-176-15,-1-2 176 16,2 0-2544-16,-1-1-400 0,-2 0-64 0</inkml:trace>
  <inkml:trace contextRef="#ctx0" brushRef="#br0" timeOffset="63102.63">7317 7226 15663 0,'-12'-10'688'0,"4"6"144"15,0-1-656-15,-1 1-176 0,-2-1 0 0,0 1 0 0,-3 1 1920 0,0-1 336 16,-2 2 80-16,-2 0 16 0,-1 0-1712 0,-1 1-352 16,1 1-64-16,-2 0-16 0,-3 0 160 0,-2 0 16 15,1 0 16-15,-1 0 0 0,-2 1 176 0,3 0 16 16,2 0 16-16,2-1 0 0,1-1-272 0,2 1-48 15,2 1-16-15,2 1 0 0,1 2-80 0,2-2-32 0,0 0 0 16,3 0 0-16,1 0 32 0,7-2 0 0,-9 4 0 0,9-4 0 16,0 0 160-16,0 0 32 15,-4 5 16-15,4-5 0 0,0 0 96 0,-2 9 16 0,2-9 0 0,0 10 0 16,1 0-176-16,1-1-16 0,-2-9-16 0,2 12 0 16,0-1-176-16,1 1-128 0,-1 2 144 0,1 1-144 15,-1 1 0-15,2 0 0 0,-1 2 0 0,-1 3 0 16,0 1 0-16,-1 4 0 0,0 3-128 0,-1 5 128 15,0 0 0-15,0 5-128 0,0 1 128 0,-1 5 0 16,-1 4-144-16,0 0 144 0,-1 2 0 0,-1 3-144 16,1 2 144-16,-1 0 0 0,-1-2 0 0,1 0 0 15,-2 1 0-15,2-4 0 0,0-3 0 0,-1-2 0 0,1-2 0 16,-2 0 0-16,4-1 0 0,-1-1 0 16,1-6 128-16,-1-1-128 0,1-1 128 0,2-3-128 0,0-2 400 0,1-3 16 15,1-3 0-15,1 0 0 0,0 0-80 0,0-2-16 16,1-3 0-16,-1-2 0 15,1 0-80-15,1-2-32 0,0-1 0 0,2-1 0 16,0-3-48-16,2 1-16 0,0-1 0 0,1-1 0 0,2-2 16 16,2 0 0-16,2-1 0 0,1 0 0 15,3-3-16-15,3 0 0 0,3 0 0 0,0 0 0 0,1-2-144 0,1 0 192 16,1-2-192-16,-2 1 192 0,-1 0-192 0,2 0 0 0,-1 1 0 0,1-1 0 31,1-1-496-31,0 0-80 0,2 1 0 0,1 0-16 16,0 0-1840-16,4-2-384 0,4-2-64 0</inkml:trace>
  <inkml:trace contextRef="#ctx0" brushRef="#br0" timeOffset="63814.7">7887 7671 29599 0,'0'0'1312'0,"0"0"272"0,0 0-1264 0,0 0-320 0,0 0 0 0,0 0 0 16,0 0 336-16,0 0 16 0,0 0 0 0,9 0 0 15,3 2-352-15,0-2 144 16,0 0-144-16,3 0 0 0,2-2 240 0,0 1-64 16,1 0-16-16,1 1 0 0,0-1-160 0,1 0 0 0,1-1 0 0,-1 1 0 15,-1 0 0-15,-1 0 0 0,0-1 144 0,0 1-144 16,-1 0 0-16,-3 1 144 0,0 0-144 0,-2 0 0 15,0 1 128-15,-1 0-128 0,-2 1 0 0,-9-2 0 0,0 0 192 0,0 0 0 32,0 0-16-32,0 0 0 0,0 0-16 0,0 0 0 15,0 0 0-15,0 0 0 0,0 0 16 0,0 0 0 0,-8-2 0 0,-2 1 0 0,-1 0-176 0,-3 1 0 32,-3 0-160-32,-1 0 160 0,-2 0-144 0,-2 2 144 0,-1 1-128 0,0 0 128 15,-1 0 0-15,-1 2 0 16,-1 0 0-16,-3 2 0 0,-3-1 0 0,0 2 0 0,0 0 0 0,2-1 128 15,0 4-128-15,2 0 0 0,2 2 0 0,3-1 0 16,2-1 0-16,3 0 0 0,3 0 0 0,2 1 0 16,2 0 0-16,2 0 0 0,1 0 0 0,4 0-128 15,1 0 128-15,2 0-160 0,2 2 160 0,2-1-160 16,2-1 160-16,2 0 0 0,1-2-144 0,2-1 144 16,1-3 0-16,1 0 256 0,1-2-32 0,0 1-16 15,1-3 240-15,2-2 64 0,-2-1 0 0,0-2 0 16,0 0 16-16,-1-2 16 0,0-2 0 0,-1 0 0 15,-1 1 80-15,-5-2 16 0,-2-2 0 0,-1 0 0 16,-2-1-128-16,-1 0-32 0,-1-1 0 0,-1 0 0 16,-2-1-160-16,-3 0-16 0,-2 1-16 0,1 2 0 0,-1 0-288 15,0 2 160-15,-1 2-160 0,1 0 128 16,-1 1-432-16,0 1-80 0,-1 1-32 0,2 2 0 16,-1 0-1200-16,2 2-240 0,0 2-64 0,8-3-9152 15,-6 6-1856-15</inkml:trace>
  <inkml:trace contextRef="#ctx0" brushRef="#br0" timeOffset="64449.43">8042 8102 16575 0,'0'0'1472'0,"0"0"-1168"16,0 0-304-16,0 0 0 15,1-8 3568-15,-1 8 656 0,3-8 128 0,2 2 16 16,-5 6-3152-16,6-9-640 0,1 1-128 0,-1 1-32 0,2 1-208 0,1 0-32 0,0 2-16 0,0 0 0 16,-1-1-160-16,2 2 160 0,0 1-160 0,0-1 160 15,-1 1 0-15,0 2 0 0,-9 0 0 0,11 2 0 16,-1 1-160-16,-10-3 0 15,9 7 0-15,0 1 128 0,-9-8-128 0,7 11 0 16,-3 0-192-16,0 0 192 16,-3 1-512-16,-1 0 32 0,-3 1 0 0,0 3 0 15,-1-1-224-15,-2 2-32 0,0-1-16 0,0 1 0 16,-3-2 192-16,2-1 48 0,-1-1 0 0,1-2 0 0,0-2 512 0,0 1 0 16,2-1 0-16,-2-1 0 0,1-2 400 0,2 1 48 15,-1 0 0-15,5-7 0 0,-7 5-144 0,7-5-32 16,0 0 0-16,0 0 0 0,-6 6-16 0,6-6 0 0,0 0 0 0,0 0 0 15,0 0 64-15,0 0 16 0,0 0 0 0,0 0 0 0,8 6-128 0,0 0-16 16,1-3-16-16,2 0 0 0,1 0-176 0,1-2 0 16,0 0 0-16,3 0 0 0,-1 0 0 0,1 0 0 15,-1 0 0-15,1 0 0 0,2-1-256 0,-2 0-64 16,1-1-32-16,-1 0 0 16,1-1-720-16,-2 0-144 0,-3-1-16 0</inkml:trace>
  <inkml:trace contextRef="#ctx0" brushRef="#br0" timeOffset="64643.98">8068 8237 31327 0,'0'0'2784'0,"0"0"-2224"0,0 0-560 0,0 0 0 0,0 0 1120 0,0 0 112 16,0 0 32-16,0 0 0 0,0 0-880 0,0 0-192 15,9-1-16-15,1 0-16 0,1 0-288 0,0 1-64 0,-1 0-16 0,1 0 0 16,0-2-1424 0,1-1-288-16,0-1-48 0,1-1-11920 0</inkml:trace>
  <inkml:trace contextRef="#ctx0" brushRef="#br0" timeOffset="65284.33">9114 7608 27647 0,'0'0'1216'0,"-7"-1"256"0,7 1-1168 0,0 0-304 0,-7-3 0 0,7 3 0 15,0 0 1888-15,0 0 320 0,0 0 64 0,0 0 16 16,0 0-1568-16,0 0-304 0,10 6-64 0,1-1-16 16,0 0 16-16,4-1 0 0,0-1 0 0,2 0 0 15,2-2-32-15,2 0-16 0,0 0 0 0,0-1 0 16,0-1-112-16,-1 1-32 0,0-1 0 0,-2 0 0 16,-3-2-160-16,0 2 0 0,-1 0 0 0,-2 1 0 15,-1 0 0-15,0-1 0 0,-1 0 128 0,-1 1-128 0,1 0 0 16,-3 0 0-16,1 1 0 0,1 0 128 15,-9-1-128-15,7 1 0 0,-7-1 0 0,8 1 0 16,-8-1-1680-16,0 0-224 16,0 0-32-16,0 0-8768 0,0 0-1760 0</inkml:trace>
  <inkml:trace contextRef="#ctx0" brushRef="#br0" timeOffset="65922.75">10273 7396 28799 0,'-9'-5'1280'0,"9"5"256"0,-7-6-1232 0,3 1-304 0,-1-1 0 0,2 1 0 15,-1-3 1344-15,2 3 224 0,2 5 32 0,-3-8 16 0,1 0-496 0,1 1-96 16,1 7-32-16,2-9 0 0,0 1-368 0,-2 8-80 16,7-8-16-16,0 2 0 0,-1 0-240 0,2 3-48 15,0 0-16-15,0 2 0 16,1-2-80-16,1 3-16 0,1 2 0 16,0 1 0-16,1 1-128 0,1 2 0 0,1 1 0 0,0 3 0 0,1 1 0 0,2 3 0 0,-4 0 0 0,0 2 0 15,-1 2-192-15,-2 2 192 0,-1 2-160 16,-2 1 160-16,-3 1-384 0,-2 4 32 0,-3 1 0 15,-2 1 0 1,-3 1-352-16,-1 0-80 0,-2 0-16 0,-1-3 0 16,0-4 272-16,1-2 48 0,0-3 16 0,2-3 0 0,-2-1 464 0,2-4 0 0,2-3 208 0,0 1-64 15,2-1 112-15,3-8 32 0,0 0 0 0,0 0 0 16,-3 8-80-16,3-8-16 0,0 0 0 0,0 0 0 31,0 0 144-31,0 0 32 0,0 0 0 0,12-4 0 0,-1-1-64 0,1-2-16 0,0-2 0 0,4-3 0 16,-2-2-80-16,2-2-16 15,1-3 0-15,0-1 0 0,2-2-64 0,2 0 0 16,-2 1-128-16,-2-1 192 0,1 0-192 0,-3 0 144 16,0 1-144-16,-2 0 128 0,-4 2-128 0,-2 0 192 0,1 2-192 15,-4 2 192-15,-1 2-64 0,-3 1 0 0,-4 1 0 16,1 0 0-16,-2 1-128 0,-1 1 128 0,1 0-128 16,-3 1 128-16,-2 2-128 0,0 1-144 0,-1 2 144 15,0 2-208-15,-1-1-80 0,1 3-16 16,0 0 0-16,1 2 0 15,0 2-96-15,2-1-32 0,1 2 0 0,1 0 0 0,3 3 96 0,1 0 16 0,0 0 0 16,2 2 0-16,2 0-384 0,3 0-80 0,1 0-16 0,1 0 0 16,3 1 80-16,2 0 16 0,3-3 0 0,-1-2 0 15,4-1-176-15,1-2-16 0,2 0-16 0,2-4-8128 16,-1-3-1632-16</inkml:trace>
  <inkml:trace contextRef="#ctx0" brushRef="#br0" timeOffset="66320.56">11284 7038 34783 0,'0'0'1536'0,"0"0"320"0,0 0-1472 0,0 0-384 0,4-8 0 0,-4 8 0 0,3-6 272 0,-3 6-16 15,1-9 0-15,-1 9 0 0,0 0-256 0,0 0 0 16,-4-6 0-16,-1 3 0 0,-2 1 0 0,-1 2 0 16,-1 2 0-16,1 1 0 0,-3 2-240 0,0 0 48 15,-1 1 16-15,-2 1 0 0,1 3 176 0,-2 2-208 16,-2 2 80-16,1 2 128 0,-2 4-176 0,1 3 176 16,-2 3-128-16,0 5 128 0,-2 4-176 0,1 6 176 0,0 4-208 15,1 8 80-15,-1 5 128 0,2 7-160 0,-1 3 160 16,0 6-160-16,0 3 160 0,3 2 0 0,1 3 0 15,4-3 0-15,4-2-208 0,4-7 32 0,5-7 16 0,3-5 0 16,4-2 160-16,3-1-192 0,1-3 192 0,3-4-192 16,1-5 192-16,3-2 192 0,0-6-32 0,3-3-16 15,2-3-16-15,3-5-128 0,1-4 192 0,3-3-64 16,2-5-368-16,1-4-80 0,-2-2 0 0,3-4-9408 16,0-3-1888-16</inkml:trace>
  <inkml:trace contextRef="#ctx0" brushRef="#br0" timeOffset="66966.25">11946 7515 20271 0,'0'0'1792'0,"0"0"-1424"0,-6-4-368 0,6 4 0 16,0 0 2544-16,0 0 432 16,0 0 96-16,0 0 0 0,0 0-2064 0,0 0-432 15,5-6-64-15,4 3-32 0,3 1-224 0,3 1-64 0,4-1 0 16,3-1 0-16,2 1-192 0,2-1 128 0,1 0-128 0,0-1 0 15,1 0 0-15,0 2 128 0,1-1-128 0,0 2 0 16,-3-1 0-16,-2 1 0 0,-1 0 0 0,-1 0 0 0,-1 1 0 0,-2 0 0 16,-3 0 128-16,0 0-128 0,-3 0 0 15,-1 0 128-15,-2 0-128 0,-10 0 0 0,0 0 128 0,0 0-128 16,0 0 0-16,0 0 0 0,0 0 0 16,0 0 0-16,0 0 0 0,0 0 0 0,-10 0-192 0,-4-1-16 15,-3 0-16-15,-1 0 0 0,-2-1 48 0,-2 2 16 16,-1 2 0-16,-2 0 0 0,0 0 160 0,-1 0 0 15,-3 0 0-15,1 2 0 0,-1 1 0 0,-1 2 0 16,-4-2 0-16,-1 3 0 0,-2 1 0 0,0 0 0 16,2-1 0-16,3 2 0 0,1 1-128 0,4 2 128 15,-1 2-128-15,3 0 128 0,2 1-144 0,3 0 144 16,3 1-160-16,2-1 160 0,4-1-176 0,4 1 176 16,1-1-192-16,2 0 192 0,1-1-128 0,3-1 128 0,3-1 0 0,1 0 0 15,3-2 0-15,3-1 192 0,1-2 0 0,2-2 0 16,2-1 272-16,1 0 48 0,0-2 16 0,1-1 0 15,-1-1-112-15,-1 0-32 0,0-2 0 0,-3-1 0 16,-1-2 176-16,0 0 16 0,-3-2 16 0,-1-1 0 16,-2 1 64-16,-2-3 16 0,-1 0 0 0,-1-1 0 15,-2 0-192-15,0-1-32 0,-2-3-16 0,-2 2 0 16,-1 1-240-16,-2 1-64 0,-1 2 0 0,-1 1 0 16,-1 0-448-16,-2 2-112 0,-1 1-16 0,-2 4 0 15,0 1-1696-15,-1 2-352 0,1 1-64 0,-1 3-7984 16,2 1-1600-16</inkml:trace>
  <inkml:trace contextRef="#ctx0" brushRef="#br0" timeOffset="67486.5">12142 7821 21183 0,'0'0'1888'0,"0"0"-1504"0,0 0-384 0,6-4 0 16,-6 4 3584-16,9-6 640 16,-1 3 128-16,-1 0 16 15,2 1-3264-15,0 0-656 0,0 0-128 0,0 2-16 0,-1 1-304 0,2 1 0 16,-2 1 0-16,-8-3 0 0,9 3 0 0,-1 1 0 0,-2 2 0 0,-3 1 0 31,1 1-448-31,-2 1 16 0,-1 1 0 0,-1 1 0 16,-1 1-80-16,-1 0 0 0,0 2-16 0,-3 2 0 15,-1-2 80-15,-1 4 32 0,-1-2 0 0,2 1 0 0,-1-3 864 0,2 0 192 0,0-2 16 0,2-2 16 32,0-1-1232-32,0-1-240 0,3-8-48 0,0 0-16 0,0 0 1056 0,0 0 192 0,0 0 64 0,0 0 0 0,0 0-64 0,0 0-16 15,0 0 0 1,0 0 0-16,7-9-96 0,1-1-16 0,0-1 0 0,2-2 0 0,0-4 64 0,1 0 16 31,1-1 0-31,0-1 0 0,2 0 0 0,-2 1 0 16,-2 2 0-16,0 1 0 0,-2 3-144 0,0 1-16 15,-2 1-16-15,-1 3 0 0,-2 1 48 0,-3 6 16 16,0 0 0-16,0 0 0 0,0 0-224 0,0 0 144 16,0 0-144-16,0 0 128 0,0 0-352 0,0 0-80 0,-3 12-16 15,0 0 0-15,1 1 16 0,-2 3 0 0,3 0 0 16,1 2 0-16,1 0 80 0,1-1 16 0,2 0 0 16,0-1 0-16,3 1-96 0,2-2-16 0,0-1 0 0,5-2 0 31,1-1-160-31,3-2-32 0,3-1-16 0,2-3 0 15,0 1-288-15,2-5-48 0,0-2-16 0,2-2-13376 0</inkml:trace>
  <inkml:trace contextRef="#ctx0" brushRef="#br0" timeOffset="67742.36">13078 7305 39615 0,'0'0'3520'0,"0"0"-2816"16,0 0-560-16,0 0-144 0,0 0 448 0,0 0 64 16,0 0 16-16,0 0 0 0,0 0-528 0,-1 9 0 15,1 2 0-15,1 1 0 0,-1 2 0 0,1 3-192 16,0 2 48-16,1 3 16 0,-2 0-48 0,0 2 0 16,0 0 0-16,0 2 0 15,-2 3-272-15,1 0-48 0,0-1-16 0,1 1 0 16,0-1-464-16,0 0-112 0,0-2 0 0,1-2-16 15,2-2-144-15,-2-1-32 0,1-2 0 0,0-1-8176 0,-1-2-1632 0</inkml:trace>
  <inkml:trace contextRef="#ctx0" brushRef="#br0" timeOffset="67940.94">12909 7686 9215 0,'-11'-8'400'0,"6"3"96"0,-1-3-496 0,1 0 0 0,1 3 0 0,4 5 0 15,0 0 6144-15,0 0 1120 0,2-7 224 0,-2 7 64 0,9-5-5776 0,2 1-1152 16,1 2-240-16,4 0-32 0,4 1-352 0,2 0 0 16,2 1 0-16,3 0-192 0,0 0 192 0,3 0 0 15,1 2-144-15,2-1 144 16,1-1-448-16,3 1-32 0,2 0 0 0,1-1 0 16,3 0-2976-16,0-1-608 0</inkml:trace>
  <inkml:trace contextRef="#ctx0" brushRef="#br0" timeOffset="68522.64">13870 7404 33167 0,'0'0'2944'16,"0"0"-2352"-16,0 0-464 0,0 0-128 0,0 0 704 0,10 2 112 15,0 2 16-15,1-2 16 0,1 0-672 0,1 1-176 0,4 1 0 0,2-1 0 16,2 0 0-16,2 1 0 0,1-2 0 0,3 0 0 16,0-1 0-16,1 0 0 0,-1 1 0 15,2-2 0-15,1-1 0 0,-1 0 0 0,-1-1 0 0,-2 0 0 0,-1 0 0 0,-3-1 0 32,-3 1 0-32,-3 0 0 0,-3-1 256 0,-2 0-16 0,-11 3-16 0,9-2 0 15,-9 2-96-15,0 0 0 0,0 0-128 0,3-6 192 0,-3 6-192 0,-3-7 0 16,-4 2 128-16,-3 0-128 0,-4 1-176 0,-5 0-80 15,-4 2 0-15,-3 0-16 0,-3 0 80 0,-1 1 32 16,-1 0 0-16,1 0 0 16,-1 1 160-16,0 1 0 0,0 0 128 0,-1 1-128 15,0-1 144-15,2 1-144 0,0-1 192 0,-2 4-192 0,-2-1 0 0,1 2 0 0,2 0 0 0,3 2 0 16,1 0 0 0,4 2 0-16,3 1 0 0,3 0 0 0,1 1 0 0,3 1 0 15,2 0 0-15,2 2-192 16,4 1-16-16,1 0 0 0,2 0 0 0,2 0 0 15,4 3-912-15,1-3-176 16,3-2-48-16,2-1 0 0,1-1 1984 0,3 0 384 0,1-2 64 0,3-1 32 0,2-2-480 0,1 0-112 0,0-3-16 0,-1 0 0 16,0-3-16-1,-2-2-16-15,-2-1 0 0,-4-1 0 0,1 0 144 0,-4-1 16 0,-1-2 16 0,-1 1 0 16,-3-2-16-16,-4 7-16 16,3-10 0-16,0 1 0 0,-3-1-192 0,-1 1-48 0,-2 0 0 0,1 0 0 0,-2-1-384 0,-1 2 0 31,1 3 128-31,-4-1-128 0,-1 1-448 0,1-1-128 15,-1 2-32-15,-1 1 0 16,0 0-1424-16,0 3-272 0,0 3-64 0,1-1-16 16,1 1-864-16,0 0-160 0,8-3-48 0,-8 10 0 0</inkml:trace>
  <inkml:trace contextRef="#ctx0" brushRef="#br0" timeOffset="69054.17">14122 7674 27583 0,'0'0'1216'0,"0"0"256"0,0 0-1168 0,0 0-304 0,4 11 0 0,-4-11 0 16,3 13 464-16,1-1 48 0,-2 0 0 0,-1 0 0 16,0 0-384-16,1 0-128 0,-1-2 0 0,4 1 144 15,-3-1-144-15,2-1 0 0,-4-9 0 0,8 11 0 0,0-2 192 0,1-2-64 16,-1 0 0-16,2-3 0 0,2 0 496 0,-1-2 80 16,3-1 32-16,-1-2 0 0,-1-1-64 0,0-2-16 15,0 0 0-15,0 0 0 0,-1-2 176 0,0 1 48 16,0-1 0-16,-2 0 0 0,0-1-112 0,-2-1-32 15,-1-2 0-15,-2 0 0 0,1-1-96 0,-3 0-32 16,0 0 0-16,-2 2 0 0,-1-2-208 16,1 1-32-16,0 1-16 0,0 1 0 0,-2 2-160 15,2 6-16-15,0 0-16 0,0 0 0 0,0 0-160 0,0 0 0 0,0 0 0 0,0 0 0 16,0 0-160-16,-3 7-16 0,0 2 0 0,2 2 0 16,2 2-80-16,3 4 0 0,-1 0-16 15,1 4 0-15,1 2 16 0,-1 4 0 16,1 1 0-16,0 4 0 0,1 3-32 0,-2 5 0 0,-1 1 0 0,2 2 0 15,-3 3-64-15,0-1-16 0,0 1 0 0,0 0 0 16,1 1 96-16,-1-3 16 16,1-3 0-16,-2-3 0 0,0-3 256 0,-1-3 0 0,0-4 0 0,0-2 0 15,-2-4 0-15,1-2 0 0,-1-5 0 0,0-3 0 16,-2-3 240-16,1-3 0 0,3-6 0 0,-7 6 0 16,0-3 512-16,-1-3 96 0,-1-1 32 0,-1-1 0 15,-1-2-240-15,0-3-32 0,0-3-16 0,-1-1 0 16,-1-1-144-16,1-2-16 0,1-3-16 0,1 0 0 15,0-2-272-15,2-2-144 0,3-1 160 0,2-2-160 16,0-3-224-16,3 0-144 16,3-1-16-16,1 0-16 0,2-3-1136 0,3 0-208 15,5-1-48-15,1 0-10688 0,2-2-2112 0</inkml:trace>
  <inkml:trace contextRef="#ctx0" brushRef="#br0" timeOffset="69405.16">14819 7127 30399 0,'0'0'2704'0,"0"0"-2160"16,0 0-544-16,7-6 0 0,3 1 1184 0,-3 2 128 0,2-1 32 0,0 2 0 15,0 0-816-15,-1 1-144 0,1 1-48 0,0 0 0 16,-9 0-32-16,11 0-16 0,-1 1 0 16,0 1 0-16,0 0 80 0,0 2 16 15,0 0 0-15,-1 2 0 0,0 0-128 0,1 3-32 16,1 2 0-16,0 1 0 0,1 2-224 0,0 4 128 0,-1 4-128 0,1 4 0 16,2 3 0-16,-4 3 0 15,-1 2 0-15,-1 6 0 0,-2 6 0 0,-3 2 0 0,-2 3 0 0,-2 3 0 16,-5 3-320-16,-2-1-16 0,-3-1 0 0,0 0 0 31,-5 0-688-31,1-1-144 0,-4 0-32 0,2-4 0 16,-1-5-256-16,0-4-48 0,0-3-16 0,-1-7 0 0,-1-2-1488 15,0-4-288-15,-8 6-64 0,6-9-6016 0</inkml:trace>
  <inkml:trace contextRef="#ctx0" brushRef="#br0" timeOffset="70075.19">15698 6951 25791 0,'0'0'1152'0,"-3"-8"224"0,-1 2-1104 0,4 6-272 0,-1-8 0 0,1 1 0 15,1 2 1712-15,-1 5 272 0,6-8 64 0,-2 2 16 16,1-1-1264-16,1 1-256 0,3 0-48 0,0 0-16 15,0 1-176-15,1-1-48 0,-1 1 0 0,1-1 0 16,0 1-80-16,1 0-32 0,0 2 0 0,0 0 0 16,1 0 160-16,2 0 16 0,-1 2 16 0,0 1 0 15,-1 0 96-15,0 1 16 0,-1 2 0 0,1 1 0 16,-1 0-208-16,1 2-48 0,-1 0 0 0,0 3 0 16,-1 0-192-16,-1 1 128 0,0 1-128 0,0 2 0 15,-1 1 0-15,1 3 128 0,-2 1-128 0,2 5 0 16,-1 2 0-16,1 2 0 0,-1 2 0 0,0 2 0 0,-1 0 0 15,0 4 0-15,0 2 0 0,-1 4 0 0,0 1 0 16,0 3 0-16,1 2 0 0,-1 5 0 0,1 4 0 16,-1 0 0-16,-3 1 0 0,0 2 0 0,-1-1 0 0,-1 1 0 15,1 3 0-15,-2-1 0 0,-2-1 0 0,1-4 0 16,0-1 0-16,2-6 0 0,-2-3 0 0,1-4 0 16,0 0 128-16,-1-2-128 0,-1-2 0 0,1 0 128 15,1-5-128-15,0-4 0 0,0 0 128 0,-1-4-128 16,1-2 0-16,0-4 0 0,-4-1 160 0,2-2-160 0,0-4 160 0,-1-2-160 15,-1 0 176-15,0-3-176 0,0-3 192 0,-2 1-192 16,-3-3 352-16,1-1-32 0,-2-2-16 0,-1 1 0 16,-3-1-80-16,2-2-16 0,-1 0 0 0,0 1 0 15,-1-1-208-15,-1-1 144 0,0 1-144 0,0 0 128 32,-2-2-480-32,1 1-96 0,-2 0-32 0,0-1 0 15,2 1-1760-15,-3-3-336 0,2 1-80 0</inkml:trace>
  <inkml:trace contextRef="#ctx0" brushRef="#br0" timeOffset="70402.42">16976 7211 35007 0,'0'0'1552'0,"0"0"320"0,-2-8-1488 0,2 8-384 0,0 0 0 0,0 0 0 16,0 0 1472-16,0 0 240 0,0 0 32 0,0 0 16 0,0 0-1504 0,5 8-256 0,2 3 0 0,-5 1-208 16,-2 0 64-16,0 3 16 15,0 3 0-15,0 0 0 0,-1 1 128 0,1 2 0 0,0 1 0 16,0 2-128-16,0 3 0 0,0 0 0 0,0 3 0 0,1-2 0 31,1 1-304-31,0-3-48 0,0 1-16 0,0-3 0 16,-1-2-304-16,1 0-64 0,0 0-16 0,1-2 0 0,-1-3-1376 0,-2 0-288 15</inkml:trace>
  <inkml:trace contextRef="#ctx0" brushRef="#br0" timeOffset="70609.14">16702 7579 29487 0,'-2'-8'2624'16,"1"0"-2112"-16,0 0-512 0,2 0 0 0,-1 8 2112 0,5-8 320 16,2 1 64-16,2 0 16 15,3 1-2048-15,3 0-464 0,5 2 0 0,3 0 0 0,4 1 0 16,2 1 0-16,3 0-176 0,5 1 176 0,3-1 0 0,0 1-160 0,1-1 160 16,-2 1 0-16,-1 0-400 0,0 1 16 15,-2 0 16-15,0 1 0 16,0 1-944-16,1 2-192 0,2 0-32 0,1 0-8384 0,2 1-1680 0</inkml:trace>
  <inkml:trace contextRef="#ctx0" brushRef="#br0" timeOffset="71052.61">18413 7226 15663 0,'0'0'1392'0,"0"0"-1120"16,0 0-272-16,0 0 0 0,0 0 4288 0,0 0 816 16,0 0 144-16,0 0 48 0,0 0-4336 0,0 10-960 15,-4 1 0-15,-1 2 0 0,-4 4-320 0,-3 0 48 16,-3 1 16-16,-3 3 0 0,-2 1-16 0,-1 2 0 16,-2 2 0-16,-2 3 0 0,-3 3 112 0,0 0 32 15,0 1 0-15,1 0 0 0,-1-3-128 0,2-1-32 0,0-3 0 0,-1 0 0 16,1-5 16-16,0-3 0 0,2-1 0 15,2-4 0-15,4-3 272 0,1-2 0 16,1-4 176-16,2-1-176 0,3 0 448 0,3-3-32 0,8 0 0 0,0 0 0 16,-6-5 208-16,6 5 32 0,0-6 16 0,4-3 0 15,3-1 16-15,3 0 0 0,3-2 0 0,3-1 0 16,0-2-48-16,2 2-16 0,0 0 0 0,1 2 0 16,-1 0-240-16,-2 2-32 0,0 4-16 0,-3 0 0 15,-1 2 64-15,0 2 16 0,-1 1 0 0,0 2 0 16,0 2-192-16,0 3-32 0,0 0-16 0,1 3 0 15,0 3-176-15,1 1-144 0,-1 1 144 0,2 1-208 16,0 0-96-16,0 1-16 0,1-1 0 0,-1 1 0 16,-1-3-320-16,1 0-80 0,3 2-16 0,0-2 0 15,1-2-336-15,2 0-64 0,2 0-16 0,1-2 0 16,0-3-256-16,0-2-64 0,0 0-16 0,-1-3-12080 16</inkml:trace>
  <inkml:trace contextRef="#ctx0" brushRef="#br0" timeOffset="71637.59">19096 7332 33119 0,'2'-10'1472'0,"-2"10"288"0,3-8-1408 0,2 1-352 0,-5 7 0 0,4-5 0 16,-4 5 640-16,0 0 64 15,0 0 16-15,0 0 0 0,0 0-304 0,0 0-64 16,0 0-16-16,0 0 0 0,0 11-336 0,-2 2 0 0,-2 1-160 0,-2 3 160 15,-2-1-368-15,1 3 48 0,-2 2 0 0,-1 2 0 16,-1 1 48-16,0 3 16 0,-1 0 0 0,0 2 0 16,-1-3 16-16,2-1 16 0,0 0 0 0,1-2 0 15,1-2 224-15,1-4 0 0,3-2-160 0,0-3 160 16,2-1 0-16,1-1 0 0,2-10 0 0,0 0 0 0,0 0 208 0,0 0-32 16,0 0-16-16,0 0 0 0,0 0-160 0,0 0 0 15,7-9 144-15,2-2-144 0,1-2 192 0,0-3-48 16,-1 0 0-16,1-3 0 0,1-2 176 0,1-1 48 15,1-3 0-15,0-1 0 0,-1 2 32 16,2 1 16-16,-1 0 0 0,0 2 0 0,0 4-80 16,-2 1-16-16,1 3 0 0,0 3 0 15,-1 1-64-15,0 4-32 0,-3-1 0 0,1 4 0 0,0 2-224 0,2 2 0 16,0 3 128-16,1 2-128 0,-1 4 0 0,1 3-240 16,0 1 48-16,1 3 16 0,0 0-144 0,1 1-16 0,-2 1-16 0,1 0 0 15,0-1 96-15,-1 1 0 16,-2 1 16-16,0-1 0 0,0-1 240 0,-1 0-192 15,-1 1 192-15,0 0-192 0,0-1 192 0,-2-2 0 0,0 0 0 16,-2-2 0-16,1-2 0 0,-2-2 0 0,-1-2 0 0,-2-9 0 16,2 10 0-16,-2-10 0 0,0 0 128 0,-2 9-128 15,2-9 0-15,-5 6 0 0,-4-1 0 0,0-2 0 16,-2 0 0-16,-3-1 128 0,-3-2-128 0,-1-2 0 16,-4 1 176-16,0 1-176 0,0 0 160 0,1 1-160 15,-2-1 128-15,2 2-128 0,1-2 0 16,1 1 144-16,1 1-144 0,0 0 0 15,0 0 0-15,3 0 0 0,0 1-448 0,0-1-32 0,2-1 0 0,2 1 0 16,1-1-672-16,2 1-128 0,8-2-16 0</inkml:trace>
  <inkml:trace contextRef="#ctx0" brushRef="#br0" timeOffset="72176.89">19449 7414 38015 0,'0'0'1680'0,"0"0"352"0,0 0-1632 16,7-4-400-16,-7 4 0 0,11-3 0 0,-2 0 352 0,2 1-16 0,2 1 0 0,2 0 0 15,4-1-32-15,-1 0-16 0,4 2 0 0,5 0 0 0,-1 0-288 0,6 0 0 0,2 0 0 16,0 0 0-16,1-1 0 0,0 0 0 15,-5 0 0-15,-1 1 0 0,-3-3-128 0,1 2-144 16,-3 0-32-16,-2 0 0 16,-1-3-384-16,-2 3-80 0,-2 0 0 0,0 1-16 15,-2 0-544-15,-3 1-96 0,-2-1-32 0,-1 2 0 16,-9-2-560-16,9 3-112 0,-9-3-32 0,0 0 0 16,0 0 32-16,0 0 0 0,0 0 0 0,0 0 0 15,-8 0 640-15,-2 0 128 0,-1-2 16 0,-2 1 16 0,0-1 1136 0,-3 0 192 16,3 0 0-16,0 1 144 0,0 0 1312 0,1-1 256 15,-1 1 48-15,2 0 16 0,2 0 224 0,1 1 48 0,0 0 16 16,8 0 0-16,0 0-544 0,-9 2-112 16,9-2-32-16,-7 4 0 0,7-4-464 0,0 0-80 0,-8 4-32 0,8-4 0 15,-6 7-288-15,3 1-48 0,2 1-16 0,-1 0 0 16,1 0-80-16,1 3-32 0,0 2 0 0,1 2 0 16,0 0 0-16,1 3 0 0,0 3 0 0,2 1 0 15,-1 1-80-15,0 3 0 0,2 0-16 0,-2 2 0 16,-1-1-240-16,1 2 144 0,1 0-144 0,0-3 128 15,1-2-128-15,0 0 0 0,1-3 0 0,-1-1 0 16,1-1-272-16,-1-2-96 0,-1-3-16 0,1 1 0 31,-1-1-1344-31,0-3-256 0,-2-3-64 0,0-2-12176 0</inkml:trace>
  <inkml:trace contextRef="#ctx0" brushRef="#br0" timeOffset="73248.06">21684 7473 17391 0,'0'0'768'0,"0"0"160"0,0 0-736 0,0 0-192 0,0 0 0 0,0 0 0 0,0 0 496 0,0 0 64 0,0 0 16 0,0 0 0 31,0 0-176-31,0 0-16 0,0 0-16 0,0 0 0 0,0 0-16 0,0 0 0 15,0 0 0-15,0 0 0 0,0 0 32 0,0 0 0 16,0 0 0-16,0 0 0 0,0 0 64 0,0 0 32 16,0 0 0-16,0 0 0 0,6 11 272 0,0-4 48 0,4-3 16 0,1 0 0 15,1-1-176-15,5 0-16 0,0 1-16 0,7-2 0 16,3-1-160-16,5 2-16 0,2 2-16 0,8-1 0 0,5-1 16 0,5 0 0 16,2-5 0-16,2 2 0 15,2 0 48-15,5 3 16 16,3 0 0-16,4-1 0 0,6 0-224 0,-2-2-32 15,-3-1-16-15,2 1 0 0,3 2-224 0,2 0 128 0,1-5-128 16,-4 1 0-16,-5-1 0 0,-1 1 0 0,-3 2 0 0,1-1 0 16,2-2 128-16,-4 1-128 0,-7 0 0 0,-4 1 0 15,-4 0 0-15,-5 1 128 0,-5 1-128 0,-1 2 0 16,-4 0 0-16,-3 2 0 0,-5-2 128 0,-2 0-128 16,-3 1 128-16,-5-1 0 0,-1-1-128 0,-4 0 192 15,-2 1-192-15,-3-1 0 0,-7-2 0 0,0 0 0 16,0 0-336-16,0 0 32 0,0 0 16 0,0 0 0 31,0 0-1120-31,0 0-240 0,0 0-32 0,-10 2-12448 0</inkml:trace>
  <inkml:trace contextRef="#ctx0" brushRef="#br0" timeOffset="73795.98">24279 7228 28559 0,'0'0'1264'0,"5"-6"272"0,-1-2-1232 0,1 1-304 0,1 2 0 0,2-1 0 15,0 2 1296-15,2 1 208 0,-1 0 32 16,0 0 16-16,1 1-880 0,1 0-176 15,1-1-48-15,0 2 0 0,0 0-272 0,0 0-176 16,0 0 192-16,2 0-192 0,-1 1 0 0,0 0 0 0,0 0 0 0,-1 1 0 16,-1 1 0-16,-1 2 0 15,-1-1 0-15,-9-3 0 0,9 5 0 0,-9-5 0 0,0 0-128 0,5 8 128 16,-5-8-416-16,0 0 16 0,2 11 0 0,-2-1 0 0,0-10 16 0,-2 12 0 16,-2-2 0-16,-2 0 0 0,0-1 224 15,-1-1 160-15,1-1-192 0,0-1 192 16,1-1-128-16,5-5 128 0,-7 9 0 0,1-1 0 0,6-8 0 15,-4 8 0-15,1 0 0 0,3-8 0 16,-1 9 0-16,1-1 0 0,0-8 0 0,3 8 0 0,-3-8 0 0,7 9 0 16,0-1 0-16,2-2 144 0,0 1 16 0,0 1 0 15,1-2 0-15,-2 3 0 16,2 0 80-16,0 1 16 0,0 0 0 0,-1 1 0 0,0-1-112 0,-1 0-16 16,0 1 0-16,-1-2 0 0,-2 0-128 0,0-1 0 15,-5-8 0-15,2 9 0 0,-2 0 0 0,0-9 128 16,0 0-128-16,-3 7 128 15,-2-1 192-15,0-2 16 0,-2-1 16 0,-1 1 0 0,-2-1-192 0,1-1-32 16,-2 0-128-16,0 0 192 0,0-2-192 0,0 0 0 0,-3 0 0 0,2 1 0 16,1 0-256-16,0-1-80 0,0 0-32 0,0 0 0 31,1 0-2096-31,0 0-416 0,2-1-96 0</inkml:trace>
  <inkml:trace contextRef="#ctx0" brushRef="#br0" timeOffset="74380.05">24502 6864 26719 0,'-3'-8'2368'0,"0"2"-1888"0,0 0-480 0,-2 1 0 16,0 0 560-16,-1 0 16 0,6 5 0 0,-9-3 0 0,1-2-576 0,0 3 0 0,0 1-160 0,0 1 160 16,0 1-256-16,-1 0 64 15,-1 1 0-15,0 2 16 0,-2-1 32 0,1 1 0 0,0 1 0 0,0 0 0 32,-2 2 144-32,0 0-160 0,-1 2 160 0,1 1-160 15,-1 0 160-15,1 3-128 0,-1 2 128 0,1 1-128 16,-1 3 128-16,0 3 0 0,-1 2-144 0,1 3 144 15,1 3 0-15,1 1 0 0,-3 1 0 0,3 3 0 0,2 1 0 16,3 1 0-16,0 0 0 0,4-3 0 0,1-1 0 0,2 0 0 16,0 0 0-16,3 1 0 0,1 1 128 0,3 0-128 15,1-1 128-15,3-4-128 0,1 0 192 0,2 1-32 16,1-2-16-16,4-2 0 0,3-2 160 0,2-2 16 16,2-2 16-16,0-3 0 0,2-4 288 0,0-1 48 15,1-2 16-15,-1-2 0 0,1-2-224 0,1-3-32 16,0-2-16-16,1-2 0 0,-1-2 176 0,0-2 48 15,0-2 0-15,3-2 0 0,2-2-192 0,-2-5-16 16,-3-2-16-16,-1-3 0 0,-3-2-32 0,-3-2 0 0,-2-3 0 16,-2-1 0-16,-4-4-16 0,-1 0-16 0,-3-3 0 15,-3-2 0-15,0-1 160 0,-2 2 16 0,-3 2 16 0,-3-1 0 16,-2 1-32-16,-3-1 0 0,-1 0 0 0,-3 0 0 16,-3 1-208-16,-2 0-48 0,-4-1-16 0,-5 2 0 15,-6 0-240-15,-4 2-192 0,-5 0 48 0,-3 3 0 31,-2 3-432-31,-1 1-64 0,-1 2-32 0,2 2 0 16,0 2-1232-16,1 4-240 0,0 3-48 0,-5 3-8576 0,-2 3-1712 0</inkml:trace>
  <inkml:trace contextRef="#ctx0" brushRef="#br1" timeOffset="78668.83">20308 6509 21823 0,'0'0'960'0,"1"-7"208"0,1 2-928 0,-2 5-240 0,4-8 0 0,-4 8 0 0,4-7 368 0,-4 7 16 16,3-5 16-16,-3 5 0 0,6-6 80 0,-6 6 16 16,3-5 0-16,-3 5 0 0,5-7 80 0,-5 7 0 15,3-5 16-15,-3 5 0 0,0 0-256 0,0 0-48 16,0 0-16-16,0 0 0 0,0 0-96 0,0 0-32 16,0 0 0-16,0 0 0 0,0 0-144 0,0 0-192 0,0 0 32 15,0 0 16-15,-6 10 0 0,-1 1 0 16,-2 3 0-16,-3 5 0 0,-5 3 144 0,-3 5 0 15,-2 5 128-15,-5 3-128 0,-5 3 0 0,-3 3 128 16,-4 6-128-16,-1 2 0 0,-4 4 0 0,0 5 0 16,-3 6 0-16,-2 2 0 0,-5 1 0 0,-2 2 0 0,-1-1 0 0,3 1 0 15,0 1 0-15,4 1 0 0,3-2 0 0,3-2 0 16,1-5 0-16,-1-2 0 0,-2-3 0 0,1-2 0 16,2-1 128-16,3-5-128 0,4-3 160 0,3-2-160 15,1-3 480-15,4-2 0 0,-1 1 0 0,4-4 0 16,2-1-112-16,2 0-32 0,2 0 0 0,0-2 0 15,1 0-144-15,1 0-16 0,3-5-16 0,0-1 0 16,0-3-160-16,3-3 0 0,0-3 0 0,3-1 0 16,0-3-304-16,2-3-80 0,3-2-32 0,-1-2 0 15,4-7-576-15,0 0-112 0,0 0-32 0,0 0-7152 16,0 0-1440-16</inkml:trace>
  <inkml:trace contextRef="#ctx0" brushRef="#br1" timeOffset="79629.28">20582 6453 14735 0,'0'0'640'0,"-7"-4"160"16,0 1-640-16,7 3-160 0,-8-3 0 0,8 3 0 0,0 0 1968 0,-9-1 352 16,9 1 80-16,-7 1 16 0,7-1-1984 0,-11 3-432 15,2 1 0-15,-2 1 0 0,0 0-240 0,-1 0 32 32,-2-1 0-32,0 2 0 15,-1 0-272-15,-1 0-48 0,0 0-16 0,0 1 0 0,1 0 352 0,2 0 192 0,1 1-192 0,0-3 192 0,-1 0 0 0,3-1 0 16,-2 1 0-16,4-2 0 0,0-1 0 0,8-2 176 0,-10 3 0 0,2 0 0 15,8-3 144-15,-7 1 16 0,7-1 16 0,0 0 0 16,-8-1-80-16,8 1-16 0,0 0 0 0,0 0 0 16,0 0-256-16,0 0 0 0,0 0 0 0,0 0 0 15,0 0-336-15,0 0 16 0,4-6 16 0,-4 6 0 16,6-5-16 0,-6 5-16-16,5-6 0 0,-5 6 0 0,0 0 144 0,0 0 16 0,7-4 16 0,-7 4 0 15,0 0 160-15,0 0-128 0,0 0 128 0,0 0-128 16,0 0 384-16,0 0 96 0,0 0 16 0,0 0 0 0,0 0 16 0,8-5 16 31,-3 0 0-31,-5 5 0 0,0 0-96 0,8-6-32 0,-2 1 0 0,0-2 0 0,-2 2 32 0,2-1 0 16,-1 0 0-16,-5 6 0 0,6-7 240 0,-1 2 48 15,1-1 16-15,-6 6 0 0,0 0 16 0,3-5 0 16,-3 5 0-16,0 0 0 0,0 0 16 16,0 0 16-1,0 0 0-15,0 0 0 0,0 0-144 0,0 0-16 0,-6-3-16 0,-2 6 0 0,-2 2-480 0,-2 4 0 16,-3 3 0-16,-3 1 0 15,-3 0 0-15,-2 3-160 16,-2 1 160-16,-1 1-192 0,1-2 192 0,2 1 0 0,1-2 0 0,1 0 0 16,0-2 0-16,3-1 0 0,2-1-176 0,2-2 176 15,-1-3 0-15,4 2 0 0,3-2 0 0,1-2 0 16,7-4 0-16,0 0 128 16,0 0-128-16,0 0 160 0,0 0-160 0,0 0 192 15,0 0-192-15,0 0 192 0,0 0-192 0,0 0 128 0,0 0-128 0,10-9 128 16,-1-1-128-16,2 1 192 0,1 3-192 15,1-3 192-15,3 0 0 0,0-1 16 0,3 3 0 0,-1-2 0 0,1-2-208 16,0 2 0-16,-2 1 0 0,1 2 0 16,-2-1 0-16,0 3 0 0,-3-1 0 0,-2 2 0 0,0 0 0 15,-1 2 0-15,-10 1 0 0,9 1 0 0,-9-1 0 0,0 0 0 16,7 5 0-16,-7-5 0 0,7 11 0 0,-3 0 0 16,0 1 0-16,-2 2 0 0,-2 1 0 0,0 1 0 15,-1 3 0-15,0 2 0 0,0 1 0 0,1 1 0 16,0 0 0-16,0 0 0 0,0 0-192 0,2 1 64 15,2-2 128-15,1-2-208 16,-2-3-560-16,2-1-96 0,2-1-32 0,1-2 0 16,0-2-576-16,2-2-128 0,2-5-32 0</inkml:trace>
  <inkml:trace contextRef="#ctx0" brushRef="#br1" timeOffset="80026.27">21036 6272 25791 0,'0'0'2304'0,"-5"-4"-1856"0,0-2-448 0,5 6 0 16,0 0 1424-16,-6-2 192 0,6 2 48 0,-8 1 0 16,0 3-1216-16,1 1-224 0,-2 3-48 0,0 3-16 15,-2 3-160-15,0 1-224 0,0 4 48 0,0 3 16 16,0 1 160-16,1 1 0 0,0 1 0 0,4-2 0 15,1-1-144-15,2 1 144 0,1 0-160 0,2 0 160 0,2 0-160 16,2-2 160-16,2-2-160 0,3-3 160 0,3 0 0 0,-1-3 0 16,2-2 0-16,2-2 0 0,2-3 144 0,2-1 80 15,2-2 16-15,2-3 0 0,-1 0 272 0,0-4 48 16,0-4 16-16,0-2 0 0,0-2 240 0,-1-4 48 16,-3-2 16-16,-5-2 0 0,1-1-48 0,-3-1 0 15,-1-3 0-15,-2-1 0 0,-2 3-384 0,-2 0-96 16,-2 1-16-16,-3 1 0 0,-2 0-336 0,-2 2 144 15,-2 1-144-15,-3 2 0 0,-1 1 0 0,-5 3 0 16,-2 3-240-16,-4 3 80 16,-4 1-480-16,-4 4-80 0,-3 3-32 0,-1 4 0 15,-3 4-2416-15,1 2-480 0</inkml:trace>
  <inkml:trace contextRef="#ctx0" brushRef="#br1" timeOffset="80796.2">21169 3740 23375 0,'0'0'1024'0,"2"-9"240"0,-1 0-1008 0,0 2-256 15,-1 7 0-15,0 0 0 0,2-9 384 0,-2 9 16 16,1-8 16-16,-1 8 0 16,0 0 224-16,0 0 32 0,0 0 16 0,0 0 0 0,-5-5-256 0,-3 3-48 15,-1 2-16-15,-2 2 0 0,-1 2-368 0,-5 4 0 0,-2 2-192 0,-4 2 64 16,-3 3 128-16,-1 2-208 0,-2 0 80 0,-2 4 128 15,-1 2-144-15,-2 5 144 0,-1 5 0 0,-3 2 0 16,-3 4 0-16,-6 2 0 0,-6 0 128 0,-3 4-128 16,-3 5 192-16,1 1-64 15,-1 2-128-15,-1 4 192 16,1 5-192-16,-5-4 0 0,-2-5 0 0,3 0 0 0,5-1 0 0,4-3 0 16,4-5 0-16,3-1 0 0,3 0 144 0,0-1-144 0,-2-4 128 0,3-2-128 15,3-4 176-15,2-1-48 16,4-1-128-16,3 1 192 0,3-4-64 0,2 0 0 15,4-2-128-15,3-2 192 0,2-2-192 0,4-4 0 0,2 0 0 0,2-2 0 16,2-1-288 0,4-2-96-16,1-2-32 0,2-2 0 0,0-8-480 15,0 0-112-15,5 8-16 0,3-4 0 0,1-2-960 0,4-6-192 16,6-5-32-16</inkml:trace>
  <inkml:trace contextRef="#ctx0" brushRef="#br1" timeOffset="81493.98">20986 3754 11967 0,'0'0'1072'16,"0"0"-864"-16,0 0-208 0,0 0 0 16,0 0 1152-16,0 0 192 0,0 0 48 0,0 0 0 15,0 0-816-15,-8 3-176 0,8-3-16 0,-8 2-16 0,8-2-144 16,0 0-32-16,-7 5 0 0,-1-1 0 16,8-4-192-16,-8 2 0 0,8-2 0 0,-7 1 0 15,-1 1 0-15,8-2-160 0,-8 0 32 0,8 0 0 16,0 0 128-16,-6-2-128 0,6 2 128 0,0 0-128 15,-7-3 128-15,7 3 0 0,0 0 128 0,-3-6-128 16,-1 1 176-16,4 5-48 0,0 0 0 0,-2-7 0 0,2 7-128 0,0 0 0 16,-2-8 0-16,2 8 128 0,-3-7-128 0,3 7 0 15,-4-6 0-15,4 6 0 0,0 0 0 0,0 0 0 16,0 0 0-16,0 0 0 0,-6-4 0 0,6 4 128 16,-6-5 0-16,6 5 0 0,0 0 176 0,0 0 16 15,0 0 16-15,0 0 0 0,-5-4 352 0,5 4 64 16,0 0 16-16,0 0 0 0,0 0-352 0,0 0-64 15,0 0-16-15,0 0 0 0,0 0-336 0,0 0 0 16,0 0 0-16,0 0 0 0,0 0 0 0,0 0 0 16,6 5 0-16,3 1 0 0,0-2 0 0,1 0 0 15,2-1 128-15,1-1-128 0,1 0 160 0,2 0-32 16,0 0-128-16,2-4 192 0,2 1 0 0,0 0-16 0,2-1 0 0,1 0 0 16,-1-1 0-16,0-1 0 0,-1 1 0 0,-3-1 0 15,-1-1 80-15,-4 1 32 0,-1-1 0 0,-1 2 0 0,-3 1 288 16,-8 2 48-16,0 0 16 0,0 0 0 0,0 0 128 0,0 0 16 15,0 0 16-15,0 0 0 16,0 0-304-16,5 8-64 0,-4 0-16 0,-2 3 0 0,-2 1-272 0,-1 2-144 16,-2 0 160-16,-3 2-160 0,0 1 0 0,-2 2 0 15,-3 2 0-15,0 2 0 0,0 0-176 0,-2-1-16 16,-1 0-16-16,1 1 0 16,2-2-400-16,1-1-80 0,1-3-16 0,2 1 0 15,1-5-640-15,3-1-144 0,2-2-32 0,1-1-10768 16</inkml:trace>
  <inkml:trace contextRef="#ctx0" brushRef="#br1" timeOffset="81926.8">21712 3405 25167 0,'-1'-11'1104'0,"1"11"240"0,-1-8-1072 0,-1 1-272 0,2 7 0 0,0-6 0 0,-1 0 512 16,1 6 32-16,0 0 16 0,0 0 0 16,0 0-320-16,0 0-64 15,0 0-16-15,0 0 0 0,0 0-160 0,-7 1 0 0,-1 3 0 0,8-4 0 0,-8 5-288 0,-1 2 64 16,2-1 16-16,-1 3 0 0,0 2 208 0,1 2 0 16,-2 3-160-16,0 0 160 0,0 2 0 0,0 3 0 15,0-2-144-15,-1 3 144 16,1 2 0-16,0-1 0 0,1 0 0 15,4 1 0-15,1 0 144 0,0 0-144 0,1-3 128 0,4 1-128 0,3-2 224 0,1-2-32 16,2-2-16-16,1 0 0 0,1-2 64 16,2-2 16-16,2-2 0 0,3-1 0 0,-1-3 32 0,2 0 16 15,1-2 0-15,-1-2 0 0,2-3-96 0,1-2-16 16,1-4 0-16,0 0 0 0,0-2 224 0,-3-1 32 0,-1-1 16 16,-1-2 0-16,-2-4 144 0,0 0 32 15,-3-4 0-15,-1-2 0 0,-1-4-32 0,-3 1 0 16,-2 1 0-16,-3-2 0 0,-3 0-272 0,-1 0-48 0,-3 2-16 15,-1 2 0-15,-2 1-128 0,-1 2-16 0,-1 2-128 0,-2 4 192 16,-2 2-192-16,-3 3-208 16,-3 2 32-16,-2 4 16 0,-4 4-1536 0,-1 6-304 0,-4 3-64 0,-2 5-7728 15,-2 4-1552-15</inkml:trace>
  <inkml:trace contextRef="#ctx0" brushRef="#br1" timeOffset="82764.42">21383 873 14735 0,'0'0'640'0,"4"-8"160"0,1-1-640 0,0 0-160 16,2 0 0-16,2 0 0 0,-1 2 1664 0,1-2 288 0,-1-1 64 0,0 0 16 15,-1 1-1328-15,1 1-256 0,0-2-48 0,-1 1-16 16,2-1-128-16,-2 1-48 0,-2 0 0 0,1 2 0 16,-1-1-208-16,-1 2 0 0,-2 1 128 0,-2 5-128 15,0 0 0-15,0 0 144 0,1-6-144 0,-1 6 128 16,0 0 64-16,0 0 16 0,0 0 0 0,-8-2 0 16,0 3-208-16,0 4 176 0,-3 1-176 0,0 3 160 15,0 2-160-15,-4 3 0 0,-2 3 0 0,-3 3 0 0,-1 1 0 0,-3 4 128 16,-3 4-128-16,-2 2 128 15,-4 5 16-15,-6 4 0 0,-5 7 0 0,-9 3 0 16,-4 5-144-16,-1 5 128 0,-4 3-128 0,2 8 128 0,0 1-128 0,-4 1 0 0,-9 1 0 0,3-1 0 16,0 2 0-16,4 0 0 0,6-2 0 15,0-3 0-15,1-4 0 0,-2-2 0 0,-1 0 0 0,3-5 128 16,4-4-128-16,6-2 0 0,3-5 0 16,5-4 0-16,4-5 160 0,1-6-160 0,1-4 192 0,2-3-192 15,2-4 192-15,4-3-64 0,2-5 0 0,4-3-128 0,5-3 144 16,4-2-144-1,1-3 0-15,3-1 144 16,8-2-688-16,0 0-144 0,0 0-16 0,-2-5-16 0,4-5-1824 0,8-6-352 16</inkml:trace>
  <inkml:trace contextRef="#ctx0" brushRef="#br1" timeOffset="83571.53">21307 530 19583 0,'0'0'864'0,"-9"-3"176"0,0 0-832 0,1 0-208 0,-1 1 0 0,1 1 0 0,-1 1 656 0,0 1 96 15,1 0 16-15,-1 2 0 0,0-1-224 0,0 0-32 16,0 0-16-16,1 1 0 0,-1 0-368 0,0-1-128 16,0 1 0-16,0 0 144 0,1 0-144 0,0-1 0 15,8-2 0-15,-8 4 128 0,-1 0-128 0,9-4 0 0,-3 2 0 16,-2 2 0-16,0-1 0 0,1 0 0 15,4-3 0-15,0 0 0 0,0 0 0 0,0 0 128 16,0 0 0-16,0 0 0 0,0 0 192 0,0 0 16 16,0 0 16-16,0 0 0 0,0 0-48 0,0 0-16 15,0 0 0-15,0 0 0 0,10 5-160 0,-1-2-128 16,-9-3 144-16,12 0-144 0,2-1 128 0,-7 0-128 0,0-1 0 0,2-1 0 16,1-2 128-16,1 1-128 15,0 0 0-15,1-1 0 0,0 0 0 0,9-4 128 16,-4 2-128-16,-3 2 0 0,-2 0 0 0,-1 3 0 0,-2 0 0 0,-9 2 0 15,10-4 0-15,-10 4 0 0,0 0 0 0,8 0 0 16,-8 0 0-16,0 0 0 0,0 0 0 0,0 0 0 16,0 0 0-16,0 0 0 0,0 11 0 0,-1-5 0 15,-1 3 0-15,-2 1 224 0,-2 2-64 0,0 1-16 16,-2 0-144-16,-1 1 0 0,0-1 0 0,-6 9-176 16,3-2 32-16,2-7 0 0,1-4 0 0,4-3 0 15,5-6 144-15,0 0 0 0,0 0 128 0,0 0-128 0,2 7 192 0,-2-7-48 16,0 0 0-16,11 1 0 0,1-2-16 0,2-1-128 15,2-4 192-15,0 1-64 0,2-1 0 0,0-1 0 16,1 0 0-16,2-1 0 0,0 0-128 0,1 2 128 16,2-1-128-16,-1 1 128 0,3-1-128 0,-2 3 0 15,-1 0 0-15,0 2 0 0,-2 0 0 0,-2 2 0 16,-3 2 0-16,-2 1 0 0,-3 1 0 0,-1 1 0 16,-1 3 0-16,-1 1-176 0,-2-1 176 0,0 1 0 15,-2 0 0-15,0 1 0 0,-1 2 0 0,-1 1 0 0,-2-1 0 16,-1 2 0-16,0-1-160 0,-1 2 160 15,-1 3-192-15,0-2 192 0,-1 2-144 0,0-1 144 16,-1 3 0-16,1-1-144 0,-1-1 144 0,1 0 0 0,-1 0 0 16,2-1 0-16,-1 0 0 0,0 1 0 0,2-1 0 15,0 0 0 1,0-2-304-16,0 0-128 0,-1-1-16 0,1-2-16 16,-1-1-592-16,1-2-112 0,2-9-32 0,0 0-9536 0</inkml:trace>
  <inkml:trace contextRef="#ctx0" brushRef="#br1" timeOffset="84093.33">22538 398 10127 0,'0'0'896'0,"-2"-9"-704"16,-1 0-192-16,1 1 0 0,2 8 3888 0,0 0 736 16,-3-9 160-16,3 9 16 0,0 0-3408 0,-9-1-688 15,0 0-144-15,-2 5-32 0,-1 4-528 0,-3 1 0 0,-3 0 0 0,1 3 0 16,-3 2 0-16,0 1 0 15,-1 1-192-15,-1 2 48 0,1 3 144 0,9-7-128 0,-1 3 128 16,0 4-128-16,0 1 128 0,0 1 0 0,2 0-144 0,3-1 144 16,0-1-192-16,-2 17 48 0,5-8 0 0,3-3 0 0,5-5 144 15,1-4 0-15,3-2 0 0,0-3 0 16,3-3 240-16,1-1 80 0,1-3 0 0,4 0 16 0,0-2 48 0,3 1 0 16,1-4 0-16,1-1 0 0,1-1 192 0,1-3 64 15,0-1 0-15,1-4 0 0,0-2 128 16,-1-3 16-16,-1-5 16 0,-2-2 0 0,-2-3-224 15,-2-2-64-15,0-2 0 0,-9 10 0 0,1-4-160 0,0-4-32 16,-1 0-16-16,0-1 0 0,-1 2-176 0,-2 1-128 16,0 1 192-16,-3-18-192 0,-3 8 208 0,-3 7-64 15,-4 2-16-15,-1 5 0 0,-2 1-128 0,-1 4 0 16,-3 4 0-16,-1 3 128 16,-3 4-448-16,-4 3-112 0,-5 3-16 0,-1 7 0 15,-1 4-1840-15,-1 5-368 0,-1 1-80 0</inkml:trace>
  <inkml:trace contextRef="#ctx0" brushRef="#br1" timeOffset="87085.77">14998 1747 4607 0,'8'-2'192'0,"-8"2"64"0,7-4-256 0,0 1 0 0,2 0 0 0,-1-1 0 0,-2-1 2192 0,3-1 400 0,-2 1 80 0,-1 1 16 16,3-2-1600-16,-1 1-304 0,-1-1-64 0,-1 1-16 31,0-1-256-31,0 2-48 0,-6 4-16 0,6-5 0 0,-2 1-192 0,-4 4-64 16,0 0 0-16,0 0 0 0,5-6 48 0,-5 6 0 15,0 0 0-15,0 0 0 0,0 0-176 0,0 0 0 16,0 0 144-16,0 0-144 0,0 0 144 0,-6 7-144 16,-1-2 192-16,2 1-192 0,-1 1 208 0,-1-1-64 15,-2-1-16-15,0-1 0 0,0 1 48 0,-1 0 0 16,-2-1 0-16,0 2 0 0,-1-1 144 0,0 1 16 15,0-1 16-15,-1 3 0 0,-2 2 96 0,-2 0 32 16,0 0 0-16,-2 2 0 0,0 2-160 0,-2 3-16 16,-4 0-16-16,-4 4 0 0,-3 2-96 0,-3 5-32 0,-4 2 0 0,0 3 0 15,-1 2-16-15,-3 3 0 16,-3 7 0-16,-1 5 0 0,-4 5-144 0,-2 4 160 16,-3 4-160-16,0-3 160 0,2 1-160 0,3-1 0 0,3 3 0 0,4-4 0 15,3-3 0-15,3-2 0 0,2-1 0 0,3-4 0 16,2-7 0-16,5-3 128 0,1-1-128 0,4-5 128 15,2-5 64-15,5-3 0 0,3-3 0 0,3-2 0 16,-1-3 0-16,3-3 16 0,0-2 0 0,3-2 0 16,-1-1-48-16,2-2-16 0,3-7 0 0,-2 8 0 15,-3-1-144-15,5-7 0 0,0 0-192 0,0 0 192 16,0 0-384-16,0 0 32 0,0 0 16 0,0 0 0 16,0 0-416-16,0 0-80 0,0 0 0 0,0 0-6656 15,8-4-1312-15</inkml:trace>
  <inkml:trace contextRef="#ctx0" brushRef="#br1" timeOffset="87862.86">14957 1734 13407 0,'0'0'592'0,"0"0"128"0,0 0-576 0,0 0-144 0,0 0 0 0,0 0 0 16,0 0 768-16,0 0 112 0,0 0 16 0,0 0 16 0,0 0-624 0,0 0-128 15,-8 0-32-15,8 0 0 16,0 0-128-16,0 0 0 0,0 0 0 0,0 0 0 0,0 0 0 0,0 0 0 16,0 0 0-16,0 0 0 15,0 0 0-15,0 0 288 0,0 0-48 0,0 0-16 0,0 0 176 16,0 0 48-16,0 0 0 0,0 0 0 0,10-4-256 0,-1 2-64 16,-1 1 0-16,-8 1 0 0,9-3-128 15,-9 3 0-15,10-2 0 0,-10 2 0 0,9-3 0 0,-9 3 0 16,8-2 0-16,-8 2 0 15,0 0 0-15,0 0 0 0,0 0 128 0,0 0-128 0,0 0 0 0,0 0-144 0,0 0 144 16,0 0-208-16,0 0-16 16,0 0 0-16,0 0 0 0,0 0 0 0,0 0 224 0,0 0 0 15,-9 0 0-15,1 0 0 0,0-1 0 0,2 0 192 16,-2 0-64-16,1 0-128 0,0 1 256 0,7 0-48 16,-9-1-16-16,1 0 0 0,1-2 256 0,7 3 64 15,-8-3 0-15,8 3 0 0,-7-3-96 0,7 3-16 0,-7-5 0 0,7 5 0 16,-6-4 16-16,2 0 0 0,4 4 0 0,0 0 0 15,-5-5-48-15,5 5-16 0,0 0 0 16,0 0 0-16,0 0-144 0,0 0-16 0,0 0-16 0,0 0 0 16,0 0-48-16,0 0-128 0,0 0 192 15,0 0-64-15,10-2-128 0,0 1 0 0,0-1 0 16,1 1 128-16,0 2-128 0,1-1 0 0,0-1 144 0,2-1-144 0,1 1 192 0,1 1-48 31,0-1 0-31,-1 0 0 0,0 0-16 0,1-1-128 0,-1 0 192 16,1-1-64-16,-1 2-128 0,-1 0 160 0,-2 0-160 0,1 0 160 15,-1 0-160-15,-1 0 0 0,-1 1 0 0,-2 0 128 0,-8 0 32 0,9 0 0 16,-9 0 0-16,0 0 0 16,9 4 80-16,-1 3 16 0,-8-7 0 0,3 10 0 15,0-1-80-15,-2 0-16 0,-2 1 0 0,0 1 0 16,-1 3-32-16,-1 0 0 0,-2 0 0 0,-1 2 0 16,-3 0-128-16,-1 1 0 0,-3 0 0 0,0 2 0 15,-4 2-384-15,2 0 64 0,-2-2 0 0,1 1 0 31,0-2-464-31,2-2-96 0,0 0-16 0,0-2 0 0,1-1-1840 0,3-1-368 0</inkml:trace>
  <inkml:trace contextRef="#ctx0" brushRef="#br1" timeOffset="88371.27">15012 1146 9215 0,'-5'-10'400'0,"5"10"96"0,-3-8-496 0,1 0 0 0,1 0 0 0,1 8 0 15,-4-6 2768-15,4 6 464 0,-2-6 96 0,2 6 0 16,0 0-2144-16,0 0-432 0,0 0-96 0,-7 1-16 16,7-1-368-16,-9 8-80 0,0 2 0 0,-1 2-16 0,-1 2-176 0,1 3 0 15,-1 0 0-15,1 3 0 0,1 1 0 0,3 1 0 16,0 0 0-16,3-1 0 0,0-2 0 0,3-2 0 16,2 0 0-16,1-2 0 15,4-1 0-15,-1 1 0 0,3-5 0 0,2 1 0 16,2-3 192-16,3 0 48 0,0-2 16 0,3-2 0 0,0-1 144 0,1-3 48 15,4-1 0-15,1-2 0 16,2-2-160-16,1 0-32 0,-3-3 0 0,-1-1 0 0,1 1-112 16,-2-2-16-16,-5-1-128 0,0-2 192 0,-4-1 192 0,-2-2 16 15,-1-2 16-15,-2 0 0 0,-2-1 144 0,-2-1 16 16,0-1 16-16,-3 2 0 0,-2 2-240 16,0 0-48-16,-1 2-16 0,-1 2 0 0,-5 1-64 0,-1 2-16 0,-1 0 0 0,-2 4 0 15,-3 2-400-15,-3 3-64 16,-4 3-32-16,-5 5 0 15,-4 3-1952-15,-1 3-400 0,0 5-80 0,1 4-16 0</inkml:trace>
  <inkml:trace contextRef="#ctx0" brushRef="#br1" timeOffset="89127.23">15093 4048 8287 0,'3'-12'736'0,"1"5"-592"31,0 2-144-31,1-3 0 0,1-2 3184 0,1 1 592 15,-1 1 128-15,1 0 32 0,-2 2-2352 0,2 1-480 0,-1-1-80 0,-6 6-32 0,5-6-432 0,0 0-96 16,-5 6-16-16,7-4 0 0,-7 4-96 0,0 0-32 16,0 0 0-16,0 0 0 0,0 0-64 0,0 0 0 15,0 0-16-15,0 0 0 0,0 0-112 0,0 0-128 0,-4 12 176 0,-4 1-176 16,-3 3 0-16,-1 1 0 16,-5 4 0-16,-1 6 0 0,-3 2 0 0,-4 6 0 0,-3 5-144 0,-4 4 144 15,-4 3 0-15,-2 6 0 0,1 4 0 0,-7 5-128 16,-7-2 128-16,-2 2 0 0,3-1 0 0,1-1 0 15,3 1 0-15,3-2 0 16,3-3 0-16,1-3 0 0,3-4 0 0,1-2 0 0,1-6 0 0,1-2 0 16,0-3 0-16,3-4 128 0,3-3-128 0,4-3 128 15,2-1-128-15,3-3 192 0,1-2-64 0,3-2 0 16,1-3-128-16,2-2 176 0,1-2-176 16,2-1 192-16,2-2-192 0,0-1 0 0,1-2 0 0,5-5 128 31,0 0-528-31,0 0-112 0,0 0-32 0,0 0 0 15,0 0-432-15,0 0-96 0,0 0-16 0,6-12 0 16,4-5-1536-16,2-5-304 0</inkml:trace>
  <inkml:trace contextRef="#ctx0" brushRef="#br1" timeOffset="89508.6">14913 4069 19919 0,'0'0'880'0,"-6"-6"192"0,2 0-864 0,4 6-208 0,-6-7 0 0,6 7 0 16,0 0 976-16,-5-6 160 0,5 6 16 0,0 0 16 16,0 0-480-16,0 0-112 0,0 0 0 0,0 0-16 15,0 0-320-15,0 0-64 0,0 0-16 0,0 0 0 16,8-8-160-16,3 1 0 0,2 2 0 0,0 0 0 0,0 1 0 0,2-1 0 15,1-1 144-15,0 1-144 0,1-2 176 0,-1 0-48 16,1 0 0-16,-2 0 0 0,1 2 48 0,-2-1 0 16,-1 2 0-16,0-1 0 0,-2 1 336 15,0 1 64-15,-2 0 0 0,0 2 16 16,-9 1-80-16,10 2-32 0,-10-2 0 0,10 8 0 0,-3 0-336 0,-2 2-144 16,-2 1 128-16,-1 1-128 0,-2 0 0 0,-2 2 0 15,-2 3 128-15,-3-1-128 0,-1 2 0 0,0 1-192 0,-7-1 32 16,1 3 16-1,1 0-224-15,0-1-32 0,-2 1-16 0,1-3 0 16,1-1-464-16,2-2-80 0,0 0-32 0,1-3 0 16,1-2-1344-16,1-3-272 0,-2 0-48 0,10-7-16 0</inkml:trace>
  <inkml:trace contextRef="#ctx0" brushRef="#br1" timeOffset="89939.72">15469 3556 23039 0,'-1'-6'2048'0,"1"6"-1648"16,0-8-400-16,0 8 0 0,1-8 752 0,-1 8 64 15,3-7 16-15,2 1 0 16,-5 6-352-16,6-5-64 0,2 0-16 0,0 2 0 16,1-1-208-16,1-1-32 0,1 3-16 0,2 0 0 15,2 0 112-15,3-2 0 0,0 0 16 0,3 2 0 0,1 1-16 0,0 1 0 16,0-2 0-16,0 1 0 0,-2-1-256 0,-1 1 0 16,0 1 128-16,-2 0-128 0,1 0 0 0,-1 0 0 15,0 0 0-15,-1 1 0 0,1 0 0 0,-4 0 0 0,0 2 0 0,-1-1 0 16,-1 0 0-16,0 0 0 0,-1-1 128 0,-1 1-128 15,-9-2 0-15,10 3 0 0,-10-3 0 0,9 3-144 32,-9-3-448-32,0 0-96 0,7 4-16 0,-7-4 0 15,0 0-688-15,0 0-144 0,0 0-16 0,0 0-16 16,0 0-224-16,0 0-64 0,0 0 0 0,-7 6-3456 16,-2-3-704-16</inkml:trace>
  <inkml:trace contextRef="#ctx0" brushRef="#br1" timeOffset="90249.29">15785 3517 2751 0,'-14'2'256'0,"4"0"-256"0,-2-1 0 0,-2 0 0 0,-1 2 1584 0,0-2 272 15,-1-1 48-15,1 0 16 0,-2 0-656 0,2 0-128 32,-2 0-32-32,3 1 0 0,2 0 368 0,-2 1 64 0,0 1 0 0,1 2 16 0,-1-1-544 0,0 3-112 15,-1 2-32-15,1 2 0 0,-1 1-288 0,-1 3-48 16,1 2-16-16,-2 1 0 0,2 1-256 0,1 3-48 16,0 0-16-16,3 1 0 0,2 0-192 0,1-1 0 15,2-1 0 1,4-1 0-16,2 0 0 0,2-2 224 0,4 1-32 0,-1-2-16 0,3-2 144 0,2-2 48 15,1-1 0-15,2-1 0 0,0-2-64 0,3-1-16 0,1-3 0 0,0 1 0 16,-1-5 96-16,1-1 0 0,-2-2 16 0,1-1 0 16,-1 0 304-16,-1-1 64 0,0-2 16 0,-3-1 0 15,-4-3 64-15,2-2 16 0,-1-4 0 0,-2 2 0 16,-1 1-224-16,-3-2-32 16,-4 0-16-16,0-2 0 15,-1 2-320-15,-1 1-64 0,-3 1-16 0,1 0 0 0,-2 1-192 0,-1 0 0 0,-4 2-192 0,0 3 192 31,-1 1-704-31,-2 3-16 0,1 3-16 0,-3 3 0 16,-2 3-1120-16,1 2-240 0,-1 3-32 0,1 2-11264 0</inkml:trace>
  <inkml:trace contextRef="#ctx0" brushRef="#br1" timeOffset="91380.53">15751 3499 2751 0,'0'0'256'0,"-6"-8"-256"0,1 0 0 0,-1 1 0 16,6 7 3472-16,-6-5 656 0,-2-3 128 0,0 2 32 15,1 2-3200-15,-1 1-640 0,0-1-128 0,2 2-32 16,6 2-80-16,-9-3-16 0,1-2 0 0,-2 3 0 16,2 0 192-16,1 2 48 0,-1 1 0 0,1 0 0 15,0-1-112-15,0 1 0 0,-1 2-16 0,1 1 0 0,-2 1-176 16,-1 2-128-16,0 1 192 0,0 1-192 0,0-1 208 0,0 2-64 15,-1 2-16-15,0 3 0 0,2 0-128 0,-1 3 0 16,-1 0 144-16,1 2-144 0,-1 1 0 0,1 2 0 16,0 2 0-16,1 2 0 0,0-1 0 0,2 0 0 15,0-2 0-15,3 0 0 0,1-1 0 0,3-1 0 16,2 0 0-16,1 0 0 0,1-1 320 0,3-1-16 16,1-2 0-16,1-1 0 0,2-3 96 15,4-2 32-15,-3-1 0 0,2 0 0 16,2 0-64-16,1-2-16 0,2-3 0 0,1-3 0 0,1-1 48 0,1-1 16 15,0-1 0-15,0-2 0 0,-3-2 160 16,1-3 16-16,0-2 16 0,-1 0 0 0,-4-2-32 0,-1-1 0 16,0-1 0-16,-2-1 0 0,-2-3-128 0,-1 0-16 15,0-2-16-15,-1-1 0 0,-3 0-160 0,2 1-16 0,-5-1-16 0,2-1 0 16,-2-2-224-16,-2 2 144 0,-1 0-144 16,0-1 128-16,-3-1-128 0,0 2 0 0,-2 1 144 0,0 2-144 15,-1-1 0-15,-1 1 144 0,1 3-144 0,-4 1 0 16,0 0 128-16,-2 3-128 0,-2 0 0 0,-1 1 0 15,-2 3 0-15,-1 0 0 0,1 1 0 0,-2 1-192 16,-1 3 48-16,0 2 16 0,0 1 0 16,1 3 0-16,2 2 0 0,0 3 0 15,1 1 0-15,0 1 0 0,-1 1 128 0,3 3-192 0,1 4 192 0,1 2-192 16,2 0 64-16,1 2 0 16,1 0 0-16,3 1 0 0,3-2-128 0,3 1-32 0,2 0 0 0,2-1 0 15,1-2-16-15,3 0 0 0,2-1 0 0,2-2 0 16,2 0 304-16,3-2-160 15,0-2 160-15,2-1-128 0,3-3 128 0,1-1 224 0,3-3-48 0,3 1-16 16,1-5 128-16,-2-3 32 0,1-4 0 0,-4 0 0 0,-2-1 96 0,-1-2 32 0,-2-2 0 16,-1-2 0-16,-3-1 48 0,0-2 16 0,-2-1 0 0,-1-2 0 15,-1-1-16-15,-1-2 0 16,-1-3 0-16,-2 0 0 0,-3-2-240 0,-1 2-32 16,-2 0-16-16,-2-1 0 0,-3 2-80 15,-2 1-128-15,-3 1 176 0,0 4-176 0,-3 4 0 16,-3 2 0-16,-1 2 0 0,-4 2-192 15,-2 4-352-15,-4 4-64 0,-3 6-16 0,-9 5 0 16,-8 4-2192-16,-3 5-432 16,-4 3-80-16</inkml:trace>
  <inkml:trace contextRef="#ctx0" brushRef="#br1" timeOffset="92830.73">7254 8481 5519 0,'-4'-2'496'0,"1"0"-496"0,-2-1 0 0,2 3 0 15,3 0 3216-15,0 0 560 16,-6-1 96-16,6 1 32 0,-3-2-2928 0,3 2-576 0,-4-2-112 0,4 2-32 15,-4-2-256-15,4 2 0 0,-5 0 128 0,5 0-128 16,-5-1 0-16,5 1 0 0,0 0 0 0,0 0-144 16,0 0-16-16,-5-1 0 0,-1-1 0 0,6 2 0 0,0 0 160 0,0 0 0 15,-6-1 0-15,6 1 0 16,-6 0 160-16,6 0 64 0,0 0 16 0,0 0 0 0,-6 1 208 0,6-1 32 16,-6 3 16-16,6-3 0 0,0 0-32 0,-5 0 0 15,5 0 0-15,0 0 0 0,-7 1-112 16,7-1-32-16,0 0 0 0,0 0 0 15,-6 2-80-15,6-2-32 0,0 0 0 0,0 0 0 0,0 0-16 0,0 0-16 0,0 0 0 16,0 0 0-16,0 0 144 16,0 0 48-16,0 0 0 0,0 0 0 0,-3-7 192 15,3 7 32-15,1-8 16 0,4-2 0 0,-2 1 64 0,3-1 16 0,0 0 0 0,3-1 0 16,-1-2-16-16,2-1 0 0,1-3 0 0,1 1 0 16,2-2-272-16,1-2-48 0,2-2-16 0,2-1 0 15,0-1-80-15,5-1-32 0,1-3 0 0,3-1 0 16,3 0-224-16,2-2 144 0,0-2-144 0,-1-1 128 15,-1-1-128-15,0 1 0 0,-2 1 0 0,1 1 0 16,-2 0 0-16,-1 1 0 0,0 2 0 0,-2 3 0 16,-1 1 0-16,0 0 0 0,-1 1 0 15,0 1 0-15,-2 1 0 0,-1 2 0 0,-2 2 0 16,0-1 128-16,0 0-128 0,-1 2 0 0,-4-3 0 0,-2 3 0 16,-1 2 0-16,-3 4-144 0,0 1 144 0,0 0 0 15,-3-1-240-15,-1 1 64 0,-1 1 16 16,1 2 0-16,-3 1-64 0,0 6-16 0,0 0 0 15,0 0 0-15,-3-5 64 0,3 5 16 0,-3-5 0 0,3 5 0 0,0 0-160 0,-6-3-48 16,-1 1 0-16,7 2 0 16,-7 0-160-16,7 0-48 0,0 0 0 0,-8 3 0 31,-1 0-96-31,1 0-32 0,8-3 0 0,-8 1 0 16,8-1-64-16,-8 4-32 0,0 1 0 0,8-5 0 15,0 0-144-15,-9 3-16 0,9-3-16 0,-9 3 0 16,9-3-560-16,-9 5-96 0,1-3-32 0</inkml:trace>
  <inkml:trace contextRef="#ctx0" brushRef="#br1" timeOffset="93226.65">7629 7455 13823 0,'0'0'608'0,"0"0"128"0,-6-4-592 0,6 4-144 16,0 0 0-16,0 0 0 0,0 0 704 0,0 0 96 16,0 0 32-16,0 0 0 0,0 0-112 0,0 0-16 15,0 0 0-15,0 0 0 0,0 0-352 0,3-7-80 0,3 0-16 0,0 2 0 16,3-1-64-16,1 1 0 16,-2-1-16-16,3 0 0 0,1-2 112 0,0 0 32 0,0-1 0 0,2 1 0 15,2-1 96-15,0 0 32 16,1 2 0-16,0 0 0 0,1-2-32 0,2 0 0 15,0 0 0-15,0 2 0 0,0-1-192 0,-2 1-32 0,-3 1-16 0,2 0 0 16,-1 2 0-16,-4 0 0 0,-2 2 0 0,-10 2 0 16,10 0 112-16,-10 0 32 0,8 5 0 0,-8-5 0 15,5 7-128-15,0 2-32 0,-3 1 0 0,-1 1 0 16,-1 0-16-16,-1 1 0 0,-1 1 0 0,-2 3 0 16,-1 0-144-16,-2 4-144 0,1-1 144 0,-3 2-208 15,-1 0-304 1,-1-1-48-16,0-1-16 0,1 0 0 15,2-3-528-15,-2-2-112 0,2-2-32 0</inkml:trace>
  <inkml:trace contextRef="#ctx0" brushRef="#br1" timeOffset="94213.91">7649 7385 6447 0,'0'0'576'0,"0"0"-576"0,-8-3 0 0,8 3 0 16,-6-2 1408-16,6 2 192 0,-6-4 16 0,6 4 16 16,0 0-496-16,0 0-112 0,0 0 0 0,-3-6-16 15,3 6-416-15,0 0-80 0,-3-5 0 0,3 5-16 16,0 0 64-16,0 0 16 0,5-7 0 0,1 1 0 16,0 2-176-16,1 0-16 0,0-1-16 0,1 1 0 15,2-1 48-15,1 1 16 0,1-1 0 0,2-1 0 16,-1-2 176-16,1 2 32 0,0-1 16 0,2-1 0 15,-1 1-80-15,3 0 0 0,-1 1-16 0,1 0 0 16,0-1-128-16,-2 2-32 0,-1-1 0 0,0 2 0 0,-2 0-16 0,1-1 0 16,-3 3 0-16,1 0 0 0,2 0-64 15,-5 1-32-15,-1-1 0 0,-8 2 0 16,10-1-160-16,-1 0-128 0,-9 1 144 0,9 2-144 0,-9-2 128 0,7 4-128 16,-7-4 0-16,7 5 0 0,-7-5 224 0,5 7-48 15,-5-7-16-15,5 11 0 16,-2 0 64-16,-1 1 16 0,-1 0 0 0,-1 1 0 0,0 2-64 0,0-1-16 15,0-1 0-15,-1 2 0 0,-1 3-160 0,0 0 128 16,-1-1-128-16,0 1 128 0,1 1-128 0,1-1 0 16,-2 0 0-16,3-2 0 0,-2 1 0 0,-1-2-176 15,1 1 48-15,1-1 0 16,-1-1-432-16,1 0-80 0,0-2 0 0,0-1-16 16,-2 0-608-16,2 0-112 0,1-1-32 0,0-1 0 15,1 0-1664-15,-1-9-352 0,6 11-64 0,-6-11-4432 0</inkml:trace>
  <inkml:trace contextRef="#ctx0" brushRef="#br1" timeOffset="94751.22">8580 6852 16927 0,'0'0'752'0,"-1"-6"144"0,0 1-704 0,-1-1-192 0,2 6 0 0,0 0 0 15,-3-7 1168 1,3 7 208-16,-3-8 32 0,1 1 16 0,2 7-368 0,0 0-80 0,0 0-16 0,0 0 0 15,-8-2-448-15,2 3-80 16,6-1-32-16,-8 7 0 0,2 1-400 0,1 3 0 16,-1 2 0-16,1 2 0 0,0 1-160 0,1 0 160 0,1 1 0 0,-1 1-144 15,1 2 144-15,2 2 0 0,3 0 0 0,0-2-128 16,2-2 128-16,0-1 0 16,1 2 0-16,3-4 0 0,1-2 256 0,1 1 96 15,1-2 16-15,1-1 0 0,2-1 80 0,1-3 32 16,1-1 0-16,-3-2 0 0,4 1-16 0,-1-3 0 15,1 1 0-15,-1-4 0 0,1-2 48 0,-1-1 16 0,1 0 0 16,-1-1 0-16,0-3 128 0,0-1 32 0,-2 0 0 0,-1-2 0 0,-4-2 0 0,0-2 0 16,1-3 0-16,-4-3 0 0,-4-2-128 15,1 0-32-15,0-1 0 0,-1 0 0 0,-4-3-192 0,0 2-32 16,-1-2-16-16,-1 2 0 0,-3 0-160 0,-2 2-128 0,-2 1 192 0,-2 3-192 16,-1 3 128-16,-4 1-128 0,0 3 0 0,-1 3 0 31,-2 2-224-31,-1 3-160 0,-1 3-16 0,-2 5-16 15,0 2-1920-15,1 5-384 0,0 5-80 0,2 3-7328 16,1 3-1472-16</inkml:trace>
  <inkml:trace contextRef="#ctx0" brushRef="#br0" timeOffset="114109.42">3783 12050 16575 0,'0'0'736'0,"0"0"160"0,0 0-720 0,-4-7-176 16,4 7 0-16,0-7 0 0,0 7 1120 0,0 0 192 0,4-7 32 0,-4 7 16 16,4-8-816-16,2 2-160 0,-6 6-48 0,9-4 0 15,2 1 96-15,2-1 16 0,-4 1 0 0,5 0 0 16,0 1-144-16,1 1-32 0,1-1 0 0,0 1 0 15,1 0-16-15,0 1 0 0,1 0 0 0,1 1 0 16,0 0 0-16,2 1-16 0,-3-2 0 0,1 0 0 0,-1 0-48 0,0 0 0 16,-2-3 0-16,0 2 0 15,-3 0 32-15,0 0 0 0,-2 0 0 0,0 0 0 16,1-1 112-16,-3 1 32 0,-9 1 0 0,0 0 0 0,0 0 16 0,7-5 16 16,-7 5 0-16,0 0 0 0,1-5 128 15,-2-1 32-15,-4 0 0 0,0 0 0 0,-1 1-96 0,-1 0-16 16,-4 1 0-16,0-1 0 0,-1 0-224 0,-3 0-48 15,-1 2-16-15,-1 1 0 0,-1 0-160 0,-1 1 0 16,-1-2 0-16,-1 5 0 0,0 0 0 0,0 2 0 16,0 2 0-16,-1 0 0 0,-1 2 0 15,1 0 0-15,0-1-160 0,0 2 160 0,0 1-128 0,3 0 128 0,0 0 0 0,1 1-144 16,2 1 144-16,0 1 0 0,3-1-144 0,1 1 144 16,2 1-128-1,1 1 128-15,2 0-160 0,1 2 160 0,3 1-240 0,1-2 48 0,2-2 16 16,2 1 0-16,1-2 0 0,2 0 0 0,0-1 0 0,4-2 0 15,1 0 176-15,3-1 0 0,1-2 0 16,2 0 0-16,0-1 192 0,2-4 0 16,-1 0 16-16,0-1 0 0,-2-1 176 0,-2-1 48 0,0-1 0 0,-4 0 0 15,-1-2 80-15,-8 4 32 0,7-5 0 16,-7 5 0-16,2-7 96 0,0 1 0 0,-2-2 16 0,-2 0 0 16,-1 0-144-16,-2 1-16 0,-1-1-16 0,-2 1 0 0,1 1-288 15,-3 0-64-15,-1 1-128 0,-1 0 192 16,0 1-192-16,0 2 0 0,0 0 0 0,0 1 0 0,0 1-176 15,0 2 176-15,0 0-160 0,1 1 160 0,1 2-192 16,1-1 192-16,0 0-208 0,3 1 80 0,0-1 0 0,1 2 0 31,-1-2 0-31,1 2 0 0,5-6-32 0,-7 6 0 0,3 0 0 0,4-6 0 0,-8 6-80 0,2 1-16 16,2 0 0-16,0-1 0 0,-2 1-64 0,1 0 0 16,-1 1-16-16,1 1 0 15,-2 0 80-15,0 1 0 0,1 1 16 0,-1 0 0 0,1 0 240 0,0 1-192 0,-1 0 192 0,2 0-192 16,1-1 192-16,-1-1 0 0,1 1 0 0,2-2 0 15,-1-1 0 1,2 0 0-16,1-8 0 0,1 9 0 0,0-1 0 16,-1-8 0-16,4 7 0 0,0 0 0 0,1 0 192 15,0-3-192-15,2-1 192 0,1 1-192 0,1-2 192 0,1 0-64 16,1 0 0-16,1 0-128 0,0-1 192 0,2 1-192 0,0-2 192 0,0 0-192 16,0 0 192-16,2 0-192 15,-1 0 192-15,2 0-192 0,-2 0 0 0,1-2 0 0,-3 1 0 16,0 0 0-16,-1-1-1600 0,-1 1-288 0,-2-1-48 0</inkml:trace>
  <inkml:trace contextRef="#ctx0" brushRef="#br0" timeOffset="114914.41">3574 12450 11055 0,'0'0'976'0,"0"0"-784"0,0 0-192 0,0 0 0 0,0 0 1136 0,0 0 176 15,0 0 32-15,0 0 16 0,0 0-848 0,0 0-160 16,0 0-32-16,0 0-16 0,0 0 160 0,0 0 48 15,0 0 0-15,0 0 0 0,0 0-64 0,0 0 0 16,8 4 0-16,-8-4 0 16,11 3 192-16,0-1 16 0,0-1 16 0,2-1 0 0,-2 0 96 0,2 0 32 15,0 0 0-15,2-1 0 0,1 0-128 0,0 0-32 16,1-1 0-16,-1 2 0 0,1-1-160 0,0 0-32 16,1 0-16-16,0 0 0 0,-2 0-144 0,-1 0-32 15,0 0 0-15,-2 0 0 0,0-2-128 0,-3 1-128 0,0 0 192 16,-1 0-192-16,-9 2 256 0,10-2-64 0,-10 2-16 0,8-3 0 15,-8 3-176-15,0 0 192 0,9-2-192 0,-9 2 192 16,0 0-192-16,0 0 0 0,0 0 144 0,0 0-144 16,8-3 0-16,-8 3-320 0,0 0 64 0,0 0 16 31,0 0-656-31,0 0-144 0,0 0-32 0</inkml:trace>
  <inkml:trace contextRef="#ctx0" brushRef="#br0" timeOffset="115818.83">4292 12397 2751 0,'0'0'256'0,"0"0"-256"0,0 0 0 0,0 0 0 0,-4-6 4688 0,1 0 896 0,3 6 176 16,-1-7 48-16,1 1-3984 0,0 6-800 0,2-8-144 15,2 2-48-15,-4 6-144 0,4-8-48 0,-4 8 0 0,7-8 0 16,0 2-144-16,2 0-48 0,1 1 0 0,-1-1 0 15,-1 1-192-15,-1-1-32 0,2 3-16 0,0 1 0 0,0 0-16 0,1 1 0 16,-3 0 0-16,-7 1 0 0,0 0 0 0,10 5-16 16,-1 0 0-16,-2 1 0 0,-7-6-176 0,6 10 128 15,0 1-128-15,-3 1 128 0,-1 0-128 0,0 2 0 16,-2 0 0-16,-1 4 0 0,0-2-192 0,-2 3 16 16,-3 3 16-16,0 1 0 15,-2 0-384-15,0-2-80 0,1-2-16 0,0-1 0 0,-1-3 400 0,3-2 80 16,-1-3 16-16,1-1 0 15,-1-3 320-15,6-6 64 0,-6 7 16 0,6-7 0 0,0 0-80 0,0 0-16 16,-6 7 0-16,6-7 0 16,0 0 96-16,0 0 32 0,0 0 0 0,0 0 0 0,0 0 96 0,0 0 0 0,0 0 16 0,0 0 0 15,4-9 48-15,1-1 0 0,3-2 0 0,2-1 0 16,0-2-144-16,2 0-32 0,2-3 0 0,0-1 0 16,0-2-272-16,0 0 128 0,-1 0-128 0,0 2 0 15,-2 2 128-15,0 0-128 0,-2 2 0 0,-1 1 0 16,-3 2 192-16,1 2-192 0,-2 2 192 0,-1 1-192 15,1 0 336-15,-4 7-32 0,2-5-16 16,-2 5 0-16,0 0-160 0,0 0-128 0,0 0 192 0,0 0-192 16,0 0 0-16,0 0-320 0,0 0 32 0,0 0 16 15,0 0-48-15,-8 7 0 0,1 0 0 0,0 2 0 16,0 1 64-16,2 0 0 0,-1 1 0 0,1 1 0 0,-1 0 256 16,3 0-128-1,0 1 128-15,1 1 0 0,2-1 0 0,1-1 0 0,1-1 0 0,1 0 0 0,0-1 144 0,3 0 96 31,-1 0 16-31,3-2 0 0,1 0-128 0,1 1 0 0,0-3-128 0,1 1 192 0,1 0-192 0,0-1 0 16,1 0 128-16,3-1-128 16,0 1 0-16,1-2-256 0,-1-1 48 0,1 1 16 31,-1-2-576-31,2-1-96 0,-1-1-32 0,1 0 0 0,1-1-2000 0,-3-1-416 0</inkml:trace>
  <inkml:trace contextRef="#ctx0" brushRef="#br0" timeOffset="116223">5287 12206 20271 0,'0'0'896'0,"0"0"192"15,0 0-880-15,0 0-208 0,0 0 0 0,0 0 0 0,0 0 3200 0,0 0 608 0,0 0 112 0,10 0 32 16,-10 0-2864-16,11 0-560 0,0 0-112 0,1 0-32 16,2 0 16-16,1 0 0 0,3 0 0 0,-2 0 0 15,3-1-208-15,1 1-32 0,1 0-16 0,1-1 0 16,-5-1-144-16,4 0 0 0,2 0 0 0,-1 0 0 31,-1 0-800-31,0-1-96 0,0 1 0 0,-2 0-16 16,-3 0-2352-16,-1 0-448 0</inkml:trace>
  <inkml:trace contextRef="#ctx0" brushRef="#br0" timeOffset="116405.89">5286 12469 19343 0,'0'0'1728'0,"0"0"-1392"16,0 0-336-16,0 0 0 0,0 0 4416 0,0 0 800 15,0 0 160-15,0 0 48 0,0 0-4464 0,9 0-960 16,3 1 0-16,1 0-192 0,3 1 192 0,1-1 0 15,4 0 0-15,2-1 0 0,2 0 0 0,1 0 0 16,2 0 0-16,1 0 0 16,2 0-336-16,1-1-176 0,0-1-48 0,1 0 0 15,1-2-1968-15,-2 1-400 0,-4-2-80 0</inkml:trace>
  <inkml:trace contextRef="#ctx0" brushRef="#br0" timeOffset="117403.91">7633 11811 12895 0,'0'0'1152'0,"-4"-8"-928"15,2 0-224-15,1 1 0 0,-1-1 2656 0,2 0 480 16,0 1 112-16,2-1 16 0,-2 0-1664 0,0 8-336 0,2-7-64 15,-2 7-16-15,0 0-64 0,4-8-16 0,-4 8 0 0,0 0 0 16,0 0-288-16,6-6-64 0,-6 6-16 16,0 0 0-16,0 0-480 0,0 0-80 0,9 3-32 0,-1 2 0 15,-3 5-144-15,1 2 0 0,-3 2 0 0,0 4 0 16,1 1 0-16,-2 3 0 0,0 1 0 0,0 3 0 16,0 3 0-16,-1-1 0 0,-1 1 0 0,0-2 0 0,2 0 0 15,-2 0 128-15,0-2-128 0,0-2 0 0,-2-2 128 0,1-2-128 16,0-1 128-16,1 0-128 0,-1-3 0 0,0 0 0 15,-1 0 0-15,0-3 0 16,-1-1-352-16,0-1-160 0,-1-2-16 0,-1 1-16 16,1 0-672-16,-2-2-144 0,1-1-32 0,-2 1-12560 0</inkml:trace>
  <inkml:trace contextRef="#ctx0" brushRef="#br0" timeOffset="117746.53">7157 12402 11055 0,'-11'2'480'0,"4"-1"112"0,-1 0-464 0,-2 1-128 0,1 1 0 0,2 1 0 15,-1-2 2512-15,8-2 496 0,-9 3 80 0,9-3 32 16,-6 5-1776-16,6-5-336 16,0 0-80-16,0 0-16 0,0 0 48 0,0 0 16 0,5 10 0 0,4-3 0 15,3 1-256-15,3-1-48 16,3-1-16-16,5 0 0 0,6-2-80 0,3 0-32 0,3 1 0 0,5-1 0 15,7 1 16-15,3-2 0 16,4-1 0-16,0-2 0 0,-2 1-176 0,-1-1-48 0,3 0 0 0,1 1 0 0,0 0-80 16,4 1-32-16,1-1 0 0,-3-1 0 0,-4-1-96 0,0-1 0 15,-5 1-128-15,-1 2 192 16,-5 3-192-16,0-3 176 0,-1 0-176 0,-4 0 160 0,-3 1-160 0,-5-1 0 16,-1-1 0-16,-5 1 0 0,-6-1 0 0,-1 2 128 15,-5-1-128-15,-3 0 0 31,-8-1-256-31,0 0-144 0,0 0-32 0,0 0 0 0,0 0-1648 0,0 0-336 16,0 0-64-16,-3 10-11344 0</inkml:trace>
  <inkml:trace contextRef="#ctx0" brushRef="#br0" timeOffset="118622.41">7712 12957 21471 0,'0'0'960'0,"0"0"192"0,0 0-928 0,0-7-224 0,0 7 0 0,0-7 0 15,1 0 256-15,-1 7 16 16,3-6 0-16,-3 6 0 0,4-8 128 0,-4 8 32 16,4-8 0-16,-1 2 0 0,-3 6 304 0,0 0 64 15,0 0 16-15,5-6 0 0,-5 6 0 0,0 0 0 0,0 0 0 16,4-5 0-16,-4 5-80 0,0 0-16 0,0 0 0 0,0 0 0 0,0 0-128 0,0 0-16 15,0 0-16-15,0 0 0 0,0 0-240 16,0 0-64-16,0 0 0 16,0 0 0-16,0 0-256 0,0 0 0 0,0 0 128 0,0 0-128 15,0 0 0-15,0 0 0 0,0 0 0 16,0 0 0-16,0 0 0 0,0 0 0 0,0 0 0 0,9-2-144 16,-9 2 144-16,0 0 0 0,0 0 0 0,10 0 0 15,-10 0 0-15,0 0 0 0,0 0 0 0,0 0 0 16,0 0 0-16,0 0 0 0,9 4 0 0,-9-4 0 15,0 0 0-15,0 0 0 0,0 0 0 0,0 0 0 16,0 0 0-16,0 0 0 0,0 0 0 0,0 0 0 16,0 0 0-16,7 5 0 0,-7-5 0 0,0 0 0 15,0 0 0-15,0 0 0 0,0 0 0 0,0 0 0 0,0 0 0 0,0 0 0 16,0 0 0-16,9 5 0 0,-9-5 0 16,0 0 0-16,0 0 0 0,0 0 0 0,0 0 0 15,0 0-128-15,0 0 128 0,8 5 0 16,-8-5-256-16,0 0 16 0,0 0 16 0,0 0 0 0,0 0-32 15,5 8-16-15,-5-8 0 0,0 0 0 0,0 0 16 0,0 0 16 16,0 0 0-16,0 0 0 0,0 0 112 0,0 0 128 16,0 0-208-16,0 0 80 0,0 0 128 0,0 0 0 15,0 0 0-15,0 0 0 0,0 0 0 0,0 0 192 16,0 0-32-16,0 0-16 0,0 0 112 0,0 0 0 16,0 0 16-16,0 0 0 0,0 0-16 0,0 0-16 0,0 0 0 0,0 0 0 15,0 0 0-15,0 0 0 16,10 2 0-16,-10-2 0 0,0 0 80 0,0 0 32 15,0 0 0-15,0 0 0 0,0 0-128 0,0 0-32 16,0 0 0-16,0 0 0 0,0 0-192 0,0 0 144 16,0 0-144-16,6 10 128 0,-6-10-128 0,2 12 0 0,-2-1 144 0,-2 0-144 15,-1 1 0-15,0 4 128 16,-1 0-128-16,-1 2 0 0,2-1 0 0,-2 4 0 16,-1 2 0-16,-1 0 0 0,-1 0 0 0,1 3 0 0,3 0 0 0,-1 1-128 0,1-2 128 0,1-1-208 15,0-2 80-15,2-1 128 0,1-2 0 16,2-2 0-16,1-1 0 0,1-2 0 0,0-1 0 0,2-1 0 15,-1-1 192-15,3-2-64 0,2 0 64 16,1-3 16-16,-1 2 0 0,2-1 0 0,2-2 48 0,1 0 0 16,2 0 0-16,3-2 0 0,0 1-48 15,1-2 0-15,0-1 0 0,-2-1 0 0,-1 0-80 16,0 0 0-16,-2-1-128 0,1-1 192 0,-3 0-192 16,0-1 0-16,-2 1 0 0,0 1 0 0,1-1 0 0,-1 1-192 15,-1 0 48-15,-1-2 0 16,-2 1-384-16,-8 2-80 0,9-2-16 0,-9 2 0 15,7-4-1872-15,-7 4-368 0,0 0-80 0</inkml:trace>
  <inkml:trace contextRef="#ctx0" brushRef="#br0" timeOffset="118874.6">7758 13035 33407 0,'-11'-8'1472'0,"11"8"320"0,-5-5-1440 0,5 5-352 0,0 0 0 16,-4-8 0-16,1 1 0 0,3 7-256 15,0 0 32-15,2-7 16 0,3-1 400 0,1 2 64 0,2 0 32 0,1 1 0 16,1-1 80-16,1 2 16 0,2-2 0 0,1 1 0 16,1 1-160-16,3 1-32 0,0 0 0 0,0 0 0 0,0-1-192 0,1 2 0 15,-1 0 0-15,1 0 0 31,-4-2-416-31,1 1-80 0,-2 0-16 0,-1 1 0 0,-1 0-768 0,-1 2-176 0,0 0-16 0,0 2-12096 16</inkml:trace>
  <inkml:trace contextRef="#ctx0" brushRef="#br0" timeOffset="119064.09">7791 13153 25791 0,'0'0'2304'0,"0"0"-1856"0,-8 0-448 0,8 0 0 0,0 0 2160 0,0 0 336 15,-7-1 64-15,7 1 0 0,0 0-2064 0,0 0-496 16,0 0 0-16,0 0 0 16,0 0 0-16,12 1 0 0,0 0 0 0,3 0-128 0,2-1 128 0,3 0 0 15,2-1 0-15,2 0 0 0,1 0-272 0,0-1-32 16,1-1 0-16,1 0 0 16,0-1-2128-16,-1-3-416 0</inkml:trace>
  <inkml:trace contextRef="#ctx0" brushRef="#br0" timeOffset="120105.09">9368 11666 6447 0,'0'0'576'0,"0"0"-576"0,0 0 0 15,0 0 0-15,0 0 1168 0,0 0 128 16,0 0 32-16,0 0 0 0,0 0-240 0,0 0-64 16,0 0 0-16,0 0 0 15,0 0 144-15,0 0 32 0,4-8 0 0,-4 8 0 0,0 0-224 0,0 0-32 0,1-9-16 0,-1 9 0 16,0 0-32-16,0-8 0 16,0 8 0-16,0 0 0 0,-2-7-224 0,2 7-48 0,0 0-16 0,0 0 0 15,-3-8-128-15,3 8-32 0,-3-8 0 0,3 8 0 16,-4-5 0-16,4 5 0 0,0 0 0 15,0 0 0-15,-6-6 128 0,6 6 32 0,-6-5 0 0,6 5 0 16,0 0-112-16,-6-2-32 0,6 2 0 0,0 0 0 16,-8-1-336-16,2-1-128 0,6 2 0 0,-8 2 144 0,2 0-144 0,-2 1-192 15,-1 0 32-15,0 2 16 0,-1 0 16 0,2 2 0 16,-1 1 0-16,-2 0 0 0,0 3 128 0,-2 3-160 16,0 1 160-16,-2 4-160 0,1 3 160 0,-1 2-208 15,0 3 80 1,0 5 128-16,-3 5-176 0,0 2 176 0,1 4-128 0,-1 2 128 15,0 1-176-15,0 5 176 0,1 1-208 0,3 0 80 0,1 2 128 0,2 1 0 0,2 3 0 16,3-2 0-16,0-1 0 16,4 0-128-16,2-4 128 0,4 0 0 0,3-2 0 0,2-1 0 0,2-3 144 0,2 1-144 15,1-3 208-15,2-2-64 16,0-3-16-16,2-3 0 16,0-2-128-16,2-2 0 0,0-4 0 0,3-4 0 15,0-1-272-15,5-5-48 0,2-2 0 0,5-4 0 31,1-3-576-31,1-3-128 0,3-4-32 0,2-7-12272 0</inkml:trace>
  <inkml:trace contextRef="#ctx0" brushRef="#br0" timeOffset="121036.44">10184 11985 16175 0,'0'0'704'0,"0"0"176"0,-9-1-704 0,9 1-176 15,-7-4 0-15,7 4 0 0,0 0 1280 0,0 0 240 0,0 0 32 0,0 0 16 16,-5-3-288-16,5 3-48 0,0 0-16 0,0 0 0 15,0 0-448-15,0 0-112 0,11-3-16 16,-1 0 0-16,2 0-96 0,1 1-32 16,1 1 0-16,2 0 0 0,0 0 48 0,2 1 0 15,0-1 0-15,1 1 0 0,0 0-80 0,-1 0-16 16,1 0 0-16,0 0 0 0,-2 0-272 0,1 0-64 16,-1 0-128-16,-2 1 192 0,-2-1-192 0,-1 2 128 15,-1 0-128-15,-1-1 0 0,-10-1 160 0,10 0-160 0,-10 0 160 0,0 0-160 16,0 0 208-16,0 0-48 0,0 0-16 0,0 0 0 15,0 0-144-15,0 0 160 0,0 0-160 0,1-8 160 0,-1 8-160 0,-5-6 160 16,-6-1-160 0,0 2 160-16,-3-1-160 0,0 2 0 0,-2-1 0 0,-2 2 0 15,-2 1 0-15,0 0 0 0,0-2 0 0,-1 3 128 0,-1 1-128 0,-1 3 160 16,-3 0-160-16,1 2 160 0,-1 3-160 16,-1 1 0-16,1 0-160 0,0 2 160 0,2 1-176 15,2 2 176-15,1 1-192 0,3 3 192 0,0 1-256 0,4 1 48 16,2 0 16-16,1 1 0 0,3-1-16 0,4 0 0 15,0-1 0-15,4-1 0 0,1 2 64 0,4-1 16 16,0-3 0-16,3 0 0 0,0-2 128 0,4 0 0 16,2-3 0-16,1 0 128 15,1-1 80-15,1-2 32 0,3-4 0 0,1 0 0 0,0-2 192 16,-1-1 32-16,-1-2 16 0,-2-1 0 0,-1-3 80 0,-3 0 16 0,-1-2 0 0,-2-1 0 16,-4 1 80-1,0-2 32-15,-2 0 0 0,0 0 0 0,-4-1-16 0,0 1 0 0,-3-1 0 0,1 0 0 0,-3-1-352 16,-3 1-80-1,-2 0-16-15,-1 2 0 0,-1 2-384 0,0 0-80 16,-2 1-16-16,-2 1 0 16,1 1-464-16,-2 3-112 0,1 1 0 0,0 2-16 15,2 2-2480-15,1 4-512 0,-5 8-80 0,6 1-32 0</inkml:trace>
  <inkml:trace contextRef="#ctx0" brushRef="#br0" timeOffset="121541.22">10552 12360 27647 0,'-2'-6'2448'0,"0"1"-1952"0,-2-1-496 0,2 1 0 15,2 5 1648-15,-2-7 224 0,2 1 48 0,-2 0 16 0,2 6-1104 16,0-5-208-16,0 5-48 0,2-7-16 0,-2 7 16 0,3-6 0 15,1 2 0-15,-4 4 0 16,8-3-288-16,1-1-48 0,0 3-16 0,-9 1 0 16,11 4-224-16,-1-1 0 0,0 1 0 0,-1 2 0 15,-2 2-240-15,0 0 64 0,-2 1 16 0,1 2 0 16,-2 2-272-16,0 2-48 0,-2 0-16 0,-3 2 0 16,-3 0-144-16,0 2-48 0,-3 1 0 0,2-3 0 15,-1 0-80-15,0-4-32 0,-2 0 0 0,3-3 0 0,0-1 640 0,1-3 160 16,4-6 0-16,-5 6 0 0,5-6 464 0,0 0 128 0,0 0 32 0,0 0 0 15,0 0 0-15,0 0 0 0,0 0 0 16,0 0 0-16,-5-6-208 0,5 6-32 0,-1-9-16 0,1-1 0 16,1-1-112-16,1-1 0 0,0-3-16 15,3 1 0-15,-1 0-32 0,2 2 0 0,-1-1 0 0,1 2 0 16,-3-1 64-16,0 2 16 0,0 3 0 16,0 1 0-16,-3 6 128 0,0 0 32 0,0 0 0 0,0 0 0 15,0 0-320-15,0 0-128 0,0 0 128 0,0 0-128 16,0 0 0-16,0 0-272 0,-4 12 32 0,2 2 16 15,1 0-96-15,1 1-32 0,1 1 0 0,2-1 0 16,2 0-32-16,1 0 0 0,2-3 0 16,2 1 0-16,3-1-480 0,0-1-96 0,3-2-32 0,0-1 0 15,2-4-1728 1,2-2-352-16</inkml:trace>
  <inkml:trace contextRef="#ctx0" brushRef="#br0" timeOffset="122090.37">11358 12158 22111 0,'-9'-5'976'0,"3"2"208"0,1-1-944 0,-1 2-240 0,1-1 0 0,5 3 0 0,-8-3 1968 0,8 3 336 16,-6-4 80-16,6 4 16 16,0 0-1440-16,0 0-272 0,0 0-64 0,0 0-16 15,0 0-16-15,0 0 0 0,9-1 0 0,2 0 0 16,1 1-160-16,1 1-48 0,3 0 0 0,1-1 0 15,2 0 32-15,3 1 0 0,-1 0 0 0,2-1 0 16,2 0-128-16,0 0-32 0,-1 0 0 0,0 0 0 16,-1 0-64-16,-2-1 0 0,-3 0-16 0,-3 0 0 15,-2 0-176-15,-2 0 0 0,-1 0 144 0,-10 1-144 0,10-2 128 0,-10 2-128 16,0 0 128-16,0 0-128 0,0 0-160 16,0 0-96-16,0 0-32 0,0 0 0 15,0 0-608-15,0 0-112 0,0 0-16 0,0 0-9872 16,0 0-1968-16</inkml:trace>
  <inkml:trace contextRef="#ctx0" brushRef="#br0" timeOffset="122776.88">12299 11893 24879 0,'-3'-5'2208'0,"-1"-1"-1760"0,1 1-448 0,3 5 0 0,-1-9 1568 0,1 2 224 15,0 1 64-15,0 6 0 16,2-7-1312-16,1 2-256 0,2-1-48 0,-5 6-16 0,9-5 320 0,-1-1 64 16,1 2 16-16,1 1 0 15,0 0-96-15,1 2-16 0,0 1 0 0,1 1 0 16,1 2-176-16,2 0-32 0,-2 1-16 0,1 3 0 0,0 1-112 0,1 1-32 0,-3 1 0 0,0 1 0 16,-2 3-144-16,-1 0 0 15,-2 2 0-15,-1 1 0 0,-3 0-368 0,-1 3 48 16,-1 2 16-16,-3-1 0 15,-2-1-192-15,-2 0-32 0,0-2-16 0,0 0 0 0,1 0 224 0,-1 0 32 0,1-2 16 0,0-3 0 16,3-3 272-16,1-1 0 0,-1-1 0 16,2-8 0-16,1 9 160 0,-1-9 32 0,0 0 16 15,5 8 0-15,-5-8 96 0,10 5 16 0,0-2 0 16,-1-3 0-16,0-3 0 0,0 0 16 16,1-1 0-16,-1-2 0 0,2 2 80 0,0-4 16 0,0-3 0 0,2-2 0 0,-1-1-128 0,2-3-32 15,-2 0 0-15,1-1 0 0,2-2-96 0,-2-1-32 16,-2 0 0-1,-1 0 0-15,-2 1-144 0,-1 0 160 16,-3-1-160-16,0 4 160 0,-2 2 16 0,-1-2 0 0,-1 3 0 0,-1 1 0 16,-1 3-48-16,-2 1-128 0,0 0 192 15,0 3-64-15,0 0-128 0,-2 1 0 0,-2 2 0 0,-2 0 0 16,1 2-272-16,1 1 64 0,-2 0 16 0,0 2 0 16,1 2-112-16,0 0-16 0,-1 2 0 0,3 0 0 0,0 1 0 15,1 1 0-15,1 0 0 0,1 2 0 31,-1 0-176-31,3 0-32 0,2 1-16 0,1 1 0 16,1-1-304-16,3 0-64 0,0 1-16 0,2 0 0 16,0-2-224-16,3 0-32 0,2 0-16 0,3-1-7824 0,1-1-1552 0</inkml:trace>
  <inkml:trace contextRef="#ctx0" brushRef="#br0" timeOffset="123341.32">13283 11768 26719 0,'0'0'2368'0,"0"0"-1888"15,0 0-480-15,0 0 0 0,0 0 1472 0,0 0 192 16,0 0 32-16,11-1 16 0,2 2-1328 0,0-1-384 16,2 0 144-16,3 1-144 0,3 1 352 0,2 0 0 15,0 0 0-15,1-1 0 0,1 0 32 0,3 0 0 0,-1-1 0 0,2 0 0 16,-2 0-192-16,1 0-16 0,-2 0-16 0,0-1 0 15,-3 0-160-15,-1 0 0 0,-1-2 144 0,-3 2-144 16,-1 0 128-16,-3-1-128 0,-1 0 160 0,-2 0-160 16,-11 2 192-16,10-4-64 0,-10 4-128 0,0 0 192 15,0 0 0-15,0 0 0 0,0 0 0 0,0 0 0 16,0 0-192-16,0 0 176 0,-5-9-176 0,-2 2 160 16,-3 1-160-16,-2 2 0 0,-2 2 0 0,-4-2 0 15,0 1 0-15,-3 0-176 0,-1-1 16 0,-3 2 0 0,-1 1 160 0,-1 1-192 16,0 0 192-16,-3 2-192 0,0 2 192 0,-1-1 0 15,-2 0 0-15,1 2-128 0,0 2 128 16,1 1 0-16,0 1-144 0,4 2 144 0,2 1 0 0,2 0-144 16,1 0 144-16,1 4 0 0,2-1-192 0,2 3 64 15,2 1 128-15,2 0-208 0,2 1 16 16,3-1 16-16,3-2 0 0,2 2 0 0,3 0-80 0,2-2-32 16,2-1 0-16,3-2 0 0,1 0 144 0,3-2 144 15,3-1-208-15,2-2 80 0,-1 0 128 16,3-3 256-16,0-1-64 0,-1-2-16 0,0-1 288 15,-1-2 64-15,1 0 16 0,-1-2 0 0,-5-2 96 0,0-1 32 0,-1 0 0 0,-1-2 0 16,-2 0 64-16,-2-1 16 0,-2-2 0 16,0-1 0-16,-1-2-144 0,-3 0-32 0,-2-2 0 0,-1 2 0 15,-3 0-368-15,0 1-80 0,-2 0 0 0,-1 1-128 16,-1 0-176-16,0 2-144 0,-1 2-16 0,1 3-16 31,-1 1-1312-31,0-1-272 0,-3 3-48 0,1 2-16 16,-1 6-1584-16,0 1-320 0</inkml:trace>
  <inkml:trace contextRef="#ctx0" brushRef="#br0" timeOffset="123957.67">13546 12109 30399 0,'0'0'2704'0,"0"0"-2160"0,0 0-544 0,0 0 0 0,0 0 1024 0,0 0 80 16,4 9 32-16,-2 0 0 0,-2-9-992 0,2 11-144 0,-2-3 0 0,0 1-192 31,0-9 192-31,0 9 0 0,0-9 0 0,0 0 0 0,2 10 0 0,-2-10 0 16,4 11 0-16,-4-11 0 15,5 10 0-15,2-4 0 0,-7-6 0 0,11 6-144 0,-1-2 144 0,1-2 0 16,0-2 0-16,0-1 0 0,0-1 208 0,0 0-16 16,-2-2-16-16,1-1 0 0,0 0 192 0,0-2 32 15,-1 3 16-15,0-4 0 16,-3-2 80-16,0 0 16 0,-2 0 0 0,1 0 0 0,-2-1 16 0,0 1 16 0,-1-1 0 0,1 3 0 15,-2-1 48-15,-1 1 16 0,-1 0 0 0,1 8 0 16,-1-8-160 0,1 1-16-16,0 7-16 0,0 0 0 0,0 0-416 0,0 0 0 0,0 0 128 0,0 0-128 15,0 0 0-15,0 0-144 16,0 0 144-16,0 0-208 0,0 0-48 0,0 0-16 0,-5 10 0 0,2 2 0 0,0 1-32 16,0 4 0-1,2 3 0-15,0 3 0 0,-1 3 48 0,0 4 16 16,0 2 0-16,0 7 0 0,1 6 96 0,1 4 16 15,-2 1 0-15,1 4 0 0,0 1-80 0,1 0-16 16,1-1 0-16,2 0 0 0,-2-2 32 0,2-5 0 0,-1-4 0 16,1-3 0-16,0-2 192 0,1-5 0 0,-1-3-160 15,-1-3 160-15,0-1 0 0,0-7 0 0,-2-3 0 0,-2-3 0 16,1-2 0-16,-1-1 0 0,2-10 144 0,-5 5-144 16,5-5 224-16,-9 3-32 0,0-3 0 0,-1-4 0 15,-2-1 256-15,0-2 32 0,-2-1 16 0,-1-3 0 16,0-3 80-16,0-1 0 0,-1-3 16 0,1-2 0 15,-1-2-32-15,3-1-16 0,0-1 0 0,2 1 0 16,1-1-336-16,2-2-64 0,2 0-16 0,1 1 0 16,3-1-128-16,2 3 0 0,2 0 0 0,3 0 0 15,0 0-192-15,3 2-32 0,2 2 0 0,4 0 0 16,3-3-288-16,2 1-64 16,3 0-16-16,4 0 0 0,0 1-464 0,2 1-96 15,1 0 0-15,2 1-10800 0,2 2-2144 0</inkml:trace>
  <inkml:trace contextRef="#ctx0" brushRef="#br0" timeOffset="124641.3">14280 11416 21183 0,'0'0'1888'0,"0"0"-1504"16,0 0-384-16,0 0 0 0,0 0 1888 0,0 0 304 15,0 0 64-15,0 0 16 0,0 0-1440 16,0 0-304-16,0 0-48 0,0 0-16 0,0 0 240 16,0 0 64-16,10-2 0 0,0 1 0 0,0 1-32 15,0 1 0-15,1 0 0 0,1 1 0 0,1 0-112 0,0 2-32 16,-1 0 0-16,1 1 0 15,2 2-208-15,-1 2-64 0,-1 0 0 0,2 1 0 16,0 2-160-16,0 1-32 0,1 1-128 0,-1 4 192 0,1-1-64 16,-1 4-128-16,0 2 176 0,1 3-176 0,-1 1 0 0,-1 6 0 0,-3 3 0 0,0 5 0 15,-2 5 0-15,-2 6 0 0,-4 5 0 0,-1 5 0 16,-2-1 0-16,-3 7 0 16,-4 1 0-16,-2 3 0 0,-4 2-256 0,-1-3 64 0,-1-7 0 15,-2-2 0-15,1-6-64 0,0-6-16 0,-2-5 0 0,1-3 0 16,0-4 272-16,-1-3 0 0,0-3 0 0,2-3 0 0,0-7 208 15,0-2 0-15,1-2 0 0,-2-2 0 16,1-4 320-16,-2 0 64 0,0-4 16 0,2-1 0 16,0-2-128-16,1-1-32 0,0-1 0 0,0 2 0 0,2-3 912 15,2-1 176-15,2-1 48 16,-1 1 0-16,2-1-1776 0,8 0-336 16,-8 1-80-16,8-1-16 0,0 0 624 0,0 0 128 0,-8 0 32 0,8 0 0 0,0 0-160 15,0 0 192-15,0 0-192 0,0 0 192 0,0 0-192 16,0 0 0-16,0 0-192 0,0 0 192 15,0 0-672-15,0 0-16 0,0 0 0 0,0 0 0 16,0 0-3024-16,0 0-624 0,0 0-112 16,0 0-32-16</inkml:trace>
  <inkml:trace contextRef="#ctx0" brushRef="#br0" timeOffset="126132.01">4104 14356 26719 0,'0'0'1184'0,"0"0"240"0,-6-3-1136 0,6 3-288 15,-5-4 0-15,5 4 0 0,0 0 176 0,-5-5-32 16,5 5 0-16,0 0 0 0,0 0 240 0,0 0 32 16,0 0 16-16,0 0 0 0,0-6 400 0,0 6 96 15,6-6 16-15,2 3 0 0,0-2-320 0,3 2-64 16,2 0-16-16,2 1 0 0,1-1-160 0,2 1-16 15,2 1-16-15,2 0 0 0,0-1-160 0,2 1-48 0,0-2 0 0,-1 1 0 16,-3 0-144-16,-1 0 0 0,-2 0 0 0,0-2 128 16,-2 2-128-16,0-1 128 0,-2 1-128 0,-1-1 128 15,-1 2 48-15,-1 0 0 0,-10 1 0 0,10-2 0 16,-10 2 16-16,0 0 0 0,0 0 0 0,0 0 0 16,0 0 48-16,0 0 16 0,0 0 0 0,0 0 0 15,0 0-128-15,-6-4 0 0,-1-1-128 0,-3 3 192 16,-2 1-192-16,-1 0 0 0,-1 0 0 0,-2 1 0 15,-2 0 0-15,-1 2 0 0,0 0 0 0,-3 3 0 16,-2-1 0-16,1 0 0 0,-1 1 0 0,0 1-160 16,-1 0 160-16,2 2 0 0,1-1-144 0,0 3 144 15,1 0 0-15,1 0-144 0,2 0 144 0,2 1 0 16,-1 0-144-16,3 0 144 0,2 0 0 0,2 0-144 0,1 0-48 16,4 1-16-16,0 1 0 0,2 0 0 15,2-1-48-15,0 2-16 0,3-1 0 0,2 0 0 0,3 0 48 0,2 0 16 16,2-2 0-16,1 2 0 0,1-2 80 0,2-2 128 15,2 0-208-15,1 0 80 0,0-1 128 0,1-2 0 16,0-1 0-16,0-2 0 0,2-2 0 0,-3 0 256 16,1-2-64-16,-3-1-16 0,1 0 192 0,-3-2 32 15,-3 0 16-15,-1 1 0 0,-1-1 32 0,-9 4 0 16,7-5 0-16,-7 5 0 0,5-7-80 0,-5 7-16 16,1-6 0-16,-1 6 0 0,-3-6-96 0,-3 3 0 15,-4 0-16-15,0 2 0 0,-3 1-240 0,-1 2 0 16,-3 0-144-16,0 2 144 0,-5 4-192 0,1 1 48 0,0 1 16 0,0 1 0 15,0 0 128-15,0 3-208 0,1 0 80 0,3 2 128 16,1-1-160-16,1 1 160 0,2-2 0 0,3-1-144 16,1 1 144-16,4 0 0 0,0-2 0 0,3 0 0 15,1-1 0-15,3-1 0 0,1 0 0 0,4 1 0 16,2 0 0-16,3-3 0 0,1 0 128 0,4 0-128 16,1-2 0-16,3 0 144 0,1-1-144 0,0 0 0 15,2-1 208-15,2-1-64 0,-1 0-16 0,-1-1 0 16,-1-1-128-16,-1 0 128 0,0-1-128 0,-1 0 128 15,-3 1-128-15,-1-1-256 0,-3 0 64 0,-2 1 16 16,-1-1-1808 0,-4 1-352-16,1 0-80 0</inkml:trace>
  <inkml:trace contextRef="#ctx0" brushRef="#br0" timeOffset="126749.62">4523 14831 31327 0,'0'0'1392'0,"0"0"272"0,0 0-1328 0,0 0-336 0,0 0 0 0,0 0 0 16,0 0 1840-16,0 0 288 0,0 0 64 0,0 0 16 0,0 0-1952 0,0 0-256 0,-2 9-304 0,-2 0 64 15,3 0 240-15,-3 1 0 0,3 1-160 0,1 1 160 16,0 1-144-16,1 1 144 16,0 0-192-16,2-1 192 0,2-1-208 0,0 1 64 0,1-1 16 15,0 0 0-15,2-2-112 0,1-1-16 16,0-1 0-16,2-2 0 0,0-1 112 0,1-1 16 15,0-1 0-15,1-2 0 0,0-1 128 0,2-2 0 16,-1-1 0-16,2 0 0 0,-4-1 128 0,2 0 48 0,-2-5 16 16,0 1 0-16,-2 1 192 0,-1-2 32 0,-3-1 16 15,1-1 0-15,-2-1 80 0,0 0 0 0,-2-2 16 0,-1 1 0 16,-1 2-176-16,-1 0-32 0,0 0-16 0,0 0 0 16,-2 2-144-16,1 1-32 0,1 8 0 15,0 0 0-15,-4-8 128 0,-1 3 0 0,5 5 16 0,0 0 0 16,-5-6-144-16,5 6-128 0,0 0 192 0,0 0-192 15,0 0 0-15,0 0-192 0,-8 5 0 0,2 0 0 0,6-5-96 16,-4 11-16-16,1 2 0 0,1 4 0 0,0 3 48 0,1 4 16 16,0 4 0-16,0 8 0 15,0 4-208-15,0 4-32 0,0 2-16 0,1 3 0 16,1 3 192-16,-1 0 48 0,-1 3 0 0,0-1 0 0,1-1 256 16,0-2 0-16,-1-4-128 0,1-3 128 0,0-3 0 0,-1-4 0 0,-2-3 0 15,1-1 0 1,-1-2 0-16,1-4 128 0,-3-3-128 0,0-4 0 0,-2-1 192 15,2-3-64-15,-2-5-128 0,2-2 192 0,-1-1 224 16,6-8 32-16,-8 6 16 0,1-4 0 0,-1-1 80 0,-1-2 16 16,-2-1 0-16,1-2 0 15,1 1 16-15,1-4 0 0,-1-1 0 0,-1-2 0 0,0-1-256 0,-2-1-64 0,0-4 0 16,0 1 0-16,1-2-256 0,0 1 0 16,0 0 0-16,1-1 0 0,2-3 0 0,-1 1-272 0,2 0 48 15,1 1 16 1,3-2-288-16,2 0-48 0,2 1-16 0,3-1 0 15,4-1-416-15,2-1-96 0,3-2-16 0,4-4 0 16,5 1-1456-16,5-3-288 0,4-3-64 0</inkml:trace>
  <inkml:trace contextRef="#ctx0" brushRef="#br0" timeOffset="126988.99">5459 14775 30399 0,'0'0'1344'0,"0"0"288"0,0 0-1312 0,0 0-320 0,0 0 0 0,0 0 0 16,6-5 2080-16,1 0 352 0,2 2 64 0,1 0 0 16,-1 0-2160-16,1-1-336 0,-2 1-256 0,2 0 32 15,0-1 224-15,1 2-192 0,-1 0 192 0,1 0-192 16,0-3-1072-16,0 3-208 15,-1 0-32-15,1 0-16 16,0 0-1232-16,0-1-256 0,1 0-64 0</inkml:trace>
  <inkml:trace contextRef="#ctx0" brushRef="#br0" timeOffset="127161.3">5571 14863 18431 0,'0'0'1632'0,"0"0"-1312"16,-7 3-320-16,7-3 0 0,-8 2 3872 0,8-2 704 15,0 0 144-15,0 0 16 0,0 0-2944 0,0 0-608 16,0 0-112-16,0 0-32 0,0 0-336 0,0 0-64 15,0 0 0-15,0 0-16 0,8 7-400 0,1-1-80 0,4-2-16 16,2 0 0-16,4-1-128 0,2-1-272 0,2 0 64 16,1 1 16-1,2-2-1872-15,4-1-368 0,-1 0-80 0,4-4-13312 0</inkml:trace>
  <inkml:trace contextRef="#ctx0" brushRef="#br0" timeOffset="127635.06">7901 14177 11055 0,'0'0'480'0,"-4"-8"112"0,-1 1-464 0,2-1-128 16,-3 0 0-16,4 2 0 0,0 0 5616 0,2 6 1104 0,-2-8 208 0,2 8 48 15,-1-6-5008-15,1 6-1008 0,0 0-208 0,0 0-48 16,0 0 128-16,0 0 0 0,0 0 16 0,0 0 0 16,0 0-464-16,0 0-80 0,0 0-32 15,0 0 0-15,0 0-272 0,0 12 0 16,0 2 0-16,0 0 0 0,0 4 0 0,-1 2-272 16,0 1 48-16,-1 1 16 0,0 0 48 0,0 0 16 0,1 2 0 15,1 1 0-15,-1-1-112 0,1 0 0 0,0-2-16 0,1-2 0 16,1 1-176-1,-1 0-48-15,-2 0 0 0,0 0 0 0,0 1-1904 0,0 0-384 0,0-3-80 0,-1 1-11472 16</inkml:trace>
  <inkml:trace contextRef="#ctx0" brushRef="#br0" timeOffset="128078.89">7174 14747 28511 0,'0'0'1264'0,"0"0"256"0,-8-1-1216 0,2 0-304 0,6 1 0 0,-7-3 0 15,7 3 368-15,0 0 16 16,-5-2 0-16,5 2 0 0,0 0 176 0,0 0 32 0,0 0 16 15,0 0 0-15,0 0 224 0,0 0 32 16,0 0 16-16,0 0 0 0,0 0-560 0,14 2-96 0,0 1-32 0,4 0 0 16,2 0-192-16,4 0 128 0,4 1-128 0,5-1 0 15,5-1 192-15,5 0-48 0,5 1-16 0,4-1 0 16,-1-1 128-16,3 0 32 0,2-1 0 0,4 0 0 0,1 0 0 0,4 0 0 16,1-1 0-1,-2 0 0-15,-3 0-288 0,-2 1 0 16,0 0 128-16,3 0-128 0,1 1 160 0,-2-1-32 0,0 0 0 0,-4 0 0 0,-3 0 16 0,-3 0 0 15,-2 1 0-15,-3 1 0 16,-2-1-144-16,-2-1 192 0,-1 0-192 0,-4 0 192 0,-3 0-64 0,-4 0-128 16,-6 0 192-16,-3 1-64 0,-3 0 0 15,-5-1-128-15,-2 0 192 0,-2 2-64 16,-9-2-128-16,0 0 0 0,0 0-192 0,0 0 192 16,0 0-736-16,0 0-32 0,0 0 0 0,0 0 0 15,0 0-2240-15,-8 7-448 0</inkml:trace>
  <inkml:trace contextRef="#ctx0" brushRef="#br0" timeOffset="128585.92">8081 15256 13823 0,'0'0'608'0,"0"0"128"0,0 0-592 0,0 0-144 0,-1-8 0 0,1 8 0 15,0 0 4144-15,3-7 784 16,-3 7 176-16,0 0 16 0,2-7-3984 0,-2 7-816 0,0 0-144 15,0 0-48-15,0 0 432 0,0 0 80 0,0 0 0 16,0 0 16-16,0 0-432 0,0 0-96 0,2 10 0 0,-1 2-128 16,1 2 0-16,-4 2 0 0,0-1 0 0,-1 3-144 15,-1 0 144-15,1 3-192 0,-1 2 192 0,-1 4-192 16,1 1 192-16,0 2 0 0,-1 1-144 0,-1 0 144 16,2-2 0-16,1 0-176 0,1-3 176 0,0-1-128 15,2-3 128-15,3-1 176 0,0-3-48 0,2-1 0 16,2-4 432-16,2 0 80 0,1-1 0 0,1 0 16 0,1-2-208 0,3 0-64 15,2-2 0-15,1-2 0 0,1 0-64 16,3-2-32-16,-1 0 0 0,3-2 0 16,2-2-96-16,1 0-32 0,-2-1 0 0,2-1 0 0,-1-1-160 15,-1 1 0-15,0 0 0 0,-2 0 0 0,-3 0-208 0,-3-1-80 16,0 1-16-16,-2 1 0 16,-2-1-304-16,-1 0-64 0,0-1-16 0,-1 1 0 15,0-1-1488-15,0 0-288 0,-1-2-64 0,0 1-11264 16</inkml:trace>
  <inkml:trace contextRef="#ctx0" brushRef="#br0" timeOffset="128860.67">8067 15146 24879 0,'0'0'2208'16,"0"0"-1760"-16,0 0-448 0,0 0 0 16,0 0 2304-16,9-4 384 0,1 0 80 0,1 2 16 0,1 0-2224 15,1 0-560-15,1 1 0 0,3 0 0 0,1 1 368 0,0 1-48 16,1-2 0-16,2 1 0 16,1 2-96-16,1 0-32 0,1-1 0 0,0 0 0 15,1 0-192-15,-2 1 0 0,-2 1 0 0,-1-1 0 16,-1 0-576-16,-2 1-48 0,-3 1-16 0,-1-1 0 31,-2 0-1920-31,-1 1-384 0,-1-1-64 0</inkml:trace>
  <inkml:trace contextRef="#ctx0" brushRef="#br0" timeOffset="129045.77">8160 15501 19343 0,'0'0'848'0,"0"0"192"0,0 0-832 0,0 0-208 16,0 0 0-16,0 0 0 0,0 0 4352 0,0 0 816 0,0 0 160 15,0 0 48-15,0 0-4400 0,9 3-976 16,2-2 0-16,3-1 0 0,1 1 128 0,4-1 112 0,3 0 16 0,3-1 0 16,3-3-256-16,1 1 0 0,3 0 128 0,0-3-128 15,0 0-1504-15,1-2-352 0,0-2-64 0,0-1-13632 16</inkml:trace>
  <inkml:trace contextRef="#ctx0" brushRef="#br0" timeOffset="129503.36">9781 13982 29487 0,'-4'-4'2624'16,"-3"-2"-2112"-16,0 2-512 0,1-2 0 0,-1 1 2032 0,-1-1 288 15,1 1 64-15,-2-1 16 0,1 2-2064 0,-1 2-336 0,-4-1-208 0,1 0 16 31,-1 2 192-31,0 2 0 0,0 2 0 0,-1 1 0 0,1 1 0 0,0 3 0 16,-1 1 0-16,-2 2 0 0,-1 4 0 0,-1 2-160 0,0 4 16 0,1 5 0 16,-1 5 16-16,1 4 0 0,-2 5 0 0,0 3 0 15,-1 3 128-15,0 6-128 16,-1 0 128-16,1 7-128 0,2 3 128 0,3 4 0 16,1 4-144-16,3-1 144 0,2-3 0 0,7 2-144 15,2 3 144-15,3-3 0 0,5-2-256 0,5-5 64 16,3-3 16-16,3-8 0 0,2-3-160 0,0-4-48 15,1-3 0-15,2-5 0 16,3-4-448-16,3-4-80 0,2-6-32 0,5-5-8576 16,4-7-1712-16</inkml:trace>
  <inkml:trace contextRef="#ctx0" brushRef="#br0" timeOffset="130168.46">10198 14285 27647 0,'0'0'2448'0,"-7"-5"-1952"16,2 0-496-16,5 5 0 15,-5-6 1968-15,5 6 288 0,-3-5 64 0,3 5 16 0,0 0-2048 0,0 0-288 16,10-5-304-16,0 2 64 0,1 1 240 0,2-1 240 0,4 0-48 0,0 2-16 16,2 0 64-16,2 0 16 0,1 0 0 0,1 0 0 15,2 0-128-15,2 1 0 16,0-1-128-16,1 1 192 0,-2 0-192 0,0 0 0 0,0-1 0 16,-1 1 0-16,-1-1 0 0,-1-1 0 0,-3 1 0 0,0 0-160 15,-4-1 160-15,1 1 0 0,-5 0 0 16,-2 0 0-16,-1 0 0 0,-9 1 0 0,0 0 0 0,0 0 0 15,0 0 0-15,0 0 0 0,0 0 0 16,0 0 128-16,-5-6-128 0,-1 2 0 0,-4-1 0 16,-2 1 128-16,-6 0-128 0,-1 0-192 0,-2 1 64 0,-1 1 0 15,-1 0 128-15,0 0-128 0,0 2 128 0,0 0-128 0,-1 3 128 16,0-1 0-16,-1 1 0 0,2 3 0 16,0 0 0-16,0 2 0 0,0 0 0 0,1 2 128 0,0 1-128 15,1 1 0-15,0-2 0 0,3 1 0 0,0 1 0 0,3 0 0 16,0 0 0-16,4 0-128 0,1 0 0 0,3 1 0 15,0 2 0-15,5-1 0 16,0-3-32-16,2 1 0 0,2 0 0 0,2 1 0 0,3-1 160 0,2 0-128 16,2-2 128-16,0-1-128 0,2 0 128 15,1-2 144-15,0-2-16 0,1-1-128 0,-3-1 384 16,0-1-48-16,-1-1 0 0,-1-1 0 0,-10 0 272 0,9-3 48 0,-3-1 16 0,-6 4 0 16,7-6 96-1,-7 6 32-15,4-9 0 0,-2 0 0 0,-2 0-224 0,-1-1-64 0,0 1 0 16,-2-1 0-16,-1 0-304 0,-2 2-64 15,1 1-16-15,-2 1 0 16,-2-2-448-16,-1 3-112 0,-2-1-16 0,1 2 0 16,-1 2-1152-16,0 0-224 0,-1 2-48 0,-2 4-16 15,0 1-1616-15,1 1-320 0,-6 3-64 0,6 0-16 0</inkml:trace>
  <inkml:trace contextRef="#ctx0" brushRef="#br0" timeOffset="130727.32">10576 14537 35007 0,'0'0'3120'0,"0"0"-2496"15,0 0-496-15,0 0-128 0,0 0 752 0,0 0 128 0,0 0 16 0,0 0 16 16,-7 6-912-16,1 0-176 0,6-6-32 16,-7 6-16-16,2 1 224 0,1 1 0 0,4-8 192 0,-4 11-192 15,2-1 208-15,2-1-64 0,1 1-16 0,1 1 0 16,2-1-128-16,1 0 0 0,3 0 0 0,2-1 0 15,-1-3 0-15,2 1 0 0,2 0 0 0,1-2 0 16,0 0 0-16,2-3-176 0,1 1 176 0,-1-3-128 16,-2 0 128-16,-1-2 0 0,0-1 0 0,0-2 0 15,-4 1 208-15,0-2 32 0,-2 0 0 0,1-2 0 16,-3-2 208-16,1 1 32 0,-2-1 16 0,-1-1 0 0,-1-2 80 0,0 1 0 16,-2 1 16-16,-2 0 0 0,1-1-128 0,0 1-16 15,0 0-16-15,0 2 0 0,-2 3-112 0,1 0-32 16,0-1 0-16,2 7 0 0,0 0-96 15,0 0-32-15,0 0 0 0,0 0 0 0,0 0-160 16,0 0-176-16,0 0 48 0,0 0 0 0,0 0-144 0,-2 14-32 16,1-1 0-16,1 4 0 15,1 4-144-15,0 4-16 0,2 1-16 0,-2 6 0 16,-1 4-32-16,-1 4 0 0,-1 3 0 0,1 3 0 16,0 4-16-16,0 1-16 0,1 1 0 0,0-2 0 0,0-1 352 0,2-4 192 15,-1-3-192-15,1-3 192 0,-1-2 0 0,0-3 0 0,-1-1 0 0,1-3 0 16,0-3 0-16,-1-3 0 0,-1-2 0 15,1-4 0-15,-1-5 224 0,0-3 0 0,-2-3 0 16,3-7 0-16,-3 8 336 0,3-8 64 0,0 0 16 0,-6 5 0 16,6-5 112-16,-9-2 16 0,0-1 16 0,-1-1 0 15,0-3-224-15,-1-1-48 0,-1-1-16 0,0-2 0 16,-1-2-192-16,2 1-48 0,1-2 0 0,-2 0 0 16,-1 1-256-16,0-3 0 0,4 0-208 0,-1 1 80 31,-1 1-496-31,1-1-80 0,1-2-32 0,2 1 0 0,2-4-1584 0,3-2-320 0,3-3-64 0</inkml:trace>
  <inkml:trace contextRef="#ctx0" brushRef="#br0" timeOffset="131019.47">11200 14619 40255 0,'0'0'1792'0,"0"0"352"0,0 0-1712 0,0 0-432 0,8-4 0 0,2 2 0 0,0 0 192 0,1 1-64 0,2 0 0 0,2 1 0 15,2 0-128-15,0 1 128 0,2-2-128 0,1 0 128 16,1 0 176-16,1 1 16 0,0 0 16 0,1 0 0 16,1-1-144-16,0 0-16 0,1 1-16 0,1-1 0 15,-1 0-160-15,-2 0 0 0,-1-3 0 0,-4 3 0 16,-2 1 0-16,-1 0 0 0,-2-2 0 15,-4 0 0-15,-9 2-192 0,8-1-64 16,-8 1 0-16,0 0-16 16,0 0-464-16,0 0-96 0,8-4 0 0,-8 4-11040 0,0 0-2208 15</inkml:trace>
  <inkml:trace contextRef="#ctx0" brushRef="#br0" timeOffset="131686.75">12047 14281 16575 0,'-4'-7'1472'0,"0"-2"-1168"0,0-1-304 0,1 0 0 0,0 0 3728 0,2-1 688 15,0 0 144-15,2 0 32 0,2 0-3088 0,-1 1-608 16,1-1-128-16,3 4-32 0,1 0 112 0,2 2 32 16,-2-2 0-16,1 3 0 0,3 1-256 0,0 2-48 15,0 0-16-15,0 3 0 0,0 2-224 0,0 1-32 16,0 2-16-16,0 2 0 0,0 0-160 0,0 1-128 16,-1 2 144-16,-1 3-144 0,0 2 0 0,-1 1 0 15,-1 0 0-15,-2 0 0 0,0 2-176 0,0 1-16 16,-3 1-16-16,-2 1 0 0,-1-1-128 0,-1 1-32 15,-2 0 0-15,1-1 0 16,0-3-48-16,-1-3-16 0,0-1 0 0,1-3 0 0,-1 0 432 0,1-1 0 16,0-3 0-16,3-8 128 0,-5 8 0 0,5-8 16 0,0 0 0 15,0 0 0-15,0 0 64 0,0 0 16 0,0 0 0 0,0 0 0 16,0 0-32-16,0 0-16 16,0 0 0-16,0 0 0 0,0 0-176 0,0 0 0 0,10-1 144 0,2-2-144 15,-2-1 0-15,5-2 144 0,-1-2-144 0,1 1 0 16,1-1 0-16,-1-1 0 0,0-1 0 0,0 0 0 15,-1-1 192-15,0-1-192 0,1 0 192 0,-3 0-192 16,-1 1 240-16,0-1-64 0,0-3-16 0,-1 1 0 16,-2-1 0-16,-1 1 0 0,-1-1 0 0,-2 1 0 15,-1 0-32-15,1 1 0 0,-1-1 0 0,-1 0 0 16,-1 1-128-16,-1 0 0 0,-1 0 0 0,0 0 0 0,0 1 0 16,-1-1 0-16,-3 2 0 0,0 1 0 0,-1 0 0 0,1 3 0 15,-1-2-144-15,0 3 144 0,-2 2-192 0,-1 1 32 16,0-1 0-16,2 2 0 0,-1 2-128 0,1 2-32 15,-3 2 0-15,3 0 0 16,0 2-144-16,2 0-48 0,-1 3 0 0,2 0 0 16,2 0 0-16,0 0-16 0,2 0 0 0,3 1 0 15,1 0 64-15,0 1 16 0,4 1 0 0,2-2 0 16,4 0-192-16,0-1-48 0,1-3 0 0,3 0 0 16,0-1-1952-16,4-1-400 0</inkml:trace>
  <inkml:trace contextRef="#ctx0" brushRef="#br0" timeOffset="132423.2">12955 14087 4607 0,'-13'-2'400'0,"7"-1"-400"16,-2 0 0-16,0 0 0 0,1-1 6256 0,7 4 1168 15,-8-3 224-15,1 0 48 0,7 3-6032 0,0 0-1200 16,0 0-240-16,0 0-48 0,0 0 368 0,0 0 80 15,0 0 16-15,0 0 0 16,13 0-176-16,2 1-16 0,4 0-16 0,3 2 0 0,2 1-160 0,2-2-16 0,1 0-16 0,1-1 0 31,3 2-96-31,1 1-16 0,0-2 0 0,-1 0 0 0,-1 1-128 0,1 0 128 16,1-2-128-16,-3 0 128 0,-3 0-128 0,-2 0 192 0,-2 0-192 0,-2 0 192 16,-2 0-192-16,-4-1 192 0,-3 0-192 0,-2 0 192 15,-9 0-192-15,0 0 0 0,0 0 0 0,0 0 0 16,0 0 0-16,0 0 0 0,0 0-192 15,0 0 192-15,0 0-144 0,0 0 144 0,-6-5 0 0,-4 0 0 16,-2 0 0-16,-2 1 0 0,-4-1 0 0,0 1 0 16,-2-1-160-16,-2 2 160 0,-1 1-128 0,0 1 128 15,0 1 0-15,-2 0 0 0,0 0 0 0,-1 1-128 16,-1 2 128-16,0 0 0 16,0 2-144-16,-1 0 144 0,0 3 0 0,1 1-144 0,-2 0 144 0,2 2 0 15,-1 2-144-15,2 0 144 0,1 0 0 16,3 2-144-16,3-1-48 0,3 0 0 0,2 0 0 0,5 1 0 15,2 0-96-15,1 1-32 0,3-3 0 0,2 1 0 0,1-2 192 0,3 2 128 16,1-1-192-16,3 0 192 0,2-1-144 0,3 1 144 16,1-2 0-16,3-1-144 0,-1-3 144 0,1-2 0 15,1 1 160-15,-1-2-160 0,1-2 336 0,-1 0-16 0,0-3-16 16,-3 0 0 0,-2-1 208-16,0 0 64 0,-3 1 0 0,-8 1 0 0,7-8 80 15,0 1 32-15,-1-1 0 0,-3-1 0 0,-2-1-176 0,-1-1-48 16,0 0 0-16,-1 0 0 0,-1 0-208 0,-2 1-64 15,0 0 0-15,-2 1 0 0,0-3-192 0,-3 2-192 16,-1 3 48-16,0 1 0 16,-1 1-384-1,0 1-80-15,0 1-16 0,0 2 0 0,-1 1-1824 0,-1 2-368 16,-1 2-80-16,-1 4-12400 0</inkml:trace>
  <inkml:trace contextRef="#ctx0" brushRef="#br0" timeOffset="132889.07">13183 14418 35007 0,'0'0'3120'15,"0"0"-2496"-15,10-1-496 0,0-1-128 0,1-1 448 0,1 1 80 16,1 0 16-16,1 0 0 0,0 0-400 0,2-1-144 31,-1 1 0-31,1 1 144 0,-3 0 304 0,1 1 64 0,-2 0 16 0,0 2 0 16,-1 0-48-16,-2 1-16 0,-9-3 0 0,8 4 0 15,-8-4-464-15,7 8 0 0,-7-8 0 0,4 11 0 16,0-1-416-16,-3-1 32 0,-1 2 0 0,-1 0 0 31,-3 0-96-31,1 0-16 0,-1 2 0 0,-1 0 0 0,0 0 80 0,0-3 16 0,4-1 0 0,1-9 0 16,-4 11 400-16,4-11 0 0,0 0 0 0,0 8 176 16,0-8 0-16,0 0 0 0,0 0 0 0,0 0 0 15,0 0 192-15,0 0 32 0,0 0 16 0,0 0 0 16,0 0-80-16,9-2-16 0,-9 2 0 0,9-7 0 0,-3-3-16 15,2 0-16-15,1-1 0 0,-2 0 0 16,2-1-288-16,1 0 0 0,-1-1 0 0,0 1 0 0,-3-1 0 0,1 1 128 16,-1 2-128-16,-1 2 0 0,-5 8 192 0,0 0-64 15,0 0 0-15,0 0-128 0,0 0 192 0,0 0-192 16,0 0 192-16,0 0-192 0,0 0 0 0,0 0-192 16,0 0 0-16,0 0 0 0,0 0-96 0,-1 9-16 15,0 1 0-15,1 1 0 0,0 0-80 0,3 1 0 16,1 0-16-16,1 0 0 15,0 1-400-15,3-1-80 0,2-1-16 0,1-1 0 16,1-3-64-16,2 0-32 0,3-3 0 0,1 0-8768 0,2-4-1760 0</inkml:trace>
  <inkml:trace contextRef="#ctx0" brushRef="#br0" timeOffset="133264.79">14114 13659 35135 0,'0'0'1552'0,"0"0"320"0,4-7-1488 0,-4 7-384 15,6-5 0-15,-6 5 0 0,8-5 432 0,-8 5 16 16,9-1 0-16,1 0 0 0,0 1 160 0,0 1 32 15,0 1 16-15,2 1 0 16,1 0 64-16,-1 1 16 0,3 1 0 0,0 1 0 0,2 2-256 0,0 2-48 16,2 1-16-16,-1 1 0 0,-1 2-224 15,1 2-64-15,-1 0 0 0,-1 4 0 0,0 0-128 0,0 2 0 16,-2 3 0-16,1 2 0 0,0 0 0 0,-1 4 0 0,0 1 192 0,1 2-64 16,-6 1-128-16,1 4 0 0,-1 2 144 0,-1 4-144 15,-5 1 0-15,-1 1 0 0,-2 2 0 0,-3 1 0 16,-5 0 0-16,-5 1 0 0,-3 0-176 0,-5-1 176 31,-6 2-560-31,-6-1-16 0,-6-1 0 0,-10-1 0 16,-7-4-1664-16,-5 2-320 0,-5-1-80 0</inkml:trace>
  <inkml:trace contextRef="#ctx0" brushRef="#br0" timeOffset="134050.89">5197 15895 24879 0,'0'0'1088'0,"-7"-6"256"0,-1-3-1088 0,0 0-256 16,-1-1 0-16,2 0 0 0,-1 0 640 0,4 1 64 0,-3 2 0 16,3 0 16-16,-1 1-496 0,5 6-96 0,-3-6-128 15,3 6 176 1,-3-7 320-16,3 7 64 0,0 0 16 0,0 0 0 15,0 0-272-15,0 0-48 0,0 0-16 0,0 0 0 16,0 0-240-16,0 0-256 0,0 0 48 0,0 0 16 16,0 0-544-16,0 0-96 0,0 0-32 0,0 0 0 31,0 0-816-31,0 0-176 0,8 7-16 0,-8-7-16 0,6 7 160 0,-6-7 16 0,0 0 16 0,5 7 0 0,-5-7 1408 16,0 0 288-16,0 0 0 0,6 7 0 15,-6-7 1200-15,0 0 144 0,0 0 16 0,0 0 16 0,0 0 48 0,0 0 16 16,0 0 0-16,0 0 0 0,0 0-544 0,0 0-96 15,0 0-32-15,0 0 0 0,0 0-512 0,0 0-128 16,0 0 0-16,0 0-128 0,0 0 0 0,0 0 0 16,0 0-240-16,0 0 80 15,0 0-352-15,0 0-64 0,0 0 0 0,0 0-16 16,0 0-640-16,0 0-128 0</inkml:trace>
  <inkml:trace contextRef="#ctx0" brushRef="#br0" timeOffset="135130.2">5138 16448 11055 0,'0'0'976'0,"-6"-3"-784"0,0 0-192 0,6 3 0 15,-8-6 3264-15,3 2 624 0,5 4 112 0,0 0 32 0,-6-4-3536 0,6 4-704 16,0 0-144-16,0 0-32 0,0 0 864 16,0 0 160-16,0 0 48 0,9-5 0 15,2 3-48-15,2 0-16 0,2-2 0 0,1 2 0 0,0 1-160 0,2-1-16 16,2-1-16-16,1-1 0 0,-3 2 0 0,2 0 0 15,-1-1 0-15,0 0 0 0,-1 0-80 0,1 0-16 16,0 0 0-16,-2-1 0 16,0 2 64-16,-2 0 16 0,-2-1 0 0,-1-1 0 0,-1 2-160 0,-1 0-16 0,-10 2-16 15,10-3 0 1,-10 3-48-16,0 0-16 0,0 0 0 0,0 0 0 0,0 0 96 16,0 0 0-16,5-6 16 0,-5 6 0 15,0 0 48-15,-5-7 16 0,-2 5 0 0,-2-1 0 0,-1 0-208 0,-1-2-128 16,-2 2 160-16,-2 1-160 0,-1 1 128 0,-2 0-128 0,0 1 0 15,-1 1 144-15,-2 0-144 0,1 0 0 16,-2 0 144-16,-1 2-144 0,-2 3 192 0,-1-1-48 0,0 0 0 0,2 0 0 16,2 1-144-16,1 1 0 0,0 2 0 0,3-2 0 0,2 2 0 15,2-2 0-15,3 1 0 0,1 1 0 16,1 0 0-16,2-2 0 0,1 0 0 0,2 1 0 16,2 1-192-16,2 1 192 0,1-1-192 0,3 0 192 0,0 0-320 0,3 0 48 15,0-1 16-15,5 2 0 0,2-1 64 16,-2-2 32-16,3-1 0 0,3 0 0 15,0 0 160-15,2-1 0 0,0-3 0 0,1 0 0 0,0 0 0 0,-1-1 0 16,-4-2 128-16,0 0-128 0,-4 0 176 0,-2 0-48 16,-2 0 0-1,-8 1 0-15,0 0 32 0,0 0 0 0,0 0 0 0,0 0 0 16,0 0 80-16,0 0 16 0,0 0 0 0,0 0 0 16,0 0-128-16,-6-4 0 0,-4 1-128 0,-2 3 192 15,-4 1-192-15,-1 4-128 0,-3-1 128 0,-1 4-208 16,-1 1 80-16,-1 1 128 0,-2 1-208 0,0 1 80 15,2 0 128-15,0 3-160 0,0 2 160 0,2 0-160 16,3-1 160-16,1 0 0 0,3-1 0 0,3 0 0 16,2-2 0-16,3-1 0 0,2-2 0 0,2-1 128 15,2-9-128-15,2 11 192 0,2 0-64 0,3-1 0 0,3-1-128 0,2-1 0 16,2-1 0-16,3 0 128 0,2-1-128 0,0 0 0 16,4-2 0-16,2 1 0 0,0-2 144 0,4 0-144 15,0-1 192-15,3 1-192 0,-1-2 0 16,-1-1-192-16,-3-1 0 0,1-1 0 15,-3 0-496-15,0-1-80 0,-1-1-32 0,1 0 0 16,-2 1-1888-16,-1 0-384 0,-1-4-80 0,-3 2-9888 0</inkml:trace>
  <inkml:trace contextRef="#ctx0" brushRef="#br0" timeOffset="135703.56">5581 16794 25279 0,'0'0'1120'0,"0"0"224"0,0 0-1072 0,0 0-272 0,0 0 0 0,0 0 0 15,0 0 656-15,0 0 80 0,0 0 16 0,0 0 0 16,-6 0-752-16,0 0 0 0,1 0 0 0,5 0 0 15,0 0 0-15,0 0-192 16,0 0 192-16,0 0-160 0,-8 3 160 0,8-3-128 0,0 0 128 16,0 0-128-16,0 0 128 0,0 0-208 0,0 0 80 0,0 0 128 31,-6 7-512-31,6-7 0 0,0 0 16 0,0 0 0 16,0 0 48-16,0 0 0 0,0 0 0 0,0 0 0 0,0 0 256 0,0 0 48 0,0 0 16 0,0 0 0 15,0 0 272-15,0 0 64 0,0 0 16 0,0 0 0 16,0 0 384-16,0 0 80 0,0 0 16 0,0 0 0 0,0 0 192 15,-5-2 64-15,5 2 0 0,-6-3 0 0,6 3 32 0,-4-4 16 16,4 4 0-16,0 0 0 16,-4-4-144-16,4 4-32 0,-6-5 0 0,6 5 0 15,0 0-192-15,0 0-64 0,-3-6 0 0,3 6 0 0,0 0-128 0,0 0-48 16,2-9 0-16,-2 9 0 16,4-7-64-16,-4 7-16 0,5-6 0 0,-5 6 0 15,10-5-96-15,-3 3-32 0,2 1 0 0,-9 1 0 0,10-1-192 0,0 2 0 16,-10-1 0-16,12 3 0 0,-1 2 0 0,-1 0 0 15,-1 1 0-15,-2 0 0 0,-7-6-144 0,8 11-32 16,-2 0 0-16,-2 1 0 16,-1 1-208-16,-2 3-32 0,-2 0-16 0,-2 2 0 15,-2 1-96-15,-5-1-32 0,-4 3 0 0,1 1 0 16,-1 0 16-16,-1-1 0 0,-2 0 0 0,4-2 0 0,-1-5 384 0,0-1 160 0,2-1-128 0,2 0 128 16,0-1 240-16,2-2 128 0,1-2 16 0,2-1 16 15,5-6 0-15,-5 6 0 0,5-6 0 0,0 0 0 16,0 0 16-16,0 0 0 0,0 0 0 0,0 0 0 15,0 0-256-15,5 8-160 0,1-3 192 0,3 0-192 0,0-2 128 16,2-1-128-16,2 0 0 0,2 0 0 16,2 0 0-16,2-1 0 15,1 0 0-15,0 1 0 0,2-1 0 0,-2 1 0 0,0-1 0 0,-1 0 0 0,-3 1-176 0,1-1-80 16,-2 0-32-16,-1-1 0 16,-1 0-608-16,0 0-128 0,-1-2-32 0,-1-2-9888 15,1 1-1968-15</inkml:trace>
  <inkml:trace contextRef="#ctx0" brushRef="#br0" timeOffset="135890.95">5524 16919 29487 0,'0'0'1296'0,"0"0"288"0,0 0-1264 0,0 0-320 0,0 0 0 0,0 0 0 0,0 0 1792 0,10 0 320 0,2-1 48 0,1 1 16 31,1 0-2304-31,2 0-464 16,3-1-96-16,1 0-16 0,1 0 704 0,1 0 144 0,1-1 32 0,2 2 0 16,-3-3-1424-16,1 1-288 0,1 0-48 0</inkml:trace>
  <inkml:trace contextRef="#ctx0" brushRef="#br0" timeOffset="136116.97">6380 16830 36863 0,'0'0'3264'16,"0"0"-2608"-16,0 0-528 0,0 0-128 0,9 0 752 0,2 0 112 0,0-1 32 0,1 1 0 16,1 0-896-16,1-1-256 0,2-2-16 0,0 0 0 15,1 1 272-15,1-2 0 0,1 1-128 0,0-2 128 31,-1 1-544-31,1-1-48 0,-2 1-16 0,-2-2 0 16,0 1-2768-16,-1-2-544 0</inkml:trace>
  <inkml:trace contextRef="#ctx0" brushRef="#br0" timeOffset="136287.26">6452 16958 39327 0,'0'0'1744'0,"0"0"368"0,0 0-1696 0,0 0-416 0,0 0 0 0,0 0 0 0,0 0 0 0,0 0-192 15,0 0 0-15,5 7 16 16,-5-7 176-16,11 7-128 0,0-1 128 0,5-2-128 0,4-1 128 0,3-1 0 16,1 0 128-16,5-2-128 15,0-3-864-15,0 0-240 0,2 0-48 0,2-4-14896 0</inkml:trace>
  <inkml:trace contextRef="#ctx0" brushRef="#br0" timeOffset="146040.62">8314 16605 11055 0,'0'0'976'0,"0"0"-784"16,0 0-192-16,0 0 0 16,0 0 4432-16,3-8 848 0,-1 0 160 0,-2 8 48 0,6-7-4624 0,-6 7-864 0,3-8-288 15,-3 8 0 1,0 0 720-16,2-7 144 0,-2 7 16 0,0 0 16 0,0 0 160 0,0 0 48 0,0 0 0 15,0 0 0-15,0 0-304 0,0 0-64 0,0 0-16 16,0 0 0-16,0 0-432 0,2 13 128 0,-2 2-128 0,0 1 0 16,0 1 0-16,0 3 0 0,0 4 0 0,0 2 0 15,-1 3 0-15,0 0 0 0,0 1-144 0,1 0 144 16,1 0 0-16,1-2 0 16,0 0 0-16,1-4 0 0,-1-3 0 0,0-1 0 15,-1-2 0-15,0 0 0 0,-1-3 0 0,0 0 0 16,-1-2 0-16,0-2 0 0,1-11 0 0,1 10 176 0,-1 0-176 0,-1-2 160 15,-2 0-160-15,3-8-144 0,-4 9 144 0,4-9-208 16,-3 8-144-16,3-8-32 0,0 0 0 0,-4 7 0 16,-1-1-1536-16,5-6-320 0,0 0-64 0</inkml:trace>
  <inkml:trace contextRef="#ctx0" brushRef="#br0" timeOffset="146343.16">7762 17364 29487 0,'0'0'2624'0,"0"0"-2112"0,-8 0-512 0,8 0 0 31,0 0 800-31,0 0 48 0,0 0 16 0,0 0 0 16,0 0-1248-1,0 0-256-15,0 0-64 0,12-3 0 0,3 2 1168 0,4 1 240 0,2-1 32 0,7-1 16 0,5 1-96 0,6 0-16 0,2 0 0 0,3-1 0 16,-2-1-208-16,4 1-48 15,1 0-16-15,1 1 0 16,1-1-176-16,0 1-16 0,2-2-16 0,-4 1 0 0,-5 0-160 0,-5 1 0 0,-4 0 0 0,-2 0 128 16,-2 1-128-16,-3 1 0 0,-3 1 144 15,-1 0-144-15,-3 0 0 0,-3 1 0 0,-2-1 0 0,-2 1 0 16,-4 0-160-16,-8-3-96 0,9 5-32 0,-9-5 0 16,0 0-512-16,5 7-96 0,-5-7-32 0,-1 13 0 15,-4 0-1760 1,-4 2-368-16</inkml:trace>
  <inkml:trace contextRef="#ctx0" brushRef="#br0" timeOffset="146723.4">8152 17730 29375 0,'0'0'1296'0,"0"0"272"0,0 0-1248 0,0 0-320 0,-1-7 0 0,1 7 0 16,0-7 560-16,0 7 48 0,2-9 16 0,-2 9 0 15,4-8 16-15,-4 8 16 0,0 0 0 0,0 0 0 0,0 0 176 0,0 0 48 16,0 0 0-16,0 0 0 16,9 0-560-16,-9 0-128 0,7 7 0 0,-2 3-16 15,-1 2-336-15,-2 3-64 0,-2 2-16 0,-1 1 0 16,-2 2 240-16,1 3-192 0,-1 3 192 0,0 1-192 16,-2 3 192-16,1-1-192 0,-1 0 192 0,1 0-192 15,0-2 192-15,-1 0 0 0,2-3 0 0,1-1-144 0,-2-3 144 0,3-3 128 16,1 0-128-16,1-4 176 0,2-2 112 15,0 0 32-15,0-1 0 0,3-1 0 0,1-2 0 0,2 0 0 16,-9-7 0-16,13 5 0 0,2 0-192 0,-1-2-128 16,1-1 192-16,1-1-192 0,1-1 144 0,1 0-144 15,3-1 0-15,0-1 144 0,1 0-144 0,0-1 0 16,0-3 0-16,-2 2 0 0,-1-1-304 0,1 1 64 16,-2 1 16-16,-2-2 0 15,1 1-480-15,-1-1-112 0,1-1-16 0,-1-1 0 16,1 1-1808-16,-1-1-368 0,1-3-80 0</inkml:trace>
  <inkml:trace contextRef="#ctx0" brushRef="#br0" timeOffset="146971.79">8314 17817 14735 0,'0'0'1312'0,"-6"-2"-1056"0,-2-3-256 0,3 1 0 0,0-2 4352 0,3 0 800 0,0-2 160 0,2 0 48 0,-2 0-4576 0,4 0-784 16,-2 0-400-16,0 8 32 16,4-9 624-16,2 3 128 0,2 0 32 0,0 1 0 0,3 0-32 0,2 1-16 15,1 1 0-15,2-1 0 0,3 2-368 0,0-1-128 16,-2 0 0-16,1 0 0 16,1 1-384-16,-3 0-80 0,0 1-16 0,-2 0 0 15,0 0-688-15,-2 1-144 0,-1 0-32 0,0 1-11696 0</inkml:trace>
  <inkml:trace contextRef="#ctx0" brushRef="#br0" timeOffset="147172.91">8177 17993 39039 0,'0'0'1728'0,"0"0"368"0,0 0-1680 0,0 0-416 16,0 0 0-16,0 0 0 15,0 0-640-15,16 0-224 0,-1-1-32 0,3 1-16 0,-1-1 912 0,5 0 0 0,1-2 0 16,5 2 128-16,1 1 224 0,2-1 48 0,0-1 16 0,-1-1 0 16,-2-2-416-16,0 1-224 0,-1 1 32 0,1-2 0 15,-2 1-768-15,0 0-160 0,-2 0-32 0,-1 0-9088 16,-1-1-1840-16</inkml:trace>
  <inkml:trace contextRef="#ctx0" brushRef="#br0" timeOffset="147819.1">10090 16288 28383 0,'0'0'1264'0,"0"0"256"0,-9-5-1216 0,2 1-304 0,0 0 0 16,0-1 0-16,2 2 640 0,-1 0 80 16,1-1 16-16,5 4 0 0,-9-3 80 0,1 1 16 15,1 0 0-15,7 2 0 0,-8-1 96 0,8 1 32 0,-9 2 0 16,1 0 0-16,1 1-576 0,0 2-128 0,2-1 0 0,-2 3-16 16,-1 0-240-16,1 3 128 0,-2 0-128 0,1 4 0 15,-1 4 0-15,-1 4 0 0,1 2 0 0,-2 5 0 16,0 5-144-16,-2 4 144 0,-1 2-208 0,-2 6 80 15,-2 7 128-15,0 10-192 0,0 5 192 0,-1-1-192 16,-1-2 192-16,5-3 0 0,3-4-144 0,2 0 144 16,1-1 0-16,5-2 0 0,1-1 0 0,6-3 0 15,1-3-128-15,4-4 128 0,2-3-160 0,3-4 160 16,2-1 0-16,3-3 0 0,2 1 0 0,-2-5 0 16,1-1 0-16,0-3 192 0,1-4-64 0,0-2-128 15,1-4 288-15,1-2-48 0,0-2-16 0,0-2 0 16,0-1-32-16,-1-3-16 0,0-1 0 0,-2-1 0 15,-2-1 16-15,-1 0 0 0,-3-1 0 0,0-1 0 0,-2 0 96 0,-11 0 32 16,0 0 0-16,12 0 0 0,-12 0-32 0,0 0 0 16,0 0 0-16,0 0 0 0,0 0-288 0,0 0 160 15,0 0-160-15,0 0 128 16,0 0-496-16,0 0-96 0,0 0-32 0,0 0 0 16,0 0-2096-16,0 0-416 0,0 0-96 0,0 0-16 0</inkml:trace>
  <inkml:trace contextRef="#ctx0" brushRef="#br0" timeOffset="150353.79">7482 16863 3679 0,'0'0'320'0,"0"0"-320"0,0 0 0 0,0 0 0 15,0 0 1856-15,0 0 288 0,0 0 64 0,0 0 16 0,0 0-1504 0,0 0-288 16,0 0-64-16,0 0-16 0,-4-4-128 0,4 4-32 16,0 0 0-16,0 0 0 0,0 0 128 0,0 0 32 15,0 0 0-15,0 0 0 0,-6-5-32 0,6 5 0 16,0 0 0-16,0 0 0 0,-7-2 96 0,7 2 16 15,0 0 0-15,-4-3 0 0,-1 1-112 0,5 2-32 16,0 0 0-16,0 0 0 0,-8 2-48 0,1 0-16 16,7-2 0-16,-7 2 0 0,-1 0-32 0,0 0 0 15,0-4 0-15,3 1 0 0,-1 1 128 0,6 0 0 16,-7 3 16-16,7-3 0 0,-8 3 32 0,1-1 0 0,1-1 0 16,6-1 0-16,-8 2 0 0,3 1 0 0,-1-2 0 0,6-1 0 15,-6 1-48-15,6-1 0 0,-7 1 0 0,7-1 0 16,0 0 64-16,-7 3 0 0,2-2 0 0,5-1 0 15,0 0-128-15,0 0-32 0,0 0 0 0,0 0 0 16,0 0-96-16,0 0 0 0,0 0-128 0,0 0 192 16,0 0-64-16,0 0 0 0,0 0-128 0,0 0 192 15,0 0-64-15,0 0 0 0,0 0-128 0,0 0 192 16,0 0-64-16,0 0 0 0,0 0-128 0,6 8 192 16,-6-8 0-16,11 7-16 0,-2-4 0 0,2 0 0 15,1-1 48-15,2 1 16 0,-1-3 0 0,1 1 0 16,0 0 64-16,2 0 16 0,0-2 0 0,1 1 0 15,-2-1-64-15,1 1-16 0,-3-1 0 0,-1-1 0 0,0 1-64 16,-1 0-16-16,-2 0 0 0,0 1 0 0,-2-1-32 16,1 0 0-16,-8 1 0 0,10-1 0 0,-10 1-128 0,9-1 192 15,-9 1-192-15,8 0 192 0,-8 0-192 0,0 0 0 16,0 0 144-16,9 0-144 0,-9 0 0 0,0 0 0 16,0 0 0-16,0 0 0 15,0 0-256-15,0 0-112 0,0 0-16 0,0 0-16 16,0 0-640-16,8 0-128 0,-8 0-32 0,0 0-12096 0</inkml:trace>
  <inkml:trace contextRef="#ctx0" brushRef="#br0" timeOffset="151614.38">8088 16632 1839 0,'0'0'160'0,"0"0"-160"0,0 0 0 15,0 0 0-15,7-6 1120 0,-2 0 192 16,-5 6 32-16,5-5 16 0,-5 5-992 0,4-6-208 0,-4 6-32 0,0 0-128 15,0 0 960-15,3-7 64 0,-3 7 32 0,0 0 0 16,0 0 144-16,0 0 16 0,2-6 16 0,-2 6 0 16,0 0-128-16,0 0-16 0,0 0-16 0,0 0 0 15,0 0-112-15,0 0-32 0,4-7 0 0,-4 7 0 0,0 0-144 0,0 0-16 16,0 0-16-16,4-6 0 0,-4 6-48 0,6-7-16 16,-6 7 0-16,6-5 0 0,-1-2-16 0,-5 7 0 15,8-4 0-15,2 0 0 0,-3 0-160 0,-7 4-16 16,10-5-16-16,0 2 0 0,-3 0-96 0,2 1 0 15,-9 2-16-15,11-4 0 0,-11 4-128 0,11-1-32 16,-11 1 0-16,12 0 0 0,-2 0-208 0,-10 0 176 16,11 2-176-16,-11-2 160 0,12 6-160 0,-2-1 0 15,-10-5 0-15,10 9 0 0,-1 1 0 16,-1 0 0-16,-3 1 0 0,1 1 0 0,-1 0 0 0,0 4-144 0,-2 1 0 0,-1 2 0 16,0 3 144-16,-1 0-208 0,-1 0 80 0,0 0 128 15,0-1-128-15,0 0 128 0,-1 0 0 0,0-2 0 16,-1-2 0-16,0 1 0 0,-3-2 0 0,2-1 0 15,0 0 0-15,-1-2 0 0,0-2 0 0,0 1 0 16,-1-2 0 0,2-1 0-16,0-2 0 0,3-7 0 0,-5 10 0 15,3-2 0-15,2-8 0 0,-5 8 0 0,0-2 144 0,5-6-144 0,-5 6 160 0,5-6-160 16,0 0 256-16,0 0-64 0,0 0 0 0,0 0 0 16,-3 8 128-16,3-8 32 0,0 0 0 0,0 0 0 15,0 0-48-15,0 0-16 0,0 0 0 0,5 7 0 16,-5-7-80-16,6 6-16 0,-6-6 0 0,0 0 0 0,0 0-192 0,9 3 176 15,-9-3-176-15,10 2 160 0,-1-2-160 0,-9 0 0 32,10-1 0-32,0 0 0 0,-1-2 160 0,-2-1-160 0,3 1 192 0,-2-1-192 15,0-2 240-15,0 1-64 16,1-2-16-16,0-1 0 0,-2 1 64 0,1-2 16 16,2-1 0-16,-2-1 0 0,-1 0-16 0,-1 0 0 15,0-1 0-15,-1 0 0 0,1-1-64 0,-1-3-16 16,1 0 0-16,-1 1 0 0,0 1-16 0,-1-1-128 15,0-1 192-15,1 1-64 0,-2 0-128 0,1-1 192 16,-1 1-192-16,-1-1 192 0,0 2-192 0,0 1 0 0,0-1 0 0,0-1 0 16,-1 0 128-16,0 4-128 0,-1 2 0 0,0 0 128 15,0-1-128-15,0 0 0 0,0 2 0 0,1-1 0 16,-1 1 0-16,0 8 0 0,0-9 0 0,0 2 0 16,0 7 0-16,-1-8 0 0,1 8-192 0,0-8 192 15,0 8-224-15,0 0 80 0,0 0 16 0,-1-7 0 16,0 1 128-16,1 6-160 0,0 0 160 0,0 0-160 15,0 0 16-15,0 0 0 0,0 0 0 0,0 0 0 16,0 0-48-16,0 0 0 0,0 0 0 0,0 0 0 16,-3 11 48-16,2-1 0 0,1-10 0 0,1 12 0 0,2 0 144 15,0 0-192-15,1-1 192 0,1-1-192 0,-1-2 192 0,3 0 0 16,-1-1-144-16,2 0 144 0,1-1 0 16,0 0 0-16,-1-2-144 0,2 2 144 15,0-3 0-15,1-1-128 0,1-2 128 0,0-1 0 0,2-1-320 0,-1-1 32 16,-1-3 16-16,0 0 0 15,1-3-1488-15,-1 0-288 0,3 0-64 0</inkml:trace>
  <inkml:trace contextRef="#ctx0" brushRef="#br0" timeOffset="152585.32">10736 16774 27983 0,'0'0'1232'0,"0"0"272"0,-7-4-1200 0,7 4-304 0,-4-6 0 0,4 6 0 0,0 0 0 0,-1-8 0 16,1 0 0-16,0 8 0 15,4-7 432-15,-4 7 16 0,9-5 16 0,2 0 0 16,-1 1 304-16,2 0 48 0,2 1 16 0,3 1 0 0,0 0-336 0,2 0-64 16,2 0-16-16,1 1 0 15,0 0-160-15,0 1-16 0,0 0-16 0,0 0 0 16,1-1-224-16,0 1 176 0,0 0-176 0,-1 1 160 15,-1-1-160-15,1 0 0 0,-2 0 0 0,-2 1 0 0,-3 2 0 16,-1-1 0-16,-1-3 144 0,-2 0-144 0,-1-1 128 0,-10 2-128 16,9-1 160-16,-9 1-160 0,0 0 128 15,0 0-128-15,0 0 0 0,0 0 144 0,0 0-144 0,0 0 128 16,0 0-128-16,0 0 128 0,-5-5 16 16,-2 0 0-16,-4 1 0 0,-2 0 0 0,-3 0-144 0,-2 1 0 15,-3 1 144-15,-1 1-144 0,-2 0 0 0,-2 2 0 0,0-1 0 0,0 2 0 16,-1 1 0-16,1 2 0 0,-2 0 0 0,2 3 0 15,-1 1 0-15,3 1-160 0,1-1 160 0,2 4 0 16,1 1 0-16,3 0-128 16,0-3 128-16,3 3 0 0,0 1 0 0,2 0 0 0,2 1 0 0,2-2 0 15,2-1-160-15,3-1 32 16,2-1 0-16,2 0 0 0,1 0 128 0,3 0-192 0,2-1 192 0,2 0-192 16,0-2 192-16,1 0 0 15,1 0 0-15,0-1 0 0,-1-1 0 0,1-1 0 16,0-2 192-16,-1 0-64 0,0 0 48 0,0-2 16 15,-3-1 0-15,-7 0 0 0,9 0 208 0,-9 0 48 16,9-3 16-16,-9 3 0 0,0 0 176 0,5-5 16 16,-5 5 16-16,0 0 0 0,0-10-32 0,-1 1-16 15,-2 0 0-15,-1 2 0 0,-2-1-288 0,1 0-48 0,-3 0-16 16,0 0 0-16,-1 2-272 0,-1 1-272 0,1-1 48 0,-2 2 16 31,-2 1-304-31,1 0-64 0,0 1-16 0,1 2 0 16,2 1-1456-16,-2 2-304 0,2-1-48 0,0 1-8320 0,9-3-1664 0</inkml:trace>
  <inkml:trace contextRef="#ctx0" brushRef="#br0" timeOffset="153123.1">11340 17001 13823 0,'0'0'1216'0,"0"0"-960"0,0 0-256 0,-5-7 0 0,5 7 2800 0,-2-8 512 16,-1 1 96-16,2 0 32 0,-3 0-1968 0,4 7-384 16,-3-8-64-16,3 8-32 0,-1-8 352 0,1 1 64 15,0 7 0-15,2-7 16 0,0 0-720 0,-2 7-128 0,7-5-48 0,1 0 0 16,-1 1-384-16,2 0-144 16,0 2 0-16,1 1 144 0,0 2-144 0,1 0 0 15,-1 2 0-15,0 0 0 0,-2 1 0 0,1 3 0 16,-1 1 0-16,0 0 0 0,-2 1 0 0,0 1-224 0,0 0 80 0,0 2 16 31,-1 2-288-31,-1 3-48 0,-4 0-16 0,-1 2 0 16,-2 0-176-16,0-2-48 0,0 0 0 0,-2-3 0 0,1-3 448 0,1-1 64 0,-1-1 32 0,4-9 0 15,-3 7 656-15,3-7 128 0,0 0 16 0,0 0 16 16,0 0-96-16,0 0-32 0,0 0 0 0,0 0 0 16,0 0-16-16,-5-6-16 0,5 6 0 0,-4-10 0 0,3-1-288 0,2 1-48 15,1-1-16-15,1-1 0 0,0-2-144 0,1-2 192 16,1 0-192-16,-1 1 192 0,2-1-192 15,-1 3 0-15,1 1 144 0,-2 2-144 0,-2 1 160 16,2 3-32-16,-2 0-128 0,-2 6 192 16,0 0-192-16,0 0 0 0,0 0 128 0,0 0-128 15,0 0 0-15,0 0-192 0,0 0 48 0,0 0 0 0,0 0-48 0,1 11-16 16,0-1 0-16,2 2 0 0,-2 1 208 0,3 0-176 0,-1 1 176 16,2-1-160-16,1-2-80 0,3 1-16 15,0 0 0-15,2 0 0 16,0 0-320-1,3-1-80-15,2-2-16 0,2-1 0 0,1-1-656 0,2-2-128 0,2-4-16 0,3-3-7808 16,0-4-1568-16</inkml:trace>
  <inkml:trace contextRef="#ctx0" brushRef="#br0" timeOffset="153409.87">12279 16520 41055 0,'0'0'1824'0,"0"0"368"0,0 0-1744 0,-5-4-448 0,5 4 0 0,0 0 0 16,-6-5 448-16,6 5 0 0,0 0 0 0,0 0 0 16,0 0-144-16,0 0-32 0,0 0 0 0,0 0 0 15,-4 9 16-15,2 1 0 0,0 0 0 0,4 2 0 16,-1 1-288-16,0 4 0 0,1 0 0 0,0 2 0 16,0 0 0-16,1 3 0 0,-2 3-192 0,1 1 192 15,0 3-144-15,0-3 144 0,0 1-128 0,1-1 128 16,0 0 0-16,-1 0 0 0,0-3 0 0,2-1-128 15,-1-2-192-15,0-2-48 0,1-1 0 0,-2 0 0 32,0-1-560-32,0-2-112 0,-1-2-32 0,-1 0 0 15,0-1-2208-15,0-2-448 0,0-9-96 0,0 0-16 0</inkml:trace>
  <inkml:trace contextRef="#ctx0" brushRef="#br0" timeOffset="153584.65">11991 16818 24879 0,'0'0'2208'0,"0"0"-1760"16,0 0-448-16,0 0 0 0,0 0 3936 0,0 0 704 16,0 0 144-16,0 0 16 15,0 0-4352-15,13-2-864 0,3 1-176 0,1 1-48 0,3 1 640 0,2 0 160 16,1 1 16-16,1-1 0 0,3 0-32 0,0 0 0 16,3-1 0-16,1 0 0 15,1 2-880-15,1-2-176 0,1-3-48 0,3 1 0 16,2-1-2592-16,0-2-528 0</inkml:trace>
  <inkml:trace contextRef="#ctx0" brushRef="#br0" timeOffset="154223.28">13169 16595 10127 0,'0'0'448'0,"0"0"96"0,-7-5-544 0,7 5 0 0,-6-4 0 0,6 4 0 0,-6-6 4160 16,3 2 736-16,3 4 144 0,0 0 16 0,0 0-2656 0,0 0-544 15,0 0-96-15,0 0-32 0,6-5-1728 16,1 1-256-16,3 2-112 0,3 0-16 0,4 0 384 0,2 1 256 16,0-1-32-16,3 1-16 0,1 0-208 0,5 1 0 15,2 0 0-15,0 0 0 16,0 0 0-16,-1-1 0 0,-3-1 0 0,-3 1 0 15,-1 0 0-15,-2 0 0 0,-2 0 0 0,-3-1 0 0,-2 1 160 0,-1 0-160 16,-2-1 160-16,-10 2-160 0,9-2 240 0,-9 2-48 0,0 0-16 16,0 0 0-16,0 0 16 15,0 0 16-15,0 0 0 0,0 0 0 0,0 0-32 0,-7-6-16 0,-1 2 0 0,-6 1 0 16,0 0-160-16,-2 2 160 0,-2 1-160 0,-3 1 160 16,-2 2-160-16,-4 0 0 0,-4 0 0 0,-2 2 0 15,-1-1 0-15,0 2 0 0,-1-1 0 0,4 4 0 16,-4 1 0-16,4 0 0 0,0 0 0 0,3 2 0 15,3 0 0-15,2-1 0 16,2-2 0-16,2 0 0 0,2 4 0 0,0 0-176 16,3-3 176-16,3 1-128 0,2 0-112 0,4 0-16 15,0 0 0-15,3 1 0 0,2 0 32 0,2-2 0 0,3 0 0 0,2 0 0 16,4 1 80-16,-1-2 16 0,2 0 0 0,3 0 0 16,-3 0 128-16,3-1 0 0,0-3 0 0,0-1 0 15,-2 0 208-15,0-2-16 0,-1-2-16 0,0 0 0 0,-1-1 192 0,-1 0 32 16,-2-3 16-16,-8 4 0 15,9-4 160-15,-9 4 48 0,6-8 0 0,-6 8 0 0,5-8-112 0,-2 0 0 16,-3-1-16-16,-2 0 0 0,-1 2-368 0,-2-1-128 16,0-1 0-16,-2 2 0 31,-1 2-320-31,-2 2-176 0,-1-3-16 0,0 2-16 0,-2 4-432 0,-1 0-64 0,-1 2-32 0,-1 3 0 31,0 3-2176-31,-1 3-432 0,-2 2-96 0,4 2-16 0</inkml:trace>
  <inkml:trace contextRef="#ctx0" brushRef="#br0" timeOffset="154728.81">13173 16899 4607 0,'18'2'400'0,"-7"0"-400"0,0 0 0 0,0 1 0 0,-1 1 4400 0,0-1 784 15,-1-1 176-15,-2 2 16 0,-7-4-2896 0,10 6-592 16,-2-1-112-16,-1 2-32 0,-1 1-784 0,-1-1-144 16,-5-7-48-16,5 10 0 0,-1-1-304 0,1-1-64 15,0 0-16-15,0-1 0 0,-2 1-192 0,0 0-32 16,-3-8-16-16,6 10 0 0,-2-2 16 0,2-1 0 15,-6-7 0-15,9 5 0 0,-1 0 0 0,1-2 0 16,-9-3 0-16,11 1 0 0,-1-2 64 0,0 0 16 16,-1-2 0-16,1-1 0 0,-3 1 64 0,2-1 16 0,0-3 0 15,-1-1 0-15,-3 0 80 0,1 0 32 0,-2-1 0 0,-1 1 0 16,2 0-48-16,0-1 0 0,-3-1 0 0,1-1 0 16,-4 2-96-16,2-1-32 0,0 1 0 0,-1 3 0 15,-2-1-128-15,0 2-128 0,1-2 144 0,0 4-144 16,-2 0 0-16,3 3 0 0,-3-3 0 0,3 3 0 15,0 0 0-15,0 0-128 0,0 0-16 0,-6 6 0 16,2 0-128-16,-1 4-32 0,2 2 0 0,0 2 0 16,-3 1-64-16,3 5-16 0,0 3 0 0,0 4 0 15,1 3-64-15,1 4 0 0,0 5-16 0,2 0 0 0,1 2 192 0,2 0 32 16,0-1 16-16,2 0 0 0,-1-1 224 16,1-2 0-16,-1-1 0 0,1-1 0 0,1-4 0 0,-2-1 0 15,-1 0 0-15,0-3 0 0,0-3 0 0,0-3 0 16,-2-2 0-16,-1-4 0 0,-1 0 0 0,2-4 160 15,-1-3-160-15,-1-1 128 0,0-7 80 0,0 0 16 16,-5 4 0-16,5-4 0 0,0 0 352 0,0 0 64 16,-11-3 0-16,1 0 16 0,3-4 0 0,-3 1 0 15,0-4 0-15,0-1 0 0,-1-2-400 0,1-3-96 16,1 0-16-16,0-3 0 0,0-2-144 0,1 1 0 16,2 3 0-16,-1-3 0 15,0-2-304-15,4-1-80 0,1 0-32 0,2-2 0 16,1-1-480-16,4-1-112 0,4-3-16 0,6-2-10704 0,5-5-2160 0</inkml:trace>
  <inkml:trace contextRef="#ctx0" brushRef="#br0" timeOffset="155344.56">13929 16274 11055 0,'0'0'976'0,"0"0"-784"16,0 0-192-16,0 0 0 15,0 0 3440-15,0 0 640 0,0-8 128 0,0 8 16 0,0 0-2800 0,1-9-560 16,-1 9-112-16,0 0-32 0,0 0 624 0,4-8 128 16,-4 8 32-16,0 0 0 0,5-6-288 0,-5 6-48 15,0 0-16-15,9-5 0 0,-9 5-512 0,10-1-128 16,-1 0 0-16,-1 3-16 0,-8-2-240 0,12 5-64 0,-1-2 0 0,2 1 0 16,-2 2-48-16,1 1-16 0,1 0 0 0,0 2 0 15,1 0-128-15,1 2 192 0,0 1-192 16,0 2 192-16,1 1-48 0,0 1 0 0,1 4 0 0,2 1 0 15,0 1-144-15,0 2 0 16,3 1 0-16,-2 5 0 0,-3 0 128 0,0 3-128 16,-2 2 192-16,0 7-64 0,-2 8-128 0,-3 5 0 15,-5 6 0-15,-3 0 0 0,-3 1-352 0,-5 4 0 16,-6 0 0-16,-3 2 0 0,-1 1-160 0,-1-7-48 0,0-9 0 0,-1-4 0 16,2-5 416-16,0-4 144 0,1-4 0 0,-1-2-144 15,0 2 144-15,-1-3 144 0,-1-3-16 16,-1-1-128-16,1-4 224 0,-1-2-64 0,1-3-16 0,0-2 0 15,1-3 80-15,0-1 16 0,2 0 0 0,1-3 0 0,-1-1-80 0,3-2-16 16,1 0 0-16,2-1 0 0,1-1-144 0,-1 0 160 16,1-3-160-16,8-3 160 0,0 0-160 15,-5 3 128-15,5-3-128 0,0 0 128 0,0 0-128 0,0 0 0 16,0 0-192-16,0 0 192 16,0 0-672-16,0 0-16 0,0 0 0 0,0 0 0 15,0 0-2320 1,0 0-480-16,11-8-96 0,2-9 0 0</inkml:trace>
  <inkml:trace contextRef="#ctx0" brushRef="#br0" timeOffset="158098.16">15984 11643 11455 0,'0'0'512'0,"0"0"96"16,0 0-480-16,0 0-128 0,0 0 0 0,0 0 0 15,0 0 1024-15,0 0 176 0,-4-4 32 0,4 4 16 16,0 0 16-16,0 0 0 16,0 0 0-16,0 0 0 0,0 0-48 0,0 0 0 0,0 0 0 15,0 0 0-15,0 0-192 0,6-4-32 0,-6 4-16 0,11-5 0 16,1 2-64-16,0 1-16 0,2 0 0 0,0 0 0 16,1-1-112-16,2 1-16 0,0 0-16 0,2 1 0 15,1-1-256-15,0-1-48 0,-2 2-16 0,1-1 0 16,-1 0-224-16,0 1-32 0,0-1-16 0,1 1 0 15,-2-2-160-15,0 2 160 0,-2 0-160 0,1 1 160 16,-2 0-160-16,-1 0 0 0,-2 0 0 0,0 1 0 16,1-1 0-16,-3 1 0 0,-9-1 0 0,0 0 0 15,10 1 0-15,-10-1-176 0,0 0 16 0,0 0 0 16,0 0-192-16,0 0-32 0,0 0-16 0,0 0 0 16,0 0-304-1,0 0-48-15,0 0-16 0,0 9 0 0,-3-1-624 0,-3 0-128 0,-3-1-16 0,-3 3-7024 16,-2 1-1392-16</inkml:trace>
  <inkml:trace contextRef="#ctx0" brushRef="#br0" timeOffset="158334.76">16019 11819 6447 0,'-14'6'576'0,"5"-3"-576"15,-2 1 0-15,2-2 0 0,0 0 3264 0,3 0 528 16,6-2 112-16,0 0 32 0,-7 3-1680 0,7-3-336 0,0 0-64 0,0 0 0 16,0 0-448-16,0 0-96 0,0 0-16 0,0 0 0 15,9 6-432-15,0 0-96 0,1-2 0 0,2-1-16 16,2 0-80-16,5-3-16 0,-2 1 0 0,4-1 0 15,0-1-176-15,1-2-32 0,0 1-16 0,-1 0 0 16,-2-1-272-16,0-1-160 0,-3 1 192 0,-1 0-192 16,-1-1 144-16,-2 2-144 15,-1 0 0-15,0 0 144 0,-2 0-144 0,-1-1 0 16,-8 3 0-16,10-1 0 0,-10 1 0 0,9 0 0 0,-9 0-144 0,9 1 144 31,-9-1-544-31,0 0 0 0,9 3 0 0,-9-3 0 16,10 2-544-16,-2 1-128 0,-8-3 0 0,11 6-8960 0,-1-1-1776 0</inkml:trace>
  <inkml:trace contextRef="#ctx0" brushRef="#br0" timeOffset="159180.65">18358 10877 28559 0,'0'0'2544'0,"-1"-7"-2032"0,-2 0-512 0,3 7 0 0,-3-8 768 16,0 2 64-1,3 6 16-15,-5-5 0 0,0 1-352 0,5 4-80 0,-8-3-16 16,8 3 0-16,-9 3-400 0,1 1 0 0,-3 3 0 0,0 2 0 16,0 4 0-16,-1 2-272 0,-2 3 64 0,-1 2 16 15,-2 4 16-15,0 3 16 0,-2 5 0 0,0 0 0 0,1 0 160 0,0-3 0 16,2 0 0-16,1-4 0 0,3-3 0 0,1-1-128 15,0-2 128-15,1-3 0 0,3-1 0 0,1-3 0 16,-2-2 144-16,4-3-144 0,4-7 336 0,0 0-32 0,-4 6-16 16,4-6 0-16,0 0 32 0,0 0 16 15,0 0 0-15,0 0 0 0,0 0 112 0,0 0 32 0,0 0 0 16,0 0 0-16,0-11-192 0,2-2-32 0,3-2-16 0,0 0 0 31,0 0-112-31,2-4 0 0,1-3-128 0,0-1 192 0,1-4-192 0,1 1 0 0,0 1 128 0,0-1-128 16,0 1 0-1,0 1 0-15,-2 1 0 0,1 2 0 0,-1 4 176 16,-3 1-16-16,2 2 0 0,-1 3 0 0,-2 1 192 16,0 2 32-16,0 1 16 0,-4 7 0 0,0 0-192 0,4-6-32 15,-4 6-16-15,0 0 0 0,0 0-160 0,0 0-224 16,0 0 48-16,0 0 16 0,9 5-192 0,-3 3-32 0,0 1-16 0,-1 2 0 16,0 0 80-16,0 2 0 0,0 2 16 0,0 4 0 15,1 2 64-15,1 1 16 0,0 0 0 16,0 0 0-16,-1 0 224 0,1-2 0 15,-1-1 0-15,2-2 0 0,-1 1 0 0,-1-3 0 0,0-2 128 16,-1-1-128-16,0 2 0 0,-1-3 0 16,-1-1 0-16,1-2 0 0,-4-8 0 0,3 9 0 15,-3-9 0-15,3 9 0 0,-3-9 0 0,0 0 128 16,3 9-128-16,-3-9 160 0,0 0-160 0,0 0 192 16,-3 6-192-16,3-6 192 0,-5 6-48 0,-2-3 0 0,0-1 0 15,-4-1 0-15,1-1 48 0,-1 0 0 0,-1 0 0 0,-3 2 0 16,0-4-192-16,-2 5 0 0,1 0 144 0,-1-1-144 15,1 0 0-15,-1-1 0 0,3 1 0 0,-1-1 0 16,0 0 0-16,2 1 0 0,0 0 0 0,0 0 0 31,-2 2-464-31,3-1-16 0,1 0 0 0,0 2 0 16,0-1-1440-16,1 0-304 0,4 0-48 0,6-4-11552 0</inkml:trace>
  <inkml:trace contextRef="#ctx0" brushRef="#br0" timeOffset="159682.14">18976 11071 31327 0,'-3'-6'2784'0,"-1"-1"-2224"0,1 0-560 15,0-1 0-15,-2 1 1280 0,1 0 128 0,-3-2 48 0,1 1 0 16,-2-1-880-16,0 4-192 0,-2-1-16 0,1 1-16 15,-1-2-352-15,-1 2 144 16,0 0-144-16,-4 1 0 0,1-1 0 0,-1 2-144 0,-3 2-16 0,0 3 0 16,0 1-128-16,-1 1-32 0,1 2 0 0,-1 1 0 15,0 1 64-15,1 2 16 0,2 1 0 0,0 1 0 16,2 1 240-16,2 1-192 0,2 1 192 0,1-1-192 31,2 0-192-31,1 2-16 0,2-3-16 0,2-1 0 0,0-1 112 0,5 0 32 0,0 0 0 0,1 0 0 16,2-1 80-16,3-1 32 0,1-3 0 0,2 1 0 15,1-3 160-15,1 1 0 0,2-3 0 0,0-2 0 0,2 0 0 0,0-2 0 16,1-2 0-16,0 1 128 0,-2-1 144 0,1-2 48 16,-2-1 0-16,2-1 0 0,-3-1 240 0,-1 0 48 15,-3 0 16-15,-1 1 0 0,-1-3-80 0,-1 1-16 16,-2-1 0-16,-2 1 0 0,-1 1 16 0,0 1 0 16,-3 8 0-16,2-7 0 0,-2 7-112 0,0 0-32 15,0 0 0-15,0 0 0 0,0 0-272 0,0 0-128 16,0 0 128-16,0 0-128 0,0 0-144 15,0 0-112-15,0 12-32 0,1 0 0 0,1 1-64 0,1 0-16 16,2 0 0-16,0 0 0 0,1-1-16 16,0 0-16-16,2-1 0 0,2-1 0 15,0 1-432-15,2-3-64 0,3-1-32 0,1-1 0 16,1-2-544-16,2-2-128 0,2-3 0 0,2-2-11904 0</inkml:trace>
  <inkml:trace contextRef="#ctx0" brushRef="#br0" timeOffset="160061.67">19738 10708 34431 0,'-4'-10'1536'0,"4"10"304"0,-2-10-1472 0,1 2-368 0,-1 0 0 0,-1 2 0 16,1-2 560-16,0 3 32 0,0-1 16 0,2 6 0 15,-3-5-256-15,3 5-48 0,-3-7-16 0,3 7 0 0,0 0-288 0,0 0 128 16,-4-4-128-16,4 4 0 0,0 0 0 16,0 0 0-16,-10 2 0 0,2 1 0 0,0 4-240 0,1 4 48 15,-2 2 16-15,-2 4 0 0,0 2 16 0,-1 4 0 0,-3 3 0 0,-2 7 0 16,-3 6 32-16,-3 5 0 16,-2 5 0-16,-2 7 0 0,-2 5 128 0,-1 4-128 0,-1 1 128 0,-2-1-128 15,-3-2 128-15,2-3 0 0,3-3 0 0,3-4 0 16,2-3 0-16,2-5 128 0,1-4-128 0,1-3 176 15,2-2 48-15,1 0 16 16,0-3 0-16,3-3 0 0,1-2-64 16,0-2-16-16,1 0 0 0,2-2 0 0,1-1-160 0,2-1 0 0,1-3 0 15,1-2 128 1,1-1-624-16,2-1-128 0,0-1-16 0,2-2-16 16,1-1-2192-16,1-3-432 0,0-8-96 0</inkml:trace>
  <inkml:trace contextRef="#ctx0" brushRef="#br0" timeOffset="160678.47">19969 11678 26719 0,'0'0'2368'0,"1"-9"-1888"0,0-1-480 16,1 0 0-1,-1-1 1600-15,0 1 240 0,0-1 32 0,-1-1 16 16,0-2-912-16,0-2-176 0,0-1-32 0,-1 1-16 16,0 1-368-16,-2 0-80 0,1-2-16 0,-1 1 0 15,-1 1-288-15,-1 1 0 0,0 0 0 0,-1 1 0 0,0 2 176 0,-1 0-176 16,-2 1 160-16,1 2-160 0,1 1 0 0,-1 3 0 16,-1 1 0-16,0 0 0 15,0 2 0-15,-1 1-240 0,-2 3 80 0,-2 1 16 0,-1 1-48 0,-2 4 0 16,-1 1 0-16,-2 6 0 15,-1 0 0-15,-1 5-16 0,-1 3 0 0,1 3 0 16,0-2-208-16,2 0-32 0,3-1-16 0,2-1 0 16,2-2 144-16,5-1 48 0,1-2 0 0,3-1 0 0,3-1 80 0,2-2 32 15,2-2 0-15,2-1 0 16,2-2 160-16,1 0 128 0,2-2-128 0,2 0 176 0,2-3-16 0,1 0 0 16,3-2 0-16,0-1 0 0,3-2 208 0,0-1 32 15,-2-3 16-15,2 0 0 0,-4-3 48 0,2 0 16 0,-1 2 0 0,-2-3 0 16,-3-2-112-16,2 1-32 0,-4-2 0 15,1 1 0-15,-2 0-32 0,-2 0-16 0,0 0 0 0,-1 3 0 16,-2 1-64-16,-5 7-16 0,6-8 0 0,-6 8 0 16,0 0 144-16,0 0 32 0,0 0 0 0,0 0 0 0,0 0-384 0,0 0 0 15,0 0 0-15,0 0 0 0,0 0 0 16,0 9-192 0,0-2 32-16,0 2 0 0,0-9 16 0,0 13 0 0,0 0 0 0,0-2 0 0,0-2 144 0,2 1 0 15,0-1 0-15,-2-9 0 16,0 0 0-16,7 8 0 0,-1-3 0 15,-6-5 0-15,10 5-256 0,-1-2 48 0,0-2 0 0,1-1 0 16,0-2-192-16,1 0-48 0,1-2 0 0,2 0 0 16,1-5-576-16,3-2-128 0,1-2-32 0,4-2-14224 15</inkml:trace>
  <inkml:trace contextRef="#ctx0" brushRef="#br0" timeOffset="173853.49">15447 14015 24879 0,'0'0'2208'0,"0"0"-1760"0,0 0-448 0,0 0 0 0,-1-7 1856 0,1 7 304 15,2-8 48-15,-2 8 16 16,6-9-1376-16,-1 2-272 0,2 2-48 0,2-1-16 0,-1 1 16 0,2 1 0 16,1 0 0-16,1 1 0 0,2-1-128 0,2-1-16 15,2 0-16-15,0 0 0 0,1 1-176 0,2-1-48 16,0 2 0-16,0 0 0 0,-2 0-144 0,-1 1 0 16,1 0 0-16,-1 1 0 0,-2 0-144 0,1 1-64 15,-2 1-16-15,0 1 0 16,0 2-624-16,0 0-128 0,-2 3-32 0,0-1 0 15,-2 1-2192-15,-1 3-448 0</inkml:trace>
  <inkml:trace contextRef="#ctx0" brushRef="#br0" timeOffset="174075.37">15563 14245 20271 0,'0'0'1792'0,"0"0"-1424"0,0 0-368 0,0 0 0 16,0 0 3536-16,0 0 640 15,0 0 128-15,0 0 32 0,0 0-3040 0,10-2-592 0,2 0-128 0,2 1-32 16,2 0-96-16,3-1-32 0,2 1 0 0,1-1 0 0,0 0-224 0,-1 0-32 16,0 0-16-16,0-2 0 0,-3 1-144 0,3 0-224 15,2 0 48-15,-1 2 16 16,0-1-800-16,3 1-144 0,-2 0-48 0,2 0 0 31,0 0-2384-31,5 0-496 0</inkml:trace>
  <inkml:trace contextRef="#ctx0" brushRef="#br0" timeOffset="174558.78">17341 13692 18431 0,'0'0'816'0,"-6"-3"160"16,-2-3-784 0,1 3-192-16,1-1 0 0,-2 3 0 0,-1 1 2352 0,-1 1 416 0,-1 2 96 0,-1 1 16 0,-1 3-2400 0,-2 3-480 31,-2-1 0-31,1 4-176 0,0 2 176 0,-1 1-128 0,-2 3 128 0,1 2-128 16,2 2 128-16,-1-1 0 15,1 0 0-15,3 0 0 0,3 0 160 0,2-1-32 16,2-4-128-16,3-1 192 0,4 1 448 0,3-1 64 15,0-1 32-15,3-1 0 0,0-3 32 0,3 0 16 16,2-1 0-16,2-2 0 0,0 1-272 0,1-1-64 0,1-3-16 16,1-1 0-16,2-3 48 0,1-2 16 0,1-2 0 0,0-1 0 15,1-1-96-15,0-2-16 0,0-2 0 0,-1-2 0 16,-1-1 160-16,1-3 32 0,0-3 0 0,-1-1 0 16,-2 0-64-16,-1-2-16 0,-5-1 0 0,-1 0 0 15,-1 0-32-15,-3 1 0 0,-3-2 0 0,-2 0 0 16,-3-1 48-16,-2 2 16 0,-4-2 0 0,1 3 0 15,-1 2-144-15,-2 1-16 0,-3 0-16 0,-2 3 0 16,-1 0-352-16,-2 1 144 0,1 3-144 0,0 4 0 16,1-1 0-16,-1 4-256 0,0 1 32 0,-3 3 0 15,-1 3-528-15,1 2-96 0,0 3-32 0,-3 6 0 16,0 4-1936-16,0 6-384 0,1 6-64 0,1 3-7728 16,2 2-1536-16</inkml:trace>
  <inkml:trace contextRef="#ctx0" brushRef="#br0" timeOffset="176085.35">15502 16642 3679 0,'0'0'320'0,"0"0"-320"0,0 0 0 0,0 0 0 16,-6-2 3504-16,6 2 624 0,-8-5 128 15,8 5 32-15,-6-4-3088 0,6 4-624 16,-5-4-112-16,5 4-16 0,-5-6 304 0,5 6 64 0,0 0 16 0,0 0 0 15,0 0-192-15,0 0-48 0,-5-5 0 0,5 5 0 16,0 0-160-16,0 0-48 0,0 0 0 16,0 0 0-16,0 0-128 0,0 0-16 0,0 0-16 0,0 0 0 15,0 0 128-15,0 0 32 0,0 0 0 0,0 0 0 0,0 0 0 0,0 0 0 16,0 0 0-16,3-7 0 16,-3 7-96-16,0 0-16 0,7-5 0 0,-1 0 0 0,2 2 240 0,2 1 64 15,-2-1 0-15,2 2 0 0,1 0 48 0,2-2 16 16,1 1 0-16,3 1 0 15,-1 0-128-15,3-1-32 0,2 0 0 0,0 1 0 0,-2 0-176 0,2 0-48 16,-1-1 0-16,-1 0 0 0,-3-1-256 0,2 2 128 16,-4 0-128-16,1 0 0 0,-2 0 0 15,0 1 0-15,-1-1 0 0,0 1 0 0,-1 0 0 0,0 1-176 16,-1 0 0-16,0 0 0 16,-1 0-416-16,-2 1-96 0,-7-2-16 0,9 4 0 15,-9-4-1808 1,9 3-368-16,-9-3-80 0</inkml:trace>
  <inkml:trace contextRef="#ctx0" brushRef="#br0" timeOffset="176375.08">15444 16917 25791 0,'0'0'1152'0,"0"0"224"0,0 0-1104 0,0 0-272 15,0 0 0-15,0 0 0 0,0 0 1968 0,9 1 336 16,-1-2 64-16,2 0 0 0,0-1-1920 0,5 2-448 15,-1-1 0-15,3 1 0 0,3 0 464 0,2-1 80 16,1-2 16-16,4 1 0 0,0 1-160 0,2-1-16 16,-1-1-16-16,0-1 0 0,-4 0-240 0,-1-1-128 15,-1 2 128-15,-1 0-128 0,-2-2 0 0,-2 2 128 16,0 0-128-16,-2-2 0 0,-1 2 0 0,-3 1-160 16,-2-1 16-16,1 2 0 15,-10 1-272-15,10-2-48 0,-10 2-16 0,9-2 0 31,-9 2-464-31,0 0-80 0,0 0-32 0,0 0 0 0,0 0-2272 0,0 0-448 0,0 0-80 0,0 0-32 0</inkml:trace>
  <inkml:trace contextRef="#ctx0" brushRef="#br0" timeOffset="177697.05">17751 16120 11967 0,'0'0'1072'0,"0"0"-864"0,3-9-208 0,0 0 0 16,-1 0 3904-16,1 0 752 0,-1 2 144 0,0-1 16 16,1 0-3424-16,-1 1-688 0,-2-1-144 0,0 8-32 15,2-7 192-15,-2 7 48 0,0 0 0 0,0 0 0 16,-2-5-96-16,2 5-16 0,0 0 0 0,-6 1 0 16,-2 1-448-16,0 5-80 0,-3 3-128 0,0 4 176 15,-2 2-176-15,-1 6-192 0,-4 5 32 0,-1 4 16 0,-2 2 0 0,-2 3 0 16,-1 0 0-16,1 3 0 0,0 0 144 15,1-4 0-15,1-4-144 0,4-3 144 0,1-2 0 0,2-4 0 16,1-3 0-16,2-3 0 0,1-1 128 0,2-3-128 16,2-2 0-16,2-2 128 0,4-8-128 0,-1 8 0 15,1-8 0-15,0 0 0 0,0 0-320 0,0 0 0 16,0 0 0-16,0 0 0 0,9-2 144 0,1-2 48 16,1-5 0-16,1-2 0 0,-1-4 128 0,3-3 0 15,2-6 0-15,1-6 0 0,2-5 0 0,0-2 0 0,-1-2-144 0,1-1 144 16,-1 1 0-16,-2 3-144 0,0 4 144 15,-1 3 0-15,-3 2-128 0,0 4 128 0,-2 3 0 16,-1 4 0-16,-2 2 0 0,-2 2 256 0,-1 2-32 0,0 1 0 16,0 1 208-16,-4 8 32 0,1-5 16 0,-1 5 0 15,0 0-480-15,0 0 128 0,0 0-128 0,0 0 0 16,6 7-176-16,-1 3-80 0,0 0 0 0,0 3-16 16,1 2 32-16,-1 1 16 0,1 3 0 0,0 1 0 15,2-1 224-15,0 3 0 0,0 0-160 0,1 2 160 16,0-2 0-16,0 1 0 0,0-1 0 0,-1-3 0 0,3 0 0 0,0 0 0 15,0 0 0-15,0-1 0 0,-1 1 0 16,-1-3 0-16,0-2 0 0,-1-2 0 16,-2 0 0-16,0-1 0 0,-3 0 0 0,1-1 0 0,0-1 0 0,-4-9 0 15,-2 8 0-15,-1 0 0 0,3-8-176 16,-6 8-64-16,-3-1-16 0,-1-1 0 16,-2-1 256-16,-2 0 0 0,-3-1 0 0,1 0 0 15,-2-1 176-15,-2-1 16 0,-1 0 16 0,0-1 0 16,-1 0 112-16,0-1 0 0,-1 0 16 0,0 0 0 0,1 0 80 0,0 2 16 15,0-1 0-15,-1 0 0 0,-1-2-176 0,1 1-48 16,0 0 0-16,2 0 0 0,1 0-80 0,2 1-128 16,2 0 176-16,2 0-176 15,-1-1 0-15,4 1 0 0,3 0 0 0,0 0 0 16,0-1-464-16,8 0-48 0,0 0-16 0,-6 2 0 16,6-2-1616-16,0 0-320 0,0 0-64 0,0 0-16 0</inkml:trace>
  <inkml:trace contextRef="#ctx0" brushRef="#br0" timeOffset="178063.35">18232 16077 33167 0,'0'0'2944'0,"0"0"-2352"0,0 0-464 0,0 0-128 16,0 0 1536-16,0 0 304 0,0 0 48 0,0 0 16 15,0 0-1680-15,0 0-224 0,0 0-256 0,0 0 48 16,0 0 208-16,0 0 0 0,0 0 0 0,5 11 0 16,-3-1 0-16,-3 2 0 0,-1 1 0 0,-2 3 0 0,0 3 0 0,0 3-144 15,-3 1-16-15,0 4 0 0,0-1 160 0,-1 1-208 16,0 1 80-16,2-1 128 0,0 1-160 0,3-2 160 16,0 0 0-16,0-2-144 0,3-1 144 0,1-1 0 15,2-2 0-15,0-2 128 16,1 0 16-16,1-3 16 0,0 0 0 0,2-2 0 15,-1 0-16-15,2 0 0 0,0-2 0 0,1-2 0 0,-1-3-144 0,1-2 0 16,0 2 0-16,1-1 0 0,0-2-320 0,1 0 0 16,2-2 0-16,1-2 0 15,2-2-336-15,1 0-64 0,-1-2-16 0,0-2 0 16,1 3-608-16,-1-5-128 0,0-3-32 0,-3-3-12864 0</inkml:trace>
  <inkml:trace contextRef="#ctx0" brushRef="#br0" timeOffset="178246.91">18154 16332 20271 0,'0'0'1792'0,"0"0"-1424"15,0 0-368-15,0 0 0 0,0 0 4224 0,0 0 768 0,0 0 144 0,0 0 48 16,0 0-4320-16,0 0-864 0,11-2-160 0,1 1-32 16,2 3 192-16,1-1 208 0,3-1-32 0,2 2-16 15,1 0 0-15,4-1 0 0,1-1 0 0,1 0 0 16,0 0-608-1,-1-1-128-15,1 0-32 0,-3-1 0 16,-1 0-2528-16,-1-2-512 0</inkml:trace>
  <inkml:trace contextRef="#ctx0" brushRef="#br0" timeOffset="178630.51">18984 16022 22111 0,'0'0'976'0,"0"0"208"16,0-8-944-16,0 8-240 0,2-9 0 0,-1 1 0 15,-1 8 3344-15,0-7 624 0,1 0 128 0,-1 7 32 0,0 0-2608 0,0 0-528 16,0 0-96-16,0 0-32 0,-1-6-48 0,1 6-16 16,0 0 0-16,0 0 0 0,0 0-464 0,0 0-80 15,0 0-32-15,0 0 0 0,-3 12-224 0,-1 2-160 16,1 2 32-16,-1 3 0 0,-2 2-16 0,-3 3 0 15,-1 5 0-15,-3 6 0 0,-1 5 144 0,-7 9-160 16,-4 8 160-16,-4 8-160 0,-4 8 160 0,0 3-160 16,1 3 160-16,0 5-160 0,-1 1 160 0,3-4 0 15,0-8 0-15,2-1 0 0,2-3 0 0,2-4 0 0,2-3 0 16,0-4 0-16,0-3 0 0,1-6 192 0,0-1-64 16,2-5 0-16,1-3-128 0,0-2 0 0,3 0 0 0,0-4 128 15,2-2-320-15,1-3-64 0,1-6-16 0,2-2 0 31,3-4-464-31,0-1-96 0,2-3 0 0,0-3-16 16,1-3-1600-16,3-7-320 0,0 0-64 0,0 0-11552 0</inkml:trace>
  <inkml:trace contextRef="#ctx0" brushRef="#br0" timeOffset="179043.13">19157 16813 25791 0,'0'0'2304'16,"0"0"-1856"-16,0 0-448 0,0 0 0 15,0 0 2192-15,0 0 352 0,0 0 64 0,0 0 16 0,6-7-1728 0,-6 7-320 16,0 0-80-16,0 0-16 0,0 0 128 0,0 0 32 16,0 0 0-16,0 0 0 0,0 0-384 0,0 0-64 15,2 9 0-15,0 1-16 0,-4 1-176 0,1 0 0 0,-1-1 0 0,0 2 0 16,-2 1 0-16,1 2 0 15,0 1 0-15,-2 2 0 0,1 0 0 0,0 1 0 16,-1 0 0-16,2 2 0 0,1 2 0 0,-3-1 0 0,1-1 0 0,-1 2 0 16,1 2 0-16,1-1 0 0,-2 1 144 15,2-1-144-15,0-1 0 0,-1 1 0 0,2-2 0 16,1-3 128-16,0 0-128 0,1-1 0 16,0 0 128-16,2-1-128 0,0-2 0 0,2 1 144 0,1-2-144 0,1 0 0 15,-1-3 192-15,3 0-192 0,1 0 192 0,1-1-192 0,1 0 208 0,1-1-64 16,0 0-16-1,2-2 0-15,4 1-128 0,0-1 0 0,1-3 0 0,0-1 0 0,1 0-192 0,1-1 48 16,-1-2 0-16,1 0 0 0,-2-1-128 0,0-3-32 16,-3 0 0-16,1-2 0 15,-2 0-480-15,1-3-112 0,-2-1 0 0,0-3-10288 16,-1-1-2048-16</inkml:trace>
  <inkml:trace contextRef="#ctx0" brushRef="#br0" timeOffset="179293.91">19155 17086 14735 0,'0'0'1312'0,"0"0"-1056"0,0 0-256 15,0 0 0 1,-7-3 6160-16,7 3 1184 0,0 0 224 0,0 0 48 16,0 0-6544-16,0 0-1328 0,0 0-256 0,0 0-48 0,0 0 560 0,0 0 0 0,0 0 0 0,7-3 0 15,2 3 0-15,1-1 0 0,2 0 0 0,2 1 0 16,2 0 0-16,2 0-160 0,0 0 160 0,2 0-192 15,0-1-96-15,-1 1-32 0,0 2 0 0,-2-1 0 32,-3-2-224-32,-1 0-48 0,0 0-16 0,-1-1 0 0,-2 0-128 15,0 0-32-15,0 0 0 0,-1 0 0 0,-1-2-2112 16,0 1-448-16</inkml:trace>
  <inkml:trace contextRef="#ctx0" brushRef="#br0" timeOffset="192844.17">18162 13690 12319 0,'0'0'544'0,"0"0"112"0,0 0-528 0,0 0-128 0,-7-4 0 0,7 4 0 16,-7-3 960-16,7 3 176 0,0 0 16 0,-7-4 16 0,2 0-256 0,5 4-48 16,0 0-16-16,-6-3 0 0,6 3-224 0,0 0-48 15,-5-4-16-15,5 4 0 0,0 0-80 0,0 0-16 0,0 0 0 0,0 0 0 31,-6-5-160-31,6 5-48 0,0 0 0 0,0 0 0 0,0 0-32 0,0 0-16 16,0 0 0-16,0 0 0 16,0 0 176-16,0 0 16 0,0 0 16 0,0 0 0 0,0 0 192 0,0 0 32 15,0 0 16-15,0 0 0 0,9-3 128 0,0 1 32 16,1 1 0-16,-1-2 0 0,4 1-192 0,1 0-48 16,2 0 0-16,3 0 0 0,1-3-128 0,2 3-16 15,2 0-16-15,4-1 0 0,-2-1-160 0,3 1-16 16,-1 0-16-16,-1-1 0 0,-3 2-224 0,-2 0 128 15,-1 0-128-15,0 0 0 0,-3-1 0 0,1 2 0 16,-1 0 0-16,-1 0 0 0,0 0 0 0,-1 1 0 16,0-1 0-16,-3 1 0 0,0 0 0 0,-1 1 0 15,-2-1-176-15,0 1 176 16,-10-1-480-16,10 0 32 0,-10 0 0 0,10 2 0 16,-10-2-384-16,0 0-80 0,0 0-16 0,0 0 0 15,0 0-544-15,0 0-96 0,0 0-32 0,-3 9 0 16,0-1 64-16,-6 1 16 0,-1-4 0 0,-2 2-5024 0,-2-1-1008 0</inkml:trace>
  <inkml:trace contextRef="#ctx0" brushRef="#br0" timeOffset="193131.04">18139 13893 22047 0,'0'0'976'0,"0"0"208"0,0 0-944 0,0 0-240 0,0 0 0 0,0 0 0 16,0 0 1728-16,0 0 288 0,0 0 64 0,0 0 16 15,5-5-592-15,3 0-112 0,2 1-32 0,1 1 0 0,2-1-576 0,3 3-112 16,-1-1-32-16,3 0 0 0,0-2-288 0,2 3-64 16,1-1-16-16,1 1 0 0,1 0-272 0,0 0 0 0,1 1 0 0,-1-1 0 15,1 0 0-15,-2 0 0 0,0-1 0 0,-4 1 0 16,1 0 0-16,-1 0 0 0,-2 0 0 0,1 1 0 16,-2-1-288-16,-2 1-16 0,-1 0 0 0,0 0 0 15,-2 0-192-15,-1 0-32 0,-9 0-16 16,10-1 0-16,-10 1-400 0,9-1-80 0,-9 1 0 0,0 0-16 15,7-2-576-15,-7 2-112 0,0 0-32 0,6-6 0 0</inkml:trace>
  <inkml:trace contextRef="#ctx0" brushRef="#br0" timeOffset="193730.16">18603 13412 16575 0,'0'0'736'0,"0"0"160"0,-5-5-720 0,0-1-176 0,1 1 0 0,4 5 0 16,-5-6 2048-16,5 6 384 0,-3-8 80 0,3 8 16 15,0 0-1232-15,0 0-240 0,-3-7-48 0,3 7-16 0,0 0-240 0,0 0-48 16,0 0-16-16,0 0 0 15,0 0-352-15,0 0-64 0,0 0-16 0,0 0 0 0,0 0-256 0,9 0 0 16,-9 0 128-16,9 3-128 16,0 2 0-16,0-1 0 0,0 1 128 0,0 1-128 0,1 1 160 0,-2 0-32 15,2 0 0-15,0 0 0 0,1-2 80 0,0 1 16 16,0-1 0-16,1 2 0 0,0-2 0 0,2 2 0 16,-1-1 0-16,1 0 0 0,1-1-96 0,0 1-128 15,0-1 176-15,2 0-176 0,-2-3 256 0,0 1-64 0,0 0-16 16,-1-1 0-16,-1 0-48 0,-1 0 0 0,-2-1 0 0,-10-1 0 15,11 0-128-15,-1 1 192 0,-10-1-192 16,0 0 192-16,10 3-192 0,-10-3 192 0,0 0-192 16,9 2 192-16,-9-2-192 0,0 0 0 0,0 0 144 0,0 0-144 15,0 0 144-15,5 7-144 0,-5-7 192 0,3 10-192 16,-3-1 256-16,0 0-48 0,-5 1-16 0,1 0 0 16,-2 0-192-16,-3 2 0 0,2 3 0 15,-3 3 0-15,-2 2 0 0,-3 2 0 0,1 1 0 16,-2 2 0-16,-3 0 0 0,1 3 0 0,-3-2 0 0,3-1 0 0,-1-3 0 0,3 2 0 15,0 0 0-15,3-2 0 0,1-2 0 0,1-1 0 16,0 2 0-16,1-2 0 0,1-4 0 0,3 0 0 16,0-2 0-16,2-2 0 0,-1-1 0 15,2-1 0-15,1-1 128 0,0 1-128 0,2-9-160 0,-2 8-80 16,2-8-16-16,0 0 0 16,0 8-656-16,0-8-144 0,0 0-32 0,0 0-9360 15,0 0-1888-15</inkml:trace>
  <inkml:trace contextRef="#ctx0" brushRef="#br0" timeOffset="195149.76">19798 13577 11967 0,'0'0'528'0,"0"0"112"0,-6-4-512 0,6 4-128 16,-6-5 0-16,1 0 0 0,5 5 2304 0,-4-4 416 15,4 4 96-15,0 0 0 0,0 0-1664 0,0 0-352 0,0-8-64 0,0 8-16 16,5-8 176-16,2 3 48 0,2 0 0 0,1 1 0 15,-1 0-240-15,4 0-64 0,1 2 0 0,1-1 0 16,1 0-160-16,0-1-32 0,2 4-16 0,0-1 0 16,1-1-160-16,1 0-16 0,-1-2-16 0,-1 1 0 15,0 1-240-15,0 0 144 0,-2 2-144 0,-1-1 128 16,1 0-128-16,-2-1 0 0,-1 1 0 0,1 1 0 16,-3-1 0-16,0 1 0 0,-2-1 0 0,0 0 128 15,-9 1-128-15,9-1 160 0,-9 1-160 0,0 0 160 16,0 0-160-16,0 0 192 0,0 0-192 0,0 0 192 15,0 0-32-15,0-8 0 0,0 8 0 0,0 0 0 16,-9-9-160-16,-1 3 192 0,-1 0-192 0,-1 2 192 0,-2 0-192 0,0 0 0 16,-2 3 0-16,1 0 0 0,-3 1 0 0,1 0 0 15,-3 0 0-15,-1 2 0 0,-1 0 0 0,1 4-192 16,-1 2 64-16,0 0 128 0,0 2-192 0,0 2 192 16,-1 1-192-16,0 1 192 0,-1 1-224 0,1 0 80 15,1 1 16-15,2 1 0 0,0-2-96 16,2 0-16-16,3 1 0 0,3-2 0 0,1-1 48 15,3-1 16-15,3 3 0 0,0-2 0 0,3-1 176 0,2-1-160 16,1-1 160-16,1-1-160 0,2-2 160 0,2 0 0 0,1 0 0 0,1-2 0 16,0-1 240-16,1 1 16 0,-9-5 16 0,12 3 0 15,0-1 64-15,-1-1 16 0,1-2 0 0,-3 0 0 16,-9 1 96-16,11-2 32 0,-1-2 0 0,-2-1 0 16,-8 5 144-16,6-6 16 0,0-1 16 15,-1 2 0-15,-1-2-192 0,-4 7-32 0,4-9-16 0,-4 9 0 16,0-9-288-16,1 3-128 0,-1 6 128 15,1-7-128 1,-1 7-256-16,0 0-144 0,0 0-32 0,-3-5 0 0,3 5-1552 16,-5-4-304-16,5 4-64 0,-8 3-7568 0,1 0-1536 0</inkml:trace>
  <inkml:trace contextRef="#ctx0" brushRef="#br0" timeOffset="195299.72">19990 13736 6447 0,'0'0'576'0,"0"0"-576"0,0 0 0 0,0 0 0 15,0 0 1792-15,0 0 256 0,0 0 64 0,-8 0 0 32,8 0-2240-32,-8 0-448 0</inkml:trace>
  <inkml:trace contextRef="#ctx0" brushRef="#br0" timeOffset="195716.87">19760 13616 8287 0,'0'0'736'0,"0"-7"-592"16,-1 1-144-16,1 0 0 0,1 1 1312 0,0-2 224 16,-1 2 64-16,0-1 0 0,-1 1-1072 0,1-1-208 15,0 6-32-15,-1-8-16 0,0 2 432 0,1 6 64 16,-1-7 32-16,1 7 0 0,-1-6 176 0,1 6 48 16,-1-7 0-16,1 7 0 0,0 0 128 0,-1-7 48 0,1 7 0 15,-1-5 0-15,1 5-80 0,0 0-16 16,0 0 0-16,0 0 0 0,0 0-144 0,0 0-16 0,0 0-16 0,0 0 0 15,0 0-320-15,0 0-64 0,0 0-16 0,0 0 0 16,0 0-320-16,0 0-64 0,0 0-16 0,9 7 0 16,-9-7-128-16,8 9 0 0,-2-1 0 0,-2 1 0 15,0 1 0-15,0-2-144 0,-4-8 144 0,2 12-160 32,0-1-352-32,-1-1-64 0,-1-1 0 0,0 1-16 15,0 0-544-15,0 0-96 0,-1-1-32 0,0 0-12192 0</inkml:trace>
  <inkml:trace contextRef="#ctx0" brushRef="#br0" timeOffset="196386.56">20022 13661 12895 0,'0'0'1152'0,"0"0"-928"15,0 0-224-15,0 0 0 0,0 0 3328 0,0 0 608 0,0 0 128 0,-4-5 32 0,4 5-2960 0,0 0-592 32,0 0-112-32,0 0-32 0,0 0-400 0,0 0 0 0,-8 2 0 0,8-2 0 0,-7 7-144 0,3 2 144 15,1 1-192-15,0 1 192 0,1 1-176 0,2 0 176 16,0-2-160-16,1 1 160 0,2 0 0 0,0 2-144 0,0 0 144 16,2-2 0-16,0-2 0 0,2-1 0 0,-1-1 0 0,1-1 0 15,1 0 0-15,-1-1 0 0,-7-5 0 0,11 4 128 16,-1-2 288-16,-1-2 64 0,0-1 16 0,-9 1 0 15,11-4 16-15,-1-1 0 0,-2-2 0 0,1 0 0 16,-1-2 96-16,0 0 32 0,-2-1 0 0,1 0 0 16,-2-1-80-16,1 0-16 0,-3 0 0 0,2 0 0 15,-2 0-96-15,0 0-32 16,0 1 0-16,1 2 0 0,-2 1 0 0,-2 7 0 16,3-8 0-16,-1 3 0 0,-2 5-160 0,0 0-16 0,0 0-16 0,0 0 0 15,0 0-224-15,0 0 0 0,0 0 0 0,0 0 0 16,0 0 0-16,0 0-160 15,3 11 32-15,-2 1 0 0,1 1-16 0,0 2 0 0,-2 3 0 0,1 3 0 0,0 2-16 0,2 3 0 32,-2 3 0-32,-1 4 0 0,0 4 0 0,0 4 0 0,-1 4 0 0,-1 3 0 0,2 3 160 0,0-1-192 31,-1-3 192-31,0-2-192 0,1-3 192 0,-1-1 0 0,0-5 0 0,0-2-128 0,0-2 128 0,0-2 0 16,0-4 0-16,-4-1 0 0,1-2 0 0,-1-2 0 15,1-3 0-15,0 0 0 0,-2-5 0 0,1-2-160 16,-2-2 160-16,0-4 0 0,0-2 0 0,-1 1 0 15,-1-3 0-15,0-2 0 0,1-3 368 0,-2-1-32 16,-2-3 0 0,0 0 0-16,-1-3 128 0,-1 0 32 0,1-2 0 0,0-1 0 0,1-1-48 0,1-1-16 15,0 1 0-15,2 0 0 16,1 1 16-16,2-1 0 0,2-1 0 0,2 3 0 0,1-1-144 0,1-2-32 0,2 0 0 0,3 1 0 16,-1-1-272-1,3 0 0-15,-1-1-208 0,2 1 80 0,1 0-144 0,1 0-32 0,1-1 0 0,1 2 0 31,1 1-272-31,1-1-48 0,2 1-16 0,1 1 0 16,2-2-1360-16,2 1-288 0,-1-1-48 0,3 0-8352 16,0 2-1664-16</inkml:trace>
  <inkml:trace contextRef="#ctx0" brushRef="#br0" timeOffset="196645.34">20592 13607 12895 0,'0'0'576'0,"0"0"112"0,0 0-560 0,0 0-128 16,2-8 0-16,-2 8 0 0,5-6 5904 0,-5 6 1152 15,8-5 240-15,3 2 32 0,1 0-5744 0,3 1-1152 16,0 1-240-16,1-1-32 0,-2 0-160 0,1 1-224 15,1 0 48-15,-1 0 16 16,-1 0-464-16,1 1-80 0,-2 1-32 0,1 1 0 16,-2 0-1824-16,1 1-352 0,1 0-80 0,-2 0-10272 0</inkml:trace>
  <inkml:trace contextRef="#ctx0" brushRef="#br0" timeOffset="196819.28">20788 13771 4607 0,'0'0'400'0,"0"0"-400"0,0 0 0 0,0 0 0 15,0 0 5984-15,0 0 1120 0,0 0 208 0,0 0 48 0,0 0-5504 0,0 0-1088 16,0 0-240-16,0 0-32 0,0 0-320 0,0 0-176 16,0 0 192-16,10 4-192 0,0-1 272 0,1 0-48 15,2-1-16-15,2 1 0 16,2 0-464-16,0-2-80 0,3-1-32 0,2 0 0 16,1 0-2432-16,4-1-480 0</inkml:trace>
  <inkml:trace contextRef="#ctx0" brushRef="#br0" timeOffset="197581.45">21641 13485 21823 0,'-3'-9'960'0,"3"9"208"0,-3-9-928 0,1 2-240 15,0-1 0-15,2 0 0 16,0 8 1216-16,2-8 192 0,-1-1 32 0,1 1 16 0,-2 8-480 15,5-9-80-15,2 0-32 0,-3 3 0 16,3 0-160-16,0 1-16 0,-1-1-16 0,2 2 0 0,1 0 16 0,-1-1 0 0,1 1 0 0,0 2 0 16,1 0-240-16,0 1-64 15,-1 1 0-15,-1 1 0 0,1 2-224 0,-1 0-160 16,-8-3 192-16,9 7-192 0,-3 1 0 16,1 2 0-16,-2 0 0 0,0 2 0 0,-3 0-416 0,-1 5 16 0,-1 0 0 15,-2 5 0 1,-1 2-32-16,-1 1 0 0,0-1 0 0,0 0 0 0,-1-2 192 0,0-1 48 0,1-1 0 0,2-1 0 15,0-1 192-15,0 0 0 0,0-3 0 0,-1-1 0 16,2-2 0-16,0-1 128 0,0-1-128 0,0-3 160 16,1-7-160-16,0 0 160 0,0 0-160 0,-1 8 160 15,1-8-32-15,0 0 0 16,0 0 0-16,0 0 0 0,0 0 112 0,0 0 16 16,0 0 0-16,9 2 0 0,-9-2 240 0,11-2 48 15,-1-2 16-15,1-2 0 0,0-2-128 0,1-2-32 0,1 1 0 0,2-5 0 16,-2 0-16-16,2-2-16 0,-1-1 0 0,1 1 0 15,1-2-176-15,-2 0-16 0,0 1-16 0,0-1 0 16,-2-2-32-16,0 2-128 16,0-1 192-16,-1 1-64 0,-2 1-128 0,0 1 0 0,-2 1 144 0,0 2-144 0,-2 0 0 0,1 0 0 15,-1 1 0-15,0 1-192 0,-3 1-48 0,-1 1-16 16,-1-2 0-16,-1 1 0 0,0 1 48 0,-1 0 0 16,-2 2 0-16,1 1 0 15,0-2 48-15,-3 3 16 0,-1 0 0 0,-1 2 0 16,-1 0-48-16,0 3 0 0,0 1 0 0,1 1 0 15,-1 0-160-15,1 1-32 0,-1 3-16 0,2-2 0 16,-1 1 240-16,0-1 160 0,2 2-192 0,6-6 192 16,-6 8-128-16,3 1 128 0,1 0 0 0,2 0 0 15,0-9 0-15,4 11-128 0,2-1 128 0,1 0 0 16,2-2 0-16,2 1-192 0,2 0 192 0,3 0-160 16,1-1-320-16,3-2-64 0,2 0-16 0,3-3 0 15,0 1-2048-15,1-1-400 0</inkml:trace>
  <inkml:trace contextRef="#ctx0" brushRef="#br0" timeOffset="198203.82">22582 13345 12895 0,'0'0'1152'0,"0"0"-928"16,-3-7-224-16,1 0 0 0,2 7 3824 0,0 0 720 15,0-8 128-15,0 8 48 0,0 0-3392 0,0 0-688 16,7-6-128-16,1 2-16 0,1 3-304 0,3 0-48 0,2 0-16 0,2 0 0 16,3 3-128-16,2-1 128 0,1-2-128 0,2 3 128 15,2 2-128-15,-2-1 192 0,-1-1-192 0,0 2 192 0,0-2-192 16,-1 0 128-16,-2-1-128 0,0-1 128 0,-4 0-128 0,1-1 128 15,-5-1-128-15,-1 0 128 0,-1 0-128 0,-10 2 128 16,10-2-128-16,-10 2 128 0,7-4 64 0,-7 4 0 16,0 0 0-16,0 0 0 0,2-7 80 0,-2 7 32 15,-3-5 0-15,-1-1 0 0,-2 1-304 0,-1-1 128 16,-4 2-128-16,-2 2 0 0,-1-1 0 0,-3 1 0 16,-4 0 0-16,0 2 0 0,-1 1 0 0,-1 1-144 15,-2-1-16-15,-1 3 0 0,1 0 160 16,-1 4-128-16,0 1 128 0,1 1-128 0,1 2 128 0,0 2 0 15,2 1-144-15,-1 1 144 0,-1-1 0 16,1 1-144-16,0 0 144 0,3 1 0 0,3-1-144 0,1-1 144 0,3 0 0 0,4-2-144 16,3 0 144-16,2-2 0 0,2 0 0 0,3-1-128 15,2 0 128-15,2-1 0 16,1-2 0-16,3 0 128 0,1-1 96 0,1-2 32 0,1-1 0 0,1-1 0 16,2 1 128-16,-1-2 16 0,-1-1 16 0,-1-1 0 15,0-2 96-15,-1 0 0 0,-1-2 16 0,0-1 0 16,-2-2 176-16,-1 1 48 0,-1-2 0 0,0-1 0 15,-2 0-176-15,-1 0-16 0,0 1-16 0,-1 0 0 16,-2-2-192-16,0 1-32 0,0 1-16 16,0 1 0-16,0 8-304 0,-4-8 0 0,0 2 0 15,4 6 0 1,-8-5-320-16,1 2-128 0,-1 1-32 0,0 3 0 0,-1 1-1632 0,1 3-320 0,-2 1-64 0,-3 5-8544 16,-4 2-1712-16</inkml:trace>
  <inkml:trace contextRef="#ctx0" brushRef="#br0" timeOffset="198756.03">22766 13781 21183 0,'0'0'944'0,"-4"-9"192"0,1 0-912 0,1 1-224 0,0 0 0 0,0 0 0 0,1-1 3056 0,0 1 560 0,1-1 112 0,0 0 32 15,0 1-2624-15,2 2-528 0,1-2-96 0,0 2-32 16,0 1-16-16,2 1 0 16,0-1 0-16,2 1 0 0,-7 4-112 0,10-2-32 0,0 0 0 0,-1 2 0 15,1 2-192-15,-1 0-128 0,0 0 128 0,0 1-128 0,0 2 0 16,-9-5 0-16,6 7 0 16,1 2-128-16,-2 1-240 0,-1 1-32 0,-4 0-16 15,0 1 0-15,0 0 32 0,-3 3 16 0,0-1 0 16,-4 1 0-16,2 1 128 0,-1-2 32 15,-1-1 0-15,1-1 0 0,2-2 208 0,-1-2-176 16,0-2 176-16,1 1-160 0,4-7 160 0,-5 7 0 16,5-7 160-16,0 0-160 0,-5 5 176 0,5-5-176 15,0 0 192-15,0 0-192 0,0 0 192 0,0 0-192 0,0 0 192 16,0 0-192-16,0 0 192 0,0 0-64 0,0 0 0 0,2-9-128 16,0 1 304-16,2-1-48 0,4-2-16 0,1 0 0 15,1-4 48-15,1 1 16 0,0 1 0 0,1 0 0 16,-1 0-80-16,-1 0-16 0,1 1 0 0,-2 2 0 15,-1 2 16-15,0 0 0 0,-1 0 0 0,-3 3 0 16,-4 5 16-16,0 0 0 0,0 0 0 0,0 0 0 16,0 0-240-16,0 0 0 0,0 0 0 0,0 0 0 15,0 0 0-15,-4 11-160 0,-1 0 32 0,3 2 0 16,-3 0 128-16,1 1-208 0,1 0 80 0,1 1 128 0,1-2-160 0,2 0 160 16,2 0 0-16,0-2-144 0,1 0 144 15,1-2 0-15,4 0 0 0,0-1-128 16,1-1-160-16,2-1-32 0,1-1 0 0,1-2 0 15,1-2-448-15,0-2-80 16,2-1-32-16,2-3 0 0,1-1-1728 0,2-2-336 0</inkml:trace>
  <inkml:trace contextRef="#ctx0" brushRef="#br0" timeOffset="199067.72">23166 13548 34895 0,'0'0'1536'0,"0"0"336"0,0 0-1488 0,0 0-384 0,0 0 0 0,0 0 0 0,0-7 528 16,0 7 48-16,0 0 0 0,8-4 0 15,2 2-256-15,1 0-32 0,2 2-16 0,2 0 0 0,1 2-272 0,0-2 0 16,2 0 0-16,-2 0 0 16,3 0-432-1,2 0 16-15,0 0 0 0,0 0 0 0,-3-2-1680 0,0 2-336 16,-3 0-64-16,-2 0-6736 0,-2 2-1360 0</inkml:trace>
  <inkml:trace contextRef="#ctx0" brushRef="#br0" timeOffset="199203.24">23240 13669 18431 0,'0'0'1632'0,"0"0"-1312"0,0 0-320 0,0 0 0 16,0 0 3840-16,0 0 704 16,0 0 144-16,0 0 32 0,0 0-3744 0,0 0-736 0,0 0-240 0,11-2 128 15,-1-1 192-15,-1 2 64 0,2 1 0 0,3 0 0 16,1-1-544-16,2 1-96 0,0 0-32 0,2 0 0 16,2-2-2000-16,3 1-400 15,2 0-64-15</inkml:trace>
  <inkml:trace contextRef="#ctx0" brushRef="#br0" timeOffset="199598.23">23817 13450 11967 0,'0'0'1072'0,"-8"-6"-864"16,2 2-208-16,1-2 0 16,5 6 3872-16,-6-5 736 0,-1 1 128 0,7 4 48 15,0 0-3136-15,0 0-624 0,0 0-128 0,0 0-32 16,0 0-144-16,0 0-16 0,0 0-16 0,0 0 0 15,0 0-48-15,0 0 0 0,9-4 0 0,2 3 0 16,1 1 32-16,6 1 0 0,-1 1 0 0,4 1 0 16,0-1-240-16,0-1-48 0,1 0-16 0,-1 1 0 0,-1 0-176 0,0 0-48 15,-1-4 0-15,0 2 0 0,-1 0-144 16,-2 0 0-16,0-1 144 0,-3 1-144 0,-2 0 0 0,-1-1 0 16,-2-1 0-16,-8 2 0 15,0 0-672-15,0 0-96 0,0 0-32 0,0 0 0 16,0 0-2240-16,0 0-448 0,0 0-96 0</inkml:trace>
  <inkml:trace contextRef="#ctx0" brushRef="#br0" timeOffset="200236.6">24138 13180 23951 0,'0'0'2128'0,"4"-8"-1696"0,-1 0-432 0,1 1 0 16,3 2 2080-16,0 0 336 0,-7 5 64 0,9-4 16 0,2 0-1568 16,2 0-304-16,-4 3-64 0,2 1-16 15,2 0-352-15,-1 1-192 0,-1 0 192 0,0 2-192 16,0 0 0-16,-3 0 0 0,-8-3 0 0,11 7 0 16,-2 0 0-16,-2 2 0 0,-3 1 0 0,0 1 0 15,-3 0-192-15,-1 2-32 0,0 4-16 0,-1 0 0 16,-3 3 0-16,-1 1 0 0,-2 1 0 0,1-1 0 15,-1-2-48-15,0-1-16 0,0-2 0 0,1-2 0 0,2-1 304 0,0-2 0 16,1-1 0-16,1-1 0 16,2-9 0-16,-3 10 128 0,-1-1-128 0,2-2 144 0,2-7-144 0,-3 9 128 15,0-1-128-15,3-8 128 0,0 0-128 0,0 0 0 16,-4 9 0-16,4-9 0 0,0 0 0 0,0 0 0 0,0 0 0 16,6 7 0-16,-6-7 144 0,10 6-144 15,1-3 160-15,-1-2-160 0,2-2 480 0,1 0 0 16,2-1 0-16,2-1 0 0,-3-3-48 0,3-2-16 15,-1 0 0-15,1-1 0 0,-2-1 32 0,0-1 16 16,0 0 0-16,-1-1 0 0,-1-2-96 0,0-2-32 0,1 1 0 16,-2-2 0-16,0 1-144 0,-1-1-16 15,0-3-16-15,0 2 0 0,-1-1-160 0,-2 1 0 16,0 1 0-16,-1-1 128 0,-2 3-128 0,0 1 0 0,-1 0 0 0,-1 2 0 16,0-1 0-16,-3 0 0 0,-2 1 0 0,1 0 0 15,-1 1 0-15,0 0 0 0,-1 0-160 0,-3 2 160 16,2 1-160-16,-2 0 160 0,0 1-160 0,-1 1 160 15,-1 1-192-15,2-1 192 0,-1 3-208 0,-1 1 80 16,1 0-16-16,-1 0 0 0,0 2 0 0,1 3 0 16,7-3 144-16,-8 4-192 0,1 0 192 0,7-4-192 15,-5 7 192-15,5-7-128 0,-5 9 128 0,5-9-128 16,-1 10 0-16,1 1 0 0,3-1 0 0,0 0 0 16,0-2-16-16,2 1 0 0,0 0 0 0,2 0 0 15,0-3-304 1,1 2-64-16,1 1-16 0,1-1 0 0,1-2-1504 15,1 1-288-15,1-1-64 0,2 1-10800 0</inkml:trace>
  <inkml:trace contextRef="#ctx0" brushRef="#br0" timeOffset="200948.62">24788 13213 10127 0,'0'0'896'0,"0"0"-704"16,-5-4-192-16,5 4 0 0,0 0 2064 0,-6-6 384 15,1 2 80-15,5 4 16 0,0 0-1360 0,0 0-272 16,-4-4-48-16,4 4-16 0,0 0 144 0,0 0 32 0,0 0 0 0,0 0 0 15,0 0-192-15,0 0-16 0,0 0-16 0,8 0 0 16,1 0-208-16,1 0-32 0,0 1-16 0,2 1 0 16,0 0-32-16,1 0-16 0,2 1 0 0,1-1 0 15,1 0-96-15,1 0-16 0,1-1 0 0,1 1 0 16,-1 1-192-16,0-1-64 0,1-1 0 0,-1 1 0 16,0-1-128-16,-2 1 0 0,-3 0 0 0,0-1 128 15,-1-1-128-15,-1 0 0 0,-1-3 144 0,-2 2-144 0,1 0 0 16,-10 1 144-16,0 0-144 0,8-1 0 0,-8 1 0 0,0 0 0 15,0 0 0-15,0 0-192 0,0 0-96 0,0 0-16 16,0 0 0-16,0 0 0 0,0 0 16 0,-4-5 0 16,-1-2 0-16,-2 2 0 0,-2 0 128 15,0 1 32-15,1-1 0 0,-2 2 0 0,-1 0 128 0,-3-3 0 16,1 2 0-16,-1-1 0 0,-1 1 192 0,-1 1-48 16,1-1 0-16,-1 2 0 0,1-1 16 15,0 2 0-15,-1 0 0 0,2 2 0 0,0 1-160 16,-1 0 192-16,1 2-192 0,0 0 192 0,2 1-192 0,-3 2 0 0,1 0 0 0,1 3 0 15,1 1 0-15,1 1 0 0,-1 0 0 0,2 2 0 16,1 1 0-16,1 2 0 0,2-2 0 0,0 1 0 16,3 0 0-16,1 1 0 0,0-3 0 0,5 1 0 15,0-1 0-15,2-2 0 0,1-1 0 0,2-1 0 16,2 0 160-16,-1-4 0 0,2 0 0 0,0-2 0 16,-1-1 352-16,1 0 80 0,0-5 16 0,0 1 0 15,0-1 0-15,-1-1 0 0,-1-3 0 0,0 1 0 16,-1-2-96-16,-2 1-32 0,1-3 0 0,-2 0 0 15,0-1-128-15,-1 0-32 0,-1-1 0 0,1 0 0 16,-4-1-80-16,0 2-32 0,-3 0 0 0,1 2 0 0,-1-1-208 0,0 1 0 16,-2 1 0-16,5 7 0 0,-7-5-192 0,-1 1-64 15,0 0-32-15,0 3 0 16,0 1-576-16,-2 2-112 0,-2 2-32 0,0 1 0 16,-1 4-1600-16,-1 1-320 0,-2 1-64 0,-1-1-10656 0</inkml:trace>
  <inkml:trace contextRef="#ctx0" brushRef="#br0" timeOffset="201335.15">25043 13500 7359 0,'0'0'656'0,"0"0"-528"0,0 0-128 0,0 0 0 16,0 0 3568-16,0 0 672 0,0 0 144 0,-8 0 32 15,0 0-2672-15,8 0-528 16,-9 3-96-16,2 0-32 0,-1 1-640 0,1 2-144 0,1-1-32 0,0 2 0 16,1 0-48-16,0-1-16 15,5-6 0-15,-3 10 0 0,1 0 160 0,2-10 16 16,0 11 16-16,1-3 0 0,-1-8-128 0,5 10-16 16,1-3-16-16,1 1 0 0,-1-1 64 0,3-2 16 15,0 1 0-15,1-2 0 0,0-2 192 0,1 0 64 0,0-1 0 0,0-1 0 16,1-1-32-16,-1-1 0 15,-1-1 0-15,-1-2 0 0,1 1 48 0,0-1 16 16,-1-3 0-16,0 0 0 0,1 0-80 0,-4 1-16 0,0-3 0 0,-2 0 0 16,1-1-112-16,-2 0-16 0,-1-1-16 0,-1 1 0 0,-1 1-208 0,-1 1-32 15,-1 0-128-15,-1 2 192 16,-2 0-336-16,0 2-80 0,-3 0-16 0,-1 2 0 31,-1 1-1168-31,-1 1-256 0,-1 1-32 0,-3 2-16 16,-2 1-912-16,-1 3-176 0,-2-1-32 0</inkml:trace>
  <inkml:trace contextRef="#ctx0" brushRef="#br0" timeOffset="201915.2">24949 13145 5519 0,'0'0'496'0,"0"0"-496"0,0 0 0 0,0 0 0 15,0 0 1904-15,0 0 272 0,0 0 64 0,0 0 16 16,0 0-1616-16,6-5-320 0,-6 5-64 0,0 0 0 16,6-5 192-16,-6 5 32 0,8-2 16 0,-8 2 0 0,8-2 208 0,-8 2 32 15,11-1 16-15,-2 1 0 0,1 0 160 0,0 0 48 16,0 1 0-16,2 0 0 0,0-1-64 0,3 1-16 16,0 0 0-16,0-2 0 0,1 1-416 0,1 1-80 0,3 0 0 0,-1 0-16 15,0-2-160-15,-1 2-16 0,1 0-16 16,-1 1 0-16,-3-2-176 0,0 0 0 0,-1 1-192 0,-2 0 192 15,-2-1 0-15,-2 0 0 0,-8 0 0 0,0 0 192 16,0 0-368-16,0 0-64 0,8 1-16 0,-8-1 0 31,0 0-816-31,0 0-160 0,0 0-48 0,0 0-5840 0,-8 6-1184 0</inkml:trace>
  <inkml:trace contextRef="#ctx0" brushRef="#br0" timeOffset="202249.29">24754 13154 13823 0,'0'0'1216'0,"0"0"-960"16,0 0-256-16,0 0 0 15,9-2 1936-15,0 1 352 0,0 1 64 0,0 1 16 16,-1 0-1152-16,1 1-208 0,0 0-48 0,1 0-16 16,0 1-608-16,-1-1-112 0,-9-2-32 0,11 4 0 0,-4 1-192 0,0 0 144 15,-7-5-144-15,5 10 128 0,0 0-128 0,-3 1-176 16,-1 1 48-16,0 1 0 0,-1 4-112 0,0-1-16 15,0 0 0-15,0 0 0 16,-1 2-560-16,1-2-112 0,1 0-32 0,1-2 0 0</inkml:trace>
  <inkml:trace contextRef="#ctx0" brushRef="#br0" timeOffset="-170128.19">15611 17920 17615 0,'0'0'768'0,"0"0"192"0,0 0-768 0,-8 0-192 0,8 0 0 0,0 0 0 0,-7-1 256 0,7 1 32 0,-9 0 0 16,9 0 0 0,-7 0 160-16,7 0 16 0,0 0 16 0,0 0 0 15,-6 0 208-15,6 0 32 0,0 0 16 0,0 0 0 16,0 0-96-16,0 0 0 0,0 0-16 0,0 0 0 15,0 0-48-15,0 0 0 0,0 0 0 0,0 0 0 16,0 0-320-16,0 0-64 0,0 0 0 0,0 0-16 16,0 0 32-16,0 0 16 0,0 0 0 0,12 0 0 15,3 0 64-15,1 1 16 0,-1 0 0 0,1 0 0 16,3 1-48-16,3-1-16 0,0 0 0 0,1 0 0 16,0 1 0-16,2-1 0 0,2 0 0 0,1 1 0 0,0 0-96 0,2-1-16 15,0 0 0-15,-1 0 0 0,2 0-128 0,0 0 128 16,0 0-128-16,-1-1 128 0,-1 0-128 0,-1 0 0 15,-5 0 0-15,-4 1 0 0,-1 0 0 0,-5-1 0 16,-2 0 0-16,-1 1 0 0,-3-1 128 0,-7 0-128 16,0 0 128-16,0 0-128 0,0 0 192 0,0 0-64 15,0 0 0-15,0 0 0 0,0 0 80 0,0 0 16 16,-10-2 0-16,-1 1 0 0,-3-1-80 0,-3 0-16 0,-1 0 0 0,-2 0 0 16,-5 0-128-16,1 1 0 0,0 0 0 0,0 1 128 15,-2-1-128-15,1 0 160 0,0 1-160 0,1 0 160 16,-1 1-16-16,2 1 0 0,0 0 0 0,2 2 0 15,-1-1 0-15,3 1 0 0,1 1 0 0,0 0 0 16,1 1-144-16,-2 0 0 0,0 0 144 0,2 2-144 16,-2 0 0-16,1 3 0 0,0 1 0 0,1 3 0 15,0 1-192-15,1 2 32 0,1 2 16 0,1 1 0 16,1 1-160-16,4 2-16 0,-1 1-16 0,2-1 0 16,2-2-48-16,2 0-16 0,3-2 0 0,3-1 0 15,3-3 160-15,1-1 48 0,3-2 0 0,4-1 0 16,3-1 320-16,2-2 64 0,4-2 0 0,1-1 16 0,2-3 176 15,0-2 16-15,-1-2 16 0,-1-2 0 0,-2-3 64 16,0 0 16-16,-1-3 0 0,-3 0 0 0,-1 0-32 0,-3-1 0 16,-2-1 0-16,-1 2 0 0,-6-4 176 0,0 0 48 15,-3 0 0-15,-4 0 0 0,-1-1-128 0,-4-1-32 16,-2 0 0-16,-2 2 0 16,-4-1-352-16,-2 3-176 0,0 0 160 0,-3 3-160 0,-1-1-144 0,-3 2-128 15,1 5-32-15,0 0 0 16,0 1-208-16,1 2-64 0,4 1 0 0,1 2 0 15,1 2-1136-15,3 2-224 0,0 2-48 0</inkml:trace>
  <inkml:trace contextRef="#ctx0" brushRef="#br0" timeOffset="-169482.22">15764 17899 11967 0,'0'0'1072'0,"0"0"-864"0,0 0-208 0,-8-3 0 0,2 0 1712 0,6 3 288 16,-7-5 64-16,2 1 16 0,5 4-1664 0,-7-4-416 15,-1-1 0-15,3 1 0 0,-1 0 640 0,1 1 32 0,-1 0 16 0,2 0 0 0,-4-1 144 0,4 2 16 16,4 2 16-16,0 0 0 16,-8 0-336-16,1 0-64 0,3 2-16 0,-1 3 0 15,-3 0-448-15,1 2 0 0,0 0 0 0,-1 3 0 16,-1 1 0-16,1 3 0 0,3 1-208 0,-1 1 64 16,0 0 144-16,1 3-160 0,2 1 160 0,1 4-160 15,0 0-368-15,1 0-80 0,-2 0-16 0,1-1 0 16,3-1-784-16,-1-1-144 0,0 7-48 15,2-6 0-15</inkml:trace>
  <inkml:trace contextRef="#ctx0" brushRef="#br0" timeOffset="-168853.86">16184 18314 3679 0,'0'0'320'0,"0"0"-320"31,0 0 0-31,0 0 0 0,0 0 2848 0,-4-4 496 16,4 4 112-16,-5-6 0 0,0 2-1120 0,5 4-224 16,-5-6-64-16,2 1 0 0,3 5-256 0,-1-6-48 0,1 6-16 0,0 0 0 15,0-7-384-15,0 7-64 0,2-8-32 16,3 1 0-16,-5 7-480 0,5-7-80 16,2 0-32-16,-1 1 0 0,2 1-176 0,0 2-32 0,-1-1-16 0,2 2 0 15,-1 0-64-15,1 1-16 0,0 0 0 0,-9 1 0 16,8 2-96-16,-8-2 0 0,9 4-16 0,-1 2 0 15,-8-6-240-15,6 9-128 0,-1 1 128 0,-2 2-208 16,-2 1-64-16,-1 1-16 0,-1 0 0 0,-1 3 0 16,-1-1 32-16,-1 2 0 0,0 0 0 0,0-2 0 15,-2 1 0-15,3-10 16 0,-1 1 0 0,1 0 0 16,0-1 240-16,0 0 0 0,-1-1 0 0,2-2 0 0,0 0 224 0,2-4-64 16,0 0-16-16,0 0 0 15,0 0 96-15,0 0 16 0,0 0 0 0,0 0 0 0,0 0-256 0,0 0 128 16,2-5-128-16,1-2 0 0,2-2 0 15,0 0 128-15,3-4-128 0,-4 0 0 0,3-1 0 0,2 1 128 16,4-11-128-16,-2 4 0 0,-3 2 128 0,-2 4-128 16,0 3 0-16,-2 2 0 0,-2 1 160 0,-2 8-160 15,0 0 160-15,0 0-160 0,0 0 208 0,0 0-48 16,0 0-16-16,0 0 0 0,0 0-144 0,0 0-224 0,0 0 48 16,0 11 16-16,0 1 0 0,0 2 0 0,0 0 0 0,1 0 0 15,1 1 160-15,0 0 0 16,1-1-144-16,0-1 144 0,2 1 0 0,-2-8 0 0,0 2-144 0,3 0 144 15,-1-2-192-15,2 1 32 16,1-2 0-16,0 1 0 0,1-2-736 0,9 1-128 16,1-5-48-16</inkml:trace>
  <inkml:trace contextRef="#ctx0" brushRef="#br0" timeOffset="-168664.79">16728 18217 36863 0,'0'0'1632'0,"0"0"336"31,0 0-1584-31,0 0-384 0,0 0 0 0,0 0 0 0,0 0 704 0,11-3 48 0,-2 1 16 0,2 0 0 16,0-2-992-16,0 2-192 0,-1 1-32 0,1-1-16 31,-1 0 0-31,0-1 0 0,0 2 0 0</inkml:trace>
  <inkml:trace contextRef="#ctx0" brushRef="#br0" timeOffset="-168498.71">16678 18410 40479 0,'0'0'1792'0,"0"0"384"0,0 0-1744 0,0 0-432 16,0 0 0-16,0 0 0 0,0 0-272 15,9 4-144-15,-9-4-32 0,12 5 0 0,0-3 128 0,1 1 0 0,0 0 16 0,2 1 0 0,0-2 96 16,-5-1 16-16,3 0 0 0,-1 0 0 31,4-1-2928-31,0 0-576 0</inkml:trace>
  <inkml:trace contextRef="#ctx0" brushRef="#br0" timeOffset="-168132.42">17324 18156 36975 0,'0'0'1632'0,"0"0"352"0,0 0-1600 0,0 0-384 0,-8-3 0 0,8 3 0 16,0 0 0-16,0 0 0 0,0 0 0 0,0 0 0 15,0 0 336-15,11-4 48 0,-1 1 0 0,5-1 0 16,2 2 256-16,5 0 48 0,6 1 16 0,0 0 0 0,4 0-256 0,0 0-32 16,0 1-16-16,-2-1 0 0,0-1-224 0,0 1-48 15,0 1-128-15,-3 0 192 0,-1 0-192 0,-1 0 0 16,-2 1 128-16,-1-1-128 0,-1 0 0 0,-3 0-128 16,0 2 128-16,-3-1-208 0,-1-1-64 0,-2 1-16 15,-4 0 0-15,-8-1 0 16,0 0-352-16,0 0-64 0,0 0 0 0,0 0-16 15,0 0-592-15,0 0-112 0,0 0-32 0</inkml:trace>
  <inkml:trace contextRef="#ctx0" brushRef="#br0" timeOffset="-167450.89">18126 17938 15663 0,'0'0'688'16,"0"0"144"-16,-7-1-656 15,7 1-176-15,0 0 0 0,0 0 0 0,0 0 4224 0,0 0 800 0,0 0 160 0,0 0 48 0,0 0-4032 0,0 0-816 16,8-5-144-16,2 2-48 0,1 1 160 0,2 1 32 16,3 0 0-16,0 0 0 0,1-1-240 0,3 1-144 15,1 1 192-15,1 0-192 0,-1-1 0 0,2 1 0 16,2-1 0-16,-3 1 0 0,-1-2 0 0,-1 2 0 16,-1-1 0-16,-3 1 0 0,-3 0 0 0,0 0 0 0,-2-1 0 15,-3 1 0-15,-8 0 0 0,9 0 0 0,-9 0 0 16,0 0 0-16,0 0 0 0,0 0 0 0,0 0 0 15,0 0 0-15,0 0-192 0,0 0 16 0,0 0 0 0,-5-8 0 16,-3 3 16-16,-2 0 0 0,-2 2 0 0,-2-2 0 16,-2 1 160-16,-1 1-208 0,-3-1 80 0,1 1 128 15,-3 0 0-15,1 1 0 16,-2 1 0-16,0-1 0 0,1 2 192 0,0 0 16 0,0 0 0 0,1 3 0 16,1-1-80-16,-2 2-128 15,3 1 176-15,-1 1-176 0,1 2 128 0,3 1-128 0,-1 1 0 0,2 2 0 16,-1 0 0-16,2 0 0 0,1-1 128 0,1 1-128 0,2 1 0 0,2 0 0 15,0 2 0-15,4 0 0 0,2 2 0 0,2-1 0 16,2 0 0-16,2-1 0 16,4-1 0-16,0-1 0 0,2 1 0 0,1-2 0 0,1-1 0 15,0-1 0-15,2-2 192 0,-1-1-192 0,3-1 288 0,-1-2-48 16,-1-2-16-16,1 0 0 0,-2-3 32 0,-1-1 0 16,-1 0 0-16,1 0 0 0,-2-3 256 0,-1 1 64 15,-3-1 16-15,1-1 0 0,-3-2 0 16,1 0 0-16,-2 1 0 0,-1-2 0 0,-2 0-240 15,-1-1-48-15,0 1-16 0,1 1 0 0,-4-2-288 16,-1 1 0-16,0 0 0 0,5 9 0 0,-8-9-320 0,-1 2-32 0,1 0 0 0,0 2 0 31,0 0-496-31,2 2-112 0,-2 0 0 0,8 3-16 16,-8-2-1888-16,8 2-368 0,-8 4-80 0</inkml:trace>
  <inkml:trace contextRef="#ctx0" brushRef="#br0" timeOffset="-167121.05">18381 18243 32767 0,'0'0'1456'0,"0"0"288"0,0 0-1392 0,0 0-352 15,0 0 0-15,0 0 0 0,0 0 320 0,3 7-16 16,-3-7 0-16,0 0 0 16,1 9 80-16,-1-9 0 0,0 0 16 0,1 11 0 0,0-2 96 0,-1-9 16 15,2 10 0 1,-2-10 0-16,3 10-304 0,-3-10-48 0,4 8-16 0,-4-8 0 0,9 7-144 0,-1-3 0 15,-8-4 0-15,10 4 128 16,0-4-128-16,-2-2 192 0,0-1-192 0,0 0 192 0,-1-2 64 0,0-2 0 16,-1 0 16-16,-1 0 0 0,1-2 272 0,-2-1 48 0,0 0 16 0,0 0 0 15,-1-1-80-15,-2 0-16 16,-1-1 0-16,-1 0 0 0,0 1-192 0,1 1-32 0,-3 1-16 0,-1 2 0 16,4 7-272-1,-5-8 0-15,-2 0 0 0,1 3 0 0,-2 0-128 0,-1 2-96 0,-1 1-16 0,1 2 0 31,-2 0-1392-31,-2 2-288 0,-1 0-48 0</inkml:trace>
  <inkml:trace contextRef="#ctx0" brushRef="#br0" timeOffset="-166713.52">18096 17976 10127 0,'0'0'896'0,"0"0"-704"0,0 0-192 0,0 0 0 0,0 0 4352 0,0 0 848 0,0 0 176 0,0 0 16 15,0 0-4224-15,0 0-848 0,0 0-160 0,0 0-32 16,0 0 224-16,9-2 48 0,-9 2 16 0,0 0 0 15,0 0 0-15,0 0 0 0,9 5 0 0,-3 0 0 16,1 3-416-16,-2 1-192 0,0-1 0 0,0 2 16 16,0 0-464-16,0 1-80 0,3 0-32 0</inkml:trace>
  <inkml:trace contextRef="#ctx0" brushRef="#br0" timeOffset="-166413.87">18864 18287 35871 0,'0'0'1600'0,"0"0"320"0,0 0-1536 16,10 2-384-16,-3-1 0 0,1 1 0 0,-8-2 512 0,9 4 16 0,-1 0 16 0,-2 0 0 16,-6-4 128-16,7 6 32 0,-7-6 0 0,7 6 0 0,-7-6-336 0,5 9-64 15,-1 0-16-15,-3 0 0 0,-1 1-288 16,-1 1-144-16,-1 1 16 0,-1 1 0 31,-2 2-448-31,2-5-96 0,-6 2-16 0</inkml:trace>
  <inkml:trace contextRef="#ctx0" brushRef="#br0" timeOffset="-165381.12">20396 17902 21183 0,'0'0'1888'16,"0"0"-1504"-16,0 0-384 0,0 0 0 0,0 0 1648 0,0 0 256 15,0 0 48-15,0 0 16 0,0 0-1072 0,0 0-192 16,10-4-64-16,1 2 0 0,1 0 320 0,2 1 64 0,3 1 16 15,3 0 0-15,2 1-256 0,3 0-48 16,4 1-16-16,1 0 0 0,2-1 0 0,0 1 0 16,-1-1 0-16,-2 0 0 0,-3-1-400 0,-2 0-64 0,-2 0-32 0,-2 1 0 15,-2 1-224-15,-2-2 0 0,-2 0 128 0,-1 0-128 16,-2-1 0-16,-3 0 0 0,-8 1 0 0,0 0 0 16,0 0 0-16,0 0 128 0,0 0-128 0,0 0 0 15,0 0 0-15,-1-8-160 0,1 8 32 0,-6-9 0 16,-4 2-32-16,-1 0 0 0,-5 0 0 0,1 3 0 15,-5 0 32-15,-1 0 0 0,-1 1 0 0,-3 2 0 16,-4 0 128-16,-1 1-160 0,-5 1 160 0,1 1-160 16,0 1 160-16,1 2-128 0,0 1 128 0,2 3-128 15,2 0 128-15,1 2-192 0,2 2 192 0,3 2-192 16,2 0 192-16,1-1-192 0,2-1 192 0,2 3-192 16,1-1 48-16,1 1 0 0,3 0 0 0,4 0 0 0,1-1 144 0,4 0 0 15,2 1-144-15,4-2 144 0,3-1 0 16,3-1 0-16,-3 0 0 0,5-1 0 0,0-1 0 0,0-1 0 15,1-2 0-15,1-2 0 0,-1 0 0 0,3-3 0 16,1-3 128-16,1 1-128 0,-4-4 272 0,1 1-16 16,-2-1-16-16,0-2 0 0,-1 1 128 0,-3-2 16 0,-1-1 16 15,-2 1 0-15,-1-1 112 0,-2-2 32 0,-1-1 0 0,-2 0 0 16,-1 0-144-16,-2 0-16 0,-2 1-16 0,-1-1 0 16,-3 0-368-16,0 1 0 0,-4 2 0 15,0 1-128 1,0-1-320-16,-4 3-64 0,-1 0-16 0,1 3 0 15,-1 2-1456-15,-1 2-304 0,0 4-48 0</inkml:trace>
  <inkml:trace contextRef="#ctx0" brushRef="#br0" timeOffset="-164762.37">18829 18361 9215 0,'0'0'816'0,"0"0"-656"0,0 0-160 0,0 0 0 0,0 0 3216 0,0 0 624 0,0 0 112 0,0 0 16 16,0 0-1872-16,0 0-384 0,0 0-80 0,0 0-16 0,0 0 96 0,8 3 16 0,2-1 0 0,-1 0 0 15,-9-2-608-15,10 5-112 0,0 1-32 0,-1 1 0 16,-2-1-608 0,-2-1-128-1,-2 1-32-15,1 2 0 0,-1 1-64 0,0 1-16 0,0 1 0 0,1 2 0 16,-2 1-128-16,1 11 0 0,-1-3 0 0,-3-1 128 16,-2-1-256-16,-2 1-64 0,-1 0-16 0,-3 3 0 15,-2 2-704-15,-2 2-144 0,-4-1-32 0,0-1 0 16,-2-3-720-16,-2-2-160 0,1-4-16 0</inkml:trace>
  <inkml:trace contextRef="#ctx0" brushRef="#br0" timeOffset="-163862.87">20762 18240 16575 0,'0'0'1472'16,"0"0"-1168"-16,-5-2-304 0,5 2 0 0,0 0 2416 0,0 0 416 15,-4-3 96-15,4 3 16 0,0 0-1728 0,0 0-320 16,0 0-80-16,0 0-16 0,0 0 192 0,0 0 32 16,0 0 16-16,0 0 0 0,-6 0-400 0,6 0-64 15,0 0-32-15,0 0 0 0,0 0-288 0,-4 9-48 16,0-2-16-16,2 2 0 0,0-1-192 0,1 1 0 0,1 1 0 0,0-10 0 16,-1 12 0-16,3-2 0 0,0-2 0 0,1 1 0 15,-3-9 0-15,6 11 0 16,-2-2 0-16,2-1 0 0,0-3 0 0,-6-5 0 0,9 6 0 0,0-2 0 15,-9-4 0-15,10 2 0 16,-10-2 0-16,11 0 0 0,-1-2 0 0,0 0 0 16,-1-1 0-16,-2-2 0 0,1 0 144 0,1-2 48 0,-4-1 0 0,2 1 0 15,-1-2 192-15,0 0 64 16,-2-1 0-16,1 0 0 0,-1 0-48 0,1 0 0 0,-2-1 0 0,-1 2 0 16,0 0-144-16,0 0-48 0,1 0 0 0,-1 1 0 15,-2 1-16-15,0 7 0 0,0-9 0 0,0 9 0 16,0-7 32-16,0 7 0 0,0 0 0 0,0 0 0 0,0 0-224 15,0 0 0-15,0 0 128 0,0 0-128 0,0 0 0 16,0 0 0-16,0 0-192 0,0 0 192 0,0 0-208 0,0 0 64 16,-1 9 16-16,1 2 0 0,0 2-16 0,0 4 0 15,-1 2 0-15,1 3 0 0,-1 3 144 0,1-9-160 16,0 5 160-16,0 5-160 0,0 2 160 0,0 3-192 16,0 1 192-16,0 1-192 0,-2 0 192 0,1 24 0 15,0-12 0-15,0-7 0 0,1-7 0 0,0-3 0 16,-1-6 0-16,0-2 0 0,-1-3 0 0,0-2 0 15,-1-3 0-15,1-2 128 0,2-10-128 0,-3 7 128 0,3-7-128 16,0 0 128-16,-9 4 0 0,1-3 0 0,1-2 0 16,-1-2 0-16,0-1 32 0,1-1 16 0,-2-2 0 15,1-1 0-15,0-1 112 0,1 2 32 16,-1-2 0-16,2 0 0 0,1-1 32 0,2 1 16 16,-3 0 0-16,3-2 0 0,0-2-368 0,0 0 144 0,2-1-144 0,0-1 0 15,1-2 0-15,1-1-320 0,1 1 32 0,2-2 16 31,0 0-448-31,2 0-96 0,0-1-16 0,3-2 0 16,2-1-2064-16,-3 10-432 0,2-3-64 0</inkml:trace>
  <inkml:trace contextRef="#ctx0" brushRef="#br0" timeOffset="-163612.3">21252 18019 31327 0,'0'0'2784'0,"0"0"-2224"16,0 0-560-16,0 0 0 0,9-3 1792 0,1 0 256 16,2 0 64-16,0 1 0 0,1 0-1696 0,0 0-416 15,0 1 0-15,2 0 0 16,-1 0 192-16,0-1-32 0,0 1-16 0,-2 0 0 15,-1-1-528-15,0 1-96 0,-1-1-32 0,-10 2 0 16,9-1-2608-16,-9 1-528 0</inkml:trace>
  <inkml:trace contextRef="#ctx0" brushRef="#br0" timeOffset="-163454.06">21224 18203 11967 0,'0'0'1072'0,"0"0"-864"0,0 0-208 16,0 0 0-16,0 0 5744 0,0 0 1104 0,0 0 208 0,9 5 48 15,-9-5-5184-15,12 6-1024 0,2-2-224 0,1 1-32 16,1-2 288-16,2 0 64 0,0 1 16 0,1-2 0 16,2 0-704-16,0 0-144 0,0-1-32 0,2 0 0 15,3-2-1408-15,0 0-304 0,-1-2-48 0</inkml:trace>
  <inkml:trace contextRef="#ctx0" brushRef="#br0" timeOffset="-162898.42">22217 17874 23951 0,'0'0'1056'0,"0"0"224"0,0 0-1024 15,0 0-256-15,-10-2 0 0,10 2 0 0,0 0 2432 0,-10-2 416 16,10 2 96-16,0 0 0 0,0 0-1936 0,0 0-400 0,0 0-80 0,0 0-16 0,0 0 48 0,0 0 0 16,0 0 0-16,0 0 0 15,8 2-112-15,0-1 0 0,3 0-16 0,0 0 0 0,3-1-96 0,0 1-16 0,1-1 0 0,4 0 0 16,-1 0 64-16,0 0 16 15,2-1 0-15,2 0 0 0,-1 0-192 0,0-2-32 0,0 0-16 16,-3 2 0-16,0-1-32 0,-1 0 0 16,-4 0 0-16,-1 0 0 0,-2 0-128 15,-1 1 0-15,-2 0 144 0,-7 1-144 16,0 0 128-16,0 0-128 0,0 0 128 0,0 0-128 31,0 0-384-31,0 0-128 0,0 0-48 0,0 0 0 0,0 0-400 16,0 0-96-16,0 0-16 0,0 0 0 0,0 0-2480 0,0 0-496 15</inkml:trace>
  <inkml:trace contextRef="#ctx0" brushRef="#br0" timeOffset="-162265.45">22674 17701 27647 0,'0'0'1216'0,"0"0"256"0,-4-5-1168 0,4 5-304 0,0 0 0 0,0-12 0 16,1 0 2240-16,2 3 400 15,1 0 80-15,0 1 16 0,1 2-1840 0,2 0-384 0,1 2-64 16,2 1 0-16,1-1 64 0,1 2 0 0,1 2 16 0,1 0 0 16,2 1-144-16,-3 1-48 0,-1 1 0 0,1 0 0 15,0 1-176-15,-1 2-32 0,-1-1-128 0,-1 2 192 16,-2 1-192-16,-1 0 0 0,-3 2 0 0,0 1 0 15,1 2-240-15,-3 3 64 0,-2 1 16 0,-1 3 0 16,0 1-112-16,-2 0-32 0,-3 1 0 0,1-2 0 16,-1-1 48-16,1-1 16 0,-2-1 0 0,1-1 0 0,0-3 240 15,0 1 0-15,2-3 0 0,2-3 0 0,-2-1 0 16,2-1 0-16,2-6 144 0,-2 5-144 0,2-5 128 0,0 0-128 16,0 4 0-16,0-4 144 15,0 0-144-15,0 0 0 0,0 0 144 0,7 5-144 16,-7-5 160-16,11 0-32 0,0-1-128 0,2-1 192 0,0-2-32 15,2 0-16-15,3-1 0 0,-1-1 0 16,-1-4 48-16,2-2 16 0,-1-2 0 0,1-2 0 16,-3 0-208-16,1-1 176 0,-3 0-176 0,-2-1 160 15,0-1-160-15,-1 3 0 0,0-1 0 0,-2 1 0 0,0-1 0 16,-2 1 0-16,-3 1 0 0,1 2 0 0,0 0 0 0,-3 0 0 0,0 0-176 16,-1-1 176-16,0 1-176 0,-1 1 176 15,0 0-208-15,0 1 80 0,-2 0-96 0,0 1-16 0,-1 0 0 0,-1 0 0 31,0 0-176-31,-1 2-32 0,-1-1-16 0,-1 2 0 16,-1 2-256-16,-1 1-48 0,-1 3-16 0,1 0 0 16,0-1 144-16,0 0 48 0,-2 3 0 0,1 1 0 0,1 1 592 0,2 2 0 0,0 0 0 0,1 2 0 15,2 0 0-15,5-7 288 0,-3 12-48 0,1 0-16 16,2-1-224-16,3 2 176 0,0 0-176 0,2 0 160 16,4 1-160-16,1-2 0 0,2-1 144 0,3 1-144 0,-1 0 0 0,2-1-240 15,2-2 48-15,2-2 0 16,0-1-1872-16,2-3-368 0,1-2-80 0</inkml:trace>
  <inkml:trace contextRef="#ctx0" brushRef="#br0" timeOffset="-161615.28">23741 17519 4607 0,'0'0'400'0,"0"0"-400"16,0 0 0-16,9 1 0 0,1 0 6512 0,2 0 1216 15,3 0 240-15,3 2 48 0,1-1-6496 0,2 0-1312 0,0 0-208 0,1 0-128 16,1-2 432-16,0 1 80 15,0-2 32-15,0 1 0 0,1 0-112 0,0 1-32 16,-1-1 0-16,1 0 0 0,-1 0-272 0,-1-1 0 16,-4 0 128-16,0 1-128 0,-2 1 0 0,-1-1 0 15,-4-1 0-15,-1-1 0 0,-2 0 128 0,-8 2-128 16,7-5 0-16,-7 5 0 0,0 0 0 0,3-6-320 16,-3 6 32-16,-4-9 16 0,-3 1-80 0,-1 2-16 0,-2 0 0 0,-2 1 0 15,-4 0 176-15,0 1 48 0,-2-2 0 0,0 2 0 0,0 1 144 0,-1-2 0 0,0 3-144 31,0 0 144-31,0 1 0 0,-1 1 0 0,0 0 160 0,0 1-160 16,-2-1 240-16,0 2-64 0,-1 1-16 0,-3 2 0 16,1-1-16-16,-1 3 0 0,2 0 0 0,2 2 0 15,2 1 64-15,3 0 16 0,-2 0 0 0,3 2 0 16,0 2-16-16,3 2 0 0,0-2 0 0,3 1 0 16,1 1-208-16,2 0 144 0,3 1-144 0,2-2 128 15,0 1-128-15,2-2 0 0,1 0 0 0,1-1 128 16,3-1-128-16,0 1 0 0,1-2 0 0,3 0 0 15,2-4 0-15,1 1 128 0,2-3-128 0,-1 1 0 0,0-3 176 16,2 1-48-16,0-2-128 0,0-3 192 0,-2 0 48 16,0-2 0-16,1-1 0 0,-2 0 0 0,-3-2 336 0,-1-1 64 15,0-1 0-15,0-1 16 16,-2-1-144-16,1 0-16 0,-3-2-16 0,0 1 0 0,-1 0-160 0,-1 0-16 16,-2 0-16-16,-1 1 0 0,-1-1-288 0,-1 1-192 15,-6 0 16-15,0 0 16 16,-1 2-256-16,-2 1-48 0,-2 1-16 0,-2 3 0 15,1 1-1504-15,-2 2-320 0,0 2-48 0,-2 4-16 16,0 1-752-16,1 3-144 0</inkml:trace>
  <inkml:trace contextRef="#ctx0" brushRef="#br0" timeOffset="-161263.6">24142 17869 8287 0,'0'0'736'0,"0"0"-592"0,0 0-144 0,0 0 0 0,0 0 6144 0,0 0 1184 0,0 0 240 0,-8-4 48 0,8 4-6096 0,-9-1-1232 16,3 0-288-16,-2 1 0 0,0 1 272 15,8-1 32-15,-9 3 0 0,4 2 0 0,5-5-128 0,-6 6-32 16,2 1 0-16,2 1 0 16,2-8 32-16,0 10 0 0,0 1 0 0,2-3 0 0,0 0-176 15,3 1 0-15,1-2 0 0,3-1 0 16,1 0 160-16,1-2-160 0,1 0 192 0,0-1-192 15,1-3 272-15,0 1-48 0,2-3-16 0,-1-1 0 16,-1 0 112-16,0-1 0 0,1-3 16 0,-2 0 0 16,-2-1 224-16,-2-1 32 0,0 0 16 0,-1-1 0 15,-3-1-32-15,-1 1-16 0,0 0 0 0,-1 0 0 0,-2-2-176 0,-1 2-16 0,-3 1-16 0,0 0 0 16,-4-1-352-16,1 2 0 0,-2 2 0 0,0-2-128 31,-2 2-368-31,-1 3-64 0,-2 0-16 0,-2 3 0 16,0 2-624-16,-2 2-128 0,-3 4-16 0,-2 4-10736 15,-2 5-2128-15</inkml:trace>
  <inkml:trace contextRef="#ctx0" brushRef="#br1" timeOffset="-157210.02">14825 17691 22463 0,'0'0'992'0,"0"0"208"0,0 0-960 0,0 0-240 0,0 0 0 0,0 0 0 0,6-7 0 0,1 1 0 15,-2 1 0-15,2 0 0 0,-2 0 0 0,-5 5 0 16,8-5 128-16,-8 5-128 0,9-5 384 15,-9 5 48-15,10-3 0 0,-10 3 0 0,10-5-48 0,-2 2 0 16,-8 3 0-16,10-3 0 0,-10 3-96 0,10-4-32 16,-1 1 0-16,-9 3 0 0,0 0 192 0,10-3 16 15,-10 3 16-15,9-2 0 0,-9 2 224 0,0 0 32 16,0 0 16-16,9 0 0 0,-9 0-16 0,0 0 0 0,0 0 0 0,8 4 0 16,-8-4-224-16,0 0-64 0,6 9 0 15,-2 0 0-15,-4-9-208 0,4 13-48 0,-1 0-16 0,-1 1 0 16,0 1-176-16,-1 2 0 0,-1 3 0 15,1 3 128-15,1 2-128 0,-2 5 0 0,0 3 0 16,1 4 0-16,-2 5 0 0,1 6 0 16,-2 5 0-16,1 1 0 0,0 0 0 0,1 0 0 0,0 0 0 15,2-24 0 1,0 3 0-16,-1 3 0 0,0 3 0 0,1-1 0 0,-1-1 0 0,0 1 0 0,0-1 0 16,3 28 0-16,-4-13 0 0,1-8 0 0,0-7 0 0,0-3 0 0,0-3 0 0,0-14 0 15,-1 0 0-15,1 1 0 0,0-2 128 16,-1 0-128-16,0-1 0 0,0-1 128 15,0 0-128-15,0 7 0 0,-1-5 0 0,0-5 128 0,0-3-128 0,1-8-176 16,0 0 48-16,0 0 0 16,0 0-528-16,0 0-112 0,0 0 0 0,0 0-16 15,0 0-1648 1,-7-9-336-16,3-4-64 0</inkml:trace>
  <inkml:trace contextRef="#ctx0" brushRef="#br1" timeOffset="-155122.41">15068 17408 2751 0,'0'0'128'0,"0"0"16"0,0 0-144 0,-7-4 0 0,0 1 0 0,7 3 0 16,0 0 4896-16,0 0 944 16,-5-3 192-16,5 3 48 0,0 0-4848 0,0 0-960 0,0 0-272 0,0 0 0 15,0 0 304-15,0 0-48 16,0 0-16-16,0 0 0 0,0 0 16 0,11 5 0 0,0 1 0 0,1-2 0 16,1 1 80-16,3-1 32 0,1 0 0 0,3 1 0 15,1-1-144-15,2 1-32 0,2-3 0 0,1 0 0 16,0 0-32-16,0-1-16 0,1-1 0 0,1 0 0 15,1 0 64-15,2 0 16 0,1-1 0 0,2 1 0 16,2-1-32-16,3 0 0 0,4 0 0 0,-1 0 0 16,1-1-64-16,0-2-128 0,-1 1 176 0,1 1-176 15,1 0 192-15,3-1-64 0,2 1 0 0,2 0-128 16,5 0 176-16,-1-2-176 0,-2 0 160 0,0 1-160 16,-1-1 160-16,1 1-160 0,0-1 160 0,6 0-160 0,1 1 128 0,1-1-128 15,-3-2 0-15,0 1 144 0,0-1-144 0,-1 4 0 16,0 0 0-16,3-1 128 0,5-1-128 0,-2 0 0 15,-2-2 0-15,-1 2 0 16,1 1 0-16,1-1 0 0,3 1 0 0,1 1 128 0,3 0-128 0,-3-1 0 16,-3 0 0-16,0 0 128 0,1 0-128 0,1 0 0 15,-1 1 0-15,-3 0 0 0,-4-1 0 0,-1 0 0 16,-3 1 0-16,2 0 0 0,-1 0 0 0,4 0 0 16,3-1 0-16,-2 1 0 0,-2-1 0 0,1-1 128 0,0 1-128 0,2 2 0 15,2-3 0-15,4 1 0 0,3-1 128 0,-1 3-128 16,-4-2 0-16,0 1 0 0,1-1 0 0,4 1 0 15,4 1 0-15,-4 0 0 0,-4 0 0 0,0 0 0 16,-1 0 0-16,1 0 0 16,2 0 0-16,0 1 0 0,0 0 0 0,-2 1 128 0,-1 1-128 0,-2 0 192 15,3-1-32-15,3 1 0 0,5-1 0 0,-4 1 0 16,-5-1-160-16,0 1 0 0,0-1 144 0,2 0-144 16,2 0 0-16,1-1 0 0,0-1 0 0,-3 0 0 15,-3 0 0-15,2 1 0 0,0-1 0 0,3 0 0 16,5-2 0-16,-5 1 0 0,-4 0 0 0,-1 0 0 15,-3-1 0-15,2-2 0 0,-1 1 0 0,3-1 0 0,-1 1 0 16,-3 0 0-16,-2-2 0 0,-2 1 0 0,-1-2 0 0,3-1 0 16,4 1 0-16,-1 0 0 15,1 0-144-15,-2 1 144 0,-1-1-160 0,-1 1 160 16,1-1-160-16,2 1 160 0,1 2-160 0,0 1 160 0,-3-1 0 0,0 1 0 16,-2 1 0-16,-1-1 0 0,0-1 0 0,0 2 0 15,-1 0 0-15,0 0 0 0,-3 0 0 0,-1-1 0 16,-4-1 0-16,-1 0 0 0,-2-1 0 0,0 0 0 15,0 0 0-15,1 1 0 0,2-2 0 0,1 3 0 16,-2 1 128-16,0-1-128 0,-2-2 0 0,0 2 0 0,-2-2 0 16,-1 2 0-16,-3 0 0 0,3 0 0 0,2 0 128 15,-3 1-128-15,1 0 0 0,-3 0 0 0,-5 1 0 0,-4 0 0 16,0-1 144-16,-4 1-144 0,-2 0 0 0,-2 0 144 16,-2-1 16-16,-2 1 0 0,1 0 0 0,-3 1 0 15,0 0 16-15,-2-1 0 0,0 0 0 0,-1 1 0 16,1 1-32-16,0 0 0 0,-5-1 0 0,4 1 0 15,1-1-144-15,-1 1 160 0,-1-1-160 0,0 1 160 16,-3-1 32-16,1 1 0 0,0-1 0 0,-1 0 0 16,-8 0 32-16,9 2 16 0,-9-2 0 0,7 3 0 15,-7-3-16-15,0 0 0 0,8 4 0 0,-8-4 0 16,7 7-224-16,-7-7 0 0,5 8 0 0,-5-8 0 0,0 0 0 16,7 10 0-16,-2 0 0 0,0 1 0 0,-3 0 0 15,1 1 0-15,0 0 0 0,0 0 0 16,-2 2-128-16,0 1 128 0,1 3 0 0,-1-1 0 0,0 2-144 0,1 2 144 15,-1 2 0-15,-1 1-144 0,0 1 144 0,2 3 0 16,0-1-144-16,-1 3 144 0,-2 1-192 0,0 1 48 16,0 1 0-16,-1 1 0 0,1 1 144 0,0 3 0 15,-2-1-144-15,0 1 144 0,-2 4-160 0,1-2 160 16,-1-1-208-16,0 2 80 0,-2 2 128 0,2-1 0 16,0-4-144-16,0 4 144 0,-2-1 0 0,1 0 0 15,-1 1 0-15,-1 0 128 0,1 0-128 0,-1-2 0 16,0-2-192-16,4-15 192 15,-2 3-160-15,1 2 160 0,-2 2 0 0,1 1-144 16,-2-1 144-16,0 1-192 0,2 0 192 0,-6 23-192 0,1-11 192 16,2-8 0-16,1-6 0 0,2-5 0 0,-1-3 0 15,1-4 0-15,1 0 160 0,-1-3-160 0,1-2 256 16,-1-1-32-16,1-1-16 0,1-2 0 0,-1-2-16 0,1 0 0 16,-1-2 0-16,5-4 0 0,-5 5 0 0,5-5 0 15,-8 3 0-15,0-1 0 0,1-1 0 0,-1-1 0 0,-1 0 0 0,-1-1 0 16,0 0-16-16,-2 0-16 0,-1-1 0 0,-2 0 0 15,-2-1-160-15,0 1 0 0,-3-1 0 16,-2 0 0-16,-2-1 0 0,-3 2 0 0,0-1 0 16,-1 1 0-16,0-1 0 0,-1 1 0 15,-1 0 0-15,-2 0 0 0,-1 0 0 0,-1-1 0 0,-2 1 0 0,0 0 0 0,-2 1 0 16,-1 0 0-16,-4-1 0 0,1-1 0 0,4 1 0 16,-5-1 0-16,-1 0 0 0,-1-1 0 0,-3 1 0 15,1 1 0 1,0 0 144-16,-3-1-144 0,0 0 0 0,-1 0 0 0,0-2 0 15,2 1 128-15,-2 0-128 0,1 0 0 0,0 1 0 0,1 0 0 0,-1-1 0 0,2 1 0 16,-1-1 0-16,3-1 0 0,1-1 0 16,0 0 0-16,0 1 0 0,1-1 128 15,0 2-128-15,1 1 0 0,1-2 0 0,-1 2 0 0,-1 0 0 0,2-2 144 16,2 0-144-16,-1 0 0 16,-1 2 128-16,2 1-128 0,0 0 0 0,-2 0 0 15,0 1 0-15,-1 1 0 0,-2 0 0 0,0 0 0 16,1 0 0-16,0 1 0 0,0 2 0 0,1-1 0 15,-3 0 0-15,1 0 0 0,0 2 0 0,0 0 0 16,-1-1 0-16,-1 2 0 0,2-1 0 0,0 0 0 16,0 1 0-16,0 0 0 0,0 2-160 0,1 0 160 0,0-1 0 15,-1 1-176-15,-2 0 176 0,-2 0-128 0,0-1 128 16,-2-1 0-16,-2-1 0 0,0 1-128 0,0-1 128 0,0 2 0 16,0-2 0-16,-1 1 0 0,-3-2-192 0,-2 0 32 15,1 0 16-15,0 1 0 0,1-1-128 0,1 0-32 16,-1 1 0-16,1 0 0 0,-2-1-16 0,1 1-16 15,0-2 0-15,1 0 0 0,-1 0 336 0,5 0-144 16,0 1 144-16,-1-2 0 0,-1-1 0 0,0-1 0 16,-1 0 0-16,1-1 0 0,1 1 0 0,0 0 0 15,2-1 0-15,-2 0 0 0,-2 0 0 0,1-1 0 0,-1 0 0 0,2 0 0 16,-2-2 0-16,1 2 0 0,0 1 0 16,-1 0 0-16,-1-2 0 0,0 1 0 0,1 0 0 0,1 1 0 15,-1-1 128-15,1 1-128 16,1 1 0-16,1 0 144 0,-1 0-144 0,0 0 160 0,-2-1-160 0,0-1 160 15,0 1-160-15,1 1 0 0,0 1 144 0,0 0-144 16,1 1 0-16,-1-1 144 0,-1 0-144 0,-1 0 0 16,0 0 144-16,0 1-144 0,0 0 0 0,0 2 144 15,0-1-144-15,-2 0 0 0,1 0 0 0,0 0 0 16,-2 0 0-16,0 0 0 0,2 0 0 0,1 0 0 0,0 0 0 16,0 1 0-16,0-2 0 0,1 0 0 15,1 0 0-15,2 1 128 0,1 0-128 0,3 0 0 0,2 1 0 0,1 0 0 16,0-1 0-16,1 0 0 0,0-1 0 0,0 2 0 15,1-1 0-15,1 0 0 16,0 0 0-16,1 0 0 0,2 1 128 0,0-1-128 16,2 0 0-16,1 0 0 0,-5 0 0 0,5 2 128 15,2-1-128-15,1 0 0 0,1 1 144 0,15-2-144 0,-2 1 0 16,0 0 144-16,-1 0-144 0,0-1 0 0,0 0 224 16,2 0-64-16,1 0-16 0,-12 2 0 0,6-2 64 0,6-1 16 0,2 0 0 0,3 0 0 15,2-1-224-15,2 0 144 0,0 0-144 16,8 0 128-16,-10 0-128 0,10 0-176 0,-7 0 48 15,7 0 0 1,-8 0-1360-16,8 0-272 0,-8-2-48 0</inkml:trace>
</inkml:ink>
</file>

<file path=ppt/ink/ink2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8-30T13:32:47.42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3588 858 12207 0,'0'0'528'0,"0"0"128"0,0 0-528 0,0 0-128 0,0 0 0 0,0 0 0 16,0 0 544-16,0 0 80 0,0 0 16 0,0 0 0 16,0 0-256-16,0 0-32 0,-7-2-16 0,7 2 0 15,0 0 48-15,0 0 16 0,0 0 0 0,0 0 0 16,0 0 16-16,0 0 0 0,0 0 0 0,0 0 0 16,0 0 112-16,0 0 32 0,0 0 0 0,12 2 0 15,-3-2 96-15,3 0 32 0,0 0 0 0,3-1 0 0,1 0 16 0,1 0 0 16,0-3 0-16,2 2 0 0,4 0-288 15,-1 0-48-15,-1 0-16 0,-2-1 0 0,-2 1-144 0,1 0-16 16,-2-1-16-16,-1 1 0 0,-3-1-16 0,-1 1 0 16,-2 0 0-16,-9 2 0 15,8-4 80-15,-8 4 16 0,0 0 0 0,0 0 0 0,0 0 0 0,0 0 0 16,0 0 0-16,0 0 0 0,0 0-64 0,0 0-16 0,-6-7 0 16,-4 4 0-16,-5 0-176 0,-2 3 0 0,-3 2-192 15,-2 0 192-15,-4 1-320 0,-1 1 48 0,1 0 16 0,1 1 0 16,-1 2 112-16,2 1 144 0,1 0-208 15,0 2 80-15,0 0 128 0,2 1 0 0,0 1 0 0,1 0 0 16,2 2 0-16,0-2 0 16,0 1 0-16,2 1 0 0,-1 3-128 0,2-1 128 0,1 0-128 15,1 0 128-15,3 1 0 0,2-1-160 16,2-1 160-16,3 0 0 0,2-2-192 0,2 0 192 0,2-1-192 0,3 0 192 16,1-2 0-16,2 0-128 0,1 0 128 15,2-3 0-15,1-4 0 0,0 0 0 0,0-1 0 0,0-2 0 16,0 0 304-16,2-2-48 0,-1 0 0 0,-1-1 0 15,0-1 16-15,-1 0 0 0,-1-1 0 0,-1 0 0 16,-2 1-64-16,-1-1-16 0,-7 5 0 0,6-4 0 0,-6 4 64 16,0 0 0-16,0 0 0 0,0 0 0 0,0 0-64 0,0 0 0 15,0 0 0-15,0 0 0 0,-10-2-192 0,-1 3 0 16,-2 2 128-16,0 3-128 0,-1 2 0 0,-2 2 0 16,1 1-144-16,-2 4 144 0,2 1-144 15,-2 1 144-15,1-2-128 0,1 2 128 0,0-2 0 0,3 0 0 16,2 1 0-16,1-2-128 0,3 0 128 0,1 1-128 15,4-1 128-15,-1 0-128 0,2 1 128 0,3 0-128 0,3 0 128 0,2 0-128 16,0-2 128-16,5-1 0 16,1 0 0-16,3-1-128 15,-1 0 128-15,3-2 256 0,0-1-64 0,4-3-16 0,4 1 80 16,-1-2 32-16,0-1 0 0,0-1 0 0,0-2-144 0,2 0-16 0,-1-1-128 0,0 0 192 16,2 0-192-16,0 0 0 15,-3 0-144-15,0 0 144 16,-3 0-2736-16,-2 0-448 0</inkml:trace>
  <inkml:trace contextRef="#ctx0" brushRef="#br0" timeOffset="538.54">4058 1398 26431 0,'0'0'1168'0,"0"0"240"0,0 0-1120 0,0 0-288 0,0 0 0 0,8 1 0 15,-8-1 448-15,10 5 16 0,-1-1 16 0,-2 3 0 32,-2 1-352-32,1 2-128 0,-2 1 0 0,1 1 0 15,-1 1 0-15,-1 0 0 0,1 1 0 0,-1 0 0 0,-1 0 0 0,-1-1 0 0,-1 0 0 0,-1 0 0 16,0-1 0-16,-1 0-192 15,-2-1 16-15,2-1 0 16,-1-2 176-16,3-8-128 0,-4 9 128 0,4-9-128 16,0 0 128-16,0 0 0 0,0 0 0 0,0 0 0 15,0 0 208-15,0 0 128 0,0 0 32 0,0 0 0 0,0 0 208 16,3-8 32-16,1-2 16 0,3-1 0 0,2-2-192 16,2-2-48-16,2-3 0 0,1-1 0 0,0-2-96 0,2 0-32 15,-1 2 0-15,0 2 0 0,-3 3-32 0,-1 2-16 16,-4 1 0-16,0 3 0 0,-7 8 192 0,4-7 48 15,-4 7 0-15,0 0 0 0,0 0-96 0,0 0-16 16,0 0 0-16,0 0 0 0,0 0-336 0,-1 9 0 16,-3 1 0-16,-1 1 0 0,0 5 0 0,-1 0-208 15,2 2 48-15,1 0 16 0,-1 0 144 0,2 0-160 16,1-2 160-16,1-1-160 0,2-1 160 0,3-1 0 16,-1 0-144-16,2-1 144 0,1-2 0 0,1-1-144 0,1-1 144 15,2-2 0-15,1-1-144 0,1-1 144 0,0 0 0 0,1-1-144 16,-1-1-32-16,1-2 0 0,-1-2 0 0,3 0 0 31,-2-1-1664-31,1-1-336 0,1-2-64 0,0-1-10960 0</inkml:trace>
  <inkml:trace contextRef="#ctx0" brushRef="#br0" timeOffset="777.45">4699 1176 27647 0,'-4'-10'1216'0,"4"10"256"0,-4-5-1168 0,4 5-304 15,0 0 0-15,0 0 0 16,0 0 1072-16,5-7 144 0,-5 7 48 0,8-6 0 0,2 3-816 0,1 1-176 16,0 0-16-16,3 1-16 15,-1-2-240-15,1 1 128 0,-1 0-128 0,0 1 0 0,0 0 0 0,-1-1 0 0,0-1-208 16,-1 1 64-1,-1 0-2768-15,0 0-544 0</inkml:trace>
  <inkml:trace contextRef="#ctx0" brushRef="#br0" timeOffset="934.57">4765 1326 18431 0,'0'0'816'0,"0"0"160"0,-8-4-784 0,3 1-192 0,5 3 0 0,0 0 0 0,0 0 2208 0,0 0 400 16,0 0 80-16,0 0 0 0,0 0-1600 15,0 0-336-15,10-3-64 16,2 0-16-16,0 2-400 0,3-1-80 0,3 0 0 0,2-1-16 0,1-1-176 0,3 1 0 16,3 0-160-16,3-1-9056 15,2 1-1824-15</inkml:trace>
  <inkml:trace contextRef="#ctx0" brushRef="#br0" timeOffset="1675.13">6930 647 15663 0,'-4'-13'688'0,"4"4"144"0,0 0-656 0,2 0-176 0,0 2 0 0,-2 7 0 0,0-8 3808 0,0 8 736 31,0-6 128-31,0 6 48 0,0 0-3424 0,0 0-672 16,0 0-144-16,0 0-32 0,0 0-320 0,0 0-128 15,-9 7 0-15,0 4 144 0,-2 2-144 0,0 4-224 0,0 1 48 0,-2 5 16 16,-2 3-32-16,-3 3-16 0,-2 6 0 0,1 3 0 15,-3 3-48-15,3-4 0 0,1-3 0 16,4-3 0-16,3-3 112 0,2-3 16 0,1-3 0 16,3-2 0-16,0-5 128 0,2-3 0 0,1-3 0 0,2-9 0 15,0 0 144-15,0 0 16 0,-3 7 0 0,3-7 0 16,0 0 240-16,0 0 48 0,0 0 16 0,0 0 0 16,-2-10 112-16,4-1 32 0,0-5 0 0,1-1 0 15,0-4-256-15,2-1-48 0,0-4-16 0,2-1 0 16,1-3-288-16,-1-1 160 0,2 0-160 0,1-1 128 15,-2-1-128-15,2 4 0 0,-2 4 0 0,1 3 0 16,-1 2 0-16,0 2 0 0,-2 3 0 0,1 2 0 16,-1 2 0-16,0 2 0 0,-1 2 0 0,-5 7 0 15,8-3 0-15,-8 3 0 0,0 0 0 0,10 3 0 16,-1 3 0-16,0 2-192 0,0 1 32 0,1 4 16 0,0 1 144 16,0 2-208-16,1 2 80 0,1 3 128 0,0 3-192 0,0 1 192 15,-1 2-192-15,2-3 192 0,-1-2-304 0,0 0 64 16,1-1 16-16,-1-2 0 0,-1-2 224 0,1 1-192 15,-2-2 192-15,0 1-192 0,-1-2 192 0,0 1 0 16,-3-3 0-16,0-1 0 0,-1-1 0 0,0 0 0 16,-2 0 0-16,-1-1 0 0,0 0 0 0,-2-3 0 15,0-7 0-15,0 9 0 0,0-9 0 0,-5 8 0 16,0-3 0-16,-3 0 0 0,-3-2 176 0,-3 0-176 0,-1-2 160 0,-3-1-160 16,-3 0 208-16,-2-1-48 15,-4 0-16-15,-1 0 0 0,2-1-144 0,0 1 192 0,0 0-192 16,3 0 192-16,1 1-192 0,1 0 128 15,1 0-128-15,3 0 128 0,0 0-128 0,2 1 0 0,1 1 0 0,0 1-176 32,1 2-656-32,2-2-144 0,1 0-32 0,2 2-9168 0,0-1-1856 15</inkml:trace>
  <inkml:trace contextRef="#ctx0" brushRef="#br0" timeOffset="2178.01">7621 910 22111 0,'0'0'1968'0,"3"-8"-1584"15,0 0-384-15,0 1 0 0,0-2 1104 0,-1 2 144 16,-2 7 32-16,0-9 0 0,-1 1-304 0,-1 0-48 16,-2 2-16-16,0 0 0 0,-2-1-464 0,1 2-112 15,-3-1-16-15,-1 2 0 0,-1-1-112 0,-1 3-16 16,-1 1-16-16,-2 1 0 0,-2 0-176 0,-1 2 0 15,-2 3 0-15,0 0 0 0,-2 1 0 0,-2 1-144 0,-2 2 144 0,3 0-160 16,3 0 160-16,1 1-160 16,0 1 160-16,2 1-160 0,0 1 160 0,3 0-128 0,2-1 128 0,1 2-128 15,3-2 128-15,1 0 0 0,2 1-144 0,2-1 144 16,0-2-128-16,5-1 128 0,-1 0-160 0,2-1 160 16,2-1 0-16,0 0 0 0,2-2 0 0,1-1 0 15,2 0 0-15,0-2 0 0,1-2 0 0,0-1 160 16,1-2-32-16,2-2 0 0,1 0 0 0,-1-3 0 15,-1-1 144-15,-1 0 32 0,-1-1 0 0,0 1 0 16,-1-4 96-16,0 2 32 0,-1 0 0 0,-1 2 0 16,-4-1 16-16,2 2 16 0,-4 1 0 0,-3 7 0 15,3-6-176-15,-3 6-32 0,0 0-16 0,0 0 0 16,0 0-112-16,0 0 0 0,0 0-128 0,0 0 192 16,0 0-192-16,3 13-192 0,-1 0 48 0,-1 4 0 0,-1 0 144 15,3 1-208-15,3-2 80 0,0 1 128 0,3 0-224 16,-1-1 80-16,2-3 16 0,1 0 0 0,1 0-208 0,1-3-48 15,1-3 0-15,3-2 0 16,3-1-224-16,2-2-48 0,1-2-16 0,2-3-9008 16,1-2-1808-16</inkml:trace>
  <inkml:trace contextRef="#ctx0" brushRef="#br0" timeOffset="2595.96">6380 1436 29087 0,'0'0'1280'0,"0"0"272"0,0 0-1232 0,0 0-320 16,0 0 0-16,0 0 0 0,0 0 768 0,0 0 112 0,0 0 16 0,0 0 0 16,12 2-640-16,1 1-128 0,4-1-128 0,2 0 176 0,4 1-176 0,6-2 0 15,5-1 0-15,2-1 0 16,4-3 0-16,2 1 0 0,2-2 0 0,3-1 128 16,3-1-128-16,4 2 0 0,5 1 0 0,-1-2 128 0,1-1-128 0,-2 1 0 0,-3 1 144 15,-3 0-144 1,0-1 192-16,0 3-48 0,-1 1 0 0,-1 0 0 15,-3 0-16-15,-4-1 0 0,-4 1 0 0,-3 2 0 16,-4-1 0-16,-2 2-128 0,-2 0 192 0,-2 1-64 0,-1 1-128 0,-2 0 0 16,-5 1 0-16,0 1 0 0,-2 0 0 0,-2 2-224 0,-2-1 32 0,-1 2 0 31,0 1-2768-15,-6 0-560-16</inkml:trace>
  <inkml:trace contextRef="#ctx0" brushRef="#br0" timeOffset="3134.55">7156 2191 24879 0,'0'0'2208'0,"0"0"-1760"16,0 0-448-16,0 0 0 0,0 0 992 0,-2-7 112 15,0-1 32-15,1 0 0 0,0 0 64 0,1 0 16 16,1-1 0-16,0-3 0 0,-1-3-592 0,0 1-112 0,0-1-32 0,0-2 0 16,-1 0-272-16,0 0-48 0,-1 0-16 0,-2-2 0 15,1-1-144-15,-1-1 0 0,-2 0 144 0,-2 1-144 16,2 2 0-16,-2 1 0 0,0 3 0 0,2 3 0 16,-4 2 0-16,0 1 0 0,-1 3 0 0,0 2-128 15,-1 2 128-15,-1 1 0 0,-2 3 0 0,-1 3-128 16,-1 4-16-16,1 4 0 0,-2 2 0 0,2 4 0 15,0 2-16-15,2 1 0 0,0-1 0 0,2 2 0 16,2 0 160-16,2 2-160 0,1-1 160 0,3-2-160 16,3-2 32-16,1-1 0 0,2-2 0 0,3 0 0 15,-1-1-48-15,3-3 0 0,0-3 0 0,2-2 0 0,2-3 176 16,0 0 0-16,1-1 160 0,1-3-160 0,2-2 256 0,-1-1-32 16,-1-1-16-16,1-3 0 0,2-4 128 0,-2-1 32 15,0-1 0-15,1-3 0 0,-1-3 208 0,-1-2 64 16,-2-1 0-16,0 1 0 15,0 1-256-15,-3 3-64 0,-1 1 0 0,-1 1 0 0,-1 2-192 0,0 4-128 16,-5 7 160-16,0 0-160 0,0 0 272 0,0 0-32 16,0 0-16-16,0 0 0 0,0 0-224 0,0 0 0 15,0 0 0-15,2 10 0 0,0 2 0 0,1 2-160 16,-2 3 0-16,2-1 0 0,0 1-96 0,3-2-32 0,-1-1 0 0,3-1 0 31,1-3-304-31,2-1-64 0,3-2-16 0,0-3 0 16,4-4-96-16,4-2 0 0,3-4-16 0,7-6-9392 0,7-7-1856 0</inkml:trace>
  <inkml:trace contextRef="#ctx0" brushRef="#br0" timeOffset="4497.52">9088 1497 21183 0,'0'0'1888'0,"0"0"-1504"0,5-5-384 0,2 0 0 0,1 1 1488 0,2 1 240 16,0-1 32-16,1 2 16 0,2-1-1024 15,0-1-208-15,1 1-32 0,2 0-16 16,0 0-304-16,1-1-64 0,0 1-128 0,-2 0 192 0,0-2-192 0,0 2 0 16,1 0 0-16,-2-2 0 31,-2 1-640-31,-2 1-160 0,-1-1-32 0,-1 1-7488 0,-8 3-1472 0</inkml:trace>
  <inkml:trace contextRef="#ctx0" brushRef="#br0" timeOffset="4692.58">9117 1616 18431 0,'0'0'1632'0,"0"0"-1312"15,0 0-320-15,0 0 0 0,0 0 1232 0,0 0 176 16,0 0 48-16,7-1 0 0,2 0-688 0,3 1-128 15,4 0-16-15,2 0-16 0,4 0-336 0,2-1-64 16,4-2-16-16,3 1 0 0,1 1-192 0,1-2 176 16,-3-2-176-16,5 2 160 15,0-1-1872-15,1-1-368 0</inkml:trace>
  <inkml:trace contextRef="#ctx0" brushRef="#br0" timeOffset="5055.2">11358 572 33167 0,'-1'-14'2944'0,"-1"6"-2352"0,0 0-464 0,1 2-128 16,0 0-448-16,1 6-128 0,0 0 0 0,0 0-16 0,0 0 912 0,0 0 176 15,0 0 32-15,0 0 16 0,0 0-416 16,0 0-128-16,0 0 0 0,-2 5 0 0,-1 2 0 0,1 4 0 16,0 3-192-16,0 1 48 0,0 4 144 0,-1 2-192 15,1 2 192-15,0 18-192 0,0-3 192 0,2-3-128 16,0-2 128-16,0-2-128 0,0-1 128 0,0-3 0 15,1-1 0-15,1 1 0 0,-1-3 0 0,1-1 0 0,1-1 0 16,0-1 0-16,-1-1 800 0,0-1 96 0,0-2 0 0,0 2 16 31,-2-3-2592-31,-2 0-528 0,1-1-96 0</inkml:trace>
  <inkml:trace contextRef="#ctx0" brushRef="#br0" timeOffset="5433.02">10740 1297 14735 0,'0'0'640'0,"0"0"160"0,0 0-640 0,0 0-160 15,0 0 0-15,0 0 0 0,0 0 3152 0,0 0 608 16,9-2 112-16,1 2 32 0,1 0-2816 0,1 1-576 15,2 0-96-15,4-1-32 0,2 0 672 0,3 1 128 16,3 0 32-16,5 1 0 16,3 1-1664-16,7-2-336 0,5-1-64 0,4-3-16 0,-1-2 864 0,2-2 0 15,-2 0 0-15,3-1 0 0,2 4 144 0,3-1-144 16,3 0 160-16,1-1-160 0,-3 0 240 0,-1-1-48 0,-2-1-16 16,-2 3 0-16,-1 0 160 0,-3 2 48 0,2 0 0 0,-1 1 0 15,-3-1-80-15,-5 2-16 0,-6 0 0 0,-5 0 0 16,-5 0-128-16,-4 1-32 0,-3 0 0 0,-3 2 0 15,-2-1-128-15,-5 3 0 16,0 0 144-16,-9-4-144 16,0 0-336-16,7 8-144 0,-7-8-32 0,0 10 0 15,-3-2-1904-15,-3 2-384 0,-3 1-80 0,-2 2-5408 0,-2 3-1088 0</inkml:trace>
  <inkml:trace contextRef="#ctx0" brushRef="#br0" timeOffset="5894.28">11410 1656 25679 0,'-4'-13'1136'0,"2"8"240"0,-1-2-1104 0,2 2-272 0,1 5 0 0,0-7 0 0,0 7 1024 0,0 0 128 15,2-7 48-15,-2 7 0 16,0 0-448-16,0 0-96 0,5-6-16 0,-5 6 0 0,0 0-272 16,0 0-64-16,0 0-16 0,0 0 0 0,0 0-288 0,0 0 0 0,6 7 0 0,-1 1 0 15,-2 2 0-15,-2 2-176 0,-1 2 176 0,-1 2-160 16,-1 2 160-16,0 2-192 0,-3 2 192 0,1 1-192 16,0 1-16-16,-1 2-16 0,2 1 0 0,-3 0 0 15,2 1 224-15,1-1-144 0,0 0 144 0,2-4-128 16,0-2 128-16,1-3 0 0,0 0 0 0,1-3 0 15,2-3 0-15,0 0 0 0,0 1 0 0,2-4 0 16,1-1 176-16,1 1 16 0,0-1 0 0,2-2 0 16,1 0 48-16,0-2 16 0,2 1 0 0,4-3 0 15,0-1-32-15,3-1 0 0,1-1 0 0,3-1 0 16,2-3-48-16,-1 0-16 0,-1-2 0 0,-1-1 0 16,-2 0-160-16,-1-1 0 0,-1 0 0 0,1 1 128 15,0-1-592-15,0 2-128 0,-2-1-32 0,0 0 0 31,-1 1-1936-31,0-1-400 0,4-4-80 0,-2 1-16 0</inkml:trace>
  <inkml:trace contextRef="#ctx0" brushRef="#br0" timeOffset="6181.28">11452 1643 27647 0,'0'0'2448'0,"0"0"-1952"0,0 0-496 15,-2-6 0-15,1-3 768 0,1 9 64 0,0 0 16 0,0 0 0 16,2-7-448-16,-2 7-80 16,0 0-32-16,6-5 0 0,-6 5-288 0,9-3 0 0,0 0 0 0,1 1 0 15,2 1 0-15,2 0 0 0,1 0 0 0,1 1 0 16,3 0-176-16,-2 0 176 0,3 0-192 15,0 1 192-15,-2-1-432 0,-2 1 32 0,-2 0 0 0,0 1 0 16,-1 1-1008-16,-2 0-208 0,-1 0-48 0,-1 2-9904 16</inkml:trace>
  <inkml:trace contextRef="#ctx0" brushRef="#br0" timeOffset="6382.02">11358 1890 11055 0,'0'0'976'0,"0"0"-784"0,0 0-192 0,0 0 0 16,0 0 3552-16,0 0 672 0,0 0 128 0,0 0 16 15,0 0-2752-15,9-5-544 0,0 1-112 0,2 2-32 16,1 1-576-16,4 0-112 0,1 0-32 0,3 1 0 16,4-2-16-16,4 1-16 0,1-1 0 0,3 0 0 15,0 0-176-15,-1-2 0 0,0 0 0 0,-3-1 0 31,2-1-1040-31,-1 3-304 0,-2-2-48 0</inkml:trace>
  <inkml:trace contextRef="#ctx0" brushRef="#br0" timeOffset="7011.7">13199 460 20095 0,'0'0'896'0,"-2"-7"176"0,0-2-864 16,0 2-208-16,2 7 0 0,0 0 0 0,-3-10 480 0,0 2 48 0,3 8 16 0,0 0 0 16,-6-9-144-16,2 3-16 0,4 6-16 0,0 0 0 0,-8-6-16 15,8 6 0-15,-9-5 0 0,2 3 0 0,-2 2-160 0,0 1-48 16,-2 0 0-16,0 3 0 0,-2 2-144 0,-2 0 0 15,0 2 0-15,0 2 0 0,-2 1 0 0,0 3-224 16,-5 0 80-16,0 3 16 16,-2 4 128-16,11-7-192 0,-3 5 192 0,-3 3-192 15,-2 3 192-15,0 4 0 0,-1 5 0 0,0 1-128 16,0 4 128-16,-18 34 0 0,7-6 0 0,7-4 128 16,4-1-128-16,5-4 0 0,2-1 0 0,5-1 0 15,4 1 0-15,4-4 0 0,2-3 0 0,3-1 0 0,2 0 0 0,4-4 0 0,3-1 0 0,3-5 0 16,1 0 0-16,2-4 128 0,2-1-128 0,0-1 176 15,4-2 0-15,1-4 0 0,2-3 0 0,3-5 0 16,0-1 64-16,2-5 16 0,1-2 0 0,-1-3 0 16,-3-3 224-16,-1 0 48 0,-4-3 16 0,0-2 0 15,-3 0 992-15,0-1 208 0,-3 0 48 0,-3-1 0 32,-3-1-1792-32,-1 1-384 0,-11 2-64 0,10-2-16 0,-10 2 608 0,0 0 128 0,0 0 32 0,0 0 0 15,0 0-304-15,0 0-176 0,0 0 32 0,0 0 0 16,0 0-2800-16,0 0-576 0</inkml:trace>
  <inkml:trace contextRef="#ctx0" brushRef="#br0" timeOffset="13597.87">13484 979 1839 0,'0'0'0'0,"0"0"160"0,0 0-160 0,0 0 0 0,-5-4 0 0,5 4 0 15,0 0 3040-15,0 0 576 0,-5-5 112 0,5 5 32 16,-6-4-2592-16,6 4-512 0,-5-5-96 0,5 5-32 0,-6-4-320 0,6 4-64 0,-5-4-16 0,5 4 0 31,-6-5 0-31,6 5 0 0,-5-4 0 0,5 4 0 0,-7-5 80 0,7 5 16 0,-8-3 0 0,2 1 0 16,6 2 32-16,-8-1 0 0,2 0 0 0,6 1 0 16,-8 0 64-16,8 0 0 0,-8 0 16 0,8 0 0 15,-6 1 240-15,6-1 32 0,-8 2 16 0,8-2 0 16,0 0-48-16,0 0-16 0,0 0 0 0,0 0 0 15,0 0 48-15,0 0 16 0,0 0 0 0,0 0 0 0,0 0 80 0,0 0 32 16,12 4 0-16,2-1 0 0,3-2-160 0,0 0-48 16,1-1 0-16,2 0 0 0,1 0-160 0,2-1-48 15,3 0 0-15,1 0 0 0,0-2 32 0,1 2 0 16,-1 0 0-16,3 0 0 0,2-1-96 0,1 1-32 16,-1-1 0-16,1-1 0 0,0 1-96 0,-5 0-128 15,-1 0 176-15,-4 0-176 0,-4-1 144 0,-2 1-144 31,-2 0 0-31,0 0 144 0,-3 1-144 0,-1 0 0 0,-1 1 144 0,-2 1-144 0,-8-1 0 0,8 0 144 32,-8 0-144-32,0 0 0 0,0 0 0 0,0 0 0 0,0 0 0 0,0 0 0 15,0 0-192-15,0 0-160 0,0 0-32 0,0 0 0 16,0 0 384-16,0 0 0 0,0 0 0 0,0 0 0 31,0 0-3024-31,0 0-544 0,0 0-96 0</inkml:trace>
  <inkml:trace contextRef="#ctx0" brushRef="#br0" timeOffset="14405.17">14710 670 17279 0,'0'0'768'0,"-8"-3"144"0,1-1-720 0,-1 2-192 16,0 1 0-16,8 1 0 0,-8-3 768 0,0 1 128 15,0-1 32-15,8 3 0 0,-8-2-368 0,2 0-80 16,6 2-16-16,-7-2 0 0,7 2-80 0,0 0-32 16,-6-4 0-16,6 4 0 0,0 0-144 0,0 0-16 0,0 0-16 0,0 0 0 15,0 0 96-15,7-3 32 0,2 0 0 0,2 1 0 16,1 1 128-16,5-1 16 0,1 1 16 0,3 0 0 16,2 0-48-16,1 0-16 0,-1 0 0 0,0 0 0 15,0 0-16-15,-1 0 0 0,-1 0 0 0,0 1 0 16,0-2-80-16,-2 2-32 0,0-1 0 0,0 1 0 15,-2 0-144-15,0 0-128 0,-2 0 144 0,0 1-144 16,-2-1 128-16,-1 2-128 0,-1-1 0 0,-1-1 144 0,-10 0-144 0,10 1 0 16,-10-1 0-16,0 0 128 0,0 0-128 15,0 0 128-15,0 0-128 0,0 0 128 0,0 0-128 0,0 0 192 16,0 0-192-16,0 0 192 0,-9-1-192 0,-1 1 0 16,-1-1 0-16,-1 1 128 0,-2-2-128 15,-2 1 0-15,1-2 0 0,-2 1 0 0,-1 1 0 0,-2 0 0 16,0 1 144-16,-2 0-144 0,1 0 160 0,-1 1-32 15,-2 1-128-15,-3 0 192 0,0 1-192 0,-1 2 0 16,-2-1 0-16,1 2 0 0,2-1 0 0,2 2 0 0,3 1 0 0,1 0 0 16,2 1 0-16,1 2 0 0,3 2-128 0,1-1 128 15,2 1-128-15,0 1 128 0,2 2 0 16,3 0 0-16,-1-2 624 0,4 0 224 0,0 1 48 0,3-1 16 16,1-1-736-16,3 0-176 15,2 1 0-15,3-2 0 16,-2-1-720-16,4 0-144 0,2-3-32 0,1 0 0 0,3-2 1232 0,0-2 240 0,1-1 64 0,0 0 0 15,1-3-128-15,1-2-32 0,2 0 0 0,-3-1 0 16,0-1-64-16,-3-2-16 0,-3 1 0 0,0-1 0 16,-2-1-80-16,-3 0 0 0,-2-2-16 15,-3 1 0-15,-2-3 32 0,-2 0 16 16,-1 0 0-16,-1 0 0 0,-3-1-48 0,-2 0-16 0,-2 0 0 0,0 2 0 0,-2 2-288 0,0 3 0 16,-1-1 0-16,-1 3 0 15,0 1-128-15,0 1-144 0,0 2-32 0,1 2 0 16,0 3-544-16,-1 1-112 0,2 2-32 0,2 0 0 31,0 0-1344-31,2 1-272 0,1 1-48 0</inkml:trace>
  <inkml:trace contextRef="#ctx0" brushRef="#br0" timeOffset="14775.69">15120 878 15663 0,'0'0'1392'16,"0"0"-1120"-16,0 0-272 0,-5 6 0 0,-2 0 1472 0,3 3 256 0,-2 0 32 0,2 0 16 15,0 1-800-15,-1 0-144 0,1-1-48 0,1 1 0 16,0 2-448-16,2 1-80 0,0 2-32 0,1-2 0 16,0-1-96-16,2 0-128 0,2 0 176 0,0 0-176 15,2 0 224-15,1-2-64 0,2-1-16 0,2-2 0 16,2-2 368-16,3-1 64 0,-1-1 0 0,0 0 16 0,2-3 176 0,-1 0 48 31,1-2 0-31,-1 0 0 0,0-2-128 0,-2-1-32 0,-2-3 0 0,-1-1 0 16,-1-1 128-16,-2-1 32 15,-2-1 0-15,-1 0 0 0,-3 0 16 0,0 0 0 0,-2-2 0 16,-1 0 0-16,-2 1-336 0,0 1-64 0,-2 1-16 16,-1 0 0-16,-3 1-416 0,1 3 128 0,-2 0-128 0,-2 1 0 15,-2 2-272-15,-2 3-144 0,1 1-32 0,-2 3 0 16,1 2-1344-16,-1 1-288 0,1 2-48 0,2 1-16 15,0 1-400-15,3 1-80 0,3 0 0 16</inkml:trace>
  <inkml:trace contextRef="#ctx0" brushRef="#br0" timeOffset="16545.84">16515 619 19343 0,'0'0'1728'0,"0"0"-1392"0,0-7-336 0,0 7 0 15,-1-7 2944-15,1 7 528 0,0 0 112 0,0 0 0 16,0 0-2688-16,0 0-528 0,0 0-112 0,0 0-32 0,0 0-96 0,0 0 0 15,0 0-128-15,-6 7 192 16,0 0-192-16,3 3 0 0,-1 2 0 0,1 4 0 0,0 0 0 0,0 3-128 16,-1 2 128-16,3 3 0 0,-1 0 0 0,1 2 0 15,0 0 0-15,1 0 144 0,-1 3 48 0,1-4 16 16,0-2 0-16,1 0 0 0,1 2-16 16,0-2-16-16,0-1 0 0,2-1 0 0,0-2-176 0,-1-1 128 0,2 0-128 15,-1-3 128-15,1-2 0 0,-1 0-128 0,-2 0 192 0,1-1-64 16,2 0-128-16,-4-3 0 0,-1-9 0 0,2 8 0 31,-2 1-1792-31,0-2-304 0,0-7-48 0,0 0-11440 0</inkml:trace>
  <inkml:trace contextRef="#ctx0" brushRef="#br0" timeOffset="16778.32">16317 1022 25919 0,'-12'-6'1152'0,"6"1"224"0,-1-3-1104 0,1 2-272 15,1 0 0-15,5 6 0 0,-6-8 1424 0,3 3 240 16,3 5 32-16,0 0 16 0,0 0-624 0,0 0-128 16,0 0-32-16,3-8 0 15,3 3-288-15,3 0-64 0,2 1-16 0,1 1 0 0,2 0-320 0,3 1-64 16,1 0-16-16,3 0 0 0,0 0-160 16,2-1 0-16,3 2 0 0,0 0 0 0,0 0-240 15,1 1-80-15,-1-1 0 0,-2 0-16 31,-2 0-800-31,-1 1-144 0,-3 0-48 0,-3 0 0 16,-2 1-2160-16,0 0-432 0</inkml:trace>
  <inkml:trace contextRef="#ctx0" brushRef="#br0" timeOffset="17583.73">17368 843 11055 0,'0'0'976'0,"0"0"-784"15,0 0-192-15,0 0 0 16,0 0 1344-16,0 0 240 0,0 0 32 0,0 0 16 0,0 0-944 0,0 0-192 0,-5-5-48 0,5 5 0 31,0 0-272-31,-7-3-176 0,0-3 192 0,2 2-192 0,5 4 160 0,-6-4-160 0,1-1 128 0,0 1-128 31,5 4 560-31,-4-6 16 0,-1 0 16 0,2 0 0 16,0 0 528-16,1 0 96 0,0 0 32 0,2 6 0 16,0-8-160-16,0 8-48 0,2-8 0 0,-2 8 0 15,3-9-80-15,0 3 0 0,0 0-16 0,2 1 0 16,-5 5-256-16,6-6-48 0,0 2-16 0,-6 4 0 15,10-3-304-15,0 0-48 0,-1 1-16 0,-1 1 0 16,-8 1-256-16,12 3 128 0,1 1-128 0,-1 1 0 16,-1 2 0-16,-1 2 0 0,-1-1 0 0,1 3-144 15,-1 3 144-15,-2 0 0 0,-2 0-144 0,0 2 144 0,-1-1 0 16,-4 3-144-16,0 2 144 0,-3 1 0 0,-2 0-288 16,-1 2 48-16,-4 2 16 0,-1 0 0 15,0 0-304-15,1-1-64 0,1-2-16 0,1-2 0 0,2-4 400 0,0-3 80 16,2-1 128-16,1-2-208 0,-1-1 208 0,2-2 0 15,-3-1 144-15,5-6-144 0,0 0 256 0,-5 6-32 16,5-6-16-16,0 0 0 0,-4 6-32 0,4-6-16 0,0 0 0 16,0 0 0-16,0 0-16 0,0 0 0 0,0 0 0 0,0 0 0 15,10-1 192-15,1-3 48 0,1 0 0 0,2-1 0 16,2-3-192-16,0-1-48 16,2-1 0-16,0 0 0 0,3-1 0 0,-2-1 0 0,-1-2 0 0,-1 0 0 15,1-1-144-15,-2 1 192 0,0-3-192 0,-2 1 192 16,0-1-64-16,1 1-128 15,-1-2 192-15,0 1-64 0,-2-1 0 0,-1 2 0 0,0-1 0 0,-1 1 0 16,-2-1 16-16,-2 2 0 0,0 0 0 0,-3 2 0 16,1-1 16-16,-2 2 0 0,-1 0 0 0,-1 1 0 15,-1 0 0-15,-1 1 0 0,0 0 0 0,-2 0 0 16,1 1-160-16,-2 2 0 0,0-1 0 0,-1 2 128 16,1 1-128-16,-1 2 0 0,0-2-160 0,0 3 160 0,6 2-224 0,-7-1 48 15,-1 1 16-15,8 0 0 0,-9 3 160 16,2 0-208-16,7-3 80 0,-6 6 128 0,6-6-192 0,-6 8 192 15,6-8-192-15,-3 10 192 0,2-2-192 0,1-8 192 16,1 9-192-16,2 0 192 0,1 1-304 0,1-2 64 16,-5-8 16-16,10 6 0 15,0 2-576-15,0-2-112 0,1-1-32 0,1-2 0 16,2-2-1744-16,-1-1-368 16,1 0-64-16</inkml:trace>
  <inkml:trace contextRef="#ctx0" brushRef="#br0" timeOffset="17970.58">17804 458 21183 0,'0'0'1888'0,"-2"-8"-1504"16,0-1-384-16,2 9 0 0,0 0 2048 0,0-10 352 0,0 1 64 0,0 9 16 16,4-9-1168-16,1 1-224 0,-5 8-64 0,9-9 0 15,-1 2-416-15,1 3-96 0,0 0 0 0,0-1-16 16,1 2-288-16,1 2-48 0,2 0-16 0,0 0 0 0,-1 0-144 0,-1 2 0 15,-1 2 0-15,-1 2 0 0,-9-5 0 0,8 8 0 16,-3 1-160-16,0 1 160 16,-3 0-704-16,-1 2-64 0,-2 0 0 0,-3 1 0 15,0 1 128-15,-1 2 32 0,-4 1 0 0,2-6 0 0,1 0 208 0,-2 3 32 16,0-1 16-16,0 0 0 16,2-1 352-16,-1-1 0 0,1-1 0 0,-5 7 0 0,1-5 544 15,2-2 32-15,3-4 0 0,5-6 0 16,0 0-128-16,0 0 0 0,0 0-16 0,0 0 0 15,0 0-224-15,4 9-32 0,1-4-16 0,4-1 0 16,1-3 80-16,2-1 16 0,3 0 0 0,1-1 0 16,1 0-128-16,2 1-128 0,2 0 176 0,1 0-176 15,1-1-272-15,2 1-176 0,2 0-16 0,2 2-16 16,0 0-2016-16,2 0-416 0,1 0-80 0</inkml:trace>
  <inkml:trace contextRef="#ctx0" brushRef="#br0" timeOffset="18693.3">18816 777 15663 0,'-9'-8'688'0,"0"5"144"0,0-1-656 0,-1 0-176 0,1 1 0 0,-1-1 0 16,3 2 2032-16,7 2 368 0,-9-3 80 0,4 1 16 15,5 2-1200-15,0 0-224 0,-6-3-48 0,6 3-16 16,0 0-368-16,0 0-64 0,0 0 0 0,0 0-16 15,0 0-288-15,0 0-48 0,12 0-16 0,2 2 0 16,2-1 48-16,2 1 16 0,2 0 0 0,4-1 0 16,3 0-48-16,-1 0-16 0,1-1 0 0,0 1 0 15,1 1 96-15,0-2 16 0,1 0 0 0,-1 0 0 0,1 0-32 16,-3 1 0-16,0 0 0 0,-2-1 0 0,-1 0-160 16,-1 0-128-16,-3 0 144 0,-2 0-144 0,-2-1 176 15,-2 0-176-15,-2-2 192 0,-2 2-192 0,-9 1 176 0,0 0-176 16,0 0 160-16,0 0-160 0,0 0 0 0,0 0 0 15,0 0 0-15,-3-6 0 0,-2 1 0 0,-3 1 0 16,-2 1-208-16,-1-1 64 0,-2 1 144 0,-2 1-160 16,-4 1 160-16,-1 1-160 0,0 0 160 0,-1 1 0 15,-1 0 0-15,-1 2 0 0,-2 0 0 0,0 3 0 16,-1 2-144-16,1 2 144 0,-1 1 0 0,-1 0-144 16,0 1 144-16,-1 0 0 0,0 0 0 0,1 0-128 15,-1 0 128-15,5-1 0 0,2 0 0 0,4 1-160 16,4-1 160-16,3 0-128 0,1 1 128 0,4-1-128 0,0-2 128 0,3 0-128 15,2-9 128-15,2 11-128 0,2-1 128 0,1-3-128 16,3 1 128-16,2 0 224 0,3-2-48 16,1 1-16-16,2-3 272 0,-1 0 48 15,1-2 16-15,0-1 0 0,-1-2-160 0,1-1-16 0,-1-2-16 0,-2 0 0 16,0-1 64-16,-2-2 16 0,-3 0 0 0,-1 0 0 0,-2-1 0 16,-1 0 0-16,-3-1 0 0,-1 1 0 0,-1-3-64 15,-1 0 0-15,-3 1 0 0,-1-2 0 0,-3 0-32 16,-2 1-16-16,0 1 0 0,-1 1 0 0,-4 1-272 15,1 2 0-15,-1 0-208 0,0 3 80 32,-1 2-320-32,1 0-48 0,-1-1-16 0,2 6 0 15,1 1-560-15,2 2-112 0,1-2-32 0,1 4 0 0,0 2-2224 0,2 1-448 0</inkml:trace>
  <inkml:trace contextRef="#ctx0" brushRef="#br0" timeOffset="19039.13">19008 1051 18079 0,'0'0'800'0,"9"1"160"0,1 1-768 0,-1 0-192 16,-9-2 0-16,11 3 0 0,-1 0 880 0,-1-1 128 15,-9-2 16-15,9 5 16 0,-9-5-480 0,7 7-112 0,-7-7 0 0,4 8-16 16,-1-2 352-16,-3-6 80 0,2 10 16 0,0 0 0 16,-1 0-528-16,0 0-96 0,-1 1-32 0,0 2 0 15,1 0-224-15,0 0 0 0,0 1 0 16,1-2 0-16,2 0 0 0,0-1 0 0,0 0 128 0,3-2-128 0,0-2 672 0,1 2 96 15,2-2 0-15,1-2 16 0,2-2 416 0,2 0 80 16,0-2 0 0,2-3 16-16,-1-2-288 0,1 0-64 0,-2-2-16 0,-1-1 0 15,-2-2-176-15,1-2-48 0,-6-1 0 0,1-1 0 16,-1-2-128-16,-3 0-48 0,-2-2 0 0,-3 2 0 0,-1-3-176 16,-1 3-32-16,-2 0-16 0,0 0 0 15,-3 2-304-15,-1 2 0 0,-1 1 0 0,0 1 0 16,-1 4-336-16,0 2-80 0,-1 0-16 0,-1 3 0 15,-2 4-1424-15,-1 0-272 0,2 4-64 0,0 2-16 16,-1 1-1056-16,3 0-192 0</inkml:trace>
  <inkml:trace contextRef="#ctx0" brushRef="#br0" timeOffset="20189.82">19892 310 13823 0,'0'0'608'0,"0"0"128"0,-3-7-592 0,3 7-144 15,0 0 0-15,0 0 0 0,-1-8 2752 16,1 8 512-16,0-8 96 0,0 8 32 0,0 0-2128 0,0 0-432 16,4-8-64-16,1 3-32 0,-5 5-256 15,6-4-48-15,-6 4-16 0,9-4 0 0,-9 4-112 16,10-2-32-16,-1-1 0 0,0 2 0 0,-1 1-16 0,1 0 0 0,0 0 0 0,0 1 0 31,0 0-16-31,-1 1-16 0,1 0 0 0,1 2 0 0,0 0-224 16,1 1 144-16,0 2-144 0,1 0 128 0,1-1 64 0,0 4 0 15,2 2 0-15,-2 3 0 0,2-3-16 0,1 2 0 0,1 1 0 0,0 1 0 16,-1-3-32-16,1 2 0 16,0 1 0-16,-3 0 0 0,1 1-144 0,-1 3 160 0,0 2-160 0,-7-7 160 15,3 5-160-15,0 4 0 0,-1 2 0 0,0 4 0 16,-2 2 0-16,1 1 128 0,-1 1-128 0,4 30 0 0,-4-8 0 16,-3-7 128-16,-3-3-128 0,-2-4 0 0,0-1 128 15,-3-2-128-15,-1-2 0 0,-2 0 128 0,-2 2-128 16,-1 1 0-1,-2-2 144-15,-3 1-144 0,-3-3 128 0,-3-1-128 0,-2 1 128 0,-1-2-128 0,-1 1 128 0,-2-4-128 16,1-1 160-16,2-3-160 0,1-2 144 0,1-1-144 31,-1-2 128-31,1 0-128 0,1-3 144 0,1-2-144 0,0 0 160 0,1-3-160 16,2-2 192-16,1-2-64 0,2 0-128 0,2 0 192 0,-2-2-32 0,3-1-16 0,1-1 0 16,2-2 0-16,0 1-16 0,3-2 0 0,5-3 0 0,0 0 0 15,-6 2-128-15,6-2 0 0,0 0 0 0,0 0 0 31,0 0 0-31,0 0 0 0,0 0 0 0,0 0 0 0,0 0-240 0,0 0 32 0,0 0 0 0,0 0 0 32,0 0-1280-32,5 7-256 0,-5-7-48 0,0 0-13056 0</inkml:trace>
  <inkml:trace contextRef="#ctx0" brushRef="#br0" timeOffset="25164.38">8378 3341 9215 0,'0'0'816'0,"4"-8"-656"0,0 0-160 16,1 0 0-16,-1-1 3024 0,0-1 576 15,1 0 112-15,-1 0 32 0,1 0-1728 0,-2 1-352 0,-1 1-64 0,0 0 0 16,-1 0-704-16,0 2-128 0,-1 6-16 0,0 0-16 15,2-8-144-15,-2 8-16 0,0 0-16 16,0 0 0-16,0 0-176 0,0 0-16 0,0 0-16 16,-8 4 0-16,-1 4-352 0,-1 4 0 0,-2 5 0 15,-1 2-192-15,-1 3 0 0,-3 4 0 0,-1 1 0 0,0 8 0 0,-3 6 192 16,0 2-160-16,1 2 160 0,-1 1-160 0,-1 2 0 0,2-2 0 16,2-3 0-16,0-5 0 0,2-4-32 0,1-3-16 15,3-3 0-15,2-5 0 0,2-5 208 0,1-1 0 16,1-6 0-16,3-2 0 15,3-9 448-15,0 0-32 0,0 0 0 0,0 0 0 0,0 0 144 0,0 0 16 16,0 0 16-16,0 0 0 16,2-11-192-16,2-4-32 0,0 0-16 0,4-4 0 0,2-2-352 0,1-4 0 0,2-2 0 0,0-6 0 15,2-5 0 1,2 0 0-16,1-2-192 0,-1 0 64 0,0 2-64 16,-1 2-16-16,0 0 0 0,-1 3 0 0,-1 3 208 0,2 3-192 15,-1 5 192-15,-1 2-192 0,-2 3 192 0,-1 3 128 0,0 0 0 0,0 3-128 16,0 3 192-16,0 2-192 15,-2 2 192-15,-1 0-192 0,-8 4 0 0,0 0 0 16,11 1 0-16,-11-1 0 0,10 7 0 0,-4 3 0 0,0 1-192 0,-1 2 48 16,2 1-80-16,-6 5-16 15,1 3 0-15,1 2 0 0,0 4 96 0,-2 2 16 0,0-1 0 16,1 3 0-16,0-1 128 0,2-1-160 0,-1-3 160 16,1 1-160-16,1-1 160 0,0 0 0 15,1-3 0-15,-1-1-128 0,0-2 128 0,0-3 0 16,0-1 0-16,0-2 0 0,-2 0 0 0,3-3 0 15,-3 0 0-15,-1-3 128 0,-2-9-128 0,2 8 192 16,-2 1-64-16,0-9 0 0,0 0 0 0,-4 8 16 0,0-3 0 0,-2 0 0 16,-1-2 224-16,-2 0 32 0,-1 0 16 0,-2-1 0 15,-2 1-80-15,-2 0-16 0,-3-1 0 0,-1 0 0 16,-2 0-128-16,-3 0-48 0,-1-2 0 0,0 1 0 16,-1 0-16-16,2 0-128 0,1-1 192 0,-1 0-64 15,1 0-128-15,1 0 128 0,1 2-128 0,1-2 128 16,0 0-128-16,4 0 0 0,0 0-160 0,3 0 160 31,2-2-560-31,2 2-16 0,1 0 0 0,9 0 0 16,-9-3-1680-16,9 3-352 0,0 0-64 0</inkml:trace>
  <inkml:trace contextRef="#ctx0" brushRef="#br0" timeOffset="25771.74">9109 3742 17503 0,'0'0'1552'0,"-1"-7"-1232"0,2 0-320 0,-1-1 0 15,-1 1 2752-15,0-4 480 0,-2-3 96 0,0 0 32 16,0 0-1648-16,-2-2-336 0,-1 0-64 0,-1-1-16 15,-3-2-624-15,2 0-128 16,-1 0-32-16,-1 3 0 0,-1 0-176 0,1 2-32 0,-1 0-16 0,0 3 0 16,0 3-128-16,0 1-32 0,0 3 0 0,0 3 0 15,-1 2-128-15,0 2 0 0,-1 3-192 0,-2 3 192 16,-2 4-320-16,-2 3 64 0,-1 4 16 0,1 1 0 16,1 1 48-16,1 3 16 0,2 3 0 0,2 1 0 15,1 1 0-15,3 0 0 0,1-3 0 0,5 0 0 16,2-1-208-16,3-2-64 15,2-1 0-15,3-2 0 0,1-3 64 0,0-3 16 0,2-3 0 0,2-1 0 16,2-2 368-16,1-2 256 0,0-5-32 0,2-2-16 0,-1-1 352 16,1-3 64-16,-1-3 16 0,1-3 0 0,-2-3-288 15,1-3-48-15,-2 0-16 0,-1-2 0 0,0-1-48 0,-2-2-16 16,1 0 0-16,-1-1 0 0,-1-1 48 0,0 0 16 16,-2-2 0-16,0 3 0 0,-2 3-144 15,0 1-16-15,-2 3-128 0,-1 1 192 0,0 3-64 16,-1 3-128-16,-2 8 176 0,0 0-176 0,0 0 304 0,0 0-48 15,0 0-16-15,0 0 0 0,0 0-240 16,0 0 0-16,0 0 0 0,-2 9 0 0,-1 4 0 0,1 1-256 0,1 2 48 16,0 3 16-16,1 1 32 0,2 1 16 0,0 0 0 0,3 0 0 15,-1-3 144-15,2 0-128 0,0-1 128 16,2 1-128-16,1 0 0 0,1-1 0 0,0 0 0 0,1-2 0 16,1-1-64-16,2 0-16 0,0-2 0 0,2-2 0 31,-1-3-416-31,2 0-80 0,0-2 0 0,0-1-16 15,3-1-1696-15,-3-3-336 0,2-3-64 0</inkml:trace>
  <inkml:trace contextRef="#ctx0" brushRef="#br0" timeOffset="25972.8">9596 3702 36975 0,'0'0'1632'0,"0"0"352"0,0 0-1600 0,8-5-384 0,1 2 0 0,1 1 0 16,1 1 512-16,0-2 32 0,0 1 0 0,1 0 0 15,2 0-320-15,-1 0-64 0,1-1-16 0,-3 1 0 16,0 0-480-16,0 0-112 0,0 1 0 0,2-2-16 31,-2 1-3008-31,-4 1-608 0</inkml:trace>
  <inkml:trace contextRef="#ctx0" brushRef="#br0" timeOffset="26160.7">9679 3875 25791 0,'0'0'1152'0,"0"0"224"0,-8 0-1104 0,8 0-272 0,-9 0 0 0,1 0 0 0,8 0 2128 0,0 0 368 16,0 0 80-16,0 0 16 0,0 0-1488 0,0 0-288 16,0 0-64-16,0 0-16 0,0 0-432 0,0 0-96 15,0 0-16-15,0 0 0 0,10 3-192 0,5-2-160 16,1-1 32-16,6 0 0 15,5 0-384-15,0 0-64 0,2-3 0 0,1-1-16 16,2-3-2160-16,4 1-448 0,0-1-64 0,2 2-9392 0</inkml:trace>
  <inkml:trace contextRef="#ctx0" brushRef="#br0" timeOffset="27873.86">12319 3623 8287 0,'0'0'736'0,"0"0"-592"16,0 0-144-16,0 0 0 0,0 0 3280 0,6-5 624 16,-1-1 128-16,-5 6 32 15,4-6-2784-15,-4 6-544 0,5-6-112 0,-5 6-32 16,3-8-256-16,-1 0-48 0,0 0-16 0,-2 8 0 0,2-9-272 0,0 2 0 0,-2-1 128 0,0 8-128 15,1-9 176-15,0 1-32 0,-1 1 0 0,0 7 0 16,0 0-16-16,0 0-128 0,0 0 192 0,0 0-64 16,-2-8-128-16,2 8 0 0,0 0 0 0,0 0 0 15,0 0 0-15,0 0 0 0,0 0 0 0,0 0 128 16,0 0-128-16,0 0 0 0,0 0 0 0,0 0 0 16,0 0 0-16,0 0 0 0,0 0 0 0,0 0 0 15,0 0 0-15,0 0 0 0,0 0 0 16,0 0 0-16,0 0 0 0,0 0 0 0,0 0 128 0,0 0-128 15,0 0 0-15,0 0 128 0,0 0-128 16,0 0 0-16,0 0 0 0,0 0 0 0,0 0 0 0,0 0 0 0,0 0 128 16,0 0-128-16,0 0 0 15,0 0 128-15,0-8 112 0,0 8 16 0,1-7 0 0,0 0 0 16,0-2 240-16,-1 2 48 0,0-1 16 0,0 0 0 16,0 0 80-16,0 2 0 0,0-1 16 0,0 1 0 15,0-3-336-15,-1 1-64 0,0-2 0 16,0 3-16-16,-3-1-96 0,2 0-16 0,-1-1 0 0,-1 1 0 0,0-2-128 15,0-1 192-15,-1 1-192 0,1 0 192 0,-2 0 16 0,1 1 16 16,-2 0 0-16,1 1 0 0,-1-1 32 0,0 0 16 0,0 1 0 16,-1 2 0-16,0-1-128 15,0 2-16-15,-1-1-128 0,0 2 192 0,-1-1-192 0,-1 2 0 16,-1 1 0-16,0 1 0 16,0 0-160-16,0 1-32 0,1 1 0 0,-1 2 0 15,-2 0 48-15,2 3 0 0,0 0 0 0,-2 2 0 16,-3 1 144-16,1 1-160 0,-2 1 160 0,1 1-160 0,-2 1 160 0,-1 0-160 0,-1 3 160 0,1 0-160 15,3 3 160-15,0 2-128 16,2 1 128-16,1 1-128 0,-1 0 128 16,3 0-128-16,1-1 128 0,2 0-128 0,2 0 128 0,2-2 0 15,2-3 0-15,1 1-128 0,1-1-32 0,3-2 0 16,1-2 0-16,2 1 0 0,1-1 32 0,1-4 0 16,2-1 0-16,2-1 0 0,0-3 256 0,2 2 48 15,0-3 16-15,4-1 0 0,1-2 48 0,1-1 16 16,-1-2 0-16,0-2 0 0,1 1 0 0,1-4 16 15,-2-2 0-15,0 0 0 0,-1-2 48 0,0-1 0 16,-3-1 0-16,1-2 0 0,-3 1-32 0,0-3 0 16,-1 0 0-16,-1-2 0 0,-1-2 96 0,-1 1 32 15,0 0 0-15,-1 1 0 0,-2 2-48 0,1 1-16 16,-2 1 0-16,-1 1 0 0,2 2-96 0,-4 2 0 16,0 1-16-16,2 3 0 0,-3 0-96 0,0 7-16 0,0 0 0 15,0 0 0-15,0 0-128 0,0 0 0 0,0 0 0 0,0 0 0 16,0 0-272-16,-4 9 64 0,0 1 16 0,0 4 0 15,1 4 0-15,2 1 16 0,0 4 0 0,1-1 0 16,1 2 176-16,1-1-128 0,1 1 128 0,3 0-128 16,-3 0 128-16,4-2-128 0,2-2 128 0,-1 0-128 15,2-1 128-15,1-3-192 0,1-2 192 0,0-2-192 16,2-1 32-16,-1-2 0 0,0-2 0 0,0-4 0 16,-1 0-176-16,5-3-48 0,0-1 0 0,1-2 0 15,1-1-272-15,-1-4-64 16,2-2-16-16,2-2-10080 0,-2-1-2000 0</inkml:trace>
  <inkml:trace contextRef="#ctx0" brushRef="#br0" timeOffset="30079.76">12903 3246 7359 0,'0'0'656'0,"-9"1"-528"0,1-2-128 0,-2 1 0 0,2 0 2368 0,0 0 432 15,0 0 80-15,8 0 32 0,-7-1-1600 0,0-1-320 16,7 2-64-16,-8 0-16 0,8 0-256 0,-6-2-48 16,6 2-16-16,0 0 0 0,0 0 176 0,0 0 16 15,0 0 16-15,0 0 0 0,0 0-384 0,0 0-80 16,0 0-16-16,0 0 0 0,0 0-144 0,12 0-48 16,0 0 0-16,1 0 0 0,1 1 176 0,3 1 16 0,0 0 16 0,2-1 0 15,1 0 32-15,1 0 0 16,1 2 0-16,-1-1 0 0,-3-1-48 0,3 1 0 15,0-1 0-15,0 0 0 0,0-1-64 0,-1 3 0 0,-1-3-16 0,-1 0 0 16,1 0-32-16,-3 0 0 0,-1 0 0 0,-1 0 0 16,-1 0-208-16,-1 0 176 0,-1-2-176 0,-1 2 160 15,0 0-160-15,-10 0 128 0,9 0-128 0,-9 0 128 16,0 0-128-16,0 0 128 0,0 0-128 0,0 0 128 16,0 0 0-16,0 0 0 0,0 0 0 0,0 0 0 15,0 0-128-15,0 0 128 0,-7-4-128 0,0 1 128 16,-2-1-128-16,-1 2 128 0,-1-1-128 0,-1 1 128 0,-2 0-128 15,-2 0 0-15,1 1 0 0,-2 1 0 0,0 0 0 16,-2 0 0-16,-1 3 0 0,-1-1 0 0,0 0 0 0,2-1-144 16,-2 2 144-16,0 1 0 0,-1-1-128 0,0 1 128 15,-1 1 0-15,0 1 0 0,-1 1-144 0,1 0 144 16,0 1 0-16,2 2-144 0,2 0 144 0,1 1 0 16,1 1-144-16,2 0 144 0,1 2 0 0,1 0-144 15,2 0 144-15,1 2 0 16,2 1-192-16,2 1 192 0,2-3-192 0,3 1 192 0,1-2-224 0,1-2 64 0,1-1 16 0,3 0 0 15,-1-1 144-15,2 1 0 0,0-3 0 0,2-2 0 16,1-1 256-16,1-1 96 0,-1-2 16 0,1 0 0 16,0-1 224-16,0-1 48 0,-1-1 16 0,0-1 0 15,0-1-96-15,-1-2-32 0,-1-2 0 0,0-1 0 16,-2 0-80-16,-1-2-32 0,0-3 0 0,-1 0 0 16,-1 0-32-16,-2-1-16 0,-1-5 0 0,-1 1 0 15,-1 1-96-15,-2 0-16 0,3 1 0 0,-3 0 0 16,-1 3-128-16,1 2-128 0,-2 1 144 0,0 0-144 15,0 1 144-15,-1 3-144 0,0 0 128 0,2 3-128 32,-1 1-432-32,-1 0-160 0,1 2-48 0,0 2 0 0,0 2-1408 0,2 2-272 0,-1 0-64 0,1 3-8176 15,1 1-1616-15</inkml:trace>
  <inkml:trace contextRef="#ctx0" brushRef="#br0" timeOffset="30756.11">13177 3632 20895 0,'0'0'928'0,"0"0"192"0,0 0-896 0,0 0-224 0,0 0 0 0,-8 7 0 0,1-1 608 15,2 1 80-15,-1-1 16 0,2 0 0 0,-1 2-352 16,0 1-64-16,0-1-16 0,0 1 0 16,1-1-144-16,1 1-128 0,3-9 192 0,-4 11-192 15,2-1 0-15,1-2 0 0,1-8 0 0,2 11 0 16,1-1 128-16,-3-10-128 0,7 10 0 0,1-2 0 16,-2-3 720-16,4 0 48 0,-1-3 0 0,2 1 0 15,1 0 432-15,2-1 80 0,2-2 32 0,0-1 0 16,1-3-352-16,0 0-64 0,1 1 0 0,0-1-16 0,0 0-32 15,0-2 0-15,-3-1 0 0,1-1 0 0,-3 0-96 0,-1 0-32 16,-1-3 0-16,-2 0 0 0,0 0-144 0,-5-2-16 16,-2 0-16-16,-1 0 0 0,-1 1-224 0,-2 0-64 15,-3 0 0-15,-1 1 0 0,-3 0-256 0,-1 3 0 16,-2 0 0-16,-2 3 0 16,-1 0-256-16,-1 2-144 0,-1 1-48 0,-2 2 0 15,-1 3-320-15,0 3-64 0,1 3 0 0,-1 0-16 16,0 2-1568-16,2 2-304 0,1 1-64 0,0 2-11952 0</inkml:trace>
  <inkml:trace contextRef="#ctx0" brushRef="#br0" timeOffset="31460.84">11571 4050 21711 0,'0'0'960'0,"0"0"192"0,0 0-912 0,0 0-240 0,0 0 0 0,0 0 0 15,0 0 672-15,0 0 96 0,0 0 0 0,0 0 16 16,0 0-336-16,0 0-80 15,0 0-16-15,6-6 0 0,-6 6-160 0,7-6-48 0,-7 6 0 0,9-3 0 16,-2 0-144-16,-7 3 0 16,9-3 0-16,0 2 0 0,1 1 0 0,-2 0-144 0,0 1 144 0,2-1 0 15,1 0 0-15,1 1 0 0,1 2 0 0,2-1 144 0,6 0 176 0,-1 0 48 16,2-1 0-16,3 2 0 0,4-1-48 0,4 0 0 16,3-1 0-16,3 0 0 0,7-1 0 15,0 1-16-15,0 0 0 0,1-1 0 0,2-1-32 0,1 1 0 16,4 0 0-16,4 1 0 0,7 0-16 15,-3 1 0-15,0-2 0 0,-1 0 0 0,1 0-16 0,2 0-16 16,0 1 0-16,5-1 0 0,0-1-16 0,-1-1 0 16,-2 0 0-16,2 1 0 0,1 1 48 0,3 0 16 15,2 0 0-15,-3-1 0 0,-5 0 48 0,-1 0 16 16,-2 1 0-16,1 0 0 0,2 0 16 0,-2 0 0 0,-3-2 0 0,-4 1 0 16,-3-1-48-16,-2 2-16 0,-6 0 0 0,-2 2 0 15,-3-2-80-15,-3 0-16 0,0-2 0 0,-3 2 0 16,-3 3-192-16,-6-2 144 0,-5-1-144 0,-4 0 128 15,-4 0-128-15,-3 0 0 16,-10 0 0-16,0 0-176 0,0 0-288 16,0 0-64-16,0 0-16 0,0 0 0 0,0 0-352 0,0 0-64 15,-13 3 0-15,-6 3-16 0,-4-1-368 0,-5 3-80 0,-3 1-16 0,-2 0-7488 32,0 1-1504-32</inkml:trace>
  <inkml:trace contextRef="#ctx0" brushRef="#br0" timeOffset="31980.25">12733 4568 25791 0,'0'0'2304'0,"0"0"-1856"0,3-8-448 0,0 0 0 15,-1 0 1536-15,1 0 224 0,0 1 32 0,0-1 16 16,0 0-608-16,2 0-128 0,-1-1-32 0,2 1 0 0,-1 0-560 0,1 2-112 16,-2 0-32-16,1 1 0 0,1-2-208 0,-1 2-128 15,-5 5 128-15,0 0-128 0,7-5 0 0,-7 5 0 16,0 0 0-16,0 0 0 0,0 0-192 15,0 0-64-15,3 10-16 0,0 1 0 0,-3 2-16 0,-2 3 0 16,0 1 0-16,0 4 0 0,-1 2 128 0,-2 4 32 16,2-1 0-16,1 4 0 0,-1 0 128 0,1 0 0 15,0 1-144-15,2-1 144 0,0-2 0 0,0-2 0 0,0-3 0 0,2-1 0 16,2-2 0-16,-1-3 0 0,0-2 0 16,2-3 0-16,-1-2 0 0,2-2 0 15,0 1 128-15,3-3-128 0,1-2 320 0,2 0-32 16,-2-1 0-16,3-1 0 0,3-1-160 0,0-1-128 0,3 0 192 0,-1-2-192 15,1 0 176-15,0-2-176 16,0 1 160-16,-2 1-160 0,1-3 0 0,0 1 128 0,2 0-128 0,-1-1 0 16,-1 2 0-16,0 0 0 0,0 0 128 0,1 0-128 15,-2 0 0-15,1-1-192 0,-1 1 48 0,-1 1 0 32,0 1-560-32,1 0-96 0,1-1-32 0,-1-2-9456 0,-1 0-1888 0</inkml:trace>
  <inkml:trace contextRef="#ctx0" brushRef="#br0" timeOffset="32265.03">12993 4415 30399 0,'0'0'2704'0,"0"0"-2160"0,0 0-544 0,0 0 0 0,0 0 816 0,0 0 48 0,0 0 16 0,0 0 0 16,0 0-224-16,0 0-32 15,8-3-16-15,-8 3 0 0,11-1-384 0,0 0-80 0,0-1-16 0,0 0 0 16,0-2-128-16,1 1-256 0,2-1 64 0,-1 0 16 16,3 2-352-1,-1 0-80-15,1 0-16 0,-2-1 0 0,-1 0-976 0,0 2-192 0,-1 0-32 0,-1 2-11168 16</inkml:trace>
  <inkml:trace contextRef="#ctx0" brushRef="#br0" timeOffset="32475.62">12884 4627 21183 0,'0'0'1888'0,"0"0"-1504"0,0 0-384 0,0 0 0 0,0 0 2640 0,0 0 464 15,0 0 96-15,0 0 0 0,9-1-1776 16,1-1-352-16,2 1-80 0,1 0-16 16,3 1-512-16,0-1-96 0,2-1-32 0,0 0 0 15,1 0-336-15,-1 0 128 0,0 1-128 0,2-1 0 16,1 1-416-16,0-1-160 0,-1 1-16 0,1 0-16 31,0-2-2384-31,-1 1-464 0,1 0-112 0</inkml:trace>
  <inkml:trace contextRef="#ctx0" brushRef="#br0" timeOffset="32841.92">12729 4442 32479 0,'0'0'1440'0,"0"0"288"0,0 0-1376 0,0 0-352 0,0 0 0 0,0 0 0 16,0 0 512-16,0 0 48 0,0 0 0 0,10 3 0 16,1-3-368-16,2 0-64 0,4-1 0 0,2-1-128 15,8 2 0-15,3-2-176 0,4-2 0 0,2-1 0 16,2-3-2400-16,1-2-496 0,13-5-80 16,-7 1-32-16</inkml:trace>
  <inkml:trace contextRef="#ctx0" brushRef="#br0" timeOffset="33393.15">15082 3104 27183 0,'-7'-9'1200'0,"3"3"256"0,-2-2-1168 0,2-1-288 15,0 2 0-15,-1 1 0 16,-1 2 1008-16,-1 0 144 0,0 0 16 0,1 0 16 16,-1-1-576-16,1 2-112 0,-1 0-32 0,7 3 0 0,-10 2-272 15,1 1-64-15,1 0-128 0,-1 3 192 0,-1 3-192 0,-1 2-128 0,1 2 128 16,-2 5-208-16,-1 2 64 0,-2 6 16 15,1 2 0-15,-1 8 0 0,-3 2 128 0,-1 6 0 0,-3 3-144 0,-1 8 144 16,-2 7-128-16,1 2 128 16,2 0-160-16,3 0 160 0,1 1-128 15,6 1 128-15,4 0 0 0,2-3-144 0,3-6 144 0,4-3 0 0,3-3 0 0,5-4 0 32,4-3 0-32,4-3 0 0,0-2 0 0,4-2 128 0,5-4-128 0,-2-3 0 0,1-1 0 15,-1-5 0-15,2-2-464 0,0-6-16 0,1-4 0 0,2-5 0 16,1-2-2080-16,2-3-432 0</inkml:trace>
  <inkml:trace contextRef="#ctx0" brushRef="#br0" timeOffset="34083.57">15512 3654 20271 0,'0'0'896'0,"-5"-6"192"0,0-2-880 0,1 0-208 0,-2 2 0 0,6 6 0 16,-5-9 1152-16,0 0 176 0,1 0 32 0,1 0 16 15,-1 0-224-15,1-1-32 0,1 2-16 0,1-1 0 16,1-1-208-16,0 1-64 0,0 2 0 0,0 7 0 0,2-9-192 16,1 1-64-16,1 2 0 0,-4 6 0 0,6-7-336 0,2 3-80 15,0-1-16-15,-1 2 0 0,2 1-16 0,1 1 0 16,1 1 0-16,1 2 0 0,0 0 48 0,1 2 0 16,2 1 0-16,0 1 0 0,0 2-176 0,1 1 0 15,-2 1 0-15,2 1 0 0,-2 2 0 0,-1 1 0 16,-2 0 0-16,-1 3 0 0,-2 1-144 0,-2 0 144 15,-1 4-192-15,-2 2 192 16,-2-1-704-16,-2 0-16 0,-2 0-16 0,-2 0 0 16,-2 0-320-16,-2-2-64 0,-1-2-16 0,-1-2 0 15,1 0 576-15,1-2 112 0,3-4 32 0,-1-3 0 0,7-8 1056 0,0 0 224 0,0 0 32 0,0 0 16 16,0 0-16-16,0 0 0 0,0 0 0 0,0 0 0 16,0 0-128-16,0 0-48 0,0 0 0 0,12-7 0 15,-2-2-240-15,2 0-48 0,1-2-16 0,2-4 0 16,0-1-176-16,0-2-48 0,1-2 0 0,-1-2 0 15,1-2-192-15,0-2 144 0,1-3-144 0,-2 3 128 16,-2 0-128-16,-1 4 0 0,-1-1 0 0,-1 2 0 16,-1 2 0-16,-2 1 0 0,-3 2 0 0,0 2 0 15,0 4 320-15,-2 3 0 0,-2 7-16 0,1-9 0 16,-1 2-48-16,0 7-16 0,0 0 0 0,0 0 0 0,-3-5-240 0,3 5 0 16,0 0 128-16,-8 0-128 15,0 2-288 1,2 2-96-16,-2 2-32 0,1 2 0 0,2 2-48 0,-1 2-16 15,2 0 0-15,1 0 0 0,2-2 240 0,1 1 48 0,1 1 16 0,1 0 0 0,1 0-48 0,2 0-16 16,-1-2 0-16,1-1 0 0,2-3-32 0,1 1-16 16,1-3 0-16,-1 1 0 15,1-2-416-15,1-1-64 0,1-2-32 0,1-1 0 16,0-1-1632-16,1-2-336 0</inkml:trace>
  <inkml:trace contextRef="#ctx0" brushRef="#br0" timeOffset="34449.03">15985 3262 34431 0,'-4'-10'1536'0,"0"3"304"0,2-1-1472 0,0 1-368 16,0-1 0-16,2 1 0 0,0 7 1072 0,1-8 144 15,0 0 16-15,-1 8 16 0,4-8-464 0,2 0-80 16,-1 1-32-16,3 1 0 0,0 2-352 0,3-1-80 0,1 2-16 0,1-1 0 15,-1 0-224-15,0 1 0 0,0 1 0 0,-1 0-160 0,0 1 160 0,-11 1-128 16,0 0 128-16,10 4-128 16,-10-4-352-16,7 7-64 0,-7-7-16 0,1 11 0 31,-2 1-208-31,-4 1-32 0,-2 3-16 0,-2 3 0 16,-4 0 240-16,2 1 64 0,0-2 0 0,2-1 0 0,0-3 272 0,3-2 64 0,0-2 16 0,2-2 0 0,0 0 544 0,4-8 128 15,0 0 0-15,0 0 16 0,0 0 112 0,0 8 0 16,0-8 16-16,0 0 0 0,0 0-208 0,7 7-32 15,-7-7-16-15,11 4 0 16,1 0-272-16,1-1-128 0,3 0 128 0,0-1-128 16,3-2-144-16,2-1-112 0,1-1-32 0,1 1 0 15,0 0-1984-15,1 2-400 0,1-1-80 0,2 0-11904 16</inkml:trace>
  <inkml:trace contextRef="#ctx0" brushRef="#br0" timeOffset="34707.58">16703 3732 27647 0,'0'0'2448'0,"0"0"-1952"15,0 0-496-15,0 0 0 0,0 0 1616 0,0 0 240 16,0 0 32-16,0 0 16 0,11 5-784 0,-1-3-160 15,-1-1-16-15,1-1-16 0,1 0-416 0,1-1-64 0,0 0-32 0,1 0 0 16,1-3-416-16,0 1-176 0,1 0 16 0,1 0 0 31,0-1-1520-31,1 1-304 0,-2 0-64 0,2 0-16 16,0 2-496-16,1 0-80 0,-1 1-32 0,2 0-8592 0</inkml:trace>
  <inkml:trace contextRef="#ctx0" brushRef="#br0" timeOffset="34998.29">17478 3356 30639 0,'-2'-11'1344'0,"2"11"304"0,-2-8-1328 0,2 8-320 16,-1-7 0-16,1 7 0 0,-1-8 1712 0,1 8 272 16,-2-8 48-16,2 8 16 0,0 0-944 0,0 0-176 15,0 0-32-15,0 0-16 0,0 0-560 0,0 0-128 16,0 0 0-16,0 0-16 0,0 0-176 0,-1 11-176 15,1 0 48-15,-1 4 0 0,0 2-16 0,1 4 0 16,1 4 0-16,0 3 0 0,-3 2 144 0,0 2-208 16,-1 2 80-16,2 0 128 0,0 0-384 0,1 0 32 0,1-1 16 0,3-1 0 15,1-4 16-15,1-1 16 0,-1-2 0 0,1-3 0 16,-1-1 96-16,1-2 16 0,-2-3 0 16,1-1 0-1,0-4-416-15,0-2-80 0,2 1-16 0,0-2-9968 16,-1-1-2000-16</inkml:trace>
  <inkml:trace contextRef="#ctx0" brushRef="#br0" timeOffset="35398.07">17806 3193 27231 0,'0'0'1216'0,"0"0"240"0,0 0-1168 0,5-7-288 0,-5 7 0 0,6-8 0 0,-6 8 1264 0,5-8 192 0,-5 8 32 16,7-6 16-16,-7 6-336 0,6-8-64 0,-6 8-16 0,9-6 0 15,-1 3-336-15,1 1-80 16,-1 0-16-16,1 2 0 0,-9 0-256 0,11 1-48 0,0 0-16 0,0 2 0 15,1 1-144-15,0 1-48 16,-1 2 0-16,0 3 0 0,0-1-144 0,0 6 0 16,0 2 0-16,-1 4 0 0,0 3 0 0,-1 5 0 15,-1 1 0-15,-2 6 0 0,-1 5 0 0,-3 3 0 16,-2 2 0-16,-1 2 0 0,-4 2 0 0,0 0 0 16,-1 1 0-16,-1-1 0 0,-4-3 0 0,0 0 0 15,-1 0 0-15,-2-3 0 0,0-2-192 0,-1-4-80 16,-3-3-16-16,-2-1 0 15,-3-1-1328-15,-1-1-272 0,-2-1-48 0,-5-3-8624 16,-3-1-1728-16</inkml:trace>
  <inkml:trace contextRef="#ctx0" brushRef="#br0" timeOffset="37505.37">7992 2836 26943 0,'0'0'1200'0,"1"-13"240"0,2-2-1152 0,-1 2-288 0,1-1 0 0,0 1 0 0,1-1 0 16,-1 2 0-16,0 1-128 0,0 1 128 15,-2 2 192-15,-1 0 144 0,-1-2 32 0,1 1 0 16,0 9-32-16,-2-7 0 0,2 7 0 0,-1-8 0 0,1 8-160 0,0 0-48 0,-2-9 0 0,2 9 0 16,0 0-128-16,0 0 128 0,0 0-128 0,0 0 128 15,0 0-128-15,0 0 0 16,0 0 0-16,0 0 128 0,0 0-128 0,0 0 192 16,0 0-192-16,0 0 192 0,0 0-192 0,-5 6 160 0,5-6-160 15,-5 6 160-15,5-6 96 0,-2 10 0 0,0-1 16 0,2-9 0 0,-3 9 64 0,1-1 16 31,1 1 0-31,1 1 0 0,-2 1-160 0,1 2-48 16,0 4 0-16,1 2 0 0,0 1-144 0,0 4 0 16,0 1 0-16,0 5 0 0,-1 3 0 0,0 5 0 15,0 5 0-15,0 4 0 0,-1 5 0 0,0 5 0 0,0 6-176 16,1 5 176-16,0 4 0 0,2 3 0 0,-1 5 0 0,0 2-128 16,0 3 128-16,0 3 0 0,1 2 0 0,0 0 0 15,0-2 0-15,4-2 0 0,0-2 0 0,1-4 0 16,-1-3 0-16,1-2 0 0,0-4 0 0,4-3 0 15,-3 0 0-15,0-4 256 0,1-1-64 0,1-3-16 16,-1-5 160-16,-2-2 48 0,1-4 0 0,-1-3 0 16,1-2-160-16,-1-2-32 0,-1-4 0 0,1-1 0 0,-2-4 0 15,1-1-16-15,0-1 0 0,-2-2 0 0,-1-3-176 16,1-1 0-16,-1-3 144 0,1-3-144 0,0-1-192 16,1-3-96-16,-2-4-32 0,1-1 0 15,-1-1-800 1,-2-9-160-16,0 0-48 0,0 0 0 0,0 0-752 0,0 0-160 0,0 0-16 0</inkml:trace>
  <inkml:trace contextRef="#ctx0" brushRef="#br0" timeOffset="38906.18">8191 2611 12895 0,'0'0'1152'0,"0"0"-928"0,0 0-224 16,0 0 0-16,-8 4 1248 0,8-4 208 0,0 0 32 0,0 0 16 16,-6 3-672-16,6-3-144 15,0 0-32-15,0 0 0 0,0 0-208 0,0 0-64 16,0 0 0-16,9 7 0 0,0-3 64 0,3 2 0 15,1-2 0-15,5 0 0 16,0 1-176-16,5-2-16 0,4-1-16 0,1 0 0 0,3 2 16 0,0-2 16 0,0-1 0 0,2 0 0 16,-1-1 80-16,2 1 16 0,3-1 0 0,2 2 0 15,1 3-64-15,7-2-16 16,3 2 0-16,1-2 0 0,-3 0-80 0,1-1-16 16,-1 1 0-16,0-1 0 0,1-1 0 0,1 1 0 0,4 1 0 0,2-2 0 0,3-2 128 0,-2-1 0 15,-3-1 16-15,2 0 0 0,1-2 80 16,3 3 16-16,2 0 0 0,1 0 0 0,1-2-176 0,-2-1-48 15,-1-2 0 1,1 2 0-16,1 0-208 0,2 2 176 0,7 0-176 0,-3-2 160 16,-3-1-160-16,0 1 0 15,1 1 0-15,5-1 0 0,2 1 0 0,2 0 128 16,-2-3-128-16,-1 2 0 0,-2-1 0 0,3 1 128 0,3 0-128 16,-4 0 0-16,-2-1 0 0,-1 1 0 0,0-2 0 0,1 3 0 15,3 1 0-15,0 0 0 0,-1-2 128 0,0 0-128 16,-2 2 0-16,1 1 0 0,1 0 0 0,2-1 0 15,4 0 0-15,-2 0 0 0,-3-1 0 0,4 1 0 16,4 0 0-16,-1 0 0 0,-2-1 0 0,1 0 0 16,-2 1 0-16,1 0 0 0,2 2 144 0,2 0-144 15,-3-2 256-15,2 1 0 0,-2-1-16 0,5 1 0 16,4 0-96-16,-2 0-16 0,-4 0 0 0,2 1 0 16,0-2-128-16,3 1 128 0,3-1-128 0,0 1 128 0,-2 1-128 15,1-1 0-15,5 1 144 0,-3 0-144 0,-2 0 0 0,0 0 0 16,-2 0 0-16,1 1 0 0,1-1 128 0,-1 1-128 15,-4-1 128-15,2 1-128 0,3 1 240 0,-1 0-32 16,-2 0 0-16,0 0 0 0,1 0-16 0,2 0-16 16,5-2 0-16,-3 1 0 0,-2 1-176 0,5 0 128 15,1 1-128-15,-1-1 128 0,0-1-128 0,-3 1 0 16,0 0 0-16,0 1 128 0,1 0-128 0,-2 0 0 0,-3 0 144 16,1-1-144-16,-1 0 144 0,0 0-144 0,-1 0 192 0,-3 1-192 15,-1-1 272-15,3 1-48 0,3 2-16 0,-2-3 0 16,-6 0-48-16,0 1-16 0,2 0 0 0,2 1 0 15,-1-1-144-15,-2-1 0 16,-5 0 144-16,2 1-144 0,0 1 0 0,0 1 0 0,1-4 0 0,-7 1 128 16,-3 0-128-16,-1 1 0 15,-1-1 0-15,1 1 0 0,0 2 0 0,-6-4 128 0,-7-1-128 0,-3 1 128 16,-3 0 64-16,-4 1 32 0,-3 0 0 0,-2 1 0 16,-2 0-32-16,-4 0-16 0,-2 0 0 0,-3 0 0 15,-2 0-176-15,-5 0 128 0,-2 0-128 0,-4 1 128 0,0-2-128 16,-5 1 0-16,-3 1-160 0,-2-1 160 0,-7-2-384 15,7 3 32-15,-7-3 0 0,0 0 0 16,0 0-160 0,0 0-16-16,0 0-16 0,0 0 0 0,0 0 320 0,0 0 64 0,0 0 16 0,0 0 0 0,0 0 144 0,0 0 0 15,0 0-144-15,0 0 144 0,0 0 0 0,0 0 240 16,0 0-48-16,0 0 0 0,0 0 32 0,0 0 0 16,0 0 0-16,0 0 0 0,0 0 32 0,3 5 16 15,-3-5 0-15,0 0 0 0,0 0-128 0,2 7-16 16,-2-7-128-16,4 6 192 15,-3 2-192-15,1 0 0 0,-1 0 0 0,1 1 0 0,-1 1 0 16,-1 1 0-16,1 2-128 0,-1 4 128 0,0 3 0 16,2 3-192-16,-2 0 192 0,0 3-160 15,0 5 160-15,2 1 0 0,-2 3 0 0,0 3-128 0,1 1 128 0,2 4 0 0,-1 5-144 0,1 2 144 16,-1 2 0-16,2 4 0 16,1 2 0-16,0 3 0 0,1 0 0 0,-3 3 0 0,2 2 0 0,0 2 0 15,-1 0 0-15,2-1 0 0,1 1 0 16,0 0 0-16,0 0 0 0,0 0 0 0,0-2 0 15,2-1 0-15,-3-3 192 0,3-2-32 0,-1 2-16 16,-1-4 0-16,2 0 112 0,1-3 0 0,0 1 16 0,0-2 0 16,1-4-16-16,-1-3-16 0,0 2 0 0,1-3 0 0,0 1-112 15,1-3 0-15,0-3-128 0,-1-3 192 0,1-4-192 16,-2-1 144 0,-1-4-144-16,-2-2 128 0,-1-3 0 0,-1-4 0 15,0 0 0-15,-1-3 0 0,0-3-128 0,-2 0-144 0,-1-3 144 0,-1-1-208 16,-2-2-464-16,2-8-96 15,-4 7 0-15,-4-3-16 16,-5 0-2688-16,-5-1-544 0</inkml:trace>
  <inkml:trace contextRef="#ctx0" brushRef="#br0" timeOffset="40363.51">8490 5345 3679 0,'0'0'320'0,"-8"2"-320"0,1-1 0 0,1 0 0 15,-2-1 1408-15,0 0 192 0,-1 0 64 0,2 0 0 31,-1 0-1920-31,0 1-384 0,1-1-80 0,-2 0-16 16,-1-1-32-16,4 1-16 0,6 0 0 0,-8 0 0 0,0 0 1392 0,2-1 288 0,1-1 48 0,5 2 16 16,-7-2 432-16,2 0 80 0,-2 1 32 0,2 1 0 15,-1-2-480-15,6 2-112 0,0 0-16 0,-7 0 0 0,1 0 160 0,6 0 32 16,-5-2 0-16,5 2 0 0,-6 0-272 0,6 0-48 16,0 0-16-16,0 0 0 0,0 0-272 0,-7 0-48 15,7 0-16-15,0 0 0 0,0 0-48 0,0 0-16 16,0 0 0-16,0 0 0 0,0 0-96 0,0 0 0 15,0 0-16-15,0 0 0 0,0 0-240 0,0 0 0 16,0 0 128-16,0 0-128 0,7 8 128 0,2-3 0 16,1 1-128-16,0-2 192 0,0 0 144 0,2-2 32 15,1 0 0-15,2 1 0 0,2-2-32 0,0 1 0 0,2-2 0 16,1 0 0-16,-1-2-112 0,3 2-32 0,1 0 0 16,1 0 0-16,1-1-16 0,3 0-16 0,0 0 0 0,3 1 0 15,3 0 192-15,4 0 32 0,2-1 16 0,1 0 0 16,0-1 32-16,0 0 0 15,0-2 0-15,1 1 0 0,1-1-32 0,2 0 0 0,2 0 0 0,5-1 0 16,3 1-144-16,-1-1-16 0,-2-1-16 0,1 2 0 16,-1-4-80-16,2 4-16 0,1 0 0 0,4 1 0 15,4-1-128-15,-1-1 128 0,-5 0-128 0,1 0 128 0,1 0-128 16,1-1 0-16,3 3 144 0,2-1-144 16,1-1 0-16,-1 1 144 0,-3-1-144 0,1 1 0 0,1-2 192 15,3 2-64-15,5-1 0 0,-1 1-128 0,-2 1 0 0,0 0 0 16,0-1 0-16,2 1 0 0,4-1 0 0,-1 0 0 15,-3 1 128-15,0 1-128 0,-2 0 0 0,2 1 0 16,3-3 0-16,0 1 0 0,0 0 128 0,-2 0-128 16,-1 0 0-16,1 1 0 0,1-1 0 0,2-1 0 15,0 1 0-15,1 0 0 0,-4-1 128 0,3 1-128 16,-1 0 0-16,3 0 0 0,0 1 0 0,-2 0 0 0,-4-1 0 0,1 0 0 16,-1-1 0-16,3 2 160 0,5 0-160 15,-4 0 128-15,-3 1-128 0,-1 0 0 0,3-1 0 0,3 1 0 16,0 0 0-1,-2 2 0-15,-4-2 0 0,-1 1 0 0,-2 0 0 0,6 0 0 16,4 0 0-16,-2 0 128 0,-5 0-128 0,0 0 0 16,-2 0 0-16,6 0 0 0,3 0 0 0,-3 1 0 0,-4 0 0 15,-1 2 0-15,0-2 0 0,2 0 0 0,4 0 0 0,-3 1 0 16,-3-1 0-16,0 1 0 16,-2 0 0-16,2 0 0 0,3 0 0 0,-2-1 0 0,2 0 0 15,-5 0 0-15,0 0 0 0,0 2 0 16,1-2 0-16,2 1 0 0,2-1 0 0,-3 0 0 0,-5 1 0 0,0 0 128 15,-1 0-128-15,3 1 128 0,4-1-128 0,-2 0 128 0,-5 0-128 0,1 1 0 16,-2-2 144-16,2 1-144 16,1 0 0-16,3 0 0 0,-1-1 0 0,-3 1 128 15,-2-2-128-15,0 1 0 0,1 0 0 0,0 0 0 16,4 0 0-16,-2 0 0 0,-3-1 0 0,0 0 128 16,-1 0-128-16,1 1 0 0,2 0 0 0,-1 0 0 0,-1 0 0 0,-2-1 0 15,-2 0 128-15,-1 0-128 0,0 0 0 0,0 2 144 0,3-1-144 16,1 0 0-16,-2-1 128 0,-1 1-128 15,-6 0 0-15,1-1 0 0,-1-1 192 16,2 0-192-16,2 0 192 0,1 0-192 16,-3-1 160-16,-3 1-160 0,-3-1 128 0,-2 0-128 0,-1 0 128 15,0 0-128-15,0 0 0 0,0 1 128 0,1 0-128 0,-1 0 0 0,-1 0 0 16,-5 0 0 0,-3 0 144-16,-3 1-144 0,1 0 160 0,-2 0-160 15,-2-1 128-15,1 1-128 0,-2 0 0 0,2 0 0 0,0 2 128 0,1-1-128 0,-1-1 0 0,-1 1 0 0,-2 0 128 16,-1-1-128-1,-3 0 0-15,-1 0 144 0,-2-1 0 0,0 1 0 0,-1 0 0 0,-1 0 0 16,-1 0 64-16,-1 0 16 16,1 1 0-16,0-2 0 0,-1 2-48 0,0-1-16 15,0 0 0-15,-2 0 0 0,0 0-160 0,-1 1 128 16,0 0-128-16,0 1 128 0,-2-2-128 0,1 1 0 16,-2-1 144-16,0 1-144 15,0 0-288-15,-1 1-128 0,0-1-32 0,-1-1 0 16,-1-1-1680-16,-9 1-352 0,0 0-64 0</inkml:trace>
  <inkml:trace contextRef="#ctx0" brushRef="#br1" timeOffset="102258.24">2986 6626 4607 0,'0'0'400'0,"0"0"-400"0,-1-6 0 0,1-1 0 16,0 0 3360-16,1 0 592 0,-1 7 112 0,2-11 32 15,-2-2-2016-15,0 1-400 0,0 0-80 0,-1-3 0 16,0 0-416-16,-4-1-80 0,-2 0-16 0,1-2 0 15,0 2-176-15,-2-2-32 0,-3-2-16 0,-1 2 0 0,2-2-288 0,-1 2-64 16,-2 1-16-16,0 0 0 0,0 4-208 0,0 2-32 16,-2 2-16-16,3 2 0 15,0 1-240-15,0 3 0 0,0-1 0 0,0 6 0 0,0 0-160 0,-2 4 32 16,-2 4 0-16,1 7 0 0,-1 3-32 0,2 3 0 16,0 3 0-16,-1 2 0 0,0 0 160 0,2 4-192 15,2 2 192-15,2-1-192 0,1-2 192 0,2-1 0 16,1-3-144-16,4-3 144 0,2-1 0 0,1-5-144 15,-1-5 144-15,3-1 0 0,0-1 0 0,1-2 0 16,-5-9 0-16,8 6 0 0,2-3 0 0,-1-3 0 0,-9 0 128 0,10-4-128 16,0-2 368-16,1-2-32 0,0-2 0 0,0-2 0 15,-1-3-16-15,1-3-16 0,-1-1 0 0,-2-2 0 16,1-2-128-16,-1-1-32 16,-3 0 0-16,1 1 0 0,-3 0-16 0,1 4-128 0,-2 4 192 15,-1 3-64-15,0 2-128 0,-2 3 0 0,1 7 0 0,0 0 128 16,0 0 32-16,0 0 0 0,0 0 0 0,0 0 0 15,-5 11-160-15,1 4 0 0,1 3 0 16,1 4 0-16,-1 3-240 0,2 0 80 0,1 1 16 0,1 2 0 16,0-1 0-16,3 0 0 0,0-4 0 0,2-2 0 15,1-3-112-15,2-2-32 0,0-4 0 0,1-2 0 16,1-4 288-16,2-2 0 0,-2-4-128 0,3-4 128 0,2-2 192 0,0-4 80 16,4-3 32-16,-1-4 0 0,-1-3 112 15,0-5 32-15,-1-5 0 0,-1-4 0 0,-3-2 16 16,2-4 16-16,-2-1 0 0,-1-6 0 0,-1-1-192 0,0-2-32 15,0 0-16-15,-1 3 0 0,-3 1-240 0,0 5 0 16,-4 2 0-16,1 6 0 0,-2 5 0 0,-1 3 0 16,-1 4 0-16,0 6 0 0,-2 2 0 0,1 3 128 15,-2 3 0-15,3 7 16 0,0 0 48 0,0 0 16 0,0 0 0 0,-6 1 0 16,6-1-208-16,-8 10-240 0,0 4 48 0,2 3 16 16,-1 6-144-16,2 5-16 0,-1 4-16 0,3 3 0 15,-1 3 96-15,0 5 0 16,1 2 16-16,1 2 0 15,1 0-144-15,3 1-16 0,1 1-16 0,3-3 0 16,0-2-96-16,3-5-32 0,3-3 0 0,0-7 0 0,0-4 320 0,3-3 64 0,-1-4 16 0,2-2 0 16,1-4 144-16,1-5 0 0,-2 0 0 0,3-3 0 15,-1 0 0-15,2-4 192 0,1-2-64 16,1-4 0-16,0-2 0 0,0-2 16 0,0-3 0 0,0-2 0 16,-4-6 48-16,-2-2 0 0,-1-2 0 0,-2-1 0 15,-2 0-16-15,-1 1 0 0,-3-1 0 0,1 4 0 16,-2 1 64-16,-3 5 16 0,-1 3 0 0,-1 3 0 0,-1 1 160 0,0 3 32 15,0 6 16-15,0 0 0 0,0 0-208 16,0 0-32-16,0 0-16 0,-6 6 0 16,0 3-496-16,1 2-96 0,-1 4-32 0,2 4 0 15,-1 4-160-15,2 0-16 0,0 0-16 0,2 0 0 16,-1 0-80-16,4-2-16 0,0-3 0 0,2-3 0 0,2-3 288 0,0-1 48 16,3-4 16-16,-1-3 0 0,2-3 352 0,1-3 0 15,0-2 160-15,1-3-160 0,1-3 688 0,1-3 16 16,1-3 16-16,-1-2 0 0,1-3-112 15,0-2-32-15,-2-2 0 0,1-3 0 0,-4-3-64 0,0 0-32 0,-2 0 0 0,-2 2 0 32,0 1-224-32,-3 1-64 0,-1 5 0 0,-1 5 0 15,-2 2-368-15,-1 4-80 0,0 2 0 0,-2 4-16 0,4 5 16 0,-5-3 16 16,-2 2 0-16,1 4 0 16,-3 3-272-16,0 7-64 0,-2 3-16 0,0 4 0 15,1 2-480-15,0 0-80 0,3 1-32 0,2-1 0 16,4-1 224-16,2 0 32 0,3-3 16 0,1 1 0 15,3-1 272-15,2-4 48 0,1-3 16 0,2-2 0 0,-1-3 576 0,1 0 0 0,0-3 144 0,3-1-16 16,-1 0 720-16,1-4 160 0,-1 0 16 0,0-1 16 16,0 0 32-16,-2-2 0 0,-2 0 0 15,-1-1 0-15,-1 1-448 0,-9 5-96 0,5-6-16 16,-5 6 0-16,0 0-96 0,1-7-32 0,-1 7 0 0,0 0 0 16,-5-8-64-16,-2 3-32 0,-2 2 0 0,-1 2 0 15,-1 1-608-15,-1 0-128 0,-1 1-32 0,2 1 0 31,1 1-768-31,1 0-160 0,1 0-16 0,-1 0-16 0,1 0-464 0,8-3-80 0,-8 1-32 0,8-1 0 16,0 0-32-16,0 0 0 0,0 0 0 0,0 0 0 16,0 0 784-1,-4-5 160-15,1-2 16 0,3-1 16 0,2 1 1392 0,0 0 288 0,0-2 48 0,2 0 16 0,-2 0 928 0,0-1 192 0,-1-1 48 0,0-1 0 16,-1-1-128 0,-1 0-32-16,-1 0 0 0,-1 1 0 0,-1-1-592 15,1 1-128-15,0 0-32 0,-1 1 0 16,-1 1-608-16,-1 2-112 0,2-1-16 0,0 3-16 0,-1 2-400 0,5 4-80 15,-6-5-16-15,6 5 0 32,-6-3-176-32,6 3-32 0,0 0-16 0,0 0 0 15,-8 5-416-15,8-5-96 0,0 0-16 0,-4 6 0 0,4-6 48 0,-2 9 0 16,2-9 0-16,0 9 0 0,0-9 688 0,0 0 144 0,0 0 16 0,0 0 16 16,0 0 160-16,5 7 128 0,-5-7-128 0,0 0 176 0,0 0 400 15,0 0 64-15,0 0 32 0,0 0 0 0,0 0 96 16,0 0 0-16,0 0 16 0,0 0 0 0,0 0-32 0,0 0-16 15,0 0 0-15,0 0 0 0,0 0-352 0,-1 11-64 16,-2-1 0-16,0 0-16 0,-3 0-304 0,1 0 0 16,-1 1 0-16,1 0 0 0,-1 1 0 0,2 0 0 15,-1 0 0-15,4 0 0 0,-1 2-144 0,1-1 144 16,1-1-128-16,1 2 128 0,1-2 0 0,3 0 0 16,0-1 0-16,3 0-128 0,1-2 128 0,0 0 0 0,2-1 0 15,2 1 0-15,0-3 304 0,0 1 32 0,0-2 16 0,0 1 0 16,3-2 112-16,-1 2 32 0,-1-1 0 15,0 1 0-15,-2-2-32 0,0 2 0 0,-1-2 0 0,0 0 0 16,-1 0 32-16,-1-1 0 0,-9-3 0 16,7 5 0-16,-7-5-192 0,0 0-48 0,0 0 0 0,0 0 0 15,-1 9-64-15,-4-1 0 0,-5 0-16 0,-3-1 0 16,-5 2-176-16,-2 1 0 0,-4 0 0 0,1 2 0 31,-1-1-320-31,1 3-80 0,1 1-32 0,0-2 0 16,3-2-528-16,2 0-96 0,2-1-32 0,1-1 0 15,0-3-2048-15,3 0-432 0</inkml:trace>
  <inkml:trace contextRef="#ctx0" brushRef="#br1" timeOffset="102586.51">3897 6507 21183 0,'0'0'1888'16,"0"0"-1504"-16,0 0-384 0,0 8 0 0,1 1 1008 0,-1 2 128 0,-1 2 16 15,1 2 16-15,1 0-704 0,1 0-144 16,1 1-16-16,0 0-16 0,0 2-288 0,2-2 0 0,-1 2 128 16,1-3-128-16,2-1 0 0,1-1 128 0,-1-1-128 0,2-2 0 15,1-2 256-15,1-3-64 0,1-1-16 0,0-1 0 16,0-4 544-16,1-2 112 0,-1-2 32 0,0-2 0 16,0-2 224-16,0-2 64 0,0-1 0 0,-1-2 0 15,-1-1 0-15,-1-1 0 0,-2 0 0 0,-1-2 0 16,-2-2-160-16,-1-1-32 15,-5-2 0-15,0 2 0 0,0 1-352 0,-1 1-80 0,-2 2-16 0,0 2 0 16,-1 2-272-16,-1 1-64 16,-1 3-16-16,-1 2 0 0,0 2-160 0,1 1 0 0,-1 2 0 0,0 3 0 15,-2 3-1600-15,-1 2-208 0,-2 3-48 0,-1 3 0 32,1 4-1456-32,0 2-288 0</inkml:trace>
  <inkml:trace contextRef="#ctx0" brushRef="#br1" timeOffset="102770.51">4406 6771 21183 0,'0'0'1888'0,"0"0"-1504"0,10 0-384 0,1 2 0 0,1 2 3200 0,0 2 576 16,1 0 128-16,-1 2 0 0,-1 1-2320 0,0 0-480 16,-3-2-80-16,0 4-32 15,-2 1-656-15,-3 2-128 0,0-1-16 0,-3 2-16 16,-2 1-176-16,-2 2 0 0,-5 3 0 0,-4 7-176 15,-6 1-1904-15,-4 7-384 0,-5 3-80 0</inkml:trace>
  <inkml:trace contextRef="#ctx0" brushRef="#br1" timeOffset="113864.04">7386 7305 11055 0,'0'0'480'0,"0"0"112"0,-4-4-464 0,4 4-128 16,0 0 0-16,0 0 0 0,0 0 2208 0,0 0 416 15,0 0 96-15,0 0 16 0,0 0-1872 0,0 0-368 0,0 0-80 0,12-1-16 16,-3 1-80-16,1 0-32 16,0 0 0-16,2 0 0 0,2 0 256 0,2 0 48 0,2 0 16 0,0 0 0 15,-2-1-176-15,2 1-48 0,-2 0 0 0,1-2 0 16,-2 1-144-16,2 0-48 0,-1 0 0 0,2 0 0 15,-4 0-32-15,0 0-16 0,-3-1 0 0,1 1 0 16,-1-1 48-16,0 1 16 0,-1-1 0 0,-10 2 0 16,9-2 80-16,-1 0 16 0,-8 2 0 0,0 0 0 15,6-4 96-15,-6 4 32 0,0 0 0 0,0 0 0 16,0 0 128-16,0 0 16 0,0 0 16 0,0 0 0 0,-5-5-192 0,-2 2-32 16,-1 0-16-16,0 3 0 0,-3 0-352 15,-1 2 0-15,-1-1 0 0,-1 1 0 16,-2 0 0-16,0 2 0 0,0 1 0 0,1 0-128 0,-2 1 128 0,1 2-160 15,-1-1 160-15,-1 1-160 0,0-1 160 0,-1 0 0 16,1 0 0-16,0 1-128 0,-2-1 128 0,1 2 0 16,2 0 0-16,0 1 0 0,1 1 0 0,0 0-128 15,2 0 128-15,2 1 0 0,1 0 0 16,1 0-128-16,0-1 128 0,1 1 0 0,4 2 0 0,-1 1 0 16,1-1 0-16,1 1-128 0,2 2 128 0,2-2-160 15,0-1 160-15,1-1-160 0,3 2 160 16,0-2 0-16,2-3 0 0,1 1-128 0,3-1 128 0,2 0-128 15,1-1 128-15,3-1-128 0,0-2 128 0,4 0 0 16,2-3 0-16,0 0 0 0,-2-1 0 0,0 0 128 0,0-2-128 16,-3 0 176-16,-1-2-48 0,-4 0 0 15,-1-1 0-15,-1 1 0 0,-10 2 48 0,0 0 0 16,5-6 0-16,-5 6 0 0,0 0 288 0,2-9 64 0,-2 9 16 0,-2-7 0 16,2 7-48-16,-5-6-16 0,-4 2 0 0,0 1 0 15,-1-1-336-15,-2 3-144 0,0 0 128 16,-4 2-128-16,1 0 0 0,-4 3 0 0,0 1-144 0,-2 2 144 15,0 0-272-15,1 2 48 0,0 1 16 0,0 0 0 16,1 1 16-16,-1 1 0 0,1 1 0 0,1 3 0 16,2-2 192-16,-1 0-192 0,3 1 192 0,-1 0-192 0,2 1 192 15,3 2-176-15,1 1 176 0,1-1-160 16,3 2 160-16,0 0-192 0,3-1 192 0,-1-1-192 0,3 1 192 0,1-1 0 16,1-1-144-16,1 0 144 0,1-3 0 0,1-1 0 15,3-1 0-15,0 1 0 0,0-2 0 0,3-2 0 16,1 1 0-16,2-2 0 0,0-2 0 0,1-2 0 15,1-1 224-15,0-1-64 0,0 0 80 0,1-2 16 16,1-3 0-16,-1 0 0 0,1-1-128 16,1-2-128-16,-1 0 176 0,1-1-176 15,-1 0 0-15,-3 2 0 0,-1-2-240 0,1 2 80 16,-1-1-1536 0,-1 1-304-16,-1 0-64 0,-1 2-12288 0</inkml:trace>
  <inkml:trace contextRef="#ctx0" brushRef="#br1" timeOffset="114380.13">7811 8034 21183 0,'0'0'944'0,"0"0"192"0,-3-7-912 0,0 0-224 16,3 7 0-16,-1-9 0 0,-1 1 2640 0,2 8 496 0,0-8 80 0,0 0 32 31,0 2-2240-31,0 6-448 0,2-9-96 0,0 0-16 0,1 0-304 0,0 3-144 16,-3 6 128-16,8-6-128 0,0-1 0 15,1 2 0-15,-1 1 0 0,2-1 0 0,1 0 0 0,0 1 0 0,-1 2 0 0,1 2 0 16,1 0 0-1,0 2 0-15,0 2 0 0,-1 0 0 16,0 2-128-16,0 1 128 0,-2 4 0 0,-1-1 0 16,-2 0 0-16,0 2-144 0,-3 1 144 0,-1 4 0 15,-1-1-192-15,-1 2 64 0,-1 2 128 0,-2-2-208 16,-3 2-48-16,-2 0-16 0,-2 1 0 0,-1-1 0 16,-3-2 96-16,1-1 32 0,-1-2 0 0,1 1 0 15,-2-2 144-15,1-1 0 0,0-1 0 0,2-2 0 0,3-1 0 16,0-3 0-16,0-1 0 0,1 1 0 15,8-6 0-15,0 0 128 0,0 0-128 0,0 0 0 0,0 0 240 16,0 0-32-16,0 0 0 0,0 0 0 0,0 0 224 0,8 5 32 16,2-1 16-16,3 0 0 0,3-2-128 0,0-1-32 15,1-1 0-15,0 0 0 0,1 2-176 0,0-2-144 16,0-1 192-16,0-1-192 0,0 0 128 0,-1 1-128 16,-1 1 0-16,0-1 0 0,1-1 0 0,-1 1-256 15,1 0 64-15,-1 1 0 16,-3-1-848-16,2 1-176 0,-4-1-16 0,0 0-13488 0</inkml:trace>
  <inkml:trace contextRef="#ctx0" brushRef="#br1" timeOffset="114650.35">7789 8148 17503 0,'0'0'768'0,"0"0"176"0,0 0-752 0,0 0-192 0,0 0 0 0,0 0 0 16,0 0 3248-16,0 0 608 0,0 0 128 0,0 0 32 16,11-1-2928-16,2 1-592 0,1 0-112 0,1 0-32 0,1 1-352 0,3 0 128 15,-2 0-128-15,1 0 0 0,-1 0 0 0,-1 0-256 16,1-1 32-16,-2 1 16 15,0 0-2288-15,0 1-448 0,1-1-80 0</inkml:trace>
  <inkml:trace contextRef="#ctx0" brushRef="#br1" timeOffset="114981.43">8712 7708 23951 0,'0'0'2128'0,"0"0"-1696"15,0 0-432-15,0 0 0 0,0 0 2944 0,0 0 496 16,0 0 96-16,0 0 32 0,9-4-2640 0,0 2-528 16,2 0-96-16,3 1-32 15,2 1-272-15,1-1 0 0,0-1 0 0,3-1 0 0,1 1-128 0,0-1-96 16,-4-1-16-16,2-2 0 16,-1-1-2368-16,-1 2-464 0,1-1-112 0,-2 3-10016 0</inkml:trace>
  <inkml:trace contextRef="#ctx0" brushRef="#br1" timeOffset="115183.71">8746 7919 17503 0,'-11'-4'1552'0,"11"4"-1232"16,0 0-320-16,-7 2 0 0,7-2 2160 0,0 0 368 0,0 0 80 0,0 0 16 15,0 0-1568-15,0 0-304 0,0 0-64 0,9 6-16 16,2 0-256-16,4-1-48 0,3 0-16 15,3-3 0-15,2-3-128 0,2-1-32 0,4-1 0 0,0 0 0 32,0-2-1584-32,3-2-320 0,2-2-64 0</inkml:trace>
  <inkml:trace contextRef="#ctx0" brushRef="#br1" timeOffset="115882.92">10908 7162 29487 0,'3'-9'2624'0,"0"1"-2112"0,0-1-512 0,2 0 0 31,-1 0 1024-31,2 3 80 0,-6 6 32 0,5-7 0 0,-5 7-752 0,0 0-160 16,0 0-32-16,0 0 0 15,0 0-192-15,0 0 0 0,0 0 0 0,0 0 0 16,0 0 0-16,0 0 0 0,-8 9-192 0,-1 4 192 0,-5 6-336 0,-2 2 32 0,-4 4 16 0,-2 5 0 16,-1 6 112-16,-2 5 32 0,-4 3 0 0,-3 5 0 15,-4 7-96-15,-2-2-16 0,0-3 0 0,6-6 0 0,8-6 0 0,2-5-16 16,5-6 0-16,4-5 0 0,2-4 272 0,3-4 0 31,2-4 0-31,0-2 0 0,6-9 512 0,0 0 0 16,0 0 0-16,0 0 0 0,0 0 192 0,0 0 64 0,0 0 0 0,-4-7 0 0,1-1-64 0,1-7 0 31,2-2 0-31,3-5 0 0,0-5-304 0,2-2-64 16,2-3-16-16,2-4 0 0,2-1-128 0,3-4-16 15,2-3-16-15,2 3 0 0,2 2-160 0,0 3 0 16,-1 2-160-16,-1 3 160 0,1 3-128 0,-3 4 128 0,0 4 0 0,-2 4-144 16,-1 3 144-16,-1 2 0 0,-1 1 0 0,-1 2 128 15,0 3-128-15,-1 1 0 0,-9 4 0 0,11 0 0 16,-1 4-304-16,0 0 32 0,-1 3 0 0,1 1 0 31,-1 3-192-31,2 4-48 0,-2 2 0 0,1 4 0 16,-1 2-832-16,0 4-160 0,-2 0-32 0,1 3-16 0,0 2 1680 0,0 3 320 0,-1 1 80 0,1-1 16 15,1 0-544-15,0-2-144 0,0-2-16 0,0-2 0 0,0-1 160 0,-1-4 0 16,1-2 0-16,1-4 0 0,-1-1 0 0,1-2 0 16,-2-3 0-16,0-1 0 0,-2-2 0 15,-6-9 144-15,7 7-144 0,-7-7 0 0,0 0 160 0,0 0-160 16,0 0 128-16,0 0-128 15,0 0 304-15,-8 5-32 0,-3-2 0 0,-2-2 0 0,-1-1 48 0,-5-1 0 16,-2-1 0-16,-2 1 0 0,-2 0-32 0,-2 1 0 16,0 0 0-16,-1 0 0 15,2 0-32-15,-2 1-16 0,-1 0 0 0,-2 1 0 0,-1-1-240 0,-1 1 0 16,1 0 0-16,2-1 0 0,3-1 0 0,0 1 0 16,2 1 0-16,2 0-160 15,0 0-400-15,1-1-80 0,0 0 0 0,2-1-16 16,1 0-2448-16,3 0-480 0</inkml:trace>
  <inkml:trace contextRef="#ctx0" brushRef="#br1" timeOffset="116238.03">11329 7137 30399 0,'0'0'2704'0,"0"0"-2160"0,0 0-544 0,0 0 0 16,0 0 576-16,0 0 0 0,0 0 0 0,0 0 0 15,6 11-304-15,-1 0-48 0,-2 0-16 0,-1 1 0 0,-2 2-208 0,-1 3 0 16,-1 1 0-16,0 2 0 0,-2 1 0 0,1 1-160 16,-1 0 160-16,-1 1-128 0,0 0 128 0,0 0-160 15,2 2 160-15,1-2-160 0,-1-1 160 0,0 0 0 16,1-1 0-16,2 0 0 0,0-2 0 0,2 1 0 15,2 0 0-15,-1 0 0 0,1-4 0 0,1 0 0 16,-1-2 0-16,2 0 0 0,0 1 0 0,2-2 192 0,0-2-64 16,1-1 0-16,-1-2 0 15,1 0 16-15,1-1 0 0,0-1 0 0,1-1-144 0,0-2 0 0,-1-2 0 0,1 0 0 32,0-2-448-32,1-1-80 0,1-1-16 0,1-3 0 15,2-2-1856-15,-1 0-368 0,0-3-80 0</inkml:trace>
  <inkml:trace contextRef="#ctx0" brushRef="#br1" timeOffset="116409.97">11285 7500 23951 0,'0'0'1056'0,"-5"-5"224"0,1 0-1024 0,4 5-256 16,0 0 0-16,0-8 0 0,0 8 2224 0,0 0 384 0,8-5 80 0,0 0 0 0,3 1-1920 0,3 1-384 15,1 0-64-15,3 1-32 0,0 0-288 0,3 0 0 16,1-1 0-16,2 0 0 0,2 1 0 0,0 0 0 15,2 0 0-15,-1-2-144 32,0 3-1776-32,-4 2-336 0,-5 2-80 0</inkml:trace>
  <inkml:trace contextRef="#ctx0" brushRef="#br1" timeOffset="116903.66">10046 7975 20271 0,'0'0'1792'0,"0"0"-1424"15,0 0-368-15,4-7 0 0,2 2 1808 0,1 1 304 16,0 0 48-16,3 2 16 0,0 0-1312 0,3 1-256 16,3 0-48-16,2 0-16 0,3 1-544 0,2 0 0 0,3 0 0 0,0 0 0 0,2 0 0 0,1 0 0 0,1 0 0 0,2 2 0 31,3 2 0-31,2 1 0 0,3 0 0 0,4 1 0 0,3 0 416 0,4 1 32 0,0 0 0 15,-1-1 0 1,-1-2 304-16,0 1 64 0,2-1 16 0,3 2 0 16,1 0-64-16,2 0-16 0,2-1 0 0,-4-1 0 15,-4-3-288-15,-1 1-48 0,0 0-16 0,-2 0 0 16,0-1-192-16,-1 2-32 0,1-2-16 0,-1-1 0 16,-6-1-160-16,-3-1 0 0,-6 1 0 0,-4 0 128 15,-2 0-128-15,-3 0 0 0,-4-1 0 0,-2 2 0 16,-4-2-128-16,-2 1-128 0,-1 1 0 0,-10 0-16 15,0 0-1296-15,0 0-256 0,0 0-48 0,0 0-13360 16</inkml:trace>
  <inkml:trace contextRef="#ctx0" brushRef="#br1" timeOffset="117353.78">10862 8308 24879 0,'0'0'2208'0,"2"-8"-1760"0,1 0-448 0,0 0 0 16,0 2 3008-16,-3 6 512 0,6-8 96 0,-6 8 32 16,6-6-2464-16,-6 6-480 15,7-4-112-15,-7 4-16 0,0 0-416 0,0 0-160 0,7-4 0 0,-7 4 144 16,0 0-144-16,0 0 0 0,0 0 0 0,0 0 0 15,4 7-256-15,-3 2 32 0,-2 2 0 0,-1 1 0 16,0 1 16-16,-3 5 0 0,1 2 0 0,-2 3 0 16,0 3 208-16,-1 2-144 0,2-1 144 0,-1 3-128 15,1 0 128-15,0 0 0 0,2 2 0 0,1-1 0 16,1-2 0-16,2-3 0 0,1-2 0 0,1-1 0 0,2-2 0 0,0 0 0 16,2-2 0-16,1 0 0 0,-1-3 0 15,2 0 0-15,1-2 0 0,-1-2 0 0,2-2 128 16,1 1-128-16,0-1 160 0,0-1-160 0,0-4 160 0,1 1-160 15,2-2 160-15,0 0-160 0,1-1 0 0,1-1 128 16,1-1-128-16,-1-1 0 0,0-1 0 16,-1-3-288-16,1-2 64 0,-2-1 16 15,-2 0-512-15,-1-2-112 0,0-2 0 0,-1-1-10032 16,-1-3-2000-16</inkml:trace>
  <inkml:trace contextRef="#ctx0" brushRef="#br1" timeOffset="117519.86">10940 8565 23951 0,'0'0'2128'0,"0"0"-1696"15,-5-6-432-15,5 6 0 0,0 0 1824 0,0 0 288 0,0 0 48 0,0 0 16 0,0 0-1056 16,0 0-208-16,0 0-32 0,0 0-16 0,0 0-608 16,0 0-112-1,9-1-16-15,-1 0-128 0,2 1 0 0,4 0 0 0,1 0 0 0,3 0 0 16,0-1-432-16,3-1-144 0,2-2-16 0,3 0-9488 15,1-2-1888-15</inkml:trace>
  <inkml:trace contextRef="#ctx0" brushRef="#br1" timeOffset="117901.82">12402 7820 24879 0,'0'0'1088'0,"0"0"256"0,0 0-1088 0,0 0-256 15,0 0 0-15,0 0 0 0,0 0 3088 0,0 0 560 16,0 0 128-16,8-2 0 0,-8 2-2848 0,12-2-576 16,-1-1-112-16,1 1-32 0,1 2-208 0,1 0 0 15,0 0 0-15,2-1 0 0,2-1 0 0,-1 0-192 16,-2 1 48-16,0-2 0 15,0 1-1696-15,-1 0-336 0,0 1-64 0,1 0 0 16,-2 0-800-16,-1 1-160 0</inkml:trace>
  <inkml:trace contextRef="#ctx0" brushRef="#br1" timeOffset="118116.41">12385 7994 20271 0,'0'0'896'0,"0"0"192"0,0 0-880 0,0 0-208 0,0 0 0 0,0 0 0 0,0 0 2592 0,6-5 480 16,-6 5 80-16,11-3 32 16,3 1-2048-16,0 1-416 0,1-1-80 0,3 0 0 0,1 1-352 15,0-1-64-15,1-1-16 0,0 0 0 16,-2-1-208-16,-1 1 0 0,1-1 0 0,-1 0 0 16,0 1-544-16,0-3-160 0,0 1-16 0,1 1-16 15,-1-1-736-15,0-1-128 0,0-4-48 0</inkml:trace>
  <inkml:trace contextRef="#ctx0" brushRef="#br1" timeOffset="119118">14137 7114 12895 0,'-2'-11'1152'16,"0"0"-928"-16,-2-1-224 0,2 0 0 0,-1-1 2368 0,0-1 448 15,0-1 64-15,1 0 32 0,1 2-1088 0,0 2-224 16,1 1-32-16,0-1-16 0,0 0-416 0,0 1-96 16,-1 2-16-16,1 0 0 0,1 1-336 0,-1 1-80 15,0-1-16-15,0 7 0 0,0 0-144 0,1-5-16 16,-1 5-16-16,0 0 0 0,0 0-192 0,0 0-32 16,0 0-16-16,0 0 0 0,0 0-176 0,0 0 0 0,4 12-160 15,0 3 160-15,-3 3-208 0,-1 4 48 0,-1 3 16 0,-1 5 0 16,-2 3 144-16,1 5-208 0,-3 4 80 0,0 4 128 15,-1 3-192-15,2-2 192 16,-1-1-160-16,2-3 160 0,2-1 0 0,2-4-144 0,0 0 144 16,0-4 0-16,0-3 0 0,0-4 0 0,1-2 0 0,-1 0 0 15,0-1 0-15,0-3 0 0,-1-4 0 0,1-1 0 16,-3-3 0-16,3-1 0 0,-1-1 0 0,1-1-128 16,-1-1 128-16,2-2-128 0,-1-7 128 0,0 0-10480 15,0 0-2000-15</inkml:trace>
  <inkml:trace contextRef="#ctx0" brushRef="#br1" timeOffset="119482.92">13513 7885 28159 0,'0'0'1248'0,"0"0"256"0,0 0-1200 0,0 0-304 0,0 0 0 0,0 0 0 16,0 0 592-16,0 0 64 0,10 5 16 0,0-1 0 15,0-2-208-15,3 1-32 16,4 0-16-16,3 1 0 0,3-2-48 0,3 0-16 0,4-1 0 0,6 0 0 16,7-1 32-16,4-1 0 15,3-1 0-15,0-1 0 0,0-3-96 0,0 2-16 0,1 1 0 16,0-2 0-16,-1 1-128 0,2-1-16 0,1 0-128 15,-4 2 192-15,-5 0 48 0,-2 2 0 0,-2 0 0 0,-3 0 0 16,-2 0-48-16,-1 1-16 0,-4-1 0 0,0 3 0 16,-2 0-176-16,0 0 0 0,-2 1 0 0,-2 0 0 0,-2 1 0 0,0 0 0 15,-3-2-144-15,-3 1 144 16,-7 3-896-16,0-1-64 0,0 2 0 16,-3-1-16-1,-6-6-1968-15,0 11-384 0,-3 1-64 0</inkml:trace>
  <inkml:trace contextRef="#ctx0" brushRef="#br1" timeOffset="119922.04">13919 8326 24879 0,'0'0'2208'0,"2"-8"-1760"16,-2 8-448-16,5-7 0 0,-2-1 2432 0,0 1 384 16,-3 7 96-16,5-7 16 0,-5 7-1600 0,0 0-320 15,4-7-64-15,-4 7-16 0,0 0-608 0,0 0-128 16,0 0-32-16,0 0 0 0,0 0-160 0,0 0-144 0,0 0 144 16,0 0-208-1,2 10-208-15,-2 2-32 0,-2 1-16 0,-1 4 0 0,-1 1 144 0,-2 4 16 0,1 0 16 0,-2 3 0 0,0 1 288 0,1 1-192 31,-2 0 192-31,0-1-160 0,1 1 160 0,1-1 0 16,1 2 0-16,0-3 0 0,3-2 0 0,1 0 0 0,0-1 0 0,1-1 0 16,1-3 0-16,2-1 0 0,2 0 0 15,2-2 0-15,-1-3 128 0,4-1 96 0,-1-1 32 0,0-1 0 16,2-3-16-16,2 2 0 0,0-3 0 0,1-1 0 16,1-1 0-16,2-1 0 0,1-2 0 0,-2-1 0 15,3 1-48-15,-1-1 0 0,1-1 0 0,0 0 0 16,0 0-192-16,-1-1 176 0,-2 0-176 0,1 0 160 15,2 0-160-15,0-3-176 0,-1-2 48 0,0 1 0 16,1-1-640-16,-1-2-112 16,0 0-16-16,0-1-10128 0,-1-1-2032 0</inkml:trace>
  <inkml:trace contextRef="#ctx0" brushRef="#br1" timeOffset="120164.02">13959 8298 16575 0,'0'0'1472'0,"-3"-6"-1168"15,3 6-304-15,0 0 0 0,-2-8 4512 0,2 8 848 16,2-5 160-16,-2 5 48 0,0 0-4224 0,8-4-848 16,0 1-176-16,3 0-16 0,1-1-304 0,4 2 0 0,0 0 0 0,1 1-144 15,0 1 144-15,1-1-192 0,-1-1 192 0,1-2-192 31,0 3-672-31,0 0-144 0,1-1-16 0,0 1-16 16,-1 1-1632-16,0 1-320 0,-2 0-64 0,-2 0-16 0</inkml:trace>
  <inkml:trace contextRef="#ctx0" brushRef="#br1" timeOffset="120355.16">13908 8549 20271 0,'0'0'1792'0,"-6"-2"-1424"0,0 0-368 0,6 2 0 0,-4-3 3056 0,4 3 528 16,0 0 128-16,0 0 0 16,0 0-2432-16,7-4-512 0,3 1-80 0,1 1-32 15,3-2-528-15,2 2-128 0,3 0 0 0,3-1 0 0,1-2 0 0,2 0-176 16,3-3 48-16,0 3 0 16,1-1-1648-16,3 1-320 0,2-1-64 0,3-2-11472 0</inkml:trace>
  <inkml:trace contextRef="#ctx0" brushRef="#br1" timeOffset="121234.26">15846 6742 27119 0,'0'0'1200'0,"-4"-8"256"0,0 1-1168 0,-1 1-288 16,1 1 0-16,-2-1 0 0,-1 2 192 0,-1 0 0 15,0 1-16-15,-2 1 0 0,-1-1-176 0,-1 1-192 16,-3 2 32-16,-2 2 16 0,-1-1-128 0,-2 0-32 16,-1 2 0-16,0 0 0 0,-2 0 144 0,0-1 32 15,1 0 0-15,2 0 0 0,1 0 128 0,3-1 0 16,-2-2 0-16,5 2 0 0,-1 1 0 0,2 0 176 16,2 0-16-16,-1 0 0 0,2 0 240 0,0 2 48 15,1-2 16-15,8-2 0 0,-8 3 16 0,8-3 0 0,-8 5 0 0,1-2 0 16,7-3-160-16,-6 6-16 0,0 0-16 0,6-6 0 15,0 0-96-15,-6 10-32 0,0 0 0 16,3 0 0-16,0 0-32 0,1-1-128 0,1 1 192 0,0 0-64 16,1 2-128-16,0 2 160 0,1 0-160 0,2 0 160 15,-1-1-32-15,0 3 0 0,1 0 0 0,2 4 0 16,0 0 64-16,2 2 0 0,-1 1 0 16,1 2 0-16,0 2-16 0,0 1 0 0,1 4 0 0,0 1 0 15,-2-1 32-15,0 3 16 0,-1 4 0 0,1 1 0 16,-1 2-224-16,0 3 144 0,-3 3-144 0,-1 4 128 15,0 3-128-15,-1 4 0 0,-1 0 0 0,-1 1 0 0,-3-2 0 16,0 1 0-16,-2 3 0 0,2-3 128 0,-2 1-128 16,1-2 0-16,-1-1 0 0,-2-4 0 0,1-5 0 0,2-1 0 15,-1-1 128 1,1-2-128-16,-1-2 0 0,3-5 0 0,-1-1 144 0,2-3-144 0,1-2 272 0,1-2-16 16,1-3 0-16,0-3 0 0,1-2 192 0,2-1 48 15,0-3 0-15,2 0 0 0,-1-2-160 0,2-1-16 16,-1 0-16-16,2-2 0 15,-1-2-160-15,1 0-16 0,1 0-128 0,2 0 192 0,-2-4-64 0,2 2 0 16,0-2-128-16,2 2 192 16,0-2-64-16,3-1-128 0,-1 1 176 0,2-2-176 0,2 0 240 0,4 0-64 0,1-1-16 0,1-2 0 15,1 0-32-15,1-1 0 0,1-1 0 16,0 0 0-16,-3-1 64 0,0 1 0 0,0-3 0 0,1 2 0 16,-1-1 80-16,-1 0 32 15,-1-2 0-15,-1 1 0 0,-2 1-32 0,-2 0 0 0,-3 0 0 0,0 0 0 16,-3-2-144-16,-1 2-128 0,-10 3 192 0,8-3-192 15,-8 3 176-15,8-4-176 0,-8 4 160 0,0 0-160 16,0 0 0-16,0 0 0 0,0 0 0 0,0 0 0 16,4-7-256-16,-4 7-64 15,0 0 0-15,0 0 0 0,0 0-528 0,0 0-112 0,-1-7-32 0,1 7 0 16,-3-8-2416-16,0 3-496 0,-5-4-80 16,-2-1-32-16</inkml:trace>
  <inkml:trace contextRef="#ctx0" brushRef="#br1" timeOffset="122225.79">16083 7508 8287 0,'0'0'736'0,"-6"-3"-592"0,1 2-144 15,5 1 0-15,0 0 3808 0,0 0 736 0,0 0 128 0,0 0 48 16,0 0-3552-16,0 0-704 0,0 0-144 0,0 0-16 16,-2 6-160-16,2-6-16 0,0 0-128 0,0 0 192 15,0 0 416-15,7 5 80 0,2 1 16 0,2-3 0 16,0 0 112-16,4 0 16 0,0-3 16 0,0 1 0 16,3-1-160-16,1-1-48 0,2-1 0 0,-1 0 0 15,1 0 80-15,1 0 16 0,0 1 0 0,0 0 0 16,0 0-192-16,-1-2-32 0,-1-1-16 0,0 1 0 15,-3 2-208-15,0-1-32 0,-2 0-16 0,-1 0 0 16,-2 2-112-16,-2-1-128 0,-10 1 176 0,8-2-176 0,-8 2 144 0,0 0-144 16,0 0 0-16,0 0 144 15,0 0-368-15,0 0-80 0,0 0-16 0,0 0 0 32,0 0-624-32,0 0-128 0,0 0-16 0,-7 7-16 0,-2 0-1712 0,0 1-320 0,0-2-80 0</inkml:trace>
  <inkml:trace contextRef="#ctx0" brushRef="#br1" timeOffset="122908.74">16740 7264 26719 0,'0'0'2368'16,"2"-7"-1888"-16,0-1-480 0,-2 8 0 0,6-9 1280 0,-2 2 144 0,1 0 48 0,-5 7 0 0,7-7-768 15,0 3-160-15,-7 4-32 0,10-3 0 16,-2-2-256-16,0 2-64 16,0 0-16-16,1 2 0 0,-1 1-176 0,1 1 192 15,1-1-192-15,0 1 192 0,0 0-192 0,1 2 0 0,0 0 0 0,0 4 0 16,0 2 0-16,2 1-176 0,1 1 176 0,1 3-128 15,-2 3 128-15,0 0-128 0,0 2 128 0,-2 3-128 16,-1 2 128-16,-2 4-160 0,-3 1 160 0,-4 3-160 16,-1-1-96-16,-1-1-32 0,-3-2 0 0,0-1 0 15,-3-4 96-15,0-1 0 0,0-2 16 0,0-3 0 16,-2 0 176-16,3-2 0 0,0-3 0 0,1-1 0 0,-2-2 0 16,2 0 0-16,0-3 160 0,5-6-160 15,-5 7 0-15,5-7 128 0,0 0-128 0,0 0 0 0,0 0 0 0,0 0 176 16,0 0-176-16,0 0 160 0,0 0 352 15,0 0 64-15,10-3 0 0,1-2 16 0,0 0-16 0,2-3-16 16,2-1 0-16,1 0 0 0,-1-3-16 0,3-2 0 16,-1-1 0-16,1-2 0 0,-2 1-32 15,1-4 0-15,-2-2 0 0,1 0 0 16,-1 0-176-16,0-2-32 0,0-2-16 0,-2 1 0 16,-1 0-128-16,0 2-32 0,-1 2 0 0,-1 0 0 0,-1 1-128 0,-2 1 0 0,-1 2 144 0,-3-1-144 15,2 2 128-15,-2 0-128 0,0 1 128 16,-3 3-128-16,1 1 0 0,-1 0 128 0,0 2-128 0,-1 0 0 0,-1 0 0 0,0 3 0 31,2 6 0-31,-5-6-128 0,5 6-48 0,0 0 0 16,-7-3 0-16,7 3 0 15,-9 1-192-15,1 1-32 0,8-2-16 0,-6 6 0 0,-1-1 96 0,7-5 0 16,-8 8 16-16,4 0 0 0,4-8 176 0,-3 12 128 16,-1-1-192-16,3 0 192 0,1-2-192 0,2 0 64 0,1 1 128 15,0-1-208-15,1 0 48 0,2 0 16 0,-2 0 0 16,4-2 0-1,-3 1-240-15,3-1-64 0,-1-1 0 0,2 0 0 16,-1-1-896-16,2 0-176 0,1-3-32 0,0 0-8352 0,1-2-1664 0</inkml:trace>
  <inkml:trace contextRef="#ctx0" brushRef="#br1" timeOffset="123466.48">18229 6732 23951 0,'0'0'2128'0,"0"0"-1696"0,0-9-432 0,0 2 0 15,0 7 1600-15,-1-9 224 16,0 0 48-16,1 9 16 0,0 0-1040 0,-2-8-208 0,2 8-32 0,-6-7-16 16,0 1-432-16,-1 3-160 0,-1 2 0 15,1 0 144-15,-2 1-144 0,0 2-144 16,0 1 144-16,-1 1-208 0,-2 2 208 0,0 1-176 16,0 1 176-16,-1 3-160 0,-2 3 160 0,2 2 0 15,-1 5-144-15,-1 2 144 0,-2 3-128 0,-2 4 128 16,-2 2-160-16,-2 5 160 0,0 7-128 0,-2 2 128 0,-1 1 0 0,2 2-144 15,4 3 144-15,1 2 0 0,1 0 0 0,2 1-128 0,0 1 128 16,3 1 144-16,0 1-16 0,2 2-128 0,1-1 0 16,2-2 0-16,3-3 0 0,2 0 0 0,1-2 144 0,5-3-144 15,1 0 0-15,4-3 144 0,2-2-16 0,3-2 0 16,2-4 0-16,3-1 0 0,2-3 176 0,2-6 16 16,3-3 16-16,2-3 0 0,0-3 256 15,0-1 48-15,2-4 16 0,-3-2 0 0,-4-2-64 0,0-2-16 16,-1 0 0-16,0-4 0 0,-1-1-128 0,-1 0-48 15,-1-1 0-15,1-2 0 0,-1-1-80 0,-2 0 0 0,0-2-16 16,-1 1 0-16,-2 0-304 0,-1 0 0 16,-1 0 128-16,-1-3-128 0,-2 1 0 0,-8 4-224 0,8-5 32 0,-8 5 16 31,5-6-448-31,-5 6-80 0,2-8-32 0,-2 8 0 16,-1-8-2384-16,-3 1-464 0</inkml:trace>
  <inkml:trace contextRef="#ctx0" brushRef="#br1" timeOffset="124006.14">18661 7175 6447 0,'0'0'272'0,"-8"-2"80"0,0 0-352 0,0 0 0 0,0-2 0 0,1 2 0 16,-1 1 3168-16,8 1 560 0,-9-1 112 0,-1 0 32 16,3-1-2208-16,7 2-432 0,-8-4-80 0,8 4-32 15,-6-3-64-15,6 3-16 0,0 0 0 0,0 0 0 16,0 0-256-16,0 0-48 0,0 0-16 0,0 0 0 0,0 0-192 0,0 0-32 16,0 0-16-16,10-1 0 0,1 0 160 0,4 1 16 15,1 1 16-15,4 0 0 0,2 1-208 0,2 1-32 16,4-1-16-16,1 0 0 0,2 0-176 0,1 0-48 15,0-1 0-15,-2 1 0 0,-5-2-192 0,-1 1 144 16,-2-1-144-16,-2 0 128 0,-2-1-128 0,-3 1 0 16,-2 0 144-16,-1 0-144 0,-1 0 0 0,-1 0 144 15,-10 0-144-15,10 1 0 0,-10-1 144 0,0 0-144 16,0 0 0-16,0 0 144 0,0 0-144 0,0 0 0 16,0 0 0-16,0 0-176 15,0 0-336-15,0 0-80 0,0 0-16 0,0 0 0 16,0 0-1248-16,0 0-256 0,0 0-64 0,0 0-11392 0</inkml:trace>
  <inkml:trace contextRef="#ctx0" brushRef="#br1" timeOffset="124750.89">19540 6904 18431 0,'0'0'816'0,"0"0"160"0,0 0-784 0,-4-5-192 16,4 5 0-16,0 0 0 0,0 0 1776 0,0 0 304 15,0 0 64-15,0 0 16 0,0 0-1472 0,0 0-304 0,0 0-48 0,9-3-16 16,1 1-48-16,2 1-16 0,3 1 0 0,4 0 0 16,-2 1 128-16,5 0 32 0,1 0 0 15,3-1 0-15,0 0-240 0,1 1-48 0,-3 0-128 0,-1 0 192 16,-2-1-192-16,-1 0 0 0,-2 0 128 0,-1 0-128 15,-3 0 144-15,-1 1-16 16,-1-2 0-16,-1 0 0 0,-1 0 128 0,-1 0 32 0,0 0 0 0,-9 1 0 16,0 0 16-16,9-2 0 0,-9 2 0 0,0 0 0 15,0 0-48-15,0 0 0 0,0 0 0 0,0 0 0 0,0-8-80 16,0 8-32-16,-7-9 0 0,-1 4 0 0,-2 0-144 0,-2 2 0 16,-2 1 0-16,-2 1 0 15,-2 0 0-15,-3 1 0 0,-4 1 0 0,-3 2 0 0,-3 0 0 0,0 3 0 16,-1-1-176-16,-2 2 176 0,2 1 0 0,0 0-128 15,1 4 128-15,-1 2 0 0,0 0 0 16,1 1-128-16,2 2 128 0,1 2 0 0,1 0-128 0,2-1 128 0,6-2-128 0,1 0 128 16,2-1 0-16,5-2 0 0,1 1 0 0,4-2 0 15,3 0 0-15,2 0 0 0,2 1 0 0,3-2 0 16,3-1 0-16,2 0 0 0,1-1 0 0,2 0 176 16,2-2 160-16,0 1 48 0,-1-1 0 0,3-1 0 15,-1 0 64-15,1-2 0 0,-2-2 16 0,0-1 0 16,1-2-16-16,-2 0 0 0,0-1 0 0,0-1 0 15,-1-3 48-15,-1 1 0 0,-1-2 0 0,0 0 0 16,-2 1-80-16,-2 0-16 0,-1-2 0 0,-1-1 0 16,1-1-32-16,-3 0-16 0,0 0 0 0,-2-1 0 15,-1 0-176-15,0 1-48 0,-1 2 0 16,-2 1 0-16,-1 0-272 0,-1 2-64 0,-1 1-16 0,-1 2 0 16,-2 1-624-16,-1 1-128 0,-1 2-32 0,-2 4 0 31,-2 3-2128-31,-1 3-448 0,-3 2-64 0</inkml:trace>
  <inkml:trace contextRef="#ctx0" brushRef="#br1" timeOffset="125125.16">19696 7314 28559 0,'0'0'2544'0,"0"0"-2032"0,0 0-512 0,0 0 0 15,0 0 320-15,0 0-16 0,0 0-16 0,0 0 0 16,3 11-112-16,-6-1-32 0,3-10 0 0,-3 12 0 0,-1-1-144 0,0 1 0 0,1 1 0 0,0-2 0 31,-2-1 0-31,2 0 0 0,2 1 0 0,1 0 0 16,1-1 0-16,1 1 0 0,1-1 0 0,1-1 0 16,3-3 0-16,-1 1 192 0,1-2-32 0,2 0 0 0,0-3 640 0,2-1 128 15,0-1 32-15,0 0 0 0,0-2-16 0,0-1 0 16,-1-2 0-16,0 0 0 0,-1-4-160 0,0 0-16 15,0-1-16-15,-4-1 0 0,-2-1 80 0,2-1 32 16,-2-3 0-16,-1 3 0 0,-2 0-160 0,0 0-16 16,-1 1-16-16,-1 0 0 0,0 1-288 0,-4 1-64 15,1-1-16-15,-2 2 0 0,0 2-304 0,-1 2-144 16,0 0 16-16,-2 3 0 16,-2 1-400-16,-2 3-80 0,-3 2-16 0,-1 2 0 15,-3 3-1728-15,-1 1-336 0,1 2-80 0,0 2-16 16,0 1-960-16,5-1-192 0</inkml:trace>
  <inkml:trace contextRef="#ctx0" brushRef="#br1" timeOffset="126420.19">20718 7054 4607 0,'0'0'400'0,"-5"-5"-400"15,-1-2 0-15,2 3 0 0,-1 1 3616 0,5 3 640 16,-5-6 128-16,5 6 32 0,-4-4-2928 0,4 4-576 0,0 0-112 0,0 0-32 16,-10-3-208-16,10 3-48 15,0 0-16-15,0 0 0 0,-8-1-160 0,8 1-16 0,0 0-16 0,0 0 0 16,0 0-128-16,0 0-32 16,0 0 0-16,0 0 0 0,0 0 336 0,9 8 64 0,0-2 16 15,3-2 0-15,2-2 336 0,2 0 64 0,0 1 0 0,3-2 16 16,2-1-160-16,3 0-48 0,1 0 0 0,3 0 0 15,0 0-128-15,2 1-48 0,-1 0 0 0,-2 1 0 16,1-1-336-16,-2-1-80 0,-2 0-16 0,-2 0 0 16,-1 0-160-16,-2 0 0 0,-3-1 144 0,0 1-144 15,-3 0 0-15,0 0 144 0,-2-1-144 0,-1 0 0 16,-1 1 128-16,0 0-128 0,-9 0 0 16,0 0 0-16,0 0 128 0,8 0-128 0,-8 0 0 0,0 0 0 0,0 0 0 15,0 0 0-15,0 0 0 0,0 0 0 0,0 0-208 0,9 2-112 16,-9-2 0-16,0 0-16 31,0 0-496-31,0 0-80 0,0 0-32 0,0 0 0 0,0 0-1744 16,0 0-336-16,0 9-80 0</inkml:trace>
  <inkml:trace contextRef="#ctx0" brushRef="#br1" timeOffset="127269.99">21991 6856 24191 0,'-6'-8'1072'0,"6"8"208"0,-4-9-1024 0,2 2-256 0,2 7 0 0,0-8 0 15,0 8 1088-15,1-8 144 0,2 0 48 0,0 1 0 16,-3 7-128-16,4-7 0 0,3 0-16 0,-7 7 0 16,7-7-352-16,3 3-64 0,-2 0-16 0,2 0 0 15,1 1-224-15,1 1-48 0,1 1-16 0,0 1 0 16,1-1-160-16,0 2-48 0,0 1 0 0,0 1 0 16,0 2-208-16,-1 0 0 0,0 5 128 0,0 0-128 0,-1 0 0 0,0 2 0 15,-1 1 0-15,-2 3 0 0,-1 0-256 16,-3 3 64-16,0 1 16 0,-2 4 0 0,-2 3-144 0,-2 6-16 15,0 5-16-15,-3 0 0 0,-2 3-32 0,0 0-16 16,-1-4 0-16,1-3 0 0,2-4 160 0,1-3 48 16,-1-3 0-16,2-4 0 0,0-2 192 0,2-5 0 15,0-2 0-15,0-2 0 0,0-1 0 0,0-8 208 16,0 0-32-16,0 0-16 0,2 7 96 0,-2-7 0 16,0 0 16-16,8 5 0 0,-8-5 80 0,9 1 16 15,-9-1 0-15,11-4 0 0,0 0 16 0,1-1 0 0,2-3 0 0,0-1 0 16,3-2-144-16,-1-2-32 0,2-4 0 15,3-1 0-15,2-3-80 0,2 0-128 0,0-2 176 0,0-1-176 16,0-2 0-16,-2 2 0 0,-2-1 0 0,-2 2 0 16,-3 0 0-16,-2 1 0 0,-3 0 0 0,-2 1 0 15,-1 1 320-15,0 1-64 0,-3 2 0 0,0 1 0 16,-2 1 0-16,-1 3-16 0,-1 0 0 0,-1 1 0 16,-1 0-112-16,-1 0-128 0,0 1 176 0,0 1-176 15,-2-1 0-15,1 2 0 0,-1 1 0 0,-2 1 0 16,0 1-384-16,-1 0 0 0,0 3 16 0,7 2 0 15,-8-1-32-15,0 0-16 0,8 1 0 0,-8 3 0 16,0 1 208-16,3 3 32 0,1 1 16 0,-1 2 0 31,4 0-240-31,-1 1-48 0,1 0-16 0,1 0 0 0,1 0-48 0,1 1-16 0,0-1 0 0,2 0 0 0,0 0 112 0,0 0 32 16,0-1 0-16,0-1 0 0,2 0 48 16,0-1 16-16,3 0 0 0,0-2 0 15,-2 0-544-15,2-1-96 0,1-3-32 0,1 1-11936 16</inkml:trace>
  <inkml:trace contextRef="#ctx0" brushRef="#br1" timeOffset="127876.08">23176 6874 20271 0,'0'0'896'0,"0"0"192"0,0 0-880 0,0 0-208 0,3-8 0 16,-3 8 0-16,0 0 2272 0,7-4 416 0,-7 4 64 0,9-3 32 0,-1 0-1904 0,1 2-384 15,1 0-80-15,2 1-16 16,1 0-176-16,3 0-32 0,1-1-16 0,4 1 0 16,2 0-48-16,4 0-128 0,1 0 192 0,2 0-64 15,-1 0-128-15,-1 0 192 0,-1 0-192 0,-2 0 192 16,-1 0-192-16,0 0 0 0,-3-1 0 0,0 1 128 15,-2 0-128-15,0 0 0 0,-3-1 0 0,-1 1 128 0,1 0 0 0,-4 0 0 0,-2 0 0 0,-1 0 0 16,-1-1 0 0,-8 1 0-16,0 0 0 0,0 0 0 0,0 0-128 0,0 0 0 15,0 0 0-15,0 0 0 0,0 0 0 0,0 0 0 16,-4-6 0-16,-3 3 0 0,-1 0 0 0,-3 0-144 16,-4 1 0-16,0 1 0 0,-2 0 144 0,-1 0-128 15,-2 2 128-15,-1-1-128 0,-2 0 128 0,0 2 0 16,-1 2 0-16,-3 0 0 0,-2 1 0 0,-3 2 0 15,-1 1-144-15,-1 2 144 0,-3 1 0 16,3 1 0-16,1 1 0 0,2 1 0 16,1 2-176-16,1 1 176 0,3 0-128 0,2 0 128 15,5 3 0-15,0-1-160 0,4 0 160 0,2-3 0 0,4-1 0 16,2 1 0-16,3-1 0 0,1 0 0 0,3-2 0 0,3 0 0 16,0-2 0-16,2 0 0 0,2-1 0 0,2 0 128 15,2-1-128-15,1-2 144 0,0 0 128 0,3-1 32 16,2 0 0-16,0-2 0 0,1 0 48 0,0-2 16 15,-2-2 0-15,1-1 0 0,-2-1 16 0,-1-2 0 16,0 1 0-16,-2-1 0 0,-4-2-16 0,1 1 0 16,-2-2 0-16,-1 0 0 0,-2 0 64 0,0-1 16 15,-1 0 0-15,-1-1 0 0,-5 2-64 0,1-2-16 16,-1-1 0-16,0 1 0 0,-3 0-368 0,-1 2 0 0,-1 0-160 0,-2 3 160 31,0-1-752-31,-2 3-32 0,-1 1-16 0,-2 2 0 16,0 1-1504-16,-2 3-320 0,0 0-48 0,-2 3-11600 0</inkml:trace>
  <inkml:trace contextRef="#ctx0" brushRef="#br1" timeOffset="128229.61">23552 7346 21135 0,'0'0'928'0,"0"0"208"0,2 8-912 0,0-1-224 15,-2-7 0-15,2 11 0 0,-2 0 384 0,-2-1 48 16,1 0 0-16,0 0 0 0,0-1-128 0,0 1-32 16,0-2 0-16,1 2 0 0,0-1-112 0,1-1-32 15,-1-8 0-15,3 8 0 0,2-2 160 0,1 1 32 16,-6-7 0-16,9 5 0 0,1 0 544 0,1-3 112 0,1-1 32 0,0 0 0 16,1-2-48-16,2 0 0 0,-1-2 0 0,-1-1 0 15,0-1-64-15,1-1 0 16,-2-1-16-16,0-3 0 0,-1-2 80 0,0-1 0 0,-1-1 16 0,0 0 0 15,-2-2-80-15,-1 0 0 0,-3 1-16 0,-1-2 0 16,-3 1-256-16,-1 0-48 0,-2 1-16 0,0 0 0 16,-2 2-416-16,-2 2-144 0,-2 0 0 0,-1 0 144 31,0 2-480-31,-1 4-112 0,-5 2 0 0,-1 0-16 0,-2 2-1328 16,-2 5-272-16,-1 3-48 0,-1 2-16 0,-1 2-896 15,2 2-176-15,2 2-48 0,1-1 0 0</inkml:trace>
  <inkml:trace contextRef="#ctx0" brushRef="#br1" timeOffset="128725.81">24147 6626 11967 0,'-3'-9'1072'0,"3"9"-864"15,-2-9-208-15,1 1 0 0,-1 1 3584 0,2 7 656 0,-1-7 144 0,1 7 32 16,-1-8-2672-16,1 8-528 0,-1-8-96 0,1 8-32 15,0 0-272-15,0 0-64 0,0 0-16 0,0 0 0 16,7-5-336-16,-1 2-64 0,-6 3-16 0,10 0 0 16,0 2-32-16,1 0-16 0,0 1 0 0,2 3 0 0,2 0-64 0,0 3-16 15,0 0 0-15,1 1 0 0,-1 1-16 0,2 2-16 16,0 1 0-16,1 3 0 0,0 0 96 0,-1 2 32 16,0 1 0-16,-1 3 0 0,0 3-64 0,-2 5-16 15,-2 1 0-15,-1 3 0 0,0 3-208 0,-4 2 0 16,-1 7 128-16,-1 2-128 0,-4 5 0 0,-2 5 0 15,-5 3 0-15,-1 0 0 0,-4-2 0 0,0 1 0 16,-2 1 0-16,0-4-160 16,-1-8-224-16,-1-1-32 0,1-7-16 0,1-3 0 0,1-6 48 0,-1-4 0 0,-3-4 0 0,0-3 0 31,-4-1-1088-31,-1-5-224 0,-2-1-32 0,0-2-8064 0,0 0-1616 0</inkml:trace>
  <inkml:trace contextRef="#ctx0" brushRef="#br1" timeOffset="129628.11">24336 6057 23951 0,'-1'-7'2128'0,"0"0"-1696"0,1 1-432 0,0 6 0 16,1-6 1344-16,-1 6 192 0,6-6 48 0,-2 0 0 16,-4 6-912-16,8-5-176 0,1 1-48 0,-1 1 0 15,1 0-112-15,0 0-16 0,0-1-16 0,1 2 0 0,0 0 80 0,1-1 32 16,1 0 0-16,0 2 0 0,1 0-192 0,1 0-32 15,2 1-16-15,0 0 0 0,1 1-48 0,0 1 0 16,2-1 0-16,0 2 0 16,-2-1 0-16,1 0 0 0,-2 0 0 0,2 2 0 0,0-1 112 0,-2 0 16 15,0 0 0-15,-1 1 0 0,0 0-80 16,0 2-16-16,-3 0 0 0,1 1 0 0,0 1-160 16,-1 0 0-16,-1 2 144 0,0 1-144 0,0 1 0 0,0 3 0 15,-1 0 0-15,0 0 0 0,0 0 0 0,-1 0 0 0,0 2 0 0,-1 0 0 16,0 1 0-16,0-1 0 15,-1 1 0-15,1 1 0 0,-1-1 0 0,-1 2 0 16,0 1 0-16,-1 0 0 0,2-1 0 0,-3 1 0 16,1 1 0-16,-1 2 0 0,-1 1 0 0,0 3-128 15,-2 1 128-15,-1 4 0 0,0 0 0 0,-1 4 0 16,-3 1 0-16,1 3-128 0,-1 2 128 0,-1 1 0 0,2 0 0 0,-1 1-128 16,0 0 128-16,2 2 0 0,0 2 0 0,1-2 0 15,0-1 0-15,2 2 0 0,0-2 0 0,1 0 0 16,0-2 0-16,2 0 0 15,0-1 0-15,-2 2 0 0,0 0 0 0,1 2 0 0,-1 1 0 0,1-1 128 16,-1 0-128-16,0 2 144 0,0-3-144 0,-1 0 160 16,-1 1-160-16,0 3 0 0,-1-3 0 0,1-1 0 15,-2 1 0-15,2-2 0 0,-1 0 0 0,1-1 0 0,0-4 0 0,1 0 128 16,1 1-128-16,0-4 0 0,0-2 0 0,0 1 0 0,0-2 128 16,1-2-128-1,-1-6 192-15,-1-1 0 0,-1-2 0 0,0-2 0 0,0-2 128 16,0-3 16-16,-1-1 16 0,1-2 0 0,-5-2-64 15,1-1-16-15,-2-1 0 0,-1-2 0 0,-2 0-64 0,0-2-16 16,-2 0 0-16,0 0 0 0,-2 0 192 0,-1-2 16 16,-2-1 16-16,0 2 0 0,-4-1-48 15,-1 0-16-15,-1-1 0 0,-1 2 0 0,-2 0-176 0,-2 0-48 16,0 1 0-16,0-1 0 0,2 1-128 0,0 0-272 0,-1 3 64 16,2-2 16-1,0 1-480-15,1-1-96 0,-1-2 0 0,0 1-16 16,0 2-2160-16,-4 1-416 0,-5-2-96 0</inkml:trace>
  <inkml:trace contextRef="#ctx0" brushRef="#br1" timeOffset="132823.85">9793 10279 28559 0,'0'-8'2544'0,"0"-1"-2032"16,0-1-512-16,2 0 0 16,2 0 736-16,-2 0 48 0,-1 1 16 0,0 0 0 0,0 1-144 0,2 0-16 15,-3 8-16-15,0-8 0 0,0 1-336 0,0 7-64 16,0 0-16-16,0 0 0 0,0 0-64 0,0 0-16 16,0 0 0-16,0 0 0 0,-10 7-128 0,1 4-256 15,-1 4 64-15,-1 3 16 0,-4 2-112 0,0 5-32 0,-3 1 0 0,0 6 0 16,-1 3 96-16,1 0 16 0,1 2 0 0,1-2 0 15,3-3 208-15,2-4-176 0,2 0 176 0,2-6-160 16,0-3 160-16,4-4 0 0,-3-3 128 0,3 0-128 16,2-3 176-16,1-9-48 0,0 0 0 0,0 0 0 15,0 0 64-15,0 0 16 0,0 0 0 0,0 0 0 16,0 0 144-16,0 0 32 0,5-6 0 0,2-2 0 16,0-2-224-16,1-3-32 0,0-4-128 0,2-3 192 15,2-2-192-15,2-2 0 0,2-1 0 0,0-3-160 16,1-1 160-16,1-1 0 0,2-1 0 0,0 2-128 15,0 3 128-15,-3 2 0 0,0 1 0 0,-3 2 0 0,-3 2 0 0,0 2 0 16,-1 1 0-16,-1 4 0 16,-2 2 304-16,-1 2-16 0,0 3 0 0,-6 5 0 0,6-4-160 0,-6 4-128 15,0 0 144-15,10-2-144 0,-10 2 0 0,10 4 0 16,-1 0-128-16,-1 3 128 0,-1 2-304 16,0 2 48-16,1 1 16 0,-3 3 0 0,2 3 48 0,0 0 0 15,0 2 0-15,1 2 0 16,-1 1 32-16,1 3 16 0,0-2 0 0,-1 0 0 0,1-1 144 0,0-1 0 15,-3-1 0-15,2-1-128 0,0-2 128 0,-1 0 0 16,-1 0 0-16,-1-3 0 0,0-2 0 0,0-2 0 16,-2 0 0-16,-1-3 128 0,-1-8-128 0,0 0 192 0,-3 8-64 15,3-8 0-15,-7 6 128 0,-1 0 48 0,1-2 0 0,-1-1 0 16,-3 1 16-16,-1-3 16 0,-2-1 0 0,-2 0 0 16,-1 0-144-16,-1 0-48 0,0 1 0 0,1-1 0 15,-3 1 48 1,3-1 16-16,-2 0 0 0,1 0 0 0,0 0-64 0,1 1-16 0,-2-1 0 0,3 1 0 15,-1 0-128-15,2 0 0 0,-2 1 0 0,2 0 0 16,2 0-160-16,2 1-64 0,-3-1-16 0,5 2 0 31,1-1-640-31,8-3-128 0,-6 7-16 0,6-7-16 0,-3 7-2208 0,3-7-432 0</inkml:trace>
  <inkml:trace contextRef="#ctx0" brushRef="#br1" timeOffset="133203.14">10438 10224 25791 0,'0'0'2304'0,"0"0"-1856"16,2-9-448-16,-2 9 0 0,3-8 1744 15,-3 8 256-15,0 0 48 0,3-8 16 0,-3 8-1264 16,0 0-256-16,4-7-48 0,-4 7-16 0,0 0-224 0,0 0-32 15,0 0-16-15,0 0 0 16,0 0-208-16,0 0 0 0,0 0 0 0,0 0 0 0,0 0-192 0,-1 12 64 0,1 0 128 0,-1 2-208 16,-1 2 208-16,1 1-144 0,0 1 144 0,0 2-128 15,0-1 128-15,1 3 0 0,1 1 0 0,0 1 0 16,0-1 0-16,2 0 0 16,-2-1 0-16,1 0 0 0,-1-1 0 0,1 1 0 15,0 0 0-15,2 0-128 0,-1-1 128 0,1-2 0 0,2 0 0 16,0-1 128-16,1-3-128 0,1-1 0 0,-1 0 128 15,2-2-128-15,0-1 160 0,1-1-32 0,1-3-128 16,-1 0 192-16,3-3-192 0,1 1 0 0,2-2 0 0,-1-1 0 16,2-1-224-16,0-1-144 0,3 0-16 15,-2-3-16-15,-2-3-1712 16,1-1-320-16,-1-4-80 0</inkml:trace>
  <inkml:trace contextRef="#ctx0" brushRef="#br1" timeOffset="133419.07">10442 10505 28559 0,'0'0'2544'0,"0"0"-2032"0,-4-4-512 15,4 4 0 1,0 0 1792-16,0 0 272 0,0 0 48 0,0 0 16 16,0 0-1424-16,4-6-272 0,2 1-64 0,1 0-16 0,3 2-128 0,1 0-32 0,1-2 0 15,4 0 0-15,-1 0-192 0,3 1 0 0,1 0 0 0,3-1 0 31,2 1-576-31,0-1-144 0,0 2-48 0,0 1 0 16,-3 1-2368-16,0 2-496 0</inkml:trace>
  <inkml:trace contextRef="#ctx0" brushRef="#br1" timeOffset="133945.26">7341 10778 13823 0,'-14'-2'1216'0,"2"0"-960"0,-3-2-256 0,2 2 0 15,0 0 1968-15,1 0 336 0,0-1 80 0,1 1 16 16,1 1-1120-16,1-1-240 0,9 2-32 0,-9-3-16 16,3-1 272-16,6 4 48 0,0 0 16 0,0 0 0 15,0 0-304-15,0 0-48 0,0 0-16 0,1-7 0 0,-1 7-384 0,9-7-96 16,2 2-16-16,3 0 0 0,4 2-176 0,2 1-32 16,4-1-16-16,2 2 0 0,3 0 64 0,2 1 16 15,2 0 0-15,2 0 0 0,-2 0-96 0,-3-1-16 16,-1 0 0-16,0 1 0 0,-2 0-208 0,1 0 128 15,-3 0-128-15,-1 1 0 0,0 1 0 0,0 1 0 0,-2-1 0 16,-1 0 0-16,-2 0 0 0,0 0 0 0,-1 1-128 0,1-1 128 31,-1 0-1520-31,-2 0-192 0,-1 1-32 0,-3 0-13616 0</inkml:trace>
  <inkml:trace contextRef="#ctx0" brushRef="#br1" timeOffset="134198.34">7262 10900 36735 0,'0'0'1632'0,"0"0"336"0,0 0-1584 0,0 0-384 0,0 0 0 0,0 0 0 0,0 0 400 16,8-3 0-16,3 1 0 0,1-1 0 0,2 1-208 16,4 0-32-16,1 0-16 0,5 0 0 0,2-2-144 0,0 1 192 15,2-1-192-15,-1 0 192 0,1 1-192 0,-2 1 0 16,0-2 0-16,0 1 0 15,1 0-576-15,1 1 0 0,-5-1 0 0,1 1 0 16,2-1-384-16,-2 1-64 0,-1 0 0 0,0-1-16 16,0 0-176-16,2 0-16 0,-2-2-16 0,1 1 0 15,-2-2-416-15,-2 0-96 0,1-2-16 0</inkml:trace>
  <inkml:trace contextRef="#ctx0" brushRef="#br1" timeOffset="134581.76">7805 10397 20271 0,'-18'-12'896'0,"6"3"192"0,-2-2-880 0,2 2-208 0,-1-1 0 0,2 3 0 16,0 0 3152-16,2 3 592 15,9 4 112-15,-7-4 32 0,-1-1-2624 0,8 5-528 0,0 0-96 0,0 0-32 16,0 0-384-16,0 0-80 0,0 0-16 0,0 0 0 16,0 0-128-16,9 6 0 0,1-1 0 15,3 2 0-15,2 1-192 0,3 0 192 0,0 2-192 0,4 0 192 16,3 0 0-16,1 1 0 0,-1-1 0 0,2 0 0 15,0-1 0-15,-4-1 0 0,-2 0 0 0,-2 0 0 16,-1-3 0-16,-3 1 0 0,-2-2 0 0,-1 1 0 0,-1-1 0 0,-2 0 0 16,-9-4 0-16,10 5 0 0,-3-1 240 0,-7-4-48 15,0 0 0-15,5 9 0 0,-3 0 64 0,-2 0 16 16,0-2 0-16,-4 3 0 0,-1 0-80 16,-1 3-32-16,-2 2 0 0,-2 1 0 0,-2 2-160 0,-1 3 0 15,-1 1 144-15,-2 2-144 0,-4-2 0 0,0 1 144 16,-2 0-144-16,-3 2 0 0,0 1 128 15,0 0-128-15,1 0 0 0,2 0 0 16,1-3 0-16,2 0 0 0,0 0 0 0,4 0 0 16,1 0-464-16,1 3-160 0,4-3-16 0,1 0-16 15,3 0-2544-15,4-1-512 0,5 6-112 0,7-8-16 16</inkml:trace>
  <inkml:trace contextRef="#ctx0" brushRef="#br1" timeOffset="135231.54">9375 11278 9215 0,'0'0'400'0,"-10"-2"96"0,-1 0-496 0,1 0 0 15,3 0 0-15,-1-1 0 0,0 0 2576 0,8 3 432 0,-8-2 64 0,8 2 32 16,0 0-1472-16,0 0-288 0,0 0-64 0,0 0-16 16,0 0-592-16,0 0-112 0,0 0-32 0,10-2 0 15,2 2-400-15,4 0-128 0,0 0 0 0,5 2 0 16,5 0 288-16,3 0-48 0,6 1-16 0,6-1 0 16,3-1 448-16,8-2 96 0,6 1 0 15,2 0 16-15,-1 0-16 0,0 0 0 0,2-1 0 0,0 0 0 16,1-2-256-16,1 1-64 0,1 0-16 0,-5-1 0 15,-5-1-240-15,-2 1-32 0,0 0-16 0,-3-1 0 0,-4 2 80 0,0 0 16 16,-1 0 0-16,-3 1 0 0,-5-1 0 0,-2 0 0 16,-4 1 0-16,-5 0 0 0,-4 1-112 0,-3 0-128 15,-3 1 176-15,-2-1-176 0,-4 0 0 0,-9 0 0 16,8 3 0-16,-8-3 0 16,0 0-1872-16,0 0-288 0,0 0-48 0,-5 11-12128 0</inkml:trace>
  <inkml:trace contextRef="#ctx0" brushRef="#br1" timeOffset="135641.2">10039 11709 6447 0,'0'0'576'0,"0"-8"-576"0,0-1 0 0,0 0 0 0,2 0 4752 0,0 2 848 0,-1-2 160 0,1 1 48 16,1 1-3632-16,1-1-736 0,-2-1-144 0,1 1-16 15,-1 1-320-15,2 1-48 16,-4 6-16-16,4-5 0 0,0-2-304 0,-4 7-64 16,0 0-16-16,6-5 0 0,-6 5-64 0,0 0-32 0,0 0 0 0,0 0 0 15,0 0-208-15,0 0-32 0,0 0-16 0,0 0 0 16,2 9-160-16,-2 1 0 0,-1 2 0 0,-1 4 0 16,-1 1-208-16,-1 4 80 0,0 1 128 0,1 5-208 0,-1 0 208 15,1 2-192-15,-1-1 192 0,0 3-192 16,2 0 192-16,-1 0 0 0,2 1 0 0,0-3-144 0,-1 0 144 0,2-3 0 15,0-2 0-15,0-1 0 0,2-1 0 0,0-1 0 16,1-3 0-16,1-1 0 16,2-4 0-16,1 0 0 0,-1-1 0 0,4 0 128 15,1-1-128-15,1-2 0 0,1-2 0 0,1-1 128 0,0 0-128 0,0-2 0 16,3 0 0-16,-1-2 0 0,2-1 0 16,-1-1 0-16,2-2 0 0,-2-2-128 15,-2 1-128-15,0-1 0 0,0-2-16 0,-1 0 0 16,-1-1-416-16,1-2-80 15,1 0 0-15,0-2-9776 0,-1-2-1936 0</inkml:trace>
  <inkml:trace contextRef="#ctx0" brushRef="#br1" timeOffset="135862.57">10066 12021 37599 0,'0'0'1664'0,"-7"-3"352"0,1-2-1616 0,6 5-400 0,0 0 0 0,0 0 0 0,0 0 464 0,0 0 16 31,0 0 0-31,0 0 0 0,0 0-352 0,0 0-128 16,11-2 0-16,2 0 144 0,1 0-144 0,3-1 0 15,0 1 0-15,3 0 0 0,1-1 0 0,1-1 0 0,0 0-160 0,-1 0 160 16,-1-1-752-16,1 1-48 0,-6 1-16 0,1-1 0 16,0 1-1872-16,-1 0-384 0,1-1-80 0</inkml:trace>
  <inkml:trace contextRef="#ctx0" brushRef="#br1" timeOffset="136302.73">11368 11096 30399 0,'0'0'2704'0,"0"0"-2160"0,0 0-544 0,0 0 0 16,0 0 2240-16,0 0 352 0,5-6 64 0,1 3 16 15,0 1-2176-15,0 0-496 0,3-1 0 0,0 2 0 16,1-1 0-16,1 1-176 0,2 0 176 0,0-1-192 31,3 0-464-31,0-2-112 0,3 1 0 0,1 0-16 16,-2-1-3072-16,3 1-624 0</inkml:trace>
  <inkml:trace contextRef="#ctx0" brushRef="#br1" timeOffset="136465.14">11439 11274 27647 0,'0'0'2448'0,"0"0"-1952"0,0 0-496 0,0 0 0 0,0 0 1472 0,0 0 208 0,0 0 48 0,0 0 0 16,0 0-1472-16,0 0-256 0,12 4 0 0,3 0-176 15,3-1 176-15,3 0-160 0,2-2 160 0,2 1-160 32,3-1-272-32,1-1-48 0,3-1-16 0,5-3-13776 0</inkml:trace>
  <inkml:trace contextRef="#ctx0" brushRef="#br1" timeOffset="140519.68">13135 10629 5519 0,'0'0'240'0,"0"0"64"0,0 0-304 0,-1-6 0 0,0-2 0 0,1 2 0 16,1-3 3648-16,-1 9 688 15,2-8 128-15,0 1 16 0,-2 7-2896 0,5-7-592 0,-1-1-112 0,2 1-32 16,-1 2-208-16,2-1-64 0,0 1 0 0,2-1 0 16,0 2 16-16,1 0 0 0,1-1 0 0,0 1 0 15,1 1-16-15,1-1 0 0,-1 2 0 0,3 0 0 16,-1 1 0-16,2 1-16 0,2 0 0 0,0 0 0 16,-1 2-288-16,2 1-48 15,-2 2-16-15,2 0 0 0,-5 2-208 0,1 0 0 0,-3 3 0 0,0 1 0 16,-1 4 0-16,-1 0 0 0,0 2 0 15,-1 1 0-15,-1 3-128 0,0 3 128 0,-1 1-192 0,-2 0 192 0,-2 0-368 0,0 2 48 16,-2 0 0-16,0 2 0 0,-2-2 16 16,-3 1 16-16,0-2 0 0,0-1 0 0,-2 0 112 15,1-1 32-15,-1-2 0 0,2-4 0 0,-2-3 144 0,3-3 0 16,0-1 0-16,0-3 0 0,3-8 192 0,-3 7-16 16,3-7-16-16,0 0 0 0,0 0 160 0,0 0 48 15,0 0 0-15,0 0 0 0,0 0 64 0,0 0 16 16,0 0 0-16,0 0 0 0,0 0 160 0,7-7 32 15,-1-1 16-15,3-2 0 16,1-2-176-16,1-2-32 0,1-1-16 0,1 0 0 0,1-1 0 0,0 0 0 16,0-1 0-16,0 0 0 15,-1-3-112-15,-1 0 0 0,0 0-16 0,-1 0 0 0,0-2-128 16,-2 1-32-16,-2 0 0 0,0 2 0 0,-2 1-16 0,0 1-128 16,-2-1 192-16,0 1-64 0,-3 0 64 0,1 2 0 15,-1-1 0-15,-1 2 0 0,1 0-192 0,-2 1 0 16,0 0 0-16,0 2 128 0,-2 0-128 0,1 2 0 15,0-1-192-15,0 1 192 0,-1 0-352 0,0 4 48 16,-2-1 16-16,2 2 0 0,-2 0-64 0,0 2-16 0,6 2 0 0,-9 0 0 16,1 1-128-16,2 4-16 15,-1 0-16-15,1 3 0 0,-1 1 192 0,3 1 32 16,-2-1 16-16,3 2 0 0,1 2 48 0,0 0 16 0,1-1 0 0,2-1 0 0,3 0-48 16,0 0-16-1,2 0 0-15,1-1 0 0,2-1-32 0,1-1-16 16,1 1 0-16,3-1 0 15,0-3-160-15,1 1-16 0,0-1-16 0,3-1-9200 0,3-2-1824 0</inkml:trace>
  <inkml:trace contextRef="#ctx0" brushRef="#br1" timeOffset="141026.1">12971 11332 25279 0,'0'0'1120'0,"0"0"224"0,0 0-1072 0,0 0-272 0,-7-1 0 0,7 1 0 15,0 0 480-15,0 0 32 16,0 0 16-16,0 0 0 0,0 0-112 0,0 0-32 0,0 0 0 16,0 0 0-16,8 6 192 0,4-2 16 0,1-1 16 0,5 1 0 15,1-1-80-15,5 0-16 16,3 0 0-16,6-1 0 0,4 0 256 0,2-1 64 0,4 0 0 0,6-1 0 15,2 0-112-15,1 0-16 0,-2-1 0 0,-1 1 0 16,-2-1-256-16,1 0-64 0,-4 0-16 0,1-1 0 16,0-2-176-16,-1 2-16 0,-1 0-16 0,-4 1 0 15,-2-1-160-15,-4-1 0 0,-7 2 0 0,-1 0 128 0,-3 0-128 0,-2 0 0 16,-2 0 0-16,-4 1 128 0,-3 0-272 16,-1 0-64-16,-10 0-16 0,0 0 0 15,8 1-656-15,-8-1-128 0,0 0-16 0,0 0-16 31,0 0-2432-31,-5 7-496 0</inkml:trace>
  <inkml:trace contextRef="#ctx0" brushRef="#br1" timeOffset="141470.82">13145 11724 25791 0,'0'0'2304'0,"-1"-10"-1856"0,1 0-448 0,0 1 0 16,1 2 1728-16,1-1 240 16,-2 8 48-16,2-9 16 0,2 0-976 0,-4 9-192 15,4-7-32-15,0 0-16 0,-4 7-368 0,6-5-80 16,-6 5-16-16,0 0 0 0,5-6-128 0,-5 6-32 0,0 0 0 0,0 0 0 16,0 0-192-16,0 0 0 0,0 0 0 0,8 7 0 15,-8-7 0-15,6 10-208 16,-3 1 64-16,-1 2 16 0,-1 2-64 0,-1 2 0 0,-1-2 0 0,0 4 0 0,0 1 192 0,0 2-208 15,0 0 80-15,0 0 128 0,1 2 0 0,-3 0 0 16,2 1 0-16,1 1 0 16,0-2-144-16,0-1 144 0,0 0 0 0,0-2 0 0,0-2 0 15,0-2 0-15,0 0 0 0,4-3 0 0,-3-1 0 0,1 0 0 16,0-2 0-16,1-1 0 0,2-1 192 0,1 0 0 16,0 0 0-16,0-4 0 0,-6-5 80 0,10 5 16 15,1-1 0-15,0 0 0 0,1 0-64 0,2-2-16 16,-1 1 0-16,1-2 0 0,0 0-16 0,2-2 0 15,0 0 0-15,1 0 0 0,-1 0-192 16,1-1 176-16,-1-2-176 0,0 1 160 0,-1 0-160 0,-2-2-256 16,-2 0 64-16,1-1 16 15,-1-1-640-15,0-2-128 0,2 0-16 0,-2 0-16 16,0-1-1856-16,1-1-368 0,4-8-80 0,-3 0-9328 0</inkml:trace>
  <inkml:trace contextRef="#ctx0" brushRef="#br1" timeOffset="141740.71">13238 11667 24879 0,'0'0'2208'0,"0"0"-1760"0,0 0-448 0,-1-8 0 15,1 8 1456-15,0-7 208 0,0 7 32 0,0 0 16 16,2-7-1248-16,-2 7-240 0,6-7-48 0,1 3-16 0,0-1-160 0,3 1 0 16,0 1 0-16,2-1 0 15,1 2 0-15,4 0 0 0,3 0 0 0,1 0-176 16,-1-1 176-16,2 2-192 0,0 2 192 0,0-1-192 31,-5-1-256-31,1 1-48 0,-2 1-16 0,1 0 0 16,-4 2-1088-16,1 0-208 0,-1 0-48 0</inkml:trace>
  <inkml:trace contextRef="#ctx0" brushRef="#br1" timeOffset="141974.62">13116 11877 33807 0,'0'0'1488'0,"0"0"320"0,0 0-1440 0,0 0-368 0,0 0 0 0,0 0 0 0,12-1 272 0,2 0-16 15,1 0 0-15,3-1 0 0,2 1-256 0,5 0 160 16,2-1-160-16,3 0 128 0,3-1-128 0,3-2 160 16,2 1-160-16,-2-1 160 0,-2 0-432 0,0 0-96 15,0 1-16-15,-1 0 0 16,-2 0-2688-16,0 0-528 0,9-3-112 0,-4 1-7600 0</inkml:trace>
  <inkml:trace contextRef="#ctx0" brushRef="#br1" timeOffset="142892.03">14078 10750 10127 0,'0'0'896'0,"0"0"-704"16,0 0-192-16,0 0 0 0,0 0 2896 0,3-5 560 0,-3 5 96 0,8-4 32 0,-1 0-2368 0,2 2-480 15,1 0-96-15,1 1 0 16,0 0-144-16,2 1-32 0,2 0 0 0,2 0 0 0,2 0-16 0,3 0 0 16,2 0 0-16,0 0 0 0,-1 0-112 15,0 0-16-15,2-1-16 0,-3 1 0 16,-4 0-160-16,0-2-16 0,-2 2-128 0,0 0 192 0,-1 0-192 0,-2 2 144 0,0-2-144 0,-2 0 128 31,-2 0 800-31,0 0 160 0,-9 0 16 0,10 0 16 16,-10 0-1568-16,9 1-320 15,-9-1-64-15,0 0-16 0,0 0 848 0,0 0 0 0,0 0 128 0,0 0 0 0,0 0 96 0,0 0 16 0,0 0 0 0,0-8 0 32,0 8 80-32,-6-9 0 0,0 3 16 0,-2 0 0 0,-2-1-192 0,-1 3-144 0,-1 0 192 15,0 0-192-15,-2 1 0 16,-2 1 0-16,1 1 0 0,-3 1 0 0,-1 0 0 15,-2 1 0-15,-2 1 0 0,-1 1 0 0,0 2 0 0,0 0-176 16,1 1 176-16,0 1-160 0,1 2 160 16,1 1 0-16,0 1-144 0,0 2 144 0,0 3-128 0,1 1 128 15,2 3-160-15,0 1 160 0,2 0-160 0,1 0 160 16,3 0-160-16,2-3 160 0,3-1-128 0,2 1 128 16,2-2 0-16,2 1-144 0,0-3 144 0,3 0 0 15,1 0-144-15,3 0 144 0,-1-2 0 0,3-2 128 16,1-2 0-16,1-1 0 0,1-1 208 0,1-1 48 15,0-1 0-15,2 0 0 0,-2-3 64 0,0-1 0 16,0 0 16-16,-1-1 0 0,-2-3 112 0,0 1 32 16,-1-1 0-16,-3-1 0 0,-5 5 48 0,7-7 16 15,-2-3 0-15,-2-1 0 0,-1 1-208 0,0 0-32 0,-2 0-16 0,0 0 0 16,-1 1-112-16,0 1-32 0,-3-1 0 0,1 1 0 16,-1 0-272-16,-1 1-176 0,0 1 32 0,-1 1 0 31,-1 0-368-31,-1 2-64 0,-1 0 0 0,1 2-16 15,-1 1-1296-15,-1 1-256 0,1 1-48 0,0 2-8496 0,0 3-1712 0</inkml:trace>
  <inkml:trace contextRef="#ctx0" brushRef="#br1" timeOffset="143217.12">14460 11094 21183 0,'0'0'1888'0,"0"0"-1504"15,2 11-384-15,-2 0 0 16,0 1 336-16,-2 0 0 0,1-1 0 0,0 0 0 0,-1 0 208 0,1-1 32 16,1-10 16-16,-1 10 0 0,1-10 304 0,0 10 48 15,0-2 16-15,0-8 0 0,0 0 688 0,4 10 144 16,-4-10 16-16,7 7 16 0,-7-7-1616 0,10 4-208 16,0 0-256-16,-2-3 48 0,-8-1 816 0,13-1 160 0,-5-2 48 15,2 1 0-15,-1-1 64 0,-2-2 16 0,-1-1 0 0,0-1 0 16,-1 0-64-16,0-1-16 15,-2-1 0-15,0 1 0 0,-1 1-224 0,1-2-32 0,-3-1-16 0,0 1 0 16,0 0-288-16,-3 2-64 0,1-1-16 16,-1 1 0-16,0 2-176 0,3 5-224 15,-8-5 48-15,1 2 16 16,0 1-1184-16,-1 2-224 0,-1 1-48 0,-1 3-16 16,-2 3-1056-16,-1 4-192 0,-2 3-64 0,0 2-11488 0</inkml:trace>
  <inkml:trace contextRef="#ctx0" brushRef="#br1" timeOffset="143967.84">13649 11428 5519 0,'0'0'496'0,"0"0"-496"0,0 0 0 0,0 0 0 0,0 0 2912 0,0 0 480 15,0 0 112-15,-1-8 16 0,1 8-2240 0,-2-7-448 16,2 7-96-16,0 0-16 0,0-8-336 0,0 8-80 16,0 0-16-16,0 0 0 0,0 0-288 15,0-7 0-15,0 7 128 0,0 0-128 16,0 0 0-16,0 0 0 0,0 0 0 16,3-6 0-16,-3 6 0 0,0 0-304 0,0 0 64 0,0 0 16 0,3-8 64 0,-3 8 16 15,0 0 0-15,0 0 0 0,3-7 144 16,-3 7 0-16,0 0 0 0,0 0 0 15,0 0 0-15,0 0 192 0,0 0-32 0,0 0-16 0,0 0-144 0,0 0 128 16,0 0-128-16,0 0 128 0,0 0-128 0,0 0 128 16,0 0-128-16,0 0 128 0,0 0-128 15,0 0 0-15,0 0 0 0,0 0 0 16,0 0 272-16,0 0 32 0,9-2 0 0,-9 2 0 0,11-2 80 0,-1 1 0 0,0 1 16 0,0 0 0 31,1 1 48-31,3-1 0 0,4-1 0 0,0 2 0 0,4 0-64 0,3 0-16 0,1-1 0 0,1 1 0 16,1 0 80-16,-1 1 32 15,1-2 0-15,3 0 0 16,0 0-96-16,-1 1-32 0,2-2 0 0,1 1 0 0,0-2-96 0,4 2 0 16,1-1-16-16,1 1 0 0,-1 0-112 0,-2 0 0 15,-2 1-128-15,-1-1 192 0,-1 0-192 0,-1 0 0 16,-1-1 128-16,0 1-128 0,-2 0 0 0,0 0 176 16,-3-1-176-16,0 1 160 0,1-1 32 0,-2 1 16 15,-2-1 0-15,-1 1 0 0,-3 0 80 0,1 0 16 16,-4 0 0-16,-2 0 0 0,0-1-16 0,-2 1 0 15,-11 0 0-15,0 0 0 0,7-1-128 0,-7 1-32 16,0 0 0-16,0 0 0 0,0 0-128 0,0 0 192 16,0 0-192-16,0 0 192 0,0 0-192 0,0 0 0 0,0 0 0 0,0 0 0 31,0 0-592-31,0 0 0 0,0 0 0 0,0 0 0 16,0 0-672-16,0 0-128 0,0 0-16 0,0 0-11904 0</inkml:trace>
  <inkml:trace contextRef="#ctx0" brushRef="#br1" timeOffset="145871.92">15742 10493 15023 0,'0'0'656'0,"0"0"160"0,0 0-656 0,7-5-160 0,-7 5 0 16,0 0 0-16,5-6 0 0,-5 6 0 0,0 0 0 0,0 0 128 15,0 0-336-15,0 0-80 0,0 0-16 0</inkml:trace>
  <inkml:trace contextRef="#ctx0" brushRef="#br1" timeOffset="146677.82">15764 10447 5519 0,'0'0'496'16,"0"0"-496"-16,0 0 0 0,0 0 0 0,0 0 1776 0,0 0 256 15,4-7 48-15,-4 7 16 0,4-6-912 0,-4 6-176 16,2-7-48-16,-2 7 0 16,0 0 48-16,0 0 0 0,2-7 0 0,-2 7 0 0,0 0-96 0,0-6-16 15,0 6 0-15,0 0 0 0,0 0-144 0,0 0-48 16,0 0 0-16,0 0 0 15,0 0-64-15,0 0 0 0,-3-7-16 0,3 7 0 0,-5-4-112 0,5 4-32 0,0 0 0 0,0 0 0 16,-6-1-192-16,6 1-32 0,-9 1-16 16,1 1 0-16,8-2-96 0,-9 4-16 0,1 0 0 0,-2 1 0 15,-1 2-128-15,1 2 128 0,0-1-128 16,-1 2 128-16,-2-1-128 0,-2 2 0 0,0 2 0 16,0 4 0-16,-1 0 0 0,1 4 0 15,-2 4 0-15,0 0 0 0,-1 3 0 0,-1 5-144 0,1 3 144 0,-2 2 0 0,0 4-128 16,0 4 128-1,1 4 0-15,0 4 0 0,1 5 0 0,3 1 0 16,1 0 0-16,3 0 0 0,1 2 0 0,4-4 0 16,4-3 0-16,4-1 0 0,4-2 272 0,4-2 176 15,4-2 16-15,5-3 16 0,1-2 224 0,4-3 64 16,1-2 0-16,0-3 0 0,2-2-352 0,-2-3-64 16,1-3-16-16,2-1 0 0,0-4-64 0,1-2-16 15,0 2 0-15,-2-4 0 0,1-4 0 0,-1 0-16 16,-2-3 0-16,0-3 0 0,-2-1-64 0,-1 0-16 0,-1-2 0 0,-2-1 0 15,0 1-160-15,-1-3 0 0,-3 0 0 0,0 0 0 32,0 0-400-32,-2-1-112 0,-1 0-32 0,-1-1-10720 0,-3-1-2128 0</inkml:trace>
  <inkml:trace contextRef="#ctx0" brushRef="#br1" timeOffset="151097.74">16385 10712 4607 0,'0'0'192'0,"0"0"64"0,0 0-256 0,0 0 0 0,0 0 0 0,5-9 0 16,-2 0 2688-16,-3 9 512 0,1-8 80 0,0 0 32 16,-1 8-1632-16,3-9-320 0,-3 9-64 0,2-9-16 0,-1 2-64 0,-1 7-32 0,2-10 0 0,0 2 0 15,0 1-64-15,-2 7-16 0,4-8 0 0,-1 0 0 16,-1 0 0-16,-2 8 0 0,4-8 0 0,-4 8 0 16,4-7-192-16,-1 0-32 0,-1 1-16 0,-2 6 0 15,4-7-224-15,-4 7-32 0,0 0-16 0,4-7 0 16,-4 7-128-16,5-5-16 0,-5 5-16 0,0 0 0 0,4-6-64 0,-4 6-16 15,4-5 0-15,-4 5 0 16,0 0-160-16,0 0-16 0,7-5-16 0,-7 5 0 0,0 0-160 0,0 0 0 16,0 0 0-16,0 0 0 0,0 0 0 15,0 0 0-15,9 0 0 0,-9 0 0 0,0 0 0 0,7 5 0 16,-7-5 0-16,7 10-176 0,-1 1 176 0,-1 1-192 16,-3 1 192-16,0 2-192 0,1 2 192 0,-2 4-192 15,-1 2 192-15,1 1-192 0,0 3 192 0,-1 1-208 16,-1 4 80-16,1 2 128 0,1 1-160 0,1-1 160 15,0-1 0-15,1 0-144 0,-1-1 144 0,0-2 0 16,0-1 0-16,1-3 0 0,2-3 0 0,-3 0 0 0,1-3 0 0,1-2 0 31,-2-3 0-31,-1-1 0 0,0 0 0 0,0 0 0 0,0-2 0 16,-1-1 0-16,0-1 128 0,0 0-128 0,0-10 0 16,1 10 144-16,-1-10-144 0,0 0 0 0,0 8 144 0,0-8-144 0,0 0 0 0,-1 10 144 31,1-10-144-31,0 0 0 0,-2 8 0 0,2-8 128 15,0 0-128-15,0 0 0 0,0 0 144 0,-4 7-144 16,4-7 0-16,0 0 0 0,0 0 0 0,0 0 128 16,-7 4-128-16,7-4 0 0,-7 3-128 0,7-3 128 15,0 0-336-15,-7 1 16 0,7-1 0 0,-8 2 0 16,8-2-256-16,0 0-32 0,0 0-16 0,0 0 0 16,-8-2-400-16,8 2-96 0,-7 0-16 0,7 0-9376 15,0 0-1888-15</inkml:trace>
  <inkml:trace contextRef="#ctx0" brushRef="#br1" timeOffset="151993.34">17209 10644 26719 0,'0'0'1184'0,"-1"-8"240"0,0 0-1136 0,1 8-288 0,0-7 0 0,0-1 0 15,-1 1 1088-15,0 2 144 0,1-1 48 0,0 6 0 0,-1-6-272 0,1-1-48 16,0 7-16-16,0-6 0 16,0 6-464-16,0 0-96 0,0 0 0 0,1-7-16 0,-1 7-208 0,0 0-32 15,0 0-128-15,0 0 192 0,0 0-192 0,0 0 0 16,0 0 128-16,0 0-128 0,0 0 0 0,7 10 0 16,-1 1 0-16,-3 1 0 0,1 0 0 0,-1 1 0 15,0 3 0-15,0 0 0 0,-1 3 0 0,0 1 0 16,-1 1 0-16,1-1 0 0,-1 2 0 0,0 2 0 15,1 0 0-15,-1 0 0 0,0-1 0 0,1-2 0 0,-2-2 0 0,1-1 0 16,0 1 0-16,0 0 0 0,0-2 0 0,-1 0 0 16,0-2 0-16,0 2 0 0,0-4 0 0,0-1 0 15,0-2 128-15,0 0-128 0,0 0 0 0,0 0 0 16,0-10 0-16,0 8 0 0,-1 1 0 0,1-2 0 31,0-7-496-31,0 0-32 0,-1 8-16 0,1-8 0 16,0 0-1888-16,-2 8-368 0,2-8-80 0</inkml:trace>
  <inkml:trace contextRef="#ctx0" brushRef="#br1" timeOffset="152312.51">16924 10911 13823 0,'0'0'1216'0,"0"0"-960"15,0 0-256-15,-1-7 0 16,1 7 4416-16,0 0 848 0,7-6 176 0,-7 6 16 0,10-5-4320 0,1 1-880 15,2 1-256-15,4 1 128 16,0 0 224-16,4 2 32 0,3-1 16 0,2 1 0 0,0 0-112 0,1 0-32 16,2-1 0-16,-3 0 0 0,3 0-256 0,-1 1 160 15,-2-1-160-15,0 0 128 0,0 0-128 0,-2 1 0 16,-1 0 0-16,1 0 128 16,-3-1-128-16,0 0 0 0,-2 1 0 0,-2 0 0 0,0-2 0 0,-2 2 0 15,-1 0 0-15,0-1 0 0,-3 0 0 0,0 0 0 16,-1 0 0-16,-2 0 0 0,-8 1 0 0,10-1 0 0,-10 1 0 15,10-1 0-15,-10 1-144 0,10-1-112 0,-10 1-32 0,9-1 0 32,-9 1-336-32,0 0-64 0,0 0-16 0,9-2 0 0,-9 2-384 15,0 0-96-15,0 0-16 0,0 0-7824 0,0 0-1552 0</inkml:trace>
  <inkml:trace contextRef="#ctx0" brushRef="#br1" timeOffset="154435.98">17820 10665 15663 0,'0'0'1392'0,"0"0"-1120"0,0-8-272 0,1 1 0 16,-1 0 2592-16,0 7 464 0,1-7 80 15,-1 7 32-15,4-8-1808 0,0 1-352 16,-1 0-80-16,0 2-16 0,2-1-160 0,-1 1-48 0,2-2 0 0,0 1 0 16,2 2-128-16,2 0-48 0,1-1 0 0,1 2 0 15,1 1-144-15,3 1-16 0,-1 0-16 0,3-1 0 16,-1 2-96-16,1 3 0 15,-1 0-16-15,-2 1 0 0,1 2-48 0,-3 2 0 16,1 0 0-16,-2 2 0 0,0 1-192 0,-1 1 128 0,0 2-128 0,-1 1 0 16,-3 1 0-16,1 2 0 0,-2 1 0 15,-4 2 0-15,0 0-160 0,-1 3-32 0,-1 2 0 0,-2 2 0 16,-1-1-192-16,-3 0-32 0,1-4-16 16,-1-1 0-16,-1-1 96 0,3-3 16 0,0 0 0 0,0-2 0 0,3-1 320 15,1-3 0-15,-2-1 0 0,2-2 0 0,0-2 0 16,0-7 160-16,0 0-32 0,2 8-128 0,-2-8 192 0,0 0-192 15,0 0 192-15,0 0-192 0,0 0 256 0,0 0-64 16,0 0-16-16,7 4 0 0,-7-4 176 0,9-1 32 0,-9 1 16 0,11-4 0 16,-1-1 0-16,1-3 0 0,0-3 0 15,1-1 0-15,0-3 0 0,1-1 0 16,1-1 0-16,1 1 0 0,0-2-32 0,0-1-16 0,0-1 0 0,0-2 0 16,2 0-224-16,-3 0-128 0,0-2 128 0,0 2-128 15,-1 2 128-15,-1 0-128 16,-2 1 128-16,-1 1-128 0,2 1 0 0,-3 3 0 0,-1-2 0 15,-2 2 0-15,1 1-176 0,-1 1-48 0,-5-1-16 0,0 1 0 16,0 2-16-16,0 2 0 0,-3 0 0 0,1 1 0 16,0 2 32-16,2 5 0 0,-7-6 0 15,-1 3 0-15,1 0-160 0,-1 3-16 0,-1 1-16 0,-1 0 0 16,0 2-48 0,0 2-16-16,2-1 0 0,-1 2 0 0,1 0 256 0,1 1 48 0,2 0 16 0,1 1 0 15,-1 2 0-15,3-1 0 0,2-9 0 0,0 11 0 16,1-1-96-16,2 0-32 0,2 1 0 0,0-1 0 15,1-2-144 1,1 1-16-16,3-1-16 0,1-2 0 0,0 2-1136 0,1-1-208 0,-1-1-48 0,2 0-10512 16</inkml:trace>
  <inkml:trace contextRef="#ctx0" brushRef="#br1" timeOffset="155165.26">18746 10226 2751 0,'0'0'256'0,"0"0"-256"0,0 0 0 0,0 0 0 0,0 0 2928 0,0 0 528 31,0 0 128-31,0 0 0 0,0 0-1248 0,0 0-256 16,0 0-48-16,0 0-16 0,0-7-576 0,0 7-112 0,0 0-32 0,0 0 0 0,0 0-48 16,2-8-16-16,-2 8 0 0,2-7 0 0,-2 7-272 15,0 0-48 1,4-7-16-16,-4 7 0 0,0 0-192 0,0 0-32 15,5-6-16-15,-5 6 0 0,7-6-144 0,-1 2-48 0,-6 4 0 0,9-3 0 16,-9 3-112-16,10-2-32 0,0 0 0 0,0 0 0 0,-1 1 16 0,2 0 0 16,0 0 0-16,0 1 0 15,0 1 0-15,0-1 0 16,1 0 0-16,1 1 0 0,0 0-64 0,0 1-16 0,2 0 0 0,-2 2 0 16,0 0-64-16,1 1-32 0,0 1 0 0,0 2 0 15,0 0-160-15,2 2 0 0,-4 1 144 16,2 3-144-16,0 0 0 0,1 1 0 0,-2 2 0 0,-1 3 0 15,0 2 0-15,-1 3 0 0,0 2 0 0,-1 4 0 0,-2 2-144 0,-2 5 144 0,0 2-160 16,-3 4 160-16,-1 1 0 0,-2 4-144 16,-2-1 144-16,-1 2 0 15,-3-1-144-15,0-2 144 0,-3-1-160 0,-1-2 160 0,-2-2-128 0,-1 1 128 16,-2-4 0-16,1-3-144 0,-1-1 144 0,-1-3 0 16,0-3 0-16,0-2 0 0,0-1 0 0,0-2 0 15,1-2 0-15,0-2 128 0,-1-4-128 0,1 0 144 16,-1-2-144-16,1 0 160 0,0-1-160 0,0-1 160 15,0-1-160-15,0 0 160 0,-1 0-160 0,0 0 0 16,-1 2 0-16,1-4 128 0,0 0-128 0,2-1 0 16,1 0 0-16,1-2 128 0,0 1-128 0,2-2 0 15,-2 0 0-15,2 0 128 0,1-1-128 0,1-2 0 16,0 0 0-16,8-2-176 0,-8 2 176 0,8-2 0 0,-8 3 0 16,8-3 0-16,-8 3 0 0,8-3 0 0,0 0 0 15,0 0 128-15,-7 1-128 0,7-1 0 0,0 0 0 0,0 0 0 16,0 0 0-16,0 0-320 0,0 0 64 0,0 0 16 15,-8 2-608-15,8-2-128 16,0 0-32-16,-8 4-11344 0,0 2-2288 0</inkml:trace>
  <inkml:trace contextRef="#ctx0" brushRef="#br1" timeOffset="157009.07">8458 13513 16575 0,'0'0'736'0,"0"0"160"0,4-10-720 0,0-1-176 0,2 0 0 0,-1 0 0 16,1 0 2448-16,-1 0 464 0,1 1 96 0,-2 0 0 0,0 0-1312 0,-1 1-272 16,0-1-48-16,-1 1-16 0,1 1-144 0,-1 0-16 15,-1 0-16-15,-1 1 0 0,0-1-416 0,0 1-64 16,0 7-32-16,0 0 0 0,-1-7-320 0,1 7-64 15,0 0-16-15,0 0 0 0,0 0-272 0,0 0 0 16,0 0 0-16,-8 4 0 0,0 3 0 16,1 4-352-16,-3 4 48 0,0 5 16 0,-1 3-96 0,-3 3 0 15,-5 5-16-15,1 3 0 0,0 1 128 0,0 1 16 16,0 1 16-16,1-1 0 0,0-2 240 0,3-4 0 0,1-5 0 0,4-3-144 16,-2-3 144-16,3-2 0 0,2-4-144 15,1-1 144-15,2-2 0 0,0-4 0 0,3-6 128 0,0 0-128 16,0 0 176-16,0 0-48 0,0 0-128 0,0 0 192 15,0 0-192-15,0 0 0 0,0 0 128 16,0 0-128-16,0 0 128 0,6-10-128 0,2-1 176 16,1-2-176-16,1-2 128 0,1-5-128 0,4-3 0 0,3-3 0 15,0-4 0-15,3-3 0 16,0 0 0-16,0 0 0 0,0-1 0 0,1 4 0 0,-4 3 0 0,-2 1 0 16,0 3 0-16,-2 3 0 0,-2 3 0 0,-1 2 0 0,0 4 0 0,-1 2 0 15,-1 0 128-15,-3 3-128 0,-6 6 176 0,0 0-32 16,9-2 0-16,-1 2 0 0,-8 0-144 0,10 6-192 15,-2 2 32-15,0 3 16 16,0 1-256-16,0 5-48 0,-1 2-16 16,2 3 0-16,0 1 80 0,0 3 0 0,1 1 16 0,-1 1 0 0,1 2 224 0,4 0 144 15,-1-2-192-15,0-1 192 0,-1-1-128 0,1-2 128 16,0-1 0-16,0-3 0 0,-2-3 0 0,-2-3 0 16,-1-2 0-16,0-2 0 0,-2-2 0 0,-1-1 0 15,-5-7 0-15,0 0 144 0,0 0-144 0,0 0 192 16,0 0-192-16,0 0 192 0,-6 5 208 0,-1-3 48 0,-3-2 16 15,-2-2 0-15,-3-2 64 0,-1 0 16 0,-2 0 0 0,1-2 0 16,-1 2-224-16,-1-1-64 0,0 1 0 16,-1 1 0-16,-1-1-256 0,-1 2 128 0,-1 0-128 15,0 2 0-15,0 0 0 0,-1 2 0 0,1 0-160 0,-2 3 160 16,-2-1-512 0,1 2 0-16,1-1 16 0,3 1 0 0,2-2-304 15,1 1-64-15,4-1-16 0,3 0 0 16,1-1-496-16,3 2-96 0,8-5-32 0,0 0-7776 15,-5 4-1536-15</inkml:trace>
  <inkml:trace contextRef="#ctx0" brushRef="#br1" timeOffset="157381.37">9126 13433 26719 0,'0'0'2368'0,"0"0"-1888"0,0 0-480 0,0 0 0 0,6-6 1920 0,-1 0 272 31,-5 6 64-31,0 0 16 0,0 0-1392 0,0 0-288 0,4-6-48 0,-4 6-16 16,0 0 96-16,0 0 16 0,0 0 0 0,0 0 0 16,0 0-336-16,0 0-64 0,0 0-16 0,0 0 0 0,0 0-224 0,-2 11 0 15,-2 0 0-15,2 2-160 0,0 3 160 0,0 2-208 16,-1 0 80-16,1 4 128 0,1 1-176 0,-1 0 176 15,1 2-128-15,1 1 128 0,1 2 0 0,1-1-128 16,0 1 128-16,2 1 0 0,0-2 0 0,0-1 0 16,1 0 0-16,0-3-128 0,2-2 128 0,1-1 0 15,0-2 0-15,0-1 0 0,0-4 0 0,0-1 0 16,0-1 128-16,1-1-128 0,0-1 0 0,1-3 128 16,1 0-128-16,0-2 0 0,0 0 0 0,1-3-160 0,0-1 16 15,0-1 0 1,1-3-304-16,-2 0-64 0,1-2-16 0,2-1 0 15,-2-2-1840-15,0-3-352 0,0-4-80 0</inkml:trace>
  <inkml:trace contextRef="#ctx0" brushRef="#br1" timeOffset="157586.7">9135 13711 14735 0,'0'0'1312'0,"0"0"-1056"0,-6-4-256 0,6 4 0 16,-6-3 4352-16,6 3 800 0,0 0 160 0,0 0 48 15,0 0-4288-15,0 0-864 0,0 0-208 0,0 0 0 16,6-6 0-16,2 3 176 0,3 1-176 0,2 0 160 16,1-2-160-16,3 2 0 0,3 0 0 0,2-1 128 0,1-1-368 0,2 1-80 15,-2 1 0-15,0 0-16 32,0 0-2528-32,-1-2-496 0</inkml:trace>
  <inkml:trace contextRef="#ctx0" brushRef="#br1" timeOffset="157792.87">9967 13660 28559 0,'0'0'2544'0,"0"0"-2032"0,0 0-512 0,0 0 0 16,11 0 1616-16,1 0 240 15,0 0 32-15,0 1 16 0,1-1-1504 0,2 0-400 16,0 0 128-16,-1 0-128 0,1-2 0 0,-1 0 0 15,0-1 0-15,3 1 0 16,0 0-656-16,1 0-96 0,-2-1-16 0,2-2-14208 0</inkml:trace>
  <inkml:trace contextRef="#ctx0" brushRef="#br1" timeOffset="157974.19">9973 13900 4607 0,'0'0'400'0,"0"0"-400"31,0 0 0-31,0 0 0 0,0 0 7792 0,0 0 1472 0,0 0 288 0,0 0 64 16,0 0-7696-16,0 0-1536 15,0 0-384-15,14 0 0 0,-1 0 0 0,2 0 0 0,2 0 0 0,1 0 0 0,1 0 0 0,2-1 0 16,2-2-192-16,4 1 192 16,1-1-2416-16,4-1-352 0</inkml:trace>
  <inkml:trace contextRef="#ctx0" brushRef="#br1" timeOffset="158605.57">12190 13108 38175 0,'0'0'1696'0,"0"0"352"0,0-9-1648 0,-2 1-400 0,2 8 0 0,2-7 0 16,-2 7 448-16,0 0 16 0,1-8 0 0,-1 8 0 16,0 0-80-16,0 0 0 0,0 0-16 0,0 0 0 0,0 0-32 15,0 0 0-15,0 0 0 0,0 0 0 16,0 0-336-16,0 0 144 0,0 0-144 0,0 0 0 0,0 0 0 15,5 10 0-15,-3 0 0 0,-1 1 0 16,-3 2 0-16,1 2-176 0,-2 3 176 0,0 3-208 0,-1 4 64 16,0 3 16-16,0 0 0 0,0 2 0 0,-2 1 128 0,2-1 0 15,-1 2-144-15,1 0 144 0,-1 0 0 0,2 0 0 16,0-1 0-16,1-1 0 0,-1-3 0 0,3 1 0 16,0-1 0-16,2 1 0 0,-1-2 0 0,1-1 0 15,0 1 0-15,1-4 0 0,1-3 0 0,2-1 0 16,0-2 0-16,3 0 0 0,-1-4 192 0,3-1-64 15,3-1 0-15,1 0 0 0,-1-3 112 0,3 0 16 16,-1-1 0-16,3-2 0 0,-1-1-80 0,0-2-16 16,1 0 0-16,1-2 0 0,0 0-160 0,0-1 0 15,0-1 144-15,-1-2-144 0,0-1-144 0,-1-1-112 0,0 1 0 0,-3-1-16 32,-1-2-560-32,-2-2-96 0,-1-2-32 0,-1-1 0 15,-4-2-2336-15,2 0-480 0</inkml:trace>
  <inkml:trace contextRef="#ctx0" brushRef="#br1" timeOffset="158843.87">12137 13429 25791 0,'0'0'2304'0,"0"0"-1856"0,0 0-448 0,-3-6 0 0,3 6 3392 0,0 0 592 15,0 0 112-15,7-3 32 0,-1-1-3424 0,4 0-704 16,2 2 0-16,4 0-192 15,0 0 192-15,4 1 0 0,0-1 0 0,2 0-144 0,1 1 144 0,0 0 0 16,0 1 0-16,0 0-128 0,1 0 0 0,0 0 0 16,1 0 0-16,0 0 0 15,-3 0-864-15,0 0-160 0,-1 0-48 0,-2 1 0 16,-3 2-2064-16,-1-2-432 0,4 0-80 0,-6 0 0 0</inkml:trace>
  <inkml:trace contextRef="#ctx0" brushRef="#br1" timeOffset="160452.88">13027 13388 10127 0,'0'0'896'0,"0"0"-704"0,0 0-192 0,-5-5 0 0,5 5 2656 0,-5-7 496 16,1 2 112-16,1-1 0 0,3 6-1440 0,-4-5-288 16,2-2-64-16,2 7-16 0,0 0-304 0,0 0-64 0,-1-7-16 15,1 7 0-15,0 0-240 0,0 0-64 0,0 0 0 0,4-6 0 16,-4 6-320-16,9-5-80 15,0 1-16-15,0 2 0 0,0 0-144 0,2 1-16 16,2 1-16-16,2 0 0 0,1 1-176 0,0 1 128 16,2-1-128-16,-1 0 128 0,1-1-128 0,1 2 0 15,-3 0 0-15,2 0 128 0,-2-2-128 0,1 1 0 16,-1 0 0-16,0 0 0 0,-2-1 128 0,-1 0-128 16,0 0 128-16,-1 0-128 0,-1-1 0 0,-1 1 0 15,-1 0 0-15,-9 0 0 0,9-2 0 0,-9 2 0 16,9-4 144-16,-9 4-144 0,0 0 144 0,0 0-144 0,0 0 192 15,0 0-192-15,0 0 256 0,-3-6-64 16,-1-2-16-16,-3 2 0 0,-1 2 16 0,-3-1 16 16,-1-3 0-16,-3 2 0 0,-1 2-80 0,-1-2-128 0,1 1 176 0,-2 1-176 15,-1-1 0-15,0 2 0 16,-1 1 0-16,0 1 0 0,-1-1 0 0,0 2 0 0,1 2 0 0,-2 1 0 16,2 1 0-16,0 2 0 0,0 0 0 0,-1 3 0 15,-2 0 0-15,1 1-144 0,1-1 144 0,2 3-128 16,1 2-16-16,1 3 0 0,3-3 0 0,1 1 0 15,2 0-80-15,1 0-16 0,2 0 0 0,4 1 0 16,1-1 48-16,3 1 0 0,2-2 0 0,1 0 0 16,1 0 192-16,2 0-192 0,-2-3 192 0,4 0-192 0,1-3 192 0,1 0 128 15,-2-1 0-15,1-2-128 0,0-1 320 0,0-1-32 16,-9-3-16-16,11 3 0 0,-1-2 112 0,-10-1 0 16,8-1 16-16,-8 1 0 0,8-3 176 0,-8 3 16 15,7-5 16-15,-7 5 0 0,3-8-32 0,-1-1-16 16,-2 1 0-16,-1 0 0 0,-2 0-240 0,0-1-64 15,-2-1 0-15,1 2 0 0,-2 2-256 0,1 1 0 16,-2-2 0-16,1 1 0 16,-2 1-560-16,0 0-16 0,-1 2 0 0,1 1 0 15,-1 2-512-15,0 1-128 0,0 2 0 0,-1 1-10320 0,0 2-2064 0</inkml:trace>
  <inkml:trace contextRef="#ctx0" brushRef="#br1" timeOffset="160810.74">13275 13645 27647 0,'0'0'1216'0,"0"0"256"0,0 0-1168 0,0 0-304 0,0 0 0 0,0 0 0 16,0 0 256-16,0 0-16 0,-8 2 0 0,8-2 0 15,-8 6 64-15,3 0 16 0,-1-1 0 0,2 2 0 0,-2 0-112 16,2-1-16-16,1 2 0 0,-1 0 0 15,0 0-192-15,2 0 0 0,0 0 0 0,2-1 0 0,1 1 176 16,-1-8-16-16,3 9 0 0,1-1 0 16,2-2 176-16,0 0 48 0,2-2 0 0,0 2 0 0,2-4 128 0,2 0 48 0,1-1 0 0,0-1 0 15,-2-2-64-15,1 0-16 16,2-2 0-16,-3 0 0 0,-2-3 256 0,0 1 48 16,-1-2 16-16,-3-1 0 0,-1 1 80 0,-2-2 16 15,0 0 0-15,0-1 0 0,-2 0-240 16,-2 1-32-16,-1 0-16 0,-2 0 0 0,1 0-320 15,0 1-64-15,-1 1-16 0,0 1 0 0,-3 0-464 0,0 3-80 0,-2 0-32 0,-1 0 0 16,-1 3-1360-16,-3 2-288 0,-2 3-48 0,-3 2-9648 16,-4 6-1936-16</inkml:trace>
  <inkml:trace contextRef="#ctx0" brushRef="#br1" timeOffset="161257.15">12964 13343 15663 0,'0'0'688'0,"0"0"144"0,0 0-656 0,0 0-176 15,2-8 0-15,-2 8 0 0,0-6 2656 0,0 6 496 16,0 0 112-16,0 0 0 0,0 0-1792 0,0 0-352 16,0 0-80-16,0 0-16 0,0 0-432 0,0 0-80 15,0 0-32-15,0 0 0 0,0 0-336 0,8 5-144 16,0 6 128-16,-1-1-128 0,-3 0 0 0,0 2 0 0,2 0-224 16,-3 3 80-1,-1 1-480-15,1 1-80 0,-1 0-32 0,0 0 0 16,-2-2-2080-16,0 1-432 0,0 4-80 0,-2-3 0 0</inkml:trace>
  <inkml:trace contextRef="#ctx0" brushRef="#br1" timeOffset="161978.37">11899 14111 15663 0,'0'0'1392'0,"0"0"-1120"15,-6-3-272-15,6 3 0 0,-5-5 1936 0,5 5 336 16,-7-4 64-16,7 4 16 0,0 0-960 0,0 0-192 0,-4-5-48 0,4 5 0 0,0 0-208 0,0 0-48 16,0 0-16-16,0 0 0 15,-3-8-272-15,3 8-48 0,0 0-16 0,0 0 0 16,4-7-272-16,-4 7-48 15,5-7-16-15,3 4 0 0,-8 3-208 0,11-1 0 0,1 1 128 0,2 0-128 16,3 1 0-16,1 2 0 0,4 1 0 0,5 0 0 16,3 1 0-16,1-1 0 0,2 1-128 0,5 0 128 15,4 0 0-15,4 0 256 0,3-1-64 0,10 1 0 16,7-2 128-16,0 0 0 0,0 0 16 0,2 1 0 0,1-1-48 0,6-1-16 16,6 2 0-16,-1-3 0 0,-5-2-64 0,1-1-16 15,-1 1 0-15,1 0 0 0,2 1-192 16,-5-1 144-16,-6-1-144 0,-4 0 128 0,-4 0-128 15,-4 0 0-15,-4 2 0 0,-3 0 128 0,-1 0-128 0,-4 2 0 0,-5-4 0 0,-7 2 0 16,-2 0-192-16,-7 2-64 0,-4-1 0 0,-5 1-16 31,-3-1-1664-31,-10-1-336 0,0 0-64 0,0 0-11744 0</inkml:trace>
  <inkml:trace contextRef="#ctx0" brushRef="#br1" timeOffset="162383.89">12780 14481 28223 0,'0'0'1248'0,"0"0"256"0,3-10-1200 0,-1-1-304 15,1 0 0-15,1 1 0 0,-1 0 912 0,0 2 128 16,-3 8 32-16,6-9 0 0,-2 3-80 0,1-2-16 0,-1 0 0 0,-4 8 0 15,0 0-80-15,6-6-32 0,-6 6 0 0,0 0 0 16,0 0-368-16,0 0-80 0,0 0-16 0,0 0 0 16,0 0-400-16,0 0 128 0,0 0-128 0,3 9 0 15,-1-1 0-15,-2 4-144 0,-2 4 0 0,-1 0 0 0,-1 2 16 0,-1 2 0 16,-1 2 0-16,3 1 0 0,0 3 128 0,-1 2 0 16,1-1-144-16,0 2 144 0,1-3 0 15,0 1 0-15,0-2 0 0,2-1 0 0,2-1 0 16,0 0 0-16,1 0 0 0,0-4 0 0,2-3 0 0,0-1 0 15,2-1 0-15,0-1 0 0,1-2 160 0,0 0 0 16,1-2 0-16,0-1 0 0,4-1 112 0,0-1 32 16,1 0 0-16,1-2 0 0,1 0-304 0,0 0 128 15,2-3-128-15,0 1 0 0,-2-1 128 0,-1 0-128 16,1-1 0-16,0 0 0 0,0-2 0 0,-1 0 0 16,-1 0 0-16,2-2 0 15,-2 0-464-15,0 0 0 0,0-2 0 0,-1 1 0 16,-1-3-1840-16,1 0-352 0,-1-2-80 0,-1-1-11968 0</inkml:trace>
  <inkml:trace contextRef="#ctx0" brushRef="#br1" timeOffset="162612.19">12914 14431 21183 0,'0'0'944'0,"-8"-4"192"0,-3-3-912 0,5 2-224 0,6 5 0 0,0 0 0 0,0 0 2752 0,0 0 512 15,0 0 112-15,0 0 16 16,0 0-2528-16,0 0-496 0,6-5-112 0,3 1 0 16,0 0-256-16,3 2 144 0,3 0-144 0,2 1 128 15,0-1-128-15,2 0 160 0,0-1-160 0,-1 2 160 0,0-1-160 16,1 1 0-16,-1-1 0 0,2 0 0 0,-2 0 0 0,-2 1 0 16,1-1 192-16,-2 1-10512 0,0 1-2096 15</inkml:trace>
  <inkml:trace contextRef="#ctx0" brushRef="#br1" timeOffset="162827.67">12827 14654 30399 0,'0'0'2704'0,"0"0"-2160"0,0 0-544 16,0 0 0-16,0 0 1712 0,0 0 224 15,0 0 48-15,0 0 16 0,0 0-1504 0,12 6-304 16,1-2-64-16,5 0-128 0,4-1 336 0,3-1-32 0,0 0-16 0,2 0 0 15,0-2-48-15,1-1-16 0,-1 0 0 0,-1 0 0 16,0 0-224-16,-1 1 0 0,0-1 0 0,0 1-160 16,-2-2-1296-16,0 0-256 0,0-1-48 0,-2 0-14080 15</inkml:trace>
  <inkml:trace contextRef="#ctx0" brushRef="#br1" timeOffset="166410.57">14037 13301 3679 0,'0'0'160'0,"0"0"32"0,0 0-192 0,-7 3 0 0,7-3 0 0,-7 3 0 15,0-1 752-15,7-2 96 0,-8 3 32 0,8-3 0 16,-7 4-224-16,7-4-32 16,-8 0-16-16,8 0 0 0,-7 0 976 0,7 0 192 0,-6-1 32 0,6 1 16 15,0 0-256-15,0 0-48 0,-6-5-16 16,6 5 0-16,-4-3-160 0,4 3-48 0,0 0 0 16,-3-6 0-16,1 0-368 0,2 6-80 0,0 0-16 0,2-7 0 0,-2 7-224 15,3-6-48-15,1 0-16 0,-4 6 0 16,4-5 32-16,-4 5 16 15,0 0 0-15,6-5 0 0,1 0-912 16,-7 5-176-16,9-3-32 0,-9 3-16 0,11 0 1440 0,-2 2 272 0,-9-2 64 0,11 3 16 0,-1 1-976 0,-1 3-272 16,0-1 0-16,0 3 128 15,-2 1-128-15,0 2 0 0,-1 1 0 0,-1 3 0 0,1 0-160 0,-2 3 160 16,-1 3-208-16,-1 3 80 31,-2 4-272-31,0 1-48 0,-2 0-16 0,-1 0 0 0,0-1 16 0,-2-2 0 0,1-4 0 0,1-1 0 16,-2-2 1152-16,2-2 256 0,1-3 32 0,-2-2 16 15,2-1-1520 1,0-1-320-16,0-2-48 0,1-1-16 0,1-8 1024 0,-1 9 192 0,1-9 32 0,0 0 16 16,0 0-96-16,0 0-16 0,0 0 0 0,0 0 0 15,0 0 32-15,0 0 0 0,6 5 0 0,-6-5 0 16,9 2 48-16,0-2 16 0,0-1 0 0,0-2 0 16,0-1 80-16,1-2 16 0,0 0 0 0,1-2 0 0,1-2-16 0,0 0 0 15,1-1 0-15,0 0 0 0,-1 0-48 0,0 0 0 16,1-1 0-16,-1-2 0 0,-1 0-16 0,0 1-16 15,0 0 0-15,-1 0 0 0,-1 0-48 0,-2-2-16 16,2 0 0-16,0 1 0 0,-1 0-80 0,1-1-16 16,-3-1 0-16,1 0 0 0,-2 0-192 0,1 1 144 15,-2 0-144-15,1 1 128 0,-1-1-128 0,-1 0 0 16,-1 1 0-16,1-2 0 0,-2 1 0 0,0 2 0 0,-1 1 0 0,1-1 0 16,-1 2 0-16,0 2 0 0,0-2 0 0,-1 2 0 15,0 1 0-15,0 0 0 0,0 1 0 16,1 7 0-16,-4-6-240 0,4 6 32 0,0 0 0 0,-3-4 0 15,-1-1-48-15,4 5 0 0,0 0 0 16,0 0 0-16,-8 3 32 0,8-3 0 0,-8 4 0 16,0 3 0-16,1 0 48 0,1 2 16 0,2 1 0 0,-1 1 0 15,1 0 160-15,1 1-192 0,2-1 192 16,0 1-192-16,1 0 192 0,1 0 0 16,2 0-144-16,2-1 144 0,3-1 0 0,0 0-144 15,1 0 144-15,1-1 0 0,-1 1 0 0,2-2-128 16,2-2 128-16,-1 0 0 0,1-3-192 0,2 0 32 0,1 1 0 0,0-3 0 15,1-1-432-15,-1-1-96 0,2-2-16 0,-1 1 0 16,1-1-2240-16,1-3-464 0</inkml:trace>
  <inkml:trace contextRef="#ctx0" brushRef="#br1" timeOffset="167047.57">13840 14105 11967 0,'0'0'528'0,"0"0"112"0,0 0-512 0,0 0-128 0,0 0 0 0,0 0 0 0,-4-4 1872 0,4 4 352 16,-5-4 64-16,5 4 16 16,0 0-1344-16,0 0-256 0,0 0-48 0,0 0-16 0,0 0-48 15,0 0-16-15,0 0 0 0,0 0 0 16,0 0-176-16,0 0-32 0,0 0-16 0,0 0 0 0,9-4-160 0,1 2-48 0,2 1 0 0,2 2 0 16,-2-1 208-16,4 0 32 0,0-1 16 0,3 0 0 15,1 0 224-15,3 1 32 0,1-1 16 0,4 0 0 16,-1-2-64-16,3 1-16 0,0 0 0 0,1 0 0 15,2 0-320-15,2-1-64 0,0 0-16 0,-1 1 0 16,-2 0-192-16,-4 0 0 0,-1-1 128 0,-2 2-128 16,-2 0 0-16,-1 0 128 0,-2 0-128 0,-2 1 0 15,-2 0 128-15,1 0-128 0,-4 0 0 0,-1 0 144 16,-3 0-144-16,-1 1 128 0,-8-1-128 0,0 0 128 0,0 0-128 0,0 0 0 16,9 2 0-16,-9-2 0 15,0 0-432-15,0 0-112 0,0 0-32 0,0 0 0 31,0 0-1792-31,0 0-352 0,0 0-80 0,-13 4-16 0</inkml:trace>
  <inkml:trace contextRef="#ctx0" brushRef="#br1" timeOffset="168028.23">15372 12934 3679 0,'0'0'160'0,"0"0"32"0,-3-7-192 0,3 7 0 0,-2-7 0 0,-3 1 0 16,3 1 5424-16,2 5 1040 0,-3-7 192 0,3 7 64 16,-3-5-4400-16,3 5-864 0,-4-7-176 0,4 7-48 15,-4-6-336-15,4 6-64 0,0 0 0 0,0 0-16 16,-8-3-304-16,8 3-64 16,0 0-16-16,-7 1 0 0,-1 3-192 0,1 0-48 0,2 3 0 0,-3 1 0 0,-1 2-192 0,0 1 0 15,1 2 0-15,-4 4 0 16,-4 2 0-16,1 3 0 0,-2 2 0 0,-1 3 0 0,-3 6-144 0,0 5 144 15,0 0 0-15,0 7-144 0,2 4 144 16,1 1 0-16,-1 3 0 0,3 2 0 0,1 2 0 0,3 1 0 16,1-2 0-16,2-1 0 0,3-3 0 0,2 1 0 15,2-2 0-15,3-4 0 0,2-3 0 0,4 0 0 16,2-3 0-16,2-3 0 0,1-1 0 16,2-4 0-16,2-1 0 0,1-4 0 0,2-3 0 0,2-3 0 15,0-3 0-15,1-2 0 16,1-3-496-16,1-2-16 0,2-4 0 0,1-3 0 15,-3 0-1600-15,2-6-336 0,2-4-64 0</inkml:trace>
  <inkml:trace contextRef="#ctx0" brushRef="#br1" timeOffset="168377.32">15845 13216 4607 0,'0'0'192'0,"0"0"64"0,-2-6-256 0,-1-1 0 16,1-1 0-16,2 8 0 0,0 0 6272 0,-1-7 1200 16,1 7 240-16,0 0 48 0,-3-7-5360 0,3 7-1072 0,0 0-224 0,0 0-32 15,0 0-144-15,0 0-32 0,0 0 0 0,0 0 0 16,0 0-336-16,0 0-80 0,0 0-16 0,0 0 0 15,4 9-336-15,-1 1-128 0,-1 0 0 0,-1 2 0 0,0 2 0 0,0 4 0 16,1 2 0-16,-1 2 0 16,0 1 0-16,0 3 0 0,-1 2 0 0,0 0-160 15,0 2 160-15,0 1 0 0,0-1-144 0,0-1 144 0,0 1-160 0,0 0 160 16,0-2-208-16,1 0 80 16,0-2-464-16,0-2-96 15,1 1-16-15,1-3 0 0,-2-4-1888 0,2 0-384 0,-1-2-80 0</inkml:trace>
  <inkml:trace contextRef="#ctx0" brushRef="#br1" timeOffset="168632.4">16283 13327 29487 0,'0'0'1296'0,"0"0"288"0,0 0-1264 0,0 0-320 15,0 0 0-15,0 0 0 0,0 0 2064 0,0 0 368 16,0 0 64-16,0 0 0 0,0 0-1600 0,0 0-320 15,0 0-64-15,0 0 0 0,5 8-256 0,-3 1-32 16,-1 0-16-16,1 3 0 0,-1 4-208 0,0 0 0 16,0 2 0-16,0 1 0 0,1 3 0 0,-1 3 0 15,0-1 0-15,0 0 0 0,0 1 0 0,0 2 0 16,0-1 0-16,-1 1 0 0,0-2 0 0,0-1-208 16,0-1 32-16,0-2 16 15,-1-1-320-15,1-1-64 0,-1-3-16 0,0-1 0 16,-1-1-1520-16,1-2-304 0,-3-2-64 0,0 0-12192 0</inkml:trace>
  <inkml:trace contextRef="#ctx0" brushRef="#br1" timeOffset="168843.22">16049 13647 8287 0,'0'0'736'0,"0"0"-592"16,0 0-144-16,0 0 0 0,0 0 6656 0,0 0 1312 15,0 0 256-15,0 0 48 0,0 0-6176 0,0 0-1248 16,0 0-240-16,14-5-48 0,0 2-112 0,4 2-32 15,2 0 0-15,1 1 0 0,1 1-160 0,0-1-16 16,0 0-16-16,0 0 0 0,-1 0-224 0,1 1 0 16,1 0 0-16,-2 1-160 15,1 2-608-15,2-2-112 0,-4-1-16 0,1 1-16 16,-1 0-1904-16,2 1-368 0,2-2-80 0,0 0-10736 0</inkml:trace>
  <inkml:trace contextRef="#ctx0" brushRef="#br1" timeOffset="169375.76">16796 13452 19343 0,'0'0'1728'0,"0"0"-1392"0,-1-8-336 0,1 8 0 15,0 0 2896-15,3-10 512 16,-1 2 112-16,-2 8 0 0,5-9-2224 0,0 2-448 15,2 2-80-15,-1 0-32 0,2 3-144 0,1 0-16 0,0-1-16 0,0 2 0 16,1 1-144-16,1 1-32 16,1 2 0-16,2 0 0 0,0 2-208 0,0 0-48 15,3 2-128-15,-1 2 192 0,-1 0-192 0,0 4 0 0,1 0 0 0,-1 2 0 0,-3 1 0 16,-1 1 0-16,-1 3 0 0,-4 1 0 0,-2 2-256 0,-3 3-64 0,-2 3 0 16,0 0 0-1,-2-2-304-15,0-1-64 0,-1-2-16 0,-1-4 0 0,2-1 464 16,1-3 96-16,1-3 16 0,0-2 0 0,-1-2 128 0,2-9 256 15,0 0-64-15,0 7-16 0,0-7 192 0,4 7 32 0,-4-7 16 0,0 0 0 16,9 2-112-16,0-2-32 16,1-2 0-16,0-1 0 0,-1-1-16 0,1-3 0 0,2-4 0 15,1-2 0-15,-1-1-64 0,3-3-32 0,-1-5 0 0,1-2 0 16,1 1-32-16,-1-2-128 0,-2-1 192 0,1-1-64 0,-3 1 0 16,-2 1-128-16,1 1 192 0,0 2-64 15,-5 2 64-15,-1 2 0 0,-1 1 0 0,0 2 0 16,-2 1 0-16,0 2 16 0,-1 2 0 0,-1 1 0 0,0 1-32 0,1 8-16 31,-4-7 0-31,4 7 0 0,0 0-160 0,-5-6-256 16,5 6 64-16,-8-2 16 0,1 1-160 0,7 1-48 15,-7 3 0-15,7-3 0 0,-8 6 0 0,8-6 0 0,-7 8 0 0,3 1 0 0,1 0 0 0,2 0-16 32,1-9 0-32,1 10 0 0,1 0-176 0,0-1-16 0,-2-9-16 0,6 13 0 31,-1-4-336-31,1 0-64 0,0-2-16 0,2-2 0 0,-8-5-1200 0,11 4-240 0</inkml:trace>
  <inkml:trace contextRef="#ctx0" brushRef="#br1" timeOffset="169748">17644 13022 12895 0,'0'0'1152'0,"0"0"-928"0,2-7-224 0,-2 7 0 31,0 0 4800-31,7-6 896 0,-1 0 192 0,-6 6 48 0,9-4-4192 16,0 2-832-16,0-1-160 0,-1 2-48 0,1 0 64 16,1 1 16-16,-2 1 0 0,2 2 0 0,1-1-112 0,0 1-32 15,1 1 0-15,0 1 0 0,0 0-176 0,1 3-32 16,0 0-16-16,3 2 0 0,0 1-160 0,0 3-16 15,1 0-16-15,0 4 0 0,0-1-48 0,-2 4-16 16,1 4 0-16,-3 2 0 0,1 4-32 0,-2 3-128 16,-1 1 192-16,-4 4-64 0,-1 2-128 0,-2 5 0 15,-3-1 0-15,-2 3 0 0,-7 3 0 0,-3 1 0 16,-3 3 0-16,-5 3 0 0,-8-1-240 0,-4 2-80 16,-5 1 0-16,-4-1-16 15,-2 0-592-15,-4 0-112 0,-2-2-32 0,-7-3 0 16,-5-2-1472-16,-4-2-288 0,-4-3-64 0</inkml:trace>
  <inkml:trace contextRef="#ctx0" brushRef="#br1" timeOffset="170565.63">7721 12816 16287 0,'-1'-10'720'0,"2"3"160"0,-1-1-704 0,0 0-176 0,0 1 0 0,0-2 0 0,0 1 1664 0,-1 0 320 16,1 1 48-16,-2 0 16 15,1-2-576-15,1 4-96 0,-1 0-32 0,1 5 0 0,0-6-416 0,0 6-96 0,1-6 0 0,-1 6-16 16,0 0-80-16,1-5-16 16,-1 5 0-16,0 0 0 0,0 0 0 0,0 0 0 15,0 0 0-15,0 0 0 0,0 0-240 0,0 0-48 0,0 0-16 0,0 0 0 16,0 0-288-16,0 10-128 16,-1 1 0-16,0 3 128 0,0 4-128 0,0 2 0 15,0 6 0-15,0 3 0 0,1 4 0 0,0 7 0 0,0 3 0 0,0 6 0 16,0 6 0-16,0 8-176 15,0 8 176-15,0 7-128 0,1 6 128 0,1 7 0 0,-1 4 0 16,1 6 0-16,1 4 0 0,0 4 0 0,-3 2 0 16,2 3 0-16,0 4 0 0,-2 0 0 0,-1-2 0 15,0-2 0-15,0-4 0 0,0-4 0 16,-2-6 0-16,0-4 0 0,1-5 0 0,1-6 0 0,-1-7 128 16,0-2-128-16,0-4 0 0,0-5 144 0,1-5-144 0,0-4 0 15,2-7 144-15,-1-2-144 0,0-6 0 0,3-4 144 16,-1-4-144-16,-1-3 128 0,0-3-128 0,1-5 128 15,0-3-128-15,1-3 0 0,-2-5 0 16,2-2 0-16,-1-2-384 0,-2-9-48 0,0 0-16 0,0 0 0 16,0 0-1376-16,0 0-288 15,0 0-48-15,11-7-16 0,-2-6-480 0,1-14-96 0</inkml:trace>
  <inkml:trace contextRef="#ctx0" brushRef="#br1" timeOffset="171815.84">7784 12651 5519 0,'0'0'240'0,"0"0"64"0,0 0-304 0,0 0 0 15,0 0 0-15,0 0 0 0,7-4 3328 0,-7 4 592 0,10-3 128 0,-2-1 32 16,-1 2-3040-16,1 1-592 0,-8 1-128 0,12-1-32 0,4 1 64 0,-2 0 16 16,-1 0 0-16,2 1 0 15,2 2 112-15,1-1 32 0,-1 1 0 0,2-1 0 16,2 0-16-16,1 1 0 0,0 1 0 0,3-1 0 16,1 0-80-16,4 1-16 0,3-1 0 0,3 0 0 15,3 0-16-15,4 0-16 0,3-1 0 0,0 0 0 16,0 0-96-16,2 2-16 0,-1-4 0 0,5 1 0 0,3 0-48 0,5-1-16 15,5 0 0-15,1 1 0 16,-1-1-48-16,1 0-16 0,0 0 0 0,6 0 0 0,2-1 64 0,1 1 0 0,-2-1 0 16,2 1 0-16,-3-1-64 0,4 1 0 15,2 0 0-15,0 0 0 0,-1 1 0 0,1-1-128 16,-1 0 192-16,4 0-64 0,1-1-128 16,0 1 192-16,-4 0-192 0,1 0 192 0,1-2-192 0,5 2 0 15,5-1 144-15,-2 0-144 0,-3 0 0 0,1-1 128 0,2 0-128 0,1 0 0 16,1-1 0-16,-1 2 144 0,-1-2-144 0,4 0 0 15,6-1 128-15,-3 1-128 0,-6 0 0 0,3 1 0 16,3-1 128-16,0 1-128 0,-3-1 0 0,0 1 0 16,1-2 0-16,3 2 0 0,4 1 0 0,-6-1 0 15,-4-1 0-15,3 0 0 0,0 1 0 0,3 0 0 16,-2 1 0-16,-2-1 0 0,0-1 128 0,4 1-128 0,3 1 0 0,-2 0 0 16,-1-1 0-16,5 1 0 0,5-1 0 0,-2-1 0 15,-3-1 0-15,5 2 0 0,1 1 0 0,-1-2 0 16,-1 0 128-16,-1 1-128 0,4 1 0 0,-1-1 0 15,-4-3 0-15,0 3 0 0,1 0 0 0,1 0 0 16,-1-1 0-16,-1 1 0 0,-1 1 144 0,4-1-144 16,-3-1 0-16,0-1 144 15,-2 1-144-15,5 1 0 0,2 1 0 0,0-1 0 0,-5-2 0 0,2 1 0 16,6 1 0-16,-2 0 128 0,-7-1-128 0,6 1 0 16,3 0 144-16,-3 0-144 0,-3 0 0 0,0 0 128 0,2 2-128 15,-4-1 0-15,-4-1 0 0,-2 1 0 16,0 1 0-16,1-1 0 0,-4 0 0 0,0 1 0 15,-3-1 0-15,2 0 0 0,0 1 0 0,-3-1 0 16,-2-1 0-16,-2 2 128 0,-1 0-128 0,2 0 0 16,1 0 0-16,-1 0 0 0,-8 0 0 0,-2 2 0 0,-1 0 0 15,1 0 0-15,-2-1 0 0,-7 1 0 16,-7 0 0-16,-5 1 0 0,-2-1 0 0,-5 0 0 16,-3 0 0-16,-3 0 128 0,-1 1-128 0,-3 0 0 0,-4-1 128 0,-5 0-128 15,-3 1 288-15,-5-1-16 0,-3-1 0 16,-2 2 0-16,-4 2 128 0,-1-1 32 15,-2 0 0-15,0 1 0 0,0-1-160 0,-2 2-16 0,-8-6-16 16,8 8 0-16,-1 1-240 0,-2-1 128 0,-5-8-128 0,5 10 0 16,-5-10 256-16,3 12-32 0,2 0-16 0,-3-1 0 15,-1-1-80-15,-1 1 0 16,0 0-128-16,0 1 192 0,-1 1-64 0,0 3 0 0,0 1-128 16,-2 2 192-16,0 2-192 0,-1 2 0 0,-1 2 128 0,2 4-128 15,-3 4 0-15,1 3 0 0,-1 4 0 0,2 2 0 0,-3 0 0 0,2 6 0 16,-1 3 0-16,1 4 0 0,1 3 0 0,-2 2 0 15,2 4 0-15,-1 2 0 0,2 3 0 0,0 3 0 16,0 3 0-16,1-1 0 16,1-1 0-16,1 1 0 0,1 0 0 0,0 2 0 15,2-1 0-15,-2-1 0 0,1-3 0 0,-1 1 0 16,-1-5 192-16,0-1-64 16,-1 0-128-16,1-1 192 0,-1-5 0 0,0 0-16 0,-3-5 0 0,1-4 0 15,2 0 96-15,-1-3 32 0,-2 1 0 0,1-4 0 16,0-3-112-16,0-3-32 15,1-2 0-15,-1-2 0 0,0-3-160 0,1-3 0 0,-1-2 0 0,1-2 0 0,0 0 0 16,0-3 192-16,-1-1-192 0,0-1 192 16,-1 0-560-16,0-1-96 0,-1-3-32 0,0 1 0 15,-3-2-2384-15,-4-1-496 0</inkml:trace>
  <inkml:trace contextRef="#ctx0" brushRef="#br1" timeOffset="173273.41">7828 15740 21135 0,'-25'1'928'0,"9"-2"208"0,-2-2-912 0,0-1-224 0,1 0 0 16,-1 0 0-16,1-2 320 0,1 2 0 0,2-2 16 0,2 1 0 0,-2 0 144 0,3 1 32 15,0 1 0-15,2-2 0 0,0 1 320 0,1-1 64 16,2 1 0-16,6 4 16 16,-7-5-240-16,7 5-48 15,0 0-16-15,0 0 0 0,0 0-336 0,0 0-64 16,0 0-16-16,0 0 0 0,0 0-192 0,0 0 0 16,0 0-144-16,8-6 144 0,1 3-128 0,2 1 128 15,2 0 0-15,1 4-144 0,1-1 144 0,3 1 0 16,2-1 0-16,3 1 0 0,0 1 0 0,5 0 176 0,1-1-48 0,6 0 0 15,5 1 80-15,0-2 16 0,-2-1 0 0,1 2 0 16,1-2 16-16,2 0 0 0,1 0 0 0,4 0 0 16,2 0-64-16,4-2-16 0,6 0 0 0,-3 0 0 0,-3 0-160 0,2 1 160 15,1 0-160-15,2 0 160 16,4-1-160-16,3 1 0 0,1 0 0 0,0 1 0 16,-5-1 128-16,2 0-128 0,3 1 0 0,3 0 128 15,4-1 64-15,0 0 0 0,-2 0 0 0,3 0 0 16,1-2-16-16,6 1 0 0,6-1 0 0,-2-1 0 15,-4-2-48-15,4 1 0 0,5 0 0 0,1-1 0 0,0-3 48 0,0 0 0 0,-2 0 0 16,4 1 0-16,6 2-176 0,-4-2 192 0,-5 0-192 0,0 3 192 16,3 1-64-16,-3-1-128 0,-2 1 192 15,-3 0-64-15,-3 2 128 0,3 1 32 0,4 1 0 0,-4 0 0 16,-6-1 0-16,0 0 0 0,-1 1 0 0,2 0 0 16,4 1-32-16,-4-1 0 0,-4-2 0 15,0 0 0-15,1-2-64 0,6 1 0 0,1 0-16 0,-2-2 0 16,-5 1-48-16,0-2-128 0,0 1 192 15,3-2-64-15,3 3-128 0,-1 0 0 0,-5-2 0 0,1 1 128 0,1-1-128 0,2 1 0 0,-1 0 0 0,-1 2 0 16,-4 0 160-16,-1 0-160 0,-1-1 192 0,5 1-192 31,2-1 240-31,-1 1-64 16,-4 0-16-16,1 1 0 0,1-2-160 0,2 1 160 16,1 0-160-16,-2-1 160 0,-1 3-160 0,0-1 0 0,1-1 0 0,0 1 0 15,0-2 0-15,-1 2 0 0,-3 1 0 0,2 0 0 16,0-1 128-16,1 1-128 0,0-1 0 0,-2 2 128 15,-3-1-128-15,4 0 128 0,0 0-128 0,0 0 128 0,0 0-128 16,-1 0 128-16,-3 0-128 0,1 0 128 0,3-2-128 0,-1 2 0 16,1 1 0-16,-3-1 128 0,-3-1-128 0,0 0 0 15,-1 0 0-15,3 1 0 0,0-2 0 0,-2 2 0 16,-3 0 0-16,0 1 0 0,-2-1 0 0,2 1 0 16,2-1 0-16,-2 2 0 0,-2-1 0 0,-2 0 128 15,0 0-128-15,-2 0 0 0,2 0 0 0,1 0 0 16,2 0 0-16,-3 0 0 0,-1 0 0 0,-1 0 0 15,-1 0 0-15,5 1 0 0,2-2 0 0,-5 1 0 16,-3 0 0-16,-2 0 0 0,0 0 0 0,-2 0 0 16,-1-1 0-16,0 0 0 0,1-1 0 0,0 1 128 15,0-1-128-15,-4 1 0 0,-5 0 0 0,0 0 128 16,0-1-128-16,-2 0 0 0,-1 0 144 0,1-1-144 16,1 1 160-16,2 0-160 0,-1 0 0 0,-4 1 0 15,-6-2 0-15,-1 1 0 0,-1 0 0 0,-1 0 0 0,0 0 0 0,-1-1 0 16,0-1 0-16,1 2 0 15,0 0 128-15,0-1-128 0,0 1 0 0,0-1 0 0,0 1 0 16,-2 1 0-16,-4-2 0 0,0 2 0 0,-3 1 0 0,0 0 0 16,-1 0 128-16,-1-1-128 0,-1 1 0 0,-1 0 0 15,-1 0 160-15,-2 0-160 0,1-1 160 0,-2 1-160 16,0 0 160-16,-1 1-160 0,1-2 160 0,-1 1-160 16,0 0 0-16,0 0 0 0,-2 0 0 0,-1-1 0 15,-1 1 0-15,1 0-208 0,-3 0 16 16,0 0 0-1,-2-1-464-15,-7 1-96 0,9 0-16 0,-9 0 0 0,0 0-2352 0,8 0-464 0</inkml:trace>
</inkml:ink>
</file>

<file path=ppt/ink/ink2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8-30T13:35:44.086"/>
    </inkml:context>
    <inkml:brush xml:id="br0">
      <inkml:brushProperty name="width" value="0.05292" units="cm"/>
      <inkml:brushProperty name="height" value="0.05292" units="cm"/>
      <inkml:brushProperty name="color" value="#00B0F0"/>
    </inkml:brush>
  </inkml:definitions>
  <inkml:trace contextRef="#ctx0" brushRef="#br0">6247 8929 21023 0,'-11'-11'928'0,"5"5"192"0,0 0-896 0,-1-1-224 0,0-1 0 0,2 2 0 0,-1-2 576 15,2 1 80-15,0 1 16 0,-1-1 0 0,1 1-128 0,-2-1-32 16,3-1 0-16,0 1 0 0,-2-3-64 0,2 2 0 0,1 0-16 16,-2 1 0-16,-1-1-64 0,-1 0-16 15,2 2 0-15,-1 0 0 0,0 1-160 16,2 0-16-16,-2 1-16 0,2-2 0 0,3 6-160 0,0 0 0 15,0 0 0-15,0 0 128 0,0 0-128 0,0 0 0 16,0 0 0-16,6-5-176 0,4 2 176 0,-2 0-208 16,3 1 80-16,4 0 128 0,1 0-160 0,5-2 160 15,3 2 0-15,6 1-144 0,3 0 144 0,5 0 0 0,4-1 0 16,7 0 128-16,6-1-128 0,3 1 176 0,2 0-176 0,3 0 192 16,2 1-192-16,4 1 0 0,6-1 144 15,2-1-144-15,2 2 128 0,2 0-128 0,0 0 128 0,6 2-128 16,4-1 0-16,-2 0 0 15,-3-1 0-15,2 0 128 0,2 0 64 0,1 0 32 0,-2-1 0 0,-4 1 0 16,-3 0-32-16,-1 0 0 0,0-1 0 0,-6-1 0 16,-5 1-64-16,-6 0 0 0,-7 0-128 0,-6 0 192 15,-3 0 208-15,-4 0 48 0,-5 0 0 16,-3 0 0-16,-5-2 192 0,-4 2 32 0,-5 2 16 0,-3-1 0 16,-7-1-192-16,-4-1-48 0,-8 2 0 0,0 0 0 15,0 0-240-15,0 0-48 0,0 0-16 0,0 0 0 16,0 0-288-16,0 0-64 0,0 0-16 0,0 0 0 31,0 0-1952-31,0 0-384 0,-7-2-64 0</inkml:trace>
  <inkml:trace contextRef="#ctx0" brushRef="#br0" timeOffset="556.26">9605 8254 4607 0,'7'-12'400'0,"-4"5"-400"16,2-3 0-16,0-1 0 0,-1-2 4816 0,1 0 880 15,-2 1 192-15,0 1 16 0,0 0-3408 0,0 0-704 16,-3 1-128-16,0 2-16 0,-1 0-496 0,-1 1-80 16,2 7-32-16,-1-7 0 0,1 7-272 0,-3-7-64 0,3 7-16 0,0 0 0 15,0 0-400-15,0 0-80 0,0 0-16 0,0 0 0 16,0 0-192-16,-3 8 0 15,1 3 0-15,0 4 0 0,1 4-160 0,1 3-32 16,0 2 0-16,0 6 0 0,-1 3 192 0,1 6-192 0,1 3 192 16,-1 2-192-16,0 1 192 0,0 0 0 0,0-1-144 0,0-2 144 15,0-3 0-15,0-4 0 0,0-4 0 16,-1-4 0-16,-1-2 0 0,0 0 0 0,0-4 0 16,1-4 0-16,-3-3 0 0,1-1 0 0,0-2 0 0,2-5 128 15,1-6-128-15,0 0 160 0,0 0-160 0,0 0 160 16,0 0-32-16,0 0-128 0,0 0 192 0,0 0-64 0,0 0-128 0,0 0 192 15,1-10-192-15,4-2 192 0,2-3-16 0,4-1 0 16,2 0 0-16,3-1 0 0,2 0-176 0,3 0 192 16,1 1-192-16,0 0 192 0,1 1-192 0,0 1 0 15,-1 0 0-15,-2 3 0 0,-2 2-128 16,-1 2 128-16,0 3 0 0,-1 0 0 0,0 1 0 0,-1 3-176 16,-2 2 176-16,0 3-128 15,1 0-64-15,-2 2-16 0,0 1 0 0,-1 3 0 16,-1 0-320-16,-3 2-64 0,-1 0-16 0,-3 0 0 15,0-1 16-15,-3 1 0 0,-3 2 0 0,-2-1 0 0,-3-1 192 0,-2 0 32 0,-1-1 16 0,-1-1 0 16,-1-1 352-16,-4 0 0 16,-1-1 0-16,-3 0 0 0,0-4 208 0,0 1 112 15,-1-1 32-15,-1 1 0 0,0-2-352 0,-3 1 128 0,0-3-128 0,1 0 0 32,2-1-1344-32,-1-1-352 0,1-1-64 0</inkml:trace>
  <inkml:trace contextRef="#ctx0" brushRef="#br0" timeOffset="847.86">10177 8132 31327 0,'0'0'1392'0,"0"0"272"0,0 0-1328 0,3-7-336 0,-3 7 0 0,0 0 0 0,0 0 1344 0,0 0 208 15,0 0 48-15,0 0 0 0,0 0-1280 0,0 0-320 16,0 0 0-16,1 13 0 15,-1 0 0-15,-1 4 0 0,-1 1-240 0,-1 3 80 0,-4 1 160 0,1 5-192 0,-1 2 192 16,0 5-192-16,0 5 192 0,0 0-128 0,-1 1 128 0,3-3-128 31,0 0 128-31,2-1 0 0,0-1 0 0,1-1-128 0,1-3 128 0,-2-1 0 16,3 0 0-16,0-1 0 16,0 2-288-16,-1-2-128 0,1-3-32 0,0 0 0 15,0 1-2464-15,4-4-496 0,-3 4-112 0,3-7 0 0</inkml:trace>
  <inkml:trace contextRef="#ctx0" brushRef="#br0" timeOffset="1298.81">10559 8536 27647 0,'0'0'1216'0,"-4"-8"256"0,0-2-1168 0,1 2-304 15,3 8 0-15,-4-9 0 0,1 0 1664 0,0 2 288 16,3 7 48-16,-6-6 16 0,1 0-1376 0,5 6-288 15,-8-3-48-15,0 2-16 0,1 1-288 0,-4 4 0 16,0 2 0-16,0 2 0 0,0 1-352 0,-1 2-32 16,1 3 0-16,-2 2 0 0,1 5 64 0,0 1 16 15,-1 1 0-15,3-1 0 16,2 1-208-16,1-2-32 0,2-1-16 0,3-1 0 16,1-2-16-16,2 0 0 0,1-4 0 0,3-1 0 15,0-2 48-15,2-2 0 0,2-3 0 0,-1 0 0 0,3-4 384 0,-1-2 144 0,1-2 0 0,0-1-144 16,0-3 400-16,0 0 96 0,-1-1 16 0,0-1 0 15,-1-2 176-15,-1 0 32 0,-2-2 16 0,0 0 0 16,-1 0 80-16,1-2 16 0,-2 0 0 0,-1 1 0 16,1-1-112-16,-2 3-32 0,-1 0 0 0,-1 2 0 15,0 1 96-15,-1 3 32 0,1 6 0 0,0 0 0 16,0 0-176-16,0 0-48 0,0 0 0 0,0 0 0 0,0 0-448 16,0 0 0-16,0 0 0 0,-4 10 0 15,0-2 0-15,2 5-208 0,1 0 32 0,1 1 16 0,0 0-144 0,2 1-16 16,1-3-16-16,2 2 0 15,1 0-320 1,0 0-64-16,1-2-16 0,1 0 0 0,3 1-176 0,1-1-48 0,2-2 0 0,1-1 0 16,2 0-1472-16,1-4-320 0,12-4-48 0,-3-3-16 0</inkml:trace>
  <inkml:trace contextRef="#ctx0" brushRef="#br0" timeOffset="1646.42">10950 8603 29775 0,'0'0'1312'0,"0"0"288"0,0 0-1280 0,0 0-320 16,0 0 0-16,0 0 0 0,-5 8 400 0,0 1 32 0,2 1 0 16,0 1 0-16,1 1-432 0,-3 0 0 15,2-1 0-15,0 1 0 0,0 1 0 0,1 0 0 0,0 0 0 0,0 0 0 16,-2-1 0-16,2-1 0 0,0-1 0 0,1-2 0 16,1-8 0-16,0 0 0 0,0 0 0 0,0 0 0 15,0 0 192-15,0 0 64 0,0 0 16 0,0 0 0 0,0 0 480 16,0 0 80-16,0 0 32 0,3-8 0 0,1-2 32 0,-1-1 0 15,0-3 0-15,2 1 0 0,-1 0-192 0,3-1-48 16,-2-2 0-16,3 0 0 16,1-2-384-16,-1 4-80 0,1 0 0 0,0 2-16 0,0-1-176 0,1 2 0 15,1 2 0-15,0 2 0 16,0 1 0-16,-1 3 0 0,0 1 0 0,-1 1 0 0,2 2 0 0,-1 2 0 16,-1 2 0-16,2 1 0 0,-2 2-128 15,1 2 128-15,0 1-160 0,0 2 160 0,-2 1-192 0,1 2 48 16,0 0 16-16,-1 2 0 0,-3 2-176 0,1 1-16 0,-1 1-16 15,1 0 0 1,-2 0-416-16,1-2-80 0,-2 1 0 0,1-3-16 16,0-3-368-16,0 0-64 0,-1-2 0 0,2-3-13616 0</inkml:trace>
  <inkml:trace contextRef="#ctx0" brushRef="#br0" timeOffset="2117.42">11611 8199 33167 0,'-6'-9'2944'0,"6"9"-2352"0,-5-8-464 0,2 2-128 0,3 6 1136 0,0 0 208 31,0 0 32-31,0 0 16 0,0 0-992 0,0 0-192 16,0 0-32-16,0 0-16 0,0 0-160 0,0 0-176 0,-3 14 48 16,1 0 0-16,-1 1-192 0,0 3-48 0,0 2 0 0,-2 2 0 15,-1 2-80-15,0 3-32 0,-1 3 0 0,-1 0 0 31,0-1-32-31,1 0 0 0,-1-3 0 0,1 0 0 0,3-3 112 0,1-2 16 0,0-4 0 0,3-1 0 0,0-4 384 16,3-2 0-16,-3-10 0 0,6 9 0 0,-6-9 0 0,10 6 0 0,0-3 144 16,0-1-144-16,1-4 256 0,0 0-48 0,-1-2-16 15,1-3 0-15,1 0 176 0,1-4 16 16,0-3 16-16,0-1 0 0,2-2-224 16,-4 1-48-16,1-4-128 0,-1 0 192 0,0 1-192 0,-1-1-208 0,-1 3 32 15,-3 3 16-15,0 1 32 0,-3 3 0 0,-1 1 0 0,-2 9 0 16,0 0 128-16,0 0 0 15,-4-7 0-15,4 7 0 0,-7-1 0 16,-1 4-192-16,0 1 32 0,-1 5 0 16,0 0-304-16,-1 2-64 0,0 2-16 0,1 1 0 0,2 1 320 0,-1 1 64 15,1-1 16-15,3 1 0 0,1-2 144 16,3-1 0-16,1 0 0 0,1 2 0 0,1-1 224 0,2-1 80 0,1-2 16 0,2 1 0 0,0 0-64 0,1 0-16 31,2-1 0-31,1 0 0 0,0-1-240 0,2-1 0 16,0-1 128-16,1 0-128 15,-1-2-448-15,0 1-128 0,1-2-16 0,-1 2-8832 16,1-1-1776-16</inkml:trace>
  <inkml:trace contextRef="#ctx0" brushRef="#br0" timeOffset="2527.89">12539 8531 11055 0,'0'0'480'0,"0"0"112"0,-7-4-464 0,7 4-128 0,-5-2 0 0,5 2 0 16,0 0 3664-16,0 0 720 0,-7-2 144 0,7 2 16 16,0 0-3520-16,0 0-704 0,0 0-128 0,0 0-48 0,0 0-16 0,0 0-128 15,0 0 192-15,8 5-64 0,2 0 208 0,3-2 48 16,2-1 0-16,3 0 0 0,3 0 160 0,5-1 32 15,4 1 16-15,4-1 0 0,2-2-144 0,7 1-48 16,6 0 0-16,3 0 0 0,3-1-144 0,3 0-16 16,-1-2-16-16,0 1 0 0,0 0-32 0,5 0-16 15,4 0 0-15,-1-1 0 0,-3 0 16 0,0-1 16 16,-3 2 0-16,-1-1 0 0,-5 1-16 0,1 0 0 0,1 1 0 0,-1-1 0 16,-2-1 160-16,-7 1 32 15,-5-1 0-15,-4 0 0 0,-3 0 96 0,-3 2 32 16,-3-1 0-16,-4 1 0 0,-3 1-176 0,-2 0-16 15,-4-1-16-15,-3 1 0 0,-3 0-176 0,-8 0-128 0,0 0 144 0,0 0-144 16,10 2 0-16,-10-2-208 0,0 0 16 0,0 0 0 16,0 0-1984-16,0 0-384 0,0 0-64 15,-5 10-32-15</inkml:trace>
</inkml:ink>
</file>

<file path=ppt/ink/ink2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8-30T13:36:01.696"/>
    </inkml:context>
    <inkml:brush xml:id="br0">
      <inkml:brushProperty name="width" value="0.05292" units="cm"/>
      <inkml:brushProperty name="height" value="0.05292" units="cm"/>
      <inkml:brushProperty name="color" value="#00B0F0"/>
    </inkml:brush>
  </inkml:definitions>
  <inkml:trace contextRef="#ctx0" brushRef="#br0">18163 6007 11967 0,'0'0'1072'0,"0"0"-864"0,0 0-208 0</inkml:trace>
  <inkml:trace contextRef="#ctx0" brushRef="#br0" timeOffset="1605.11">14641 6695 7023 0,'0'0'304'0,"0"0"80"0,0 0-384 0,0 0 0 0,0 0 0 0,-6-4 0 0,6 4 400 0,-6-3 16 16,-1-1 0-16,7 4 0 0,-5-4 64 0,5 4 16 16,-6-4 0-16,6 4 0 15,-5-6-144-15,5 6-32 0,-6-4 0 0,6 4 0 0,-4-5-128 0,4 5-48 16,-6-6 0-16,6 6 0 16,0 0 16-16,0 0 0 0,-4-5 0 0,4 5 0 0,0 0 224 0,0 0 64 15,0 0 0-15,0 0 0 0,0 0-64 16,0 0-16-16,-3-5 0 0,3 5 0 0,0 0 32 15,0 0 16-15,0 0 0 0,0 0 0 0,0 0-224 16,0 0-64-16,0 0 0 0,8 0 0 0,1 0-128 0,0 1 160 16,1-1-160-16,1 0 160 0,1 1 48 0,2 0 16 15,2 1 0-15,2-1 0 0,2 0-32 0,2-1 0 0,2 1 0 0,-1-1 0 16,-1-2 0-16,2-1 0 0,1 1 0 0,1 1 0 16,2 0-16-1,1 0-16-15,3 1 0 0,4 0 0 0,0 0 16 0,3 0 0 0,7 0 0 0,1-1 0 16,0-2-16-16,0-1 0 15,-3 1 0-15,3 1 0 0,-1 2 0 0,1 0 0 16,3 0 0-16,1 0 0 0,4 0-32 0,-3-1-128 0,-2 0 192 0,-2-2-64 0,-1 1-128 0,2 2 192 31,-1 0-192-31,3 1 192 0,1 1-192 0,1 0 128 0,-1-4-128 0,-3 1 128 0,-5 0 0 0,-1 2-128 16,0 2 192 0,-1 0-64-16,-2-2 16 0,0 0 0 0,2-1 0 0,-1 2 0 15,-3 0 128-15,0 0 32 0,-4-2 0 16,-3-2 0-16,-4 0-16 0,0 1 0 0,-2 0 0 0,-2 1 0 0,0 0-32 15,-3 1 0-15,-3 0 0 0,0-1 0 16,-2-1-80-16,-1 1-32 0,-2 0 0 0,-1 0 0 0,0 0-16 0,-3 0-128 16,-8 0 192-16,8 0-64 0,-8 0 0 0,0 0-128 15,0 0 192-15,8 0-64 0,-8 0-128 0,0 0 192 16,0 0-192-16,0 0 192 0,0 0-336 16,0 0-64-16,0 0-16 0,0 0 0 31,0 0-496-31,0 0-112 0,0 0 0 0,0 0-16 15,-8-2-368-15,-1 0-64 0,-1 1 0 0</inkml:trace>
  <inkml:trace contextRef="#ctx0" brushRef="#br0" timeOffset="2351.23">14663 6736 9663 0,'0'0'432'0,"-9"0"80"0,1-2-512 16,8 2 0-16,-6-2 0 0,-3 1 0 0,9 1 672 15,-9-1 32-15,1 0 0 0,8 1 0 0,-7-1-272 0,7 1-48 16,-9-1-16-16,9 1 0 0,0 0-80 15,-8 0-16-15,8 0 0 0,0 0 0 0,0 0-48 0,0 0-16 16,0 0 0-16,0 0 0 0,0 0 16 16,0 0 0-16,0 0 0 0,0 0 0 0,0 0 112 15,0 0 32-15,0 0 0 0,0 0 0 0,0 0 112 16,0 0 32-16,0 0 0 0,0 0 0 0,11 0 80 0,0 1 32 0,1-1 0 0,2 0 0 16,-1-1-256-1,4 1-48-15,4 1-16 0,1-1 0 0,-1 0-112 0,3 0-32 0,1-1 0 0,0 1 0 16,0-2-160-16,3 1 160 15,0 0-160-15,3 0 160 0,2 0-160 0,3 0 0 16,2 0 0-16,5 1 128 0,5 0-128 0,2-1 128 16,-1-1-128-16,1-1 128 0,-2 1-128 0,3 0 0 15,-2 1 0-15,3 0 0 0,3-1 0 0,2 0 0 16,1 4 0-16,-2-4 128 0,-4 0-128 0,0 0 0 16,1 0 0-16,0 1 0 0,2 1 128 0,3 0-128 0,0 0 192 0,-3-1-64 15,-6-2 144-15,-1 1 32 0,-3 0 0 16,-1 1 0-16,0 1 48 0,-3 0 16 0,0 0 0 15,0 0 0-15,-1 0 16 0,-2 0 0 0,-3 1 0 0,-3-2 0 16,-1-1-64-16,-5 0-16 0,0-2 0 0,-3 3 0 0,0 0-64 16,-4 0-16-16,-2 0 0 0,0 0 0 15,-3 0-224-15,-1 1 176 0,-2-1-176 0,-2 1 160 0,-1 1-160 16,-8-1 0-16,0 0 144 0,7 0-144 0,-7 0-144 0,0 0-112 16,0 0 0-16,0 0-16 31,0 0-800-31,0 0-144 0,-8-1-48 0,-4 1-10576 0</inkml:trace>
  <inkml:trace contextRef="#ctx0" brushRef="#br0" timeOffset="3287.49">9594 6897 8287 0,'0'0'368'0,"0"0"80"0,0 0-448 0,0 0 0 0,-1-7 0 0,1 7 0 16,0 0 1584-16,-1-7 224 0,1 7 48 16,0-8 16-16,0 8-1104 0,0 0-208 0,1-8-48 0,-1 8-16 15,0 0-368-15,4-6-128 0,-4 6 0 0,5-6 0 16,-5 6 0-16,7-5 0 0,-7 5 0 0,10-5 0 15,-1 2 0-15,1 1-128 0,0 0 128 0,2 1-160 16,0-1 160-16,1 2 0 0,2-1 0 0,0 2-128 16,1 1 128-16,2-1 0 0,2 0 160 0,0 0-160 0,-1 1 384 0,2-1-32 15,2 1 0-15,2 1 0 0,1-2 96 0,4 1 32 16,2-1 0-16,2 1 0 0,2 1-144 16,5 1-16-16,2-2-16 0,2 1 0 0,1 1 16 0,1-1 0 15,-1 1 0-15,1 1 0 0,-1-1-144 0,2 0-32 16,3 0 0-16,3-1 0 15,2-1 48-15,-2 0 0 0,-5 1 0 0,-1-1 0 16,0-1 288-16,0-1 64 0,1-2 16 0,-1 1 0 16,2-2 0-16,-1 1 0 0,0-1 0 0,-5 1 0 0,-5-2-240 0,0 1-64 15,-3-1 0-15,-2 0 0 0,-1 2-112 0,-1-1-16 16,-2-1-128-16,-3 0 192 0,-1 2-192 0,0 0 0 16,-3 0 0-16,-1 1 0 0,-3-1 144 15,-3 1-144-15,0 0 128 0,-3 0-128 0,-2 1 0 0,-1 0 0 16,-10 0-192-16,9 0 192 15,-9 0-784-15,0 0-48 0,7 0 0 0,-7 0 0 16,0 0-576-16,0 0-112 0,0 0-16 0,-7 5-8208 0</inkml:trace>
  <inkml:trace contextRef="#ctx0" brushRef="#br0" timeOffset="3911.31">9619 6986 16287 0,'-15'-8'720'0,"6"5"160"0,-1-1-704 0,0-1-176 0,0-1 0 0,2 1 0 0,-2 2 768 0,1 0 112 0,1 1 16 0,2-1 16 15,-1 1-384-15,7 2-80 16,-6-4 0-16,6 4-16 0,0 0-304 0,0 0-128 16,0 0 128-16,0 0-128 0,0 0 0 0,0 0 0 15,0 0 0-15,0 0 0 16,0 0 0-16,0 0 0 0,11 2 0 0,0-1 0 0,2-1 256 0,0 0 80 16,0 0 16-16,1 1 0 15,3 0 0-15,1-1 0 0,3 0 0 0,4 0 0 0,2 0 48 0,2 1 16 16,0 0 0-16,1-1 0 0,1-1-96 15,1 0-32-15,1-1 0 0,2 1 0 0,2 1-96 16,3 1 0-16,1 1-16 0,4-1 0 0,3-2-176 0,2 0 160 16,-5-1-160-16,0 1 160 0,-1 2-160 0,1 0 0 15,-1 0 0-15,2-1 0 0,0-1 0 0,5-1 0 16,-2 0 0-16,0-1 0 0,-4 2 0 0,-2 0 128 16,-1-1-128-16,-2 0 128 0,-2-1 80 0,-1 0 16 15,0 2 0-15,-1 0 0 0,1-1 96 0,0 0 0 16,-3 0 16-16,-1 0 0 0,-5 1-16 0,-1 0 0 0,-4 1 0 0,-1 0 0 15,-2-1-32-15,-3 0-16 16,0 0 0-16,-1 0 0 0,-4 0-48 0,0 1-16 0,-1 0 0 0,-1 0 0 16,-1-1-16-16,-9 1 0 0,10 0 0 0,-10 0 0 15,9 0 0-15,-9 0-16 0,0 0 0 0,0 0 0 16,0 0-48-16,0 0 0 0,0 0 0 0,0 0 0 16,0 0-128-16,0 0 192 0,0 0-192 0,0 0 192 15,0 0-64-15,0 0-128 0,0 0 192 0,0 0-64 0,0 0-128 0,0 0 0 16,0 0 0-16,0 0 0 0,0 0-384 0,0 0-16 15,0 0 0-15,0 0 0 16,0 0-256-16,0 0-48 16,0 0-16-16,0 0 0 0,0 0-368 0,0 0-64 0,-4 8 0 0,4-8-7264 15,0 0-1440-15</inkml:trace>
  <inkml:trace contextRef="#ctx0" brushRef="#br0" timeOffset="8422.82">18563 5730 9439 0,'0'0'416'0,"0"0"96"0,5-9-512 0,-2 4 0 0,0-2 0 0,-3 7 0 16,4-8 1120-16,-1 1 128 0,0-1 32 0,1 1 0 15,-4 7-368-15,4-5-64 0,0-1-16 0,-4 6 0 0,0 0-176 16,0 0-32-16,5-5-16 0,-5 5 0 0,0 0-224 0,0 0-64 16,0 0 0-16,0 0 0 0,0 0-320 0,0 0 0 15,0 11 0-15,-2 1 0 0,-3 0 0 0,-1 6 0 16,-3 3 0-16,-1 4 0 0,-3 3 0 0,-2 5 0 0,-1 5 0 0,-2 4-128 0,-4 2 128 15,-1 4 0-15,-2 5 0 0,0-1-128 0,-2-2 128 0,3-3 0 16,0-3 0-16,4-4 0 16,4-4 0-16,2-4 0 0,2-3 0 0,3-5 0 15,3-4 0-15,0-3 128 0,2-2-128 0,1-3 176 16,0-3 16-16,3-9 16 0,0 0 0 16,0 0 0-16,-4 6 288 0,4-6 48 15,0 0 16-15,0 0 0 0,0 0-64 0,0 0-16 0,0 0 0 16,0 0 0-16,0 0-128 0,1-10-32 0,2-1 0 15,1-3 0-15,1-2-320 0,2-4 144 16,1-2-144-16,0-4 0 0,3 0 256 0,1-1-64 0,1-1-16 0,1-3 0 16,0-2-176-16,2 0 192 0,-1-2-192 0,0 2 192 15,-1 1 16-15,0 4 16 0,-2 0 0 0,2 2 0 16,-3-1 288-16,1 2 48 0,-1 0 16 0,0 2 0 16,-1 2-288-16,2 1-48 0,-3 1-16 0,1 2 0 15,0 0-224-15,-1 2 0 0,0 0 0 0,-1 4 0 16,0 1 0-16,-1 3 0 0,-1 0 0 0,-6 7 0 15,7-5 0-15,-7 5 0 0,0 0-128 0,9 0 128 16,-9 0-256-16,10 3 16 0,-4 2 0 0,0 5 0 16,-1 1 0-16,0 4 0 0,-2 1 0 0,0 4 0 0,-1 1 80 0,1 4 16 15,-1 3 0-15,1 2 0 0,0 2 144 16,1 0-160-16,-2-2 160 0,1 0-160 0,2 0 160 16,0 1 0-16,1-3 0 0,0-2-128 0,1-2 128 0,-1-2 0 15,1-1 0-15,1-2 0 0,-4-4 0 0,2-1 0 16,-2-2 0-16,0 0 128 0,1-2-128 0,-2 0 0 15,1-2 0-15,-4-8 128 0,2 10-128 0,-2-10 144 16,0 9-144-16,0-9 160 0,0 0-160 0,-5 9 192 16,5-9-192-16,-5 5 192 0,5-5-32 0,-9 5 0 15,-1-2 0-15,-1-2 0 0,-1-2 112 0,-1 0 32 0,-2-1 0 16,-1 0 0-16,-2-3 48 0,0 2 16 16,-2 0 0-16,0 0 0 0,-1 0-48 0,1 1 0 0,-1-1 0 0,0 0 0 15,-1 2-144-15,0 1-48 0,2 0 0 0,0 0 0 16,0 0-128-16,2 0 0 0,2 1 0 15,2 0 0-15,0 2-128 0,3-1 128 0,0-2-160 0,3 2 160 32,0 0-512-32,8-2-16 0,-7 4 0 0,7-4 0 15,0 0-624-15,0 0-112 0,0 0-16 0,-3 6-7200 0,3-6-1440 0</inkml:trace>
  <inkml:trace contextRef="#ctx0" brushRef="#br0" timeOffset="10388.62">18959 5839 4607 0,'0'0'400'0,"0"0"-400"16,0 0 0-16,0 0 0 0,4-8 1984 0,-4 8 320 15,2-8 64-15,-2 8 16 0,2-7-944 0,0-1-192 16,-2 8-32-16,3-8-16 0,-3 8-80 0,3-8-16 0,0 0 0 0,-1 0 0 15,-1 0-144-15,-1 8-48 0,0 0 0 0,5-6 0 16,-5 6-288-16,0 0-64 0,5-9-16 0,-5 9 0 16,5-7-32-16,-5 7-16 0,0 0 0 15,0 0 0-15,6-5-96 0,-6 5-16 0,0 0 0 0,0 0 0 16,0 0-144-16,0 0-48 0,7-4 0 0,-7 4 0 16,0 0-192-16,0 0 128 0,0 0-128 0,0 0 0 15,9 5 0-15,-9-5 0 0,6 9 0 0,0 1 0 16,-3 0 0-16,-1 2 0 0,2 2 0 0,-3 1 0 0,0 2 0 0,-1-1-160 15,0 3 160-15,-1 3-128 0,0 2 128 16,1 3 0-16,-4-1-144 0,3 1 144 0,-1-2 0 0,1 0 0 16,0 2-144-16,1-1 144 0,0 0 0 0,0 2 0 15,0-3 0-15,0-2 0 0,1-3 0 0,0-1 0 16,1 1 0-16,-1-3 0 0,0-3 0 0,2 0 0 16,-2-1 0-16,0-1 144 15,0-1-144-15,0 0 0 0,1 0 144 0,0-1-144 0,-2-10 0 0,0 0 144 16,4 10-144-16,-4-10 0 0,0 0 160 0,3 10-160 15,-3-10 128-15,0 0-128 0,3 8 160 0,-3-8-160 0,0 0 192 16,0 0-192-16,0 0 368 16,0 0-48-16,0 0 0 0,6 7 0 0,-6-7-32 0,0 0-16 0,0 0 0 0,8 4 0 15,-8-4-32-15,0 0-16 0,9 3 0 0,-9-3 0 16,9 0 32-16,2-1 0 0,-3-1 0 0,2 0 0 16,0 0 0-16,1 0 16 0,0-1 0 15,2-1 0-15,2 1-80 0,3 0-32 0,1-1 0 16,2 1 0-16,1 0-160 0,1-1 0 0,0 1 0 15,0 0 128-15,0-2-128 0,-1 1 0 0,-2 1 0 16,-3-1 0-16,-1 0 0 0,-1 1 0 0,1 1 0 0,-3-2 0 0,-2 1 0 16,0 1 0-1,-1 0 0-15,-10 2 0 0,8-2 128 0,-8 2-128 0,9-1 0 16,-9 1 128-16,0 0-128 0,0 0 0 0,0 0 0 0,9 0 128 16,-9 0-128-16,0 0 0 0,0 0-160 0,0 0 160 15,0 0-320-15,0 0 16 0,0 0 16 0,0 0 0 16,0 0-128-1,0 0-32-15,0 0 0 0,0 0 0 0,0 0-544 0,0 0-112 0,0 0-32 0,0 0 0 16,8 5-1680 0,-8-5-320-16</inkml:trace>
  <inkml:trace contextRef="#ctx0" brushRef="#br0" timeOffset="11305.68">20009 6170 22111 0,'0'0'1968'0,"0"0"-1584"0,0 0-384 0,0 0 0 0,4-8 1184 0,1 3 160 15,0 0 16-15,2 1 16 0,-1 0-304 0,3 0-64 16,0 0-16-16,2-1 0 0,-1 2-352 15,3 0-64-15,1 0 0 0,2-1-16 0,0 1-352 0,2 0-64 0,1-1-16 0,-1 1 0 16,0 2-128-16,-1 0 0 0,2-1-192 0,-1-1 192 16,-5 1-784-1,0 1-48-15,-1 0 0 0,-1 1 0 0,-2 1-2080 0,-9-1-416 0</inkml:trace>
  <inkml:trace contextRef="#ctx0" brushRef="#br0" timeOffset="11511.13">20012 6369 28559 0,'0'0'2544'0,"0"0"-2032"0,0 0-512 0,0 0 0 0,0 0 960 16,10-3 112-16,-1-1 16 0,1 2 0 0,1 2-256 0,2-1-32 15,-2 0-16-15,3 0 0 16,3 0-496-16,0 1-96 0,2-1-32 0,1 1 0 31,0 0-608-31,-1 1-128 0,1-2-32 0,1 0 0 16,0-2-2032-16,-1 1-416 0,-1 0-80 0</inkml:trace>
  <inkml:trace contextRef="#ctx0" brushRef="#br0" timeOffset="12989.42">21226 6016 8287 0,'0'0'736'0,"0"0"-592"0,1-10-144 0,1 0 0 0,0 0 3504 16,0 0 656-16,0 3 144 0,2-1 32 0,-1 1-2768 15,0 0-544-15,-3 7-128 0,6-6 0 16,-6 6-480-16,5-8-96 0,1 2 0 0,-6 6-16 0,5-7-128 0,-5 7-32 16,6-6 0-16,-6 6 0 0,0 0-144 0,6-4 128 15,-6 4-128-15,0 0 128 0,8-3-128 0,-8 3 0 16,0 0 0-16,8-2 0 0,-8 2 0 0,0 0 128 15,0 0-128-15,9 3 0 0,-2 0 144 0,-7-3-144 16,7 7 160-16,-7-7-160 0,8 7 192 0,-8-7-64 0,6 8-128 16,0 2 192-16,-2 0-192 0,-1 2 0 15,1 2 128-15,-1-1-128 0,-1 0 0 0,0 3 0 16,0 2 0-16,-2 3 0 0,1 4 0 0,-2 4 0 0,-1-1 0 0,1 1-160 16,0 2 160-16,-2-1 0 0,1-1 0 0,0 1 0 15,-1 1 0-15,2-2 0 0,1-1 0 0,0-4 0 16,-1-2 0-16,1-3 0 0,0-2 0 0,0-3 0 15,1-2 128-15,0-1-128 0,0-1 128 0,-1-10-128 16,4 8 176-16,-4-8-48 0,2 8 0 0,-2-8 0 16,4 7 224-16,2-2 32 0,-2 2 16 0,2-3 0 0,-6-4-48 15,10 2-16-15,-2 1 0 0,2-2 0 0,1-1 48 16,0 0 0-16,-1 0 0 0,1-1 0 0,0-2-208 16,1 1-48-16,2 1 0 0,0 1 0 0,0 0-128 0,2 1 0 15,-2-2 0-15,0 0 128 0,0-1-128 0,0 0 0 16,-2-1 0-16,0 1 0 0,0 1 0 0,0 0 128 15,-1 0-128-15,-1 0 0 16,-10 1 0-16,9-2 0 0,0-1 128 0,-9 3-128 0,8-3 0 0,-8 3 0 16,8-2 0-16,-8 2 128 0,0 0-128 0,0 0 0 0,9-4 144 15,-9 4-144-15,0 0 0 0,8-5 144 0,-8 5-144 16,0 0 0-16,4-4 128 0,-4 4-128 0,0 0 0 0,0 0 0 16,7-5 0-16,-7 5 0 15,0 0 0-15,0 0 0 0,0 0 0 0,0 0 0 16,0 0 0-16,6-3 0 0,-6 3-128 0,0 0-48 0,0 0 0 0,0 0 0 15,0 0-144-15,0 0-16 0,0 0-16 16,0 0 0-16,0 0 16 0,9-2 0 16,-9 2 0-16,0 0 0 0,0 0 64 0,0 0 16 0,0 0 0 15,0 0 0-15,0 0-48 0,0 0 0 0,0 0 0 0,0 0 0 16,0 0 80-16,0 0 16 0,0 0 0 0,0 0 0 16,0 0-48-16,0 0-16 0,0 0 0 0,0 0 0 15,0 0-480-15,0 0-80 0,0 0-32 0,0 0-11120 16</inkml:trace>
  <inkml:trace contextRef="#ctx0" brushRef="#br0" timeOffset="15606.32">21923 6742 10303 0,'0'0'448'0,"0"0"112"0,0 0-560 0,0 0 0 0,0 0 0 0,-7-3 0 0,7 3 752 0,-6-4 32 16,6 4 16-16,0 0 0 0,0 0-544 0,-7-2-96 15,1 0-32-15,6 2 0 0,0 0 0 0,-8-3-128 16,8 3 192-16,0 0-64 0,-8-5 192 0,8 5 48 16,0 0 0-16,-5-4 0 0,5 4 304 0,0 0 64 15,0 0 16-15,-5-7 0 0,3 1 128 0,2 6 16 16,-1-9 16-16,1 1 0 0,0 8 48 0,3-9 16 0,1 1 0 0,1 0 0 16,-3 1-64-16,3 0-16 0,0-2 0 15,2 1 0-15,-1 1-224 0,2 1-48 0,1-1-16 0,0 0 0 16,1-1-272-16,-2 1-48 0,1 1-16 15,0 0 0-15,2 2-16 0,-2 0 0 0,0 1 0 0,-1 2 0 16,-8 1-96-16,10-1-32 16,-1 0 0-16,-9 1 0 0,9 5-128 0,-3 2 0 0,1 0-160 0,-7-7 160 15,6 9-224-15,-3 1 48 0,-2 1 16 0,-1 1 0 0,-1 1-16 16,0 0 0-16,-1 2 0 16,-2 1 0-16,0-2-144 0,-2 0-16 0,0-1-16 0,0 1 0 0,2-5 128 15,-1 1 32-15,1 0 0 0,1-1 0 0,3-9 192 16,-4 10 0-16,4-10 0 0,0 0 0 0,-3 9 224 15,3-9-64-15,0 0-16 0,0 0 0 0,0 0 80 0,0 0 16 16,0 0 0-16,0 0 0 0,0 0 80 16,0 0 0-16,0 0 16 0,8-2 0 0,0-3-64 0,0 0-16 15,1-2 0-15,1-1 0 0,-3 0-16 0,1-1-16 16,1-1 0-16,0 0 0 0,-1 0-224 0,-2 0 0 16,0 2 128-16,-1 1-128 0,0-1 160 15,-5 8-16-15,4-8 0 0,-4 8 0 0,1-7 176 0,-1 7 16 16,0 0 16-16,0 0 0 0,0 0-352 0,0 0 128 15,0 0-128-15,0 0 0 0,-3 8 0 0,1 1 0 16,0 0 0-16,0 1-192 0,1 0 0 0,1 1 0 0,0 0 0 16,3 0 0-16,-1-1 192 0,2 0-208 0,-1 0 80 0,3-2 128 15,-1 0-192-15,2 0 192 16,0-2-160-16,1 0 160 0,0-2-400 0,2-2 16 0,3 0 0 0,-2-4 0 31,1 0-336-31,0-3-64 0,3-3-16 0,-2-3 0 0,0-2-1328 16,-1-5-272-16,6-15-48 0,-5-6-16 0</inkml:trace>
  <inkml:trace contextRef="#ctx0" brushRef="#br0" timeOffset="16266.43">21805 5732 18431 0,'-3'-17'816'0,"2"7"160"0,0-1-784 0,1 0-192 0,0 2 0 0,0 0 0 0,0 0 1600 0,0 0 256 0,0 2 64 0,0 0 16 31,0 7-720-31,0 0-160 0,0 0-32 0,0 0 0 16,0 0-528-16,0 0-112 0,0 0-32 0,0 0 0 0,0 0-352 0,0 0 0 0,3 12 0 0,-1 4 0 0,-1 0-208 0,-1 2 32 31,-1-2 16-31,0 5 0 0,-1 1 160 0,0 2-208 16,-2-2 80-16,1 0 128 0,-1-3-176 0,0 0 176 15,1-1-128-15,1-1 128 0,0-5 0 0,1-1 0 16,1-11 0-16,0 10 0 0,0-10 0 0,0 0 0 16,0 0 192-16,0 0-64 0,0 0 0 0,0 0 16 15,8 4 0-15,-8-4 0 0,9-2 240 0,-1-1 32 16,0-3 16-16,0-2 0 0,1-3 48 0,0-3 16 15,0 0 0-15,1 0 0 0,0-1-320 0,0 2-176 0,-2-1 192 0,0 0-192 16,-1-1 0-16,-2 2 0 0,0 0 0 0,-1 2 0 16,0 2 0-16,-3 3 0 0,-1 6 0 0,0 0 0 15,0-9 0-15,0 9 0 0,0 0 0 0,0 0 0 16,0 0 0-16,0 0-192 0,0 0 0 0,-9 2 0 31,-1 1-272-31,0 3-48 0,-1 3-16 0,0 0 0 16,-1 1 64-16,-2 1 16 0,1 0 0 0,1 0 0 0,-1-1 176 0,2-1 32 0,0 0 16 0,2-3 0 15,1-2 224-15,8-4 0 0,-6 3 0 0,6-3 0 16,0 0 144-16,0 0-16 0,0 0-128 0,0 0 192 16,0 0 96-16,0 0 16 0,0 0 0 0,0 0 0 15,0 0 64-15,0 0 16 0,0 0 0 0,0 0 0 0,0 0-240 16,0 0-144-16,0 0 192 0,0 0-192 0,11 1 256 0,-2 0-48 16,-9-1-16-16,10 2 0 0,-10-2-192 0,9 6 0 15,-9-6 0-15,11 8 0 0,-2-1 0 0,-3 2 0 16,0 0 0-16,0 0 0 0,-6-9-256 0,5 12-80 15,0-1-32-15,-5-11 0 16,3 10-1104-16,-1 0-240 0,0-2-32 0,-2-8-10400 0</inkml:trace>
  <inkml:trace contextRef="#ctx0" brushRef="#br0" timeOffset="16471.3">21611 5830 27647 0,'0'0'2448'0,"6"-7"-1952"0,0 1-496 0,1 0 0 15,1 2 1568-15,2 1 224 0,1-1 32 0,1 1 16 16,1-1-1024-16,-1 0-208 0,5 2-32 0,0 0-16 0,4 0-560 0,-1 1 0 16,1 1 0-16,1 0 0 31,1 1-1808-31,-1 1-480 0,-1 0-80 0</inkml:trace>
  <inkml:trace contextRef="#ctx0" brushRef="#br0" timeOffset="17016.77">22660 6320 8287 0,'0'0'368'0,"-7"-3"80"0,7 3-448 0,-6-4 0 0,6 4 0 0,0 0 0 0,-6-4 3952 0,6 4 704 0,0 0 144 0,0 0 16 31,0 0-3008-31,0 0-592 0,0 0-128 0,0 0-32 0,0 0-336 0,0 0-64 15,0 0-16-15,0 0 0 16,0 0-208-16,12-2-48 0,2 1-16 0,0 1 0 16,1 0 64-16,2 1 16 0,0 2 0 0,2-3 0 15,1 0-176-15,2 0-16 0,1-1-16 0,2 1 0 16,-1 0-96-16,3 0-16 0,-1-2 0 0,-2 1 0 16,0-2-128-16,-5 1 128 0,-1 0-128 0,-3-1 128 15,-1 0-128-15,-3 1 0 0,-11 2 144 0,9-3-144 16,-9 3 0-16,0 0-192 0,0 0 32 0,0 0 0 15,0 0-1008-15,0 0-208 0,0 0-32 0,0 0-16 16,0 0-2304-16,0 0-464 0</inkml:trace>
  <inkml:trace contextRef="#ctx0" brushRef="#br0" timeOffset="17504.37">23698 5848 26719 0,'0'-11'2368'0,"0"11"-1888"0,0-10-480 0,3 0 0 15,-3 0 1664-15,2 2 256 0,-2 8 32 0,0 0 16 16,0 0-1504-16,0 0-288 0,0 0-176 0,0 0 192 15,0 0-192-15,0 0 0 0,0 0 0 0,0 0 0 16,0 0 0-16,0 0-224 0,-1 9 48 0,0 1 16 16,-4 1-32-16,1 3 0 0,-2 4 0 0,0 4 0 15,-1 3 0-15,0 4 0 0,1 2 0 0,-1 0 0 0,2 2 896 0,1 0 160 16,1 2 32-16,1 0 16 0,1-1-736 16,0 0-176-16,1 1 0 0,0-3 0 15,1-2-848-15,0-2-176 0,0 1-16 0,1-3-16 16,-1-3 864-16,0-1 192 0,-1-2 0 0,0-2 0 15,0-2 0-15,0 0 0 0,0-3 128 0,0 0-128 0,2-2 0 0,0 0 144 0,0-2-144 0,1-1 128 16,-3-8-128-16,5 6 160 16,-5-6-160-16,7 6 160 0,1-1 64 0,2 0 16 0,0-2 0 0,1-3 0 15,1-1 320-15,3 0 64 0,3 0 16 16,1 0 0-16,-1-2-192 0,3 0-48 0,1-1 0 0,-2-1 0 16,1 1-208-16,0-1-64 0,-2 0 0 15,-2 1 0-15,0-2-128 0,-3 3 0 0,-1 1 0 0,-1-1 0 31,-1 0-384-31,-1 1-96 0,-1 1-32 0,-9 1 0 16,9 0-1872-16,-9 0-384 0,10 2-80 0</inkml:trace>
  <inkml:trace contextRef="#ctx0" brushRef="#br0" timeOffset="18203.37">24222 6496 27871 0,'0'0'1232'0,"2"-8"256"0,0-1-1184 0,2 1-304 0,-1 2 0 0,1 0 0 15,1 1 448-15,0-1 16 0,-5 6 16 0,10-5 0 16,0-1-96-16,0 1-32 15,1 0 0-15,0 2 0 0,1 1-208 16,0 0-144-16,1-1 192 0,1 2-192 16,-1 1 0-16,0 0 0 0,-1 1 0 0,0 3 0 0,-1 0 0 0,0 2 0 0,0-1-160 0,-1 2 160 15,-1 0-128-15,0 2 128 0,-2 1-160 0,0 1 160 0,0 2-224 0,-2 3 48 16,-2 0 16-16,0 3 0 16,-3 2-96-16,-3 2-32 15,-1 3 0-15,-3 1 0 16,-1-3-176-16,1-1-48 0,-2-3 0 0,1-3 0 0,0 0 320 0,0-3 48 15,0-2 16-15,2-1 0 0,0-2 128 0,2-1 176 16,4-8-48-16,-6 5 0 0,6-5 128 0,-6 6 0 16,6-6 16-16,0 0 0 0,0 0-64 0,0 0-16 15,-9-1 0-15,9 1 0 0,0 0-16 0,0 0-16 0,-3-7 0 16,3 7 0-16,-2-10 288 0,5 1 48 0,0 0 16 0,1-2 0 16,2-2 0-16,3-1 16 0,2-1 0 0,1-2 0 15,0-4-144-15,2-1-48 0,2-1 0 0,0-1 0 16,1-1-176-16,0 3-32 0,0 1-128 0,-1 2 192 15,0 3-16-15,-2 0-16 16,-1 3 0-16,-1 2 0 0,-1 1 192 0,-2 1 32 0,-2 2 16 0,-2 0 0 16,-1 2-144-16,-4 5-48 0,0 0 0 0,0 0 0 15,0 0-208-15,0 0 0 0,0 0 0 0,0 0 0 16,0 0-192-16,0 0-48 0,-7 4 0 0,-2 4 0 16,-1 0-32-16,-1 5-16 0,0 0 0 0,1 1 0 15,0 1 144-15,3 2 144 0,0 1-208 0,3-1 80 16,0-1 128-16,3 0 0 0,2 3 0 0,3-3 0 15,0-1 0-15,1-1 144 0,3-1-16 0,3 0-128 0,1-1 336 0,3 0-32 16,0-1-16-16,4 0 0 0,4-1-64 16,0-1-16-16,0-1 0 0,2-3 0 0,2 0-208 0,-2-3 0 15,-2-3 0-15,0 0 0 0,-2 0-208 0,-1-2-96 16,-3-1-16-16,0 1 0 16,-2-3-784-16,-1 1-176 0,-3-2-16 0,-3 2-8624 0,-1 0-1728 15</inkml:trace>
  <inkml:trace contextRef="#ctx0" brushRef="#br0" timeOffset="19510.74">18428 7583 8287 0,'-2'-9'736'0,"1"-1"-592"0,1 0-144 0,0 0 0 0,1-1 3616 0,1 1 688 16,0 0 144-16,-1-1 32 0,-1 1-2912 0,2 0-576 15,0-1-112-15,0 2-32 0,1 2-192 0,-2 0-32 16,0 1-16-16,2 0 0 16,-1-2-288-16,-2 8-48 0,0-5-16 0,0 5 0 0,2-6-256 0,-2 6 128 15,0 0-128-15,0 0 0 0,0 0 0 0,0 0 0 16,0 0 0-16,0 0 0 0,0 0-192 0,-8 16 0 15,0 2 0-15,-2 4 0 0,-1 3 32 0,-4 2 16 16,-2 3 0-16,-3 3 0 0,-2 4 144 0,0 3-208 0,1 2 80 0,1-2 128 16,3-3-128-16,0-1 128 0,2-2 0 15,2-1 0-15,2-1 0 0,1-3 0 0,0-3 0 16,2-3 0-16,1-3 0 0,2-4 0 16,1-2 176-16,-1-3-176 0,2-2 208 0,0-2-48 0,3-7-16 0,0 0 0 15,0 0 80-15,0 0 16 0,0 0 0 0,0 0 0 16,0 0 272-16,0 0 64 0,0 0 16 15,0 0 0-15,4-8-64 0,1-3-16 0,2-3 0 0,2-4 0 16,1-5-224-16,1-2-48 0,2-4-16 0,1 0 0 16,2-1-224-16,0 0 0 0,0 0 0 0,-1-1 0 15,1 1 0-15,2 1 0 0,-1 2-144 0,-2 2 144 16,-2 2 0-16,-1 1 160 0,-1 2 0 0,0 1 0 0,0 1-32 16,0 3-128-16,-1 2 192 0,-1 1-64 0,0 1-128 0,-2 1 0 15,1 2 144-15,-1 2-144 0,-2 0 0 16,-5 6 0-16,8-5 0 0,-8 5 0 0,9-2-256 15,-9 2 16-15,9 3 16 0,-9-3 0 0,11 5-80 0,-2 3-16 16,0 2 0-16,1 2 0 16,-2 2 80-16,1 3 16 0,-1-1 0 0,1 5 0 0,1 2 96 0,0 1 128 15,0 2-208-15,0 0 80 16,0 0 128-16,0 0 0 0,0-3 0 0,1 1 0 0,-2-1 0 16,1 0-128-16,0 0 128 0,0-1 0 0,-1-2 0 0,-1-1 0 15,-2 0 0-15,0-3 0 0,-1 1-144 0,0-2 144 16,-2 0-160-16,-1 0 160 0,-2-3-256 0,0-2 32 0,-1-3 16 0,0 1 0 15,1-8 208-15,-3 8-176 16,3-8 176-16,-6 6-160 0,1-1 288 0,-3-2 64 0,-1-2 16 0,-1-1 0 16,0 0 32-16,-1 0 0 0,-3 0 0 15,0 1 0-15,-2-2 272 0,0 0 48 0,-3-1 16 16,0 1 0-16,-1 0-16 0,-2 1 0 16,-2-1 0-16,-2 1 0 0,-3 1-352 0,-1 1-64 0,-2 1-16 0,0 0 0 0,0 2-128 0,3-1 0 15,3 1 0-15,3-1 0 0,2 2-192 0,3-1 48 16,4-1 0-16,3 1 0 15,1-1-544-15,4 1-96 0,6-5-32 0,0 0-9648 16,-7 5-1936-16</inkml:trace>
  <inkml:trace contextRef="#ctx0" brushRef="#br0" timeOffset="22529.79">19629 6348 2751 0,'0'0'256'0,"0"0"-256"0,3-8 0 0,-3 8 0 16,4-7 2096-16,-4 7 368 0,5-8 80 0,0 3 16 0,-5 5-1328 31,6-6-256-31,-6 6-48 0,7-5-16 0,0-1-304 0,-1 2-64 15,-6 4-16-15,9-5 0 0,0 1-48 0,-9 4-16 0,11-3 0 16,-1 0 0-16,0 1 0 0,-2 1 0 0,-8 1 0 16,13 1 0-16,-2 0-80 0,-2 1 0 0,-9-2-16 0,11 5 0 15,-1-1-128-15,-1 3-32 0,-2 1 0 0,-2 3 0 0,1 1-64 0,-3 2-16 16,-1 2 0-16,-1 2 0 16,-2 1-128-16,-1-1 0 0,0 0 0 0,0 0 0 15,-2 0 0-15,2-1 0 0,0-3 0 0,-1 2 0 0,-2-2 0 16,2-2 192-16,0-2-64 0,-1 0 0 0,-1 1-128 0,0-1 0 15,1-2 0-15,1-2 0 0,3-6 128 0,-7 4 0 16,7-4 0-16,0 0 0 0,-5 4-128 0,5-4 0 0,0 0 0 0,0 0 0 16,0 0 256-16,0 0 32 15,0 0 0-15,0 0 0 16,0 0 256-16,0 0 48 0,5-10 16 0,2-1 0 16,-2-4 16-16,4 0 0 0,1-1 0 0,2-1 0 0,1 1-80 0,-1-2-16 0,-1 1 0 0,0 0 0 31,0-2-528-31,-1 2 0 0,-1 0 0 0,-1 1 0 0,-3-2 0 15,1 3 0-15,-3 2 0 0,0 1 0 0,0 0 0 0,-2 1 0 16,-1 11 0-16,0-9 0 16,0 9 0-16,-3-6 0 0,3 6 0 0,0 0 0 0,0 0 0 0,-6-3 0 15,-2 4 0-15,0 3 0 0,1 3-256 0,-2 3 32 16,-1 2 16-16,0 3 0 0,-1 0 48 0,2 4 16 16,-1 0 0-16,3 0 0 0,-1-2 144 0,4 0 0 15,0-3 0-15,3 1-128 0,1 2 128 0,4-1 0 16,-3 0-144-16,4-2 144 0,3 0 0 0,1-2 0 0,-2 1 0 15,3-4 0-15,1-1 0 0,0 1 0 16,-1 0 0-16,1-3 0 16,0 0-448-16,1-1-32 0,0-1 0 0,2 0-7968 15,0 2-1600-15</inkml:trace>
  <inkml:trace contextRef="#ctx0" brushRef="#br0" timeOffset="23395.33">19084 7421 23951 0,'-5'-12'1056'0,"5"12"224"0,-2-9-1024 0,1 1-256 16,0 0 0-16,1 2 0 15,0 0 992-15,0 6 144 0,0 0 16 0,1-6 16 0,-1 6-336 0,2-7-80 0,-2 7-16 0,2-7 0 16,-2 7-304-16,0 0-64 0,0 0-16 0,0 0 0 16,0 0-352-16,0 0 128 0,0 0-128 0,10 3 0 15,-10-3 0-15,0 0-128 0,8 11 0 0,-2 2 0 16,-3 3 128-16,-1 4-160 0,-2 2 160 0,-2 3-160 16,-1 3 16-16,-1 5 0 0,-1 1 0 0,-2 0 0 15,1 0 144-15,-1 0 0 0,1 0 0 0,1-1 0 16,1-3 0-16,0-2 0 0,1-3 0 0,1-2 0 15,1-2 0-15,1-2 0 0,0-2 0 0,1 0 0 16,1-4 0-16,0-1 0 0,0-1 160 0,2 0-160 16,0-1 272-16,2-1-32 0,0-3-16 0,2 1 0 15,2 1 64-15,1-3 16 0,0 0 0 0,1-1 0 0,2 0 80 0,0 2 32 16,1-4 0-16,1-1 0 16,2-1-112-16,-1 0-32 0,0 2 0 0,-1-2 0 0,0-1-32 0,-1 1-16 15,0-1 0-15,-4 1 0 0,1 1-224 0,-1-2 144 16,-1 0-144-16,-2 1 128 0,-8 0-128 0,10 0 0 15,-1 0 0-15,-9 0 0 16,9 3-800-16,0 1-32 0,-9-4-16 0,10 4-9456 16,-10-4-1872-16</inkml:trace>
  <inkml:trace contextRef="#ctx0" brushRef="#br0" timeOffset="24072.45">19546 8051 17503 0,'0'0'1552'0,"0"0"-1232"0,-2-7-320 0,2 7 0 16,0 0 3232-16,0 0 592 16,0 0 112-16,0 0 32 0,0 0-3376 0,-5 9-592 0,2 1-256 15,1 2 0-15,-3 1 48 0,2 3 0 16,0-1 0-16,2 2 0 0,1 0-192 0,0 2-48 0,0 0 0 0,2-1 0 15,1-2-48 1,1-1-16-16,2-3 0 0,-1 0 0 0,2-1 304 0,1-2 48 0,-1-1 16 0,0-2 0 0,1-1 272 0,1-3 64 16,-1-2 16-16,1-1 0 0,0 0 432 15,0-1 96-15,0-3 16 0,-2 0 0 0,2-4 16 0,0 0 16 16,0-2 0-16,-1 0 0 0,-1-2 80 0,0-2 16 16,-2-3 0-16,1 0 0 0,0 2-272 15,0-2-48-15,-2 0-16 0,-1 2 0 0,1 0-320 0,-1 1-64 16,-1 3-16-16,0 0 0 0,1 0 96 0,-2 2 16 15,-1 2 0-15,0 8 0 0,0-8-112 0,0 8-16 16,0 0 0-16,0 0 0 0,0 0-128 0,0 0 0 0,0 0 0 16,0 0 0-16,0 0-304 0,0 0 64 0,2 8 16 0,0 3 0 15,-1 3-16-15,0 1 0 0,0 4 0 0,1 3 0 16,-2 3 48-16,0 5 0 0,-2 2 0 0,2 3 0 31,0 2 192-31,0 3-144 0,0 2 144 0,3-1-128 0,-1 2 128 0,0-1 0 0,-1 0-144 0,0-1 144 16,-1-1 0-16,0 0 0 0,2-2 0 0,1 0 0 15,-2-3 0-15,0-2 0 16,0 0 0-16,0-4 0 0,0-2 0 0,1-3 0 0,1-4 0 0,-1-2 0 16,-1-3 0-16,0-1 0 0,-1-3 128 0,-1-2-128 15,0-1 0-15,1-8 0 0,-2 8 144 0,2-8-144 0,0 0 0 16,-7 4 0-16,0-2 0 0,0-2 0 0,-2-1 224 0,0 0 32 16,-1-3 0-16,0-2 0 0,-1-2 112 15,0 0 16-15,-1 0 16 0,1-2 0 16,0-1 48-16,1-1 0 15,0-1 0-15,2-2 0 0,-1 1-64 0,1 0-16 0,0 0 0 16,2-1 0-16,-1 0-368 0,3-1 0 0,0 0 0 0,1-1 128 0,0 3-384 0,1-1-64 31,1-1 0-31,1 2-16 0,1 2-304 0,2 0-48 0,0 0-16 0,4-3 0 16,2 0-1888-16,4-1-384 0</inkml:trace>
  <inkml:trace contextRef="#ctx0" brushRef="#br0" timeOffset="24327.01">20373 7895 36047 0,'0'0'1600'0,"3"-8"320"0,2-1-1536 0,-1 3-384 0,2 0 0 0,0 1 0 0,3-1 0 0,0 2 0 16,-1-1 128-16,0 1-128 0,1 1 0 0,2-1-224 15,0 1 48-15,1 0 16 16,0-1-1712-16,2 1-352 0,-1 0-64 0,0 1-11200 0</inkml:trace>
  <inkml:trace contextRef="#ctx0" brushRef="#br0" timeOffset="24505.19">20329 8063 23039 0,'0'0'1024'0,"0"0"192"0,0 0-960 0,0 0-256 0,0 0 0 0,0 0 0 16,0 0 1984-16,0 0 336 0,0 0 80 0,0 0 16 16,0 0-1328-16,0 0-256 0,8-5-48 0,1 2-16 15,1 2-320-15,4 1-80 0,0 1-16 0,4 2 0 16,3-1-352-16,3 0 0 0,3 0 0 0,4 0 0 15,2-1-2352 1,4-1-384-16,2-1-80 0</inkml:trace>
  <inkml:trace contextRef="#ctx0" brushRef="#br0" timeOffset="25110.13">21853 7296 33231 0,'-4'-11'1472'0,"4"11"304"0,0-7-1424 0,0 7-352 16,1-8 0-16,-1 8 0 0,3-8 256 0,-2 3-32 16,-1 5 0-16,0 0 0 0,0 0-48 0,0 0-16 0,0 0 0 0,0 0 0 15,0 0-160-15,0 0 0 0,0 0-160 0,4 9 160 16,-1 0-208-16,0 5 48 0,-1 1 16 0,-1 4 0 15,-1 2 16-15,-1 3 0 0,-1 3 0 0,-1 5 0 0,1 3 128 16,-2 3-192-16,-2 0 192 0,-1 2-192 0,0 0 192 0,1-2-128 16,0-1 128-16,0-1-128 0,2-3 128 0,-3-1 0 15,2-3 0-15,0 0 0 0,1-3 0 0,0-2 0 16,-1-3 0-16,1-2 0 0,1 0 0 0,0-4 0 16,1-3 0-16,1 0 128 0,0-2-128 0,1-1 0 15,0 0 128-15,0-3-128 0,0-6 128 0,0 0-128 16,2 7 128-16,-2-7-128 0,0 0 224 0,7 6-32 0,-7-6 0 15,10 5 0-15,0-2 416 0,1-2 80 16,1-1 16-16,2 2 0 0,2-4-256 0,2 1-64 0,0 0 0 0,3 0 0 16,1 0-192-16,1-1-32 0,-1-3-16 0,1 2 0 15,0 1-144-15,1 0 0 16,-4 0 0-16,-1-1 0 0,-2 0 0 16,-1 1 0-16,-3-1 0 0,0 0 0 15,-1 2-656-15,-1 0-64 0,-1 0-16 0,0 1 0 16,-1 2-2576-16,-9-2-512 0</inkml:trace>
  <inkml:trace contextRef="#ctx0" brushRef="#br0" timeOffset="25709.44">22179 7910 33407 0,'0'0'1472'0,"-2"-6"320"0,0-2-1440 0,2 8-352 0,0 0 0 0,0 0 0 0,0 0 304 0,0 0-16 15,0 0 0-15,0 0 0 16,0 0-288-16,0 0 0 0,-8 4 0 0,3 4 0 0,0 3-192 0,1 2 16 16,-1 3 0-16,2 0 0 0,2 2-80 0,0 0-32 15,-1 2 0-15,2-1 0 16,0 0-160-16,2-2-16 16,3 0-16-16,-1-2 0 0,1-2 128 0,1-1 32 0,0-1 0 0,2-1 0 0,0-3 320 15,1-2 0-15,-1-1 0 0,2-2 0 0,1-2 384 0,0-1 32 16,-1 0 16-16,1-4 0 15,-1-2 16-15,0-1 16 0,0-1 0 0,0-1 0 16,0-3 240-16,0-1 64 0,-2-1 0 0,0 0 0 16,0-2-224-16,-2 1-32 0,1-2-16 0,-2 1 0 15,1-3-208-15,-2 2-32 0,0 1-16 0,0 1 0 0,-3 2 64 0,0 3 16 16,-1 1 0-16,0 1 0 0,0 1-96 0,0 8-16 16,0 0 0-16,0 0 0 0,-1-6-208 0,1 6 0 15,0 0-192-15,0 0 192 0,0 0-336 0,0 0 32 16,-3 9 16-16,1 2 0 0,-1 1 32 0,2 3 16 15,0 4 0-15,-1 4 0 0,0 5 48 0,0 2 0 16,-1 3 0-16,1 5 0 0,-1 3 192 0,0 1-144 16,-1 2 144-16,1 4-128 0,-1 1 128 0,0 2 0 15,0 1 0-15,1-1-128 0,0 0 128 0,1-6 0 16,1-4 0-16,1-4 0 0,0-2 0 0,1-2 0 0,0-2 0 16,0-2 0-16,1-3 0 0,-2-2 0 0,0-3 0 0,1-3 128 15,-1-3-128-15,0-1 0 0,-1-3 0 0,-1-2 128 16,2-9-128-16,0 0 0 0,-3 7 0 0,3-7 0 15,0 0 224-15,-8 0-32 0,1-3 0 0,-1-3 0 16,-1-2 256-16,0-3 64 0,1-2 0 0,-1-2 0 16,-1-2-32-16,-1-1 0 0,0-3 0 0,1 0 0 15,0 1-128-15,0 1-32 0,1 1 0 0,2 0 0 16,-1 0-320-16,3 2 0 0,-1-1 0 0,2 2 0 31,-1 0-544-31,2-1-80 0,0 1-16 0,0-2-11648 0,3 1-2352 0</inkml:trace>
  <inkml:trace contextRef="#ctx0" brushRef="#br0" timeOffset="26401.88">22231 7070 25791 0,'0'0'2304'0,"1"-8"-1856"16,-1-2-448-16,0 10 0 0,0 0 1088 0,0 0 128 0,0 0 32 0,0 0 0 16,1-8-544-16,-1 8-128 0,0 0 0 0,0 0-16 15,0 0-560-15,0 0 0 16,1 9 0-16,0 2 0 0,-1 1 624 0,-1 4 208 0,0 2 64 15,0 2 0 1,-1 2-1600-16,0 0-320 0,-1 0-64 0,1-1-16 0,0 2 848 0,0-1 256 0,1-2 0 0,0-1 0 16,0-4 0-16,-1-2 0 0,2-13 0 0,0 11 0 15,0-11 848-15,2 11 192 0,-2-11 48 0,0 0 0 32,0 0-1616-32,0 0-320 0,0 0-64 0,0 0-16 0,0 0 928 0,0 0 0 0,8 5 128 0,-8-5 0 0,11-1 112 0,0-4 16 15,-3-1 16-15,2-2 0 16,0-2-80-16,1-1 0 0,-1-2-16 0,0 0 0 0,1-2-176 0,-1 1 0 15,-2 0 0-15,0 2 0 0,-1 0 0 16,-1 1 0-16,-1 2 0 0,-5 9 0 16,3-8 0-16,-3 8 0 0,3-8 0 0,-3 8 0 0,0 0 0 15,0 0-272-15,0 0 32 0,0 0 16 16,0 0-176-16,0 0-48 0,-6-5 0 0,-2 3 0 0,0 1-224 16,-3 2-48-16,-1 1-16 0,0 2 0 0,-2 2 320 15,-1 0 64-15,1 2 16 0,0-1 0 0,0-3 176 16,1 3 160-16,1-1-208 0,2 1 80 0,2-2 128 0,0 1 0 0,0-1 128 0,8-5-128 15,-7 5 192-15,7-5-16 0,-8 5-16 0,8-5 0 0,-8 6-16 0,8-6 0 16,0 0 0-16,0 0 0 0,0 0 112 0,0 0 0 31,0 0 16-31,0 0 0 0,0 0 160 0,0 0 16 16,0 0 16-16,0 0 0 0,0 0 32 0,0 0 0 16,0 0 0-16,8 5 0 0,-8-5 0 0,10 4 0 15,-1-2 0-15,-1 1 0 0,-8-3-352 0,11 4-144 16,-1 1 128-16,-1 0-128 0,-1 2 0 0,-2 0 0 15,1 0 0-15,-2 1 0 16,-5-8-480-16,5 10-128 0,-2 0-32 0,-1 0 0 16,1 0-624-16,-2-1-128 0,-1 2-16 0,0-1-7456 0,-1-1-1488 0</inkml:trace>
  <inkml:trace contextRef="#ctx0" brushRef="#br0" timeOffset="26595.58">22040 7312 2751 0,'0'0'256'0,"-2"-9"-256"0,2 0 0 0,2 1 0 16,1 1 5936-16,1 0 1136 0,2 1 224 0,1-1 64 15,3 1-5072-15,1 0-1008 0,1-1-208 0,4 1-48 0,0-1-688 0,2 2-144 16,1-1-16-16,2 3-16 0,2 1-160 0,1-1-224 16,1 1 48-16,2 1 16 15,0 0-2336-15,2 1-480 0</inkml:trace>
  <inkml:trace contextRef="#ctx0" brushRef="#br0" timeOffset="27063.77">22717 7866 28511 0,'0'0'1264'0,"0"0"256"0,0 0-1216 0,0 0-304 0,0 0 0 0,0 0 0 0,0 0 1488 0,0 0 240 16,0 0 64-16,0 0 0 0,5-8-1792 15,0 4-288-15,3 1-96 0,2 2 0 0,1 1 688 0,2 1 144 16,2 1 16-16,3-1 16 0,1 0-272 15,3 0-48-15,2 1-16 0,0 1 0 0,1-1-144 0,-1 0 0 16,1 0 0-16,-3-1 0 0,-3-2 0 0,-1 0 0 16,-1 0 0-16,-5 0 0 0,0 1-192 0,-1 0-32 15,-2 0 0-15,-9 0 0 16,8-1-720-16,-8 1-144 0,0 0-16 0,0 0-8560 0,0 0-1728 0</inkml:trace>
  <inkml:trace contextRef="#ctx0" brushRef="#br0" timeOffset="27646.8">23610 7361 22799 0,'-1'-11'1008'0,"1"11"208"0,0-9-960 0,0 1-256 0,1-1 0 0,0 1 0 0,1 2 1248 0,-2 6 208 0,2-7 32 0,-2 7 16 15,2-8-288-15,-2 8-64 0,2-6-16 0,-2 6 0 16,0 0-432-16,0 0-64 15,0 0-32-15,0 0 0 0,0 0-432 0,0 0-176 0,0 0 128 0,0 0-128 16,0 0 0-16,9 6-176 0,-4 4 16 0,0 2 0 16,-2 3 0-16,-1 2 0 0,-1 2 0 0,-1 5 0 15,-1 5 32-15,-1 0 0 0,0 2 0 0,-1 2 0 16,-2 2 128-16,1 1 0 0,-1-2-144 16,1 0 144-16,-1 0 0 0,0 0 0 15,1-2 0-15,3-2 0 0,-3-2 0 0,3-1 0 16,1-2 0-16,1-2 0 0,3-2 0 0,-3-2 0 0,2-3 0 0,0-1 0 0,1-1 144 0,0-3-144 15,-1-1 160-15,2-3-160 0,-1 0 368 16,2-1-32-16,0 1 0 0,2-3 0 0,1-1 224 0,2 0 32 16,-1-3 16-1,2 2 0-15,1 0-16 0,2 2 0 0,2-4 0 0,2 0 0 16,3-1-400-16,1-1-64 0,-1 0-128 0,0 0 176 16,0 0-176-16,-1 1 0 0,-3-1 0 0,-1-2-176 15,-2 1-256-15,-2 0-48 0,-1 0-16 0,-1 5 0 31,-2-2-1744-31,0 2-368 0,-1 1-64 0,-8-3-11200 0</inkml:trace>
  <inkml:trace contextRef="#ctx0" brushRef="#br0" timeOffset="28397.4">24092 7979 24879 0,'0'0'2208'0,"-1"-6"-1760"15,0-2-448-15,1 2 0 0,0-2 1536 0,0 8 240 0,-1-6 32 0,0 1 16 16,0-3-784-16,1 8-144 15,-3-5-48-15,3 5 0 0,0 0-528 0,0 0-128 0,0 0 0 0,0 0-16 16,0 0-176-16,0 0-256 0,-4 8 64 0,2 2 16 16,0 0-64-16,1 2-16 15,-1 3 0-15,4 0 0 0,0 0-32 0,1 1-16 16,0 0 0-16,3 0 0 0,0-3 128 0,2 0 32 16,1-1 0-16,1-1 0 0,0 0 144 0,0-1 0 15,1-1 0-15,1-2 0 0,-2-2 0 0,2-2 0 16,-1 1 0-16,1-2 176 0,0-2 16 0,0-1 0 15,-1-1 0-15,0-2 0 0,-1-1 144 0,0-2 48 0,0-1 0 16,0 0 0-16,0-1 64 0,-2-1 0 0,0-2 16 16,0-1 0-16,-2-1 80 0,1 0 16 0,-2-1 0 0,1-1 0 15,-2 2 16-15,1 1 0 0,-1 0 0 0,1 1 0 16,-2-1-32-16,1 2 0 0,0 3 0 0,-1 0 0 16,-1 0-352-16,-2 8-64 0,0 0 0 0,3-7-128 15,0 1 0-15,-3 6 0 0,0 0 0 0,0 0 0 16,0 0-160-16,0 0 16 0,0 0 0 0,0 0 0 15,5 9-144-15,1 1-32 0,-2 1 0 0,0 2 0 16,1 2 128-16,-1 4 0 0,2 3 16 0,-4 2 0 0,1 0-16 16,0 6 0-16,1 4 0 0,-2 4 0 0,0 1 48 15,0 5 0-15,-1 4 0 0,-1 1 0 0,0 1 144 16,0 0-192-16,0 3 192 0,-1-1-192 0,0-2 192 16,0-2-208-16,1-4 80 0,0-2 128 0,-1-1-192 15,0-3 192-15,0-5-160 0,1-3 160 0,-1-2 0 0,0-4 0 16,-2-2 0-16,1-4 0 0,0-4 0 0,1-2 0 15,0-1 128-15,-1-1-128 0,-1-2 128 0,3-8-128 16,0 0 192-16,0 0-192 0,-6 4 160 0,6-4-160 0,-9 0 128 0,9 0-128 16,-9-5 208-16,2-2-32 0,-1-2-16 15,1 0 0-15,1-4 192 0,0-2 32 0,0-3 16 0,1-1 0 16,1-4 48-16,2-2 0 0,2-1 0 0,1-1 0 16,1 0-64-16,2-2 0 15,4 2 0-15,0-1 0 0,0 2-384 0,2-1 0 0,2 1 0 0,1 1 0 16,-1 0 0-16,-1 2 0 0,2 2-160 0,0 2 160 15,1 0 0-15,2 1 0 0,-3 3-128 0,2 2 128 16,1 3 0-16,-1 1 0 0,2 0 0 16,-1 3-144-16,2 1 144 0,0 1 0 0,-1-1 0 15,3 3 128-15,1 1-128 0,0 2-160 0,-2 0 160 16,0 2-208-16,-1-2 0 0,-2 0 0 0,0 0 0 0,-3 1 0 16,-2 2-192-16,0 1-48 0,-11-5 0 0,7 3 0 15,-7-3 64-15,0 0 16 0,0 0 0 0,0 0 0 0,9 3-16 0,-9-3-16 16,0 0 0-16,0 0 0 15,0 0-1216-15,0 0-240 16,0 0-64-16,0 0-12896 0</inkml:trace>
  <inkml:trace contextRef="#ctx0" brushRef="#br0" timeOffset="38088.73">588 8949 16575 0,'0'0'1472'0,"0"0"-1168"15,0 0-304-15,0 0 0 0,0-9 448 0,0 9 16 0,0 0 16 0,0 0 0 0,0 0-32 0,9-4 0 16,-9 4 0 0,0 0 0-16,0 0-304 0,9 2-144 0,-9-2 128 0,6 6-128 15,0 1 224-15,-2 3-32 0,-3 1-16 0,2 2 0 0,-1 2-176 0,-1 4 0 16,-2 3 0-16,0 1 128 0,1 2 64 0,-1 5 0 16,-3 4 0-16,1 5 0 0,0 2 192 0,0 1 32 15,2-1 16-15,-1-1 0 0,1-1 32 0,0 0 16 16,-1-2 0-16,1-2 0 0,1-2-16 0,0-1 0 0,-1-2 0 15,2 0 0 1,1 0-144-16,0-1-16 0,-1-5-16 0,1-1 0 0,1-2-96 0,0-2-32 16,-5-1 0-16,2-3 0 0,-1-2-160 15,1 0 128-15,1-2-128 0,-2 0 128 0,-2-1-128 16,1-1 0-16,2-1 144 0,0-8-144 0,0 9-240 0,0-9-112 16,0 7-32-16,0-7 0 15,0 0-832 1,0 0-160-16,0 0-32 0</inkml:trace>
  <inkml:trace contextRef="#ctx0" brushRef="#br0" timeOffset="38466.05">747 9024 21183 0,'-4'-18'1888'0,"4"6"-1504"0,4-2-384 0,-2 0 0 16,3 1 1504-16,2-1 224 15,2-1 64-15,2 0 0 0,0 0-992 0,1 0-192 16,1 2-32-16,0 3-16 0,1 1-176 0,-1 2-48 0,-1 1 0 0,0 2 0 16,-1 2-176-16,0 0-32 0,-2 2-128 0,-9 0 192 15,9 6-192-15,0 2 0 0,-1 0 0 0,-3 3 0 16,0 2-144-16,-1 2-32 0,0 3 0 0,-2 1 0 16,-2 2 32-16,-1 2 0 0,-3 3 0 0,1-3 0 15,-1-1 144-15,-1-1-208 0,-1-3 80 0,-1-1 128 16,-2-3 0-16,2-1 0 0,-1-1 0 0,0-2 192 15,-1-1 48-15,1 0 16 0,-1 0 0 0,0-3 0 16,-1 1 160-16,-1-2 32 0,-1 1 16 0,-1-1 0 16,-2 0-224-16,3 0-48 0,-1 2-16 0,-1-2 0 15,0 0-176-15,-1-1 0 0,2 1 144 0,0-1-144 0,-1-1-128 0,-1 2-112 16,1-1-16-16,1 1 0 16,1-3-272-16,2 0-64 0,0 1-16 0,1 2 0 15,1-1-864-15,8-4-192 0,-8 3-16 0</inkml:trace>
  <inkml:trace contextRef="#ctx0" brushRef="#br0" timeOffset="38727.28">996 8638 24879 0,'1'-6'2208'0,"2"-2"-1760"0,0 0-448 0,0 2 0 15,2 0 864-15,-5 6 96 0,0 0 0 0,5-5 16 16,-5 5-352-16,0 0-80 0,0 0-16 15,0 0 0-15,0 0-320 0,6 9-64 0,-2 2-16 0,-2 3 0 16,-2 2-128-16,-1 4 0 0,-1 2 0 16,0 7 0-16,-1 4-192 0,1 3 192 15,-1 3-160-15,1 1 160 0,1 3 0 0,0 1-144 0,-1 1 144 0,-1-3 0 16,1-1 0-16,1-2-128 0,1 1 128 0,0-2 0 16,1-1-480-16,0-4-16 0,1-2 0 0,2-3 0 15,0-3-672-15,3-3-144 0,1-3-32 0</inkml:trace>
  <inkml:trace contextRef="#ctx0" brushRef="#br0" timeOffset="39181.79">1454 9028 23039 0,'-4'-15'2048'0,"0"6"-1648"16,1-2-400-16,-3 0 0 16,2 0 1904-16,0 1 288 0,-2 1 64 0,1 1 16 0,-2-1-960 15,-1 2-192-15,1-1-32 0,-1 2-16 16,0 2-672-16,-1 1-128 0,-1-1-16 0,1 3-16 0,-1-1-240 0,-1 2 0 15,0 3 0-15,0 2 0 0,-3 0 0 0,1 5-208 0,0 3 64 0,0 2 16 16,0 0-64-16,1 4 0 0,1 2 0 0,2 2 0 16,-2 1-32-16,3-1-16 0,1-1 0 0,3-1 0 15,3-2-16-15,-1-2-16 0,2 1 0 16,2-4 0-16,1-3 96 0,2-1 32 16,0-1 0-16,3-2 0 0,0-2 144 0,0-2-160 0,1 1 160 0,0-4-160 15,0-4 160-15,2 0 0 16,0-2 0-16,1-1 0 0,-4-2 160 0,0-2-32 15,1-2-128-15,0-2 192 0,-1 1 128 0,-1-1 32 0,0-4 0 0,-2-2 0 16,1-2 32-16,-2 0 0 0,0-1 0 16,-1 1 0-16,0 2-160 0,1 2-32 0,-3 1 0 0,0 3 0 0,-1 2 192 0,0 2 16 15,0 2 16-15,0 1 0 0,0 8 64 0,0 0 16 16,0 0 0-16,0 0 0 16,0 0-336-16,0 0-160 0,0 0 160 0,0 0-160 0,0 0 0 0,2 10-192 0,0 3 16 15,0 4 0 1,-1-1-64-16,3 3-16 0,0 2 0 0,1 2 0 0,-2 0 96 15,1-1 16-15,1 0 0 0,0-1 0 0,0-2-48 0,-1-2 0 16,1 0 0-16,1-2 0 16,-2 1-240-16,2-1-48 0,-1 1-16 0,2-3 0 15,-1-1-560-15,0-1-112 0,2-1-32 0,2 0-8432 0,-1-2-1696 0</inkml:trace>
  <inkml:trace contextRef="#ctx0" brushRef="#br0" timeOffset="39547.98">1639 9114 24879 0,'0'0'2208'0,"0"0"-1760"0,-8-4-448 0,8 4 0 0,0 0 1152 0,0 0 128 15,-7 4 48-15,7-4 0 0,0 0-1072 0,-4 8-256 16,0 1 0-16,0 0 0 0,3 1 0 0,0 0 0 16,0-1 0-16,0-1 0 0,1 1 0 0,0-9 0 15,-2 11 128-15,1-2-128 0,1-9 0 0,0 0 160 16,0 9-160-16,0-9 128 0,0 0 48 0,0 0 0 15,0 0 0-15,0 0 0 0,0 0 592 0,0 0 128 0,3-10 32 0,-3 0 0 16,0-1-80-16,1-1-16 0,1-2 0 0,3-2 0 16,-1-1-192-16,2-3-64 15,-1-2 0-15,3-1 0 0,1 0-192 0,0 2-32 0,0 1-16 16,1 2 0-16,-1 3-160 0,0 1-48 0,-2 1 0 0,1 4 0 16,0 1 80-16,-2 2 16 0,-6 6 0 0,9-4 0 15,-9 4-224-15,10 0 0 0,-1 3 0 0,0 3 0 16,0-2 0-16,-1 4-320 0,1 1 64 0,0 2 0 31,0 1-256-31,-2 3-64 0,-1 4 0 0,1 2 0 0,-2 2-352 16,-1 3-80-16,0 2-16 0,-1-1 0 0,-1 0-192 0,0-2-64 0,1-2 0 0,-1-1 0 15,0-3-1424-15,1-2-304 16</inkml:trace>
  <inkml:trace contextRef="#ctx0" brushRef="#br0" timeOffset="39911.11">2141 9109 21183 0,'0'0'1888'0,"0"0"-1504"0,0 0-384 0,0 0 0 16,0 0 1024-16,0 0 144 15,0 0 32-15,0 0 0 0,0 0-496 0,0 0-80 0,0 0-32 0,8-3 0 16,-2-3 192-16,1 1 48 0,2-3 0 0,0-1 0 16,1-2-304-16,-1-1-48 15,-1-2-16-15,0-1 0 0,0-1-32 0,0 0-16 16,-2-1 0-16,0 0 0 0,-2-1-48 0,-1-1-16 15,0-1 0-15,-2 1 0 0,-1 0 32 0,0 2 0 0,-1 2 0 0,-2 2 0 16,1 1-80-16,-1 1-16 0,0 1 0 16,-1 2 0-16,0 3 112 0,4 5 32 0,-6-5 0 0,1 4 0 0,5 1-432 15,-8 6 0-15,0 1 128 16,2 3-128-16,-4 2 0 0,1 6-176 0,0 3 48 0,1 3 0 0,-2 2-160 0,1 2-32 16,2-1 0-16,0 1 0 0,0-1 112 0,3 0 16 15,0-1 0-15,3-2 0 0,0-3-48 0,3-1 0 16,3-2 0-16,0-1 0 0,2 0-128 0,-2-2-16 15,4 1-16-15,2-3 0 16,1-3-480-16,4 0-80 0,0-2-32 0,3 0 0 16,2-3-816-16,4-3-176 0,-1-3-16 0</inkml:trace>
  <inkml:trace contextRef="#ctx0" brushRef="#br0" timeOffset="40227.25">2830 8932 6447 0,'0'0'576'0,"7"-7"-576"0,-4-1 0 0,0-1 0 0,-1-1 3632 0,-2 1 608 0,-2 1 128 0,1 2 32 0,-1-1-2352 0,2 7-448 0,0 0-112 0,-4-5-16 16,-1 0-768-16,0 2-176 16,-3 1-16-16,0 1-16 0,1 5-336 0,-2 1-160 0,-2 0 160 0,0 4-160 15,-1 3 0-15,1 2-240 16,1 1 32-16,1 0 0 0,1 0 16 0,4 0 16 0,1-2 0 0,1 0 0 16,4-2 32-16,1 1 0 15,1 0 0-15,3-2 0 0,1-1 144 0,1-1-160 16,1-2 160-16,2 1-160 0,2-2 352 0,-1 2 80 0,0-2 16 15,2 2 0-15,1-1 176 0,-2 0 48 16,-3 0 0-16,0-1 0 0,-1 1 0 0,-2-1 0 0,-8-5 0 0,6 8 0 16,-6-8-48-16,6 9 0 0,-3 1 0 15,-2-2 0-15,-3 1-96 0,0-1-32 0,-1 0 0 16,-2 0 0-16,-4 2-80 0,1 0-32 0,-2 0 0 0,0 0 0 0,0-1-224 0,-1 0-160 16,0-2 32-1,1 1 0-15,0 0-1552 16,2-2-304-16,2-2-64 0,6-4-11648 0</inkml:trace>
  <inkml:trace contextRef="#ctx0" brushRef="#br0" timeOffset="40483.37">3268 8653 33695 0,'0'0'1488'0,"0"0"304"0,0 0-1424 0,0 0-368 0,0 0 0 0,0 0 0 16,0 0 800-16,0 0 96 0,0 0 0 0,0 0 16 15,0 0-704-15,0 0-208 0,5 10 0 0,-1 1 128 16,-3 0-128-16,0 4-128 0,1 1 128 0,0 6-192 16,-1 4 192-16,0 2 0 0,-1 2-144 0,-1 3 144 0,0 2 0 0,0 3-144 15,0-1 144-15,0-1 0 0,0 0-288 0,1-5 48 16,2-2 16-16,0-3 0 0,0-1-144 16,1-1-16-16,-1-2-16 0,2-1 0 15,-3-3-240-15,2-1-64 0,-2-4 0 0,-1 0 0 16,-3-1-2080-16,1-2-416 0</inkml:trace>
  <inkml:trace contextRef="#ctx0" brushRef="#br0" timeOffset="40672.33">3047 9150 25791 0,'-6'-9'2304'0,"6"9"-1856"0,-5-7-448 0,5 7 0 15,-2-7 2624-15,2 7 416 0,0-8 96 0,2 1 0 16,-2 7-2112-16,7-7-416 0,2-1-96 0,3 3 0 15,2-1-384-15,2 1-128 0,2-2 0 0,0-1 0 16,3 3 0-16,0 0 0 0,1 1 0 0,0 0 0 16,-1 0-384-16,3 2 0 0,2-1-16 0,-1 2 0 31,-1 1-2416-31,1 0-464 0,2 0-112 0</inkml:trace>
  <inkml:trace contextRef="#ctx0" brushRef="#br0" timeOffset="41078.25">3637 9042 27647 0,'0'0'2448'0,"-1"-8"-1952"0,0 0-496 0,1 0 0 0,0 8 2368 0,5-8 368 0,-5 8 80 0,7-5 0 15,1-1-2176-15,-1 3-448 0,-7 3-192 0,12-1 160 16,1 1-160-16,1 1 0 0,1 1-192 0,0 2 192 15,0 2-192-15,1 2 192 0,0 0-160 0,1 3 160 16,-1 3-176-16,0 1 176 0,1 2-192 0,-1 0 192 16,-4 1-416-16,-1 3 32 15,-2 3 0-15,-2 0 0 16,-1 0-512-16,-3 0-112 0,-1 0-16 0,2-2 0 0,-3-5 512 0,-1-4 80 0,0-3 32 16,0-3 0-16,0-7 400 0,0 0 272 15,0 0-32-15,0 0-16 0,0 0 672 0,0 0 128 0,0 0 16 0,-4-9 16 0,1-1 144 0,0-2 16 16,1-1 16-16,-1-4 0 15,1-2-480-15,1-3-112 0,1 0 0 0,1 0-16 16,0-2-448-16,3 1-176 0,0-1 128 0,1 1-128 31,1 2-368-31,1 2-144 0,-1 2-48 0,1 3 0 0,-2-1-1088 0,2 4-208 0,1 2-64 0,-1 2-8816 16,1 1-1760-16</inkml:trace>
  <inkml:trace contextRef="#ctx0" brushRef="#br0" timeOffset="41798.35">4106 9150 33231 0,'0'0'1472'0,"0"0"304"0,0 0-1424 0,0 0-352 0,4-7 0 0,-4 7 0 16,6-7 704-16,-1 1 64 0,-5 6 0 0,7-8 16 0,-1 0-336 0,-2-1-80 16,0-1-16-16,1-1 0 0,-1-1-160 0,1-1-48 0,-5-2 0 0,1 0 0 15,0-1 32-15,-1 1 0 0,-1 0 0 16,0 1 0-16,-2 2-176 0,0 1 160 15,0 1-160-15,-1 2 160 0,4 8-160 0,-4-7 0 16,4 7 0-16,-5-4 0 0,5 4-320 0,0 0 64 0,-8 3 16 0,1 5 0 31,2 3-416-31,-1 4-96 0,1 4-16 0,1 3 0 0,1 3 64 16,2 1 16-16,1 1 0 0,3-3 0 16,1-3 128-16,1-2 32 0,2-3 0 0,2-2 0 0,-2-3 320 0,3-3 64 15,1-2 16-15,0-3 0 0,-1-1 416 0,1-1 96 16,0-1 0-16,1-2 16 0,0-2 288 0,0-3 48 0,-1-2 16 15,1-1 0-15,-1-1 16 0,0 0 16 0,0 0 0 0,0-1 0 16,-1-2-64-16,1-1-16 0,1-3 0 0,1 1 0 16,-1 2-368-16,0 0-80 0,1 0 0 0,-1 3-16 15,0 2-240-15,0 3 0 0,-1 1 0 0,0 2 0 16,0 2 0-16,-2 0-192 0,1 4 192 0,-1 1-208 16,-3 1-128-16,1 3-32 0,0 1 0 0,-1 3 0 31,1 2-240-31,-1 3-48 0,-2 2-16 0,-2 3 0 15,0 0-352-15,-1 0-64 0,0-3 0 0,0 0-16 0,-1-3 544 16,3-2 112-16,-1-2 32 0,0-2 0 0,-2-9 416 0,0 0 0 0,0 0 144 0,0 0-144 16,0 0 704-16,0 0 48 0,7 6 0 0,-7-6 0 0,8-2-32 0,-1-3 0 15,0-3 0-15,-1 0 0 0,1-3-208 0,0-1-32 16,1-2-16-16,1-1 0 0,1-5-336 0,1-2-128 16,1 0 0-16,1 1 144 0,0 0-144 0,1 2 0 15,-1 0 0-15,-1 3-176 16,-1 3-208-16,-2 2-64 0,-3 4 0 0,0-1 0 0,-6 8 112 0,0 0 16 15,0 0 0-15,0 0 0 16,0 0-256-16,0 0-32 0,5 9-16 0,0 3 0 16,-2 3-176-16,0 3-32 0,1 3-16 0,-2 1 0 0,1 1 448 0,3-1 80 0,2 0 32 0,1 0 0 15,-1 0 96-15,1-2 32 0,1-3 0 0,1-1 0 16,-3-4 160-16,2-1 0 0,-1-3 0 0,0-1-128 16,1 0 512-16,-4-2 128 0,-6-5 0 0,8 5 16 15,-8-5 192-15,0 0 48 0,0 0 0 0,0 0 0 16,0 0 384-16,0 0 64 0,0 0 32 15,0 0 0-15,-5-6-224 0,5 6-32 0,-9-4-16 0,0-1 0 16,0 2-640-16,0 1-128 0,-1 1-16 0,1 1-16 16,-2 1-640-1,-2 1-128-15,1 0-32 0,0 5 0 0,-1 4-2704 16,-1 3-528-16</inkml:trace>
  <inkml:trace contextRef="#ctx0" brushRef="#br0" timeOffset="42203.08">5836 9148 32479 0,'0'0'1440'0,"0"0"288"0,0 0-1376 0,0 0-352 15,-4-6 0-15,4 6 0 0,0 0 624 0,0 0 48 16,0 0 16-16,0 0 0 0,10-5-368 0,-1 1-80 15,1 2-16-15,3 0 0 0,2 0-224 0,3 0 0 0,2-1 0 0,2 0 0 16,2 0 144-16,3-1-16 0,3 2 0 0,2-2 0 0,-1 1-128 0,-2-1 0 16,0 1 0-16,-3 0 0 0,0-1 0 0,-4 1 0 15,1 0 0-15,-1 2 0 0,-4 0-368 16,1 1 0-16,-2 0 0 0,-1 1 0 31,-2 1-1344-31,0 1-272 0,-3 3-48 0</inkml:trace>
  <inkml:trace contextRef="#ctx0" brushRef="#br0" timeOffset="42432.2">5923 9351 35071 0,'-11'-5'1552'0,"11"5"320"16,-7-5-1488-16,7 5-384 0,0 0 0 0,0 0 0 15,-6-5 384-15,6 5 0 0,0 0 0 0,0 0 0 0,0 0-208 0,0 0-48 0,10 0 0 0,1-1 0 16,2 0-128-16,3-1 0 0,1 4-160 0,3-2 160 15,2 0 0-15,2 0 0 0,1 0-128 0,2-2 128 16,-2 0-192-16,2 0 16 0,-4 1 0 0,-1 0 0 16,0-2-592-16,-3 1-112 0,1 0-16 0,-1 0-16 15,0-1-1760-15,-1-1-336 0,0 0-80 0,0-3-16 0</inkml:trace>
  <inkml:trace contextRef="#ctx0" brushRef="#br0" timeOffset="42836.37">6270 8950 21183 0,'-8'-6'1888'0,"0"1"-1504"0,1-3-384 0,1 2 0 16,6 6 3488-16,-5-4 624 0,5 4 128 0,0 0 32 16,0 0-3408-16,0 0-672 0,0 0-192 0,0 0 0 15,-6 6 0-15,6-6-272 0,0 8 48 0,2 1 16 16,2 0 0-16,2 1 0 0,3 0 0 0,3 0 0 15,2 1 208-15,3 0 0 0,1 1-160 0,0-1 160 16,2-4 0-16,1 2 0 0,1-1 0 0,1 0 0 16,0-3 128-16,1 2-128 0,1-2 0 0,-1 0 128 15,0-1-128-15,0 0 0 0,0 0 0 0,-3 0 128 16,-3-2-128-16,-3 3 0 0,-2-2 144 0,-2 0-144 0,-1 1 192 16,-1 0-48-16,-9-4 0 0,8 6 0 0,-8-6 0 15,5 7 0-15,-5-7 0 0,4 10 0 0,-7 0-144 0,1 1 192 16,-3 1-192-16,-3 1 192 0,-3 2-192 0,-3 1 160 15,-4 2-160-15,-3 2 160 0,-3 0-160 0,-1-2 0 16,-1-3 144-16,1 0-144 0,0-1 144 0,2 0-144 16,1 1 192-16,0-1-192 0,2-1 160 0,1 0-160 15,3-2 128-15,0-1-128 0,3 0 0 0,2 0 0 16,1 1 0-16,3 0 0 16,-1-1-352-16,2 0-160 0,3-1-16 0,2 2-16 15,3 1-2080-15,3 0-400 0,0-1-96 0</inkml:trace>
  <inkml:trace contextRef="#ctx0" brushRef="#br0" timeOffset="43650.44">8473 8863 12895 0,'-9'-4'1152'0,"-1"1"-928"16,-1-1-224-16,0-1 0 0,-1 1 2240 0,0 0 416 15,0-1 80-15,1 1 16 0,0-1-896 0,2 2-192 16,2 0-16-16,0-1-16 0,1 0-528 0,6 4-96 0,-5-4-32 0,5 4 0 16,0 0-368-16,0 0-80 15,0 0-16-15,0 0 0 0,0 0-208 0,13 0-48 16,0 2-16-16,5 1 0 0,2-2-112 0,2 0 0 0,1-1-128 0,1 0 192 15,0 0-64-15,4 0 0 0,1 1-128 16,2 3 192-16,1-4-16 0,0 1-16 0,-2-1 0 0,-1 2 0 16,1 0-160-16,0 0 160 0,-2 0-160 0,-3-1 160 15,-6-1-160-15,-1 0 0 0,-3 2 144 0,-2-1-144 16,-5-1 128-16,-8 0-128 0,0 0 128 0,9 1-128 0,-9-1 128 0,0 0-128 16,0 0 160-16,0 0-160 0,0 0 0 0,0 0 0 15,0 0-128-15,-9-3 128 0,-3 2-144 0,-3 0 144 16,-4-2 0-16,-2 1-144 0,-2 0 16 15,-3 1 0-15,-4 1 0 0,-1 1 0 16,-1 0 128-16,-1 2-192 0,-1 2 192 0,1 1-192 0,-3 2 192 0,1 1-128 0,-2 1 128 0,0 2-128 16,-3 1 128-16,3 0 0 15,0-1-144-15,3 2 144 0,3-1 0 16,2 0 0-16,3 1-144 0,3 1 144 16,2 0 0-16,2 1-160 0,1 2 160 0,4 0-128 0,3-2 0 15,3 1 0-15,3-2 0 0,2 0 0 0,0-2-32 0,5 0 0 16,1 0 0-16,1-1 0 0,3-1 0 0,3 0 0 15,2-1 0-15,2-1 0 0,2-3 160 0,1 0 0 16,2-1 128-16,1-2-128 0,-1-5 320 0,2 0 0 0,0 0 0 0,-1-3 0 16,-1-5 416-16,-2 0 80 0,0-1 16 0,-3-1 0 0,-3-2 96 0,-1 0 32 31,-3-2 0-31,-3-3 0 0,-2-3-192 0,-2 0-48 16,-1-1 0-16,-2 1 0 0,-2 0-288 0,-1 1-64 15,-3 0-16-15,-1 2 0 0,-2 0-192 0,-1 1-32 16,0 3-128-16,-1 1 192 0,0 1-192 0,1 2-208 15,1 2 32-15,0 4 16 16,0 3-560-16,0 2-112 0,-2 1-32 0,0 5 0 16,-1 6-2592-16,-1 7-528 0,0 6-112 0</inkml:trace>
  <inkml:trace contextRef="#ctx0" brushRef="#br0" timeOffset="44222.07">8625 9402 10127 0,'0'0'896'0,"-3"-6"-704"16,-2-3-192-16,4 3 0 0,1 6 5328 0,-2-9 1040 16,2 0 208-16,2 0 32 0,-1-2-4752 0,4 3-944 0,-3 0-192 0,3 0-32 15,2-2-432-15,1 2-96 0,0-1-16 16,1 2 0-16,1 1 0 0,0 0 0 15,-1-1 0-15,1 2 0 0,0-1 0 0,-1 3 0 16,-1 1 0-16,-8 2 0 0,11-1-144 0,-11 1 0 0,12 4 0 0,-5 1 0 16,-7-5 0-16,6 8-144 0,-1 1 0 0,-2 2 0 31,-2 1-432-31,-2 0-64 0,-2 5-32 0,-2 1 0 0,-1 0 208 16,-3 3 32-16,-1 1 16 0,-1 1 0 0,0 2 112 0,1-2 32 0,0-2 0 0,0-1 0 15,1-2 272-15,0-1 0 0,0-4-128 0,2-2 128 16,1-1 0-16,1-3 0 0,5-7 0 0,-5 8 0 15,5-8 304-15,0 0-48 0,0 0 0 0,0 0 0 16,0 0 32-16,0 0 0 0,0 0 0 16,0 0 0-16,0 0 96 0,0 0 32 0,0 0 0 0,0 0 0 0,8 6-192 0,0-3-32 15,-8-3-16-15,12 3 0 0,-1-1-176 0,0 1 0 16,0-1 0-16,0 0 0 0,2-1-160 0,-1 0 160 16,-1 1-208-16,1-1 80 15,0 1-544-15,2-2-96 0,2 0-32 0,-1 2 0 16,0 0-2288-16,1-2-464 0</inkml:trace>
  <inkml:trace contextRef="#ctx0" brushRef="#br0" timeOffset="44455.54">8680 9472 26719 0,'0'0'1184'0,"0"0"240"0,0 0-1136 0,0 0-288 16,0 0 0-16,0 0 0 0,0 0 1872 0,0 0 320 16,5-5 64-16,-5 5 16 0,9-4-1856 0,0 3-416 15,1 0 0-15,1 1 0 0,0 1-160 0,1 0 0 0,2 2 0 0,1-2 0 32,-1-2-1616-32,1 1-320 0,3 1-64 0,-2-1-10832 0</inkml:trace>
  <inkml:trace contextRef="#ctx0" brushRef="#br0" timeOffset="44746.44">9443 9176 29487 0,'0'0'1296'15,"0"0"288"-15,1-7-1264 0,-1 7-320 0,0 0 0 0,8-6 0 0,0 1 2048 0,2 1 368 0,0 1 64 0,1 1 16 0,1 0-1984 0,1-1-512 32,1 2 128-32,0-1-128 0,1-1 0 0,-2-1 0 0,0 1 0 0,-1 1 0 31,0-1-704-31,-1-1 0 0,0 1-16 0,0 0 0 15,-1 1-2288-15,-1 0-448 0,-9 2-80 0</inkml:trace>
  <inkml:trace contextRef="#ctx0" brushRef="#br0" timeOffset="44935.01">9382 9328 24879 0,'0'0'2208'0,"0"0"-1760"16,0 0-448-16,0 0 0 0,0 0 1920 0,0 0 288 0,0 0 64 0,0 0 16 15,0 0-1392-15,11-2-288 0,1 2-48 0,1 0-16 16,2-1-544-16,2 1 0 16,0-2 0-16,4 0 0 0,2 0 0 0,3 1-256 15,-3-1 32-15,4-2 0 16,3 0-2128-16,2 0-416 0,2-1-96 0</inkml:trace>
  <inkml:trace contextRef="#ctx0" brushRef="#br0" timeOffset="45313.61">10305 9048 6447 0,'0'0'576'16,"0"0"-576"-16,3-9 0 0,-1 1 0 0,0 1 4736 0,-2 7 832 16,0-6 160-16,0 6 32 0,-1-7-3248 0,1 7-656 15,0 0-128-15,0 0-16 0,0 0-944 16,-8-2-192-16,1 1-48 0,7 1 0 0,-9 3-528 0,1 3 0 16,1 0 0-16,-1 3 0 0,-1 0 0 0,1 2-144 15,2 2 144-15,0 3-192 0,1 1 64 0,1 1 0 16,2 0 0-16,1 2 0 15,0 1 128-15,3-1 0 0,3-1-144 0,1-2 144 16,4 0 0-16,0-3 0 0,0-1 0 0,2-1 0 0,1-2 464 0,0 0 16 16,2-3 0-16,1-3 0 0,3-3-80 0,-1 0-16 15,-1-1 0-15,2-2 0 0,-2-2 160 0,0-2 32 0,-1-1 0 16,0-3 0-16,-3-1 304 0,-1-4 64 16,-1-1 16-16,0-2 0 0,-1 0-192 0,0-4-48 0,-3 0 0 0,-1-2 0 15,0-1-288-15,-2 1-64 16,-2 1-16-16,-2 0 0 0,-2 1 48 0,-1 1 16 15,-2 1 0-15,0 2 0 0,-2 1-144 0,0 0-16 0,-3 1-16 0,0 2 0 16,-2 1-240-16,0 2 0 0,-2 0 0 0,0 3 0 16,-1 1-384-16,-1 3-32 0,0 1 0 0,-2 5 0 15,-2 2-1424-15,1 4-272 0,-2 0-64 0,-7 8-16 16,-3 5-1008-16,-3 3-208 0,-2 0-48 0</inkml:trace>
  <inkml:trace contextRef="#ctx0" brushRef="#br0" timeOffset="52107.16">14012 6838 5519 0,'0'0'496'0,"-8"-5"-496"16,1-1 0-16,1 0 0 0,-2 2 960 0,0-1 112 0,1 1 16 0,-1 0 0 0,-1-1-480 0,-1 1-96 16,-2-1 0-16,-1 1-16 0,0 1-96 0,-3-2-16 31,1 1 0-31,0-1 0 0,-3 1 64 0,-2 0 0 0,-2-2 0 0,-1 2 0 16,1-2-208-16,-1 2-48 0,0 1 0 0,-1-1 0 0,-2 1-192 0,0 1 0 15,-2 1 128-15,1 1-128 0,-1-3 0 0,-1 1 0 0,-3 1 0 16,-3 0 0-1,-3-1 176-15,0 0-16 0,-2-1 0 0,2 1 0 16,-1-1 32-16,2 1 0 0,-2 1 0 0,2 0 0 16,-1 2-16-16,-2-1 0 0,-4 0 0 0,-1 0 0 15,-2 0-32-15,2 0 0 0,1 0 0 0,3 0 0 16,0 0-16-16,0 0-128 0,3 1 192 0,-3 0-64 16,-1 0 112-16,-2 0 16 0,-2 0 0 0,-1-1 0 15,-1 1-128-15,2 0 0 0,1 0-128 0,1 1 192 0,1 0-192 0,0 1 0 16,-1 0 0-16,-2 1 0 0,-5-2 0 0,2 0 0 15,1 0 0-15,2 0 0 0,1 1 0 0,2-2 0 16,2 1 0-16,-1 1 0 16,0 1 0-16,-1-1 0 0,-1-1 0 0,0 0 0 0,-1-1 128 0,2 2-128 15,2-1 0-15,2 1 0 0,0 1 144 0,2 1-144 16,1 0 128-16,-2 1-128 0,0-1 0 0,-3 2 0 16,-3 1 0-16,0-1 0 0,2 1 0 0,4 1 0 15,-3 0 0-15,4-1 0 0,-1 2 0 0,3-1 0 16,1-1 0-16,0 0 0 0,-1-1 0 0,-1 0 0 15,0 1 0-15,1-1 0 0,0 2 0 0,4-1 128 0,2-1-128 16,2 1 0-16,0 0 128 0,2 1-128 0,0 1 128 0,1 1-128 16,0 0 128-16,2 1-128 0,2 1 0 0,0 0 128 15,0 1-128-15,-1 0 0 0,-1-1 144 0,0 0-144 16,0 0 0-16,1-1 128 0,-1 1-128 0,1 1 0 16,0 0 0-16,2-2 0 0,1 1 0 0,3 2 0 15,-1 0 0-15,3 1 0 0,0 0 0 0,2 0 128 16,0 1-128-16,1-1 0 0,0 0-128 0,1-1 128 15,0-2 0-15,2 1 0 0,1-1 0 0,2 1-128 0,-1 1 128 16,2 0 0-16,0 0 0 0,-1 1 0 0,2-1 160 16,0 0-32-16,1 1-128 0,0-1 192 0,0 2-192 0,1-2 0 15,1-1 0-15,0 2-160 0,0-1 160 0,1 1 0 16,2-2 0-16,-1 0 0 0,-2-2 0 0,2 1 0 16,2 0 0-16,0 0 0 0,1 0 0 0,0-1 0 15,3-2 0-15,1 0 176 0,0-1-48 16,2-1 0-16,1 0 0 0,3 0 0 0,0 0-128 0,3-1 0 15,3-1 0-15,2-1 128 0,1 1-128 16,2-2 128-16,-1 1-128 0,0-1 128 0,0-1-128 0,-3 1 192 16,-1-1-192-16,0 0 192 0,1 0-192 0,0 1 128 15,0-1-128-15,0 1 128 0,0 0-128 0,2-1 0 16,0 1 0-16,2 0 128 0,3-1-128 0,1 0 0 0,3 1 0 16,0-2 128-16,2-2 48 0,-2 1 0 0,-1-2 0 15,2 1 0-15,-2 0 80 0,1 0 0 0,1 0 16 0,1 0 0 16,2 0-80-16,2 0 0 0,2-1-16 15,0 0 0-15,-1 0-176 0,-2-1 128 0,-1 0-128 0,-1 1 128 16,2-1-128-16,-1 1 0 0,1 0 144 0,1 0-144 16,1-2 0-16,3 0 0 0,1 2 0 15,-2-1 0-15,-2 0 128 0,-2-1-128 16,-1 1 128-16,-1 0-128 0,0 0 160 0,2 0-32 0,-2-1-128 0,4 1 192 16,1 0-192-16,1 0 144 15,0 0-144-15,-2-1 128 0,0 0-128 0,-2 1 0 0,0 0 0 0,2-2 128 16,0 0-128-16,0 1 0 0,2-2 0 0,2 2 128 0,2-1-128 0,-2 0 0 15,-2-1 0-15,-3 0 128 16,-1 0-128-16,-1-1 0 0,0 1 0 0,-2-1 0 16,1 0 160-16,2 0-160 0,2 1 192 0,-1-1-192 0,2 0 192 15,-1-2-64-15,-4-1 0 0,0 0-128 0,-2 1 176 16,0-1-176-16,-1 1 160 0,2 2-160 0,0-3 176 16,1-1-176-16,1-1 192 0,2 1-192 0,1-1 256 15,-3-2-48-15,-1-3-16 0,-3 2 0 0,-4 0 64 16,-1-1 0-16,-1 1 0 0,-3 0 0 0,-2 0 864 0,0-1 176 15,-2 1 48-15,-2 1 0 0,-3 2-880 16,0 0-160-16,-2-2-48 0,0 0 0 16,-1 1-768-16,2 1-144 0,-4 1-48 0,1 1 0 0,0-2 704 0,-1-2 176 15,-1 0 16-15,0 1 0 16,0-1-192-16,-1 1 0 0,1 0 0 0,-1 0 128 0,0-4-128 0,-2 4 160 0,-1 0-160 0,0 0 160 0,-2-2-160 0,0 0 192 16,-1 1-192-1,-1-1 192-15,-2 0-32 0,-1-1 0 16,0 1 0-16,-2 0 0 0,-1-2-16 0,-1 0 0 15,-2-1 0-15,-1 1 0 0,-2-1-16 0,-1 1 0 16,-1 0 0-16,-2 1 0 0,-1 0-128 0,-2 0 0 16,1 2 0-16,-2 1 0 0,-2 0-160 0,1 0 160 15,0 0 0-15,-1 1-144 0,-1 1 144 0,-1 2-192 0,-2 2 192 16,-2 1-192-16,1 2-128 0,-1 0-48 0,-3 3 0 16,-3 2 0-1,-5 0-512-15,-4 3-96 0,-2 3-32 0,0 1 0 16,0 3-608-16,1 1-128 0,-4 3-32 0,2 1 0 0</inkml:trace>
  <inkml:trace contextRef="#ctx0" brushRef="#br0" timeOffset="54752.87">10501 8034 11967 0,'-7'-9'528'0,"2"1"112"16,0-2-512-16,-1 1-128 15,1 0 0-15,-3 1 0 0,2-2 640 0,-1 0 80 0,-1 1 32 0,1-1 0 0,-1-1-752 0,-1 0 0 16,-1 0 0-16,0 1 0 16,-1-1 0-16,0 0 176 0,0 0-48 0,-1 1-128 15,-2-1 240-15,2 1-64 0,-1-1-16 0,-1 1 0 0,0 1 192 0,-1-1 32 16,-2 0 16-16,0 0 0 0,-3-1 16 0,0 2 0 16,0-1 0-16,-1 1 0 0,0 1-176 0,2 0-48 15,-1 1 0-15,-1 1 0 0,0-1 48 0,1 2 0 16,0 0 0-16,2 2 0 0,-2 0-240 0,0 1 176 15,-1 1-176-15,0 2 160 0,0 2-160 0,2 0 0 0,0 1 0 0,-1 0 0 16,-2-1 0-16,0 1 0 0,-1 2-144 0,0-1 144 16,-1 1 0-16,-1-1 0 0,2 2 0 0,1 0 0 15,1 0 0 1,2 1 0-16,-1-1 0 0,2 0 0 0,-2 0 0 0,3 1 0 16,-1-1 0-16,1 1 0 15,-2 1 0-15,1 1 0 0,1 1-128 0,0 0 128 0,0 1 0 16,-1 2 0-16,-2 0 0 0,0 2 0 0,0 1 0 0,-1 2 0 15,0-2 0-15,1-2-160 0,0-1 160 0,3 1 0 16,0-1 0-16,2-1-128 0,0 0 128 0,2 0 0 16,2 1 0-16,0 0-128 0,2-1 128 0,-2 1 0 15,1 2 0-15,2-1-128 0,0 0 128 0,0 2 0 16,-1 1 0-16,2-1-128 0,-1 0 128 0,1 0 0 16,1 1 0-16,0-1-128 0,1-1 128 0,0 2 0 0,2-1 0 15,0 1 0-15,0-1 0 0,0 1 0 0,2 2 0 0,1-1 0 16,1-2 0-16,2 1 0 0,-1-1 0 15,0-1 0-15,1-1 0 0,2 1 0 0,-1-1 0 16,2 0 0-16,-1 0 0 0,3-1 128 16,-1 0-128-16,1 1 176 0,1-2-48 0,1 0 0 0,0 0 0 15,1-1 0-15,0-2 32 0,0 0 0 0,0-2 0 0,2 2 0 16,-1 0-160-16,2-2 0 0,2 1 0 0,0-1 0 16,2 0 0-16,1-1 0 0,-1-1 0 0,1-1 0 15,1 1 0-15,-2-1 0 0,0-1 0 0,0 1 0 16,-1-2 0-16,1 2 0 0,-1-2 0 0,2 1 0 15,0 1 0-15,1 0 0 0,-1-1 0 0,1-2 0 16,1 0 0-16,0 0 0 0,0-1 0 0,1 0 0 0,1 1 0 16,5-2 160-16,1-3-160 0,2 0 160 0,1-2 48 15,-2-1 16-15,-1 1 0 0,0-2 0 16,-2-1-48-16,1-1-16 0,-1 1 0 0,2-1 0 0,-1-1 16 16,-1-1 0-16,-1-1 0 0,3 1 0 0,1 0 80 0,-1-1 0 15,1-1 16-15,0-2 0 0,-2 0-48 16,0-2-16-16,-2 0 0 0,0-2 0 0,-3 1 32 0,0 0 0 15,1 0 0-15,1-2 0 0,-2-1-240 0,1-2 176 0,-5 0-176 16,2-1 160-16,-2-1 16 0,-3-1 0 16,0 0 0-16,-3 1 0 0,-1-2 144 0,-2 1 48 0,-1 1 0 15,-3-2 0-15,-1 1-48 0,-2-1 0 0,-3 2 0 16,-1 1 0-16,-2 0-32 0,-2 0-16 0,-1-2 0 16,-3 3 0-16,-2 0-64 0,-2 0-16 0,-2-1 0 0,-1 2 0 15,-3 0-192-15,-2 3-160 0,-3 1 32 0,-2 4 0 31,-5 1-704-31,-3 3-128 0,-4 5-16 0,-7 3-7344 0,-6 6-1472 0</inkml:trace>
</inkml:ink>
</file>

<file path=ppt/ink/ink2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8-30T13:37:05.08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4883 672 11455 0,'4'-8'512'0,"-1"3"96"0,2-4-480 0,-1 0-128 15,1-1 0-15,-1 1 0 0,1-2 1072 0,-2 4 192 0,0-1 32 0,1-1 16 16,1-2-352-16,-1 0-64 16,1-1 0-16,-1-1-16 0,0 1 64 0,5-9 16 15,-1 4 0-15,-2 1 0 0,0 2-160 0,1 2-32 0,-3 0 0 0,0 2 0 16,0 2-128-16,-4 8-16 0,3-9-16 0,-3 9 0 16,0 0 144-16,0 0 16 0,2-9 16 0,-2 9 0 15,0 0-368-15,0 0-80 0,0 0-16 0,0 0 0 0,0 0-320 16,-5 7 0-16,-2 4 0 0,-1 2-192 0,0 4 192 0,-2 4 0 15,-2 5 0-15,4-8 0 0,-1 6 0 0,-1 4 0 16,-2 4 0-16,0 4 0 0,0 3 0 0,-2 1 0 16,-2-2 0-16,-10 29 0 0,5-14 0 0,3-9 0 15,4-8 0-15,1-5 0 0,1-4 128 0,2-3-128 16,1-3 128-16,1-4-128 0,2-1 128 0,0-4-128 16,1-1 160-16,1-2-160 0,4-9 256 0,-3 7-64 15,3-7 0-15,0 0 0 0,0 0 80 0,0 0 16 16,0 0 0-16,0 0 0 0,0 0 32 15,0 0 0-15,4-8 0 0,2-3 0 0,2-5 32 0,-1-3 16 16,3-3 0-16,3-4 0 0,1-5-240 0,1-4-128 16,0-2 160-16,1-3-160 0,-1-5 0 0,0 0 0 15,-1 0 0-15,0 0 0 0,-1 1 128 0,-5 21-128 16,1-4 0-16,1 0 144 0,1 1 240 0,0 2 32 0,0 3 16 16,1 1 0-16,-1 3-96 0,9-12-16 0,-5 7 0 15,-3 7 0-15,-2 4-128 0,-1 3-16 0,-3 2-16 16,-6 6 0-16,0 0-160 0,10-2 0 0,-10 2 0 15,9 5 0-15,-1 3 0 0,-2 1-272 0,0 2 64 16,-1 4 16-16,0 2-80 0,0 3-16 16,1 4 0-16,-3-7 0 0,0 5-64 0,2 2-16 15,0 4 0-15,3 0 0 0,1 3 224 0,1-1 144 0,1-2-192 0,9 21 192 16,-5-12-160-16,-2-7 160 0,-1-6-128 16,-1-5 128-16,-1-4 0 0,0-2 0 0,-1 0 0 0,-3-3 0 15,-1-2 0-15,-5-8 0 0,4 8 0 0,-4-8 128 16,0 0-128-16,1 10 176 0,-1-10-176 0,-3 8 192 0,-4-1-192 0,-1 0 192 15,-4-1-192-15,-3 1 192 0,-1 1-192 0,-5 0 0 0,-4 2 0 0,-2-1-176 16,0 0 176-16,-2 1 0 16,-1 0-144-16,3 0 144 0,-3-1 0 0,2 1 0 0,0-1 0 0,2 0 0 15,0 0 128-15,1-2-128 0,-1-1 128 0,0 1-128 16,2 0 128-16,1-1-128 0,0-1 0 16,1 1 128-16,2-1-128 0,4 1 0 0,0-1 0 0,3 0 0 15,1-2 0-15,3 0-192 0,9-3 32 0,-6 4 16 31,6-4-1424-31,0 0-288 0,0 0-48 0,0 0-16 16,0 0-784-16,0 0-176 0</inkml:trace>
  <inkml:trace contextRef="#ctx0" brushRef="#br0" timeOffset="582.78">5493 553 29199 0,'1'-11'1280'0,"-1"11"288"0,4-8-1248 0,0 1-320 0,0 0 0 0,2 1 0 15,-2-1 960-15,-4 7 128 0,7-5 16 0,-7 5 16 16,0 0-480-16,8-5-80 0,-8 5-32 0,0 0 0 16,0 0-384-16,0 0-144 0,8 0 0 0,-8 0 144 15,9 7-144-15,-3 2-144 0,-2 2 144 0,-3-3-208 16,0 5-64-16,-1 1-16 0,-1 3 0 0,0 3 0 15,-1 3 64-15,1 2 16 0,0 1 0 0,0 23 0 16,-2-7 64-16,2-4 16 0,1-6 0 0,1-5 0 0,-1-1 128 16,3-4 0-16,0-2 0 0,0-1 0 0,-1 0 0 0,2-3 0 15,-2-2 128-15,2 0-128 0,0-1 0 0,0-3 0 16,-3-1 0-16,-1-9 128 0,0 0 0 0,4 7 0 16,-4-7 0-16,5 7 0 0,-5-7 16 0,0 0 16 15,0 0 0-15,6 4 0 0,-6-4 48 0,0 0 16 16,10 1 0-16,0-1 0 0,-1-1 224 0,-9 1 32 15,11-3 16-15,-1 0 0 0,0-1 48 0,1 2 16 16,2-1 0-16,0 0 0 0,-1-1-240 0,2 2-64 16,-1 0 0-16,0 0 0 0,-1-1-256 0,1 2 0 15,3 0 0-15,-1 2 0 0,2-1 0 0,-1 0 0 16,1-1 0-16,-1 1 0 16,1 1-560-16,1 2-112 0,1-2-32 0,1 0 0 15,1-1-2240-15,1 0-448 0</inkml:trace>
  <inkml:trace contextRef="#ctx0" brushRef="#br0" timeOffset="780.92">6422 823 33167 0,'0'0'2944'0,"0"0"-2352"15,7-8-464-15,1 4-128 16,0 0 544-16,0 1 96 0,2 0 0 0,2 0 16 15,2 0-48-15,0 1-16 0,2-2 0 0,1 0 0 16,-2 1-368-16,3 1-80 0,-2 0-16 0,1 0 0 0,-2-2-320 16,0 2-80-16,-2-1-16 0,0 1 0 15,-1 0-2944-15,-1 1-592 0</inkml:trace>
  <inkml:trace contextRef="#ctx0" brushRef="#br0" timeOffset="985.42">6428 977 29487 0,'0'0'1296'0,"0"0"288"0,-6-1-1264 0,6 1-320 15,0 0 0-15,0 0 0 0,0 0 1472 0,0 0 256 0,0 0 32 16,0 0 16-16,0 0-1072 0,0 0-224 0,5 6-32 0,5 0-16 0,2-1-304 0,3 1-128 16,4-1 0-16,2 0 128 0,1-1-128 0,3-1 0 15,3 1 0-15,-2-2 0 16,0-1-2128-16,-1 0-304 0,0-2-64 0</inkml:trace>
  <inkml:trace contextRef="#ctx0" brushRef="#br0" timeOffset="1721.39">8410 517 19343 0,'0'0'848'0,"-1"-8"192"31,1 1-832-31,0 0-208 0,0 7 0 0,0-8 0 0,0 8 1792 0,2-8 320 0,-2 8 64 0,5-8 16 0,-5 8-944 0,2-8-192 15,-2 8-32-15,0 0-16 16,4-8-368-16,-4 8-64 0,0 0 0 0,0 0-16 16,0 0-352-16,0 0-64 0,0 0-16 0,0 0 0 15,0 0-128-15,0 0 0 0,0 0-160 0,0 10 160 16,-2 2-256-16,-2 3 64 0,-4 0 0 0,3-4 0 16,-2 5 48-16,-2 2 16 0,-1 2 0 0,-2 2 0 0,0 1 128 15,0-1-192-15,1 1 192 0,-8 15-192 0,4-9 192 0,5-3 0 16,1-8 0-16,4-2 0 0,-1-3 0 0,3-2 128 15,0-1-128-15,3-2 176 0,0-8 112 0,3 8 32 16,-3-8 0-16,8 8 0 0,0-1-48 0,2-2 0 16,2 1 0-16,2-2 0 0,1 0 160 0,2 0 16 15,0-2 16-15,2-1 0 0,1 0-160 0,-2 0-48 16,0-1 0-16,0 0 0 0,-2-1-256 0,-1 0 0 16,-1 1 128-16,-1 0-128 0,-1 0-160 0,-1 0-96 15,-1-1 0-15,0 2-16 16,-1-1-496-16,-9 0-80 0,0 0-32 0,9-1 0 15,-9 1-592-15,10-1-128 0,-10 1-32 0</inkml:trace>
  <inkml:trace contextRef="#ctx0" brushRef="#br0" timeOffset="1987.99">8619 701 12895 0,'-2'-10'1152'0,"1"4"-928"0,-1 0-224 0,0-1 0 0,-1 1 3440 0,1 0 640 0,0-1 128 0,-1 2 16 15,1-2-2048-15,2 7-400 0,-3-4-96 0,3 4-16 16,0 0-624-16,0 0-128 0,0 0-16 0,0 0-16 15,0 0-592-15,0 0-112 0,-4 10-32 0,1 1 0 16,0 2-144-16,2 4-224 0,0-1 48 0,1 4 16 16,0 3 160-16,1 0-192 0,0 1 192 0,2 3-192 0,-2 0 192 0,1 2 0 15,0 0-144-15,0 1 144 0,1-1 0 0,-1-2 0 16,1-1 0-16,0-2 0 0,1 0 0 0,0-4 0 16,-3-4 0-16,1 0 0 0,1-3 0 15,-1 0 0-15,-1-2-128 0,1-1 128 16,-1-2-416-16,0-2-16 0,-1-6 0 0,1 8 0 15,-1-8-1408-15,0 0-272 0,0 0-64 0,0 0-11232 0</inkml:trace>
  <inkml:trace contextRef="#ctx0" brushRef="#br0" timeOffset="2192.94">8854 915 35935 0,'0'0'3200'0,"0"0"-2560"0,0 0-512 0,0 0-128 16,0 0 352-16,0 0 48 0,0 10 16 0,0-1 0 15,0-9-240-15,-1 10-48 0,-2 0-128 0,1-1 192 16,2-9-192-16,-2 11-208 0,0-2 32 0,2-9 16 31,-6 9-1904-31,6-9-384 0,0 0-80 0</inkml:trace>
  <inkml:trace contextRef="#ctx0" brushRef="#br0" timeOffset="2759.3">9431 642 20271 0,'0'0'1792'0,"-3"-5"-1424"0,1-1-368 0,2 6 0 0,-5-5 1600 0,5 5 256 0,-2-6 64 15,2 6 0-15,-4-5-784 0,0 1-160 0,1-2-16 0,3 6-16 16,-5-4-496-16,-1 0-112 0,6 4-16 0,-7-2 0 15,1 1-320-15,6 1 0 0,-10 0 0 0,1 2 128 16,1 3-128-16,0 0 0 0,-3 2 0 0,0-1 0 16,0 3 0-16,-1 2-160 0,-2 1 160 0,2 3-160 15,1 2 160-15,0 3-208 0,-2 2 80 0,2 2 128 16,1 1-176-16,2 2 176 0,-1 0-128 0,2 0 128 0,1-1-160 16,3-1 160-16,1 0-192 0,3-2 192 15,2 0 0-15,3 0 0 0,2 0 0 0,1-3 0 0,0-3 128 0,3-1 16 16,3-4 16-16,0-2 0 0,2-1 352 0,-2-2 80 15,1-1 16-15,1-3 0 0,-1-3 160 0,1-2 48 16,-1-1 0-16,-2-3 0 16,-1-2-176-16,0-1-16 0,0-5-16 0,2-2 0 0,-4-4-144 0,1-1-16 15,0-2-16-15,-2-2 0 0,-3-3 80 0,-1 0 0 16,-3-4 16-16,-1 0 0 0,-2-1-176 0,-1 1-32 0,-1 1-16 0,-1 1 0 16,-2 5-32-16,-1 2 0 0,-2 0 0 0,0 3 0 15,0 1-80-15,2 11-32 0,-2-2 0 0,2 1 0 16,-2-1-448-16,-1 2-96 0,0 3 0 0,1-1-16 31,-1 3-480-31,-1 3-80 0,0 1-32 0,-1 4 0 16,0 1-2208-16,-1 3-448 0,0 1-96 0</inkml:trace>
  <inkml:trace contextRef="#ctx0" brushRef="#br0" timeOffset="3237.88">9960 668 23903 0,'0'0'1056'0,"0"0"224"0,-3-7-1024 0,3 7-256 0,-3-8 0 0,3 8 0 0,-6-6 1168 0,2 1 192 15,4 5 48-15,-6-3 0 0,6 3-512 0,-7-1-80 0,7 1-32 16,-9 3 0 0,0 2-576-16,1 1-208 0,1 2 144 0,0 3-144 0,-1 4 0 0,2 2-176 0,-1 2 16 0,0 3 0 15,1 3 160-15,1 0-160 0,1 1 160 0,2-1-160 16,2 1 32-16,2 0 0 16,1-2 0-16,3 0 0 15,0-1 128-15,3-1-208 0,2-2 80 0,2-1 128 0,2-3 0 0,1-2 0 0,2-3 0 0,-1-1 0 16,2-3 608-16,0-3 96 15,-2-4 0-15,2-2 16 0,0-2 240 0,0-3 32 16,0-3 16-16,1-2 0 0,-1-3-432 0,1-4-96 0,-2-2-16 0,-1-1 0 16,-2-3-16-16,-2-3-16 0,-3-1 0 15,-2-4 0-15,-2-4-176 0,-3 0-48 0,-2-1 0 16,-2 2 0-16,-4 3-80 0,3 14 0 0,-1 1-128 0,-1-1 192 16,-2 0-192-16,-1 3 0 0,0 2 128 0,-2 0-128 0,0 3-256 15,-7-4-80-15,-2 5-32 0,3 6 0 31,-2 1-1312-31,0 8-272 0,-5 5-48 0</inkml:trace>
  <inkml:trace contextRef="#ctx0" brushRef="#br0" timeOffset="3584.23">10641 514 35935 0,'-3'-9'3200'0,"3"9"-2560"0,0 0-512 0,4-8-128 0,0 2 0 0,-4 6 176 0,0 0-176 0,0 0 192 0,5-7 384 0,-5 7 64 16,0 0 32-16,0 0 0 15,0 0-416-15,0 0-96 0,0 0-16 0,0 0 0 0,0 0-144 0,1 11 0 16,-2 1-160-16,0-2 160 0,-1 3-224 15,-2 4 48-15,0 3 16 0,0 3 0 0,0 2 16 0,0 2 0 16,-2 3 0-16,-2 25 0 0,1-10 144 0,3-3-192 16,3-5 192-16,-2-4-192 0,2-4 48 0,2-1 0 15,2-3 0-15,-1-2 0 0,1-2 144 0,0-1-192 16,1-2 192-16,0-2-192 16,0-4-352-16,2-2-80 0,-2-1-16 0,2-1 0 15,-6-8-2384-15,6 6-496 0</inkml:trace>
  <inkml:trace contextRef="#ctx0" brushRef="#br0" timeOffset="3979.65">10951 627 13823 0,'0'0'608'0,"0"0"128"0,0 0-592 0,0 0-144 0,0 0 0 0,0 0 0 0,0 0 4048 16,0 0 784-16,0 0 160 0,0 0 16 0,0 0-3600 0,0 0-736 16,0 0-144-16,11-3-16 15,-3 1-256-15,1-1-64 0,1 1 0 0,2 0 0 0,1-1-192 0,3-2 0 0,-1 1 128 16,3-2-128 0,-1 0 176-16,-6 2-16 0,1-2 0 0,0 1 0 0,0 1-160 0,1 0 128 0,-2-1-128 0,-2 1 128 15,0 1 144-15,6-2 32 0,-4 1 0 16,-11 4 0-16,0 0 144 0,0 0 16 0,9 4 16 0,-9-4 0 15,5 7-304-15,-2 0-176 0,0 3 192 0,0 2-192 16,-1 3 0-16,-1 2 0 0,-1 4 0 0,-2 1 0 16,-6 21 0-16,1-1 0 0,0-4 0 0,-1-1-144 15,-1-4 144-15,2-1 0 0,-1-4-144 0,0 0 144 16,0-3 0-16,2-1 0 0,0 0 0 0,2 0 0 16,1-5-272-16,-1 0 64 0,2-1 16 0,1-2 0 31,0-3-448-31,1-1-64 0,-1-1-32 0,1-2 0 0,0-1-1904 15,0-8-384-15</inkml:trace>
  <inkml:trace contextRef="#ctx0" brushRef="#br0" timeOffset="4403.79">11790 508 29487 0,'0'0'2624'0,"-3"-7"-2112"0,3 7-512 0,-3-8 0 0,3 8 1216 0,-4-6 144 16,4 6 32-16,-6-4 0 0,0 1-464 0,6 3-96 16,-9 0 0-16,-1 2-16 0,0 2-640 0,-1 4-176 0,-1 2 0 15,5-2 0-15,-1 3 0 0,-2 4-192 0,-1 4 32 0,-1 3 0 16,-2 4-16-16,0 2 0 0,2 1 0 0,-11 28 0 16,5-9-80-16,8-6-32 0,5-7 0 0,4-4 0 15,3-3 112-15,3-3 32 0,4 0 0 0,2-3 0 31,2-3 144-31,2 1 0 0,-1-2 0 0,1-3 0 0,0-3 304 0,0-1 32 0,1-2 16 16,-1-2 0-16,0-3 192 0,1-1 32 0,-1-3 16 0,-3-1 0 16,0-2-32-16,-1 0-16 15,-1-3 0-15,-1-1 0 0,-2-3-112 0,-1-1-32 0,-4-1 0 0,1-3 0 16,-3-1-80-16,-3 0 0 0,1-1-16 0,-4 0 0 16,-1 3-96-16,-1 0-16 0,-2-1 0 0,1 4 0 15,-4 1-192-15,1 2 0 0,-1 0 0 0,1 4 0 0,-1 0-304 16,0 4 0-16,-1 4 0 0,0 0 0 15,-1 1-1216 1,-1 2-240-16,-1 1-48 0,-1 1-16 16,-1 0-976-16,2 2-192 0,-2-1-32 0,3 1-16 0</inkml:trace>
  <inkml:trace contextRef="#ctx0" brushRef="#br0" timeOffset="4623.89">12208 903 34847 0,'0'0'1536'0,"0"0"320"0,7-5-1472 0,1 1-384 0,-8 4 0 0,11-4 0 16,-1 1 800-16,1 0 96 0,0 1 0 0,1 0 16 16,1 0-432-1,0 2-96-15,2-1 0 0,-1 0-16 0,0 0-368 0,2-1 144 16,0 1-144-16,1 1 0 15,0 0-400-15,1-1-192 0,0 0-48 0,-1 0 0 16,0 0-1872-16,-1 0-384 0,0 1-80 0</inkml:trace>
  <inkml:trace contextRef="#ctx0" brushRef="#br0" timeOffset="5002.47">13166 517 13823 0,'6'-8'1216'16,"2"2"-960"-16,0-1-256 0,1 2 0 0,-2 0 3312 0,1 1 608 16,-8 4 128-16,9-2 32 15,-9 2-2112-15,9-3-432 16,-9 3-64-16,0 0-32 0,0 0-672 0,8 0-128 0,-8 0-16 0,0 0-16 16,0 0-352-16,3 8-80 0,-3-8-16 0,-4 11 0 0,-2 1-352 0,0-4-80 0,-2 3-16 0,0 2 0 31,-3 3-96-31,-1 0 0 0,-3 2-16 0,0 3 0 0,-1-1 144 0,-12 20 48 15,5-3 0-15,3-6 0 16,3-3 208-16,6-6 0 0,4-2-160 0,1-5 160 16,2-3 0-16,2-1 160 0,2-2-16 0,2-1 0 15,1-2 416-15,3 1 80 0,0-4 0 0,2 0 16 16,0 0-144-16,2-1-48 0,1-2 0 0,2 0 0 16,0-1-80-16,3 0 0 0,-1-1-16 0,1 2 0 15,1-1-240-15,-1 0-128 0,1 0 160 0,-2 1-160 16,-2-1 0-16,1 0-288 0,-2 0 32 0,-1 1 16 15,-1 2-592-15,-1 0-112 0,0-2-16 16,0 0-16-16,0-1-1904 0,-9 1-368 0,9-2-80 0</inkml:trace>
  <inkml:trace contextRef="#ctx0" brushRef="#br0" timeOffset="5271.6">13365 760 17503 0,'-3'-11'768'0,"0"5"176"0,3 6-752 0,-2-8-192 16,1-1 0-16,1 9 0 0,0 0 3392 0,-1-7 656 0,1 7 128 15,0 0 32-15,0 0-2448 0,0 0-480 16,0 0-112-16,0 0-16 0,0 0-576 0,0 0-128 16,0 0-32-16,0 0 0 0,-4 10-416 0,0 1 0 0,1 1 0 0,0 2 0 15,-2 2-144-15,2 2 144 16,0 0-192-16,-1 4 192 0,1 2-176 0,0 1 176 0,-1 0-160 0,3 3 160 16,1 0-144-16,1 2 144 0,1 2-128 0,0-2 128 15,-1-2 0-15,1 1 0 0,0-1 0 0,2 0 0 16,-1-1 0-16,0-2 0 0,0-3 0 0,1-3 0 31,-1-2-432-31,-1-3 0 0,2-3 0 0,-2 0 0 0,0-4-720 16,0-2-128-16,-2-5-48 0,0 0-8464 0,0 0-1680 0</inkml:trace>
  <inkml:trace contextRef="#ctx0" brushRef="#br0" timeOffset="5721.72">14108 836 32255 0,'0'0'2864'0,"0"0"-2288"16,0 0-576-16,0 0 0 0,0 0 1008 0,0 0 80 16,0 0 32-16,0 0 0 15,0 0-480-15,9-4-112 0,1-1-16 0,2 3 0 16,1 2-304-16,3 2-64 0,1-1-16 0,4-1 0 0,0-1-128 0,3 1 0 16,3 0 0-16,-1-1 0 15,-2-2-1680-15,1 0-320 16,-3-1-64-16</inkml:trace>
  <inkml:trace contextRef="#ctx0" brushRef="#br0" timeOffset="5905.74">14400 983 22799 0,'0'0'1008'0,"0"0"208"0,0 0-960 15,-9-1-256-15,1 0 0 0,8 1 0 0,0 0 1152 0,-7 0 176 0,7 0 32 0,0 0 16 16,-8 0-336-16,8 0-64 0,0 0-16 0,0 0 0 15,0 0-192-15,0 0-32 16,0 0-16-16,8 6 0 0,1-3-496 0,3 0-96 16,4 1-128-16,3-1 176 0,2-1-576 0,4 0-112 0,4-1-32 0</inkml:trace>
  <inkml:trace contextRef="#ctx0" brushRef="#br0" timeOffset="6838.36">16607 516 11967 0,'0'0'528'0,"-4"-8"112"0,3 2-512 0,1 6-128 0,-1-9 0 0,0 0 0 0,0 0 2912 0,2 2 544 15,-1 7 128-15,3-9 0 0,1 0-1824 0,-4 9-368 16,4-10-80-16,0 1-16 0,1 2-432 0,-5 7-96 16,5-10 0-16,-3 2-16 0,-2 8-368 0,0 0-64 15,0 0 0-15,0 0-16 0,0 0-160 0,0 0-16 16,0 0-128-16,0 0 192 0,0 0-192 0,0 0 0 15,0 0 0-15,-2 10 0 0,-3 3-192 0,-1 2 0 0,0 2 16 0,0 3 0 16,2 4 48-16,2-8 0 0,-1 4 0 16,1 3 0-16,2 3 128 0,1 0-128 0,3 3 128 15,0-3-128-15,1 0 128 0,10 20 0 0,-3-11 0 0,1-8 0 16,0-5 0-16,0-3 0 0,1-5 0 0,-1-4 0 16,0-2 416-16,0-4 16 0,3 0 0 0,-2-4 0 15,-1 0 256-15,1-5 48 16,0-1 16-16,-1-3 0 0,0-2-240 0,0-5-64 0,0-2 0 0,0-4 0 15,-2-5-64-15,-3 0-32 0,1-3 0 0,-4-4 0 16,-2-2-96-16,-2 15-32 0,1-5 0 0,-1 1 0 16,-1 0-32-16,-1 0-16 0,-1 0 0 0,-2 3 0 15,-1 0-176-15,-8-13 192 0,1 8-192 0,1 7 192 0,-1 4-192 0,0 8 0 16,0 2 0-16,-1 5 128 16,1 3-496-16,-1 5-96 15,-2 4-32-15,-1 3 0 0,0 2-672 0,0 1-144 0,1 2-32 0</inkml:trace>
  <inkml:trace contextRef="#ctx0" brushRef="#br0" timeOffset="7105.46">17392 678 36447 0,'0'0'1616'0,"0"0"336"0,0 0-1568 15,0 0-384-15,-3 8 0 0,0 2 0 0,1 0 0 0,1 1-144 0,1-2 0 0,-3 0 0 16,2 0 144-16,0-1 0 0,0-1 0 0,-1 1 0 16,1-2 0-16,1-6-192 15,-2 9 192-15,2-9-192 0,-1 7-736 0,1-7-160 0,0 0-16 0</inkml:trace>
  <inkml:trace contextRef="#ctx0" brushRef="#br0" timeOffset="7452.56">17757 550 20271 0,'0'0'896'0,"0"0"192"31,-8 1-880-31,4 1-208 0,0 2 0 0,-2 1 0 0,0 2 992 0,-1 2 160 0,0 0 16 0,2 2 16 0,-2 3-736 0,-4 9-128 16,2-2-48-16,4 0 0 0,1-1-80 0,0 1 0 0,1 0-16 15,3-1 0-15,0 0-176 0,1 0 0 0,1-3 144 0,2-1-144 16,-1-1 160-16,2-3-32 0,0-2-128 0,1 0 192 16,1-2 256-16,1-3 32 0,0-2 16 0,1 0 0 15,0-1 528-15,1-3 96 0,0-3 32 0,0 0 0 16,1 0-128-16,-1-4-32 0,0-2 0 0,-1-2 0 15,0-2-208-15,-1-3-32 0,0-3-16 0,-1-1 0 0,-1-1-80 16,-1-1-16-16,0-1 0 0,-3 1 0 16,-3 0-320-16,1 2-80 0,-1 1-16 0,0 9 0 0,0 0-224 0,-2 0 0 15,0 0 0-15,0 0-160 32,-3 1-320-32,1 2-64 0,-2-1-16 0,-8-2 0 0,-2 3-2048 0,0 5-400 0,-3 3-96 0</inkml:trace>
  <inkml:trace contextRef="#ctx0" brushRef="#br0" timeOffset="7889.98">18141 615 28911 0,'0'0'1280'0,"0"0"256"0,0 0-1216 0,0 0-320 0,0 8 0 0,0 0 0 0,-2 1 0 0,1 0-176 16,1-9 32-16,-1 11 0 15,0 1 144-15,-2 1 0 0,1 2 0 0,0 1 128 16,0 0-128-16,0 0 0 0,-1 1 0 0,2 1 0 0,0-1 0 16,1 0 0-16,0 1 0 0,1 0 0 0,1-5 0 0,3 0 0 15,-1 0 0-15,2 0 0 0,-1-3 0 0,2-1 0 16,1-2 0-16,0-2 128 0,3 0 480 0,-2-1 96 15,2-3 32-15,0-1 0 0,1 0 256 0,0-2 48 16,0-1 16-16,2-2 0 0,-2 2-208 0,1-4-32 16,1-3-16-16,1-1 0 0,-4-2-256 0,0-2-48 15,-2-3-16-15,0-1 0 0,-1-1-96 0,-3-2 0 16,0-3-16-16,-2 2 0 0,-3 1-160 0,0 1-16 0,-3 2-16 16,1 1 0-16,-2 3-176 0,-1 0 0 15,-2 2 0-15,0 3 0 16,-2 1-448-16,-1 3-32 0,0 0 0 0,0 3 0 15,-3 2-496-15,1 3-112 0,-1 1 0 0,-1 3-16 16,1 2-2096-16,0 1-400 0,2 4-96 0,2-2-16 0</inkml:trace>
  <inkml:trace contextRef="#ctx0" brushRef="#br0" timeOffset="8182.98">18895 477 23951 0,'0'0'2128'0,"0"0"-1696"0,0 0-432 0,0 0 0 0,0 0 2816 0,0 0 464 16,0 0 112-16,0 0 0 0,0 0-2688 0,0 0-560 16,0 0-144-16,0 0 0 0,4 10 0 0,-2 1 0 0,-1 1-208 15,-2-4 80-15,1 4 128 0,-1 4-160 16,-1 1 160-16,1 3-160 0,0 3 160 0,1 1-160 0,-3 2 160 0,0 22-160 15,1-3 16-15,1-6 0 0,-1-5 0 0,1-6 0 16,-1-3-160-16,2-1-16 16,2-3-16-16,0-3 0 0,0-1-48 0,0-1 0 0,0 0 0 0,1-2 0 31,-1-4-528-31,1 0-112 0,-1-2-32 0,-2-8-12192 0</inkml:trace>
  <inkml:trace contextRef="#ctx0" brushRef="#br0" timeOffset="8635.33">19216 506 31327 0,'0'0'2784'0,"0"0"-2224"0,0 0-560 0,0 0 0 0,0 0 688 0,0 0 16 0,0 0 16 0,0 0 0 15,0 0-576-15,0 0-144 0,0 0 0 0,10 6 0 16,-2-2 0-16,-8-4 0 0,10 3 0 16,0 1-176-16,1-2 176 0,-1-1 0 0,2 0 0 0,0-1 0 15,0-1 0-15,2 0 0 16,-1-1 0-16,0-2 128 0,1 0 0 16,2-1 0-16,0 0 0 0,1-1 0 15,0 0 128-15,1 0 48 0,0 1 0 0,-1 0 0 0,2 1 240 0,-4 1 48 16,1 1 16-16,-2-1 0 0,-2 1-160 0,-1 1-16 15,-2 2-16-15,-9-1 0 0,9-1-256 0,-9 1-160 16,0 0 192-16,7 6-192 0,-7-6 0 0,0 0 0 0,0 0 0 16,5 11 0-16,-5-2 0 0,0 5 0 0,-5 0 0 15,3-4-192-15,-2 3 32 0,-2 2 16 0,0 3 0 0,-1 1 0 16,0 2 144-16,0 0-160 0,-1 1 160 0,-5 19-160 16,3-7 160-16,0-3 0 0,0-4 0 0,2-3-128 15,1 0 128-15,0 0 0 0,2-3 0 0,-1-2 0 16,2-2 0-16,2 1-192 0,-3-3 192 15,2 0-192 1,0-2-480-16,1 0-96 0,2-2-32 0,0-1 0 0,-1-2-1872 0,1-8-368 0,0 0-80 0</inkml:trace>
  <inkml:trace contextRef="#ctx0" brushRef="#br0" timeOffset="9019.86">20061 446 29487 0,'0'0'2624'0,"0"0"-2112"0,-5-9-512 0,2 1 0 0,3 8 1296 0,-5-7 160 0,5 7 16 0,-5-4 16 16,5 4-784-16,0 0-176 0,-9-1-16 0,0 2-16 0,1 2-496 16,-1 3 0-16,-1 3-176 0,-1 2 176 15,-2 3-272-15,-2 4 64 0,1 2 16 0,6-5 0 16,0 6 48-16,-2 3 16 0,0 1 0 0,1 4 0 15,0 2-272-15,1-2-48 0,3 0-16 0,-3 20 0 0,6-12 208 0,4-8 32 16,2-3 16-16,2-5 0 0,2-4 208 0,1-4 0 16,-1-2 144-16,2-1-144 0,1-3 576 0,1-3 0 15,1-2 16-15,-2-2 0 0,0-1 176 0,0 0 16 16,-2-2 16-16,1-3 0 0,0-2-160 0,-1-2-16 16,-2-1-16-16,-1-2 0 0,-1-3-128 0,-1 0-32 15,-2-3 0-15,-1 0 0 0,-2-1-208 0,-1 3-48 0,-1 0-16 0,-3 3 0 16,0-1-176-16,-1 3 0 0,-1 2 0 0,0 1-176 15,0 2-176-15,-3 4-32 0,1 1-16 0,-1 2 0 32,-1 4-1328-32,0 2-256 0,-1-1-48 0,0 4-16 15,1 2-800-15,2 1-160 0,1 0-48 0</inkml:trace>
  <inkml:trace contextRef="#ctx0" brushRef="#br0" timeOffset="9640.73">20659 623 34095 0,'0'0'3024'0,"0"0"-2416"16,0 0-480-16,0 0-128 0,0 0 0 0,0 0 192 15,0 0-64-15,0 0 0 0,0 0-128 0,-8 7 0 16,1 2 0-16,-1 2 0 15,2 2 0-15,-1 4-192 0,-1 0 64 0,1 2 0 0,1 2 128 0,0 1 0 16,1 1 0-16,2-1 0 0,0-2-128 0,3 0 0 0,4 0 0 0,0-3 0 31,0-1-320-31,2-1-64 0,2-3-16 0,0-2 0 0,2-2 272 0,1-2 64 0,1-1 16 0,2-2 0 16,-1-2 176-16,1-1 0 0,2-1 0 0,0-1 0 16,-3-3 0-16,2 0 144 0,0-4-16 0,-1-2-128 15,1-1 144-15,-2-3-144 0,0-3 0 0,1-1 144 16,3-1-16-16,-4 1-128 0,-1-3 192 0,0 1-64 15,0 1-128-15,-1 3 0 0,-1 3 0 0,-1 3 0 16,-4 3 0-16,0 2 0 16,-5 6 0-16,0 0 0 0,0 0 0 0,0 0 0 0,0 0-176 0,0 0 176 15,0 10-256-15,-2 0 48 0,-2 1 0 0,0 1 0 32,-2 1-176-32,1 1-16 0,-1-1-16 0,2 1 0 0,1-2-48 0,1-1-16 0,0-4 0 0,2-7 0 15,0 0 480-15,0 0 240 0,0 0-32 0,0 0 0 16,0 0 688-16,10 4 144 0,0-5 32 0,0-3 0 15,0 0 32-15,2-3 16 0,-2-1 0 0,2-2 0 16,0 0-464-16,1-1-80 0,2-1-32 0,-1 1 0 16,1 1-192-16,0 1-32 0,-2 0-16 0,-1 3 0 0,0 0-304 0,-1 3 0 15,0 2 0-15,-11 1 0 0,9 4 0 0,0 3 0 16,-3 0 0-16,1 5 0 0,-3 5 0 16,1-1 0-16,-2 1 0 0,0 2-144 0,1-1-80 15,-1 1-16-15,0 0 0 0,1-4 0 16,-1-1-224-1,1-1-48-15,0-4-16 0,-1 0 0 0,-3-9-320 0,0 0-64 16,8 6-16-16,-8-6 0 0,0 0-1920 0,8-5-384 0,3-6-80 0,0-5-16 0</inkml:trace>
  <inkml:trace contextRef="#ctx0" brushRef="#br0" timeOffset="9810.56">20709 378 37151 0,'-7'-13'1648'0,"4"6"336"0,-1 0-1600 0,4 7-384 0,-3-6 0 0,3 6 0 0,0 0 544 0,0 0 32 16,0 0 0-16,0 0 0 15,-1-5-576-15,1 5-224 0,0 0 16 0,0 0 0 16,0 0-2224-16,5 11-432 0,3 0-80 0</inkml:trace>
  <inkml:trace contextRef="#ctx0" brushRef="#br0" timeOffset="10518.04">21586 656 4607 0,'0'0'192'0,"0"0"64"0,0 0-256 0,-3-8 0 0,1 1 0 0,2 7 0 0,-7-7 5504 0,3 1 1072 16,-2 1 208-16,1 0 32 0,-2 1-4640 0,0 1-912 16,-2 0-192-16,-1 2-48 0,-1 2-656 0,0 3-144 15,-1-1-32-15,0 2 0 0,0 3-192 0,1 2 0 16,0 0-192-16,0 2 192 0,-2 0-128 0,2 4 128 16,2 1 0-16,1 0 0 0,1-1-256 0,3 1 64 15,1 0 16-15,0 0 0 0,3-2-48 0,3 2-16 16,0-3 0-16,2-1 0 0,2-2 240 0,2 0 0 0,1-1-160 0,1-1 160 15,1-3 0-15,1 0 0 16,0-1 0-16,3-2 0 0,0-3 144 0,2-3-144 0,0 0 160 16,1-1-160-16,0-4 128 0,-1-1-128 15,0-2 0-15,-1-2 0 0,-1-3 0 0,-1-4 0 0,0-4 0 0,-1-2 0 16,-1-1 0-16,0-1-208 0,-2-1 64 0,-4 10 16 16,0-2 128-16,0-2-208 0,1-1 80 0,0 1 128 15,-2 1 0-15,1 1 0 0,0 1 0 0,2-10 128 0,-2 9 160 16,-3 7 32-16,0 3 0 0,-2 3 0 0,-2 8-192 0,0 0-128 15,0 0 144-15,0 0-144 16,0 0 0-16,-7 8-288 0,0 2 32 0,-1 2 16 0,-1 3-32 0,-1 4-16 16,0 1 0-16,5-5 0 0,-2 5 32 0,0 3 16 15,-2 2 0-15,-1 4 0 0,-1 3-32 0,0 1-16 16,0-1 0-16,-6 21 0 0,6-15 128 0,5-8 32 16,4-9 0-16,2-5 0 0,2-3 432 0,1-3 80 15,1-2 32-15,-4-8 0 0,9 4 672 0,0-1 128 16,-9-3 16-16,13-4 16 0,0-2-48 0,2-3-16 15,-1-2 0-15,3-1 0 0,0-2-528 0,2-1-96 16,0-1-32-16,0-1 0 0,0 2-352 0,-1 2-176 0,-3 2 160 0,-1 1-160 16,-2 1 0-16,-2 2 0 15,-1 3 0-15,-9 4 0 0,9 0 0 0,-9 0 0 0,10 4 0 0,-2 3 0 16,-2 2 0-16,0 2 0 0,-3 1 0 0,1 1 0 16,1-1 0-16,0 1 0 15,0 2 0-15,0-1-160 0,3-1 160 0,0 0 0 16,-1-3 0-16,2-2 0 0,1-3 0 0,1 0 0 0,1-3 0 0,1-2-128 0,4-2-192 15,-1-1-16-15,1-4-16 0,-1 0 0 16,1-3-416-16,-2-1-96 16,-1-2-16-16</inkml:trace>
  <inkml:trace contextRef="#ctx0" brushRef="#br0" timeOffset="13058.37">5986 1126 8287 0,'0'0'736'0,"0"0"-592"0,0 0-144 0,0 0 0 16,0 0 2208-16,0 0 416 0,1-6 64 0,0-1 32 0,0 0-1264 0,-1 7-256 16,4-9-48-16,-2 1-16 15,-1 0-240-15,2 1-64 0,2-1 0 0,-2 0 0 0,0-1-176 0,-1 1-32 16,3 0-16-16,0 0 0 0,2 2-224 0,-1-1-64 16,2-1 0-16,1 2 0 0,0 0-160 0,2 1-32 15,0 0-128-15,0 2 192 0,-2 0 64 0,0 1 16 16,2 0 0-16,2 4 0 0,-4 0-48 0,1 2-16 0,-1 2 0 0,0 2 0 15,0 5-208-15,-3 2 0 0,1 1 0 16,-3 4 0-16,0 1 0 0,-2 3 0 0,0 4 0 0,-2 2 0 16,-1 1 0-16,1 2 0 0,-2-3 0 0,1 0 0 15,-4-5 0-15,3-2 0 0,-1-1 0 16,-2-3 0-16,1-3 0 0,1-2 0 0,-1-3 0 0,2-3 0 16,2-8 0-16,0 0 0 0,0 0 0 0,0 0 0 15,0 0 192-15,0 0 0 0,0 0 0 16,0 0 0-16,0 0 80 0,-6-5 16 0,6 5 0 0,-5-11 0 15,3 0 0-15,2-1 0 0,2 0 0 0,1-3 0 16,2-1 0-16,-1-3 0 0,3-1 0 0,1 0 0 16,-1-2-288-16,1 1 128 0,-1 0-128 0,-1 1 0 0,1 2 0 0,-2 3 0 15,0 2 0-15,-2 1 0 0,-2 3 176 0,1 1 16 16,-2 8 16-16,0 0 0 0,0 0 32 0,0 0 0 16,0 0 0-16,0 0 0 0,0 0-240 15,0 0 0-15,0 0 0 0,0 0 0 16,5 11-176-16,-2 0-16 0,-1 1-16 0,-1 1 0 0,0 2 208 0,2 0-192 15,-1-1 192-15,0 0-192 0,0-2 0 16,1-1 16-16,1-1 0 0,0-2 0 0,1 0-64 0,0-2-16 16,-5-6 0-16,11 4 0 15,0-1-192-15,-1-2-64 0,3-1 0 0,3-2 0 16,0-1-496-16,3-1-96 0,2-4-32 0,1-3-11760 0</inkml:trace>
  <inkml:trace contextRef="#ctx0" brushRef="#br0" timeOffset="13875.47">6282 1086 9215 0,'0'0'816'0,"0"0"-656"0,0-8-160 0,0 8 0 16,1-8 1776-16,1 2 320 0,0-1 64 0,-2 7 16 0,0-8-1088 0,0 2-192 16,0 6-64-16,0-8 0 0,0 2-208 0,0 6-48 15,0 0-16-15,0 0 0 0,0 0-256 0,0 0-48 16,-2-7-16-16,2 7 0 0,0 0-240 0,0 0 0 16,0 0 128-16,0 0-128 0,0 0 0 15,-5 8-256-15,-1 2 48 0,2 2 16 0,-1 0-128 0,1 3 0 0,0 2-16 0,0-1 0 31,2 2-560-31,1-1-128 0,2 2 0 0</inkml:trace>
  <inkml:trace contextRef="#ctx0" brushRef="#br0" timeOffset="15008.4">6065 2365 11055 0,'0'-15'976'0,"2"4"-784"0,2-3-192 0,-1 2 0 16,1 0 3808-16,1 2 720 0,-1-1 144 0,1 3 16 15,-1 0-3136-15,-4 8-624 0,3-8-128 0,-3 8-32 16,0 0-320-16,0 0-64 0,0 0 0 0,0 0-16 16,0 0-144-16,0 0-32 0,-4 7 0 0,-2 5 0 15,-1 3-192-15,-1 5 0 0,-4 3 0 0,-1 2 0 0,-4 4-176 0,1 3 176 16,-2 2-160-16,0 3 160 0,1 4 0 16,-2 3-144-16,0 2 144 0,3-2 0 0,-1-3 0 0,4-4 0 15,1-1 0-15,2-4 0 0,0-5 0 0,3-5 0 16,0-4 0-16,3-3 0 0,-1-4 0 0,2-3 0 15,3-8 0-15,0 0 0 0,0 0 224 0,0 0-32 16,0 0 0-16,0 0 0 0,0 0 352 0,4-8 64 16,3-2 16-16,1-3 0 0,-2-4-288 0,2-5-48 0,1-4-16 15,1-1 0-15,0-3-272 0,1-2 128 0,1-2-128 0,0-1 0 16,0-1 0-16,0 2 0 0,-1-3 0 0,1 5 0 16,0 5 0-16,0 1 0 0,-1 3-160 0,0 2 160 15,-2 3 0-15,-1 2 0 0,-2 3 0 0,1 2 0 16,1 3 0-16,-2 3 0 0,-6 5 0 0,0 0 0 15,0 0 0-15,11 2-144 0,-2 1 144 0,0 4 0 16,0 3-192-16,-1 3 192 0,1 0-192 0,0 1 192 16,1 1-208-16,2 2 64 0,-1 3 16 0,0 2 0 15,-1 2 128-15,2 1-192 0,0 0 192 0,0 1-192 16,-1 1 64-16,2 0 0 0,0-2 0 0,-1 0 0 16,1-2 128-16,-1-1 0 0,-1-1-144 0,1-4 144 15,-2-1 0-15,0-2 0 0,-1-1 0 0,-1-1 0 16,-1-1 0-16,0-1 0 0,-3-1 0 0,-4-9 0 0,3 8 0 0,-3-8 0 15,0 0 0-15,-1 8 0 0,1-8 0 0,-5 6-144 16,-2-2 0-16,-2-1 0 0,-1-2 144 0,-3-1 0 16,-2 0 0-16,-3 0 0 0,0 0 128 15,-2 0 0-15,-2-1 0 0,-4-1 0 0,-1 2 64 0,-2 0 32 16,-1 2 0-16,-2-1 0 0,-1 0-32 0,2 1-16 16,1 0 0-16,2 3 0 0,-1-1-176 0,3 0 0 15,-1 3 0-15,3-2 0 0,1 2 0 0,2 0-192 16,3-3 32-16,3 0 16 15,1 1-272-15,3-2-48 0,3 0-16 0,8-3 0 16,-9 4-288-16,9-4-64 0,0 0-16 0,0 0 0 16,0 0-832-16,0 0-176 0,0 0-16 0</inkml:trace>
  <inkml:trace contextRef="#ctx0" brushRef="#br0" timeOffset="15435.99">6683 2306 29487 0,'0'0'2624'0,"3"-8"-2112"0,-3 8-512 0,0 0 0 15,0 0 144-15,0 0-144 0,0 0 0 0,0 0 144 16,0 0-144-16,0 0 0 0,0 0 0 0,-4 9 0 0,1 2-128 0,0 2-16 15,-2 2 0-15,1 4 0 0,-2 1 144 0,1 1 0 16,-2 1-144-16,1 3 144 0,0 3 0 0,-2 3 0 16,0 4-144-16,0 0 144 0,0 1 0 0,3-2 0 15,-1-1-128-15,3 0 128 0,0-2 0 0,2-1 0 0,-1-2 0 16,4-2 0-16,0-4 0 0,2-4 0 0,3-1 0 0,-2-2 0 16,2-1 0-16,2-1 0 0,1-2 0 0,-1-4 0 15,1-1 304-15,2-1 112 0,1-1 32 0,0-2 0 16,0-2 224-16,3 0 48 0,2-2 16 0,0-1 0 15,0 1-240-15,3 0-48 0,0-1-16 0,0-1 0 16,0 0-256-16,0 0-48 0,0 0-128 0,-1 2 192 16,-2 1-192-16,1 1 0 15,-3-1 0-15,0 1 0 0,-3 0 0 0,0 2-208 0,-1 0 16 0,0 2 0 32,1 0-2304-32,-1 1-448 0,-1 1-80 0</inkml:trace>
  <inkml:trace contextRef="#ctx0" brushRef="#br0" timeOffset="16088.86">7261 2763 11967 0,'-6'-7'1072'0,"1"1"-864"0,5 6-208 0,0 0 0 16,-8-5 4368-16,8 5 832 0,0 0 176 0,0 0 16 0,-9-2-4144 15,9 2-832-15,-7 5-160 0,1 1-48 0,1 3-208 0,0 2-240 16,1 1 48-16,2 2 16 0,-1-1 176 0,3 2-192 15,2 1 192-15,0-2-192 16,1-1 192-16,1 0 0 0,1-1-144 0,1 2 144 0,1-2-160 0,2-1 160 16,0-3-208-16,1-1 80 0,-1-3 128 0,2 1 0 0,0-2 0 0,2-1 0 31,-2-3 0-31,1 0 224 0,0-2-32 0,0-2 0 0,0 0 160 0,0-3 32 0,-1-2 0 0,0 0 0 16,-1-1 192-16,0 0 64 0,-1 0 0 15,-2-1 0 1,0-2 0-16,-2 0 0 0,1-1 0 0,-2 1 0 15,-1 0-224-15,-2 1-32 0,0 1-16 0,-2 2 0 0,0 0-48 0,-1 1-16 16,2 9 0-16,-2-8 0 0,-1 2-48 16,3 6-16-16,0 0 0 0,0 0 0 0,0 0-240 0,0 0 0 15,0 0 0-15,0 0 0 0,-4 6-144 0,0 4-80 16,1 2-16-16,1 3 0 0,0 2 64 0,0 4 16 16,1 3 0-16,1 3 0 0,-1 1 160 0,1 5-192 15,0 7 192-15,1 2-192 0,2 1 192 0,-1 1 0 16,-1 1-144-16,2 1 144 0,2 0 0 0,-1 0 0 0,0-1 0 0,2-1 0 15,-1-1 0-15,1 0 0 0,-2-4 0 16,1-4 0-16,-2-3 0 0,0-3 0 0,2-2 0 16,-2-4 0-16,-1-2 0 0,0-2 0 0,-1-4 0 15,1-2 0-15,-2-3 0 0,-2-1 0 0,2-9 128 0,0 0-128 16,-5 6 192-16,-2-1-64 0,0-3 0 16,-3-2 0-16,-2-1-128 0,-3-1 192 0,0-3-192 0,-2-1 192 15,1-3-192-15,-3-1 128 0,2-1-128 0,0 0 128 16,1-3 80-16,1-2 16 0,2 0 0 0,1-2 0 15,2 1 160-15,1-3 16 0,3-1 16 0,2-1 0 16,2-1-96-16,2-2 0 0,2-3-16 0,3 2 0 16,0 1-304-16,3 2 0 0,1 1-128 0,1 1 128 15,1-1-272-15,2 3 32 0,0 0 16 0,1 2 0 0,1 1 0 0,0 2 0 16,2 2 0-16,0 2 0 16,2 1-448-16,0 2-96 0,-3 3 0 0,3 1-16 15,1 0-1600-15,-1 2-320 0,1 0-64 0,-1 1-11600 16</inkml:trace>
  <inkml:trace contextRef="#ctx0" brushRef="#br0" timeOffset="16548.09">8175 2393 32255 0,'0'0'2864'0,"0"0"-2288"0,0 0-576 0,0 0 0 0,0 0 736 0,7-5 32 0,0 2 16 16,2 1 0-1,2-2-240-15,1 3-48 0,1 0-16 0,3 0 0 0,0-1-272 0,2 1-48 0,1-1-16 0,3-1 0 16,0 1-144-16,0-1 0 0,-2 0 0 0,1-1-176 31,-2 1-1968-31,-1 1-400 0,-2-2-80 0,-2 1-11216 0</inkml:trace>
  <inkml:trace contextRef="#ctx0" brushRef="#br0" timeOffset="16769.5">8317 2646 23039 0,'-11'-3'2048'0,"5"2"-1648"0,-1 0-400 15,0 1 0-15,7 0 1280 0,0 0 160 16,-7 1 32-16,7-1 16 0,0 0-464 0,0 0-112 0,0 0-16 0,0 0 0 0,0 0-384 0,0 0-64 16,7 9-32-16,2-3 0 0,1-2 208 0,3-1 32 15,5-1 16-15,1-2 0 0,2-1-304 0,3-1-64 0,3-1-16 0,0-2 0 16,0-2-416-16,0-1-96 15,1 1-16-15,-1 1 0 32,1 1-976-32,-2 1-192 0,-1 1-32 0,-1-1-8272 0,-2 1-1648 0</inkml:trace>
  <inkml:trace contextRef="#ctx0" brushRef="#br0" timeOffset="18099.91">10992 2376 35935 0,'-9'-2'1600'0,"9"2"320"0,0 0-1536 0,-8 1-384 0,1 0 0 0,7-1 0 0,-9 6 0 0,2-2 0 0,1 0 0 16,0 2-128-16,1-2 128 0,-1 2 0 0,1-1 0 0,5-5 0 0,-7 7 0 0,7-7-208 31,-7 6 80-31,1 0 128 16,6-6-2288-16,0 0-336 0,0 0-64 0,0 0-10304 0</inkml:trace>
  <inkml:trace contextRef="#ctx0" brushRef="#br0" timeOffset="18483.14">11232 2153 28799 0,'0'0'1280'0,"0"0"256"0,0 0-1232 0,0 0-304 0,0 0 0 0,-7 5 0 16,2 2 320-16,0 2 16 0,1 1 0 0,0 2 0 16,-1 2-336-16,3 1 0 0,-2 1 0 0,0 1 0 15,2 2 0-15,1 2 0 0,0 2 0 0,2 1 0 16,0 0 0-16,2 2 0 0,0-5 0 0,2 2-128 16,1 1 128-16,1-2 0 0,2-4-144 0,0-2 144 15,-1-3 0-15,0-2 0 0,2-2-144 0,0-2 144 0,0-2 160 0,0-2 96 16,0 0 0-16,-1-3 16 0,0-6 560 0,-2 2 96 15,1-1 32-15,1-1 0 0,0-3-16 0,-1-2 0 16,0-2 0-16,-2-3 0 0,1 0-192 0,-1-2-48 16,-2-3 0-16,1-3 0 15,-2-3-144-15,-3-4-48 0,0 0 0 0,-3 2 0 0,-1 2-304 0,-1 1-64 16,-2-1-16-16,-1 4 0 0,0 2-128 0,-1 1 0 16,-1 3 0-16,0 2 0 0,0 2-176 0,0 4-112 0,0 2-32 15,0 2 0 1,1 2-640-16,-1 2-144 0,0 2-32 0,0 3 0 15,0 4-1968-15,0 2-400 0,1 2-80 0</inkml:trace>
  <inkml:trace contextRef="#ctx0" brushRef="#br0" timeOffset="33037.75">10388 2339 15023 0,'0'-5'656'0,"-1"2"160"0,1 1-656 0,0-3-160 0,1 1 0 0,0 1 0 0,0-3 1200 0,-1 1 208 0,1 0 32 16,1 0 16-16,-2-1-304 0,1 1-48 16,-1-2-16-16,2 1 0 0,-1-4-224 0,2 2-48 0,1-1-16 0,0-1 0 15,0 0-224-15,2 0-32 16,0-1-16-16,1 2 0 0,0-1-128 0,1 0-16 16,0 1-16-16,1 0 0 0,1 1-96 0,0 2-16 0,0-1 0 15,1 1 0-15,1 0 128 0,-1 1 0 16,0-2 16-16,1 4 0 0,-1 1-16 0,1-1 0 0,0 2 0 0,-1 3 0 15,-2 2-176-15,1 0-32 16,-3 2-16-16,1 2 0 0,0 2-160 0,-3 2 0 0,0 3 0 0,-2 1 0 0,-1 3 0 0,-2 2-176 16,0 1 176-1,-1 4-128-15,-3 2-112 0,-3 3-16 0,1 0 0 16,-3 1 0-16,1-4-112 0,0-2-16 0,1-3-16 0,-1 0 0 0,1-1 256 16,2-2 144-16,0-1-160 0,1-5 160 0,1-4 0 0,-2 0 0 15,1-1 0-15,0-1 0 16,-1-1 0-16,5-7 160 0,0 0-160 0,-4 7 192 0,4-7-192 0,0 0 160 15,-6 5-160-15,6-5 160 0,0 0-160 0,0 0 160 16,0 0-160-16,0 0 160 0,0 0 32 16,0 0 0-16,0 0 0 0,0 0 0 0,0 0 240 15,0 0 48-15,0 0 16 0,11 0 0 16,0-1 0-16,1-1 0 0,2-2 0 0,2-2 0 0,2 0-176 0,1 0-16 16,3 2-16-16,-1-2 0 0,-2 0-288 15,1-1 160-15,0 0-160 0,1 2 128 0,-3 0-128 16,2 1 0-16,0 1 0 0,1 1 0 0,0 0 0 0,0 2 0 15,-2 0 0-15,0 0 0 0,-1 2-320 16,-1 0 64-16,1 2 16 0,2 1 0 0,-3-1-656 16,2 0-128-16,-4 2-16 0,1-2-16 15,-3 1-2064-15,-1-3-400 0</inkml:trace>
  <inkml:trace contextRef="#ctx0" brushRef="#br0" timeOffset="33953.4">11796 2155 18303 0,'0'0'816'0,"0"0"160"0,0 0-784 0,0 0-192 0,0 0 0 0,-5-4 0 16,5 4 448-16,0 0 64 0,-6-4 0 0,6 4 0 0,0 0-192 0,0 0-48 16,-6-3 0-16,6 3 0 0,-8 0-144 15,8 0-128-15,0 0 192 0,-8 4-192 0,2 1 0 16,0 1 0-16,2 1 0 0,-2 2 0 15,1 0 160-15,-1 3-160 0,2 1 128 0,-3 3-128 0,0 2 224 0,0 2-32 0,0 2-16 0,1 2 0 16,-1 1-176 0,3 1 0-16,-1-1 0 0,3-2 128 0,1-1-128 0,1-1 0 15,2-2 0-15,2-3 0 0,0-1 128 0,1-1 0 0,2-2 0 0,1-1 0 16,1-2 688-16,0-2 128 0,1 0 16 0,0-3 16 16,1-2-128-16,0-2-16 0,0-2-16 0,0-2 0 15,0-3 272-15,0 1 48 0,-1-1 16 0,0-1 0 16,-2-2-256-16,-1-2-32 0,0-2-16 0,-1-1 0 15,-1-2-80-15,-3-3-32 0,0-3 0 0,0-2 0 16,-4-1-288-16,0-1-64 0,0 0-16 0,-3 0 0 16,-2 2-176-16,0 1-48 0,0 1 0 0,-2 2 0 15,-1 3-144-15,0 4 0 0,0 3 0 0,0 2-176 0,0 0-160 16,0 3-48-16,-1 2 0 0,2 2 0 16,-1 2-1440-16,-1 5-288 15,0 2-64-15,0 3-8192 0,-1 1-1648 0</inkml:trace>
  <inkml:trace contextRef="#ctx0" brushRef="#br0" timeOffset="34555.98">12211 2112 30751 0,'0'0'1360'0,"1"-8"288"0,0 1-1328 0,1-1-320 0,2 1 0 0,-1 1 0 0,1-2 848 0,0 0 112 16,0 2 0-16,2-1 16 15,-1 1-416-15,3 0-96 16,-1-1-16-16,2 2 0 0,0-1-272 0,1 2-176 0,0-1 192 0,0 0-192 0,-1 2 0 15,-1 1 0 1,-8 2 0-16,11-1 0 0,-1-1 0 0,-1 2 0 16,-9 0-160-16,0 0 160 15,0 0-640-15,8 10-48 0,-4 0-16 0,-2 3 0 16,-3 1-384-16,-1 2-64 0,-3 3-32 0,-1 0 0 0,1-2 672 0,-2 1 144 0,0-1 32 0,3 0 0 16,0-4 336-16,0 0 0 15,1-2 0-15,1-1 0 0,1-2 0 0,1 0 240 0,2-1-48 0,-2-7 0 16,0 0 272-16,4 9 48 0,-4-9 16 0,9 7 0 15,-1-1-160-15,1 0-48 0,0-2 0 0,2 1 0 16,0-3-192-16,2 1-128 0,-2-1 160 0,-2 2-160 16,1 0 128-16,1 0-128 0,-1 0 0 0,-10-4 0 15,8 6 0-15,-1 3 0 0,-2-1 0 0,-1 1 0 16,0-1 128-16,-2 2-128 0,-2-1 0 0,-1 1 144 0,-2 0-144 16,-1 1 160-16,0-2-160 0,-1-1 160 0,-3 0 80 0,-1 0 16 15,-1-2 0-15,-1 0 0 0,-1-2 16 0,0 1 16 16,-1-2 0-16,0 0 0 15,1-2 64-15,-1 2 16 0,2-2 0 0,1 0 0 16,-2-1-160-16,2-1-16 0,1 0-16 0,1 0 0 16,0 1-544-16,8 0-96 0,-8-2-32 0,8 2-10000 15,-7-2-1984-15</inkml:trace>
  <inkml:trace contextRef="#ctx0" brushRef="#br0" timeOffset="34888.12">13054 1922 28559 0,'0'0'2544'0,"0"0"-2032"16,0 0-512-16,0 0 0 0,0 0 432 0,0 0-16 15,0 0 0-15,0 0 0 0,-9 5-416 0,-1 5 0 0,0 2 0 0,0 3-176 16,-4-1-32-16,-1 1-16 0,0 1 0 0,-3 1 0 31,-4 5-208-31,0 4-32 0,-1 3-16 0,0 0 0 16,3-2-272-16,4-4-48 0,2-2-16 0,4-3 0 0,2-4 544 0,3-2 96 0,-1-1 32 0,5-3 0 0,1-8 640 0,0 0 128 15,0 0 16-15,2 9 16 16,-2-9 464-16,8 6 96 0,1 0 0 0,2-2 16 16,1 0-496-16,1-2-96 0,1 0-32 0,3 0 0 15,0 0-240-15,2 0-48 0,0-2-16 0,1 0 0 16,0 1-304-16,0-1 128 0,-3 0-128 0,-2 1 0 15,-2 0 0-15,1 0-320 0,-2 0 32 0,-1 1 16 16,-1 2-752-16,-1-3-160 0,1 0-32 0,-1 0-7840 16,-9-1-1568-16</inkml:trace>
  <inkml:trace contextRef="#ctx0" brushRef="#br0" timeOffset="35133.21">13180 2176 7359 0,'0'0'320'0,"-2"-8"80"0,0-1-400 0,1 3 0 16,1 6 0-16,-2-9 0 0,1 0 5504 0,0 3 1024 0,1 6 208 0,-2-6 48 15,0 1-4288-15,2 5-864 0,0 0-160 0,0 0-48 16,0 0-656-16,0 0-128 0,0 0-16 0,0 0-16 16,-6 4-464-16,6-4-144 0,-5 10 0 0,0 1 0 15,3 1 0-15,-2 4-192 16,1 3 0-16,0 4 0 0,0 4 192 0,0 0-192 0,-1 2 192 0,1-1-192 16,0 3 192-16,0 0-144 0,-1-4 144 0,2 1-128 0,0-2 128 0,0-1-192 15,-1-2 192 1,2-1-192-16,0-3-64 0,0 0 0 0,0-1-16 0,1-3 0 31,0-3-368-31,0 0-64 0,1 0 0 0,1 1-16 0,1-5-1904 0,-1-1-368 0</inkml:trace>
  <inkml:trace contextRef="#ctx0" brushRef="#br0" timeOffset="35413.19">13525 2416 6447 0,'0'0'576'0,"0"0"-576"16,0 0 0-16,0 0 0 0,9-3 6976 0,0 2 1280 16,0 0 256-16,1 1 48 0,1-1-6576 0,1 1-1328 15,1-1-256-15,-1 1-48 0,0-1-160 0,1 1-16 16,1-2-16-16,-1 1 0 0,-1 0-304 0,0-1-64 15,-1 1-16-15,1 0 0 16,0 0-560-16,-1 0-112 0,-1 0-32 0,0 0 0 16,-1-1-32-16,1-1 0 0,0 2 0 0,-2 0 0 15,-8 1 384-15,10-1 80 0,-10 1 16 0,10 1 0 16,-10-1-1248-16,9 1-240 0,-9-1-48 0</inkml:trace>
  <inkml:trace contextRef="#ctx0" brushRef="#br0" timeOffset="35999.61">14453 2049 34095 0,'0'-11'3024'0,"0"11"-2416"15,0-6-480-15,2-1-128 16,-2 7 736-16,4-8 128 0,2 1 32 0,-1 0 0 0,2-1-288 0,0 2-48 16,0 0-16-16,2 2 0 0,-1-3-208 0,1 2-32 15,-1-1-16-15,3 1 0 0,-1-1-288 0,2 2 0 16,0 0 128 0,2 0-128-16,-2 1 0 0,3 1 0 0,3 1-192 0,0 1 192 0,0 1 0 15,-3 1 0-15,0 2-144 0,-2 2 144 16,0-1 0-16,-1 3 0 0,0 2-128 0,-2 1-128 0,-1 2 0 15,-1 0-16-15,-4 5 0 16,-1 3-304-16,-3 5-64 0,-3 6-16 0,-5 0 0 16,-3 0-240-16,-3 1-64 0,-5 0 0 0,0-1 0 0,-2 0 528 0,1-4 112 0,0-1 0 15,4-5 16-15,0 0 304 0,2-7 0 0,1-3 0 16,2-2 0-16,0 0 400 0,1-2-16 16,0-3 0-16,0 1 0 0,0-2-64 0,1 1-32 0,2-1 0 0,7-4 0 15,-9 3-160-15,9-3-128 0,0 0 144 0,0 0-144 16,0 0 352-16,0 0-32 0,0 0 0 15,0 0 0-15,0 0 64 0,0 0 16 0,0 0 0 0,12 0 0 0,1 0-80 0,1-1 0 16,2-1-16-16,0 1 0 16,2-1 32-16,1 1 16 0,0-1 0 0,3 1 0 15,2 0-96-15,0 1-32 0,0 0 0 0,2 0 0 0,0-2-224 0,-3 2 128 16,-2 1-128-16,0 1 0 0,-2-1 0 16,0 2 0-16,0-1 0 0,-1 0 0 15,0 0-448 1,0 2-48-16,-1-1 0 0,0 0 0 15,-1 0-1680-15,1 1-352 0,-1 0-64 0,1-1-12080 0</inkml:trace>
  <inkml:trace contextRef="#ctx0" brushRef="#br0" timeOffset="36190.33">15656 2292 27647 0,'0'0'2448'0,"6"-5"-1952"16,-6 5-496-16,12-4 0 0,1-3 2048 0,2 1 320 16,2 1 64-16,-1 1 16 0,1 0-1664 0,0 1-336 15,2 0-64-15,0 2 0 0,-2-4-384 0,1 3-240 16,-1-1 48-16,-2 0 0 16,-1 2-2384-16,-1 1-480 0</inkml:trace>
  <inkml:trace contextRef="#ctx0" brushRef="#br0" timeOffset="36364.87">15772 2443 15663 0,'0'0'1392'0,"0"0"-1120"0,0 0-272 0,0 0 0 16,0 0 4480-16,0 0 832 0,0 0 160 0,0 0 32 16,0 0-3728-16,0 0-752 0,0 0-160 0,0 0-32 15,0 0-576-15,11-1-128 0,1 1-128 0,0 1 176 16,3 0-176-16,3 0 0 0,2 2-160 0,3-1 160 15,2-1-2528-15,5-2-416 0,3-1-64 0</inkml:trace>
  <inkml:trace contextRef="#ctx0" brushRef="#br0" timeOffset="36805.92">17263 2032 35007 0,'0'0'3120'0,"0"0"-2496"0,0 0-496 0,0 0-128 16,0 0 0-16,0 0 0 0,-5 5-128 0,0 2 128 15,1 2-192-15,0 2 32 16,-1 4 16-16,1 4 0 0,0-1 144 0,1 4-128 0,1 2 128 0,1 1-128 15,0 0 128-15,1 3-128 0,2-1 128 0,2 2-128 16,2-5-64-16,2-1 0 0,0-3 0 0,3-1 0 16,0-5 64-16,3-2 0 0,0-2 0 0,1-2 0 15,3-3 256-15,1-2 64 0,-1-2 16 0,1-2 0 16,0-2 320-16,-1-1 64 0,1-2 16 0,-1-2 0 0,-3-1 240 16,-1-4 48-16,0-1 16 0,-2-1 0 0,-1-3-48 0,-3-1-16 15,0-3 0-15,-2 0 0 0,-2-1-192 0,-2-1-32 16,-2-1-16-16,-2 0 0 15,-1-1-224-15,-2 3-32 0,-2 2-16 0,-2 1 0 0,-1 3-336 16,0 3 0-16,-1-1 0 0,-2 4 0 0,-1 2-176 16,-2 3-96-16,-1 3-32 0,-2 0 0 15,-1 2-1568-15,-1 3-320 0,0 3-64 0,0 3-16 16,2-1-800-16,-1 4-144 0</inkml:trace>
  <inkml:trace contextRef="#ctx0" brushRef="#br0" timeOffset="37024.51">17847 2272 27647 0,'0'0'1216'0,"0"0"256"0,0 0-1168 0,0 0-304 0,8 6 0 0,-8-6 0 16,0 0 1280-16,6 8 192 15,-6-8 32-15,0 0 16 0,0 0-560 0,0 0-96 16,-2 10-32-16,2-10 0 0,-3 10-576 0,-1-3-128 15,-1-1-128-15,-1-1 176 16,0 0-688-16,6-5-144 0,-9 3-32 0,2 0 0 16,7-3-2592-16,0 0-528 0,-8-3-96 0,8 3-32 0</inkml:trace>
  <inkml:trace contextRef="#ctx0" brushRef="#br0" timeOffset="37365.91">18106 2063 20271 0,'0'0'896'0,"0"0"192"0,0 0-880 0,0 0-208 0,0 0 0 0,0 0 0 16,0 0 2416-16,0 0 432 0,0 0 96 0,0 0 0 16,0 0-1920-16,0 0-384 0,0 0-64 0,-5 8-32 15,1 3-416-15,1 1-128 0,-1 4 0 0,1 0 0 16,0 2 0-16,2 1 0 0,1 2 0 0,0 1 0 16,1 2-128-16,1 0 128 0,1-1 0 0,3 1-144 0,2-1 144 0,1-1-128 15,4-2 128-15,0 0-128 0,1-4 128 0,3-1 0 16,-1-3 128-16,3-2-128 0,2-3 176 15,0-2-48-15,-1-3 0 0,2-2 0 0,2-2 368 0,-2-1 64 16,-2-2 16-16,-1-3 0 0,-2-1 304 0,-2-4 64 16,0-1 16-16,-1-3 0 0,-4-5-64 0,-2-3-16 15,0-1 0-15,-4-3 0 0,-1 1-320 0,-2-2-64 16,-1 0-16-16,-2 2 0 0,-3 0-224 0,-1 4-32 0,-2 1-16 16,-2 2 0-16,-2 3-208 0,-2 3 0 0,-3 2-144 0,-1 2 144 31,0 1-624-31,-3 2-16 0,-2 2-16 0,0 3 0 15,-2 5-1776-15,1 2-368 0,-1 1-64 0,1 4-7728 16,1 1-1552-16</inkml:trace>
  <inkml:trace contextRef="#ctx0" brushRef="#br0" timeOffset="37723.37">18655 2120 31903 0,'0'0'1408'0,"0"0"304"0,0 0-1376 0,0 0-336 0,3 10 0 0,0-2 0 0,0 1 240 0,-2 1-32 16,-1 1 0-16,0 2 0 0,-1 4-208 15,-1 0 176-15,2 2-176 0,-1 0 160 16,0 0-160-16,0 1 0 0,0 2 144 0,2 0-144 0,0-2 0 0,3-1 0 0,0 0 0 0,1-3 0 16,2-3 0-16,2-2 0 15,1-1 0-15,2-4 0 0,1-2 128 0,2-2-128 16,2 1 160-16,-1-5-160 0,0-1 512 0,0-1 16 0,3-3 0 0,-2-1 0 15,-2-3 288-15,-1-2 48 0,-3-2 16 16,0-4 0-16,-1 0-32 0,-1-1 0 0,-1-2 0 0,-3 0 0 16,0 0-400-16,-3-2-64 0,-1 0-32 0,-2 2 0 15,-1 4-112-15,-2 1-32 0,0 1 0 0,-2-1 0 16,0 3-208-16,-3 3-128 16,-1 3 128-16,-1 3-208 15,-1 1-384-15,-2 3-80 0,-4 1-16 0,-4 2 0 16,-2 3-2112-16,-1 4-416 0,-2 2-96 0,1 1-11424 0</inkml:trace>
  <inkml:trace contextRef="#ctx0" brushRef="#br0" timeOffset="38308.68">19322 2122 3679 0,'-3'-9'320'0,"1"0"-320"0,-1-1 0 0,0 2 0 16,1-1 6240-16,2 0 1184 0,0 0 224 0,0 0 48 31,0 1-5168-31,1-2-1040 0,2 2-208 0,1 1-32 15,0 1-448-15,3-1-96 0,1 1 0 0,0-1-16 0,3 0-336 0,3 2-64 16,-2-1-16-16,1 1 0 0,0 1-48 0,0 0-16 0,3 1 0 0,-3 1 0 0,1 0-80 0,2 2-128 16,-2 0 176-16,-2 2-176 15,-2 1 0-15,-1 1 0 0,-9-4 0 0,6 8 0 16,0 1-256-16,-3 0-64 0,-2 1-16 0,-2 1 0 16,-3-1-368-16,-3 3-80 15,-3 2-16-15,0 2 0 0,-1-1 416 0,-1 2 96 0,1-1 16 0,1 0 0 0,3-1 272 0,0-2 0 16,2-1 0-16,1-1 0 0,1-1 0 0,2-1 0 31,1 0 0-31,1 0 0 0,-1-10 0 0,3 11 0 16,2-2 0-16,0-1 0 0,2-1 0 0,2-2 0 15,0 1 0-15,2-1 0 0,2 0 160 0,0 0-160 16,0 0 160-16,0 0-160 0,0 1 0 0,1-1 128 16,-1-1-128-16,-1 2 0 0,-1-1 0 0,-1 1 0 0,-3-1 0 0,-7-5 0 15,7 8 0-15,-1 1 0 0,-6-9 128 0,3 9-128 16,-3-9 0-16,0 0 128 0,-2 11-128 0,1-1 0 15,1-10 256-15,-9 7-32 0,0 0-16 0,0-3 0 16,-2 0-16-16,-1-2-16 0,-1 0 0 0,-1-1 0 16,-1-1-176-16,0 0 128 0,-2 0-128 0,1 0 128 31,-1 0-448-31,2 0-80 0,0 0-32 0,-1 0 0 16,2 0-1664-16,0 1-336 0,0-1-64 0,3 0-6688 0,0-2-1344 0</inkml:trace>
  <inkml:trace contextRef="#ctx0" brushRef="#br0" timeOffset="38622.61">19962 1973 32367 0,'0'0'1424'0,"6"-4"304"0,1 0-1376 0,-1 0-352 16,-6 4 0-16,9-3 0 0,-9 3 896 0,0 0 96 15,0 0 32-15,0 0 0 0,0 0-704 0,0 0-144 16,0 0-32-16,-2 10 0 0,-4 1-400 0,-2 0-96 0,-3-1-16 15,-3 1 0 1,0 1-128-16,0 2-16 0,0 2-16 0,-1 1 0 0,0 2 144 0,2 0 16 16,-2 2 16-16,4-4 0 0,1-3 352 0,3 0-144 15,0-1 144-15,3-1 0 0,3 1 0 0,1-1 0 16,2-2 0-16,2-1 0 0,3 0 464 0,2-2 48 0,1 0 16 0,2 0 0 16,1-2-144-16,2 0-16 0,3-2-16 0,2 0 0 15,1 2-176-15,2-2-48 0,1 0 0 0,1 0 0 16,0 0-128-16,3-1-176 0,-3 0 48 0,2 0 0 15,-2 2-768 1,-1-2-160-16,0-2-32 0,-2 0-8704 0,-2 0-1728 0</inkml:trace>
  <inkml:trace contextRef="#ctx0" brushRef="#br0" timeOffset="38884.94">20277 2145 11967 0,'0'0'1072'0,"0"-9"-864"16,-2 0-208-16,1 2 0 15,0-1 4688-15,1 8 896 0,0 0 176 0,-2-7 48 0,-2 2-3760 0,4 5-736 16,0 0-160-16,0 0-16 0,-6-3-688 0,6 3-128 0,0 0-16 0,0 0-16 16,-6 7-288-16,2 3-144 0,1 2 16 0,-2 4 0 15,1 1-16-15,-1 3 0 0,2 1 0 0,0 2 0 16,-1 1 144-16,1 3 0 0,-1 1-144 0,0 2 144 16,1 0 0-16,1-1-144 0,1-2 144 0,1 0 0 15,1 0-256-15,0-1 48 0,-1-2 16 0,2-1 0 31,2-1-416-31,-1-2-80 0,0-2-16 0,2-3 0 0,-1-3-432 16,-1-2-80-16,-3-10-32 0,0 0-7904 16,0 0-1568-16</inkml:trace>
  <inkml:trace contextRef="#ctx0" brushRef="#br0" timeOffset="39536.51">20976 2147 36287 0,'0'0'1600'0,"0"0"336"0,0 0-1552 0,0 0-384 0,0 0 0 0,0 0 0 16,0 0 304-16,0 0-32 0,0 0 0 0,0 0 0 15,0 0-272-15,0 0-176 0,2 11 32 0,-3 1 0 0,-2 2-144 16,-2 2-32-16,0 3 0 0,-1 2 0 0,1 1-32 0,0 1-16 0,1 0 0 0,1-1 0 16,2-1 144-1,1-3 32-15,2 1 0 0,1-2 0 0,1-4 192 0,4-1 0 16,-1-2 0-16,2-1 0 0,0-3 0 0,2 0 0 16,2-2 0-16,3-2 160 0,3-2 16 0,1-1 0 15,-1-2 0-15,3-1 0 0,0-2-176 0,1-1 192 0,-1 0-192 16,0-2 192-16,-2-3-192 0,-1-1 160 15,-1-2-160-15,-2-2 160 0,1-3-160 0,-1 1 0 0,1 1 144 16,-2 1-144-16,-3 2 0 0,-1 4-160 16,-1 0 16-16,-1 3 0 0,-9 8-144 0,0 0-32 15,6-4 0-15,-6 4 0 0,0 0 144 0,0 0 32 16,3 8 0-16,-3 3 0 0,-4 1-208 0,1 4-32 0,-3-1-16 0,2 1 0 0,-1 1 80 0,1-1 32 16,-1-5 0-16,0 0 0 15,5-11 288-15,0 0 0 0,0 0 0 0,0 0 0 0,0 0 336 0,0 0 128 16,0 0 32-16,0 0 0 0,0 0 384 0,11-7 80 15,-1-2 0-15,1-1 16 16,0-2-464-16,0 1-112 0,1 0-16 0,2-1 0 16,-1 0-64-16,0 0 0 0,0 0-16 0,3 2 0 15,0 1-48-15,2 3-16 0,-2 0 0 0,0 2 0 16,-1-1-240-16,-2 3 144 0,0 3-144 0,-3 1 128 16,0 3 0-16,1 0 0 0,-2 2 0 0,0 3 0 15,-3 3-128-15,1 2 0 0,0 1 0 0,-2 2 0 16,-1 2 0-16,1-1 0 0,-2 1-176 0,0-3 176 15,1 0-288-15,-1-5 32 0,0-1 0 0,1-1 0 0,-4-10-128 0,4 10 0 16,-4-10-16-16,0 0 0 16,0 0-400-16,9 5-80 0,-9-5-16 0,0 0 0 15,10-3-1632-15,-3-3-336 0</inkml:trace>
  <inkml:trace contextRef="#ctx0" brushRef="#br0" timeOffset="39709.3">21315 2034 30399 0,'-10'-8'2704'0,"0"-1"-2160"0,0 1-544 0,0-1 0 16,0-1 1520-16,1 1 192 15,2 1 32-15,0 1 16 0,0 0-848 0,2 2-160 0,-1-1-48 0,6 6 0 16,0 0-560-16,-4-5-144 0,4 5 0 0,0 0 0 31,0 0-2208-31,0 0-480 0,0 0-80 0</inkml:trace>
  <inkml:trace contextRef="#ctx0" brushRef="#br0" timeOffset="40373.83">22133 2130 29887 0,'-2'-11'1328'0,"2"11"272"0,-5-8-1280 0,0 1-320 16,-2 2 0-16,0 0 0 0,-2 1 848 0,0 1 112 16,-1 1 32-16,-1 0 0 0,-3 1-592 0,0 2-112 0,-2 1-32 15,1 2 0-15,-2 4-256 0,1 0-144 0,-1 1 16 0,2 3 0 16,1 2 128-16,0-1-192 0,2 0 192 0,2 2-192 16,2 3 192-16,2 0-128 15,1-3 128-15,2 1-128 0,3 1 0 0,4-2 0 0,0 1 0 16,3-2 0-16,1-1-64 0,3-1 0 0,2 0 0 0,2-2 0 15,3-2 192-15,0-2 0 16,2-2 0-16,1-2-128 0,1-3 128 0,0 0 0 0,0-3 0 0,-1-2 0 16,0-3 0-16,-3-2 0 0,-1-2 0 0,-1-1 0 15,1-4 0-15,-1-2 0 0,0-2 0 0,-2-2 0 16,-1-3 0-16,1-1 144 0,-2-2-16 0,-1 2-128 16,-1 0 192-16,-2 2-64 0,-1 1 0 0,-2 0-128 0,0 0 320 15,-1 2-32-15,-2 2-16 0,0 4 0 0,-2 2 96 0,0 4 16 16,-2 0 0-16,0 4 0 15,2 7-240-15,0 0-144 0,0 0 192 0,-9-2-192 16,1 5 0-16,-1 4-272 0,-1 4 16 0,1 4 16 0,-2 0-64 16,0 3-16-16,-1 3 0 0,0 1 0 0,0 1 0 0,0 4-16 15,0 5 0-15,1 0 0 0,1 0 64 0,2 0 16 16,1-1 0-16,4-3 0 16,1-3 256-16,1-3-160 0,1-3 160 0,2-2-128 0,0-5 128 15,3-2 192-15,0-2-32 0,-5-8-16 0,9 6 672 16,1-3 128-16,1-1 16 0,2-3 16 0,1-2-128 0,3-2-16 15,-1-3-16-15,2-1 0 0,1-1-112 16,0 1 0-16,2-1-16 0,-2 3 0 0,-1 1-304 16,0 3-64-16,1-1-16 0,-1 2 0 0,-2 4-176 0,-3 0-128 15,1 0 144-15,-2 1-144 0,-1 2 0 0,0 1 0 0,0 1 0 0,0 1 0 16,-1-1 0-16,1 1 0 0,-2 0 0 16,1-2 0-16,1 0 0 15,-2-2 0-15,1-1 0 0,0-1-160 0,-1-6-288 16,1 1-48-16,0-1-16 0,-1-3 0 0,1-2-576 0,0 0-128 15,1-1-32-15,-1 2 0 0,0-2-1776 0,1-1-368 0</inkml:trace>
  <inkml:trace contextRef="#ctx0" brushRef="#br0" timeOffset="44790.01">3145 4639 15023 0,'0'0'656'0,"0"0"160"0,0 0-656 0,0 0-160 16,8 0 0-16,1 0 0 0,0 0 528 0,1 1 80 15,1 0 16-15,1 1 0 0,0-1 256 0,4-1 48 0,2 0 16 16,3 0 0-16,2-1-240 0,0 0-32 15,2 0-16-15,1 0 0 0,0-1-80 0,-1-1 0 16,-2 0-16-16,-1 0 0 0,-1 0-208 0,-2 0-32 16,1 1-16-16,-1-1 0 0,-2 0-160 0,-1-1-16 0,-2 2-128 0,-1 0 192 0,-2-1-192 0,-1 0 176 15,-1 0-176-15,-9 3 160 0,8-2 32 16,-8 2 16-16,0 0 0 0,7-3 0 16,-7 3 144-16,0 0 32 0,0 0 0 0,0 0 0 15,0 0 48-15,0 0 16 0,-5-5 0 0,-3 3 0 16,-2 1-448-16,-2 1 0 0,-1 0 0 0,-3 1 0 15,-4 1-144-15,1 1-16 0,-2 1 0 0,-1 0 0 16,-1 1 160-16,-2 0 0 16,-3 1 0-16,0 0-128 0,-1 1 128 0,0-1 0 0,1 1 0 0,0 0-128 15,3-1 128-15,1 1 0 0,1-1 0 0,1 1 0 16,1 0 0-16,1 0 0 0,2 1 0 0,2 2 0 16,2-1 0-16,0 1 0 0,2-1 0 0,2 2 0 0,3 2 0 15,1 0 0-15,1 0 0 0,1 0 0 0,3 0 0 0,2 1 128 16,-1-1-128-16,3 0 0 0,1 1 0 0,2 1 0 15,1-3 0-15,3 0-128 0,2-2 128 16,1-2 128-16,3 1-128 0,-1-2 176 0,2-3 272 0,0 0 64 16,2-2 16-16,1-2 0 15,-1-1 0-15,0-2 0 0,1 0 0 0,-1 1 0 0,-2-1-96 0,0-1-32 16,-2 1 0-16,-3 0 0 0,-2-2-208 0,-1 2-32 16,-9 3-16-16,7-4 0 0,-7 4 0 0,0 0 0 15,0 0 0-15,0 0 0 0,0 0-16 0,0 0 0 16,-5-8 0-16,-1 4 0 0,-3 1-128 0,-2 3-176 15,-1 1 48-15,-4 3 0 0,0-1-96 0,-2 3-16 16,-1 1 0-16,-1 1 0 0,0 1 240 0,0 0-192 16,0 0 192-16,3 2-192 0,-1 0 192 0,1 3 0 15,0 1 0-15,2-2-144 0,1-1 144 0,3 3 0 16,2-1 0-16,-1 0 0 0,2 1 0 0,2-1-160 0,3-1 160 0,1 1 0 16,0 1-176-16,2-1 176 0,3 0-160 0,0 2 160 15,2-1 0-15,1-2-144 0,2-1 144 0,2 0 0 16,1-1 0-16,2-1 0 0,1-1 0 0,2-1 0 15,-1-2 256-15,2 0 48 0,-1 1 0 0,2-3 0 16,-2-1-48-16,2-1-16 0,0 1 0 0,0-2 0 16,0-1-240-16,1 0 0 0,-2 0 0 0,2-1 0 31,2-2-1856-31,0 0-256 0,0-1-48 0</inkml:trace>
  <inkml:trace contextRef="#ctx0" brushRef="#br0" timeOffset="45330.83">3505 5196 11967 0,'0'0'1072'0,"0"0"-864"16,4-7-208-16,0 0 0 0,2 1 4064 0,1 0 768 15,-1-1 160-15,2 3 16 0,0 1-2880 0,1 1-576 0,-9 2-112 0,11-3-32 32,-1 1-1872-32,-1 1-384 0,0 1-80 0,-1 2-16 0,-8-2 736 0,10 6 208 15,0-1 0-15,-2 3 0 0,-1 0-160 0,-1 2 160 0,0-1 0 0,-2 2-144 16,-1 2-128-16,0 1-32 0,-3 2 0 0,0 2 0 16,-5 2-80-16,0 2 0 0,-2 0-16 0,0-1 0 15,1-3 176-15,-1 0 32 0,2-3 16 0,-1-3 0 16,2-2 176-16,1-1 0 0,3-9 0 0,-4 9 0 0,4-9 224 15,0 0-32-15,0 0 0 0,0 0 0 0,0 0 288 0,0 0 48 16,0 0 16-16,0 0 0 0,0 0-16 0,7-6 0 16,-1-1 0-16,3-3 0 0,-1-3-288 0,3-4-64 15,1-3-16-15,-1-1 0 0,0 1-160 16,1-1 0-16,0 1 144 0,-1 0-144 0,-1 1 0 0,-3 3 128 16,-2 0-128-16,-1 4 0 0,-2 4 192 0,0 1-48 15,-2 7 0-15,0 0 0 16,-2-6 288-16,2 6 48 0,0 0 16 0,0 0 0 15,0 0-496-15,-8 10 0 0,1 2 0 0,2 2 0 0,1 0-208 0,-1 1 16 0,2 1 0 16,0 1 0-16,-1 1 192 0,2 0 0 16,1-1-160-16,1 1 160 0,2-3-128 0,0-1 128 0,3 0-160 0,0-2 160 15,2 0-160-15,2-1 160 16,2-1-160-16,0 0 160 0,1-3-304 0,1-1 48 0,2-2 0 0,3 0 0 31,1-2-704-31,0-1-144 0,2-2-32 0,0-3-12656 0</inkml:trace>
  <inkml:trace contextRef="#ctx0" brushRef="#br0" timeOffset="45552.1">4230 4961 29487 0,'0'0'2624'0,"0"0"-2112"15,0 0-512-15,10-5 0 16,1 0 1680-16,1 1 240 0,3 0 32 0,1 2 16 0,1 0-1600 0,-1 1-368 0,1 2 0 0,-2 0 0 31,-2 0-592-15,0 1-112-16,1 2-32 0,-2-1-9632 0,-1 1-1920 0</inkml:trace>
  <inkml:trace contextRef="#ctx0" brushRef="#br0" timeOffset="45736.72">4255 5235 16575 0,'-13'-4'736'0,"7"2"160"0,-1 1-720 0,7 1-176 0,0 0 0 0,0 0 0 0,0 0 3776 0,0 0 704 16,0 0 160-16,0 0 32 0,0 0-3600 0,12 3-720 15,3-1-144-15,2 0-16 0,2-1-192 0,3-1 0 16,0-1 0-16,1 1 128 0,-1-2-272 0,2-2-64 15,3 0-16-15,0 0 0 16,1-2-2016-16,1 0-416 0,0-4-80 0</inkml:trace>
  <inkml:trace contextRef="#ctx0" brushRef="#br0" timeOffset="46480.78">6172 4222 33055 0,'0'0'1472'0,"0"-10"288"0,2 1-1408 0,1 1-352 0,0 1 0 0,-3 7 0 0,0 0 448 0,0 0 0 16,0 0 16-16,0 0 0 15,0 0-320-15,0 0-144 0,0 0 128 0,0 0-128 0,0 0 0 16,-8 13-144-16,-2 2 0 0,-1 3 0 0,-2 2 144 0,0 3-208 16,-1 3 80-16,-1 4 128 0,-3-1-160 15,1 2 160-15,-1 2 0 0,2-1-144 0,1-1 144 16,2 0 0-16,1-1 0 0,3-3 0 16,2-2 0-16,0-3 0 0,1-3 0 0,2-2 0 0,1-4 0 0,1-1 0 0,-1-2 0 15,1-2 0-15,2-8 0 0,0 0 0 0,0 0 144 16,0 0-144-16,0 0 272 0,0 0-48 0,0 0-16 15,0 0 0-15,0 0 176 0,2-10 16 0,1-1 16 0,-1-4 0 16,1-2-208-16,3-4-32 0,0-2-16 16,2-3 0-16,1-1-160 0,2-1 0 0,3 1 0 0,1-3 128 15,1-1-128-15,-1 2 0 0,1-1 0 0,0 1 0 16,-1 2-144-16,1 4 144 0,-1 3 0 0,0 4 0 16,-3 1 0-16,-2 4 0 15,-1 1 0-15,0 3 0 0,-1 0 0 0,-8 7 0 16,9-3 0-16,-9 3 0 0,9 0 0 0,-9 0 0 0,8 3 0 15,-1 3 0-15,0 0-224 0,-2 4 64 0,1 0 16 16,-1 3 0-16,2 4-80 0,-1 2-16 0,1 6 0 0,1-1 0 16,-1 1 48-16,2 2 16 0,-1 0 0 0,1-1 0 0,-1-1 176 15,1 0 0-15,0-3 0 0,-1 1 0 16,-1-1 0-16,1-2 0 0,0-1 0 0,-2-3 0 0,1-2 0 0,0-2 0 16,-2-1 0-16,1-2 0 0,-6-9 0 0,4 10 0 15,-4-10 0-15,0 0 128 16,0 0-128-16,-2 9 176 0,2-9-176 0,-8 7 192 0,-1-2-16 0,-2-1 0 0,-3 0 0 15,-3-1 0-15,-2-1-32 0,-2 0 0 16,-2 2 0-16,0-1 0 0,-2 0-144 0,-1 1 160 0,-2-1-160 0,0 0 160 16,-2 1-160-16,2-1 0 0,-2 0 144 0,2 0-144 31,2 1 0-31,3-1 0 0,1 1 0 0,1 1 0 0,1 0 0 0,3 0-288 16,0-1 48-16,3 1 16 15,2-1-624-15,2-1-128 0,0-1-32 0,2 3 0 16,8-5-816-16,0 0-160 0,0 0-48 0,0 0-10384 0</inkml:trace>
  <inkml:trace contextRef="#ctx0" brushRef="#br0" timeOffset="46888.06">6559 4253 31791 0,'-1'-11'1408'0,"1"11"288"0,3-8-1360 0,2 1-336 15,0 2 0-15,-5 5 0 16,7-7 656-16,-2 3 64 16,-5 4 16-16,7-5 0 0,-7 5-400 0,8-2-80 0,-8 2 0 0,0 0-16 0,0 0-240 0,8 5 0 15,-8-5 0-15,6 10 0 0,-3 1-256 0,-1 2 64 16,-1 2 16-16,-2 3 0 0,-1 2-16 0,-1 3 0 31,-3 3 0-31,0 2 0 0,-5 1 192 0,2 2-160 0,-2 0 160 0,1 0-160 0,-1-2 160 0,1 1-160 16,1-1 160-16,2-3-160 0,-1-3 160 0,4-3 0 0,1-2 0 15,3-2 0 1,1-2 0-16,3-2 0 0,-2-2 0 0,1 0 0 0,1-1 0 0,0-1 128 31,0-2-128-31,2 0 176 0,0-1 112 0,2 0 32 16,1-2 0-16,2 1 0 0,0-1 128 0,3-2 16 16,3-1 16-16,-1-1 0 0,1-2-96 0,-1 2 0 0,1-1-16 0,0 0 0 15,1 0-224-15,0 1-144 0,-1 0 192 0,1-1-192 16,-3 1 128-16,1 1-128 0,-2 0 0 0,0 1 0 0,-1 2-208 0,1 0-112 0,-2 0 0 0,0 2-16 31,0 0-1584-31,0 0-304 0,-2-1-64 0,0-1-11840 0</inkml:trace>
  <inkml:trace contextRef="#ctx0" brushRef="#br0" timeOffset="47415.27">6963 4597 28559 0,'0'0'2544'0,"-2"-8"-2032"15,2 8-512-15,1-6 0 0,-1 6 992 0,4-8 96 16,-2 1 32-16,-2 7 0 0,0 0-528 0,7-5-96 16,-1 0-32-16,3 3 0 0,0 1-464 0,1 1 0 15,0 0 0-15,-1 2 0 0,-1 2 0 0,2 0 0 16,-1 2 0-16,0 0 0 0,-5 2-192 0,2 2 192 0,-2 1-192 15,0 2 192-15,-1 1-400 0,-1 3 16 16,-2-2 16-16,0 3 0 0,-1 3-80 0,-2 0-32 0,-1 1 0 0,-2 1 0 16,-2-1 160-16,1-4 48 0,2 0 0 0,-1-4 0 15,1-2 272-15,1-2 0 0,0-1 0 0,3-2 0 0,-2-2 160 0,3-5-16 16,0 0 0-16,0 0 0 0,0 0 96 0,0 0 16 16,0 0 0-16,0 0 0 0,9-5 96 15,1-2 32-15,1-3 0 0,1-3 0 0,0-2-256 0,1-3-128 16,1-3 160-16,1 0-160 15,-1-2 144-15,1 2-144 0,1 0 128 0,-1 1-128 16,0 1 128-16,-1 1-128 0,-3 2 128 0,-3 1-128 0,-1 3 320 16,-1 2-32-16,-3 0 0 0,-1 3 0 15,-2 7 288-15,0 0 64 0,0 0 16 0,0 0 0 16,0 0-432-16,0 0-96 0,-10 3 0 0,-1 2-128 0,0 4 0 0,-1 3-144 16,0 4-16-16,1 0 0 0,0 2 32 15,1 1 0-15,0-1 0 0,2 2 0 0,1-1 128 0,1-1 0 0,2 2-144 0,2-2 144 16,1-3 0-16,2-2 0 0,1 1 0 0,2-1 0 15,1-1-192-15,1-1 192 0,3-1-192 0,2-1 192 16,2-2-304-16,3 0 64 0,1 0 16 0,3-1 0 16,0-1 224-16,2-3 256 0,2-2-48 0,-1-1-16 15,1-2-3264 1,3 1-672-16,0 0-128 0</inkml:trace>
  <inkml:trace contextRef="#ctx0" brushRef="#br0" timeOffset="47968.19">5699 5185 24879 0,'-8'-3'2208'0,"2"0"-1760"0,0-2-448 0,6 5 0 16,-7-4 896-16,7 4 80 16,0 0 32-16,-5-3 0 0,5 3-656 0,0 0-128 0,0 0-32 0,0 0 0 15,0 0-192-15,0 0-192 16,0 0 48-16,0 0 0 0,0 0 144 0,11 2-208 0,1 0 80 0,1 0 128 15,3-1 0-15,1 2 160 0,2-2 16 0,5 0 0 16,4-1 112-16,5 1 32 0,4-1 0 0,6 0 0 0,5 0 112 0,6 0 16 16,5-2 16-16,1 0 0 0,-2-2 112 0,5 2 0 15,2 0 16-15,5 0 0 16,4-1-128-16,-1 0-16 0,-1-1-16 0,0 0 0 0,-1 1-80 0,4-1-16 16,4-1 0-16,-3 1 0 0,-4 0-112 0,-1 0-32 15,1 0 0-15,-1-1 0 0,1 1-192 0,-3 0 128 16,-3-1-128-16,-4 1 0 0,-5-2 128 0,-3 2-128 15,-4 0 0-15,-1 0 144 0,-3 1-144 0,-4 0 160 16,-4 0-160-16,-4 1 160 0,-4 0-16 0,-6 1 0 16,-4 0 0-16,-5 0 0 0,-3 0 32 0,-3 1 0 15,-9 0 0-15,0 0 0 0,0 0-176 0,0 0 0 16,0 0 0 0,0 0 0-16,0 0-640 0,-9 3 0 0,-2 1 0 0,-5 3 0 15,-7 2-1856-15,-6 1-384 0,-4 0-80 0,-4 3-10352 0</inkml:trace>
  <inkml:trace contextRef="#ctx0" brushRef="#br0" timeOffset="48493.16">6499 5678 27583 0,'1'-14'1216'0,"1"4"256"0,0-1-1168 0,1 0-304 15,2-1 0-15,0 0 0 0,1 0 1104 0,-1 1 176 0,2 1 16 0,-1 1 16 16,1-1-576-16,1 2-112 0,-1 1-32 0,2-1 0 16,1 1-288-16,-2 2-64 15,-2 1-16-15,-6 4 0 0,9-4-64 0,-9 4-16 16,0 0 0-16,0 0 0 0,9 2-144 0,-9-2 0 0,7 8 0 0,-3 2 0 15,-1 1 0-15,0 1 0 16,-3 2-192-16,-2 4 192 0,1 3-192 0,-1 5 192 16,-1 6-160-16,-3 2 160 0,-1 3 0 0,-1-1 0 0,0 0-128 0,1 2 128 15,0 0 0-15,-1 0 0 0,2-4 0 0,1 0-144 16,2-1 144-16,0-2 0 0,-1-3 0 0,2-1 0 16,0-2 0-16,0-4 0 0,0-4 0 0,0-1 128 15,2-3-128-15,0-1 192 0,0-2-64 16,0-10 0-16,0 0 256 0,5 7 48 0,-5-7 16 0,6 6 0 15,2-1 64-15,1-1 32 0,1-2 0 16,-1-1 0-16,3-1-112 0,-2-1-32 0,1-1 0 0,1 0 0 16,0 0-128-16,1-2-16 0,0 1-16 0,2 0 0 15,-1-2-112-15,1 1 0 0,1-2-128 0,0 2 192 0,-3 1-192 16,1 0 0-16,-1 1 128 0,1 1-128 16,-2 0 0-16,1 0 0 0,-1 0 0 0,-1 1 0 0,-1 0 0 0,0 0 0 15,-10 0 0-15,11 0 0 0,-1 0-352 0,-10 0-16 16,10 1 0-16,-10-1 0 15,9 2-1648-15,-9-2-336 0,0 0-64 0,10 5-8112 16,-10-5-1632-16</inkml:trace>
  <inkml:trace contextRef="#ctx0" brushRef="#br0" timeOffset="49050.38">6958 6182 33343 0,'0'0'1472'0,"-2"-7"320"0,0-1-1440 0,2 1-352 16,1 0 0-16,-1 7 0 0,3-7 640 0,1 0 48 15,0-1 16-15,-4 8 0 16,7-5-400-16,0-1-80 0,1 1-16 0,1 1 0 0,0 1-208 0,-1 0 0 16,-8 3 0-16,13 0 0 0,-2 1 0 0,-2 1 0 15,0 2 0-15,-1 0 0 16,-1 2-192-16,-2 0 64 0,-1 3 128 0,0 0-208 0,-1 1-128 0,0 2-32 15,-3 0 0-15,0 2 0 16,-1 3 0-16,-1 0 0 0,-1 3 0 0,-2-1 0 0,0-1 240 16,-2 1 128-16,0-1-160 0,-1-2 160 0,0 0 0 0,2-3 0 15,-1-1 0-15,3-1 0 0,-1-2 0 0,5-9 0 0,-3 7 0 0,3-7 160 16,0 0-32-16,0 0 0 16,0 0 0-16,0 0 0 15,0 0 176-15,0 0 16 0,0 0 16 0,0 0 0 0,0 0 32 0,3-7 0 0,2-2 0 0,1-2 0 16,4-4-48-16,0-3-16 15,1-2 0-15,0-1 0 0,0-1-96 0,0-1-16 0,0-2 0 0,-1 1 0 16,-1-1-192-16,-1 3 0 0,0 3 128 0,-1 2-128 0,-2 2 144 0,0 4-16 16,-2 2 0-16,-1 1 0 15,-1 2 240-15,-1 6 32 0,0 0 16 0,0 0 0 0,0 0-288 0,0 0-128 16,0 0 128-16,0 0-128 16,0 0-144-16,-7 6-112 0,0 4-32 0,1 2 0 15,1 4 64-15,1-1 16 0,-1 2 0 0,2-1 0 16,1 1 208-16,2-2-144 0,-1 0 144 0,2 0-128 0,3-1 128 0,-2-2-160 15,3-1 160-15,1-1-160 16,2 0 160-16,2-1-128 16,0-3 128-16,2 1-128 0,2-1 128 0,0 1-192 0,3-5 192 15,-2 0-192 1,2-2-304-16,0-2-64 0,2-1-16 0,2-1 0 0,2-3-2192 0,2-2-448 16</inkml:trace>
  <inkml:trace contextRef="#ctx0" brushRef="#br0" timeOffset="49488.52">8386 4817 30399 0,'0'0'1344'0,"0"-8"288"0,1 3-1312 0,-1 5-320 0,0 0 0 0,12-4 0 0,2 2 976 0,1 0 128 16,0 1 32-16,1 0 0 16,-1 0-816-16,2 0-176 0,0 0-16 0,1-2-128 0,-1 2 0 0,1 0 0 15,-1 0-192-15,-2 0 48 16,-2 1-2160-16,-1 0-416 0,-1-1-96 0,0 0-9664 15</inkml:trace>
  <inkml:trace contextRef="#ctx0" brushRef="#br0" timeOffset="49696.86">8361 5046 26719 0,'0'0'2368'0,"0"0"-1888"16,0 0-480-16,0 0 0 0,0 0 1024 0,0 0 128 15,0 0 0-15,0 0 16 0,0 0-352 0,0 0-80 16,0 0-16-16,11-1 0 0,1 2-128 0,4-1-16 16,4 0-16-16,-1 0 0 0,1-1-224 0,1 0-32 0,1-2-16 0,1 1 0 15,2 0-288-15,0-1-144 0,1-2 16 0,-2 1 0 32,0 1-1792-32,-1-1-336 0,-2 0-80 0,-1 1-6944 0,-1 0-1408 0</inkml:trace>
  <inkml:trace contextRef="#ctx0" brushRef="#br0" timeOffset="51369.93">10378 4026 2751 0,'0'0'128'0,"0"0"16"0,-5-5-144 0,5 5 0 0,-4-6 0 0,4 6 0 16,-5-7 4016-16,5 7 768 0,0 0 144 0,-6-4 48 15,1 1-3632-15,5 3-704 0,0 0-160 0,-8 0-32 0,8 0-448 0,-9 4 128 16,1 1-128-16,0 1 0 0,1 3 0 0,0 1 0 0,-2 0 0 0,0 2 0 15,-1 3 0-15,-1 4 0 16,-1 3 0-16,1 3 0 0,1 3 0 0,0 0 0 16,0 0 0-16,3 4 0 0,1 1 0 0,2-1 0 15,4-3 0-15,2 1 0 0,3-5 0 0,1-3 0 0,2-3 0 0,2-2 0 16,3-3 624-16,1-1 80 0,-1-2 0 16,2-2 16-16,-1-3 432 0,1 0 96 15,0-3 16-15,-1-2 0 0,0-2-384 0,2-1-80 0,-1 0-16 16,0-4 0-16,0-1-16 0,-1-3 0 0,-1-3 0 0,-1-1 0 15,0-1-128-15,-1-3-16 0,-2-3-16 0,-1-2 0 16,-2-2 32-16,0-2 16 0,-3-1 0 0,-2 1 0 0,-2-1-336 0,-1 1-64 16,-1-2 0-16,-3 1-16 0,0 1-96 15,-2 1-16-15,-1 2 0 0,-1 2 0 0,0 2-128 16,-1 2 0-16,0 3 0 16,0 1 0-16,-1 3-448 0,0 3-32 0,0 1 0 0,0 4 0 15,0 3-544-15,1 4-128 0,-1 3 0 0,1 4-16 16,-1 3-864-16,1 4-160 0,-1 0-48 0,1 4-11024 15</inkml:trace>
  <inkml:trace contextRef="#ctx0" brushRef="#br0" timeOffset="51573.69">10870 4252 35647 0,'0'0'1584'0,"0"0"320"0,0 0-1520 0,0 0-384 16,0 0 0-16,0 0 0 0,0 0 0 0,0 8 0 15,0-8 0-15,-3 11 0 0,-2-2 0 0,1 0 0 16,-1-1 0-16,1-1 0 0,0 1-240 0,-2 0-16 0,1-2 0 0,-1 1 0 31,1-2-3280-31,5-5-672 0</inkml:trace>
  <inkml:trace contextRef="#ctx0" brushRef="#br0" timeOffset="51971.11">11004 3953 23039 0,'0'0'1024'0,"-5"-2"192"0,-2-2-960 0,7 4-256 0,0 0 0 0,-8 4 0 0,2 1 1008 0,0 1 144 16,2 3 48-16,-2 3 0 0,2 2-1008 0,0 3-192 0,-1-1 0 0,2 3 0 31,1 0 0-31,1 3 0 0,0 2 0 0,2 1 0 0,1 0-160 0,2-2 160 0,2-2 0 0,1-4-144 16,2 1 144-16,1-2 0 15,1-3 0-15,1 0 0 0,0-4 0 0,2-1 144 16,0-2-16-16,2-2-128 0,1-4 832 0,-1-2 48 0,1-3 16 0,0-1 0 16,0-3 48-16,-2 0 16 15,-3-2 0-15,1 0 0 16,-2-2 64-16,-2-2 0 0,0-2 16 0,-2-2 0 0,-2-1-272 15,-1-4-64-15,-2 2-16 0,-1-1 0 16,-2 0-352-16,-1 0-64 0,-1-2-16 0,-1 2 0 16,-3 1-80-16,0 2-32 0,-1 1 0 0,-2 3 0 0,-2 1-144 0,-1 2 0 15,-1 1 0-15,-1 3 0 0,-1 3-320 0,-2 2 0 16,-1 3 0-16,0 4 0 16,-2 2-608-16,1 4-112 0,0 1-32 0,0 3 0 15,1 2-720-15,0 4-128 0,0 2-48 0,3 1-7696 16,1 1-1536-16</inkml:trace>
  <inkml:trace contextRef="#ctx0" brushRef="#br0" timeOffset="52367.51">11637 3853 28559 0,'0'0'2544'15,"-7"-5"-2032"-15,1 2-512 0,6 3 0 16,-8 0 272-16,0 3-32 0,0 1-16 0,1 5 0 0,-2 2-224 0,-1 3 0 31,-3 3 0-31,1 0 0 0,-1 2-192 0,0 2 64 0,0 2 128 0,2 2-208 16,0 2 208-16,1 1-144 0,2 2 144 0,1 1-128 16,3-1 128-16,1-3 0 0,3-3 0 0,4-2 0 0,0-2 0 0,4-2-128 15,1-4 128-15,2-1 0 16,1-1 0-16,1-3 224 0,2-3-32 0,2-2 0 15,-1 0 704-15,1 0 144 0,-1-5 32 0,0-3 0 0,-1-2-208 0,-1-2-32 0,0-1-16 16,-2 0 0-16,-1 0-80 0,-1-4-16 16,-2 0 0-16,1-2 0 0,0-3-160 0,-1-2-48 15,-2-2 0-15,0-1 0 0,-2-3-208 0,-1 0-48 16,0-1-16-16,-2 2 0 0,-2 1-112 0,-2 2 0 16,-1-1-128-16,0 3 192 0,-2 2-192 0,0 3-128 15,-1-1 128-15,-1 4-208 16,1 1-304-16,-2 4-64 0,0 2-16 0,-2 4 0 15,-2 3-2224-15,-5 5-432 0,-2 3-80 0,-2 1-10672 0</inkml:trace>
  <inkml:trace contextRef="#ctx0" brushRef="#br0" timeOffset="52953.85">12211 3902 25503 0,'-2'-11'1136'0,"2"11"224"0,0 0-1088 0,-1-9-272 0,1 1 0 0,0 2 0 16,0 6 1088-16,0-7 176 0,0 7 16 0,0-5 16 0,0 5-224 0,0 0-48 31,1-6-16-31,-1 6 0 0,0 0-496 0,0 0-80 15,0 0-32-15,0 0 0 0,0 0-400 0,0 0 0 0,2 10 0 0,0 3 0 0,-2 3 0 0,0 0 0 16,0 1-224-16,-1 2 80 0,0 3 144 0,-1 4 0 16,1 1-144-16,-2 1 144 0,1-1 0 0,0 1 0 15,0 0 0-15,1 0 0 16,0-2-128-16,0-2 128 0,1-2-160 0,0-1 160 16,1-2-464-16,0 0 0 0,0-1 0 0,0 0 0 0,-1-2-1520 15,1 0-320-15,-1-2-48 0</inkml:trace>
  <inkml:trace contextRef="#ctx0" brushRef="#br0" timeOffset="53435.55">12483 3907 30463 0,'0'0'1344'0,"0"0"288"0,0 0-1312 0,0 0-320 0,0 0 0 0,0 0 0 15,0 0 160-15,0 0-32 16,0 0-128-16,0 0 192 0,0 0-192 0,0 0 0 16,0 0 0-16,8 2-160 0,1 1 160 0,1-1-192 0,0-1 192 0,1-1-192 15,0 0-128-15,3-1-48 16,0-1 0-16,1-2 0 0,0 0 208 0,3 0 160 0,-2-2-208 0,4 1 80 15,-3-1 272-15,0 2 64 0,0-1 16 0,-1 1 0 16,1-1 416-16,-3 2 96 0,-1 0 16 0,-1 1 0 0,-1-1-80 0,-1 2-16 16,-1 0 0-16,-9 1 0 0,12-1-304 15,-4 0-64-15,-8 1-16 0,0 0 0 0,0 0-112 16,9 4-32-16,-9-4 0 0,5 7 0 0,-5-7-128 16,4 10 0-16,-2-1 0 0,-1 0 0 0,-1-1 0 0,-1 2 0 15,-1 1 0-15,-3 1 0 0,1 0 0 0,-2 4-144 16,1-1 144-16,-1 3-160 0,-1 1 160 0,-1 1-128 15,0 2 128-15,0 3-128 0,0 1 128 0,-2 2 0 16,0-1 0-16,2-1 0 0,-2-1 0 0,3-2 0 16,-1-1 0-16,0 0 0 0,2-1-224 0,-1 0-16 15,3-3 0-15,0 1 0 16,1-1-816-16,1-5-160 0,1-2-48 0,2-1-8176 0,0-2-1632 16</inkml:trace>
  <inkml:trace contextRef="#ctx0" brushRef="#br0" timeOffset="53808.91">13385 3770 32079 0,'0'0'1408'0,"-7"-4"320"0,7 4-1392 0,-8 2-336 0,1 0 0 16,-2 2 0-16,-1 3 0 0,0 3 0 15,-1 2-160-15,-1 4 160 0,0 3-192 0,-1 2 64 0,1 2 128 0,-1 2-208 0,1 3 208 0,0 4 0 16,0 0-160-16,3 1 160 0,2 0 0 0,2 0-176 16,3-2 176-16,2-1-128 0,3-2-80 0,4-3-16 0,2-2 0 0,1-3 0 15,1-3 224-15,1 0-144 16,2-2 144-16,3-3-128 16,0-3 384-16,3-1 96 0,1 0 16 0,0-4 0 15,-3-2 320-15,0-2 64 0,0-1 16 0,-2-2 0 0,-2-3-192 0,-1 0-16 0,-2-2-16 0,-3-1 0 16,-1-1 176-16,0 0 48 0,-3-2 0 15,-1 0 0-15,-1 0-128 16,-2 0 0-16,-1 0-16 0,-1 1 0 0,-2 0-304 0,-2 1-64 16,0 1-16-16,-2 2 0 0,-1 0-384 0,-2 3-80 15,-2 0-16-15,-2 5 0 16,-4 4-1488-16,-3 4-320 0,-5 3-48 0,0 3-16 16,-2 2-1136-16,2 0-224 0</inkml:trace>
  <inkml:trace contextRef="#ctx0" brushRef="#br0" timeOffset="54583.54">10129 4986 18431 0,'0'0'1632'0,"0"0"-1312"16,0 0-320-16,0 0 0 0,0 0 1280 0,0 0 192 15,0 0 48-15,0 0 0 0,0 0-688 0,0 0-128 16,0 0-16-16,0 0-16 0,0 0-240 0,0 0-48 16,0 0-16-16,9-1 0 0,1-1 16 0,0 1 16 15,1-1 0-15,2 0 0 0,2-1-208 0,1 1-32 0,4 1-16 0,-1-1 0 16,1 0-16-16,0-1 0 0,2 1 0 0,3 0 0 16,-2-1 32-16,3 1 0 15,3 2 0-15,2-2 0 0,2 1 32 0,4 0 0 0,4-1 0 16,3 0 0-16,2 0 64 0,4-1 0 15,-3 0 16-15,2 0 0 0,4 0-80 0,5-1 0 0,5 1-16 0,3 0 0 16,2-1-48-16,2 1-128 0,-1-2 192 16,3-1-64-16,7 3-128 0,2-3 0 0,1-3 144 0,3 2-144 15,0 0 0-15,3 2 0 0,8-1 0 0,-1 0 128 16,-3-3-128-16,3 0 0 0,4 1 0 0,1-2 128 16,-4-1-128-16,1 1 176 0,0 3-176 0,1-1 192 15,2-1 32-15,-4 2 16 0,-4-3 0 0,0 3 0 16,2 0 208-16,-5 1 64 0,-6-2 0 0,-3 3 0 15,-5 0-16-15,1 1 0 16,-1-1 0-16,-6 2 0 0,-6 1-128 0,-6 0-32 0,-5 0 0 0,-5 0 0 16,-5 1-64-16,-4 0-16 0,-5-1 0 0,-4 2 0 0,-1-1-256 0,-5 1 160 15,-3-1-160-15,-5 1 128 16,-4 1-464-16,-11-1-112 0,0 0 0 0,0 0-16 16,0 0-784-16,0 0-160 0,-11 2-16 0,-4 0-16 15,-7 3-704-15,-5 0-144 0,-1 2-16 0,-4 1-16 16,-3 1-928-16,-1 1-176 0</inkml:trace>
  <inkml:trace contextRef="#ctx0" brushRef="#br0" timeOffset="56547.24">11955 5205 22463 0,'0'0'992'0,"4"-9"208"0,0 2-960 0,1-1-240 0,-1 0 0 0,1 1 0 0,-1-1 864 0,2 1 128 15,-1 0 32-15,2 1 0 16,-2 1-208-16,2-1-48 0,-2 1 0 0,-5 5 0 0,7-8-288 0,-2 2-64 16,1 0-16-16,-6 6 0 0,5-7-160 15,-5 7-48-15,6-5 0 0,-6 5 0 0,0 0-192 0,0 0 0 0,0 0 128 0,0 0-128 16,0 0 0-16,0 0 0 0,0 0 0 0,4 7 0 16,-4-7 128-16,-1 13-128 15,-1-1 0-15,-1 2 0 0,-3 1 0 0,0 3 0 16,-3 3 0-16,-1 1 0 0,1 2 0 0,0 0 0 15,-3-1 0-15,2-1-160 0,1 0 160 0,1 0 0 0,-2-4 0 0,2-2 0 16,3-2 0-16,0-2 0 16,1-1 0-16,2-1 0 0,-1-3 192 0,3-7-16 15,0 8-16-15,0-8 0 0,0 0 160 0,6 9 16 16,-1-3 16-16,2-1 0 0,-7-5 288 0,12 3 48 0,0-1 16 0,0 1 0 16,0-3-192-16,0 0-16 0,2-2-16 0,1 1 0 0,-2 0-256 0,3 0-48 15,-2 0-16-15,-1 1 0 0,-1-2-160 0,0 1 0 16,0 0 144-16,-1 1-144 0,0 0 0 0,0 1 0 15,-1-1 0 1,-1 0 0-16,0 0-288 0,-1 1-80 0,-8-1-16 0,10 1 0 16,-10-1-592-16,8 2-128 0,-8-2-32 0,0 0 0 15,0 0-2240-15,0 0-448 0</inkml:trace>
  <inkml:trace contextRef="#ctx0" brushRef="#br0" timeOffset="56815.32">12186 5372 23151 0,'0'0'1024'0,"0"-12"208"0,0-1-976 0,1 0-256 16,-2 1 0-16,1 1 0 0,0 0 1408 0,0-1 224 0,-1-1 48 0,1 0 16 16,-2 2-544-16,1 2-96 15,0 0-32-15,1 0 0 0,-1 2-144 0,1 7-48 16,-1-6 0-16,1 6 0 0,0 0-288 0,0 0-64 16,0 0-16-16,0 0 0 0,0 0-464 0,0 0 0 15,0 0 0-15,0 0 0 0,2 13 0 0,0 2 0 16,1 2-128-16,-1 2 128 0,0 1-144 0,0 4 144 15,0 0 0-15,0 3-144 0,-2 1 144 0,-2 1 0 0,1 1 0 0,0 2 0 16,0-1 0-16,0 0 0 0,1-3 0 16,0 1-128-16,0-2 128 0,0-1 0 0,0-3 0 0,1 1 0 15,-1-1 0-15,0-1-320 0,0-2 64 16,0 0 16 0,-1-4-640-16,1-2-128 0,0-1-16 0,0-1-16 0,0-4-2144 0,0-1-416 0</inkml:trace>
  <inkml:trace contextRef="#ctx0" brushRef="#br0" timeOffset="57252.19">14844 4494 37775 0,'0'0'3360'0,"0"-8"-2688"16,0 8-544-16,4-8-128 0,0 3 496 0,-4 5 64 15,10-5 16-15,1 2 0 0,0 0-576 0,1-1 0 16,1 1 0-16,3 1 0 0,0 0-304 15,2-1-64-15,-2 1-16 0,2 0 0 16,-2-1-2432-16,1-1-480 0</inkml:trace>
  <inkml:trace contextRef="#ctx0" brushRef="#br0" timeOffset="57466.75">14722 4700 20271 0,'0'0'896'0,"-5"-5"192"0,5 5-880 0,-5-6-208 16,5 6 0 0,0 0 0-16,0 0 3088 0,0 0 576 0,0 0 112 0,0 0 32 0,0 0-2864 15,10-3-576-15,2 1-112 0,4 1-32 0,2 1-224 0,0-1 0 16,3 0 0-16,2-1 0 16,0 0-1632-16,2 0-368 0,3-1-80 0,1-2-11296 0</inkml:trace>
  <inkml:trace contextRef="#ctx0" brushRef="#br0" timeOffset="57893.53">16104 4107 28559 0,'0'0'1264'0,"0"0"272"0,-3-5-1232 0,3 5-304 0,0 0 0 0,0 0 0 15,0 0 352-15,-6 7 16 16,1 1 0-16,-1 3 0 0,-2 3-368 0,1 2-160 16,-1 2 16-16,-1 1 0 0,-1 2 144 0,1 1-160 0,3 3 160 15,0 0-160-15,2 1 160 0,2-2 0 16,2 0 0-16,2 0 0 0,1-2 0 0,4-4 0 0,2 0 0 0,2-4 0 15,3-2 0-15,1-1 0 0,1-2 0 0,1-1 0 16,2-4 480-16,0 1 32 0,-2-3 0 0,1-2 0 0,-2-2 96 0,1-2 32 16,-2 0 0-16,0-1 0 15,-1-3 16-15,-2-1 16 0,0-2 0 0,-1-1 0 0,-2-3 128 16,0-2 32-16,-2-2 0 0,0 0 0 16,-4-3-256-16,1-2-32 0,-2 1-16 0,-2 1 0 15,-2 0-272-15,-2 3-48 0,1-1-16 0,-4 1 0 16,1 1-64-16,-1 2 0 15,2 3-128-15,-2 2 192 0,-1 1-320 0,1 1-80 0,0 1-16 0,-2 4 0 16,-1 1-1824-16,-2 3-352 0,-3 3-80 0,-4 1-8144 16,-3 3-1648-16</inkml:trace>
  <inkml:trace contextRef="#ctx0" brushRef="#br0" timeOffset="58173.04">16572 4445 25791 0,'0'0'1152'0,"0"0"224"0,0 0-1104 0,0 0-272 15,0 0 0-15,0 0 0 0,0 0 1632 0,0 0 272 16,0 0 48-16,0 0 16 0,0 0-944 0,0 0-192 15,0 0-48-15,0 0 0 0,0 0-384 0,0 0-80 16,0 0 0-16,0 0-16 0,0 0-304 0,0 0 0 0,0 0 0 16,0 0 0-1,0 0-464-15,0 0-160 0,0 0-16 0,0 0-16 16,0 0-624-16,0 0-128 0,0 0-32 0,0 0-7904 0,0 0-1568 16</inkml:trace>
  <inkml:trace contextRef="#ctx0" brushRef="#br0" timeOffset="58736.06">16919 4131 3679 0,'0'0'320'0,"0"0"-320"16,0 0 0-16,0 0 0 0,0 0 1472 0,0 0 208 15,7-7 48-15,-2 1 16 0,-5 6-720 0,6-7-160 0,-1 1-32 0,-5 6 0 16,4-9 112-16,-4 9 16 16,4-9 0-16,-4 9 0 0,5-10 320 0,-5 10 80 0,0-9 16 0,0 9 0 15,0-8-64-15,0 8-16 0,-4-8 0 16,4 8 0-16,0 0-448 0,-7-3-80 0,7 3-32 0,-7 0 0 15,-1 2-480-15,0 3-80 16,0 0-32-16,1 3 0 0,-1 1-144 0,0 3 0 0,1 2 0 0,-1 3-176 16,0 0 176-16,2 2 0 15,0 1 0-15,3 0 0 0,-3-2 0 0,4 1-128 0,1 1 128 16,2-2 0-16,1 0 0 0,4 0 0 0,-3-2 0 0,4 1 0 16,0-1 0-16,2 1 0 0,1-3 0 0,1-2 0 15,2-3 272-15,1 1-16 0,0-1 0 0,1-3 0 16,2 0 128-16,-1-1 0 0,0-4 16 0,-1-2 0 15,0-1 64-15,2-2 16 0,-1-1 0 0,1-1 0 0,-5-3 112 0,1-1 32 16,0-3 0-16,0-3 0 16,-2-1 16-16,-2-2 16 0,0-1 0 0,-1-1 0 0,-3 0-208 0,0-1-64 15,-2-3 0-15,-1 1 0 16,-2 0-160-16,0 1-32 0,-4-1-16 0,0 2 0 0,-2 4-48 0,1 2 0 0,-1 2 0 16,-1 2 0-16,-1 0-288 15,-2 2-64-15,-1 2-16 0,-1 3 0 16,-3 1-1424-16,0 4-304 0,-3 0-48 0,0 4-16 15,-3 0-704-15,1 2-144 16,1 4-16-16</inkml:trace>
  <inkml:trace contextRef="#ctx0" brushRef="#br0" timeOffset="59170.9">17389 4087 26655 0,'0'0'1184'0,"0"0"240"0,0 0-1136 0,0 0-288 16,0 0 0-16,0 0 0 0,0 0 176 0,0 0-32 16,0 0 0-16,0 0 0 0,-8 4-144 0,0 4 0 15,1 0-192-15,0 3 192 0,0 3-160 0,2 0 160 16,-4 0 0-16,4 3-144 0,-1-1 144 0,3 1 0 0,1-2 0 0,0 1-128 15,2-2 128-15,3 0 0 0,0-1 0 0,2 1-128 16,1-1 128-16,2 1 0 0,0-3 128 0,2 0-128 16,0 0 288-16,2-1-16 0,3-2 0 0,0-1 0 15,2-2 368-15,1-2 80 16,0-3 16-16,1 1 0 0,-2-2-16 0,0-1 0 0,-2-3 0 0,-2 0 0 16,0-3-160-16,0-2-48 0,-4-1 0 0,1-1 0 15,-1-1 16-15,-1-1 0 0,-2-2 0 0,-1 0 0 0,-3-2-128 16,0 0-16-16,-1-4-16 0,-1 2 0 0,-1-1-208 0,-1 1-32 15,-1 0-128-15,-2 4 192 0,-1 0-192 0,-1 3 0 16,-1 2 0-16,0 1 0 0,0 3-240 16,-3 1-32-16,-1 3-16 0,-2 2 0 15,-3 1-1408-15,1 2-288 0,-2 1-48 0,-2 3-16 16,-3 0-640-16,1 2-144 0</inkml:trace>
  <inkml:trace contextRef="#ctx0" brushRef="#br0" timeOffset="60315.32">17950 4127 18191 0,'0'0'800'0,"0"0"176"0,-8-2-784 0,8 2-192 0,-8-2 0 0,1 0 0 16,-1 1 704-16,8 1 80 0,-10 1 32 0,1 1 0 16,0 0-336-16,1 2-64 0,-1 2-16 0,0 1 0 15,0-1-224-15,1 3-48 0,1 1-128 0,0 1 192 0,2 0-192 0,-1 1 0 16,1 1 128-16,1 0-128 0,2 1 0 0,1-1 0 15,1-1 0-15,2 1 0 16,3 0 0-16,0 3 176 0,1 0-48 0,2-2-128 16,3-1 576-16,3-1 0 15,0-2 0-15,4-2 0 0,0 0 320 0,2 0 80 16,-1-3 16-16,-1-1 0 0,1-2-144 0,-1 0-16 0,-4-3-16 16,-1-1 0-16,0-3-256 0,0 0-48 0,-4-1-16 0,0-1 0 15,0-2 64-15,-1-2 16 0,-2-4 0 0,0 0 0 16,-1-1 48-16,0-1 16 0,-2-1 0 0,-1 0 0 15,-2-2-224-15,-1-1-32 0,-1 0-16 0,-1 0 0 0,-2 1-368 0,0 2 144 16,-2 0-144-16,-1 3 0 0,0 0-192 0,-1 4-160 16,-1 4-32-16,-1 1 0 15,-3 2-576-15,-3 3-112 0,-2 1-16 0,-1 3-16 16,-5 3-1968-16,0 0-400 0,0 3-80 0,2 1-16 0</inkml:trace>
  <inkml:trace contextRef="#ctx0" brushRef="#br0" timeOffset="60732.16">18705 3926 32655 0,'5'-10'1440'0,"-5"10"304"0,6-5-1392 0,0 0-352 16,-6 5 0-16,6-3 0 0,-6 3 0 0,0 0 0 0,0 0 0 0,0 0 0 16,0 0 0-16,0 0 0 0,5 10-160 0,-3 1 160 15,-4 1-240-15,-3 1 64 0,-1 0 16 0,-3 4 0 16,-1 1-128-16,-3 3-32 0,-1 1 0 0,-1 0 0 16,0 1 112-16,1 2 16 0,0-1 0 0,3-2 0 15,3 0 192-15,1-3 0 16,2-3 0-16,1-2-144 0,2-2 144 0,1-1 0 0,1-2 160 0,0-9-160 0,4 11 608 15,2-2 32-15,0-1 0 0,1-2 0 16,1 0 192-16,1-2 64 0,2 0 0 0,1-1 0 16,0-1-336-16,2 0-64 0,0-1-16 0,2-1 0 0,-1 0-224 0,3 0-64 0,2-1 0 0,0-1 0 31,0-1-384-31,0-1-96 0,0 2-16 0,-3 0 0 16,0 0-400-1,-4 0-64-15,-2-1-32 0,-2 2 0 0,-9 1-480 0,0 0-112 0,0 0-16 0,0 0-12304 16</inkml:trace>
  <inkml:trace contextRef="#ctx0" brushRef="#br0" timeOffset="60975.54">18793 4090 31615 0,'-4'-10'1408'0,"4"10"272"0,-1-10-1344 0,1 10-336 15,0 0 0-15,0-9 0 0,0 9 992 0,0 0 128 16,0 0 32-16,0 0 0 0,0 0-736 0,0 0-144 0,0 0-16 0,0 0-16 15,0 0-240-15,3 8-192 0,-1 1 48 0,1 2 0 0,-2 1 144 0,0 3-208 0,1 2 80 16,-1 1 128-16,0 3-160 0,-1 0 160 31,0 0 0-31,1 1-144 0,-1 1 144 0,1 1-128 0,2 2 128 0,-1-2-128 0,-2 0 128 16,1-1 0-16,1-1 0 16,0 0 0-16,0-2-272 0,1-2 16 0,1-1 16 0,-1-1 0 15,1-3-448-15,-1-2-80 0,-1-2-32 0,0-2 0 16,-2-7-1936-1,0 0-384-15,0 0-80 0</inkml:trace>
  <inkml:trace contextRef="#ctx0" brushRef="#br0" timeOffset="61316.95">19181 3984 31903 0,'0'0'1408'0,"0"0"304"0,0 0-1376 16,8-1-336-16,-8 1 0 0,9 2 0 0,-9-2 128 0,7 6-128 16,-7-6 160-16,3 11-160 0,-3-2 0 0,-2 2 0 15,-3 0 0-15,-1 1 0 0,-3 1-400 0,-1 1 16 16,-1 2 16-16,-1-1 0 0,-1 3 48 0,0 0 0 16,-1 1 0-16,3-1 0 0,3-1 128 0,1-1 16 0,3-4 16 0,1-1 0 15,2-1 160-15,1-3 0 0,0-7 0 0,3 11 128 16,0 0 192-16,2-3 64 15,-5-8 0-15,10 8 0 0,0-2 272 0,1 0 64 16,1-2 16-16,1 0 0 0,1-1-256 0,-1 0-48 16,1-1-16-16,3-2 0 0,0 0-272 0,1-1-144 0,-1 0 160 0,-1 1-160 15,0-1 0-15,0 0-160 0,-3 0 0 0,-1 0 0 32,-1 0-272-32,-1 0-48 0,-1 1-16 0,1 0 0 15,-10 0-1792-15,8 1-352 0,-8-1-80 0</inkml:trace>
  <inkml:trace contextRef="#ctx0" brushRef="#br0" timeOffset="61570.12">19369 4140 7359 0,'0'0'656'0,"-4"-8"-528"16,1-1-128-16,2 1 0 0,1 8 5424 0,0 0 1040 16,-1-8 224-16,1 8 32 15,0 0-4544-15,0 0-928 0,0 0-176 0,0 0-48 0,0 0-576 0,0 0-112 16,0 0-16-16,0 0-16 0,0 11-304 0,0 2 0 15,0 0-176-15,1 2 176 0,1 3-176 0,-1 2 176 16,-1 0-160-16,2 2 160 0,1 2-128 0,-2 1 128 16,0 1 0-16,0 2-144 0,0-1 144 0,0 0 0 0,1-2 0 0,1 0 0 15,0-3-192-15,0-1 64 16,2-1 0-16,-2-1 0 16,0-1-1456-16,0-1-272 0,0-2-64 0,-2 0-11744 0</inkml:trace>
  <inkml:trace contextRef="#ctx0" brushRef="#br0" timeOffset="63224.63">3581 7196 2751 0,'0'0'256'0,"0"0"-256"0,-3-7 0 0,0 0 0 15,-1 1 4288-15,4 6 800 0,-3-7 160 0,1 0 48 16,2 7-3664-16,0 0-736 0,-3-9-128 15,3 9-48-15,-3-8-80 0,3 8 0 0,-1-9-16 16,1 9 0 0,0 0-48-16,1-9-16 0,2 1 0 0,-3 8 0 0,0 0-96 0,7-6-16 15,1 1 0-15,1 1 0 0,1 1-224 0,2 0-48 0,1 1-16 0,2 0 0 16,1 0 0-16,1 1 0 0,1 1 0 0,3 1 0 16,2-1-160-16,1 1 0 15,0 1 0-15,2-1 128 0,-2-2-128 0,-1 1 0 16,-2 0 0-16,-2 0 0 0,-3 0 0 0,-2-1 0 15,-1-1 0-15,-2 1 0 0,-2 1 0 0,0 0 0 16,-9 0 144-16,0 0-144 0,0 0 144 0,0 0-144 0,0 0 192 0,0 0-192 16,0 0 288-16,0 0-48 15,0 0-16-15,0 0 0 0,0 0-64 0,-7-6-16 16,-2 3 0-16,-2 0 0 0,-4 0-144 0,-1 2 0 0,-3 1 0 0,-3 0 0 16,-3-2 0-16,-1 2 0 0,0 0 0 0,-1 2 128 15,0 0-128-15,0 2 0 16,2-1 0-16,0 3 0 0,1 0 0 0,1 2 0 15,1 1 0-15,1 1 0 0,1 1 0 0,1 1 0 0,0-1 0 0,2 1 0 16,1 1-176-16,-1 1 176 0,0 1-128 16,0 1 128-16,3 1-128 0,2-1 128 15,1 2-128-15,3-3 128 0,2 2-128 0,2-1 128 0,3-1-128 0,3 1 128 16,3-1 0-16,0 0-160 0,2-2 160 0,3 0 0 0,2-1-144 0,2 0 144 16,-1-2 0-16,2-2-144 0,-1-4 288 0,1-1 64 15,0 1 16-15,0-3 0 16,0-1 288-16,3-2 64 0,-3-3 16 0,1 1 0 15,-2-2-160-15,-1 1-48 0,-1-1 0 0,-1 0 0 0,-2-2-80 16,0 0-32-16,-1-2 0 0,-2 3 0 16,0-1 32-16,-2 1 0 0,0 0 0 0,-3-1 0 15,-2 3-112-15,1 5 0 0,-4-7-16 0,1 1 0 0,-1 2-16 0,-2 1 0 16,-3 1 0-16,2 0 0 0,-3 2-160 0,0 3-176 16,-1-1 48-16,-2 1 0 0,-3 4-64 0,1 0 0 15,-2 2 0-15,1 2 0 0,-1 4 192 0,2 1-160 0,-2 4 160 0,2 2-160 16,0 1 160-16,0 0-192 0,0 1 192 0,1-1-192 15,1-1 48-15,4-1 0 16,0-1 0-16,3-1 0 0,3-3 144 0,2 1-192 0,2-2 192 0,1-2-192 16,1-1 192-16,3-2-192 0,2-1 192 0,2-1-192 15,-1-2 192-15,4 0 0 0,-1-2 0 0,1 1-128 16,-1-2 128-16,1 0 0 0,1 0 0 0,2-2 0 16,-2-1 0-16,2-1-240 0,0-2 48 0,1 1 0 15,-1-1-1616-15,2-2-320 0,-1-1-64 0,1-2-11696 0</inkml:trace>
  <inkml:trace contextRef="#ctx0" brushRef="#br0" timeOffset="63843.48">3860 7656 10127 0,'0'0'896'0,"0"0"-704"15,0 0-192-15,0 0 0 0,-7-4 4832 16,7 4 928-16,0 0 192 0,0 0 48 15,0 0-4576-15,-8 1-912 0,2 0-176 0,6-1-32 0,-6 9-304 0,2 1 0 16,1 1-128-16,-2 1 128 0,2 0-128 0,0 1 128 16,-1 2 0-16,2 1-144 0,2-2 144 0,0 0-128 0,1 0 128 0,2 0-128 15,1 0 128-15,0-1 0 0,3-2 0 0,-1-1 0 16,2 0 0-16,1-2-128 0,-1-3 128 0,0 1 0 16,2-3 0-16,0 0 0 0,-1 1 0 0,0-4 0 15,-9 0 352-15,11-4 0 0,-2 0 0 0,-1 0 0 16,-1-2-32-16,0 1-16 0,-2-3 0 0,1 0 0 15,-2 1 80-15,0-1 32 0,0-2 0 0,-1 0 0 16,0 0 16-16,-1 0 0 0,1-1 0 0,-2 0 0 0,-1-1-112 0,0 1 0 16,-1 1-16-16,1 1 0 0,0 3-16 0,0 6 0 31,0 0 0-31,0 0 0 0,-1-8-48 0,1 8-16 0,0 0 0 0,0 0 0 0,0 0-224 0,0 0 0 16,0 0 0-16,0 0 0 0,0 11 0 0,0 2-240 15,1 2 32-15,1 0 0 0,0 3 64 0,0 1 16 16,2 5 0-16,-3 3 0 0,2 4 128 0,0 4-192 15,-1 5 192-15,1 5-192 0,-1 4 192 0,1 4-128 16,-2 1 128-16,1 1-128 0,1 0 128 0,-1-3-208 16,1-4 80-16,0-3 128 15,0-6 0-15,-1-3 0 0,1-2 0 0,-2-4 0 0,-1-4 0 16,0-4 0-16,-1-3 0 0,-1-3 0 16,0-2 0-16,0-3 0 0,-1-3 0 0,3-8 128 0,-7 7 64 0,1-3 16 15,6-4 0-15,-9 3 0 0,1-3 176 0,-1-2 16 16,0 0 16-16,0-2 0 0,0-2 160 0,1-2 16 15,-2-2 16-15,1-2 0 0,0-4-96 0,0 2 0 16,2-3-16-16,-1 0 0 0,0-3-240 0,2 0-64 0,1 1 0 0,1 0 0 16,0-1-192-16,2 1 0 15,1-1 0-15,1 3-160 0,0-1 160 0,0 2-192 0,3-1 192 0,2 3-192 32,0-2-208-32,2 3-48 0,1 0-16 0,0 1 0 15,1 0-560-15,1 0-128 0,2-1 0 0,4 0-10960 0,0 1-2192 16</inkml:trace>
  <inkml:trace contextRef="#ctx0" brushRef="#br0" timeOffset="64051.67">4642 7703 31327 0,'0'0'2784'0,"0"-5"-2224"0,0 5-560 0,3-7 0 0,-3 7 1168 0,9-5 128 16,1 0 32-16,1 2 0 0,1 1-1072 0,1 0-256 16,1-1 0-16,2 0 0 0,0 2-192 0,1-1-112 15,-1 0-16-15,-1-1 0 16,-2 0-2608-16,-1 1-528 0</inkml:trace>
  <inkml:trace contextRef="#ctx0" brushRef="#br0" timeOffset="64253.6">4653 7984 28559 0,'-5'-2'2544'0,"1"1"-2032"0,4 1-512 0,0 0 0 0,0 0 1280 0,0 0 144 16,0 0 48-16,0 0 0 0,0 0-1152 0,0 0-320 15,9 3 0-15,3-1 128 0,4 0-128 0,4-1 0 16,3-1 0-16,4-2 0 0,1-2-192 0,2-2 48 15,1-1 0-15,2-1-9808 16,3 0-1952-16</inkml:trace>
  <inkml:trace contextRef="#ctx0" brushRef="#br0" timeOffset="65019.46">6912 6973 23951 0,'0'0'2128'0,"2"-8"-1696"15,1-1-432-15,-1 3 0 0,-2 6 1936 0,3-8 304 16,-3 8 64-16,2-5 16 0,-2 5-1440 0,0 0-304 16,0 0-48-16,0 0-16 0,0 0-320 0,0 0-192 15,0 0 192-15,-5 7-192 0,-2 4 0 16,-1 3 0-16,-1 2 0 0,-1 5-192 0,-4 4 192 0,1 3-192 16,-1 3 192-16,0 3-192 0,-2 3 192 0,1 2-176 15,-1 1 176-15,2-1-160 0,1-3 160 0,1-3 0 0,2-2 0 16,0-3 0-16,1-1 0 0,4-3 0 0,-1-3 0 0,2-5 0 15,-2-2 0-15,3-4 0 0,0-3 0 0,3-7 128 16,0 0 16-16,0 0 16 0,0 0 0 0,0 0 0 16,0 0 160-16,0 0 48 0,0 0 0 0,0 0 0 0,0-11 80 15,1-4 32 1,2-4 0-16,-1-1 0 0,2-2-272 0,1-1-48 0,0-2-16 0,2-3 0 0,1-2-144 16,3-2 0-16,-1-2 0 15,1 2 128-15,1 1-128 0,0 1 0 0,0 3-192 0,-1 0 192 0,0 5-144 0,-1 3 144 16,0 3 0-1,-1 3 0-15,-2 2 0 0,1 2 0 0,0 1 0 16,-2 2 0-16,0 1 0 0,-6 5-128 0,9-1 128 16,-9 1 0-16,10 5-192 0,-3 0 0 0,-7-5 16 0,9 10 0 15,0 2-240-15,0 1-48 0,-4 2-16 0,3 1 0 0,0 2 160 16,-1 1 16-16,1-1 16 0,-2 4 0 0,-1-1 96 0,3 1 0 16,-1 0 16-16,1 1 0 0,0-2 176 0,1 0-192 15,-1-2 192-15,1-2-192 0,0 0 192 0,1-2 0 0,-1 0 0 16,1-2 0-16,-2-2 0 15,1-1 0-15,0-3 0 0,-2 0 0 0,-7-7 0 16,5 7 0-16,-5-7 0 0,0 0 128 0,0 0-128 0,0 0 176 16,0 0-176-16,0 0 192 15,0 0 224-15,0 0 48 0,0 0 16 0,-10 2 0 0,-5-2-64 0,-3 0-16 16,-3 1 0-16,-2 1 0 0,-3 0-400 0,-3 2 0 0,2 1 128 16,-2 1-128-16,1 0 0 0,-2 2 0 15,0 0 0-15,0 0 0 0,1 1 0 0,1 0 0 0,2 1-128 0,2-1 128 16,2 1 0-16,0-1 0 0,1 0-144 0,1 0 144 15,1-2-320-15,3-2-16 0,3 0 0 0,2-1 0 16,1-2-1520-16,2 0-288 16,8-2-64-16,0 0-11232 15</inkml:trace>
  <inkml:trace contextRef="#ctx0" brushRef="#br0" timeOffset="65355.37">7275 7036 23951 0,'0'0'1056'0,"3"-7"224"0,1 2-1024 0,-4 5-256 0,0 0 0 0,6-6 0 15,-6 6 1728-15,0 0 272 16,0 0 64-16,0 0 16 0,0 0-1344 0,9 0-272 0,-9 0-48 0,0 0-16 16,0 0-160-16,0 0-48 0,3 11 0 0,0 1 0 15,-3 1-192-15,-1 3 0 0,-2 1 0 0,2 1-160 16,-1 2 160-16,0 2-128 15,-3-2 128-15,2 4-128 0,-1 2 128 0,0-1-128 0,2-1 128 0,1-1-128 16,0-1 128-16,1-3 0 0,1-1 0 0,1-3 0 0,1 0 0 0,0-2 0 16,0-1 0-16,2-1 0 0,0-1 0 0,-1-2 0 15,3-2 0-15,0 0 128 0,0-1 240 0,2 0 48 16,0-1 16-16,1-1 0 0,0 1-32 0,2-2 0 16,0-2 0-16,3 0 0 0,2-1-400 0,-1 1 0 15,1-4 0-15,0 1 0 16,1-1-1488-16,0-1-384 0,-2-1-80 0,0-1-12112 0</inkml:trace>
  <inkml:trace contextRef="#ctx0" brushRef="#br0" timeOffset="65958.73">7677 7332 29375 0,'0'0'1296'0,"0"0"272"0,-3-8-1248 0,3 8-320 0,-2-7 0 15,2 7 0-15,0 0 1280 0,0 0 208 0,0 0 48 0,0 0 0 16,-4-4-944-16,4 4-176 15,0 0-32-15,0 0-16 0,0 0-368 0,-6 8 0 16,1-1-160-16,2 3 160 0,0 0-192 0,1 1 192 0,1-1-192 0,0 2 192 16,1 1-192-16,1 2 64 0,1-2 128 0,2 0-208 15,-1 0 16-15,2-2 16 0,1-1 0 0,0-1 0 0,1-3-16 0,1 0 0 16,-1-1 0-16,2-2 0 0,1-2 192 0,0-1-128 16,0-1 128-16,0 0-128 0,-1-1 128 15,-1-1 176-15,1-1-48 0,0-2 0 0,-1-4 112 0,-1 0 16 16,0 1 0-16,0-2 0 15,-1-3 144-15,1 0 48 16,-2 0 0-16,1-1 0 0,0 1 16 0,-1 0 16 0,-2 2 0 0,-1 1 0 16,1 0-160-16,-1 1-48 0,-1 1 0 0,0 2 0 0,-1 7-16 0,0-6-16 0,0 6 0 15,0 0 0-15,0 0-80 0,0 0-16 16,0 0 0-16,0 0 0 0,-6 6-288 0,2 3-64 16,0 2-16-16,-1 2 0 0,1 2-32 0,-1 3 0 0,1 4 0 0,0 5 0 15,-3 4 128-15,3 3 128 16,-1 3-208-16,2 2 80 0,0 1 128 0,0 3 0 15,2 3-144-15,0-2 144 0,0-3 0 0,1-1 0 16,2-3 0-16,1 1 0 0,-2-5 0 0,-1-3 0 16,0 0 0-16,0-4 0 0,0-2 0 0,-1-2 0 0,-1-5 0 0,0-1 0 15,1-4 0-15,-2-1 0 0,0-4 0 16,-1-1 128-16,4-6 64 0,-5 4 0 0,-3-3 0 16,-1-1 0-16,0-2 16 0,0-2 16 0,-4-3 0 15,0 1 0-15,-1-4-16 0,0-1 0 0,-1-3 0 16,1 1 0-16,1 0 0 0,1-2 0 0,1-1 0 15,1 1 0-15,2-2 176 0,2 2 48 0,0 0 0 0,3-2 0 0,2-2-144 0,1 1-32 16,2 1 0 0,2 2 0-16,1-2-256 0,2 2-224 15,3-1 32-15,5 0 16 0,1 1-208 0,2-1-64 0,0 2 0 0,3 1 0 16,2-1-144-16,0 3-48 0,-1 3 0 0,3-1 0 31,1 3-1344-31,-2 4-256 0,0 2-64 0,-2 3-12944 0</inkml:trace>
  <inkml:trace contextRef="#ctx0" brushRef="#br0" timeOffset="66522.7">6392 8087 22175 0,'0'0'976'0,"0"0"208"0,0 0-944 0,0 0-240 16,0 0 0-16,0 0 0 0,0 0 944 0,0 0 144 15,0 0 16-15,0 0 16 0,-2-6-400 0,2 6-80 16,0 0 0-16,0 0-16 0,0 0-160 0,0 0-16 0,0 0-16 0,0 0 0 16,0 0 144-16,0 0 16 15,0 0 16-15,0 0 0 0,0 0-128 0,0 0-32 16,0 0 0-16,0 0 0 0,0 0-224 0,0 0-48 0,0 0-16 0,0 0 0 16,10 1 0-16,1 1 0 0,1 0 0 0,3 1 0 15,3 2 16-15,4-1 0 0,3 1 0 0,6-1 0 16,4 0-176-16,3 1 0 0,0-2 144 0,4 2-144 0,3-2 0 15,4 0 144-15,3 0-144 0,5 1 0 16,5-2 224-16,-2-1-64 0,-1-1-16 0,1 0 0 16,2 1 0-16,0-2 0 0,-1 0 0 0,2 0 0 0,-1-1 0 0,-1-2 0 15,-4 1 0-15,-3 0 0 0,0-1 32 0,-1 1 0 16,-1 1 0-16,-1 0 0 0,-2-2 0 16,-3 0 0-16,-6 0 0 0,-3 1 0 0,-7 0-176 0,-1 1 192 15,-3 0-192-15,-5 0 192 0,-4-1-192 0,-5 1 192 16,-2 1-192-16,-10 1 192 0,0 0-320 0,0 0-64 15,0 0-16-15,0 0 0 16,0 0-688-16,0 0-128 0,0 0-16 0,-11 4-16 16,-5 3-2032-16,-2 5-416 0,-4 4-80 0</inkml:trace>
  <inkml:trace contextRef="#ctx0" brushRef="#br0" timeOffset="66917.6">7109 8650 32191 0,'0'0'1424'0,"0"-8"304"0,0-2-1392 0,1 1-336 0,-1 9 0 0,3-10 0 16,1-1 1056-16,0 2 144 0,-1-2 16 0,2 2 16 15,-1 2-720-15,2-1-128 0,0 3-48 0,-6 5 0 0,7-6-192 0,-7 6-144 16,0 0 192-16,8-4-192 0,-8 4 192 0,0 0-192 15,0 0 192-15,0 0-192 0,0 0 0 16,6 4 0-16,-1 3 0 0,-2 3 0 16,-2 3-240-16,0 1 0 0,-1 1 0 0,0 2 0 0,-1 2 240 0,0 0-192 15,-1 1 192-15,0 1-192 0,0 1 192 16,1 1 0-16,0 0 0 0,1-1 0 0,1-2 0 16,-1-1 0-16,1-2 0 0,2 1 0 0,-1-3 0 0,0 0 0 15,0-3 0-15,3-1 0 0,-1-1 288 0,2-1-48 0,0-3-16 0,1 1 0 16,-1 0-32-16,2-2-16 15,0-2 0-15,2 0 0 0,-3 0 48 16,2 0 16-16,0-2 0 0,0-1 0 0,0-1-240 0,0 0-128 16,0-1 128-16,1 1-208 0,-1-1-496 0,1 1-112 0,-1 0-16 0,-1 0 0 15,0-1-2704-15,1 0-560 0</inkml:trace>
  <inkml:trace contextRef="#ctx0" brushRef="#br0" timeOffset="67505.6">7484 8976 21183 0,'0'0'944'0,"0"0"192"0,0 0-912 0,0 0-224 16,0 0 0-16,0 0 0 0,0 0 2896 0,0 0 544 15,0 0 96-15,0 0 32 0,0 0-2656 0,0 0-528 0,0 0-96 16,0 0-32-16,0 0-256 0,5 9 0 0,-2 1 0 0,-3 0 0 0,0 0-176 0,0-1 176 16,-2 2-192-1,1-1 192-15,-1-1-176 0,4 1 176 0,1 1-160 0,0-1 160 0,-2 0 0 0,-1-10-144 16,9 11 144-16,0-2 0 0,-9-9 0 15,10 6 0-15,-1-1 0 16,0-1 0-16,0-1 0 0,1-2 0 16,-1-1 0-16,0-1 0 0,0-2 0 0,-1-1 144 0,1-2-144 0,0 1 160 0,-2-3 96 0,-1 0 0 15,0-2 16-15,-1 0 0 0,1 3 160 16,-2-2 16-16,-2-1 16 0,0 0 0 0,0-1-32 0,-2 1-16 16,1 1 0-16,-1 2 0 0,-1-2 32 15,-1 2 16-15,2 7 0 0,0 0 0 0,-3-6-144 0,3 6-16 16,0 0-16-16,0 0 0 0,0 0-288 0,0 0 0 0,0 0 0 0,0 0 0 0,0 0 0 0,-6 4-256 31,1 3 32-31,2 3 0 0,0 2-16 0,0 3 0 16,2 2 0-16,0 2 0 0,0 5 48 0,1 0 16 15,0 3 0-15,0 4 0 0,1 2 176 0,1 4-192 16,-1 4 192-16,1 2-192 0,1 0 192 0,-2 1-192 16,0 2 192-16,0 0-192 0,1 2-48 0,1-2-16 15,-2-1 0-15,-1-3 0 0,0-5 256 0,0 0-176 16,1-6 176-16,-2-1-160 0,0-1 160 0,-2-3 0 15,0-1 0-15,0-4 0 0,-2-4 0 0,2-3 0 16,-4-2 0-16,1-2 0 0,-1-1 0 0,0-4 0 16,-1-1 0-16,-2-2 0 0,-2-2 128 0,-1-2 48 15,-2-3 16-15,-1-2 0 0,-3-3 144 0,0 0 48 16,2 0 0-16,-1-3 0 0,1-5 48 0,0 1 16 16,2-2 0-16,3 1 0 0,2 0-64 0,3-3-16 15,3-4 0-15,2 0 0 0,0-2-368 0,6-1-128 0,0-2 0 0,5 2 0 31,2-3-256-31,1 1-32 0,3 1-16 0,5 1 0 0,3 3-1312 16,2 1-272-16,0-2-48 0,2 0-13696 0</inkml:trace>
  <inkml:trace contextRef="#ctx0" brushRef="#br0" timeOffset="68107.22">8653 7497 25791 0,'0'0'2304'0,"0"0"-1856"0,0 0-448 0,0 0 0 16,11 0 1520-16,0-2 208 0,-1 1 32 0,2-1 16 15,1 1-1056-15,2 0-208 16,3 0-32-16,0 1-16 0,2-1-336 0,1-1-128 0,0-2 0 0,0 1 144 0,-1 0-144 0,-2-2 0 16,-1 1 0-16,-1-1 0 15,-4 2-704-15,2 0-32 0,-1-2 0 0,0 2-8864 31,0 0-1760-31</inkml:trace>
  <inkml:trace contextRef="#ctx0" brushRef="#br0" timeOffset="68300.91">8763 7752 28559 0,'0'0'2544'0,"0"0"-2032"0,0 0-512 0,0 0 0 15,0 0 1824-15,0 0 272 0,0 0 48 0,10 4 16 16,4-1-1632-16,-1 1-320 0,2-1-64 0,2 0-16 0,-1 0-128 0,2-2 0 0,2-1 0 0,-1 1 0 31,1-2-528-31,0-2-96 0,0-1-16 0,2-1 0 32,1-2-2608-32,0 1-528 0</inkml:trace>
  <inkml:trace contextRef="#ctx0" brushRef="#br0" timeOffset="69124.14">11212 7050 25791 0,'0'0'2304'0,"-3"-7"-1856"16,0 1-448-16,3 6 0 0,-6-5 1040 0,6 5 112 0,0 0 32 0,0 0 0 15,0 0-1056-15,-8 4-128 0,3 0-176 16,-3 4 48-16,-1 2-48 0,1 2 0 16,-1-1 0-16,-1 3 0 0,-2 3 176 0,0 1-160 0,-2 2 160 0,1 0-160 15,0 3 160-15,0 1 0 16,2 1-144-16,3 1 144 0,3-1 0 0,2-2 0 0,2-2-144 0,4 0 144 16,1-1 0-16,3-2 0 0,0-1 0 15,4-3 0-15,1-1 384 0,3-2 128 0,-3-3 16 16,2-1 16-16,1-1 272 0,0-1 48 0,-1-4 16 0,0-2 0 0,0-3-208 0,-1 0-32 15,-1-3-16 1,0-1 0-16,-1-2 80 0,0-1 0 0,0 0 16 0,0-2 0 16,-1-3-144-16,0 0-48 0,0-2 0 0,-3-3 0 0,-1-2-176 0,-2-3-32 15,0-3-16-15,-2 2 0 0,-2 1-112 0,0 1-32 0,-2 1 0 0,-2 2 0 16,-2 0-160-16,-1 3 192 16,-2 3-192-16,0 1 192 0,-2 2-192 0,0 3-272 15,0 0 64-15,-1 5 16 0,-2 0-576 16,-1 4-128-16,-2 3 0 0,-2 4-16 15,-1 2-2000-15,0 3-400 0,1 2-80 0,1 0-10224 0</inkml:trace>
  <inkml:trace contextRef="#ctx0" brushRef="#br0" timeOffset="69315.17">11507 7231 25791 0,'0'0'2304'0,"0"0"-1856"16,0 0-448-16,0 0 0 0,0 0 1536 0,0 0 224 16,5 10 32-16,-5-10 16 0,3 9-1440 0,-3 0-368 15,0-9 0-15,-6 11 0 0,1-1 0 0,0-1 0 16,-4-3 0-16,2 1 128 16,-1-2-608-16,3 1-112 0,5-6-32 0,-7 4 0 15,7-4-976-15,0 0-208 0</inkml:trace>
  <inkml:trace contextRef="#ctx0" brushRef="#br0" timeOffset="69697.05">11753 7055 19343 0,'0'0'848'0,"0"0"192"0,-7 5-832 0,0 0-208 0,2 3 0 0,-1 2 0 0,1 2 1792 15,-1 1 320-15,1 3 64 0,0 0 16 0,2 2-1616 0,0-1-320 16,0 1-64-16,1 1 0 0,1 0-192 0,2 0 0 16,1 0 0-16,2 0 128 0,-1-2 0 0,1 0-128 15,2-3 192-15,0-1-64 0,2-1 16 0,2-2 0 16,0-3 0-16,1-2 0 0,0 0 336 0,1-3 64 0,0-2 16 0,0-1 0 16,0-1 288-16,0-2 64 0,1 0 16 0,-1-2 0 15,-1 1-64-15,-1-3-16 16,-2-1 0-16,1-1 0 0,-1-1-16 0,-2-2 0 15,0-2 0-15,-1-2 0 0,-1-1-256 0,0-2-48 16,-3-1-16-16,-1 1 0 0,-3-1-240 0,0 0-48 0,-1-2-16 0,0 3 0 16,-2 3-208-16,1 3 0 15,-2-2 128-15,2 3-128 0,-3 2-128 0,2 1-80 0,-3 1-16 0,1 3 0 16,-2 1-992 0,0 3-192-16,0 2-32 0,-1 3-16 0,0 3-1232 0,0 2-256 15,0 0-64-15</inkml:trace>
  <inkml:trace contextRef="#ctx0" brushRef="#br0" timeOffset="70074.75">12159 7076 18431 0,'0'0'1632'0,"0"0"-1312"16,0 0-320-16,0 0 0 0,0 0 2656 0,0 0 464 15,-2 12 80-15,0 1 32 16,0-1-2656-16,-1 1-576 0,1 1 0 0,0 3 0 0,-1-2 0 0,1 3 0 0,-1-1 0 0,1 2 0 15,1-1 0-15,0 0 0 0,1-1 0 0,1 0 0 16,1 1 0-16,2-3 0 16,0-3 0-16,0-1 0 0,2-1 0 0,0-2 0 15,1-2 128-15,2-2-128 0,1 0 592 0,1-1 48 0,0-3 0 0,1 0 0 16,-1-2 336-16,1 0 80 0,-1-2 16 0,0-2 0 16,-1 0-224-16,0-3-32 0,-1-1-16 0,-1-1 0 15,-1-3-64-15,0-3-16 0,-3 0 0 0,-1-3 0 16,-1-2-272-16,0 0-64 0,-4 1-16 0,0-1 0 15,-2-1-160-15,-2 0-16 0,0 2-16 0,-1 2 0 16,-1 0-176-16,1 4 0 0,-2 4 0 0,0 2 0 16,-1 2-192-16,0 0-128 15,0 1-32-15,-1 4 0 0,-1 2-736 0,0 4-160 0,-1 1-32 0,-1 3 0 16,1 2-1552-16,-1 1-320 0,3 2-64 0,0 2-10368 16</inkml:trace>
  <inkml:trace contextRef="#ctx0" brushRef="#br0" timeOffset="70745.77">12710 6976 26319 0,'0'0'1152'0,"0"0"256"0,0 0-1120 0,0 0-288 0,5-7 0 0,-1 0 0 0,1 0 1264 0,0 2 192 31,1-1 32-31,0 1 16 0,2-1-352 0,1 1-80 16,1-2-16-16,2 2 0 0,1-1-464 0,2 2-80 0,2-2-32 0,0 2 0 16,3 0-224-16,1 0-32 15,1 2-16-15,-1 1 0 0,-2 0-48 0,-2 2-16 16,-1 1 0-16,-4 0 0 0,-12-2-144 0,10 5 0 15,-10-5 0-15,6 7 0 0,-1 2-192 0,-1 0-80 0,-4 1-16 0,-2 1 0 16,0 2 80-16,-2 3 16 0,0 1 0 0,-3 1 0 16,0-2 192-16,-1 2 0 15,2-2-160-15,1 0 160 0,1-2 0 0,0 0-176 16,2-2 176-16,1-1-128 0,0-1 128 0,1-1 0 0,2 1 128 0,0-3-128 16,-2-7 0-16,5 10 0 0,-1-3 0 0,3 0-128 15,0-1 128-15,2 0 0 0,-1-1 0 0,0 1 0 16,-8-6 0-16,11 7 0 0,-3-2 0 0,1 1 0 0,-9-6 0 15,10 7 144-15,-1-1-144 0,-1-1 160 16,-8-5 0-16,7 8 0 0,-7-8 0 0,6 9 0 16,-6-9 48-16,0 0 16 0,4 9 0 0,-4-9 0 0,0 0-16 0,-3 9 0 15,3-9 0-15,-5 10 0 0,-1-3-32 0,-1 0-16 16,0-2 0-16,-2 1 0 0,-1-2-32 0,-1 0 0 16,0 0 0-16,-1-1 0 0,-4-1-128 0,1 0 128 15,-2 1-128-15,1-2 128 0,-1 3-128 0,2-2 0 16,0 0 0-16,0 1-176 15,1-1-592-15,1-1-128 0,1 1-32 0,1 0-10336 16,0 1-2080-16</inkml:trace>
  <inkml:trace contextRef="#ctx0" brushRef="#br0" timeOffset="71103.14">13429 6876 37775 0,'0'0'1664'0,"0"0"368"0,0 0-1632 0,0 0-400 0,0 0 0 0,8 1 0 0,-8-1 0 0,0 0-272 15,5 9 32-15,-3 2 16 32,-3 0-160-32,-1 2-48 0,-4 3 0 0,0 0 0 15,-2 2-96-15,-1 0-32 0,0 2 0 0,-2 0 0 0,-2 1 176 0,1 0 48 0,-1 1 0 0,2-2 0 16,0-2 160-16,1 1 48 0,2-2 0 0,4-4 0 15,1-1 128-15,1-1 0 0,2-1 0 0,5-1 0 16,1-2 176-16,1 1 64 0,1-1 16 0,1-1 0 0,2 0 320 0,2-2 80 16,2-1 16-16,1 1 0 15,-1-2-160-15,1 0-48 0,2-2 0 0,0 0 0 0,-1 0-464 0,1 0 0 0,1 0 0 0,-3 0 0 16,1 0-224-16,0-1-144 16,0 0-16-16,-1 1-16 15,-2 0-496-15,0-1-112 0,-3 0-16 0,-1 0 0 16,-2 1-1232-16,-8 0-256 0,9 0-48 0,-9 0-16 0</inkml:trace>
  <inkml:trace contextRef="#ctx0" brushRef="#br0" timeOffset="71340.75">13610 7094 32015 0,'0'0'1408'0,"-1"-9"320"0,-1-2-1392 0,1 3-336 16,1 2 0-16,0 6 0 0,0-7 1280 0,0 7 192 15,-1-7 48-15,1 7 0 0,0 0-560 0,0 0-96 16,0 0-32-16,0 0 0 0,0 0-640 0,0 0-192 15,0 0 0-15,0 0 0 16,4 9 0-16,0 4-128 0,-1 0 0 0,0 1 0 0,0 3 0 0,-1 1 0 16,1 3 0-16,-1 0 0 15,-1 1 128-15,0 2-160 0,-1 3 160 0,0-1-160 16,-1 2 160-16,1-2-160 0,-1-2 160 0,1 0-160 31,-1 1-272-31,0-1-48 0,1-1-16 0,0-2 0 0,-1-1-640 0,-1-4-128 0,1-1-16 0,0-1-8992 0,-1-2-1792 0</inkml:trace>
  <inkml:trace contextRef="#ctx0" brushRef="#br0" timeOffset="72719">10664 7982 9215 0,'-5'-4'816'0,"-4"1"-656"0,-2 0-160 0,2-1 0 0,1 2 3296 0,1 0 624 16,0 1 128-16,7 1 32 0,-6-2-2752 0,-1 1-560 15,7 1-96-15,0 0-32 16,0 0-128-16,0 0-48 0,0 0 0 0,0 0 0 0,0 0-128 16,0 0-16-16,0 0-16 0,0 0 0 0,9-5 16 0,1 3 16 15,2 0 0-15,3 1 0 0,3 0-336 0,2 0 128 16,3-1-128-16,3 1 0 0,2 1 144 0,3-1-144 15,6 1 192-15,6 0-192 0,4 0 288 0,8 0-48 16,8 2-16-16,2-2 0 0,-2-2 112 16,5 1 32-16,2 1 0 0,7 0 0 0,7 0-64 0,0 0-16 15,1-1 0-15,0-1 0 0,4 0-80 0,4-1-16 16,6 1 0-16,-1 0 0 0,-2 0 128 16,5 0 0-16,5-3 16 0,-4 1 0 0,-4-3-16 0,3 1-16 0,1-1 0 0,-2-1 0 0,-6 0-16 15,-1 0 0-15,2 1 0 0,-6 1 0 0,-2-3 0 16,-6 1 0-16,-6 0 0 0,-4 2 0 0,-5 0 32 0,-4 1 16 15,-1-1 0-15,-6 3 0 0,-6 1-48 0,-8 1-16 16,-4-1 0-16,-5 0 0 0,-5 0-144 16,-5 0-128-16,-6-1 192 15,-3 2-192-15,-4 0 128 0,-9 1-128 0,0 0 0 0,0 0 0 0,0 0-160 0,0 0-144 16,0 0-16-16,-9-3-16 16,0 2-304-16,-4 1-48 0,-3 0-16 0,-4 2 0 15,-2 3-1424-15,-6 1-304 0,-7 2-48 0,-5 4-7216 16,-6 3-1440-16</inkml:trace>
  <inkml:trace contextRef="#ctx0" brushRef="#br0" timeOffset="73293.52">12216 8462 25791 0,'0'0'1152'0,"-3"-6"224"0,0-3-1104 0,1 1-272 0,1 2 0 0,1-1 0 16,0-1 2464-16,2 2 432 0,0-2 96 0,1 0 16 0,2 0-2224 0,0-1-432 15,1 0-96-15,1 0 0 0,2-1-16 0,2 1 0 16,-2 1 0-16,3-1 0 0,-1 0-80 0,3 0-16 15,2-1 0-15,-1 3 0 0,1 1-144 0,1 2 192 16,1-1-192-16,-1 2 192 0,0 0-192 0,-1 2 128 16,2 2-128-16,-4 1 128 0,-1 0-128 0,-2 3 0 15,-2 0 0-15,1 3 0 0,0 1-176 0,-3 0 48 16,-3 2 0-16,0 2 0 16,-1 2-336-16,-3 1-64 0,-3 3-16 0,-3 3 0 15,-3 3-80-15,-7 3-16 0,-4-1 0 0,-2 3 0 16,-2 0-112-16,0-3-16 0,2-1-16 0,3-3 0 0,2-2 576 0,2-3 208 15,-1-2-144-15,3-2 144 0,2-2 0 0,1-1 272 16,1-1-32-16,2-1-16 0,0-3 112 0,2 0 32 16,5-6 0-16,0 0 0 0,-6 5-112 0,6-5-32 15,0 0 0-15,0 0 0 0,0 0-48 0,0 0-16 0,0 0 0 0,0 0 0 16,0 0 128-16,0 0 32 0,9 6 0 0,3-3 0 16,1-3-176-16,4-1-16 15,0 0-128-15,5-1 192 0,5-3 0 0,2 1-16 0,4 0 0 0,0-1 0 16,2 0-16-16,-2 0 0 0,-2 0 0 15,1 0 0-15,1 1 32 0,-1 0 16 0,-2 0 0 0,-3 1 0 16,1 1-208-16,-3 0 176 0,-1-2-176 0,0 2 160 16,-4 0-336-16,-1 0-64 0,-1 1-16 15,-2 0 0-15,0-2-608 0,-3 1-128 0,-1 0-32 0,-1 0-9600 16,-2 0-1936-16</inkml:trace>
  <inkml:trace contextRef="#ctx0" brushRef="#br0" timeOffset="74097.57">15254 7508 35935 0,'0'0'3200'0,"0"0"-2560"0,0 0-512 0,0 0-128 16,0 0 800-16,7-9 144 0,1 1 16 0,2 5 16 16,0 1-736-16,2-1-240 0,2 1 128 0,3 0-128 15,0 1 0-15,2 0 0 0,2 0 0 0,1-2 0 16,1 1-224-16,1 2 48 0,0 1 16 0,2-1 0 31,0-1-1696-31,3 0-320 0,-3-1-80 0,0 0-16 16,-1-2-800-16,-2 1-176 0,5-6-16 0,-6 4-16 0</inkml:trace>
  <inkml:trace contextRef="#ctx0" brushRef="#br0" timeOffset="74275.2">15425 7663 21183 0,'0'0'1888'0,"0"0"-1504"16,-6-1-384-16,6 1 0 0,0 0 1888 0,0 0 304 15,0 0 64-15,0 0 16 0,0 0-1552 0,0 0-304 16,0 0-64-16,0 0-16 0,0 0 320 0,0 0 64 15,12 3 16-15,2-1 0 0,2-2-208 0,3 0-32 16,0-1-16-16,4 0 0 0,2-2-624 0,4-1-128 16,2-1-32-16,3-2 0 15,1-2-2400-15,0-2-496 0</inkml:trace>
  <inkml:trace contextRef="#ctx0" brushRef="#br0" timeOffset="74680.12">16701 7150 30239 0,'0'0'1344'0,"0"0"256"0,0 0-1280 0,-8 4-320 16,3 2 0-16,-1 2 0 0,0 2 0 0,-1 2-256 15,0 3 32-15,-1 3 16 0,0 1 208 16,0 2-176-16,1 2 176 0,1 1-160 0,1 0-32 0,0-1 0 15,2 2 0-15,3-2 0 0,2-2-64 0,4-1-32 16,-1-1 0-16,2-3 0 0,2-3 128 0,-1-1 32 16,1-4 0-16,2-2 0 0,1-3 128 0,0-2 0 0,1-1 0 0,0-1 128 15,0-3 272-15,1-3 64 16,1-2 16-16,-2-1 0 0,0-2 416 0,0-1 64 16,-1-1 32-16,-1-3 0 0,-1 0 96 0,-1-1 0 15,-1-1 16-15,-2-2 0 0,-1-3-288 0,-2-1-64 16,-1 0-16-16,-2 0 0 0,-1 1-384 0,-2 2-80 0,-2 2-16 0,0 3 0 15,-2-1-64-15,0 3 0 16,-2-1-16-16,1 5 0 0,-3 3-176 0,1 1-144 16,0 3 144-16,-1 1-208 0,-1 2-304 0,-1 5-48 15,-1 2-16-15,-1 4 0 0,1 3-1968 0,0 4-400 0,-2-2-64 0,0 4-10928 16</inkml:trace>
  <inkml:trace contextRef="#ctx0" brushRef="#br0" timeOffset="74877.13">17082 7315 11967 0,'0'0'1072'0,"0"0"-864"16,0 0-208-16,0 0 0 15,0 0 4096-15,2 9 768 0,-2-9 144 0,1 10 48 0,-2-1-4112 0,1-1-816 16,0-8-128-16,-3 11 0 15,0-2-224-15,1 0 64 0,0-1 16 0,2-8 0 16,-3 7-1904-16,3-7-384 0</inkml:trace>
  <inkml:trace contextRef="#ctx0" brushRef="#br0" timeOffset="75281.64">17359 7147 21183 0,'0'0'1888'0,"0"0"-1504"0,0 0-384 0,-7 4 0 15,0 2 1984-15,0 2 320 16,0 2 64-16,1 2 0 0,-1 2-2000 0,2 1-368 0,-1 3-160 16,3 0 16-16,1 0 144 0,1 2 0 0,0 0-144 0,1-2 144 15,1 0 0-15,2-3-144 0,1 2 144 0,2-2 0 0,0-2 0 0,3-1 0 16,0-2 0-16,1-1 0 15,1-1 0-15,2-3 0 0,3-1 0 0,-1-1 0 16,1-3 272-16,1-1 112 0,-1-4 32 0,1 1 0 0,-2-3 352 0,1 0 64 16,-2-3 0-16,0-2 16 15,-2-3 192-15,-1 1 48 0,-2-1 0 0,0-3 0 0,-1-3-416 0,-1 0-80 16,-2-1-16-16,-2 0 0 0,-1 0-320 16,-1 1-80-16,-1 2-16 0,-1 0 0 0,-1 0-160 15,-1 4 0-15,-2-2 144 0,-2 5-144 0,-2 2 0 0,-1 2-192 0,-3-1 32 0,-3 3 0 31,-1 3-336-31,-3 2-64 0,-2 1-16 0,-3 3 0 16,-1 2-576 0,-1 2-112-16,1 3-16 0,-1 4-16 0,2 3-1616 0,2 1-320 15,2-2-64-15</inkml:trace>
  <inkml:trace contextRef="#ctx0" brushRef="#br0" timeOffset="75661.46">17778 7175 25791 0,'0'0'2304'0,"0"0"-1856"16,0 0-448-16,0 0 0 0,-1 10 432 0,0-1-16 16,-1 0 0-16,-1 1 0 0,0 2-416 0,1 0 0 15,-1 1-144-15,0 3 144 0,1-1-128 0,0 1 128 0,0 0 0 0,1-2 0 16,0 0 0-16,1 0 0 0,0-2 0 15,2-1 0-15,0 0-128 0,1 0 128 16,2-1 0-16,0-3 0 0,2-1 0 0,-1-1 0 0,2 0 128 0,1-2-128 16,1-2 672-16,1-1 32 15,1-1 16-15,1-1 0 0,0-1 272 0,1-2 48 16,-1-1 16-16,-1-3 0 0,0-1-160 0,-1 0-16 0,-1-3-16 0,-1 0 0 16,-3-2-80-16,0-1-16 0,-2-2 0 0,1-2 0 15,-2-1-256-15,-1 1-64 0,-2 0-16 0,-1 1 0 0,-1 1-240 16,-2 2-32-16,0 1-16 0,-3 1 0 0,0 1-144 0,-2 4 0 15,-2-1-192-15,0 3 192 16,-1 0-640-16,-2 3 0 0,-2 0 0 0,1 3 0 31,-2 2-1536-31,1 4-320 0,-1 3-64 0,2 1-16 0,-1 2 64 0,3 3 16 0,1-1 0 0</inkml:trace>
  <inkml:trace contextRef="#ctx0" brushRef="#br0" timeOffset="76013.69">18367 6931 29487 0,'-4'-5'2624'0,"1"-1"-2112"0,3 6-512 0,-3-5 0 15,3 5 1216-15,0 0 144 0,-5-5 32 0,5 5 0 16,0 0-944-16,0 0-176 0,0 0-32 0,0 0-16 16,0 0-224-16,0 0 0 0,-3 8-192 0,1 2 192 15,0 2-192-15,2 1 192 0,0 3-192 0,0 1 192 16,0 3-160-16,2 1 160 0,1 1-128 0,0 1 128 16,0 1-128-16,-1 3 128 0,0-1-128 0,1 0 128 15,2 1 0-15,0 0-128 0,-2 1 128 0,2-2 0 0,-1-2 0 0,1 1 0 16,-1-2 0-16,0 0 0 0,1-1 0 15,1 0 0-15,-1-1 0 0,0-2 0 0,0-2-160 0,0-2-48 16,2-1-16-16,-1-1-9760 16,1-3-1968-16</inkml:trace>
  <inkml:trace contextRef="#ctx0" brushRef="#br0" timeOffset="76436.28">18646 7042 28559 0,'0'0'2544'0,"0"0"-2032"16,0 0-512-16,0 0 0 0,0 0 768 0,0 0 48 0,0 0 16 0,7-3 0 15,-7 3-832-15,9-1 0 0,2 1 0 0,0 1 0 16,2 0-304-16,0-1-16 0,1 0 0 0,3-1 0 0,1 0 16 0,4-1 0 15,1-2 0-15,3 0 0 0,-1-2 304 0,-1 1 0 32,-1-3 0-32,-1 3 0 0,0-1 480 0,-2 3 48 0,-2 0 16 0,-2 0 0 15,0 0 272-15,-3 0 48 0,-1 2 16 0,-2 1 0 0,-10 0-368 0,10 2-64 16,-10-2 0-16,0 0-16 0,8 7-224 16,-3 1-32-16,-2 1-16 0,-1 1 0 0,-2-1-160 15,0 2 0-15,-1 2 0 0,-1 2 0 16,0 2-160-16,-1 1 160 0,-1-1 0 15,0 1-144-15,-1 0 144 0,1 1 0 0,0 1 0 16,-1 1 0-16,1 0 0 0,-1 0 0 0,1 0 0 0,0-2 0 0,-1 1 0 0,1-1 0 16,-1-2 0-16,2 1 0 0,1-1 0 0,0-2-128 15,0 0 128-15,0-1-128 16,1-1-1504-16,1 0-288 0,0-1-64 0,3-1-7456 16,-1 0-1488-16</inkml:trace>
  <inkml:trace contextRef="#ctx0" brushRef="#br0" timeOffset="77085.11">19515 7095 27647 0,'1'-8'2448'0,"0"1"-1952"0,1-1-496 0,1 0 0 16,0-1 1664-16,1 2 256 0,1-2 32 0,1 1 16 0,2-1-1168 0,1 1-224 16,1-1-64-16,2 0 0 0,1-1-160 0,2 2-32 15,1 1-16-15,1 0 0 16,5-2-176-16,-2 4-128 0,1 0 192 0,0 2-192 0,0 0 176 0,0 2-176 15,0-1 160-15,-3 2-160 0,-1 0 0 0,-2 2 0 0,0 2 0 0,-2 2 0 16,-1 0 0-16,0 2 0 16,-2 1 0-16,-1 2-160 15,-2 1-224-15,0 3-32 0,-3 2-16 0,-1 0 0 16,-3 1-32-16,-2 3-16 0,-2 1 0 0,-1 0 0 16,-3 3 32-16,0-3 0 0,0-1 0 0,-1 0 0 0,-1-1 272 0,1-3 176 15,1 0-192-15,2-2 192 0,0-2 0 16,1-2 0-16,0 2 0 0,2-5 0 0,-3-1 0 0,6-7 0 0,-4 8 144 15,4-8-144-15,0 0 176 0,0 0-48 0,0 0-128 0,0 8 192 0,0-8-32 0,0 0-16 16,0 0 0-16,5 8 0 16,-5-8 176-16,10 6 16 15,0-3 16-15,1-1 0 0,2-1 80 0,3-1 16 0,0 0 0 16,3-1 0-16,2 0-272 0,2 0-48 0,3-1-128 0,2 0 192 16,1-1-192-16,4 2 176 0,4-2-176 15,1-1 160-15,1-1 96 0,-3 2 0 16,-2 1 16-16,-2-2 0 0,-3 0 16 0,-2 1 0 15,1-1 0-15,-2 1 0 0,-1 0 96 0,-2 1 32 0,-2-1 0 0,-2 2 0 16,0 0-80-16,-1 1-16 0,-4 0 0 0,-1 0 0 16,-1 0-128-16,-1 0-48 15,-1 0 0-15,-10 0 0 0,0 0-144 0,0 0 0 0,9 0 0 0,-9 0 0 16,0 0-288-16,0 0-32 16,0 0-16-16,0 0 0 15,8 5-288-15,-8-5-48 0,0 0-16 0,0 0 0 16,0 0-1904-16,5 7-384 0,-5-7-80 0</inkml:trace>
  <inkml:trace contextRef="#ctx0" brushRef="#br0" timeOffset="79134.8">1567 10865 18543 0,'0'0'816'0,"0"0"176"0,0 0-800 0,0 0-192 15,11-1 0-15,-1 0 0 0,0 0 448 0,1-1 64 0,1 1 0 0,0 0 0 16,0-1 192-16,4 0 64 0,0 0 0 0,2-1 0 15,3 1-80-15,0-1-16 16,-2 0 0-16,2-1 0 0,1 1-96 0,-1 0 0 16,-1-1-16-16,1 0 0 0,0 0-240 0,1-1-32 0,0 0-16 0,-1 0 0 15,-3 0-16-15,0 0 0 0,-3 1 0 0,0 1 0 0,-2-2 16 0,-3 3 0 16,-10 2 0-16,10-3 0 0,-10 3-80 0,0 0-32 16,0 0 0-16,0 0 0 0,0 0 96 0,0 0 32 15,0 0 0-15,0 0 0 0,0 0-80 0,-10-2-16 16,-4 1 0-16,-2 1 0 0,0 1-192 0,-4 2 0 15,-2 1 0-15,0 3 0 0,0 1-192 0,1 0 64 16,-1 1 128-16,1 1-208 0,-1 0 208 0,1 1 0 16,1 0 0-16,2 1-144 0,-1 0 144 0,1 0 0 15,2-1 0-15,2 1 0 0,-1 1 0 0,2-1 0 16,2-1 0-16,2-1 0 0,4-1 0 0,-2 0 0 0,3 0 0 16,3 0 0-16,1-9 0 0,2 11 0 15,-1-2 0-15,3-2 0 0,4 0 128 0,-1-2-128 16,-1 2 160-16,3-3-160 0,2 0 320 0,-1-2-16 15,2 0-16-15,2-1 0 0,2-1 80 0,-1-1 16 16,-2 0 0-16,1 1 0 0,-1-2-128 0,-1 0-32 16,-1-3 0-16,-1 2 0 0,-1 0-16 0,-9 3 0 15,7-3 0-15,-7 3 0 0,0 0-16 0,0 0-16 16,0 0 0-16,0 0 0 0,0 0 64 0,0 0 16 16,0 0 0-16,0 0 0 0,-6-2-256 0,-3 2 0 0,-1 0 0 0,-2 4 0 15,-1 0 0-15,-1 1-160 0,0 1 160 0,-1 1-192 0,0 1 192 16,0 2 0-16,0 1-144 0,-1 1 144 15,1 3-128-15,1 0 128 0,-2 0-160 0,3 2 160 0,2-1-144 16,-2 2 144-16,1-1-128 0,4-1 128 0,5-1-144 16,-2 1 144-16,2-1-160 0,2 1 160 0,1-2-128 0,3-2 128 15,0 0 0-15,5 0-144 0,0-1 144 0,2-1 0 16,0 0 0-16,0-1 0 0,-1 0 0 0,2-2 128 16,2 1-128-16,-1-1 176 0,0-2 112 0,1 0 32 15,0-2 0-15,0 0 0 0,-1 0-320 0,1 0 160 16,-2-1-160-16,0 0 128 0,-2-1-416 0,0 1-96 15,-9-2 0-15,11 4-16 16,-11-4-1840-16,11 2-352 0,-11-2-80 16,10 1-16-16</inkml:trace>
  <inkml:trace contextRef="#ctx0" brushRef="#br0" timeOffset="81093.92">1894 10871 16063 0,'0'0'704'0,"7"-5"160"0,-3-2-688 0,-4 7-176 0,7-8 0 0,-1 0 0 0,1 1 960 0,-7 7 176 0,4-6 16 0,-4 6 16 15,7-8-368-15,-3 0-80 16,-4 8-16-16,6-9 0 0,-3 2 48 0,-3 7 0 0,2-9 0 0,-2 9 0 16,-1-8 64-16,1 8 16 15,-2-9 0-15,-1 3 0 16,3 6 16-16,-7-7 16 0,1 2 0 0,-1 1 0 15,-2 1-224-15,0 2-64 0,0 0 0 0,1 1 0 16,0 1-352-16,-2 1-80 0,-1 2-16 0,0 0 0 16,-1 0-128-16,0 3 0 0,-1 2 0 0,-1 2 0 0,0 3-208 0,2 1 80 15,-3 2 128-15,0 2-208 0,-1 2 208 0,0 2-192 16,2 2 192-16,0 2-192 0,-2 4 192 0,2 2-176 16,2-1 176-16,-2 1-160 0,-3 1 160 0,2 0-160 15,2-2 160-15,-1 0-160 0,2-2-16 0,1-2 0 16,1 0 0-16,3-4 0 0,0-3 176 0,3-2-208 15,-1-2 80-15,4 0 128 0,4-5-128 0,2 0 128 16,-2-1 0-16,3-1 0 0,0-3 0 0,3-1 0 16,1 1 0-16,3-3 0 0,3-2 0 0,-2-2 0 15,-1-1 0-15,0-1 0 0,2-1 160 0,1-1-160 16,-1-2 192-16,2-2-192 0,-2-1 240 0,1-1-64 0,-2-3-16 16,0 1 0-16,-2 0 80 0,1-1 16 0,-2-1 0 0,-2-1 0 15,-1 1-64-15,-1 0 0 0,-4 0 0 0,0 0 0 16,0-2 0-16,-3 1 0 0,-2 0 0 15,0 1 0-15,0-1-64 0,-1 2-128 0,-3 1 176 16,1 1-176-16,-1 0 0 0,1 2-272 16,-1 2 16-16,1 1 16 0,-1 1-48 0,2-1-16 0,-1 1 0 0,5 5 0 15,0 0-80-15,-6-5 0 0,-1 1-16 0,7 4 0 0,0 0 16 16,-6 1 16-16,6-1 0 0,0 0 0 0,0 0 176 0,0 0 48 16,-5 8 0-16,5-8 0 0,-1 8 16 0,3 1 0 15,2-1 0-15,1-2 0 0,-5-6 128 16,6 9 0-16,0 0 0 0,1 0 128 0,-1 0 128 0,1 1 48 15,-1 3 0-15,-1-1 0 0,1 1 80 0,-2 1 0 16,0 1 16-16,1 2 0 0,-3 2-80 0,0 1-32 16,-1 0 0-16,0 2 0 0,0 3-288 0,1 2 160 15,-2 1-160-15,-2 3 128 0,0 1-128 0,0-1 0 16,0 1 0-16,1-2 128 0,1-2-128 0,0-3 0 16,-2-2 0-16,0-2 128 0,1-2-128 0,1-3 0 15,0-1 0-15,0-2 0 16,-1-4-1200-16,0 0-272 0,1-9-48 0</inkml:trace>
  <inkml:trace contextRef="#ctx0" brushRef="#br0" timeOffset="81517.38">2060 11284 19343 0,'0'0'848'0,"0"0"192"0,0 0-832 0,0 0-208 16,0 0 0-16,0 0 0 15,9-2 1600-15,0-2 256 0,-2 0 64 0,1-1 16 16,0-2-1344-16,-1-2-272 0,1-1-48 0,0-1-16 16,0-1 144-16,-1-1 32 0,1-1 0 0,-1-2 0 15,-2-1-128-15,1-2-32 0,-1-2 0 0,-1 1 0 16,0 0 0-16,-1 0 0 0,-1-1 0 0,-2 3 0 15,-1 3-112-15,0 0-32 0,-1 2 0 0,0 1 0 0,-2 3 128 0,1 3 0 0,-1 0 16 0,4 6 0 16,-7-3 48 0,2 2 16-16,-2 3 0 0,1 3 0 0,0 4-336 0,-1 2-160 15,-2 2 16-15,2 4 0 0,-1 2-16 0,0 0 0 16,0 1 0-16,1 1 0 0,1 1 160 16,3-1-128-16,-1-1 128 0,0-1-128 0,2-3 128 0,2-1 0 0,4 2 0 0,-2-3 0 15,0-1 0 1,2 0 0-16,2-2 0 0,0-2 0 0,0 0 0 0,1 0 0 0,0-3 0 0,1 0 0 15,1-1 0-15,-2-2 0 16,3-1-192-16,1-1 64 16,1-2-288-16,1-2-48 0,-1-2-16 0,1 0 0 15,1-3-768-15,3-3-160 0,0-4-16 0</inkml:trace>
  <inkml:trace contextRef="#ctx0" brushRef="#br0" timeOffset="81826.99">2402 11046 13823 0,'0'0'608'0,"-6"6"128"0,0 2-592 0,1 0-144 15,-3 2 0-15,0 2 0 0,0 2 1536 0,3-1 288 0,-1 0 48 16,1 1 16-16,-1 1-1216 0,2 0-240 0,-3-1-48 0,3-1-16 16,0 0-80-16,0-2-16 0,1 0 0 0,1-3 0 15,2-8 496-15,0 0 112 0,0 0 16 0,0 0 0 16,0 0 176-16,0 0 32 0,0 0 16 0,0 0 0 16,0 0-16-16,0 0 0 0,0 0 0 0,4-8 0 0,1-1-304 15,0-1-64-15,1-1-16 0,1 0 0 16,1-1-16-16,1-1-16 0,0-2 0 0,2 0 0 0,1-2-400 15,0 2-80-15,0 1-16 16,1 2 0-16,0 1-192 0,-2 2 0 0,-1 2 128 0,-1 3-128 0,-9 4 0 0,10-1 176 16,-1 1-176-16,-9 0 160 0,10 5-160 0,-3 1-176 15,0 1 48-15,0 3 0 16,-2 0-272-16,1 3-48 0,-2 4-16 0,0 2 0 16,-3 0-448-16,2 3-96 0,0 3-16 0,-2 0 0 15,-2-1-1792-15,1-1-384 0,1-1-64 0</inkml:trace>
  <inkml:trace contextRef="#ctx0" brushRef="#br0" timeOffset="83107.14">2712 11117 18431 0,'0'0'1632'0,"0"0"-1312"16,0 0-320-16,0 0 0 0,0 0 2016 0,0 0 336 0,0 0 64 15,0 0 16-15,0 0-1712 0,0 0-336 0,0 0-64 0,0 0 0 0,0 0 224 0,0 0 48 16,7-6 16-16,-2 0 0 0,1-2 0 0,-2 0 0 15,1-1 0-15,-1 0 0 0,1-2 32 0,-2-2 0 16,-2-1 0-16,1 1 0 0,0 0-128 0,-1 1 0 16,-1 0-16-16,0 1 0 0,-2-2-160 0,0 4-16 15,0 0-16-15,0 2 0 0,-2 2-48 16,1-1 0-16,3 6 0 0,0 0 0 0,-7-2-64 0,7 2-32 16,-8 1 0-16,1 3 0 0,0 3-160 0,1 3-256 15,0 3 64-15,1 3 16 16,-3 1-16-16,3 3-16 0,0 1 0 0,2 1 0 15,0 0 16-15,2 0 0 0,1 1 0 0,2-2 0 16,2-2 192-16,2-2-192 0,1 0 192 0,4-2-192 0,-1-2 16 0,3-2 16 16,1-1 0-16,1-2 0 0,2-3-48 15,1-1-16-15,3-3 0 0,1-3 0 0,1-3 224 0,1-3 0 16,-2 0 0-16,-1-2 0 0,0-2 128 0,-2-2-128 0,-3 0 144 0,2-3-144 16,-6-3 352-16,0-1-32 0,0-2 0 15,-1 0 0-15,-1 0-48 0,0 1-16 0,-4 1 0 0,-1 2 0 16,0 4-96-16,-2 2-32 0,-1 2 0 0,-2 4 0 15,0 7 128-15,0 0 0 0,0 0 16 16,0 0 0-16,0 0-272 0,0 0 128 0,0 0-128 0,-3 10 0 16,-1 0-256-16,2 3-144 0,0 1-48 0,1 4 0 15,0 1 160-15,1 2 32 0,3 1 0 16,0 0 0-16,3-2-32 0,2 1 0 0,2-2 0 16,1-4 0-1,0-2-160-15,3-2-48 0,0-2 0 0,3-2 0 0,1-3-16 0,3-2-16 16,1-3 0-16,4-2 0 0,1-3 240 0,2-1 48 0,0-4 16 0,0-2 0 0,-2-2 224 15,-1 0-144-15,-5-4 144 0,-2-1-128 0,-2-2 320 0,-2-1 64 32,-1-2 0-32,-2 0 16 0,-1-3 64 0,-3 4 16 15,0 1 0-15,-2 2 0 0,-3 2-32 0,-1 4 0 0,-2 2 0 0,-3 2 0 16,0 2 128-16,-2 2 32 0,0 3 0 0,5 4 0 0,-9-2-208 16,0 3-32-16,-1 2-16 0,-1 4 0 15,-1 3-416-15,0 3-64 0,-1 1-32 16,-2 5 0-16,0 2-16 0,0 2 0 0,-1 2 0 0,2 3 0 15,0 2-32-15,2-1-16 0,1-3 0 0,3-4 0 16,5-4 80-16,1-4 16 0,2-3 0 0,3-2 0 0,-3-9 256 16,6 7 192-16,-6-7-16 0,10 2-16 15,0-2 368-15,1-2 80 0,2-2 16 0,-1-1 0 0,-2-3 272 0,0-2 64 16,0-2 16-16,0 0 0 0,-1 0-272 0,-2 0-64 16,0 0-16-16,0 1 0 0,-1 0-400 0,0 2-80 15,-3 1-16-15,-3 8 0 0,0 0-128 0,0 0 0 16,0 0 0-16,0 0 0 0,0 0-160 0,0 0-112 15,8 6-32-15,-2 0 0 16,0 2-176-16,-1 2-32 0,1 1-16 0,0 1 0 16,2-1 16-16,1 0 16 0,1-2 0 0,2-1 0 15,0-2 48-15,1-1 16 0,2-2 0 0,1-3 0 0,2-2 128 0,0-3 32 16,1-2 0-16,0-2 0 0,1-2 272 0,2-4 0 0,2-1 0 0,-1-4 0 16,-2-2 0-16,-1 0 192 0,-2-1-48 15,-1 0-16-15,-3 0 96 0,-1-2 16 16,-2-2 0-16,-1 0 0 0,-1-2 144 0,-2 2 16 15,-2-1 16-15,1 2 0 0,-3 0-48 0,-1 3-16 0,0 1 0 0,-1 4 0 16,-1 1-64-16,0 4-16 0,-2 2 0 0,0 2 0 16,-1 2 112-16,3 7 0 0,-6-4 16 0,6 4 0 15,-8 0-400-15,8 0 0 0,-8 6 0 0,0 2 0 16,0 3-336-16,-1 5 48 0,1 1 16 16,-2 5 0-16,0 1 80 0,0 5 0 0,0 3 16 0,0 4 0 0,1 2 176 15,1 2-208-15,2-1 80 0,3 0 128 16,-1 0-192-16,4-1 192 0,3-6-192 0,3-1 192 0,2-5-192 0,1-3 192 15,1-4-192-15,1-3 192 0,1 0-256 0,1-3 80 16,0-2 16-16,-1-4 0 16,0 0 16-16,0-3 0 0,1-1 0 0,-1-1 0 15,1-3 144-15,0-1 0 0,-2-3 128 0,0-1-128 0,0-2 224 0,-1-1-32 16,-1-1 0-16,0-2 0 0,-1 0 0 16,1-4 0-16,0 0 0 0,-1 0 0 0,-1 2-64 0,-1 0-128 15,0 1 176-15,-2 3-176 0,-2 1 240 16,0 2-64-16,-1 2-16 0,-1 6 0 0,0 0 32 0,0 0 16 15,0 0 0-15,0 0 0 0,0 0-208 0,0 0 0 0,-4 12-144 0,1 1 144 16,-1 1-256-16,2 2 32 16,0 0 16-16,1 1 0 0,0-2 208 0,2 1-176 0,1-1 176 0,1-1-160 15,1 0-16-15,1-2 0 0,1-2 0 16,0-2 0 0,1 1-304-16,0-2-64 0,2-3-16 0,1-1 0 0,0 0-336 15,2-4-64-15,1-3 0 0,4-3-9296 16,3-4-1856-16</inkml:trace>
  <inkml:trace contextRef="#ctx0" brushRef="#br0" timeOffset="83248.5">4328 10771 15663 0,'-14'-5'688'0,"5"2"144"0,-1-2-656 0,0 0-176 0,0-2 0 0,2 4 0 0,-2-1 4992 0,2 2 976 16,0 0 192-16,8 2 48 15,-7-3-4800-15,7 3-960 16,-8-1-192-16,8 1-48 0,0 0-448 0,0 0-80 0,0 0-32 0,0 0 0 31,0 0-1760-31,0 0-368 0,0 0-64 0,0 0-7024 0,7 10-1408 0</inkml:trace>
  <inkml:trace contextRef="#ctx0" brushRef="#br0" timeOffset="83633.38">4334 11006 20271 0,'0'0'896'0,"0"0"192"0,0 0-880 0,-4-6-208 0,1 1 0 0,3 5 0 15,0 0 3744-15,3-9 704 16,0 1 144-16,1 2 16 0,0-1-3456 0,2 0-688 0,1 1-144 0,-1 0-16 16,2 0-32-16,0 0 0 15,-1 2 0-15,2 0 0 0,0 1 32 0,0 1 0 16,-9 2 0-16,10-1 0 0,-1 1-304 0,0 1 0 0,-9-1 128 0,11 4-128 16,-4 2 0-16,-1 2-224 0,0 0 32 0,-3 2 16 15,-1 1-528-15,-2 2-128 0,-2 2 0 16,-1 3-16-1,-1 2-64-15,-1 2-16 0,-1 1 0 0,-1 0 0 16,0-1 304-16,3-4 64 0,2-3 16 0,-2-1 0 0,2-2 544 0,0-2 0 16,2-10 160-16,-2 7-32 0,2-7 512 0,0 0 128 15,0 0 0-15,0 0 16 0,0 0 48 0,0 8 16 0,0-8 0 16,0 0 0-16,0 0-256 0,0 0-48 0,0 0-16 0,9 4 0 16,-1 0-336-16,1-2-192 0,0-2 192 0,1 0-192 15,0 0 0-15,0 0 0 0,0 0 0 16,0 1 0-16,-1-1-320 0,1 1 0 0,0 0-16 0,0-1 0 15,0 0-1776 1,0 0-368-16,0 0-64 0,0-1-11920 0</inkml:trace>
  <inkml:trace contextRef="#ctx0" brushRef="#br0" timeOffset="83802.35">4486 11072 36975 0,'0'0'1632'0,"0"0"352"0,-6-6-1600 0,6 6-384 16,0 0 0-16,0 0 0 0,0 0 0 0,0 0 0 16,0 0 0-16,0 0 0 15,0 0-592-15,11 2 0 0,0-1 0 0,1 1 0 16,0-2-1680-16,3-2-336 0,0 1-64 0,3-4-16 0</inkml:trace>
  <inkml:trace contextRef="#ctx0" brushRef="#br0" timeOffset="84531.8">4811 11157 24879 0,'0'0'2208'0,"0"0"-1760"0,0 0-448 0,0 0 0 16,0 0 2432-16,0 0 384 0,0 0 96 0,0 0 16 16,0 0-2320-16,10 0-464 0,-1-2-144 15,0 0 0-15,-1-1 0 0,2-2 0 0,0 0 0 0,0-2 0 16,-1-2 192-16,0 1-32 0,0-1-16 0,0 0 0 0,-2-1 16 0,0 0 0 15,-1-1 0-15,0 0 0 0,-2 0 32 0,-1-1 0 16,1-1 0-16,-3 1 0 0,0 1-48 0,-1 1 0 16,-1 0 0-16,0 1 0 0,1 0-144 0,-2 2 192 15,2 7-192-15,-4-6 192 0,0 2-192 0,4 4 0 16,-9-2 0-16,2 2-176 0,1 1-160 0,-2 1-48 16,0 2 0-16,1 3 0 0,-2 1 0 15,1 0-16-15,2 2 0 0,-1 1 0 16,-1 0-32-16,3 3 0 0,-1 0 0 0,3 1 0 15,0 1-192-15,2-1-32 0,3-2-16 0,1 3 0 16,2-1-352-16,1-2-64 0,3 0 0 0,2-2-16 16,2-1 384-16,4-2 80 0,0-2 0 0,2-2 16 0,2-1 624 0,2-2 0 15,1-1 192-15,0-2-64 0,2-1 544 0,-1-2 96 16,-1 0 32-16,-1 1 0 0,0-4 128 0,-1-1 32 0,-1 0 0 16,-3-1 0-16,-3-1-160 0,-2 0-32 0,-4-1 0 0,-2 0 0 15,-2-1-64-15,0-1 0 0,-3-1-16 0,-1 2 0 0,-2 0-160 16,-1 2-16-16,0 0-16 15,-3 2 0-15,-1 1-496 0,-2 3 0 0,-2 1 0 16,-1 0-160-16,-2 4-256 16,-2 4-48-16,-1 1-16 0,-1 4 0 0,0 1-160 0,-1 3-16 0,2 3-16 15,0 2 0-15,3 0 64 0,2 0 16 0,1 2 0 0,4-2 0 0,1-3 144 0,3-1 48 16,1 0 0 0,3-3 0-16,3-3 192 0,0 0 32 0,3-2 16 0,2-2 0 15,3-1 384-15,2 0 80 0,2-5 16 0,3 0 0 0,-3-2 368 16,2-4 80-16,0 0 0 0,-2-3 16 15,-1-2 32-15,-2-1 0 0,-2-3 0 0,-1 0 0 16,-1-3-176-16,-1-1-48 0,-2-1 0 0,0 0 0 16,-3-2 96-16,0 1 16 0,-1-1 0 0,-1 1 0 15,-2-2-192-15,0 4-16 0,0 2-16 0,0 2 0 16,-1 1-240-16,0 2-48 0,-1 5-16 0,0 1 0 0,-1 1 16 0,3 7 0 0,0 0 0 0,0 0 0 16,0 0-192-16,0 0 0 15,0 0 0-15,-6 9-176 16,0 3-144-16,2 4-16 0,1 0-16 0,0 4 0 0,-1 2 112 0,2 5 32 0,2 3 0 0,0 2 0 0,0 2-112 15,3 1 0-15,0 0-16 16,3 1 0-16,-1-3-560 0,3 1-96 0,0-3-32 0,2-4 0 31,1-3-1872-31,3-2-384 0,2-4-80 0</inkml:trace>
  <inkml:trace contextRef="#ctx0" brushRef="#br0" timeOffset="84800.61">6200 10704 32255 0,'0'0'1424'0,"0"0"304"0,-2-9-1392 0,1 2-336 0,0-1 0 16,1 8 0-16,0 0 1936 0,0 0 320 16,-1-5 64-16,1 5 16 0,0 0-1568 0,0 0-320 15,0 0-64-15,0 0-16 0,0 0-144 0,0 0-32 0,0 0 0 0,0 0 0 16,-3 9-192-16,0 2 0 0,1 3 0 0,0 0 0 15,0 2 0-15,1 2 0 0,0 4-144 0,0 2 144 16,-2 2-144-16,2 1 144 0,0 1-128 0,0 0 128 0,-1 4-400 0,0 1 0 16,-1 0 0-16,1 1 0 15,-1 1-592-15,-1-2-112 0,-1-3-32 0,1 0 0 16,-3-3-1584-16,2-3-320 0,0-4-64 0,2-3-10064 16</inkml:trace>
  <inkml:trace contextRef="#ctx0" brushRef="#br0" timeOffset="85213.84">5941 10902 8287 0,'0'0'736'0,"-8"-2"-592"15,2-2-144-15,6 4 0 0,0 0 5840 0,0 0 1136 0,0 0 240 0,0 0 32 16,0 0-5696-16,0 0-1136 0,0 0-224 0,0 0-64 16,0 0-128-16,0 0-144 15,8 2 144-15,3 1-208 0,1-2 208 0,2 1 0 16,1 1 0-16,3-2 0 0,1-1-160 0,3 0 160 15,2-1-160-15,0-2 160 0,0 1-304 0,-1 0 48 0,-2-2 0 0,0-1 0 16,-1-1 64-16,-3-1 32 16,0-1 0-16,-1 0 0 0,1-1 384 0,-3 0 80 15,0 0 16-15,1-2 0 0,-2-2 192 0,-1 1 64 16,0-2 0-16,-1-1 0 0,-1 1-32 0,-1 1 0 0,-2 1 0 0,0 0 0 16,-1-1-32-16,-2 2 0 0,-1 3 0 0,-1 0 0 0,-2 0 144 15,0 8 32-15,0-6 0 0,0 6 0 16,0 0-224-16,0 0-32 0,0 0-16 0,0 0 0 15,0 0-416-15,0 0 0 0,0 0 0 16,-3 10 0-16,1 1-192 0,-2 2-32 0,0 3 0 0,1 5 0 16,1 1 64-16,0 5 16 0,-1 0 0 0,1 4 0 0,1 0-32 0,-1 1 0 15,2-2 0-15,1 2 0 16,1 0-272-16,3-2-64 0,-2-2-16 0,1 0 0 16,1-1-560-16,0-3-96 0,1-6-32 0,0-2 0 15,1-3-1344-15,3-3-256 0,-3-4-64 0,7-2-5840 16,1-5-1168-16</inkml:trace>
  <inkml:trace contextRef="#ctx0" brushRef="#br0" timeOffset="85498.8">6705 10899 10127 0,'0'0'896'0,"0"0"-704"15,-7-1-192-15,-2 1 0 0,9 0 4224 0,-9 2 800 0,1 1 160 0,1 3 48 16,-1-1-3616-16,-1 5-720 16,0 2-128-16,2 2-48 0,-1 1-720 0,0 1 0 15,1 2-192-15,0 1 32 0,3-1 160 0,0 1-208 0,1-1 80 0,3-2 128 16,1 0-160-16,3-3 160 15,3-2 0-15,0-2-144 0,-1-3 144 0,3 0 0 0,0-2 0 0,1-2 128 16,0-2 96-16,0-1 32 0,-2-1 0 0,2-1 0 16,0-3 448-16,-1-1 80 0,0-2 32 0,-2-1 0 15,0-1 368-15,-1 0 80 16,-2-1 16-16,0-1 0 0,-1-5-304 0,-1 0-48 0,-2 1-16 0,-1-1 0 16,0 1-464-16,-2 0-112 0,0 2-16 0,-1 1 0 15,-1 1-320-15,1 3 0 0,-2 2 0 16,2 0 0-1,-2 1-448-15,1 3-128 0,-1 1 0 0,6 3-16 0,0 0-1968 0,-7 1-400 0,0 1-80 16,7-2-12288-16</inkml:trace>
  <inkml:trace contextRef="#ctx0" brushRef="#br0" timeOffset="85820.17">6896 11012 23951 0,'0'0'1056'0,"-4"8"224"0,0 0-1024 0,0 3-256 0,-1 1 0 0,1 2 0 0,0 1 1472 0,1 3 256 0,-1-1 32 0,2-1 16 16,-1-1-1392-16,2 1-384 16,1-3 128-16,1-1-128 0,2-2 144 15,0-1-16-15,1-1 0 0,3-3 0 0,-1-1 560 0,3-1 96 0,1-2 32 0,1-1 0 16,1-2-160-16,1-2-16 0,1-1-16 0,-1-3 0 16,0 0 144-16,-1 0 48 15,-1-2 0-15,0-2 0 0,-1-2-64 0,0 0-16 0,-1-2 0 0,-2-2 0 16,0-2-192-16,-1-1-32 0,-2-1-16 0,-3 1 0 0,-1 2-208 15,0 0-32-15,-1 0-16 0,-2 4 0 0,-1 2-240 16,0 2 176-16,-2 1-176 0,1 2 160 0,-3 2-352 16,2 1-64-16,-2 2 0 0,0 2-16 15,-2 1-1232-15,-1 2-240 0,-3 1-48 0,-1 3-16 16,0 1-672-16,1 2-128 0,0 4-16 0,1 2-11264 0</inkml:trace>
  <inkml:trace contextRef="#ctx0" brushRef="#br0" timeOffset="86239.89">7234 10737 14735 0,'0'0'640'0,"6"-11"160"0,-3-1-640 0,2 1-160 0,-2 0 0 0,2 1 0 16,1 1 4240-16,1 2 816 0,-2 0 176 0,-5 7 16 15,7-4-3472-15,-7 4-704 0,0 0-144 0,0 0-32 16,10 2-576-16,-10-2-128 0,6 9-32 0,0 1 0 0,-3 1-368 0,-1 2-80 0,-2 3-16 0,-1 2 0 15,0 1-80-15,0 3 0 0,-1 1-16 0,-1 1 0 16,0 2 240-16,-1 1 160 0,-1-1-192 0,2 3 192 16,0 0-384-16,1 0 48 0,-1-3 0 0,3-2 0 15,0-7 16 1,1-1 16-16,2-5 0 0,-1-2 0 0,-2-9 304 16,4 9 0-16,-4-9 0 0,6 6 0 0,-6-6 0 0,9 0 224 0,-2-2-64 0,1-3-16 15,2 0 272-15,-2-5 48 16,-1-3 16-16,4-5 0 0,1-1-160 0,0-3-48 15,-1-2 0-15,0 0 0 0,-1 0-272 0,-1-2 0 16,0 3 0-16,-2 3 0 0,-3 5 0 0,-2 2 0 16,-1 1 0-16,-1 3 0 0,0 9 464 0,0 0 48 15,-2-8 0-15,2 8 0 0,0 0-224 0,0 0-32 16,-8 6-16-16,0 4 0 0,0 2-384 0,1 3-80 0,2 4-16 0,-1 1 0 16,1-1 48-16,0 3 0 15,3 2 0-15,1-1 0 0,1 1-144 0,2 0-32 16,3-1 0-16,0 1 0 0,2-3-608 15,2-3-128-15,-1-4-32 0,4-2 0 0,6-3-1872 16,1-2-384-16</inkml:trace>
  <inkml:trace contextRef="#ctx0" brushRef="#br0" timeOffset="86872.23">7784 10920 10127 0,'0'0'896'0,"0"0"-704"0,-3 9-192 0,-1-1 0 0,0 1 2880 15,1 1 528-15,0 0 112 0,1 0 32 16,-1-2-2720-16,3-8-560 0,0 11-96 0,3-4-32 0,-3-7 112 0,0 0 0 0,5 7 16 0,-5-7 0 16,10 2 592-16,1-2 112 15,-2-3 32-15,2-2 0 0,1 0-176 0,1-3-48 16,1-1 0-16,1-2 0 0,-3-2-64 0,0 0-16 16,-1-1 0-16,-1-1 0 0,-1 0-80 0,-2-1-32 15,-1-3 0-15,-2 2 0 0,1 0-128 0,-2 0-16 0,-1 2-16 0,-1-1 0 16,-1 4-432-16,-1 2 0 15,-2 3 0-15,3 7 0 0,-8-7 0 0,0 3 0 16,1 2-176-16,-3 2 176 0,-3 3-240 0,-2 2 48 16,0 4 0-16,0 3 0 0,-2 3-32 0,1 2 0 0,0 3 0 0,2 2 0 15,1 1-32-15,2 0-16 16,2-2 0-16,2 0 0 0,3-1 64 0,3-2 16 0,1 1 0 16,3-1 0-16,1-2 192 0,3 0 0 0,2-3-160 0,2-1 160 15,2-2 0-15,-1-1 0 0,4-2 128 16,1 0-128-16,5-5 320 0,-1-1-32 0,2-2 0 0,1-1 0 0,1-4 272 0,-2 0 48 15,-2-2 16-15,-1-1 0 0,0-2 80 0,0-2 32 16,-1-2 0-16,1-2 0 16,-2-1-416-16,2-2-64 0,0-2-32 0,0-1 0 15,-3-2-448-15,0 2-96 0,-2 1 0 0,-2 1-16 16,-2 3-400 0,-1 2-80-16,-4 5-16 0,-2 3 0 0,-4 8-128 0,0 0-16 15,0 0-16-15,0 0 0 0,0 0-352 0,-6 6-80 16,-2 5-16-16,-1 5 0 0,-1-1 48 0,-1 4 16 0,1-1 0 0,3 2 0 15,0-1 672-15,3-2 144 0,0-1 32 0,3-3 0 0,1 0 528 0,1-1 0 16,1-1 0-16,3-1 0 0,-1-1 768 0,2 0 224 0,1 0 32 0,1-2 16 31,-1 0 544-31,0 0 96 0,0 0 32 0,1-1 0 16,-8-6-432-16,10 5-64 0,-4 1-32 0,1-2 0 0,-7-4-176 0,0 0-48 0,0 0 0 0,6 6 0 16,-6-6-320-16,0 0-80 0,0 0-16 15,0 0 0-15,0 6-368 0,0-6-176 16,-4 7 160-16,4-7-160 0,-7 5 0 0,0 0-240 0,-1-3 32 0,8-2 0 15,-10 1-624-15,0-1-112 0,1-2-16 0,-3-1-10240 16,0-5-2048-16</inkml:trace>
  <inkml:trace contextRef="#ctx0" brushRef="#br0" timeOffset="87094.71">8209 10249 26719 0,'0'0'1184'16,"0"0"240"-16,-2-7-1136 0,2 7-288 0,0 0 0 0,0 0 0 0,0 0 3312 0,0 0 592 31,0 0 128-31,0 0 32 0,0 0-3456 0,-2 11-608 0,-1 2-288 0,1 3 32 16,0-1-208 0,-1 4-48-16,-2 2 0 0,1 1 0 0,0 2-16 0,-1 2-16 0,1 3 0 0,-1 3 0 15,1 5-1920-15,0 4-384 0,-2 2-80 0,2-3-16 0</inkml:trace>
  <inkml:trace contextRef="#ctx0" brushRef="#br0" timeOffset="87426.69">9154 10460 35935 0,'0'0'3200'0,"0"0"-2560"16,10-1-512-16,0 1-128 0,0 0 368 0,-2 2 48 16,1 0 16-16,-1 3 0 0,-8-5-432 0,9 10 0 15,-4 1-144-15,0 2 144 0,-3 2-432 0,-2 3 32 16,-3 3 0-16,-1 0 0 0,1 1 176 0,-3 2 32 16,-1-1 16-16,1 1 0 0,0 1 176 0,-1 2 0 15,-1 1 0-15,1 2-128 0,0 1 128 0,2 0 0 0,0-2 0 0,2 0 0 16,2-1 0-16,1-4 0 0,1-4 0 0,1-3 0 15,2-1 0-15,2-3 0 0,1-1 144 0,1-2-144 16,2 0 400-16,1-4-16 0,2 0-16 0,1-3 0 16,3-1-368-16,1-2 0 0,3-1 0 0,2-2 0 31,1-3-688-31,2-4-96 0,1-4-32 0,1-2-9488 0,3-4-1920 0</inkml:trace>
  <inkml:trace contextRef="#ctx0" brushRef="#br0" timeOffset="88314.99">9859 10747 27295 0,'0'0'1216'0,"0"-10"240"0,0-1-1168 0,0 0-288 16,-1 0 0-16,-1 0 0 0,-2 0 1520 0,1 1 240 16,-1 2 48-16,-2-1 16 0,-1 0-864 0,-3 2-160 15,-1 2-32-15,-3 0-16 0,-1 2-480 0,-1 3-80 16,-3 1-32-16,0 4 0 0,0 0-160 0,-3 3-176 16,0 2 48-16,0 2 0 15,2 2 128-15,-1 4-128 0,0 0 128 0,1 3-128 0,1 1 128 0,3 0-128 16,0-1 128-16,3-1-128 0,3 0 128 0,1-1 0 15,3-4 0-15,3 0-128 0,1-3 128 0,4-1 0 0,0-1 0 16,2-1-128-16,-4-9-64 0,10 9 0 16,0-2 0-16,1-3 0 0,1-2 192 0,1-2-208 15,0-3 80-15,2 0 128 0,-2-3 0 0,0-1 0 16,0-1 0-16,1-3 0 0,-3-3 400 0,1-1 0 16,1-3 0-16,-1 2 0 0,-1-3 48 0,0 1 0 15,-1-2 0-15,0 1 0 0,-1 3-128 0,-2 0 0 0,-1 2-16 0,-1 3 0 16,0 2-32-16,-1 1 0 15,-1 2 0-15,-3 6 0 0,0 0 64 0,0 0 16 0,0 0 0 16,0 0 0-16,0 0-352 0,0 0 0 0,0 0-160 0,-1 11 160 0,-2 1-320 0,1 2 64 16,0 0 0-1,-1 4 0-15,2 2 64 0,1 0 0 0,1-2 16 0,3 2 0 16,2 0-16-16,1-1-16 0,2-2 0 0,2 0 0 0,2-2 80 0,2-1 128 16,1-3-208-16,0-3 80 0,1-1-48 0,-2-3 0 0,2-2 0 0,0-2 0 15,2-2 176-15,0-2 0 16,-1-3 0-16,0-2 0 0,-1-2 0 0,0-1 0 15,-2-1 0-15,0-2 128 0,-2-3 0 16,-1-1 16-16,-1 1 0 0,0-2 0 0,-1-2 48 0,0 2 16 0,1 1 0 0,-2 3 0 16,-2 0-208-16,-1 3 0 0,-2 3 0 0,-1 2 0 15,0 0 128-15,-3 8-128 0,0 0 0 0,0 0 0 16,0 0 0-16,0 0 0 0,0 0 0 16,-8 6 0-16,0 3-160 0,3 3-128 0,-1 2-32 0,1 1 0 15,0 1 48-15,2 2 0 0,0-1 0 0,1 0 0 16,2 1 80-16,1-1 32 0,2 0 0 0,4-2 0 0,-2-3 160 0,4-2 0 15,1 0-144-15,2-2 144 0,0-2 0 16,2-1 0-16,2-2 0 0,-1-3 0 0,0-1 176 0,2-2-48 16,-2-4-128-16,1 1 192 0,-1-2 192 0,-2-1 48 15,-1-3 0-15,-1-1 0 0,-1-3 128 0,0 1 16 16,0-2 16 0,-1 1 0-16,0-3-144 0,-2 2-48 0,1 0 0 0,0 1 0 0,0 1-224 0,-3 3-48 31,-1 2-128-31,1 3 192 0,-5 7-192 0,0 0 0 0,0 0 0 0,0 0-160 0,0 0-96 0,0 0-32 15,0 0 0-15,0 0 0 32,3 11-208-32,-1 2-32 0,1 1-16 0,-2 2 0 0,0-1 144 0,1 1 16 0,0 2 16 15,3-1 0-15,-1-1 64 0,3-1 16 0,0 0 0 0,2-4 0 16,0 0 160-16,2-2 128 0,0-3-192 16,2 0 192-16,0-2 0 0,2-2 192 0,0-1 0 0,0-2 0 15,2-1 320-15,-1-2 48 0,0-2 16 0,-3 0 0 0,0-2 192 0,-1-1 32 0,0-2 16 16,-1-1 0-16,-4 0 32 0,0-2 16 15,-2-3 0-15,1-1 0 16,-3 2-320-16,-1 1-64 16,0-1-16-16,-2 1 0 0,0 0-336 0,-2 2-128 0,-2 1 0 0,-2 2 0 15,1 1-192-15,-2 3-144 0,-1 1-32 0,0 2 0 16,-1 1-1296-16,-1 2-256 0,0 2-48 0,0 3-16 16,0 2-832-16,0 3-160 0,-1 2-32 0</inkml:trace>
  <inkml:trace contextRef="#ctx0" brushRef="#br0" timeOffset="88669.43">11228 10776 6447 0,'0'0'272'0,"0"0"80"0,0 0-352 0,0 0 0 15,0 0 0-15,0 0 0 0,0 0 4736 0,0 0 896 0,0 0 160 16,0 0 32-16,0 0-4144 0,0 0-832 0,0 0-160 0,0 0-48 15,0 0 0-15,0 0-16 16,0 0 0-16,0 0 0 0,0 0 176 0,9-1 32 0,0-2 16 0,1 2 0 16,1-1-256-16,2 1-48 0,5 0-16 0,-2 0 0 15,3 1-304-15,2-1-64 0,2 0-16 0,-1 0 0 16,1-2 176-16,1 1 16 16,3 0 16-16,0 0 0 0,1 0 192 0,-1-1 32 0,0 0 16 0,-2 0 0 0,-2-1 48 0,-1 1 16 15,-3 1 0-15,-2 0 0 0,0 0-224 16,-2-1-48-16,0 1-16 0,-3 1 0 0,-1 0-176 0,-1 0-16 15,-10 1-16-15,0 0 0 0,8-1-160 0,-8 1 0 16,0 0 0-16,0 0 128 0,0 0-368 16,0 0-80-16,0 0 0 0,0 0-16 15,0 0-432-15,0 0-96 0,0 0-16 0,0 0-11648 16,0 0-2320-16</inkml:trace>
  <inkml:trace contextRef="#ctx0" brushRef="#br0" timeOffset="91050.51">4456 12435 19343 0,'0'0'1728'0,"0"0"-1392"0,0 0-336 0,12-3 0 0,0 1 816 0,0 0 80 16,1 0 32-16,2 1 0 16,0 1-416-16,3 0-96 15,-1-3-16-15,3 3 0 0,0-2 224 0,2 1 32 0,0-1 16 0,1 0 0 0,1-2-304 16,-1 1-64-16,-1 0-16 0,-1 0 0 0,-2-2-288 0,-2 2 128 16,-2 0-128-16,-2-1 0 0,-2 1 192 0,-2 0-192 15,-9 3 192-15,9-5-192 0,-9 5 288 0,0 0-48 16,5-5-16-16,-5 5 0 0,3-7 320 0,-3 7 64 15,-1-6 16-15,-2 0 0 0,-3 1-144 0,-1-1-32 16,-1 2 0-16,-2 0 0 0,-2 1-288 0,-3 1-160 16,-3 0 160-16,-2 1-160 0,0-1 0 0,-3 2 0 15,1 0 0-15,0 3 0 0,-1-1 0 0,1 0 0 0,1 2 0 16,2 2 0-16,-2 2 0 0,1 0-160 0,0 1 160 16,1 1-128-16,0 0 128 0,1 1 0 0,0 0 0 0,3 0 0 15,1 0 0-15,4 0 0 0,0 0 0 16,2-1 0-16,3 0 0 0,1-1-128 0,2-1 128 0,2 1 0 0,1 0 0 0,3-2-160 15,-4-7 160 1,8 8 0-16,2-1-160 0,2-3 160 0,2 0-128 0,2-2 128 16,2 0 0-16,-1-2 0 0,2-1 0 0,1 0 176 15,-2-1-32-15,0-2 0 0,-3 1 0 0,0 0 0 16,-4-2-144-16,0 2 128 0,-2 0-128 0,-3 0 128 0,-6 3 32 0,0 0 0 16,0 0 0-1,0 0 0-15,0 0 96 0,0 0 32 0,0 0 0 0,0 0 0 0,-6-3-80 0,-3 2-16 0,-1 1 0 0,-1 4 0 31,-2 0-192-31,-3 1 0 0,0 3 0 0,-2 1-160 16,1 0 160-16,-2 2-128 0,-1 1 128 0,2 1-128 16,2 1 128-16,1 1 0 0,-1-2-144 0,3 1 144 0,1 0 0 15,1 1 0-15,2-2 0 0,0 0 0 16,3 0-144-16,2 1 144 0,0 0 0 0,3 0 0 16,1-1-144-16,2 1 144 0,1-1 0 0,1 0-144 15,1 0 144-15,3-1 0 0,1-1 0 0,2 0 0 0,-3-2 0 0,5-1 0 16,1-2 0-16,2 1 128 15,0 1 32-15,1-2 16 0,1-1 0 0,0-1 0 16,-1 0-48-16,1 0 0 0,-2-2 0 0,1 0 0 16,-2-2-128-16,1 1-144 0,-1 0 144 0,0 2-208 15,1-2-1264 1,-1 0-240-16,1 0-48 0,-3-1-12160 0</inkml:trace>
  <inkml:trace contextRef="#ctx0" brushRef="#br0" timeOffset="91523.18">4840 12854 22111 0,'0'0'1968'0,"0"0"-1584"0,0 0-384 16,1-7 0-16,0 0 2512 0,-1 7 432 0,4-5 64 0,-4 5 32 16,7-4-2400-16,0 0-464 0,-7 4-176 15,9-3 0-15,0 1 144 0,1 2-144 0,0 0 0 0,0 2 144 16,1 1 0-16,0 2 0 0,0 0 0 0,0 2 0 15,0-1-144-15,0 2 0 0,-1 1 0 0,-1 1 0 16,-3 0 0-16,0 1-176 0,-2 0 176 0,-1 0-128 16,0 2-256-16,-1-1-32 0,-2 1-16 0,0 0 0 15,0 2-144-15,-3-1-48 0,0-1 0 0,3 0 0 16,-3-4 304-16,3-9 64 0,0 11 16 0,0-11 0 0,0 0 240 0,0 0 208 16,0 0-32-16,0 0-16 0,0 0 528 0,0 0 96 15,0 0 32-15,0 0 0 0,7-8-192 0,-2 0-48 16,0-2 0-16,0-1 0 0,2 0-320 0,-2-1-64 15,1-3 0-15,-1 0-16 0,1 0-48 0,-1-1 0 16,1 0 0-16,-1 0 0 0,1 4 16 0,-2 0 0 16,-3 1 0-16,1 0 0 0,-1 3 112 0,-1 3 32 15,0 5 0-15,0 0 0 0,0 0-32 0,0 0-16 16,0 0 0-16,0 0 0 0,0 0-240 0,0 0-208 16,-5 10 32-16,1 1 16 0,0 1 16 0,2 0 0 15,1 0 0-15,0 2 0 0,1 2 144 0,2-1-128 16,0 1 128-16,3-2-128 0,0-2 128 0,1 1-128 15,2-1 128-15,2 0-128 0,1-1 128 0,3-1 0 16,0-1 0-16,1-2 0 16,3-4-400-16,2-1-48 0,2 1-16 0,1-1 0 15,-1-2-1744-15,0-4-352 0,2-3-64 0</inkml:trace>
  <inkml:trace contextRef="#ctx0" brushRef="#br0" timeOffset="91745.61">5842 12617 23951 0,'0'0'2128'0,"0"0"-1696"0,0 0-432 0,0 0 0 16,0 0 1536-16,9-2 208 0,-1 0 48 0,2 1 16 15,0 1-1424-15,1 0-384 0,1 0 128 0,2 0-128 16,-1-3 0-16,1 2 0 0,0 0-208 0,2 1 80 31,-1-1-1296-31,1 0-256 0,-1-1-48 0</inkml:trace>
  <inkml:trace contextRef="#ctx0" brushRef="#br0" timeOffset="91949.27">5839 12866 35423 0,'0'0'1568'0,"0"0"320"0,-8-2-1504 0,8 2-384 0,0 0 0 0,0 0 0 15,0 0 256-15,0 0 0 16,0 0-16-16,0 0 0 0,0 0-240 0,8 5 0 16,0-1-192-16,3 0 192 0,4-2-144 0,-1 0 144 0,5-1 0 15,2 1-144 1,2 0-272-16,3-2-48 0,3-4-16 0,4 1-9824 0,6-1-1984 0</inkml:trace>
  <inkml:trace contextRef="#ctx0" brushRef="#br0" timeOffset="92316.96">7750 12111 10127 0,'0'0'896'0,"0"0"-704"0,0 0-192 0,0 0 0 0,-2-6 5040 0,2 6 976 15,0 0 192-15,-2-7 32 0,2 7-4608 0,0 0-928 16,0 0-176-16,0 0-32 0,0 0-112 0,0 0 0 16,0 0-16-16,0 0 0 0,0 0-144 15,0 0-32-15,0 0 0 0,-4 11 0 0,0 0-192 0,2 2 0 16,1 3 0-16,0-1 0 0,1-1 128 0,0 4-128 15,0-1 0-15,1 3 0 0,0 0 0 0,0 3 0 16,0 1 0-16,0 3 0 0,-1 0 0 0,0 2 0 16,0 1 0-16,-1-2 0 0,0 1 0 0,-1-2 0 0,-1 1-128 0,-2 0 128 31,2-2-1328-31,-5 0-208 0,-1-1-32 0,1 0-16 16,-2-5-1488-16,0-1-288 0</inkml:trace>
  <inkml:trace contextRef="#ctx0" brushRef="#br0" timeOffset="92634.79">7274 12660 14735 0,'-9'-3'1312'0,"-2"1"-1056"15,0-1-256-15,1 1 0 16,0 1 1504-16,3 2 240 0,-1-1 48 16,8 0 16-16,-8 1-1120 0,8-1-240 0,0 0-32 0,0 0-16 0,-5 7 304 0,5-7 64 15,0 0 16-15,1 10 0 0,-1-10-32 0,7 11-16 16,0-2 0-16,4-1 0 0,2-1-288 0,4 0-64 15,3-2-16-15,3 1 0 0,3-1 304 0,6-1 64 0,6 1 16 16,4-3 0 0,4 0-304-16,-1-1-48 0,-1 0-16 0,1-1 0 0,1-1 32 0,1 0 0 15,1 0 0-15,2 0 0 0,3 1-160 0,-1-1-16 0,-3-1-16 0,-2 2 0 16,-1 0-96-16,-4 2 0 16,-1-2-128-16,-1 1 192 0,-2 0-192 0,1 0 128 15,-1 1-128-15,-1 1 0 0,-3-1 128 0,-1 0-128 16,-4-1 0-16,-2 0 0 0,-5 0 0 0,-4 2 0 15,-1-2-208-15,-3 0 64 0,-3 0-720 16,-1 0-144-16,-10-1-16 0,0 0-14000 0</inkml:trace>
  <inkml:trace contextRef="#ctx0" brushRef="#br0" timeOffset="93062.56">7693 13117 3679 0,'0'0'320'0,"0"0"-320"0,0 0 0 0,5-8 0 0,-1 0 6304 0,-4 8 1184 16,5-8 256-16,-5 8 32 0,7-5-5600 0,-7 5-1136 15,7-4-208-15,-7 4-64 0,0 0-144 0,0 0-48 0,0 0 0 16,0 0 0-16,0 0-96 0,0 0-32 15,0 0 0-15,6 6 0 0,-6-6-320 16,4 13-128-16,-3 1 0 0,-2-1 0 16,-1 0 0-16,0 2 0 0,-1 3 0 0,0 2-160 0,-2 1 160 0,1 1 0 15,-1 1-144-15,3 1 144 0,-2 0 0 0,1 0 0 16,-1-1 0-16,3-1 0 0,1-1 0 0,0 0 0 0,0-1 0 0,1-1 0 0,1-1 0 16,2-1 0-16,0-4 0 15,2-1 0-15,-1-1 0 0,2 0 0 0,0-1 0 0,2 1 0 16,1-4 240-16,2-1-48 0,-2-1 0 15,2-1 0-15,3-1 32 0,0 1 0 0,3-2 0 0,-1-2 0 16,0 0-224-16,0-1 0 0,2-2 0 0,0-1 0 16,-1 1-384-16,1 0 48 0,0-3 0 15,-1 1 0-15,0 0-400 0,-1-1-80 0,-2-2-16 0,1-1 0 32,-2 0-1600-32,0 2-336 0,-1-2-64 0</inkml:trace>
  <inkml:trace contextRef="#ctx0" brushRef="#br0" timeOffset="93317.6">7737 13068 26719 0,'0'0'1184'0,"0"0"240"0,0 0-1136 0,0 0-288 0,0 0 0 0,0 0 0 16,0 0 1568-16,0 0 256 0,0 0 48 0,0 0 16 15,0 0-1552-15,0 0-336 0,9 0 0 0,1-1 0 16,0 0 128-16,1 1 80 0,0 0 16 0,2 0 0 16,2 0-224-16,3 0 176 0,0 0-176 0,0 0 160 0,1-1-336 0,0 1-64 15,-1 0-16-15,0 0 0 16,-2 0-1760-16,0 0-352 0,0 0-80 0,-4 0-9984 0</inkml:trace>
  <inkml:trace contextRef="#ctx0" brushRef="#br0" timeOffset="93507.66">7764 13298 26831 0,'0'0'1184'0,"-9"-1"256"0,0 2-1152 0,1-1-288 15,8 0 0-15,-7 0 0 0,7 0 1152 0,0 0 160 0,0 0 32 0,0 0 16 16,0 0-528-16,0 0-96 0,0 0-32 16,0 0 0-16,8 4-64 0,4 0-32 0,2-2 0 0,2 0 0 15,4-1-304-15,3-1-64 0,2-1-16 0,4 0 0 16,3-1-224-16,0-1 0 0,-1-2 0 0,-2-1 0 31,0-1-480-31,1-1-144 0,-1 1-16 0,0 0-10016 16,1-3-2000-16</inkml:trace>
  <inkml:trace contextRef="#ctx0" brushRef="#br0" timeOffset="94161.99">9351 11843 19343 0,'0'0'1728'0,"0"0"-1392"0,4-9-336 0,-4 9 0 0,2-8 2544 15,-2 8 432-15,0 0 96 0,0 0 0 0,-3-7-2624 0,0 1-448 16,-3 2-272 0,-2 1 32-16,-3 1-112 0,-3 1-32 0,-3 1 0 0,-2 2 0 0,-1 1 256 0,0-2 128 31,1 2-160-31,-1 1 160 0,1 1-176 0,0 0 176 0,2 2-192 0,-1-2 192 0,1 1 0 0,0-1 0 16,1 1 0-1,2-1 0-15,0 1 0 0,2 0 0 0,0 1 0 0,3 0 0 0,-1-2 240 0,3 2-48 16,-1-1-16-16,2 2 0 0,2 0 16 0,4-8 0 15,-4 6 0 1,1 2 0-16,2-1 192 0,1-7 32 0,1 8 16 0,2 1 0 0,-1-1 0 0,1 0 0 16,0-1 0-1,1 2 0-15,0 2-176 0,0 1-16 0,1 0-16 0,-1 2 0 16,0 1-224-16,-1 3 176 0,0 0-176 0,0 3 160 0,1 0-160 16,0 2 160-16,-1 1-160 0,1 4 160 0,-1 0-160 0,-1 5 0 15,-1 4 0-15,-1 3 128 16,-3 3-128-16,-1 5 0 0,-3 0 0 0,-1 2 128 0,0-1-128 0,-1-2 0 15,1-2 0-15,1-3 0 0,0-2 0 0,0-2 0 16,1-4 128 0,0-3-128-16,1-3 0 0,0-3 160 0,1-3-160 0,0-2 160 0,1-1 48 0,1-4 16 0,-1-2 0 15,0 0 0-15,1 1 80 0,2-3 16 16,1-3 0-16,0 1 0 0,1 0-144 0,1 0-32 16,-3-9 0-16,4 11 0 0,2-1 160 0,0-2 16 0,1 0 16 0,2-1 0 15,0-2 176-15,2 0 48 16,1-1 0-16,4-1 0 0,0 0-272 0,2-1-48 15,3 0-16-15,1-1 0 0,1-1-224 0,0 0 0 16,0-1 128-16,2 0-128 0,1 0 0 0,2 0-160 16,-2 0 32-16,3-1 0 15,0 0-640-15,0 0-128 0,-1-1-32 0,0-2-10512 16,1-2-2096-16</inkml:trace>
  <inkml:trace contextRef="#ctx0" brushRef="#br0" timeOffset="94887.81">9846 12256 20271 0,'0'0'896'0,"0"0"192"0,-2-4-880 0,2 4-208 0,-5-7 0 0,5 7 0 0,0 0 2688 16,0 0 512-16,0 0 80 0,0 0 32 0,0 0-2144 0,0 0-416 15,5-6-96-15,-5 6-16 0,7-6 80 0,2 3 16 16,1 1 0-16,1 1 0 0,0 1-208 0,3 0-32 16,3 0-16-16,2 1 0 0,-1 0-288 0,4 0-48 15,1-1-16-15,2 0 0 0,-1 0 16 0,2 0 0 16,2 0 0-16,1 0 0 0,0 0-144 0,0 1 0 15,-2-1 0-15,-2 1 0 0,0 0 0 0,-3-1 0 16,-3 0 0-16,-1 0 0 16,-2 0 0-16,0 1 0 0,-2-1 0 0,-2 0 0 0,-1 0 0 0,-2 0 0 15,-9 0 0-15,9 0 0 0,-9 0 0 0,0 0-176 0,0 0 16 16,0 0 0-16,0 0-144 0,0 0-16 0,0 0-16 0,0 0 0 16,0 0 176-16,0 0 160 15,0 0-208-15,-6-7 80 0,-2 1-32 0,-1 2 0 16,-2-1 0-16,-1 2 0 0,-3-1 160 0,0 0-128 0,-2 1 128 0,0 2-128 15,-5 0 128-15,-1 1-128 0,-3 0 128 0,-1 2-128 16,-2 0 128-16,1 2-160 0,-1-1 160 0,1 2-160 0,0 1 160 0,1 0 0 16,0 1-144-1,1 1 144-15,-1-1 0 0,2 2 0 0,0 1-144 0,2 1 144 0,2 1 0 16,0 3-160-16,0 0 160 0,0 0-128 0,1 2 128 16,3-1-160-16,2 1 160 0,1-2-160 0,1 0-32 0,3-2 0 15,2-1 0-15,5 0 0 0,2 0 192 0,1 1-208 16,1-2 80-16,2-1 128 0,4-1 0 0,2-1 0 15,2-2 0-15,2 1 0 16,0-1 0-16,4 0 208 0,0-3 0 0,1-1 0 0,-3 0 176 16,2-2 16-16,-4 0 16 0,0-3 0 0,-2 0 176 15,0-1 48-15,-2-2 0 0,1 0 0 0,-5-1 128 16,1-1 16-16,-2-1 16 0,1 1 0 0,-3-2-240 0,0-1-48 16,-2-1-16-16,-1 0 0 0,-1-1-208 0,-1 0-32 15,0-1-16-15,-1 1 0 0,-2 1-240 0,1 0 0 16,-4-1-144-16,1 4 144 15,1 1-544-15,-1 1-16 0,-1 2 0 0,-1 1 0 16,0 3-1600-16,0 1-320 0,0 4-64 0,-2 2-8448 16,-4 4-1680-16</inkml:trace>
  <inkml:trace contextRef="#ctx0" brushRef="#br0" timeOffset="95441.09">10131 12692 21183 0,'0'0'1888'0,"0"0"-1504"0,-5-7-384 0,1 1 0 16,1-1 2624-16,-1 1 448 0,4 6 80 0,-4-10 32 0,1 1-1584 0,3 9-320 0,-1-9-64 0,1 9-16 31,0 0-224-31,1-8-32 0,2 0-16 0,-3 8 0 0,5-9-352 0,2 2-80 0,-7 7-16 0,9-6 0 16,2 1-224-16,-2 3-64 0,-1 0 0 0,2 1 0 15,0 1-192-15,0 1 144 0,0 1-144 16,-1 2 128-16,-9-4-128 0,9 7 0 0,-2 0 0 0,0-1-176 16,-7-6 32-16,7 9 0 15,-2 0 0-15,-1 1 0 0,0 0-80 0,-2 1-16 0,-1 1 0 0,-2 0 0 16,-1 0 0-16,-2 1 0 0,2-1 0 0,0 1 0 16,-1 1 0-1,1-2 0-15,-1-2 0 0,1-2 0 16,2-8 240-16,-2 9 0 0,1 0 0 0,1-9 0 15,0 0 128-15,0 0-128 0,0 0 144 0,0 0-144 0,0 0 192 0,0 0-48 16,0 0-16-16,0 0 0 0,0 0 32 0,0 0 0 16,5-8 0-16,2 1 0 0,1-2-160 0,0-1 160 15,1-1-160-15,0-1 160 0,0-3-160 0,0 2 192 16,-2 0-192-16,1 1 192 0,-1 0-192 0,-2 2 128 16,1 2-128-16,-2 1 128 0,-4 7 96 0,0 0 16 15,2-7 0-15,-2 7 0 0,0 0-96 0,0 0-16 16,0 0 0-16,0 0 0 0,0 0-128 0,0 0-224 15,0 0 48-15,0 10 16 0,0 0-64 0,0 0-16 16,0 1 0-16,1 0 0 0,0 0 96 0,2 0 16 16,0 0 0-16,1 0 0 0,2-1-112 0,0-1-16 0,2-1 0 0,1 0 0 31,1 0-528-31,1-3-112 0,1-2-32 0,1 0 0 16,3-3-1280-16,0-2-256 0,2 0-48 0,0-4-16 0</inkml:trace>
  <inkml:trace contextRef="#ctx0" brushRef="#br0" timeOffset="95985.03">10950 12449 12895 0,'0'0'576'0,"0"0"112"0,0 0-560 0,0 0-128 0,0 0 0 16,0 0 0-16,0 0 3904 0,0 0 736 0,0 0 160 0,0 0 16 15,9 2-3328-15,1-1-656 0,1 0-144 0,3 0-32 0,3 2 240 0,2-2 64 16,1 0 0-16,4-1 0 0,0 0-160 0,2-1-32 15,1 0 0-15,-1-1 0 16,-2 0-256-16,0-1-48 0,-1 0-16 0,-1-1 0 0,0 1-176 0,-1-1-32 16,-1 0-16-16,-1 1 0 15,-2 0-32-15,0-1 0 0,-3 2 0 0,-2 0 0 16,-1 1-48-16,-2 0-16 0,-9 1 0 0,9-2 0 0,-9 2-128 0,0 0 192 16,0 0-192-16,0 0 192 0,0 0-192 0,0 0-224 0,5-5 48 0,-5 5 16 31,0 0-560-31,0 0-112 0,0 0-32 0,-11-1-11120 15,-3 3-2224-15</inkml:trace>
  <inkml:trace contextRef="#ctx0" brushRef="#br0" timeOffset="97378.05">12196 12124 19343 0,'0'0'1728'0,"-5"-5"-1392"16,1-1-336-16,4 6 0 0,-4-7 1712 0,4 7 272 16,0 0 48-16,0-10 16 0,2 1-992 0,1 2-192 0,-3 7-32 0,5-10-16 15,2 3-160-15,1-1-16 0,0 1-16 0,0 2 0 16,0-1 144-16,1 1 16 0,1-2 16 0,1 2 0 0,0 0-240 0,0 2-48 16,-2 1-16-1,1 1 0-15,0 2-304 0,1 1-64 0,-3 3-128 0,1-1 192 0,0 1-192 0,-1 2 0 16,-1 2 0-16,1 1 0 15,0 0-320-15,2 2 64 16,-2 1 0-16,0 2 0 0,-3 3-112 0,1 1-16 0,-2-1 0 0,-4 3 0 0,1 1 32 0,-1 0 0 16,-1-1 0-16,-1-1 0 15,-2 1 144-15,-2-2 16 0,2-3 16 16,-2 1 0-16,1 0 176 0,1 0 0 0,-1-3 0 0,0-1 0 0,1-2 0 16,1-1 0-16,1-1 0 0,2-9 0 0,-2 8 0 15,2-8 0-15,0 0 160 0,-1 7-160 0,1-7 0 0,0 0 128 16,0 0-128-16,0 0 0 0,0 0 0 0,7 5 176 15,-7-5-176-15,11 0 160 0,0-1 144 0,2-2 16 0,3-1 16 0,0-2 0 16,1-3 64-16,0-2 16 16,1-3 0-16,0-1 0 0,1-3-32 0,0 0-16 0,-2-1 0 15,2 0 0-15,-3-1-176 0,0 1-16 16,-1-2-16-16,1 0 0 0,-3 0-16 0,0 1 0 16,-1-1 0-16,-1 3 0 0,-2-1-16 0,0 1-128 15,-1 2 192-15,-2 0-64 0,-1 1 0 0,-2 2 0 16,0 1 0-16,-1 1 0 0,-3-1 0 0,1 1-128 0,-1 1 192 0,0 2-64 0,-1 0-128 0,0 3 0 31,2 5 0-31,0 0 0 0,-6-6 0 0,1 2 0 16,5 4 0-16,-8-2 0 0,8 2-256 0,-8 1 80 0,1 1 16 15,7-2 0-15,-7 8-32 0,0 0-16 0,3 1 0 0,-1 1 0 16,0 0 48-16,3 0 16 0,-1 0 0 16,0 1 0-16,1-1 16 0,2 0 0 0,1 0 0 0,2-2 0 15,0 0-32-15,0 0 0 0,-3-8 0 0,7 9 0 31,0-3-240-31,3 0-48 0,0-2-16 0,2 0 0 16,0-1-368-16,3-2-80 0,0-1-16 0,5-1-8864 0,1-3-1760 0</inkml:trace>
  <inkml:trace contextRef="#ctx0" brushRef="#br0" timeOffset="97833.17">13560 11516 28911 0,'0'0'1280'0,"-5"-4"256"0,1-1-1216 0,4 5-320 15,-5-3 0-15,5 3 0 0,-8-2 384 0,0 1 0 16,0 0 16-16,2 2 0 0,-3 2-272 0,1 1-128 0,-1 1 128 0,-1 1-128 16,-1 3 0-16,-1 1 0 15,-2 0 0-15,-1 2 0 0,-1 1 0 0,-3 3 0 16,1 0 0-16,-2 3 0 0,0 2 0 0,-1 3 128 0,0 3-128 0,0 4 0 16,-1 4 0-16,2 5 128 0,-1 4-128 15,1 6 0-15,1 3 880 0,0 6 80 0,2 0 32 0,1 5 0 31,1 1-1632-31,3 1-336 0,3-1-64 0,1-5-16 0,6-3 896 0,1-3 160 0,2-4 0 0,4-5 128 16,1-2 0-16,4-4 16 0,3-2 0 0,3-4 0 16,0-1 48-16,4-6 0 0,2-3 0 0,0-3 0 15,2-4-64-15,3 0 0 0,0-4 0 0,4-3 0 0,3-5-384 16,2-4-96-16,1-2-16 0,0-7 0 16,0-5-2032-16,2-6-416 0,16-15-64 0,-7-5-32 0</inkml:trace>
  <inkml:trace contextRef="#ctx0" brushRef="#br0" timeOffset="98464.4">13809 11802 29887 0,'0'0'1328'0,"0"0"272"0,-5-5-1280 0,5 5-320 0,0 0 0 0,0 0 0 16,0 0 512-16,0 0 32 15,-4-6 16-15,4 6 0 0,0 0-112 0,0 0-32 0,10-3 0 16,1 1 0-16,1 0 48 0,4 1 16 0,1 1 0 0,2 0 0 16,0 0-144-16,1 1-16 0,-1 1-16 0,3-1 0 15,2 1-112-15,0-2-32 0,0 0 0 0,0 0 0 16,-1 0-160-16,1 0 160 0,-3-1-160 0,0 0 160 15,0 0-160-15,1-1 0 0,-3 1 144 0,0 0-144 16,-2 0 0-16,-1 0 144 0,-3-1-144 0,-1 0 0 16,-2-2 192-16,-10 4-192 0,11-2 192 0,-11 2-192 0,0 0 192 0,5-5-192 15,-5 5 192-15,0 0-192 0,0-7 0 0,0 7 0 16,-4-7 0-16,-4 2 0 0,-2 1-224 16,-2 0-48-16,-3 2-16 0,-3 1 0 0,-3 0 96 0,0 2 0 15,-1 1 16-15,-2 1 0 0,-2 2 0 0,-2 0 0 16,0 2 0-16,-4 2 0 0,0 0 176 0,0-1-208 15,-1 1 80-15,-2 1 128 0,-2 0-160 0,6 1 160 16,-2 1 0-16,4 1-144 0,4-1 144 0,3 0 0 16,2 1 0-16,3 0 0 0,4-1 0 0,3 0 0 15,1-1 0-15,4 1 0 0,1-2 0 0,1 0-160 16,3 0 160-16,1-1 0 0,3 0-128 0,1-1 128 16,2 0 0-16,2 0 0 0,-1-2 0 0,3 2 0 15,2-3 128-15,2 0-128 0,4-2 304 0,-2-1-48 0,1-1 0 0,-1 0 0 16,1-3 128-16,-1-1 0 0,-2 0 16 0,0-3 0 15,-1-2 128-15,-3 2 32 16,-3-2 0-16,-1 0 0 0,-2 0 32 0,0-2 16 0,-3 0 0 0,-2 1 0 16,0-3-192-16,-1 0-32 15,-2 0-16-15,-1 0 0 0,-1 1-368 0,-1 0 128 0,-1 3-128 0,-2 2 0 16,-2 0-368-16,-1 1-144 0,0 1-16 0,-2 3-16 16,-1 1-1696-16,-1 3-352 0,-2 3-64 0,0 3-12976 15</inkml:trace>
  <inkml:trace contextRef="#ctx0" brushRef="#br0" timeOffset="98987.22">14130 12087 8287 0,'0'0'736'0,"0"0"-592"0,0 0-144 0,0 0 0 15,2 10 4496-15,-1 0 880 0,0-1 160 0,0 0 32 0,-1 2-4320 0,0 0-864 16,0-1-192-16,0 0-16 0,0-10 64 15,0 11 16-15,0-11 0 0,0 11 0 0,0-11 128 0,0 12 48 16,0-12 0-16,2 11 0 0,-2-11-48 0,0 0-16 16,6 9 0-16,-6-9 0 0,0 0-16 0,9 5 0 0,0-2 0 0,-9-3 0 31,11-1 32-31,-1-3 0 0,0 0 0 0,-1-1 0 0,-1-4 112 0,-2 1 16 16,1-1 16-16,-1 0 0 0,-1 2 96 0,-1-3 16 0,2-2 0 0,-3 0 0 15,0 0-128-15,1 1 0 16,-2-2-16-16,-1 4 0 0,-2 0-112 0,0 1-32 15,1 8 0-15,-1-8 0 0,1 8-64 0,-3-7-16 0,3 7 0 0,0 0 0 0,0 0-272 0,0 0 0 32,0 0 0-32,0 0 0 0,0 0-144 0,0 0-96 15,-2 7-16-15,2 4 0 0,0 1 64 0,2 5 0 16,2 2 0-16,-1 3 0 0,-2 2 0 0,2 3 0 0,1 3 0 0,-1 5 0 0,-1 4-48 0,1 5 0 16,-1 3 0-16,-1 0 0 15,-1 0-32-15,1 0-16 16,0 0 0-16,0-2 0 0,0-2 96 0,-1-3 32 0,0-3 0 0,1-3 0 15,-1-4 160-15,0-1 0 16,0-6 0-16,0-2 0 0,-1-4 0 0,1-4 0 0,-2-2 0 0,-1-2 128 16,-1-2 16-16,4-7 16 15,-7 4 0-15,-1-1 0 0,-1-3 160 0,-1-1 16 0,-1-3 16 0,-1-2 0 16,-1-1 144-16,1-2 16 0,-1-1 16 0,0-3 0 16,1-1-368-16,0-2-160 0,0 0 128 0,1-1-128 31,-1 1-272-31,1-4-144 0,1-2-32 0,1 0 0 0,3 0-1424 15,1-1-304-15,2-3-48 0,3 0-13936 0</inkml:trace>
  <inkml:trace contextRef="#ctx0" brushRef="#br0" timeOffset="99255.76">14888 11718 40895 0,'0'0'1808'0,"0"0"368"0,-1-7-1728 0,1 7-448 16,0 0 0-16,0 0 0 0,0 0 176 0,0 0-48 15,0 0-128-15,0 0 192 0,0 0-192 0,0 0-128 16,0 0 128-16,0 0-208 0,0 0 32 0,-1 15 16 16,1 2 0-16,0-1 0 0,0 2 160 0,1 0-208 0,0 0 80 0,0 4 128 15,1 1-160-15,-1 1 160 0,-1 4 0 16,1-2-144-16,0 1-80 0,0-1-16 0,0-1 0 15,0 1 0 1,0-3-512-16,1-1-96 0,1-1-32 0,-2-2 0 16,-1-2-1616-16,0-1-320 0,-1 0-64 0</inkml:trace>
  <inkml:trace contextRef="#ctx0" brushRef="#br0" timeOffset="99445.45">14566 12055 23951 0,'0'0'1056'0,"-3"-5"224"0,-1-1-1024 0,4 6-256 16,0 0 0-16,0 0 0 0,0 0 3600 0,0 0 672 16,8-5 128-16,3 2 16 15,2 3-3712-15,4 1-704 0,4-1-256 0,3 2 16 0,2-1 64 16,5 0 16-16,4-1 0 0,1 0 0 16,-1-2-256-16,1 0-48 0,0 1-16 0,2 0-10640 15,-1-1-2128-15</inkml:trace>
  <inkml:trace contextRef="#ctx0" brushRef="#br0" timeOffset="100082.93">15557 11788 13823 0,'0'0'608'0,"0"0"128"0,0 0-592 0,0 0-144 0,-1-7 0 0,1 7 0 0,0 0 4352 0,0 0 832 16,10-4 160-16,2 2 32 0,1 0-4464 0,4 4-912 16,3-1-144-16,3 1-48 0,2 0 48 0,2 1 16 31,2 1 0-31,1-1 0 0,1 0 128 0,0 1 0 0,2-1 0 0,0 0 0 0,0 0 0 0,2 1 0 31,-1-1 0-31,1 0 128 0,-2 1-128 0,1-1 0 0,-3 1 0 0,-5 0 0 16,-3-1 0-16,-2 0 0 0,-3-1 128 0,-3 1-128 0,-1-2 128 15,-3-1-128-15,-11 0 160 0,9 0-160 0,-9 0 192 0,0 0-48 16,0 0-16-16,0 0 0 0,0 0-128 0,0 0 160 16,-3-9-160-16,-6 1 160 0,-1 3-160 0,-2-1 0 15,-2 0 0-15,-5-1 0 0,-3 2 0 0,-3 0 0 16,-2 1 0-16,0-1 0 0,-6 1 0 0,2 0 0 0,0-1-176 0,1 3 176 16,-1 0 0-16,0 1 0 15,-1-2 0-15,1 2-128 0,0 1 128 0,1 0 0 16,-1 1 0-16,-2 2 0 0,-3 0 0 0,0 1 0 15,2 2 0-15,3 0 0 0,3 2 0 0,1 2 0 0,2 0 0 16,3 3 0-16,1 1 0 0,3 3 0 0,0 1-128 0,3 2 128 16,1 4-208-16,4 0 32 0,1 2 16 0,1-1 0 0,2 1-32 0,4-3 0 15,1 0 0 1,4-2 0-16,3-2 192 0,0-1 0 0,4-1 0 16,1-1 0-16,3-1 128 0,1-3 96 0,0-1 32 0,2-3 0 15,-1 0 80-15,1-2 32 0,-1-3 0 0,1-2 0 0,-2-2 80 16,1 0 32-16,-1-2 0 0,-2-1 0 15,-3-1 272-15,0-1 48 16,0-1 16-16,-2 1 0 0,-3-1-160 0,0-1-16 0,-2-3-16 0,-1 0 0 16,-2-1-144-16,-1-1-32 0,-1 0 0 0,-2 2 0 15,1-1-448-15,-1 0 0 0,-2 0 0 0,1 1 0 0,-2 1 0 16,-1 1-320-16,-1-1 64 16,0 3 0-16,-1 1-1536 0,0 2-320 0,-1 0-48 0,-1 3-8800 15,-2 2-1776-15</inkml:trace>
  <inkml:trace contextRef="#ctx0" brushRef="#br0" timeOffset="100457.81">15929 12191 32255 0,'0'0'1424'16,"0"0"304"-16,0 0-1392 0,3-5-336 15,-3 5 0-15,7-4 0 0,1-2 1792 0,-1 2 304 16,0-1 48-16,1 2 16 0,0 0-1728 0,-8 3-432 16,10-4 0-16,0 2 0 0,-1 1 0 0,0 1 0 15,0 0 0-15,-9 0 0 0,9 2 0 0,-9-2 0 16,10 6 0-16,-3-2 0 0,-7-4-384 0,8 7 0 0,-8-7 0 0,3 11 0 31,-1 0-176-31,-2 0-32 0,-2 1-16 0,-1 0 0 16,-2 0 160-16,-1 2 16 0,-2 2 16 0,-1-1 0 0,0 1 16 0,1-3 0 0,-1 1 0 0,1 0 0 15,0 2 272-15,2-3 128 0,-1-2-128 0,2-1 128 16,0-2 0-16,5-8 0 0,-2 6 0 0,2-6 0 16,0 0 256-16,1 9 16 15,-1-9 16-15,6 9 0 0,-6-9 64 0,7 6 16 0,1 0 0 0,1-2 0 16,1 0-80-16,1-1-16 0,1-1 0 0,2 1 0 16,3 0-272-16,-2-2-176 0,4-2 32 0,-2-1 0 31,1 1-1440-31,1-1-272 0,-1 0-64 0,0-4-12176 0</inkml:trace>
  <inkml:trace contextRef="#ctx0" brushRef="#br0" timeOffset="100645.34">15906 12320 25791 0,'0'0'2304'0,"0"0"-1856"16,0 0-448-16,0 0 0 0,0 0 2464 0,0 0 400 15,0 0 80-15,0 0 0 16,11-2-2944-16,1 1-528 0,2 0-144 0,3 0-32 16,-1 0-64-16,4-1-32 0,1 0 0 0,3-1-8768 15,3-1-1760-15</inkml:trace>
  <inkml:trace contextRef="#ctx0" brushRef="#br0" timeOffset="101053.6">15415 11856 20271 0,'0'0'1792'0,"0"0"-1424"16,0 0-368-16,0 0 0 0,0 0 2688 0,0 0 480 15,0 0 96-15,0 0 0 0,0 0-2624 0,9 1-512 16,-9-1-128-16,10 4 0 0,-1 2 0 0,0 1-192 16,-1 1 192-16,1 2-208 0,-1 1 912 0,0 4 176 15,0-2 32-15,1 2 16 16,0 1-2272-16,0-1-448 0,0 1-80 0,-1 0-11760 0</inkml:trace>
  <inkml:trace contextRef="#ctx0" brushRef="#br0" timeOffset="101769.2">16334 11386 10127 0,'0'0'896'0,"0"0"-704"16,0 0-192-16,0 0 0 0,0 0 2608 0,0 0 480 0,0 0 112 0,0 0 0 0,0 0-1296 15,0 0-272-15,0 0-48 0,0 0-16 0,3-6-144 0,-3 6-16 32,0 0-16-32,0 0 0 0,0 0-288 0,6-5-48 0,-6 5-16 0,0 0 0 15,8-3-384-15,-8 3-80 0,10-1 0 0,0 1-16 16,-1 1-192-16,1 2-48 0,0 2 0 0,1 0 0 0,0 2-80 0,1 0-32 16,0 1 0-1,3 2 0-15,2 2-80 0,0 1 0 16,1 3-128-16,1 0 192 0,2 2-48 0,-2 1-16 15,0 0 0-15,-1 4 0 0,-1 2-128 0,1 1 0 0,-2 0 144 0,0 5-144 16,-2 3 0-16,-1 4 0 0,-1 1 0 16,-2 5 0-16,-2 5 0 0,-2 1 0 15,-3 1 0-15,-2 1 0 0,-2-2-224 0,-1 1 32 0,-2-2 16 0,-1 0 0 16,-2-3 176-16,1-1-192 0,-2-2 192 0,-2-3-192 0,-1-3 192 16,-1-5 0-16,-1-2-144 0,-2-4 144 15,-1-1 0-15,-1-3 0 0,-2-3 0 0,0-1 0 0,0 0 0 0,1-1 0 16,0-2 0-16,1-1 0 15,2-3-608-15,0 0 0 0,1-2 0 0,2-1 0 16,0-1-1952-16,1-1-384 0,0-1-64 0,1-5-32 0</inkml:trace>
  <inkml:trace contextRef="#ctx0" brushRef="#br0" timeOffset="103073.67">17022 11031 19295 0,'0'0'848'0,"0"0"176"0,0 0-816 0,0 0-208 0,0 0 0 15,0 0 0-15,0 0 480 0,0 0 48 0,0 0 16 0,0 0 0 0,0 0 48 0,0 0 16 16,9-4 0-16,0-1 0 16,0 2 208-16,1 1 32 15,1-1 16-15,0 1 0 0,0 0 96 0,1 0 0 0,0-1 16 0,1 0 0 0,-1 1-240 0,0 0-48 16,1 0-16-16,1 0 0 16,-1-1-96-16,0 2-32 15,0 1 0-15,-1 0 0 0,0-1-32 0,1 1-16 0,-2 0 0 0,-2 0 0 16,1 1-192-16,-1 1-48 0,-9-2 0 0,9 4 0 15,-9-4-128-15,10 4-128 0,-10-4 192 16,9 7-192-16,-9-7 208 0,6 9-64 0,0-2-16 0,-1 2 0 16,0 1-128-16,-1 0 128 0,-1 1-128 0,2 3 128 15,-2 2-128-15,1-1 0 0,1 1 0 0,-1 2 0 16,0 1 0-16,0 1 0 0,-1 0-128 0,1 4 128 16,0 1 0-16,0 2 0 0,1 3 0 0,-3 2 0 15,0 1 0-15,-1 4 0 0,-1 4-144 0,-1 2 144 16,0 2 0-16,-1 1 0 0,0 0 0 0,1 2 0 15,-3 1 0-15,2 3 0 0,0 2 0 0,1 0 0 0,1 3 0 0,0-4 0 16,0-2 0-16,2-1 0 0,2-2 0 0,1-1 0 16,-1-3 0-16,1 0 0 0,-3-2 0 0,1-2 0 15,1-5 0-15,-2-1 0 0,-1-4 160 0,0-2-160 16,0-3 160-16,0-3-160 0,1-2 320 0,-2-3-48 16,-1 0 0-16,1-4 0 0,-2-2 48 0,1-1 16 15,0-1 0-15,1-9 0 0,-3 8 16 0,-1-1 0 16,4-7 0-16,-4 7 0 0,-2-2 32 0,0 0 0 15,-2-2 0-15,8-3 0 0,-8 2-32 0,-1-1 0 16,1-1 0-16,-2 0 0 0,1 0-128 0,-2-1-32 16,0 1 0-16,0-1 0 0,-1 0-192 0,0-1-208 15,-3-1 32-15,1 1 16 16,0-1-320-16,-2 0-64 0,1-1-16 0,0 1 0 16,-1 0-1808-16,1-1-384 0,-1 2-64 0,1-2-13248 0</inkml:trace>
  <inkml:trace contextRef="#ctx0" brushRef="#br0" timeOffset="103512.17">18211 11341 30399 0,'0'0'1344'0,"0"-9"288"0,0 1-1312 0,0 0-320 16,0 8 0-16,2-8 0 0,-2 8 1216 0,1-8 192 15,-1 8 16-15,0 0 16 0,0 0-656 0,0 0-128 0,0 0-16 0,0 0-16 16,0 0-144-16,0 0-32 0,0 0 0 0,0 0 0 16,0 0-224-16,0 0-48 0,0 0-16 0,5 7 0 15,0 2-160-15,-1 2 0 0,0 1 0 0,1 1 0 16,-2 0 0-16,1 4 0 0,0 2 0 0,0 3 0 16,-1 1-160-16,2 3 160 0,0 0 0 0,0 2-144 15,-2-1 144-15,1 2 0 0,1-1 0 0,-1-1 0 0,1 1 0 16,-1-2 0-16,-1-1 0 0,0 1-128 15,-2-1-320-15,0 0-64 0,-1 2-16 0,-1-3 0 16,-3-1-1824-16,0-1-352 0,-3 1-80 0,0-3-11168 0</inkml:trace>
  <inkml:trace contextRef="#ctx0" brushRef="#br0" timeOffset="103735.28">17967 11726 31327 0,'0'0'2784'0,"0"0"-2224"0,0 0-560 16,0 0 0-16,6-6 1840 0,3 1 256 0,2 4 48 0,2 0 16 16,1 0-1728-1,4 1-432-15,0 0 0 0,5 1 0 0,4 1 128 0,1-1-128 0,2-1 0 0,2 1 128 16,1 0-128-16,1-1 0 16,2 0 0-16,2 0 0 0,-1 0-256 0,0 0-96 15,-4-1-16-15,0 1 0 16,-5 0-608-16,1 0-128 0,-2 1-32 0,0-1 0 0,-2 0-448 0,-1 0-80 0,-1-1-32 0</inkml:trace>
  <inkml:trace contextRef="#ctx0" brushRef="#br0" timeOffset="104332.51">19885 11333 25791 0,'0'0'1152'0,"-2"-7"224"0,2-1-1104 0,0 1-272 0,2 0 0 0,-2 7 0 0,0-7 1920 0,0 7 320 16,0 0 64-16,0 0 0 0,0 0-1376 0,0 0-288 16,0 0-48-16,0 0-16 0,0 0-336 0,0 0-80 15,0 0-16-15,0 0 0 0,-6 11-144 0,1 2-176 16,-1 1 48-16,-1 1 0 0,0 1 128 0,-3 3-192 16,-1 2 192-16,-3 3-192 0,-1 5 192 0,-3-2 0 15,-2 1-144-15,-3-1 144 0,2-1 0 0,0-3-176 16,1-3 176-16,2-2-128 0,2-2 128 0,1-3 0 15,0-2 0-15,2-1-128 0,1-3 128 0,1 0 0 16,0 0 0-16,1-4 0 0,0-1 0 0,2-2 0 0,1-1-144 0,7 1 144 16,-8-3 0-16,1-1 0 15,7 4 160-15,-6-4-160 0,1-3 304 0,2 0-48 16,3 7-16-16,-1-10 0 0,1 0 208 0,2 0 64 16,2 0 0-16,1 0 0 0,3 0-208 0,2 0-48 0,0 2 0 0,2-1 0 15,0-1-256-15,1 2 0 16,0 3 128-16,1 0-128 0,1 1 144 0,-2 2-16 0,-2 2-128 0,1 1 192 15,0 1-192-15,0 1 128 0,-1 2-128 0,0 0 0 16,0 2 128-16,2 2-128 0,0-1 0 0,0 3 0 16,0 2 0-16,0 0 0 0,-1 0 0 0,1 2 0 15,1 2 0-15,-1 0-336 0,-3 0 48 0,1 2 16 32,-1-1-240-32,0 0-64 0,-1-3 0 0,2 1 0 15,-3-3-368-15,1-1-80 0,0-1 0 0,0-1-9312 0,-1-1-1856 0</inkml:trace>
  <inkml:trace contextRef="#ctx0" brushRef="#br0" timeOffset="104963.78">20635 11332 33167 0,'0'0'2944'0,"6"-4"-2352"16,1 0-464-16,-7 4-128 0,10-5 960 0,-3 2 192 15,-7 3 16-15,0 0 16 0,0 0-928 0,7-2-256 16,-7 2 0-16,0 0 0 0,0 0 0 0,0 0 0 16,0 0 0-16,1 8 0 0,-3 2 0 0,-2 0-176 0,-3 0 48 0,-2 2 0 15,-1 4 128-15,-1 0 0 0,-1 2-144 0,-1 2 144 16,-1 2 0-16,0 1-144 0,-1 0 144 0,1 0 0 16,0-2 0-16,0 0 0 0,5-2 0 15,-1-1 0-15,2-3 0 0,-1-1 0 0,3-3 0 0,1 0 0 16,1-3 0-16,0-1 0 0,4-7 0 0,0 0 0 15,0 0 0-15,0 0 0 0,0 0 128 0,0 0-128 16,0 0 0-16,0 0 0 0,0 0 0 0,0 0 0 16,9-7 0-16,-1-1 0 0,-1-3 0 0,1-4 0 0,1-1 240 0,0-3 0 15,0-1 0-15,2-2 0 0,1-1-16 0,1-1 0 16,1-1 0-16,3 2 0 16,-3 1-224-16,3 1 0 0,-2 2 128 0,0 3-128 0,-1 0 128 0,-2 3-128 15,-1 2 176-15,-2 2-176 0,-1 0 256 0,0 5-48 16,-1 0-16-16,-7 4 0 0,0 0-192 0,0 0 176 15,8 1-176-15,-8-1 160 0,8 6-160 0,-2 3-192 16,-2 1 32-16,0 3 16 0,1 1-64 0,0 3-16 16,0 2 0-16,0 2 0 0,2 2 224 0,-1 2 0 0,0 1 0 15,1 1-144-15,-1-1 144 0,1-1-208 16,-1 0 80-16,1-2 128 0,-3-2-176 0,2-2 176 16,-1-1-128-16,0-3 128 0,-3-2 0 0,1-2-160 15,1-2 160-15,-4-9 0 0,2 9-192 0,-2-9 192 0,0 9-192 0,0-9 192 16,0 0-144-16,0 0 144 0,0 0 0 0,0 0-144 15,0 0 144-15,-9 1 0 16,0-2 0-16,0-1-128 0,-1-1 128 0,-2-1 0 16,-1 1-144-16,-2 0 144 0,-3 0 0 0,-3 0-144 15,-4 0 144-15,-1 0 0 0,-2 0-160 0,2 1 160 16,-1 1-128-16,3 0 128 0,2 1-160 0,2 1 160 0,4-1-192 0,-2 1 192 31,3 0-640-31,2 1 0 0,0 1-16 0,2-2 0 0,2 0-1632 0,0 0-320 0,1 1-64 16,8-2-9680-16</inkml:trace>
  <inkml:trace contextRef="#ctx0" brushRef="#br0" timeOffset="105242.05">20999 11384 28559 0,'0'0'1264'0,"0"0"272"0,5-7-1232 0,2 3-304 0,1 1 0 0,-1-1 0 16,4 1 2064-16,3 0 368 0,0 3 64 0,2-1 0 16,2-1-1920-16,3 0-384 15,1 0-64-15,2 1-128 0,1-1 0 0,2 0 0 0,-2 0 0 0,2-1 0 16,-1 1 0-16,0 0 0 16,1-1 0-16,-2 0 0 15,0 0 0-15,0 1 0 0,-2 0 0 0,0 0-160 16,1-1-336-16,-2 2-64 0,-1 0-16 0,-1 1 0 15,-2-1-1680-15,0 0-352 16,-4 1-64-16</inkml:trace>
  <inkml:trace contextRef="#ctx0" brushRef="#br0" timeOffset="105486.89">21264 11341 34607 0,'0'0'1536'0,"0"0"320"0,0 0-1488 0,0 0-368 0,0 0 0 0,0 0 0 15,0 0 352-15,0 0 0 16,0 0 0-16,0 0 0 0,2 11-352 0,2 0 144 0,-1 1-144 0,0 0 0 16,2 2 144-16,-1 1-144 0,-1 1 0 0,1 3 144 15,-1 0-144-15,0 3 0 0,0-1 144 0,1 2-144 16,-1 3 0-16,0 1 0 0,1-1 0 0,-1 0 0 16,-2 1 0-16,1-3 0 0,0-1 0 0,1-1 0 15,-1-1 0-15,0-2 0 0,-1-3 0 0,0 1 0 31,-1-2-1408-31,0-1-256 0,-1 0-64 0,-1-2-12672 0</inkml:trace>
  <inkml:trace contextRef="#ctx0" brushRef="#br0" timeOffset="107523.24">4759 14047 9215 0,'0'0'816'0,"0"0"-656"16,-5-4-160-16,1-2 0 0,0 0 1984 0,4 6 352 15,-3-8 80-15,0 0 16 0,-2 2-1248 0,1 0-240 0,4 6-48 0,-3-8-16 16,3 8-96-16,-3-7-16 16,-1 0 0-16,4 7 0 0,0 0 48 0,-1-8 0 15,1 8 0-15,0 0 0 0,0 0-160 0,-1-7-16 16,1 7-16-16,0 0 0 0,0 0-96 0,0 0-16 16,9-6 0-16,-1 3 0 0,1-1-128 0,2 0-16 15,1 2-16-15,1 0 0 0,0 0 48 0,1-1 16 0,2 2 0 0,1-1 0 16,-2 0 16-16,2-1 0 0,0-1 0 0,2 3 0 0,0-2-112 15,1 1-32-15,-1-2 0 0,0 1 0 0,0-1-16 16,-2 0 0-16,0 1 0 0,-2 0 0 0,0 0-48 16,-3-1-16-16,-1 2 0 0,-1 0 0 15,-1 0-48-15,-9 2-16 0,0 0 0 0,0 0 0 0,0 0 16 16,0 0 0-16,0 0 0 0,0 0 0 0,0 0 0 16,0 0 0-16,0 0 0 0,-6-5 0 0,-1 3-160 0,-2 1 0 15,0 0 0-15,-2 1 0 0,0 0 0 0,-2 2 0 16,-1 0-192-16,0 0 192 15,-4 0-144-15,2 0 144 0,-1 1 0 0,1 0 0 0,-1 1 0 0,1-1 0 0,0 1 0 16,2 1 0-16,-1-1 0 0,0 1 0 16,1 0 0-16,1 1 0 0,0-1 0 0,1 1 0 15,-1-1 128-15,1-1-128 0,-1-1 0 0,3 1 0 16,3 2 0-16,-1 0 0 0,-1 1 0 0,1-1 0 16,2 1 0-16,0 1 0 0,6-8 0 0,-4 10-192 15,4-10 16-15,0 12 0 0,1-2 16 0,2-1 0 0,4 0 0 0,1 0 0 16,0 0 160-16,4-1-192 15,-1-2 192-15,4-1-192 0,1 0 192 0,1-1 0 16,-2-1 0-16,1-1 128 0,-1 0 48 0,0-1 16 16,0-1 0-16,-2-1 0 0,-1 0-32 0,-1 0 0 0,-1-1 0 15,-10 2 0-15,9-3-32 0,-9 3-128 0,0 0 192 16,0 0-64-16,0 0 32 0,0 0 0 0,0 0 0 0,0 0 0 16,0 0-160-16,0 0 160 0,0 0-160 15,-9-2 160-15,0 2-160 0,-1 2-144 0,-1 1 144 0,-1 1-208 16,-1 0 64-16,-1 2 16 0,-2 1 0 0,1 1 0 15,-3 2 128-15,-1 1-128 0,0 0 128 0,0 0-128 16,1 0 128-16,2 1 0 16,-1 0-144-16,2 2 144 0,1-1 0 0,3 0-144 0,1-1 144 0,1 0 0 0,0 0 0 0,4 2-128 15,-1-3 128-15,3 1 0 16,2-1 0-16,1 0 0 0,1-1-128 0,2-1 128 0,2 1 0 0,0-1 128 0,-5-9-128 0,9 8 192 16,-1-2-64-16,1 1-128 15,4-1 176-15,-1-1-176 0,0-1 208 0,1 0-64 16,0-1-16-16,1-1 0 0,1 0-128 0,0 0 128 15,1-2-128-15,-2 1 128 0,-2-2-304 0,1 1-64 16,-1-2-16-16,0 1 0 16,-1-1-1664-16,0 1-352 0,0 1-64 0,-1-2-12928 0</inkml:trace>
  <inkml:trace contextRef="#ctx0" brushRef="#br0" timeOffset="108178.69">5072 14476 23951 0,'0'0'2128'0,"0"0"-1696"32,0 0-432-32,0 0 0 0,0 0 1984 0,0 0 304 0,0 0 64 0,0 0 16 0,0 0-1776 0,0 0-336 15,0 0-80-15,0 0-16 0,0 0 416 0,0 0 96 32,0 0 16-32,0 0 0 0,0 0 96 0,0 0 32 15,0 0 0-15,0 0 0 0,0 0-432 0,0 0-96 0,0 0-16 0,0 0 0 0,0 0-272 0,0 0 0 31,-5 7 0-31,2 0 0 0,0 2-176 0,2 1 176 0,1-1-192 0,2 1 192 16,1 0-192-16,2 0 192 0,-1-2-192 0,3 1 192 16,1 0-128-16,1 0 128 0,0-1 0 0,1-2 0 0,0 0-176 15,1-2 176-15,1-2-160 0,0 0 160 0,-2-2-144 0,2 2 144 16,-2-4-128-16,0 0 128 0,-10 2 0 0,10-3-160 16,-1-1 160-16,-2-2 0 0,-7 6 0 0,7-8 224 15,-1 0-16-15,-2 0 0 0,-1 1 48 16,-1 0 16-16,-1-2 0 0,0 0 0 0,-1-2 48 0,0 1 0 15,0 1 0-15,0 9 0 0,0-11-112 16,-1 2-16-16,1 9 0 0,-2-7 0 0,2 7-16 0,0 0-16 16,0 0 0-16,0 0 0 0,0 0-160 0,0 0 160 15,0 0-160-15,0 0 160 0,0 0-160 0,0 0-256 16,0 0 64-16,0 0 16 0,1 13 0 0,1 1 0 16,1 2 0-16,-1 1 0 0,-1 2 48 0,1 4 0 15,1 5 0-15,2 1 0 0,-2 3 128 0,0 2-208 16,1 3 80-16,0 2 128 0,1 4-192 0,-1 3 192 15,-1 0-192-15,-1 1 192 0,1-1-176 0,-2-1 176 0,-1-3-128 16,-1-4 128-16,-2-4-192 0,1 0 64 0,-2-4 0 0,1-3 0 16,-4-7 128-16,1-1 0 0,1-2 0 15,-2-3 0-15,0-3 0 0,-1-2 0 0,-2-4 0 0,0-1 0 16,0-2 0-16,-1 0 192 0,-1-3-64 0,0-1 0 16,-1-3 208-16,0-1 48 0,-2-3 16 0,1-1 0 15,0-3 0-15,-1 0 0 16,2-2 0-16,2 0 0 0,1-2-80 0,2 0 0 0,0-3-16 0,1 0 0 15,1 0-304-15,1 1 0 0,3 0 0 0,1-1 0 16,1 0 0-16,1 2 0 0,2-3-176 0,2 2 176 16,-1 1-416-16,2 1 32 0,2-1 0 15,3 2 0 1,3-2-384-16,1 2-64 0,0 0 0 0,4 2-16 0,2 0-1664 0,2 0-336 0,1 1-64 0,1 3-11360 0</inkml:trace>
  <inkml:trace contextRef="#ctx0" brushRef="#br0" timeOffset="108391.49">5834 14596 36799 0,'0'0'1632'0,"0"0"336"0,0 0-1584 0,0 0-384 15,0 0 0-15,0 0 0 0,0 0 0 0,9-3 0 16,0-1 0-16,1 2 0 15,1 0-320-15,0 0-160 0,1-1-32 0,1-1 0 0,-2 2-96 0,2-1-32 0,0-1 0 16,2 0 0-16,-1 0-2464 0,0-2-496 0,6-4-112 16,-1-1 0-16</inkml:trace>
  <inkml:trace contextRef="#ctx0" brushRef="#br0" timeOffset="108574.81">5930 14699 2751 0,'-11'6'256'0,"4"-3"-256"0,0-1 0 0,-1 1 0 15,8-3 6896-15,-9 3 1328 0,9-3 272 0,-8 4 48 0,8-4-6608 0,-5 7-1312 16,5-7-272-16,0 0-48 16,0 0-304-16,0 0 0 0,4 10 0 0,6-4 0 0,1 0-160 0,2-2 160 0,4 0-160 0,4-2 160 15,3-2-368-15,5-1 32 16,2-3 0-16,6 0 0 16,3-1-1376-16,1-3-272 0,0-2-48 0</inkml:trace>
  <inkml:trace contextRef="#ctx0" brushRef="#br0" timeOffset="109817.13">7761 14210 12895 0,'0'0'1152'0,"0"0"-928"0,0-9-224 0,1 0 0 0,2 1 3712 16,-1-1 704-16,0 0 144 0,1 1 32 16,2 1-3216-16,-1-1-640 0,-1 2-128 0,-3 6-32 15,7-6 160-15,-7 6 32 0,3-5 0 0,-3 5 0 16,0 0 224-16,0 0 48 0,0 0 16 0,0 0 0 16,7-3-496-16,-7 3-112 0,0 0 0 0,0 0-16 15,9 8-304-15,-4 2-128 0,0 1 0 0,-1 1 128 16,0 2-128-16,0 3-176 0,-1-1 48 0,-1 2 0 15,-2 0 128-15,1 1 0 0,0 0 0 0,1 1-128 16,-1-2 128-16,0 1 0 0,-1 0 0 0,0-2 0 16,0 0-144-16,0-1-112 0,-2 0 0 0,0-1-16 15,1-2-448-15,-1-1-96 0,-1-1-16 0,1-1 0 16,-2 0-1568-16,1 0-320 0,-2-2-64 0,-3-2-16 0</inkml:trace>
  <inkml:trace contextRef="#ctx0" brushRef="#br0" timeOffset="110168.19">7220 14687 23951 0,'0'0'2128'0,"0"0"-1696"0,0 0-432 0,0 0 0 15,0 0 1088-15,0 0 144 0,0 0 32 0,0 0 0 16,0 0-1264-16,0 0 0 0,12-2-256 0,4 1 48 15,1 0 608-15,2 0 128 16,3 0 32-16,4 0 0 0,5-2 192 0,3 2 32 0,7-1 16 0,1-1 0 16,0 0-416-16,0-1-64 0,1-1-32 0,2 1 0 15,2 2-288-15,1 0 128 0,3-1-128 0,1 2 0 0,2 0 144 0,-2-1-144 16,-7 0 0-16,0 1 144 16,-1 0-16-16,-1 0-128 0,-2 1 192 0,1 1-64 0,1 0-128 15,-1 0 192-15,0-1-192 0,-3 0 192 0,-3 0-64 16,-3-1 0-16,-4-1 0 0,-3 1 0 0,-2 2-128 0,-2-1 192 15,-3-1-192-15,-3 1 192 0,-2 1-192 16,-3 0 0-16,-1 0 0 0,-10-1 0 16,6 3-608-16,-6-3-96 0,0 0-32 0,2 8 0 15,-4 1-2336-15,-4 2-480 0</inkml:trace>
  <inkml:trace contextRef="#ctx0" brushRef="#br0" timeOffset="110578.98">7637 15394 18431 0,'0'0'816'0,"2"-8"160"0,3-1-784 0,-1-1-192 0,0-1 0 0,3-1 0 15,1-1 2480-15,1 2 448 0,-2 2 80 0,1 1 32 0,1 1-1888 0,-2-2-384 31,0 1-80-31,0 3-16 0,-7 5 352 0,7-6 64 0,-7 6 0 0,0 0 16 16,0 0-432-16,0 0-96 0,0 0 0 0,0 0-16 0,0 0-560 16,0 0 0-16,5 10 0 0,-4 1 0 0,-2 2 0 0,-3 3-224 15,1 1 64-15,-1 2 16 16,-2 1 0-16,1 2 0 0,-1 2 0 16,1 1 0-16,-1 4 144 0,2-2-128 0,1 0 128 0,0 0-128 15,1 0 128-15,1-3 0 0,1-2 0 0,1-2 0 0,1-3 0 16,3 1 0-16,-1-2 128 0,2-2-128 0,0-2 256 0,3-1 0 0,1-3-16 15,0 1 0-15,1-1-48 0,1-1 0 16,0-2 0-16,2-1 0 0,2 0-192 0,0-2 176 0,1 0-176 0,1-1 160 16,3-1-160-1,0 0 0-15,-2-1 0 0,1-1 0 16,1-1-496-16,-2-2 32 0,0 0 0 0,-1-1 0 16,-2-1-512-16,0 0-112 0,-2 0 0 0,0-1-9104 15,1-3-1824-15</inkml:trace>
  <inkml:trace contextRef="#ctx0" brushRef="#br0" timeOffset="110798.75">7778 15344 25791 0,'0'0'2304'0,"-8"-4"-1856"15,-1-3-448-15,3 0 0 0,1 0 2256 0,2 1 368 16,3 6 64-16,0 0 0 15,0 0-2480-15,1-9-496 0,-1 9-96 0,6-7-32 0,1-1 416 0,2 3-128 16,1-1 128-16,1 1 0 0,2 0 0 0,4 2 0 16,0 0 144-16,3-1-144 0,-1 1 0 0,2 1 0 0,-1 0-192 15,-1-1 48 1,0 2-688-16,0 2-144 0,-2 0-32 0,-3 1 0 16,-2-1-1808-16,-1 1-352 0</inkml:trace>
  <inkml:trace contextRef="#ctx0" brushRef="#br0" timeOffset="110972.68">7694 15557 31327 0,'0'0'2784'15,"0"0"-2224"-15,0 0-560 0,0 0 0 16,0 0 1520-16,0 0 192 0,0 0 32 0,0 0 16 16,10-1-1760-16,1 0-208 0,2 0-112 0,2 1-32 15,0 0 352-15,3-1 0 0,-1-1 160 0,4 0-160 0,1-1 128 0,1 0-128 16,-1-1 0-16,5-2 0 15,0 2-1856-15,-2-2-448 0,-1-1-64 0</inkml:trace>
  <inkml:trace contextRef="#ctx0" brushRef="#br0" timeOffset="111775.78">9819 13814 29487 0,'-4'-9'2624'0,"-1"1"-2112"16,-1 2-512-16,1 0 0 0,-1 2 1312 0,-1 0 160 15,0-1 16-15,-1 1 16 16,0 0-1504-16,0 1-368 15,-3 0-32-15,0 2-16 0,-2 0 240 0,2 1 176 0,-3 1-208 0,0 1 80 0,0 1 128 0,-1 1-128 16,1 0 128-16,1 0-128 0,0 1 128 0,-1 0 0 16,2 1 0-16,1-1-128 0,-2 1 128 0,2-1 0 15,0 0 0-15,2-2 0 0,0 0 0 0,2 1 176 0,-2-1-48 0,1 1 0 16,2 1 64-16,6-5 16 0,-7 4 0 0,7-4 0 16,-7 7-80-16,7-7 0 0,-5 6-128 0,5-6 192 15,0 0-192-15,-3 8 128 0,3-8-128 0,-3 9 0 16,3-9 272-16,-1 9-32 0,1-9-16 0,0 9 0 15,0 1-32-15,0 0 0 16,0 1 0-16,0 1 0 0,0 0-192 0,0 3 0 16,0 0 0-16,0 3 0 0,0 0 0 0,-1 2 0 0,1 3 128 0,0 3-128 15,0 0 0-15,0 4 0 0,-1 2 0 16,0 1 0-16,0 1 0 0,-2 1 0 0,-1 1 0 0,1 1 0 0,-1 0 0 0,0 0 0 16,1 1 0-16,0-1 0 0,-1 1 0 0,1-1 0 15,1 0 0-15,0 1 0 0,0-3 128 0,-1-2-128 16,1-2 176-16,0 0-176 15,0-3 272-15,1-1-48 0,-2-4-16 0,2-1 0 0,0-3 16 0,1-1 0 16,-3-1 0-16,2-2 0 0,1-3-16 0,0 0 0 16,0-1 0-16,1-1 0 0,0-1 16 0,-1-9 0 15,2 9 0-15,-2-9 0 0,2 10 0 0,-2-10 0 16,0 0 0-16,5 8 0 0,-5-8-48 0,5 9-16 16,-5-9 0-16,9 8 0 0,-1-3-32 0,1 1 0 15,-1-1 0-15,3 0 0 0,0-1-128 0,3 1 0 16,0-2 0-16,2 0 0 0,3-1 0 0,2 1-256 0,0-1 64 15,3 0 16 1,4-1-624-16,4-1-128 0,2-3-32 0,3-4-16176 16</inkml:trace>
  <inkml:trace contextRef="#ctx0" brushRef="#br0" timeOffset="112394.45">10384 14179 28559 0,'0'0'2544'0,"0"0"-2032"0,0 0-512 0,0 0 0 0,0 0 1072 15,0 0 112-15,0 0 32 0,4-6 0 16,3 1-1024-16,0 2-192 0,2 1 0 0,2-1 0 0,1 1 256 0,4 0 128 16,1 1 32-16,2 1 0 0,1-1 144 0,2 0 16 15,2-3 16-15,2 2 0 0,1 0-384 0,0-1-80 16,2-2 0-16,-4 1-128 16,-2 0 0-16,-2 0 0 0,-3 0 0 0,-3 1 0 0,-3-2 0 0,-1 2 0 15,-1 0 0-15,-1-1 0 0,-9 4 0 0,0 0 0 0,7-4-192 0,-7 4 48 31,0 0-240-31,0 0-64 0,0 0 0 0,-4-6 0 16,-1 2-48-16,-3 2-16 0,-2 0 0 0,-1 0 0 0,-2 2 96 0,-3 2 16 16,-5-1 0-16,-1 1 0 0,0 0 272 0,-3 1 128 15,-1 1-128-15,1-1 128 0,-2 0 0 0,2 3 0 0,0-1 0 16,-1 3 128-16,1 1-128 0,1 0 0 16,2 0 128-16,-1 1-128 0,1 1 176 0,1 0-48 0,3 0 0 0,2 1 0 15,-1-1 32-15,3 0 0 0,3 2 0 16,1-1 0-16,0-2-160 0,3 1 128 15,2-3-128-15,3 2 128 0,2-1-128 0,2 0-176 16,1-1 48-16,3 0 0 0,1 0 128 0,-1-1 0 0,4-1 0 0,0 0 0 16,0-2 0-16,1-1 176 15,0 0-16-15,0-3 0 0,0 1 112 0,0-2 32 0,-1-2 0 0,0 1 0 16,-2-1 352-16,0-1 80 0,-1-2 16 16,-7 6 0-16,4-8-32 0,-1 2 0 0,0-3 0 0,-2 1 0 15,-1-1-224-15,-1 1-48 0,-2-1-16 0,0 1 0 16,-1 0-432-16,-3 1 0 0,1-1 128 0,-1 1-128 31,-1 2-512-31,-1 2-144 0,0 0-32 0,-2 3 0 0,1 2-1920 0,-2 2-384 16,-1 3-80-16,2 1 0 0,0 1-128 0,2 0-32 0</inkml:trace>
  <inkml:trace contextRef="#ctx0" brushRef="#br0" timeOffset="112921.15">10466 14415 14735 0,'0'0'1312'0,"0"0"-1056"15,0 0-256-15,7 8 0 0,-7-8 2928 0,5 11 528 16,0 0 96-16,-1 0 32 0,-4-11-2640 0,5 15-528 16,-1-3-96-16,-1 0-32 0,2 0 32 0,-3 0 16 15,1-1 0-15,2-1 0 0,-5-10 16 0,4 10 0 16,-4-10 0-16,7 9 0 0,-7-9-144 0,9 8-16 0,-9-8-16 0,9 6 0 16,-9-6-16-16,11 1 0 0,-1-2 0 15,-1 0 0-15,-9 1 304 0,9-5 64 16,-2 0 16-16,0-1 0 0,-1 1 112 0,-1-4 32 0,1 0 0 0,-2 1 0 15,0-1-48-15,0 0 0 0,-2 0 0 0,0 0 0 16,0 2-160-16,-1-1-32 0,-1 8-16 0,0-8 0 16,0 8-64-16,0-7-16 0,0 1 0 0,0 6 0 0,0 0-144 0,0 0-16 15,0 0-16-15,0 0 0 0,0 0-176 16,0 0 128-16,0 0-128 16,0 0 128-16,0 0-336 0,1 12-80 0,1 0-16 0,1 4 0 0,-2 0 112 15,0 4 0-15,2 1 16 16,1 2 0-16,-2 3-32 0,1 4-16 0,0 4 0 0,2 0 0 15,-1 0 32-15,1 3 16 0,-3 0 0 0,1 4 0 16,-1-2 176-16,2 0-192 0,0-2 192 0,-1 1-192 0,-2-3 192 16,1-2 0-16,0-3-144 0,-1-4 144 0,-1-4 0 0,-1-1 0 15,-3-4 0-15,1-1 0 0,0-4 0 0,0 0 0 0,-1-4 0 16,0-2 128-16,-2-1 16 16,6-5 0-16,-11 1 0 0,3-1 0 0,0-2 176 0,-2-2 48 15,2 0 0-15,1 0 0 0,-1-4 144 0,0 0 48 0,-1-1 0 16,3 1 0-16,0-2-128 0,2-1-32 15,3-3 0-15,-1 0 0 0,-1 0-208 0,4-2-64 16,3-1 0-16,0-1 0 16,1-2-496-16,1 1-96 0,2-2-32 0,2-1 0 15,2 0-1136-15,2-1-224 0,3 0-64 0,6-2-15408 16</inkml:trace>
  <inkml:trace contextRef="#ctx0" brushRef="#br0" timeOffset="113197.46">11302 14443 31327 0,'0'0'2784'0,"0"0"-2224"0,0 0-560 0,0 0 0 15,0 0 1888-15,9-5 272 0,0 0 48 0,1 2 16 16,1 1-2016-16,2 1-400 0,0-2-64 0,3 2-32 15,-1 1 288-15,2 0 128 0,0-1-128 0,0 1 192 16,0 0 0-16,2 0-16 0,-1-1 0 0,-1 1 0 0,1 0-176 0,-2 0 0 16,1 0 0-16,-2 1 0 0,-2-1-144 0,1 0-16 15,-2-1 0-15,-1 1 0 32,-3-1-224-32,-8 1-64 0,10 0 0 0,-10 0 0 0,0 0-1200 0,10 1-240 0,-10-1-48 0,0 0-12592 0</inkml:trace>
  <inkml:trace contextRef="#ctx0" brushRef="#br0" timeOffset="113825.25">12501 14143 36047 0,'0'0'1600'0,"-1"-8"320"0,0-1-1536 0,1 2-384 16,-1-2 0-16,1 9 0 0,2-8 512 0,-2 8 32 15,5-8 0-15,-1 2 0 0,-4 6-96 0,7-6-32 0,-1 2 0 0,3 1 0 16,0 0-32-16,1 2-16 0,0 1 0 0,0 3 0 0,1-1-240 0,0 2-128 15,-2 2 160-15,2 0-160 16,2 2 0-16,-1 2 0 0,-1 1 0 0,0 2 0 0,-1 1-192 0,-2 3 192 16,0 0-192-16,-1 3 192 0,-3 1-288 0,-1 1 48 0,0 1 16 0,-2 3 0 31,-1-3-208-31,0 1-32 0,0-1-16 0,-1-1 0 0,-1-4 160 0,1-1 16 0,0 0 16 0,0-3 0 16,0-2 288-1,1-2 0-15,0-1 0 0,0-9 0 0,0 0 0 0,0 0 0 0,1 9 128 0,-1-9-128 16,0 0 128-16,0 0-128 15,0 0 0-15,7 2 144 0,-7-2-144 0,10-2 0 16,0-4 0-16,1-2 0 0,-2-2 0 0,4-2 128 0,-1-1 0 0,2-2 0 16,-2-2-128-16,2-1 192 0,2-3-192 0,-2 1 192 15,0-1-192-15,1-1 192 0,-3-2-192 0,-1 2 192 16,-2 2-192-16,-2 0 0 0,1 0 0 0,-4 2 0 16,0 0 160-16,-1 2-160 0,0 1 192 0,-1 3-192 15,-2 1 128-15,-1 0-128 0,0 2 0 0,0 2 0 16,-2 1 0-16,0 1 0 0,-2 1 0 0,5 4 0 15,0 0 0-15,-5-2-256 0,-2 2 80 0,7 0 16 0,-8 3-48 0,8-3-16 16,-8 7 0-16,2 2 0 0,1 0 32 0,0-1 0 16,0 1 0-16,1 1 0 0,2 0-128 0,1 1 0 15,0 0-16-15,1 0 0 16,2 0-112-16,3 0-32 0,-1-1 0 0,3-1 0 16,2 0-192-16,2-1-32 0,3-1-16 0,0-2 0 15,0-1-1408-15,2-2-288 0</inkml:trace>
  <inkml:trace contextRef="#ctx0" brushRef="#br0" timeOffset="114185.85">13485 13822 37087 0,'-1'-10'1648'0,"1"10"336"0,-1-7-1600 0,-1 2-384 0,2 5 0 0,-1-7 0 0,0 2 192 0,1 5-32 0,-2-7-16 0,2 7 0 16,-5-7-144-16,0 3 0 0,0 1 0 0,5 3 0 16,-8-3 288-16,2 2-32 0,6 1 0 0,-9 3 0 0,-1 0-256 0,0 1 0 15,0 3 128-15,-1 1-128 16,-1 0 0-16,0 3 0 0,-2 1-208 0,0 3 80 0,-1 1 128 0,-1 5-192 16,0 4 192-16,-2 3-192 0,2 4 192 0,-2 4-192 15,1 4 192-15,-1 3-192 0,0 3 192 0,2 2 0 16,-1 3 0-16,5 3 0 0,-1 1-128 15,4 0 128-15,3 0-128 0,3 0 128 0,3-1 0 0,3-3 0 16,3 0 0-16,4-5 0 0,4-3 0 16,2-2 0-16,3-5 0 0,1-3 128 0,4-2-368 0,3-4-64 15,5-2-16-15,6-5 0 16,6-3-2432-16,5-7-480 0</inkml:trace>
  <inkml:trace contextRef="#ctx0" brushRef="#br0" timeOffset="115158.13">14034 14104 30575 0,'0'0'1344'0,"0"0"304"0,0 0-1328 0,4-7-320 0,3 1 0 0,1 2 0 0,3 0 1152 16,4 1 144-16,1 0 48 0,4 1 0 16,2 2-1344-16,2 0-224 0,3-1-64 0,2-1-16 0,2 1 800 0,1 0 144 15,1 0 48-15,-3 0 0 0,-4 0-368 0,-1 1-80 16,-1 0-16-16,-2 0 0 0,-3-1-224 0,-1 0 128 16,-2 0-128-16,-2 1 0 0,-2 0 0 0,-2 0 128 15,-2-1-128-15,-8 1 0 0,9 1 0 0,-9-1 0 16,0 0 128-16,0 0-128 0,0 0 0 0,0 0 0 15,0 0-144-15,0 0 144 0,0 0-128 0,0 0 128 16,-4-8 0-16,-5 4-144 0,-1-1 144 0,-1 1 0 16,-3-1 0-16,-3 2 0 0,0 1 0 0,-2 0-128 15,-2-1 128-15,-2 1 0 0,-2 0 0 0,-4 1 0 16,-3 1 0-16,0 1-128 0,0 1 128 0,1 2 0 16,0 0 0-16,0 1-128 0,-1 3 128 0,1 1-128 15,0 2 128-15,2 2-128 0,1 1 128 0,4 2-160 0,2-1 160 0,2 4-160 16,0-1 160-16,4-1-192 0,2 0 192 15,3 0-192-15,1 2 192 0,4-4 0 16,3-1 0-16,2-1 0 0,1 1 0 0,3-1 0 0,3-2 0 16,1 0 0-16,2-1 0 0,2 0 0 0,0-1 0 0,1-3 0 15,-1 0 0-15,0-2 176 0,0 0-48 0,-1-2 0 16,0-1 128-16,-1-2 32 0,-9 1 0 0,9-5 0 16,-2 0 224-16,-7 5 64 0,7-8 0 0,0 2 0 15,-7 6-64-15,2-10 0 0,0-1 0 0,-1 0 0 0,-1-1-208 0,-1 1-48 16,-1-3-16-16,0 2 0 0,-1-1-240 15,0 1 0-15,-1 1 0 0,-2 1 0 16,1 0-496-16,-2 1-32 0,-1 1-16 0,1 0 0 16,-3 0-656-16,-1 4-128 0,-1 2-16 0,-3 2-16 15,-1 2-2352-15,-2 2-448 0</inkml:trace>
  <inkml:trace contextRef="#ctx0" brushRef="#br0" timeOffset="115798.26">14200 14448 30639 0,'0'0'1344'0,"-4"-8"304"16,2 1-1328-16,0 0-320 15,0-1 0-15,2 8 0 0,0 0 720 0,-2-10 80 0,1 1 16 0,1 9 0 16,4-11-208-16,0 3-32 0,-4 8-16 0,8-7 0 0,1 0 144 16,2 3 48-16,1 0 0 0,0 1 0 15,1 1-256-15,2 1-48 0,0 0-16 0,-1 1 0 0,-1 2-432 0,1 1 0 16,-1 1 128-16,-1 1-128 0,-2 1 0 0,-1 1 0 15,-3 2 0-15,1 0-176 16,-2-3-32-16,0 3-16 0,-2 1 0 0,-1 1 0 0,-2 1-48 0,0 0-16 16,-1-1 0-16,0 0 0 0,-1 1-48 0,0-1-16 15,-3 2 0-15,2-1 0 0,0-2 192 0,-1-1 160 0,1 0-208 0,3-9 80 16,-3 9 128-16,3-9 0 16,-4 9 0-16,4-9-128 0,0 0 128 0,0 0 0 0,0 0 128 0,0 0-128 15,0 0 176-15,0 0-48 16,0 0 0-16,0 0 0 0,0 0 32 0,0 0 0 0,0 0 0 0,7-6 0 0,-1 0 48 15,0-3 16-15,2-1 0 0,1-1 0 0,-3-1-224 16,2 0 144-16,0 0-144 0,-2 1 128 16,1-1-128-16,-1 1 0 0,0 1 0 0,-1 2 128 0,0 0-128 15,-5 8 160-15,0 0-160 0,4-6 160 0,-4 6 32 0,0 0 16 16,0 0 0 0,0 0 0-16,0 0-208 0,0 0 0 0,0 0 0 0,0 0 0 0,0 0-192 0,0 0-48 31,0 0 0-31,-2 11 0 0,0-1 48 0,1 1 16 0,1 0 0 0,0 0 0 0,1 0 176 15,1 0-192-15,1 1 192 0,2 1-192 16,0-1 0-16,2-1 0 0,1 0 0 0,0-1 0 31,2-1-192-31,1-2-64 0,2 0 0 0,2-1 0 16,2-2-608-16,1-2-128 0,1 0-32 0,3-2-13248 0</inkml:trace>
  <inkml:trace contextRef="#ctx0" brushRef="#br0" timeOffset="116177.05">15317 13957 35007 0,'0'0'3120'0,"0"0"-2496"15,0 0-496-15,0 0-128 0,0 0 256 0,0 0 16 0,0 0 16 0,0 0 0 16,0 0 208-16,0 0 32 0,0 0 16 0,0 0 0 16,0 0-96-16,0 0-32 0,0 0 0 0,0 0 0 15,0 0-192-15,-3 9-32 0,0 1-16 0,2 2 0 16,1 1-176-16,0 1 0 0,-1 2 0 0,-1 0 0 15,1 3 0-15,1 2 0 0,1 1 0 0,-1 1 0 16,-1 1 0-16,1-1-144 0,0 1 144 0,-1 1 0 16,0-2-176-16,1-1 176 0,0 1-160 0,0-2 160 31,-1-2-832-31,0 2-80 0,0-3-16 0,0 1 0 0,-1-1-2320 0,-2-1-464 0</inkml:trace>
  <inkml:trace contextRef="#ctx0" brushRef="#br0" timeOffset="116373.26">15031 14320 32255 0,'0'0'1424'0,"0"0"304"0,0 0-1392 0,0 0-336 16,0 0 0-16,0 0 0 0,0 0 800 0,0 0 96 16,10-2 0-16,1 0 16 0,0-1-912 0,2 2-272 15,2 0-16-15,3 0 0 0,4 0 288 0,4 1 224 16,2 0-32-16,2-1-16 0,2 0-320 0,0-1-64 15,0-1-16-15,1 1 0 16,1 0-2832-16,0-1-560 0</inkml:trace>
  <inkml:trace contextRef="#ctx0" brushRef="#br0" timeOffset="117074.77">16113 13947 29199 0,'0'0'1280'0,"0"0"288"0,0 0-1248 0,0 0-320 0,-4-8 0 0,4 8 0 16,0 0 336-16,0 0 16 0,0 0 0 0,0 0 0 16,0 0 0-16,9-5 0 0,2 0 0 0,1 2 0 15,1 2 80-15,3 0 16 0,0 0 0 0,3 1 0 0,1 0-16 0,1 1 0 16,1 1 0-16,0-1 0 0,0 0-256 0,1 0-48 0,-1 1-128 0,-1-1 192 16,-3-1-192-16,0-1 0 0,-1 2 128 0,-3 0-128 15,-3-1 0-15,0 0 0 16,-1 0 128-16,-1 0-128 0,-9 0 0 0,0 0 0 15,0 0 0-15,0 0 0 0,0 0-240 0,0 0 16 16,0 0 0-16,0 0 0 0,0 0-48 0,0 0-16 0,-9-5 0 16,-2 1 0-16,0 1 112 0,-5 0 32 0,1 1 0 0,-4 1 0 15,-1 0 144-15,1 2 0 0,-2 1 0 16,0 1 0-16,-2 0 128 0,0 1 0 0,-3 3 0 0,0 1 0 16,-3-1-128-16,0 2 0 0,-3 2 0 15,1 1 0-15,0 0 0 0,4 1 0 0,1 1 0 0,4 0 0 0,0 0 0 16,3 1 0-16,1 0-144 15,3 0 144-15,1 0-128 0,3-1 128 0,4-1-160 0,-1 0 160 16,4-1-160-16,1-1 160 0,2 0-160 16,3-1 160-16,1-1-128 0,1 0 128 0,3-1 0 0,-1 0-144 0,4-1 144 0,1 0 0 15,0-2 0-15,1 0 0 0,1-1 144 0,1-2 64 16,-1-2 16-16,0 0 0 16,1-1 192-16,3 0 32 0,-3-1 16 15,0-2 0-15,-1 0 96 0,-1 0 16 0,-1-3 0 0,-3 0 0 16,-1 0-80-16,0-1-16 0,-2-1 0 0,-2-1 0 15,1-1-64-15,-4 0-16 0,-4 1 0 0,2 1 0 0,-1-1-272 16,-3 0-128-16,-1 2 128 0,-2 1-128 16,-4 3-272-16,-2 0-144 0,0 0-32 0,-1 2 0 15,-2 2-672-15,-1 2-144 0,-2 4-16 0,-1 2-16 32,-1 1-2416-32,2 2-464 0,-7 8-112 0,7-1 0 0</inkml:trace>
  <inkml:trace contextRef="#ctx0" brushRef="#br0" timeOffset="117492.08">16473 14382 26719 0,'0'0'2368'0,"0"0"-1888"0,0 0-480 0,5-8 0 15,-1 1 2096-15,1 2 320 16,-1-1 64-16,-4 6 16 0,6-6-1888 0,-1 1-368 15,-5 5-80-15,7-4-16 0,-7 4 240 0,8-5 32 16,0 2 16-16,1 1 0 0,-1 1-112 0,0 1 0 0,-8 0-16 0,10 2 0 16,0 0-304-16,0 2 0 0,-1 0 0 0,0 1 0 15,-3 0 0-15,1 1-176 0,-2 3 176 0,0 1-160 16,-1 0-96-16,0 0-32 0,-4-10 0 0,1 14 0 16,-2 2-160-16,-3-1-16 0,-3 0-16 15,-3 1 0-15,-4 0-240 0,-1 1-48 16,-1-2-16-16,-2 1 0 0,0-2 464 0,1-3 112 0,0 0 16 0,2-1 0 0,1 0 192 15,1-1 0-15,4-3 0 0,0 1 160 0,0-2 192 0,2 0 32 16,7-5 16-16,-5 5 0 0,5-5-16 0,0 0 0 16,0 0 0-1,0 0 0-15,-5 8 0 0,5-8-16 0,0 0 0 0,4 9 0 0,1-2-128 0,4 1-32 16,1-2 0-16,3-1 0 0,4-1-208 0,1 1 0 16,4-1 128-16,3 1-128 0,1-2 0 0,3 0-256 15,-1-3 48-15,1 0 16 16,-3-1-608-16,1 0-112 0,-2-1-32 0,-2-1-9376 15,-1-2-1888-15</inkml:trace>
  <inkml:trace contextRef="#ctx0" brushRef="#br0" timeOffset="117667.32">16458 14516 31327 0,'0'0'2784'0,"0"0"-2224"0,-3-7-560 0,3 7 0 0,0 0 2656 0,0 0 416 16,0 0 96-16,0 0 16 15,0 0-3184 1,0 0-544-16,9-4-160 0,4 2-16 0,4 0 400 0,5 4 64 0,4-1 32 0,2 1 0 16,4 0 224-16,0-1 0 15,0 0 0-15,1-1-144 16,1 0-544-16,-1-1-96 0,0-1-32 0,0-2-15808 0</inkml:trace>
  <inkml:trace contextRef="#ctx0" brushRef="#br0" timeOffset="118066.45">17138 13837 16575 0,'0'0'1472'0,"0"0"-1168"16,2-7-304-16,-2 7 0 0,2-7 5056 0,-2 7 960 0,5-6 192 0,-5 6 48 0,5-5-4800 0,1 0-960 15,0 2-192-15,2 2-48 0,-8 1 208 0,11 0 48 16,-1 1 0-16,1 1 0 0,0 0-128 0,0 3 0 16,-1 0-16-16,1 2 0 0,0 2-368 0,1 2 0 15,0 1 0-15,1 1 0 0,0 1 0 0,-1 4 0 31,1 2 0-31,-1 1 128 0,-1 1-128 0,-1 2-192 0,-2 2 64 16,-2 4 0-16,-3 3 128 0,-3 5 0 0,-3 4 0 0,-4 4 0 16,-5 2-544-16,-4 3-80 0,-5 2-16 0,-3 0 0 15,-4-1-432-15,-3-2-80 0,-2 0-32 0,-1-5 0 32,-2-3-432-32,-3-6-96 0,1-6-16 0,-1-6-7968 0,1-2-1600 0</inkml:trace>
  <inkml:trace contextRef="#ctx0" brushRef="#br0" timeOffset="119005.27">17644 13297 27759 0,'0'0'1216'0,"4"-6"272"0,-4 6-1184 0,7-7-304 16,-1-1 0-16,2 1 0 0,0 2 480 0,1 1 32 15,-1-1 16-15,2 2 0 0,1 0 48 0,0-2 16 0,1 3 0 0,2 0 0 16,-1 0 224-16,0 0 32 0,1 1 16 0,2 0 0 16,-2 0-128-16,3 1-32 15,0 1 0-15,1-1 0 0,-2 2-304 0,1 2-64 0,-2-1-16 0,-1 3 0 16,0 0-112-16,-2 2-16 16,-1-2-16-16,0 2 0 0,-1 1-176 0,-2 1 0 15,0 0 0-15,-1 0 128 0,-2 1-128 0,1 1 0 0,-1 1 0 0,0 2 0 16,-2 2 0-16,0 0 160 15,1 3-160-15,-2 2 160 0,0 1-160 0,0 4 0 0,0 1 0 0,1 2 0 16,-2 0 128-16,1 2-128 0,0 2 0 0,0 0 128 16,0 1-128-16,2 2 160 0,-2 2-160 0,0 3 160 15,1-2-32-15,-1 2-128 0,0-1 192 0,0 0-64 16,0 0-128-16,0 0 160 0,2 0-160 16,-1 0 160-16,0-4-16 0,2-1 0 0,-2 1 0 0,0-1 0 15,2-2 96-15,-1 1 16 0,0-1 0 16,1-1 0-16,0 0-48 0,0 0 0 0,-1-1 0 0,1 0 0 0,-1-2-208 0,-1-1 0 15,-1-1 128-15,2-1-128 0,-2-1 0 16,1-1 128-16,-1-2-128 0,1-2 0 0,-1-2 176 16,-1-4-176-16,-1-2 192 0,0-1-192 0,-1-2 320 0,0-2-64 15,-1-1 0-15,2-7 0 16,-4 5 80-16,0 2 16 0,4-7 0 0,-9 4 0 0,0-1-96 0,-1 0 0 16,0-3-16-16,-1-1 0 15,-2-1-240-15,-2 0 0 0,-3-1 0 0,-3-1 0 16,-1-1-240-16,-5 0-144 0,-6-1-16 0,-2 3-16 31,-4 2-1440-31,0 1-272 0,-3-1-64 0,-1 1-15728 0</inkml:trace>
  <inkml:trace contextRef="#ctx0" brushRef="#br0" timeOffset="119924.27">19263 13794 32255 0,'0'0'2864'0,"0"0"-2288"0,0 0-576 0,0 0 0 0,-2-5 1600 0,2 5 192 15,0 0 64-15,0 0 0 0,0 0-1664 0,0 0-192 0,0 0-288 0,4 10 64 16,-2 1 64-16,2 0 16 16,-2 1 0-16,1 1 0 0,2 2 144 0,-1 2 0 0,-1 0-144 0,3 3 144 15,-1 1 0-15,1 1 0 0,-1 1 0 0,2-1 0 16,0-1 0-16,-1 1 0 0,0 0 0 0,-2 1 0 0,0 1 0 0,2-1 0 15,-1-1 0-15,1-2 0 16,-3-2-640-16,2-1-16 0,-3-1 0 0,1-3 0 16,-2-2-1824-16,-1-2-352 0,-1 0-80 0,1-9-9760 15</inkml:trace>
  <inkml:trace contextRef="#ctx0" brushRef="#br0" timeOffset="120106.91">19045 14107 24879 0,'0'0'2208'0,"0"0"-1760"16,-4-6-448-16,4 6 0 0,0 0 2576 0,0 0 432 16,0 0 96-16,0 0 16 0,8-4-2624 0,3 3-496 15,2 1-160-15,4 1 0 0,3 0 160 0,3 2-208 16,4-1 80-16,3 0 128 0,5 0-128 0,2-1 128 16,3 1 0-16,-1-1 0 15,0-1-560-15,1 0-32 0,1 0-16 0,2 0 0 16,2-1-1856-16,2 0-368 0,2 0-80 0,0-3-16 0</inkml:trace>
  <inkml:trace contextRef="#ctx0" brushRef="#br0" timeOffset="120580.01">20551 13761 30399 0,'0'0'2704'0,"0"0"-2160"16,0 0-544-16,0 0 0 0,1-8 1728 0,-1 8 224 16,0-8 48-16,0 8 16 15,0 0-1696-15,0 0-320 0,0 0 0 0,0 0-208 16,0 0-32-16,0 0 0 0,-5 7 0 0,-2 1 0 0,0 1 64 0,-1 2 16 16,-2 2 0-16,-2 2 0 0,-2 2-64 0,-2 2-16 15,0 2 0-15,-5 2 0 0,-2 2 80 0,0-1 16 16,-1-1 0-16,0-2 0 0,-1-2 16 0,0-3 0 15,-1-1 0-15,1-4 0 0,0-1 128 0,3-3 176 16,-1-1-48-16,3-2 0 0,2-2 48 0,2-2 0 0,1-1 0 0,4-1 0 16,1 0 48-16,3-1 16 15,1-2 0-15,6 5 0 0,0 0 192 0,-2-6 32 16,2 6 16-16,3-10 0 0,2 0-16 0,1 1 0 16,3-1 0-16,3 0 0 0,5-1-256 0,0 2-48 0,2-2-16 0,1 5 0 15,0 2-144-15,-2 1 0 0,1 0 0 16,-1 1 0-16,-3 2 176 15,1 0-48-15,-2 0-128 0,-2 3 192 0,-1 2-192 0,0 2 0 16,-2 2 0-16,1 2 0 0,-2 1 0 0,1 1-128 16,0-1 128-16,0 3-208 0,0 0 208 0,-2 1-176 0,2 2 176 0,-1 0-160 0,0 3-128 15,-1-3-32-15,0 0 0 0,1-2 0 16,-2 0-384-16,2-2-64 0,-2-1-32 0,1-1 0 16,-1-3-1504-16,0-1-320 0,1-2-48 0,2 0-10448 15</inkml:trace>
  <inkml:trace contextRef="#ctx0" brushRef="#br0" timeOffset="121205.6">21205 13763 27647 0,'0'0'2448'0,"0"0"-1952"0,0 0-496 0,0 0 0 15,0 0 1824-15,0 0 272 0,0 0 48 0,0 0 16 16,0 0-1760-16,0 0-400 16,0 0 0-16,0 0 0 0,0 0 0 0,-1 9-176 0,-4 1 176 0,0 1-208 15,-2 3 64-15,-3 2 16 16,-3-2 0-16,0 3 0 0,-2 0 128 0,1 2 0 0,-3 2-144 0,0 1 144 16,-1-2 0-16,3 0-176 0,-3 0 176 0,3-1-128 15,2-3 128-15,2-1 0 0,1-4 0 0,0-1 0 16,3-3 144-16,2 0-144 0,5-7 192 0,0 0-192 0,0 0 128 15,0 0-128-15,0 0 0 0,0 0 0 0,0 0 0 16,0 0 0-16,0 0 0 0,0 0 0 0,7-7 0 0,0-1 0 16,1-2 0-16,2-2 0 0,0-3 0 0,2-1 0 15,1-3 0-15,1-1 0 0,1 0 192 0,-1 1-192 16,1-1 192-16,1 1-192 0,-1 3 192 0,-1 0-192 16,-1 2 192-16,-1 1-192 0,0 2 320 0,-1 1-64 15,-5 1 0-15,2 4 0 0,-1 0 80 0,-7 5 16 16,0 0 0-16,8-2 0 0,-8 2-176 0,0 0-48 0,10 3 0 0,-2 3 0 15,-8-6-128-15,8 12-256 0,-1 0 64 16,0 1 16-16,0 3 176 0,0 0-192 16,2 2 192-16,0 0-192 0,0 3 192 0,1 0 0 15,0 0-144-15,-1 1 144 0,-1-1 0 0,1-1 0 0,0 0 0 16,0-2 0-16,-1 1 0 0,1-3-144 0,-2-1 144 0,-1-2 0 16,1-1-192-16,-2-2 64 0,0-1 128 15,-5-9-208-15,5 7 48 0,-5-7 16 0,0 0 0 16,0 0 0-16,0 0 16 0,0 0 0 0,0 0 0 15,0 0 0-15,0 0 128 0,-11 2-160 0,0-4 160 0,-3 0-160 16,-1-1 32-16,-3 1 0 0,-1 1 0 0,0 0 0 0,-1-2 128 16,-1 2 0-16,0 0-144 0,0 0 144 0,-3-1 0 0,1 1 0 15,0-1 0-15,0 0 0 16,-1 2-128-16,1 0 128 0,0-1-160 0,1 1 160 16,2 1-832-1,3 2-64-15,0-2 0 0,4 0-13328 0</inkml:trace>
  <inkml:trace contextRef="#ctx0" brushRef="#br0" timeOffset="121479.77">21796 13826 19343 0,'0'0'1728'0,"0"0"-1392"0,0 0-336 0,6-8 0 16,1 2 4592-16,0 1 848 16,2 1 160-16,3 1 32 0,1-1-4640 0,4 2-992 0,2 0 0 0,4 0-224 15,2 0 224-15,4-1-192 16,0 1 192-16,4 0-192 0,1-1 192 0,-1-3 0 0,-3 3-160 0,0 0 160 31,-1-1-432-31,0 2-16 0,0 0 0 0,-1-1 0 16,1 0-1824-16,-2 2-368 0,1 1-80 0,-2 0-10960 0</inkml:trace>
  <inkml:trace contextRef="#ctx0" brushRef="#br0" timeOffset="121751.54">22197 13812 4607 0,'0'0'192'0,"-7"-2"64"0,0-2-256 0,0 1 0 0,0 1 0 0,7 2 0 0,-7-1 6224 16,-1 1 1200-16,8 0 256 0,-8 3 32 0,1 0-6576 15,7-3-1328-15,-6 6-256 16,6-6-48-16,-5 9 192 0,1-2 48 0,4-7 0 0,-1 10 0 0,0 0 256 0,1 1 0 0,2 0 176 0,0 1-176 16,1 0 256-16,-1 4-64 0,1 0-16 0,0 1 0 31,1-1 160-31,0 1 48 0,1 2 0 0,-1 2 0 0,-1-1 80 0,2 2 32 0,-1 0 0 0,-1 0 0 16,1 3-80-16,-2-1-16 0,0-4 0 0,0 0 0 15,0-2-208-15,0-1-64 0,-2 1 0 0,0-1 0 16,0-2-128-16,0-1 0 15,0-3 0-15,-2 0 0 16,0-1-784-16,0 1-192 0,-1-2-48 0,-2-2-13824 0</inkml:trace>
  <inkml:trace contextRef="#ctx0" brushRef="#br1" timeOffset="126986.51">16324 11270 2751 0,'2'-9'256'0,"-1"-1"-256"0,2 1 0 0,0-1 0 16,-2 1 3600-16,1 1 688 0,0-1 128 0,-2 9 16 15,3-10-2752-15,1 1-544 0,-1 0-112 0,0 2-32 16,-3 7-80-16,4-8-16 0,-1 0 0 0,-3 8 0 15,3-7-144-15,-3 7-48 0,5-7 0 0,-5 7 0 16,0 0-272-16,0 0-64 0,0 0-16 16,0 0 0-16,0 0-224 0,0 0-128 15,0 0 160-15,0 0-160 0,0 0 0 0,3 10 0 16,-3 0 0-16,-3 2 0 0,-3 2 0 0,-3 5 0 0,-3 3-208 16,-3 5 64-16,-4 4 0 0,-2 4 0 0,-3 4 0 0,-5 8 0 0,-4 6 144 15,-4 4 0-15,-7 0-144 0,0 4 144 0,0 3 0 0,1-1 0 16,1 5-144-16,3-2 144 15,-1 1 0-15,3-2 0 0,0-2 0 16,0-1 0-16,-1-4 0 0,0-1 0 16,2 0 0-16,2-7 0 0,2-3 0 0,3-3 176 0,3-4-176 0,2-4 160 0,2-2 96 15,2-1 0-15,1-3 16 0,3-3 0 0,0-3-80 0,3-1-32 16,1 0 0-16,2-2 0 16,1-2-160-16,2-2 0 0,0-1 0 0,3-2 128 31,-1-2-528-31,2-2-112 0,0-2-32 0,3-8 0 0,0 0-688 15,0 0-144-15,0 0-32 0,0 0-9856 0</inkml:trace>
  <inkml:trace contextRef="#ctx0" brushRef="#br1" timeOffset="127541.17">16241 10976 7359 0,'0'0'656'0,"-2"-7"-528"15,0 1-128-15,2 6 0 0,0 0 3120 0,0 0 592 0,-3-6 112 0,3 6 16 16,0 0-2992-16,0 0-592 0,-6-3-128 0,6 3-128 0,-9 2 0 16,1 3 0-16,-2 0 0 0,-1 2 0 0,-4-1 0 15,1 3 0 1,-1 1 192-16,-1 1-48 0,0 0-144 0,0 0 128 0,2 1-128 0,0-1 128 15,2-1-128-15,0-1 0 0,3-4 0 0,1 0 0 0,8-5 128 0,-5 5 0 16,5-5 0-16,0 0 0 0,0 0 304 0,0 0 48 16,0 0 16-16,0 0 0 0,0 0 208 0,0 0 64 15,9 0 0-15,2-2 0 0,0-2-192 16,4-1-48-16,1 0 0 0,2-3 0 16,-1-2-368-16,3 0-160 0,0 0 128 0,0 0-128 0,-1 0 176 0,-3 2-48 15,-1 0-128-15,0 1 192 0,-2 3 80 0,-2 1 16 16,-1 0 0-16,0 3 0 0,-10 0-80 0,11 4-16 0,-1 0 0 15,-2 3 0-15,-1-1-192 0,0 3 0 16,-1 1 0-16,1 1 0 0,-2 1 0 0,1 0-192 16,-2 3 192-16,1-2-160 15,-2 1-480-15,0-1-112 0,-1 0-16 0,0 0 0 16,-1-4-592-16,0 1-128 0,-1-10-32 0</inkml:trace>
  <inkml:trace contextRef="#ctx0" brushRef="#br1" timeOffset="128083.36">16860 10105 23039 0,'-6'-12'2048'0,"4"4"-1648"0,-4-1-400 0,3 3 0 16,0 0 1456-16,3 6 208 0,0 0 32 0,-8-2 16 0,0 2-1488 0,1 3-224 0,-1 3-192 0,-1 2 48 31,-1 3-48-31,-2 4 0 0,0 1 0 0,0 3 0 0,-1 2 192 0,2 1-128 0,1 2 128 0,1 0-128 0,1 0 128 0,3 1-160 15,2-1 160-15,1 0-160 16,4-1 160-16,1 0 0 0,1-1 0 0,3-1-128 16,1-3 128-16,1-3 0 0,1-2 0 0,2-2 0 0,2-2 224 15,1-2 80 1,2-2 16-16,-1 0 0 0,2-2 144 0,-1-3 48 16,2-1 0-16,-1-2 0 0,-1-3 16 0,3-1 16 0,-2 0 0 0,0-3 0 15,-1-1 80-15,0-2 16 0,0-3 0 16,-1 0 0-16,-1-2-48 0,-3-2 0 0,-1-2 0 0,-1 0 0 15,-2 0-128-15,0-2-16 16,-3-1-16-16,-2 1 0 0,-3 1-80 0,-1-1-16 0,-1 2 0 0,-3 3 0 16,0 0 32-16,-3 2 0 15,-2 3 0-15,0 2 0 0,-4 2-368 0,0 4 0 16,-3 1-160-16,-3 5 160 16,-3 2-656-16,-1 6-32 0,-2 3 0 0,-1 6 0 15,-3 5-672-15,2 4-144 0,-1 3-32 0,3 2 0 16,1 4-1760-16,1 0-352 0</inkml:trace>
  <inkml:trace contextRef="#ctx0" brushRef="#br1" timeOffset="128873.72">16785 13560 32191 0,'0'0'1424'0,"-2"-8"304"0,-1 0-1392 0,2 1-336 15,1 7 0-15,0-7 0 0,0 7 0 0,0 0-192 0,0 0 32 0,0 0 0 16,6-8 160-16,-6 8 0 15,0 0-144-15,0 0 144 0,0 0 0 0,0 0 0 16,0 0 160-16,0 0-160 0,0 0 224 0,0 0-64 0,0 0-16 0,-10 9 0 16,1 3-144-16,-1 4 0 0,-1-1 0 0,-1 5-176 15,-2 3 176-15,-2 5 0 16,1 1 0-16,-5 5 0 0,-3 4 0 0,-2 1-128 16,-2 2 128-16,-2 2 0 0,-3 2 0 0,0 3 0 0,1 4 0 0,0 1 0 15,-1 2 0-15,2-1 0 0,0-1 0 0,2 1 0 16,1-2 0-16,-1 0 0 0,1 0 0 0,-3-1 0 0,-3 1 0 15,0-2 0-15,-2-3 0 16,2-3 0-16,1-2 0 0,1-4 0 0,2-1 128 16,1 1-128-16,2-1 176 0,1 0-48 15,1-3 0-15,2-2 0 0,2-3-128 0,3 0 0 0,1-3 0 16,2-1 128-16,1-4-128 0,2-3 0 0,0 0 0 0,2-4 128 0,0-3-384 0,2-2-96 16,1-2-16-1,2-2 0 1,4-5-608-16,0 0-128 0,0 0-32 0,0 0-7536 0,0 0-1504 0</inkml:trace>
  <inkml:trace contextRef="#ctx0" brushRef="#br1" timeOffset="129424.26">16723 13410 8287 0,'0'0'368'0,"0"0"80"0,-6-3-448 0,6 3 0 15,-7-2 0-15,7 2 0 0,-9 0 2592 0,1 0 432 0,2 0 96 0,-3 1 16 16,0 1-2880 0,-1 1-560-16,-2 1-112 0,0 0-32 0,0 0 448 0,0 1 0 15,0-1 0-15,2 1 0 0,-1-1 400 0,2-1 64 0,3 1 16 0,6-4 0 16,0 0 256-16,-7 3 48 15,7-3 16-15,0 0 0 0,0 0-32 0,0 0-16 16,0 0 0-16,0 0 0 0,0 0-144 0,0 0-32 0,0 0 0 0,0 0 0 16,9-4-208-16,1-2-48 0,1-1-16 0,0 0 0 0,2-1 0 15,2 0 0-15,0 0 0 0,1 0 0 0,-2 0 0 16,3 0 0-16,-4 1 0 0,1-1 0 0,2 0 48 0,-2 3 16 16,0 0 0-16,-2 2 0 0,-1 1 0 0,-1 1 0 15,-10 1 0-15,10 1 0 0,-10-1-128 0,9 5-32 16,-2 2 0-16,-3 1 0 0,-1 1-208 0,0 2 0 15,-3 2 0-15,-2 1 0 0,0 1-160 0,0 3-80 16,-3 1-16-16,0 1 0 16,-1-2-192-16,-1 3-32 0,0 0-16 0,1-2 0 15,-1-3-368-15,2 0-80 0,0-2-16 0,2 0-7776 16,0-1-1568-16</inkml:trace>
  <inkml:trace contextRef="#ctx0" brushRef="#br1" timeOffset="129808.41">17370 12983 31551 0,'0'0'1408'0,"0"0"272"0,-10 3-1344 0,2 1-336 15,-2 4 0-15,1 4 0 0,-2 3-752 0,-2 3-208 0,0 2-64 0,0 2 0 16,1-1 688-16,2 2 128 0,1 0 16 0,3 0 16 16,0 1 176-16,3-2 0 0,2 1 0 0,2-1 0 0,1 1 0 0,4-4 0 15,0-3 0-15,3-1 0 16,2-3 0-16,3-2 224 0,1-3-32 0,2 0 0 0,2-3 96 0,2-1 16 16,2-4 0-16,-1-3 0 15,-1-2 336-15,1-2 64 0,2-2 0 0,-2-1 16 16,-1-2 224-16,-2-4 32 0,-2-4 16 0,-4 1 0 0,1-2-160 15,-3-2-16-15,-3-2-16 0,0 0 0 0,-2-2-128 0,-3 2-32 16,-1 2 0-16,-2-1 0 0,-2 1-256 0,-3 3-64 16,-1 1-16-16,-3 4 0 0,-1 1-128 0,-2 1-32 0,-3 3 0 15,-4 1 0 1,-3 2-1248-16,-4 2-256 0,-3 4-48 0,-3 4-16 16,-1 5-1616-16,0 3-320 0</inkml:trace>
  <inkml:trace contextRef="#ctx0" brushRef="#br1" timeOffset="130486.46">21607 10605 30175 0,'4'-11'1344'0,"-4"11"256"0,4-7-1280 0,0 1-320 16,-4 6 0-16,0 0 0 0,0 0 0 0,0 0-160 0,0 0 16 0,0 0 0 0,0 0-48 15,0 0-16-15,0 0 0 0,-8 9 0 0,-3 1 208 0,-2 1-192 16,0 1 192-16,-2 3-192 0,-4 2 192 16,-2 3 0-16,-1 0 0 0,-3 6 0 15,-4 1 0-15,-3 7 0 0,-3 6 0 0,-4 6 0 16,-3 5 0-16,-9 6 0 15,-7 6 0-15,-4 5 0 0,-1 3 0 0,-2 5-144 0,0 3 144 0,-1 3 0 16,1 1 0-16,-1 0 0 0,-2-3 0 0,4-3 0 16,4-3 0-16,7-1 0 0,3-5 0 0,4-4 0 15,4-7 192-15,0-6 0 0,1-4 16 0,3-6 0 16,2-3 144-16,2-3 32 0,5-3 0 0,4-3 0 16,0-5 0-16,6-2 16 0,0-1 0 0,5-4 0 15,-1 1-256-15,4-4-144 0,0-1 160 0,3-1-160 16,1-1-384-1,3 0-192-15,1-2-16 0,2-1-16 0,2-3-960 0,2 1-192 16,-3-6-32-16</inkml:trace>
  <inkml:trace contextRef="#ctx0" brushRef="#br1" timeOffset="131192.2">21495 10500 13823 0,'0'0'1216'0,"0"0"-960"0,-1-10-256 0,1 3 0 0,0 7 1696 0,0 0 288 0,0 0 64 0,0 0 16 0,0 0-1568 0,0 0-320 16,0 0-176-16,0 0 192 0,0-6-192 0,0 6 0 15,0 0 0-15,0 0 0 0,0 0 0 0,0 0 0 16,0 0 0-16,0 0 128 16,0 0-128-16,0 0 0 0,-6 5 0 0,1 3 128 0,-1-2 0 0,1 1 0 15,-3 1 0-15,1 0 0 0,-2 0 16 0,0 1 0 16,-1 0 0-16,0 0 0 16,1-2 48-16,1 0 16 0,0 1 0 0,1-3 0 0,2 1 32 0,-1-1 0 15,6-5 0-15,0 0 0 0,-5 4 64 0,5-4 16 16,0 0 0-16,0 0 0 0,0 0 192 0,0 0 32 15,0 0 16-15,0 0 0 0,9 2 0 0,-1-4 0 0,3-1 0 0,4 0 0 16,0-2-352-16,3 1-64 0,1 0-16 0,5-2 0 16,0 1-128-16,0 0 0 0,0-1 0 0,1 0 0 15,0 1 0-15,-3 0 0 16,-4 1 0-16,-1-1 0 0,-2 2 0 0,-3 2 0 0,0 1 0 16,-1 1 0-16,-2 1 224 0,0 2 16 0,0 0 0 0,-3 2 0 15,0 0-240-15,-2 2 0 0,0 1 128 0,-2 1-128 0,0 2 0 16,-2-1 0-1,-1 1 0-15,0 0 0 0,-1 1 0 0,-2 0-192 0,1 2 192 16,0 0-160-16,-2 0 160 0,2 0-160 0,1-2 160 16,0 1-160-16,1-2 0 0,-1 0 0 0,2 0 0 0,2 1 0 31,1-1-816-31,-2-1-176 0,-1-11-16 0,2 10-10880 0</inkml:trace>
  <inkml:trace contextRef="#ctx0" brushRef="#br1" timeOffset="131641.38">22663 10019 28559 0,'0'0'2544'0,"0"-8"-2032"15,0 2-512-15,0 6 0 0,0 0 768 0,0 0 64 16,0 0 16-16,-7 1 0 0,-2 2-848 0,-1 4-384 0,-3 1 16 0,-2 5 16 0,0 0 64 0,-2 2 16 16,1 3 0-1,-3 2 0-15,1 3 272 0,0 0-128 16,3-1 128-16,0 0 0 0,3 0-160 0,3-1 160 0,4-3-128 0,3 0 128 16,2 0 0-16,4-2 0 0,2 1 0 0,1-2 0 0,2-2 0 0,2-1 0 0,2-1 192 0,3-2-64 31,-1-1 208-31,2-3 48 15,0 0 16-15,1-2 0 0,-1-2-16 0,1-2 0 16,0-1 0-16,0-2 0 0,1-1-96 0,0-2-32 0,-1-1 0 0,1-2 0 16,0-4 96-16,-2 0 16 15,0-1 0-15,-1-2 0 0,0 0 16 0,-2-3 16 16,-3-2 0-16,-1 1 0 0,-2-1 48 0,-3 0 0 0,-2 0 0 16,-1 0 0-16,-4 0 16 0,-1 1 16 0,-3 3 0 0,-2 2 0 0,-3 2-240 0,-2 3-48 15,-3 1-16-15,-4 3 0 0,-3 2-176 0,-3 2-256 16,-3 6 64-16,0 2 16 15,-3 4-400-15,-2 4-96 0,-3 4-16 0,1 4 0 16,-4 5-1440-16,4 4-304 16,1 0-48-16,3 5-6912 0,1 0-1376 0</inkml:trace>
  <inkml:trace contextRef="#ctx0" brushRef="#br1" timeOffset="132230.49">21987 13200 33119 0,'4'-13'1472'0,"1"5"288"0,-1 1-1408 0,1-1-352 0,0-1 0 0,-1 1 0 15,-4 8 336-15,7-6 0 0,-2 0 0 0,-5 6 0 0,5-6-336 0,-5 6 0 16,0 0 0-16,0 0 0 0,0 0 0 0,0 0 0 16,0 0 0-16,0 0 0 0,-11 5 0 0,-1 5-128 15,-3 1 0-15,0 6 0 0,-5 2-16 0,0 6 0 0,-2 3 0 0,-6 5 0 16,-3 5 144-16,-3 2 0 0,-4 5 0 0,-3 7-128 16,-6 2 128-16,-2 4 0 0,-8 6 0 15,1 2 0-15,1 0 0 0,1 1 0 0,2 1 0 0,1 1 0 16,2-1 0-16,-2 0 0 0,-3 0 0 0,4-3 0 15,0-3 0-15,2-4 0 0,2 0 0 0,3 1 0 16,2-3 0-16,4-4 144 0,-1-1-144 16,3-5 0-16,-1-3 224 0,1-3-64 0,-1-5-16 0,3 0 0 0,3-2-144 0,2-1 128 15,3-1-128-15,2-5 128 0,2-3-128 0,4-2-224 16,3-2 48-16,2-4 16 31,3-1-544-31,0-5-128 0,4-2 0 0,5-7-16 16,-5 6-1856-16,5-6-368 0,0 0-80 0,8-22-16 0</inkml:trace>
  <inkml:trace contextRef="#ctx0" brushRef="#br1" timeOffset="132705.75">21900 12970 21183 0,'0'0'1888'0,"0"0"-1504"0,0 0-384 0,-10 1 0 16,0 2 256-16,0 0 0 15,-2 1-16-15,-1 2 0 0,-1 0-240 0,0 1-256 0,1 0 48 0,1 1 16 0,-1 1 192 16,1 1 0-16,0-1 0 0,1-1 0 0,1-3 224 15,1 2 96 1,0-1 0-16,3 1 16 0,6-7 144 0,-6 9 32 16,6-9 0-16,0 0 0 0,-5 7-144 0,5-7-32 0,0 0 0 0,0 0 0 15,0 0-144-15,0 0-48 0,0 0 0 0,9 4 0 16,1-4 224-16,2-1 32 0,2-3 16 0,1 0 0 16,2-3-144-16,0 1-16 0,4-1-16 0,1 0 0 0,1 0-96 15,0-1-16 1,0 3 0-16,-1-1 0 0,-1 3 192 0,-1 1 48 15,-2-1 0-15,-2 2 0 0,0 2 224 0,-3 3 48 16,-2 0 16-16,-1 3 0 0,-2 1-320 0,0 1-64 16,-2 0-16-16,-1 2 0 0,1 2-256 0,-2 2 0 0,-1-1 0 0,2 1 0 15,0 1-160-15,0-2 160 0,-2-2-160 0,0 1 160 16,1-2-208-16,0-1 48 0,-4-10 16 0,5 9 0 16,1-2-336-1,-6-7-64-15,11 2-16 0,-1-2-8768 0,1-1-1744 0</inkml:trace>
  <inkml:trace contextRef="#ctx0" brushRef="#br1" timeOffset="133279.29">22962 12627 27983 0,'0'0'1232'0,"0"0"272"0,0 0-1200 0,0 0-304 16,-6-4 0-16,6 4 0 0,-8-1 0 0,-1 3 0 0,-1 1 0 0,-1 4 0 0,2 0-192 0,-5 3 0 16,-1 2 0-16,1 3 0 15,0 0 192-15,1 2-144 0,1 1 144 0,0 4-128 16,-2 2 128-16,3 3 0 0,1 0 0 0,2 0-128 0,3-1 128 0,1 2 0 16,3 0 0-16,2-1 0 0,2-2 0 0,1-1 192 15,3-2-32-15,1-1-16 16,2-2 208-16,1-2 32 0,1-1 16 0,4-4 0 0,0-2 272 0,4-3 48 15,-2-1 16-15,4-2 0 16,1-1-96-16,1-3 0 0,-1-2-16 0,-1-1 0 16,0-3 144-16,-1-3 16 0,-1-2 16 0,-2-2 0 0,1-3-32 0,-1-1 0 15,0-4 0-15,0-4 0 16,-3 0-256-16,1-1-48 0,-3-1-16 0,-1 2 0 0,-1 0-64 16,-2-1-32-16,-2 2 0 0,-3 2 0 0,-2 2 112 0,-1 2 32 0,-2-1 0 0,-2 1 0 15,-3 2-352-15,-1-1-144 16,-3 2 128-16,-1 2-128 15,-4 1-256-15,0 2-144 0,-3 1-32 0,0 2 0 16,-2 2-352-16,0 4-80 0,-2 2-16 0,-1 3 0 16,-3 3-1792-16,-1 1-352 0,-2 2-80 0,0 2-6736 15,0 1-1344-15</inkml:trace>
  <inkml:trace contextRef="#ctx0" brushRef="#br0" timeOffset="142651.76">8337 16721 6447 0,'0'0'576'0,"0"0"-576"0,0 0 0 0,0 0 0 0,1-6 2048 0,-1 6 288 15,1-7 64-15,-1 7 16 0,0 0-1216 0,0 0-240 0,1-9-64 16,-1 9 0-16,2-7 0 0,-2 7 0 16,2-8 0-16,-2 8 0 0,4-7 80 0,-4 7 16 0,2-6 0 0,-2 6 0 15,0 0-224-15,6-8-32 0,-6 8-16 0,0 0 0 16,4-8 32-16,-4 8 0 0,0 0 0 0,5-5 0 15,-5 5-16-15,0 0 0 0,0 0 0 16,0 0 0-16,0 0-192 0,0 0-32 0,0 0-16 0,0 0 0 16,0 0-288-16,0 0-48 0,0 0-16 15,0 0 0-15,0 0-144 0,5 9 0 0,-3-1 0 0,-2 4 128 16,-1 1-128-16,-4 2 0 0,1 1 0 0,-2 4 0 16,0 2 0-16,-1 4 0 0,1 1 0 15,-1 2 0-15,-1-1 0 0,1 0-224 16,-2-1 48-16,2 0 16 0,1-1 32 0,-1-2 0 0,0-2 0 0,3-3 0 0,1-1 128 0,1-4 0 15,0-1 128-15,2-1-128 0,0-1 192 0,3-1-16 16,0-1-16-16,-3-9 0 0,8 9 96 16,-1-2 0-16,0 0 16 0,2-3 0 0,1 1-64 0,2-2-16 15,1-1 0-15,3-1 0 0,2-1 112 0,2 0 16 16,2-1 0-16,0-1 0 0,-1 0-96 16,0 0-16-16,-2-3 0 0,2 2 0 0,0-1-208 0,1 0 144 0,-2 2-144 0,-1-2 128 31,1-1-128-31,-4 1 0 0,1 1 144 0,-3-1-144 0,0 2 0 0,-3 0 0 15,0 0-160-15,-1-1 160 16,-2 0-704-16,-1 1-48 0,-7 2 0 0,10-3 0 16,-10 3-1392-16,8-5-288 0,-8 5-48 0,4-7-11120 0</inkml:trace>
  <inkml:trace contextRef="#ctx0" brushRef="#br0" timeOffset="142925.7">8316 16687 4607 0,'0'0'192'0,"0"0"64"0,-6-4-256 0,3-3 0 16,1-2 0-16,2 2 0 0,1-1 6208 0,2 1 1184 0,3 1 240 0,1-1 48 16,2-1-5856-16,1 1-1184 0,2-1-224 15,-1 1-48-15,3 0 336 0,2 0 80 0,0-1 16 16,0 3 0-16,-2-1-416 0,0 2-96 0,1 0-16 15,-1 1 0-15,-1 0-272 0,0 1 0 0,-1 0 0 0,1 0 0 32,-2 0-384-32,1 2-48 0,-1 2 0 0,-1 0 0 15,-2 1-464-15,1 0-112 0,-1 2-16 0,-2 0 0 16,1 1-432-16,-1 1-80 0,-3 2-32 0,-1 2-11120 0</inkml:trace>
  <inkml:trace contextRef="#ctx0" brushRef="#br0" timeOffset="143115.32">8327 16931 4607 0,'0'0'400'0,"0"0"-400"0,-10 0 0 0,10 0 0 0,-9 0 6000 0,9 0 1104 16,0 0 240-16,0 0 32 0,0 0-5184 0,0 0-1040 15,0 0-192-15,0 0-64 16,0 0-128-16,14-3-16 0,1 1-16 0,3 0 0 16,4-2-288-16,3 1-48 0,0 0-16 0,1-2 0 0,1 1-384 0,-1 0 0 15,3-1 0-15,-1 2 0 0,1 0-176 0,1 0-112 16,-3 0-32-16,3 1 0 15,2 1-1984-15,1-1-384 0,0-2-96 0</inkml:trace>
  <inkml:trace contextRef="#ctx0" brushRef="#br0" timeOffset="144001.6">9664 16616 17503 0,'-11'-3'1552'0,"11"3"-1232"0,-8-2-320 0,-1 0 0 0,1 0 2512 0,8 2 448 15,-9-2 96-15,2-1 16 16,0 1-2240-16,7 2-432 0,0 0-80 0,0 0-32 0,0 0 448 0,0 0 96 16,0 0 0-16,0 0 16 0,0 0-208 0,0 0-64 0,0 0 0 15,11 0 0 1,2 1-256-16,3-1-64 0,1 0-16 0,2 0 0 0,2 0 32 0,0-1 16 0,2-1 0 0,-2 1 0 15,-2 0-160-15,0-1-128 16,-2-2 192-16,-2 2-192 0,-2-1 144 0,-1 1-144 0,0-1 0 0,-4 1 144 16,-8 2-144-16,9-2 160 15,-9 2-160-15,0 0 160 0,0 0-160 0,0 0 0 16,0 0 0-16,0 0 0 0,0 0 0 0,0 0-192 0,0 0 32 0,0 0 16 16,-8-3-112-16,-1 3-32 0,-3 1 0 0,0 2 0 15,-2 0 48-15,-3 2 16 0,-2-1 0 0,-1 3 0 16,-1 1 224-16,-1-1-176 0,-2 1 176 15,0 1-160-15,0 0 160 0,1 2 0 0,1 0 0 0,1 2 0 16,3-1 0-16,-1 0 0 0,1 0 0 16,3 0 0-16,1-1 0 0,1 2 0 0,0-1 0 0,4-1 0 15,0 0 0-15,2 0 0 0,2-2 160 0,1 1-160 0,4-10 144 16,-1 11-144-16,1 0 128 0,2-2-128 16,-2-9 0-16,6 9 0 0,2-3 0 0,0 1 0 0,1-2 0 0,2 1 0 0,1-3 0 0,3 1 0 15,0-1 208 1,0-2-32-16,1-2-16 0,-1 0 0 0,1 0 32 15,-1 0 0-15,-1-2 0 0,0 2 0 16,-2-1-48-16,-2 0 0 0,-2-1 0 0,-8 3 0 16,0 0 0-16,0 0 0 0,8-4 0 0,-8 4 0 15,0 0-144-15,0 0 192 0,0 0-192 0,0 0 192 16,0 0-192-16,-11 0 0 0,-3-1-160 0,-1 3 160 16,1 4-288-16,0-2 32 0,-3 2 16 0,0 1 0 0,-3 2 64 0,1 1 16 15,1 0 0-15,0 1 0 0,0 0 160 0,2 1 0 16,0 0 0-16,2-1-128 0,1-1 128 0,2 1 0 15,1-1 0-15,1 0 0 0,0 0 0 0,5 0 128 16,0-1-128-16,1-1 176 0,0 1-176 0,3-9 192 16,0 0-192-16,3 10 192 0,-1 0-64 0,2-1 0 15,3-3 0-15,1 1 0 0,2 1 64 0,0-2 0 16,3 1 0-16,3-1 0 0,0-1 0 0,3-2 16 16,0-1 0-16,2 1 0 0,-1-2-48 0,1-1-16 0,0 0 0 0,-1-1 0 15,0-1-144-15,-1 1 0 0,-2 0 0 0,0 0 0 31,-3 0-272-31,-1 1-144 0,0-1-32 0,-1 1 0 16,-2 0-1408-16,0 0-304 0,0 0-48 0,-1 0-12320 0</inkml:trace>
  <inkml:trace contextRef="#ctx0" brushRef="#br0" timeOffset="144529.94">9995 17019 19343 0,'0'0'1728'0,"0"0"-1392"0,5-7-336 0,0-1 0 15,1 0 2304-15,-1 1 384 0,2-1 64 0,0 2 32 16,-1 2-1696-16,1 0-320 0,-7 4-80 0,9-5-16 0,-3 2 352 0,2 1 64 16,-8 2 0-16,10-1 16 0,-10 1-512 0,10 1-96 15,-2 0-32-15,-8-1 0 0,9 2-272 0,-9-2-64 16,8 7-128-16,-3-1 192 0,0 2-192 0,-2 2-192 0,-1 0 48 0,-2 1 0 15,-2 1-160-15,1 1-16 0,-3 2-16 0,-1 0 0 32,1-3-64-32,1 1-16 0,-4 0 0 0,3-1 0 0,-1-2 272 0,3 0 144 0,0-1-160 15,2-9 160-15,0 0 0 0,-2 9 0 0,2-9 208 0,0 0-64 16,0 0 128-16,0 0 32 16,0 0 0-16,0 0 0 0,0 0-48 0,0 0 0 15,0 0 0-15,8-5 0 0,1-1 0 0,0-2-16 0,0-2 0 16,0 0 0-16,-1 0-16 0,0-1 0 0,2-3 0 15,0 0 0-15,-1-1-224 0,-1 2 176 0,1 1-176 0,-2 1 160 0,-1 2 0 16,-2 2 0-16,-2-1 0 0,-2 8 0 0,0 0 144 16,0 0 16-16,0 0 16 0,0 0 0 15,0 0-144-15,0 0-16 0,0 0-16 0,0 0 0 16,0 0-160-16,0 0 0 0,0 0-160 0,-4 5 160 0,0 3-208 0,2 1 48 16,0 0 16-16,0 1 0 0,3-1 144 0,1 2-160 15,3 0 160-15,0-1-160 0,0-2 0 0,2 1 0 16,1-1 0-16,2-1 0 15,1 0-96-15,0-1 0 0,1 0-16 0,0-2 0 16,0 0-384 0,1-2-80-16,1-1-16 0,3-2 0 0,-1-1-1536 0,3-5-304 0,1-2-64 0,1-2-16 15</inkml:trace>
  <inkml:trace contextRef="#ctx0" brushRef="#br0" timeOffset="144782.59">10746 16744 35711 0,'0'0'1584'0,"0"0"320"0,0 0-1520 0,0 0-384 0,10-4 0 0,1 0 0 15,-3 0 192-15,3 1-16 16,1 0-16-16,2-1 0 0,-1 0-160 0,1 1 0 0,0 0 0 15,1 1 128-15,-1-1 0 0,0 1-128 0,0-2 192 0,-1 1-64 16,-1 0-384-16,-1 2-64 0,-1-1-32 0,-1 0 0 31,-1 1-2256-31,1 0-448 0,-9 1-80 0,0 0-9488 0</inkml:trace>
  <inkml:trace contextRef="#ctx0" brushRef="#br0" timeOffset="144941.59">10794 16929 23039 0,'0'0'2048'0,"0"0"-1648"0,0 0-400 0,0 0 0 16,0 0 2720-16,0 0 464 0,0 0 80 0,0 0 32 16,0 0-2592-16,0 0-512 0,0 0-192 0,0 0 144 15,0 0 176-15,0 0 16 0,0 0 16 0,11 7 0 16,1-3-352-16,5-1 0 0,-2-3 0 0,4 2 128 31,2-1-624-31,2-2-112 0,1-4-32 0,4 1-9776 0,1-2-1952 0</inkml:trace>
  <inkml:trace contextRef="#ctx0" brushRef="#br0" timeOffset="147202.07">12556 16384 3679 0,'0'0'320'0,"0"0"-320"0,0 0 0 0,0 0 0 16,0 0 2320-16,0 0 400 15,0 0 80-15,0 0 16 0,0 0-1456 0,0 0-272 0,0 0-64 0,0 0-16 16,0 0-16-16,0 0 0 0,0 0 0 16,0 0 0-16,0 0 256 0,0 0 48 0,0 0 16 0,0 0 0 15,4-7-224-15,-4 7-64 0,0 0 0 16,7-4 0-16,-7 4-304 0,9-4-64 0,-9 4-16 0,12-2 0 15,-2 0-256-15,0 1-48 0,0 1-16 0,1 0 0 16,0 0-128-16,1 0-16 0,1 0-16 0,0 1 0 16,1 0-160-16,-2-1 192 0,2-1-192 0,0 1 192 0,0 2-192 0,-1-1 128 15,-1-1-128-15,0 0 128 0,0 1-128 16,0 0 192-16,0-1-192 0,0 0 192 0,-2 1-192 0,-1 1 128 16,-9-2-128-16,9 0 128 0,-9 0 80 15,10 0 16-15,-10 0 0 0,0 0 0 0,0 0 32 0,0 0 16 16,0 0 0-16,0 0 0 0,0 0 64 15,0 0 16-15,0 0 0 0,-5-6 0 0,0 2-96 0,-4-1 0 0,-3 1-16 16,0 1 0-16,1 0-112 16,-2 1 0-16,-1 1-128 0,-2 1 192 0,-2 0-192 0,1 1 0 0,-1 0 0 0,-1 3 0 15,-1 0 0-15,0 1 0 0,-2 2 0 0,2 2 0 16,-2 3 0-16,0-2-128 0,-1 0 128 0,1 1 0 16,0 1 0-16,0 2 0 15,-1 0-128-15,1 0 128 0,0-2 0 0,1 2 0 0,2-1 0 0,2 2 0 16,0 0-144-16,2 1 144 15,0 1 0-15,3-2-144 0,2-1 144 0,2 0-192 0,1 0 192 0,3-1-192 16,1-1 48-16,2 1 0 0,2-2 0 0,4-2 0 16,0-1 144-16,3 0 0 0,1-2-144 0,2 0 144 15,1-2 0-15,1 0 0 0,2-1 128 0,2-2-128 16,-1-2 208-16,1-1-32 0,-1-3-16 0,1 1 0 16,-1-2 80-16,-1 0 16 0,-3-3 0 0,-2 2 0 15,-1-1 112-15,-2-1 16 0,-1-2 16 0,-3 1 0 16,-3 1 112-16,-1-1 32 0,-1 0 0 15,-2-1 0-15,-1 0-80 0,-3 0-16 0,-4-1 0 0,0 1 0 0,-2 1-192 0,-3 2-64 16,-1-1 0-16,-2 1 0 0,0 1-192 0,-1 2-192 16,-1 2 48-16,-1 0 0 31,1 3-272-31,-1 3-48 0,1 0-16 0,2 2 0 0,0 2-1104 0,3 3-208 0,1 2-64 0,1 6 0 31,1 4-1360-31,3 1-288 0,0 4-48 0,4 2-16 0</inkml:trace>
  <inkml:trace contextRef="#ctx0" brushRef="#br0" timeOffset="147755.35">12748 16920 28671 0,'0'0'1280'0,"-7"-5"256"0,1 0-1232 0,6 5-304 16,-8-7 0-16,3-1 0 0,1 0 1280 0,2 1 192 15,0-2 32-15,1 0 16 0,1 1-624 0,2 1-128 16,0-1-32-16,-2 8 0 0,4-8-48 0,2 1-16 16,-1-1 0-16,1 3 0 0,-6 5-240 0,9-4-48 15,-1-1-16-15,1 1 0 0,-9 4-208 0,10 0-32 0,-10 0-128 0,10 2 192 16,-10-2-192-16,10 6 0 0,-3 1 0 0,-2-1 0 15,-1 3-224-15,1 2-32 0,-1 3-16 0,-2-1 0 16,0 0-16-16,-2 0 0 0,-3 0 0 0,2 0 0 16,-2 0-32-16,0-1-16 0,-2-1 0 0,2-1 0 15,1-1 336-15,-2 0-144 0,1-2 144 0,3-7 0 16,0 0 0-16,-3 7 192 0,3-7 0 0,0 0 0 16,0 0 80-16,0 0 16 0,0 0 0 0,0 0 0 15,0 0-48-15,0 0-16 0,0 0 0 0,6-5 0 16,1-2-224-16,1-1 144 0,1-1-144 0,0-2 128 15,1-3-128-15,0-1 0 0,0-2 144 0,0 1-144 0,-1-2 0 0,0 3 128 16,-3 1-128-16,0 2 0 16,-2 2 208-16,1 2-16 0,-2 1-16 0,-3 7 0 0,0 0 144 0,0 0 48 15,0 0 0-15,0 0 0 16,0 0-368-16,0 0 0 0,0 0 0 0,0 0 128 0,-3 11-128 16,-1 1-160-16,2 2 160 0,1 0-208 15,1 0 64-15,1 1 16 0,2-1 0 0,2 0 0 0,-1 0-80 0,2 0-16 16,0-3 0-16,4 0 0 15,-1-1-288-15,2-2-64 0,1 0-16 0,1-2 0 16,0-1-592-16,1-2-112 0,0-3-32 0,2-1-9360 0,3-2-1856 0</inkml:trace>
  <inkml:trace contextRef="#ctx0" brushRef="#br0" timeOffset="148120.24">13367 16621 17503 0,'0'0'1552'0,"0"0"-1232"0,0 0-320 0,0 0 0 0,0 0 4112 0,0 0 768 15,0 0 160-15,0 0 16 16,0 0-3696-16,0 0-736 0,12-2-160 0,0 0-16 15,1 2 112-15,3 0 16 0,1 0 16 0,1 0 0 0,0 0-16 0,0 0 0 16,1 0 0-16,2 0 0 0,2 0-272 0,0 0-64 16,-1 0-16-16,0 0 0 0,-1-1-224 0,-1 0 0 15,-1 1 0-15,-3 0 0 0,-1-2 0 0,1 2 0 16,-2 0 0-16,-1 0 0 0,-2 2 0 0,-1-2 0 0,-10 0 0 0,0 0 0 16,0 0-288-16,0 0 0 15,9 1 0-15,-9-1 0 16,0 0-544-16,0 0-128 0,0 0 0 0,0 0-16 15,0 0-2064-15,-5 7-416 0,-8 0-64 0,1 0-32 0</inkml:trace>
  <inkml:trace contextRef="#ctx0" brushRef="#br0" timeOffset="148754.95">14460 16532 23951 0,'0'0'2128'0,"-3"-7"-1696"0,0 0-432 0,1 0 0 16,1-1 2176-16,-1 1 368 0,2-2 64 0,0 9 16 0,2-9-1760 15,0 3-352-15,-2 6-64 0,4-8 0 0,1 1 224 16,0 3 48-16,-5 4 16 0,10-5 0 0,-1 2-176 0,1 0-48 15,0 2 0-15,1 1 0 0,1 1-384 16,1 1-128-16,0 1 0 0,0 3 0 16,0-1 0-16,0 4 0 0,-1 1 0 0,-1 1 0 0,0-1 0 0,-1 1 0 15,-2 1 0-15,-1 1 0 16,-2 4-256-16,1-1 32 0,-3 2 16 0,-2 1 0 0,-2-1-176 16,-2 2-48-16,-1 0 0 0,-1 0 0 0,-1-2 128 0,-1 0 32 0,0-2 0 15,1 1 0-15,-1-3 272 0,2-2 0 0,-2-1 0 0,2-1 0 16,0-2 144-16,5-8-144 15,-4 7 128-15,4-7-128 0,0 0 224 0,0 0-32 16,0 0-16-16,0 0 0 0,0 0 96 0,0 0 32 16,7 5 0-16,-7-5 0 0,11 0-80 0,4-2-16 15,0-3 0-15,2-1 0 0,1-2 16 0,4-3 0 16,-1-3 0-16,2-2 0 0,0 0 80 0,-1-3 16 16,-2-1 0-16,0 1 0 0,-1-1 64 0,-2 1 0 15,-1-3 16-15,-1 1 0 0,-1 1-400 0,-1 2 128 16,-2 0-128-16,-3 2 0 0,0 0 160 0,-2 2-160 15,-2 0 192-15,-2 2-192 0,-1-1 208 0,-1 4-64 0,-1 0-16 0,0 1 0 16,-2 0-128-16,-1 2 0 0,0-2-192 0,-1 4 192 16,-2-1-288-16,1 4 64 0,-2 0 16 0,0 1 0 15,0 0-16-15,2 3 0 0,-4 2 0 0,2 0 0 16,0 2 80-16,3-1 16 0,-3 2 0 0,3 0 0 16,-1-2-48-16,2 1 0 0,-1 1 0 0,3 1 0 15,2 0-112-15,1 1-32 0,1-2 0 0,2 0 0 31,0-1-192-31,2 1-32 0,0 0-16 0,4 0 0 0,1-1-608 16,2 0-128-16,2-1-32 0,1 0-8864 0,4-3-1776 0</inkml:trace>
  <inkml:trace contextRef="#ctx0" brushRef="#br0" timeOffset="149342.65">15648 16452 21183 0,'0'0'1888'0,"0"0"-1504"15,0 0-384-15,0 0 0 0,0 0 3520 0,0 0 640 0,4-7 128 0,-4 7 32 16,9-5-3456-16,0 0-688 16,2 1-176-16,3 2 0 0,1-1 384 0,3 2 64 0,-3-1 0 0,3 0 0 15,0 0-128-15,2 1 0 16,1 0-16-16,1 1 0 0,0 0-304 0,1 1 0 15,-1 1 0-15,0-1 0 0,0-1 0 0,-2 1 0 0,-2 1 0 0,0-1 0 16,1 0 0-16,-3 1 0 0,-1-1 0 0,-2 0 0 16,-2-1 0-16,0 0 0 0,-11 0 0 0,7 2 0 15,-7-2 0-15,0 0-176 0,0 0 32 0,0 0 0 0,0 0 144 0,0 0-128 16,-6-8 128-16,-2 3-128 0,-2 0 128 16,-3 1 0-16,-3-3 0 0,-3 3-128 0,0 1 128 0,-2 0-128 15,-2 2 128-15,0 0-128 16,-2 1 128-16,0 0 0 0,-2 1-144 0,1 0 144 15,-2 3 0-15,1 0 0 0,-1 1 0 0,1 0 0 16,-1 3 0-16,3-1 0 0,2 0 0 0,1 1 0 0,1 1 0 16,3-2 0-16,3 1 0 0,3 1 0 0,1 0-144 0,1-1 144 0,2 1 0 15,3 1 0-15,3-1-304 0,-1 2 48 0,2-1 16 0,4 1 0 16,0 0 48-16,2 0 0 0,2 0 0 0,3 0 0 16,2 1 32-16,1-3 16 15,3-3 0-15,0 1 0 0,3-2 144 0,-4 0 0 0,2-3 0 0,-2 0 0 16,0-2 144-16,-1-1 64 0,-3 0 16 0,0 0 0 15,-1 0 304-15,-10 1 64 0,8-6 16 0,-1 0 0 16,-3-2 128-16,-1 0 32 0,-1-1 0 0,-2 0 0 16,-1-1-176-16,-2 1-16 0,0 0-16 0,-1 0 0 15,-4-1-240-15,-2 3-64 0,-1-1 0 0,-1 0 0 0,-1 2-496 16,-3 1-96-16,1 2-32 0,-3 1 0 16,3 1-416-16,-1 2-96 0,-1 2-16 0,2 1 0 15,3 2-1728-15,-1 3-336 0,2 1-80 0,2 3-7008 16,1 2-1392-16</inkml:trace>
  <inkml:trace contextRef="#ctx0" brushRef="#br0" timeOffset="149895.48">15857 16706 5519 0,'0'0'240'0,"0"0"64"0,0 0-304 0,0 0 0 16,0 0 0-16,8 4 0 15,-8-4 6576-15,0 0 1248 0,0 0 256 0,7 8 48 16,-7-8-6976-16,0 0-1408 0,3 11-288 0,-1-1-48 0,-2-10 976 0,0 11 192 0,0-2 32 0,1 1 16 15,-1-10-288-15,3 12-48 0,-1-1-16 0,1-1 0 16,1-1-272-16,3 0 160 0,0-2-160 0,0-1 128 31,2 1-128-31,1-1 160 0,0-4-160 0,2 2 160 16,0-1-32-16,1-3-128 0,-1-3 192 0,2 0-64 16,1 0 80-16,0-1 16 0,0-1 0 0,0-2 0 15,-3-1 144-15,3 1 16 0,-2-1 16 0,-1-1 0 0,-2-2 80 0,0 0 16 16,-2-1 0-16,-1 0 0 0,-1 0 16 0,-1 2 16 15,-2-1 0-15,0 2 0 0,-1 0-144 0,-1 2-16 16,-1 7-16-16,0 0 0 0,-1-9-80 0,1 9-16 16,0 0 0-16,0 0 0 0,0 0-256 0,0 0 0 15,0 0 0-15,0 0 0 0,-8 4-224 0,3 3-48 16,-1 3-16-16,2 4 0 0,0 5 0 0,0 4 0 16,-2 3 0-16,0 5 0 15,-1 4-192-15,0 3-32 0,-2 2-16 0,0 3 0 16,-3 2-144-16,1 4-32 0,-1 3 0 0,1-2 0 15,2 0 224-15,0-3 32 0,1-5 16 0,3-5 0 0,1-4 432 0,-1-4 0 0,1-2 0 16,-1-5 0-16,2-2 0 0,0-5 0 0,-2-1 0 0,3-6 0 16,-1-3 256-16,3-5 0 0,-6 4-16 0,1 0 0 15,-1-1 400-15,6-3 64 0,-6-5 32 0,-3 1 0 16,1-6 96-16,1-1 0 0,0-1 16 0,-2-3 0 16,3-4-80-16,-1 0 0 0,1-2-16 0,2 0 0 15,0 2-368-15,1-2-80 0,2 0-16 0,2-1 0 16,2 2-64-16,0-1-16 0,2 0 0 0,4 0 0 15,1 0-208-15,2 2 0 0,1 0 0 0,3 1-160 0,1 1-176 16,3 1-48-16,2 0 0 0,4 5 0 16,1 3-1264-16,3-1-256 0,1 3-48 15,-1 0-10624-15,1 1-2128 0</inkml:trace>
  <inkml:trace contextRef="#ctx0" brushRef="#br0" timeOffset="150964.07">8681 18010 25279 0,'0'0'1120'0,"0"0"224"0,0 0-1072 0,0-7-272 0,0 7 0 0,2-8 0 16,-2 8 448-16,1-8 48 0,-1 1 0 0,2-1 0 16,1 1 384-16,-3 7 80 0,0-8 0 0,1 1 16 0,-1 7 144 0,1-8 32 15,0 2 0-15,-1 6 0 0,0 0-432 16,1-8-80-16,-1 8 0 0,0 0-16 0,0 0-112 16,0 0 0-16,0 0-16 0,0 0 0 15,0 0-240-15,0 0-64 0,0 0 0 0,0 0 0 16,0 0-192-16,-2 11-128 0,0 2 128 0,-2 0-208 15,2 2 48-15,-2 2 16 0,0 3 0 0,1 2 0 16,-1 1-48-16,0 1 0 0,1 1 0 0,0-1 0 0,1-1 192 0,1-1-192 16,-1-2 192-16,1-2-192 0,1-1 192 0,0-2 0 15,0 0 0-15,0-2 0 0,0-2 0 0,0-1 0 16,0-10 0-16,1 10 128 0,-1-10-128 0,3 9 176 16,-3-9-176-16,0 0 192 0,0 0-192 0,0 0 160 0,4 9-160 0,-4-9 160 0,0 0-160 15,8 7 0-15,-8-7 144 0,7 4-144 0,-7-4 192 0,0 0-16 31,14 4-16-31,-1-2 0 0,-1-2-32 0,0 0-128 0,-1 0 192 16,0 0-64-16,2 0-128 0,0 0 0 16,2-1 144-16,-1 1-144 0,0-1 0 0,2-1 0 0,0 1 0 0,0 1 0 15,-3 0 0-15,0 0 0 0,-1 0 0 16,0 0 0-16,-2 0-384 0,0 0 16 0,0 0 0 0,-1 0 0 31,-9 0-512-31,11 0-96 0,-2 1-32 0,-3 1 0 16,-6-2-1616-16,8-2-336 0,-2 1-64 0</inkml:trace>
  <inkml:trace contextRef="#ctx0" brushRef="#br0" timeOffset="151207.46">8662 17917 11967 0,'0'0'1072'0,"0"0"-864"0,0 0-208 0,0 0 0 15,0-8 4416-15,2 2 832 0,-2 6 160 0,7-8 32 16,0 1-4320-16,-1 1-864 0,2 0-256 0,2 2 0 16,2-1 704-16,1 1 32 0,0 0 16 0,3-1 0 0,-1 1-96 0,2 1-16 15,0-1 0-15,2 1 0 0,0 0-464 0,-2-1-176 16,-1 1 0-16,-2 1 144 16,0 1-512-16,-2 0-96 0,-1 1-32 0,1 0 0 15,-2 1-880-15,-1 1-176 0,-1 0-48 0,0 1-7840 16,-8-3-1568-16</inkml:trace>
  <inkml:trace contextRef="#ctx0" brushRef="#br0" timeOffset="151397.39">8686 18109 15663 0,'0'0'1392'0,"0"0"-1120"0,0 0-272 0,0 0 0 16,0 0 4912-16,0 0 912 0,0 0 192 0,0 0 48 15,0 0-4864-15,0 0-976 0,10 0-224 0,2 0 0 16,2 0 224-16,1-1 32 0,2 0 0 0,1-1 0 15,5 0-48-15,0 0 0 0,2-1 0 0,-2 1 0 16,-1 0-384-16,1-1-80 0,-1-2 0 0,1 1-16 31,3 0-2448-31,-3-3-480 0</inkml:trace>
  <inkml:trace contextRef="#ctx0" brushRef="#br0" timeOffset="152237.76">9681 17911 27183 0,'0'0'1200'0,"0"0"256"0,0 0-1168 0,-9 0-288 16,0-1 0-16,9 1 0 0,0 0 944 0,-7-2 128 0,1 0 16 0,6 2 16 16,0 0-336-16,0 0-80 0,-4-2-16 0,4 2 0 15,0 0 144-15,0 0 16 0,0 0 16 0,0 0 0 0,11-2-304 0,1 0-64 16,1 1-16-16,2 0 0 0,1 0-304 0,0 0-160 15,2-1 160-15,-1 0-160 16,0-1 128-16,-1 0-128 0,0 0 0 0,-2 0 0 0,-2-1 0 0,-1 1 128 16,-1 0-128-16,-1-1 0 0,-2 1 0 0,-7 3 0 15,0 0 128-15,6-3-128 0,-6 3 0 16,0 0 0-16,0 0-144 0,0 0 144 0,0 0-192 0,0 0 192 16,0 0-208-16,0 0 80 0,0 0 128 0,-10-2-208 15,0 2 80-15,-1 2 128 0,-2 0-240 0,-2 1 80 16,-3 2 16-16,-1 0 0 0,-1 2 144 15,-2 2-160-15,-2-1 160 0,-1 2-160 0,0 0 160 0,1 1 0 0,1 1-144 0,2 0 144 16,0 0 0 0,0-1 0-16,3 0 0 0,2-1 0 0,0 0 0 0,4 0 0 0,1-1 0 0,2-1 0 15,2-2 0-15,1 1 0 0,6-7 0 0,0 0 0 16,-2 8 0-16,2-8 0 16,3 8 0-16,4 0 0 0,2-2 0 0,2-2 0 15,1-1 0-15,3-1 0 0,2 0 192 0,0-2-64 0,2-2 0 16,0 1 0-16,-2-1 0 0,4-1-128 0,0 0 192 0,0-1-64 15,-3 0-128-15,-2 1 192 0,-3-1-192 0,-2 2 192 16,-11 2-192-16,10-2 192 0,-10 2-192 0,0 0 192 16,8-2-48-16,-8 2 0 15,0 0 0-15,0 0 0 0,0 0-144 0,0 0 0 0,0 0 0 0,-10 0 0 16,-1 2-192-16,-1 1 16 0,-1 2 16 16,-2 0 0-16,0 3-32 0,-1 2-16 0,-2 0 0 0,0 1 0 15,2 0 208-15,-1 0-176 0,2 0 176 0,1-2-160 16,2 2 160-16,1-1 0 0,1 1 0 0,1-1 0 0,1-1 144 0,3 0-144 0,0-1 192 15,2-2-192-15,3-6 288 0,-2 9-48 16,2-9-16-16,0 9 0 0,2-2 48 16,-2-7 16-16,4 9 0 0,3-2 0 15,-7-7-128-15,12 6-32 0,-2 1 0 0,2-3 0 0,0 1-128 0,1-2 192 16,-1-1-192-16,2-1 192 0,-1 1-192 0,0-2 0 16,2-2 0-16,-1 2 0 0,-1-1-144 0,1 0-64 0,0 0-16 0,1 1 0 31,-2-1-544-31,0 0-128 0,1 1 0 0,1-1-16 15,-2 1-2096-15,-1 0-400 0,-1-1-96 0,-1-1-16 0</inkml:trace>
  <inkml:trace contextRef="#ctx0" brushRef="#br0" timeOffset="152746.31">9936 18252 17503 0,'0'0'1552'0,"0"0"-1232"16,0 0-320-16,0 0 0 0,0 0 3216 0,0 0 592 15,0 0 112-15,0 0 32 0,0 0-2496 0,0 0-496 16,0 0-112-16,0 0-16 0,0 0 0 0,0 0-16 15,0 0 0-15,0 0 0 0,-10 6-304 0,4-1-48 16,-2 1-16-16,2 1 0 0,1 1-448 0,0 1 0 16,2-1 0-16,1 1 0 0,0-2 0 0,2-7-160 15,-1 10 32-15,1 0 0 0,0-1-64 0,2 0-16 16,1-2 0-16,2 1 0 0,-5-8 80 0,7 8 128 0,1-3-208 0,1 1 80 16,1-3 128-16,0-1 0 0,-1-1-144 0,1-1 144 15,1-1 0-15,-1-1 0 0,0-1 0 0,0-2 0 16,0 0 160-16,-1 1-160 0,-2-3 192 0,0 0-192 15,0 0 352-15,-2-1-32 0,-5 8-16 0,5-9 0 16,-2 0 80-16,0 2 0 0,-1-1 16 0,-2 8 0 16,0-9-16-16,0 9-16 0,-1-8 0 0,1 8 0 15,0 0 16-15,0 0 16 0,-3-6 0 0,3 6 0 16,0 0-144-16,0 0-16 0,0 0-16 0,0 0 0 16,0 0-224-16,-7 5-288 0,2 2 64 0,0 3 16 15,2 1 32-15,0 4 16 0,1 3 0 0,2-6 0 16,1 3 32-16,-1 4 0 15,0 3 0-15,0 2 0 0,-1 3-112 0,0 0-16 0,1 1 0 0,-2 22 0 0,1-8 256 16,0-6 0-16,0-5-160 0,0-4 160 0,0-4 0 16,0-1 0-16,0-4 0 0,0 0 0 0,0-3 160 0,-1-1-160 15,1-3 192-15,0-3-192 0,1-8 288 16,-3 8-48-16,3-8-16 0,0 0 0 0,0 0 48 0,-6 6 16 16,6-6 0-16,0 0 0 0,-7 2-288 0,7-2 128 15,-9-2-128-15,1-2 0 0,2 0 0 0,-1-1-320 16,0 0 32-16,1-2 16 15,-1 0-336-15,1-2-64 0,-1 0-16 0,0-1 0 16,2-1-1936-16,-1-1-384 0,2-2-64 0</inkml:trace>
  <inkml:trace contextRef="#ctx0" brushRef="#br0" timeOffset="153010.03">10384 18175 18431 0,'0'0'1632'0,"0"0"-1312"0,0 0-320 0,0 0 0 15,0 0 4672-15,0 0 848 0,11-4 176 0,0 0 48 0,-2 0-4736 0,0 1-1008 16,1 0 0-16,0 1-224 16,-1-1 224-16,0 1 0 0,0 0 0 0,1 0-144 0,-2 0-160 0,1-1-16 15,0 2-16-15,1-1 0 31,-10 2-2288-31,14-2-448 0,-2 1-80 0</inkml:trace>
  <inkml:trace contextRef="#ctx0" brushRef="#br0" timeOffset="153155.12">10512 18284 24879 0,'0'0'1088'0,"0"0"256"15,-8 6-1088-15,8-6-256 0,-9 4 0 0,9-4 0 0,-8 4 2192 0,8-4 384 0,-8 4 80 0,8-4 16 31,0 0-2976-31,0 0-592 0,0 0-112 0,0 0-16 0,0 0 1952 0,3 9 400 16,1-3 80-16,3 0 0 0,4-3-1152 0,1 0-256 0,3 0 0 0,4-1 0 31,4-1-496-31,3-2-16 0,2 0-16 0</inkml:trace>
  <inkml:trace contextRef="#ctx0" brushRef="#br0" timeOffset="154055.32">12436 17936 23039 0,'0'0'2048'0,"0"0"-1648"0,0 0-400 0,0 0 0 0,0 0 1856 0,0-4 304 0,3 0 48 0,1 2 16 16,2-2-1808-16,3 3-416 0,1-2 0 0,2 2 0 16,4 0 544-16,3 1 96 0,0-1 32 0,3 1 0 15,-2-1-16-15,3 0 0 0,1-1 0 0,3 2 0 16,0 0-448-16,-1 0-80 0,0 0-128 0,-1 0 176 16,0 0-176-16,-2-1 0 0,0 1 0 0,-2 0 0 15,-3 0 0-15,1 0 0 0,-1 0 0 0,-4-1 0 16,-3 0 0-16,-1 0-144 0,-1 0 144 0,-9 1 0 15,0 0-208-15,0 0 64 0,0 0 16 0,0 0 0 0,0 0-32 16,0 0 0-16,0 0 0 0,0 0 0 16,-11-4 160-16,-4 0 0 0,0 1 0 0,-3 1 0 0,-5 0 0 15,0-1 0-15,0 1 0 0,-1 1-128 0,-4 0 128 0,0 1 0 16,-3 0 0-16,1 2-128 0,-2 0 128 0,0 2 0 16,-3 0 0-16,-2 0 0 0,-3 2 0 0,2-1 0 15,1 2 0-15,4 2 0 0,0 0 0 0,3 1 0 16,3 1 0-16,2 0 0 0,2-2 0 0,2 2 128 15,3 2 0-15,4-1 0 0,1 1-128 0,3 0 176 16,1 0-176-16,4 0 192 0,1 1-192 0,3-1 0 0,2 0-160 0,4 0 160 16,1-1 0-16,3 2 0 0,3-2 0 0,1-1 0 15,3-1 0-15,1-1 192 0,2 1-16 0,2-2 0 16,-1-4 32-16,2 1 16 0,-1-2 0 0,1-2 0 16,-2-2 144-16,0-1 16 0,-1-1 16 0,-2-3 0 15,-1 0 144-15,-3-1 32 0,-1 0 0 0,-1 2 0 16,-1-2-128-16,-3 1-32 0,-4-2 0 0,1 0 0 15,-4 8-48-15,0-10-16 0,-2 2 0 0,-1-2 0 16,-2 1-352-16,-2 0-160 0,-2-1 16 0,-2 1 0 16,-3 3-272-16,-5-1-48 0,-2 2-16 0,-1 2 0 15,0 1-688-15,-2 2-144 0,0 2-32 0,0 3 0 16,0 3-2112-16,3 0-416 0</inkml:trace>
  <inkml:trace contextRef="#ctx0" brushRef="#br0" timeOffset="154644.96">12741 18241 27647 0,'0'0'2448'0,"0"0"-1952"0,0 0-496 0,0 0 0 16,2 9 1648-16,-2-9 224 0,3 10 48 0,-1-1 16 0,-2-9-1808 0,0 10-384 0,-2-1-64 0,-2-1 0 31,0 1 448-31,-1 0 80 0,1 0 32 0,1-1 0 0,-1-1 160 0,4-7 48 15,-3 10 0-15,2-1 0 0,1-1-320 0,1-1-128 16,1 1 128-16,-2-8-128 0,6 7 0 0,2-2 0 16,-2 0-144-16,3-1 144 0,-9-4-160 0,14 0 160 15,-1-1-128-15,1 0 128 0,0-4 0 0,1 0 0 16,1-2 0-16,-2 2 128 0,1-3 128 0,0 0 16 0,-2 0 16 16,0-3 0-16,-2-2 96 0,-1 1 32 0,-1 0 0 0,-1 1 0 15,-3-1 80-15,-1 1 16 0,0 0 0 0,-2 1 0 16,0 1-32-16,-1 2 0 0,0-1 0 15,-1 8 0-15,0 0 32 0,-2-7 0 16,2 7 0-16,0 0 0 0,0 0-320 0,0 0-48 0,0 0-16 0,0 0 0 16,-10 2-128-16,1 2-192 0,9-4 32 0,-6 9 16 15,-1 3-80-15,2 2-16 0,-1 3 0 0,2 1 0 32,-1 4-240-32,2 4-48 0,0 3-16 0,2-10 0 15,0 4 32-15,1 4 16 0,-1 1 0 0,-1 2 0 0,4 2 128 0,-1 0 32 16,1 2 0-16,3 28 0 0,1-9 336 0,-2-8 0 0,1-5 0 0,-3-20 0 15,0 0 0-15,-1-1 0 0,0-1 0 0,0-2 0 16,0 0 0-16,-1-3 160 0,0-1-16 0,-1 6 0 16,0-6 128-16,0-3 32 0,-1-4 0 0,-1 0 0 15,-3-3 144-15,0-1 16 0,-2-1 16 0,-1-1 0 0,-1-3 48 16,0 1 16-16,-1-2 0 0,1-1 0 0,0 0-96 16,1-2-32-16,-2-1 0 0,1 0 0 0,1 1-176 0,4 2-48 15,1-1 0-15,0 0 0 0,-1-2-192 16,2 0 0-16,-3-1-192 0,3 0 192 15,0-1-512-15,-2-11 0 0,2 2 0 0,2 3 0 16,2 0-512-16,2 0-80 0,2-1-32 0</inkml:trace>
  <inkml:trace contextRef="#ctx0" brushRef="#br0" timeOffset="154998.74">13529 18174 22111 0,'0'0'1968'0,"0"0"-1584"0,0 0-384 0,0 0 0 0,0 0 2928 0,0 0 496 0,0 0 96 0,0 0 32 15,0 0-2608-15,0 0-528 0,0 0-96 0,9-3-32 16,-1 1 400-16,3 1 80 0,1 0 0 0,3 1 16 15,-1 1-112-15,3 0-32 0,0 0 0 0,3 0 0 16,1-1-256-16,1 0-48 0,1 0-16 0,1-1 0 16,-1 0-48-16,0 0-16 0,3 0 0 0,-2 0 0 0,-2-1-16 15,-2 1-16-15,-3 0 0 0,0 0 0 16,-4 0 80-16,-2 0 16 0,-11 1 0 0,11-2 0 16,-2 0-176-16,-9 2-16 0,0 0-128 0,0 0 192 0,6-2-192 15,-6 2 128-15,0 0-128 0,0 0 0 16,0 0-128-16,0 0-128 0,0 0-32 0,0 0 0 15,0 0-1136-15,0 0-240 0,0 0-32 0</inkml:trace>
  <inkml:trace contextRef="#ctx0" brushRef="#br0" timeOffset="155750.17">14837 18045 11967 0,'0'0'1072'16,"0"0"-864"-16,0 0-208 0,3-8 0 0,0 0 4704 0,2 2 896 0,0-2 176 0,1 1 48 0,-1 1-4288 0,3 0-864 0,0 1-160 0,0-1-48 31,2 1 560-31,1-1 96 0,1 0 32 0,3 0 0 0,0 1-448 0,2 0-64 0,0 2-32 0,1 1 0 15,-1-1-272-15,1 2-48 16,-2 2-16-16,0 2 0 0,-2 1-80 0,0 2-32 16,1 0 0-16,-2 2 0 0,-2-2-160 0,-1 4-192 0,-1 1 32 0,1 3 16 31,-5 1-256-31,-1 1-48 0,-1 3-16 0,-2 2 0 16,-3 1-160-16,-3 2-16 0,-1 2-16 0,-1 1 0 15,-3 1-256-15,1-3-48 0,-1-2-16 0,4-4 0 0,-2-3 640 0,3-3 128 16,0-3 16-16,3-1 16 0,2-9 464 0,0 0 96 0,0 0 0 0,0 0 16 15,0 0-144-15,0 0-16 0,0 0-16 0,0 0 0 0,0 0 16 0,8 6 0 16,2-4 0-16,-2-3 0 16,1-3 32-16,1-1 16 0,2-4 0 15,1-2 0-15,4-2-64 0,0-4-16 0,0-2 0 0,1-3 0 16,-1-4-208-16,0 1 0 0,-3-1 0 0,-1-1 0 0,-1 2 128 0,-2 1-128 16,-1 1 0-16,-1 2 0 0,-3 3 176 0,1 2-176 15,-3-1 192-15,0 3-192 0,-1-1 160 16,1 3-160-16,-3 1 128 0,-1 3-128 0,-1 0 128 0,1 1-128 15,1 7 0-15,-2-5 128 16,-1 0-128-16,3 5 0 0,-5-3 0 0,-1 1 0 16,-1 1-128-16,1 2 128 0,-1 1-160 0,-1 1 160 0,-2 3-256 0,3 0 64 0,0 1 0 0,2 1 0 15,-1 1 192 1,2-1-192-16,-1 1 192 0,1 1-192 0,0-1 192 0,4-9 0 16,0 9 0-16,0-9 0 0,4 11 160 0,-1 0-160 15,3-1 128-15,1-1-128 0,1 0 0 16,2 0 0-16,1 0 0 0,1-1-176 0,1-3-304 0,1 1-64 0,-2-1-16 0,2-1 0 15,2 0-1824 1,3-3-368-16,-1 0-80 0</inkml:trace>
  <inkml:trace contextRef="#ctx0" brushRef="#br0" timeOffset="156389">15910 17903 15663 0,'0'0'688'0,"0"0"144"0,0 0-656 0,0 0-176 0,0 0 0 0,0 0 0 16,5-4 3840-16,-5 4 720 0,8-2 160 0,2 0 16 15,1-1-3520-15,1 2-720 0,2 1-144 0,2 0-32 16,2-2 240-16,3 4 32 0,2-2 16 0,2 0 0 15,1 0-368-15,3 0-80 0,1 0-16 0,-3 0 0 16,-3-2-144-16,0 1 0 0,-2 0 0 0,-2 1 0 16,-1-1 0-16,-1 1 0 0,-4 0 0 0,-1 0 0 15,-2-1 0-15,-1 1-144 0,-10 0 144 0,9 0-160 0,-9 0-96 16,0 0-32-16,0 0 0 0,0 0 0 0,0 0-16 0,0 0 0 16,0 0 0-16,0 0 0 15,0 0 80-15,-9-3 16 0,-1 2 0 0,-2 0 0 16,-2-1 208-16,-2 1 0 0,0 0 0 0,-1 0 0 15,1-1 0-15,-5 1 0 0,-1 0 0 0,-2 0 0 0,-5-2 0 16,2 3 0-16,-2 0 128 0,1 0-128 0,-1 0 192 0,1 0-192 16,3 0 192-16,-1 3-192 0,0 0 192 0,2 2-64 15,1 1 0-15,1 3-128 0,0 1 176 0,2 2-176 16,2 2 160-16,0 3-160 0,-1-3 128 0,2 2-128 0,-1 4 0 0,3 0 144 16,2 2-144-16,3-2-256 0,2 0 64 0,4-2 16 15,0 0 16-15,4-2 0 0,2 0 0 0,3 0 0 16,1-3 160-16,4 1 0 0,1-1 0 0,1-1 0 15,2-4 176-15,0-2-48 16,-2-1 0-16,3-2 0 0,1-1 304 0,-1-2 48 0,1-2 16 0,-1-1 0 16,-2-1 112-16,0-1 32 0,1-3 0 0,-3 0 0 15,-1 0 32-15,-1-1 16 0,-1 0 0 0,-1-1 0 16,-3-1-176-16,-1 0-16 0,-1 1-16 0,-2-1 0 16,-2 0-176-16,0 0-48 0,-2 0 0 0,-2 1 0 0,0 2-256 15,-3-1 128-15,-2 1-128 0,0 1 0 0,0 3-144 16,-1 0-144-16,-1 0-32 0,-2 2 0 31,1 1-448-31,-2 2-112 0,0 1-16 0,0 3 0 0,-1 1-2080 16,0 4-416-16,-4 2-96 0</inkml:trace>
  <inkml:trace contextRef="#ctx0" brushRef="#br0" timeOffset="156897.54">16014 18260 29487 0,'0'0'2624'0,"0"0"-2112"16,0 0-512-16,11-2 0 0,1-2 1216 0,0-1 128 15,0 0 16-15,1 0 16 0,1 1-784 0,1 1-144 0,-3-1-48 0,1 2 0 16,0 0 624-16,-1 1 112 16,-1 2 16-16,1 0 16 0,1 0-464 0,-2 1-112 0,-2 2-16 0,-1 0 0 15,0 0-576-15,-8-4 0 16,9 7-144-16,-4 2 144 0,0 0-384 0,-2-1 32 0,-1 1 16 15,0 1 0-15,-2 0 32 0,-1 0 16 0,-1 0 0 0,0 2 0 32,-2 0-160-32,1 0-16 0,0 0-16 0,0-1 0 0,-2-1 224 0,2 0 64 0,1-2 0 0,2-8 0 15,0 0 192-15,-3 8 0 0,3-8 192 0,0 0-192 16,0 0 368-16,0 0-48 0,0 0 0 0,0 0 0 16,0 0 0-16,0 0-16 0,0 0 0 0,0 0 0 15,0 0-80-15,9-7-16 0,-1-3 0 0,0-1 0 16,-2-1-48-16,2-1-16 0,0-1 0 0,0 0 0 0,1-1-16 15,0 0 0-15,0-1 0 0,-1 2 0 0,-2 0 32 16,1 3 0-16,-2 1 0 0,1 2 0 0,-3 0 96 0,-3 8 32 16,2-7 0-16,-2 7 0 0,1-5-64 0,-1 5-16 0,0 0 0 0,0 0 0 15,0 0-208-15,0 0 0 16,0 0 0-16,0 0 0 0,-4 8-192 16,1 0 0-16,0 1 16 0,2 1 0 0,0 0 0 15,1 1 0-15,1 0 0 0,3 0 0 0,-1-2 176 0,0 1-208 16,-3-10 80-16,7 10 128 0,1-2-256 0,0-1 80 0,1-2 16 0,1-1 0 31,2-2-384-31,-1-1-80 0,1-1-16 0,3-2 0 16,0-4-1840-16,5-4-368 15</inkml:trace>
  <inkml:trace contextRef="#ctx0" brushRef="#br0" timeOffset="157663.9">17182 16551 24927 0,'0'0'1104'0,"0"0"240"0,-7-4-1088 0,7 4-256 0,-5-4 0 0,5 4 0 16,-6-3 896-16,6 3 112 16,0 0 16-16,-4-5 16 0,4 5-272 0,0 0-64 15,-5-3-16-15,5 3 0 0,0 0 112 0,0 0 32 0,0 0 0 0,0 0 0 16,0 0-320-16,0 0-64 0,0 0-16 0,0 0 0 16,0 0-304-16,0 0-128 15,0 0 128-15,11 8-128 0,2-3 320 0,2 2-32 0,4-2 0 0,3 1 0 0,2-3 112 16,6 2 32-16,4-1 0 0,5-1 0 0,6-1-128 0,4 1-32 15,1-2 0-15,2-1 0 0,2 0-80 0,2-1 0 16,1 0-16-16,6-2 0 0,3 1-32 0,-2-1 0 16,-4-2 0-16,0 1 0 0,-1 1-144 15,0-1 0-15,2 0 144 0,-1 1-144 16,0-1 0-16,-5 1 0 0,-6-2 0 0,-2 1 128 0,-6 1-128 0,-2 0 0 16,-2-1 128-16,-6 2-128 0,-2 1 0 15,-4 1 128-15,-4 0-128 0,-2 0 0 0,-4 0 0 16,-2 1 0-16,-3 0 0 0,-1 0 0 0,-9-1-128 0,0 0-112 15,0 0-16-15,0 0 0 16,0 0-368-16,0 0-80 0,0 0 0 0,0 0-16 16,-3 9-432-16,-3-1-96 0,-2-1-16 0,2-1 0 15,-3 1-2064-15,1-2-400 0</inkml:trace>
  <inkml:trace contextRef="#ctx0" brushRef="#br0" timeOffset="157963.63">19282 16387 23039 0,'0'0'2048'0,"0"0"-1648"16,6-6-400-16,0 1 0 15,-6 5 2512-15,5-6 432 0,-5 6 64 0,0 0 32 16,0 0-1552-16,0 0-304 16,0 0-64-16,0 0-16 0,6-4 32 0,-6 4 0 0,0 0 0 0,0 0 0 0,0 0-560 0,0 0-96 15,0 0-32-15,0 0 0 0,0 11-448 0,0 0 0 16,0 0 0-16,1 2 0 15,0 3 0-15,1-1 0 0,-1-1 0 0,2 2 0 0,-1-1-160 0,1 0 160 16,-1 1-128-16,0-1 128 16,1 1-224-16,0-1 32 0,1-1 16 0,-1 1 0 15,0 0-224-15,0-3-48 0,0-2-16 0,1 0 0 16,-2-1-320-16,0 0-64 0,-2-9-16 0,2 8 0 16,-2-8-1504-16,0 0-320 0,0 0-48 0,0 0-11296 15</inkml:trace>
  <inkml:trace contextRef="#ctx0" brushRef="#br0" timeOffset="158384.25">19154 16199 17503 0,'0'0'1552'0,"-10"-4"-1232"16,-1 1-320-16,0 0 0 0,0 0 4224 0,0 0 768 15,0 2 176-15,0 1 16 0,0 1-4432 0,0 2-896 16,1 0-176-16,0 1-48 0,2 3 368 0,0 2 0 15,0 2-144-15,2 1 144 0,0 3 0 0,1 3 176 16,0 0-32-16,2 3 0 0,0 5-144 0,0 2 0 0,3 3 0 0,2 1 128 16,0 0-128-16,2 0 0 0,3 0 0 0,2 2 128 15,0-2-128-15,2 0 128 16,3-2-128-16,0 1 128 0,2-2 16 0,1-3 0 0,3-3 0 0,1-2 0 16,0 0 0-16,2-3 0 15,2-3 0-15,1-2 0 0,1-1-144 0,1-3 160 0,3-4-160 0,0-2 160 16,-1-2 112-16,-2-3 32 0,0-7 0 0,-1-1 0 15,0-1 160-15,-1-3 48 0,0-3 0 0,1-4 0 16,-1-3 80-16,-2-2 32 0,0-4 0 0,-4-1 0 16,2 0-176-16,-2 0-48 0,-3-4 0 0,-2 1 0 15,-2 0-16-15,-2 1 0 0,-1 0 0 0,-4 2 0 0,-4 2 64 0,-2 1 0 16,-2 2 0-16,-3 2 0 0,-1 2-48 0,-3 1 0 16,-3 1 0-16,-2 2 0 0,-5 2-400 0,-1 0 0 15,-1 1 128-15,-3 2-128 16,-4 1-464-16,-2 3-128 0,-6 2-32 0,-1 5 0 15,-1 3-1840-15,-9 6-368 0,-4 3-80 0,-2 4-8944 16,0 3-1792-16</inkml:trace>
  <inkml:trace contextRef="#ctx0" brushRef="#br0" timeOffset="159022.63">17716 17856 23039 0,'0'0'1024'0,"0"0"192"0,0 0-960 0,-5-3-256 0,5 3 0 0,-6-5 0 16,1 0 2368-16,1 2 448 0,4 3 64 0,0 0 32 15,-5-3-2112-15,5 3-416 0,0 0-96 0,0 0-16 16,0 0 240-16,0 0 64 0,0 0 0 0,0 0 0 16,0 0-256-16,0 0-64 0,10-1 0 0,2 1 0 0,0-2-48 0,7 1-16 0,1 1 0 0,4 0 0 15,5-1-64-15,4 1-128 16,3-1 176-16,5-1-176 0,1-1 224 0,4-2-64 15,-1 0-16-15,5 0 0 0,1 0-144 0,5 0 128 0,4 0-128 0,1-1 128 16,-1 1-128-16,-1-1 0 0,-1 1 144 16,-1 1-144-16,0-2 0 0,2 2 0 0,-2-1 0 0,-2 1 128 0,-2 1 32 0,-6-1 16 31,-3 0 0-31,-3 1 0 0,-3-1 32 0,-3 2 16 16,-2 0 0-16,-3 0 0 0,-3 2 96 0,-5-3 32 15,-4 1 0-15,-1 0 0 0,-3 1-16 0,-3 0 0 0,-2 0 0 16,-9 1 0-16,0 0-96 0,0 0-32 0,0 0 0 0,0 0 0 15,0 0-400-15,0 0-64 0,0 0-32 0,0 0 0 32,0 0-528-32,0 0-96 0,0 0-32 0,0 0 0 15,0 0-2448-15,-8 10-512 0,0 1-80 0,2 0-32 0</inkml:trace>
  <inkml:trace contextRef="#ctx0" brushRef="#br0" timeOffset="159430.04">19611 17687 30639 0,'0'0'1344'0,"0"0"304"16,0 0-1328-16,6-10-320 0,1 0 0 0,1 0 0 0,-4 0 1232 0,3 1 176 15,-1-1 48-15,2 1 0 16,1 0-448-16,1 2-96 0,-1 1-16 0,2 0 0 0,0 1 64 0,2 2 16 16,0 0 0-16,0 2 0 0,1 0-544 0,2 2-112 15,0 3-32-15,1 0 0 0,-2 0-112 0,0 3-32 16,1 1 0-16,-3 0 0 0,-3 0-144 0,0 3-192 15,0 0 32-15,-3 1 16 16,-1 0-256-16,-2 0-48 0,0 1-16 0,-3 0 0 16,-2 1-128-16,-3 3-32 0,0-1 0 0,-2 1 0 15,-1-3 80-15,-1-1 16 0,0-1 0 0,1 0 0 0,-1-1 528 0,0-1 176 0,2-1 0 0,0-1 0 16,1 0 0-16,-1-1 0 0,-2-1 0 0,3-1 0 16,1 1-176-16,4-6 192 0,-5 6-192 0,5-6 192 15,-1 7-64-15,1-7 0 0,0 7 0 0,0-7 0 16,6 8 32-16,0-1 0 0,2-2 0 0,0 0 0 15,0 0-160-15,2-2 0 0,0 2 0 0,1-2 0 16,0-1 0-16,1 2 0 0,0-2 0 0,2 0 0 16,-1 0-272-16,0-2-48 0,-1 0 0 0,1 1 0 15,-1-2-576-15,0-1-112 0,1 0-16 0,-1 0-9984 16,-1-3-2000-16</inkml:trace>
  <inkml:trace contextRef="#ctx0" brushRef="#br0" timeOffset="159983.45">19844 17508 26719 0,'-6'-7'2368'0,"1"-1"-1888"0,0 0-480 16,1-1 0-16,0 0 976 0,-1 1 112 15,2 1 0-15,-1 0 16 0,-1-1-672 16,2 3-144-16,0 0-32 0,3 5 0 0,-5-4 624 0,1 0 112 15,4 4 32-15,0 0 0 0,-8-3-448 0,0 3-96 0,2-1-16 0,6 1 0 16,-10 3-464-16,2 1 0 16,-1-1 0-16,2 4 0 0,-1-1 0 0,0 3 0 15,-1 1 0-15,1 2 0 0,-2 1 0 0,0 1 0 16,0 0 0-16,1 2 0 0,0 4 176 0,1 3-176 16,-2 3 192-16,1 1-192 0,1 2 128 0,2 3-128 0,-1 0 0 0,3-1 0 15,-1 0 0-15,2 2 0 0,1-1 0 0,1 1 0 16,1 2 0-16,2-1 0 0,1-2 0 15,3-1 0-15,1 1 0 0,2-1 128 0,1-3-128 0,2-2 160 0,2-1-160 0,3-1 128 16,-2-3-128-16,4 0 128 0,2-4-128 0,2-2 0 16,1-3 0-16,0-2 128 0,1-3-128 15,-1-3 192-15,-1-1-192 0,1-4 192 0,1-1 64 0,2-2 0 16,-2-2 16-16,0-3 0 0,2-2 160 0,-2-3 16 16,-2-3 16-16,1-2 0 15,2-3 48-15,-2-4 0 0,-2-1 0 0,0-3 0 0,-1-2-112 0,-3 1-16 16,-2 0 0-16,-4-1 0 15,-2 0-64-15,-1 0 0 0,0 0-16 0,-4 2 0 0,-4 1 16 0,-1 1 16 16,-1 2 0-16,-2 0 0 0,-4 2 48 16,-1 0 16-16,0 0 0 0,-5-2 0 0,-1 2-192 0,-2 2-32 15,-5 1-16-15,-1 0 0 16,-1-2-160-16,-4 2-256 0,0 1 64 0,-2 2 16 16,1 1-400-16,-1 4-96 0,0 1-16 0,2 3 0 15,2 1-336-15,-2 3-64 0,1 2 0 0,-1 3-16 0,0 2-2512 16,-1 2-496-16</inkml:trace>
</inkml:ink>
</file>

<file path=ppt/ink/ink2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8-30T13:39:54.68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2363 525 5519 0,'-2'-7'496'0,"4"2"-496"0,-1-2 0 0,1 3 0 0,-1 0 4400 0,1 2 784 15,-2 2 144-15,0 0 48 0,0 0-3984 0,0 0-800 16,1 13-144-16,0-4-48 16,-1 4-176-16,-2 5-32 0,0 2-16 0,-1 2 0 0,0 2 128 0,0 2 16 31,1 3 16-31,-5 27 0 0,3-6-336 0,0-6 128 15,0-5-128-15,2-1 0 0,-1-4 0 0,3-4 128 16,-1-3-128-16,1-5 0 0,0-5 0 0,0-2 128 16,0-5-128-16,0-10 0 0,0 0 240 0,0 0-32 0,0 0 0 15,0 0 0-15,0 0 624 0,4-6 112 0,-3-4 16 16,2-4 16-16,3-6-80 0,-1-2 0 0,1-2-16 0,4-2 0 16,1-5-560-16,0-4-128 0,0-5 0 0,2-3-16 15,2-4-176-15,-6 20 0 0,2-5 0 0,1 1 0 16,0-1 0-16,1 2 0 0,-1 2-160 0,-1 4 160 15,0 2 0-15,4-11 0 0,-4 11-128 0,-2 8 128 16,-3 6 192-16,-6 8 96 0,0 0 16 0,0 0 0 16,8 6-176-16,-2 3-128 0,-3 3 192 0,-1 5-192 15,0 4 0-15,-1-4 0 0,-1 5 0 0,2 3 0 0,-1 4-240 16,-1 2 48-16,0 5 16 0,0 2 0 16,0 1-368-1,3 28-80-15,-1-13-16 0,1-14 0 0,3-9 208 0,-3-6 48 0,2-6 0 0,0-6 0 16,0-4 384-16,0-2 0 0,-5-7 144 0,10 1-144 0,-10-1 768 0,10-6 32 15,-1-2 16-15,1-3 0 0,1-4-96 0,1-1-16 16,1-4 0-16,-1-4 0 0,2-6-384 0,1-1-64 16,-2-2-32-16,1-2 0 0,0-2-96 0,-2 1-128 15,2 2 176-15,-7 16-176 0,2-2 128 0,1 0-128 16,-2 2 0-16,-1 2 0 0,-1 2 144 0,1 3-16 0,-2 1-128 16,3-1 192-16,-3 4 32 0,-5 7 0 0,0 0 0 0,0 0 0 15,9 10-224-15,-5-2 0 0,1 3 0 0,-1 2-160 16,0 3 160-16,0 3-208 0,0 1 80 0,2 2 128 15,-1 1-256-15,5 23 64 0,0-3 0 0,0-5 16 16,3-4-160-16,-3-2-48 0,1-6 0 0,-1-2 0 16,0-3 80-16,1-3 16 0,0-5 0 0,0-1 0 15,0-3 288-15,2-4-128 0,-2-3 128 0,1-2 0 16,1-3 0-16,-2-1 0 0,3-3 0 0,-1-2 144 16,0-3-16-16,0-3-128 0,0-3 192 0,2-3-64 15,-3-1-128-15,0-4 192 0,-2-4-192 0,1-1 192 0,0 1-192 16,0-2 128-16,-2-2-128 0,1 2 128 0,-1 1-128 0,-3 16 0 15,-3-2 0-15,2 1 128 16,-2 1 32-16,0 2 0 0,-1 2 0 0,1 1 0 0,-2 2 192 16,0-4 32-16,-1 5 16 0,0 7 0 15,0 0-208-15,0 0-32 0,0 0-16 0,0 0 0 0,0 0-144 0,-5 10-224 16,3 3 48-16,1-4 16 0,0 2-96 0,0 3 0 16,0 2-16-16,1 2 0 0,0 1 96 0,1 2 32 15,1 1 0-15,4 19 0 0,-1-4 144 0,5-4-160 16,0-6 160-16,0-2-160 0,0-1 160 0,2-2-160 15,2-5 160-15,-1-1-160 0,-1-4 160 0,1-1 0 16,-1-1-144-16,0-5 144 0,0-2 0 16,0 0 0-16,1-2 0 0,-1-2 0 0,0-2 0 0,0 0 0 0,1-2 160 0,-1-3-160 15,-2-1 192-15,-1 0-192 16,0-1 192-16,0 0-192 0,-1-1 192 0,-1 0-64 0,-2 0 0 0,0 2-128 16,0-1 0-16,-2 1 0 0,-3 9 0 15,3-8 0-15,0 0-144 0,-3 8 16 0,0 0 0 0,0 0 0 16,0 0 128-16,0 0-192 15,0 0 192-15,0 0-192 0,0 0 32 0,0 0 0 16,-6 6 0-16,6-6 0 0,-5 8-64 0,1-1-16 16,1 2 0-16,3-9 0 15,-2 10-192-15,1-1-32 0,1-9-16 0,-1 9 0 16,1-9-160-16,0 0-16 0,0 0-16 0,0 0 0 0,0 0 352 0,0 0 80 0,0 0 16 16,5 6 0-16,-5-6 224 0,0 0 0 15,0 0 0-15,0 0 0 0,0 0 0 0,0 0 160 0,0 0-32 0,10-1 0 16,-10 1-128-16,0 0 0 0,9-5 0 0,-9 5 128 15,0 0-288-15,6-6-64 0,0 1-16 0,-6 5 0 16,3-10 240-16,0 1-176 0,1 0 176 0,-2-1-160 16,0-1 160-16,-1-1 0 0,-1 0 0 0,0-1 0 15,-1-1 208-15,1-2 32 0,0 0 0 0,0 0 0 16,-1 1 80-16,-1-1 0 0,-3 2 16 0,3-1 0 16,0 0 16-16,1 3 0 0,-1 1 0 0,1 6 0 15,0-2 32-15,-2 1 16 0,2 0 0 0,1 2 0 16,-2 0-128-16,1 0-16 0,1 4-16 0,0 0 0 0,0 0-240 15,0 0 0-15,0 0 0 0,0 0 0 16,-2 7 0-16,1 0-192 0,-2 3 48 0,2 1 0 0,0 1 144 16,1 2-192-16,0-1 192 0,1 2-192 0,3 16 192 0,-2-2 0 15,0-3-144-15,1-2 144 0,1-1-128 0,-1-1 128 16,0-1-160-16,2-1 160 0,-1-2-128 0,3-2 128 16,-2-1 0-16,1 0-144 0,-1-3 144 0,2 0 0 15,0-3 0-15,1-3 0 0,-8-6 0 0,11 6-128 16,0-3 128-16,1-1 0 0,-1-2 0 0,0-2 0 0,2-1 0 15,0-2 0-15,0-1 0 0,0-2 0 0,0-1 0 0,3-2 0 16,-2-2 0-16,-1-2 128 0,0-6-128 16,-1-3 128-16,-1-5-128 0,-1-3 176 0,-1-3-176 0,-1-1 192 15,-1-2-192-15,-4 16 0 0,-1-4 0 0,0-3 128 16,0 1-128-16,-1 0 0 0,0 3 0 0,-1 2 0 16,0 1 224-16,0-12-32 0,-1 9-16 0,0 6 0 15,-1 3 144-15,0 5 16 0,0 4 16 0,2 7 0 16,-3-7-112-16,3 7-32 0,0 0 0 0,0 0 0 15,0 0-208-15,-9 7-192 0,2 1 48 0,3 3 0 16,-2 1-176-16,2 3-48 0,-1 1 0 0,2 3 0 0,-1 2 160 0,4-6 16 16,0 7 16-16,1 2 0 15,0 6 176-15,1 2-128 0,0 3 128 0,1 3-128 0,3-1 128 0,3 30-192 16,0-12 192-16,0-10-192 0,2-8 192 0,0-4-160 16,2-4 160-16,1-3-160 0,1-6 160 15,1-3 0-15,-3-3 0 0,2-2 0 0,1-4 0 0,0-2 0 16,1-4 0-16,-1-3 0 0,0-4 0 0,0 1 128 15,3-3-128-15,-2-2 176 0,2-3-176 0,-1-1 0 16,0-2-192-16,0-2 192 0,-2 1-304 0,-1-2 64 16,1-1 16-16,-3 1 0 15,1-1-160-15,-1 3-48 0,-1-1 0 0,-1 2 0 16,-4-1-240-16,-2 4-48 0,-1 2-16 0,0 3 0 0,-4 7 400 0,0 0 80 16,2-8 0-16,-2 8 16 0,0 0-16 0,0 0-16 0,0 0 0 0,0 0 0 31,0 0-288-31,0 0-48 0,0 0-16 0,0 0 0 0,0 0-608 0,-3 8-128 0,3-8-32 15</inkml:trace>
  <inkml:trace contextRef="#ctx0" brushRef="#br0" timeOffset="306.69">4449 616 2751 0,'2'-26'128'0,"2"9"16"0,-1-2-144 0,0 0 0 0,0-1 0 0,-1 2 0 0,0 1 4480 0,-1 1 880 16,-1 1 160-16,0 3 48 16,0 1-2944-16,0 2-576 0,-1 0-112 0,0 1-16 15,1 8-608-15,-1-7-112 0,1 7-32 0,0 0 0 16,0 0-512-16,0 0-96 0,0 0-32 0,0 0 0 16,0 0-528-16,-8 2 0 0,0 3 0 0,3 4 0 15,-1 2-256-15,1 4 32 0,0 2 16 0,1 4 0 16,1 1 64-16,2-5 16 0,0 3 0 0,1 5 0 15,1 0 128-15,-1 2 0 0,1 2-144 0,0 1 144 16,1-1-576-16,1 25-32 0,1-7-16 0,1-10 0 16,0-5-736-16,-1-6-160 0,0-5-16 0,2-3-16 15,-1-6-1040-15,1-3-208 0,-6-9-32 0</inkml:trace>
  <inkml:trace contextRef="#ctx0" brushRef="#br0" timeOffset="476.87">4620 659 11967 0,'0'-10'1072'0,"-2"0"-864"15,-1 0-208-15,2 1 0 0,1 3 4160 0,0 6 768 16,0-5 176-16,0 5 16 0,0 0-2880 0,0 0-576 0,0 0-112 0,0 0-16 16,0 0-1056-16,-4 10-208 0,2 1-32 15,-1 3-16-15,0-1-224 0,0 3 0 0,2 2-144 16,0 1 144-16,1 1-128 0,0 1 128 0,0 1 0 0,2 1-144 31,0-2-400-31,0-1-80 0,0-1-16 0,1 0 0 16,-1-2-2048-16,0-1-400 0,0-4-96 0</inkml:trace>
  <inkml:trace contextRef="#ctx0" brushRef="#br0" timeOffset="634.47">4754 429 27647 0,'-12'-13'1216'16,"3"4"256"-1,-1-1-1168-15,-1 0-304 0,0-1 0 0,0 2 0 0,0 2 2176 0,1-2 368 0,0-1 80 0,2 3 0 16,-1 3-1728-16,1 2-368 0,0 0-64 0,8 2-16 15,-6 0-688-15,-2 0-144 0,8 0-16 0</inkml:trace>
  <inkml:trace contextRef="#ctx0" brushRef="#br0" timeOffset="838.17">4337 540 13823 0,'0'0'608'0,"0"0"128"16,0 0-592-16,0 0-144 0,0 0 0 0,0 0 0 0,0 0 4368 0,0 0 848 16,9 7 160-16,-4-4 48 0,3 0-4064 0,3 1-800 0,1-1-176 0,4 0-16 15,1-1-368-15,2 0 144 0,2-1-144 0</inkml:trace>
  <inkml:trace contextRef="#ctx0" brushRef="#br0" timeOffset="1307.67">4981 630 18431 0,'0'0'1632'16,"0"0"-1312"-16,0 0-320 0,0 0 0 0,0 0 3120 0,0 0 544 15,0 0 112-15,4 7 32 0,-4-7-2240 0,5 9-448 16,-1 0-96-16,-2 2 0 16,0 1-704-16,-1 3-144 0,0 2-32 0,-1 3 0 15,1 4-144-15,-1 3 0 0,-1-1 0 0,0 3 0 0,0 3 0 0,0 0 0 16,0 1 0-16,0 1 0 0,0 3 0 0,0-3 0 15,-2-1 0-15,2-2 0 16,0-2 0-16,0-3 0 0,1-3-128 0,0-1 128 0,-1-5 0 16,1-3 0-16,0-4 128 0,1-4-128 0,-1-6 0 0,0 0 0 15,0 0 128-15,0 0-128 0,0 0 256 0,0 0 32 16,-5-8 0-16,0-4 0 0,1-5 96 0,1-3 0 16,-1-3 16-16,2-4 0 0,0-5-272 0,2-4-128 15,0-4 128-15,3-2-128 0,2-1 0 0,1-1-144 16,2-1 0-16,1 2 0 0,1 3 144 0,-1 4-208 0,0 5 80 0,1 3 128 15,1 3 0-15,-1 4 0 0,0 3 0 0,-6 9 0 0,2 2 0 16,0-1 208-16,1 0 0 0,1 3 0 16,1 0-48-16,-1 2-16 0,2-1 0 0,-1 3 0 0,-2 2-144 0,0 1 0 15,0 1 0-15,0 2 0 0,-2 1 0 0,-1 2 0 16,-1 1 0-16,-2 9 0 16,-5 1-448-16,-2 2 16 0,-4 1 16 0,-3 1 0 15,-4 1-336-15,1 1-64 0,0 0-16 0,0-2 0 31,-2-2 256-31,2-2 32 0,0-4 16 0,2-2 0 0,1-2 528 0,2-2 0 0,0-4 0 0,2 0 0 32,1-2-320-32,8-3-96 0,-8 1-32 0,8-1 0 0,0 0-1664 0,-5-12-352 0,4-3-64 0</inkml:trace>
  <inkml:trace contextRef="#ctx0" brushRef="#br0" timeOffset="1986.65">5311 406 21183 0,'0'0'1888'0,"4"-4"-1504"0,-4 4-384 0,0 0 0 15,8-6 2304-15,-8 6 384 0,0 0 64 0,8-2 32 16,-8 2-1440-16,0 0-304 0,0 0-48 0,0 0-16 16,7 8-448-16,-3 0-80 0,-1 3-32 0,-1 3 0 15,-4 0-416-15,1 2 0 0,-2 1 0 0,1 4 0 0,1 1 0 16,1-9-192-16,0 5 0 0,1 0 16 0,0 1 176 0,1 1-192 16,1-2 192-16,0 1-192 0,1-1 64 0,6 10 0 15,0-8 0-15,-1-6 0 0,0-3 128 0,1-4 0 16,0-5-144-16,-1-2 144 0,2-1 0 0,0-2 160 15,0-4-16-15,2-2 0 0,-1-2 128 0,0-2 32 16,0-2 0-16,0-3 0 0,-2-4 112 0,-2 10 32 16,0-3 0-16,2-2 0 0,0 0-256 0,0-1-32 15,0 3-16-15,0 1 0 0,-2 2-144 0,5-5 0 16,-7 5 0-16,-1 5 128 0,-5 7-128 0,0 0 160 0,0 0-160 0,0 0 160 16,0 0-160-16,5 13 0 0,-1 0 0 0,-3-4 0 15,-1 3-256-15,1 3 64 0,0 0 0 0,0 2 16 31,0-1-192-31,1 1-32 0,2-2-16 0,1 14 0 0,-2-7 64 0,2-5 16 0,0-3 0 0,2 0 0 16,-2-6 160-16,2-2 48 0,1-3 0 0,0-1 0 16,-8-2 128-16,9 0 176 0,-9 0-48 0,10-5 0 15,-2-1 288-15,0-1 48 0,-2-4 16 0,1-2 0 16,-1-4 160-16,0-2 48 0,-1-2 0 0,-2 8 0 16,-1-3-48-16,-1-2-16 0,1-2 0 0,-1 3 0 15,0 0-176-15,0 2-16 0,0 1-16 0,1-7 0 0,-2 5 48 0,-2 5 16 16,1 4 0-16,1 7 0 15,0 0-224-15,0 0-64 0,0 0 0 0,0 0 0 0,0 0-192 16,-3 14-240-16,0 2 48 0,2-4 16 0,0 7-16 16,1 3-16-16,0 3 0 0,0 5 0 0,0 2 80 15,0 4 128-15,0 2-208 0,1 34 80 0,0-8 128 16,0-1 0-16,-1-2 0 0,0-2-128 0,0-4-16 0,0-4 0 16,1 0 0-16,-1-4 0 0,0-5 144 0,1-4 0 15,-1-5 0-15,-1-5 0 0,0-1 0 0,1-4 0 16,-1-6 0-16,0-1 0 0,-2-2 144 0,2-4 16 0,0-2 0 0,1-8 0 15,-4 5 32-15,4-5 16 0,0 0 0 0,-9 2 0 16,1-4 64-16,0-2 16 0,-2-2 0 16,-1-2 0-16,-1 0-144 0,-2-3-16 0,1-1-128 15,0-2 192-15,2 1-192 0,1 1-256 0,0 0 48 0,0 1 16 16,0 1-64-16,0 1-16 0,3 2 0 16,1 1 0-1,3 1-240-15,3 5-64 0,-4-6 0 0,4 6 0 0,0 0-2096 16,0 0-416-16,6-5-96 0</inkml:trace>
  <inkml:trace contextRef="#ctx0" brushRef="#br0" timeOffset="6230.67">7691 773 19983 0,'0'0'880'0,"0"0"192"0,0 0-864 0,0 0-208 0,0 0 0 0,0 0 0 0,0 0 384 0,0 0 16 0,0 0 16 15,0 0 0-15,0 0 128 0,0 0 32 16,0 0 0-16,9 3 0 0,-9-3 224 0,12 1 48 16,0-1 16-16,-1-1 0 0,1-2-192 0,1 0-32 0,2 0-16 0,1-2 0 15,2 1-192-15,1-3-48 0,1 1 0 0,0-2 0 16,1 0 32-16,-2-2 0 0,0-1 0 0,0 0 0 15,-2 2-16-15,-2-1 0 16,-1-1 0-16,-3-1 0 0,1-1-16 0,-2 0 0 0,-4-1 0 16,-3 4 0-16,0 0-48 0,1-1-16 0,-3-1 0 0,0 0 0 0,-1 0-64 0,-1 0 0 31,-1 0-16-31,-4-9 0 0,0 5-240 0,-3 6 176 0,-1 1-176 0,-1 3 160 0,-2 2-160 0,-1 3-192 16,0 2 32-16,0 3 16 0,-4 2-48 0,-3 2 0 15,-2 4 0-15,0 4 0 16,-1 1-16-16,11-3-16 0,-3 3 0 0,0 3 0 0,0 1 48 0,1 1 16 15,1 1 0-15,2 1 0 0,2 3-192 0,-5 20-32 16,8-7-16-16,5-4 0 31,6-3-352-31,4-3-64 0,4-4-16 0,4-4 0 0,4-6 112 16,3-1 16-16,4-5 0 0,3-4 0 0,4-4 464 0,2-4 112 0,-1-4 128 0,0-2-208 0,0-3 208 16,0-2 192-16,1-4-48 0,1 0 0 0,-3-3-144 15,0-1 0-15,-1 0 0 0,0 0 0 0,-4-2-320 16,-2 0 0-16,-4 0 0 0,-3 2 0 0,-3 0 320 0,-3 2 0 15,-3 2 0-15,-2 0 0 0,-3 0 176 16,-1 1 144-16,-1 1 48 0,-4 7 0 0,1-1 128 16,-2-1 16-16,1 1 16 0,-3 0 0 0,0-1-80 0,-1 1 0 15,0 0-16-15,-5-4 0 0,1 3-48 0,-1 4 0 0,0 1 0 0,-1 3 0 0,-2 0-240 16,0 4-144-16,-3 1 160 0,1 4-160 0,-1 2 0 0,0 1 0 31,1 2-176-31,5-4 176 0,-1 5-208 0,-1 1 80 16,1 1 128-16,-2 2-208 0,2-1 208 0,3 1 0 15,0-1-160-15,-2 12 160 0,4-6-224 0,3-6 32 16,3-4 0-16,2-1 0 0,3-1 192 0,1-1-176 16,2-1 176-16,2-5-160 0,1-3 304 0,1-1 64 15,1-1 16-15,2-3 0 0,3-2 48 0,-1-2 16 16,1-1 0-16,-1-1 0 0,-3-1-32 0,1-2-16 0,-3-1 0 16,-1 2 0-16,-2 0 160 0,-1 0 48 0,-2-2 0 15,-1 3 0-15,-3 0 0 0,0 2 16 0,0 3 0 0,-3 7 0 16,0 0-144-16,0 0-48 0,0 0 0 0,0 0 0 15,0 0-64-15,-5 11-16 0,0 4 0 0,-2 4 0 16,0 3-192-16,1 4-240 0,-2 4 48 0,0 3 16 16,1 3 176-16,-2 3-128 0,1 2 128 0,-3 4-128 15,0 5-96-15,0 3-16 0,1 1 0 0,0-2 0 32,4-1-208-32,3-3-32 0,1-6-16 0,2-5 0 0,2-7 320 0,2-4 176 0,3-5-192 0,-1-4 192 15,0-5 0-15,0-3 128 0,2-2 0 0,2-5 16 0,2-2 336 16,0-3 64-16,0-3 16 0,2-4 0 0,2-1-192 15,-1-5-48-15,2-6 0 0,-1-5 0 0,2-4-80 0,1-5-32 16,-1-5 0-16,2-5 0 0,-1-2-208 16,-1-2 0-16,0 0 0 0,0 2 0 0,-4 3-160 0,0 2 32 15,-2 4 0-15,-4 4 0 0,0 4 128 0,-4 6 0 16,1 1 0-16,-2 7 0 0,-2 1 192 0,1 5 0 16,-4 4 16-16,2 7 0 0,-1-5 48 0,1 5 0 0,0 0 0 15,0 0 0-15,0 0-256 0,-3 10-128 0,-2 2 128 16,3 4-208-16,0 0-48 0,0 4 0 15,-1 2 0-15,1 2 0 0,1 0-64 0,2 3-32 0,1 0 0 16,2-1 0 0,0-3-144-16,3 0-16 0,0-1-16 0,2-1 0 0,1-4 176 0,1-1 32 0,2-4 16 0,2-3 0 15,0-4 304-15,1-3 0 0,1-2 0 0,1-3 0 16,0-2 160-16,1-4 96 0,-1-2 0 0,-1-4 16 16,0-1 192-16,0-2 48 0,-2-1 0 0,-1-2 0 15,-1 0-144-15,0-3-32 0,-1-3 0 0,0 1 0 16,-1 0-160-16,-2 2-48 0,-3 1 0 0,-1 3 0 0,1 3-128 15,-2 2 0-15,-1 4 144 0,0 3-144 16,-4 2 0-16,1 6 128 0,0 0-128 0,0 0 0 16,0 0 0-16,0 0-128 0,1 12 0 0,0 1 0 0,0 2-128 0,1 2 0 15,0 3-16-15,2 1 0 16,-1 0-208-16,3 1-32 0,1 1-16 0,2 0 0 16,1-1-432-16,2-1-64 0,2-3-32 0,3-3 0 15,1-2 96-15,2-2 0 16,2-3 16-16,1-4 0 0,3-4 368 15,1-2 80-15,1-2 16 0,-2-4 0 0,-1-2 480 0,-2 0 0 0,-1-3 0 0,-1-1 0 0,-3-2 416 0,1 0-32 0,-6-2 0 0,0 0 0 16,-2-3 288-16,-1-1 48 0,-1-1 16 0,-2-1 0 16,-2 2-80-16,-3 3-16 0,-2-1 0 0,-1 3 0 15,-1 3 16 1,-3 2 0-16,1 1 0 0,-2 1 0 0,-1 2-64 0,0 3-16 0,-1 3 0 0,1 2 0 16,-3 3-448-16,0 2-128 15,0 3 0-15,0 2 0 0,0 1-176 0,1 2-48 16,1 3-16-16,0 0 0 0,1 1-16 0,2 1-16 0,-1 1 0 0,4 2 0 15,-1-2-48-15,2-2-16 0,0-1 0 0,3-1 0 16,1-1 96-16,3 0 32 0,-2-5 0 0,3 0 0 16,-1-2 208-16,3-2 0 15,0-1 0-15,2-3-144 0,-1-2 144 0,1-3 176 0,2-1-48 0,-1-2 0 16,-2 1 192-16,0-3 16 0,1-3 16 16,-1 0 0-16,0-2 32 0,-3 0 0 0,1-1 0 0,0 2 0 15,-2 0-128-15,0 2 0 0,-2 2-16 0,-2 0 0 16,-2 9-240-16,0 0 0 0,0 0 128 0,0 0-128 0,0 0 0 0,0 0-160 15,0 9 32-15,0 2 0 0,-1 1-64 0,1 1-16 16,0 2 0-16,1 1 0 16,2-1 208-16,1-1-192 0,0 0 192 0,3-2-192 0,0-1 192 15,1-1-192-15,2-4 192 0,1-1-192 0,0-3 192 0,2-2 0 0,3-1-160 0,0-2 160 16,2-3 0-16,1-3 0 0,-1-2 192 0,1-3-64 31,1-2 64-31,-3-1 0 0,-2-4 0 0,-2-2 0 0,-2-1 64 0,0-2 0 0,-1 0 16 0,0-2 0 16,-1-1-16-16,-5 10 0 0,-1-4 0 0,1-1 0 15,0-2-96-15,-1 1-32 0,1 1 0 0,-1 2 0 32,-1 1-128-32,1-11 192 0,0 10-192 0,-2 7 192 0,-1 3 64 0,-1 5 32 15,1 7 0-15,0 0 0 0,0 0-112 0,0 0-32 0,-5 9 0 0,0 2 0 16,-3 1-272-16,2 4-64 0,-1 4-16 0,5-6 0 16,-1 6-16-16,0 3 0 15,0 6 0-15,-1 4 0 16,1 2-352-16,2 3-80 0,1-1-16 0,1 28 0 15,2-13 32-15,3-12 0 0,1-6 0 0,4-6 0 0,0-5 448 0,1-4 192 16,0-5-128-16,1-3 128 0,-1-3 0 0,1-4 304 16,3-2-48-16,0-3-16 0,2-3 208 0,-1-2 64 15,0-3 0-15,-1 1 0 0,1-3-224 0,0-1-32 16,0-2-16-16,-2-2 0 0,0-2-96 0,-2-2-16 16,-2 1 0-16,0-2 0 0,-1-2-128 0,0 1 160 0,-3 1-160 0,0 3 160 15,-2 3-160-15,-1 3 0 0,-2 2 0 0,-2 10 0 16,0 0 0-16,0 0 0 0,0 0 0 0,0 0 0 15,0 0 0-15,-2 10-176 0,0 1 48 0,0 4 0 16,4 4-48-16,-2-1 0 0,-2 1 0 0,4 1 0 16,0-1-144-16,1-2-48 0,0-1 0 0,3-1 0 31,2-1-112-31,-1 0-32 0,2-1 0 0,0-2 0 0,-1-4 304 0,0 0 48 0,2-3 16 0,1 0 0 16,0-2 144-16,1-2 0 0,-1-1 0 0,1-2 0 0,2-3 128 15,-1-2 0-15,0 0 0 0,-1-3 0 0,0-3 128 0,0 0 48 16,0-1 0-16,-2-2 0 0,-2-2 0 0,1 2 0 15,-1-1 0-15,-1 1 0 0,0 0-304 16,-2 3 128-16,-1 4-128 0,-1 3 0 16,-3 7 0-16,0 0 0 0,0 0-160 0,0 0 160 0,0 0-432 0,1 11 48 15,-1 1 0-15,0 4 0 16,0-1 128-16,0 2 48 0,0-2 0 0,2 1 0 0,0-2 208 0,2 0 0 0,0-2-160 16,2-1 160-16,-1-2 0 0,2-1 0 15,-7-8-144-15,10 6 144 0,1-1 0 0,0-3 224 0,0-2-32 16,1-1-16-16,1-2 336 0,0-2 80 0,1-1 16 15,-1-3 0-15,-2-2 48 0,-2-2 16 0,1-3 0 16,0-1 0-16,-4-2 0 0,-2-3 0 0,-2-1 0 0,-2 0 0 16,-3 0-352-16,-1 1-64 0,-3 0 0 15,-2 2-16-15,-1 2-240 0,3 3 0 0,-1 3-192 0,-1 3 192 32,-2 3-688-32,0 3-16 0,-1 3-16 0,1 4 0 15,-2 3-1648-15,1 3-336 0,1 1-64 0</inkml:trace>
  <inkml:trace contextRef="#ctx0" brushRef="#br0" timeOffset="6566.43">10831 848 23039 0,'0'0'1024'0,"0"0"192"0,0 0-960 16,0 0-256-16,0 0 0 0,9 5 0 0,-9-5 1792 0,6 7 304 0,-6-7 64 0,4 11 16 15,-1-2-1488-15,0 0-304 0,-3 0-48 0,0 1-16 0,-1-1-320 0,-1 1 0 0,2-10 0 0,-1 11 128 31,0-1 672-31,1-10 144 0,-3 8 16 0,3-8 16 32,0 0-1568-32,0 0-320 0,0 0-64 0,0 0-16 0,0 0 992 0,0 0 288 0,0 0 16 0,7-9 0 0,-1-2 464 15,3-1 80-15,-2-2 32 0,1 1 0 0,2-2-48 0,1 1-16 16,1-3 0-16,2 4 0 0,-3 1-368 0,1 1-80 0,1 0-16 0,-3 3 0 16,-1 3-352-16,-2 2 0 15,-7 3 0-15,0 0 128 0,10 1-128 0,-10-1 0 0,10 6 0 0,-1 4 0 16,0 2-432-16,-2 2-48 15,0 0-16-15,-3 1 0 0,0 1-288 0,-1-1-64 0,3 0-16 0,-2 1 0 32,-2-3-352-32,0-1-80 0,1-2-16 0,-1-2 0 0,-2-8 112 0,0 0 32 0,0 0 0 0,0 0 0 15,0 0-64-15,0 0-16 0</inkml:trace>
  <inkml:trace contextRef="#ctx0" brushRef="#br0" timeOffset="6732.36">10445 391 14735 0,'-18'-8'1312'0,"-1"0"-1056"0,1 2-256 0,4 0 0 15,-1 3 4368-15,1-1 816 0,2 1 176 0,1 3 16 16,1 0-4224-16,1 1-864 16,0 0-160-16,2 3-128 31,-1 0-480-31,1 2-176 0,-2-1-48 0</inkml:trace>
  <inkml:trace contextRef="#ctx0" brushRef="#br0" timeOffset="6912.28">9861 655 35935 0,'-7'-3'3200'15,"0"1"-2560"-15,7 2-512 0,0 0-128 0,0 0 208 0,0 0 32 16,0 0 0-16,0 0 0 0,0 0 272 0,0 0 48 15,0 0 16-15,0 0 0 0,0 0-576 0,15-2 0 16,4-1 0-16,4-1-192 16,6 0-1616-16,4-4-320 0,5-1-64 0</inkml:trace>
  <inkml:trace contextRef="#ctx0" brushRef="#br0" timeOffset="7467.32">12764 629 32255 0,'-6'-12'2864'0,"3"3"-2288"0,1-1-576 0,2 4 0 0,0-2 576 0,1-1 16 15,0-1 0-15,2-1 0 16,0 0-80-16,1 0-32 0,1 0 0 0,2-8 0 0,-1 4-224 0,1 3-64 16,-1 1 0-16,2 4 0 0,1 2-48 0,1 1-16 0,-3-1 0 0,2 2 0 15,0 3-128-15,-9 0 0 0,0 0 0 16,11 2 0-16,-2 3-272 0,-3 1 64 15,-1 2 16-15,-2 1 0 16,-3 2-512-16,-2 2-112 0,-4 3-16 0,2-3 0 16,-4 2 80-16,-3 5 16 0,-4 4 0 0,-2 2 0 15,-4 3-656-15,2 0-128 0,-2-1-16 0,-16 22-16 0,9-15 928 0,5-9 192 0,4-5 48 0,4-5 0 16,2-4 1696-16,4-4 352 16,1-1 64-16,8-7 0 0,0 0-80 0,0 0-32 0,0 0 0 0,0 0 0 15,0 0-752-15,0 0-160 0,0 0-16 0,0 0-16 16,0 0-480-16,0 0-192 0,9-8 128 0,2 3-128 15,1 2 0-15,1-1 0 0,1 3-144 16,3 0 144-16,1 1-192 0,0 1 192 0,2 0-192 0,1 1 192 16,0 2-432-16,1 0 32 0,0-1 0 0,1 3 0 31,0-3-576-31,0 1-112 0,1-1-32 0,-3-2 0 16,-1-2-224-16,-1 1-32 0,-2-1-16 0</inkml:trace>
  <inkml:trace contextRef="#ctx0" brushRef="#br0" timeOffset="7928.58">12784 334 30399 0,'-14'-11'2704'15,"-1"2"-2160"-15,1-1-544 0,1 2 0 0,1 1 576 0,0 3 0 16,1 0 0-16,-1 1 0 0,0 2-240 0,-2 3-32 0,1 3-16 15,-1 1 0-15,0 1-288 0,-1 4-144 16,1 4 16-16,0 2 0 0,-1-1 0 0,2 2 0 16,-1 1 0-16,0 2 0 0,-1 0-16 0,0 4 0 0,-2 1 0 0,9-7 0 15,-2 6-112-15,0 4-32 0,0 3 0 0,2 3 0 16,-1 3 96-16,4 1 32 0,0-1 0 0,2 32 0 0,6-15 160 16,5-9-208-16,3-6 80 15,3-5 128-15,6-3 0 0,2-4 0 0,1-5 0 16,2 0 128-16,0-3 400 0,1-2 80 0,2-3 16 0,3-2 0 0,0-4-240 15,2-3-32 1,0-3-16-16,3-3 0 0,0-2-128 0,1-5-16 0,3 0-16 0,-4-6 0 16,-1-2 80-16,-4-3 0 0,0-1 16 0,-2-6 0 15,-1-3 192-15,-1-3 48 0,-2-1 0 0,0-4 0 16,-1-5-80-16,-2-3-16 0,-1-2 0 0,-4-4 0 16,-3 1-96-16,-7 20-32 0,0-6 0 0,0-1 0 15,-3 0 80-15,-1 0 16 0,-3 1 0 0,-3 0 0 16,-1 1 192-16,-9-27 64 0,-4 11 0 0,-1 10 0 15,-4 9-224-15,-3 6-32 0,1 4-16 0,-4 6 0 32,-1 4-624-32,2 4-128 0,-2 6-32 0,0 4 0 15,1 4-416-15,-1 5-96 0,-2 3-16 0,6 4 0 0,1 1-1808 16,4 4-352-16,0 3-80 0</inkml:trace>
  <inkml:trace contextRef="#ctx0" brushRef="#br0" timeOffset="8483.03">14122 428 28559 0,'0'0'2544'15,"-3"-10"-2032"-15,1 1-512 0,2 9 0 0,-3-10 1376 0,1 3 176 16,2 7 48-16,0 0 0 0,0 0-544 0,0 0-96 0,0 0-32 0,0 0 0 16,0 0-624-16,0 0-128 0,0 0-32 0,-8 6 0 15,1 4-144-15,2 2-192 0,-1 3 32 0,1 2 16 16,2 4 144-16,-1-7-192 0,1 6 192 0,0 3-192 16,-1 4 192-16,1 0-128 0,0 1 128 0,1-1-128 15,-1 0 128-15,0 19-192 0,2-11 192 0,2-6-192 0,0-7 192 0,1-4 0 16,0-3 0-16,0-4 0 0,0-5 0 0,-2-6 0 15,3 7 128-15,-3-7-128 0,0 0 208 16,0 0-16-16,0 0-16 0,9-2 0 0,-1-3 16 0,-2 0 16 16,1-4 0-16,1-2 0 15,0-2-80-15,0-3-128 0,0-4 176 0,1 1-176 0,-2-1 192 16,2 1-64-16,-1 0 0 0,1 3-128 0,1-1 320 0,-3 4-64 16,1 1 0-16,-1 2 0 0,-4 0 112 0,2 5 16 15,1 0 0-15,-6 5 0 0,6-3-192 0,-6 3-16 16,0 0-16-16,0 0 0 0,11 3-160 0,-11-3 0 15,9 7 0-15,-2 0-176 0,-2 1-176 0,0 1-32 0,-2 0-16 0,-1 2 0 16,-2 1 16-16,-1 2 0 16,-1 3 0-16,-1-2 0 0,-3 1 192 0,-2 0 64 0,0 2 0 0,-1-1 0 15,-1 0 0-15,0-2 0 0,0-1 0 16,0-1 0-16,0-2 128 0,0 0-208 0,1-1 80 0,0-2 128 31,0 1-864-31,1 0-48 0,3-1-16 0,-1-2 0 0,6-6-2288 16,0 0-464-16</inkml:trace>
  <inkml:trace contextRef="#ctx0" brushRef="#br0" timeOffset="9022.46">14393 815 15663 0,'0'0'688'0,"0"0"144"0,9-2-656 0,-9 2-176 16,9-1 0-16,-9 1 0 0,0 0 2816 0,0 0 512 0,0 0 128 0,8 5 0 0,-3 2-2032 0,-5-7-400 16,3 9-96-16,0 0-16 15,-3-9-528-15,1 11-128 0,-1-2 0 0,0 1-16 0,0-10-240 0,0 10 0 16,1-1 0-16,-1-9 0 0,2 9 0 0,-2-9 0 15,4 6 0-15,-4-6 0 0,0 0 272 0,9 4 112 16,-9-4 32-16,11-4 0 0,0 1 384 0,-1-2 80 16,-1-3 16-16,0-1 0 0,0-2-192 0,-1-1-16 15,0-1-16-15,-1-1 0 0,0-1 64 0,-1 0 16 16,-3-3 0-16,2 1 0 0,-2-2-224 16,0 2-32-16,-1 2-16 0,-2 1 0 15,0 2-208-15,0 1-32 0,-1 2-16 0,1 3 0 0,0 6-96 0,0 0 0 0,0 0-128 0,0 0 192 31,0 0-192-31,0 0 0 0,0 0-192 0,0 0 192 0,1 10-384 16,2 3 48-16,-1 3 0 0,1 3 0 0,0 0 112 16,2 4 32-16,-1 4 0 0,1 3 0 0,-1 1 0 0,0 4 0 0,1 1 0 15,0 6 0-15,0 3-48 0,0 1 0 0,0 0 0 0,0 1 0 16,2 1 48-16,0-1 16 0,0-3 0 0,1-1 0 0,-1-5 176 0,0 0 0 31,0-3 0-31,-3-3 0 0,0-2 0 0,-1-3 0 16,-5-4 0-16,0-2 0 0,0-3 0 0,-2-3 0 15,-2-2 0-15,0-1 128 0,-1-2-128 0,-1-4 0 16,-1-3-176-16,1-2 176 0,-1-1 0 0,-1-2 0 16,0-2 208-16,-1-3-64 0,-1-1 128 0,0 0 32 15,1-5 0-15,1 0 0 0,0 0 384 0,2-3 80 0,3-4 0 0,2-2 16 16,1 0-272-16,5-6-64 0,1-3-16 0,4 0 0 16,2-2-432-16,4 0 0 0,1 0 0 0,4 1 0 15,1 0 0-15,2 2-304 0,3 3 48 0,0 3 16 31,2 4-192-31,-1 3-32 0,3 2-16 0,-3 3 0 0,0 3-400 16,-3 2-80-16,0 3 0 0,2 2-16 16,1 4-1776-16,2 2-336 0,-1 2-80 0</inkml:trace>
  <inkml:trace contextRef="#ctx0" brushRef="#br0" timeOffset="9729.57">16196 664 33119 0,'-6'-11'1472'0,"2"5"288"0,0-2-1408 0,1 0-352 0,0 1 0 0,1-1 0 15,0-1 848-15,1 3 112 0,1-1 0 16,0 7 16-16,0-7-400 0,0 7-64 0,1-4-32 0,1 1 0 16,-1-1-224-16,3 1-64 0,-1 1 0 0,1 1 0 15,2 1-192-15,0 2-160 0,1 1 32 0,0 3 0 16,0 2 0-16,0 1 0 0,0 2 0 0,4 11 0 15,-3-2-128-15,-1 0 0 0,-3 0-16 0,1 2 0 0,-3 0 48 16,-1 1 16-16,0 1 0 0,-1 0 0 0,-1-2-96 16,1-1-16-16,0-1 0 0,0-3 0 0,-1-2 320 0,1-2-128 15,1-1 128-15,0-2 0 0,-1 0 0 0,0-10 0 16,0 8 0-16,0-8 0 0,0 0 0 0,2 9 176 16,-2-9-176-16,0 0 160 0,0 0-160 0,0 0 192 15,0 0-192-15,0 0 192 0,0 0 48 0,10 1 16 16,-1-2 0-16,1-2 0 0,0-1 48 0,0-2 16 15,0 0 0-15,1-2 0 0,2-1 0 0,-1-1 0 16,1-1 0-16,1 0 0 0,0 0-48 0,0 0 0 16,0-2 0-16,1 1 0 0,0 1 16 0,-1-2 0 0,1-1 0 15,-1-3 0-15,1 0 48 0,0-2 16 0,-3 2 0 0,0 0 0 16,-2-2-96-16,0 1 0 0,-1 0-16 0,0-3 0 16,-2 0-16-16,-4 10 0 0,0-2 0 0,1-3 0 15,-3 2-96-15,0 0-128 0,0 1 176 0,-1 0-176 16,0 1 144-16,-2-6-144 0,1 3 0 0,-3 4 144 15,0 3-144-15,0 2 0 0,-2 2-160 0,6 4 160 16,-9-3-224-16,1 2 48 0,-1 1 16 0,-1 3 0 16,0 1-128-16,0 1-32 0,0 2 0 0,2 2 0 15,2 1 64-15,0 0 16 0,2-2 0 0,2 2 0 16,2 1-16-16,2-4-16 0,1 0 0 0,4 0 0 31,-1 2-224-31,4-1-32 0,2-1-16 0,3 0 0 0,2-1-304 0,17-1-64 0,-4-3-16 0</inkml:trace>
  <inkml:trace contextRef="#ctx0" brushRef="#br0" timeOffset="11740.29">18219 842 17503 0,'0'0'1552'0,"0"0"-1232"0,0 0-320 0,0 0 0 16,0 0 816-16,0 0 96 0,-6 1 32 0,6-1 0 0,0 0-624 0,0 0-128 15,0 0-32-15,0 0 0 0,0 0 48 0,0 0 16 16,0 0 0-16,0 0 0 0,6-6-96 0,1 2 0 16,-1-1-128-16,-6 5 192 0,7-6-32 0,0 0-16 0,-2 1 0 0,1-1 0 15,-1 0-144-15,1-1 0 16,-1 0 144-16,1 1-144 0,-1-2 240 0,-1 2-32 16,1-1 0-16,-1 0 0 15,-2 1 640-15,1-2 128 0,-1-1 32 0,0 2 0 0,-1-2-80 0,-1-1-16 0,-1 0 0 0,-2 1 0 16,-1 1-336-16,-1 1-80 0,-2-2-16 0,-1 0 0 15,-1 1-208-15,-1 2-32 16,-1 0-16-16,-1 2 0 0,-3 0-224 16,1 0 0-16,-3 3 0 0,-1 1 0 0,-1 2 0 15,1 3-160-15,-2 2 32 0,0 2 0 0,0 1 128 0,0 1-192 0,-1 1 192 0,-1 4-192 16,-1 1 192-16,1 3 0 16,0 2-144-16,1 0 144 0,2 0-128 0,2 0 128 0,3-1-160 0,4-1 160 15,4-2-144-15,3 1 144 0,1-1-128 16,4-2 128-16,1 0 0 0,4-2 0 15,3-1 0-15,1 0-128 0,2-1 128 0,4-2 0 16,-1-1 0-16,2-3 0 0,0-3 0 0,1-1 128 16,0-2-128-16,1 0 176 0,-1-2-176 0,2-2 128 15,0-4-128-15,1 0 128 0,-1-3-128 0,0-1 160 16,1 0-160-16,-3-1 160 0,-2 0-160 0,0-2 128 0,-3-1-128 0,-1-2 128 16,-1-1 112-16,-2 0 16 0,-1-1 0 15,-1 1 0-15,-2 2 0 0,-1-1 0 16,-3 1 0-16,-2 2 0 0,0 3 32 0,-2 2 16 0,0 2 0 0,1 3 0 15,1 5 96-15,0 0 32 0,0 0 0 0,0 0 0 16,-6 0-432-16,6 0 0 0,-5 6 0 0,-1 2 0 16,2 1-256-16,-1 3-48 0,1 2 0 0,2 3 0 31,1-1-128-31,1 2-16 0,2 1-16 0,0-1 0 16,1 1-320-16,3-1-64 0,0-1-16 0,2 0 0 15,1-2-112-15,2-2-32 0,1-2 0 0,3-1 0 0,1-3-16 0,0-2 0 0,1-1 0 16,1-1 0-16,1-4-1504 0,0-2-304 0</inkml:trace>
  <inkml:trace contextRef="#ctx0" brushRef="#br0" timeOffset="12467.25">18636 835 3679 0,'0'0'320'0,"0"0"-320"0,0 0 0 0,0 0 0 0,0 0 4864 16,0 0 912-16,0 0 176 0,-7 2 48 0,1 1-3568 0,-1 3-704 16,0 1-128-16,0 1-48 0,0 2-976 0,0 1-192 15,-2 0-32-15,1 0-16 0,0-1-336 0,1 1 128 16,0-1-128-16,2 0 0 0,0 0 0 0,1-1 0 15,-2-3 0-15,6-6 0 0,0 0 0 0,0 0 144 16,0 0-144-16,0 0 0 0,0 0 336 0,0 0-32 0,0 0-16 0,0 0 0 16,0 0 32-16,7-6 16 0,1-2 0 0,2-1 0 15,-1-3 112-15,2 0 0 0,-3 0 16 0,3-1 0 16,1-2-16-16,1 0-16 0,1 0 0 16,-1 1 0-16,0 2-240 0,1 3-64 0,-3 1 0 0,0 1 0 15,0 2-128-15,-1 1 0 16,0 4 0-16,-1 2 0 0,-9-2-256 0,12 7 64 0,-1 1 0 0,2 2 16 31,-2 2-464-31,1 1-80 0,2 0-32 0,-3 1 0 16,1 0-416-16,-1-1-96 0,1 0-16 0,-1-1 0 0,0 0-192 0,1-2-64 0,-1-1 0 0,1-4 0 15,1-1 352-15,0-2 64 0,2-2 16 0,0-1 0 32,2-1 464-32,-2-2 80 0,0-1 32 0,-1-1 0 0,-1-1 528 0,-2 0 0 0,-1 0 0 0,-2 0 0 0,-2-2 704 0,-1-1 240 15,0-2 48-15,-3 0 16 0,0 0 224 0,-2-1 48 16,0-2 16-16,-1 1 0 0,-2-3-256 0,-2 2-48 15,0 3-16-15,-1 1 0 0,-2 0-16 0,-2 2 0 16,1 4 0-16,0-1 0 0,-1 2-320 0,0 0-64 16,0 4 0-16,1 3-16 0,0 0-560 15,0 2 0-15,0 2 0 0,0 3 0 0,1 1 0 0,-1 2-224 0,1 1 64 16,0 2 16-16,2-1 144 16,0 2-192-16,1 0 192 0,1 1-192 0,1-3 32 0,2 0 0 15,0-2 0-15,2-1 0 0,3 0-48 0,1-1-16 0,-1-1 0 0,2-2 0 16,1-3 80-16,2 0 16 0,1-3 0 0,0-1 0 15,1-2 128-15,1-3 0 0,0 0 0 0,1-3 0 16,1-1 0-16,0-2 128 0,0-1-128 0,2-4 176 16,-1-1-16-16,0-2 0 15,0 0 0-15,-2-4 0 0,0-3 96 0,0 0 0 0,-2-3 16 0,0-1 0 16,-2-1-80-16,0-1 0 0,-2 3-16 0,-4 12 0 16,0 0 160-16,-2-2 48 0,1 2 0 0,1 2 0 0,-3 0 320 0,-3 2 80 15,2 2 16 1,-3-4 0-16,0 4-352 0,-2 5-80 0,6 5-16 0,0 0 0 15,-8 3-352-15,1 4 0 0,-2 2 0 0,4-2 0 16,0 5-448-16,-1 4 0 16,1 1 0-16,1 3 0 0,-1 1-176 0,2 1-32 0,1 1-16 0,-1 21 0 15,5-3-400-15,1-6-80 0,1-4 0 0,4-3-16 16,1-2-320-16,4-3-64 0,0-4-16 0,4-1 0 16,0-3-1568-16,4-1-320 0</inkml:trace>
  <inkml:trace contextRef="#ctx0" brushRef="#br0" timeOffset="13347.66">20534 732 14735 0,'0'0'640'0,"8"-6"160"0,-1 2-640 0,1-1-160 16,-2 0 0-16,1 0 0 0,-2 1 4384 0,-5 4 848 15,5-7 160-15,-5 7 48 0,2-8-3920 0,-2 0-784 16,-1 1-160-16,-2 2-16 0,-2-1-352 0,-1 0-64 16,-1 0-16-16,-4 1 0 0,-1-1-352 0,-1 1-80 0,-3 0-16 0,-1 2 0 31,-2 1-80-31,-1 2-32 0,-1 2 0 0,-1 2 0 0,0 1 192 0,1 1 48 16,1 2 0-16,0 1 0 0,0 1 192 0,0 1-176 15,-1-1 176-15,2 2-160 0,3 1 160 0,1-1 0 16,0-1-144-16,4 1 144 0,2 1 0 0,4-1 0 0,1-2-144 0,1 0 144 15,2-1-208-15,3-1 16 0,3-2 0 16,3 0 0-16,-2-2 32 0,3 0 16 0,1-1 0 0,2 0 0 0,1-3 144 0,0-1 0 0,3 0 0 16,-3-1 0-1,0-4 0-15,0 2 0 0,1-3 0 0,0 0 128 16,-4-1 0-16,3-1 0 0,-2-2 0 0,0 1 0 16,-1 1 80-16,0 2 32 0,-4-1 0 0,1 2 0 15,-1 1 16-15,-6 5 16 0,0 0 0 0,0 0 0 16,0 0 64-16,0 0 16 0,0 0 0 0,0 0 0 15,6 5-176-15,-1 4-48 0,-2 3 0 0,-1 2 0 16,-2 1-128-16,1 0 0 0,0 1-192 0,1 0 192 16,2 2-384-16,0-1 64 0,2 0 0 0,0-2 0 15,2 0-688 1,2-2-128-16,1-1-16 0,2-2-16 0,2-1-176 0,4-3-48 0,3-1 0 16,5-3 0-16,2-3 304 0,5-3 48 0,3 0 16 0,-4-1 0 15,-3-4-1088-15,1 0-192 0,0 0-64 0,0-1 0 16,-4-2 256-16,0 0 32 0,-1-1 16 0,-2 0 0 0,-2 1 2656 0,-1-2 544 15,-2-1 96-15,1 1 32 0,-5-1 960 0,-2 1 192 16,-2 0 32-16,-2 1 16 0,-2-2-512 0,-3 4-96 16,-3 1-32-16,-2 0 0 0,-2 2-160 0,-2-2-48 15,-3 1 0-15,-1 2 0 0,-1 2-592 0,-1 0-128 16,-2 2-32-16,-3 1 0 0,2 2-672 0,0 2-192 16,-2 1 0-16,0 3 0 0,-1 2 0 0,2 0-240 0,1 3 48 15,-1 2 0-15,-1 0 192 0,2 2-192 0,-1 3 192 16,3-1-192-16,2 2 64 0,1-1 128 0,3 0-208 0,3-1 80 15,-1-2-32-15,3 0 0 0,1-1 0 0,2-1 0 16,1-1-128-16,1-2-32 0,1-3 0 0,2-2 0 16,-7-5 128-16,12 5 32 0,0-3 0 0,0-2 0 15,0-1 160-15,2-3 0 0,1-1 128 0,2-3-128 16,-3-2 304-16,1-2-16 0,0-1 0 0,-1-2 0 16,-1-2 160-16,1-4 48 0,1-4 0 0,-1-2 0 15,-2-3-80-15,-1 0-16 0,-2-1 0 16,0-1 0-16,-1-1-32 0,-3 16-16 0,-1-3 0 0,3 0 0 15,-3 0 304-15,1 2 64 0,-2 2 16 0,-1 2 0 0,0 1-96 0,-1-7 0 16,-1 8-16-16,-1 3 0 0,1 9-336 16,0 0-64-16,0 0-16 0,0 0 0 15,-5-2-368-15,5 2-80 0,-7 10-16 0,3 3 0 16,-5 3-416-16,7-5-96 16,-1 5 0-16,-1 4-16 0,1 2-272 0,0 3-48 0,-1 1-16 0,2 4 0 15,1 1-1968-15,1 25-400 0,0-10-80 0</inkml:trace>
  <inkml:trace contextRef="#ctx0" brushRef="#br0" timeOffset="13831.46">21584 730 26207 0,'-1'-14'1152'0,"0"3"256"0,-2 0-1136 0,-2 1-272 15,0 0 0-15,-2-1 0 0,-2 1 1760 0,1 2 288 16,-3-2 64-16,-2 2 16 0,0 3-1088 0,0 0-208 15,-1 0-64-15,-1 4 0 0,1 3-608 0,-2 3-160 16,1 3 0-16,-2 2 0 0,0 2 0 0,1 2-192 0,-1 1 32 0,2 1 16 16,-1 2 144-16,2 0-128 0,2 2 128 0,2 1-128 15,2-1-80-15,3 1-16 0,1-4 0 0,1 1 0 32,3-3-192-32,3 0-32 0,0-1-16 0,3-3 0 0,0-2 96 0,2-2 32 0,0 0 0 0,2-1 0 15,1-4 160-15,1-2 48 0,3-2 0 0,-3-2 0 16,1-1 128-16,1-3 128 0,1-2-128 0,-1-2 176 15,-1-2 176-15,0-3 32 0,2-3 16 0,-2-3 0 0,-1-4 48 0,1-3 0 0,-1-3 0 0,0-2 0 32,-1 0-128-32,-5 15 0 0,0-4-16 0,1-3 0 15,-3 3 64-15,2 0 16 0,-2 1 0 0,0 2 0 16,-2 1 368-16,0-12 80 0,-2 7 0 0,-1 10 16 16,0 4-256-16,-1 2-48 0,-1 1-16 0,3 8 0 15,0 0-336-15,0 0-64 0,-8 3 0 0,1 5-128 0,-1 4 0 0,2 4-352 16,-1 0 48-16,1 4 16 0,-1 1-176 15,4-6-48-15,-3 5 0 0,2 4 0 16,-1 4-256-16,1 0-48 0,1 4-16 0,2 2 0 16,1-1-256-16,4 24-64 0,5-11-16 0,2-10 0 15,0-6 0-15,3-4 0 0,1-5 0 0,3-4 0 16,1-3-80-16,2-3-16 0,1-4 0 0</inkml:trace>
  <inkml:trace contextRef="#ctx0" brushRef="#br0" timeOffset="14084.05">22484 424 37487 0,'0'0'1664'0,"0"0"336"0,0 0-1600 15,0 0-400-15,0 0 0 0,0 0 0 0,0 0 400 0,0 0 0 0,0 0 0 0,0 0 0 16,0 0-224-16,0 0-48 0,2 9-128 0,-2 2 192 15,0 2-192-15,-1 1 0 0,-1 2 0 0,-1 3-160 16,-3 4-160-16,3-7-16 0,-3 4-16 0,0 6 0 31,-2 1-512-31,-1 4-96 0,-2 2-32 0,1 1 0 0,1 0-720 0,-6 25-144 16,4-17-16-16,4-7-16 0,4-8 640 0,2-5 128 16,-2-4 32-16,3-3 0 0,1-2 512 0,1-2 96 0,0-2 32 0</inkml:trace>
  <inkml:trace contextRef="#ctx0" brushRef="#br0" timeOffset="14682.9">22243 726 27647 0,'0'0'2448'0,"0"0"-1952"16,0 0-496-16,0 0 0 0,4-5 1232 0,-4 5 160 0,0 0 16 15,9-5 16-15,-2-1-656 0,1 1-144 0,0 3-32 0,1 0 0 16,0 0-400-16,2-1-64 0,1 1-128 0,0 1 176 16,0-1-432-16,0 0-64 0,4-2-32 0,0 2 0 31,1 1-80-31,0 0-16 0,1 0 0 0,0 0 0 0,-2 1 192 0,-1 1 48 0,1 0 0 0,-1 1 0 16,1 0 208-16,-2 2 0 0,-1-3-160 0,0 1 160 15,-2 0 0-15,0 0 0 0,0-1 0 0,0 2 0 16,-1 1 0-16,0-2 0 0,0-2 0 0,-1 0 0 0,-9 0 784 0,10 1 240 15,-1-1 32-15,-9 0 16 16,0 0-816-16,8-2-256 0,-8 2 160 0,0 0-160 16,0 0-656-16,0 0-224 0,0 0-32 0,8-3-16 0,-8 3 928 0,0 0 272 15,0 0 16-15,0 0 0 0,0 0 0 0,0 0 0 16,0 0 0-16,0 0 0 0,0 0-80 0,0 0-16 16,0 0 0-16,0 0 0 0,0 0-192 0,-3 6 0 0,-3 3 128 15,2 2-128-15,-2 1 0 0,2 3 0 16,0 1-144-16,0 2 144 0,2 2-160 15,1-2 160-15,1 1-160 0,2 0 160 0,1-1-128 0,4 1 128 0,1-2 0 0,1-1-144 16,-1-2 144-16,3 1 0 0,1-2 0 0,3-1 0 16,-1-2 0-16,1-1 144 15,2-3-16-15,-1-1-128 0,1-3 192 0,1-2-64 0,-1 1 0 0,1-3-128 16,-2-4 208-16,1-1-64 0,-1-2-16 16,-3-1 0-16,-2-3 192 0,-1-2 48 0,-1 0 0 0,-2-3 0 15,-3-3 176-15,-1-1 32 0,-1-2 16 0,-4-2 0 0,-2-2-320 0,-3 2-64 16,0 0-16-16,-4 2 0 15,-2 4 32-15,-2 2 0 0,-2 3 0 16,0 1 0-16,0 4-224 0,-1 3 0 0,-2 2-144 16,-1 3 144-16,0 4-576 0,-1 3 0 0,0 2-16 0,1 3 0 15,2 2-1856-15,1 3-368 0,0 1-80 0</inkml:trace>
  <inkml:trace contextRef="#ctx0" brushRef="#br0" timeOffset="15020.51">23883 502 32255 0,'0'0'2864'0,"0"0"-2288"0,6-10-576 0,-2 2 0 0,-4 8 656 0,0 0 32 15,6-8 0-15,-6 8 0 0,0 0-16 0,0 0 0 16,0 0 0-16,0 0 0 0,0 0-352 0,0 0-80 16,0 0-16-16,0 0 0 0,0 0-224 0,0 0-160 15,-6 12 32-15,-1 2 0 0,0 1-96 0,2-4-16 16,-1 3 0-16,-1 4 0 0,-1 2 240 0,0 2-192 16,-1 3 192-16,2 0-192 0,-2 2 64 0,-4 21 128 15,4-8-208-15,2-6 80 16,2-3-320-16,3-5-48 0,1-4-16 0,1-2 0 15,1-3-192-15,0-1-32 0,-1-3-16 0,0-2 0 16,1-1-1360-16,-1-10-256 0,0 0-64 0,0 0-16 0</inkml:trace>
  <inkml:trace contextRef="#ctx0" brushRef="#br0" timeOffset="15485.18">23740 426 11055 0,'-12'-10'976'0,"4"4"-784"0,1-1-192 0,-1 1 0 16,0 3 4416-16,1 0 848 0,-1-2 176 0,0 3 16 16,0 2-4048-16,1 1-800 0,-1-1-160 0,0 3-48 15,0 4-400-15,0 1 0 0,-1-1 0 0,0 2 0 0,0 3 0 0,0 4-176 16,-1 0 176-16,0 5-192 0,-1 2 192 0,4-7 0 16,-1 6-144-16,0 4 144 0,-2 3-320 0,0 4 16 15,0 2 0-15,2 1 0 16,-2 3-144-1,-2 27-48-15,7-14 0 0,4-7 0 0,3-5 304 0,3-5 192 0,3-4-208 0,2-2 80 0,1-5 128 0,1-3 192 16,2-4-32-16,3-1-16 0,-1-4 384 0,3 0 80 16,2-3 16-16,2-2 0 0,1-1-112 0,4-3-32 15,0 1 0-15,2-6 0 0,2-1-240 0,0-2-48 0,0-3-16 16,-1-1 0-16,-3-2 64 0,0-2 16 16,-2-2 0-16,0-5 0 0,-2-4 128 0,0-4 48 0,0-3 0 0,0-3 0 15,-1-3-64-15,-1-4-16 16,-2-2 0-16,-2-1 0 0,-4 0 112 0,-1 2 32 15,-2 1 0-15,-5 16 0 0,-2-1 208 0,-1 0 64 0,0-2 0 0,-2 2 0 16,-4 0-176-16,-1 1-16 0,-1 1-16 0,-15-21 0 16,-1 4-384-16,-2 6-176 0,-4 4 160 0,-2 2-160 15,-3 3-528 1,-2 5-208-16,-2 4-32 0,1 3-16 0,-1 4-320 0,0 6-64 16,-2 4-16-16,2 4 0 0,1 5-1520 0,0 4-304 0,-1 6-64 0</inkml:trace>
  <inkml:trace contextRef="#ctx0" brushRef="#br0" timeOffset="15884.58">24522 792 12895 0,'0'0'1152'0,"0"0"-928"0,0 0-224 0,0 0 0 0,0 0 3136 0,0 0 592 15,0 0 112-15,0 0 32 0,0 0-2528 0,0 0-512 16,0 0-112-16,0 0-16 0,0 0-128 0,9-3-48 0,1 3 0 0,1-1 0 15,2 0-112-15,3 1-32 0,2 0 0 0,4 0 0 16,1 1 32-16,6 0 0 0,4 0 0 0,2 0 0 0,1 0-112 0,0-2-32 16,-3-3 0-16,0 0 0 15,1 1 144-15,-1 0 32 0,0-3 0 0,0 2 0 0,-1 0 160 16,0 1 32-16,-1-1 16 16,-1 2 0-16,-1 0-448 0,-3 1-80 0,-3-1-128 15,-4 2 176-15,-4 0-176 0,0 0 0 0,-2 2 0 0,-3 1-176 16,-10-3-1168-16,0 0-224 15,9 4-48-15</inkml:trace>
  <inkml:trace contextRef="#ctx0" brushRef="#br0" timeOffset="19419.58">3350 2094 11055 0,'0'0'976'0,"5"-7"-784"0,1-1-192 0,-2 0 0 0,0 2 1376 16,0-1 224-16,2-1 64 0,-1 2 0 0,-1-2-480 15,0 3-96-15,1-1 0 0,-1 1-16 16,-4 5-432-16,4-8-64 0,1 1-32 0,-5 7 0 0,4-6-256 0,1 0-48 15,-1 1-16-15,-4 5 0 0,0 0-80 0,5-6-16 16,-5 6 0-16,0 0 0 0,0 0 64 0,0 0 16 16,0 0 0-16,0 0 0 0,0 0 64 0,0 0 16 15,0 0 0-15,6 7 0 0,-6-7-160 0,2 13-128 0,-3 2 144 0,0 2-144 16,-2 2 144-16,-3 5-144 0,-2 4 128 16,0 4-128-16,-3 2 0 0,-1 4 0 0,-2 1 0 0,0 3 0 15,-2 0 0-15,1-2 0 16,2-4 0-16,2-4 0 0,2-1-192 0,-1-3 192 15,3-2-160-15,0-3 160 0,2 0 0 0,1-5 0 0,2-2 0 0,1-3 0 16,0-1 128-16,1-2 0 0,0-10 16 0,3 9 0 16,-3-9 160-16,6 8 16 0,-6-8 16 0,10 4 0 15,-1-1 240-15,2 1 64 0,2-2 0 0,1-2 0 16,3 0 80-16,1-1 32 0,-1 0 0 0,0-3 0 16,2-1-400-16,-2-1-80 0,0 2-16 0,1-1 0 15,-3 2-128-15,0-1-128 0,1-2 192 0,-1 2-192 16,1-1 128-16,-2 2-128 0,-2-1 0 0,-1 0 0 0,-1 2 0 0,0 0 0 15,0 0 0-15,-10 2 0 32,11-1-496-32,-3 0-208 0,-8 1-32 0,10-3-16 0,-10 3-768 0,10-1-144 0,-1-1-48 0,-9 2-6576 15,10-3-1312-15</inkml:trace>
  <inkml:trace contextRef="#ctx0" brushRef="#br0" timeOffset="19686.75">3465 2060 29599 0,'0'0'1312'0,"2"-6"272"0,-2 6-1264 0,3-7-320 0,-3 7 0 16,6-8 0-16,0 2 608 0,2 1 64 0,-8 5 16 0,9-4 0 0,0 0-320 0,1 0-64 15,-1 2-16-15,2-1 0 16,2 2-288-16,-2 0 160 0,-2 0-160 0,4 1 128 16,-1 0-128-16,1 0-144 15,0 0 144-15,0 2-208 16,0 0-1824-16,1-1-352 0,-2 1-80 0</inkml:trace>
  <inkml:trace contextRef="#ctx0" brushRef="#br0" timeOffset="19899.16">3261 2396 26719 0,'0'0'2368'0,"0"0"-1888"0,0 0-480 0,0 0 0 16,0 0 960-16,0 0 80 0,9 1 32 0,1-1 0 15,4 0-240-15,-1 0-64 0,5-1 0 0,0 0 0 0,3-1-144 0,1-1-48 0,-2 0 0 0,2 2 0 16,-3-2-576-16,1-1 0 15,0 2 0-15,0 1-192 16,-1 0-2432-16,0 0-512 0,5-2-80 0,-2-2-32 0</inkml:trace>
  <inkml:trace contextRef="#ctx0" brushRef="#br0" timeOffset="20613.05">4300 2192 9215 0,'0'0'816'0,"0"0"-656"0,8-2-160 0,-8 2 0 16,10-3 3024-16,-1 1 576 0,-9 2 112 0,10-3 32 15,-10 3-2208-15,10-1-448 0,-10 1-96 0,10-2-16 16,-1 1-640-16,-1 0-128 0,-8 1-16 0,10-2-16 15,-1 0-176-15,0-1 0 0,0 1 0 0,0 0 0 16,-1-1 0-16,2-1 0 0,-1 1 0 0,0 0 128 16,-1-3-128-16,-1 2 160 0,1-1-160 0,-1 1 160 0,-1-1 192 0,-6 5 32 15,6-7 16-15,-6 7 0 16,3-7 176-16,-3 7 48 0,-1-6 0 0,1 6 0 16,-3-8 48-16,-2 1 16 0,-1 3 0 0,-2 2 0 0,0 1-384 0,-2 0-80 15,-1 1-16-15,-2 2 0 16,0 0-208-16,-1 2-208 0,-2 2 32 0,1 2 16 0,-3 0 16 15,-2 2 0-15,1 0 0 0,-5 2 0 0,1 2-16 0,2-1 0 16,-2-1 0-16,4 0 0 0,1 0 160 0,3 0 0 16,0 0-144-16,3-1 144 0,0 0 0 0,3-1-176 0,2-1 176 15,3 0-128-15,0-2 128 0,4-7 0 0,0 0 0 16,0 10 0-16,0-10 0 0,4 10 0 0,-4-10 128 16,10 8-128-16,0-4 128 0,1-1-128 0,0-1 160 0,-1-2-160 15,2-1 368-15,0-2-32 0,1 0 0 0,-1 0 0 16,-1-2-192-16,0 2-144 0,-2 0 192 0,0 0-192 15,-9 3 144-15,0 0-144 0,0 0 0 16,0 0 144-16,0 0 16 0,0 0 0 0,0 0 0 0,0 0 0 0,-7-4-160 16,-2 3 0-1,-5 2 0-15,1 3 0 0,-4 1-384 0,-1 4 32 0,0 2 16 0,0 2 0 16,-2 1 144-16,0 2 48 0,-1 1 0 0,1 1 0 16,1 1 144-16,0 0-128 0,0 2 128 0,3 1-128 0,0 0 128 0,2 0 0 15,2 0-144-15,2-2 144 0,2-2 0 0,2 0 0 16,1-2 0-16,3-2 0 15,2-1 0-15,0-2 256 0,1-2-32 0,2-1-16 16,-3-8 96-16,8 8 16 0,1-3 0 0,0-2 0 0,1 0 176 0,2-2 32 16,1-1 16-16,0-1 0 15,0-3-176-15,2 1-48 0,0-1 0 0,0-1 0 16,0 1-320-16,-1-1 0 0,0 0 0 0,0-3 128 0,-2 0-384 16,0 2-64-16,-1 1 0 0,0 1-16 15,0 0-496-15,0 0-80 0,0 1-32 0,-1 1 0 16,-2 0-656-16,-8 2-128 0,9-3-16 15,-9 3-11184-15</inkml:trace>
  <inkml:trace contextRef="#ctx0" brushRef="#br0" timeOffset="21364.7">4456 2617 12895 0,'0'0'576'0,"0"0"112"0,0 0-560 0,0 0-128 16,8-6 0-16,-8 6 0 0,6-5 3168 0,-6 5 608 16,9-4 112-16,-9 4 16 0,9-4-2528 0,-9 4-512 0,10-1-96 15,-2 1-32-15,-8 0-480 0,10 3-112 16,-10-3-16-16,9 8 0 0,-2 1-128 0,-2 1 0 0,-1 0 0 0,-4 1 0 31,-2 1-496-31,-1 3-16 0,-1 2-16 0,-4 0 0 16,-2 1-656-16,0 3-128 0,0 1-32 0,2-2 0 15,-2-4 528-15,1 0 112 0,0-4 0 0,2-1 16 0,2-3 1024 0,5-8 208 0,0 0 32 0,0 0 16 16,0 0 544-16,0 0 96 0,0 0 32 16,0 0 0-16,0 0-368 0,0 0-80 0,4-6-16 0,3-3 0 15,1-2-368-15,2-4-80 0,1-5-16 0,2-1 0 0,1-1-336 16,3-2 0-16,-1-3 0 0,1 2 0 0,-1 0 0 0,-2 3-208 16,-2 2 16-16,-2 3 16 0,-1 3 176 0,-2 2-192 15,-3 1 192-15,1 4-192 0,-5 7 192 16,0 0 176-16,0 0-48 0,0 0 0 0,0 0 128 0,0 0 0 15,0 0 16-15,-3 14 0 0,-1-1-272 0,0 0 0 16,-1 1-128-16,2 2 128 16,0 0-128-16,0 2 128 0,2 1 0 0,-1-2-144 0,2-1 144 0,2-2 0 15,-1-1 0-15,4 0-128 0,-3-2 128 0,5 0 0 16,-1-1 0-16,2-1-128 0,1-1-96 16,2-3-16-16,2 0 0 0,1-3 0 15,2-2-432-15,1 0-96 0,5-2 0 0,0-3-16 16,0-1-432-16,0-4-64 15,1-2-32-15</inkml:trace>
  <inkml:trace contextRef="#ctx0" brushRef="#br0" timeOffset="21659.41">5410 2111 35007 0,'-7'-9'1552'0,"7"9"320"0,0 0-1488 0,0 0-384 0,0 0 0 0,0 0 0 0,0 0 976 0,0 0 128 16,-3-4 32-16,3 4 0 15,0 0-784-15,0 0-160 16,0 0-16-16,0 0-16 0,0 0-160 0,-5 10 0 16,2 1 0-16,0 1-176 0,0 0 32 0,1 4 0 0,-1 3 0 0,0 1 0 0,0 2-176 0,0 0-16 0,-1 1-16 0,-1 3 0 15,1 2 96-15,1-2 0 16,-2 1 16-16,1-2 0 15,-2-3-112-15,2 0-32 0,0 0 0 0,-1-1 0 32,1-2-272-32,0-1-64 0,2 1-16 0,-1-1 0 15,1-3-640-15,0-3-128 0,-1-2-32 0</inkml:trace>
  <inkml:trace contextRef="#ctx0" brushRef="#br0" timeOffset="21873.94">5059 2477 33807 0,'0'0'1488'0,"0"0"320"0,-6-3-1440 0,6 3-368 0,0 0 0 0,0 0 0 0,0 0 992 0,0 0 128 15,6-7 32-15,0 3 0 0,2 0-544 0,3-1-96 16,4 2-32-16,4 0 0 0,2-2-304 0,4 1-176 16,4-2 192-16,-1 2-192 0,1-3 0 0,1 1-144 15,1-1-16-15,-1 0 0 16,2 0-1952-16,1 0-400 0,0-2-80 0,1 3-7520 15,0-1-1520-15</inkml:trace>
  <inkml:trace contextRef="#ctx0" brushRef="#br0" timeOffset="22640.61">6643 2226 26719 0,'-1'-5'2368'0,"-1"-2"-1888"15,2 0-480-15,0 0 0 16,0 7 1520-16,2-9 208 0,-1 0 32 0,0 2 16 0,0-1-752 0,1 1-160 0,0 2-32 0,-2 5 0 16,5-7-464-16,-1 1-112 0,0-1 0 15,1 2-16-15,-5 5-240 0,8-4 0 16,-8 4 0-16,9 0 0 0,1 0 0 0,-1 3-160 15,0 0 160-15,1 2-192 0,-1 0 64 0,-1 4 0 0,-1 0 0 0,0 2 0 16,-1 2 128-16,1 2-128 0,-2 3 128 0,0 0-128 16,-1 1 128-16,-2 3 0 0,1 1 0 15,-3 1-128-15,-2 2-80 0,1-2-16 0,-1 1 0 0,-1-3 0 16,-2-4-240 0,2-1-48-16,0-1-16 0,-2-2 0 0,0-2 224 0,1-1 48 0,0-3 16 0,4-8 0 15,-3 7 240-15,3-7 0 0,0 0 144 0,0 0-144 0,0 0 192 0,0 0-64 16,0 0-128-16,0 0 192 0,0 0 0 0,0 0-16 15,0 0 0-15,0 0 0 0,0 0 128 0,7-4 16 16,-2-1 16-16,4-2 0 0,2-3-336 0,2 1 0 16,1-2 0-16,2 0 0 0,-1-2 0 15,2-1 0-15,0-2 0 0,1-1 0 0,1-2 0 0,-1-2 176 16,0 0-48-16,-1 0 0 0,2 2 176 0,-3-2 16 16,-4 0 16-16,-2 0 0 0,-2 0-32 0,1 1-16 15,-3 1 0-15,-2 1 0 16,-2-1 0-16,-1 4 0 0,-2 0 0 0,-1 4 0 0,-1 3 96 0,-1-1 32 0,1 1 0 0,-1 3 0 15,4 5-176 1,-6-5-48-16,1 2 0 0,-2 2 0 0,-1 1-192 16,0 2 0-16,-1 1-144 0,1 3 144 0,0 0-256 0,2 3 32 15,-2 1 16-15,4 1 0 16,0-1 64-16,3 1 16 0,1 1 0 0,3 0 0 0,0-1 128 0,2 0-192 0,3 0 192 16,0 0-192-16,2-1 192 0,1-1 0 0,0-1-144 15,3-2 144-15,2 0-240 0,0-2 32 0,0 0 0 16,1-1 0-16,-1-3-1392 0,2-1-288 15,0-1-48-15,0-2-8096 16,2-4-1616-16</inkml:trace>
  <inkml:trace contextRef="#ctx0" brushRef="#br0" timeOffset="23321.92">7891 2000 9215 0,'0'0'400'0,"0"0"96"0,0 0-496 0,2-8 0 15,-2 8 0-15,4-9 0 0,-1 3 4944 0,-3 6 896 0,4-6 176 0,-4 6 48 16,5-7-4464-16,-5 7-896 0,5-6-192 0,-5 6-16 16,0 0-320-16,0 0-176 15,0 0 192-15,0 0-192 0,0 0 0 0,0 0 0 0,0 0 0 16,0 0 0-16,-1 13-192 0,-2 0 16 0,-5 0 0 0,0 1 0 15,1 2 32-15,-3 2 0 0,-1 1 0 0,-1 2 0 16,0 1 144-16,1 2 0 0,1-2 0 0,1 1 0 16,0 1 0-16,1-1-128 0,2-1 128 0,-1 0 0 15,1-1 0-15,1-1 0 0,0 0 0 0,3-3 0 16,-1-2 0-16,2-3 176 0,1 0-16 0,2-2 0 0,-2-10 128 16,5 10 32-16,-5-10 0 0,8 8 0 15,0-1 128-15,2-2 16 0,-1-1 16 0,1-2 0 16,2-1 32-16,1 1 0 0,0-1 0 0,3 0 0 15,-1-1-336-15,1 0-176 0,-3 0 192 0,2 0-192 0,-2-1 144 0,1 0-144 16,-3 0 0-16,0 2 144 0,0-1-144 0,0 1 0 16,-3-1 0-16,1 1 0 0,-9-1 0 0,10 0 0 15,-1 0-144-15,0 0 144 16,-9 0-1664-16,11 0-208 0,-2 0-48 0,-1-1-7936 16,1-1-1568-16</inkml:trace>
  <inkml:trace contextRef="#ctx0" brushRef="#br0" timeOffset="23590.1">7864 2000 20271 0,'0'0'896'0,"0"0"192"0,-3-7-880 0,3 7-208 0,2-7 0 0,-2 7 0 0,3-8 3600 15,-3 8 688-15,8-8 128 0,0 2 16 16,1 0-3328-16,0 2-656 0,0 0-144 0,2 1-32 0,1 1-272 0,1 0 0 16,-1-1 0-16,0 2 0 31,0 0-448-31,0 0 16 0,1 2 0 0,-2-1 0 16,1 0-1024-16,-1 1-208 0,-3 2-32 0,1-1-16 15,-9-2-1440-15,10 4-304 0</inkml:trace>
  <inkml:trace contextRef="#ctx0" brushRef="#br0" timeOffset="23787.31">7673 2229 32591 0,'0'0'1440'0,"0"0"304"0,0 0-1392 0,0 0-352 15,0 0 0-15,0 0 0 0,0 0 656 0,10-4 64 16,1 2 16-16,1 1 0 0,3-1-288 0,1 2-48 0,1 1-16 0,4-3 0 15,2-2-384-15,3 2 0 0,3 1-192 0,3-1 192 32,1-2-3008-32,-2-3-464 0</inkml:trace>
  <inkml:trace contextRef="#ctx0" brushRef="#br0" timeOffset="24659.25">8824 2024 11055 0,'0'0'480'0,"0"0"112"0,0 0-464 0,0 0-128 0,-7 1 0 0,7-1 0 0,0 0 2560 0,0 0 480 16,0 0 96-16,0 0 32 0,0 0-2000 0,0 0-400 15,0 0-64-15,0 0-32 0,0 0-80 0,0 0-16 16,0 0 0-16,0 0 0 0,8 3 192 0,2 0 48 16,1-3 0-16,1 0 0 0,0 0-176 0,0 0-48 15,-1-1 0-15,0-1 0 0,0 1-144 0,0 0-16 16,-1-1-16-16,0 0 0 0,-1 1-192 0,-9 1-32 16,10-4-16-16,-1 1 0 0,-9 3-176 0,0 0 160 0,8-4-160 0,-8 4 160 15,0 0-16-15,0 0 0 0,4-7 0 16,-4 7 0-16,0 0 64 0,0 0 16 15,-4-9 0-15,-2 4 0 0,-2 2-64 0,-1 0-16 0,-1 2 0 0,-2 1 0 16,-2 2-144-16,-3 1-192 0,-2-1 32 0,-2 2 16 16,-2 1 144-16,-2 0-192 0,0 1 192 0,-1-1-192 15,-1 2 192-15,3 0 0 0,1 1 0 0,1 0-128 16,1-2 128-16,1 1 0 0,3 0 0 0,-1 0 0 16,2 0 0-16,0 2 0 0,3-2 0 0,1 1 0 0,2-1 0 15,1-1 0-15,3 1 0 0,6-7 0 0,-6 7 208 16,6-7-16-16,-3 9-16 0,2-2 0 15,1-7-48-15,3 7-128 0,1-1 192 0,2 2-64 0,1-4-128 0,1 1 160 16,2-1-160-16,3-1 160 0,-2-3 160 0,4 0 16 16,0 2 16-16,1-2 0 15,-1-3-160-15,-1 2-16 0,1 0-16 0,-2 0 0 0,-1-1-160 0,-2 0 160 16,-1-1-160-16,-9 3 160 16,0 0-160-16,7-4 192 0,-7 4-192 0,0 0 192 15,0 0-64-15,0 0-128 0,0 0 192 0,0 0-64 16,-4-5-128-16,-2 1 0 0,-1 2 0 0,-4 3 0 0,-3 2-208 0,0 3 16 15,-2-1 16-15,0 3 0 0,1-2 176 0,-1 2-208 16,1 3 80-16,1 0 128 0,2-2-160 0,1 2 160 16,1 0 0-16,3 1-144 0,-1-1 144 0,4 1 0 15,0-1 0-15,0 0-128 0,2 2 128 0,1-1 0 16,2 0 0-16,1 0 0 0,3-2 0 0,0 0 0 0,1 1 0 0,0-3 0 16,3 0 0-16,3-1 0 0,3-2 0 0,-1 1 0 15,1-2 0-15,2-2 0 16,3-2 0-16,-2 0 128 0,2-1-128 0,0 0 0 0,0-1 0 0,1-1-128 31,1-1-624-31,0-1-112 0,0-2-32 0,-2 0-9872 16,-2-1-1984-16</inkml:trace>
  <inkml:trace contextRef="#ctx0" brushRef="#br0" timeOffset="25252.07">8992 2335 5519 0,'0'0'240'0,"0"0"64"0,0 0-304 0,0 0 0 0,0 0 0 0,0 0 0 0,0 0 11504 15,-6 5-5056-15,0-1 32 16,1 1-4512-16,-1-1-912 0,1 1-176 0,-1 2-48 0,0 1-576 0,1 2-112 16,1 0-16-16,-1-2-128 0,1 2 0 0,2 1 0 0,1 0 0 15,0 0 0-15,1 0 0 0,2 0 0 0,0-1 0 0,2-1-144 16,2 0 144-16,2-2 0 0,-8-7 0 0,9 8 128 16,2-1 368-16,3-3 80 0,-1-3 0 0,2-1 16 15,1-1-80-15,-1-1 0 0,2-2-16 0,-1-3 0 16,1-1-208-16,-2 1-32 0,-2-4-16 0,1 1 0 15,0-1 80-15,-2 0 0 0,-1-1 16 0,-1-2 0 16,-2-1-16-16,-2 1-16 0,-3-1 0 0,1 2 0 16,-1-1 16-16,-1 2 16 0,-1 1 0 15,-1 1 0-15,-2 2 0 0,0 2 0 0,2 6 0 16,0 0 0-16,0 0-80 0,0 0-32 0,0 0 0 0,0 0 0 0,-7-3-224 16,7 3 0-16,0 0 0 0,-5 9 0 15,1 3-160-15,2 4-32 0,0 1 0 0,0 4 0 0,2 2 64 0,1 1 0 16,-1 3 0-16,0 3 0 0,0 3 128 15,0 4-128-15,0 5 128 0,0 2-128 0,-1 0 128 0,0 1 0 32,-2 1-144-32,1-1 144 0,1-2-176 0,1 0 48 0,-2-1 0 0,1-2 0 0,-1-2 128 0,1-3-160 15,1-3 160-15,0-2-160 0,-2-5 160 0,1-2 0 16,0-1 0-16,0-2 0 0,-1-4 0 0,0-1 0 16,0-5 0-16,-1-2 128 0,1 1-128 0,-1-2 192 15,-3-2-64-15,6-5 0 0,-8 5 0 0,-1-3 0 16,0-1 0-16,-1-1 0 0,-1-1 16 0,-1-1 16 0,0-2 0 0,0 1 0 15,1-4 80-15,-1 0 16 0,-2-3 0 0,2-1 0 16,1-1 208-16,3-1 48 0,-1-2 16 0,4 0 0 16,0-3-144-16,2 1-16 0,-1-1-16 0,3-2 0 15,1-1-352-15,2 0 144 0,1-1-144 0,1 2 0 32,1 0 0-32,2 0 0 0,1 1 0 0,1 2-144 0,3 0-176 0,-1 3-48 15,0 0 0-15,3 0 0 0,0 2-416 0,2 1-96 16,0-1-16-16,2 2 0 0,-2 0-368 0,4 2-80 15,1 0 0-15,2 1-10048 0,1 1-1984 0</inkml:trace>
  <inkml:trace contextRef="#ctx0" brushRef="#br0" timeOffset="27041.79">10130 2233 35295 0,'0'0'1568'0,"0"0"320"0,0 0-1504 0,0 0-384 0,0 0 0 0,0 0 0 16,7-4 288-16,1 1-16 0,1 2 0 0,1 0 0 15,1-1 16-15,1 0 0 0,1 1 0 0,1 0 0 16,2-2-288-16,-2 0 0 0,0 1 128 0,1 0-128 15,-1 0-240-15,-1 0-96 0,-1 0-32 0,0 2 0 16,0-1-784-16,-1 1-176 0,-1 0-16 0,-1-1-16 16,0 1-64-16,-9 0-16 0,0 0 0 0,8 8 0 15,-4-1-1184-15,-1 2-256 0</inkml:trace>
  <inkml:trace contextRef="#ctx0" brushRef="#br0" timeOffset="27249.56">10184 2405 18079 0,'-22'3'800'0,"8"-1"160"0,1-1-768 0,0 0-192 0,0-2 0 0,1 1 0 0,2 0 1920 16,0 0 352-16,2 0 64 0,2 0 16 0,6 0-528 0,0 0-96 16,0 0-32-16,0 0 0 15,0 0-720-15,0 0-144 0,0 0-16 0,0 0-16 0,0 0-464 0,13-2-80 16,-2-1-32-16,4 2 0 0,3-2-224 0,-1 1-128 16,0 0 128-16,3 1-208 0,-1 0-112 0,2 0 0 0,-2 0-16 0,1 1 0 31,-1-1-896-31,0-1-176 0,1 1-48 0,2 1-7952 15,1-1-1600-15</inkml:trace>
  <inkml:trace contextRef="#ctx0" brushRef="#br0" timeOffset="28036.63">12049 1928 21183 0,'-10'-3'944'0,"10"3"192"0,-6-2-912 0,6 2-224 0,-7-3 0 0,7 3 0 0,-5-3 1776 0,5 3 304 0,0 0 64 0,0 0 16 16,0 0-1104-16,0 0-224 16,0 0-32-16,0 0-16 0,0 0-336 0,0 0-64 15,0 0 0-15,8-1-16 0,5 1-240 0,1 0-128 16,-1 1 160-16,4 0-160 0,1 1 224 0,2 0-48 15,1-2-16-15,1 1 0 0,2 0 80 0,0-1 16 16,-1-1 0-16,1 0 0 0,-1 0-64 0,-1 0-16 16,-1-1 0-16,-1 2 0 0,0-1-16 0,-1 1 0 15,-1 0 0-15,-1 0 0 0,-4 0-160 0,-1 0 192 0,-1-1-192 16,-2 1 192-16,-9 0-192 0,0 0 192 0,0 0-192 0,0 0 192 16,0 0-16-16,0 0 0 0,0 0 0 0,0 0 0 15,0 0-48-15,-9-6-128 0,-2 0 192 0,-3 2-64 16,-3 0-128-16,-3 1 0 0,0 0 0 0,-1 1 0 15,-3-1 0-15,0 5 0 0,-2-4 176 0,2 5-176 16,-3-1 0-16,0 2 0 0,1 2 0 0,-1-1 0 16,0 1 0-16,-2 1 0 0,-1 1 0 0,-1 1 0 15,0 0 0-15,1 2 0 0,1 0 0 0,2 1-160 16,3-1 160-16,2 1 0 0,1 1-144 0,2 0 144 16,3-1 0-16,2 1-144 0,3-1 144 0,2 0 0 15,2 0-176-15,3 1 176 0,0 0-160 0,3-1 160 0,2-3-208 16,3 0 48-16,1 0 16 0,4 0 0 0,2-3 144 0,2 1 128 15,3-3-128-15,0 1 176 0,1-1 192 0,1-3 32 16,2 1 16-16,0-2 0 0,-1-1 32 16,-2 0 0-16,1-2 0 0,-3-2 0 0,-2-1 0 15,-2-1 16-15,-1-1 0 0,-2 2 0 0,-8 6 0 0,2-11 0 16,-2-3 0-16,-1 0 0 0,-3 2-16 0,-3 0 0 0,-2 0 0 16,-1 1 0-16,-1-2-304 0,-3 2-144 15,-1 1 128-15,-2 2-128 16,1 3-256-16,-1 1-128 0,2 2-16 0,-3 2-16 15,3 1-544-15,-1 4-96 0,1 0-32 0,1 2 0 16,2-1-1424-16,1 3-304 0,2 2-48 0,1 1-11968 0</inkml:trace>
  <inkml:trace contextRef="#ctx0" brushRef="#br0" timeOffset="28577.95">12358 2237 28559 0,'0'0'2544'0,"0"0"-2032"16,1-7-512-16,-1 7 0 0,-1-10 1264 0,2 2 144 16,-1 3 48-16,0 5 0 0,4-7-464 0,-4 7-96 15,3-7 0-15,-3 7-16 0,0 0-528 0,8-4-96 16,-8 4-32-16,0 0 0 0,9-2-224 15,-1 2 0-15,0 2 0 0,-1 1 0 16,-7-3-192-16,8 9 192 0,0 0-192 0,-1 1 192 0,-2 0-208 0,0 1 64 0,-2 2 16 0,-3-1 0 16,-1 1 128-16,-1 0 0 0,-4 2-144 0,1 0 144 15,-1 1-192-15,-3-1 48 16,1 1 0-16,-2 1 0 0,1-3 144 0,2-1 0 0,2-3-144 0,0-1 144 16,5-9 0-16,0 0 0 15,-4 9 0-15,4-9 0 0,0 0 0 0,0 0 0 0,0 0 144 0,0 0-144 16,0 0 192-16,0 0-16 0,0 0-16 0,0 0 0 15,0 0 272-15,0 0 48 0,9-6 16 0,1 0 0 16,1-3-16-16,3-3 0 0,1-3 0 0,1-3 0 0,-1 0-192 0,2 0-32 16,0 0-16-16,-2 2 0 0,-3-1-240 15,-2 3 128-15,-3 2-128 0,-1 1 0 16,-2 1 192-16,-4 10-64 0,3-8-128 16,-3 8 192-16,0 0 64 0,0 0 16 0,0 0 0 15,0 0 0-15,0 0-272 0,0 0 0 0,0 0 0 0,0 0 0 0,-2 12 0 0,2 2-144 16,-2 1-16-16,2-1 0 0,1-1-16 0,1 2 0 15,2 0 0-15,0-2 0 0,2-2-16 0,-1 0-16 16,2 0 0-16,0-1 0 0,2-3-48 0,0-3 0 16,1 0 0-16,2 0 0 31,-1-2-288-31,2-2-64 0,0-1-16 0,2-2 0 0,0-2-1680 16,-1 0-320-16,1-4-80 0</inkml:trace>
  <inkml:trace contextRef="#ctx0" brushRef="#br0" timeOffset="28985.77">13172 2074 26319 0,'-10'1'1152'0,"3"-1"256"0,-1-1-1120 0,0 1-288 15,1 1 0-15,-1-1 0 0,0 0 1472 0,8 0 224 0,-7 1 48 0,7-1 16 0,0 0-544 0,0 0-96 32,0 0-32-32,0 0 0 0,0 0-448 0,0 0-80 15,0 0-32-15,0 0 0 0,0 0-336 0,9 3-64 16,4-1 0-16,1 0-128 0,2 1 208 0,3-3-64 0,0-1-16 0,3 1 0 15,1 1 144-15,2-1 32 0,3-1 0 0,-2 1 0 16,2 0 80-16,-4-2 32 0,0 2 0 0,-2-2 0 16,-4 0-112-16,-3 0-32 0,-3 1 0 0,-1 0 0 15,-1-2-144-15,-10 3-128 0,0 0 144 0,0 0-144 16,0 0 0-16,0 0 0 0,0 0-176 0,0 0 176 31,0 0-944-31,0 0-64 0,0 0-16 0,0 0 0 0,0 0-1808 16,0 0-368-16,0 0-80 0,0 0-10800 0</inkml:trace>
  <inkml:trace contextRef="#ctx0" brushRef="#br0" timeOffset="29651.81">14206 1990 20271 0,'0'0'1792'0,"-3"-8"-1424"15,2 1-368-15,0-1 0 0,1 8 2880 0,0-10 496 16,2 1 96-16,-1 1 32 0,-1 1-2144 0,0 7-416 16,3-8-96-16,-3 8-16 0,6-9-448 0,1 3-112 15,0 0-16-15,1 3 0 0,-8 3-256 0,12-1 128 0,1 0-128 0,2 1 0 16,-1 1 0-16,1 2 0 0,2 1 0 0,-2 3 0 15,-1 0-160-15,1 0 160 0,-2 3-160 0,-1 1 160 16,0 1-128-16,-1 0 128 0,-2 1 0 0,0 0-144 0,-2 0 144 0,-3 2 0 16,-2 3 0-16,-2 1 0 0,-1 2-224 0,-4 2 32 15,-1 1 16-15,-2-2 0 0,0-3-112 16,1-1-32-16,-1 1 0 0,1-4 0 0,2-1 320 0,-1-2 0 16,3-2 0-16,0-2 0 15,3-8 0-15,-2 9 0 0,-1-2 0 0,3-7 0 0,0 0 192 0,0 0-48 16,0 0-16-16,0 0 0 0,4 9-128 15,-4-9 0-15,6 4 0 0,2-1 0 0,0-1 128 0,2 0-128 16,0-5 0-16,2 1 128 0,1-2 32 0,2-1 0 16,2 1 0-16,-1-2 0 0,2 0 96 15,2-2 32-15,-3-1 0 0,1 1 0 0,-1-2 112 0,1-1 32 16,-1-3 0-16,-2 1 0 0,0-2-32 0,0 1 0 0,-1-1 0 0,0-1 0 16,-2-5-64-1,-1 1-16-15,-1 1 0 0,-2 2 0 0,-4-2-128 0,0 3-48 0,-1 0 0 0,-3 1 0 16,-3-1 32-16,-1 3 0 15,1 0 0-15,-1 1 0 0,-1 2-176 0,0 2 0 0,-3 2 0 0,1 0 0 16,0 2-272-16,0 0 64 0,-1 2 16 0,1 2 0 16,-3 1-128-16,0 3 0 15,1 0-16-15,1 2 0 0,2-1 0 0,0 2 0 16,2 0 0-16,1 2 0 0,0 0 16 0,3 1 16 0,2 0 0 0,-2-10 0 0,5 11-32 0,2-1-16 16,0-3 0-16,3 1 0 15,1 0 48-15,1-2 16 0,2 1 0 0,1 0 0 31,1-2-672-31,2-1-144 0,2-1-32 0,0-3-13520 0</inkml:trace>
  <inkml:trace contextRef="#ctx0" brushRef="#br0" timeOffset="30224.89">15283 1910 31551 0,'0'0'1408'0,"0"0"272"0,0 0-1344 0,0 0-336 0,0 0 0 0,0 0 0 16,0 0 608-16,0 0 48 0,0 0 16 0,0 0 0 15,0 0-480-15,10 0-192 0,0-1 176 0,1 1-176 0,0 0 0 0,2 1 0 16,3 0 0-16,0 0 0 0,2-1 0 0,-1 0-128 15,2 0 128-15,0 1 0 0,-1-1 0 0,0 0 0 16,0 0 0-16,-2-1 0 0,-2 0 0 0,1 0 128 16,-1 0-128-16,-2-1 144 0,-2 1 64 0,-10 1 16 15,10-2 0-15,-10 2 0 0,0 0-48 0,0 0-16 16,0 0 0-16,0 0 0 0,0 0-16 0,0-8 0 16,-2 2 0-16,-4 1 0 0,-3 1-144 0,-2 1 0 15,-4 1-160-15,-1-1 160 0,-2 1-192 0,-3 1 192 16,-1 1-208-16,-2 1 80 0,-3 2 128 0,1 2 0 0,-1 1 0 15,-2 2 0-15,-3 1 0 0,-1 2-128 0,-2 0 128 0,0 2-128 16,-2-1 128-16,4 3 0 0,3-1-144 0,2-1 144 16,4-1 0-16,3-1-144 0,2 0 144 0,3 0 0 15,4 1 0-15,3-1-128 0,1-1 128 0,4 0 0 16,2-1 0-16,2 0-128 0,3-1 128 0,1 1 0 16,2-1 0-16,3 0 0 0,2-1 0 0,2 0 0 15,2-2 192-15,4 0 80 0,-4-1 32 0,5 0 0 16,2-4 16-16,0 0 16 0,-1 0 0 0,0-3 0 15,-2-1 0-15,-2 0 0 0,0-2 0 0,-4-1 0 16,-1 1-48-16,-2-2-16 0,-2 0 0 0,-4 1 0 16,-1-3-48-16,-1 1-16 0,0 0 0 0,-4 2 0 0,-1-1-208 0,-1 1 0 15,-2 0 0-15,1 1 0 16,-3 1-320-16,0 0-176 0,0 2-16 0,-1 1-16 16,-1 1-448-16,0 1-96 0,1 1-16 0,1 2 0 15,1 0-656-15,0 3-144 0,1 0-32 0,1 1-11392 16</inkml:trace>
  <inkml:trace contextRef="#ctx0" brushRef="#br0" timeOffset="30794.05">15435 2202 23039 0,'0'0'1024'0,"7"9"192"0,-2 0-960 0,0-1-256 0,-1-1 0 16,-1 2 0-16,-3-9 1008 0,2 12 144 15,0-2 48-15,-2 0 0 0,0-10-704 0,0 12-144 0,0-1-32 0,0-1 0 16,0-10-320-16,2 11 144 0,-2-11-144 0,3 12 0 15,-3-12 320-15,6 10-64 0,-6-10 0 0,9 7 0 16,0-4 480-16,1-1 96 0,0-2 0 0,1-2 16 16,1-3-16-16,0 0-16 0,0-2 0 0,0 0 0 15,-1-2-192-15,-1 0-48 0,0 0 0 0,-1-1 0 16,0-1-16-16,-3 0-16 0,1 0 0 0,-1 0 0 0,-1-2 0 16,-1 1 0-16,0 1 0 0,-2 0 0 0,-2 1-112 0,0 1-32 15,-1 2 0-15,1 7 0 0,-2-8-112 0,2 8-32 16,0 0 0-16,0 0 0 0,0 0-256 0,0 0 0 15,-6-2 0-15,6 2 0 0,-6 7-240 0,1 1 48 16,5-8 16-16,-3 14 0 0,0 5-16 0,0 0-16 16,2 2 0-16,1 2 0 0,-1 3 64 0,3 4 16 15,3 2 0-15,0 2 0 0,0-1 128 16,0 3-192-16,2 4 192 0,-1 2-192 0,2 1 48 0,0-2 0 16,-2-1 0-16,0-2 0 0,-2-1-32 0,3-3 0 15,-4-1 0-15,2-2 0 0,-1-3 176 0,0-2 0 16,0-2 0-16,-3-1-128 0,-2-3 128 0,0-2 0 0,-3 0 0 0,1-3 0 15,-3-1 0-15,2-3 0 0,-1-2 0 0,-2-2-192 16,-3-1 192-16,0-4-208 0,-1-2 80 0,-1-1 128 16,-2-3 0-16,-2 0 128 0,1-3 32 0,-3-1 0 15,2-3 224-15,-1-3 64 0,3 0 0 0,0-2 0 16,-1-3 208-16,2 0 48 0,1-1 16 16,1-1 0-16,2-1-80 0,3 0-32 0,1 2 0 15,2-2 0-15,2-2-400 0,3 4-80 0,3 0 0 0,1 1-128 16,2 3 0-16,3-2 0 0,1 0-240 0,2 1 80 15,3 2-256-15,3 2-48 0,3 1-16 0,2 1 0 32,2 0-496-32,4 0-112 0,2 1 0 0,-1 0-16 0,0 0-2544 0,1 2-496 0</inkml:trace>
  <inkml:trace contextRef="#ctx0" brushRef="#br0" timeOffset="31204.68">16736 1839 10127 0,'0'0'448'0,"-4"-5"96"0,-2-2-544 0,3 2 0 0,3 5 0 0,0 0 0 15,-4-8 6304-15,4 8 1152 0,0 0 224 0,0 0 64 16,0 0-5552-16,0 0-1104 0,0 0-208 0,0 0-48 16,0 0-576-16,0 0-96 0,-7 7-32 15,4 1 0-15,1 3-128 0,1 4 0 16,-1 1-192-16,2 4 192 0,0 1-176 0,0 2 176 0,0 0-128 0,0 0 128 15,0-1-192-15,2-1 32 0,-1 2 16 0,0 1 0 32,-1 2-320-32,1-3-64 0,0-1-16 0,0 0 0 15,0-2-32-15,-1-2-16 0,1 1 0 0,-1-1 0 16,0-5-64-16,0-1-16 0,0-1 0 0,0-1 0 16,0-10-1856-16,-2 9-368 0,2-9-80 0</inkml:trace>
  <inkml:trace contextRef="#ctx0" brushRef="#br0" timeOffset="31385.52">16358 2136 33407 0,'-7'-9'1472'0,"7"9"320"0,-4-6-1440 0,4 6-352 0,0 0 0 0,0 0 0 16,0 0 1088-16,2-8 160 0,1 0 32 0,4 4 0 0,2 1-656 0,3-1-128 16,3 1-32-16,6 1 0 15,3 1-272-15,5 0-48 0,3 0-16 0,2 0 0 0,2-2-128 0,1 2-272 16,-3-1 64-16,1 1 16 15,0-1-2064-15,-1 1-416 0,0 1-80 0,-1 1-7264 16,-1 0-1456-16</inkml:trace>
  <inkml:trace contextRef="#ctx0" brushRef="#br0" timeOffset="32048.7">17978 2010 20671 0,'0'0'912'0,"0"0"192"0,-6-5-880 0,0 0-224 0,2-2 0 0,-1 1 0 0,1-1 1472 0,0-1 240 16,0 1 48-16,1-2 16 0,0 0-496 0,-1 2-112 16,2 0-16-16,1-2 0 0,0 2-304 0,1 7-64 15,0-8-16-15,0 8 0 0,0 0-320 0,5-8-64 16,-5 8 0-16,10-5-16 0,0 3-192 0,1 2-48 16,1 2 0-16,0 3 0 0,1 0-128 0,-1 2 160 15,0 1-160-15,0 2 160 16,0 1-160-16,0 1 0 0,-1 1 0 0,-1 0 0 15,0-1-144-15,-1 1 144 0,-2 2 0 0,0-1 0 16,-3 1-160-16,-1 4 160 0,-3 2-128 0,-3-1 128 16,-1-2-672-16,-2 1-48 0,0-1-16 0,-1-2 0 15,1 2 160-15,1-4 16 0,1-3 16 0,1-1 0 0,1-1 544 0,2-9 0 16,-2 8 0-16,2-8 144 0,0 0 272 0,0 0 48 0,0 0 16 0,7 4 0 16,-7-4 96-16,11-1 0 0,0-1 16 15,1-2 0-15,0 0-16 0,1-3 0 0,0-1 0 0,2-3 0 16,-1-3-192-16,1 0-32 0,1-1-16 0,-2-2 0 15,0-2-144-15,0 1-16 0,-1-2-16 0,-1 0 0 0,-1-2-160 16,-1 2 160-16,-2 3-160 0,-3 0 160 0,-1 0-160 0,1 1 160 16,-2 2-160-1,-1 1 160-15,-2 1 176 0,0 2 48 0,-2 0 0 16,0 3 0-16,-1 0-192 0,3 7-48 0,-4-6 0 0,4 6 0 16,0 0-144-16,-7-3 0 0,-2 3-160 0,1 2 160 15,8-2-432-15,-9 7 16 0,2-1 0 0,2 2 0 16,0 1-64-16,1 1-16 15,1 1 0-15,2 1 0 0,1 0-112 0,2 1-32 16,0-1 0-16,5 0 0 16,3-2-272-16,2 0-64 0,0 0-16 0,4-2 0 0,1-1-368 0,2-1-80 0,0-2-16 0,0-2-11296 0</inkml:trace>
  <inkml:trace contextRef="#ctx0" brushRef="#br0" timeOffset="32616.04">18783 1913 28559 0,'0'0'2544'0,"0"0"-2032"0,0 0-512 0,0 0 0 0,0 0 1200 0,0 0 144 16,6-6 16-16,1 2 16 0,-1 1-448 0,2 1-96 15,1-1 0-15,1 2-16 0,-1 0-384 0,2 0-80 16,3 1-16-16,0-1 0 0,2-1-336 0,1 1 128 15,-1 0-128-15,1-1 0 0,-1 1 0 0,1 1 0 16,-2-1 0-16,2 0 0 0,0 0 0 0,1 0 0 0,0 0 0 0,-2 1 0 16,0 0 0-16,-2 0 0 0,-2 0 0 0,0 0 0 15,-2 0 0-15,-1 1 0 0,-9-1 0 0,0 0 0 16,9-1 128-16,-9 1-128 0,0 0 128 0,0 0-128 16,0 0 144-16,0 0-144 0,0 0 192 0,0 0-192 15,-6-6 0-15,-3 2 0 0,-2 1 0 0,-2-1 0 16,-1 1-128-16,-4 1 128 0,-1 0 0 0,1 1-144 15,-2 1 144-15,0 2 0 0,0 1 0 0,1 1 128 16,-5 2-128-16,2 2 0 0,-2 0 0 0,0 2 0 16,-1 1 0-16,-1 3-160 0,0 0 160 0,3 1 0 15,2 2-160-15,1-1 160 0,3 0-128 0,2-1 128 0,2 2-160 16,3-1 160-16,4 1-192 0,2-1 192 0,2 1-256 16,4-2 64-16,3-1 16 0,1 1 0 0,5 0 176 0,1-1 0 15,2-3 0-15,2 0 0 0,3 0 416 0,1-1 16 16,1-2 0-16,-1-2 0 0,2-1 16 0,-2-3 0 15,-2-3 0-15,-3-1 0 0,-2-2-144 0,0 0-32 16,-4 0 0-16,0-4 0 0,-3 0 208 0,-4-1 32 16,0 1 16-16,-1-3 0 0,-1-5-224 0,-2 1-48 15,-1-1-16-15,-3 1 0 0,0 0-112 0,-3-1 0 16,-2 4-128-16,-1 1 192 0,-1 0-352 0,-1 2-80 16,-1 2-16-16,0 2 0 15,-1 1-336-15,0 2-80 0,0 1-16 0,1 2 0 16,1 2-1264-16,1 1-256 0,2 1-48 0,2 0-8432 0,0 3-1664 15</inkml:trace>
  <inkml:trace contextRef="#ctx0" brushRef="#br0" timeOffset="33208.87">19007 2244 25679 0,'0'0'1136'0,"0"0"240"0,0 0-1104 0,0 0-272 0,0 0 0 0,2 12 0 15,-2-12 928-15,0 12 128 0,0-2 32 0,0-10 0 16,-1 11-496-16,1-11-80 0,0 10-32 0,0-10 0 16,1 12-160-16,1-1-16 0,-2-11-16 0,6 12 0 15,-1-2-144-15,-5-10-16 0,11 9-128 0,0-1 192 0,0-2 32 0,1-1 0 16,1-2 0-16,1-2 0 0,1-1 96 0,0-1 0 16,1-2 16-16,-1-1 0 0,1-1 288 0,-1-1 48 15,-1 0 16-15,0-2 0 0,-1-1 80 16,-1 0 0-16,-2 0 16 0,-1-2 0 0,-1 0-112 0,-1 0-32 15,-3-2 0-15,1 1 0 0,-3 0-128 16,-1 0-16-16,-1 1-16 0,0 1 0 0,-1 1-224 0,1 9-32 0,-3-8-16 16,0 1 0-16,3 7-208 0,-2-5 0 0,2 5 0 15,0 0 0-15,0 0 0 16,0 0 0-16,0 0-192 0,-5 4 192 0,-1 3-256 16,2 2 48-16,2 4 16 0,1 2 0 0,-1 1 16 0,2 5 16 0,2 2 0 0,0 5 0 15,0 4-32-15,1 1-16 0,1 0 0 0,0 4 0 16,1 3-16-16,2 1 0 0,1-1 0 0,1 1 0 15,-3 2 48-15,2-1 16 0,0-2 0 0,0 1 0 16,1-2 160-16,-1-3-128 0,-2-2 128 16,0-2-128-16,2-1 128 0,-4-3 0 0,0-2 0 0,1-3 0 15,-1-1 0-15,-2-3 0 0,1-1 0 0,-3-4 128 0,-1-3-128 16,-1-2 0-16,2-9 0 0,-4 6 128 16,4-6-128-16,-9 4 0 0,-2-2-128 0,-1-3 128 15,-2-2 0-15,0-3 0 0,-2-2 0 0,1-3 128 16,-2-2 272-16,2 0 64 0,1-1 16 0,1-3 0 0,-1-1 224 0,4-2 32 15,1 0 16-15,3 0 0 0,3 1-272 0,1-2-48 16,4 1-16-16,2-1 0 0,4-1-416 16,-1 0 0-16,2 1-192 0,3 1 192 15,3 2-528-15,-1 0 16 0,0 1 0 0,3 2 0 32,1 2-576-32,1-1-96 0,0 0-32 0,2 0 0 0,-4-1-2752 0,1 0-576 15</inkml:trace>
  <inkml:trace contextRef="#ctx0" brushRef="#br0" timeOffset="33801.78">19087 1866 10943 0,'0'0'480'0,"0"0"96"0,0 0-448 0,-5-5-128 0,5 5 0 0,-7-3 0 0,7 3 256 0,-6-4 16 16,6 4 16-16,0 0 0 0,0 0 288 15,-5-4 48-15,5 4 16 0,0 0 0 16,0 0 400-16,0 0 96 0,0 0 16 0,0 0 0 16,0 0-64-16,0 0 0 0,0 0 0 0,0 0 0 0,0 0-352 0,9 4-80 0,1-2-16 15,1 0 0 1,1 0 32-16,0 0 0 0,3-1 0 0,2 1 0 0,0-2-64 0,3 0-16 16,1 0 0-16,2 0 0 0,0-2-256 0,0 0-48 15,2 0-16-15,-5 0 0 0,0 0-80 0,-2-1-32 0,-3 1 0 0,-3 1 0 16,-2-1-160-16,-10 2 0 0,10-1 0 15,-10 1 128-15,0 0-384 0,0 0-64 16,0 0-32-16,0 0 0 16,0 0-2560-16,0 0-512 0</inkml:trace>
  <inkml:trace contextRef="#ctx0" brushRef="#br0" timeOffset="34553.86">20209 2025 9215 0,'-14'-2'400'0,"14"2"96"0,-8-2-496 0,0 0 0 0,2 0 0 0,6 2 0 15,0 0 4480-15,-8-2 816 0,8 2 144 0,0 0 48 16,0 0-3808-16,0 0-752 0,0 0-160 0,0 0-16 15,0 0-208-15,0 0-32 0,0 0-16 0,0 0 0 16,11 2-208-16,1 1-32 0,1-1-16 0,3 0 0 0,-1 0 208 0,3-1 64 16,0 0 0-16,1-1 0 15,0 0 32-15,0 3 16 0,-1-2 0 0,2 1 0 0,-1-1-144 16,-1-1-32-16,1-1 0 0,0 1 0 0,0 1-128 0,-4 0-48 16,2-1 0-16,-3 0 0 0,-1 0-32 0,-2 0-16 15,-2-1 0-15,-9 1 0 0,10-1-160 0,-10 1 128 16,0 0-128-16,0 0 128 0,0 0-128 0,0 0 0 15,0 0 0-15,0 0 0 16,0 0-400-16,0 0-16 0,0 0 0 0,0 0 0 16,0 0-464-16,0 0-80 0,0 0-32 0,0 0 0 15,0 0-1504-15,0 0-288 0,0 0-64 0,0 0-16 0</inkml:trace>
  <inkml:trace contextRef="#ctx0" brushRef="#br0" timeOffset="35558.62">21374 1973 23039 0,'0'0'2048'0,"-1"-6"-1648"0,0-2-400 0,1 0 0 16,0 8 1296-16,3-7 176 0,-3 7 48 0,6-9 0 16,-1 0-464-16,3 1-96 15,0 1 0-15,1 0-16 0,1 2-176 0,1-1-48 16,0 1 0-16,1 1 0 15,3 1-400-15,0 1-64 0,2 0-32 0,0 2 0 0,0 0-32 0,0 2-16 16,1 0 0-16,0 1 0 0,-2 3-176 0,-1 2 192 16,1 0-192-16,-3 3 192 0,-2 1-192 0,0 2 0 0,-2 1 0 0,-1 2 0 15,-3-1 0-15,-1 3-176 16,0 1 176-16,-3 0-192 0,-2 1 16 16,-1 1 0-16,-3 1 0 0,1 2 0 15,-1-3 48-15,1-1 0 0,0-4 0 0,-2-3 0 0,1-3 128 0,0-2 0 16,1 0 0-16,-1-2 128 0,1-2-128 0,4-5 176 15,0 0-176-15,-7 5 192 0,2-1-64 0,5-4 0 16,0 0 0-16,0 0 0 0,0 0-128 0,0 0 192 16,0 0-192-16,0 0 192 0,0 0 0 0,-1-9 0 15,3 0 0-15,2 1 0 0,3-3 112 0,1 0 16 16,0-2 16-16,3 1 0 0,0-4-32 0,2 0-16 16,-2 0 0-16,1-1 0 0,-1 0-144 0,2 0-16 15,-3 0-128-15,1 1 192 0,-1 2-192 0,-2 1 144 0,0 1-144 0,-1 0 128 16,-2 0-128-16,1-1 192 15,-3 2-192-15,0 0 192 0,-2 0-192 0,2 2 128 0,-2 0-128 0,-1 0 128 16,0 1-128-16,-1 1 0 0,1 7 0 0,-3-8 0 16,0 1 0-16,3 7 0 0,-4-5 0 0,4 5-176 15,-6-5-16-15,6 5-16 0,0 0 0 0,-7-1 0 16,-1 1 0-16,1 2 0 0,7-2 0 0,-6 6 0 16,0-1 208-16,6-5-192 0,-5 9 192 0,5-9-192 15,-4 10 192-15,4-10-144 0,-1 10 144 0,1-10-128 16,1 10 128-16,-1-10-192 0,5 10 192 0,-1-2-192 31,-4-8-208-31,0 0-48 0,7 7-16 0,-7-7 0 0,0 0 208 0,6 6 64 0,-6-6 0 0,0 0 0 16,0 0-3232-16,10-1-640 0,1-6-128 15,-1-1-7248-15</inkml:trace>
  <inkml:trace contextRef="#ctx0" brushRef="#br0" timeOffset="36031.43">21888 1582 20271 0,'0'0'1792'0,"0"0"-1424"0,5-6-368 0,1 1 0 0,0 0 2160 16,3 1 352-16,0 0 80 0,1-1 16 0,0 1-1120 15,1-1-208-15,-1 1-64 0,1 1 0 16,0-1-576-16,0 2-128 0,0 0-32 0,-1 1 0 0,-2 1-352 0,-8 0-128 15,0 0 0-15,0 0 0 0,0 0 0 0,0 0 0 0,0 0-208 0,3 11 64 47,-6 0-416-47,-1-1-80 0,-3 0 0 0,0 2-16 0,-1 1 224 0,-2 1 48 0,0 0 16 0,1-2 0 0,2 0 368 0,0-1 0 0,0 0-144 0,4-2 144 16,-1-2 0-16,4-7 0 16,0 0 128-16,-1 8-128 0,1 0 512 0,0-8 16 0,0 0 0 0,0 0 0 15,5 5 0-15,2 0 0 0,0-1 0 0,2-2 0 16,1-2-176-16,2 0-32 0,1-1-16 0,3 0 0 15,-1 1-304-15,2-2-176 0,0 0 32 0,0-2 0 16,-1 1-1520 0,1 0-320-16,-2-1-48 0,1 2-12048 0</inkml:trace>
  <inkml:trace contextRef="#ctx0" brushRef="#br0" timeOffset="36804.01">22588 1807 19343 0,'0'0'1728'0,"-5"-3"-1392"16,5 3-336-16,-6-3 0 0,6 3 1600 0,0 0 240 15,0 0 48-15,0 0 16 0,0 0-576 0,0 0-112 16,0 0-32-16,0 0 0 0,0 0-352 0,8-5-80 16,1 2-16-16,2 1 0 0,2 0-320 0,4 2-64 15,0 0-16-15,5 1 0 0,-1 0-16 0,3 1-16 16,3 1 0-16,1 1 0 0,2 0-32 0,0-1 0 16,-1 1 0-16,1-2 0 0,1-1 16 0,-4 0 0 15,0 0 0-15,-4-1 0 0,-4 0-112 0,-3 0-32 16,-2-1 0-16,-1 0 0 0,-4 0-144 0,-9 1 128 0,9-2-128 0,-9 2 128 15,8-5-128-15,-8 5 192 0,0 0-192 0,0 0 192 16,0 0-192-16,0 0 0 0,-1-7 0 0,1 7 0 16,-7-6-320-16,-2 3 48 0,-2 1 16 0,-2 0 0 15,-2 1 48-15,-4 1 16 0,-2-1 0 0,-4 1 0 16,-4 4 192-16,1-3 0 0,-3-1 0 0,1 0 0 16,1 1 0-16,-1 1-176 0,0 1 176 0,0 2-208 15,0 2 208-15,1 3 0 0,2 1 0 0,-1 2-144 16,-1 1 144-16,2 1 0 0,-1 2 0 0,4-1 0 15,1-1 0-15,3 0 0 0,4 0 0 0,3-1-128 16,3 0 128-16,4-2-208 0,2-2 80 0,4 0 128 0,0-10 0 16,6 12 0-16,3-2 224 0,2-1-64 0,1 0 176 0,4-2 48 15,0-2 0-15,3-1 0 0,0-2-128 0,-1-1 0 16,0-2-16-16,-2 0 0 0,0-1-48 0,-2-2 0 16,-2-1 0-16,0-1 0 0,0 0 0 0,-4-2 0 15,0-1 0-15,-2-1 0 0,-1 0 64 0,-1-2 16 16,-3-2 0-16,-1 1 0 0,-1 0-96 0,-1-1-32 15,-1-1 0-15,-2 2 0 0,-1 1-144 0,-2 1 0 16,-1 1 0-16,-1 2 0 0,-2 1-288 0,-2 4 16 16,0 1 0-16,-3 2 0 15,-3 1-608-15,-1 3-112 0,-1 1-32 0,2 3-10304 0,-1 1-2048 16</inkml:trace>
  <inkml:trace contextRef="#ctx0" brushRef="#br0" timeOffset="37376.68">22933 2152 20271 0,'2'-8'1792'15,"1"1"-1424"-15,3 1-368 0,-1 0 0 0,1 1 3488 16,0 0 624-16,2 0 128 0,1-1 32 0,0 3-3104 0,-1 1-608 15,2-1-128-15,0 1-32 16,0 2-240-16,0 2-160 0,-1-1 192 0,0 1-192 0,-1 1 0 0,0 2 0 16,-1 1 0-16,-2 4 0 0,1 2-304 0,-1 1-16 15,0 2 0-15,-2 0 0 16,-1 2-144-16,-4 0-48 0,-1 1 0 0,-2 0 0 16,0 0-48-16,-3 1-16 0,0 2 0 0,-2-3 0 15,1 0 64-15,0-2 0 0,1-2 0 0,1-2 0 0,2-3 512 0,5-9 0 16,-6 7 0-16,6-7 0 15,0 0 432-15,0 0 80 0,0 0 32 0,0 0 0 0,0 0 208 0,0 0 32 16,0 0 16-16,6-5 0 0,1-3-304 0,1-3-64 16,2 0-16-16,2-2 0 0,3-3-272 0,0-1-144 0,3 0 160 0,-3-1-160 15,2-2 128-15,0 0-128 0,0-1 0 0,-1 1 144 16,0 2-144-16,-2 0 0 0,-2 2 0 0,-2 1 0 16,-2 4 128-16,-2 1-128 0,0 2 192 0,-3 2-64 15,-3 6 256-15,0 0 32 0,0 0 16 0,0 0 0 16,0 0-256-16,0 0-48 0,0 0-128 0,0 0 192 15,-10 4-192-15,0 5-192 0,1 1 48 0,-2 1 0 16,3 0 144-16,0 1-208 0,0 4 80 0,4-1 128 0,0 0-160 16,4 3 160-16,0-1 0 0,3-2-144 0,1-2 144 15,3 0 0-15,1 1 0 0,3-2 0 0,3-1 0 0,2 1 0 16,3-1 0-16,4 0 0 0,3-2 0 0,4-2 0 16,2 0 0-16,1-2 0 15,1 0-448-15,0-3-64 0,0-1-16 0,0-1 0 16,2-1-1904-16,0-1-368 0,-1-5-80 0,4-1 0 0</inkml:trace>
  <inkml:trace contextRef="#ctx0" brushRef="#br0" timeOffset="39347.98">19726 1443 23039 0,'0'0'2048'0,"0"0"-1648"16,0 0-400-16,0 0 0 0,0 0 0 0,0 0 0 0,0 0 0 0,0 0 0 0,0 0 0 0,0 0 0 16,-9 0 0-16,1 2 0 15,-1 2 0-15,-1 0 0 16,-1 2 0-16,0 1 0 0,-5 2 0 0,1 1 0 16,-3 2 0-16,0 2 0 0,-5 2 0 0,0 1 0 15,-2 1 0-15,-1 3 0 0,-3 2 0 0,-1 5 0 16,-5 3 128-16,-3 2-128 0,-5 2 192 0,-3-1-32 15,-3 0-16-15,-2 5 0 0,0 3 208 0,2 1 32 0,0-1 16 0,0 2 0 16,-4 2 32-16,-1 4 0 0,-1-3 0 0,2 1 0 16,0 0-176-16,5 1-16 0,1-2-16 0,3 2 0 15,2-5-224-15,-2 0 0 0,-1 0 128 0,2-4-128 16,3-2 0-16,3-4 0 0,3-3 0 0,2-3 0 31,2-1-592-31,2-2-64 0,0-2-16 0,3-2-7072 0,2-4-1408 0</inkml:trace>
  <inkml:trace contextRef="#ctx0" brushRef="#br0" timeOffset="40037.35">15862 1571 11055 0,'0'0'976'0,"0"0"-784"16,0 0-192-16,-6-5 0 0,6 5 3200 0,-5-3 608 0,5 3 112 0,0 0 32 16,-8 0-3312-16,8 0-640 15,-10 1-144-15,0 3-32 0,0 1 176 0,-1 3 0 0,-1 2 0 0,-1 2 0 16,-2 2 0-16,-4 4 256 0,-3 3-64 0,-4 3-16 15,-5 3-176-15,-3 2 0 0,-4 2 0 0,-1 4-176 16,-3 6 176-16,-1 0 0 0,-3 2 0 0,-3 3 0 16,-2 3 0-16,-4 0 0 0,-4 4 0 0,2-1 0 15,2 1 0-15,2-2 0 0,2 0 128 16,2 1-128-16,4-5 384 0,-1-1 0 0,-1-2 0 0,-1-2 0 0,3-1-160 0,7-4-32 16,4-4 0-16,2-1 0 0,4-2-32 0,4-3-16 15,2 0 0 1,2-3 0-16,1-1-144 0,1-2 0 15,0-4 0-15,4 1 0 0,2-3-448 0,1 0-128 0,1-2-32 0,1-2 0 32,2-3-1760-32,0-3-336 0</inkml:trace>
  <inkml:trace contextRef="#ctx0" brushRef="#br0" timeOffset="64815.36">6859 5486 7359 0,'0'0'656'0,"0"0"-528"0,0 0-128 0,0 0 0 16,0 0 2688-16,0 0 496 0,-4-5 96 0,4 5 32 16,0 0-1856-16,0 0-368 0,0 0-80 0,0 0-16 15,0 0-368-15,0 0-80 0,0 0-16 0,8-3 0 0,0 1 160 0,3 0 16 16,4 1 16-16,2-1 0 0,2 1 112 0,3 0 32 15,1 1 0-15,2 0 0 0,1-1-288 0,-2 0-48 16,-1 0-16-16,1 1 0 0,-2 0-160 0,0 1-32 16,0 0-16-16,-1-1 0 0,-2 0-80 0,-2 1-16 15,0-1 0-15,-1 0 0 0,-1 0-80 0,-2 0-128 16,-1 0 176-16,-3 0-176 0,0 1 160 0,-9-1-160 16,10 1 128-16,-10-1-128 0,0 0 128 0,8 2-128 15,-8-2 128-15,0 0-128 0,0 0 192 0,0 0-64 0,0 0 0 16,0 0 0-16,0 0 64 0,0 0 0 0,0 0 0 15,-5-3 0-15,-6 2-192 0,-1 1 160 0,-4 1-160 0,0-1 160 16,-3 0-160-16,-2 0 0 0,-2 0-192 0,0 0 192 16,-1 0-144-16,-1 3 144 0,-2-1 0 0,-1 0 0 15,-4 0 0-15,-1 1 0 0,-3 0 0 0,3 0 0 16,3 1 0-16,1 1-128 0,0-1 128 0,4 3 0 16,0 0 0-16,2 2 0 0,1-1-128 0,0 1 128 15,3 0 0-15,3 0-128 0,0 2 128 0,3 3 0 16,3-2-176-16,2 1 176 15,1 0-160-15,1 3 160 0,3 0-192 0,1 2 192 0,2-2-208 0,2 1 80 16,1-2 128-16,2 0-208 0,1 1 80 0,4-2 128 0,0-1-128 16,1-1 128-16,2-2 0 0,1-1 0 0,3-1 208 15,-1-4 112-15,1 0 32 0,1-3 0 16,-1-1 256-16,1-1 48 0,-2-3 16 0,0 0 0 0,-2-3-176 16,-2 1-48-16,-1-2 0 0,-1-1 0 0,-5-1 0 15,0 0 0-15,-2 0 0 0,-3-1 0 0,-2-1 0 16,-2-1 0-16,-3-1 0 0,-3 1 0 0,0 1-128 15,-1 2-48-15,-3 0 0 0,-2 1 0 0,0 2-480 16,-1 2-112-16,1 2 0 0,-1 3-16 16,-1 2-400-16,0 3-80 0,1 3-16 0,1 1 0 15,2 1-368-15,2 1-80 0,0 1 0 0,2 2-16 16,0 1-1984-16,3 4-400 0</inkml:trace>
  <inkml:trace contextRef="#ctx0" brushRef="#br0" timeOffset="65598.96">7107 6111 3679 0,'0'0'320'0,"-2"-7"-320"16,1 0 0-16,1 7 0 0,0-5 4928 0,0 5 928 16,1-8 176-16,1 0 48 0,1 2-3968 0,0-1-800 0,2 0-160 0,-1-1-16 15,2 2-464-15,-1 2-96 0,1-2 0 0,0 2-16 0,2-1-192 0,1-1-48 16,0 1 0-16,-2 0 0 15,2 1-16-15,0 2-16 0,-9 2 0 0,10-2 0 16,0 1-160-16,-1 2-128 0,-9-1 192 0,11 5-192 16,-3 0 0-16,0 2 0 0,-1 2 0 0,-1 1 0 15,0 1 0-15,-1 1 0 16,0 0 0-16,-1 2 0 0,-2 4 0 0,-1 0 0 0,-1 1-144 16,-1 0 144-16,-1 0-240 0,0-1 48 0,-1 1 0 15,-1-3 0-15,0-1 48 0,-1-2 16 0,1-1 0 0,0-2 0 16,0-2 128-16,4-8 0 0,-4 7 0 0,4-7 0 0,0 0 0 0,0 0 0 0,0 0 128 15,0 0-128-15,0 0 192 16,0 0-48-16,0 0 0 0,0 0 0 16,0 0 304-16,7-10 48 0,0-2 16 0,0-2 0 15,3-1-192-15,0-3-48 0,1-2 0 0,-1 0 0 16,-1 0-144-16,0 1-128 0,0 2 192 0,-1 1-192 16,-3 0 160-16,1 3-160 0,-2 2 128 0,-3 4-128 15,1 1 304-15,-2 6-32 0,0 0 0 0,0 0 0 0,0 0-48 16,0 0-16-16,0 0 0 0,-5 9 0 15,-2 2-208-15,1 2-192 0,-2 4 48 0,3-1 0 0,0-1 144 16,2 2-208-16,-2-1 80 0,3 1 128 0,1-2-304 0,1 1 64 16,2-2 16-16,4-1 0 0,-3-2 32 0,4-2 0 15,0-1 0-15,3-2 0 0,0 1 64 0,3-2 128 16,2-1-208-16,1-2 80 16,3-2-272-16,2-1-48 0,1-4-16 0,1 1 0 15,0-3-464-15,0 1-96 0,0-3 0 0</inkml:trace>
  <inkml:trace contextRef="#ctx0" brushRef="#br0" timeOffset="68400.85">8188 5784 10127 0,'0'0'896'0,"0"0"-704"0,0 0-192 0,-6-2 0 31,6 2 1904-31,0 0 336 0,-7-3 80 0,7 3 16 0,0 0-1248 16,0 0-240-16,-8-3-48 0,8 3-16 0,0 0-224 0,0 0-48 16,0 0-16-16,0 0 0 0,0 0 208 0,0 0 64 15,0 0 0-15,0 0 0 0,0 0-64 0,0 0-16 16,0 0 0-16,0 0 0 0,0 0-160 16,0 0-16-16,0 0-16 0,11-3 0 0,-1 0-176 0,0 0-48 0,1 1 0 0,1 1 0 15,1 0 16-15,3 1 0 0,0 1 0 16,2-1 0-16,1-1 32 15,0 0 16-15,1-1 0 0,1 1 0 0,0-2 0 0,-1 2 0 0,-2 0 0 16,0-1 0-16,-3-1-48 0,0 0-16 16,-1 2 0-16,-2 0 0 0,-1-1-16 0,0 1-16 15,-2-1 0-15,0 1 0 0,-9 1 32 0,10-1 16 16,-2-1 0-16,-8 2 0 0,0 0-96 0,0 0 0 16,0 0-16-16,0 0 0 0,0 0-48 0,0 0 0 15,0 0 0-15,0 0 0 0,0 0-128 0,0 0 0 16,0 0 0-16,0 0 0 15,0 0-400-15,0 0-64 0,0 0-16 0,-6 6 0 16,6-6-416-16,-7 7-64 0,2-1-32 0,5-6 0 16,-6 9-1824-16,3 0-352 0,0 0-80 0</inkml:trace>
  <inkml:trace contextRef="#ctx0" brushRef="#br0" timeOffset="69452.03">9525 5592 17503 0,'0'0'1552'0,"0"0"-1232"0,0 0-320 0,5-7 0 15,-2-1 1472-15,2 3 256 0,-1-1 32 0,2 1 16 0,-6 5-800 0,7-7-144 0,1 1-48 0,-1 1 0 16,-1-1-256-16,1 1-48 15,-2-2-16-15,2 3 0 0,0 1-80 0,0-1-32 0,2 1 0 0,1 1 0 16,1 0-64-16,0 1-16 16,-1-1 0-16,0 2 0 0,-1 0-128 0,1 3-16 0,1-1-128 0,0 1 192 15,-2 0-192-15,2 3 0 0,0 2 0 0,0 2 0 16,0-1 0-16,2 2 0 0,-5 3 0 0,1 0 0 16,-1 2 0-16,0 2 0 0,-3 2 0 0,-1 1 0 15,-1 0 0-15,-1 1 0 0,-1 0 0 0,-1 2 0 16,-2-1 0-16,-2-1-160 15,-1 0 32-15,-2 0 0 0,1 0-64 0,-2-1 0 16,0-2 0-16,1-3 0 0,0-1 192 0,2-1 0 0,0-3 0 0,1-1 0 0,-1-2 0 0,1-1 0 16,4-7 0-16,0 0 128 0,-6 5-128 0,6-5 192 15,0 0-64-15,0 0 0 0,0 0 0 0,0 0 0 0,0 0 0 0,0 0 0 32,0 0 304-32,0 0 64 0,0 0 16 0,8-9 0 15,1-2-192-15,1-2-16 0,3 0-16 0,1-1 0 0,-2-1-80 0,2-2-16 16,0 1 0-16,0 0 0 0,-3-1-16 15,2-1-16-15,-3-1 0 0,1 1 0 0,-1 0-160 0,0 3 0 16,-1 0 144-16,-2 2-144 16,-2 1 144-16,1 0-144 0,-3 0 192 0,0 1-192 0,-1 1 304 0,-1 0-48 0,-1 0-16 15,0 0 0-15,-1 1-112 0,0 2-128 0,-1 0 176 0,0 0-176 16,0 1 128-16,-2 0-128 16,0 2 0-16,0 0 0 0,4 4 0 0,-6-5 0 15,1 2 0-15,5 3 0 16,-8-3 0-16,1 1-176 0,7 2 176 0,-7 0-208 0,0 2 208 15,7-2-192-15,-8 3 192 0,8-3-192 0,-7 8 192 0,1-1-192 16,2 1 192-16,1 1-192 16,3-9 0-16,-1 10 16 0,0 0 0 0,1-2 0 15,1 1-224-15,-1-9-48 0,6 10-16 0,0-1 0 16,-1-1-176-16,0-3-48 0,-5-5 0 0,10 4 0 16,0 0-448-16,0-2-80 0</inkml:trace>
  <inkml:trace contextRef="#ctx0" brushRef="#br0" timeOffset="69869.88">10001 5284 23039 0,'0'0'2048'0,"-2"-8"-1648"0,2 0-400 0,1 1 0 0,1 2 2608 0,-2 5 432 15,7-6 96-15,-1 2 0 16,-6 4-2272-16,8-4-464 0,-1-2-80 0,-1 3-32 16,-6 3-160-16,8-4-128 0,-8 4 144 0,10-3-144 0,-3 0 0 0,-7 3 0 15,9-2 0-15,-9 2 0 0,9 0 128 0,-9 0-128 16,10 0 0-16,-10 0 0 0,0 0-128 0,4 6-128 16,-4-6-32-16,3 9 0 15,-3 1-192-15,0 0-32 0,-2-1-16 0,0-1 0 0,0 1 240 0,0 1 48 16,0-1 16-16,-1 0 0 0,0 0 224 0,3-9 0 15,-3 7 0-15,0 0 0 0,-1-1 0 0,4-6 256 16,-5 7-48-16,0-1-16 0,5-6 128 0,-5 5 32 0,5-5 0 0,0 0 0 16,0 0-176-16,0 0-48 0,0 0 0 0,0 0 0 15,0 0-128-15,0 0 128 0,0 0-128 0,0 0 128 16,0 0-128-16,0 0 128 0,0 0-128 0,0 0 128 16,0 0-128-16,11 4-176 0,0 1 48 0,1-2 0 31,1-1-512-31,3 1-112 0,-1 0-16 0,1 0-8992 0,2 0-1808 15</inkml:trace>
  <inkml:trace contextRef="#ctx0" brushRef="#br0" timeOffset="70668.5">10520 5537 25791 0,'0'0'2304'0,"0"0"-1856"15,0 0-448-15,0 0 0 0,0 0 640 0,0 0 48 0,0 0 0 0,0 0 0 0,0 0-240 0,10 3-64 31,0-2 0-31,0 0 0 0,0 0-128 0,3 0-16 16,3 0-16-16,3-1 0 0,1 0-80 0,2 0-16 16,2-1 0-16,-1 0 0 0,0 0 64 0,-1-1 0 0,0-1 0 0,-1 1 0 15,-2 0-32-15,0 0 0 16,-1 0 0-16,0-1 0 0,-2 1-32 0,-1 1 0 0,-3 0 0 0,-1 0 0 16,-2 1 0-16,-9 0 0 0,10 0 0 0,-10 0 0 15,0 0 0-15,0 0 0 0,0 0 0 0,0 0 0 16,0 0 64-16,0 0 0 0,0 0 0 0,0 0 0 15,-8-3 96-15,-1-1 32 0,-3 1 0 0,-2 1 0 16,-3 0-320-16,0-1 0 0,-3 1 128 0,-1 0-128 16,-1 0 0-16,-1 1 0 0,-3 0 0 0,-1 1 0 15,-3 0 0-15,-1 2 160 0,2 0-160 0,-1 0 128 16,1 2-128-16,2 1 0 0,2 2-192 0,2 1 192 16,1 0-160-16,1 1 160 0,1 1 0 0,2 1-144 15,2 0 144-15,1 1 0 0,4 1-144 0,0 0 144 16,5 1-128-16,0-1 128 0,2 1-160 0,2-1 160 0,2-2-160 0,2 0 160 15,1 1-160-15,3-2 160 0,0-2 0 16,4-1 160-16,1-1 0 0,2 0 0 0,2-1 256 0,0-2 48 16,1-1 16-16,0-2 0 0,1-2-32 0,-1 1-16 15,-1-1 0-15,0 0 0 0,-3-1-48 0,0-2 0 16,-3-2 0-16,0 0 0 0,-3 0 96 0,1 0 16 16,-4-4 0-16,-1 0 0 0,-3 0-48 0,-1-1 0 0,0-1 0 15,-4 1 0-15,0 0-208 0,-2 1-48 0,-1 1-16 0,1 2 0 16,-3-2-176-16,2 4-192 15,-1 2 32-15,-4 0 16 16,1 2-352-16,0 2-64 0,-1 2-16 0,2 3 0 16,0 0-704-16,1 2-160 0,0 2-32 0,3 2 0 15,2 2-2256-15,3 1-464 0</inkml:trace>
  <inkml:trace contextRef="#ctx0" brushRef="#br0" timeOffset="71164.34">10866 5825 28511 0,'0'0'1264'0,"0"0"256"0,0 0-1216 0,2-7-304 0,-2 7 0 0,3-8 0 0,-3 8 1600 0,4-6 256 16,-4 6 48-16,6-6 16 31,-6 6-1920-31,0 0-448 0,7-5-48 0,-1 0-16 0,-6 5 512 0,9-3 208 0,-9 3-16 0,10-1 0 16,0 0-192-16,0 2 0 0,1 1 128 0,-1 1-128 0,-2 3 0 0,2 2 0 15,0 0-192-15,0 0 192 0,-1 0-128 16,-1 1 128-16,-2 0 0 0,0 2 0 0,-3 0 0 0,-1 2-128 0,-1 1 128 0,-1 1 0 16,-1 2 0-1,0-2-192-15,-1-2 192 0,0 1-160 0,-2-3 160 0,1-2 0 0,3-9 0 0,-3 9 0 16,0 0 0-16,3-9 0 0,-4 8 0 16,4-8 0-16,0 0 0 0,0 0 176 0,0 0-48 15,0 0 0-15,0 0 272 0,0 0 48 0,0 0 16 16,0 0 0-16,7-10 112 0,2-2 0 0,-1-3 16 0,1 0 0 15,0-3-272-15,2 1-64 16,0-1-16-16,0 1 0 0,-2 0-240 0,0 2 144 0,-1 2-144 0,0 2 128 16,-2-2-128-16,-2 4 0 15,-4 9 0-15,3-8 128 0,-3 8 128 0,0 0 32 16,0 0 0-16,0 0 0 0,0 0-288 0,0 0 160 0,0 0-160 0,-5 5 128 16,-1 3-128-16,1 1-256 0,0 0 64 0,2 1 16 0,-2 2 48 0,1 1 0 0,3 1 0 15,1 2 0 1,2-2-128-16,2 0-32 0,1-1 0 0,3-1 0 15,2-1-128-15,0-1-32 0,2-1 0 0,1-2 0 32,0-3-48-32,2-1-16 0,-1 1 0 0,1-3 0 0,1-2-1664 0,1-1-320 0,4-4-80 0</inkml:trace>
  <inkml:trace contextRef="#ctx0" brushRef="#br0" timeOffset="71380.87">11602 5607 36575 0,'1'-9'1616'0,"-1"9"336"0,0 0-1568 0,8-6-384 16,1 2 0-16,1 1 0 0,0-1 352 0,1 2-16 16,2 1 0-16,-2 0 0 0,1-2-144 0,2 2-48 15,-1 0 0-15,0 1 0 0,0 0-144 0,-1 0 0 16,0-2 0-16,-1 2 0 15,-1 0-1984-15,-1 0-416 0,-9 0-96 0,11 3-7344 16,-1-2-1472-16</inkml:trace>
  <inkml:trace contextRef="#ctx0" brushRef="#br0" timeOffset="71587.32">11730 5801 21823 0,'0'0'960'0,"0"0"208"0,-10 3-928 0,3 0-240 0,7-3 0 0,-8 2 0 15,8-2 1840-15,-8 3 320 0,8-3 64 0,-7 4 16 16,7-4-752-16,0 0-144 0,0 0-16 0,0 0-16 15,0 0-304-15,0 0-64 0,0 0-16 0,0 0 0 16,0 0-176-16,0 0-48 0,0 0 0 0,11 0 0 16,1 0-512-16,4-1-192 0,3 0 0 0,3-2 144 15,1 1-320-15,2 1-64 0,1 1-16 0,1-1 0 32,2-1-784-32,0 1-176 0,1 1-16 0,-1 0-16 0,-2 2-2240 0,1-1-448 15</inkml:trace>
  <inkml:trace contextRef="#ctx0" brushRef="#br0" timeOffset="89334.89">13602 5271 3679 0,'0'0'320'0,"11"-5"-320"0,-2-2 0 0,0-1 0 16,0 0 2976-16,0-1 528 0,1-1 96 0,-1 1 32 15,0 0-2144-15,0 2-416 0,0-1-96 16,0-1-16-16,-1-1-64 0,0 1 0 15,0 2-16-15,0-1 0 0,-2-1 0 0,1 2 0 16,-2 0 0-16,1 0 0 0,-1 2-112 0,0-1-32 0,-1 0 0 0,-4 6 0 16,4-8-224-16,-4 8-32 0,5-7-16 0,-5 7 0 0,3-5-80 0,-3 5 0 15,0 0-16-15,0 0 0 16,0 0-96-16,0 0-16 16,0 0 0-16,0 0 0 0,0 0-112 0,0 0-16 0,0 0-128 0,-1 13 192 15,-2 3-192-15,-3 1 0 0,-1 2-144 0,-3 3 144 16,-4 3-128-16,0 4 128 0,-1 2 0 0,-2 4-144 15,-1 2-48-15,-1 3-16 0,1-1 0 0,0-1 0 16,0-3-112-16,3-3-32 0,1-4 0 0,2-2 0 16,2-3 352-16,3-1 0 0,0-2 0 0,3-2 0 15,-1-1 0-15,2-3 0 0,1-2 0 0,1 0 0 16,1 0 384-16,3-3 0 0,-3-9 0 0,5 9 0 16,1-1 128-16,2-1 0 0,2-1 16 0,2-2 0 15,1 0 48-15,2-3 0 0,2-2 0 0,1 0 0 16,3-1-192-16,0 2-48 0,1-2 0 0,1-1 0 15,3 0-176-15,0-2-32 0,2 0-128 0,-2-1 192 0,-1 1-192 16,-2 0 0-16,-5 2 128 0,1-1-128 0,-5-1 0 16,0 2 0-16,-1 1-144 0,0 0 144 0,0-1-336 15,-2 1 16-15,1 0 16 0,-2 1 0 16,0 0-496-16,0-1-96 0,-1-3-32 0,0 1 0 16,0 0-2080-16,0-1-400 0</inkml:trace>
  <inkml:trace contextRef="#ctx0" brushRef="#br0" timeOffset="89587.75">13727 5130 27983 0,'0'0'1232'0,"-4"-6"272"0,1-1-1200 16,3 7-304-16,0-9 0 0,0 9 0 0,3-8 992 0,3 1 144 0,1 0 16 0,2 2 16 15,2-1-528-15,3 2-128 0,1-1 0 0,2 0-16 16,1 1-256-16,3-1-48 0,0 1-16 0,1 0 0 16,-1 0-176-16,1 1 0 0,-1 0 144 0,1 0-144 0,1 1 0 0,-1 1-128 15,-1 1 0-15,-1 0 0 16,-1 0-832-16,0 0-144 0,-1 1-48 0,-2 1 0 16,1 2-1808-16,-4 0-368 0</inkml:trace>
  <inkml:trace contextRef="#ctx0" brushRef="#br0" timeOffset="89778.14">13783 5357 8287 0,'0'0'736'0,"0"0"-592"0,0 0-144 0,0 0 0 16,0 0 4864-16,0 0 928 15,0 0 192-15,15 2 32 0,2 0-4048 0,0 0-816 0,2-2-176 16,2 0-16-16,1-2-352 0,1 1-64 0,0-1-16 15,2-1 0-15,1-2-528 0,0 1 0 0,-1 1 0 16,2 1 0 0,-2-2-2512-16,2 2-464 0,-1-2-96 0</inkml:trace>
  <inkml:trace contextRef="#ctx0" brushRef="#br0" timeOffset="90562.07">15127 5117 19343 0,'0'0'1728'0,"0"0"-1392"0,0 0-336 16,-7 0 0-16,0-1 1648 0,7 1 256 0,0 0 48 0,0 0 16 0,0 0-736 0,0 0-144 15,0 0-16-15,0 0-16 0,0 0-544 0,0 0-128 0,0 0 0 0,0 0-16 16,7 3 48-16,4 0 16 16,2-1 0-16,2-1 0 0,1 0 16 0,4-1 0 15,2 0 0-15,0-1 0 0,-1-1-272 0,0 0-48 0,-2-1-128 0,-1 1 192 16,-1 0-192-16,-1 0 128 0,1 1-128 0,-2-2 0 15,0 1 128-15,-5 0-128 0,-1-1 0 0,0 1 0 0,-9 2 192 16,0 0-48-16,8-4-16 0,-8 4 0 0,0 0 176 0,0 0 16 16,0 0 16-1,0 0 0-15,0 0-48 0,0 0-16 0,-7-2 0 0,-1 2 0 16,-5 1-272-16,-1 1-224 0,-2 2 32 0,-2 1 16 0,-1 1 48 16,-2 1 0-1,-2 1 0-15,-2 2 0 0,-2 0 128 0,-4 2-128 0,-2 0 128 16,1 2-128-16,1 2 128 0,1-1 0 15,1 1-144-15,2 0 144 0,1 1 0 0,2-1 0 0,1 1-144 0,2-2 144 0,3-1 0 0,3 2 0 16,1-3 0-16,5-1 0 16,1-1-128-16,1-1 128 0,4 0 0 0,1 0 0 15,1-2 0-15,2 1-128 0,3-1 128 0,2 1 0 16,-1 0 0-16,4-2 0 0,1 0 0 0,3-2 0 16,4 0 304-16,0-2-48 0,1-1 0 0,0-1 0 15,1-1 64-15,0-1 16 0,0-2 0 0,-1 0 0 16,0-1-336-16,-3 1 144 0,0 0-144 0,-3-2 0 15,-2-1 192-15,-1 0-64 0,-1 1 0 0,-1 0-128 16,-7 5 224-16,0 0-64 0,2-7-16 0,-2 7 0 16,-2-8 48-16,-2 2 0 0,-2 1 0 0,-2 1 0 15,-2-1-192-15,-1 3 0 0,-1 2 0 0,-1 2 0 0,-1 1 0 16,-2 3-224-16,1 1 48 0,-1 2 16 0,1 4 160 16,1 1-208-16,-1 0 80 0,2 2 128 0,-1-1-176 0,3 1 176 15,2 1-128-15,3-1 128 0,1-1-160 0,3 0 160 16,1 1-192-16,3-1 192 0,1-1-208 0,4 2 64 15,2-1 16-15,2-1 0 0,1-3-48 0,2 0 0 16,3 0 0-16,1-1 0 0,3 0 16 0,2-1 0 16,4-1 0-16,2-3 0 15,6-2-496-15,-1-1-112 0,0-2 0 0,-1-3-16 16,-4-1-2512-16,1-3-496 0</inkml:trace>
  <inkml:trace contextRef="#ctx0" brushRef="#br0" timeOffset="91014.38">15477 5585 9215 0,'0'0'816'0,"0"0"-656"0,-3-6-160 0,3 6 0 0,-3-7 4784 0,3 7 912 0,0-8 192 0,0 8 48 16,0 0-3792-16,5-6-752 0,-5 6-160 0,6-5-16 16,1 0-672-16,1 3-128 0,-8 2-32 0,12-1 0 0,-1 1-224 15,1 1-160-15,0 1 192 0,-1 1-192 0,-1-1 0 16,0 2 0-16,1 2 0 0,-2-1 0 15,-2 2 0-15,0 1-272 0,-3 0 16 0,1 2 16 32,-3 0-448-32,-1 1-80 0,-1 1-32 0,-2 4 0 0,-3 1 96 0,1-1 32 0,1-3 0 15,-3-1 0-15,1 0 352 0,0-1 80 0,2-3 16 0,3-8 0 0,-2 7 416 0,2-7 96 16,0 8 16-16,0-8 0 0,0 0 448 0,0 0 80 16,0 0 32-16,0 0 0 0,0 0-80 0,9-2-16 15,-2-2 0-15,2-4 0 0,-1-1-272 0,1-1-64 0,-1-3-16 16,2-2 0-16,0-2-256 0,1-1-160 0,0 1 192 0,-1 0-192 15,0 1 128-15,-1 2-128 16,-3 1 0-16,0 4 0 0,-3 1 176 0,3 0-176 0,-6 8 160 0,0 0-160 16,0 0 416-16,0 0-16 0,0 0 0 0,0 0 0 15,0 0-272-15,0 0-128 0,0 0 128 0,-4 10-128 16,2 1 0-16,1 0-144 16,0 2 0-16,2-1 0 0,0-1-128 0,2 1-32 15,2 1 0-15,1 0 0 16,1-1-240-16,3-1-48 0,2-2-16 0,1-2 0 15,4 1-320-15,-1-5-64 0,5-3-16 0,2 0 0 16,3-1-416-16,1-1-96 0,1-2-16 0</inkml:trace>
  <inkml:trace contextRef="#ctx0" brushRef="#br0" timeOffset="91289.17">16552 5105 28559 0,'0'0'2544'0,"-4"-6"-2032"0,2-2-512 0,2 8 0 0,-3-7 1728 0,3 7 240 0,0 0 48 0,0 0 16 16,0 0-1120-16,0 0-208 15,0 0-64-15,0 0 0 0,0 0-432 0,0 0-80 16,0 0-128-16,-7 7 176 0,2 2-176 0,-1 1 0 0,-2 1 0 0,1 3-176 16,-1 2 176-16,-1 4-160 15,0 1 160-15,0 2-160 0,-1 1 32 0,1 3 0 16,0 0 0-16,1 1 0 15,2-2-432-15,0-1-80 0,3 3 0 0,-1-3-16 0,0 1-272 0,2-2-48 0,0-1-16 16,0-1 0-16,-1-3-1632 16,1-2-336-16,-2 4-64 0,1-6-7984 15</inkml:trace>
  <inkml:trace contextRef="#ctx0" brushRef="#br0" timeOffset="91477.62">16212 5433 35935 0,'0'0'3200'0,"0"0"-2560"0,2-8-512 0,-2 8-128 16,9-4 480-16,-1-1 80 0,5 2 16 0,2 1 0 0,1 0-240 0,5 1-32 0,2 0-16 0,3-1 0 15,1 0-128-15,2 0-32 16,-1 1 0-16,5 0 0 31,5-1-512-31,0-1-128 0,0 2 0 0,-3-2-16 16,-3 0-2400-16,1-1-464 0,0 3-112 0</inkml:trace>
  <inkml:trace contextRef="#ctx0" brushRef="#br0" timeOffset="92308.49">18008 5244 10127 0,'-4'-12'896'0,"2"5"-704"0,2-1-192 0,3 1 0 0,-1-1 4208 15,1 2 800-15,2 1 176 0,-1-1 16 0,1 1-3536 0,1 1-704 16,-6 4-128-16,9-4-48 0,0 1-48 0,-1 1-16 16,1 0 0-16,1 2 0 0,0 1-224 0,1 1-48 15,1 0-16-15,0 0 0 16,-1 2-432-16,0 0 0 0,0 3 0 0,0 0 0 0,-1 2 0 0,0 2-144 16,-1 2 144-16,-3 3 0 0,3-1-416 0,-4 3 32 0,-2-1 0 0,-1 5 0 31,-3 1-32-31,-1 2 0 0,-2-1 0 0,1 1 0 15,-5 0-32-15,3-3 0 0,-1-1 0 0,2-2 0 0,0-1 448 0,0-3-160 0,1-3 160 0,1-1 0 16,0-2 128-16,2-9 128 16,-1 9 16-16,1-9 16 0,0 0 64 0,1 8 16 0,-1-8 0 15,0 0 0-15,0 0-64 0,0 0-16 0,10 5 0 0,-1-3 0 16,1-2 176-16,1-3 48 0,1-3 0 16,4-3 0-16,0 0-48 0,3-5 0 0,1-1 0 0,2-3 0 15,2-1-160-15,0-2-48 0,0-1 0 0,0 0 0 16,-2-1-112-16,-2-3-16 0,0 1-128 15,-2 0 192-15,-2 2-192 0,-2 1 0 16,-2 1 128-16,-1 1-128 0,-1 0 0 0,-3 4 144 0,-1 0-144 16,-1 3 128-16,0 2 0 0,-3 1 0 15,-2 1 0-15,0 2 0 0,0 7-128 0,-2-7 0 0,-3 1 144 0,5 6-144 16,-5-5 0-16,5 5 0 0,-8-3-160 0,0 2 160 0,1 1-224 16,7 0 64-16,-9 3 16 0,1 1 0 15,0 2-48-15,2 0 0 0,0 0 0 0,0 0 0 0,1 3 192 0,1-1 0 16,4-8-144-16,-3 11 144 15,0-1 0-15,3-1-176 0,0-9 176 0,5 11-128 0,-1-1 128 16,3-1-192-16,1-1 192 0,0-1-192 31,1-1-208-31,2-1-48 0,1-2-16 0,4-1 0 16,0-2-2320-16,2-1-464 0</inkml:trace>
  <inkml:trace contextRef="#ctx0" brushRef="#br0" timeOffset="92709.06">19189 4935 26719 0,'0'0'1184'0,"0"-9"240"32,0 0-1136-32,3 2-288 0,-3 7 0 0,0 0 0 0,5-6 1920 0,-5 6 336 15,7-6 64-15,-7 6 16 0,0 0-1504 0,0 0-288 16,0 0-64-16,0 0-16 0,0 0-144 0,0 0-48 15,0 0 0-15,0 0 0 0,-8 4-272 0,0 1 0 16,1 3-128-16,-1 2 128 0,0 0-176 0,-1 2 176 0,-1 2-192 0,2 4 192 16,-1 0-160-16,0 4 160 0,0 1-128 15,2 1 128-15,-1 0-144 0,1 0 144 0,2 1-160 0,0 2 160 16,2-1-128-16,1 0 128 0,1-1 0 0,1-1-144 16,0 0 144-16,2-1 0 0,0-2 0 0,1-2 0 15,1-3 0-15,1-1 0 0,1-3 0 0,0-1 0 16,3-1 144-16,0-1-144 0,1-1 192 0,1-1-192 15,0-2 256-15,1-1-48 0,1-2-16 0,4-1 0 16,0-2-32-16,2-1-16 0,0-2 0 0,2 1 0 16,1-3-144-16,0 0 0 0,1-2 0 0,-1-1 0 15,0-2-384 1,0 1-128-16,-1-3 0 0,-1 0-16 16,1-1-1456-16,-1-1-304 0,-1 1-48 0,-3-1-11424 0</inkml:trace>
  <inkml:trace contextRef="#ctx0" brushRef="#br0" timeOffset="92906.34">19190 4916 8287 0,'-8'-9'368'0,"3"4"80"0,1-3-448 0,1 1 0 0,3 7 0 16,0 0 0-16,0 0 6448 0,0 0 1200 0,0 0 240 0,0 0 48 15,6-5-6112-15,2 2-1232 0,1-1-240 0,3 3-48 16,2 1-304-16,4 0 128 15,0-1-128-15,3 0 0 0,2-1-160 0,2 0-144 0,1 2-16 0,-2-3-16 32,-1 0-1952-32,0 1-384 0,0 0-80 0,1 1-10880 0</inkml:trace>
  <inkml:trace contextRef="#ctx0" brushRef="#br0" timeOffset="93106.73">19271 5140 27471 0,'-19'0'1216'0,"7"0"256"0,1 3-1184 0,-1-2-288 0,1 0 0 0,1-1 0 0,2 0 1232 0,8 0 192 16,-7 1 48-16,7-1 0 0,0 0-304 0,0 0-48 15,0 0-16-15,0 0 0 0,0 0-480 16,13 0-112-16,2 0 0 0,6 0-16 0,4-1-496 0,5-1 128 16,4-2-128-16,0 1 0 31,0 0-1536-31,4-1-368 0,0 0-64 0,3 0-13200 0</inkml:trace>
  <inkml:trace contextRef="#ctx0" brushRef="#br0" timeOffset="93816.8">20339 4894 20271 0,'0'0'1792'0,"0"0"-1424"15,0 0-368-15,0 0 0 16,0 0 2400-16,0 0 416 0,0 0 64 0,0 0 32 0,0 0-1968 0,0 0-400 16,0 0-80-16,0 0-16 0,9-3-128 0,-9 3-48 15,11-1 0-15,-4-2 0 0,2 1-32 0,1-1-16 0,1 2 0 0,0-3 0 16,0 1-48-16,1 0-16 0,0-2 0 15,0 1 0-15,1 0-160 0,-2-1 128 0,0 1-128 0,-2-1 128 16,-1 0-128-16,-1-1 0 0,-7 6 144 0,0 0-144 16,4-7 176-16,-4 7-48 0,1-8 0 0,-1 8 0 15,-3-8-128-15,3 8 160 0,-9-4-160 0,-2 1 160 16,-1 0-288-16,-2 5-64 0,-3 0-16 0,-1 1 0 16,-3 1 80-16,-1 2 128 15,-1 2-208-15,-1 2 80 0,0 1 128 0,-2 1-160 0,-5 1 160 0,0 0-160 16,-1 0 160-16,1 0 0 0,2 0-144 0,2-1 144 15,4-1 0-15,3 0 0 0,3 0 0 0,3 1 0 16,0 2 0-16,4-1 0 0,2-1 0 0,2-1 0 16,3 0 0-16,0-1 0 0,3 1-144 0,3 0 144 0,0-1 0 15,4 0 0-15,3-1 0 0,2-1 144 16,2-2 112-16,4 0 32 0,0-2 0 0,4 0 0 16,4 0-96-16,0-2 0 0,0-2-16 0,0 0 0 0,-2-1-176 0,-2-1 0 15,-3-1 144-15,-3 1-144 0,-3 0 0 0,-2-1 144 16,-2-1-144-16,-9 4 0 0,8-3 192 0,-8 3-64 31,0 0 0-31,0 0-128 0,0 0 336 0,0 0-32 16,-2-5-16-16,-4 1 0 0,-3 2-288 0,-2 2 0 0,-4 1 0 0,-4 3 0 15,-3-1 0-15,-3 1-192 0,-3 2 48 0,1 1 16 0,-2 2 128 0,2 1-128 16,-1 1 128-16,3 0-128 16,3 1 128-16,2 0 0 0,3 0 0 0,1 2-128 0,3-3 128 0,3 0 0 0,2-1 0 0,3-1 0 15,1 1 0-15,1 0-128 0,2 0 128 16,3-1 0-1,2 0 0-15,1 0 0 0,3-2 0 0,3 2 0 16,1 2 0-16,3-2 128 0,2-3 0 0,3 0 0 16,2-1-128-16,2 0 128 0,3-2-128 0,3 0 128 15,2 2-416-15,1-4-80 0,0-1-16 0,-1-1 0 32,-2-1-1888-32,-1-1-384 0,0 0-80 0</inkml:trace>
  <inkml:trace contextRef="#ctx0" brushRef="#br0" timeOffset="94543.36">20677 5358 3679 0,'0'0'320'0,"0"0"-320"0,0 0 0 0,-5-6 0 0,0-1 5072 0,0 1 944 15,2 1 192-15,-1 1 48 0,-1-2-3712 0,0 2-752 16,-3 1-128-16,0 1-48 0,1 0-608 0,7 2-128 16,-10-1-32-16,0 1 0 0,0 2-576 0,1 1-112 15,0 3-32-15,2 1 0 0,0-1-128 0,0 2-144 16,3 0 144-16,1 0-208 0,-1 3 208 0,3 0-144 15,1 0 144-15,3-1-128 0,1 0-48 0,1 1 0 0,3-1 0 0,3 1 0 16,1-1-16-16,4-1 0 0,0-2 0 0,1 0 0 16,-2-3 192-16,2 1 0 0,0-2-144 0,0-1 144 15,-2-2 0-15,-1-1 128 0,0 0 0 0,-2-1 0 16,-1-2 144-16,0-1 32 0,0 1 0 0,-4-2 0 16,0-3 160-16,0 0 48 0,-2-1 0 0,-1 0 0 15,2 0 64-15,-4 0 0 0,-1-1 16 0,0 1 0 16,0 0-80-16,-1 0-32 0,-1 0 0 0,0 2 0 15,0 0-160-15,1 8-16 0,-2-9-16 0,2 9 0 16,0-8-288-16,0 8 0 0,0 0 128 0,-3-6-128 16,3 6 0-16,0 0 0 0,0 0 0 0,0 0 0 15,0 0 0-15,0 0-192 0,-5 6 48 0,3 2 16 0,2-8 0 0,-1 12 0 16,0 1 0-16,1 2 0 16,0-1 128-16,0 6-208 0,0 3 80 0,0 2 128 0,0 2-192 0,0 1 192 15,0 2-160-15,0 5 160 0,-1 4-160 0,-1 3 160 16,-2 2-160-16,0 3 160 0,-2-1-272 0,1 2 32 15,-2 2 16-15,2-2 0 0,-1-3 48 0,1-2 16 16,0-1 0-16,1-2 0 0,1-6 160 0,-1-4 0 16,0-1 0-16,1-5 0 0,-1-2 0 0,0-3 0 15,-2-5 0-15,-1-2 0 0,-1-2 144 0,0-2-144 16,0-3 192-16,-1-1-192 0,-1-2 320 0,-1-2-64 0,-1-2 0 16,0-2 0-16,0-3 192 0,2-1 16 15,-4-2 16-15,2-2 0 0,0-3 96 0,2-2 0 0,2-3 16 0,2-2 0 16,-1-3-80-16,4-1-32 0,1-2 0 15,2 2 0-15,1-2-272 0,3 3-48 16,3 1-16-16,1 1 0 0,3 0-144 0,2-1 0 16,1 4 0-16,2 1 0 0,-1 1 0 0,3 3 0 15,1 1 0-15,2 0 0 0,1 1 0 0,0 1 0 0,-1-1-144 16,0 3 144-16,1 1-192 0,0 3 192 0,0-1-192 16,1 3 192-16,0 0-128 0,-1 2 128 0,-2 0 0 15,-1 1 0-15,-3 0-192 0,-2 2 64 0,-2 1 128 0,-2-1-208 16,-2 0-304-16,2 1-48 0,-10-2-16 15,0 0 0-15,0 0-304 16,0 0-64-16,6 5-16 0,-6-5 0 0,0 0-368 0,0 0-80 0,0 0 0 0,0 0-16 16,0 0-1344-16,-6 5-272 0,1 0-48 15,-3-1-16-15</inkml:trace>
  <inkml:trace contextRef="#ctx0" brushRef="#br0" timeOffset="102507.15">7602 7703 16175 0,'0'0'704'0,"0"0"176"0,5-7-704 0,0 0-176 16,0 0 0-16,0 2 0 0,-1-3 1152 0,-4 8 208 0,7-5 48 0,-2-1 0 15,1-1-496-15,-1 1-80 0,-5 6-32 16,8-7 0-16,-8 7-224 0,8-6-32 0,-1 0-16 0,-7 6 0 0,9-5 16 0,-1 2 0 31,-8 3 0-31,11-2 0 0,-2 0-320 0,0 1-64 16,0 1-16-16,1 2 0 0,0 1-144 0,0 0 0 0,0 0 0 0,1 2 0 15,2 0 128-15,-3 1-128 16,0-2 128-16,1 4-128 0,1 0 320 0,-1 2 0 16,-2 0-16-16,-3 1 0 0,1 0-112 0,0 2-32 15,-1 2 0-15,0 0 0 0,-3 1-160 0,-1 1 0 16,-3 3 0-16,0 2 128 0,1 2-128 0,-3 3-144 15,-2 0 144-15,1-2-208 0,-3-2-112 0,0-1-32 16,-1-1 0-16,0-1 0 0,0-4 160 0,1-1 48 0,-1-2 0 16,0 0 0-16,1-1 144 0,-1 1-160 0,-1-2 160 0,0-2-160 15,2 0 160-15,-1-1 0 0,1-1 0 0,1-1 0 16,0-1 0-16,6-5 128 0,-5 4-128 0,5-4 128 16,0 0 0-16,0 0 16 0,0 0 0 0,0 0 0 15,0 0 208-15,0 0 32 0,0 0 16 0,0 0 0 16,0 0 112-16,0 0 32 0,0 0 0 0,9-6 0 15,-2 1-96-15,2-1-32 0,1 1 0 0,-1-2 0 16,2 1-224-16,1 0-32 0,1 0-16 0,2-1 0 16,1 2-144-16,-1-2 0 0,1-1 0 0,0 1 128 0,2 0-128 15,2-1 0-15,-3-1 144 0,0 0-144 0,-3 0 176 0,-1-2-48 16,-1 0 0-16,0-2 0 0,-1-2 80 0,-1 0 16 16,0-1 0-16,0 1 0 0,-1-1 64 0,-1-2 16 15,-1 0 0-15,-1 1 0 0,-1-2-112 0,1 1 0 16,-2 1-16-16,-1-2 0 0,-3 2-176 0,0 0 192 15,0 1-192-15,-1 0 192 0,0 1-16 0,-1 0 0 16,-1 3 0-16,-1 2 0 0,0 1-176 0,0 1 192 16,-1 1-192-16,1 2 192 0,-1 0-192 0,5 5 0 15,0 0 0-15,-7-2 0 0,-1 1-416 0,8 1 32 16,-9 3 16-16,2 3 0 16,1-1-272-16,6-5-48 0,-4 10-16 0,0 1 0 15,3 0 192-15,1 0 48 0,2-1 0 0,-2-10 0 16,6 11 0-16,-1-1 0 0,1-1 0 0,1 0 0 15,0-2-304-15,3 0-48 0,0-2-16 0,0 0-12352 0</inkml:trace>
  <inkml:trace contextRef="#ctx0" brushRef="#br0" timeOffset="102950.44">8293 7443 25791 0,'-4'-11'2304'0,"4"11"-1856"16,4-8-448-16,0 1 0 16,2 1 1104-16,1 0 128 0,3 1 32 0,1-2 0 0,0-1-448 0,0 1-96 15,-1-1-16-15,2 1 0 0,2 3-416 0,-1 0-96 0,-1-1 0 16,0 1-16-16,0-1-176 0,-1 3 0 15,-1 0 144-15,0 1-144 0,-2-1 0 0,-8 2 0 0,11 0 0 0,-11 0 0 16,9 3 0-16,-9-3-192 16,7 7 32-16,-3 1 0 15,-3 2-400-15,-1 2-80 0,-2 4 0 0,-1 1-16 16,-3 3 192-16,1 2 32 0,-1-1 16 0,-1-2 0 0,-2-3 160 0,1 0 48 0,0 0 0 0,1-3 0 16,-2-2 208-16,2-2 128 15,0-1 0-15,-1-1-128 0,0-1 448 0,2 1 0 0,0-2-16 0,6-5 0 16,-6 5-64-16,6-5-16 0,0 0 0 0,0 0 0 15,0 0-80-15,0 0-16 0,0 0 0 0,0 0 0 0,0 0-64 16,0 0-32-16,7 4 0 16,3-2 0-16,2-1 16 0,-1-1 0 0,2-1 0 0,0 0 0 0,0 1-176 0,1 1 0 15,0-2 0-15,3 0 128 16,-1 1-448-16,2 1-112 0,0 1-16 0,0 1 0 16,1 0-1680-16,2 0-352 0</inkml:trace>
  <inkml:trace contextRef="#ctx0" brushRef="#br0" timeOffset="103711.02">9241 7631 5519 0,'0'0'496'0,"-8"-4"-496"0,-1 2 0 0,2 0 0 15,-1 0 3152-15,0 0 544 0,-1-1 96 0,2 2 32 0,0 0-2352 16,-1 1-448-1,8 0-112-15,-7 0-16 0,7 0-432 0,0 0-80 0,-8 1-32 0,8-1 0 16,0 0 256-16,0 0 48 0,0 0 16 0,0 0 0 16,0 0-160-16,0 0-48 0,10 8 0 0,3-2 0 0,-1-2-80 0,5 0 0 15,0 1-16-15,4-2 0 0,-2 0 224 0,2 1 48 16,2-1 16-16,-1-1 0 0,-1-2-224 0,-1 0-48 16,-2-1-16-16,0 0 0 0,-2 0-144 0,1 1-32 15,-1 0 0-15,-2 0 0 0,-3-3-64 0,-1 1 0 16,-3 2-128-16,-7 0 192 0,0 0-64 15,0 0-128-15,0 0 176 0,0 0-176 0,6-5 288 0,-6 5-48 16,0 0-16-16,0 0 0 16,-5-8-96-16,-2 3 0 0,-3 0-128 0,-2 1 192 0,-3 1-192 15,-1 0-208-15,-3 1 32 0,-2 1 16 0,-1 1 32 16,-4 2 0-16,-4 2 0 0,-2-1 0 0,0 0 128 16,0 2 0-16,1-2-144 0,0 4 144 0,2 1 0 15,2 2 0-15,0 1 0 0,1 0 0 0,-1 0-192 0,3 1 192 0,3-1-160 0,0 1 160 16,3-1-128-16,0 2 128 15,2-1 0-15,0 0-144 0,2-1 144 0,1 1 0 16,2 0 0-16,2 1-128 0,2 0 128 0,4 2-160 0,1-1 160 16,2 0-160-16,2-1 16 0,4 2 0 0,0-3 0 0,4-1 0 15,2-1 144-15,2-1-160 0,1-1 160 16,1-1-160-16,2-3 480 0,1-1 80 16,-3-3 32-16,3 0 0 0,1-3 160 0,-1 1 48 0,0-3 0 0,0-1 0 0,-3 0-96 0,-1 0-16 31,-3-2 0-31,-2 2 0 0,-2-1-16 0,-1-1-16 15,-3-1 0-15,-1-1 0 0,-3 0-48 0,-3 0 0 16,-1-1 0-16,-3 0 0 0,0 0-208 0,-3 1-48 0,-1 1-16 16,-2 1 0-16,-3 3-384 0,0 1-80 0,-2 1-16 0,0 3 0 31,0 4-320-31,-1 0-64 0,-1 3-16 0,3 1 0 16,-1 2-448-16,0 2-112 0,1 2-16 0,0 1 0 15,1 4-2112-15,0 1-416 0</inkml:trace>
  <inkml:trace contextRef="#ctx0" brushRef="#br0" timeOffset="104312.8">9432 7994 21183 0,'0'0'1888'0,"-1"-7"-1504"0,1 7-384 0,0-5 0 0,0 5 1856 0,0 0 288 15,3-8 64-15,-3 8 16 0,5-8-880 0,-5 8-192 16,5-6-16-16,-5 6-16 0,7-5-528 0,-7 5-96 16,9-3-32-16,-9 3 0 0,10-2-288 0,-10 2-176 0,11 0 192 0,-1 3-192 15,-1 0 0-15,0 2 0 0,-1 0 0 0,1 3 0 16,-2 1 0-16,0 1 0 0,-1 1 0 0,-1 1-144 15,-1 0 16-15,-1 0 0 0,-2 1 0 0,-1 0 0 16,-1 2-192-16,0-1-16 0,-2-1-16 0,1-1 0 16,0 1 352-16,-1 0 0 0,0-5-144 0,3-8 144 15,-5 10 0-15,5-10 0 0,-3 9 0 0,3-9 144 16,0 0 48-16,0 0 0 0,0 0 0 0,0 0 0 16,0 0 192-16,0 0 32 0,0 0 16 0,0 0 0 15,0 0 144-15,4-8 48 0,0-3 0 0,2-3 0 0,1 0-272 16,0-2-48-16,2 1-16 0,1-2 0 0,0 0-160 0,0 0-128 15,-1 1 192-15,0 0-192 0,0 0 160 16,0 2-160-16,-1 2 128 0,-1 1-128 0,0 1 240 0,-4 2-48 16,-3 8 0-16,0 0 0 15,5-7 64-15,-5 7 0 0,0 0 0 0,0 0 0 0,0 0-256 16,0 0 144-16,0 0-144 0,0 0 128 0,-5 10-128 0,2 0-144 16,0 0 144-16,1 2-208 0,-1 1 80 15,1 1 128-15,1-1-208 0,2-1 80 0,2 0 128 16,3-1-128-16,2 0 128 0,0-1-128 0,2 0 128 15,2-1-128-15,2-3 128 0,0 1-128 0,1-3 128 0,2 1-160 16,2-2 160-16,-3-1-160 0,2-2-96 0,-2-1-32 0,1-1 0 16,-2-2 0-1,0 0-1120-15,0 1-208 0,-1-2-48 0,-1 1-13872 0</inkml:trace>
  <inkml:trace contextRef="#ctx0" brushRef="#br0" timeOffset="106662.34">10952 7558 20271 0,'-3'-10'896'0,"3"10"192"0,-1-7-880 0,0 0-208 0,1-1 0 0,1 2 0 16,0 0 1360-16,0 0 240 0,-1 6 32 0,1-7 16 15,-1 0-752-15,1 1-128 0,-1-1-48 0,0 7 0 16,2-6-96-16,-2 6-32 0,0-8 0 0,-2 2 0 16,2 0-80-16,0 6-32 0,-1-7 0 0,1 7 0 15,0-6-80-15,0 6-16 0,0 0 0 0,0 0 0 16,0 0-224-16,0 0-160 0,0 0 192 0,0 0-192 15,0 0 0-15,-1 12 0 0,0 1 0 0,1 1-192 16,-1 2 192-16,1 0-192 0,0 1 192 0,0 3-192 0,-1 4 192 0,0 0 0 16,0 0 0-16,1 0 0 0,0 0 0 0,1 1 160 15,-1-2-160-15,1-1 128 0,-1-3-128 0,0 2 0 16,0 0 0-16,-1-1 128 16,2-1-128-16,-1-1 0 0,-1 1 144 0,1-2-144 0,-1-2 0 0,0-2 128 15,-1-2-128-15,0-1 0 0,0-1 128 0,1-1-128 16,1-8 160-16,-1 8-160 0,0 0 0 0,1-8 0 15,0 0 0-15,0 0 0 16,-1 8-416-16,1-8-80 0,0 0-16 0,0 0 0 16,0 0-1408-16,0 0-304 0,0 0-48 0,-6-8-16 0</inkml:trace>
  <inkml:trace contextRef="#ctx0" brushRef="#br0" timeOffset="106963.84">10751 7750 24879 0,'0'0'2208'0,"0"0"-1760"0,0 0-448 0,0 0 0 15,0 0 1456-15,9-6 208 0,-2 2 32 0,1 0 16 0,2 2-880 16,1 1-192-16,0 0-16 0,2 0-16 16,3 1-240-16,1 0-48 0,1-1-16 0,1 0 0 0,-1 1-304 0,1 0 128 15,0 0-128-15,1 0 0 0,1 0 0 0,-2 1 0 16,0-2 0-16,1 1 0 0,1 0 0 0,-4 0 0 15,2-1 0-15,-3 1 0 0,0-2 0 0,-2 2 0 16,-2 2 0-16,-1-2 0 0,-2-2 0 0,-9 2 0 16,10-1 0-16,-10 1 0 0,0 0 0 0,10 0 0 15,-10 0 0-15,0 0 0 0,0 0-208 16,0 0-112-16,0 0 0 0,8 0-16 16,-8 0-864-16,0 0-160 0,0 0-48 0,0 0-11952 0</inkml:trace>
  <inkml:trace contextRef="#ctx0" brushRef="#br0" timeOffset="107866.66">12193 7583 18191 0,'0'0'800'0,"0"0"176"0,0 0-784 0,0 0-192 0,0-8 0 15,0 0 0-15,0 8 1360 0,1-9 240 0,1 1 32 0,-2 8 16 0,2-7-512 16,-2 7-112-1,4-9 0-15,1 1-16 0,-1 1-128 0,0 1-32 0,-4 6 0 0,8-8 0 16,0 1-240-16,1 0-48 16,-1 2-16-16,1 0 0 0,1 2-64 0,0 0-16 15,1 0 0-15,0 1 0 0,0-1-80 0,0 2 0 16,0 0-16-16,0 2 0 0,1 2-192 0,-1 1-48 16,2 2 0-16,0 1 0 0,1-1 0 0,-1 3-128 15,-2 1 192-15,0 2-64 0,1 1-128 0,-4 0 0 16,-2 1 0-16,1 0 0 0,-2 1 0 0,-1 3 0 0,-2 1 0 0,-1 0 0 15,-2 1-128-15,-2 1-64 0,-3 1-16 0,-1-1 0 32,0-1-176-32,-2-2-48 0,-1 0 0 0,0-1 0 0,-1-1 272 0,1-1 160 0,1-1-192 0,1-2 192 15,0-1 0-15,1-1 0 0,2-2 0 0,0 0 144 16,1-1-144-16,4-7 128 0,-4 6-128 0,4-6 128 16,0 0 64-16,0 0 16 0,0 0 0 0,0 0 0 15,0 0 64-15,0 0 16 0,0 0 0 0,8 4 0 16,2-2-48-16,2-3-16 0,3-3 0 0,1-2 0 15,2-2-96-15,1-2 0 0,1-2-128 0,1-1 192 16,1 0-48-16,-1-2-16 0,-2 1 0 0,0 0 0 0,-2-2 32 16,0-1 0-16,-1-2 0 0,1 0 0 0,-2 1 112 15,-1-2 32-15,-1 0 0 0,-2 1 0 16,-3 1-16-16,1 0 0 0,-1 1 0 0,-2-1 0 0,0 1-32 16,-2 1-16-16,-1-1 0 0,-1 3 0 0,-2 1-48 0,0 2-16 15,0 2 0-15,-1-1 0 0,-2-1-48 0,1 2 0 16,0 1 0-16,0 1 0 0,0 2-128 0,2 5-224 15,0 0 48-15,0 0 16 0,-7-4-16 0,7 4 0 16,-8-1 0-16,8 1 0 0,-7 5-112 0,0 0-32 0,3 1 0 16,-2 0 0-16,2 2 128 0,0 2 32 0,1 1 0 0,2 0 0 15,1 0-48-15,0 0-16 0,1 1 0 16,2 0 0 0,2 0-176-16,0-1-48 0,1-1 0 0,3 1 0 15,1-2-224-15,2-2-48 0,1 0-16 0,1-1 0 16,3-1-1792-16,0-1-352 0,2-1-80 0,4-3-9456 0</inkml:trace>
  <inkml:trace contextRef="#ctx0" brushRef="#br0" timeOffset="108582.53">13619 7389 20271 0,'0'0'1792'0,"0"0"-1424"16,0-9-368-16,0 1 0 0,0 8 1344 0,0 0 208 0,2-7 48 0,0-1 0 0,-2 8-400 15,3-9-80-15,-1 1-16 0,-2 8 0 16,3-7-240-16,-3 7-48 0,3-10-16 0,0 2 0 16,-3 8-192-16,3-8-32 0,-3 8-16 0,0 0 0 0,4-6-144 0,-4 6-32 15,0 0 0-15,0 0 0 0,0 0-144 0,0 0-48 16,0 0 0-16,0 0 0 16,0 0-192-16,0 0 0 0,0 0 0 0,0 0 0 0,2 11 0 0,0 1 0 0,-2 0 0 0,-2 3 0 31,0 1-144-31,-1 2 144 0,-1 4 0 0,-1 2-144 0,0-1 144 0,-1 2 0 0,1 2 0 0,0 0 0 15,0-1 0-15,0 1 0 16,1-3 0-16,0 2 0 0,-1-2 0 16,2 0 0-16,1-5 0 0,-2-1 0 0,2 0 0 0,2-3 0 15,0-3 0-15,0-1 0 0,1-1 0 0,-1-10 128 16,5 9-128-16,-2-2 176 0,-3-7-32 16,7 9 0-16,-7-9 0 0,8 7 0 0,1-3 64 0,-1 1 16 15,-8-5 0-15,11 3 0 0,0-1 112 0,0-1 32 16,-1-2 0-16,0 0 0 0,0 0 80 15,1-1 32-15,0 0 0 0,-2-1 0 0,1 1-288 16,1-1-64-16,1-2-128 0,1 1 192 0,-2 1-192 0,0-1 0 16,0 1 0-16,0 1 0 0,-2-1 0 0,1-1-192 15,0 1 16-15,0 1 0 16,0 0-448-16,1-2-80 0,0 0-32 0,0 0 0 16,-1-2-1632-16,0-2-320 0,0 0-64 0</inkml:trace>
  <inkml:trace contextRef="#ctx0" brushRef="#br0" timeOffset="108885.18">13521 7324 6447 0,'0'0'272'0,"0"0"80"0,2-9-352 0,2 0 0 0,-1 2 0 0,2 1 0 15,1-1 5472-15,0 2 1024 0,2-1 208 0,2 0 32 0,2 0-4816 0,-2 2-960 16,1-2-192-16,1 3-32 0,0-2-432 16,0 1-96-16,0 2-16 0,2-1 0 15,-1 1-192-15,0 1 0 0,-1-1 0 0,1 2 0 16,-3 0 0-16,1 2 0 0,0 0-192 0,-1 1 192 16,-1 1-1008-16,0 2-80 0,-2-2-32 0,1 3 0 15,0 0-1936-15,-2 1-384 0,0 6-80 0,-3 0 0 16</inkml:trace>
  <inkml:trace contextRef="#ctx0" brushRef="#br0" timeOffset="109041.47">13543 7511 22111 0,'0'0'1968'0,"0"0"-1584"15,0 0-384-15,0 0 0 0,9-1 2960 0,1 0 512 0,2 0 112 0,0-2 0 16,1 2-2288-16,3 1-464 0,-1 1-80 0,1 2-32 15,2-1-400-15,0 0-64 0,-1 0-32 0,2 0 0 32,0-2-544-32,0 1-128 0,0-1 0 0,0 2-16 0,0-1-2928 0,-2 0-592 0</inkml:trace>
  <inkml:trace contextRef="#ctx0" brushRef="#br0" timeOffset="109936.38">14445 7310 19343 0,'0'0'1728'0,"0"0"-1392"16,0 0-336-16,0 0 0 0,0 0 1600 0,0 0 240 0,0 0 48 0,0 0 16 15,0 0-944-15,0 0-192 0,0 0-48 0,9-2 0 0,1 1-176 0,1 1-32 16,0-1-16-16,1 0 0 0,0-1 0 0,1 1 0 16,1-1 0-16,2-1 0 0,-2 1-208 0,0 0-32 15,1-1-16-15,-2-2 0 0,-1 1-240 0,-1 1 176 16,-1-1-176-16,-1 1 160 0,-9 3-32 0,7-3-128 15,-7 3 192-15,0 0-64 0,0 0 272 0,5-7 48 16,-5 7 16-16,1-8 0 16,-3 2 0-16,-3 0 0 0,-1 2 0 0,-2 0 0 0,-1-1-464 0,-2 2 128 0,-3 1-128 0,-1 1 0 15,-2-1 0-15,-1 4 0 0,1 1-192 0,-4 0 192 16,-1 2-160 0,0 0 160-16,-1 2-128 0,1 0 128 0,0 2-144 0,0 1 144 0,-1 0-160 0,1 1 160 15,-1-1 0-15,1 1 0 16,1 0-128-16,2 0 128 0,1 1 0 0,3 0 0 0,1 0 0 0,3 1-144 15,2 1 144-15,1-2 0 0,3-1 0 16,0 1 0-16,3 1 0 0,2 0-192 0,1 0 64 0,3-2 0 16,0 0 128-16,3-1 0 15,1-1 0-15,3 0-128 0,-1-3 128 0,3 0 224 0,1-3-48 0,1 2-16 16,3-2 112-16,-1 0 32 0,1-3 0 0,-2-1 0 16,1-2 32-16,-3 0 16 15,-1-2 0-15,-2 1 0 0,-2 0-144 0,0 1-16 16,-9 3-16-16,8-4 0 0,-8 4-16 0,5-8 0 0,-5 8 0 15,0 0 0-15,0 0 0 0,1-9 0 16,-2 0 0-16,1 9 0 0,0 0-160 0,-9-2 0 0,-1 1-192 0,1 1 192 0,-4 0-320 16,-1 3 64-16,-3 2 16 0,-3 1 0 0,0 2 240 0,-1 2-192 15,0-1 192 1,-1 2-192-16,0 0 64 0,2 1 128 0,3 0-208 0,0 1 80 16,2 0 128-16,1 1-128 0,1-2 128 0,4 0-128 15,0 0 128-15,3 1-192 0,2 0 192 16,2-1-192-16,2-2 16 0,2 0 0 0,-1 0 0 0,3-1 0 15,2 0 176-15,2-2 0 0,1 0-144 0,2-1 144 16,2 0 0-16,0 1 0 0,2-3 0 0,2 1 0 16,1-2 0-16,3-1-272 0,0-2 64 0,1 0 16 31,1 0-496-31,0-1-80 0,-1-1-32 0,0 0-9568 0,0-3-1904 0</inkml:trace>
  <inkml:trace contextRef="#ctx0" brushRef="#br0" timeOffset="110535.5">14533 7699 11055 0,'0'0'976'0,"0"0"-784"0,3-8-192 0,-3 8 0 0,1-6 3584 0,-1 6 656 16,0 0 144-16,0 0 32 0,0 0-2496 0,0 0-512 15,0 0-80-15,0 0-32 0,0 0-592 0,0 0-128 16,0 0-32-16,0 0 0 0,0 0-544 0,0 0 0 16,-6 8 0-16,0 1 0 0,2 0 0 0,1 1 0 15,0 1-192-15,2 0 48 0,0 0 144 0,2 0-128 16,2-1 128-16,1 0-128 0,1-1 128 0,3-2 0 0,1 0 0 0,2-1-128 15,0 1 128-15,2-1 0 0,0-2 0 0,3-2 128 16,-1 0 368-16,3-1 80 0,-2 1 0 0,2-4 16 16,-2-1-176-16,1-1-32 0,-1-2-16 0,0 1 0 15,-4-3 16-15,0 0 16 0,-1 0 0 0,-1-2 0 16,-1-2 144-16,-2-2 32 0,0-1 0 0,-2 0 0 16,-2-1 32-16,-1 1 16 0,-1 0 0 0,-1 1 0 15,-1 1-128-15,-1 2-32 0,-1 1 0 0,0 1 0 16,-1 2-16-16,4 7-16 0,-5-7 0 0,5 7 0 0,0 0-432 0,0 0 0 15,0 0 0-15,-7-2 0 0,7 2 0 0,0 0-176 16,-7 3 16-16,2 4 0 0,0 0-96 0,2 5-32 16,2 4 0-16,0 1 0 15,-2 4 48-15,3 4 16 0,0 2 0 0,0 4 0 0,2 3-32 0,0 4-16 16,-1 4 0-16,1 2 0 0,0-1 64 16,-1 3 16-16,-1 2 0 0,0 1 0 0,0 2-32 0,0-1 0 15,-1 2 0-15,0-2 0 0,0-4-16 16,0-3 0-16,0-7 0 0,-1-4 0 0,-1-4 240 0,1 0 0 15,-1-5 0-15,1-4 0 0,-2-4 0 0,0-3 0 16,-1-2 0-16,-1-3 160 0,-1-2 32 0,7-5 0 0,-9 4 0 0,-2-4 0 16,-2-3 128-16,0-1 16 0,-1-3 16 15,-1-1 0-15,-1-1-96 0,2-4 0 0,0-4-16 0,-1-1 0 16,3 0 160-16,0-2 48 0,0-2 0 0,2 0 0 16,1-1-144-16,3 1-32 0,2-2 0 15,-1-1 0-15,4 0-272 0,1 2 0 0,2 0 0 0,2 2-144 16,0 1-16-16,1 0 0 0,2 0 0 0,2 0 0 15,0 2-608-15,2 1-128 0,2-1-32 0,1 1 0 16,3 2-2400-16,7 1-496 16</inkml:trace>
  <inkml:trace contextRef="#ctx0" brushRef="#br0" timeOffset="111085.61">15490 6933 15663 0,'0'0'688'0,"-1"-7"144"0,0-1-656 0,1 8-176 0,0-8 0 16,0 8 0-16,0-6 2368 0,0 6 432 16,1-7 80-16,-1 7 32 0,2-7-1504 0,-2 7-288 0,0 0-64 15,5-6-16-15,-5 6-144 0,3-6-48 16,-3 6 0-16,0 0 0 0,5-5-48 0,-5 5-16 15,0 0 0-15,8-3 0 0,-8 3-208 0,9-2-32 16,-9 2-16-16,11 4 0 0,-3-1-224 0,0 3-48 16,2-1-16-16,1 2 0 0,0 0 48 0,1 3 16 0,0 2 0 0,2 3 0 15,-1 1-16-15,0 2 0 0,-2 3 0 0,2 2 0 16,2 1-288-16,-1 3 160 0,1 3-160 16,-2 1 128-16,-2 1-128 0,-1 3 0 0,0 7 0 0,-2 1 0 15,-1 2 0-15,-4 4 0 0,-1 5 0 0,-4 3 0 16,-4 2 0-16,-2 3 0 0,-5 4 0 0,-4 4 0 15,-5-2-160-15,-3 0-112 0,-2-3-32 0,1-1 0 16,-4-6 32-16,3-2 0 0,-1-2 0 0,2-2 0 16,-1-5 16-16,2-4 16 0,0-2 0 0,0-5 0 15,2 0 0-15,0-5 0 0,0-2 0 0,-1-4 0 16,-5 0-304 0,-1-3-64-16,-6-2-16 0,-1-1-10000 0,-4-3-2016 0</inkml:trace>
  <inkml:trace contextRef="#ctx0" brushRef="#br0" timeOffset="111850.45">13555 7030 9215 0,'-4'-11'400'0,"2"5"96"0,-1-2-496 0,1 0 0 0,0 2 0 0,0 0 0 31,-2 2 2880-31,4 4 464 0,-3-6 112 0,0 0 0 0,0 0-2048 0,-1 1-432 16,2-1-80-16,-1 2 0 0,3 4-64 0,0 0 0 15,-5-5 0-15,5 5 0 16,-5-2-192-16,5 2-32 0,0 0-16 0,-8 1 0 16,3 1-208-16,5-2-32 0,-8 5-16 0,0 1 0 0,3 1-48 0,5-7-16 0,-7 10 0 0,1 3 0 15,-2 4-112-15,0 0-32 16,0 1 0-16,1 0 0 0,-1 3-128 0,-1 0 0 16,-2 1 0-16,0 5 0 0,-1 0 0 0,-1 3 0 15,0 4 0-15,-2 2 0 0,1 2 0 0,0 1 0 16,1 3-176-16,1 0 176 0,-1 0 0 0,2 1 0 0,0 2 0 0,2 2 0 15,-1 2 0-15,1 1 0 0,0 1 0 0,2-2 0 16,3 1 0-16,2-1 176 16,1 1-48-16,2 0 0 0,2-1 64 0,3-3 0 15,1-1 0-15,2-3 0 0,1-3 32 0,2-1 16 16,2-2 0-16,3-3 0 0,2-2 16 0,2-3 16 16,-1 0 0-16,2-5 0 0,2-3-64 0,-1-2-16 0,-1-2 0 0,-1-2 0 15,-1-3 128-15,0-1 0 0,-3-3 16 16,-2-2 0-16,-1 1 16 0,0-3 0 0,-2 0 0 0,-1 1 0 15,-1-2-112-15,-10-2-32 0,7 0 0 0,-7 0 0 16,0 0 96-16,0 0 16 0,9 1 0 0,-9-1 0 16,0 0-112-16,0 0-16 0,0 0 0 0,0 0 0 15,0 0-192-15,0 0 144 0,0 0-144 0,0 0 128 16,0 0-320-16,0 0-64 0,0 0 0 0,0 0-16 16,0 0-560-16,0 0-128 0,0 0 0 15,0 0-16-15,0 0-2256 0,0 0-448 0,0 0-96 16</inkml:trace>
  <inkml:trace contextRef="#ctx0" brushRef="#br0" timeOffset="112913.99">8937 7411 10127 0,'0'0'896'0,"0"0"-704"0,-2-8-192 0,1 1 0 0,0 1 2208 0,1 6 416 16,0-7 64-16,0 7 32 15,0-7-1312-15,0 1-272 0,-1 1-48 0,1 5-16 0,0 0-320 0,-2-7-64 16,-1 1-16-16,3 6 0 0,0 0-112 0,-3-5-32 16,3 5 0-16,0 0 0 0,-5-4 0 0,5 4 0 15,-7-3 0-15,0 3 0 0,7 0-336 0,-7 4-192 16,0-1 192-16,0 2-192 0,0 1 0 0,-1 3 0 15,0 1 0-15,1 3-144 0,-2 3 144 0,0 3 0 16,0 2-144-16,0 2 144 0,1 0 0 0,-1 1 0 16,0 2 0-16,0 1 0 0,0 1 128 0,0 2-128 0,-1 3 128 0,0 2-128 15,0-1 0-15,2 2 0 0,0 1 0 16,3 3 0-16,1 2 0 0,0 0 0 0,2-1 0 0,2-3 0 16,2-3 0-16,4-1 0 0,1 0 0 0,3-1 0 15,4-2 128-15,2-1-128 0,3-3 0 0,2 0 128 16,2-2 0-16,0-2 0 0,1-1 0 0,0-1 0 15,0-2-128-15,0-2 128 0,0-4-128 0,0-2 128 32,0-1-672-32,1-3-144 0,1-3-16 0,1 0-8096 0,1-4-1616 0</inkml:trace>
  <inkml:trace contextRef="#ctx0" brushRef="#br0" timeOffset="113644.62">10195 7317 15711 0,'0'0'704'0,"0"0"128"0,0 0-656 0,0 0-176 0,0 0 0 0,0 0 0 15,0 0 864-15,0 0 144 0,0 0 16 0,0 0 16 16,0 0 16-16,0 0 0 0,0-7 0 0,0 7 0 16,0 0 0-16,2-7 0 0,-2 7 0 0,0 0 0 0,2-8-112 0,-2 8-32 15,0 0 0-15,0 0 0 16,0 0-160-16,0 0-48 0,5-5 0 0,-5 5 0 0,6-5-208 0,-6 5-48 16,0 0-16-16,10 0 0 0,-1 1-32 0,-9-1 0 15,10 5 0-15,-2 0 0 0,3 2-16 0,-2 3 0 16,-1-1 0-16,0-1 0 0,-1 2-32 0,1 2-16 15,0 2 0-15,-1 2 0 0,1 3-96 0,0 2-32 16,-1 2 0-16,1 3 0 0,-1 1-208 0,-1 1 176 16,0 3-176-16,0 6 160 0,-2 4-160 0,0 1 0 15,-1 0 144-15,1 2-144 0,-3 1 0 0,-1 1 0 16,0 2 0-16,0 0 0 0,-2-2 0 0,1 1 0 16,-2-3 0-16,1-2 128 15,-2-5-128-15,0-1 0 0,-2-3 128 0,0-3-128 0,0-1 160 0,0-3-32 0,1 0-128 0,-1-3 192 16,1-2 16-16,-2-1 0 0,-1-3 0 0,2 0 0 15,0-1 48-15,1-3 0 0,-2-2 0 16,3 0 0-16,-2-1-80 0,1-2-16 0,-2-1 0 0,1-1 0 16,-2 0-32-16,1-2 0 15,1-1 0-15,-1 1 0 0,1 0 0 0,-1-1-128 0,7-3 192 16,-8 4-64-16,8-4-128 0,-6 3 0 0,6-3 0 0,-8 2 128 16,1 0-128-16,7-2 0 0,0 0 0 0,0 0 128 15,0 0-128-15,-5 5 0 0,5-5 0 0,0 0-176 16,0 0-272-1,0 0-64-15,0 0-16 0,0 0 0 0,-1 9-1552 0,1-9-304 0,4 8-64 0,4-1-8368 16,2-3-1680-16</inkml:trace>
  <inkml:trace contextRef="#ctx0" brushRef="#br0" timeOffset="116275.06">16679 7533 13823 0,'0'0'1216'0,"-5"-2"-960"0,5 2-256 0,0 0 0 0,-8-4 3472 15,8 4 656-15,0 0 128 0,0 0 32 16,0 0-2576-16,0 0-512 0,0 0-112 0,0 0 0 15,3-7-544-15,-3 7-96 0,10-4-32 0,0 2 0 0,3 0 160 16,4 0 16-16,0 0 16 0,3-1 0 0,2 1-96 0,1 1 0 16,0 1-16-16,0 0 0 0,2 0-336 0,-1 0-160 15,1 1 160-15,0-1-160 0,1-1 0 0,-2 0 128 16,-2 0-128-16,0 0 0 0,-2-1 0 0,-2-1 0 0,-2 0 128 0,-2 2-128 16,-2 1 0-16,-1 0 0 0,-1 0 0 0,-10 0 0 15,11-2 128-15,-2 1-128 0,-9 1 0 16,0 0 0-1,0 0-256-15,0 0-128 0,0 0-48 0,0 0 0 16,0 0-768-16,0 0-144 0,0 0-48 0,0 0-8928 0,0 0-1792 0</inkml:trace>
  <inkml:trace contextRef="#ctx0" brushRef="#br0" timeOffset="116591.83">16901 7307 21183 0,'0'0'1888'0,"-2"-7"-1504"0,2 7-384 0,0-8 0 0,0 8 2240 0,2-8 368 16,-1 3 80-16,-1 5 0 15,0 0-1024-15,0 0-224 0,5-7-32 0,-5 7-16 0,0 0-704 0,9-2-144 16,-9 2-32-16,0 0 0 0,10 3-352 0,-10-3-160 16,8 9 128-16,-1 1-128 0,-3 1 0 0,0 1 0 15,-3 0 0-15,-1 2 0 0,-2 3-192 0,-2 3 192 16,0 2-160-16,-1 3 160 0,0-1-224 0,1 3 48 15,-1-1 16-15,1 0 0 0,-1 0 160 0,2-1-160 0,1-2 160 16,1-2-160-16,0-1 160 0,2-1 0 0,0-1 0 0,1-1 0 16,0-2 0-1,0-2 0-15,1 1 0 0,0-3 0 0,-3-2-256 0,2 0-32 0,-2-9 0 0,5 9 0 32,-5-9-1488-32,0 0-288 0,0 0-64 0,0 0-11552 0</inkml:trace>
  <inkml:trace contextRef="#ctx0" brushRef="#br0" timeOffset="117312.88">18868 7211 23439 0,'0'0'1024'0,"0"0"240"0,-3-8-1008 0,1 0-256 16,1 0 0-16,1 8 0 0,-2-8 704 0,2 1 112 0,-1 0 16 0,1 7 0 0,0-7-256 0,0 7-64 31,0 0 0-31,0 0 0 0,1-9-96 0,-1 9-32 16,0 0 0-16,0 0 0 0,3-9 0 0,-3 9 0 0,0 0 0 0,0 0 0 0,0 0-128 0,0 0-48 16,0 0 0-16,0 0 0 0,0 0-208 0,0 0 0 15,-8 9 0-15,1 1 0 0,0 1 128 0,-1 3 0 16,-2 3-128-16,-1 0 192 0,-1 3-192 0,0 2 0 15,-1 0 128-15,2 2-128 0,-1-1 0 0,1 2 0 0,1-2 0 0,1 1 0 16,1 0 0-16,0-2 0 16,1-2 0-16,0-1 0 0,2-2 0 0,0 1 0 0,3-2 0 0,-1-3 0 15,1-3 0-15,0 1 176 0,1-2-176 0,1-1 160 16,0-8 32-16,4 8 16 0,-1-1 0 0,1-1 0 16,-4-6 192-16,9 4 48 0,0 2 0 0,2-3 0 15,0 0 0-15,1 1 16 0,1-2 0 0,3-2 0 16,1 0 48-16,2-1 0 0,0 0 0 0,0-1 0 15,-1 2-256-15,0 0-32 0,-3-1-16 0,0 0 0 16,-2-1-208-16,-1 1 0 0,0-2 0 0,-3 0 0 31,0 1-528-31,0 0-48 0,0 0-16 0,-1-1 0 16,-1-1-1920-16,3 1-384 0,-2-3-80 0</inkml:trace>
  <inkml:trace contextRef="#ctx0" brushRef="#br0" timeOffset="117595.9">18807 7206 19343 0,'0'0'1728'0,"-4"-6"-1392"15,4-2-336-15,0 8 0 16,4-8 2672-16,-4 8 464 0,4-8 80 0,3 3 32 0,0-1-1872 0,1 2-368 15,1 0-80-15,1 0-16 0,0 0-416 0,2 1-96 16,0-1-16-16,0 3 0 16,-1-1-256-16,1 0-128 0,0 0 0 0,0 1 128 15,-1-1-128-15,0 2 0 0,1 0-160 0,0 2 160 32,-1-2-896-32,0 2-64 0,0 0-32 0,-1 2 0 0,0 2-656 0,-1-1-128 0,-2 0-16 0,-2 0-6608 15,-5-5-1328-15</inkml:trace>
  <inkml:trace contextRef="#ctx0" brushRef="#br0" timeOffset="117802.38">18770 7352 27983 0,'0'0'1232'0,"0"0"272"0,0 0-1200 0,0 0-304 0,0 0 0 0,0 0 0 0,0 0 1152 0,0 0 192 15,0 0 16-15,8-1 16 0,1 0-512 0,2 1-96 16,2-1-32-16,3 1 0 0,0-1-336 0,0 1-64 15,2 0-16-15,0 1 0 0,-1-1-320 0,1 0 0 16,-2 0-160-16,2 1 160 16,-1 1-1936-16,1 1-288 0,1-2-48 0,-2-1-7136 15,1 1-1440-15</inkml:trace>
  <inkml:trace contextRef="#ctx0" brushRef="#br0" timeOffset="118570.93">19649 7165 23439 0,'0'0'1024'0,"0"0"240"0,-5-3-1008 0,5 3-256 0,0 0 0 0,-6-3 0 0,6 3 544 0,0 0 64 16,0 0 16-16,0 0 0 0,-5-3 80 0,5 3 0 16,0 0 16-16,0 0 0 0,0 0 32 0,0 0 0 15,0 0 0-15,0 0 0 0,10 0-368 16,1 1-80-16,1 0-16 0,2 1 0 0,2 0 96 0,2 0 32 16,0 1 0-16,0-2 0 0,2-2 16 0,-1-1 0 15,-3 1 0-15,1 0 0 0,-2 0-80 0,-2 0-16 16,-2 0 0-16,0-1 0 0,-2 0-80 0,0-1 0 0,-9 3-16 0,9-4 0 15,-3-3-48-15,-6 7 0 0,0 0 0 16,0 0 0-16,6-5 0 0,-6 5-16 0,0 0 0 0,0 0 0 16,-1-9-176-16,1 9 0 0,-3-8 0 0,-3 4 0 15,-1 2-272-15,-2 2 16 0,-1 1 0 0,-1 1 0 16,-3 0 64-16,0 2 0 0,-2 0 16 0,-1 0 0 16,-3 2 176-16,1 2-128 0,-2-3 128 0,1 3-128 15,0-1 128-15,0 2 0 0,0 0 0 16,3 1-128-16,0-1 128 0,2 1 0 0,2 1-144 0,-2 1 144 0,3 1 0 0,2-1 0 15,1 1 0-15,2-1 0 16,1 0-160-16,2 1 160 0,2-2 0 0,1-2-144 0,1-9 144 0,1 11 0 16,-1-11 0-16,5 11-128 0,1 0 128 15,2-1 0-15,1-3 0 0,1 0 0 16,1-1 144-16,1 0-144 0,1-3 192 0,0-1-192 0,1-1 192 0,0 1-192 16,0 0 192-16,-1-2-192 15,-1-3 224-15,-2 0-64 0,-1-1-16 0,-3 0 0 16,-6 4 16-16,0 0 0 0,7-4 0 0,-7 4 0 0,3-7 16 15,-3 7 0-15,0-8 0 0,0 8 0 0,-5-7-176 16,-2 3 0-16,-2-1 0 0,-1 3 0 0,-3 0 0 16,0 1-224-16,-4 2 32 0,0 1 0 0,-2 1 0 0,-1 2 0 0,0 0 0 0,1 3 0 15,0 1 192-15,1-1 0 16,2 2-160-16,-1 0 160 0,3 1 0 16,2 1-144-16,1-2 144 0,2 1 0 0,1 1-144 15,3 0 144-15,3-1 0 0,-2 0-144 16,2-3 144-16,1 1 0 0,2-1-144 0,1 0 144 0,1 0 0 0,1 0 0 15,2-2 0-15,1 0 0 0,2-1 0 0,3 2 0 16,1-3 160-16,3 1-160 0,-1-1 176 0,2 1-176 16,0-2 160-16,2 0-160 0,1-1 0 0,0 0-192 15,-1-2 16-15,2 2 0 16,2-2-592-16,-2 0-128 0,0-1-32 0,-1 1-9312 16,-2 0-1872-16</inkml:trace>
  <inkml:trace contextRef="#ctx0" brushRef="#br0" timeOffset="119103.23">19956 7470 31327 0,'0'0'2784'0,"6"-5"-2224"0,-1-1-560 0,2 3 0 16,1 1 960-16,2 1 64 0,1 1 32 0,1 0 0 15,2-2-368-15,-3 1-80 0,0 0-16 0,-1 3 0 0,-2 2-432 16,1 0-160-16,-2 3 0 0,-1-1 144 16,-6-6-448-16,6 10-80 0,-2 1-32 0,-2 0 0 31,-2 1-352-31,-1 2-64 0,-1 1 0 0,-1-1-16 0,-2-1 96 0,0 1 32 0,-2-1 0 0,1 0 0 16,-1 0 480-16,2-1 112 0,-2 0 128 0,2-1-208 0,0-2 464 0,1 0 112 15,4-9 16-15,-5 9 0 0,5-9 128 0,0 0 16 16,-2 9 16-16,2-9 0 0,0 0-32 0,0 0 0 15,0 0 0-15,0 0 0 0,0 0-112 0,0 0-16 16,8-5-16-16,1-1 0 0,-1-3-208 0,2-2-32 0,1-1-128 16,5-1 192-16,0-2-192 0,3 0 128 0,0-2-128 0,-1-1 0 15,0-2 128-15,-2 1-128 0,-1 3 0 16,-2 0 144-16,-4 3 32 0,-2 1 0 0,0 1 0 16,-2 1 0-16,-2 1 352 0,0 3 80 0,-3 6 16 0,0 0 0 15,0 0-192-15,0 0-48 0,0 0 0 0,0 0 0 16,0 0-384-16,0 0 0 15,0 0-144-15,-5 6 144 16,-1 4-464-16,-1 1 16 0,1 1 0 0,0 3 0 0,2 0 176 0,-2 0 32 0,2 1 16 0,1-1 0 16,2 2 64-16,0-2 16 0,1-1 0 0,2 0 0 15,1-1 0-15,3 0 0 0,0-2 0 0,3 0 0 0,1 0-160 16,1-1-16-16,0-1-16 0,2-3 0 16,1 0-512-1,3-2-112-15,-1-1 0 0,5-1-16 0,2-2-1360 0,4-3-272 0</inkml:trace>
  <inkml:trace contextRef="#ctx0" brushRef="#br0" timeOffset="119591.52">20984 7383 27983 0,'0'0'1232'0,"-6"-5"272"0,6 5-1200 0,-7-5-304 15,7 5 0-15,-6-3 0 0,6 3 992 0,0 0 144 0,0 0 16 0,0 0 16 16,0 0-416-16,0 0-96 0,0 0-16 0,0 0 0 16,0 0-128-16,0 0-16 0,0 0-16 0,0 0 0 0,9 1-304 15,2 1-176-15,2-1 192 0,3 2-192 0,4-1 320 0,3 0-64 16,1 0 0-16,3-1 0 0,-1 0 128 0,1-1 0 16,-3-1 16-16,-1 1 0 0,-1 0-64 0,0 0-16 15,-1 0 0-15,-1 0 0 0,-2-1-80 0,0-1-32 16,-3 0 0-16,0 0 0 0,-3 1-48 0,-1-1-16 15,-2 0 0-15,-2 0 0 0,-7 2 32 0,0 0 0 16,8-3 0-16,-8 3 0 0,0 0-176 0,0 0 160 16,0 0-160-16,0 0 160 15,0 0-432-15,0 0-96 0,0 0-16 0,0 0 0 16,-3-6-640-16,3 6-144 0,-10-3-32 16,0 2 0-16,0 1-1952 0,0 3-400 0,1 2-80 0</inkml:trace>
  <inkml:trace contextRef="#ctx0" brushRef="#br0" timeOffset="121945.2">22066 7071 16815 0,'0'0'736'0,"0"0"160"0,-7-6-704 0,2 2-192 0,5 4 0 0,-6-4 0 0,6 4 944 16,0 0 144-16,0 0 48 0,-3-6 0 0,3 6-320 0,-4-7-64 16,4 7-16-16,0 0 0 15,0 0 112-15,0 0 32 0,4-8 0 0,-1 1 0 16,4 2-304-16,2 0-48 0,1 2-16 0,1 1 0 15,1-1-16-15,1 2-16 0,1 0 0 0,2 0 0 0,-1 0 16 0,3 0 0 16,-1 1 0-16,3 1 0 0,-1 0-112 0,2 1 0 16,0-1-16-16,1 2 0 0,0-1-160 0,-2 0-16 15,-1-1-16-15,0 0 0 0,0 0-48 0,-2 2-128 0,0-1 192 16,-1 0-64-16,-3-1-128 0,-1-1 160 16,-3 0-160-16,-9 0 160 0,10 0-160 0,-10 0 128 15,10 0-128-15,-10 0 128 0,0 0-128 0,0 0 160 16,0 0-160-16,0 0 160 0,0 0-32 0,0 0 0 0,0 0 0 0,0 0 0 15,0 0-128-15,-4-5 0 0,-2 0 0 16,-2 1 0-16,-5 0 0 0,-1 0-144 0,0-3 144 16,-3 3 0-16,0 0-144 0,-2 0 144 0,0 1 0 0,-1 1-144 15,-1-1 144-15,1 0 0 0,-2 2-144 0,-2 2 144 16,-1 0 0-16,0 3-144 0,0 1 144 0,-1 3 0 16,0 1 0-16,-1 1-128 0,0 1 128 0,-3 3 0 0,-1 1-176 0,2 4 32 15,0 1 0-15,3 1 0 0,-1 2 144 0,4 0-192 16,1-2 192-1,4 2-192-15,2 0 192 0,5-1-208 0,3-3 80 0,3-2 128 0,1 0-160 16,1-2 160-16,3-4 0 0,1 0-144 0,1-1 144 0,-2-10 144 16,5 10-16-16,3-1-128 15,1-4 512-15,0 1-16 0,1-2 0 0,1 1 0 0,1-3-112 0,2-1 0 16,-2-2-16-16,1 0 0 16,0-1 192-16,-1-2 32 0,-2-1 16 0,1-1 0 0,-3 0 0 15,0-1 0-15,-2-1 0 0,0 0 0 0,-2-2-160 0,0-1-16 16,-1-3-16-16,-2 2 0 0,-2 0-128 0,0 0-32 15,-1 0 0-15,-2 1 0 0,-1 0-256 16,-1 1 0-16,-1 0 0 0,0 3 0 0,-2 0-256 16,0 3-96-16,-1 0-32 0,0 2 0 15,-1 2-512-15,-1 2-128 0,0 2 0 0,0 1-16 16,-1 4-1968-16,0 3-384 0,-1 1-64 0,2 3-10208 0</inkml:trace>
  <inkml:trace contextRef="#ctx0" brushRef="#br0" timeOffset="122429.22">22180 7356 25791 0,'0'0'1152'0,"0"0"224"0,0 0-1104 0,8-8-272 16,-1 0 0 0,-1 2 0-16,0 0 1456 0,0 1 224 0,1-1 48 0,1 1 16 15,-1 0-704-15,1 1-144 0,-1 0-16 0,0 0-16 0,2 2-496 16,0 0-112-16,0 1 0 0,0 1-16 0,-1 0-240 15,1 2 0-15,0 1 0 0,-9-3 0 16,7 8 0-16,-2 1-160 0,-1 1 32 0,0 0 0 0,-2-1-224 0,1 2-32 16,-3 2-16-16,-2 1 0 0,-1 1 48 0,-2 1 16 15,0 1 0-15,-2 0 0 16,1-1 144-16,-1 0 16 0,0-5 16 0,2 0 0 0,-1 0 160 0,1-3 0 16,2 0 160-16,3-8-160 0,0 0 400 0,-4 7-16 15,4-7 0-15,0 0 0 16,0 0 192-16,0 0 16 0,0 0 16 0,0 0 0 15,0 0-16-15,0 0 0 0,0 0 0 0,9-8 0 0,0-2-304 16,2 0-64-16,-2-2-16 0,2-1 0 0,0-2-48 16,0-1-16-16,-1-1 0 0,1 0 0 0,0 1-144 0,0 1 128 15,0 2-128-15,-1 1 128 0,-2 1-128 0,1 2 0 16,-2 0 0-16,-1 3 0 0,0 0 128 0,-6 6-128 16,0 0 192-16,0 0-64 0,0 0-128 0,0 0 128 15,0 0-128-15,0 0 128 0,0 0-272 0,6 9-64 16,-1 0-16-16,-2 1 0 15,-1 0-208-15,1 1-32 0,-2 0-16 0,1 1 0 16,1 4-192-16,2 0-32 0,1-1-16 0,2-1 0 16,1-2-368-16,1-1-64 0,-1 0 0 0,4-1-16 15,0-1-32-15,1-2 0 0,1-3 0 0,1-2-7312 16,0-3-1456-16</inkml:trace>
  <inkml:trace contextRef="#ctx0" brushRef="#br0" timeOffset="122935.89">22951 6811 28559 0,'2'-11'2544'0,"-1"6"-2032"0,0-3-512 0,-1 8 0 0,2-8 0 0,-2 8-336 15,4-8 48-15,0 0 16 16,-2 0 832-16,-2 8 160 0,3-8 48 0,-3 8 0 0,0 0-240 0,0 0-32 16,3-8-16-16,-3 8 0 0,0 0-48 0,0 0-16 0,0 0 0 15,6-7 0-15,-6 7-32 0,0 0-16 0,0 0 0 16,10-2 0-16,-2 0-160 0,-8 2-16 16,8 0-16-16,-8 0 0 0,9 5 48 0,-1 2 16 0,0-2 0 0,-1 2 0 15,-7-7 160-15,10 11 48 0,-1 1 0 16,0 0 0-16,-2 1-96 0,1 2-16 0,1 0 0 0,-1 1 0 15,-2 2-144-15,1 1-48 16,-1-2 0-16,1 4 0 0,-1 3-144 0,-1 3 0 0,-1 1 144 16,0 3-144-16,-2 2 0 0,-2 2 0 0,-1 3 0 0,-2 4 0 0,-2 1 0 15,0-1 128-15,-2 1-128 16,0 1 0-16,-1 3 0 0,-2 0 0 0,-1-1 0 0,-1 0 128 0,-2-4-128 0,-1 1 0 16,-3 1 128-16,-2-2-128 15,-5-2 128-15,-2 1-128 0,-3 2 128 0,-2-4-128 16,1-3 0-16,0-2 144 0,-2 0-144 0,1-3 0 15,0-1 0-15,2-2 0 0,3-4 0 0,0-2 0 16,1-1-144-16,-2-1-48 0,0 0 0 0,-1-4 0 31,-2-2-560-31,-2-2-112 0,-1-2-32 0,0-2 0 16,-1 1-2464-16,-1-1-496 0</inkml:trace>
  <inkml:trace contextRef="#ctx0" brushRef="#br0" timeOffset="123469.17">18451 6763 30399 0,'-4'-9'2704'0,"4"9"-2160"0,0 0-544 0,0 0 0 16,0-8 672-16,0 8 32 0,0 0 0 0,0 0 0 15,0 0-512-15,0 0-192 0,0 0 176 0,0 0-176 16,0 0 128-16,0 0-128 0,-10 5 0 0,-1 4 144 16,-1 3-144-16,-2 3-256 0,-4 3 64 0,-1 4 16 15,-2 4 176-15,-2 4-160 0,-2 2 160 0,0 3-160 16,-3 4 160-16,2 5-160 0,0 4 160 0,1 2-160 0,0 4 160 15,3-1 0-15,2 0 0 0,4 0 0 0,1 1 240 16,4-2-32-16,1 2 0 0,4-4 0 0,2-3 112 0,4-1 0 16,3-1 16-16,2-2 0 0,3-1 96 0,3-1 16 15,2-1 0-15,4-1 0 0,2-2-256 0,2-1-32 16,3-3-16-16,4 0 0 0,2-4-336 0,4-2-64 16,4-3 0-16,6-3-16 15,5-3-1968-15,0-2-400 0,3-6-80 0</inkml:trace>
  <inkml:trace contextRef="#ctx0" brushRef="#br0" timeOffset="124081.05">23620 7229 23039 0,'0'0'2048'0,"0"0"-1648"0,0 0-400 0,-1-6 0 0,1-2 1520 15,0 8 208-15,0 0 64 16,0 0 0-16,5-8-384 0,-5 8-64 0,9-7 0 0,1 1-16 16,1 1-592-16,3 1-112 0,2 1-32 15,2 0 0-15,0-1-112 0,4 2-32 0,4 2 0 0,2-1 0 16,2 0-240-16,1 0-48 0,-2 0-16 0,0 1 0 0,-3-2-144 0,1 2 0 15,-2 0 0-15,-1 1 0 0,-2 0-288 0,-2 1-32 0,-2 1-16 0,-3 1 0 47,-2 0-608-47,-1 0-112 0,-3 1-32 0,-1 0 0 0,-8-5-2368 0,4 9-464 16,-4-9-112-16,-6 18 0 0</inkml:trace>
  <inkml:trace contextRef="#ctx0" brushRef="#br0" timeOffset="124265.36">23647 7445 12895 0,'0'0'1152'0,"0"0"-928"0,-6-8-224 0,2 3 0 0,4 5 3776 0,0 0 704 16,0 0 128-16,0 0 48 0,0 0-2800 0,0 0-576 15,0 0-96-15,0 0-32 0,0 0-112 0,9-5-16 16,2 1-16-16,2 2 0 0,2-1-624 0,2 2-112 16,0 0-16-16,4 0-16 0,3 0-240 0,4 1 0 15,-1-1-192-15,2 0 192 16,1 0-912-16,-2 0-80 0,0-2-16 0,-3 1 0 15,-1 1-736-15,0 1-160 0,0-2-16 0,-2 2-7104 16,-2-1-1408-16</inkml:trace>
  <inkml:trace contextRef="#ctx0" brushRef="#br0" timeOffset="124794.27">24739 7132 25055 0,'0'0'1104'0,"5"-5"240"0,-5 5-1088 0,0 0-256 0,8-4 0 0,-8 4 0 15,6-7 320-15,-6 7 0 0,3-7 0 0,-3 7 0 0,0 0-192 0,0 0-128 16,0 0 192-16,0 0-192 0,-8-3 0 15,1 2-176-15,-1 0 0 0,0 3 0 16,0 1 176-16,0 3-208 0,-3 0 80 0,1 1 128 16,2 0-176-16,-1 3 176 0,-1-1-128 0,0 4 128 0,1-1 0 0,-1 3 0 15,0 3 0-15,1 0 176 16,0 1-48-16,3 1 0 0,0 1 0 0,3-1 0 16,2-3 160-16,1-3 32 0,1 1 0 0,3-1 0 0,1-1 400 0,1 0 96 0,3 0 16 0,0-2 0 15,0 0-64-15,2-2-16 16,0 0 0-16,4 2 0 0,3-1-176 0,-1-2-16 15,4-4-16-15,0 0 0 0,-1-3-240 0,1-1-48 16,0-4-16-16,-2 0 0 0,0-2 144 0,0 0 48 0,-2-3 0 0,1-1 0 16,-2-2 16-16,1-2 16 15,-1-3 0-15,-1 1 0 0,-2-1 32 0,-1 0 0 16,-1-3 0-16,-1 0 0 0,-2-1-32 0,-2 1 0 0,-1-1 0 0,-2 4 0 16,-1-1-160-16,-2 2-48 0,-1 0 0 0,-1 2 0 15,-3 0-256-15,1 2 0 16,-1-2 128-16,-4 3-128 0,0 0 0 0,-1 3-224 15,-3 1 32-15,-4 3 16 0,-2-1-464 0,-2 3-112 0,-6 2-16 0,1 2 0 16,-3 3-528-16,-2 0-112 0,0 4-32 16,1-1 0-16,1-1-1280 0,4 2-256 0,3 1-48 0</inkml:trace>
  <inkml:trace contextRef="#ctx0" brushRef="#br0" timeOffset="127767.08">3457 9486 5519 0,'0'0'496'0,"0"0"-496"0,-5 4 0 0,5-4 0 0,0 0 2816 0,-5 4 448 15,5-4 112-15,0 0 16 16,0 0-1984-16,0 0-400 0,0 0-80 0,0 0-16 0,0 0 32 0,6 6 0 15,-6-6 0-15,8 4 0 0,-8-4-224 0,13 2-32 0,-4 0-16 0,4 0 0 16,-5-2-16-16,4 0 0 0,2-2 0 0,-1 1 0 16,-1 0-112-16,1 0-32 0,3-1 0 0,-2 0 0 15,2-1 16-15,1-1 0 16,-2 0 0-16,2 0 0 0,-1 0-80 0,1 0-32 0,-2-3 0 0,2 0 0 16,0 1-160-16,0-1-16 0,-2 1-16 0,-1-2 0 15,0-1 80-15,-3 0 16 0,-1 2 0 0,-2 0 0 16,-1-2 96-16,0 2 32 15,-2-2 0-15,-1-1 0 0,0 0-80 0,-1-1-16 16,-2 0 0-16,-1 0 0 0,-1-1-176 0,-1 1-48 0,-1 1 0 16,0 0 0-16,-2 0-128 0,-1 0 160 0,1 0-160 15,-2 2 160-15,2 0-160 0,-1 2-144 0,0 2 144 0,-2 1-208 16,0-1-80-16,-1 2-16 16,1 3 0-16,-1 3 0 15,-1 0-176-15,0 5-32 0,-2 3-16 0,0 3 0 16,-1 3-112-16,-1 3 0 0,2 2-16 0,0 1 0 0,1 0 368 0,4 2 80 15,-2 0 16-15,3-1 0 0,2-2 192 0,2 1-192 16,2-4 192-16,2-1-192 0,0-1 16 0,2-3 16 16,0-1 0-16,2-1 0 0,3-1-64 0,1-1-16 15,0-1 0-15,2-2 0 16,2-2-208-16,3-2-32 0,0 0-16 0,2-2 0 16,2-2-16-16,1-2 0 0,1-3 0 0,-1 0 0 15,-1-4 0-15,0-1 0 0,-1-1 0 0,2-1 0 16,-1 0-416-16,-3-1-96 0,0-2 0 0,0 1-16 0,-2-2 512 0,-1 2 96 0,-1-1 32 0,-2-1 0 15,0 0 736-15,-1 2 160 0,-2 0 16 0,-1 1 16 16,-1-1 544-16,-1 0 96 0,-2 1 32 0,-1 1 0 16,-1 2-144-16,1 1-32 0,-3-1 0 0,-1 1 0 15,-1 1-256-15,2 8-64 0,0 0-16 0,-4-6 0 0,0-2-384 0,-1 2-80 16,5 6-16-16,0 0 0 0,-7 0-208 0,7 0-208 16,-9 0 32-16,1 3 16 15,8-3-304-15,-7 4-64 0,7-4-16 0,-7 5 0 16,7-5-32-16,-6 6-16 0,1-1 0 0,5-5 0 0,0 0 224 0,-5 7 48 15,5-7 16-15,-3 7 0 16,3-7-848-16,0 0-192 0,-4 6-16 0</inkml:trace>
  <inkml:trace contextRef="#ctx0" brushRef="#br0" timeOffset="128681.44">4032 9401 5519 0,'0'0'240'0,"0"0"64"0,0 0-304 0,0 0 0 15,0 0 0-15,0 0 0 0,0 0 2976 0,0 0 544 0,3-8 96 0,-3 8 32 16,1-10-2176-16,-1 2-416 16,0 8-96-16,-3-10 0 0,1-1-272 0,-1 2-48 15,-1 0-16-15,-1 1 0 0,1-2 64 0,-2 0 16 0,-1-2 0 0,-1 2 0 16,-1 3 16-16,-1-1 16 0,0-1 0 0,-1 1 0 0,0 1 80 0,0-1 16 31,0 0 0-31,0 3 0 0,1 1-368 0,-2 2-64 0,0 0-16 0,0 2 0 16,0 1-384-16,0 1 0 15,1 3 0-15,-1 1 0 0,-3 3-128 0,2 2-64 0,-4 3-16 0,0 3 0 16,0 1-64-16,-1 2-16 0,3 4 0 0,1-1 0 16,2 0 288-16,1 1-192 0,1 1 192 0,3-1-160 15,1-2 160-15,3-1-160 0,1-2 160 16,2-2-160-16,1-2 160 0,2-2-160 0,1-1 160 0,3-1-160 15,0-3 160-15,3-2-128 0,-1-3 128 0,4 0-128 0,-1-1 256 0,4-3 48 16,1-2 16-16,2-1 0 0,-2-3 64 0,2-1 32 16,0-2 0-16,0 0 0 0,0-4 96 0,-3-1 32 15,-1-1 0 1,-3 0 0-16,0 2-32 0,-1-2 0 0,1 0 0 0,-2-1 0 0,-1 2-96 16,-2 0-32-16,0 2 0 0,-2 1 0 0,1 2-80 0,-3 2-32 15,-3 8 0-15,0 0 0 0,2-8 0 0,-2 8 0 0,0 0 0 16,0 0 0-16,0 0-144 0,0 0 192 0,0 0-192 0,-6 11 192 15,-1 2-320-15,1 4-64 0,-1 4-16 16,-1 4 0-16,0 2 48 0,-2 4 16 0,-1 3 0 0,-3 8 0 16,0 7-384-16,-1 5-80 0,-3 1-16 0,2 0 0 31,-1 0-80-31,3-1 0 0,2-3-16 0,1-4 0 0,2-4 512 0,1-3 208 16,1-4-176-16,2-3 176 0,2-2 0 0,2-5 192 0,2-3-16 0,1-3 0 0,0-2 176 0,2-3 32 31,-1-3 16-31,2-1 0 0,3-2-32 0,1-3-16 0,0 0 0 0,2-3 0 15,0 1-160-15,0-4-48 0,1-2 0 0,0 0 0 16,1-1-144-16,0-1 0 0,0-5-192 0,2-3 192 31,-1-3-512-31,3-3 32 0,1-5 0 0,0-4 0 16,1-4-1856-16,1-3-368 0</inkml:trace>
  <inkml:trace contextRef="#ctx0" brushRef="#br0" timeOffset="130094.78">4479 9284 15663 0,'0'0'1392'0,"0"0"-1120"0,0 0-272 0,0 0 0 0,0 0 3344 0,0 0 624 16,0 0 112-16,0 0 16 0,0 0-2880 0,-6 7-592 16,1-1-112-16,1 3-32 0,-1 1-480 0,2 2 0 15,-2 1 0-15,3 3 0 0,-2-1 0 0,2 2 0 0,1-1 0 16,-2 3-160-16,1-3 160 0,1 1 0 0,1-2 0 0,2 1-128 15,0-3 128-15,2 0 0 16,1-1 0-16,0-3 0 16,-5-9 0-16,6 10-128 0,0-2 128 0,-6-8 0 0,10 4 0 0,-10-4 0 0,11 2 0 0,1-1 0 0,-1-2 0 0,-1-1 0 15,0-2 128-15,-1-3-128 16,0-2 320-16,-1-1 0 16,2-2 0-16,-1 0 0 0,-1-2 240 0,-1-1 32 15,-1 0 16-15,-1 0 0 0,-1-1 32 0,0 1 16 0,-1 0 0 0,-1 3 0 0,-1 2-240 0,0 2-48 16,-1 0-16-1,0 8 0-15,0 0 64 0,0 0 16 16,0 0 0-16,0 0 0 0,0 0-432 0,0 0 0 0,-5 5 128 0,2 3-128 16,-1 2-272-16,3 2-96 0,0 4-16 0,2 0 0 15,3 2 16-15,1-1 0 16,1 0 0-16,2-2 0 16,2 2-160-16,2-2-48 0,4-4 0 0,1-1 0 15,0-2-16-15,3-4-16 0,1-1 0 0,-1-1 0 0,1-6 256 0,0-1 48 16,0-4 16-16,0-2 0 0,0-3 64 0,1-2 16 15,-2-1 0-15,0-1 0 0,-2-3-160 0,0 0-16 0,-2-2-16 0,0 0 0 16,-3-1 208-16,-1 1 32 0,-3-2 16 0,0 1 0 16,-2 1 144-16,-1 2 144 0,-2 3-16 0,-3 2-128 15,-2 4 624-15,-1 1 16 0,-2 1 0 0,1 2 0 0,0 1 160 16,0 2 32-16,-2 2 16 0,-1 1 0 0,-2 1-272 16,0 1-64-16,0 1-16 0,-2 3 0 0,-1 2-368 15,0 1-128-15,-1 4 0 0,-2 3 0 0,1 2 0 0,0 2-128 16,0 0-16-16,0 3 0 0,-1 0 144 0,2 2-160 15,1 5 160-15,1-3-160 0,1-2 160 0,1 0-128 16,3 2 128-16,1-4-128 0,1-4 128 0,2 1 0 16,2-2 0-16,2-1-128 0,0-2 128 0,3-2-128 0,-1-2 128 0,3-3-128 15,1 0 128-15,0-3-160 0,-9-3 160 0,12 0-160 16,-1-1 160-16,0-1 0 16,0-3 0-16,0 0 0 0,0-5 192 0,0 0-16 0,0 0-16 0,-2-3 0 15,0-1 144-15,0-3 16 0,-1-1 16 0,0 2 0 16,-3 0-64-16,0 1-16 15,-1 1 0-15,0-1 0 0,-3 2-96 0,2 2-32 16,-1 2 0-16,-2 2 0 0,0 7 48 0,0 0 0 16,0-7 0-16,0 7 0 0,0 0-176 0,0 0 128 15,0 0-128-15,0 0 128 0,0 0-496 0,-3 10-96 16,0 1-32-16,3 1 0 0,1 0-224 16,4 3-48-16,-3 0-16 0,4 3 0 15,1 0-544-15,4 0-96 0,1-3-32 0,5 0 0 0,2-3-416 0,1-2-96 0,4-3-16 0,2-5 0 16,3-2 336-16,0-1 64 15,0-6 16-15,-1-2 0 0,2-1 992 0,-1-2 192 0,-1-3 32 0,0-1 16 16,-1 1 336-16,0-1 128 0,-5 1 0 0,0-1 0 16,-2 0 880-16,-3-2 160 0,-3 1 48 0,-1-2 0 0,-2 0 480 0,-2 2 96 15,-3-2 32-15,-5 3 0 0,-2-1 0 16,-3 3 0-16,0 2 0 0,0 1 0 0,-4 1-416 0,-1 2-96 16,-1 1-16-16,-2 2 0 0,1 2-768 0,-1 2-144 15,0 2-48-15,-2 3 0 0,-3 3-336 0,1 3-192 16,-1 1 32-16,2 3 0 0,1 2-144 15,0 3-16-15,1 1-16 0,2 1 0 0,4 2 112 0,0-1 32 16,3 0 0-16,1-1 0 0,4-1-48 0,4-1 0 16,-1-1 0-16,3-3 0 0,2 0 48 0,2-3 16 15,0-2 0-15,3-1 0 0,1-4 176 0,3-2-128 16,1-2 128-16,2-3-128 0,-2-3 128 0,3-2 0 0,1-1 128 0,2-5-128 16,1-3 256-16,0-4-32 15,0-3 0-15,-2-4 0 0,-2-2 48 0,-2-4 16 16,-3-3 0-16,1-2 0 0,-5-2 16 0,0 1 0 0,-2-1 0 15,-1 3 0-15,-1-1-112 0,-1 4-32 0,-3 3 0 16,0 4 0-16,-3 4 16 0,-1 3 0 0,-1 4 0 0,-1 2 0 0,0 3 208 0,-1 5 64 16,2 6 0-16,0 0 0 0,0 0-208 0,-7-1-48 15,7 1 0-15,-8 6 0 0,1 5-416 0,0 5-96 32,0 1 0-32,1 3-16 0,-2 2-16 0,1 4 0 15,0 4 0-15,0 4 0 0,3 4 16 0,0 1 0 0,1 3 0 0,1-1 0 16,2-3-352-16,3 0-64 0,2-5-16 0,0-4 0 15,1-3 288-15,1-3 48 0,3-2 16 0,-1-4 0 16,1-2 64-16,1-2 16 0,2-3 0 0,0-4 0 16,-1-4 16-16,1-2 0 0,0-3 0 0,1-2 0 0,0-4 320 0,1-1 160 15,-2-2-16-15,1-1 0 0,-1-2 48 16,1-1 16-16,-2-4 0 0,-1-1 0 0,-1-1 80 0,-2 2 16 16,0 2 0-16,-2-1 0 0,-3 1 80 0,-1 3 0 15,-1 1 16-15,0 4 0 0,-2 4 192 0,1 6 48 16,-2-5 0-16,2 5 0 0,0 0-256 0,0 0-64 0,-7 1 0 15,2 5 0-15,-4 5-512 16,2 3-96-16,1 2-32 0,1 2 0 0,2 2-48 0,1 0-16 0,1 1 0 0,1-1 0 16,2-2 0-16,1 0 0 0,3 1 0 0,3-1 0 15,1-3 32-15,1-1 0 0,1-4 0 16,2-1 0 0,1-2-176-16,3-3-48 0,0 0 0 0,0-4 0 0,1-3-1232 0,0-1-256 0</inkml:trace>
  <inkml:trace contextRef="#ctx0" brushRef="#br0" timeOffset="130490.98">5825 9265 8287 0,'0'0'368'0,"0"0"80"0,1-6-448 0,-1 6 0 16,0-9 0-16,-1 1 0 15,1 8 3072-15,-2-9 512 0,-1 2 128 0,0-1 0 0,-2 1-1552 0,1 2-320 16,-2-1-64-16,0 1-16 0,-1-1-352 0,0 1-80 16,0-1-16-16,-2 0 0 0,-1-1-224 0,0 1-64 15,0 0 0-15,-1 1 0 0,-1 0-320 0,0 2-80 16,0 0-16-16,0 0 0 0,-4 0-608 0,2 2 0 0,0 1 0 0,0 0-192 31,-2 2-256-31,1 3-48 0,0 0-16 0,-2 5 0 16,4 2-656-16,-3 5-144 0,1 0-32 0,1 5-8640 15,-1 6-1744-15</inkml:trace>
  <inkml:trace contextRef="#ctx0" brushRef="#br0" timeOffset="131549.01">6413 9321 12895 0,'0'0'1152'0,"0"0"-928"16,0 0-224-16,0 0 0 0,0 0 2512 0,1-7 464 16,0-2 96-16,0 0 0 0,0 1-1664 0,-1 1-320 15,0-1-80-15,-1 0-16 0,-1-2-544 0,-3 1-128 16,2-1 0-16,-1 0-16 0,-2 1 144 0,1 1 48 0,-3 1 0 15,0 0 0-15,1-1 32 0,-1 3 16 16,-1 1 0-16,-1 3 0 0,0 1-544 0,0 3 0 0,-1 0 0 0,0 3 0 16,0 4 0-16,0 4-320 0,0 1 32 0,0 4 16 15,0 0 0-15,2 2 0 0,0-1 0 0,2 0 0 16,-1 0 128-16,4-3 144 0,1-1-208 0,3-1 80 16,0-2-80-16,2-1-16 0,0 1 0 15,3-4 0-15,-1 0 224 0,3-2-176 0,-1-2 176 0,3-1-160 16,0-2 160-16,2-2 144 0,1-2-16 0,0-3-128 15,-1-1 384-15,1-2-16 0,-1-1-16 0,0 0 0 16,-1-1 192-16,0 1 32 0,-1-1 16 0,-3 0 0 16,1-2 176-16,-3 0 16 0,2-2 16 0,-2 2 0 0,-1 1-320 15,0 4-64-15,-3 7-16 0,0 0 0 0,0-7-224 0,0 7-48 16,0 0-128-16,0 0 192 16,0 0-192-16,0 0-128 0,-5 11 128 0,2 1-208 0,0 1-112 0,0 0 0 15,1 2-16-15,2 1 0 0,2-1-48 0,3 0-16 16,-1-2 0-16,3 0 0 15,1-1-32-15,3-2 0 0,2-4 0 0,2-3 0 0,-1-1 96 0,4-2 16 16,2 0 0-16,1-2 0 16,0-5 320-16,0-3 0 0,2-2 128 0,-2-3-128 0,-4 0 320 0,1-3 0 15,-3-2-16-15,-1-1 0 0,-1-2 272 0,-1 0 48 0,-1-2 16 0,-3-1 0 16,1-3-64-16,-1 0 0 16,-1 3 0-16,-3 1 0 0,0 0-256 0,0 3-64 0,-3 3-16 0,-1 3 0 15,-1 4-32-15,0 3 0 0,-3 2 0 0,4 7 0 16,-3-6 96-16,3 6 16 15,0 0 0-15,-8 6 0 0,1 0-480 0,-1 6-96 16,1 5 0-16,1 3-16 0,-1 2-80 0,0 2-16 0,1 3 0 0,0 5 0 16,1 2-80-16,2 3 0 0,-2 0-16 0,3 0 0 15,1 1-176 1,2-4-16-16,1-3-16 0,3-3 0 0,1 0 336 0,3-4 64 0,1-4 16 0,1-4 0 16,1-2 256-16,1-4 0 0,0-3 0 0,3-2 0 0,-1-3 128 0,2-2 96 15,-2-2 16-15,3-3 0 0,-1-2 64 16,0-2 16-16,-2-1 0 0,2-3 0 15,-1-3-48-15,0 0 0 16,-2-2 0-16,0-2 0 0,-1 1-64 0,-1 0-16 0,1 1 0 0,-5 3 0 16,-1 4-192-16,-3 1 176 0,-1 3-176 0,-3 7 160 0,0 0 32 0,0 0 0 15,0 0 0-15,0 0 0 16,0 0-192-16,0 0 128 0,-5 12-128 0,2 2 128 0,-3 0-304 0,2 1-64 0,1 2-16 16,0-1 0-16,1 2 96 15,1 0 16-15,2-1 0 0,3-3 0 0,0 1-48 16,3-3 0-16,1-1 0 0,1-1 0 15,1-1-224-15,2-2-48 0,0 0-16 0,0-4 0 16,-1-4-224-16,1-2-64 0,3-2 0 0,-3-2-8832 0,0-4-1792 16</inkml:trace>
  <inkml:trace contextRef="#ctx0" brushRef="#br0" timeOffset="131691.35">7173 9022 34143 0,'-16'-9'1520'0,"7"4"304"0,-2-2-1456 0,1 2-368 16,0 2 0-16,0-1 0 0,0 1 848 0,1 1 112 16,1 0 0-16,1 0 16 0,-2 1-976 0,1 1-192 0,8 0-32 0,-9 1-16 31,1 1-2368-31,-1 0-464 0</inkml:trace>
  <inkml:trace contextRef="#ctx0" brushRef="#br0" timeOffset="131883.17">6485 9241 3679 0,'-12'0'320'0,"5"1"-320"0,-2 1 0 0,1 1 0 15,8-3 6944-15,0 0 1312 0,0 0 272 0,0 0 48 16,0 0-6256-16,0 0-1248 16,0 0-256-16,0 0-48 0,11 4-512 0,4 0-80 0,5 2-32 0,2-4 0 15,2-2-304-15,4-2-64 0,3-1-16 0,2-2 0 16,1-2-2624-16,3-2-528 15</inkml:trace>
  <inkml:trace contextRef="#ctx0" brushRef="#br0" timeOffset="132181.31">7619 9418 35247 0,'0'0'1552'0,"0"0"336"0,-7-2-1504 0,1 1-384 16,6 1 0-16,-7-1 0 0,0-1 848 0,1-1 112 0,6 3 0 16,-7-3 16-16,-1 0-656 0,1 1-144 0,0-1-32 0,-1 1 0 15,0 0-144-15,0 0 0 16,-3 1 0-16,0 0 0 0,0 1 0 0,-2 1 0 16,1 1 0-16,0 2 0 0,1 2 0 0,0 3-144 0,-2 1 144 0,0 1-208 15,1 2 16-15,1 1 0 0,-1 2 0 0,2 1 0 16,1 1 16-16,5 0 16 15,-1 1 0-15,3 0 0 0,0-2 16 0,4 1 0 0,1-3 0 0,2 0 0 0,0-2-144 16,3-1-32-16,4 1 0 0,3-2 0 16,2-2-464-16,3 0-112 0,3-3 0 0,2-1-16 15,1-6-1056-15,3-3-208 0,1-1-32 0</inkml:trace>
  <inkml:trace contextRef="#ctx0" brushRef="#br0" timeOffset="134251.73">8534 9471 30351 0,'0'0'1344'0,"0"0"272"0,0 0-1296 0,0 0-320 0,0 0 0 0,8 7 0 0,0-2 880 0,-8-5 96 15,10 5 32-15,0-3 0 0,0-2-672 0,1-1-128 0,0-3-16 0,0 0-16 0,0-3-176 0,1 0 160 16,0-3-160-16,-1 0 160 0,-2-1-160 0,1 0 0 16,-2-1 144-16,0 1-144 0,0-1 224 0,-2 1-32 15,-1-1 0-15,-1-1 0 0,-2 1 64 0,1 1 16 32,-2 0 0-32,-1 4 0 0,-1 0-16 0,1 7 0 0,0 0 0 0,0 0 0 0,-3-5-128 0,3 5-128 15,-7-3 192-15,-1 6-192 0,0 0-208 0,-2 3-160 16,-1 2-16-16,-1 2-16 0,-1 2 16 0,1 4 0 15,-1 1 0-15,1 2 0 0,1 0 128 16,1 1 16-16,3 3 16 0,1-3 0 0,1-1-112 0,3 0-32 16,2-1 0-16,2 1 0 15,2-2-80-15,1-1-32 0,4 1 0 0,3-3 0 16,2-2 16-16,4-3 0 0,3-1 0 0,3-3 0 0,3-2 336 0,4-1 128 0,4-4 0 16,2-1-144-16,-2-2 400 0,-2-3 96 0,-1-3 16 15,-1-2 0-15,-2-2-32 0,0 0 0 31,-2-4 0-31,-1 1 0 0,-2 0-128 0,-3-4-16 0,-2-1-16 0,-6 1 0 16,-1 0-16-16,-4 2 0 0,-4 2 0 0,-2 1 0 0,-4-1-32 0,-2 3 0 16,-3 3 0-16,-2 1 0 0,-1 0-128 0,-2 3-176 0,-2 4 48 0,-2 3 0 15,0 3-480-15,-1 3-96 16,0 3 0-16,0 2-16 0,2-1-128 0,2 1-32 0,2-2 0 0,2 1 0 31,2 0 336-31,3 1 64 0,4-10 16 0,-2 8 0 0,2-8 320 0,0 0 144 0,3 8-128 0,4-1 128 0,0-2 400 0,4 0 176 16,-1-2 16-16,1 0 16 0,0 1-80 15,1-1-16-15,0 1 0 0,-1 2 0 16,-1-1-48-16,0 2-16 0,-1 2 0 0,-1 1 0 16,-2 1-112-16,0 2-16 0,-2 1-16 0,-2 6 0 0,0 0-64 15,-2 3-16-15,-2 2 0 0,0 2 0 0,-1-1 16 0,-1 2 0 16,-1 4 0-16,1-1 0 0,-2 0-240 0,2-1 128 16,-1 0-128-16,2-2 0 0,1 0 128 0,0-3-128 15,0-3 0-15,0-1 0 0,2-2 0 0,0-3 0 31,3-3 0-31,0-2 0 0,0-1 144 0,2-2-144 16,-5-8 128-16,6 8-128 0,-6-8 128 0,11 5-128 16,-1-2 128-16,0-1-128 0,0-4 128 0,1-2-128 0,1-4 0 0,1-2 128 15,3-3-128-15,1-3-144 0,4-5 144 0,1-4-208 16,3-7 208-16,1-4-144 0,-2-2 144 0,-2-1-128 16,-2 0 128-16,-3-2 0 0,-2 0 0 0,-3 4 0 15,-3 4 288-15,-2 3 96 0,0 2 0 0,-2 2 16 16,0 4 368-16,-2 4 64 0,-1 1 0 0,-2 4 16 15,-1 1-112-15,0 4-32 0,1 8 0 0,-1-8 0 16,1 8-416-16,0 0-96 0,0 0 0 0,0 0-16 0,0 0-320 16,0 0-64-16,0 0-16 0,-4 9 0 15,0 3-304-15,2 2-64 0,0-1-16 0,1 2 0 16,2 2 304-16,1 1 64 0,0-2 16 0,2 0 0 0,1 0 64 16,1-3 16-16,1 1 0 0,3-1 0 0,0 0-160 15,1-4-16-15,1-1-16 0,1-2 0 0,2-2 16 16,0-2 16-16,0-2 0 0,2-1 0 0,-2-3 304 0,1-3 0 15,-2-1 128-15,1-1-128 0,2-5 400 0,-2-1-16 16,-3-2 0-16,3-1 0 0,0-3 80 0,-1 1 16 16,-3-1 0-16,-1 1 0 0,0 2-176 0,-3 1-48 15,-2 3 0-15,0 4 0 0,-2 1-128 0,-3 9-128 16,0 0 144-16,0 0-144 0,0 0 128 0,0 0-128 16,0 0 0-16,0 0 0 15,-5 12-320-15,0 5-176 0,1 1-16 0,-1 3-16 16,2-1 0-16,1 2 0 0,2-2 0 0,2 2 0 15,1 0-272-15,3-3-48 0,2-3-16 0,3-3 0 16,2-2 128-16,0-2 32 0,0-2 0 0,3-3 0 0,-1-3 352 0,1-2 80 0,3-2 16 0,0-4 0 16,2-2 256-16,-1 0 256 15,-1-4-64-15,-2 0 0 0,-2 0 160 0,0-1 32 0,-2-1 0 0,-1-1 0 16,-2-4 352-16,-1 1 80 0,-4 2 16 16,1-2 0-16,-3 0-176 0,-1 2-16 0,-1 0-16 15,-1 3 0-15,-1 3-288 0,-1 1-48 16,-1 1-16-16,-3 3 0 0,-1 0-32 0,0 3-16 0,-2 2 0 0,-2 3 0 0,-1 3-224 0,0 3-128 15,-1 2 128-15,-2 2-208 16,1 0-176-16,1 4-48 0,0 1 0 0,2 2 0 16,1-3-64-16,2 2-16 0,2-1 0 0,3-2 0 0,2-2 112 0,1-1 16 15,2-1 0-15,3 0 0 0,0-1 384 0,2-1-160 16,2-1 160-16,0-2 0 0,1-1 0 0,1 0 144 16,0 0 16-16,0-3 0 0,1-3 192 0,-1 0 32 15,0-2 16-15,0 1 0 0,0-2 176 0,-1-1 16 16,-1 1 16-16,0 1 0 0,0-1-288 15,-9 4-48-15,7-5-16 0,-7 5 0 0,0 0-128 0,0 0-128 16,0 0 192-16,0 0-192 0,0 0 144 0,0 0-144 0,7 11 0 0,-3 0 144 16,0 0-144-16,-2 1-224 0,0 0 48 0,0-1 16 15,2-1-64-15,-4-10-16 0,6 10 0 16,3-2 0-16,0-3-96 0,1-3-32 0,1-3 0 16,2-2 0-16,1-1 176 0,2-4 48 0,0-4 0 0,1-1 0 15,-1-1 144-15,2-1 128 0,-5-2-128 0,0 0 176 16,0-1 160-16,-1 0 48 0,-1-2 0 15,-1-1 0-15,-1-1 208 0,0-1 48 0,0-3 16 0,-2 1 0 16,1 0-48-16,-1-3-16 16,0 0 0-16,-2 0 0 0,-1 3-240 0,1 3-48 15,-2 2-16-15,0 4 0 0,-1 0-160 0,-2 5-128 16,0 2 144-16,0 3-144 0,0 6 256 0,0 0-32 0,0 0-16 0,0 0 0 0,0 0-336 0,0 0-80 16,-7 7-16-1,1 6 0-15,1 2-256 0,-1 4-48 0,2 3-16 0,-2 4 0 0,1 5 208 0,-1 1 32 16,1 1 16-16,0 2 0 0,1 2-80 0,2 1-16 15,2-2 0 1,1-1 0-16,1-2-160 0,4-1-32 0,-1 0-16 0,3-4 0 16,1-3 176-16,1-4 32 0,1-5 16 0,1-2 0 0,0-3 240 15,2-3 128-15,-1-2-160 0,2-3 160 0,0-3 0 0,0-1 240 0,-1-1-32 16,0-1 0-16,-1-3 48 16,2-1 0-16,-2 0 0 0,0-2 0 0,0-3-64 0,0-4 0 0,-1-3 0 0,0 0 0 15,-1 1-64-15,0 1-128 16,-2-3 176-16,-1 2-176 0,-3 4 0 0,1 3 0 0,-4 3 0 0,-2 8 0 15,0 0 0-15,0 0 128 0,0 0-128 0,0 0 0 16,-5 6 0 0,-1 4 0-16,1 3-192 0,-1 2 48 0,1 3-160 0,0 2-16 0,2 0-16 15,1 0 0-15,-1 1-128 0,3-1-32 0,3-1 0 0,0 0 0 16,1-2-80-16,3 0 0 0,2-3-16 0,4-1 0 0,1-2 288 0,2-1 64 16,0-3 16-16,2-2 0 0,-1-2 944 0,1 0 192 31,1-1 48-31,2-3 0 0,-2-3-1440 15,2 0-288-15,-1-3-48 0,-1 1-16 0,0-2 1024 0,-2-2 192 0,0-1 32 0,-2-1 16 16,-2-2 32-16,-1 0 16 0,0-2 0 16,-1 2 0-16,-2 1-224 0,-2 2-32 15,-2 1-16-15,-1 2 0 0,-1 1-208 0,-3 7 0 0,0 0-192 16,0 0 192-16,0 0-480 0,0 0 16 16,0 0 0-16,-6 11 0 0,1 2-304 0,-1 0-48 15,2 0-16-15,1 0 0 16,1 0 128-16,0 1 0 0,2-2 16 0,4-1 0 0,0 0 240 0,3-3 64 0,0 0 0 0,3-3 0 15,2-2 512-15,3-1 128 0,0-2 0 0,3-1 16 16,-2-2 720-16,1-2 144 0,-1-1 16 0,0-2 16 16,-2-1 80-16,-1 0 16 0,-1-2 0 0,-1-2 0 15,-2-2-208-15,-1-3-32 0,-3-1-16 0,0 1 0 16,-3-2-112-16,-1 1-32 0,-2 1 0 0,-2 0 0 16,-2 0-432-16,0 4-96 0,-2 1-16 0,-1 2 0 15,-3 2-576-15,-1 4-128 0,-4 0-32 0,-2 4 0 16,-3 4-1568-16,-1 4-320 0,-3 2-64 0,1 3-16 15,0 3-736-15,2 3-144 0</inkml:trace>
  <inkml:trace contextRef="#ctx0" brushRef="#br0" timeOffset="134563.51">11286 9771 16575 0,'0'0'1472'0,"0"0"-1168"16,0 0-304-16,0 0 0 0,8 7 2704 0,-3 0 496 15,-5-7 80-15,0 0 32 0,4 8-2096 0,-4-8-400 16,4 10-96-16,-2-1-16 0,-2-9-512 0,0 9-192 0,0-9 0 0,0 0 144 16,0 0-144-16,0 0 0 0,0 0-192 0,0 0 192 15,0 0 0-15,0 0 256 0,0 0 0 0,0 0-16 16,10-4 688-16,0-2 144 0,0-1 16 0,0 0 16 16,-2-3-16-16,3 2 0 0,1 2 0 0,1 0 0 15,-1-1-464-15,0 2-112 0,0 1 0 0,-1 0-16 0,-2 1-320 16,-9 3-176-16,0 0 192 0,8-2-192 15,-8 2 0-15,0 0 0 0,0 0 0 0,0 0 0 16,0 0-480-16,3 13-160 0,-4 0-16 0,-2 0-16 16,0-1-1312-16,1 1-272 0,-1-2-48 0,0-3-16 15,1-1-736-15,2-7-144 0,0 0-16 0,0 0-16 0</inkml:trace>
  <inkml:trace contextRef="#ctx0" brushRef="#br0" timeOffset="134730.97">11009 9229 23039 0,'-20'-10'2048'0,"-1"0"-1648"15,0 1-400-15,1 3 0 0,3-1 2944 0,0 3 496 16,2 1 96-16,0 0 32 0,0 1-3088 0,1 1-608 16,0 1-128-16,1 2-10208 15,-1 5-2032-15</inkml:trace>
  <inkml:trace contextRef="#ctx0" brushRef="#br0" timeOffset="134882.96">10289 9417 7359 0,'0'0'320'0,"0"0"80"0,0 0-400 0,0 0 0 16,0 0 0-16,0 0 0 0,0 0 6912 0,0 0 1312 0,0 0 256 0,10 7 48 15,2-2-6736-15,4 1-1360 0,2-2-272 0,6-2-160 16,3-2-528-16,5-2-224 0,3-2-32 0</inkml:trace>
  <inkml:trace contextRef="#ctx0" brushRef="#br0" timeOffset="135364.38">13364 9304 23151 0,'5'-14'1024'0,"-1"3"208"0,-1-4-976 15,0-1-256-15,-1-2 0 0,-1 1 0 16,-2-3 1488-16,-1 1 256 0,-2-1 48 15,-2 2 16-15,-1-1-448 0,-1 1-80 16,-1 1-32-16,-1-1 0 0,-3 0-352 0,1 1-64 16,0 1 0-16,0 3-16 0,0 1-336 0,1 1-64 0,1 1-16 0,1 1 0 15,-1 2-96-15,1-1-32 0,0 0 0 0,-1 3 0 16,2 2-144-16,-1 0-128 0,0 1 192 0,0 2-192 16,0 3 0-16,1 1 0 0,0 2 0 15,-1 3 0-15,0 2 0 0,1 3 0 16,-1 3 0-16,1 4-192 0,0 4 192 0,1 4 0 0,-1 2-160 15,1 5 160-15,0 2 0 0,0 5 0 16,2 5-144-16,-1 1 144 0,2-2 0 0,-1 3 0 0,2 1-128 0,0 0 128 16,0 1 0-16,1-1 0 0,-1-4 0 0,2-3 0 15,-1-3 0-15,1-6 0 0,1-3 0 0,0-4 0 16,0-1 0-16,-3-4 0 0,2-2 128 0,1-3-128 16,0-1 0-16,0-2 0 0,-1-3-144 0,1-2 144 15,1-1-720-15,-1-9-48 0,0 0-16 0,0 0 0 16,0 0-2224-16,0 0-432 0,0 0-80 0</inkml:trace>
  <inkml:trace contextRef="#ctx0" brushRef="#br0" timeOffset="135768.56">12907 9615 27647 0,'0'0'2448'0,"-4"-7"-1952"16,-1 1-496-16,5 6 0 0,0 0 1408 0,0 0 192 15,0 0 48-15,7-7 0 0,0 2-1120 0,3 1-208 16,1 0-64-16,3 1 0 0,2 0-256 0,2-1 160 0,0 0-160 0,1 0 128 15,2-3-128-15,1 0 0 16,1 0 0-16,0-2 0 0,1 1 128 0,-1-3-128 0,-1 2 0 0,-1 2 128 16,-4 0-128-16,-1 1 0 15,-4 1 0-15,-1 2 0 0,-3 1 240 0,-8 2 16 16,0 0 0-16,0 0 0 0,8 5-16 0,-3 2 0 16,-5-7 0-16,2 13 0 0,-2 2-416 0,0 1-80 15,-1 0 0-15,0 1-16 0,-1-2-16 0,0 0 0 0,2 0 0 0,1-2 0 16,3-2 144-16,0-1 144 0,2-1-208 0,0-1 80 0,1 0 128 15,2-1 0-15,-1-2 160 0,2-1-160 0,2-4 464 0,2-2 0 16,-5 1 0-16,4-2 0 16,-1-1 176-16,0-2 48 0,-1 1 0 15,-1-2 0-15,-2-1 160 0,0-2 48 0,-1-1 0 0,-2-1 0 0,0 0-192 16,-2-1-16-16,-2-2-16 0,0-1 0 0,-1-2-192 16,-1 1-32-16,-1-2-16 0,-3 3 0 15,-1-2-304-15,-1 3-128 0,0 3 128 0,-1 1-128 16,-2 0-320-16,0 3-128 0,0 2-48 0,-1 2 0 15,-2 2-1328-15,1 1-272 0,1 3-48 0,0 2-16 16,1 3-720-16,0 4-160 0,1 2-32 0</inkml:trace>
  <inkml:trace contextRef="#ctx0" brushRef="#br0" timeOffset="136381.43">14587 9400 18431 0,'0'0'816'16,"-3"-8"160"-16,-1-1-784 0,2 1-192 0,1 1 0 0,1-1 0 0,0 0 3664 0,0 8 688 0,2-9 144 0,2 2 32 31,-1-1-3120-31,-3 8-640 0,6-5-112 0,1-1-16 0,1-1-368 0,1 3-64 16,-2 2-16-16,3 0 0 0,0 2 64 0,1 1 0 15,1 1 0-15,0 1 0 0,0 1-128 0,0 1-128 0,1 2 176 0,-2 0-176 31,1 2 0-31,-2 1 0 0,-3 1 0 0,0 1 0 0,-1 2 0 0,-1 2 0 16,-2-3-128-16,-2 4 128 16,-1 1-352-16,-1 1 32 0,-2 0 0 0,0 0 0 0,-3 1 16 0,1-3 16 15,-2-2 0-15,0 0 0 0,1-3 288 0,0-1 0 0,1 0 0 0,0-1 0 16,5-10 0-16,-4 8 0 0,4-8 0 0,0 0 144 16,0 0 0-16,0 0 0 15,0 0 0-15,0 0 0 0,0 0-144 0,0 0 192 16,0 0-192-16,0 0 192 0,0 0 64 0,11-3 32 0,1-2 0 0,-1-4 0 15,0 0-144-15,0 1-16 16,-1 1-128-16,0-1 192 0,0-1-192 0,-3 1 0 0,1 1 0 0,-1 0 0 16,-2 0 0-16,-1 2 0 15,0-1 0-15,-4 6 0 0,4-7 0 0,-4 7 0 0,0 0 0 16,0 0 0-16,0 0-240 0,0 0-32 16,0 0-16-16,0 0 0 0,0 0-48 0,0 0-16 0,0 0 0 0,0 0 0 0,0 0 176 15,0 0 48-15,0 0 0 0,0 0 0 0,0 0-128 0,0 0-32 16,0 0 0-16,0 0-10240 15,0 0-2048-15</inkml:trace>
  <inkml:trace contextRef="#ctx0" brushRef="#br0" timeOffset="137059.49">13563 9536 5519 0,'0'0'496'0,"0"0"-496"0,0 0 0 0,0 0 0 15,0 0 3648-15,0 0 624 0,0 0 128 0,-1 10 16 16,1-10-3456-16,0 0-688 0,0 0-144 0,0 0-128 16,-1 10 128-16,1-10-128 0,0 0 0 15,0 0 0-15,0 0 192 0,0 0-192 0,0 0 192 0,0 0-192 16,0 0 656-16,0 0 32 0,0 0 0 0,0 0 0 16,6-6 256-16,0 1 48 0,-1-3 16 0,1 0 0 0,-2 1-80 0,2 0-16 15,-2 0 0-15,2-1 0 16,-1-2-464-16,1-1-80 0,-2-1-32 0,0 1 0 0,1 0-208 0,-1 0-128 15,-1 1 128-15,0-1-128 0,-2 1 0 0,0 1 128 16,-1 1-128-16,0 8 0 0,-1-8 0 0,1 8-128 16,0 0 0-16,-5-6 0 0,5 6 624 0,-6-2 128 15,-2 4 16-15,1 1 16 16,0 2-1776-16,-1 1-352 0,-1 4-80 0,0 1-16 0,1 1 992 0,0 2 192 16,1 0 32-16,2 0 16 0,2-1 336 0,0 1 0 0,3-1 0 15,0-1 0-15,0 2 400 0,3-2 48 0,0 0 16 16,1-1 0-16,1-1 256 0,0-1 48 15,2 1 16-15,-1 1 0 0,1 0-272 0,1-1-48 0,0-1-16 16,1 0 0-16,0-3-304 0,1 1-144 0,0-2 128 0,1 1-128 16,1-2-736-16,1-2-224 0,0-2-64 0,3-1-13376 15</inkml:trace>
  <inkml:trace contextRef="#ctx0" brushRef="#br0" timeOffset="137826.06">14562 9337 24527 0,'0'0'1088'0,"0"0"224"0,0 0-1056 0,0 0-256 0,0 0 0 0,1-8 0 15,0 2 1088-15,-1 6 176 16,0 0 16-16,0 0 16 0,6-6-576 0,0 2-112 16,-6 4-32-16,9-4 0 0,0 0-160 0,0 1-32 15,-1 2-16-15,2 2 0 0,0 1-16 0,1 1 0 16,0-1 0-16,1 1 0 0,-1 1-96 0,1 1 0 16,1 2-16-16,-2 3 0 0,1 2-240 0,2 0 128 0,-2 0-128 0,0 0 0 15,0 0 0-15,0 1 0 16,-1-1 0-16,-2 2 0 0,-3 1 0 0,1 1 0 0,-1-2 0 0,-3 2 0 15,-2-1 0-15,-1 1-240 16,0-2 80-16,-2-1 16 0,0-3-80 0,-1 1-16 16,1-1 0-16,0 0 0 0,-1-2 240 0,3-8 0 0,-5 9 0 15,5-9 0-15,0 0 0 0,0 0 0 16,0 0 0-16,-4 8 0 0,4-8 176 0,0 0-176 0,0 0 160 0,0 0-160 16,0 0 384-16,0 0-32 0,8-8 0 0,0-1 0 15,2 1 16-15,1-2 0 0,0-4 0 0,2-1 0 0,3-5-80 0,0-1-16 16,1-1 0-16,0 1 0 0,1-3-272 15,-1 1 128-15,0 1-128 0,-1 0 0 0,-3-1 128 0,-2 1-128 16,-1 2 0-16,-2 3 0 0,-2 1 176 16,-2 1-32-16,0-1 0 0,-3 2 0 0,0 4 128 0,-1 1 32 15,-1 2 0-15,-1 1 0 0,-2 0-160 0,0 1-16 16,-1 1-128-16,0 2 192 0,-2 0-192 0,0 4-240 16,-2 1 48-16,-1 1 16 0,0 1-144 0,0 0-16 15,0 4-16-15,1 0 0 0,0 0 208 0,0 2 144 0,1 1-192 0,1 0 192 16,2 1-176-16,2-1 176 15,-1 0-160-15,3-1 160 0,1-1-128 0,1 0 128 0,3 1 0 0,1 0-144 16,1 1 144-16,0-2 0 0,3-1 0 16,1-2 0-16,0 0 0 0,1 0 0 0,1-2 0 15,1 1 128-15,0-2-336 0,2 2-64 0,-1-3-16 0,1-1 0 32,2-2-2064-32,0-1-400 0,3-1-96 0</inkml:trace>
  <inkml:trace contextRef="#ctx0" brushRef="#br0" timeOffset="138562.01">15909 9390 5519 0,'0'0'240'0,"0"0"64"0,0 0-304 0,0 0 0 0,0 0 0 0,-8-1 0 16,2-3 3840-16,6 4 720 0,0 0 144 0,-8-2 32 16,2 0-3008-16,6 2-576 15,-7-2-128-15,7 2-32 0,0 0-352 0,0 0-64 0,0 0 0 0,0 0-16 0,0 0 64 0,0 0 16 16,0 0 0-16,0 0 0 15,0 0-176-15,0 0-16 0,0 0-16 0,0 0 0 16,12 5 80-16,2-2 32 0,3 0 0 0,0-1 0 16,3 1-144-16,3-1-16 0,3-1-16 0,2 2 0 15,4-3 144-15,0 1 16 0,1-1 16 0,0-1 0 16,-1 0 96-16,-1-1 32 0,-2-1 0 0,1 1 0 16,-1 0-160-16,-1 0-48 0,0-1 0 0,-3 1 0 0,-2 0-240 0,-1 1-48 15,0 1-16-15,-4-1 0 0,-2 1-160 0,-1-1 160 16,-4 0-160-16,-1-1 160 0,-10 2-160 0,8-1 128 15,-8 1-128-15,0 0 128 16,0 0-448-16,0 0-112 0,0 0-16 0,0 0 0 16,0 0-1920-16,0 0-384 0,-12 1-64 0,-4 2-12480 0</inkml:trace>
  <inkml:trace contextRef="#ctx0" brushRef="#br0" timeOffset="139821.59">7616 8450 3679 0,'0'0'320'0,"0"0"-320"0,0 0 0 0,0 0 0 16,0 0 3648-16,0 0 672 0,-5-2 128 0,5 2 32 16,0 0-2368-16,0 0-480 0,0 0-96 0,0 0 0 0,0 0-320 0,0 0-64 31,0 0-16-31,0 0 0 0,0 0-512 0,0 0-112 0,8-5 0 0,1 0-16 16,1 2-112-16,0 1 0 0,0-1-16 15,1 2 0-15,0-1-160 0,2 0-16 0,-2 1-16 0,1-1 0 16,-2 1-176-16,1-1 0 0,-1 1 0 0,1 0 128 15,-1 1-128-15,1 0 128 16,-1-1-128-16,-1 1 128 0,-9 0-128 0,11-1 0 16,0-1 0-16,-1 2-176 0,-10 0-112 0,8 2-32 15,-8-2 0-15,0 0 0 16,0 0-1440-16,0 0-288 0,0 0-64 0,0 0-10032 0</inkml:trace>
  <inkml:trace contextRef="#ctx0" brushRef="#br0" timeOffset="139987.56">7605 8593 8287 0,'0'0'736'0,"-6"2"-592"0,6-2-144 0,-7 3 0 16,7-3 3584-16,-6 2 704 0,6-2 128 0,0 0 16 0,0 0-2064 0,0 0-432 16,0 0-80-16,0 0 0 0,0 0-640 15,0 0-128-15,0 0-32 0,0 0 0 16,13 0-608-16,1 0-128 0,0 0-32 0,3-2 0 0,1-1-96 0,2 0 0 16,2 0-16-16,1 0 0 0,3-1-336 15,2 2-64-15,5-1-16 0,2-1 0 16,2 2-2320-16,0-2-480 15,0-1-96-15</inkml:trace>
  <inkml:trace contextRef="#ctx0" brushRef="#br0" timeOffset="140718.4">12361 8374 5519 0,'0'0'496'0,"0"0"-496"0,0 0 0 0,0 0 0 15,0 0 2784-15,-8-3 464 0,2 0 80 0,6 3 32 0,0 0-1632 0,-5-5-320 16,-1 1-64-16,6 4 0 16,-5-4-128-16,5 4-32 0,0 0 0 15,0 0 0-15,0 0-64 0,0 0-16 0,-3-6 0 0,3 6 0 16,0 0-464-16,0 0-112 0,0 0-16 0,0 0 0 15,8-2-272-15,1 0-64 0,1-2-16 0,-2 2 0 0,2 1 80 16,1 0 16-16,0 0 0 0,0 0 0 0,0-1-128 0,1 0-128 16,0 0 176-16,0 1-176 0,-2 0 0 0,0 1-320 15,-10 0 32-15,11 1 16 16,-1-2-768-16,-10 1-160 0,8 1-16 0,-8-1-16 16,0 0-2224-1,0 0-432-15</inkml:trace>
  <inkml:trace contextRef="#ctx0" brushRef="#br0" timeOffset="140871.25">12345 8427 4607 0,'0'0'192'0,"0"0"64"0,0 0-256 0,0 0 0 0,0 0 0 16,0 0 0-16,0 0 5168 0,0 0 976 0,0 0 208 0,0 0 48 0,0 0-4160 0,7 6-816 15,2-2-160-15,0 0-48 0,4 0-464 0,2-2-112 16,4-1 0-16,0 1-16 16,3 0-288-16,-1-2-48 15,1 0-16-15,0-2 0 0,0-1-464 0,-1 0-80 16,0-2-32-16,0 1-15056 0</inkml:trace>
  <inkml:trace contextRef="#ctx0" brushRef="#br0" timeOffset="153005.63">2623 11811 11967 0,'0'0'1072'0,"0"0"-864"16,0 0-208-16,0 0 0 15,0-10 1584-15,0 2 272 0,0 8 48 0,4-9 16 0,-2 1-816 0,1-1-144 16,0 0-48-16,2 1 0 0,0 1-112 0,1 0-32 15,-1 0 0-15,2 1 0 0,1-3 64 0,0 1 16 16,2 1 0-16,2 0 0 0,-3-1-48 0,2 2-16 0,0-1 0 0,0 2 0 16,0 0-272-16,1 2-48 0,-1 0-16 15,0 0 0-15,0 2-192 0,0 1-64 16,0 1 0-16,-1 2 0 0,-1 0-192 0,0 2 0 16,1 3 128-16,0 2-128 0,-1 1 0 0,0 2 0 0,-1 0 0 0,0 5 0 15,-2 3 0-15,-1 2-160 0,-3 3 160 16,0 2-128-16,0 2 128 0,-3-1-208 0,1 1 80 0,-2-2 128 15,0-4-144-15,0-1 144 0,-2-1 0 0,1-3 0 16,0-3 0-16,-2-1 0 16,1-1 0-16,-1 0 0 0,0-2 160 0,2-1-160 0,0-1 160 0,1-1-160 0,0-2 128 15,2-7-128-15,0 0 0 0,0 0 144 16,-2 8-144-16,2-8 160 0,0 0-160 0,0 0 160 0,0 0-160 0,0 0 128 16,8 7-128-1,-1-3 128-15,-7-4 192 0,11 2 48 0,0-3 0 16,2 0 0-16,1 0 0 0,1-2 0 0,0-4 0 0,2-1 0 15,-1 0-16-15,2-3 0 0,0-3 0 0,0 1 0 16,2 0-96-16,0 0 0 0,-2-1-16 0,0-1 0 16,-1-1 0-16,-1-1 0 0,0 0 0 0,-1-2 0 15,-2-2-48-15,-1 1 0 0,-3-1 0 0,1-1 0 0,-1 1 32 0,-1 2 0 16,-2-2 0-16,-1 2 0 0,-3 0-80 0,0 2-16 0,-1-1 0 0,-1 3 0 31,-2 2-128-31,0 0 192 0,-1 1-192 0,-1 2 192 0,0 1-192 0,-1 1 0 16,1 1 0-16,-1 3 0 0,0-1-192 0,5 5 192 15,-8-2-160-15,8 2 160 0,-9-1-320 16,2 2 48-16,-1 1 0 0,0 3 0 16,1 1-32-16,0 2 0 0,0 1 0 0,2 0 0 15,-1 1 64-15,2 0 16 0,-1-2 0 0,2 1 0 16,3-9 224-16,0 11 0 0,1 0 0 0,3-1 0 0,-4-10 0 16,5 10-192-16,1-2 192 0,-6-8-192 15,10 7 192-15,0 0 0 0,-1-3-160 0,1 1 160 0,0-2-256 0,0 0 0 16,1 0 16-16,0-2 0 15,3-1-1616-15,3 0-320 0,-1-1-64 0</inkml:trace>
  <inkml:trace contextRef="#ctx0" brushRef="#br0" timeOffset="153557.26">3881 11695 23951 0,'0'0'2128'0,"0"0"-1696"15,0 0-432-15,0 0 0 0,0 0 2592 0,3-6 432 0,-3 6 96 0,9-7 16 16,-3 2-2144-16,1 0-416 15,1 2-96-15,1 0-16 0,-1-1-320 0,1 2-144 16,0 0 128-16,1 0-128 0,1 1 0 0,0 1 0 16,0 0 0-16,1 0 0 0,1-1 0 0,0 1-176 0,0 0 16 0,2 0 0 15,-3 0-1952-15,2 1-400 0,0 0-80 0</inkml:trace>
  <inkml:trace contextRef="#ctx0" brushRef="#br0" timeOffset="153768.26">3804 11941 37951 0,'-11'-5'1680'0,"11"5"352"0,0 0-1632 0,0 0-400 0,0 0 0 0,0 0 0 0,0 0 288 0,0 0-32 16,11 4 0-16,1-1 0 0,2 0-256 0,1-1 0 0,3-2 0 0,0 0 0 15,-1 1 0-15,2-2 0 0,-2-1 0 0,3-1 0 31,0-2-448-31,2 1 0 0,1-1 0 0,2-2 0 0,3-1-2752 0,2-2-528 0</inkml:trace>
  <inkml:trace contextRef="#ctx0" brushRef="#br0" timeOffset="154545.32">6763 11090 21135 0,'0'0'928'0,"0"0"208"0,0 0-912 0,0 0-224 0,-6-5 0 0,6 5 0 15,0 0 1168-15,0 0 192 0,0 0 48 0,0 0 0 16,-3-7-160-16,3 7-32 0,0 0 0 0,0 0 0 0,0 0-128 0,0 0-16 15,6-5-16-15,2 1 0 0,-8 4-320 0,12-1-64 16,1 0-16-16,1 0 0 16,-1 0-128-16,2 1-16 0,2 0-16 0,-1 1 0 15,2 0-64-15,0 0-16 0,1-1 0 0,2-1 0 0,1 1-144 0,0 0-16 16,-1-1-16-16,1 0 0 0,-2 0-16 0,-2 0 0 16,-1 0 0-16,-2 0 0 0,-1-2-64 15,-1 2-16-15,-1 0 0 0,-1 1 0 0,0 0-144 16,-2-1 160-16,1 0-160 0,-2 0 160 0,1 1-160 0,-9 0 0 0,10-1 0 0,-10 1 0 15,0 0 0 1,9 0 0-16,-9 0 0 0,0 0 0 16,0 0-384-16,0 0-144 0,0 0-48 0,0 0 0 15,0 0-2048-15,0 0-400 0,0 0-96 0</inkml:trace>
  <inkml:trace contextRef="#ctx0" brushRef="#br0" timeOffset="155366.85">8195 10602 16575 0,'0'0'736'0,"0"0"160"0,0 0-720 0,1-8-176 16,0 2 0-16,-1 6 0 0,3-7 2176 0,-3 7 384 0,4-7 96 0,-4 7 16 16,3-5-1840-16,-3 5-352 0,0 0-80 0,0 0-16 15,0 0 0-15,4-6 0 0,-4 6 0 0,0 0 0 16,0 0 0-16,0 0 0 0,0 0 0 0,0 0 0 15,0 0-144-15,0 0-48 0,0 0 0 0,4 10 0 16,-2 1-48-16,0 1-16 0,-2 2 0 0,0 1 0 16,-3 3-128-16,0 1 0 0,1 3 0 0,-1 4 0 15,0-2 0-15,0 2-176 0,1 3 176 0,0 0-128 16,-1-2 128-16,2-1 0 0,0-2 0 0,1-1-128 16,0-1 128-16,0-3 0 0,1 0 128 0,1-2-128 15,0-2 272-15,0-1-16 0,2-2 0 0,-1 1 0 16,0-4 128-16,0 0 32 0,1-1 0 0,-1 0 0 15,-3-8-160-15,6 8-16 0,-2 0-16 0,-4-8 0 0,7 7 0 0,-1 0 0 16,1 0 0-16,0-1 0 0,2-3 224 0,1 0 32 16,1 0 16-16,1 1 0 0,1-2 0 0,1-1 0 15,-1-1 0-15,1 0 0 0,2 1-240 0,-1-2-32 16,-1-1-16-16,2 0 0 0,-2-1-208 0,-1 0 144 16,-1-1-144-16,-1 0 128 0,0-1-128 0,1 1-144 15,-3 0 144-15,1 1-208 16,0-1-432-16,0-1-96 0,0 0-16 0,0-2-10480 15,0-1-2096-15</inkml:trace>
  <inkml:trace contextRef="#ctx0" brushRef="#br0" timeOffset="155645.26">8245 10620 34783 0,'0'-11'1536'0,"3"5"320"0,-1 1-1472 0,1-2-384 16,1 3 0-16,4-1 0 15,1-1 368-15,3 1 0 0,-2 1 0 0,2-1 0 0,2 0-240 0,0 2-128 16,3-1 160-16,-1 1-160 16,-2-1 0-16,0 0 128 0,0 1-128 0,0 0 0 0,-1-1 0 0,0 0 0 15,-3 2 0-15,0 1 0 16,-10 1-544-16,12 0-96 0,-2 1-32 0,-1 1 0 15,-9-2-2160-15,10 4-432 16,-2 1-96-16,-8-5-16 0</inkml:trace>
  <inkml:trace contextRef="#ctx0" brushRef="#br0" timeOffset="155844.76">8197 10770 24879 0,'0'0'2208'0,"0"0"-1760"15,0 0-448-15,0 0 0 0,0 0 1680 0,0 0 256 0,0 0 48 0,0 0 16 16,0 0-1264-16,0 0-256 0,11 2-48 16,0 1-16-16,1-2 176 0,0 0 48 0,2-1 0 15,3 1 0-15,2-1-320 0,-1 0-64 0,2-1-16 0,0 0 0 16,0 0-416-16,0 0-80 0,-2-2 0 0,0 1-16 31,-1 0-2336-31,1 1-464 0,-1-1-80 0</inkml:trace>
  <inkml:trace contextRef="#ctx0" brushRef="#br0" timeOffset="157511.76">9109 10595 4607 0,'0'0'400'0,"0"0"-400"16,0 0 0-16,0 0 0 0,0 0 2816 0,0 0 496 15,0 0 80-15,0 0 32 0,0 0-1904 0,0 0-384 16,0 0-80-16,0 0-16 0,0 0-208 0,0 0-64 16,0 0 0-16,0 0 0 0,0 0 112 0,0 0 16 0,0 0 0 0,0 0 0 15,0 0-272-15,0 0-48 0,0 0-16 0,8-4 0 16,-8 4-48-16,8-3-16 0,-8 3 0 0,11-1 0 15,0-2 80-15,-2 2 0 0,2 0 16 0,1 0 0 16,0-1-144-16,0 1-48 0,1 0 0 0,0 0 0 16,0-1-192-16,0 0-32 0,0-1-16 0,1 0 0 15,-6 0-160-15,2 1 192 0,-1-1-192 0,-1 1 192 16,-8 2-192-16,7-5 0 0,-7 5 144 0,0 0-144 16,0 0 160-16,0 0-32 0,0 0-128 0,0 0 192 15,0 0-192-15,0 0 0 0,0 0 0 0,0 0 0 0,-5-4 0 16,-4 2-336-16,-3 0 48 0,-1 2 16 0,-3 0-48 15,0 2-16-15,-4 1 0 0,1 1 0 16,-3 1 160-16,2 0 48 0,-2 1 0 0,1 0 0 0,0 1 128 0,0 1-160 16,0 1 160-16,1-1-160 0,0 1 160 0,3 0 0 15,0-1 0-15,2-1 0 0,1 1 0 16,3 0 0-16,0-1 0 0,2 3 0 0,2-2 0 0,2-1 0 16,5-7 0-16,-4 7 0 0,1 0 192 15,3-7-16-15,0 0-16 0,3 9 0 0,1-2-160 0,1 0 192 16,-5-7-192-16,10 6 192 0,-1-3 16 0,1 0 16 0,-1 0 0 15,0-1 0-15,1-2 96 0,0 0 32 0,0 0 0 16,1 0 0-16,-2 0-176 0,0 0-48 0,-9 0 0 16,9-2 0-16,-9 2-128 0,0 0 192 0,0 0-192 0,0 0 192 15,7-2-192-15,-7 2 192 0,0 0-192 0,0 0 192 16,0 0-64-16,0 0-128 0,0 0 192 0,0 0-64 16,0 0-128-16,0 0 0 0,-10 0 0 15,0 2-176-15,2 2 32 0,-3-1 0 0,1 1 0 0,0 2 0 16,-1-1 0-16,1 3 0 0,0 1 0 15,1 1 0-15,0 0 144 0,2-1-160 0,-1-1 160 0,3 1-160 16,1-1 160-16,0 1 0 0,2-1 0 0,2-8 0 16,0 13 0-16,2-2 0 0,0-2 0 0,2 0 0 15,-4-9 128-15,7 11-128 0,2-1 128 0,1-1-128 0,-1-1 0 0,0-2 144 16,1 0-144-16,1-1 0 0,-1 0 144 16,1-1-144-16,-1-1 0 0,0 1 144 0,0-2-272 15,-1-1-64-15,0 0-16 0,-1-1 0 16,0 0-624-16,0 0-112 0,-1-1-16 0,1-1-16 31,-8 2-2336-31,9-5-464 0,1-2-80 0,0-2-32 0</inkml:trace>
  <inkml:trace contextRef="#ctx0" brushRef="#br0" timeOffset="158060.4">9158 10871 20783 0,'0'0'912'0,"0"0"208"0,0 0-896 0,0 0-224 0,0 0 0 0,0 0 0 16,0 0 1856-16,0 0 320 0,0 0 64 0,0 0 0 15,0 0-1152-15,0 0-224 0,0 0-48 16,0 0-16-16,0 0-608 0,0 0-192 0,-3 9 0 15,1 0 0-15,0-1 0 0,1 1 0 0,1-9 0 16,0 11-144-16,1 0 144 0,1 0 0 16,1-2-144-16,2 0 144 0,0 0 0 0,2-2 0 15,0-2 0-15,1 1 0 0,-8-6 0 0,10 5 0 0,-1-2 128 0,1 0-128 16,0-3 256-16,1 0-48 0,0-1 0 0,0-2 0 16,-2 0 144-16,1-1 32 0,0-2 0 15,-1 1 0-15,-2-1 64 0,0 0 32 0,0-3 0 0,-2 0 0 0,-1 0 0 0,-1 1 0 31,0 1 0-31,0-1 0 0,-2-1-32 0,-1 0 0 0,0 1 0 0,0 8 0 16,-1-9-80-16,-1 2-32 0,2 7 0 0,0 0 0 0,-2-7-96 0,2 7-32 16,0 0 0-16,0 0 0 15,0 0-208-15,0 0 0 0,0 0 0 0,0 0 0 0,0 0-240 16,0 0 64-16,-4 9 16 0,2 2 0 0,2 0 32 0,0 2 0 16,1 0 0-16,1 3 0 0,1 3 128 15,1 3-208-15,-2 3 80 0,1 4 128 0,-1-2-304 0,0 2 64 16,1 1 16-16,-2-1 0 0,-1-2 64 0,1-1 16 0,1 1 0 0,-1-3 0 31,-1-1 144-31,-1-2 0 0,0-4 0 0,0-1-128 0,-1-3 128 0,-1-2 0 0,1-2 0 16,2-9 128-16,-5 7 0 0,-1-1 0 0,6-6 0 0,-7 4 0 15,7-4 128-15,-8 1 16 0,0-2 16 0,0-1 0 16,1-2 192 0,-2-2 32-16,-1-1 16 0,0-2 0 0,1-2-32 15,1-2-16-15,0-2 0 0,2 1 0 0,2-1-48 0,1 0-16 16,-1 0 0-16,2-1 0 0,2 2-272 0,2 1-144 0,2 1 160 15,0 0-160-15,0 0 0 0,3 2 0 0,1 0 0 0,-1 1-160 16,0 0-144-16,0 3-16 0,-1 0-16 0,2 1 0 31,0 0-464-31,0 2-96 0,2 1 0 0,-1 0-16 16,1 0-2208-16,1 2-432 0,1 0-96 0</inkml:trace>
  <inkml:trace contextRef="#ctx0" brushRef="#br0" timeOffset="159329.67">8119 11528 7359 0,'0'0'656'0,"0"0"-528"0,-7-4-128 0,2-1 0 16,0 1 3136-16,5 4 608 0,-5-4 112 0,-1-1 32 16,6 5-2576-16,-5-4-512 0,-1 0-96 0,6 4-32 15,-6-3-224-15,6 3-64 0,-6-3 0 0,6 3 0 0,-5-3 192 16,5 3 16-16,-6-5 16 0,6 5 0 0,0 0-32 15,-5-3-16-15,0 0 0 0,5 3 0 16,-5-3-176-16,5 3-16 0,0 0-16 0,-6-1 0 0,6 1-160 0,0 0-16 16,0 0-16-16,0 0 0 0,-6-1 64 15,6 1 16-15,0 0 0 0,0 0 0 16,0 0 144-16,0 0 16 0,0 0 16 0,0 0 0 0,0 0-144 16,0 0-16-16,0 0-16 0,0 0 0 15,0 0-96-15,0 0-16 0,0 0 0 0,12 1 0 16,1 0 0-16,4 0-128 0,1 2 192 0,5-1-64 0,3-1 0 15,2 1 0-15,4 1 0 0,7 1 0 0,6-2-128 0,4 0 0 16,3-2 144-16,2 0-144 0,1 0 176 0,2 1-48 16,2 0 0-16,7 0 0 0,5 2 16 0,-2-3 0 0,-2-1 0 0,0 1 0 15,3 0 64-15,-2 0 16 0,3 0 0 0,1 0 0 16,-3-2-96-16,-1 1 0 0,-1-1-128 0,-1 0 192 16,-1 1-192-16,0 0 128 0,0 0-128 0,-3-2 0 15,-6 0 128-15,-3 0-128 0,-3 0 0 16,-2 3 144-16,-3-2-144 0,-4 1 0 0,-2-2 0 15,-2 2 128-15,-3 0-128 0,-4 0 0 0,-3 2 144 0,-5-1-144 16,-5 0 128-16,-1 0-128 0,-7-1 160 0,0 1-160 0,-9 0 0 0,0 0 0 16,0 0 0-16,0 0-160 31,0 0-544-31,0 0-128 0,0 0 0 0,-4 9-16 0,-5-2-1584 0,-6 2-304 0,-11 1-64 0,-6 1-16 0</inkml:trace>
  <inkml:trace contextRef="#ctx0" brushRef="#br0" timeOffset="160107.17">8902 11723 19695 0,'0'0'864'0,"0"0"192"0,-8 1-848 0,8-1-208 15,0 0 0-15,-7-1 0 0,7 1 832 0,-8-1 128 16,8 1 32-16,-7-1 0 0,7 1-320 0,0 0-64 0,-7-1-16 15,7 1 0-15,0 0 112 0,0 0 0 0,0 0 16 16,0 0 0-16,0 0-48 0,0 0-16 0,0 0 0 0,0 0 0 16,0 0-368-16,0 0-80 0,10 0-16 0,1 1 0 15,1 1 144-15,2 0 32 0,0 0 0 0,3 0 0 16,-1 1-48-16,3-1 0 0,1 0 0 0,1 0 0 16,0-1-144-16,1 0-48 0,0 1 0 0,-2-1 0 15,1-1-128-15,1 1 0 0,-2 0 144 0,0 0-144 16,-1 0 0-16,-2 0 0 0,0-1 0 0,-2 1 0 0,-3-1 0 15,-2 1 128-15,-10-1-128 0,0 0 0 0,10 0 0 16,-10 0-128-16,0 0 0 0,0 0 0 0,0 0 128 0,0 0-208 16,0 0 80-16,0 0 128 0,0 0 0 0,-9-3 0 15,-1 1 0-15,-2 0 0 0,-2-1 0 16,-1 2 0-16,-2 0 0 0,-1 0 0 0,1 1 0 0,-2 0 0 16,-1 0 0-16,1 1 0 0,-2 0 0 0,0 3 128 15,-1-3-128-15,0 2 192 0,-1 1-192 0,1 2 0 16,-1-1 0-16,-1 2 0 0,0 0 0 0,-2 0 0 15,-1 1-160-15,2 1 160 0,0 1-128 0,2 1 128 16,0 0 0-16,2 1-144 0,1 0 144 0,3 0-160 0,2 1 160 0,2 0-160 16,2 1 160-16,3-3-192 15,3 0 192-15,1-1-192 0,1 1 192 0,4-3-192 0,-1-8 192 0,5 10-192 16,0 0 192-16,3-1-192 0,1 0 192 0,0-2-192 16,2-1 352-16,4-1 64 0,1 1 16 15,1-2 0-15,-1 0 112 0,2-2 32 0,-1-2 0 0,0 1 0 16,-3-3 64-16,-1-2 32 15,1 0 0-15,-2 0 0 0,-2-1 160 0,-2 0 16 16,-1-1 16-16,-1 0 0 0,-2-1-48 0,-1-1-16 0,-2 1 0 0,-1-1 0 16,-1 0-224-16,-1 1-64 0,-2-2 0 15,-2 1 0-15,0 0-320 0,-2 3 0 0,-2-1 0 0,-2 2 0 16,0-3-336-16,-1 4-96 0,-1 1-16 0,-1 1 0 16,1 2-432-16,-2 2-80 0,-1 3-32 0,0-1 0 15,1 4-2144-15,0 2-416 0,1 1-96 0,2 0 0 0</inkml:trace>
  <inkml:trace contextRef="#ctx0" brushRef="#br0" timeOffset="160980.91">9104 12202 9215 0,'0'0'400'0,"0"0"96"0,0 0-496 0,0 0 0 31,2-7 0-31,-2 7 0 0,0 0 4544 0,3-9 800 0,0 0 160 0,2 1 48 16,-1 1-3584-16,0-1-720 0,1 0-144 0,-5 8-16 16,6-7-448-16,1 1-96 0,-2 1-16 0,-5 5 0 0,10-6-128 0,0 2-16 31,0-1-16-31,-1 2 0 0,0 1-160 0,0 1-16 0,-9 1-16 0,11 0 0 16,0 1-176-16,-3 1 0 0,-8-2 144 0,10 3-144 15,-10-3 0-15,10 6 0 0,-1-1 0 0,-9-5 0 16,8 8-304-16,-3 1 32 0,0 0 0 0,-5-9 0 15,0 0 16-15,0 12 16 0,0 0 0 0,-4-1 0 16,1 0 32-16,0-1 0 0,-3 0 0 0,1-2 0 16,-1 1 64-16,1 0 16 0,-2-2 0 0,2-1 0 15,5-6 128-15,-5 6 0 0,5-6 0 0,0 0 0 16,-4 6 0-16,4-6 0 0,0 0 160 0,0 0-160 16,0 0 160-16,0 0-160 0,0 0 160 0,0 0-160 15,0 0 128-15,0 0-128 0,0 0 0 0,0 0 144 0,0 0 48 16,0 0 0-16,0 0 0 0,0 0 0 0,0 0 0 15,0 0 16-15,5-5 0 0,1-2 0 0,3 1-80 0,0-2-128 16,2-1 176-16,2 0-176 0,-4-2 272 0,4 0-48 16,0 0-16-16,-1 1 0 0,-2 1 48 0,0-1 16 15,0-1 0-15,-2 1 0 0,0 1-80 0,-1 0 0 16,-1 1-16-16,1 1 0 0,-3-1-16 0,1 1 0 16,-5 7 0-16,6-7 0 0,-2-1-16 0,-4 8 0 15,3-8 0-15,-3 8 0 0,4-6-144 0,-4 6 128 0,6-7-128 16,-6 7 128-16,0 0-128 0,0 0 0 0,3-8 144 0,-3 8-144 15,0 0 0-15,0 0 0 0,0 0 0 0,0 0 0 16,0 0 0-16,0 0 0 0,0 0 0 16,0 0 0-16,0 0 0 0,0 0-128 0,0 0 128 15,0 0-128-15,0 9 128 0,0 0-128 0,0 0 128 0,1 0-128 16,-1 1 128-16,2-1 0 0,1 2-144 0,-1 0 144 16,1 0 0-16,3 0-176 0,-3-1 176 0,2 0-128 15,1 0 128-15,2-1 0 0,0 0 0 0,1 0 0 16,0-2 0-16,1 0 0 0,1-1 0 0,0 0 128 0,0-2 128 15,1 1 16-15,1-3 16 0,-1 0 0 0,-1 0-128 16,0-1-32-16,0-2 0 0,-1 0 0 16,0 0 0-16,0 0-128 0,1-1 192 0,-1 0-64 0,-1-1-128 0,-1 1 0 15,0-1 144-15,-1 0-144 0,-7 3 0 16,7-5-288-16,-7 5 48 0,8-4 16 31,-8 4-432-31,7-6-96 0,-7 6-16 0,0 0 0 16,0 0-2480-16,0 0-496 0</inkml:trace>
  <inkml:trace contextRef="#ctx0" brushRef="#br0" timeOffset="164637.26">11691 11071 5519 0,'0'0'496'0,"0"0"-496"0,1-9 0 0,0 1 0 0,1 1 1296 0,-2 7 176 15,1-7 16-15,1 0 16 0,1 1-1088 0,-1 0-224 16,0-2-32-16,0 3-16 15,0-1 304-15,1 1 48 0,-1-2 16 0,1 1 0 0,-1-2 192 0,2 2 64 16,-1 0 0-16,-1 0 0 16,0 1 160-16,-2 5 32 0,4-8 16 0,-1 3 0 0,0-2 64 0,-3 7 16 15,5-5 0-15,-5 5 0 16,5-6-160-16,-5 6-48 0,0 0 0 0,7-4 0 0,-2-1-80 0,-5 5-32 16,0 0 0-16,0 0 0 0,7-3-160 0,-7 3-16 0,0 0-16 15,0 0 0-15,0 0-224 0,0 0-32 16,7 8-16-16,-1 0 0 0,-3 2-272 0,1 2 128 0,-2 2-128 15,0 2 0-15,-1 2 0 0,1 0 0 0,-1 2 0 0,2 2 0 16,-1-2 0-16,0 1 0 0,0 0 0 0,0 0 0 16,1-3 0-16,-1 1 0 0,-1 0 0 15,1-3 0-15,0-1 0 0,0-1 0 0,0 0 0 0,-1-1 0 0,0-3 176 16,0-1-176-16,0 0 160 0,-1-9-160 16,0 10 128-16,0-10-128 0,-1 10 0 0,1-10 144 15,-1 10-304-15,1-10-64 0,-2 8-16 16,2-8 0-16,-5 8-2048 0,5-8-400 0,-6 6-96 0</inkml:trace>
  <inkml:trace contextRef="#ctx0" brushRef="#br0" timeOffset="164895.04">11527 11272 28671 0,'0'0'1280'0,"0"0"256"0,0 0-1232 0,10-2-304 0,2-2 0 0,1 1 0 16,0-1 640-16,3 0 80 0,0 1 16 0,3 0 0 15,-1 1-304-15,2-3-64 0,-1 1-16 0,3 0 0 16,1 1-224-16,0 1-128 0,0 0 160 0,1-2-160 16,1 1 128-16,-2 0-128 0,-1 1 0 0,1-1 144 15,-2 1-144-15,0 1 0 0,0 0 0 0,-1 2 0 0,0-1-272 0,-1 0 16 16,-1 0 0-16,-2 0 0 15,-1 1-304-15,-1 0-48 0,-1 2-16 0,-2-1 0 16,-1 0-1584-16,-1 0-320 0</inkml:trace>
  <inkml:trace contextRef="#ctx0" brushRef="#br0" timeOffset="165184.81">11790 11585 24879 0,'0'0'2208'16,"0"0"-1760"-16,0 0-448 0,0 0 0 0,0 0 1248 0,0 0 160 0,0 0 48 0,0 0 0 15,0 0-880-15,0 0-160 0,0 0-32 0,0 0-16 16,0 0-32-16,0 0 0 0,8 1 0 0,2-1 0 16,1-1 128-16,3 0 32 0,0 0 0 0,2-1 0 15,1-1-112-15,2 0-32 0,-1 1 0 0,3-1 0 16,1-1-160-16,-1-1-48 0,-2 1 0 0,-3 0 0 15,0 0-144-15,-2 0 128 0,-2-1-128 0,-1 1 128 0,-1-1-128 0,-10 5 160 16,0 0-160-16,0 0 160 0,9-3-160 16,-9 3-192-16,0 0 32 0,0 0 16 15,0 0-880-15,0 0-192 0,0 0-16 0,0 0-8752 16,0 0-1760-16</inkml:trace>
  <inkml:trace contextRef="#ctx0" brushRef="#br0" timeOffset="166654.78">13553 10720 2751 0,'0'0'128'0,"0"0"16"0,0 0-144 0,-1-7 0 16,1 7 0-16,-2-8 0 0,2 8 1408 0,-4-7 240 0,1-1 48 15,1 1 16-15,0 1-944 0,2 6-192 0,-3-7-48 16,3 7 0-16,-3-8-256 0,2 2-48 0,1 6-16 0,-1-7 0 15,1 7-208-15,0-9 0 0,0 2 0 0,0 0-160 16,0-1-96-16,0 2-32 0,0-1 0 0,1 1 0 16,0-1 32-16,-1 0 16 0,0 0 0 0,0-1 0 15,0 1 496-15,1 1 112 0,-1-2 16 0,1 0 0 16,-1 1 528-16,0-1 112 0,0 0 32 0,-1 1 0 16,1-1 160-16,1 0 16 0,-1-1 16 0,0 3 0 15,0-1-224-15,1 1-64 0,-1-1 0 0,0 0 0 16,0-1-192-16,0 1-32 0,0 0-16 0,0 7 0 15,0-8 0-15,0 0 0 0,-1 1 0 0,1 1 0 16,0 6-80-16,0 0 0 0,0-7-16 0,0 7 0 0,0-8-144 16,0 8-32-16,0-6 0 0,0 6 0 0,0 0-64 15,0-6 0-15,0 6-16 0,0 0 0 0,0 0-48 0,0 0-16 16,0 0 0-16,0 0 0 0,0 0-160 0,0 0-16 16,0 0-128-16,0 0 192 15,0 0-192-15,0 0 0 0,0 0 0 0,1 15 0 0,-1 0-192 0,0 3 64 16,-1-1 128-16,0 6-208 0,0 4 208 0,0 2 0 15,0 6 0-15,0 4 0 0,-1 4-160 0,-1 5 160 16,1 4-160-16,0 5 160 0,-1 4 0 0,1 4 0 0,-2 4 0 0,1 3 0 16,-1 1 0-1,1 3-144-15,1 0 144 0,0 2-128 0,1 5 128 0,0-5 0 0,0-3 0 0,1-3 0 16,1 0 0-16,1-4 0 0,0-3 128 0,0-5-128 16,2-5 0-16,-2-4 0 0,-1-5 0 0,0-2 0 15,0-7 0-15,0-4 0 0,0-5 128 0,-1-3-128 16,-1-4 176-16,0-3-48 15,1-4 0-15,0-1 0 0,-1-3 112 0,-1-3 16 0,2-7 0 16,0 0 0-16,0 0 240 0,0 0 48 0,0 0 16 0,0 0 0 0,-9-1 128 0,1-2 16 16,1-3 16-16,-2-3 0 15,-2-2-64-15,0-2-16 0,-2-4 0 0,-2 1 0 16,-1-1-160-16,-4-1-32 0,-1-2-16 0,0 0 0 16,0 0-240-16,-1-1-64 0,-1 0 0 0,1 1 0 0,-1 1-128 0,0-2-192 15,0-1 32-15,0 1 16 0,1 1-112 16,1 2 0-16,1 0-16 0,1 3 0 15,1-2-192-15,2 4-48 0,-1 1 0 0,-1 0 0 16,1 1-1200-16,-1 0-240 0,0-4-48 0,1 2-14064 16</inkml:trace>
  <inkml:trace contextRef="#ctx0" brushRef="#br0" timeOffset="168076.85">13544 10370 8287 0,'0'0'736'0,"0"0"-592"0,0 0-144 0,-3-6 0 16,3 6 1664-16,0 0 288 0,-5-5 64 0,5 5 16 15,-4-8-976-15,1 3-192 0,3 5-32 0,0 0-16 0,-5-6-432 16,5 6-64-16,0 0-32 0,-4-5 0 0,4 5 16 15,0 0 0-15,0 0 0 0,0 0 0 0,0 0 64 0,0 0 16 16,0 0 0-16,0 0 0 0,-2-8-176 0,2 8-16 16,0 0-16-16,0 0 0 0,0 0 48 0,0 0 16 15,6-6 0-15,-6 6 0 16,10-3 80-16,2 1 0 0,-3 0 16 0,2 1 0 0,1-2 128 0,1 2 32 16,1 1 0-16,1-1 0 0,2 0-112 0,-1 1 0 0,2-1-16 15,1 0 0-15,2 0-96 0,2 0-16 0,3 0 0 0,1 1 0 16,2-1-96-16,1-1-32 15,-2 1 0-15,1 0 0 0,-2 0-128 0,1 1 128 0,0-2-128 0,1 0 128 16,1 0-128-16,-1 0 0 0,0 1 0 0,2 0 128 16,1 0 32-16,1 0 0 0,2 0 0 0,-1-1 0 15,0-2 0-15,-1 1 0 0,-1 0 0 0,-2 0 0 16,-2-1 752-16,2 1 160 0,-1 1 16 0,-1 0 16 31,2-2-1648-31,-3 2-336 0,2 1-64 0,2 1-16 0,1-1 784 0,1 0 176 16,0 0 0-16,2-2 0 0,-2 0 0 0,-1 0 0 0,-1 0 0 0,0 1 0 0,1 0 0 15,1 0 0-15,0 0 0 0,3 1 0 0,0 0 0 16,3 1 0-16,1 0 0 0,2-1 0 0,0-1 0 16,-1 0 0-16,-3 0 0 0,0 1 0 0,2 1 0 0,1 0 0 15,0 0 0-15,1 1 0 0,2 0 128 0,2-1-128 16,2-1 0-16,-3-1 0 0,-1 0 144 0,0-1-144 16,-1 1 0-16,2 1 144 0,0 1-144 0,2 0 0 15,1 0 0-15,1-1 0 0,1 0 0 0,-3 0 0 16,-3-1 0-16,-2-1 0 0,-1 1 0 0,1 1 0 15,0 0 0-15,1 1 0 0,0 1 0 0,3 0 0 16,-2 0 0-16,0-2 0 0,-2 0 144 0,0 0-144 16,-3-1 160-16,2 1-160 0,-3 0 128 0,3 1-128 15,0 1 0-15,1 0 0 0,1 0 0 0,1-1 0 16,0-1 0-16,0 0 0 0,-3-1 128 0,1 0-128 0,0 1 0 0,0 1 0 16,-2 0 128-16,3 0-128 0,4 0 0 15,-1 0 0-15,0-1 0 0,-2-1 0 0,-3 0 0 0,-1 1 0 16,1 0 0-16,1 1 144 0,-1 0-144 0,1 2 128 15,4 1-128-15,1-1 192 0,2-2-192 0,0 0 192 16,-6 0-192-16,-2 0 0 0,3-1 144 0,-2 1-144 16,2 2 0-16,1 1 0 15,2 0 0-15,0-1 0 0,1 1 0 0,0-3 0 0,-2 0 0 0,-2 0 0 16,-1 2 0-16,1-1 128 0,0 0-128 0,1 1 0 16,1 1 0-16,2-1 0 0,2 0 0 0,-2-2 0 15,-2-2 0-15,0 1 0 0,-4 0 0 0,2 1 0 16,2 2 0-16,0 1 128 0,1-1-128 0,0 0 0 0,2-1 0 0,-2 0 0 15,-3-1 0-15,0 0 0 0,-3 0 0 0,-1 0 0 16,0 1 0-16,1 2 128 16,-1-1-128-16,2 0 0 0,0-1 0 0,0-1 128 15,0 0-128-15,-1 0 0 0,-2-1 0 0,-1 1 0 16,1 0 0-16,-1 1 0 0,2 0 0 0,2 1 0 16,1 2 0-16,1-2 128 0,0-1-128 0,-1-1 0 15,-3 0 0-15,-1 0 0 0,-3 1 0 0,0 0 0 0,1 0 0 0,-1 1 128 16,0 1-128-16,2-1 0 15,0 1 176-15,2-1-48 0,-2-1 0 0,0-1 0 0,-3 0-128 16,-2-1 128-16,-1 0-128 0,-1 0 128 0,-2 1-128 0,2 0 0 0,1 0 0 0,-2 1 128 16,0 1-128-1,-1 1 0-15,1-2 0 0,0-1 128 0,-1 0-128 0,0 0 0 0,-3-1 144 0,0 0-144 16,-3-2 208-16,-3 1-16 0,-2 0-16 0,1 0 0 16,-1-2 16-16,-2 2 16 15,-1 1 0-15,1 0 0 0,-2-1 16 0,-1 1 0 0,1 0 0 0,-1 0 0 0,-1-1-224 16,-1 1 144-16,-1 0-144 0,-1 0 128 15,-2 1-128-15,2 0 0 0,-9 0 0 0,9 0 128 0,-9 0-128 16,0 0 0-16,0 0 0 0,0 0 0 0,8 0-240 0,-8 0 80 16,0 0 16-16,0 0 0 15,0 0-496-15,0 0-80 0,0 0-32 0,0 0 0 16,-9 7-1872-16,-1-1-368 0,-3 0-80 0</inkml:trace>
  <inkml:trace contextRef="#ctx0" brushRef="#br0" timeOffset="169428.33">14511 10618 21247 0,'0'0'944'0,"1"-7"192"0,1-1-912 0,2 1-224 0,-1 1 0 0,0-1 0 15,-1 1 800-15,1 0 112 0,-1 0 32 0,-2 6 0 0,3-6-224 0,0 1-32 32,-3 5-16-32,0 0 0 0,5-5-224 0,-5 5-32 15,0 0-16-15,0 0 0 0,0 0-144 0,0 0-48 16,0 0 0-16,0 0 0 0,0 0-16 0,0 0-16 16,0 0 0-16,0 0 0 0,4 9-176 0,0 2 0 15,-3 0 0-15,-2 2 128 0,-2 0-128 0,0 3 0 0,1 0 0 0,-4 2 128 16,1 1-128-16,-1 0 128 0,1 2-128 0,-1 0 128 15,0 0 720-15,0 0 144 0,1 0 32 0,0 1 0 16,1-2-832-16,1-2-192 0,-1 0 0 0,2-3 0 16,1-1 0-16,1-2 0 0,1-1 128 0,1-3-128 15,1 1 208-15,0 0 0 0,-3-9 0 0,6 10 0 32,1-3-608-32,0-2-128 0,0 1-32 0,2-2 0 0,0-1 864 0,2 1 160 0,0-4 48 0,1 0 0 15,1 0 64-15,3-2 32 0,-1 1 0 0,2-1 0 16,1-1-224-16,1-2-32 0,0-1-16 0,-1 0 0 15,2 1-336-15,0-1 0 0,-4 1 0 0,1-1 128 16,-3 1-304-16,1-1-48 0,-2 1-16 0,-1 0 0 31,-1 0-576-31,0 1-112 0,-1-2-32 0,-1 1 0 0,-1-1-2032 0,1-1-400 0,2-5-96 0,-1 0-16 0</inkml:trace>
  <inkml:trace contextRef="#ctx0" brushRef="#br0" timeOffset="169682.69">14523 10601 7359 0,'0'0'656'0,"0"0"-528"16,0-9-128-16,2 2 0 0,2 1 5440 0,0 1 1072 0,-4 5 208 0,10-6 32 15,0-1-5024-15,1 2-1024 0,0 0-192 0,1 1-32 16,0-3-144-16,1 3-16 0,0 0-16 15,3-1 0-15,0 2-304 0,1-2 0 0,-1 2 0 16,1 1-144-16,-1-1-144 0,2 0-32 0,-4 1 0 0,-1 2 0 16,-2 2-720-16,0 2-160 0,-1-1-16 0,-1 0-16 31,-9-3-1712-31,10 6-352 0</inkml:trace>
  <inkml:trace contextRef="#ctx0" brushRef="#br0" timeOffset="169891.09">14542 10681 21183 0,'0'0'944'0,"0"0"192"0,0 0-912 0,0 0-224 0,0 0 0 0,0 0 0 16,0 0 2384-16,0 0 432 0,0 0 96 0,8-3 16 0,0 1-2048 0,2 1-416 0,1-1-80 0,1 1 0 16,0 0-208-16,3 0-48 15,0 1 0-15,2 0 0 0,0 1-384 0,2 0-96 0,0 0-16 0,0 2 0 31,1-1-2112-31,0-1-416 0</inkml:trace>
  <inkml:trace contextRef="#ctx0" brushRef="#br0" timeOffset="170543.76">15142 10607 28511 0,'-3'-7'1264'0,"3"7"256"0,0 0-1216 0,0 0-304 0,2-7 0 0,-2 7 0 16,0 0 688-16,6-6 80 0,-1 0 0 0,2 2 16 16,0 0-240-16,1 1-48 0,1 0-16 0,1-1 0 15,0 1-320-15,1 0-160 0,0 0 160 0,1-1-160 16,0 1 0-16,0 0 0 0,-1-1 0 0,0 0 0 15,-3 1 0-15,1 0 0 0,-9 3 0 0,9-3 0 16,-2 1 0-16,-7 2 0 0,0 0 0 0,0 0 0 16,7-4 128-16,-7 4-128 0,0 0 0 0,0 0 144 15,0 0-144-15,0 0 0 0,-2-6 0 0,2 6 0 0,-7-4 0 0,-1 0 0 16,-2 3 0-16,-1 1 0 16,-3 1 0-16,-1 2-144 0,-2 0 144 0,-3 1 0 0,0 1-144 0,-1 0 144 15,0 1 0-15,2-1-144 0,0 1 144 0,4 0 0 16,-2 2 0-16,3-1 0 0,2-1 0 0,1 2 0 15,1 0 0-15,2-1 0 0,2 3 0 0,0-1 0 16,2 0 0-16,2 0 0 0,2-9 0 0,0 11 0 0,1 0 0 16,3 0-128-16,0-2 128 0,1-1 0 15,4-1 0-15,0-1 128 0,2 1-128 0,1 0 192 0,0-1-64 16,1-1 0-16,2-1 0 0,2-2 0 0,-1 0 0 0,1-1 0 16,-2-1 64-16,0 0 0 0,-2 0 16 0,-3-1 0 15,0-1 48-15,-2 0 16 0,-8 2 0 0,9-2 0 16,-9 2 16-16,0 0 0 0,7-5 0 0,-7 5 0 15,0 0-32-15,0 0-16 0,0 0 0 0,0 0 0 16,0 0-240-16,-9-3 128 0,0 2-128 0,-2 1 0 16,-1 2 0-16,-2 1-192 0,0 2 16 0,-2 1 0 15,0 0 176-15,0 1-192 0,2-1 192 0,1 2-192 16,2 1 192-16,1-1 0 0,2 0-144 0,3 1 144 16,-2 0 0-16,3 0 0 0,0-1 0 0,4-8 0 0,-1 10-240 15,1 0 80-15,0-10 16 0,5 11 0 16,0-1-48-16,2-1-16 0,0-1 0 0,3-3 0 0,2 1-16 15,2-1 0-15,0 1 0 0,2-2 0 32,3-1-528-32,0-1-96 0,-2 1-32 0,3-3 0 15,2 0-1424-15,-1 0-304 0,0-1-48 0,-2-2-16 0</inkml:trace>
  <inkml:trace contextRef="#ctx0" brushRef="#br0" timeOffset="171033.22">15401 10829 21935 0,'0'0'960'16,"0"0"224"-16,0 0-944 0,-6-6-240 0,6 6 0 0,0 0 0 0,-7-3 1728 0,7 3 288 0,-8-2 64 0,8 2 16 15,0 0-1168-15,-8 3-224 16,8-3-64-16,-7 6 0 0,0 1-512 0,3 1-128 0,0 1 0 0,2 0 0 16,1 1 0-16,0 0 0 0,1 0 0 15,1 0-176-15,1 0 176 0,2-1-192 0,0-2 192 16,1 1-192-16,1 0 192 0,1-2-160 0,0-1 160 16,2-1-160-16,0 0 160 0,1-2 144 0,0-1-16 0,0-1-128 15,-1-1 496-15,1-1-16 0,0-2 0 0,0 0 0 0,-1-2 224 0,0 1 32 16,0-2 16-1,-3 0 0-15,1-1 16 0,-1-1 0 0,0-2 0 16,0 0 0-16,-1-1-128 0,-1 0-32 0,0 0 0 0,-2 1 0 0,0 2-96 16,0-1 0-16,-2 0-16 0,1 2 0 0,-1 8-48 15,0 0-16-15,0-8 0 0,0 8 0 16,0 0-240-16,0 0-32 0,0 0-16 0,0 0 0 0,0 0-144 0,0 0-224 16,0 0 48-16,0 0 16 0,1 10-32 15,2 2-16-15,-1 0 0 0,0 4 0 0,-1 2 32 0,1 2 16 16,0 1 0-16,2 3 0 0,-1 2 16 15,0 3 0-15,0 0 0 0,0 1 0 0,-1 0 144 0,0-3-208 16,0 0 80-16,1-4 128 16,-2-3-128-16,0-1 128 0,0-1 0 0,-1-1 0 15,-1-3 0-15,0-2 0 0,1-2 0 0,0-10 0 16,-4 9 128-16,4-9-128 0,0 0 192 0,-3 7-64 16,3-7 64-16,-6 5 0 0,6-5 0 0,-8 2 0 0,0-3 112 0,8 1 16 15,-10-3 16-15,1-1 0 16,1 0-208-16,0-1-128 0,-1 0 128 0,1 1-128 0,-1-2 0 0,-1 2-208 0,-1-1 16 0,1 1 16 15,-1-2-560-15,1 4-112 0,0 0-32 0,-2 1 0 16,0 0-2768-16,0 1-544 0,-9 1-112 0,6 0-32 16</inkml:trace>
  <inkml:trace contextRef="#ctx0" brushRef="#br0" timeOffset="172428.72">14372 11315 11967 0,'0'0'528'0,"-7"-1"112"0,-1 0-512 0,-1 1-128 0,2-3 0 0,-2 2 0 0,1 0 832 0,8 1 144 0,-8-2 32 0,2 0 0 15,-3 0-544-15,9 2-96 16,-7-3-32-16,7 3 0 0,-7-2 176 16,7 2 48-16,-8-2 0 0,8 2 0 0,0 0 192 0,0 0 32 0,-6-4 16 0,6 4 0 31,-6-4 240-31,6 4 48 0,0 0 16 0,0 0 0 15,-6-4-96-15,6 4-32 0,0 0 0 0,0 0 0 16,0 0-336-16,0 0-64 0,0 0 0 0,0 0-16 0,-5-2-192 0,5 2-48 16,0 0 0-16,0 0 0 0,0 0-128 0,0 0-48 15,0 0 0-15,0 0 0 0,0 0 32 0,14 4 0 16,0-1 0-16,3 1 0 0,1-1 176 0,1 0 32 16,3-1 16-16,1 1 0 0,2-1-32 0,5 0-16 15,1 0 0-15,7-1 0 0,2 0-192 0,5-1-32 16,6 0-128-16,2 0 192 0,1 0-192 0,1-1 128 15,-4 0-128-15,3 0 0 0,1 0 0 0,3 1 0 16,2-1 0-16,2 1 0 0,-2-1 128 0,0 2-128 16,-3-1 0-16,0 0 144 0,-1 0-144 0,2 0 0 0,3 2 0 0,-2 0 128 15,0-1-128-15,-3 1 0 0,-6-1 0 0,1 1 0 16,-1 0 0-16,-2 0 0 0,-2 0 0 0,0 1 0 16,-2-1 0-16,-3 0 0 0,-4 0 0 0,-5 0 0 15,-4 1 128-15,-5-1-128 0,-2 0 0 0,-3 1 128 16,-2 0-128-16,-3-2 160 0,-2 0-160 0,-2-1 160 15,-9 0-160-15,0 0-256 0,0 0 64 0,0 0 16 16,0 0-560 0,0 0-112-16,0 0-32 0,0 0 0 0,-9 4-1792 0,-3 1-352 0,-5-1-80 0,-4-1-16 15</inkml:trace>
  <inkml:trace contextRef="#ctx0" brushRef="#br0" timeOffset="173095.59">14855 11569 7359 0,'0'0'320'0,"0"0"80"0,-8-3-400 0,1 0 0 0,7 3 0 0,0 0 0 15,-8-2 3456-15,8 2 624 0,0 0 112 0,0 0 32 16,0 0-2720-16,0 0-544 16,0 0-96-16,0 0-32 0,-6-2 0 0,6 2 0 15,0 0 0-15,0 0 0 0,0 0-256 0,0 0-64 0,0 0-16 0,0 0 0 16,10 0-16-16,-1 0 0 0,1 0 0 0,1 0 0 16,0 1-96-16,3 0 0 0,1-1-16 0,1 0 0 15,2 0-112-15,1 2 0 0,1 1-16 0,2-1 0 0,-3-1-96 0,2 0-16 16,0 0 0-16,0 1 0 0,0-1-128 0,0-1 0 15,-1 0 144-15,1 0-144 0,-4 0 0 16,0 0 0-16,-3 0 0 0,-2 0 128 0,-1-1-128 16,-11 1 0-16,9-1 128 0,-9 1-128 0,0 0 0 15,0 0 128-15,0 0-128 0,0 0 0 0,0 0 0 0,0 0-128 16,0 0 0-16,-8-2 0 0,-2 0 128 16,-2 0 0-16,-2 0 0 0,-4 0 0 0,0 0 0 0,-4 0 0 15,-2 0 0-15,2 1 0 16,0 1 128-16,-1 1-128 0,0-1 128 0,0 3-128 0,0 1 0 0,0 2 0 15,1-1 0-15,-1 3 0 16,1 0 0-16,2 1 0 0,1-1 0 0,1 1-128 0,-1 0 128 0,1 0 0 16,2 1 0-16,2 0-128 0,3-1 128 0,1 2 0 15,0 0-144-15,5 0 144 0,3 0-192 0,1-1 16 0,1-10 16 0,3 10 0 16,4 0-48-16,1 0-16 0,0-1 0 0,3 0 0 0,-1-2 224 0,2-1 0 16,1-1-160-16,0 0 160 0,-1-1 0 0,0-1 0 31,-1 0 0-31,-1-2 0 0,1-1 144 0,-3-1 48 15,-8 1 16-15,8-5 0 0,-1 1 304 0,-7 4 48 16,5-8 16-16,0 0 0 0,-4 0 128 0,-1-1 16 16,-1 0 16-16,-1 0 0 0,-2 2-112 0,0-2-32 15,-2 0 0-15,0 0 0 0,-2 1-384 0,0 2-80 16,1 1 0-16,-2 1-128 0,0 1-192 0,0 1-160 16,1 0-32-16,-1 4 0 15,0 0-1776-15,0 2-352 0,1 3-80 0,2 2-12464 0</inkml:trace>
  <inkml:trace contextRef="#ctx0" brushRef="#br0" timeOffset="173630.11">15208 11866 25791 0,'-5'-7'2304'0,"1"3"-1856"0,-2-2-448 0,2 1 0 0,0-1 1808 16,4 6 272-16,-3-7 48 0,3 7 16 0,-1-6-1312 0,1 6-272 15,0-6-48-15,0 6-16 0,5-6-224 0,-5 6-32 16,8-5-16-16,1 1 0 0,0 2-64 0,1 1-16 16,1 0 0-16,-1 2 0 0,-1-2-144 0,2 3 0 15,-11-2 0-15,9 4 0 0,-1 1 0 0,-1 1-176 0,-7-6 176 0,6 9-192 31,-1 2-224-31,-2 0-48 0,-1 0-16 0,-1 0 0 0,-2 0 64 0,0 0 16 0,-1 5 0 16,2-3 0 0,-5 0-176-16,2-1-16 0,0-2-16 0,-1-1 0 0,1 0 416 0,3-9 192 0,-3 6-160 0,3-6 160 15,0 0 496-15,0 0 192 0,0 0 32 0,0 0 16 16,0 0 48-16,0 0 16 0,0 0 0 0,0 0 0 16,0 0-272-16,8-4-48 0,-1-3-16 0,2-2 0 15,0 0-240-15,0-4-48 0,1-2-16 16,-1 0 0-16,1-2-160 0,0 2 0 0,-1-1 144 0,-1 4-144 0,-2 1 128 15,0 2-128-15,-2 1 128 0,-4 8-128 0,2-7 320 16,-2 7-16-16,0 0 0 0,0 0 0 0,0 0-112 0,0 0-32 16,0 0 0-16,0 0 0 0,0 0-336 0,0 0-64 15,0 0-16-15,0 0 0 16,0 11-64-16,0 1 0 0,3-1-16 0,-1 1 0 16,2-1-112-16,1-1 0 0,0-1-16 0,2 1 0 15,2 0-304 1,0-3-64-16,2 0-16 0,4-3 0 0,-1-1-640 15,4-3-128-15,0-3-32 0,4-2-11632 0</inkml:trace>
  <inkml:trace contextRef="#ctx0" brushRef="#br0" timeOffset="174263.33">16201 10478 24351 0,'0'0'1088'0,"0"0"208"0,0 0-1040 0,0 0-256 0,0 0 0 0,0 0 0 16,0 0 896-16,0 0 128 16,0 0 32-16,0 0 0 0,0 0-288 0,6-5-64 0,-6 5-16 0,0 0 0 31,9-2-240-31,-9 2-64 0,10 0 0 0,-1 1 0 15,-9-1 32-15,11 5 0 0,-1-2 0 0,0 1 0 16,-1 1-16-16,1 0 0 0,0 1 0 0,0 0 0 16,1 2-96-16,0 1-32 0,-1 1 0 0,1 2 0 15,0 1-64-15,0 2-16 0,0 3 0 0,2 2 0 0,-2 1-32 0,0 2-16 16,0 3 0-16,-1 3 0 0,0 2-144 0,-1 3 160 16,0 4-160-16,-2 4 160 0,0 3-160 0,-2 2 160 15,0 5-160-15,-2 1 160 0,0 0-160 0,0 2 0 16,-2 1 0-16,-1 0 0 0,-2 0 0 0,-2 1 0 15,-2 1 0-15,-2-1 0 0,-1-4 0 0,-1 0 160 16,-1-2-32-16,-2-3-128 0,-1-2 208 0,-2 0-64 16,1-2-16-16,-3-4 0 0,2-1-128 0,-3-4 128 15,2-4-128-15,-1-2 128 0,0-3 32 0,2-2 0 16,0-3 0-16,2-1 0 0,-1-2-32 0,2-2 0 16,2-4 0-16,0 0 0 0,0-2-128 0,1-1 128 15,0-2-128-15,2 0 128 0,0-2-128 0,3 0 0 0,5-5 0 0,-7 4 0 16,7-4-144-16,0 0-112 0,-7 2-32 0,7-2 0 31,0 0-1856-31,-9-1-368 0,0-1-80 0</inkml:trace>
  <inkml:trace contextRef="#ctx0" brushRef="#br0" timeOffset="174876.81">14291 10590 20271 0,'0'0'1792'0,"-2"-7"-1424"16,0-2-368-16,-1 4 0 0,3 5 1856 0,-2-7 288 0,2 7 64 0,-2-5 16 15,2 5-1168-15,-2-6-224 0,2 6-64 0,0 0 0 16,-5-4-352-16,5 4-80 0,0 0-16 0,0 0 0 0,-5-1-144 0,5 1-48 16,-8 4 0-16,1 3 0 15,-1 1-128-15,0 3 0 0,0 3 0 0,0 3 128 16,-3 2-128-16,-1 4 0 0,-2 4-160 0,0 2 160 0,-1 4-192 0,-1 6 192 16,-1 5-208-16,-2 4 80 15,0 2 848-15,-1 4 176 0,1 3 48 0,0 1 0 31,1 2-1552-31,1 1-304 0,0 2-64 0,3 1-16 0,2 2 992 0,2-3 0 0,2-1 0 0,3-3 160 16,0 0-32-16,4-5 0 0,1-3 0 0,4-1 0 0,2-3 176 0,3-2 16 0,1-2 16 0,2-5 0 16,2-4 80-16,3-1 16 0,3-4 0 0,-1-1 0 15,2-2-160-15,1-5-16 0,0-4-16 0,1-1 0 16,0-2-32-16,3-3 0 0,1-2 0 0,1-2 0 16,-1-3-208-16,1 0 176 0,0-3-176 0,-1-1 160 15,-4-1-160-15,-2-1-272 0,-1-1 64 0,-3-1 16 16,0-1-1408-16,-2-1-256 0,-1-1-64 0</inkml:trace>
  <inkml:trace contextRef="#ctx0" brushRef="#br0" timeOffset="175691.27">16656 10601 4607 0,'-8'-9'192'0,"5"4"64"15,0-2-256-15,1 0 0 0,-1 1 0 0,1-1 0 0,0 1 5376 0,1-1 1024 0,1 0 192 0,0 2 64 32,1-2-4608-32,1 2-928 0,1-3-176 0,2 3-48 15,0-1-256-15,3 1-64 0,-1-3-16 0,1 2 0 16,2 2 80-16,1 0 32 0,0-1 0 0,-1 1 0 16,1 0-192-16,1 2-32 0,0-1-16 0,-1 2 0 15,-1 0-304-15,-1 2-128 0,-9-1 128 0,10 4-128 16,-10-4 0-16,9 8 0 0,-4 0-192 0,0 2 192 31,-3 1-448-31,-2 3 16 0,-2 2 16 0,-3 5 0 16,-1 2-240-16,-3 4-48 0,-3 0-16 0,0 2 0 0,0-2 240 0,-2-2 48 15,1-3 16-15,1-3 0 0,1-1 416 0,0-2 0 0,1-2 0 0,1-2 0 16,2-3 0-16,-1-2 224 0,-1-1-48 0,3-2-16 16,6-4 32-16,0 0 0 0,-9 3 0 0,9-3 0 0,0 0 144 15,0 0 48-15,0 0 0 0,0 0 0 0,0 0 192 0,0 0 32 16,0 0 16-16,0 0 0 0,0 0-288 15,0 0-48-15,0 0-16 0,11-2 0 0,-1 0-272 0,1 1 0 16,0 0 0-16,1 1 0 0,-3 0 0 0,2 0 0 16,1 0 0-16,0 1 0 15,0-1-432-15,0 1-144 0,0 0-16 0,0 1-16 16,1 1-2400-16,1 0-464 0</inkml:trace>
  <inkml:trace contextRef="#ctx0" brushRef="#br0" timeOffset="176223.34">17168 11284 15663 0,'0'0'1392'0,"0"0"-1120"16,-7-2-272-16,7 2 0 0,-8-4 2368 0,8 4 400 15,-7-4 96-15,7 4 16 0,0 0-1264 0,0 0-240 16,0 0-48-16,0 0-16 0,-7-4-272 0,7 4-48 16,0 0-16-16,0 0 0 0,0 0-400 0,0 0-96 15,0 0-16-15,12-4 0 0,-2 1-64 0,3 1-16 16,1 1 0-16,3 0 0 0,1 1 96 0,1 0 16 15,2 0 0-15,1 0 0 0,0-1-128 0,1-1-32 0,0 2 0 16,1-1 0-16,-1 0-96 0,0 0-32 0,-1-1 0 0,-2 1 0 16,-3 0-208-16,0 0 144 0,-1-2-144 0,-3 2 128 15,-2 0-128-15,-2 0 0 0,-9 1 0 0,0 0 0 16,9-1-192-16,-9 1-112 0,0 0-16 0,0 0-16 31,0 0-496-31,0 0-80 0,0 0-32 0,0 0 0 16,0 0-1904-16,0 0-384 0,0 9-80 0</inkml:trace>
  <inkml:trace contextRef="#ctx0" brushRef="#br0" timeOffset="176679.83">18284 10792 6447 0,'0'0'272'0,"0"0"80"0,2-6-352 0,-2 6 0 16,0 0 0-16,6-8 0 0,-6 8 5824 0,5-8 1088 0,-5 8 208 0,0 0 48 16,0 0-5648-16,0 0-1136 15,0 0-240-15,0 0-144 0,0 0 0 0,0 0 0 0,0 0 0 0,0 0 0 16,-5 7 0-16,-1 3 0 0,-1 1-208 0,-2 2 80 15,-1 3 0-15,-1 3 0 0,-1 2 0 0,-1 1 0 16,-1-1 128-16,1 1 0 0,2 0 0 0,2 0 0 16,1-1 0-16,0 0-128 0,0-3 128 0,3 1 0 15,0-2 0-15,3-1 0 0,-1 1 144 0,2-4-144 16,0-1 480-16,2-1-16 0,0 0 0 0,2 0 0 16,0-3 144-16,2-1 32 0,0 1 0 0,1-1 0 15,0-1-192-15,3 0-48 0,0-1 0 0,1 1 0 16,2-2-208-16,1-1-64 0,0 1 0 0,3-1 0 0,0-1 0 15,2 0-128-15,1 0 192 0,0-1-64 16,3-1-304-16,-2 0-64 0,1-1-16 0,-2-1 0 16,-2 1-448-16,-1-1-80 0,-3-1-32 0,-2 1 0 15,-1-1-1760-15,-10 3-368 0,8-5-64 0</inkml:trace>
  <inkml:trace contextRef="#ctx0" brushRef="#br0" timeOffset="176946.66">18473 11043 18431 0,'-1'-8'1632'0,"0"1"-1312"0,0-2-320 16,0 1 0-16,0 3 3648 0,1 5 640 16,-1-7 144-16,0 2 32 0,1 5-2832 0,-3-7-560 15,1 1-112-15,2 6-32 0,0 0-352 0,0 0-64 0,0 0 0 0,0 0-16 16,0 0-352-16,0 0-144 0,0 0 128 0,0 0-128 16,0 0 0-16,0 11-192 0,0 2 0 0,1 1 16 15,0 2 48-15,-1 3 0 0,0 1 0 0,0 2 0 16,0 1 128-16,-1 1-160 0,0 1 160 0,0 2-160 15,0 0 160-15,0 1 0 0,0-2-144 0,1 1 144 16,-1-3 0-16,1 0 0 0,2-1 0 0,-2-1 0 16,-1 0-128-16,1-1 128 0,1-2-160 0,-2-1 160 31,0 0-880-31,-3-3-80 0,1-1 0 0,0-2-9728 0,-1 0-1920 0</inkml:trace>
  <inkml:trace contextRef="#ctx0" brushRef="#br0" timeOffset="177700.3">16700 10841 3679 0,'0'0'160'0,"0"0"32"0,0 0-192 0,0 0 0 0,0 0 0 0,0 0 0 15,7-5 3328-15,-7 5 608 0,0 0 128 0,6-5 32 16,-6 5-2688-16,7-5-512 0,-7 5-128 0,0 0 0 0,8-4-112 0,-8 4-16 0,6-4 0 0,-6 4 0 15,9-5 16-15,-1 2 0 0,-8 3 0 0,11-3 0 16,-3 0-80-16,1 1-32 16,-9 2 0-16,11-2 0 0,-3 0-32 0,2 1 0 0,0 0 0 0,0-1 0 15,-2 0-64-15,2 1 0 0,-1 1-16 0,1 0 0 16,-1 0-112-16,0 0-32 0,-1 1 0 0,1-1 0 16,-9 0-64-16,10 0-16 0,-1 1 0 0,-9-1 0 15,11 0-208-15,-2 1 128 0,-9-1-128 0,9 2 0 16,-9-2 144-16,0 0-144 0,0 0 128 0,0 0-128 15,0 0 0-15,0 0 0 0,0 0 128 0,0 0-128 16,0 0 0-16,0 0 0 0,0 0 0 0,0 0 0 16,0 0-320-16,0 0 48 0,0 0 16 0,0 0 0 15,-8 5-400-15,-1-1-80 0,-1 1-16 0,-2-1-8368 16,-2 1-1680-16</inkml:trace>
  <inkml:trace contextRef="#ctx0" brushRef="#br0" timeOffset="179995.37">19254 10468 20271 0,'0'0'1792'0,"0"0"-1424"0,0 0-368 0,0 0 0 0,6-8 1088 0,-6 8 160 0,5-7 32 0,-5 7 0 16,6-7-432-16,-1 1-80 15,1 1 0-15,-6 5-16 16,4-7-400-16,-4 7-80 0,5-8-16 0,-5 8 0 16,5-7-128-16,-5 7-128 0,2-7 144 0,-2 7-144 15,0 0 320-15,4-8-48 0,-4 8 0 0,0-6 0 16,0 6 112-16,0 0 0 0,0-8 16 0,0 8 0 15,0 0 0-15,0 0 0 0,0 0 0 0,0 0 0 16,-3-8-128-16,3 8-16 0,0 0-16 0,0 0 0 16,0 0-240-16,0 0 0 0,0 0 0 0,0 0 0 15,-7 0 0-15,7 0 0 0,-9 3 0 0,1 0 0 0,2 1-160 0,-1 3 160 16,-1 2-128-16,-1 2 128 16,1 2-128-16,-3 3 128 0,-4 2-128 0,1 4 128 0,-1 3-208 0,-3 6 32 15,-2 3 16-15,-2 6 0 0,-2 3 32 0,-3 4 0 16,-3 4 0-16,-1 6 0 0,0 2-48 0,-2 4 0 15,-1 2 0-15,0 0 0 0,-1-4 176 0,0 2 0 16,3 0 0-16,3-3 0 0,4 1 0 0,6-5 0 16,2-2 0-16,4-3 0 0,5-5 0 0,2-4 0 0,5-1 0 0,4-3 0 15,2-2 192-15,4-1 64 0,2-1 0 0,3-1 16 16,1-3 144-16,4-2 32 0,2 0 0 0,2-3 0 16,2-2-448-16,3-1 0 15,-1-4 0-15,0-3 0 16,-1-1-464-16,0-5 16 0,1 0 16 0,1-3 0 15,2-3-848-15,3-1-160 0,2-3-32 0</inkml:trace>
  <inkml:trace contextRef="#ctx0" brushRef="#br0" timeOffset="180684.99">19487 10541 18431 0,'0'0'816'0,"0"0"160"0,0 0-784 0,0 0-192 0,0-7 0 0,0 7 0 0,0-8 1792 0,0 8 320 16,2-8 64-16,-2 8 16 0,0 0-1104 0,3-7-208 15,0 0-48-15,-3 7-16 0,0 0-288 0,6-5-48 16,-6 5-16-16,5-6 0 0,-5 6-80 0,0 0-32 16,0 0 0-16,0 0 0 0,0 0-352 15,0 0 144-15,0 0-144 0,0 0 0 0,0 0 0 0,0 0 0 16,0 0 0-16,-1 13 0 0,-1 3 0 0,-4 0 0 15,-1 2-160-15,-1 3 160 0,-1 3-128 0,0 0 128 16,-1 0-160-16,3-1 160 0,-1 2-128 0,1-3 128 16,1-2 0-16,1 0-144 0,1 0 144 0,1-1 0 0,-1-3 0 15,1 0 0-15,1-1 0 0,0-2 0 0,1 0 128 0,1-2-128 16,2-1 288-16,-2-10-16 16,3 10 0-16,-3-10 0 0,6 10 128 0,0-1 32 15,1-2 0-15,1-1 0 0,-1-1-32 0,2-2 0 16,0-2 0-16,2 0 0 0,0 0-208 0,1-1-32 15,0 0-16-15,2-1 0 0,1 0-144 0,0-1 160 0,0 0-160 16,2-1 160-16,-2 0-160 0,1 0 0 0,-1-1-160 0,1 1 160 16,0 0-592-1,-1-2-32-15,0 1 0 0,-2 0 0 16,0-2-1520-16,1 1-304 0,-1-3-64 0</inkml:trace>
  <inkml:trace contextRef="#ctx0" brushRef="#br0" timeOffset="180933.64">19491 10567 9215 0,'-4'-8'816'0,"1"1"-656"0,0 2-160 0,1-1 0 16,1 1 4624-16,1 5 896 0,-2-6 176 0,2 6 48 0,3-7-3888 0,-3 7-784 0,4-8-160 0,2 3-16 31,0-1-560-31,2 2-96 0,-3-1-32 0,3 1 0 0,1-1-208 0,1 2 0 15,1 0 0-15,1 1-160 0,0 1 160 0,1-1-128 16,-1 1 128-16,0 1-128 16,0 0-448-16,1 0-96 0,-1 0-16 0,1 0 0 15,-1 3-912-15,-1 0-176 0,0 0-32 0,-2 3-6256 0,-2-1-1232 16</inkml:trace>
  <inkml:trace contextRef="#ctx0" brushRef="#br0" timeOffset="181136.64">19456 10698 14735 0,'0'0'1312'0,"0"0"-1056"16,-8-1-256-16,8 1 0 0,0 0 2800 0,0 0 496 15,0 0 96-15,0 0 32 0,0 0-2080 0,0 0-400 16,0 0-96-16,0 0-16 0,0 0 48 0,9 3 0 16,1 0 0-16,2 0 0 0,2 0-496 0,2-1-112 15,1 0-16-15,1-1 0 0,2 0-256 0,0 1 0 0,0 1 0 16,1-2 0-1,0-1-752-15,1 1-96 0,-1 1-32 0,0-1 0 16,-2-2-1872-16,1 1-368 0,0-1-80 0</inkml:trace>
  <inkml:trace contextRef="#ctx0" brushRef="#br0" timeOffset="181830.77">20022 10527 29487 0,'0'0'1296'0,"0"0"288"0,0 0-1264 0,0 0-320 0,0 0 0 0,3-6 0 16,-3 6 656-16,0 0 80 0,7-6 16 0,2 3 0 0,0 1-512 0,0-1-112 15,2 1 0-15,2 0-128 0,0 0 0 0,1 0 0 16,3-1 0-16,-2 1 0 0,1 0-128 0,0 0 128 15,-2 0 0-15,-1-1-144 0,1 0 144 0,-2 1 0 0,-1-1-144 0,-1 0 144 16,0 1 0-16,-10 2 0 0,0 0 0 16,7-3 0-16,-7 3 0 0,0 0 0 0,0 0 176 15,0 0-176-15,0 0 128 0,0 0-128 0,0 0 0 16,0 0 0-16,-6-6 0 0,-3 4-208 0,-2 1 16 0,-1 2 0 16,-4 0-48-16,0 1 0 0,-2 2 0 0,-2 0 0 15,1 3 240-15,-1-1 0 0,1 1 0 0,0 1-144 16,0-1 144-16,0 3-128 0,0 0 128 0,2 1-128 15,0 1 128-15,2 0 0 0,0 2 0 16,3-1-128-16,1-1 128 0,2-1 0 0,2-1 0 0,2-1 0 0,1-1 128 16,2-1 48-16,2-7 16 0,-1 8 0 15,1-2 32-15,2 1 16 0,-2-7 0 0,4 9 0 0,2-3 0 0,1 0 0 16,2-2 0-16,1-1 0 0,0 1-80 0,1-2-16 16,0-1 0-16,1-1 0 15,0-1 32-15,0 0 0 0,-1 0 0 0,0-1 0 0,0-1 48 0,-1 1 16 16,-10 2 0-16,10-3 0 0,-1 0-48 0,-9 3-16 15,7-6 0-15,-7 6 0 0,0 0-48 0,0 0-128 16,0 0 192-16,0 0-64 0,0 0-128 16,0 0 0-16,-4-8 0 0,4 8 128 0,-7-2-128 0,-2 1-192 15,-1 2 32-15,-1 2 16 0,-1 3-16 0,0-1 0 16,-2 3 0-16,2 0 0 0,0 0 160 0,0 0 0 0,0 1-144 16,2 0 144-1,1 0 0-15,3 0 0 0,-2-1 0 0,3 1 0 0,5-9 0 16,-4 10 0-16,3 0 0 0,1-10 0 0,0 11 0 0,2-1 0 0,2-1 0 0,-4-9 0 15,7 10 0-15,3-4 128 16,0 1 0-16,0-1 0 0,1 0-128 0,2-2 0 0,0 1 0 0,2-1 0 16,-1-1-128-16,1 1-64 0,1-2-16 0,0 0 0 15,1-1-448-15,2 0-96 0,0 0-16 0,3-1 0 16,1 0-2544-16,-1 0-512 0</inkml:trace>
  <inkml:trace contextRef="#ctx0" brushRef="#br0" timeOffset="182321.35">20395 10794 24879 0,'0'0'2208'0,"0"0"-1760"0,0 0-448 0,0-6 0 0,0-2 1920 0,0 8 288 16,0 0 64-16,0 0 16 0,3-8-1296 0,-3 8-256 0,7-6-48 0,-7 6-16 16,8-6-384-16,-1 2-80 15,-7 4-16-15,10-2 0 0,-1 1-192 0,0 1 0 16,-9 0 0-16,10 2 0 15,-10-2 0-15,9 4 0 0,-9-4-192 0,6 8 192 32,-6-8-544-32,5 10 0 0,-2-1 0 0,-3 2 0 15,-1 1-160-15,-3 0-48 0,-1-1 0 0,-2 1 0 0,1 0 400 0,-2 0 80 0,0 0 16 0,3-1 0 16,-1-3 256-16,2 0 0 0,4-8 0 0,-6 7 0 16,6-7 240-16,0 0 48 0,0 0 16 0,0 0 0 0,0 0 80 15,0 0 0-15,0 0 16 0,0 0 0 0,0 0-64 0,0 0-16 16,0 0 0-16,0 0 0 0,13-1-64 15,-1-2 0-15,-1-1-16 0,1-4 0 0,1-2 0 0,1-1 0 16,1-2 0-16,-1 0 0 0,0-1-48 0,0 2 0 16,0 0 0-16,-3 1 0 0,-1 1 0 0,-2 3-16 15,0-1 0-15,-1 2 0 0,-7 6 256 0,0 0 48 16,5-6 16-16,-5 6 0 0,0 0-128 0,0 0-32 16,0 0 0-16,0 0 0 0,0 0-336 0,0 0 0 15,0 0 0-15,0 0-128 0,-4 9-64 0,-1 0-16 0,2 1 0 0,1 0 0 16,0 1 208-16,1-1-192 15,1 0 192-15,2-1-192 0,0 1 192 0,1 0-144 0,3-2 144 0,0 1-128 16,-6-9-176-16,11 9-16 0,1-1-16 0,-1-3 0 31,0 0-336-31,0-4-64 0,2 0-16 0,0 0 0 16,-1-1-1568-16,1-2-320 0,0-3-64 0</inkml:trace>
  <inkml:trace contextRef="#ctx0" brushRef="#br0" timeOffset="185626.02">20955 10713 8287 0,'0'0'736'0,"0"0"-592"0,0 0-144 0,0 0 0 16,0 0 2240-16,0 0 400 0,0 0 96 0,0 0 16 15,0 0-1424-15,0 0-288 0,0 0-48 0,0 0-16 0,0 0-336 0,7-4-80 16,-7 4-16-16,6-5 0 16,-6 5 128-16,8-3 32 0,-8 3 0 0,9-2 0 0,-9 2-144 0,11 0-32 15,0 0 0-15,1 0 0 0,-2 0-144 0,1 0-16 16,0 0-16-16,2 0 0 0,1 0 128 0,2 0 32 15,0 0 0-15,2 0 0 0,0 0 64 16,1-1 0-16,0-2 16 0,-4 2 0 16,1 1-160-16,-2 0-48 0,0-1 0 0,-1 0 0 0,1 0-224 0,-1 0-160 0,-1 0 192 15,0 0-192 1,-1-1 128-16,-3 0-128 0,-8 2 0 0,10-1 0 0,-10 1 0 16,8 0 0-16,-8 0 0 0,0 0 0 0,0 0-448 0,0 0-80 15,0 0-32-15,0 0 0 0,0 0-672 0,0 0-144 0,0 0-32 0,0 0-7536 16,0 0-1504-16</inkml:trace>
  <inkml:trace contextRef="#ctx0" brushRef="#br0" timeOffset="186706.54">21338 10231 2751 0,'0'0'128'0,"0"0"16"0,0 0-144 0,0 0 0 0,0 0 0 0,0 0 0 0,0 0 2016 0,0 0 368 0,0 0 80 0,0 0 16 16,0 0-1824-16,0 0-352 15,0 0-80-15,0 0-16 0,0 0 0 16,0 0 0-16,0 0 0 0,0 0 0 0,0 0 48 0,0 0 16 0,0 0 0 0,9-2 0 15,-9 2 128-15,8-2 32 0,-8 2 0 0,9-1 0 16,-9 1 208-16,10-1 32 0,-1 0 16 0,0 1 0 16,-1 0-96-16,2-2-16 0,1 1 0 0,-1 0 0 15,2 1-64-15,2 0 0 0,1-1-16 0,3 1 0 16,0-1-96-16,2 0-16 0,2 0 0 0,-1 0 0 16,3-1-144-16,-1-1-48 0,-2 0 0 0,1 1 0 0,1 0 0 0,-1 1-16 15,1-2 0-15,2 2 0 0,0 0-32 0,1 1 0 16,2 0 0-16,0 2 0 15,2 1-144-15,2-1 0 0,0-1 0 0,0 0 0 0,0 0 0 0,1-1 0 16,-1 0 0-16,-2-1 128 0,-1 0-128 16,0 1 160-16,0 0-160 0,1 0 160 0,0 0 96 15,-1 1 32-15,1 0 0 0,0 1 0 0,-1 0 32 0,1 0 0 16,-1-2 0-16,-3 0 0 0,-1 0-112 0,-3-2-16 16,-2 1 0-16,-2 0 0 0,-3-1-32 0,-2 1-16 0,0-1 0 0,-4 1 0 31,-9 1 48-31,10-3 0 0,-2 1 0 0,-8 2 0 0,8-2 32 0,-8 2 16 15,6-3 0-15,-6 3 0 0,0 0-64 0,8-4-16 16,-8 4 0-16,7-3 0 0,-7 3-160 16,0 0 128-16,7-3-128 0,-7 3 128 0,0 0-128 0,0 0 0 15,0 0 0-15,0 0 0 16,0 0-608-16,0 0-48 0,0 0-16 0,0 0 0 0,0 0-960 16,0 0-192-16,-2 9-32 0</inkml:trace>
  <inkml:trace contextRef="#ctx0" brushRef="#br0" timeOffset="187611.11">21670 10514 14735 0,'0'0'640'0,"0"0"160"0,0 0-640 0,0 0-160 16,0 0 0-16,0 0 0 0,0 0 2112 0,4-7 400 15,-4 7 80-15,7-4 16 0,-7 4-1648 0,9-4-320 0,0 0-64 0,-1 2 0 16,-8 2-144-16,12-2-32 16,1 0 0-16,-1-1 0 0,1 1-160 0,0 1-48 0,0 0 0 0,2 0 0 15,0 0-192-15,-2 1 0 0,1-1 128 0,1 0-128 16,-2 0 0-16,-1-1 0 0,-1 1 0 0,0 1 0 15,0-1 0-15,-1 0 0 0,-1 0 0 16,-9 1 0-16,9-1 0 0,-9 1 128 0,8-1-128 0,-8 1 0 0,0 0 144 0,0 0-144 16,0 0 128-16,0 0-128 0,0 0 0 15,0 0 0-15,0 0 0 0,0 0 0 0,0 0-336 0,-5-7 48 16,-4 3 16-16,-2 1 0 16,0 0-240-16,-3 3-64 0,-3 0 0 0,-1 1 0 0,-2-1 192 0,0 2 48 15,0-1 0-15,0 1 0 16,1-1 336-16,0 1-144 0,1 0 144 0,1 1 0 0,-2-1 0 15,1 1 0-15,0 0 0 0,-2 3 0 0,1-1 0 0,0 3 0 16,3 1 176-16,1 2-176 0,0 0 448 0,2 1 0 16,2 0-16-16,2 1 0 0,-1 2-224 0,5-1-32 15,2 1-16-15,0 0 0 0,2-2-160 0,3 1 0 16,3 0 0-16,1-2 0 0,3-1 192 16,3-1 0-16,-1 0 0 0,3 0 0 15,1-3 48-15,1 0 16 0,2 0 0 0,-1-1 0 0,-2-3-64 0,0 1 0 0,1-2 0 0,-3 0 0 31,-1-2 208-31,-1-2 48 0,0 1 0 0,-3-1 0 0,-8 2 224 0,10-3 48 0,-4-2 16 16,-6 5 0-16,7-7-144 0,-7 7-16 16,3-9-16-16,-1 1 0 0,-2 1-192 0,0-1-48 0,-3-1 0 0,1 1 0 0,-5 3-320 15,2-1 0-15,-3 1 0 0,0 0 0 16,0 2-448-16,-2 1-48 0,-2 1-16 0,-2 2 0 31,0 1-496-31,-2 1-96 0,-4 2-32 0,0 1 0 16,-1 3-464-16,1 0-112 0,0-1-16 0,1 1-10032 0</inkml:trace>
  <inkml:trace contextRef="#ctx0" brushRef="#br0" timeOffset="188163.28">21718 10737 2751 0,'0'0'256'0,"0"0"-256"0,1-6 0 0,-1 6 0 16,3-7 5648-16,-3 7 1088 0,4-9 224 0,0 4 32 16,-4 5-4592-16,6-7-928 0,-1 2-176 0,2 0-32 15,-7 5-640-15,9-3-128 0,0 1-32 0,-9 2 0 16,8-4-304-16,-8 4-160 0,9 3 160 0,-9-3-160 16,9 2 0-16,-9-2 0 0,9 6 0 0,-3 1 0 0,0 0-176 0,-3 3-16 15,-1 1-16-15,1 0 0 0,-2 0 608 0,-1 1 128 16,-1 1 32-16,-2 1 0 15,0 2-1744-15,1 0-352 0,-4-1-64 0,2 1 0 0,1-1 1120 0,-1-2 224 16,0 0 64-16,0-4 0 0,-1-1 192 0,5-8 0 16,0 0 0-16,-4 9 0 0,4-9 144 0,0 0-16 15,0 0-128-15,0 0 192 0,0 0 48 0,0 0 0 16,0 0 0-16,0 0 0 0,0 0 288 0,0 0 64 16,0 0 16-16,0 0 0 0,0 0-224 0,4-8-32 0,2-1-16 15,0 1 0-15,0-3 16 0,3 0 0 0,-1-1 0 0,2-3 0 16,1 0-224-16,0 1-128 0,-1-1 160 15,0 2-160-15,0 2 128 0,-4 1-128 0,1 1 0 0,-1 3 0 16,-6 6 352-16,4-8-32 0,-4 8 0 0,0 0 0 16,0 0-16-16,0 0-16 0,0 0 0 0,0 0 0 15,0 0-288-15,0 0-224 0,0 0 32 0,0 0 16 16,0 0-80-16,-6 8-32 0,-1-1 0 0,1 2 0 16,2 0 160-16,1 1 128 0,1 0-192 0,-1-1 192 15,2 1 0-15,1-1-128 0,0-9 128 0,5 11 0 16,-1-1-192-16,2-1 32 0,0-1 0 0,4-3 0 15,1 2 0-15,2 0 0 0,2-3 0 0,0 0 0 16,0 0-160-16,2-2-16 0,-1-2-16 0,2-1 0 16,-2 0-608-16,1-2-128 0,-2-1-32 0,1-1-12528 15</inkml:trace>
  <inkml:trace contextRef="#ctx0" brushRef="#br0" timeOffset="188619.79">21740 10547 17503 0,'0'0'768'0,"0"0"176"0,0 0-752 0,0 0-192 0,0 0 0 0,0 0 0 15,0 0 1344-15,0 0 256 0,0 0 32 0,0 0 16 0,0 0-1328 0,0 0-320 16,0 0 0-16,0 0 0 0,0 0 0 0,0 0 0 15,0 0 0-15,0 0 0 0,0 0 224 0,-2 8 32 16,2-8 0-16,0 10 0 16,0-10 128-16,0 8 16 0,0-8 16 0,2 9 0 0,-2-9-144 0,3 9-16 15,-3-9-16-15,3 9 0 16,-3-9-64-16,1 9-16 0,1-2 0 0,-2-7 0 0,0 0-32 0,3 9-128 0,1-2 192 16,-4-7-64-16,0 0-128 15,3 7 0-15,-3-7 0 0,2 8 0 16,-2-8-768-16,0 0-144 0,-1 8-32 0</inkml:trace>
  <inkml:trace contextRef="#ctx0" brushRef="#br0" timeOffset="189739.47">22333 10382 2751 0,'0'0'256'0,"0"0"-256"0,0 0 0 0,0 0 0 15,0 0 400-15,0 0 48 0,0 0 0 0,0 0 0 0,0 0-128 0,0 0-32 16,0 0 0-16,0 0 0 0,0 0 672 0,0 0 128 16,0 0 16-16,0 0 16 0,0 0 96 0,0 0 32 15,0 0 0-15,0 0 0 0,0 0-336 0,0 0-64 16,0 0-16-16,0 0 0 0,0-8-128 0,0 8-48 16,0 0 0-16,0 0 0 0,0 0-144 0,-1-7-16 15,1 7-16-15,0 0 0 0,0 0 176 0,0 0 48 16,0 0 0-16,0 0 0 0,0 0 0 0,0 0 16 0,1-8 0 0,-1 8 0 15,0 0-128-15,0 0-16 16,0 0-16-16,2-7 0 0,-2 7-112 0,0 0-32 0,0 0 0 0,0 0 0 16,0 0-32-16,0 0 0 0,0 0 0 0,9-2 0 15,-9 2 0-15,9-1 0 0,-9 1 0 0,10 2 0 16,0 0-48-16,0 2-16 0,-1 0 0 0,0 0 0 16,1 1 64-16,0 0 0 0,1 1 0 0,-1 0 0 15,0 3-96-15,0 1-16 0,1 0 0 0,0 2 0 16,0-1-112-16,0 2-32 0,0 2 0 0,0 2 0 15,1 3-128-15,-3 2 192 0,0 1-192 0,-1 2 192 16,-1 4-192-16,-1 1 0 0,-2 1 0 0,0 3 0 0,0 2 0 16,-2 2 0-16,-2 3 0 0,0 0 0 0,-2 0 0 0,-2 0 0 15,-1 4-160-15,-1-1 160 32,-2-2-464-32,-1-1 0 0,-3-6 0 0,-2 0 0 0,-1-3 0 0,0-1 0 0,-3-3 0 0,0-2 0 15,0-3-240-15,-2-1-64 0,-2-1 0 0,-1 0 0 16,-1 0-1648-16,-3-3-336 0</inkml:trace>
  <inkml:trace contextRef="#ctx0" brushRef="#br0" timeOffset="190902.6">22552 10922 2751 0,'0'0'128'0,"0"0"16"16,0 0-144-16,0 0 0 0,0 0 0 0,0 0 0 0,0 0 2992 0,0 0 560 15,0 0 112-15,0 0 32 0,0 0-2432 0,0 0-496 0,0 0-80 16,0 0-32-16,0 0-192 0,0 0-32 0,0 0-16 0,0 0 0 15,0 0 32-15,0 0 16 0,0 0 0 0,0 0 0 16,0 0-48-16,5 8-16 0,-5-8 0 0,2 9 0 16,0-2 48-16,-1 2 0 0,0-1 0 15,0 1 0-15,0-1 32 0,-1 2 16 0,0 1 0 0,0 4 0 16,1 2-112-16,1 1 0 16,-1-1-16-16,0 4 0 0,0 0-208 0,1 1-32 0,1 0-128 0,0 1 192 15,-1 0-64-15,0 0-128 0,0 2 176 0,-1-1-176 0,-1 0 128 0,-1 0-128 16,-1-1 0-16,-1 2 0 0,-1-1 0 0,-3 0 0 15,-1 0 128-15,-3 3-128 16,-3-1 0-16,-2-1 160 0,-1 1-160 0,-1-3 128 0,-1-1-128 0,0-1 0 16,-1-2 0-16,1-1 0 15,1 0 128-15,3-1-128 0,-1 0 128 0,1-2-128 0,1-3 368 16,1-1-16-16,0 0 0 0,0-1 0 16,1 0 64-16,1-1 16 0,0 0 0 0,0-3 0 0,0 0-208 0,1-1-32 15,1 0-16-15,0-1 0 0,1-3-176 0,8-1 0 16,-9 3 0-16,3 1 128 0,6-4-128 15,0 0-224-15,-5 5 48 0,5-5 16 16,0 0-736-16,0 0-160 0,0 0-32 0,0 0-12128 16</inkml:trace>
  <inkml:trace contextRef="#ctx0" brushRef="#br0" timeOffset="191855.93">19451 11283 21023 0,'0'0'928'0,"0"0"192"0,0 0-896 0,0 0-224 16,0 0 0-16,0 0 0 0,0 0 640 0,0 0 64 15,0 0 32-15,0 0 0 0,0 0-256 0,0 0-48 0,0 0-16 0,0 0 0 16,0 0-288-16,0 0-128 0,0 0 128 0,0 0-128 16,9-3 256-16,1 1-48 0,0 0 0 0,1 1 0 15,1 0 80-15,0 0 16 16,3 0 0-16,3 0 0 0,1 0 32 0,-1 1 16 15,2 0 0-15,3-1 0 0,3 1-160 0,1 0-16 0,2 0-16 0,-1 0 0 16,1 0-16-16,1 1 0 0,-3-1 0 0,2 0 0 16,-1-1 16-16,2 1 0 0,2 1 0 0,1-1 0 0,1 0 0 15,3 1 0-15,2 0 0 0,3 0 0 16,1-1 32-16,-1 1 0 0,0 1 0 0,0-1 0 16,-1 0-192-16,2-1 192 0,2 0-192 0,1 0 192 0,4 0-192 0,1 0 160 15,3 0-160-15,-3 0 160 0,-4 0-160 0,-2 0 0 16,2 2 0-16,1-2 128 0,0-2-128 0,4 1 0 15,2 0 0-15,-1-1 0 0,-3 0 128 0,-1-1-128 16,-3-2 192-16,-1 2-64 0,0 0-128 0,2-1 192 16,-4 0-192-16,3 1 192 0,1-1-64 0,-2 0-128 15,-2-2 192-15,-3 2-64 0,-3 0-128 0,-2 0 192 0,-1 2-192 0,0-1 192 16,0-2-192-16,-2 2 128 0,-1 1-128 0,1 0 128 16,-2-1-128-16,2 2 0 0,2 0 0 0,-3 0 0 31,0 1 0-31,-5-1 0 0,0 1 128 0,-1 0-128 0,-3-1 0 0,-1 1 0 0,-1 0 0 15,-2 0 128-15,0 0-128 0,-3 0 0 0,-1-1 0 0,-2 1 128 16,-2 0-128-16,-2 0 128 0,-8 0-128 0,8 0 128 16,-8 0-128-16,0 0 0 0,0 0 0 15,0 0 0-15,0 0-256 0,0 0-48 0,0 0 0 0,0 0 0 32,0 0-528-32,0 0-96 0,0 0-32 0,0 0 0 0,0 0-1600 0,0 0-320 0</inkml:trace>
  <inkml:trace contextRef="#ctx0" brushRef="#br0" timeOffset="193439.74">20513 11539 19343 0,'0'0'848'0,"0"0"192"0,0 0-832 0,-4-4-208 0,4 4 0 0,-3-4 0 15,3 4-1296-15,0 0-304 16,0 0-64-16,0 0-16 0,0 0 2128 0,0 0 416 0,0 0 96 0,0 0 0 0,-2-5-320 0,2 5-80 0,-2-6-16 0,2 6 0 15,0 0 112-15,0 0 32 16,0 0 0-16,0 0 0 0,0 0-112 0,0 0 0 0,0 0-16 0,0 0 0 16,0 0-288-16,0 0-48 15,0 0-16-15,0 0 0 0,3-5 304 0,-3 5 64 16,6-4 16-16,0 0 0 0,1 1 208 0,-1-1 32 16,3 0 16-16,2 3 0 0,2 0-224 0,3-1-48 0,0 1-16 0,2 0 0 15,1-2-192-15,-1 2-48 0,2 0 0 16,0 0 0-16,0-1-128 0,-2 1-16 0,1-1-16 15,-1 1 0-15,-2 1-160 0,1-2 0 0,-1 1 0 0,1 0 128 16,-2 0-128-16,-1 1 0 0,-2 0 0 0,1 1 0 16,-1-1 0-16,-1 1 0 0,-1-1 0 0,-1 0 0 15,-9 0 0-15,10 0 0 0,-10 0 0 0,9 0 0 16,-9 0 0-16,0 0 0 0,0 0 0 0,0 0 0 0,0 0 0 16,0 0 0-16,0 0 0 0,0 0 0 15,0 0 128-15,-4-5-128 0,-3 0 128 0,-2 2-128 0,-2 0 0 16,-2 0 0-16,-1-1 0 0,-2 2 0 0,-1 1 0 15,-1 1 0-15,0 0 0 0,-1 1 0 0,-1 0 0 0,-2 1 0 16,-1 2 176-16,-2 0-176 0,-2 0 0 0,0 3 0 16,-2 1 0-16,2-1 0 0,0 1 0 0,1 2-128 15,-1 0 128-15,3 0-160 16,1 0 160-16,2 2 0 0,1 1 0 0,3-1 0 0,1-1 0 0,4 1-128 16,2-1 128-16,3-1 0 15,0-1 0-15,4 0 0 0,-1 0 0 0,3-2 0 0,1-7 0 0,0 10 0 0,4-1 128 0,-4-9-128 16,4 10 192-16,2-1-16 0,0-3-16 0,3 1 0 15,0-2-160-15,0 0 192 16,-1-1-192-16,1-1 192 0,0 0 80 0,0-2 32 16,-9-1 0-16,11-2 0 0,-1-1 16 0,-1 1 16 0,-9 2 0 15,8-4 0-15,-8 4 160 0,8-6 16 0,-2 0 16 0,-2-1 0 16,-1 0-16-16,-3 7-16 0,2-8 0 0,-2 8 0 16,3-10-176-16,-2 2-16 0,-2-1-16 0,0 2 0 15,-2-1-96-15,0 1 0 0,3 7-16 16,-4-7 0-16,-1 1-176 0,5 6 0 0,-6-8-160 15,0 3 160-15,1 2-576 0,5 3-32 0,-6-4 0 0,6 4 0 32,-9-1-1296-32,9 1-256 0,-8 2-48 0,0 3-8112 0,1 1-1632 0</inkml:trace>
  <inkml:trace contextRef="#ctx0" brushRef="#br0" timeOffset="194220.52">20777 11802 12895 0,'0'0'1152'0,"0"0"-928"0,0 0-224 0,0 0 0 15,-4-8 3216-15,4 8 608 16,-2-8 112-16,2 1 32 0,0 7-2176 0,2-8-416 0,-2 8-96 15,4-9 0-15,-1 2-528 0,-3 7-112 0,7-8 0 0,-7 8-16 16,7-7-288-16,2 3-48 0,0 1-16 0,0-1 0 16,0 3-32-16,0 0-16 0,1 0 0 0,0 1 0 15,-1 1-224-15,-9-1 128 0,11 4-128 0,-2 0 0 16,-9-4 0-16,8 7 0 0,-3-1-128 0,-1 2 128 31,-4-8-512-31,4 12 16 0,-3-1 0 0,-1 1 0 0,-1 0-96 0,-1 0-32 0,-2 0 0 0,0 2 0 16,-1-1-16-16,1-1-16 0,0-2 0 15,-1 0 0-15,0-2 656 0,-1 1 0 0,1 0 0 0,0-2 0 0,0-1 160 0,5-6 112 16,-6 7 32-16,1-2 0 0,5-5-96 16,0 0-16-16,-6 5 0 0,6-5 0 0,0 0-32 0,0 0-16 15,0 0 0-15,0 0 0 0,0 0 224 0,0 0 32 16,0 0 16-16,0 0 0 0,0 0 16 0,5-8 0 16,1-1 0-16,3 0 0 0,0 0-32 0,2-4 0 15,1 0 0-15,-1 0 0 0,2-1-112 0,-1 1-32 16,0-1 0-16,1 2 0 0,-2 1 64 15,-2 0 16-15,-1 0 0 0,1 1 0 0,-4 2 32 0,1 0 0 16,-2 0 0-16,1 3 0 0,-5 5-160 0,0 0-16 16,5-6-16-16,-5 6 0 0,0 0-176 0,0 0 0 0,0 0 0 0,0 0 128 15,0 0-272-15,0 0-64 0,0 0-16 0,0 0 0 16,-3 8 32-16,0 1 0 0,-1 1 0 16,0-1 0-16,-2 1-16 0,2 1 0 0,0 0 0 15,-1 0 0-15,1 1 208 0,1 1-192 0,-1-1 192 0,2-1-192 16,1-1 192-16,1-1 0 15,1 0 0-15,-1-9 0 0,4 10 0 0,2 0 0 16,1-1 0-16,1-1 0 0,2-1 128 0,2 0-128 0,2-2 192 0,0 0-192 16,1-2 128-16,2-1-128 0,-2-1 0 15,2-1 0-15,0 1 0 0,2-2-272 0,-1-2 48 0,-2-1 16 16,-1-2-432-16,0 1-64 0,-1-2-32 0,-4 0 0 16,0 2-672-16,-2-1-144 15,0 1-32-15,-1 1-12304 0</inkml:trace>
  <inkml:trace contextRef="#ctx0" brushRef="#br0" timeOffset="196911.14">8554 12694 4607 0,'-4'1'400'0,"1"0"-400"0,-2 0 0 0,2 1 0 0,-2-1 1184 0,0 1 160 0,1 0 16 0,4-2 16 31,-5 2-1008-31,0 0-208 0,5-2-32 0,-5 3-128 0,1-1 352 0,4-2-32 16,-5 1-16-16,5-1 0 0,-5 0 368 0,5 0 80 0,-5 2 16 0,-1-1 0 15,6-1 96-15,0 0 32 16,-6 1 0-16,0 0 0 0,6-1-192 0,-5 0-16 16,-2 0-16-16,7 0 0 0,-7 2-336 0,2-1-64 15,-1-1-16-15,1 1 0 0,5-1-112 0,-8 1-16 0,-1-1-128 0,3 0 192 16,-1 1 80-16,1 0 16 0,-1-2 0 0,1 1 0 16,0 1 96-16,0-1 0 0,6 0 16 0,-7 0 0 0,1 0 128 15,6 0 32-15,-5-2 0 0,5 2 0 0,0 0-144 0,0 0-32 16,-6-2 0-1,6 2 0-15,0 0-240 0,0 0-144 0,0 0 160 16,0 0-160-16,0 0 0 0,0 0 0 16,0 0 0-16,0 0 0 0,10 3-144 0,0 0 144 0,0 2 0 0,2-1-144 15,2-2 144-15,1 2 0 0,-2-2 160 16,1 2-160-16,-1-3 304 0,3 3-48 0,0-2 0 16,2 0 0-16,0-1 64 0,4 0 16 0,-1 0 0 15,2 0 0-15,3 0-144 0,-1-1-48 0,-1 0 0 16,4 0 0-16,1 0-144 0,3 2 0 0,1-1 0 15,0-1 128-15,-3 0-128 0,0 0 0 0,-2 0 144 0,1 1-144 16,0-1 160-16,0-1-32 0,1-3-128 0,2 3 192 16,1 1-64-16,1 0 0 0,0 0-128 0,2 0 192 15,3-1-192-15,-2 1 128 0,0 0-128 0,-2 1 0 16,-1-2 128-16,0 1-128 0,0 0 0 0,1 0 144 16,2 0-144-16,-1 0 128 0,1-1-128 0,2 2 128 15,1 0-128-15,0 0 0 0,-1 2 144 0,-2-1-144 0,-2 0 160 16,3 0-32-16,-2 0-128 0,1 1 192 0,2-2-192 0,1 1 144 15,2 1-144-15,1-1 128 0,2 1-128 16,-2 0 0-16,-1 0 0 0,-1 2 0 0,-2-4 0 16,1 1 0-16,1 0 128 0,-1 0-128 0,2 0 0 0,2 1 0 15,2-2 0-15,0-1 128 0,2 0-128 0,-4 1 0 16,-2-2 144-16,-1 1-144 0,1 0 160 0,2 1-32 16,1 0-128-16,3 0 192 0,1-2-192 0,0 1 176 15,-2 0-176-15,-1-1 160 0,-2-1-160 0,2-1 160 16,0 2-160-16,2 0 160 0,0 1-160 0,3-1 0 15,0 0 144-15,1 0-144 0,-2 0 0 0,-3 1 0 0,-1-1 0 16,1 0 128-16,0 0-128 0,1 1 0 0,3-2 0 0,0 2 0 16,3-1 0-16,-2 2 0 15,-4 1 0-15,1-1 128 0,-1-2-128 0,2 2 0 0,-1 2 0 0,4-2 0 16,2-2 0-16,1 1 0 0,-4 2 0 0,-2-1 128 16,-1-1-128-16,-1 0 0 0,1 0 0 15,1 0 0-15,4 1 0 0,1-1 0 0,-2-1 128 0,0 0-128 16,-4 1 0-16,2-1 0 0,-1-1 0 0,2 1 128 15,2-1-128-15,2 0 0 0,3 2 0 0,-1-1 128 16,-6-1-128-16,0 0 0 0,0 1 0 0,2 0 128 0,0 0-128 16,2 0 0-16,0-1 0 0,-1 1 0 15,-1 0 0-15,-1 0 176 0,-2 1-176 0,2-1 192 0,-1-1-16 16,3-1 0-16,2 0 0 0,0 1 0 16,0 0 16-16,-2 0 0 0,-1 1 0 0,0-2 0 15,1 1-16-15,3-1 0 0,4-1 0 0,-1-1 0 0,-2 1-48 16,-3 0-128-16,-1 1 192 0,1 0-64 0,0-2-128 0,4 2 160 15,2 0-160-15,0-2 160 0,-5 2-16 0,1 0 0 16,-3 0 0-16,3-1 0 0,-3 0 0 0,3-1 0 16,1 2 0-16,1 0 0 0,-5 0-16 15,0-1-128-15,-2 1 192 0,0 0-64 0,1-2-128 0,1 1 128 16,3 1-128-16,0 0 128 0,-1 0-128 0,-3 0 160 16,-2-2-160-16,-2 2 160 0,2 0-160 0,0-1 128 0,0 1-128 0,2 1 128 15,1-1-128-15,-2 0 160 16,-2 2-160-16,-1-1 160 0,1 1-160 0,1-1 160 0,0 0-160 0,2-1 160 15,2 1-160-15,-2 1 128 16,-1 1-128-16,-1-1 128 0,1-1-128 0,-1 1 0 16,1 1 144-16,1-1-144 0,2 0 0 0,-1-1 0 15,1 0 0-15,-2 1 128 0,-2-1-128 0,0 1 0 16,-1 0 128-16,4 0-128 0,5 0 128 0,-3-1-128 0,-2 1 128 0,-1 0-128 16,-1-1 128-16,-1 0-128 0,1 0 160 0,3 1-160 15,3-1 144-15,-2 1-144 0,-1-1 128 0,-1 1-128 16,-2 0 128-16,1 0-128 0,-4 0 0 0,4 0 128 0,2 0-128 0,1 1 0 15,2-2 0-15,-3 1 128 16,-4 0-128-16,-1 0 0 0,1-1 0 0,1 1 128 0,1 0-128 16,1 0 0-16,2 1 144 0,-4-1-144 0,-4-1 144 0,1 2-144 15,-2 2 192-15,2-2-192 0,0 0 0 0,4 0 0 16,1 1 0-16,-1 0 0 16,-1-1 0-16,-4 0 0 0,1 0 0 0,-1 1 0 15,2 1 0-15,1-1 0 0,-1-1 0 0,2 0 0 0,0-1 0 0,-3 0 0 0,-1 0 0 0,-2 1 0 16,1 0 0-16,1-1 0 15,1 0 0-15,1 1 0 16,3 0 0-16,-1 0 0 0,-2-1 128 0,-1 1-128 0,-4 0 0 0,2 0 0 0,-1-2 128 16,2 2-128-1,1 0 128-15,3 0-128 0,-2 0 144 0,1 0-144 0,-5-1 128 0,1 0-128 16,-2 2 0-16,0 0 0 0,0-2 160 0,1 1-160 0,-1 0 160 0,1 0-160 16,0 0 0-16,-3-1 0 0,-2 0 0 0,-3 0 0 15,-2 0 0-15,-1 0 0 0,-2 0 0 0,2 0 0 0,-2 0 160 0,-1-1-160 16,-1 1 160-1,0 0-160-15,-1-1 224 0,0 0-48 0,-1 0-16 0,-1 1 0 0,-3-2-160 0,-2 2 192 16,-3 0-192-16,-1-1 192 16,-1 0 48-16,-1 0 16 0,-1-1 0 0,-2 1 0 15,-2 0-80-15,-1 0-16 0,-1 0 0 0,-1 0 0 0,0 1-32 0,-10 1-128 16,8-2 192 0,-8 2-64-16,0 0-128 0,7-2 0 15,-7 2 0-15,0 0 128 0,0 0-128 0,0 0 0 0,0 0 0 0,0 0 0 16,-2-7-432-16,2 7-16 0,0 0 0 0,0 0 0 15,-8-3-416-15,-1 1-96 16,9 2 0-16,-13 2-16 0,-2 1-2448 0,-3 3-480 0,-3 2-112 0</inkml:trace>
  <inkml:trace contextRef="#ctx0" brushRef="#br0" timeOffset="197997.24">15502 13541 10127 0,'0'0'896'0,"0"0"-704"0,0 0-192 0,0 0 0 16,0 0 1632-16,0 0 288 0,-4-4 64 0,4 4 16 15,-5-6-704-15,5 6-144 0,-4-5-16 0,4 5-16 0,-3-7 32 0,3 7 16 16,0 0 0-16,0 0 0 16,-4-8-400-16,4 8-64 0,-2-8-32 0,2 8 0 0,-1-8 16 0,1 8 0 0,0-10 0 0,1 2 0 15,-1 8 80-15,2-7 32 0,-1-1 0 0,-1 8 0 16,0 0-80-16,5-10-16 0,-1 1 0 0,2 2 0 15,0 0-48-15,1 0-16 0,1 1 0 0,-1-1 0 16,2 2-208-16,1-1-48 0,1 1-16 0,1-1 0 16,1 2-80-16,2-1-16 0,0 1 0 0,2 0 0 15,0 0-80-15,1 1 0 0,-2-1-16 0,2 1 0 16,-4 2-176-16,3 0 0 0,-3 1 0 16,-1 1 0-16,-1 1 0 0,0 2 0 15,-2-1 0-15,0 1 0 0,-1 2 0 0,0 1 0 0,-3-1 0 0,0 3 0 16,-2 0-192-16,0 2 0 0,-2 1-16 0,-2 1 0 15,-1 2 16-15,-2 3 0 0,-1-1 0 0,-1 3 0 16,-3 2-96-16,0 0-16 0,-1-1 0 0,1 1 0 0,-3-2 304 0,0 1-160 16,-2-2 160-16,0-2-128 0,0 0 128 15,-1-2 0-15,-2 0 0 0,2-2 0 16,-1-1 0-16,0-2 128 0,0-1-128 0,2-2 128 0,-3 0-128 16,3-1 176-16,0 0-176 0,1 1 192 15,2-3-192-15,1 0 160 0,1 0-160 0,8-4 160 0,-6 3-160 0,6-3 160 16,0 0-160-16,0 0 160 0,0 0 16 0,0 0 0 15,0 0 0-15,0 0 0 0,0 0-176 0,0 0 192 16,0 0-192-16,0 0 192 0,0 0-192 16,9 5 192-16,2 0-192 0,0-1 192 0,2-2-32 0,3 0 0 15,3-1 0-15,2-1 0 0,0 0-160 0,2-1 192 16,1-2-192-16,0 2 192 0,-1-1-192 16,2 0 128-16,-1-1-128 0,1 0 128 15,-1 1-128-15,1 1 0 0,-2-1 144 0,0 1-144 16,-1 0 0-16,0 0 128 0,-1 1-128 0,-3 0 0 0,1 0 0 0,-1 0 144 0,-1-2-144 0,-1 2 0 15,-2-1 128-15,-3 0-128 16,0 1 0-16,-1 0 0 0,-10 0 192 0,10 0-192 16,-10 0 192-16,9-1-192 0,-9 1 192 0,0 0-64 15,0 0 0-15,0 0-128 0,0 0 224 0,0 0-64 16,0 0-16-16,0 0 0 0,0 0-144 0,0 0 0 16,0 0 0-16,0 0 0 0,0 0-256 0,0 0-64 15,0 0-32-15,0 0 0 16,0 0-528-16,0 0-96 0,0 0-32 0,0 0 0 15,0 0-2672-15,0 0-544 0</inkml:trace>
  <inkml:trace contextRef="#ctx0" brushRef="#br0" timeOffset="207395.69">8385 15583 20271 0,'0'0'1792'0,"0"0"-1424"0,0 0-368 0,0 0 0 16,0 0 1472-16,4-8 208 0,-4 8 48 0,4-8 16 0,0 2-1232 0,-4 6-256 0,9-5-64 0,-1 1 0 31,-2 0 384-31,-6 4 64 0,10-4 0 0,-1 2 16 16,-9 2-32-16,10 0-16 0,0 0 0 0,0 2 0 15,-2 2-304-15,2 0-64 0,-2 1-16 0,1 2 0 16,-1 2-96-16,-1 2-128 0,0 2 176 0,-2 1-176 15,0 2 0-15,-1 2 0 0,-1 2 0 0,0 3 0 16,-3 0 0-16,0 2 0 0,-1 0-208 0,-1-1 80 0,0-1 128 0,1-2 0 16,-1 1 0-16,0-1-128 0,0-2 128 0,-1-2 0 0,1 0 0 0,-1-3 0 15,0-1 176-15,-1-1-48 0,1-1 0 0,1-1 0 16,1-1 64-16,1-9 16 16,-4 8 0-16,4-8 0 0,0 0 16 0,-2 9 0 15,2-9 0-15,0 0 0 0,0 0 208 0,0 0 32 0,0 0 16 0,0 0 0 16,9 2-32-16,0-2-16 15,0-2 0-15,0-3 0 0,4-1-48 0,0-3-16 16,1-1 0-16,1-1 0 0,3-1-80 0,-1-2-16 16,-1-3 0-16,1-1 0 0,0 0-48 0,-1-1-16 15,0-1 0-15,-1-1 0 0,1 0-64 0,-1 2-16 0,-3 0 0 0,2-2 0 16,-2-1-128-16,0 0 0 0,-1 0 0 0,-1 1 128 16,-2 0-128-16,0 1 0 0,0 1-160 0,-2 0 160 15,0 1-240-15,-2 2 48 0,1 0 16 0,-3 2 0 16,-2 2-48-16,0 2-16 0,-1 0 0 0,-1 3 0 15,-1 0-48-15,1 1-16 0,2 6 0 0,0 0 0 16,-5-2-16-16,5 2-16 0,-8 0 0 0,1 4 0 16,1 0 32-16,-1 3 16 0,-2 0 0 0,2 2 0 15,0 0 112-15,2 1 32 0,-1 0 0 0,2 0 0 16,-1-2 144-16,3 1 0 0,1-1 0 0,1-8 0 16,0 10 0-16,2-1 0 0,2 0 0 0,1-2 0 15,1-1 0-15,0-1 0 0,2-1 0 0,2 1 0 16,0-2 0-16,1-1-128 0,0 1 0 0,1-2 0 15,0-1-512-15,0 1-112 0,0-1-16 0,0 0 0 16,0-2-1616-16,3 0-336 0,0 0-64 0</inkml:trace>
  <inkml:trace contextRef="#ctx0" brushRef="#br0" timeOffset="208032.31">9436 15626 4607 0,'0'0'192'0,"0"0"64"0,0 0-256 0,0 0 0 15,0 0 0-15,0 0 0 0,-7-1 5888 0,7 1 1152 0,0 0 208 0,0 0 48 16,-6-3-4672-16,6 3-960 0,0 0-176 0,0 0-32 16,0 0-192-16,0 0-48 0,0 0 0 0,7-7 0 15,0 0-672-15,3 2-144 0,-1-1-16 0,4 2-16 16,0 0-208-16,2 0-32 0,2 0-128 0,-2 0 192 16,3 1-192-16,-1 0 0 0,0-1 0 0,0 2 0 15,1-1-176-15,0 1-16 16,0-1-16-16,1 1 0 0,-1 0-368 0,-1-1-64 15,1 2 0-15,-2 0-16 0,-4-1-1840 0,-1 1-384 0,-1 1-64 0,-10 0-11456 16</inkml:trace>
  <inkml:trace contextRef="#ctx0" brushRef="#br0" timeOffset="208195.59">9379 15775 15663 0,'0'0'1392'0,"0"0"-1120"0,-8 4-272 0,8-4 0 15,0 0 4944-15,0 0 944 16,0 0 176-16,0 0 32 0,0 0-4640 0,0 0-944 15,5 6-176-15,4 0-32 0,2-2-48 0,3 0 0 0,1 0 0 0,2-2 0 16,5 1-48-16,1-1-16 16,1 0 0-16,1-2 0 0,0-3-192 0,2 2-256 15,1 0 48-15,2-2 16 16,3 1-1760-16,-3-3-352 0,2 1-64 0,-2-2-12864 0</inkml:trace>
  <inkml:trace contextRef="#ctx0" brushRef="#br0" timeOffset="208596.17">10432 15491 21183 0,'0'0'1888'0,"0"0"-1504"15,0 0-384-15,0 0 0 0,0 0 2992 0,0 0 528 0,-6 8 96 0,0 1 32 31,-1 0-3440-31,1 2-672 0,-2 1-144 0,0 2-32 0,1 2 448 0,0 0 192 0,2 1-160 0,0 0 160 16,1 1-128-16,1 0 128 0,0 0 0 0,2 0-144 16,1-1 960-16,4-1 192 0,0-3 32 0,3-2 16 31,1 0-1552-31,2-2-304 0,1-2-64 0,1-2-16 0,2-2 880 0,0-2 336 0,1-2-16 0,1-2 0 16,0-3 288-16,1 0 48 0,-1-1 16 0,0-3 0 15,-1-4 192-15,-1-2 32 0,1 0 16 0,-2-3 0 0,-2-1-64 16,-1-2-16-16,-2-1 0 0,-1-2 0 0,-3-4-144 15,1 1-48-15,-5 0 0 0,0 3 0 0,-5 0-336 0,1 2-80 16,-3 1-16-16,0 3 0 0,-2 4-208 0,-1 1 144 16,-1 2-144-16,0 2 128 0,0 3-128 0,0 1 0 15,-1 4-192-15,-1 2 192 16,-2 2-576-16,1 4 0 0,-1 1 0 0,-1 4 0 16,-1 3-1328-16,-1 5-256 0,-1 4-48 0,3 4-16 15,1 0-832-15,2 0-160 0,5-3-48 0</inkml:trace>
  <inkml:trace contextRef="#ctx0" brushRef="#br0" timeOffset="208798.47">11024 15647 34095 0,'0'0'3024'0,"0"0"-2416"0,0 0-480 15,0 0-128-15,0 0 1184 0,0 0 224 0,-3 8 32 0,3-8 16 16,-5 8-880-16,1 0-160 0,4-8-32 0,-6 7-16 15,1 0-96-15,5-7-16 0,-7 9 0 0,2-1 0 0,5-8-256 0,-7 6-256 16,2 1 64-16,5-7 0 31,-6 7-1616-31,6-7-320 0,-3 8-64 0,3-8-13776 0</inkml:trace>
  <inkml:trace contextRef="#ctx0" brushRef="#br0" timeOffset="209158.93">11398 15264 9215 0,'0'0'816'0,"0"0"-656"0,0 0-160 0,0 0 0 0,0 0 7184 0,0 0 1408 0,0 0 288 0,-2 10 48 32,2-10-7664-32,-6 12-1536 0,-2-1-304 0,-2 2-64 0,-1 0 272 0,0 3 64 0,-3 0 16 15,1 1 0-15,0 1 288 0,1 2-128 16,-2 0 128-16,2 2 0 0,2 0 0 0,-1 0-128 0,2-1 128 15,1-3 0-15,0-1 0 0,3-2 0 16,1 0 0-16,0-3 0 0,2-1 0 0,1-2 0 16,1-9 0-16,2 8 144 0,-2-8 80 0,6 9 16 0,0-2 0 0,3-2 0 15,0 0-16-15,2-2 0 0,1-1 0 0,1 0 0 16,0 1-96-16,3-2 0 0,-1 0-128 16,2 0 192-16,-2 0-192 0,0-1 0 0,1 0 0 15,-2 0 0-15,0 1-256 0,0 0 48 16,-1 0 16-16,0 0 0 15,0 0-448-15,0 1-64 0,-2-2-32 0,0 1 0 16,-1 0-1456-16,0-1-304 0,-1 0-48 0</inkml:trace>
  <inkml:trace contextRef="#ctx0" brushRef="#br0" timeOffset="209395.64">11607 15435 5519 0,'0'0'496'16,"0"0"-496"-16,-7-4 0 0,7 4 0 0,0 0 7744 0,-5-3 1440 0,5 3 288 0,0 0 64 15,0 0-6976-15,0 0-1408 0,0 0-288 0,0 0-48 16,0 0-112-16,0 0 0 0,0 0-16 0,0 0 0 16,-4 7-416-16,1 3-80 0,2 1 0 0,1 4-16 0,0 2-176 0,1 3 0 15,-1 3 0-15,0 1 0 16,1 2 0-16,-2 1-176 0,-1 3 16 0,0 1 0 0,-1 0-32 0,-1 1 0 16,1 1 0-16,0-1 0 0,-1-1-64 0,2-1-32 15,0-2 0-15,0 0 0 16,0-3-160-16,-1-2-16 0,1-2-16 0,1-3 0 15,0-4-368-15,0-1-80 0,1 0-16 0,0-2 0 16,-1-4-1552-16,1-7-304 0,2 7-64 0,-2-7-11376 0</inkml:trace>
  <inkml:trace contextRef="#ctx0" brushRef="#br0" timeOffset="209894.19">11714 15606 23951 0,'0'0'2128'0,"0"0"-1696"0,0-10-432 0,2 1 0 16,1 1 3536-16,2 1 624 0,1-1 128 0,2-1 32 15,1 0-3344-15,2 0-656 0,1 0-144 0,1 0-32 16,0 1 416-16,3 3 80 0,1-1 0 0,-1 2 16 16,0-1-16-16,1 2-16 0,-1 1 0 0,1 0 0 15,-1 1-352-15,0 1-64 0,-4 1-16 0,-1 1 0 0,-1 0-192 0,-10-2 0 16,8 6 0-16,0 0-160 31,-2 1-224-31,-2 3-64 0,-2 1 0 0,-3 2 0 16,-1 2-208-16,-1 2-48 0,-1 2-16 0,-3-1 0 15,-2-1-112-15,0-2 0 0,1 1-16 0,-1-2 0 0,0-2 592 0,1-1 112 0,1-1 144 0,2-1-208 16,0-3 208-16,2 1 256 0,3-7-48 0,-3 6-16 16,3-6 144-16,0 0 32 0,0 0 0 0,0 0 0 0,0 0 16 0,0 0 0 15,0 0 0-15,3 9 0 0,3-1-112 0,-6-8-16 16,8 7 0-16,1-1 0 0,1 0-256 0,0-1 0 0,-2 1 0 15,2 0 0-15,-1-1 0 0,1 1 0 0,0 1 0 16,-1 1 0-16,-2-2 208 0,-7-6-64 16,7 10-16-16,-1-1 0 0,-6-9 48 0,2 11 0 0,-2-11 0 15,-1 10 0-15,-1 0-32 0,2-10 0 16,-6 8 0-16,0 0 0 0,-2-2-16 0,-1-1-128 0,0 1 192 16,-1-1-64-16,-2 0-128 0,0-3 0 15,0 0 0-15,0 0 0 0,2-1-256 0,-1-1-16 0,0-2-16 0,0 1 0 31,1 1-576-31,0-1-112 0,0 0-32 0,2-1 0 16,0-2-1952-16,1 0-400 0,7 4-80 0,-5-11-16 0</inkml:trace>
  <inkml:trace contextRef="#ctx0" brushRef="#br0" timeOffset="210298.12">12574 15352 20271 0,'0'0'1792'0,"0"0"-1424"0,0 0-368 0,0 0 0 0,0 0 4080 0,0 0 736 0,0 0 160 16,0 0 16 0,0 0-4336-16,-6 11-864 15,-1 0-176-15,-4 1-48 0,-4 2 432 0,0 3-128 0,-4 1 128 0,0 4 0 0,-1 4 0 16,0 0 0-16,0 0 0 0,0 3 0 0,4 1 0 0,2-2 0 16,1 0 0-16,5-2-128 0,1 1 128 0,4-3 0 0,2-3 0 0,2-1 0 15,2-2 0-15,3 0 192 16,1-2-32-16,3 0-16 0,1-3 176 0,3-1 16 0,3-1 16 15,2-2 0-15,2-1-64 0,-2-3-16 0,0-2 0 16,0 0 0-16,-1-3 48 0,-1-3 16 16,-2 2 0-16,-1-3 0 0,-3-2 240 0,-2-1 32 0,0-3 16 0,-2-1 0 0,-2-1 96 15,0 0 32-15,-2-2 0 0,-1 1 0 0,0 0-192 16,-2 1-48-16,0 0 0 16,-3 1 0-16,1 2-192 0,-4 1-64 0,1-1 0 15,-2 3 0-15,-1 0-256 0,-3 2 0 0,-4 1 0 16,-1 0 0-1,-2 3-672-15,-4 4-32 0,-5 0-16 0,-3 3 0 0,-3 3-1264 16,-1 3-240-16,-2 2-48 0,-1 5-9824 0,-1 1-1984 0</inkml:trace>
  <inkml:trace contextRef="#ctx0" brushRef="#br0" timeOffset="210946.54">7657 14925 11967 0,'0'0'1072'0,"0"0"-864"0,-3-9-208 0,0 0 0 16,1 1 2816-16,1 0 512 0,1 0 96 0,0 0 32 15,0 8-2368-15,1-7-480 0,0-1-96 0,-1 8 0 16,0 0 512-16,1-9 96 0,-1 9 32 0,1-7 0 16,-1 7 16-16,0 0 16 0,0 0 0 0,0 0 0 15,0 0-320-15,0 0-64 0,0 0-16 0,0 0 0 16,0 0-336-16,0 0-80 0,0 0-16 0,0 0 0 15,6 8-352-15,-2 6 144 0,0 2-144 0,-2 4 0 0,0 2 0 0,-1 5 0 16,0 10 0-16,-1 6 0 0,0 6 0 0,-1 8 0 16,0 7 0-16,-1 8-144 0,0 7 144 15,-1 5 0-15,-1 7 0 0,2 4 0 0,-1 3 0 0,0 0 0 16,2-1 0-16,2-2 0 16,-1-5 0-16,3-2 128 0,0-5-128 0,-1-5 176 0,1-4 160 0,1-6 48 15,0-4 0-15,0-3 0 0,0-2-32 0,-1-6 0 16,1-6 0-16,0-2 0 0,0-4-128 15,-3-6-32-15,1-4 0 0,1-2 0 0,-1-5-192 0,-1-2 0 16,0-4 0-16,0-1 0 0,1-6-224 0,-2-2 16 16,0-3 0-16,0-6 0 15,0 0-432-15,0 0-96 0,0 0-16 0,0 0 0 16,0 0-528-16,0 0-128 0,0-15 0 0,3-8-14384 0</inkml:trace>
  <inkml:trace contextRef="#ctx0" brushRef="#br0" timeOffset="211763.99">7743 14573 11967 0,'0'0'528'0,"0"0"112"0,0 0-512 0,-7-2-128 0,2-2 0 0,5 4 0 15,0 0 2336-15,-7-3 432 16,7 3 96-16,-9-3 16 0,9 3-2112 0,0 0-400 0,-8-3-96 0,8 3-16 16,0 0 768-16,-7-3 128 0,7 3 48 0,0 0 0 15,0 0-192-15,0 0-48 0,0 0 0 0,0 0 0 16,0 0-464-16,0 0-112 0,0 0 0 0,0 0-16 16,0 0-368-16,0 0 0 15,0 0 0-15,0 0 0 0,0 0 0 0,0 0 0 0,2 9 0 0,2-2-128 16,-4-7 128-16,9 6 0 15,0 0 0-15,2-1 0 0,0-1 128 0,1 0 0 16,0 0 0-16,4 1 0 0,2-3-128 0,3 1 192 16,2 1-64-16,4-1 0 0,2-1-128 0,2-1 176 15,0 0-176-15,2 0 192 0,-1-1-192 0,2 2 160 0,2-1-160 0,3 0 160 16,1-1-32-16,7 1 0 0,3 1 0 0,3 0 0 16,1-1 0-16,-1-1 0 0,-2-1 0 0,6 1 0 15,-1 1 16-15,5 2 0 0,7-1 0 0,1 0 0 16,-3-3 96-16,1 1 16 0,0 0 0 0,3 0 0 0,5 1 16 0,1 0 16 0,0-1 0 15,-1 1 0-15,1 0-32 0,1 1-16 16,4 2 0-16,0-2 0 16,0-3-48-16,-2 1-16 0,0 3 0 0,5-1 0 0,4-2-48 15,-1 0 0-15,-5 0 0 0,4 3 0 16,2-1-128-16,3 0 0 0,4-2 0 0,0 1 0 16,-1 2 0-16,5 0 128 0,3-2-128 0,0-1 0 0,-5 0 0 0,6 0 0 15,3 1 0-15,0 0 0 16,-7-3 0-16,0 2 0 0,-1 0 0 0,-3 0 0 0,-4-1 0 15,-4-1 0-15,-7 2 128 0,-2 0-128 16,-5 0 0-16,-4 0 0 0,-4 0 144 0,-6-1-144 0,-7-2 0 0,-4 1 144 16,-6 1-144-16,-4 0 0 0,-4 0 160 0,-2-1-160 15,-4 2 128-15,0 0-128 0,-3 0 128 0,-3 0-128 0,-1 0 0 16,-5-1 128-16,-3 0-128 0,-2 1 0 16,0 0 0-16,-4 0 0 0,-7 0-240 0,0 0 80 15,0 0 16-15,0 0 0 0,0 0-192 0,0 0-48 16,0 0 0-16,0 0 0 15,0 0-528-15,0 0-112 0,0 0-32 0,0 0 0 16,2 8-2560-16,-2-8-512 0</inkml:trace>
  <inkml:trace contextRef="#ctx0" brushRef="#br0" timeOffset="212183.42">13078 14703 15663 0,'0'0'1392'0,"0"0"-1120"0,0 0-272 0,0 0 0 15,0 0 2512-15,0 0 448 0,0 0 96 0,0 0 16 16,0 0-1872-16,0 0-368 0,0 0-80 0,0 0-16 15,0 0 448-15,0 0 96 0,0 0 0 0,0 0 16 16,0 0-240-16,0 0-48 0,0 0-16 0,0 0 0 16,0 0-352-16,0 0-64 0,0 0 0 0,0 0-16 15,0 0-160-15,0 0-16 0,0 0-16 0,0 0 0 16,2 9-224-16,1-1-144 0,-1 2 192 0,1 1-192 0,0 4 0 0,-1 0 0 16,1 1 0-16,3 3 0 15,-2 2 0-15,2 2 0 0,0 1 0 0,1 5 0 0,2 2 0 16,0 3 0-16,-2 3-160 0,2 5 160 0,0 3 0 0,3 6 0 15,-4 4 0-15,-1 4 0 0,0 3 0 0,-1 3 0 16,-2 6 0-16,0 4 0 0,-3 3 0 0,-1 1 0 16,-1 2 0-16,-3 1 0 0,0 1 0 0,1-2 0 15,-1-1 0-15,1 1 0 0,-1-3 0 0,2-4 0 16,1-4 0-16,0-3 0 0,1-6 0 0,1 0 0 16,-1-1 0-16,0 1 0 0,0-6 144 0,0-3 0 15,0-4 0-15,0-4 0 0,0-4 32 0,1-2 0 16,0-2 0-16,0-3 0 0,0-5-176 0,-1-2 160 0,0-3-160 0,2-1 160 15,-1-2-160-15,0-2 0 0,-1-4 144 16,1-1-144-16,-1-3 0 0,0-1-256 0,0-9 32 0,1 8 16 31,-1-8-592-31,0 0-112 0,0 0-32 0,0 0-10912 0,0 0-2192 0</inkml:trace>
  <inkml:trace contextRef="#ctx0" brushRef="#br0" timeOffset="212474.84">8134 15225 5695 0,'-6'-16'256'0,"1"4"48"0</inkml:trace>
  <inkml:trace contextRef="#ctx0" brushRef="#br0" timeOffset="212878.82">7711 14578 7359 0,'0'0'320'0,"0"0"80"0,-6-6-400 0,3 0 0 0,3 6 0 0,-3-5 0 0,3 5 4432 0,0 0 816 0,0 0 144 16,0 0 48-16,0 0-3840 0,0 0-768 0,0 0-160 0,0 0-32 0,0 0-304 0,-3 10-64 31,1 3-16-31,1 5 0 0,1 5-256 0,-2 5 0 16,0 3 0-16,0 6 0 0,-1 5-176 0,2 6 176 15,-1 2-192-15,-1 11 192 0,-2 8-272 0,1 7 48 16,-2 6 16-16,3 6 0 15,-2 6-2112-15,0 0-432 0</inkml:trace>
  <inkml:trace contextRef="#ctx0" brushRef="#br0" timeOffset="213834.5">7673 16935 15663 0,'0'0'688'0,"-6"0"144"0,-2-1-656 0,1-2-176 15,1 0 0-15,6 3 0 0,-7-4 1760 0,7 4 320 16,-5-5 64-16,5 5 16 0,-6-4-976 0,6 4-192 16,0 0-32-16,0 0-16 0,0 0 80 0,0 0 0 0,0 0 16 0,0 0 0 15,0 0-528-15,0 0-128 0,0 0 0 0,0 0-16 16,0 0-240-16,0 0-128 0,0 0 160 15,9 3-160-15,0 0 224 0,0 2-48 0,-1-1-16 0,2 0 0 16,1-1 32-16,3 0 0 0,-1 0 0 16,2 1 0-16,3-1-48 0,0 0 0 0,2 0 0 0,1 0 0 15,3 1 48-15,3 0 16 16,1-2 0-16,2-1 0 0,1-1 16 0,-1 0 0 16,-2 0 0-16,3 0 0 0,0 1-16 0,1-1 0 0,1-1 0 0,1 1 0 15,1 1-16-15,2-1-16 0,3-1 0 0,3 1 0 16,2 0 16-16,-3-1 16 0,-4-1 0 0,1 2 0 15,0-2-16-15,2 2 0 0,1-1 0 0,2 1 0 0,2 1-16 16,2 1-16-16,3-2 0 0,-1 2 0 0,-4-2 0 0,0 0 0 16,2 0 0-16,-1 1 0 0,0 1-160 0,3 0 192 15,4-2-192-15,0 0 192 0,-1 1-32 0,-1-1 0 16,-2-1 0-16,2 1 0 0,0 0-32 16,1 0 0-16,0 0 0 0,5 2 0 0,1-2-128 15,2 0 160-15,-6-1-160 0,1 0 160 0,0 1-160 16,2 0 128-16,1 1-128 0,4-2 128 0,0 0-128 0,-2 0 160 15,-1-1-160-15,-3 1 160 0,1 0-160 0,3 1 0 0,2 1 0 16,-1-2 128-16,1-2-128 16,-3 1 128-16,0 0-128 0,-2 1 128 0,0 1-128 0,3 0 0 0,3 1 144 0,0-1-144 15,-4-2 0-15,1 0 0 0,-2 1 0 0,2-1 0 16,0 1 0-16,4 0 0 16,4 0 0-16,-3-1 128 0,-4 0-128 0,-2-2 0 15,-1 1 0-15,-1 2 0 0,1 0 0 0,2 0 0 0,-2-1 0 16,-1-2 128-16,-5 2-128 0,-1 0 0 0,0 0 0 0,2 2 0 15,0 0 0-15,1 0 128 0,1-1-128 16,-2-2 0-16,-5 1 0 0,1 0 0 0,-3 1 0 16,-1 1 0-16,-2 0 0 0,3 0 128 0,-3-1-128 0,0-1 0 15,-2 1 0-15,-3-1 0 0,-6 0 0 0,-2 1 128 0,-5 0-128 16,-2-2 0-16,-3-1 128 0,-3 3-128 16,-3 1 144-16,-2 0-144 0,-2-2 192 0,-1 1-192 15,-2 0 176-15,0 0-176 0,-8 1 160 16,7-2-160-16,-7 2 144 0,8-4-144 0,-3 2 128 0,-5 2-128 0,0 0 0 15,0 0 0-15,7-1 128 0,-7 1-128 16,0 0 0-16,7-1 0 0,-7 1 0 0,0 0 0 0,7-2-160 16,-7 2-16-16,0 0 0 0,0 0 0 31,7-1-400-31,-7 1-96 0,0 0-16 0,0 0 0 0,0 0-1488 0,0 0-320 0,5-5-48 0,-5 5-7952 16,6-4-1600-16</inkml:trace>
  <inkml:trace contextRef="#ctx0" brushRef="#br0" timeOffset="213985.52">13337 16794 24879 0,'0'0'2208'16,"0"0"-1760"0,0 0-448-16,0 0 0 0,0 0 2528 0,0 0 416 15,0 0 96-15,0 0 16 0,0 0-2432 0,0 0-496 16,0 0-128-16,0 0 0 0,0 0 0 0,0 0 0 16,0 0 0-16,0 0-144 15,0 0-1264-15,0 0-256 0,0 0-64 0,0 0-12416 0</inkml:trace>
  <inkml:trace contextRef="#ctx0" brushRef="#br1" timeOffset="-150024.37">13655 15399 29487 0,'0'0'2624'0,"0"0"-2112"0,-2-7-512 0,2 7 0 0,-1-9 1248 0,2 0 144 15,1-1 16-15,2 1 16 16,0 1-1424-16,1 2-384 0,1-1-16 0,-6 7-16 0,8-5 416 0,-2 0 176 16,-6 5-16-16,9-3 0 0,-9 3 144 0,11 1 16 0,-1 2 16 0,0 3 0 15,0 2-336-15,1 1-208 0,0 5 16 0,-1 3 16 16,-2 4-80-16,2 1-32 0,0 0 0 0,1 5 0 16,-1 0 288-16,0 1-192 0,0-3 192 0,1-2-160 15,-1-3 160-15,0-3 0 0,0-1 0 0,0-2 0 16,-2-4 208-16,1-1 80 0,-1-3 16 0,1 0 0 15,-2-4 400-15,2-1 96 0,-1-3 16 0,3-2 0 16,2-4 224-16,4-2 48 0,2-4 16 0,4-3 0 0,4-5-304 0,3-4-64 0,0-6-16 16,9-6 0-16,5-3-336 15,6-6-80-15,7-3-16 0,2-6 0 0,3-6-288 16,2-3 0-16,6-3 0 0,2 1 0 16,6 0-384-16,-2 4-64 0,-5 6-32 0,-2 4 0 15,-1 4-2096 1,4 0-432-16</inkml:trace>
</inkml:ink>
</file>

<file path=ppt/ink/ink2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8-30T13:43:34.39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2279 695 9215 0,'0'0'816'0,"1"-6"-656"0,-1 6-160 0,3-9 0 15,1 1 1264-15,-4 8 208 16,4-8 64-16,2 1 0 0,-1-1-400 0,-1-1-80 0,1-1-16 0,0 0 0 16,1 1-64-16,-1-4-16 0,1 1 0 0,-2 5 0 15,2-2-192-15,0-1-32 0,1-1-16 0,0 0 0 16,-1-1-176-16,1 0-32 0,-2-1-16 0,3-11 0 16,-4 8-256-16,0 1-48 0,-2-1-16 0,-2 3 0 0,-2 1-176 0,-2 0 160 15,0-1-160-15,0-1 160 0,-3 3 16 0,0-1 0 0,0 1 0 16,-1 1 0-16,0 2 240 0,2 2 48 15,-1 3 16-15,7 3 0 16,-11-2-320-16,2 2-160 0,2 4 160 0,-1 1-160 0,-1 4 0 0,0 2 0 16,0 1 0-16,2 2 0 15,-1-1-144-15,1 2 144 0,2 1 0 0,-1 1-144 16,3 1 144-16,-2 4-128 0,0 2 128 0,3-6-128 16,0 5 128-16,0 3 0 0,-1 3 0 0,1 3 0 15,0 3 0-15,0 1 0 0,1 3 0 0,-4 32 0 16,3-8 0-16,-1-8 0 0,-2-5 0 0,2-2 0 15,0-3 0-15,1-1 0 0,-2-4 0 0,1-2 0 0,-1-3 160 16,0-3-32-16,-1-1-128 0,-1-4 192 0,0 0-192 16,0-4 176-16,-1-1-176 0,-1-1 160 0,0-3-160 0,0 0 128 15,0-3-128-15,1 0 128 0,-1-5-128 0,3-3-272 16,-1-1 64-16,6-6-8656 16,-7 1-1728-16</inkml:trace>
  <inkml:trace contextRef="#ctx0" brushRef="#br0" timeOffset="216.14">1981 957 27647 0,'-11'-10'1216'0,"11"10"256"0,0 0-1168 0,0 0-304 0,-3-6 0 0,3 6 0 16,0 0 1024-16,3-8 160 15,1 1 32-15,3 3 0 0,2 1-512 0,3-1-80 0,1 0-32 0,3-3 0 16,2 0-304-16,3-1-64 0,1 1-16 0,1 1 0 15,1-3-208-15,-1 0-128 0,3 1 128 0,0 2-208 32,0 0-1648-32,-1 3-336 0,-2 1-64 0</inkml:trace>
  <inkml:trace contextRef="#ctx0" brushRef="#br0" timeOffset="600.46">2534 837 19007 0,'0'0'832'0,"-3"-6"192"0,-4-2-832 16,3 0-192-16,-1 0 0 16,1 1 0-16,-1-1 1840 0,1 0 320 0,3 1 64 0,1 7 16 0,-1-6-912 0,1 6-176 0,0 0-48 0,0 0 0 15,2-8-400-15,-2 8-64 16,0 0-32-16,9-2 0 0,-9 2-448 0,10 0-160 16,0 4 0-16,1 1 144 0,-1 4-144 0,1 0 0 15,0 1-160-15,0 1 160 0,0 2-128 0,-1 1 128 0,-2 1 0 0,1 3-144 16,-1 2 144-16,-3 1 0 15,-1 0 0-15,-2 2 0 0,-2 1-320 0,-1 0 0 0,-2-1 16 0,-1-2 0 16,1-4 80-16,0-4 16 0,-1-3 0 0,1-4 0 16,3-6 208-16,0 0 0 0,0 0 144 15,0 0-144-15,0 0 688 0,0 0 32 16,0 0 16-16,-7-6 0 0,3-3 64 0,1-3 16 0,2-4 0 0,2-2 0 0,1-3-384 0,3-1-80 16,2 0-16-16,2-2 0 15,1-4-336-15,2 2-240 16,2-1 48-16,2 4 0 0,-1 1-272 15,0 2-48-15,-1 3-16 0,-2 3 0 16,-1 1 80-16,-1 6 32 0,-2 1 0 0,0 3 0 16,-8 3-464-16,0 0-80 0,0 0-32 0,10 3 0 15,-10-3-672-15,9 8-128 0,-4 2-16 0</inkml:trace>
  <inkml:trace contextRef="#ctx0" brushRef="#br0" timeOffset="862.25">2853 829 15663 0,'0'0'1392'16,"0"0"-1120"-16,0 0-272 0,0 0 0 0,0 0 2080 0,0 0 352 0,0 0 80 0,0 0 16 15,0 11-1264-15,0 0-256 0,0 0-48 0,0 0-16 16,-2 0-512-16,0 2-112 0,1-1 0 0,2 1-16 16,1 0-160-16,1 0-16 0,1 0-128 0,0 1 192 15,1-2-192-15,2 0 0 0,2-2 0 0,0-1 0 16,-1-4 0-16,3-1 0 0,2-1 128 0,0-3-128 16,2-4 512-16,1-1 64 0,-3-4 16 0,1-1 0 0,-1-3 192 15,-1-1 48-15,-1 0 0 0,0-1 0 0,-2-1-192 0,-1-2-16 16,-2-2-16-16,-1 0 0 0,-2 1-48 0,-2-1-16 15,-2 0 0-15,-1 2 0 0,-1 2-256 0,-1 0-48 16,2 3-16-16,-3 3 0 0,-1 2-224 0,1 2 144 16,5 6-144-16,-8-3 128 15,1 2-528-15,-1 3-112 0,-1 2-32 0,-1 5 0 16,-1 3-1776-16,0 2-368 0,0 3-64 0</inkml:trace>
  <inkml:trace contextRef="#ctx0" brushRef="#br0" timeOffset="1313.61">3161 835 22335 0,'0'0'992'0,"0"0"208"0,0 0-960 16,10 5-240-16,-10-5 0 0,9 9 0 0,-3 1 1040 0,0 1 176 0,-2-1 16 0,-3 1 16 15,2 0-528-15,-2 0-96 0,-1-1-32 0,0 1 0 16,-2-1-320-16,-1 1-64 0,0 0-16 0,0-1 0 16,-1-1-192-16,2-2 144 0,2-7-144 0,0 0 128 0,0 0 0 15,0 0 0-15,0 0 0 0,0 0 0 0,0 0 288 0,0 0 48 16,-2-7 16-16,2-2 0 0,2-1 384 15,3-1 80-15,-1-1 16 0,3-1 0 16,0-3-352-16,3 1-64 0,1-3-16 0,1 3 0 0,3 2-304 0,-1 0-64 16,0 2-16-16,-2 3 0 0,-2 2-144 15,0 3 0-15,-10 3 0 0,10 0 0 0,-2 3 0 0,-2 2 0 16,-6-5 0-16,7 9 0 0,-3 2 0 16,2 3 0-16,-1 1 0 0,0-1 0 0,-2 0-320 0,1-1 64 15,2-1 16-15,1-1 0 0,0-1 80 0,-1-1 16 0,-6-9 0 0,9 5 0 16,0-1 144-16,0-1 0 0,-9-3 0 0,10-3 0 15,0 1 256-15,0-2 16 0,0-3 16 0,0 0 0 16,0-2 128-16,0-1 32 0,-1-1 0 16,4 0 0-16,-1-1-112 0,0 1-16 0,0 0 0 0,1 0 0 15,-2 1-160-15,0 1-32 0,-1 2-128 0,-1 4 192 16,-9 3-192-16,9 0 0 16,-9 0 0-16,8 6 0 0,-1 2 0 0,0 3 0 0,-2 2-128 0,1 2 128 15,-1 3-192-15,1 1 32 16,-2 2 0-16,3 2 0 15,0 2-560-15,1-1-112 0,1-1-32 0,2-4 0 0,2-5-1632 0,2-3-320 16,3-3-64-16,3-5-6272 0,3-5-1248 0</inkml:trace>
  <inkml:trace contextRef="#ctx0" brushRef="#br0" timeOffset="1624.96">4609 530 27983 0,'6'-11'1232'0,"0"6"272"0,0-1-1200 0,1 2-304 0,0-1 0 0,-1 1 0 0,-6 4 1488 0,7-4 240 16,-7 4 64-16,0 0 0 16,0 0-928-16,0 0-176 0,0 0-48 0,0 0 0 15,0 0-352-15,0 0-80 0,0 0-16 0,0 0 0 0,0 0-192 0,-2 10-240 0,-2 2 48 0,1-4 16 16,-2 5-64-16,-2 2-16 16,1 3 0-16,0 1 0 0,-1 2 256 0,1 5 0 15,-1 0-160-15,-3 23 160 16,4-6 0-16,4-4-144 0,2-5 144 0,0-3 0 0,3-4-128 0,1 0 128 0,0-4 0 0,4-2 0 15,2-3 0-15,-1 0 0 0,0-3 0 0,1-1 0 16,2-2 0-16,1-4 0 0,0 0 0 0,2-3 144 16,2-2-144-16,1-2 128 15,2-1-128-15,0-2 128 0,1-3-128 0,0-2-272 0,0-2 64 16,0-3 16 0,0-3-1424-16,0-1-288 0,0-4-48 0</inkml:trace>
  <inkml:trace contextRef="#ctx0" brushRef="#br0" timeOffset="1831.84">4615 563 33855 0,'-5'-14'1504'0,"3"6"304"0,1 1-1440 0,1 7-368 0,-2-9 0 0,6 2 0 15,1 1 800-15,2 0 96 0,-1 1 0 0,3-1 16 0,1 1-464 0,2 0-112 0,1 1-16 0,5-1 0 16,0-1-320-16,0 1 0 15,1 1 0-15,0 1 0 16,-2-2-304-16,2 2-16 0,-1 2-16 0,-1 0 0 31,0 0-2480-31,-1 1-480 0,0 1-96 0</inkml:trace>
  <inkml:trace contextRef="#ctx0" brushRef="#br0" timeOffset="2018.9">4795 727 26543 0,'0'0'1168'0,"-9"-1"256"0,-2 0-1136 16,2 1-288-16,9 0 0 0,-8 1 0 0,8-1 1152 0,0 0 160 16,0 0 32-16,0 0 16 0,0 0-592 0,0 0-112 15,0 0-16-15,0 0-16 0,0 0-400 0,0 0-80 16,9 3-16-16,2 0 0 16,2-3-592-16,5-2-128 0,2 0-32 0</inkml:trace>
  <inkml:trace contextRef="#ctx0" brushRef="#br0" timeOffset="2541.55">5373 787 18431 0,'0'0'1632'0,"0"0"-1312"0,0 0-320 0,0 0 0 0,0 0 2016 0,0 0 336 0,-5-4 64 0,-1 1 16 16,1-3-752-16,-2 2-144 0,1 0-16 0,-2-1-16 0,-1 2-544 0,0 0-128 15,-2-2 0-15,0 1-16 0,-1-1-496 0,0 1-80 16,-2-3-32-16,-1 4 0 15,-2 1-208-15,0 2 0 0,2 0 0 0,0 2 0 16,-2 1 0-16,1 3-160 0,-4 1 160 0,3 1-192 0,3 4 192 0,2 1-192 16,1-2 192-16,1 2-192 15,2 0 192-15,2 1-128 0,-1 2 128 0,3-1-128 0,1-1 128 16,1 0 0-16,2-2-144 0,2 0 144 16,2-1 0-16,0-1-176 0,-4-10 176 0,9 10-128 0,0-5 128 0,0 1 0 15,0-3 0-15,1-1 0 0,2-2 240 0,1-1 80 0,0-1 0 0,0-3 16 16,0-1 32-16,0-1 0 15,-1-1 0-15,1 0 0 0,-1-2-16 0,0-1 0 16,-1 1 0-16,-1-2 0 0,-2-1 16 0,-1 2 0 0,-1 0 0 16,-1 2 0-16,-1 1-176 0,-4 8-48 15,0 0 0-15,0 0 0 0,0 0-144 0,0 0 192 0,0 0-192 0,0 0 192 16,0 0-192-16,-1 9 0 16,0 2 0-16,-2 5 0 0,-3 4 0 0,0 2-176 0,-2 1 48 0,0 7 0 15,0 4 128-15,-1 5-208 0,0 2 80 0,0 7 128 16,-1 6-304-16,2 1 64 0,-1 0 16 0,0 0 0 15,0 1-144-15,3-6-16 0,-3-5-16 0,4-5 0 16,3-7 208-16,2-4 32 0,5-9 16 0,-3-3 0 16,0-6 528-16,1-1 96 0,-3-10 32 0,8 5 0 15,1-2 288-15,1-3 64 0,0 0 16 0,1-5 0 0,1-3-400 16,2-1-80-16,2-5-16 0,2-1 0 0,0-4-384 16,-1-3 0-16,1-3-144 0,1-3 144 15,-1-2-1456-15,1 1-176 0,-3 0-32 0,0 4-16 16,-4 3-1712-16,-1 2-320 0</inkml:trace>
  <inkml:trace contextRef="#ctx0" brushRef="#br0" timeOffset="3042.9">6347 769 12895 0,'-8'-20'1152'0,"4"8"-928"15,-1-2-224-15,2-1 0 0,1 1 4608 0,1 1 864 0,1 0 176 0,0 1 48 16,1-3-3536-16,1 3-704 0,1 0-144 0,1 0-32 0,-1 1-608 0,0 6-128 15,0-2-32-15,2-1 0 0,0 2-272 0,1 0-64 16,0 2-16-16,1-2 0 0,0 3-160 0,5-1 0 16,-1 2 0-16,-1 4 0 0,-10-2-256 0,5 4 80 15,0 0 16-15,-1 4 0 16,0 2-432-16,1 2-96 0,-4 1-16 0,0 3 0 16,-1 0 80-16,-1 17 16 0,-4-1 0 0,0-2 0 15,-3-2 32-15,1-2 16 0,0-4 0 0,-2 0 0 0,3-4 336 0,-1-1 64 16,1-3 16-16,2-2 0 0,1-3 144 0,2-1 0 15,1-8 128-15,0 10-128 0,0-10 384 0,0 0 0 16,0 7 0-16,0-7 0 0,0 0-80 0,0 0-16 0,4 7 0 16,-4-7 0-1,8 4-48-15,-8-4-16 0,11 5 0 0,0-3 0 0,1 0-224 0,1-1 144 0,1 0-144 0,3-1 128 16,2 0-128-16,0 0 0 0,1 0 0 16,2 0 0-16,-2-1-448 0,2 0 48 0,-2 0 0 0,-3-1 0 31,2-3-800-31,-2-1-144 0,-2-3-48 0,1 0 0 15,1-1-2064-15,-1-1-432 0</inkml:trace>
  <inkml:trace contextRef="#ctx0" brushRef="#br0" timeOffset="3497.2">6760 466 7359 0,'-11'-13'656'0,"-2"0"-528"0,-2 0-128 0,-2 0 0 15,1-2 3072-15,-2 1 576 0,-1 0 112 0,2 1 16 0,-2 0-1904 16,-2 2-384-16,-3 2-80 0,1 0 0 0,-1 1-752 0,1 3-144 15,-2-2-16-15,1 4-16 0,0 3-240 0,1 2-48 16,-2 1-16-16,0 3 0 0,1 1-176 0,1 3 0 16,0 2 0-16,1 3 128 0,1 0-128 0,0 2 0 15,1-1 0-15,2 2 0 0,-1 1 0 0,1 5 0 16,2 0 0-16,6-7 0 16,-2 6 0-16,-1 5 0 0,0 4-144 0,0 3 144 0,2 4 0 0,2 1 0 15,0 2 0-15,-2 35 0 0,5-12 0 0,6-7 0 16,5-5 0-16,3-6 0 0,6-4 0 0,2-5 256 15,4-5-64-15,2-1 0 0,3-5 464 0,-2-3 96 16,0-4 16-16,3-3 0 0,-1-5-80 0,3-2-16 16,1-4 0-16,1-3 0 0,1-1 16 0,1-5 0 0,0-1 0 0,2-4 0 15,0-2-144-15,1-5-32 0,-1-6 0 0,-1-3 0 16,-3 0 32-16,-4-5 0 0,-3-3 0 0,-1-4 0 16,-1-5-128-16,-2-1-32 0,-4 2 0 0,-2-4 0 15,-4-3-80-15,-2 0-32 0,-5-1 0 0,-1 0 0 16,-2 2-48-16,-1 20-16 0,-3-4 0 0,0 0 0 15,-3 0 48-15,-2 3 16 0,0 3 0 0,-1 1 0 16,-1 2-272-16,-11-11 0 0,2 9 0 0,3 7 0 31,0 3-384-31,-1 5-16 0,1 1-16 0,-4 5 0 16,-1 4-1744-16,-1 4-336 0,0 2-80 0</inkml:trace>
  <inkml:trace contextRef="#ctx0" brushRef="#br0" timeOffset="3905.4">7513 762 29487 0,'0'0'1296'0,"-8"-1"288"15,0 0-1264-15,8 1-320 0,-7-1 0 0,7 1 0 0,-9 1 960 0,9-1 128 0,0 0 16 0,0 0 16 16,0 0-416-16,0 0-64 0,0 0-32 0,0 0 0 16,0 0-224-16,0 0-32 0,15 1-16 0,3-1 0 15,1 0-96-15,3-1-32 0,2-1 0 0,3 0 0 16,4-2-48-16,3 2-16 0,1 0 0 0,4 1 0 15,0-1 48-15,4 0 16 0,2-2 0 0,-1 2 0 16,-1 0 112-16,-2 0 0 0,-4-1 16 0,1 2 0 16,-2-1 112-16,-2 0 32 0,-4 0 0 0,0 1 0 15,-3 1-256-15,0 0-48 0,-4-1-16 0,-2 2 0 16,-4 0-160-16,-1 0 128 0,-3-3-128 0,-1 3 128 0,-1 1-128 16,-2 1-192-16,-9-3 32 0,0 0 16 15,0 0-768-15,0 0-160 16,0 0-16-16,0 0-16 0,0 0-1616 0,0 0-320 0,0 0-64 0</inkml:trace>
  <inkml:trace contextRef="#ctx0" brushRef="#br0" timeOffset="5704.87">3710 2526 17503 0,'0'0'1552'0,"0"0"-1232"0,-8-7-320 0,2-1 0 16,1 0 1088-16,0 1 176 0,0 1 16 0,5 6 16 16,0 0-144-16,0 0-16 0,-2-7-16 0,2 7 0 15,0 0-592-15,0 0-112 0,0 0-32 0,0 0 0 0,6-6-208 0,-6 6-48 16,9-2-128-16,3 1 192 0,4 0-192 0,1 2 0 16,2 0 0-16,3 2 0 0,3-2 128 0,1-1 0 15,2 0-128-15,0 0 192 0,-1 0 128 0,1 0 0 16,2-1 16-16,1 1 0 0,-1 1 0 0,1-1 0 15,-1-1 0-15,2 0 0 0,0 1-16 0,1-1-16 16,0 0 0-16,-1 0 0 0,-2-1 48 16,-2 1 16-16,-4 0 0 0,-2-1 0 15,-3 0-224-15,-2 1-144 0,-3 0 192 0,-3 0-192 0,-1-1 208 0,-10 2-64 0,0 0-16 0,8-2 0 16,-8 2 64-16,0 0 16 16,0 0 0-16,0 0 0 0,0 0 96 0,0 0 16 0,-7-5 0 0,-3 2 0 15,-3 0-192-15,-3 0-128 0,0 1 192 0,-6 0-192 16,-5 0 0-16,-4 1 0 0,-2 0 0 0,-2-1 0 15,-1 1 0-15,-1 1 0 0,0 1 0 16,-1 2 0-16,-2-1 0 0,2 1 0 16,0 0 0-16,-1 2 0 0,-2 1 0 0,2 1 0 15,2 0 0-15,2 0 0 0,2 0 0 0,2 2 0 16,2-2 0-16,4 3 0 0,3 4 0 0,1-2-144 16,3 0 144-16,0 0 0 0,1 1 0 0,3 1 0 0,2 1 0 0,4 1-128 0,0 3 128 15,2 1-192-15,2 1 192 0,3-2-192 0,2-1 64 16,2 1 0-16,1-2 0 0,3 0 0 15,2-2 0-15,1-2 0 0,2-2 0 0,1-2 0 16,1-2 128-16,2-2 0 0,-1-1 0 0,0-3 128 0,1-4 192 16,-2 1 32-16,-2-2 16 0,0-2 0 0,-1 0 112 15,-2-2 32-15,-1-1 0 0,-2-2 0 16,0-1 48-16,-2 0 16 0,-1 0 0 0,-3-1 0 16,-3-2-176-16,1 0-16 0,-4-1-16 0,-1 1 0 0,0 3-160 0,0-1-16 15,-2-1-16-15,-1 3 0 0,0 3-176 0,0 0-224 16,-1 1 48-16,-1 2 16 31,0 4-384-31,0 5-80 0,-1 1-16 0,-2 3 0 0,0 1-1840 0,1 4-368 0,0 2-80 0,5 0-11504 16</inkml:trace>
  <inkml:trace contextRef="#ctx0" brushRef="#br0" timeOffset="6321.04">3998 2916 26319 0,'0'0'1152'0,"0"0"256"0,0 0-1120 0,0 0-288 0,0 0 0 0,0 0 0 15,0 0 384-15,1 11 0 16,-1-1 16-16,0 1 0 0,0 1-64 0,0 0-16 0,1 1 0 0,1 1 0 16,-1-2-320-16,1 0 0 15,0-1 0-15,1 1 128 0,1 1-128 0,0-2 0 16,0-2 0-16,2-2 0 0,-1-2 0 0,-5-5 0 0,10 3 0 0,0 0 0 15,-1-3 0-15,1-2 192 0,1 1-64 0,0-3 0 16,0-4 416-16,0-1 96 0,0 1 0 0,0-1 16 16,-1-1 160-16,0-2 16 0,-1-2 16 0,-2-2 0 15,0 2 48-15,-2-2 0 0,0 1 0 0,-2 2 0 16,-1 2-256-16,-2 0-64 0,1-1 0 0,-1 1 0 16,-1 3-224-16,0 3-48 0,1 5-16 0,0 0 0 15,-3-5-80-15,3 5-16 0,-5-3 0 0,5 3 0 16,0 0-192-16,-5 4 0 0,5-4 0 0,-6 9-160 0,2 2-80 0,2 2-16 15,0 3 0-15,1 2 0 0,1 4 64 0,0 4 16 16,-2 1 0-16,2 3 0 0,3 3-16 0,-1 4-16 16,-1 4 0-16,2 2 0 0,1 2 16 15,0 2 0-15,0 2 0 0,0-2 0 0,2 0 192 0,0-2-144 16,-2-2 144-16,1-1-128 16,-1-1 128-16,-1-3 0 0,2-3 0 0,-3-3 0 0,1-3 0 0,-1-5 0 15,-2-2 0-15,-1-2 0 0,-1-4 0 0,0-1 0 0,0-3 0 0,-3-2 128 16,0-4 16-16,5-6 16 0,-8 3 0 0,-1-3 0 15,-1 1 80-15,-1-4 16 0,-1-1 0 0,0-4 0 16,-1-3 128-16,0-2 48 0,-2-2 0 0,0-3 0 16,1-2 208-16,1-2 64 0,-1-2 0 0,2-2 0 15,0-2-304-15,3 0-48 0,1-1-16 0,0 2 0 16,2 0-336-16,2 2 0 0,2 3 0 16,1 0 0-16,0 0 0 0,1 3-256 0,2 3 64 0,1 1 0 31,1 2-208-31,3 1-48 0,2 1-16 0,-1 1 0 15,1 1-432-15,4 2-96 0,1-1-16 0,3 1 0 16,3 2-1008-16,2-2-208 0,1 1-32 0,4-3-12960 0</inkml:trace>
  <inkml:trace contextRef="#ctx0" brushRef="#br0" timeOffset="6822.68">4700 2693 24879 0,'0'0'2208'0,"-5"-5"-1760"0,5 5-448 0,0 0 0 0,0 0 2016 0,0 0 320 15,0 0 64-15,0 0 16 16,0 0-1216-16,0 0-240 0,0 0-64 0,8-5 0 16,1-1-448-16,2 2-112 0,2 0-16 0,4 1 0 0,0 0-192 0,1-1-128 15,0-3 128-15,-1 1-128 0,0 1 0 0,-1-1 0 16,2-1 0-16,-2 3-128 31,1-1-768-31,-2 2-160 0,-2 1-32 0,0-2 0 16,-1 1-784-16,0 0-176 0,-2-1-16 0,-2 3-10992 0</inkml:trace>
  <inkml:trace contextRef="#ctx0" brushRef="#br0" timeOffset="7040.68">4730 2804 22287 0,'-18'0'976'0,"7"1"224"0,-1 1-960 0,1 0-240 15,1 1 0-15,1-1 0 0,1-1 1264 0,1 0 208 16,7-1 32-16,-7 1 16 0,7-1-240 0,0 0-32 16,0 0-16-16,0 0 0 0,0 0-368 0,0 0-80 15,0 0-16-15,9-1 0 0,3 1-320 0,4 0-80 0,1 0-16 16,4-2 0-16,1-3-192 0,1 1-32 0,1 0-128 0,1-2 192 16,0 0-192-16,2 0-128 0,1 1 128 0,-1-1-208 31,-1-1-896-31,-2 4-176 0,0 0-48 0,0 0-8608 15,-2-1-1728-15</inkml:trace>
  <inkml:trace contextRef="#ctx0" brushRef="#br0" timeOffset="8595.29">7388 2034 19343 0,'0'0'1728'0,"0"0"-1392"0,0 0-336 0,0 0 0 15,0 0 2480-15,0 0 416 0,0 0 96 0,0 0 16 16,0 0-1600-16,0 0-304 16,0 0-64-16,0 0-16 0,0 0-576 0,0 0-112 15,4 11-16-15,-1 3-16 0,1 4-304 0,-1 3 0 0,-3 2 0 16,0 1 0-16,-1 0 0 0,-2 4 0 0,0 1 0 0,0 4 0 16,-2 3 0-16,1 1 0 0,0 3 0 0,-1-1 0 15,1-1 0-15,0-1 0 0,1-1 0 16,1 1 0-16,0-1-176 0,1-3 176 0,0-3-192 0,-1-4 192 15,1-2-448-15,1-2 0 0,0-3 16 0,0-3 0 16,0-2-528-16,1-3-128 0,1-3 0 0,-2-8-12432 16</inkml:trace>
  <inkml:trace contextRef="#ctx0" brushRef="#br0" timeOffset="8938.48">7645 2221 27647 0,'0'0'1216'0,"0"0"256"0,0 0-1168 0,-8 0-304 0,8 0 0 0,-7 5 0 0,1 3 256 0,0 3-16 15,2 2 0-15,1 4 0 16,-1 3-112-16,1 1 0 0,-1 3-128 0,1 1 192 0,1 1-192 0,2 1 0 0,1-2 0 0,2 3 0 16,1 1 0-16,3 3 0 0,0 0 0 0,4-3 0 15,1-3-256-15,5-3 0 0,-2-2 0 0,3-3 0 16,1-3 80-16,0-5 32 0,2-4 0 0,0-4 0 15,0-4 976-15,2-3 192 16,2-1 32-16,1-3 16 0,-2-1 288 0,-2-4 64 0,-2-4 16 0,-2-1 0 16,0-2-336-16,-4-2-64 0,-3-2-16 0,-3-1 0 0,-2-3-176 15,-3 3-32 1,-3-2-16-16,-1-1 0 0,-1 0-352 0,-2-2-80 0,1 1-16 0,-3 3 0 0,-1 3-352 0,-2 3 0 16,0 3 0-16,-1 2 0 31,-2 0-384-31,0 4-64 0,1 3 0 0,-1 2 0 0,-2 0-1360 0,-2 4-288 0,1 3-48 0,-3 3-16 31,-2 2-1136-31,0 4-224 0</inkml:trace>
  <inkml:trace contextRef="#ctx0" brushRef="#br0" timeOffset="9286.91">8222 1648 30111 0,'0'0'1344'0,"0"0"256"0,0 0-1280 0,0 0-320 0,4-7 0 0,-4 7 0 16,0 0 480-16,0 0 32 0,0 0 0 0,0 0 0 0,-5 8-384 0,0 3-128 15,-2 2 0-15,-3 3 0 16,-1 0-160-16,0 3-128 0,-2 3-32 0,0 2 0 0,-2 2 64 0,1 3 0 15,1 0 0-15,2-2 0 0,3-2 16 0,-1-3 16 16,4-3 0-16,2-4 0 0,0-2 224 0,3-4 0 16,0-9 0-16,4 10 0 0,-4-10 512 0,6 8 80 15,1-2 32-15,2-3 0 0,-9-3 16 0,13 2 16 16,-1-1 0-16,1-1 0 0,0-1-256 0,1 0-48 16,-2-1-16-16,0 0 0 0,0-1-336 0,0 1 0 15,-1 0 0-15,-1 0 0 16,0 0-464-16,-1-1-176 0,-2 1-16 0,-7 2-16 15,9-3-2272-15,-9 3-448 0</inkml:trace>
  <inkml:trace contextRef="#ctx0" brushRef="#br0" timeOffset="9494.09">8310 1874 8287 0,'0'0'368'0,"0"-8"80"16,0-2-448-16,0 1 0 0,0-1 0 0,1 1 0 0,0 0 4944 0,-1 9 912 0,0-8 176 0,0 8 48 15,-1-7-3824-15,1 7-752 0,0 0-160 0,0 0-16 16,0 0-576-16,0 0-112 0,0 0-32 0,0 0 0 0,0 0-480 15,-5 9-128-15,-1 1 0 0,2 2 0 0,1 3 0 0,-1 3-208 16,1 3 48-16,1 2 16 0,2 1-80 0,-1 2-16 16,0 2 0-16,1 2 0 15,0 2-1360-15,0 5-288 0,-1 6-48 0,-1-1-16 16,0-2-848-16,1 0-160 0,-1 12-48 0,0-13 0 16</inkml:trace>
  <inkml:trace contextRef="#ctx0" brushRef="#br0" timeOffset="10332.37">8910 2154 34143 0,'1'-11'1520'0,"-1"11"304"0,2-7-1456 0,1 2-368 16,0-1 0-16,0 1 0 0,-1-1 992 0,-2 6 128 0,2-6 32 15,-2 6 0-15,0 0-720 0,0 0-144 0,0 0-32 0,0 0 0 16,0 0-256-16,2 11-176 0,-2 1 32 0,0 3 0 16,0 3-208-16,0 3-32 0,-1 1-16 0,0 1 0 0,0 1 64 0,1 3 16 15,0 3 0-15,0 0 0 0,-1 0 64 0,-1 0 32 16,-1 0 0-16,1-1 0 0,1-3 96 0,0-1 128 15,2 0-208-15,-1-5 80 0,1-2 128 0,2-4 0 0,-1-4 0 16,-1-2 0-16,-1-8 256 0,0 0 48 0,0 0 0 16,0 0 0-16,0 0 144 0,9 2 16 0,0-5 16 15,-1-3 0-15,0-1-160 0,1-5-48 0,1-5 0 0,1-2 0 32,1-2-272-32,0-2 0 0,1 0 0 0,-1-1 0 15,-1-2-304-15,-2 0 48 0,-1 1 0 0,-3 3 0 0,0 2 256 0,-3 4 0 0,-2 3 0 16,-1 2 0-16,-1 1 256 15,2 10 16-15,-5-9 0 0,1 3 0 0,4 6-16 0,-8-2-16 16,1 2 0-16,-2 3 0 0,-1 3-240 16,0 4-192-16,0 2 48 0,1 4 0 0,0 3-64 15,2 0-16-15,-2 0 0 0,3 3 0 0,1-2-48 0,1 0-16 0,3-1 0 0,1 0 0 32,1-3-144-32,3 0-16 0,0-2-16 0,2-1 0 0,2 0 112 0,2-2 32 0,2-3 0 0,2-3 0 0,0 0 320 0,2-5 0 15,2-2 160-15,1-2-160 16,1 0 480-16,-1-3-16 0,1-1 0 0,2-2 0 0,1-4-80 0,1 0 0 15,-2-2-16-15,2-2 0 0,-1 0-128 0,-2-1-32 32,-2-2 0-32,0-2 0 0,-2-3-208 0,-2 3 144 0,-2 1-144 0,-3 1 128 15,-1 3-128-15,-4 3 0 0,0 2 0 16,-3 3-176-16,-2 10-16 0,0 0-16 0,0 0 0 16,0 0 0-1,-6-7-208-15,6 7-32 0,-8-2-16 0,-1 7 0 16,-2 3-240-16,0 3-64 0,-1 3 0 0,1 2 0 15,-1 2 64-15,2 1 16 0,2-2 0 0,4 2 0 16,0 1 0-16,2-4 0 0,2-1 0 0,2-2 0 0,3 0 288 0,1-2 48 0,2-2 16 0,1-2 0 16,0 0 528-16,-2-3 128 0,4 2 0 0,1-2 16 15,-2 1 64-15,0 0 16 0,-1 1 0 0,0-2 0 16,0-1 16-16,-1 1 0 0,-8-4 0 0,9 4 0 16,-9-4 112-16,8 7 32 0,-3-2 0 0,0 2 0 15,-2-1-192-15,-1 2-16 0,-1 0-16 0,-1 1 0 0,0-9-176 16,-2 10-48-16,-1-1 0 0,1 1 0 0,-3-1-128 0,0 1-192 15,-2-3 32-15,1 0 16 16,-1 2-480-16,2 0-80 0,-1-1-32 0,1-3 0 16,-2-2-1312-16,7-3-256 0,0 0-48 0</inkml:trace>
  <inkml:trace contextRef="#ctx0" brushRef="#br0" timeOffset="10546.65">9601 2309 13823 0,'0'0'1216'0,"0"0"-960"16,0 0-256-16,0 0 0 0,0 0 3840 0,0 0 736 0,3 10 144 0,0 1 16 16,-1 0-3328-16,1 2-688 0,-1 1-128 0,0 4-16 15,-1-2-400-15,-1 1-176 0,0-1 160 0,0 3-160 16,1 2 128-16,-1 0-128 0,-1 0 0 0,0 1 0 16,1 0 0-16,0 1 0 0,0-4-208 0,0-1 64 31,0 1-688-31,0-1-144 0,1-5-32 0,0-3 0 0,-1-10-656 0,0 0-128 0,0 0-16 0</inkml:trace>
  <inkml:trace contextRef="#ctx0" brushRef="#br0" timeOffset="10697.85">9731 2119 26719 0,'-8'-8'2368'0,"-2"0"-1888"0,-1-1-480 0,1 3 0 16,0 1 1920-16,1 1 272 0,0-1 64 0,2 0 16 15,-1 2-1440-15,2 1-272 0,1-2-64 0,5 4-16 16,0 0-1376-16,-7 1-256 0,7-1-64 0,0 0-8896 16,0 0-1792-16</inkml:trace>
  <inkml:trace contextRef="#ctx0" brushRef="#br0" timeOffset="11045.16">10130 1833 35007 0,'0'0'1552'0,"0"0"320"0,5-7-1488 0,3 3-384 0,-8 4 0 0,9-4 0 0,1 2 768 0,-2 1 64 16,-8 1 32-16,11 3 0 0,-1 1-448 0,0 0-96 15,0 0 0-15,0 3-16 0,1 1-304 0,0 3 0 16,-2 2 0-16,1 2 0 15,0 2 0-15,-2 4 0 0,2 2 0 0,-1 2 0 0,-2 0 0 0,-1 7 0 16,1 5-160-16,-4 6 160 0,-1 2 0 0,-2 4-144 16,-1 4 144-16,-1 1 0 0,-1 0 0 0,-3 1 0 0,-1-1 0 15,-2 1 0-15,-2 2 0 0,-2-2 0 16,-5-2 0-16,-1 1 0 0,-1-3-192 0,-3-2 64 0,-3-2 128 0,-2 0-208 31,-2 1-208-15,-2-3-32-16,-5-2-16 0,1-1 0 15,-5 1-1328-15,-1 0-256 0,-4-1-48 0,-4-1-7504 0,-7-3-1488 0</inkml:trace>
  <inkml:trace contextRef="#ctx0" brushRef="#br0" timeOffset="11492.59">6882 1768 34095 0,'-4'-6'3024'0,"4"6"-2416"0,-5-5-480 0,5 5-128 15,-5-5 0-15,5 5 0 0,0 0 0 0,0 0 0 16,-9 7 0-16,3 3 0 0,-2 1 144 0,1 3-144 16,1 3 0-16,-3 4 0 0,0 5 0 0,0 5-192 15,0 3 192-15,-2 4-176 0,-2 3 176 0,1 7-160 16,-1 9 160-16,1 5 0 0,-1 6-144 0,2 2 144 15,3-2 0-15,3 3 0 0,-1 2-144 0,5-1 144 16,3-1 0-16,6-2 0 0,3-3 0 0,3-1 0 0,4-1-304 0,4-2 48 16,4-2 16-16,4 0 0 0,2-4-96 15,5-5-32-15,6-2 0 0,4-3 0 16,2-3-336-16,0-4-80 0,1-2-16 0,3-4-7952 16,3-7-1584-16</inkml:trace>
  <inkml:trace contextRef="#ctx0" brushRef="#br0" timeOffset="12300.56">11127 1730 11055 0,'0'0'976'0,"0"0"-784"0,4-8-192 15,-1 1 0-15,-3 7 3728 0,2-8 704 0,-2 8 144 0,2-7 32 16,-2 7-2976-16,2-7-592 0,-2 1-112 0,0 6-32 16,0 0-224-16,0 0-48 0,-4-5-16 0,4 5 0 15,-5-3-272-15,5 3-48 0,-7-1-16 0,7 1 0 0,-9 3-144 0,1 2-128 16,-1 0 192-16,0 4-192 0,-1 2 0 0,-1 3 0 15,-1 3-240-15,-2 4 80 0,-2 4 160 0,0 4-160 16,-2 5 160-16,-1 6-160 0,1 2 160 0,-1 4 0 0,0 2 0 16,3 5 0-16,-3 3 0 0,4 5-192 15,0 4 192-15,4-4-192 0,4 1 192 0,2-4 0 0,4-1 0 0,3-3-128 32,4-2 128-32,3-5 0 0,3-3-144 0,3-2 144 15,2-2 0-15,1-4 208 0,2-4-16 0,2-4-16 16,0-1-48-16,4-4 0 0,1-1 0 0,2-3 0 0,-1-5 240 0,1-1 32 15,-2-2 16-15,0-2 0 0,-2-2 128 0,-2-4 32 16,-1-1 0-16,0-1 0 0,0-1-160 0,-2-1-32 0,-2 1 0 16,-2-1 0-1,-2 0-192-15,-2 0-32 0,-2 0-16 0,-10 1 0 16,9-1-144-16,-9 1 0 0,0 0 144 0,0 0-144 0,0 0 176 16,0 0-48-16,0 0 0 0,0 0 0 0,0 0-128 0,0 0 0 15,0 0 0-15,0 0 0 16,0 0-448-16,0 0-112 0,-6-5-16 0,6 5-16 15,-8-1-1536-15,8 1-304 0,-8 2-64 0,8-2-11904 0</inkml:trace>
  <inkml:trace contextRef="#ctx0" brushRef="#br0" timeOffset="13262.62">11730 2076 19343 0,'0'0'1728'0,"-4"-7"-1392"0,1-3-336 0,-1 4 0 0,4 6 1664 0,-4-6 272 0,4 6 48 0,-6-4 16 16,2-1-784 0,4 5-176-16,-6-4-16 0,2 2-16 0,4 2-496 0,-8-1-80 15,1 3-32-15,0 2 0 16,2 2-400-16,-1 1 0 0,-1 3 0 0,1 5 0 0,-1 2 0 0,2 3 0 15,-1-1 0-15,1 3-176 0,0 2 176 0,2 1-160 16,2-1 160-16,1 1-160 0,2-1 160 0,1-1 0 16,3-1-144-16,-1-1 144 0,3-1 0 0,2-3 0 15,1 0-144-15,0-3 144 0,0-2 256 0,2-3 128 16,0-2 0-16,3-3 16 0,-1-1 464 0,1-1 96 16,-1-3 0-16,0-1 16 0,0-1-240 0,-2-3-48 15,1-2-16-15,-3-2 0 0,0-4-48 0,-2-1-16 16,0-4 0-16,-1 0 0 0,-3-5-128 0,-1-1-32 15,-1 0 0-15,-1-2 0 0,-2-1-112 0,-3 0-16 16,-1 2-16-16,0 1 0 0,-3-1-112 0,-2 3 0 0,0 3-16 16,-1 4 0-16,-1 3-48 0,0 2-128 0,-1 0 192 15,-1 2-64-15,1 1-320 0,-1 3-80 0,-1 0-16 0,0 3 0 32,-1 2-1312-32,1 2-256 0,1 3-48 0,0 0-16 15,-1 3-976-15,3 1-208 0,0 2-32 0</inkml:trace>
  <inkml:trace contextRef="#ctx0" brushRef="#br0" timeOffset="13474.26">12235 2200 27983 0,'0'0'1232'0,"0"0"272"0,3 8-1200 0,2-1-304 16,-5-7 0-16,4 10 0 0,1 0 672 0,-2-1 80 15,-1 0 16-15,-1 0 0 0,-1-9-320 0,1 10-64 16,-1-10-16-16,-1 9 0 0,1-9-176 0,0 0-16 16,-3 9-16-16,3-9 0 15,-4 8-464-15,4-8-80 0,0 0-32 0,0 0 0 16,0 0-2288-16,0 0-464 0</inkml:trace>
  <inkml:trace contextRef="#ctx0" brushRef="#br0" timeOffset="13842.18">12465 2014 23903 0,'0'0'2592'0,"0"0"-2592"0,0 0 0 16,0 0 640-16,-5 6 64 0,-1-1 32 0,2 3 0 16,-1 2-272-16,2 2-48 0,0-1-16 0,0 3 0 15,1 3-144-15,1 2-16 0,1 1-16 0,1 1 0 0,0 1-224 16,3 0 128-16,1 0-128 0,4 0 0 0,-1 0 0 0,2-1 0 15,1-1 0-15,1-3 0 0,2-1 0 0,0-3 128 16,-1-2-128-16,1-2 0 0,0-4 448 0,0 1 0 16,-1-4 0-16,2-3 0 0,-2-2 384 0,1-3 80 15,3 1 16-15,-4-4 0 0,-1-1-48 16,-1-3-16-16,-1-2 0 0,-2-1 0 0,-1-3-32 0,0-1-16 16,-3-4 0-16,0 0 0 0,-2 0-160 0,-3-1-16 15,-1-3-16-15,-3 2 0 0,0 0-400 0,-2 3-80 0,0 1-16 16,-1 4 0-16,-3 1-128 0,0 3 128 15,0-1-128-15,0 4 128 0,0 2-128 0,-1 1-272 0,-1 0 64 16,0 5 16 0,1 2-704-16,-3 4-144 0,0 0-32 0,0 4 0 15,-1 2-768-15,-1 1-144 0,1 1-48 0,0 1-8144 0,1 2-1648 0</inkml:trace>
  <inkml:trace contextRef="#ctx0" brushRef="#br0" timeOffset="14236.21">13013 2012 18431 0,'0'0'1632'0,"0"0"-1312"0,0 0-320 0,0 0 0 16,0 0 1616-16,0 0 256 0,0 0 48 0,0 0 16 0,0 0-1264 0,-5 8-256 15,1-1-48-15,-1 2-16 0,-1 2-224 0,1 2-128 16,1 1 160-16,-3 2-160 0,0 3 128 0,3 2-128 15,-1-3 0-15,1 4 0 0,0 1 0 0,1 3 0 0,3-2 0 0,3-1 0 16,-1-1 0 0,2-2 0-16,1-1 0 0,2-3 0 0,1-3 0 15,1-2 0-15,-1-2 0 0,1-1 0 0,1-4 336 0,0-1 80 16,-1-3 16-16,1-1 0 0,0-2 560 0,-2-1 112 16,1-4 32-16,0-2 0 0,0-2 16 0,-2-2 0 15,1-2 0-15,-1-1 0 0,-2-3-352 0,0-2-64 16,-3-3-16-16,-1 1 0 0,-2 0-272 15,-1 0-64-15,-1-1-16 0,-2 2 0 0,-1 2-240 0,0 3-128 0,-2 3 160 0,2 0-160 16,-2 4 0-16,0 3-192 0,0 0 16 16,0 4 0-1,-1 0-480-15,-1 3-112 0,0 1 0 0,-1 3-16 16,-2 2-2064-16,0 1-416 0,1 3-64 0</inkml:trace>
  <inkml:trace contextRef="#ctx0" brushRef="#br0" timeOffset="14564.3">13459 1968 15663 0,'-3'-11'688'0,"1"4"144"0,0 0-656 0,2 7-176 0,0-9 0 0,0 2 0 15,0 7 4800-15,1-6 944 0,-1 6 176 0,0 0 32 16,0 0-4448-16,0 0-896 0,0 0-176 0,0 0-48 16,0 0-384-16,0 0 0 0,0 0 0 0,-1 10 0 15,1 2-144-15,-1 2-64 0,-2 2-16 0,-2 2 0 16,1 2 16-16,-1 3 0 0,1 2 0 0,-1 5 0 0,0 4-16 16,-1 3 0-16,0 1 0 0,0 1 0 15,1 0-192-15,1-3-32 0,2-2-16 16,1-4 0-16,1-2 80 0,2-6 0 0,2-3 16 0,-1 0 0 15,1-1-48-15,2-4-16 0,-1-3 0 0,1-2 0 16,-1-3-1872-16,2-1-368 0,-7-5-80 0</inkml:trace>
  <inkml:trace contextRef="#ctx0" brushRef="#br0" timeOffset="14948.89">13644 2035 11967 0,'0'0'1072'0,"0"0"-864"0,0-7-208 0,0 7 0 16,0 0 4672-16,0 0 880 0,5-6 176 0,-5 6 32 15,8-5-4128-15,0 3-832 16,0 0-160-16,1 0-48 0,-1 0-208 0,2-1-64 0,1 2 0 0,0-1 0 16,1 0-320-16,4 0 0 0,1 0 0 0,2-1 128 0,0 1-128 0,2 0 0 15,1-1 0-15,0-1 0 16,-1 1 0-16,-2-1 0 0,0 0 0 0,-1 2 0 0,-3 1 0 15,-1 0 0-15,-1 1 0 0,-1 1 0 0,-1 0 208 16,-1 1 32-16,-10-2 0 0,8 6 0 0,-1-1 48 0,-2 2 16 16,0 0 0-16,-1 1 0 0,-4-8-128 15,2 14-32-15,0 0 0 0,-2 2 0 0,-3 3-144 0,0 3 0 16,-1 2 144-16,-2 4-144 0,-2 1 0 0,1 4 0 16,-1-2 0-16,0 2 0 0,1 1-208 15,-1-2 32-15,1-3 16 0,1-2 0 16,1-2-352-16,1-3-64 0,1-4 0 0,-1 0-16 15,2-2-368-15,1 0-80 0,1-3-16 16,0-1 0-16,1-3-1952 0,-1-9-400 0</inkml:trace>
  <inkml:trace contextRef="#ctx0" brushRef="#br0" timeOffset="15365.02">14414 2110 33167 0,'2'-10'1472'0,"-2"10"304"0,5-9-1424 0,0 1-352 15,1 2 0-15,0 0 0 0,1 1 1376 0,2 0 208 0,0 1 32 0,1 0 16 16,-1 0-976-16,2 2-192 0,-1 1-32 0,1 0-16 0,0 0-256 16,0 1-160-16,0 0 192 0,0 2-192 0,0 0 0 0,-1 3 0 15,-1 1 0-15,-1 1 0 16,-1-1-480-16,-3 4-48 0,-2 1-16 0,-1 3 0 15,-1 1-448-15,-3 3-96 0,-4 0 0 0,-2 5-16 16,-2 2 208-16,-1-1 32 0,-2-1 16 0,2-1 0 0,-1 0 416 0,2-2 96 0,1-3 16 0,1-1 0 16,2-4 448-16,2-1 80 0,0-2 32 0,5-9 0 15,-4 8 432-15,4-8 96 0,0 0 0 0,0 0 16 16,0 9-192-16,0-9-32 0,0 0-16 0,6 8 0 16,-6-8-272-16,9 5-48 0,1 0-16 0,1-3 0 31,1-2-80-31,4 0-128 0,-1 0 176 0,3 0-176 0,2 0 0 15,3 0 0-15,1 0 0 0,5 0 0 0,-2 0 0 0,3 0 0 0,1 0 0 0,-3 0 0 16,-1 0-208-16,-3 0 48 0,-1 1 16 0,-2 0 0 31,0-1-672-31,-4 0-128 0,2-1-16 0,-5 0-16 0,-1-1-1840 16,0-2-384-16</inkml:trace>
  <inkml:trace contextRef="#ctx0" brushRef="#br0" timeOffset="15802.19">15024 1660 22111 0,'0'0'1968'0,"3"-9"-1584"0,0 1-384 0,4 2 0 15,-3-1 3232-15,2 2 560 0,-1-1 112 16,1 2 32-16,-6 4-2784 0,10-3-544 0,-3-2-112 0,1 3-32 16,-8 2-80-16,10-3 0 0,-1 2-16 0,0 1 0 15,0 2-368-15,1 1 144 0,0 1-144 0,1 2 0 16,0 1 0-16,1 2 0 0,-1 2-240 0,1 4 80 16,3 1 160-16,1 4-192 0,-1 0 192 0,-1 2-192 15,-1 1 192-15,0 4 0 0,-1 4 0 0,-1 6-128 16,-1 2 128-16,-1 3 0 0,-2 0-144 0,-2 3 144 0,0 1 0 0,-2 1 0 15,-1 3 0-15,-1 0 0 0,-1 2 0 16,-1-2 0-16,-1-4 0 0,-1 0 0 0,-3-3 0 0,-2-1 0 16,-2-3 0-16,-1 2 0 0,-2-2-144 0,-1-4 144 15,-3-4-192-15,0-3 192 0,-3-1 0 0,-1-2 0 16,-2-3 0-16,1-1 0 0,1-3 0 0,2-1-128 16,3-3 128-16,-2-1-160 0,3-2 160 0,1-1 0 15,2-3 0-15,1 0 0 0,0-2 0 0,2 1-128 16,0-3 128-16,1 0-192 15,1 0-448-15,0 0-112 0,-1-3-16 0,1 1-9872 16,-1 0-1984-16</inkml:trace>
  <inkml:trace contextRef="#ctx0" brushRef="#br0" timeOffset="16905.96">16652 1937 32415 0,'-7'-16'1440'15,"4"5"288"-15,-1-3-1376 0,2 2-352 0,0 1 0 0,1 3 0 0,-1-1 896 0,0 1 96 0,2 8 32 0,0 0 0 16,-3-9-192-16,3 9-48 16,0 0 0-16,0 0 0 15,0-7-352-15,0 7-80 0,0 0-16 0,0 0 0 16,0 0-336-16,0 0 0 0,0 0 0 0,5 11 0 0,-1 1 0 0,-1 4-128 0,2 3 0 0,-1 2 0 15,1 0 128-15,-1 0-128 0,0 1 128 0,2 1-128 16,1 0 128 0,0 1 0-16,2 1-144 0,0 3 144 0,0 0 0 15,-1 1 0-15,1 0 0 0,0-2 0 0,0-2-240 0,-1 0 80 0,-2-1 16 0,0-1 0 32,-2 0-432-32,-1-2-96 0,0-4-16 0,-3 1 0 0,-2-3-1424 0,1-1-272 0,-1-3-64 0,-1-1-11184 15</inkml:trace>
  <inkml:trace contextRef="#ctx0" brushRef="#br0" timeOffset="17111.5">16545 2203 20271 0,'-12'-10'1792'0,"4"4"-1424"32,-2-2-368-32,1 0 0 0,2 0 2560 0,1 1 448 0,2 3 96 0,4 4 16 15,-5-6-1776-15,5 6-336 0,0 0-80 0,0 0-16 16,4-6-288-16,2 0-64 0,4 4-16 0,2 0 0 15,4-1-304-15,4 2-64 0,3 0-16 0,2 0 0 16,1-1-160-16,2-1 0 0,0-1 0 0,3 1 0 16,2 1-240-16,0 0-16 0,0-1-16 0,1 2 0 31,-1 0-2512-31,0-1-496 0,0-1-112 0</inkml:trace>
  <inkml:trace contextRef="#ctx0" brushRef="#br0" timeOffset="17514.12">17878 1854 32255 0,'0'0'2864'0,"0"0"-2288"15,-5-8-576-15,5 8 0 0,0 0 768 0,0 0 32 16,0 0 16-16,0 0 0 0,0 0-496 0,-8 2-112 15,1 2-16-15,1 3 0 0,-1 3-192 0,1 2-240 0,-2 2 48 0,2 3 16 16,1-1 176-16,0 2-160 0,2 2 160 0,2 0-160 16,-1-1-80-16,4 2-16 0,-1 1 0 15,4-2 0-15,0-2 0 0,4 0-16 0,2 1 0 0,0-2 0 16,0-4 272-16,3-2 0 16,-2-2-128-16,3-4 128 0,-1-2 288 0,1 0 112 0,3-2 32 0,-2-2 0 15,-1-5 272-15,-2-2 48 0,-1 0 16 0,-1-2 0 16,-1-2 64-16,-1-2 0 0,-2 0 16 0,-1-2 0 15,-2-1-80-15,0-1-32 0,-3-1 0 0,-1-2 0 16,-3-1-240-16,0-1-48 0,-1 0-16 0,-2-2 0 16,-1 2-160-16,-1 3-16 0,-2 3-16 0,1 3 0 0,-1 3-240 15,1 1 0-15,0 2 0 0,-2 4 0 16,1 0-512-16,0 3-64 0,-1 3 0 0,-1 4 0 31,-2 0-1872-31,0 4-384 0,-2 2-80 0,-2 4-8128 0,-1 3-1632 0</inkml:trace>
  <inkml:trace contextRef="#ctx0" brushRef="#br0" timeOffset="17730.43">18271 1962 29487 0,'0'0'1296'0,"0"0"288"0,0 0-1264 0,0 0-320 0,0 0 0 0,8 9 0 16,-8-9 464-16,5 10 48 0,-2-1 0 0,-3-9 0 15,0 0-320-15,3 11-64 0,-1-1-128 0,-1 0 192 16,-1-10-192-16,-1 10-256 0,1-10 48 0,-1 10 16 16,1-10-2480-16,-1 9-480 0</inkml:trace>
  <inkml:trace contextRef="#ctx0" brushRef="#br0" timeOffset="18252.29">18710 1779 28559 0,'0'0'2544'0,"0"0"-2032"16,0 0-512-16,0 0 0 15,0 0 1072-15,0 0 112 0,0 0 32 0,0 0 0 0,0 0-880 0,-4 9-160 16,-1-2-48-16,-3 3 0 16,-1 1-128-16,0 2-192 0,-4 2 32 0,0 2 16 0,-1 2-176 0,0 2-48 0,-1 0 0 0,2 0 0 15,0 1-16-15,2-3 0 0,1-2 0 0,2-1 0 16,3-1 192-16,3-3 48 0,2 0 0 0,2-1 0 15,-2-11 320-15,5 10 64 16,-5-10 16-16,10 9 0 0,0-3 448 0,1 0 112 16,0-2 16-16,2-2 0 0,1-2-368 0,1 0-64 15,0 1-16-15,1 1 0 0,-1-4-240 16,2 2-144-16,-2 0 160 0,2-1-160 0,-1-3-176 0,1 0-128 16,-1-1-16-16,-1 1-16 15,0-2-992-15,-3 1-192 0,-1-1-32 0,-2-1-16 0,-3-2-1344 0,0 1-272 0,-2 0-48 16,-2 1-16-1,-2-1 1408-15,0 1 288 0,0 1 48 0,0-2 16 0,0 8 1296 0,-1-9 192 0,-1 0 160 16,1 1-32-16,-1 0 1600 0,1 0 320 0,0-1 64 0,-1 2 16 16,2-1 112-16,-1 0 0 15,-1 1 16-15,2 7 0 0,-2-10-400 0,0 2-96 16,1 0-16-16,1 8 0 0,-4-7-480 0,4 7-112 16,0 0 0-16,0 0-16 0,0 0-448 0,0 0-96 15,-4-6-16-15,4 6 0 0,0 0-368 0,0 0-80 16,0 0 0-16,0 0-128 0,-1 12 0 0,2 1 0 15,1 1-240-15,0 0 80 0,1 2 160 0,0 1-208 16,0 1 80-16,2 1 128 0,-2 3-192 0,0 3 192 0,0 1-160 16,1 4 160-16,-1 2-256 0,0-3 32 0,1-1 16 0,-1-2 0 31,-1-1-288-31,0-1-48 0,2-1-16 0,-1-4 0 16,-1 0-368-16,0-2-80 0,-1-3-16 0,1-2-9152 0,-2 0-1856 0</inkml:trace>
  <inkml:trace contextRef="#ctx0" brushRef="#br0" timeOffset="18726.2">19130 1928 31327 0,'0'-8'2784'0,"2"-1"-2224"15,3 0-560-15,-2 1 0 0,3 3 1664 0,1-1 240 16,0 1 32-16,1 0 16 0,2 1-1056 0,2 0-192 15,3-1-64-15,-1 2 0 0,1 0-160 0,0 0-32 16,1 2-16-16,0 0 0 0,-1 2-304 0,-2-1-128 16,-1 1 0-16,-1 2 128 0,-2 0-128 0,-2 1-176 15,-7-4 48-15,6 9 0 16,0 0-576-16,-2 1-96 0,-3 1-32 0,0 2 0 16,2 1 80-16,-3 2 16 0,-3-1 0 0,1 0 0 0,-1-1 336 0,1-3 64 0,1 0 16 0,0-1 0 15,-2-1 320-15,2 1 0 0,-1-1 0 0,1 0 0 16,1-9 368-16,1 10-16 0,1-2 0 0,-1-1 0 15,0 1-80-15,-1-8-16 0,7 9 0 0,0 1 0 16,-4-2-128-16,2 0-128 0,2-1 192 16,1-2-192-16,-1 1 144 0,1-1-144 0,1 1 0 0,0-1 144 15,0 2-144-15,-1-1 0 0,-1 0 144 0,0-1-144 16,-1 1 0-16,1 1 0 0,-7-7 0 0,6 6 0 16,0 1 192-16,-2-1 0 0,-4-6 16 0,4 8 0 0,-4-8 48 15,0 0 16-15,0 8 0 0,0-8 0 0,0 0 112 16,0 0 32-16,-6 10 0 0,1-5 0 0,5-5-144 15,-9 5-16-15,0-2-16 0,0-1 0 0,-1-2-240 16,1 1 144-16,1 1-144 0,-2-2 128 0,-1-1-384 16,0 1-64-16,2 1-32 0,-2 2 0 15,-2-1-1776-15,1-1-368 0,0-1-64 0,1-1-8080 16,1-3-1632-16</inkml:trace>
  <inkml:trace contextRef="#ctx0" brushRef="#br0" timeOffset="19089.91">19924 1906 11967 0,'0'0'1072'0,"7"-7"-864"16,-4-1-208-16,-3 8 0 0,4-8 4944 0,-4 8 944 0,0 0 192 0,0 0 48 15,3-6-4096-15,-3 6-816 16,0 0-176-16,0 0-16 0,-4-6-384 0,4 6-80 16,0 0-16-16,-8-1 0 0,-1 3-544 0,0 4 0 0,0 0 0 0,-1 5-192 15,-1 3-128-15,0 0-32 0,0 2 0 0,-1 3 0 16,-1 1 96-16,1 3 0 0,1 1 16 0,1 4 0 15,2 1 48-15,3 0 0 0,1-2 0 0,3 0 0 16,2-3 192-16,3-1 0 0,0-2 0 0,4-1-144 0,2-3 144 16,2 0 0-16,0-3 0 0,0-2-128 0,1-2 416 15,0-1 96-15,0-1 0 0,0-3 16 0,0-1-80 0,0-3 0 16,-1 0-16-16,-1-3 0 0,0-3 0 0,-2 1 0 16,-1-3 0-16,-2-2 0 0,-1-1 32 0,-1-1 16 15,-1-1 0-15,-1-2 0 0,-4-1-32 16,1 0-16-16,-2 0 0 0,0 1 0 0,-3 2-304 15,1 1 128-15,-2 1-128 0,1 2 0 16,-3 2-224-16,1 3-160 16,0 1-16-16,0 2-16 0,-1 3-1632 0,0 2-336 0,-1 0-64 0,0 2-13264 0</inkml:trace>
  <inkml:trace contextRef="#ctx0" brushRef="#br0" timeOffset="19445.38">20359 1726 38703 0,'0'-8'3440'0,"1"1"-2752"16,-1 7-560-16,3-7-128 0,-3 7 352 0,6-7 32 15,-6 7 16-15,5-5 0 0,-5 5-144 0,0 0-16 16,8-3-16-16,-8 3 0 0,9-2-96 0,-1 5 0 31,-8-3-128-31,10 4 192 0,-2 2-192 0,1 0 0 0,-3 3 0 0,2 2-160 16,1 4 160-16,-1 2-160 0,-1 0 160 0,1 4-160 15,0 1 160-15,-2 5-160 0,1 4 160 0,-4 2-160 0,-1 1 160 16,-3 2 0-16,-2 1 0 0,-4 6-128 16,-2 3 128-16,-4 4-192 0,-2 3 192 0,-3 3-192 0,-2-1-112 15,-1-2-16-15,0-4-16 0,0-2 0 16,0 0-368-1,-4-3-64-15,-3-4 0 0,-2-2-16 0,-4-3-1632 0,-3-4-320 0,-4-3-64 0,-2 0-10400 0</inkml:trace>
  <inkml:trace contextRef="#ctx0" brushRef="#br0" timeOffset="19862.32">17703 1483 32079 0,'-6'-11'1408'0,"2"5"320"0,0 0-1392 0,4 6-336 0,-6-6 0 0,6 6 0 16,-7-3 432-16,7 3 16 0,-8 1 0 0,1 3 0 15,0 2-448-15,0 5 0 0,1 3 0 0,-3 4-176 16,0 3 32-16,-1 3 0 0,0 3 0 0,-1 6 0 16,-1 5 144-16,1 4-160 0,0 1 160 0,1 3-160 15,-2 4 160-15,4 1-128 0,3 0 128 0,2 0-128 16,1 2 128-16,4 2 0 0,1-1 0 0,5-1 0 0,3-3 0 15,3 1-128-15,1-4 128 0,3-3 0 0,2-5 0 0,4-3-160 16,2-2 160-16,4-2 0 16,2-3-208-16,4-4 64 0,4-4 16 0,2-1 0 15,0-4-416-15,2-4-80 0,0-3-16 0,-1-5-8320 16,-3-2-1680-16</inkml:trace>
  <inkml:trace contextRef="#ctx0" brushRef="#br0" timeOffset="21262.72">21702 1513 11807 0,'-8'-13'512'0,"4"5"128"0,-2-3-512 0,0 1-128 0,-1 0 0 0,2 0 0 15,-2 1 1776-15,1 0 336 0,1 2 64 0,-1 1 0 16,1 0-640-16,5 6-128 0,-6-6-16 0,6 6-16 0,-6-5-240 0,0 0-48 15,6 5-16-15,-5-4 0 0,5 4-464 16,0 0-96-16,-8-4 0 0,8 4-16 0,-10-2-176 0,1 2-48 0,1 1 0 0,-1 2 0 16,0 1-272-16,-1 1 0 0,-1 2 0 0,-1 3 0 15,-2 1 0-15,-1 2 0 0,2 4 0 0,0 2-144 16,-1 5 144-16,-1 1 0 16,0 2 128-16,0 5-128 0,-2 5 0 0,1 3 0 0,-1 5 0 15,2 5 0-15,-3 4 0 0,5 1 0 0,1-1 0 16,3-2 0-16,2 0 0 0,4 0 0 0,3 1 0 0,2-5 0 15,3-2 0-15,2-1 0 0,4-3 0 0,2-4 0 16,0-3 0-16,1-6 0 0,1-3 0 16,3-3 128-16,-3-1-272 0,2-3-48 0,-1-3-16 0,3-2 0 31,-1-3-368-31,2-1-80 0,-2-1-16 0,4-2 0 16,1-5-608-16,2-2-128 0,1-2-32 0,-1-6 0 0</inkml:trace>
  <inkml:trace contextRef="#ctx0" brushRef="#br0" timeOffset="21581.3">22037 1628 23039 0,'-1'-9'2048'0,"1"0"-1648"15,1 2-400-15,2-1 0 0,-2 1 1776 0,-1 7 272 16,2-7 48-16,0 0 16 0,-2 7-816 0,0 0-144 16,0 0-48-16,0 0 0 0,0 0-368 0,0 0-80 15,0 0-16-15,0 0 0 0,0 0-464 0,0 0-176 0,0 0 0 0,0 11 144 16,-2 1-144-16,0 5-256 0,-2-1 64 0,0 4 16 16,1 2 176-16,-4 2-128 0,-1 3 128 0,1 1-128 15,-1 1-16-15,1 2 0 0,1-2 0 0,2 0 0 16,0-2-160-16,3 0-16 0,-1-3-16 0,2-2 0 31,-1-3-416-31,1-2-80 0,1 1 0 0,1-3-16 16,1-3-1456-16,1 1-304 0,-2-2-48 0,-2-11-16 0</inkml:trace>
  <inkml:trace contextRef="#ctx0" brushRef="#br0" timeOffset="21919.3">22356 1770 16575 0,'0'0'1472'0,"-5"-7"-1168"16,-1 3-304-16,6 4 0 15,-7-1 3392-15,7 1 640 0,-10 6 112 0,1 4 16 16,1 1-3424-16,1 1-736 0,-1 2 0 0,1 1-160 0,2 2 160 16,-1 0 0-16,2 3 0 0,1 1-128 0,0-1 128 0,2-1 0 15,1-1 0-15,1 0-128 16,2-4 128-16,1-1 0 0,0-2 0 0,3-1 0 0,1-2 128 15,0-2-128-15,3-1 128 0,-1-2-128 0,1-1 208 0,1-2-16 0,2-2-16 0,-1-1 0 16,0-2 352-16,1 0 80 0,2-3 16 0,-3-2 0 16,0-1 208-16,-3-4 32 0,0-2 16 0,-2-2 0 15,-2-2-176-15,0-1-48 16,-3 0 0-16,-1 1 0 0,-1-1-336 0,-2 2-64 0,-2 2 0 0,-1 2-16 16,-1 2-240-16,0 1 0 15,-4 2 128-15,0 2-128 16,-1 0-384-16,-4 1-128 0,-3 3-32 0,0 2 0 15,-2 4-1696-15,-2 3-352 0,-2 0-64 0,0 2-7200 0,1 1-1456 0</inkml:trace>
  <inkml:trace contextRef="#ctx0" brushRef="#br0" timeOffset="22716.05">22937 1617 32255 0,'0'0'2864'0,"0"0"-2288"0,3-8-576 16,-3 8 0-1,0 0 608-15,0 0 16 0,0 0 0 0,0 0 0 0,0 0-448 0,0 0-176 0,5 10 128 0,-3 2-128 16,-4 4 0-16,0 2 0 0,-6 1-192 0,0 3 192 16,-1 2-160-16,0 2 160 15,-4-1 0-15,1 0-144 0,-2 2 144 0,2 0-160 16,1 1 160-16,1-2-160 15,1-2 160-15,2-3-160 0,0-2 160 0,1-5-160 0,2-3 160 0,2-2 0 0,2-9 0 0,0 0 0 16,0 0 0 0,0 0 0-16,0 0 0 0,0 0 0 0,0 0 272 0,0 0-16 0,9 1 0 0,-1-3 0 15,2-4 160-15,1-1 32 16,0-3 0-16,1-2 0 0,3-3-160 0,-1-1-32 0,1-3 0 0,2-1 0 16,2-1-256-16,-4 1 0 15,0-2 0-15,0 2 0 0,-3 2 0 0,-1 2 0 0,-3 0 0 0,-2 3-144 16,-1 1 144-16,-2 2 0 15,-1 2 0-15,-2 8 0 0,-1-7 0 0,1 7 0 16,0 0 128-16,0 0-128 0,-8-3 0 0,-1 5 0 16,1 1 0-16,-1 3 0 0,-1 3-240 0,0 2 48 15,0 0 0-15,0 2 0 0,-1 1 192 0,1 1-192 16,2 2 192-16,0-1-192 0,2-1 192 0,1 2 0 16,-1-1-160-16,3-1 160 0,6-2 0 0,-2-1 0 0,2 0 0 15,1-1 0-15,0-1-144 0,3-1 144 0,2-3 0 0,0 1 0 16,-1-1-144-16,3-2 144 0,2-1 0 0,0-2-144 15,1 0 16-15,1-1 0 0,0-2 0 0,0-1 0 16,1-1 128-16,0-2 0 0,1-2 160 0,0 0-160 16,2-2 160-16,-2-4-160 0,1-3 160 0,0-2-160 15,-2-1 0-15,0 2 0 0,-2-2 0 0,-2 2 0 16,-2 1 0-16,-1 0 0 0,-3 2 0 0,0 2-160 16,-3 0 160-16,-1 4 0 0,-2 0 0 0,0 9 128 15,-2-8-128-15,2 8 0 0,-4-5 0 0,4 5 128 16,-9 0-128-16,0 3-256 0,-1 2 64 0,1 3 0 15,1 2-192-15,0 2-32 0,0 1-16 0,2 3 0 16,0 0-272-16,2 1-48 0,1-2-16 0,2 0 0 16,2-1 160-16,3-1 32 15,0-1 0-15,2 0 0 0,0-1 368 0,3-1 80 0,1-1 128 0,0 0-208 0,0-2 512 0,1 0 96 16,0-1 32-16,-1 1 0 0,-2 0 208 0,0-2 64 16,-8-5 0-16,9 5 0 0,-9-5-112 0,0 0-16 15,0 0 0-15,0 0 0 0,0 0-96 0,0 0-32 16,0 0 0-16,0 0 0 0,0 0-272 0,-6 7-176 0,-1-1 192 15,-1-3-192 1,-1 0-288-16,0 1-160 0,-2-1-48 0,0 0 0 16,0-1-640-16,2 1-128 0,-1 0-16 0,2-1-8144 0,8-2-1632 15</inkml:trace>
  <inkml:trace contextRef="#ctx0" brushRef="#br0" timeOffset="22932.57">23597 1808 9215 0,'0'0'816'0,"1"-7"-656"0,0-1-160 0,-1 8 0 0,0 0 5120 16,0 0 976-16,4-7 208 0,-4 7 32 0,0 0-4048 16,0 0-816-16,0 0-176 0,0 0-16 0,0 0-768 0,0 0-128 15,0 0-48-15,0 0 0 16,-3 13-336-16,2 0 0 0,-1 0-160 0,0 1 160 16,-1 1-192-16,-1 1 192 0,1 2-192 0,0-1 192 31,-1 0-528-31,2-1 0 0,1-1 0 0,0-2 0 15,1-1-400-15,1-1-80 0,-1-11-16 0,3 11 0 0,2-2-1568 0,-5-9-320 16,8 6-64-16,0-1-8064 0</inkml:trace>
  <inkml:trace contextRef="#ctx0" brushRef="#br0" timeOffset="23091.64">23622 1570 12895 0,'-4'-11'1152'0,"-1"-1"-928"16,-1-3-224-16,2 2 0 0,-1 1 4800 0,2 2 896 15,0 1 192-15,-1 1 48 0,1-1-4240 0,1 1-848 0,0 0-160 16,2 8-48-16,-3-6-640 0,3 6-224 16,0 0 0-16,0 0 0 0,0 0-2720 0,0 0-560 0</inkml:trace>
  <inkml:trace contextRef="#ctx0" brushRef="#br0" timeOffset="23515.53">23904 1228 29775 0,'-1'-14'1312'0,"1"7"288"0,0-2-1280 0,1 1-320 0,1-1 0 0,0 3 0 0,1 0 1056 0,-3 6 160 16,4-6 16-16,0 0 16 0,-4 6-352 0,6-6-80 0,-1 1-16 0,-5 5 0 15,0 0-288-15,8-1-48 0,-8 1-16 0,9 2 0 16,-9-2-272-16,10 6-176 0,-1 0 192 0,-2 3-192 16,1 1 208-16,0 2-64 0,-1 0-16 0,2 4 0 15,1 0-128-15,1 3 0 0,0 2-160 0,0 2 160 16,0 1 0-16,0 3 0 0,0-1 176 0,-1 5-48 16,0 4 0-16,-1 1 0 0,-2 1 0 0,0 2 0 15,-3 2-128-15,0 2 144 0,-4 2-144 0,-2 3 160 16,-4 1-160-16,-2 2 0 0,-3 2 0 0,-2 0 0 0,-4-4 128 0,-2 1-128 15,-2-1 0-15,0 0 128 0,-1-1-128 0,0-6 0 16,1-6 0-16,1-3 0 0,2-4 0 0,-1-2 128 16,-1-5-128-16,0-1 0 0,1-3 128 0,-1-3-128 15,-1-3 128-15,0 1-128 0,0-2-144 0,0-2-112 16,-1 0-32-16,-1 0 0 16,-1 2-2080-16,0 0-432 0,-1 2-80 0,1-2 0 0</inkml:trace>
  <inkml:trace contextRef="#ctx0" brushRef="#br0" timeOffset="26015.33">8363 4869 21135 0,'0'0'928'0,"0"0"208"0,-4-7-912 0,-1 2-224 0,5 5 0 0,-3-6 0 0,3 6 1104 0,0 0 176 15,0 0 48-15,0 0 0 0,-1-8-624 0,1 8-128 16,0 0-32-16,0 0 0 0,10-5-224 0,-4 3-64 16,2-1 0-16,1 1 0 0,4 0 16 0,1 0 0 15,3-1 0-15,0-1 0 16,2 1-32-16,17-1-16 0,-3 0 0 0,-1 2 0 0,-2 0-80 0,0 0-16 16,-1 1 0-16,1-1 0 15,0 2-128-15,0 0 160 0,-2 0-160 0,-1 0 160 0,-3 0-160 0,-2-1 128 16,-2 0-128-16,-3 0 128 0,-4 0-128 0,-1 0 128 15,-1 0-128-15,-2 1 128 0,-9 0 16 16,0 0 0-16,8 3 0 0,-8-3 0 0,0 0-144 0,0 0 160 0,0 0-160 0,0 0 160 16,0 0-160-16,0 0 0 15,0 0 0-15,-12 0 0 0,-2 1 0 0,-5 1-192 0,-4 1 0 0,-4-1 16 16,-1 0 16-16,-3-2 0 0,-1-1 0 0,0 0 0 16,-1 1 160-16,2 1 0 0,-3 0 0 15,2 1 0-15,3 0 0 0,0 2 0 0,0-1 0 0,1 3 0 16,-3 1 0-16,1 0 144 0,1-2-144 0,1 3 0 15,2 1 128-15,2 1-128 0,3 1 0 0,3 0 0 16,4 0 0-16,2 1 0 0,1 1 128 16,3 0-128-16,1 2 208 0,4 0-16 0,1 3 0 15,3-2 0-15,1 1-192 0,4-2 0 0,0 0 0 0,4 0 0 0,1-3 192 0,2 0-48 16,3-3-16-16,0-1 0 0,2-1 192 0,2-1 48 16,-1-3 0-16,1-2 0 0,-1-1 256 0,-1-1 48 15,-2-1 16-15,-1-2 0 0,-2 0 64 0,-2-2 16 16,-2 0 0-16,-1-2 0 0,-2-1-160 0,-2-1-32 0,-1-1 0 0,0 0 0 15,-3 0-16-15,-2-1-16 16,1-1 0-16,-3 1 0 0,-2 0-304 0,0 1-64 0,-3 0-16 16,0 2 0-16,0 1-304 0,-3 3-64 0,-3 1-16 0,0 1 0 31,-2 3-560-31,-2 4-112 16,0 1-32-16,-2 4 0 0,0 1-1712 0,2 2-352 0,3 2-64 0,1 3-11712 0</inkml:trace>
  <inkml:trace contextRef="#ctx0" brushRef="#br0" timeOffset="26576.98">8652 5232 27119 0,'0'0'1200'0,"0"0"256"0,0 0-1168 0,3 11-288 31,-3-11 0-31,3 13 0 0,0-1 320 0,-1-1 0 16,-2-1 0-16,-1 1 0 0,1 0 32 0,-1 0 16 15,0 0 0-15,1-1 0 0,0 0-368 0,0-2 0 16,0-8 0-16,2 9 128 0,-2-9-128 0,0 0 128 16,5 8-128-16,-5-8 128 0,0 0 0 0,10 4 0 0,-2-3 0 0,-8-1 0 15,10-2 432-15,0 0 80 0,-1-1 32 0,0-2 0 16,-2 0 192-16,1-3 32 0,0 0 16 0,-2 0 0 16,0-1-144-16,-2 0-16 0,0-2-16 0,-2 0 0 15,0-1-176-15,-1-1-48 0,-1 1 0 0,-2 1 0 16,0 1-48-16,1 1-16 0,0 1 0 0,-1 2 0 15,2 6-128-15,0 0-16 0,0 0-16 0,0 0 0 16,0 0-288-16,0 0 0 0,0 0 0 0,0 0 0 16,-3 10 0-16,1 2-272 0,1 1 48 0,0 3 16 15,1 4 16-15,0 3 16 0,0 3 0 0,0 2 0 16,0 4 32-16,1 3 0 0,0 6 0 0,0 4 0 16,-1 2-64-16,-1 4-16 0,0 2 0 0,1 0 0 15,0-1 32-15,1 0 16 0,0-1 0 0,1-4 0 0,0-3 176 16,1-3 0-16,-2-4 0 0,0-3-128 0,-1-1 128 0,0-4 0 15,-2-3 0-15,-2-3 0 0,1-4 0 0,-2-3 0 16,-3-2 160-16,0-4-160 0,0-3 240 0,-1-2-48 16,-4-2-16-16,1-1 0 0,-1-1 160 15,-1-3 48-15,-2-2 0 0,0-2 0 0,1 0 112 0,-3-4 16 16,3-4 16-16,-1 0 0 0,1-2 48 0,3-2 0 16,2 2 0-16,1-4 0 0,0-2-224 0,0 1-32 15,4-2-16-15,0 2 0 0,2 1-304 0,2 0 0 0,1 0-128 16,1 1 128-16,1 1-256 0,2-1 32 15,0 3 16-15,2 0 0 16,0 1-368-16,3 1-64 0,0-1 0 0,3 2-16 16,2-1-1888-16,0-1-368 0,1-1-80 0</inkml:trace>
  <inkml:trace contextRef="#ctx0" brushRef="#br0" timeOffset="27077.28">6369 5146 14735 0,'0'0'1312'0,"0"0"-1056"0,0 0-256 0,0 0 0 0,0 0 2928 16,0 0 528-16,0 0 96 0,0 0 32 16,9-3-2432-16,0 0-496 0,1 1-80 15,2 1-32-15,2-2 32 0,2 2 16 16,3 1 0-16,2 0 0 0,2-3-16 0,1 1 0 0,-1-1 0 0,-1 1 0 16,1 0-256-16,-3-1-48 0,-1 1-16 0,-2 1 0 15,0-1-256-15,-1 1 128 0,0 0-128 0,-1 0 0 16,1-1 128-16,-3 2-128 0,-2-1 0 0,0 1 0 0,0 0 0 0,0 0-144 15,-1 1 16-15,-2 2 0 16,-8-3-736-16,11 3-144 0,-2 0-16 0,-9-3-8576 0,9 6-1728 16</inkml:trace>
  <inkml:trace contextRef="#ctx0" brushRef="#br0" timeOffset="27297.1">6466 5354 20271 0,'-9'-1'1792'0,"1"0"-1424"0,8 1-368 0,-7-2 0 0,7 2 1968 0,0 0 320 0,0 0 64 0,0 0 16 16,0 0-976 0,0 0-192-16,0 0-48 0,10 2 0 15,4-1-480-15,3-1-96 0,4 0-32 0,1 0 0 0,1-1-96 0,1-1 0 16,3 0-16-16,-2-1 0 0,0 0-432 0,2-1 0 0,0 0 0 0,1 0 0 31,-2-1-624-31,2 1-144 0,-1-1-48 0,1 1 0 0,-3 0-560 0,0 0-112 16,1 0-32-16,-1-2-7488 15,1 0-1488-15</inkml:trace>
  <inkml:trace contextRef="#ctx0" brushRef="#br0" timeOffset="27754.65">6715 4938 29599 0,'-11'-12'1312'0,"5"4"272"0,-2-1-1264 0,1 2-320 0,1-1 0 0,0 1 0 16,2 2 832-16,4 5 128 0,-5-8 0 0,5 8 16 15,-4-6-336-15,4 6-64 0,0 0 0 0,0 0-16 16,0 0-288-16,0 0-48 0,0 0-16 0,0 0 0 16,0 0-208-16,0 0 0 0,0 0 0 0,0 0 0 15,9 1 0-15,0 2 0 0,-1 1 0 0,2 2 0 16,0 0-144-16,2 2 144 0,2 0 0 0,-1 2-144 15,1 0 144-15,1 0 0 0,2-1 0 0,1 0 0 16,-1 0 0-16,2 0 0 0,-2 0 0 0,2-1 0 16,2 2 0-16,-1-1 144 0,-3-1-144 0,2 0 160 0,-2-2-160 0,-2 1 192 15,-1-1-192-15,-2 1 192 0,-1-2-192 0,-1 0 128 16,-1 0-128-16,0 1 128 0,-9-6-128 0,9 8 160 16,-4-2-160-16,-5-6 160 0,5 8-160 0,-5-8 128 15,2 9-128-15,-1-1 128 0,-1 1-128 0,-1 0 192 16,0 1-192-16,-4 1 192 0,-3 2-192 0,-2 3 160 15,-1 1-160-15,-1 4 160 0,-2 1-160 0,-1 0 0 16,-2 0 144-16,-1 1-144 0,-3 0 0 0,0 0 144 16,0-2-144-16,0 1 0 0,1 1 240 0,2-1-64 15,0 0-16-15,3-1 0 0,-1 0-160 0,4-2 0 0,1-3 0 0,1 0 0 16,0-2 0-16,3 0 0 0,0 0-192 16,3-2 192-1,0-1-1840-15,3 1-240 0,2 2-48 0</inkml:trace>
  <inkml:trace contextRef="#ctx0" brushRef="#br0" timeOffset="28628.8">9565 4949 6447 0,'0'0'576'15,"0"0"-576"-15,0 0 0 0,0 0 0 0,5-7 6576 0,-5 7 1200 0,9-6 240 0,-1 2 48 16,1 1-6208-16,1 1-1264 0,1 1-240 0,2 0-48 15,3 0-112-15,0 0-32 0,1-2 0 0,-1 1 0 16,2-1-160-16,-2 1 0 0,1 1 0 0,-2-2 0 16,-2 0 0-16,1 1-224 0,-2-1 48 0,0 0 16 31,-2 0-688-31,0 2-144 0,-2-1-32 0,-8 2 0 16,9-4-896-16,-1 1-176 0,-8 3-32 0,0 0-16 0</inkml:trace>
  <inkml:trace contextRef="#ctx0" brushRef="#br0" timeOffset="28841.03">9459 5100 24191 0,'0'0'1072'0,"-9"1"208"0,1 1-1024 0,8-2-256 0,-8 1 0 0,8-1 0 0,0 0 1424 0,-6 4 240 16,6-4 32-16,0 0 16 16,0 0-608-16,0 0-112 0,0 0-32 0,0 0 0 0,4 9-448 0,-4-9-80 15,11 7-32-15,1-2 0 0,3 0-80 0,2-3-32 16,3-1 0-16,3 0 0 0,2-1-288 0,4-1 0 0,3-1 0 0,4-1 0 31,4-2-1792-31,1 0-256 0,-2-1-48 0,-1 0-11840 0</inkml:trace>
  <inkml:trace contextRef="#ctx0" brushRef="#br0" timeOffset="29279.06">11174 4582 31151 0,'0'0'1376'0,"-4"-8"288"0,1-1-1328 0,1 2-336 0,2 7 0 0,0 0 0 0,-3-6 832 0,3 6 112 0,0 0 16 0,0 0 0 15,0 0-448-15,0 0-96 0,0 0-16 0,0 0 0 16,-7 8-272-16,1 1-128 15,1 1 128-15,1 4-128 0,0 0 0 0,1 2 0 16,0 2-192-16,-1 2 192 0,1 3-144 0,1 1 144 16,-1 2 0-16,0 4 0 0,2 0 0 0,0-2-128 0,0 0 128 15,0-1 0-15,0 1 0 0,1-1 0 0,0 0 0 16,0-1 0-16,0 0-144 0,1-1 144 16,0-1-208-16,0-2 80 15,0-1-528-15,0-1-112 0,-1 0 0 0,-1-2-9216 0,0-1-1856 0</inkml:trace>
  <inkml:trace contextRef="#ctx0" brushRef="#br0" timeOffset="29763.38">11411 4660 27647 0,'0'0'2448'0,"0"0"-1952"0,0-7-496 0,0 7 0 0,0 0 1504 0,0 0 208 16,0 0 32-16,8-3 16 15,-8 3-1440-15,0 0-320 0,10 1 0 0,0 1 0 16,-1 0 0-16,-1 2-160 0,1-2 160 0,1 0-128 0,0-1 128 0,0-1 0 16,1 1-144-16,2 0 144 0,1-1-128 0,1-1 128 15,-1 0-160-15,1-1 160 0,1 0 0 0,-2-2 0 16,-1 1 0-16,0 0 160 0,0-1 160 0,0 2 48 15,-4-1 0-15,0 1 0 0,-1 0 32 0,-8 2 16 16,10-3 0-16,-10 3 0 0,0 0-144 0,0 0-16 16,8 1-16-16,-8-1 0 0,0 0-240 0,9 6 128 0,-9-6-128 0,5 7 0 15,-5-7 0-15,0 0 128 0,6 8-128 0,-3 1 0 16,-3-9 0-16,2 11 0 0,0-2 0 0,-2-9 0 16,1 10 0-16,0 0 0 0,-1-1 0 0,0-1 0 15,0 2 0-15,0 0 0 0,-1 1 144 0,0 1-144 16,0-1 160-16,1 1-160 0,-2 0 192 0,-1 2-192 15,-1 0 144-15,1 4-144 16,-1-1 0-16,-1 3 144 0,0 2-144 0,-1 0 0 0,0-1 0 0,-1 1 0 0,0 1 0 16,1 0 0-16,-1-1 0 0,2 1 0 15,-1-2 0-15,2 0 0 0,-1 2 0 0,1-1 0 32,-1-2-624-32,0 0 0 0,3-2 0 0,-2 1 0 15,-1 0-2368-15,2-4-464 0,0 2-112 0,1-7-16 0</inkml:trace>
  <inkml:trace contextRef="#ctx0" brushRef="#br0" timeOffset="29950.34">11853 5063 35935 0,'0'0'1600'0,"0"0"320"0,-3-5-1536 0,3 5-384 15,0 0 0-15,0 0 0 16,0 0 800-16,0 0 96 0,0 0 0 0,0 0 16 0,0 0-752 0,-3 10-160 0,2-1 0 0,-1 0 0 31,0 0-1376-31,2-9-224 0,0 11-64 0,2-1-8912 16,-2-10-1792-16</inkml:trace>
  <inkml:trace contextRef="#ctx0" brushRef="#br0" timeOffset="30361.37">12298 4729 37663 0,'0'0'1664'0,"4"-8"352"0,0 1-1616 0,1 1-400 15,1-1 0-15,1 2 0 0,-1 1 656 0,4 0 48 0,0 1 16 0,2 1 0 32,0 0-528-32,2-1-192 0,1 2 144 0,0 1-144 15,-1 0 0-15,0 1 0 0,0 0 0 0,-1 2 0 0,-1 0 0 0,-1 1 0 0,-2 1 0 0,-2 0 0 16,1 2-336-16,-5-1 0 0,1 1 0 0,-2 2 0 31,-2 1-352-31,-2 3-64 0,-5 5-16 0,-3 2 0 16,-3 1 176-16,-2 1 16 0,-1 0 16 0,0-1 0 0,-1-2 288 0,2-3 48 0,0 0 16 0,3-2 0 15,-1-2 208-15,3-1 0 0,1 0 0 0,1-1 0 16,-1 0 144-16,2 0 80 0,1-1 16 0,1-3 0 16,5-6 96-16,0 0 32 0,-5 7 0 0,5-7 0 15,0 0 16-15,0 0 16 0,0 0 0 0,0 0 0 16,3 9-96-16,3-3-32 0,-6-6 0 0,13 7 0 15,1-3 64-15,4 0 16 0,4-2 0 0,2-1 0 0,2-1-144 0,2 0-16 16,0-1-16-16,0 0 0 0,-1-1-176 0,-4-1 0 31,2 1 0-31,-1 0 0 16,0 0-672-16,0 0-160 0,-1-1-48 0,-1 0-10464 16,-1 0-2096-16</inkml:trace>
  <inkml:trace contextRef="#ctx0" brushRef="#br0" timeOffset="30757.12">13506 4528 28559 0,'0'0'1264'0,"0"0"272"0,2-8-1232 0,-2 8-304 0,0 0 0 0,5-8 0 0,-1 1 1152 0,-4 7 192 15,0 0 16-15,4-7 16 16,-4 7-480-16,0 0-80 0,0 0-32 0,0 0 0 16,2-8-128-16,-2 8-16 0,0 0-16 0,0 0 0 15,0 0-240-15,0 0-64 0,0 0 0 0,0 0 0 0,0 0-320 0,0 0 0 16,-2 10 0-16,0 2 0 0,1 1 0 0,0 4 0 15,0 2 0-15,1 2-128 0,0 2 128 0,1 0 0 16,0 1 0-16,2 1 0 0,0 2 0 0,1 0-128 16,-1 2 128-16,0-1 0 0,-1-1 0 0,2-1 0 15,-2 2 0-15,0-3 0 0,0-1-208 0,-2 0 32 0,0 1 16 0,0-2 0 32,-4-1-2272-32,1-1-448 0,-2-2-80 0,1-2-11280 0</inkml:trace>
  <inkml:trace contextRef="#ctx0" brushRef="#br0" timeOffset="30978.97">13354 4822 34271 0,'-2'-15'1520'0,"1"7"304"0,1 3-1456 0,0-1-368 0,3 0 0 0,-3 6 0 0,5-6 480 15,3 2 32-15,1-1 0 0,1 3 0 0,1-2-144 0,2 3-32 16,2 0 0-16,2 1 0 0,-1-1-336 0,1-2 144 15,0 2-144-15,1 1 0 16,1 0 0-16,-1 1-144 0,1 0-16 0,1 1 0 31,-1-2-896-31,-1 0-176 0,1 0-48 0,0 2 0 16,-2 1-2032-16,2-1-400 0</inkml:trace>
  <inkml:trace contextRef="#ctx0" brushRef="#br0" timeOffset="31581.55">14664 4467 32943 0,'0'0'1456'0,"0"0"304"0,0 0-1408 0,3-6-352 0,-3 6 0 0,0 0 0 16,0 0 320-16,8-4-16 0,-8 4 0 0,0 0 0 15,0 0-304-15,0 0 0 0,7 7 0 0,-3 2 0 16,-1 1 0-16,-2 1 0 0,-3 1-176 0,-1 1 176 15,-3 1-256-15,-1 3 64 0,-2-1 16 0,-1 2 0 0,0-1-48 0,-1 3-16 16,0 0 0-16,0-1 0 0,0-2 240 0,0 2 0 16,0 0 0-16,1 0-144 0,0 2 144 0,3 0 0 15,0-4 0-15,3-2 0 0,1-2 0 0,3-2 0 16,-2 0 0-16,4-1 0 0,-1-1 288 0,4 0 96 16,-1-3 0-16,2 1 16 0,-6-7 208 0,10 6 32 15,1-2 16-15,0 1 0 0,1 1-288 0,1-2-64 16,0 0-16-16,3-1 0 0,1-2-288 0,2-1-176 15,0-1 32-15,-1 1 0 16,0-1-448-16,2 0-96 0,-1-1-16 0,-3-1 0 16,-1 1-1808-16,-2-1-368 0,-2-2-80 0,-1 0-16 0</inkml:trace>
  <inkml:trace contextRef="#ctx0" brushRef="#br0" timeOffset="31819.21">14839 4700 11967 0,'-6'-8'1072'0,"6"8"-864"0,-5-10-208 0,0 2 0 15,2 1 4416-15,3 7 832 0,-5-6 160 0,1 0 32 16,4 6-3088-16,0 0-624 0,0 0-128 0,0 0-32 16,0 0-704-16,0 0-144 0,0 0-16 0,0 0-16 0,0 0-464 0,0 0-96 15,0 0 0-15,-4 7-128 0,2 2 0 0,2 1 0 16,0 1 0-16,2 2-144 16,1 2 144-16,1 3-128 0,-1 3 128 0,0 2-128 15,2 0 128-15,-2 1 0 0,-2 2 0 0,0 0-128 16,0-1-112-16,0 0-16 0,0 0 0 0,2 0 0 15,-3-1-272-15,0-1-64 0,0 0-16 0,-3-2 0 16,3-2-448-16,-1-2-96 0,-1 0 0 0,0-2-16 16,0-1-2048-16,-2-2-416 0</inkml:trace>
  <inkml:trace contextRef="#ctx0" brushRef="#br0" timeOffset="32068.86">15243 4846 28559 0,'0'0'1264'0,"0"0"272"0,0 0-1232 0,0 0-304 0,0 0 0 0,0 0 0 15,0 0 2624-15,0 0 480 0,0 0 96 0,0 0 0 16,1 9-2704-16,-1 1-496 0,-1 0-208 0,-2 0 16 15,0 1-1568 1,-1-2-304-16,-2-2-64 0,1-1-8272 0,-3 0-1648 0</inkml:trace>
  <inkml:trace contextRef="#ctx0" brushRef="#br0" timeOffset="32586.57">15334 4566 35007 0,'4'-6'3120'0,"1"-2"-2496"16,0 1-496-16,3 2-128 0,1-1 784 0,2 1 144 0,0 0 32 0,1 1 0 16,0 0-400-16,0 0-80 15,0 2-16-15,1 0 0 0,0 1-80 0,1 0-32 0,-2 0 0 0,0 1 0 16,0 1-192-16,-1 1-32 0,0 1-128 15,0 0 192-15,0 1-192 0,-1 0 144 16,-1 2-144-16,-3 0 128 0,0 2-128 0,-3 1-256 16,-1 1 64-16,-1 2 16 0,-2 0-144 0,0 2-16 0,-3 2-16 0,0 1 0 15,1-1 160-15,0 0 48 16,0 1 0-16,0-1 0 0,2 1 144 0,0-1 0 0,0 1 0 0,1-1-128 0,0-2 128 0,2-2 0 16,2-1 0-16,-1-1 0 0,-1-1 0 0,1-2 0 15,3-1 0-15,0 2 0 16,1-2 128-16,1-1-128 0,-8-5 128 0,11 6-128 15,0-1 128-15,0-1-128 0,0 1 160 0,0-2-160 0,0-1 176 16,0 2-176-16,-1-2 192 0,-2 1-192 16,-8-3 144-16,10 3-144 0,-10-3 0 0,9 6 144 0,-2-1-144 15,-7-5 0-15,0 0 144 0,4 8-144 16,-1 0 128-16,-3-8-128 0,2 10 160 0,-4-1-160 0,2-9 0 16,-5 8 128-16,-1 0-128 0,1-1 0 0,-3-1 0 0,-1 1 144 15,1-2-144-15,-1 1 128 0,-1-4-128 0,0 1 0 16,0 1 0-16,-1-1 128 0,-1-1-128 15,0 0 0-15,-1 1 0 0,0-1 0 16,-1 0-192-16,3-1-80 0,-1 0-16 0,0 1 0 16,0 1-1248-16,-2-1-240 0,-2 0-48 15,1 0-9056-15,-2-2-1824 0</inkml:trace>
  <inkml:trace contextRef="#ctx0" brushRef="#br0" timeOffset="33028.55">16260 4505 29487 0,'0'0'2624'0,"3"-8"-2112"0,1-1-512 16,-1 0 0-16,-1 2 1984 0,-2 7 304 0,2-8 48 0,-2 8 16 16,0 0-1552-16,0 0-304 0,0 0-64 15,-4-6-16-15,4 6-288 0,-9-4-128 0,-1 3 0 0,0 3 128 16,-1 2-288-16,-1 3-64 0,-2 1-16 0,-3 2 0 15,0 0 112-15,-2 3 128 0,0 2-208 0,1 4 80 16,-1 3 128-16,0 3-192 0,2 3 192 0,1 0-192 16,3 1 192-16,4 2-192 0,4 1 192 0,3 1-192 15,3-4 192-15,4 1-192 0,4-1 192 0,3-2-192 16,2-2 192-16,4-3 0 0,3-2 0 0,-1-2 128 0,2-3 128 16,0-2 16-16,1-1 16 0,-1-2 0 0,-1-3 96 15,-1-2 32-15,-2-1 0 0,0-3 0 0,-3-2 16 16,0-1 0-16,-3-4 0 0,-1-1 0 0,-3-1 112 15,0-2 32-15,0 0 0 0,-4-2 0 0,1-1-80 0,-2-3-16 16,-2 0 0-16,-1-1 0 0,-1 0-144 0,-2 0-16 16,-2 1-16-16,1 1 0 0,-4 2-176 15,0 2-128-15,-1 0 144 0,-2 3-144 0,-3 3 0 0,0 2-240 16,-1 1 32-16,-4 5 0 16,-3 1-480-16,-2 5-80 0,-3 2-32 0,-2 1 0 15,-3 0-1232-15,1 2-240 0,-2 3-48 0,1 0-9072 16,1 2-1792-16</inkml:trace>
  <inkml:trace contextRef="#ctx0" brushRef="#br0" timeOffset="35062.44">17759 4630 23951 0,'0'0'2128'0,"0"0"-1696"15,0 0-432-15,0 0 0 0,0 0 2672 0,7-4 448 16,-7 4 80-16,11-3 32 0,0 1-2112 0,1 2-416 0,1-1-96 0,4 1-16 16,1 1-336-16,3 0-80 0,1 0-16 0,1 0 0 15,-1-1-160-15,3 0 0 0,-1-1 0 0,-1 0 0 16,-1-1-384-1,0 0-128-15,0-1 0 0,0-1-16 16,0 0-1936-16,1-1-384 0,-3 1-80 0,1 0-10304 0</inkml:trace>
  <inkml:trace contextRef="#ctx0" brushRef="#br0" timeOffset="35263.97">17909 4780 17503 0,'0'0'1552'0,"-8"-3"-1232"0,8 3-320 0,-7 0 0 16,7 0 2304-16,0 0 416 0,0 0 80 0,0 0 16 16,0 0-1408-16,0 0-256 0,0 0-64 0,7 8-16 0,3-4-416 0,3 0-80 15,4-2 0-15,2 0-16 16,3 0-176-16,0-2-48 0,2-2 0 0,4-1 0 16,4-2-464-16,2 0-112 0,4-3-16 0,1 1-9872 15,3-2-1984-15</inkml:trace>
  <inkml:trace contextRef="#ctx0" brushRef="#br0" timeOffset="35964.69">19586 4376 20271 0,'-4'-13'1792'0,"1"4"-1424"0,-1-1-368 0,2 0 0 0,0 1 2432 0,1 0 400 16,0 1 96-16,1-1 16 16,1 0-1392-16,1 0-272 0,1 0-48 0,2 2-16 0,0-1-352 0,3 0-80 15,2 2-16-15,1-1 0 0,2 1-192 0,4-1-64 16,1 1 0-16,4 2 0 0,1 1-208 0,2-1-48 15,-1 2-16-15,-1 0 0 0,-2 3-240 0,-1 2 0 16,-3 2 128-16,-1-1-128 0,-3 2 0 0,-1 1 0 16,-2 3 0-16,-1 1 0 0,-4 1-256 0,1 3 64 0,-3 1 16 0,-1 3 0 15,-2 3-80-15,-2 3 0 0,-4 2-16 16,-1 2 0 0,-4 4-176-16,-5 1-16 0,-2 1-16 0,-2-1 0 15,-4 0-96-15,1-3-32 0,1-5 0 0,1-2 0 0,2-4 400 0,0-2 80 0,2-3 128 0,0-3-208 16,3-2 208-16,1-1 0 0,1-2 0 15,2 0 0-15,0-3 192 0,2 1-192 0,8-5 192 0,0 0-192 16,0 0 416-16,0 0-32 0,0 0 0 0,0 0 0 16,0 0 176-16,0 0 16 0,0 0 16 0,0 0 0 15,10 0-272-15,2 0-48 0,1 0-16 0,3-1 0 16,1-1 32-16,3 0 0 0,2 2 0 0,0-1 0 0,0-1-96 16,1 1-32-16,0 1 0 0,0 0 0 0,-2-2-160 0,0 2 128 15,-2 0-128-15,2 0 128 0,1 2-128 16,-1 0 0-16,0-1 0 0,-1 3 0 15,1-2-576-15,0 0 16 0,0 0 0 0,0 2 0 32,1-1-560-32,1-1-112 0,0-3-32 0,-1 0 0 0,-1 0-2048 0,-1-1-400 0,6-7-96 0,-7-2-16 0</inkml:trace>
  <inkml:trace contextRef="#ctx0" brushRef="#br0" timeOffset="36261.98">20353 4327 27759 0,'-2'-13'1216'0,"2"6"272"0,0-2-1184 0,1 0-304 0,0-1 0 0,1 2 0 16,2 3 1728-16,-4 5 304 15,4-6 48-15,1 1 16 0,-5 5-848 0,5-6-160 0,-5 6-48 0,7-3 0 16,-7 3-496-16,8-1-96 0,-8 1-32 16,10 2 0-16,-10-2-240 0,10 5-48 0,-10-5-128 15,9 9 192-15,-5 2-192 0,1 2 0 0,-2 0 0 0,-1 2 0 16,1 3 0-16,-2 3 0 0,0 0 0 0,1 3-160 15,-1 1 160-15,1 1 0 0,-1 1 0 16,2 1 0-16,-2 2 0 0,1-1 0 0,0-3 0 0,0-1 0 0,-1 0 0 0,0-3-128 16,-1-3 128-1,0 1 0-15,0-1-320 0,0 1 32 0,0-2 0 0,0 0 0 16,-1-5-448-16,0-1-96 0,0-2 0 0,-1 0-16 16,0 0-2064-16,0-2-416 0,2-8-64 0</inkml:trace>
  <inkml:trace contextRef="#ctx0" brushRef="#br0" timeOffset="36452.18">20778 4575 27647 0,'0'0'1216'0,"0"0"256"0,0 0-1168 0,0 0-304 0,0 0 0 0,0 0 0 0,0 0 1744 0,0 0 304 16,0 0 48-16,0 0 16 0,0 0-1728 0,0 0-384 0,0 0 0 0,3 9 0 31,-3-9-576-31,0 9-128 0,-1 0-32 0,1-9-9232 16,-1 9-1840-16</inkml:trace>
  <inkml:trace contextRef="#ctx0" brushRef="#br0" timeOffset="36863.58">21223 4286 11055 0,'0'0'480'0,"0"0"112"0,-3-8-464 0,3 8-128 0,-3-6 0 0,3 6 0 16,0 0 4032-16,0 0 768 0,-8-1 176 0,0 4 16 16,0 0-3920-16,-1 1-800 0,1 1-144 0,-1 1-128 15,-1 2 0-15,2 1 0 0,0 0 0 0,1 0 0 16,0 4 0-16,2-4 0 0,0 0 0 0,1 0 0 15,1 1 0-15,2-1 0 0,2-2-144 0,3 1 144 16,2-1 0-16,2-1 128 0,0 0-128 0,3 0 192 16,2 1 192-16,1-1 48 0,1-2 0 0,1 0 0 15,0 1 64-15,1-1 16 0,-1 1 0 0,1-1 0 16,0-1 64-16,1 2 32 0,-2 0 0 0,1 1 0 16,-2 0 32-16,-2 1 16 0,0 1 0 0,-2-2 0 15,-2-1-352-15,0 2-80 0,-2 2-16 0,-2 0 0 0,-5-9-208 16,4 13 128-16,-2-1-128 0,-1-1 0 0,-1-11 0 0,-2 12 0 15,-3 0 0-15,0-1 0 0,-2-1 0 0,0-1-288 16,-1 1 32-16,-1-1 16 16,-2-2-160-16,0 0-48 0,0-1 0 0,-1-2 0 15,-2-1-288-15,-1 1-64 0,1-2-16 0,0-1 0 16,-2-1-1712-16,2-1-352 0,0-1-64 0</inkml:trace>
  <inkml:trace contextRef="#ctx0" brushRef="#br0" timeOffset="37070.4">21213 4329 24879 0,'0'0'2208'0,"7"-7"-1760"0,-1 0-448 0,1 2 0 16,3-2 1984-16,1 2 304 0,2-1 64 0,3 2 16 16,1 1-1392-16,3-1-272 0,2 1-48 0,1 0-16 15,1 0-384-15,3 2-96 0,-2 0-16 0,2 0 0 16,0 0-320-16,-1 0-64 0,1 0-16 0,-1-1 0 15,1-1-2176-15,-3 1-448 16,-3 0-96-16</inkml:trace>
  <inkml:trace contextRef="#ctx0" brushRef="#br0" timeOffset="37451.85">22073 4189 17503 0,'-5'-7'1552'0,"0"1"-1232"16,-3-1-320-16,0 2 0 0,-1 0 3216 0,0 2 592 0,-2 0 112 0,-2 0 32 16,-1 2-2544-16,-1 2-512 0,-3 2-112 0,1 0-16 15,-1 3-544-15,0 3-224 0,1 1 176 0,-1 2-176 16,1 0 0-16,0 2 0 16,2 1 0-16,0 3 0 0,2 1 0 0,3 3 0 0,1 0 0 0,4 1 0 15,2 1 0-15,3-2-128 0,3 1 128 0,2-1 0 16,3-1 0-16,2-1 0 0,1-1 0 0,3-2 144 15,2-2-144-15,0-1 192 0,0-3-192 16,1 0 192-16,1-1 0 0,1-3 0 0,-1-4 0 0,1-1 0 0,0-1 112 16,-3 1 16-16,-3-4 16 0,-1 0 0 15,-1-2 208-15,-1-2 32 0,-2-1 16 0,-4-2 0 16,-1-1 32-16,-2 0 0 0,-1-1 0 0,-2-1 0 16,-4-2-160-16,-1 0-16 0,-1 0-16 0,-4 2 0 0,-3-2-432 0,-1 3 0 15,-3 2 0-15,0 1 0 0,0 2-256 16,-1 3-16-16,-1 2-16 0,-1 1 0 31,0 3-400-31,2 1-80 0,1 3 0 0,3 0-16 0,0 1-1600 0,3 2-320 16,3 1-64-16,0 1-11760 0</inkml:trace>
  <inkml:trace contextRef="#ctx0" brushRef="#br0" timeOffset="38417.51">22637 4098 25791 0,'0'0'2304'0,"2"-8"-1856"32,0 0-448-32,-2 8 0 0,0 0 2720 0,0 0 448 0,0 0 96 15,0 0 0-15,0 0-2512 0,0 0-512 0,0 0-112 0,-2 10 0 0,-2 7-128 0,-1 0 0 16,-1 2-176-16,-2 2 176 15,-1 1-304-15,1 1 48 16,1 0 0-16,-1 3 0 0,0 3-32 0,-2 0 0 0,3-1 0 16,1 2 0-16,1-2 48 0,3-1 16 15,-3-4 0-15,4-1 0 0,-1-2 224 0,2 0-192 16,2-4 192-16,1-2-192 0,1-2 192 0,0-1 0 0,0-2 0 16,1-2 0-16,-5-7 0 0,6 5 0 0,-6-5 144 0,10 4-144 15,-10-4 320-15,9-1-48 0,-1-3 0 0,-2 0 0 16,2-2-48-16,-2-1-16 0,0-4 0 0,1-1 0 15,-1-2-48-15,2-1-16 0,0-4 0 0,1-1 0 16,1 0-144-16,-1-1-272 0,2-1 64 0,-1 1 16 16,-1 1 64-16,-1 1 128 0,-3 2-208 0,1 1 80 15,-3 2 128-15,-1 3 0 0,-2 1 0 0,-1 2 128 16,-1 2 192-16,2 6 32 0,-4-6 16 0,4 6 0 16,-7-3-368-16,-1 3 0 0,1 2 0 0,-2 4 128 0,0 1-128 0,0 3-256 15,0 1 64-15,2 2 0 0,-1 2 192 16,3-1-208-16,0-1 80 0,1 2 128 0,0-2-272 0,2 1 64 15,1 0 16-15,2 1 0 0,1-3-64 0,2 0-16 16,0-1 0-16,3-1 0 0,2-3 272 0,2 0-192 16,1-1 192-16,2-2-160 0,0-1 160 15,3-1 176-15,0 0-48 0,1-1 0 0,0-1-128 0,-1-1 192 16,0-2-192-16,0 0 192 0,2-2 16 0,-1-2 16 0,-2 0 0 16,1 0 0-16,-1-3-16 0,-2-1 0 0,-2-2 0 15,-1-1 0-15,-2 0-48 0,0 2-16 0,-2 0 0 0,-2 1 0 16,-2 2-144-16,0 1 160 0,-2 1-160 15,-1 7 160-15,0-9-160 0,0 9 192 0,0 0-192 0,0 0 192 16,0 0-192-16,-8 0-256 0,1 4 64 0,-1 0 16 16,0-2-176-16,8-2-32 0,-8 4-16 0,3 1 0 31,-1 0-144-31,6-5-32 0,-3 7 0 0,3-7 0 16,0 0 48-16,0 0 0 0,0 0 0 0,0 0 0 0,5 7 160 0,-5-7 48 0,8 5 0 15,-8-5 0-15,11-1 320 0,-1 0 0 0,-1-2 0 0,0 1 0 0,-1 0 128 16,1-1-128-16,-9 3 192 0,7-6-64 0,-2 0 64 15,1 0 16-15,-6 6 0 0,3-8 0 16,-3 8 176-16,0 0 16 0,2-6 16 0,-2 6 0 0,0-6 16 0,0 6 0 16,0 0 0-16,0 0 0 15,0 0-272-15,0 0-160 0,-7 5 192 0,1 0-192 0,6-5 0 0,-4 10 0 16,0-1 0-16,2 1-144 0,2 0 144 0,0 0-192 16,2-2 192-16,3 2-192 0,0 1 16 0,2-1 0 15,0-2 0-15,0 1 0 0,2-1 176 16,1 1 0-16,0-1-144 0,1-3 144 0,-1 2 0 15,1 0 0-15,-1-2 128 0,-2 1-128 0,1-2 304 16,-2 2-32-16,-7-6 0 0,0 0 0 0,0 0 48 0,6 7 0 16,-6-7 0-16,0 0 0 0,0 0-16 0,-6 9 0 0,-2-1 0 15,-2-2 0-15,-2 0-128 0,-3-2-32 0,-1 1 0 0,0-1 0 16,-2-1-272-16,1 1-64 16,-1-1-16-16,0-1 0 15,2-1-496-15,1 0-112 0,-1-1-16 0,3 0 0 16,1-1-2432-16,2-2-480 0,1-6-96 0,6-1-32 0</inkml:trace>
  <inkml:trace contextRef="#ctx0" brushRef="#br0" timeOffset="38615.16">23179 4392 10127 0,'9'-10'448'0,"-2"5"96"0,-1-1-544 0,2 2 0 16,0 0 0-16,-1-1 0 16,1 0 5248-16,-1 1 928 0,-7 4 192 0,7-1 32 0,-7 1-4048 0,8 0-816 15,-8 0-176-15,0 0-16 0,0 0-912 0,7 6-176 16,-7-6-48-16,6 10 0 0,-4-1-208 0,2 0 0 15,-4 1 0-15,0 0-160 0,0-1 0 0,0 2 0 16,-3 1 0-16,3 0 0 0,-1 0-144 0,1 0-16 0,4 1-16 0,-3-1 0 47,1 0-560-47,2-2-96 0,2 1-32 0,0-1 0 0,2-1-1856 0,2 0-368 16</inkml:trace>
  <inkml:trace contextRef="#ctx0" brushRef="#br0" timeOffset="38783.32">23300 4139 12895 0,'-4'-12'1152'0,"-1"1"-928"16,2 1-224-16,0 3 0 0,-1 0 5584 0,4 7 1072 16,0 0 224-16,0 0 32 0,0 0-5376 0,0 0-1088 15,0 0-224-15,0 0-32 16,-8 4-1776-16,2 2-336 0,0 2-80 0,0-1-13088 0</inkml:trace>
  <inkml:trace contextRef="#ctx0" brushRef="#br0" timeOffset="40930.54">10499 8052 26319 0,'0'0'1152'0,"0"0"256"0,-2-8-1120 0,2 8-288 0,0 0 0 0,0 0 0 15,1-7 912-15,-1 7 128 0,0 0 32 0,8-6 0 16,0 3-256-16,1 1-48 0,2-1-16 0,5 2 0 16,3 1-240-16,4 0-64 0,2 1 0 0,2-1 0 15,3-1-192-15,1 0-32 0,0 0-16 0,1 0 0 16,1 1-208-16,0 0 0 0,0 0 0 0,1 2 0 15,-3 2 128-15,1-1-128 0,-1-1 0 0,1-1 0 16,-2 0 0-16,-2 0 0 0,-4 0 0 0,-2-1 0 0,-4 0 128 0,-1 0-128 16,-4 0 0-16,-2 0 144 0,-1-1 0 15,-10 1 0-15,0 0 0 0,0 0 0 16,0 0 112-16,0 0 0 0,0 0 16 0,0 0 0 0,0 0-16 0,-4-5-16 16,-3-1 0-16,-3 0 0 0,-4-2-240 0,-4 0 0 15,-3 2 0-15,-2-1 0 0,-3 1 0 0,-3-1 0 16,-2 0 0-16,0 1 0 0,-3-2 0 0,0 1 0 15,-1 2 0-15,0 1 0 0,-1 0 160 0,-2 2-160 16,0 0 160-16,-4 2-160 0,-1 0 0 0,3 2 128 0,4 0-128 16,3 2 0-16,2 0 0 0,3 1 0 0,1 3 0 0,3 2 0 15,2 2 0-15,2 2 0 0,3 1 0 0,1 1 0 16,3 1-160-16,2 0 160 0,1 1-128 0,3 2 128 16,1 0 0-16,4 2-160 0,0-2 160 0,4 1 0 15,1-3-128-15,3 1 128 0,0-2 0 0,3-1 0 16,2-3 0-16,1-1 0 15,2-2 0-15,2-1 0 0,0-2 176 0,2-1 32 0,0-4 16 0,-2-2 0 16,1 0 160-16,-2-2 48 0,-1-4 0 16,-1 1 0-16,0-1 16 0,-4-1 16 0,0-1 0 0,-2 0 0 15,-2-1 0-15,1 1 0 0,-2-2 0 0,-2-1 0 16,-2-2-96-16,-2-1-32 0,0 0 0 0,-1 0 0 0,-3-1-176 16,1 2-32-16,-3 0-128 0,1 1 192 0,-1 2-192 0,-1 2-256 15,0 0 48-15,-1 1 16 16,-1 4-240-1,0 0-32-15,-1 2-16 0,0 4 0 0,0 1-2272 0,0 3-464 0,-1 1-96 0,-1 4-16 16,0 4 384-16,2-2 64 0</inkml:trace>
  <inkml:trace contextRef="#ctx0" brushRef="#br0" timeOffset="41531.69">10904 8282 18431 0,'0'0'1632'0,"0"0"-1312"0,0 0-320 0,0 0 0 0,0 0 2400 0,0 0 416 16,-2 9 64-16,1-2 32 0,1-7-1888 0,-6 11-368 0,3 0-80 0,-1 2 0 15,-1-1-16-15,1 0 0 0,0-1 0 0,1 1 0 16,1 2-368-16,0-1-64 0,1-1 0 16,1-1-128-16,0 0 0 0,1-2 0 0,1 0 0 0,1-1 0 15,2-2 0-15,1 2 0 0,1-2 0 0,3-3 0 16,-3-1 368-16,5-2-48 0,-3 0 0 0,2-1 0 0,1-1 144 0,1-2 32 15,-3 0 0-15,1-1 0 0,0-3 112 0,-2 0 32 16,1-1 0-16,-1 1 0 16,-2-1-16-16,-2-2 0 0,0-1 0 0,-1 0 0 0,0-1-176 0,0 1-48 15,-3-1 0-15,0 2 0 0,-1 1-112 0,0 1-32 16,-2 1 0-16,1 2 0 0,1 6 0 0,-3-6 0 16,0 0 0-16,3 6 0 0,0 0-256 0,0 0 160 15,0 0-160-15,0 0 128 0,-5 6-128 16,0 1-224-16,1 3 48 0,2 2 16 15,1 3 0-15,1 1 0 0,0 3 0 0,0 3 0 0,1 3-48 0,0 4-16 0,0 0 0 0,1 7 0 16,-1 1-96-16,0 3-32 0,-2-2 0 0,3 5 0 16,1 4 160-16,-2 1 16 0,-1-2 16 0,1-2 0 31,2-4 160-31,-2 0 0 0,-2-1 0 0,-1-3 0 0,0-3 0 0,-2-5 0 0,-1-3 0 0,-2-3 0 16,0-4 0-16,-1-1 0 0,0-3 0 0,0-2 0 15,0-2 0-15,-2-2 192 0,1-3-32 0,-2 1-16 16,1-3 128-16,-1-3 32 15,0-4 0-15,0-1 0 0,0 1 96 0,0-2 32 16,0 0 0-16,0-4 0 0,-1-1 80 0,1-1 0 0,1-1 16 16,1-2 0-16,0 0-16 0,4-2-16 0,2 0 0 0,0-2 0 0,2-1-352 0,1 2-144 15,2-2 128-15,2 1-128 0,0-2-208 16,2 1-128-16,2 3-32 0,1-2 0 16,1 0-272-16,0 2-48 0,2-1-16 0,4 1 0 15,0-4-1712-15,5 1-336 0,2 1-80 0,4-1-13776 0</inkml:trace>
  <inkml:trace contextRef="#ctx0" brushRef="#br0" timeOffset="42046.19">11706 8034 28559 0,'0'0'2544'0,"0"0"-2032"0,0 0-512 0,8-3 0 15,-1-1 1664-15,2 0 224 0,1 2 48 0,2 1 16 16,0 0-1328-16,2 0-272 0,1 0-48 0,-1 0-16 16,3 0-288-16,-1 0 0 0,1-1 128 0,0 2-128 15,0 0 0-15,0 0-304 0,2 0 64 0,-1 0 16 31,-1-1-880-31,1 0-176 0,0 0-48 0,-2 0-8528 0,-1 1-1696 0</inkml:trace>
  <inkml:trace contextRef="#ctx0" brushRef="#br0" timeOffset="42242.44">11753 8198 30751 0,'0'0'1360'0,"-8"-2"288"0,-1 1-1328 0,1 0-320 0,8 1 0 0,-8 1 0 15,8-1 832-15,-6 2 80 0,6-2 32 0,0 0 0 0,0 0-320 0,0 0-64 16,-4 8-16-16,4-8 0 0,4 8-160 0,2-2-48 16,4 1 0-16,2-2 0 0,4 0-336 0,2-1-192 15,3-1 32-15,4 1 0 16,2-2-1568-16,6-2-320 0,4-2-64 0,5-2-12096 0</inkml:trace>
  <inkml:trace contextRef="#ctx0" brushRef="#br0" timeOffset="42893.52">13186 7854 34319 0,'0'0'1520'0,"-3"-8"320"0,3 1-1472 0,0 7-368 16,5-8 0-16,-1 1 0 0,2 2 624 0,0-1 48 15,2 1 16-15,2 0 0 0,1 2-256 0,3-1-48 16,-2 0-16-16,4 1 0 0,0 1-128 0,2 0-32 16,0-2 0-16,1 2 0 0,-1 1-208 0,-1 1 144 15,1 1-144-15,1 1 128 0,-4 1-128 0,0 0 0 16,-1 0 0-16,-2 3 0 0,0 0-256 0,-1 3 80 15,-2 1 16-15,1 1 0 0,-5 1-352 0,2 5-64 0,-3 2 0 0,-2 2-16 32,-3 2-224-32,-2 4-32 0,-2 3-16 0,-1-1 0 0,-3 0 32 0,-2-1 16 0,-1 1 0 0,-2-3 0 0,-3-2 416 0,1-4 80 15,0-2 0-15,1-1 16 0,-2-3 304 16,2-3 176-16,1-2-32 16,2-3 0-16,-1 0 528 0,4-3 96 0,0 0 32 0,1 0 0 15,8-3-48-15,-8 2-16 0,8-2 0 0,0 0 0 16,0 0 80-16,0 0 16 0,0 0 0 0,0 0 0 15,0 0-112-15,0 0-16 0,0 0 0 0,12-4 0 16,2 2-400-16,2 0-96 0,2 1-16 0,2 0 0 16,0 0-192-16,2 0 0 0,0 0 0 0,0 1 0 0,-1 0 0 0,1 1 0 15,1 2 0-15,1-2 0 16,0 0-416-16,0 0-80 0,-1 0-16 0,0-1 0 31,0 0-1984-31,1 0-384 0,3 0-96 0,-1-1-11568 0</inkml:trace>
  <inkml:trace contextRef="#ctx0" brushRef="#br0" timeOffset="43177.61">13980 7784 41343 0,'0'0'1840'0,"0"0"368"0,0 0-1760 0,0 0-448 16,0 0 0-16,0 0 0 0,0 0 240 0,0 0-48 15,0 0 0-15,0 0 0 0,0 0-192 0,1 11 0 0,-1-3 0 0,0 3-160 16,1 0 160-16,0 4-160 0,1 0 160 16,0 2-160-16,0 0 160 0,-1 2-128 0,0 1 128 15,0 1-128-15,0 1 128 0,1 2 0 0,0-1-144 16,1-1 144-16,-1-1 0 0,0 0 0 0,1 0 0 0,1 0 0 16,-4-1-192-16,1 0 16 0,0-1 16 0,0-1 0 31,-1-3-352-31,0-2-80 0,0-1-16 0,0 0 0 15,-1-1-1760-15,-1-1-336 0,-1-1-80 0,1-2-11472 0</inkml:trace>
  <inkml:trace contextRef="#ctx0" brushRef="#br0" timeOffset="43351.85">14231 7989 17503 0,'0'0'1552'0,"0"0"-1232"15,0 0-320-15,0 0 0 16,0 0 4560-16,0 0 864 0,0 0 160 0,0 0 48 0,0 0-4512 0,0 0-896 16,5 8-224-16,-5-8 0 15,2 10-288-15,-2 0-96 0,-2-1-32 0,2-9 0 16,-3 8-1952-16,-1 0-384 0,4-8-64 0</inkml:trace>
  <inkml:trace contextRef="#ctx0" brushRef="#br0" timeOffset="43699.68">14552 7827 27583 0,'0'0'1216'0,"0"0"256"0,0 0-1168 0,0 0-304 0,0 0 0 0,0 0 0 16,-7 4 240-16,2 3-16 0,-1 0 0 0,0 1 0 0,0 0-224 0,1 0 176 15,-1 2-176-15,1-1 160 16,-1 0-160-16,3 0 0 0,1 1 0 0,0-2 0 0,2-8 0 0,4 10 0 15,0-1 0-15,3-1 0 0,-1-2 320 0,3 1 48 16,1 0 0-16,2-3 0 0,1-1 400 0,2 2 64 16,-2-1 32-16,2 2 0 15,2 0-144-15,-1 1-16 0,1-1-16 0,-1 1 0 16,0-3-64-16,-2 2-16 0,-2 1 0 0,-1-1 0 0,-1 1-304 0,-1 0-64 16,-3 1-16-16,-6-8 0 0,6 9-224 0,-2 0 176 15,-4-9-176-15,2 11 160 16,-2-1-160-16,-2-2 0 0,-3 2 0 0,-1 0 0 0,-3-1-320 0,1 0 64 0,-2-3 16 0,0 2 0 15,-3 0 32-15,-1-2 0 0,0 0 0 0,0-1 0 32,0 1-1312-32,-1-2-256 0,0 1-48 0,-1-3-8064 0,1-2-1616 0</inkml:trace>
  <inkml:trace contextRef="#ctx0" brushRef="#br0" timeOffset="43889.31">14562 7796 35935 0,'0'0'3200'0,"0"0"-2560"15,12-4-512-15,1 2-128 0,0 1 672 0,5 0 112 16,2 1 32-16,2 0 0 0,2-1-576 0,3 1-112 0,1 0-128 0,1 0 176 31,-3 0-496-31,-1-1-112 0,-2 0-16 0,-1 0 0 0,-1 0-2800 0,-1-1-560 0</inkml:trace>
  <inkml:trace contextRef="#ctx0" brushRef="#br0" timeOffset="44294.68">15266 7725 35007 0,'-9'-8'1552'0,"9"8"320"0,-10-3-1488 0,1 0-384 0,1 0 0 0,0 3 0 16,-2 1 304-16,0 2-16 0,-2 2 0 0,-1 1 0 16,-3 3-288-16,2 0 0 0,0 1 0 0,0 1 0 0,1 1-128 0,2 1 128 0,1 0 0 0,1 5-144 15,1-1 144-15,1 2 0 16,3 2-144-16,1 1 144 0,2 0-128 0,4 2 128 0,1-1-160 0,4 0 160 16,-1-1-128-16,4-2 128 0,4-1 0 15,2-2-144-15,3-1 144 0,2-2 0 16,1-2 0-16,1-1-128 0,-1-2 352 0,1-1 80 15,-2-4 16-15,-3-1 0 0,-1-1 64 0,0-2 32 16,-4-2 0-16,-1-1 0 0,-3-2 96 0,-1 0 0 16,-2-2 16-16,-1-2 0 0,-2-1 48 0,0 0 0 15,-4 0 0-15,-3-3 0 0,0-3-64 0,-2 2 0 16,-3-1 0-16,-1 0 0 0,-1 1-384 0,-1 2-128 16,-1 2 0-16,-1 2 0 0,-2 3-240 0,-2 2-96 0,1 0-32 15,-4 5 0 1,-3 1-656-16,1 1-144 0,1 3-32 0,0 1 0 15,0 1-2240-15,2 1-448 0</inkml:trace>
  <inkml:trace contextRef="#ctx0" brushRef="#br0" timeOffset="45132.08">15879 7706 35935 0,'2'-8'3200'0,"0"0"-2560"0,1 2-512 0,-3 6-128 15,7-6 720-15,-7 6 128 0,5-4 32 0,-5 4 0 16,0 0-704-16,0 0-176 0,0 0 0 0,9 4 0 0,-9-4 0 0,7 10 0 16,-3 0-192-16,-2 3 192 0,0-1-368 0,-2 2 48 15,0 2 16-15,0 0 0 0,-1 0 48 0,0 1 16 0,0 2 0 16,0 3 0-16,0 0 240 0,1 1 0 0,0 0-160 0,1 3 160 15,1-3 0-15,0 0 0 0,2 0 0 0,-1 0 0 16,0-3 0-16,1-3 0 0,-2-1 0 16,0-3 0-16,-1-1 0 0,0-1 0 0,0-2 0 0,-1-9 0 15,2 10 128-15,-2-10-128 0,0 0 0 0,0 0 128 16,0 0 96-16,0 0 16 0,0 0 0 0,0 0 0 16,8-7 160-16,-1-1 48 0,-2 0 0 0,3-2 0 15,1-2-320-15,3-2-128 0,-1-3 128 0,3-1-128 16,2-2 0-16,-1 2 0 0,0-3 128 15,1 0-128-15,-1-1 0 0,-1 1 0 0,-1 0 0 0,-4 5 0 16,-1 2 0-16,-1 3 0 0,-3 2 0 0,-1-1 0 16,-3 3 0-16,0 7-192 0,0 0 64 0,0 0 128 0,-4-4-304 0,4 4 64 15,-9 2 16-15,-1 3 0 0,-1 3-112 0,1 1-32 16,1 1 0-16,-1 3 0 0,-1 2 208 0,2 2 160 16,1-2-208-16,3 1 80 0,-2 0-64 0,3 0 0 15,0-2 0-15,4-1 0 0,4-2 48 0,-1 0 0 16,0 0 0-16,3-1 0 0,1-2 144 0,3-2 0 15,1 0 0-15,4-2-128 16,1-2 128-16,1-1 256 0,-1-1-64 0,1-2-16 0,0 0 64 0,0-3 16 0,-1-2 0 16,1-2 0-16,-1-2-64 0,1-2-16 0,-1-1 0 0,1-2 0 15,-1 0-16-15,0-2 0 0,-2 1 0 16,-1-1 0-16,-1-1-32 0,-1 3-128 0,-1-1 192 16,-3 5-64-16,-2 1-128 0,0 2 0 15,-2 2 0-15,-1-1 128 0,-2 8-128 0,0 0-272 0,0 0 64 0,0 0 16 31,0 0-240-31,0 0-32 0,-8 4-16 0,2 2 0 16,-2 2-192-16,3 3-32 0,-1 2-16 0,2 2 0 0,0 1 720 0,2-1 320 0,2 1-32 0,2 1 0 16,2-1-1728-16,1 1-352 0,2-1-64 15,2 0 0 1,2-1 1104-16,1 0 240 0,0-4 32 0,1-2 16 0,0 1 720 0,2 0 128 0,1-1 48 0,-1 0 0 0,1-3 208 0,-1 0 32 16,-2-1 16-1,0 1 0-15,-2-2 16 0,-2 1 16 0,-9-5 0 16,0 0 0-16,0 0 0 0,0 0 0 0,0 0 0 0,0 0 0 0,0 0-80 15,0 0 0 1,-9 5-16-16,-4-3 0 0,-2 0-368 0,-1-1-80 0,-2 1-16 0,0-2 0 16,2-1-160-16,0 0-192 0,1 0 32 0,2-1 16 31,1 1-432-31,1-1-64 0,1 2-32 0,2-2 0 0,0-2-2288 0,3-1-464 0</inkml:trace>
  <inkml:trace contextRef="#ctx0" brushRef="#br0" timeOffset="45348.68">16754 7858 28959 0,'0'0'1280'0,"0"0"272"0,0 0-1232 0,0 0-320 0,9-1 0 0,-9 1 0 0,0 0 960 0,7 6 144 16,-1 0 32-16,-2 3 0 0,1 1-736 0,-4 1-144 16,-1 1-16-16,0 0-16 0,0-1-224 0,0 3 128 15,0-2-128-15,0 2 0 0,-1 2 192 0,1 1-48 16,0 1-16-16,0-2 0 0,0-1-128 0,2 0 0 15,1-2 0-15,-2 0 128 0,2 0-128 0,0-1 0 16,0 1 0-16,2-4 0 16,-1-2-720-16,1 0-80 0,-5-7-16 0,8 4-8912 15,-8-4-1792-15</inkml:trace>
  <inkml:trace contextRef="#ctx0" brushRef="#br0" timeOffset="45495.39">16762 7635 39215 0,'0'0'1728'0,"-5"-8"384"0,2 0-1696 0,3 8-416 0,0 0 0 0,0 0 0 15,0 0 176-15,0 0-48 0,0 0-128 0,0 0 192 32,0 0-1600-32,0 0-320 0,0 0-64 0,0 0-14016 0</inkml:trace>
  <inkml:trace contextRef="#ctx0" brushRef="#br0" timeOffset="46335.1">9560 7279 20271 0,'0'0'1792'0,"3"-8"-1424"0,-1-1-368 0,1 0 0 0,-1 2 1152 0,0 0 176 32,-2 7 16-32,3-8 16 0,-2 2-304 0,-1 6-64 0,0 0-16 0,0 0 0 15,1-7-288-15,-1 7-64 16,0 0-16-16,0 0 0 0,0 0-96 0,0 0-32 16,0 0 0-16,0 0 0 0,0 0-224 0,0 0-32 0,0 0-16 0,4 9 0 0,-4 1-208 15,0 2 144 1,0 2-144-16,0 5 128 0,-2 3-128 0,0 4 0 15,2 4 0-15,-1 4 0 0,0 7-128 0,-1 4 128 0,0 6 0 16,1 6 0-16,0 7 0 0,0 4 0 16,1 2-144-16,1 5 144 0,1 2 0 0,2 2 0 0,0 3 0 0,0-1 0 15,3 0 0-15,-1 0 0 0,1-4 0 0,2-2 0 16,-3-5 0-16,2-3 0 0,0-4 0 0,0-4 0 16,1-4 0-16,-1-5 0 0,-2-6 0 0,-1-4 0 15,-2-2 128-15,-1-4-128 0,2-2 0 0,-3-5 0 16,-1-5 160-16,-1-2-160 0,1-2 160 0,-3-3-160 15,1-1 128-15,0-3-128 0,0-3 0 0,2-8 144 32,0 0-512-32,0 0-96 0,-8 2-32 0,8-2 0 0,-6-5-768 0,2-7-144 15,3-8-48-15</inkml:trace>
  <inkml:trace contextRef="#ctx0" brushRef="#br0" timeOffset="47331.19">9807 7185 20607 0,'-12'-5'912'0,"12"5"192"0,-5-4-880 0,5 4-224 0,-7-4 0 0,7 4 0 15,-5-4 512-15,5 4 48 16,0 0 16-16,0 0 0 0,0 0-304 0,0 0-48 0,0 0-16 0,0 0 0 16,0 0-64-16,0 0-16 0,0 0 0 0,0 0 0 15,0 0 48-15,0 0 0 0,12-1 0 16,0 1 0-16,0 1 192 0,2 0 32 0,2-1 16 0,1 1 0 16,3-1 96-16,4 1 32 0,4 0 0 0,5-1 0 15,3 0-112-15,6 0-32 0,4 2 0 16,5-2 0-16,3-2-64 0,-1 0-16 0,1 1 0 0,1-1 0 0,1 0-32 0,5 1-16 15,5 1 0-15,0 0 0 16,2-2-112-16,-1 2-32 0,-1 0 0 0,4 0 0 16,2 0 0-16,3 0 0 0,3 0 0 0,-1-1 0 0,1 0 64 0,7 0 16 15,5 1 0-15,0-2 0 16,2-3 64-16,2 2 16 0,3 0 0 0,2-1 0 0,2 1-128 16,4 2-32-16,0-1 0 0,4 0 0 0,-1-4 16 15,1 3 0-15,-2 1 0 0,2-1 0 16,4 0-16-16,-2 0 0 0,-3-1 0 0,3 2 0 0,4 0 32 15,-2 1 0-15,-7 0 0 0,4 2 0 0,4-1-160 16,-4 0 0-16,-4 0 0 0,4 0 0 0,6 0 0 0,-3 0 0 0,-4 1 0 16,3-1 128-16,4 0-128 0,-2 0 0 0,-5 0 0 0,3 0 0 15,7 0 0-15,-6 0 0 16,-2-2 0-16,3 1 0 0,3 0 0 0,-2 0 0 0,-4-2 0 0,2 1 0 16,4 0 0-16,-6 0 128 15,-6 0-128-15,2 0 0 0,1 2 0 0,-6-1 0 0,-5-1 0 16,-1 1 0-16,-4 4 0 0,-1-4 0 0,0-3 128 15,-6 3-128-15,-3 2 0 0,-4 2 0 0,0 0 0 0,-4-1 0 0,-4-5 0 16,-4 2 128-16,-5 1-128 0,-4 1 0 0,-3 0 0 0,-3 2 0 16,0-1 0-16,-5-2 0 15,-4-1 160-15,-5-1-160 0,-2-1 192 0,-5 1-192 0,-5-1 240 16,-3 1-64-16,-4-2-16 16,-1 2 0-16,-1 0 48 0,-5 1 16 0,-2 1 0 0,-1-1 0 0,-2-1 80 0,-6 2 16 31,0 0 0-31,0 0 0 0,0 0-128 0,0 0-32 15,0 0 0-15,0 0 0 0,0 0-160 0,7 5 0 0,-7-5 0 0,5 8 0 16,-5-8 0-16,0 0 0 0,2 11 0 0,-2 1 0 0,0 1 0 0,-2 1 0 16,2 1 0-16,-2 0 0 0,0 2 0 0,1 1 0 15,0 4 0-15,0 2 0 0,2 3 0 0,-2 1 0 0,0 2 0 0,0 4 0 32,-4 6-160-32,4 4 160 0,-3 3 0 15,0 4-144-15,0 2 144 0,1 2 0 0,0 2 0 0,0 3 0 16,0 1 0-16,0 3 0 0,0 3 0 0,2-1 0 15,1 0 0-15,0-4 0 0,0 0 0 0,0 0 0 16,1-1 0-16,2-1 0 0,-2-1 0 0,1-1 0 16,-1 2 0-16,1-5 0 0,0-5 0 0,2 0 0 0,-1-1 0 0,0-1 0 15,1-1 0-15,1-4 0 0,-2-1 0 0,2-5 0 16,-2-3 0-16,1-2 0 0,-1-3 0 0,-1-4 128 16,0-2-128-16,0-2 0 0,-1-1 144 0,0-3-144 15,-1 0 192-15,0-2-192 0,0-1 192 0,2-1-192 16,-4-2 192-16,0 0-192 0,-1-3 128 0,0 1-128 15,-2-4 0-15,-2-1 0 16,-4-1-544-16,-4 1-160 0,-1 0-48 0,-4 0-10912 16,-6-3-2192-16</inkml:trace>
  <inkml:trace contextRef="#ctx0" brushRef="#br0" timeOffset="48008.61">9595 8820 12895 0,'0'0'576'0,"0"0"112"0,-1-8-560 0,1 8-128 0,0 0 0 0,0 0 0 15,1-8 2880-15,-1 8 560 16,4-5 96-16,-4 5 32 0,7-4-2544 0,-7 4-512 0,0 0-112 0,8-4-16 0,-8 4-384 0,0 0 0 16,9 2 0-16,-9-2 0 15,7 9 0-15,-2 2 0 0,-3 0-192 0,-1 4 192 0,0 1 0 0,-1 3 0 16,-1 1 0-16,0 3 192 0,0 1-192 0,0 2 160 15,0 2-160-15,-1 0 160 0,1 3-160 0,1-1 0 16,0-2 0-16,1 1 128 0,-1-1-128 0,3-2 0 16,0 0 0-16,1 0 0 0,-1-1 0 0,0-2 0 15,0-1 0-15,2-3 128 0,-3-4-128 0,0-1 0 16,-1 0 0-16,1-1 0 0,0-3 0 0,1 0 0 16,-2-3-224-16,1 0 80 15,-2-7-1808-15,0 8-352 0</inkml:trace>
  <inkml:trace contextRef="#ctx0" brushRef="#br0" timeOffset="48755.96">9565 9351 23039 0,'0'0'2048'0,"0"0"-1648"0,0 0-400 0,0 0 0 0,0 0 896 0,10 3 112 15,-2 2 16-15,2-1 0 16,0 1-688-16,1-1-128 0,1-1-16 0,2 1-16 16,3-1-176-16,0 0 0 15,2-1 0-15,1 1 0 0,1-2-128 0,1 1 128 0,0-1-160 16,1 0 160-16,-1 0-240 0,1-1 48 0,1-1 16 0,1 0 0 16,3 1 176-16,2 0-160 0,0-1 160 0,4 1-160 0,3 0 160 15,2 0 0-15,5-1 0 0,3 0 128 0,-1 0 112 16,1-2 16-16,0 0 16 0,3 0 0 0,2 2 0 0,5-1 0 15,5 0 0-15,3-1 0 16,1-5-48-16,1 2-16 0,2 0 0 0,3 3 0 0,6 0-208 0,1-3 128 16,0-1-128-16,1-1 0 0,-1-2 0 0,4 4 0 15,7 2 0-15,-3-1 0 0,-5-5 0 16,0 3 0-16,-2 3 0 0,5-1 0 0,3 0 128 0,-5-1-128 16,-3 1 0-16,0 1 144 0,1 1 288 0,2-1 48 0,-2-1 16 0,-3 2 0 15,-3 0 112-15,0 1 32 0,0-1 0 16,2 1 0-16,1-1-128 0,-1 1-32 15,-4 1 0-15,2-2 0 0,1 1-128 0,2-1-32 0,1 0 0 0,-3-1 0 0,-3 1-160 0,1 0-32 16,0-2-128 0,3 2 192-16,0-1-64 0,-1-1-128 0,-3 0 176 0,1-1-176 15,-2 2 208-15,4 0-64 0,3 0-16 0,-2 1 0 16,-3-2 64-16,1 1 0 0,2 1 0 16,1-1 0-16,0 2-64 0,0 0 0 0,-3-1 0 15,2 0 0-15,0 1-128 0,1 2 160 16,0-1-160-16,0 1 160 0,-2 0-160 0,2 2 0 0,3-1 0 0,-3 2 0 15,1-1 0-15,0 0 128 16,-2-1-128-16,2 1 0 0,3 1 0 0,-2 0 0 16,-3-1 0-16,-2 0 0 0,-3 0 0 0,2 1 0 15,2-2 128-15,0 0-128 0,-2-1 0 0,-2 0 0 16,-3-1 0-16,2 0 0 0,0-2 0 0,3 2 0 0,-1 0 144 0,-3-1-144 16,-3-1 144-16,0 1-144 15,0-1 192-15,2 1-192 0,1-1 160 0,-2 0-160 16,-4-1 128-16,0 1-128 0,-2 0 144 0,1-1-144 0,-1 1 160 0,-2 0-160 15,-1 1 192-15,-6-1-64 0,-5 1-128 0,-3 0 192 0,-3 0 16 16,-3 1 0-16,0 0 0 0,-6-1 0 0,-4 2-64 0,0 0-16 16,-3-2 0-16,-4 1 0 0,-3 0-128 15,-5 1 0-15,-3-2 0 0,-2 1 0 16,-2-1-464-16,-7 2 16 0,0 0 16 0,0 0 0 16,0 0-1392-16,-10-7-288 0,-4 1-48 0,-7 2-8400 15,-6 0-1664-15</inkml:trace>
  <inkml:trace contextRef="#ctx0" brushRef="#br0" timeOffset="49402.43">9700 7252 19343 0,'-7'-13'1728'0,"4"4"-1392"0,-1 1-336 0,2 0 0 16,0 0 1472-16,2 8 240 0,0 0 32 0,-1-6 16 16,1 6-1328-16,0 0-272 0,0 0-160 0,0 0 192 0,0 0-192 0,0 0 0 15,0 0-192-15,0 0 192 0,10-4-352 0,2 3 48 16,1 1 16-16,4 1 0 16,2 1-400-16,6 1-80 0,-2-2 0 0,4-2-9408 15</inkml:trace>
  <inkml:trace contextRef="#ctx0" brushRef="#br1" timeOffset="61736.74">18885 7743 21183 0,'-5'-9'1888'0,"1"-1"-1504"0,-1 0-384 0,2 2 0 15,0 0 1536-15,3 8 224 0,0 0 48 0,0 0 16 16,0-7-1408-16,0 7-288 0,0 0-128 0,0 0 128 0,0 0-128 0,0 0 0 15,0 0-192-15,9 10 192 16,-5 1-192-16,0 1 192 0,0 1-160 0,0 2 160 0,1-1 0 0,-1 1 0 16,1 2 0-16,-1-1 0 0,0 1 0 0,2-1 0 15,-2 0-160-15,2-1 160 0,-1-2 0 0,-1 1 240 16,0-1-16-16,0-1 0 0,-1-1 96 0,2-1 0 16,-1-2 16-16,1-2 0 0,-5-6 80 0,5 8 16 15,-5-8 0-15,0 0 0 0,0 0 304 0,11 0 64 16,-1-1 16-16,1-3 0 0,0-2 144 0,4-4 48 0,3-4 0 15,5-4 0 1,5-4-288-16,8-4-48 0,8-5-16 0,11-7 0 0,10-8-336 16,10-4-80-16,7-8-16 0,18-5 0 0,17-8-224 15,5-1 0-15,7-3 0 0,5 1 0 16,4 3-1600-16,3 1-224 0,2 2-32 16</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8-30T11:41:33.065"/>
    </inkml:context>
    <inkml:brush xml:id="br0">
      <inkml:brushProperty name="width" value="0.05292" units="cm"/>
      <inkml:brushProperty name="height" value="0.05292" units="cm"/>
      <inkml:brushProperty name="color" value="#00B0F0"/>
    </inkml:brush>
  </inkml:definitions>
  <inkml:trace contextRef="#ctx0" brushRef="#br0">5446 14576 8175 0,'0'0'352'0,"0"0"96"0,0 0-448 0,0 0 0 0,0 0 0 0,0 0 0 15,0 0 640-15,0 0 64 0,-6 4 0 0,6-4 0 0,-6 2 128 0,6-2 16 16,-7 2 16-16,7-2 0 0,0 0-192 0,0 0-32 16,-9 1-16-16,9-1 0 0,0 0-112 0,0 0-32 15,0 0 0-15,0 0 0 0,0 0-192 0,0 0-32 16,0 0-16-16,0 0 0 0,0 0-16 0,0 0 0 15,0 0 0-15,0 0 0 0,0 0-80 0,5 10-16 0,-5-10 0 0,6 9 0 16,-6-9 0-16,9 7 0 0,-1-1 0 0,2-1 0 16,1 1 48-16,1-2 0 0,2 0 0 0,3 0 0 15,1 0 32-15,3 1 16 0,1-2 0 0,-7-2 0 16,2-2-80-16,4 0-16 0,3 0 0 0,3 0 0 16,1-2 16-16,4-2 0 15,4 1 0-15,35-3 0 0,-7 2 224 0,1-1 32 0,-4 2 16 0,-1-2 0 16,-5-1-192-16,1-1-32 0,-5 1-16 0,3 2 0 15,0 0-176-15,3 1 128 0,3-2-128 0,-1 1 128 16,-4-2-128-16,0 1 0 0,-2-2 0 0,1 3 128 16,1 0-128-16,3 2 0 0,-1-2 0 0,1 2 128 0,-3-1-128 15,-2 0 0-15,-1-1 0 0,-1 2 0 16,-1 0 0-16,3 1 192 0,1 0-192 0,0-1 192 0,-2-2-192 0,-5 1 0 16,-4 0 0-16,-2 0 0 0,-3 1 0 0,-2 1 0 15,-3-2 0-15,-2 2 0 0,-2 0 0 0,-2 0 0 16,1 0 0-16,-4-1 0 0,-3 0 160 0,-4 1-160 15,-3 0 192-15,-2 1-192 0,-2 0 224 0,0-1-64 16,-2 1-16-16,-8 1 0 0,0 0-144 0,10 0 160 16,-10 0-160-16,0 0 160 15,0 0-160-15,0 0 0 0,0 0 0 0,0 0 128 0,0 0-304 0,0 0-64 16,0 0-16-16,0 0 0 16,0 0-128-16,0 0-16 0,-7 5-16 0,-2-1 0 15,0-1-288-15,-1 0-64 0,0-2-16 0,0 0 0 16,-1 0-480-16,0-1-80 0,-5-1-32 0,1 0 0 0</inkml:trace>
  <inkml:trace contextRef="#ctx0" brushRef="#br0" timeOffset="724.33">5504 14624 9215 0,'0'0'816'0,"-9"-3"-656"0,2 1-160 0,0 1 0 16,-1 0 912-16,8 1 160 0,-7-2 16 0,7 2 16 15,0 0-144-15,0 0-16 0,-7-2-16 0,7 2 0 16,0 0-224-16,0 0-64 0,0 0 0 0,0 0 0 16,0 0-160-16,7-4-32 0,3 1-16 0,3 0 0 15,2-1-112-15,7 2 0 0,7 1-16 0,5-2 0 0,3-2 128 0,4-1 16 16,1-1 16-16,5 1 0 0,3-1-144 15,5 3-48-15,6 0 0 0,5 2 0 0,5 1-272 0,0-1 0 16,-2 0 0-16,6-1 0 0,4 2 0 0,3 0 0 16,-2-1 0-16,-1 0 0 0,-4 0 128 0,0 2-128 15,1 2 0-15,1-2 0 0,1-4 208 0,-3 2-64 16,-6 1-16-16,0 1 0 0,2 1-128 0,0 0 0 16,2 0-192-16,-5-1 192 0,-5-2 0 0,-2 1 0 15,-2 1 0-15,0 2 0 0,1 1 144 0,-1-3 48 16,-2-2 16-16,-6 1 0 0,-6-1 96 0,-4 1 16 15,1 0 0-15,-5 0 0 0,-4 0-128 0,-4 0 0 0,-1-3-16 0,-2 2 0 16,-2 0-32-16,-2-1 0 0,-3-2 0 0,-2 2 0 16,-8 0-16-16,-2-1-128 0,-7 4 192 0,4-5-64 15,-4 5 64-15,0 0 0 0,0-8 0 0,0 8 0 16,0 0-192-16,0 0 0 0,-6-5 0 0,6 5 0 31,-8-3-816-31,-1 2-32 0,1 0-16 0,-1 1 0 16,0-1-1728-16,0 2-352 0</inkml:trace>
  <inkml:trace contextRef="#ctx0" brushRef="#br0" timeOffset="1149.08">8124 14401 8287 0,'-12'-12'368'0,"6"6"80"15,-1-2-448-15,2 1 0 0,1 0 0 0,-1 0 0 0,0-2 1920 0,1 3 288 16,4 6 64-16,-4-7 16 0,-1 0-1200 0,5 7-256 15,-5-6-32-15,5 6-16 0,-5-7-80 0,5 7 0 16,0 0-16-16,0 0 0 0,0 0-112 0,0 0-32 16,0 0 0-16,0 0 0 0,0 0-384 0,0 0-160 15,0 0 128-15,-1 12-128 0,2 0 0 0,3 1 128 16,0-1-128-16,1 1 0 0,2 1 128 0,3-1-128 16,2-1 0-16,2 1 128 0,1-2 32 0,1 0 0 15,2-2 0-15,3 0 0 0,1-1-16 0,3 0 0 0,2-3 0 0,2 0 0 16,1-3 48-16,2-1 0 0,0-1 0 0,-1-2 0 15,-1-3-16-15,-2 0 0 0,-4-1 0 0,-3 2 0 16,-3-1 224-16,-2 2 48 0,-3 0 16 0,-3 1 0 16,-10 2 96-16,0 0 16 0,0 0 0 0,0 0 0 15,0 0-176-15,0 0-16 0,-10 11-16 0,-1 4 0 16,-2 5-176-16,-3 2-48 0,-2 1 0 0,-4 3 0 16,-5 4-144-16,-2 1 0 0,-4 1 0 0,-1 2 0 15,-2 3 0-15,4-2 0 0,4-3 0 0,4-3 0 16,2-5 0-16,2-2 0 0,1-2 0 0,4-1 0 15,-1-2 0-15,3 0 0 0,1-3 0 0,2-1 0 16,1-2-976-16,3-1-288 0,0-2-48 16,3-2-11744-16</inkml:trace>
  <inkml:trace contextRef="#ctx0" brushRef="#br0" timeOffset="4401.25">8622 14861 10815 0,'0'0'480'16,"0"0"96"-16,0 0-448 0,0 0-128 0,0 0 0 0,0 0 0 0,0 0 1056 0,0 0 192 16,0 0 32-16,0 0 16 0,0 0-400 0,0 0-96 15,0 0-16-15,0 0 0 0,0 0-192 0,11 0-32 16,0-2-16-16,2 0 0 0,1-2 64 0,5 2 16 16,5 0 0-16,0 1 0 0,3-2-128 0,1 0-32 0,3 1 0 0,0 0 0 15,-2-1-128-15,2 1-16 16,-2-1-16-16,2 1 0 0,-1 0-160 0,1 1-16 0,0-1-128 0,1 1 192 15,0-2-32-15,0 2-16 0,-1 0 0 0,-3 1 0 16,-1-1-144-16,-3 1 0 16,0-1 0-16,-4 0 128 0,-5 0-128 0,-2 1 128 0,-2 0-128 0,-2 0 128 15,-9 0-128-15,9 0 160 0,-9 0-160 0,0 0 160 16,0 0-160-16,0 0 192 0,0 0-192 0,0 0 192 16,0 0-64-16,0 0-128 0,0 0 192 0,0 0-64 15,-11-1-128-15,-1 1 0 0,-4 0 0 0,1 0 0 16,-3 0 0-16,0 0 0 0,-2 0 0 0,-2 0-176 15,-1-1 176-15,0 1 0 0,1-2 0 0,0 1-128 16,-1 1 128-16,0 0 128 0,-1 0-128 0,1 0 176 0,-2 0-176 0,2 1 0 16,2 1 0-16,-1 0 0 0,-1 0 0 0,0 2 0 15,-2 2 0-15,-2 2 0 0,0 0 0 0,-2 2 0 16,-2 1 0-16,2 1 0 0,1 2 0 0,2 1 0 16,0 0 0-16,4 4 0 0,-1 2 0 0,5 2 0 15,2 0 0-15,3 0-176 16,2-1 176-16,3 1 0 0,4-1 128 0,3-1-128 0,2-2 0 0,3-1 0 15,3-2 0-15,3-1 0 0,2-2 144 0,4-1 64 16,3-2 16-16,3-2 0 0,1-2 288 0,4-4 48 16,1-3 16-16,2-1 0 0,0-4 0 0,-3-1 16 15,1-3 0-15,-4-2 0 0,-3-3-160 0,-4 0-48 0,-2-2 0 16,-4-2 0-16,-4-3-16 0,-2 0-16 16,-3 1 0-16,-3 1 0 0,-3 1 16 0,-1 4 0 0,-3-1 0 0,-1 4 0 15,-2 2-192-15,-2 4-48 0,-5 1 0 0,-3 4 0 16,-1 5-320-16,-5 2-80 0,-4 3-16 0,1 3 0 31,1 2-656-31,0 3-128 0,2 3-16 0,2 3-8896 0,2 3-1760 0</inkml:trace>
  <inkml:trace contextRef="#ctx0" brushRef="#br0" timeOffset="5453.92">9031 15369 8287 0,'0'0'736'0,"0"-7"-592"0,0 7-144 0,2-9 0 15,0 0 2048-15,1 0 368 0,2 3 80 0,-1-2 0 16,2 0-1152-16,0 1-224 16,1-1-48-16,2 0-16 0,0 2-304 0,-1 0-64 0,2 2-16 0,0 0 0 15,1 2-176-15,0 1-48 0,2 1 0 0,-2 3 0 16,1 2-128-16,2 2-16 0,-1 3-16 0,-1 1 0 16,0 1-288-16,-1 4 160 0,-2 0-160 0,0 3 128 15,-3 3-128-15,-1 2 160 16,-2 3-160-16,-1-1 160 0,-2-1-160 0,-1 1 128 0,0-2-128 0,-2-2 128 15,-4-3-128-15,0-3-144 0,1-3 144 0,-2-3-208 16,-1 0 208-16,1-1-192 0,-1-3 192 0,-1 1-192 0,1-1 192 16,1-2 0-16,2-1 192 0,6-3-192 0,-8 2 128 0,8-2-128 15,-8 0 0-15,8 0 0 0,-4-4 208 0,4 4-64 16,-2-5-16-16,2-3 0 0,1-1 0 0,2-1 0 16,2-1 0-16,1-2 0 0,3-2 80 0,2-3 16 31,3-2 0-31,3 0 0 0,-1-3 32 0,2-2 16 0,-1-4 0 0,1 2 0 0,0 0-64 0,-3 4-16 15,-3 2 0-15,-1 3 0 0,-3 1 112 0,-2 3 16 16,-1 2 0-16,-2 3 0 0,-1 1 64 0,-2 8 0 16,0 0 16-16,0 0 0 0,0 0-112 0,0 0-32 15,0 0 0-15,0 0 0 0,0 0-256 0,-6 8 0 0,-2 2 0 16,1 2 0-16,2 1 0 0,1 3 0 16,-1-1-192-16,3 3 192 0,2 1-160 0,2 1 160 0,3-1-160 0,1-1 160 15,1-3-128-15,2-2 128 0,0-2 0 0,4 0-144 16,0-2 144-16,3-2 0 0,0-3 0 0,2-1 0 15,4-2 288-15,1-1-16 0,2-2 0 0,-1-1 0 16,-1-2 32-16,-1 0 0 0,-1-3 0 0,0 1 0 16,-1-2-64-16,-3 0-16 0,-3 0 0 0,-3 1 0 15,-2 3-224-15,-9 5 0 0,0 0 0 0,0 0 0 32,0 0-1408-32,0 0-288 0,0 0-48 0</inkml:trace>
  <inkml:trace contextRef="#ctx0" brushRef="#br0" timeOffset="11900.65">5557 12459 3679 0,'0'0'320'0,"0"0"-320"0,0 0 0 0,0 0 0 16,2-8 1264-16,-2 8 176 0,0 0 32 0,0 0 16 16,-8 1-864-16,0 5-176 0,-4 2-48 0,-2 7 0 15,-1 2-128-15,-3 6-16 0,-3 7-16 0,-2 6 0 16,-1 5 240-16,-3 9 48 0,-4 9 16 0,-3 5 0 16,-4 2-224-16,-5 2-32 0,-5 2-16 0,2 2 0 15,1-1-144-15,3-3-128 0,2-6 192 0,6-3-192 0,5-6 128 0,2-3-128 16,3-6 0-16,3-3 0 0,3-5 0 0,4-2 0 15,2-1 0-15,3-5 0 0,2-5 0 0,3-4-144 16,1-3-16-16,2-3-4112 16,1-4-816-16</inkml:trace>
  <inkml:trace contextRef="#ctx0" brushRef="#br0" timeOffset="12167.62">5818 12660 18303 0,'0'0'816'0,"0"0"160"0,0 0-784 0,-7-1-192 0,-1 3 0 0,0 5 0 16,-3 3 0-16,-2 5-256 15,0 5 48-15,-4 6 16 0,-5 5 192 0,-6 5-144 0,-4 6 144 0,-5 4-128 16,-6 5 128-16,-2 6 0 0,0 7 0 0,1 7-128 16,-2 8 128-16,-1 0 0 0,0-1 0 0,-1 1 0 15,-3 0 0-15,3-4 0 0,3-3 0 0,4-6 0 16,3-5-224-16,7-5-16 0,3-5 0 0,3-5 0 15,1-3 16-15,3-3 0 0,3-5 0 0,3-2 0 16,1-6 224-16,3-3 0 0,3-5 0 0,2-2-4720 16,3-5-816-16</inkml:trace>
  <inkml:trace contextRef="#ctx0" brushRef="#br0" timeOffset="12402.59">6119 12957 24879 0,'-1'-12'1088'0,"1"12"256"0,0 0-1088 0,0 0-256 16,-12 2 0-16,-2 7 0 16,-3 3-320-16,-5 8-128 0,-5 5-32 0,-4 6 0 0,-3 5 288 0,-5 10 48 15,-4 9 16-15,-2 7 0 0,-4 4 128 0,-10 7 0 16,-10 4 0-16,1 5-128 0,1 4 128 0,3 1 0 16,2-1 0-16,2 2 0 15,-4-3-448-15,1-4 0 0,3-6 0 0,6-8 0 0,7-7 208 0,6-5 48 0,6-6 0 0,5-5 0 16,4-7 64-16,4-3 128 0,3-3-208 0,4-3 80 15,1-4 128-15,3-7-128 0,5-3 128 0,2-5-5904 16,4-9-1104-16</inkml:trace>
  <inkml:trace contextRef="#ctx0" brushRef="#br0" timeOffset="12654.03">5840 13574 19343 0,'10'-21'1728'0,"-5"10"-1392"0,-1 2-336 0,0 3 0 16,-4 6 384-16,0 0 16 0,0 0 0 0,0 0 0 15,0 0-400-15,-4 12 0 0,-1 1 0 0,-4 8 0 0,-3 7 0 0,-3 3 0 16,-5 5 0-16,-3 4 0 16,-7 5 0-16,-5 5 0 0,-9 3 0 0,-3 4 0 15,-3 2 0-15,1 6 0 0,-1 7-144 0,2-3 144 0,-1 0-160 0,2 2 32 16,-1-3 0-16,-2-2 0 16,-1-2-544-16,5-6-96 0,4-5-32 0,5-6 0 15,2-3 240-15,4-5 48 0,4-6 16 0,1-4 0 0,4-3 320 0,5-5 176 31,1-5-192-31,5-3 192 0,2-4-352 0,9-9 32 0</inkml:trace>
  <inkml:trace contextRef="#ctx0" brushRef="#br0" timeOffset="12844.48">5837 13913 15663 0,'9'-12'688'0,"-9"12"144"0,0 0-656 0,0 0-176 15,0 0 0-15,0 0 0 0,-3 11 1296 0,-3 4 240 0,-1 5 32 0,-5 3 16 16,-5 5-1264-16,-4 7-320 15,-4 6 0-15,-7 5 0 0,-8 5 0 0,-5 3 0 0,-5 2 128 0,-2 6-128 16,-1 5 0-16,2 5 0 0,0 2 128 0,1 1-128 16,-1-2 0-16,-1-2 0 0,0-1 128 0,2-4-128 15,6-4 0-15,3-3 0 0,4-7-176 0,3-2 176 16,4-5-784-16,5-4-48 16,1-5-16-16,6-5 0 15,3-6-192-15,3-5-48 0,4-5 0 0</inkml:trace>
  <inkml:trace contextRef="#ctx0" brushRef="#br0" timeOffset="13081.63">5840 14275 20271 0,'0'0'896'0,"0"0"192"0,0 0-880 0,0 0-208 16,0 0 0-16,-8 14 0 0,-3 3 0 0,-3 2 0 0,-2 5 0 0,-2 3 0 15,-4 6 0-15,-7 3 0 0,-5 6 0 0,-5 3 0 16,-2 3 0-16,-3 2 0 0,-2 2 128 0,0 4-128 15,-1 3 0-15,0 6 144 0,-1 3-144 0,-2 1 128 16,-9-2-128-16,2-1 0 0,2-1 0 0,5-5 0 16,5-5 0-16,5-3 0 0,5-4 0 0,4-4 0 15,6-4 0-15,2-6 0 0,4-3 0 0,2-6 0 16,2-5-128-16,4-5-128 0,4-4 0 0,7-11-5712 16,0 0-1136-16</inkml:trace>
  <inkml:trace contextRef="#ctx0" brushRef="#br0" timeOffset="13285.96">5822 14569 12895 0,'0'0'576'0,"0"0"112"0,-5-4-560 0,-3 4-128 0,-2 6 0 0,-1 4 0 0,-2 2 1760 0,-3 6 320 16,1 7 64-16,-10 3 16 0,-6 4-1712 0,-8 4-320 16,-4 7-128-16,-2 5 0 0,0 3 0 0,1 7 128 15,-1 2-128-15,1 2 0 0,-1 0 0 0,-1 3 128 16,-1 0-128-16,-2 0 0 0,1 0 128 0,3-3-128 15,3-4 128-15,4-4-128 0,5-4 0 0,6-5-128 0,4-5 0 16,3-5 0 0,1-2-256-16,5-6-32 0,2-4-16 0,3-6-5456 0,3-2-1104 0</inkml:trace>
  <inkml:trace contextRef="#ctx0" brushRef="#br0" timeOffset="13459.52">5812 14886 21183 0,'0'0'944'0,"0"0"192"0,0 0-912 0,-6 9-224 0,-3 4 0 0,-2 5 0 16,0 5 160-16,-6 8-16 0,-1 5 0 0,-8 5 0 16,-7 4-144-16,-6 7 0 0,-8 5 0 0,-1 5 0 15,-1 2 0-15,-1 5 0 0,2 2 0 0,-2 1 0 16,1 0 0-16,-3-1 0 0,0-4 0 0,3-2 0 16,3-3-592-1,5-3-160-15,5-7-16 0,5-6-8112 0</inkml:trace>
  <inkml:trace contextRef="#ctx0" brushRef="#br0" timeOffset="13663.69">5776 15369 11967 0,'26'-22'528'0,"-13"14"112"0,-3 2-512 0,-10 6-128 16,0 0 0-16,0 0 0 0,5 9 1520 0,-4 5 272 16,-3 4 48-16,-6 7 16 0,-5 7-1392 0,-5 5-272 15,-2 6-48-15,-4 3-16 0,-3 3-128 0,-5 3 0 16,-3-1 0-16,-2 2 0 0,-1 1 0 0,-1 0 0 0,2-2 0 15,2-2 128-15,3-1-128 0,1-3 0 0,2-4 0 0,5-4 0 32,2-3-848-32,5-3-112 0,-1-8 0 0,5-4-6576 0</inkml:trace>
  <inkml:trace contextRef="#ctx0" brushRef="#br0" timeOffset="13821.45">5874 15779 12319 0,'-5'9'544'0,"1"2"112"0,-4 6-528 0,-2 5-128 0,-3 5 0 0,-2 5 0 16,-3 4 368-16,-1 1 32 0,0 3 16 0,-2 0 0 0,-2 2-224 16,-2 0-64-16,-2 0 0 0,1 1 0 0,-1 1-128 15,3-4 0-15,0-3 0 0,1-2 128 16,2-2-608-16,3-6-128 0</inkml:trace>
  <inkml:trace contextRef="#ctx0" brushRef="#br0" timeOffset="13948.24">5803 16213 11055 0,'10'-9'480'0,"-10"9"112"0,0 0-464 0,0 0-128 16,0 0 0-16,-2 12 0 0,-7 4 2416 0,-3 9 464 16,-3 11 80-16,-7 5 32 0,-2 5-1984 0,-7 2-400 0,-4-1-80 0,0 1-16 15,2 3-320-15,3-3-192 0,0 0 192 0,5-6-192 32,3-1-256-32,3-7-176 0</inkml:trace>
  <inkml:trace contextRef="#ctx0" brushRef="#br0" timeOffset="18740.03">12660 8787 8687 0,'0'0'384'0,"0"0"80"0,0 0-464 0,-6 3 0 0,6-3 0 0,0 0 0 0,0 0 544 0,0 0 16 16,0 0 0-16,-9 3 0 0,9-3 16 0,0 0 0 16,0 0 0-16,0 0 0 0,0 0-400 0,0 0-176 15,0 0 160-15,0 0-160 0,0 0 352 0,0 0-32 16,11 7 0-16,3-1 0 0,1-2 240 0,4-2 32 16,5 0 16-16,6-1 0 0,6-1-144 0,8 0-16 15,5-1-16-15,5-2 0 0,1-4-144 0,6 2-32 16,4 2 0-16,7-1 0 0,8 2-64 0,3-2-32 15,3-4 0-15,1 3 0 0,0 2-32 0,3 0 0 16,3-2 0-16,-2-1 0 0,-7-1-128 0,0 2 128 0,-2 2-128 16,-3-2 128-16,-7-1-128 0,-6-2 128 0,-10 0-128 0,-6 3 128 15,-8 0-128-15,-8 1 128 0,-6 0-128 0,-5 0 128 16,-5 2-128-16,-5 0 160 0,-4 0-160 0,-9 2 160 16,0 0-160-16,0 0 128 0,0 0-128 0,0 0 128 31,-8 0-544-31,-4 1-112 0,-5 1-32 0,-4 2 0 15,-5 1-576-15,-1 1-112 0,-6 2-32 0</inkml:trace>
  <inkml:trace contextRef="#ctx0" brushRef="#br0" timeOffset="19198.62">12713 8825 7359 0,'-10'1'320'0,"2"1"80"0,-1-1-400 0,0-1 0 16,2 2 0-16,7-2 0 0,-8 3 704 0,8-3 64 0,0 0 16 0,0 0 0 15,0 0-176-15,0 0-32 0,0 0-16 0,0 0 0 16,8 5 256-16,2-1 48 0,2 0 16 0,2-1 0 15,6-1 160-15,4 0 48 0,5 0 0 0,7 0 0 16,7-2-512-16,7-2-112 0,6-2-16 0,5-1 0 16,2 1 0-16,6 1 0 0,8 0 0 0,4-2 0 15,4-5-16-15,2 2-16 0,3 2 0 0,4-1 0 16,7 1-128-16,0-2-32 0,-2-2 0 0,0 0 0 16,1 0-128-16,-4-1-128 0,-6-1 192 0,-9 1-192 15,-6 2 160-15,-8 3-160 0,-6-1 128 0,-8 2-128 0,-6-1 128 0,-10 2-128 16,-6-1 0-16,-7 2 128 0,-6 0 0 0,-5 0-128 15,-4 1 192-15,-9 2-64 0,0 0-128 0,0 0 0 16,0 0 0-16,0 0 128 16,0 0-608-16,-12 4-128 0,-6-1-32 0,-4 2 0 15,-4 2-16-15,-4-2-16 0,-4 0 0 0,0-1 0 16,-1 0-160-16,2-1-48 0,0 0 0 0,-2 2-4944 16,-2-1-1008-16</inkml:trace>
  <inkml:trace contextRef="#ctx0" brushRef="#br0" timeOffset="19623.66">12819 8753 5519 0,'-7'-9'240'0,"1"5"64"0,1-2-304 0,-1 1 0 0,1-1 0 0,5 6 0 15,0 0 1328-15,-7-3 208 0,1-1 32 0,6 4 16 16,0 0-672-16,0 0-128 0,0 0-16 0,0 0-16 16,0 0-208-16,9-2-32 0,3 1-16 0,6 1 0 31,5 0 208-31,7 0 32 0,5-2 16 0,8 0 0 0,6-2-144 0,9 0-32 0,6-1 0 0,8 0 0 0,9 2 160 0,5-2 32 16,1 0 0-16,2 2 0 0,0 2-256 0,3-1-32 15,0 1-16-15,-3 1 0 0,-4 3-224 0,-1 0-48 16,2 2-16-16,-2 1 0 0,-2-2-176 0,-4 1 0 15,-5 0 0-15,-1 2 128 0,-3 0 16 0,-3 0 0 16,-5-3 0-16,-3 1 0 0,-9-1-144 0,-5 1 0 16,-4-2 0-16,-6 1 0 0,-6 1 0 0,-3-1 208 15,-6-1-48-15,-3 0-16 16,-5-3-16-16,-2-1-128 0,-9 1 192 0,0 0-64 0,0 0 32 0,0 0 0 0,2-7 0 0,-2 7 0 16,-2-7-32-16,-3 2 0 0,-1 0 0 0,-3 2 0 31,-2 0-528-31,-1 2-112 0,-3 1-32 0,1 0-11408 0</inkml:trace>
  <inkml:trace contextRef="#ctx0" brushRef="#br0" timeOffset="19765.05">15155 8828 18431 0,'3'-18'1632'0,"-2"9"-1312"0,-1 9-320 0,-4-8 0 16,-3 3 1072-16,-1 2 144 0,-1 2 16 0,-3 3-7440 31,-3 3-1504-31</inkml:trace>
  <inkml:trace contextRef="#ctx0" brushRef="#br0" timeOffset="24079.71">1407 3284 9039 0,'0'0'384'0,"2"-8"112"0,-2 8-496 0,2-9 0 0,-1 0 0 0,0 0 0 0,0 1 848 0,0-1 80 16,0-1 16-16,1 0 0 0,-1-1 48 0,-1 0 16 0,0 0 0 0,1 0 0 16,0 1-112-16,0 0 0 0,-1 3-16 0,0 7 0 15,2-10-304-15,-2 10-64 0,2-8-16 0,-2 8 0 16,4-7-320-16,-4 7-176 0,0 0 192 0,0 0-192 16,0 0 0-16,0 0 0 0,9 3 0 0,-9-3-192 15,9 6 192-15,-3 3-192 0,-2 1 192 0,0 2-192 31,-1 3 192-31,-2 4 0 0,-3 3-160 0,0 4 160 0,-1 3 0 0,0 3 0 0,0 3-144 0,-2 7 144 16,0 2 0-16,-1 2 0 0,1 3 0 0,-1 2 144 16,1 3 0-16,2 1 0 0,-1 0 0 0,2 2 0 15,0 2-144-15,2 0 128 0,0-1-128 0,0 1 128 0,1-1-128 0,2-2 0 16,2-2 0-16,1-1 128 16,1-4-128-16,2 0 0 0,2-3 0 0,1-4 128 15,-1-5-128-15,1-3 0 16,1-2 0-16,0-1 0 0,2-4 0 0,-1-1 192 15,-1-3-192-15,-1-2 192 0,-1-4-64 0,1 1-128 16,-2-2 192-16,-1 1-64 0,-1-4-128 0,-2-1 192 16,0 0-192-16,-1-2 192 0,1-3-64 0,-1-2 0 15,-5-5 0-15,0 0 0 0,0 0 16 0,0 0 0 16,0 0 0-16,9 2 0 0,-9-2-144 0,9 0 0 16,-9 0 0-16,9-3-7088 15,-3-1-1296-15</inkml:trace>
  <inkml:trace contextRef="#ctx0" brushRef="#br0" timeOffset="24568.35">1639 4706 5519 0,'0'0'496'0,"-5"-5"-496"15,5 5 0-15,0 0 0 0,-6-4 1728 0,0 1 240 16,6 3 48-16,-5-4 16 0,5 4-1392 0,-8-2-256 16,8 2-64-16,0 0-16 0,-8-1 400 0,8 1 64 15,0 0 32-15,0 0 0 0,0 0-304 0,0 0-64 16,-2 9-16-16,4 1 0 0,3 0-256 0,0 0-160 15,1 0 192-15,1-2-192 0,3-1 160 0,2 0-160 16,2 0 128-16,3 0-128 0,3-3 240 0,3 0-48 16,2-2 0-16,6 0 0 0,4-1 80 0,8-1 16 0,8-2 0 0,3-3 0 15,3-1 144-15,1-3 16 0,2-2 16 0,1 2 0 16,5 2-112-16,6 0-32 0,3 0 0 0,-4 2 0 16,-5-2-96-16,0 3-32 0,1 2 0 0,4-1 0 15,2 3-192-15,-3 2 128 0,-5-4-128 0,-3 2 0 16,0 0 192-16,-1 4-64 0,1-1-128 0,0 0 192 15,-2 1-192-15,-5-1 0 0,-5-2-144 0,-4 1 144 16,-4 0 0-16,-4 2 0 0,-2-1 0 0,-5 0 0 16,-5 2 0-16,-3-1 0 0,-4 1 160 0,-3-1-160 15,-4-1 0-15,-2 1 128 0,-10-4-128 0,0 0 0 32,0 0-672-32,0 0-224 0,0 0-32 0,0 0-9184 0</inkml:trace>
  <inkml:trace contextRef="#ctx0" brushRef="#br0" timeOffset="25370.13">1679 4862 11055 0,'0'0'976'0,"0"-10"-784"0,0 10-192 0,0-10 0 0,0 10 832 16,-1-7 128-16,1 7 32 0,0 0 0 0,0-9-176 0,0 9-48 16,0 0 0-16,0 0 0 0,0 0-560 0,0 0-208 15,8-6 144-15,-8 6-144 16,0 0 0-16,8-2 0 0,-8 2 0 0,0 0 0 0,0 0 0 0,7 1 0 15,-7-1 0-15,0 0 0 0,0 0 0 0,0 0 0 16,0 0 0-16,0 0 0 0,0 0 0 0,0 0 128 16,0 0-128-16,0 0 192 0,0 0 224 0,0 0 48 15,0 0 16-15,-9 0 0 0,1-1 224 0,8 1 64 16,-9-1 0-16,9 1 0 0,-10 0-304 16,10 0-48-16,-8 2-16 0,1 1 0 0,-1 1-272 0,1 0-128 0,1 3 128 0,-2 2-128 15,-3 2 0-15,0 2 0 0,0 2 0 0,-2 3 0 16,-2 0 0-16,-2 4 0 0,-1 5-176 0,0 3 176 15,-4 1 0-15,0 4-128 0,-1 0 128 0,-1 4 0 16,0 4 0-16,-1 3 0 0,-1 3 0 0,0 1 0 16,1 1 0-16,1-1 128 0,1-2-128 0,1 0 128 15,1 1-128-15,-1-2 0 0,-2-1 0 0,0-3 0 16,4-3 0-16,-1-2 0 0,-1-1 0 0,1-2 0 16,0 0 0-16,1-1 192 0,0-2-64 0,2 1 0 15,-1 0 64-15,0 0 0 0,2-1 16 0,-3 0 0 16,0 0-48-16,1 0-16 0,2-3 0 0,-1 0 0 0,2-2-144 15,0 0 192-15,2-3-192 0,0 0 192 0,0-1-192 0,3-2 160 16,1-2-160-16,-1-2 160 0,-1 0-32 0,1-3 0 16,1-2 0-16,-2 0 0 0,1-2 192 0,1-1 48 15,1 0 0-15,0 0 0 0,-1 1 80 0,1 0 0 16,-1-1 16-16,0 2 0 0,3-1-272 0,-2 0-64 16,2 1-128-16,1 0 192 0,-1-1-192 0,1 1 0 15,2 1 0-15,2-1 0 16,1-1-336-1,1 1-64-15,-1-1-16 0,2 1-8224 0,0-1-1664 0</inkml:trace>
  <inkml:trace contextRef="#ctx0" brushRef="#br0" timeOffset="29039.36">1228 3754 7359 0,'0'0'656'0,"0"0"-528"0,0 0-128 0,0 0 0 15,0 0 256-15,0 0 32 0,0 0 0 0,0 0 0 16,0 0-416-16,9-2-96 0</inkml:trace>
  <inkml:trace contextRef="#ctx0" brushRef="#br0" timeOffset="30378.5">1338 3649 3679 0,'0'0'320'0,"0"0"-320"0,0 0 0 0,0 0 0 15,0 0 512-15,7-4 48 0,-7 4 0 0,7-3 0 16,-7 3-560-16,0 0 0 0,0 0 0 0,0 0 0 15,5-5 0-15,-5 5 0 0,0 0 0 0,0 0 0 16,0 0 368-16,0 0-48 0,0 0 0 0,0 0 0 16,0 0 304-16,0 0 48 0,0 0 16 0,0 0 0 15,0 0-336-15,0 0-64 0,-4-5-16 0,4 5 0 0,-6-1-96 0,1 3-32 16,-2 3 0-16,-3 5 0 0,-1 0-144 0,0 1 128 16,-1 0-128-16,-1 2 128 0,-1 2-128 0,-2 2 0 15,0-1 144-15,-1 3-144 0,0 2 240 0,-5 1-32 16,-5 1 0-16,-3 2 0 0,0-2-208 0,-1 0 144 15,1-2-144-15,3 0 128 0,0-2-128 0,2-2 0 16,1 0 0-16,2-2 128 0,0 0 16 0,2-1 0 16,1-2 0-16,2 0 0 0,-1 0 352 0,3 0 64 15,0 0 16-15,2 1 0 0,0-2-208 0,2 0-48 0,2 0 0 0,-1 0 0 16,0 1-176-16,2-2-144 16,0-2 192-16,1 1-192 0,1-1 0 0,0 0 0 0,1-2 0 0,5-6 0 15,0 0 128-15,-4 7-128 0,4-7 0 0,0 0 0 16,0 0 0-16,0 0 0 0,0 0 0 0,0 0 0 15,0 0 0-15,9 4-192 0,-9-4 0 0,11-2-4608 16,-2-2-896-16</inkml:trace>
  <inkml:trace contextRef="#ctx0" brushRef="#br0" timeOffset="31086.28">544 4293 1839 0,'0'0'160'0,"0"0"-160"0,-3-4 0 0,1 0 0 16,-1-1 2032-16,1 1 368 0,0-1 80 0,0 1 16 15,0 0-1184-15,-1-1-224 0,1 1-64 0,2 4 0 0,0 0-256 0,0 0-48 16,-1-5-16-16,1 5 0 0,0 0-384 0,0 0-64 16,0 0-32-16,0 0 0 0,0 0-224 0,0 0 0 15,0 0 0-15,2 7 0 0,1 1 0 0,-2 2 0 16,0 2 0-16,1 1 0 0,0 0 0 0,0 1 0 15,2 2 0-15,-1 2 0 0,0 1 0 0,1 1 0 16,-1 0 0-16,1 9 0 0,2 1 0 0,-1 1 0 16,1 2 128-16,0 2-128 0,1 1 0 0,1 3 144 15,-2 2-144-15,1 0 128 0,-1 1-128 0,2-1 0 16,1 2 0-16,1 1 128 0,-1 1-128 0,1 0 192 16,1 1-192-16,0 0 192 0,0 1-192 0,1-1 192 0,0 0-192 0,1 0 192 15,0-3-32-15,1 0 0 0,1 0 0 0,-1-2 0 16,1-1 0-16,1-1 0 0,-2-3 0 0,2-1 0 15,-2-1-16-15,-1-2 0 0,-1-3 0 0,-2-3 0 16,0-1-144-16,-1-5 0 0,-3-1 0 0,-1-2 0 16,-3-3 128-16,0-4 0 0,-2-1 0 0,0-9 0 15,-2 10 0-15,-1-2 0 0,-3-2 0 0,1-1 0 16,-2 0-128-16,-1-3 192 0,1-2-192 0,-1-1 192 31,-2-2-1616-31,2-2-320 0</inkml:trace>
  <inkml:trace contextRef="#ctx0" brushRef="#br0" timeOffset="31588.22">1059 3934 1839 0,'0'0'160'0,"0"6"-160"0,-2 3 0 0,-3 3 0 0,1 2 1216 0,-4 4 192 16,-1 2 64-16,-2 4 0 0,-2 8-480 15,-1 5-96-15,0 6 0 0,-5 6-16 16,-1 3-288-16,0 5-48 0,-1 1-16 0,1 3 0 0,0 3-272 16,1 1-64-16,-2 0-16 0,1-2 0 0,4-3-176 0,-1-4 0 15,2-6 0-15,1-5 128 0,-1-4-128 0,3-4 0 16,2-6 0-16,2-5 0 0,-3-4-304 0,1-4 16 16,2-5 0-16,-1 0-5136 15</inkml:trace>
  <inkml:trace contextRef="#ctx0" brushRef="#br0" timeOffset="31871.77">1272 3672 1839 0,'-8'-6'160'0,"8"6"-160"0,0 0 0 0,0 0 0 16,-7 6 2384-16,0 3 448 0,2 4 96 0,-3 2 16 15,-2 3-2432-15,0 4-512 0,0 3 0 16,-1 6-128-16,-2 5 128 0,-1 5 0 0,-3 3 0 0,-1 5 0 16,-3 5 128-16,-1 6-128 0,-1 4 128 0,1 0-128 15,0 2 128-15,1 2-128 0,0-2 128 0,2-3-128 0,2 1 0 16,1-3 144-16,2-3-144 0,1-3 0 0,0-1 128 16,0-5-128-16,2-4 0 0,2-2 0 0,1-3 160 0,-1-3-160 15,-1-3 128-15,1-3-128 0,2-2 0 0,-1-3-192 16</inkml:trace>
  <inkml:trace contextRef="#ctx0" brushRef="#br0" timeOffset="32139.48">1475 3782 5519 0,'0'0'240'0,"0"0"64"15,-7 2-304-15,0 4 0 0,-3 3 0 0,2 2 0 0,-2 5 1216 0,-2 4 176 16,-1 3 32-16,-3 4 16 0,0 6-544 0,-4 6-128 0,-1 4 0 0,-1 4-16 16,-1 4-384-16,-1 6-80 0,0 5-16 0,-3 7 0 15,-1 1 32-15,-3 4 0 0,-1 3 0 0,1 3 0 16,-2 1-304-16,0 3 160 0,1-3-160 0,2-2 128 16,3-4-128-16,2-2 0 15,0-5 0-15,5-6-176 0,2-8-144 0,3-6-48 0,1-5 0 0,3-4 0 16,1-6 368-16,3-6-176 15,0-5 176-15,-1 3-128 0,3-8-320 0,2-8-48 16</inkml:trace>
  <inkml:trace contextRef="#ctx0" brushRef="#br0" timeOffset="32375.1">1248 4469 13823 0,'3'-15'1216'0,"-3"15"-960"15,0 0-256-15,0 0 0 0,3-6 288 0,-3 6 16 16,0 0 0-16,0 0 0 0,1 9-144 0,0 6-32 15,-2 3 0-15,-1 6 0 0,-3 6 80 0,-1 4 16 16,-3 4 0-16,-1 6 0 0,-1 5-224 0,-1 6 144 16,-1 2-144-16,-2 3 128 0,-1 1-128 0,-2 2 160 15,1 2-160-15,-3 0 160 0,-1-5-160 0,0-1 0 16,0-4 0-16,-4 15 0 16,4-12-704-16,4-11-160 0,5-11-32 0,3-10-16 15,3-7 80-15,1-7 0 0,5-12 16 0,0 0 0 0,0 0 544 0,7-9 96 0,3-5 32 0,9-16-4384 16</inkml:trace>
  <inkml:trace contextRef="#ctx0" brushRef="#br0" timeOffset="32642.37">1400 4814 4607 0,'13'-15'400'0,"-13"15"-400"0,0 0 0 0,0 0 0 15,0 0 2816-15,1 8 496 0,-3 3 80 0,0 6 32 16,-1 5-2176-16,-5 5-432 0,-1 5-96 0,-1 5-16 0,-1 4-400 0,-2 2-96 16,2 1-16-16,-2 2 0 0,1 1-192 0,1 1 0 15,0-3 128-15,-3 16-128 31,2-6-288-31,1-7-96 0,-1-6-32 0,2-8 0 16,3-7-800-16,0-7-176 0,2-7-16 0,1-6-16 16,4-7 208-16,0 0 32 0,1-13 16 0,4-9 0 0,2-8 1168 0,3-6 0 15,2-6 256-15,-1 8-32 0,5-7 80 0,-2-3 16 16,3-1 0-16,-3 6 0 0,0 7 784 0,-4 8 176 16,-3 8 16-16,-3 6 16 0,-4 10 544 0,-5 15 128 15,-6 14 1600-15,-4 7-2384 0,-3 10-496 16,-3 9-80-16,-1 7-32 0,-1 4-176 0,0 5-32 15,2 4-16-15,-9 24 0 0,5-14-560 0,3-11-128 16,4-8 0-16</inkml:trace>
  <inkml:trace contextRef="#ctx0" brushRef="#br0" timeOffset="34893.1">1466 3249 5519 0,'0'0'496'0,"0"0"-496"15,0 0 0-15,0 0 0 0,0 0 624 0,0 0 16 16,0 0 16-16,-1-4 0 0,-2 0-272 0,2-1-48 16,1 5-16-16,-2-5 0 0,0-1 96 0,1 1 16 15,0-2 0-15,-1 1 0 0,0-1 16 0,-1 0 0 16,1 1 0-16,-1-1 0 0,0 2-64 0,-1-1-16 16,1 2 0-16,0-1 0 0,3 5 80 0,-4-4 32 15,4 4 0-15,0 0 0 0,-3-4-224 0,3 4-64 16,-3-5 0-16,3 5 0 0,0 0-192 0,0 0 0 15,0 0 128-15,0 0-128 0,0 0 0 0,0 0 0 0,0 0 128 0,0 0-128 16,0 0 0-16,0 0 0 0,0 0 0 16,0 0 0-16,0 0 0 0,0 0 0 0,-5 10-128 0,4-1 128 15,1-9 0-15,-1 11 0 16,1 0 0-16,1 1 0 0,-1 0 0 0,2 3 0 0,1 2-128 0,0 2 128 16,0-1 0-16,1 4 0 0,-2 3 0 0,1 3 0 0,2 5 0 15,-1 2 0-15,-3 2 128 0,1 1-128 0,2 2 0 0,-2 4 144 16,0 3-144-16,1 3 128 0,3-1-128 0,-1 4 128 15,2 0-128-15,-1-2 128 0,2 0-128 0,-1-4 0 16,-2-3 144-16,1-1-144 0,0 1 0 0,0-4 128 16,-2-4-128-16,1-1 0 15,0-1 0-15,-2-1 128 0,0-3-128 0,1 0 0 0,-1-2 432 0,0 1 16 16,-2-4 0-16,0-1 0 0,0 0 96 0,1 1 32 16,0 1 0-16,0 1 0 0,1-1-304 0,0 0-48 15,1-1-16-15,1-2 0 0,-1 1-80 0,1-1-128 0,-1 1 176 0,-1 0-176 16,-1 0 128-16,1-2-128 0,-2-4 0 0,0 0 0 15,0-1 160-15,-1 0-160 16,0-3 128-16,0 1-128 0,0-3 128 0,0-1-128 0,0-1 128 0,0-2-128 16,0-8 128-16,0 9-128 15,0-9 0-15,0 0 128 0,0 0 32 0,0 0 0 16,0 0 0-16,0 0 0 0,0 0 32 0,0 0 16 0,-7 1 0 0,7-1 0 16,-5-6 0-16,-1-2 0 0,0-1 0 0,0-1 0 15,1-2-208-15,-2-1 144 0,-2-2-144 0,2-1 128 16,-1 1-128-16,0-4 0 0,-1-2 0 0,-2-1 128 15,-1-3-128-15,1 1 0 16,3-2 144-16,-1 0-144 0,0-2 0 0,0-2 128 0,1-6-128 0,2-1 0 0,1-1 0 16,1-5 0-16,-2-5 0 0,1-3 0 0,1-3 0 0,0-2 0 15,0-3-192-15,1 1 64 0,-1 2 0 0,-1 1 0 16,-1 2 0-16,1 1 0 0,-3 3 128 0,0 3 0 31,1 2 0-31,-1 1 0 0,-2 3 0 0,1 3 0 0,2 2 128 0,-1 2-128 0,1 1 160 0,1 1-32 16,-1 2-128-16,3 2 192 0,1 0-192 0,1 2 0 15,-1 1 128-15,0 1-128 0,0 1 0 0,2 2 0 16,1 1 0-16,-1 3 0 0,0 0 0 0,1 2 0 16,1 0 0-16,-1 1 0 15,-1-1 0-15,2 2 0 0,1 1 0 0,0 1 0 0,-4 2-128 0,2 0 128 16,0 8 0-16,0-8 0 0,-1 1 0 0,1 7 0 31,0 0 0-31,0-7 0 0,0 7 0 0,0 0 0 0,0 0 0 0,0 0 0 0,0 0-128 0,0 0 128 0,0 0 0 0,0 0 0 16,0 0-192-16,0 0 192 0,0 0-192 0,6 11 192 15,-3 0-176-15,2 1 176 0,-1 0-160 16,0 2 160-16,1 2 0 0,-1 0-144 0,2 1 144 16,-3 2 0-16,2-1-128 0,1 3 128 15,-1 1-128-15,1 3 128 0,1 2-128 0,0 0 128 16,1 1-128-16,0 2 128 0,-2 0 0 0,2 3 0 0,0 1 0 0,-1 3-128 16,1 0 128-16,1 2 0 0,0-1 0 0,1 3-128 0,1 2 128 0,-1 0 0 15,-1-2 0-15,0 0 0 0,0 0 0 0,0 0 0 16,-1 0 0-16,-1 2 0 0,-1 0 0 0,-1-1 0 15,1-1 0 1,-1-1 0-16,2-1 0 0,-2-1 0 0,1-1 0 0,-1-3 128 0,2-3-128 0,-2 0 0 16,0 1 0-16,-1 0 0 0,2-1 0 0,-1 0 0 15,0-4 0-15,-1 0 0 0,2-1 0 0,-1-1 0 16,-2 1 0-16,0-4 128 0,-2-4-128 0,2-1 128 16,-3-3-128-16,0-1 128 0,0-4-128 0,0-1 176 15,0-8-176-15,0 0 192 0,0 0-16 0,0 0 0 16,0 0 0-16,0 0 0 0,-9 3 400 0,9-3 64 15,-8-4 32-15,3-2 0 0,-1-1-272 0,3-1-48 0,0-2-16 0,1-1 0 16,-2 0-336-16,2-2 144 0,0-4-144 16,1-1 0-16,1-2 0 0,-1 0 0 31,0-1 0-31,1-4 0 0,1-5 0 0,0-2 0 0,-1-3 0 0,-1-1 0 0,2-4 128 0,1-3-128 16,-1-5 0-16,1-3 0 15,2-3 0-15,1-3 0 16,-2-4 0-16,3 0 0 0,2 2 0 0,-3-2 0 0,-2-3 0 0,1 3 0 15,-2 1 0-15,-1 5 0 16,0 5 0-16,-1 4 0 0,-2 4 0 0,0 3 0 16,-3 4 0-16,0 5 0 0,-3 4 0 0,2 3 0 15,1 0 0-15,1 3 0 0,-3 5 0 0,2 0-144 0,0 1 144 0,1 3-128 0,-2 1 128 0,3 0 0 16,1 1 0-16,-3 3-128 0,1 0 128 0,4 6 0 16,0 0 0-16,0 0 0 0,-3-5-160 0,3 5 160 15,0 0-192-15,0 0 192 0,0 0-320 0,0 0 64 16,0 0 0-16,0 0 0 15,0 0-144 1,0 0-32-16,0 0 0 0,0 0 0 0,0 0 176 0,0 0 48 0,0 10 0 0,0-10 0 0,0 12 208 0,1-2-144 16,0 1 144-16,1 0-128 0,0 1 128 0,-1 0 0 15,-1-1-144-15,2 1 144 0,-1 0 0 0,1 0 0 16,-1 0 0-16,1 0 0 0,0 0 0 0,1 2 0 16,-1 0-144-16,0 1 144 0,-1 2-192 0,1 0 32 15,0 1 0-15,0 1 0 0,-2 2-96 0,0 2 0 16,0 2-16-16,1-1 0 0,1 0-80 0,-1 3-16 0,-1-1 0 0,2 2 0 31,0-1-432-31,2 2-96 0,-3-4 0 0</inkml:trace>
  <inkml:trace contextRef="#ctx0" brushRef="#br0" timeOffset="35192.24">1408 3472 6447 0,'1'-9'576'0,"1"0"-576"15,1-1 0-15,1 1 0 0,-4 9 1296 0,5-8 160 16,1 1 16-16,-6 7 16 15,7-1-656-15,-7 1-144 0,8 4-32 0,0 4 0 16,-2 4-304-16,1 3-64 0,-2 4-16 0,1 4 0 0,-2 4-272 0,2 2 160 16,-2 4-160-16,2 7 128 0,-2 6-128 0,3 8 0 15,-1 8 0-15,1 4 0 0,-3 3 0 0,2 4 0 16,0 5 0-16</inkml:trace>
  <inkml:trace contextRef="#ctx0" brushRef="#br0" timeOffset="36417.32">1639 4875 7887 0,'0'0'336'0,"0"0"96"0,0 0-432 0,0 0 0 16,0 0 0-16,0 0 0 0,0 0 592 0,0 0 48 16,0 0 0-16,0 0 0 0,0 0-256 0,0 0-64 15,2-6 0-15,-2 6 0 0,0 0-64 0,0 0 0 0,0 0-16 0,0 0 0 16,0 0 128-16,0 0 16 16,0 0 16-16,0 0 0 0,0 0 96 0,0 0 16 15,0 0 0-15,0 8 0 0,-2 1-208 0,-2 1-48 16,-1 0 0-16,-1 2 0 0,0 2 0 0,-4 4-16 15,-3 2 0-15,-2 3 0 0,0 2-64 0,-1 3-16 0,-3 0 0 16,-1 4 0-16,-3 3-32 0,0 5 0 0,-1 1 0 16,-1 3 0-16,-1 2-128 0,0 2 128 0,-1 2-128 0,0 0 128 15,1 2-128-15,1 1 0 0,1 1 0 0,-3 0 128 16,0-1 64-16,-4 2 0 0,-1 1 0 0,0-4 0 16,0 0 16-16,2 0 16 0,-1-2 0 0,2 0 0 15,2-4-96-15,0-1-128 0,1 0 176 0,1-2-176 16,-1-2 256-16,3-3-64 0,2-1-16 0,2-3 0 15,0-2 224-15,0 1 48 0,0-2 16 0,2-4 0 0,-1-2-96 0,0 1-32 16,-2-4 0-16,1-1 0 0,-1-4-80 0,2 1 0 16,1-4-16-16,3-1 0 0,-2-2-240 0,4-1 176 15,1-3-176-15,0-1 160 0,2 1-32 0,2-3-128 16,1-4 192-16,6 0-64 0,-5 1 128 0,5-1 0 16,0 0 16-16,0 0 0 0,-5-5-80 0,5 5 0 15,-2-6-16-15,2 6 0 0,2-11-176 0,2 2 0 16,0-2 0-16,3 0 0 0,-1-4 0 0,4 0-176 15,2-3 176-15,5-3-128 0,5-3 128 0,-2-3 0 16,0-3 0-16,7-2-128 0,-1-4 128 0,2-7 0 16,-1-6 0-16,4-4 0 0,3-6 0 0,1-5 0 15,-1-5 128-15,3-3-128 0,2-4 0 0,4 1 0 16,3 1 0-16,0-1 0 0,-2-1 0 0,-6 5 0 16,-3 4 0-16,-2 4 0 0,-3 7 0 0,-1 4 128 0,-4 4-128 0,-2 4 0 15,0 2 0-15,-2 5 0 0,-2 3 0 0,-1 2 0 16,0 1 0-16,0 1 0 15,-1 2 0-15,1 1 0 0,-1 1 0 0,0 2 0 16,-1 3 0-16,0 1 0 0,-3 1 0 0,-1 3 0 0,-1-2 0 0,-1 3 0 0,-1 0 0 0,-1 3 128 16,-2 2-128-16,0 2 0 0,-1-1 0 0,0 2 0 15,-5 7 0-15,0 0 0 0,4-9 0 0,-4 9 0 16,1-7 0-16,-1 7 128 0,0 0-128 0,0 0 0 16,0 0 0-16,0 0 128 0,0 0-128 0,0 0 0 15,0 0 0-15,0 0 0 0,0 0 0 0,-9 5 0 16,0 3 0-16,1 3-128 0,-3 3 128 0,-1 3-128 15,-3-1 128-15,1 3-128 0,-3 1 128 0,-1 2-128 16,-3 2 128-16,-1 5-128 0,0 1 128 0,-1 3 0 16,-3 3 0-16,1 3 0 0,-1 5 0 0,-2 3-128 15,1 2 128-15,-2 1 0 0,-1 3 0 0,0 3 0 16,-3 2 0-16,-3 2 0 0,-1 3 0 0,-3-2 0 16,1 0 0-16,0 2 0 0,0 1 0 0,0 0 0 15,2-1 0-15,3 0 0 0,3-1 0 0,-2-1 0 0,1-5 0 0,-1-2 0 16,-1-1 0-16,1-5 0 15,-2-3 0-15,3-3 0 0,1-2 0 0,2-4 0 0,3-5 128 0,1-2-128 16,-1-1 0-16,3-3 128 0,1-2-128 16,2-2 0-16,0-3 0 0,2-2 128 15,3 1-128-15,1-3 0 0,0-2 0 0,3-1 144 0,2-1-144 0,2-3 0 16,-4-3 272-16,3-1-48 0,8-3-16 0,0 0 0 16,-8 3 48-16,8-3 16 0,0 0 0 0,0 0 0 15,0 0-64-15,0 0-16 0,0 0 0 0,0 0 0 16,0 0-192-16,0 0 0 0,10-9 0 15,0 0 0-15,0 0 0 0,0 0 0 0,-1 1 0 0,-1-2 0 32,3-1-928-32,-1-1-80 0,-1-3-16 0,3-2 0 0</inkml:trace>
  <inkml:trace contextRef="#ctx0" brushRef="#br0" timeOffset="39295.87">1361 4764 2751 0,'0'0'128'0,"0"0"16"0,-6-3-144 0,6 3 0 16,0 0 0-16,0 0 0 0,-8-1 1088 0,8 1 192 16,0 0 48-16,0 0 0 0,0 0-1328 0,0 0-384 15,-5-4 0-15,5 4-16 0,0 0 144 0,0 0 16 16,-6-5 16-16,6 5 0 0,0 0 224 0,-6-4 0 16,-1 0 0-16,7 4 0 0,-8-4 0 0,2 1 0 15,-2 0 0-15,8 3 160 16,-9 0 224-16,1 1 64 0,0-1 0 0,0 3 0 0,0-1-256 0,1 0-32 15,7-2-16-15,-10 4 0 0,1 1-144 0,0-1 0 16,1 1 0-16,0 0 0 0,-2 0 0 0,1-1 0 16,-1 0 0-16,1 0 128 0,-2-1 304 0,-1-1 48 0,-1 0 16 0,1 1 0 15,2-2 384-15,-2-1 80 0,1-1 0 0,1-1 16 16,0 0 32-16,0 1 0 0,0-1 0 0,1 1 0 16,2-1-48-16,0-2 0 0,0 1 0 0,7 3 0 15,0 0-192-15,-7-2-64 0,1-1 0 0,6 3 0 16,0 0-368-16,0 0-80 0,0 0 0 0,0 0-16 0,0 0-240 15,0 0 144-15,0 0-144 0,0 0 128 0,0 0-128 0,0 0 0 32,0 0 0-32,0 0 0 0,9-4 0 0,0 2-176 0,0 0 176 0,3 1-128 0,0-1 128 0,3-1 0 15,2 0 0-15,0 0 0 0,2-1 0 0,0 1 0 16,-1-1 0-16,0-1 0 0,0 2 0 0,-1 0 0 16,1-2 0-16,1 2 0 0,-2 0 0 0,2-1-128 15,-2 1 128-15,4 1 0 0,0-1 0 0,0 2 0 16,1-1 0-16,1 1 0 0,0-1 0 0,1 1 0 15,-1 0 0-15,1 0 0 0,0 0 0 0,0 0 0 16,-1-2 0-16,0 1 0 0,-2 1 0 0,0 0 0 16,0 0 0-16,0 0 0 0,0 1 0 0,1 0 0 15,0 0 0-15,1 1 0 0,0-1 0 0,0 2 0 16,-1 1 0-16,2 0 0 0,3-1 0 0,0 1 0 16,1-1 0-16,-1 1 0 0,0-1 0 0,-2 2 0 15,-2-2 0-15,-1 1 0 0,-1-1 0 0,1 0 0 16,-1 0 0-16,0 0 0 0,-1 1 0 0,1 0 0 0,-1-1 0 15,2 0 0-15,0 2 0 0,0 0 0 0,2 0 0 0,0 1 0 16,2-1 0-16,1 1 0 0,-1 1 0 0,1-3 0 16,1 0 0-16,-2-2 0 0,-1-1 0 15,-2 0 0-15,1 0 0 0,0 1 0 0,0 0 0 0,2 0 0 16,-1-1 0-16,1 0 0 16,2 0 0-16,0 1 0 0,1 0 0 0,1 0 0 0,2-1 0 0,-2 0 0 0,-1 0 0 15,-2 0 0-15,0-1 0 0,-3 1 0 16,-2-2 0-16,0 0 0 0,0 0 0 0,-1 1 0 0,1-2 0 15,-1 2 0-15,-1-1 0 0,-1 0 0 0,0 1 0 0,0 0 0 16,-2 1 0-16,1 0 0 0,1 0 0 16,-1 1 0-16,1 0 0 0,-1 1 0 0,-2-2 0 15,-1 0 128-15,-3 0-128 0,-1 0 0 0,-1 1 0 0,-2 0 128 16,-8-1-128-16,8 0 0 0,-8 0 0 0,0 0 128 16,0 0-128-16,0 0 0 0,0 0 128 0,0 0-128 15,0 0 128-15,0 0-128 0,0 0 160 0,0 0-32 16,0 0-128-16,0 0 192 0,0 0-192 0,0 0 144 15,-8-1-144-15,8 1 128 0,-10 0-128 0,2 0 0 16,-1-1 0-16,0-1 0 0,-1 1 0 0,-1-1 0 16,-1-2 0-16,0 1 0 0,0-1 0 0,0 0-176 15,1 1 176-15,-1-3-128 0,0 0 128 0,-1-1 0 16,1 0-144-16,-1 0 144 0,1 0 0 0,1-1 0 16,-2-1 0-16,3 1 0 0,2 1 128 0,-2 0 64 0,-1-2 0 0,3-1 0 15,-1 0 16-15,2 0 16 0,-1 0 0 0,3 2 0 16,-1-1 80-16,3 2 16 0,-2 2 0 0,0-1 0 15,1 1-80-15,-1-1-16 0,2 1 0 0,3 5 0 16,0 0-64-16,0 0-16 0,0 0 0 0,0 0 0 16,0 0-144-16,0 0 0 0,0 0 0 0,0 0 0 15,0 0 0-15,-1 10-176 0,1-10 176 0,4 11-192 16,1-3 192-16,3-1 0 0,1-2-144 0,2 1 144 0,2-2 0 0,1 0 0 16,1-2 0-16,3 0 0 0,-1-3 0 0,2 1 0 15,0 0 0-15,1 0 0 0,1-1 0 0,-1 0 0 16,1 0 0-16,1 0 0 0,0-1 0 0,-1 1 0 15,-2 0 0-15,1 1 0 0,0 0 0 0,-3 1 0 16,-1 0 0-16,-3 1 0 0,-1 0 0 0,0 0 0 16,-2 1 0-16,0 1 0 0,-10-4 0 0,9 4 0 15,-9-4 0-15,6 5 0 0,-6-5 0 0,5 7 128 16,-5-7-128-16,0 9 0 16,-3 1 192-16,-1-1-32 0,-4 0-16 0,-2 2 0 0,-3 2 48 0,-1 2 0 0,-3 4 0 0,-4 2 0 15,-3 2 176-15,-2-1 32 16,-1-1 16-16,1-1 0 0,1 2-64 0,1 0-16 15,0-1 0-15,2 0 0 0,2-1-176 0,1 2-32 16,0 0-128-16,4-1 192 0,0-2-192 0,1 0 0 16,0-1 128-16,2-1-128 15,3-1-1312-15,1 1-304 0</inkml:trace>
  <inkml:trace contextRef="#ctx0" brushRef="#br0" timeOffset="53744.15">20256 10524 2751 0,'0'0'256'0,"0"0"-256"16,0 0 0-16,0 0 0 0,0 0 752 0,0 0 96 16,0 0 32-16,0 0 0 0,0 0-704 0,-6-6-176 15,-1 1 0-15,1 0 0 0,0 2 0 0,1-1 0 16,-2-1 0-16,1 1 0 0,1 0 128 0,-1-2-128 15,1-2 192-15,-1 2-64 0,2-1 432 0,-1 1 80 16,-2-2 0-16,1 1 16 0,1 1-32 0,-1-1-16 16,0-1 0-16,-2 1 0 0,-2-1-336 0,0 0-64 15,0 1-16-15,1-1 0 0,0 0-192 0,-3 0 144 16,1 2-144-16,3 1 128 0,-2-1-128 0,-2 1 0 16,0 1 144-16,0-1-144 0,-1-1 144 0,-1 2-144 15,1-1 192-15,0 2-192 0,-2-1 128 0,0 0-128 0,1 1 0 16,0 1 0-16,-2 0 224 0,0 0-64 15,-2 0-16-15,-1 1 0 0,-3 1-16 0,2 0 0 16,-1 0 0-16,-1 0 0 0,-1 0 0 0,1 0-128 0,0 0 192 0,0 1-64 16,0 1 0-16,1 1 0 15,1-1 0-15,1 0 0 0,0 1-128 0,2 2 128 16,-1-1-128-16,2 2 128 0,0-1-128 0,-1 2 0 0,1-1 0 0,1 3 0 16,2 1 0-16,-3 2 0 15,2 1 0-15,-1 1 0 0,-2-1 0 0,1 2 0 0,-1 1 0 16,2 1 0-16,0 3 0 0,2 0 0 0,0 0 0 0,0-1 0 15,1 2 0-15,0 1 0 0,-2 0 0 0,3 1 0 0,2 0 0 0,-1 3 0 16,1 0 128-16,2 2-128 0,3-1 0 0,1 1 0 16,0-1-192-16,2 3 192 0,2 1 0 0,3 1 0 15,0 1 0-15,6 13 0 0,2-4 176 0,2-6-48 16,1-3-128-16,1-1 192 0,3 0-48 0,1 0-16 16,1-1 0-16,1 0 0 15,0-2 32-15,0-1 0 0,0-2 0 0,2-1 0 0,2 0 0 0,2-2 0 16,-1-3 0-16,4-1 0 0,3-3 64 0,5 0 16 0,2-3 0 0,3-4 0 15,3-3 208-15,-2-3 64 16,-4-6 0-16,5-1 0 0,0-1 0 0,2-1 16 16,3 1 0-16,-1-1 0 0,1 2-208 0,-3-4-64 15,-3-3 0-15,-4-2 0 0,-6-2-80 0,-2-1-32 16,-2-3 0-16,-1 1 0 0,-3-2 176 0,0-1 48 16,-2-1 0-16,-3-2 0 0,1-3 192 0,-1 0 32 15,-1-3 16-15,0-1 0 0,-1-2-272 0,-3-1-48 16,-1-2-16-16,-2-4 0 0,-1-4-96 0,-2 1-32 0,-3 0 0 0,-1 1 0 15,-3-2-16-15,-3 1-128 0,-4 1 192 0,-4-1-64 16,-3-1 112-16,-3-1 16 0,-4 0 0 0,-5 3 0 16,-6 5 64-16,-2 1 0 0,0 2 16 0,-3 5 0 15,1 1-208-15,-5 4-128 0,2 3 128 0,-4 2-128 0,-2 3 0 0,-3 3 0 16,-8-1 0-16,14 7 0 0,-6-1 0 16,-5 5-192-16,0 3 192 0,-3 3-192 0,-2 4-48 0,-3 1-16 15,-5 3 0-15,-20 9 0 16,10 3-624-16,11 3-128 0,8 0-16 0,20-6-16 0</inkml:trace>
  <inkml:trace contextRef="#ctx0" brushRef="#br0" timeOffset="54923.81">19564 12295 8399 0,'-9'-11'368'0,"3"4"80"0,-2 0-448 0,1-2 0 16,-4-1 0-16,1 2 0 0,2 0 896 0,-2 2 64 16,-2-2 32-16,-1 2 0 15,0 1-448-15,-1 0-96 0,0 0 0 0,-1 1-16 0,-2 1-256 0,0 0-48 0,-4 1-128 0,-1 1 192 16,-4 2-192-16,-1 1 144 0,-5 2-144 0,-1 2 128 15,1 3 176-15,-1 1 16 0,-2 2 16 0,0 3 0 16,1 5-64-16,2 3-16 0,2 3 0 0,0 0 0 31,1 2-112-31,-2-1-16 0,-2 3-128 0,0-2 192 0,-2 0-192 0,2 3 0 16,1 1 0-16,3 2 0 0,-2 0 0 0,6 1 0 0,3 2 0 0,2 0 0 16,3-3-128-16,1-1 128 0,3-1 0 0,3 0 0 15,2-2 0-15,5 0 0 0,-1-1 0 0,3-1 0 0,1-1 0 0,3 0 0 16,2 1 0-16,4-1 144 0,1 1-144 0,1 0 192 15,1 3-192-15,4 0 192 0,1-1-64 0,3 0 0 16,1 2 0-16,3-1 0 0,4-1-128 16,-1-3 192-16,3-1-192 0,1-2 192 0,2-1-192 0,0-1 192 15,-1-2-192-15,-1-4 192 0,1-3-64 0,2-3 0 16,2-2 0-16,2-3 0 0,4-1 112 0,4-2 16 31,6-3 0-31,0-4 0 0,-2 0 64 0,0-5 0 0,-3-3 16 0,1 0 0 0,4-2-16 0,1 0 0 16,1-3 0-16,-1 1 0 0,-4-2-64 0,-4-2 0 15,-6-2-16-15,-4-2 0 16,-2-4 208-16,-3-2 64 0,-3-2 0 0,-1-1 0 16,0-2 128-16,-2-1 16 0,-1-3 16 0,-2 0 0 15,-3 0-272-15,-1 0-48 0,1 0-16 0,-6 1 0 16,-3-3-80-16,-3-1-32 0,-2-2 0 0,-9 2 0 16,-3 2 96-16,-4 2 0 0,-4-1 16 0,-3 2 0 15,-3-1-32-15,-2 4-16 0,-1 1 0 0,-5 3 0 16,-3 3-288-16,0 2 160 0,-1 3-160 0,-2 1 128 15,-2 1-128-15,-5 3 0 0,-3 0 0 0,0 5 0 16,0 2 0-16,1 4-176 0,-1 5 176 0,2 3-128 16,0 3-176-16,-2 4-16 0,-3 3-16 0,-2 3 0 31,-1 2-688-31,3 3-144 0,1 3-32 0,2 3 0 0</inkml:trace>
  <inkml:trace contextRef="#ctx0" brushRef="#br0" timeOffset="58759.49">21751 13583 6447 0,'0'0'576'0,"0"0"-576"16,-8 2 0-16,-1 0 0 0,0-1 1200 0,0 2 128 0,1-1 16 0,2 0 16 15,0-1-528-15,6-1-128 0,0 0 0 0,0 0-16 16,0 0 0-16,0 0 0 15,0 0 0-15,0 0 0 0,0 0-304 0,0 0-64 0,10-1-16 0,2 0 0 16,2-1 160-16,3 0 48 0,5-1 0 0,5 1 0 16,3 0-160-16,4-1-32 0,4-2 0 0,3 2 0 15,1-1-80-15,-1-1-32 0,1 0 0 0,1-1 0 16,0 1-64-16,1-1-16 0,0 2 0 0,0 0 0 16,0 1-128-16,-4 1 0 0,-1 0 0 0,-4 1 128 15,-3 0-128-15,-3-1 128 0,-4 1-128 0,-2 1 128 0,-2 0-128 0,-2 1 0 16,-3 1 0-16,3 0 0 15,-7 0-592-15,-3 0-48 0,-9-2-16 0,0 0-5424 16,0 0-1072-16</inkml:trace>
  <inkml:trace contextRef="#ctx0" brushRef="#br0" timeOffset="59136.98">21822 13784 16927 0,'-9'-9'752'0,"9"9"144"0,-6-4-704 0,3 0-192 0,0 0 0 0,3 4 0 16,0 0 416-16,0 0 48 0,0 0 16 0,0 0 0 16,0 0-144-16,0 0-16 0,0 0-16 0,0 0 0 15,3 7-304-15,3 0 0 16,1-1 0-16,4 1 0 0,3 0 0 0,1 1 0 0,4 0 0 0,3 0 0 15,5-2 320-15,4 0-32 0,3-1-16 0,2-2 0 16,0 0 256-16,2-3 48 0,3-1 16 0,3-1 0 0,3 0-208 16,3-1-32-16,0-1-16 0,0-3 0 0,-3 0-96 0,-2-3-32 15,-2-1 0-15,-1-1 0 0,-4 0-80 0,-1 1 0 16,-3 1-128-16,-4 0 192 0,-2 2-192 0,-5 0 176 31,-3 1-176-31,-4 2 160 0,-2 0 32 0,-5 1 16 0,0 1 0 0,-9 3 0 0,0 0 112 0,0 0 32 16,0 0 0-16,-4-4 0 0,-1 2-352 0,-3 1 0 15,-1 1-192-15,-7 3-11984 16</inkml:trace>
  <inkml:trace contextRef="#ctx0" brushRef="#br0" timeOffset="80012.14">14372 15934 6447 0,'0'0'272'0,"0"0"80"0,0 0-352 0,0 0 0 0,0 0 0 0,0 0 0 16,0 0 368-16,0 0 0 0,0 0 0 0,0-7 0 15,0 7 96-15,0-9 32 0,-1 2 0 0,1-1 0 16,-2 0 272-16,2 4 48 0,0-2 16 0,-1 1 0 16,0-2-96-16,0-1-16 0,-1 1 0 0,-2-2 0 15,1 0-176-15,-6-7-32 0,-1 1-16 0,-1 2 0 16,0 1-176-16,-2 1-16 0,-2 0-16 0,0 1 0 15,-1 1-160-15,-1 2-128 0,-1-2 192 0,0 2-192 16,1 1 192-16,-1 1-192 0,0 2 192 0,1 0-192 0,-1-2 192 0,-1 2-192 16,3-1 192-16,-1 1-192 0,1 0 208 0,1 1-64 15,-1 2-16-15,1 0 0 0,-2-1-128 0,1 0 0 16,0 1 144-16,2 1-144 0,0 0 0 0,2 2 0 16,-4 2 0-16,2-1 128 0,-1-1-128 0,-1 3 0 15,2-1 0-15,1 3 128 0,1 1-128 0,-1 1 0 16,1 1 0-16,2 1 128 0,-2 0-128 0,1 2 0 0,0 0 0 0,0 3 128 15,1 2-128-15,2 2 0 16,-2 2 0-16,1 1 128 0,-1 2-128 0,1 2-192 16,0 0 64-16,0 3 0 0,-2 0 128 0,0 2 0 0,2 1 0 0,0 1 0 15,0 0 0-15,0 3 0 0,1 0 0 0,0 2 0 16,0-2 0-16,2 1 0 0,0-1 0 0,2 0 0 16,-1-2 0-16,1 0 0 0,1 0 0 0,0-2 0 15,-1 0 0-15,3-1 0 0,1 1 0 0,2-2-128 16,1 0 128-16,2-3 0 0,0-2 0 0,3 0 0 15,1 0 0-15,2-2-160 0,1-1 160 0,2-1 0 16,0-1 0-16,3-1 0 0,1-1 0 0,1 0 0 16,3 1 0-16,3-3 0 0,0-1 128 0,1-2-128 15,2-1 192-15,-1-3-48 0,-1 0-16 0,-1-3 0 0,-1-1-128 16,0-2 128-16,2 0-128 0,-1-2 128 0,0-1-128 0,0-1 128 16,2-1-128-16,-1-1 128 0,1-1-128 0,1-2 0 15,2-2 144-15,1-1-144 16,0-2 224-16,-1-1-32 0,0-1 0 0,-2-1 0 0,-5-3 0 0,1 2 0 15,1 1 0-15,-1 0 0 0,-1-2-192 0,-1 1 176 16,0-2-176-16,-1 2 160 0,0-1-160 0,0-1 128 16,-1 0-128-16,-1 1 128 0,0-1-128 0,-1 0 192 15,2-3-192-15,-1 2 192 0,-2-2-192 0,0-1 128 16,-2-5-128-16,-1 1 128 0,-2-1 48 0,2-1 0 16,-3-3 0-16,-1 0 0 0,-2-3 336 0,-1 2 80 0,-3 2 16 0,0-1 0 15,-3 1-112-15,-1 0-32 0,-1 1 0 0,-2 1 0 16,0-3 48-16,-2 1 0 0,-3-3 0 0,-2 0 0 15,-2 1-128-15,-2-1 0 0,-1-1-16 0,-1 1 0 16,-4 0-112-16,0-1-32 0,-1-1 0 0,-1 0 0 16,-1-1-96-16,0-1-128 0,-1 1 176 0,-1 1-176 15,2 1 160-15,-3 0-160 0,1 2 128 0,2 2-128 16,1 4 224-16,-1 2-32 0,0 2-16 0,-3 2 0 16,0 2 160-16,0 1 48 0,-1 2 0 0,1 5 0 15,-1 2-192-15,-1 4-16 0,0 3-16 0,1 4 0 16,-1 3-336-16,1 3-64 0,0 4-16 0,0 4 0 31,-2 3-2192-31,3 5-448 0,2 4-96 0</inkml:trace>
  <inkml:trace contextRef="#ctx0" brushRef="#br0" timeOffset="81096.17">14350 17480 9215 0,'0'0'400'0,"0"0"96"0,0 0-496 0,-3-6 0 0,0-1 0 0,0 0 0 15,-3 1 672-15,2-1 32 0,-2 0 16 0,-2-1 0 16,1-1-48-16,-4 1-16 0,0 0 0 0,0 0 0 16,-2-1-80-16,-2 0 0 0,0 0-16 0,-2 2 0 15,-2-1-208-15,-1 1-32 0,0 1-16 0,1-1 0 16,-3 2-96-16,1 1-16 0,-1 1 0 15,0 1 0-15,0 3 160 0,-1 2 32 0,-1 3 0 0,0-1 0 16,1 2-112-16,-3 2-16 0,0 2 0 0,-1 0 0 16,-3 0-128-16,0 1-128 0,-1 1 192 0,2 2-192 15,1 4 144-15,3 0-144 0,1 3 0 0,2 1 144 16,1 1-16-16,2 1 0 0,1 1 0 0,1 1 0 16,0 3 64-16,1 1 0 0,2 1 0 0,0 2 0 0,2 2-192 0,2 1 128 31,2 3-128-31,0 1 128 0,0 1-128 0,3 0 0 15,0 2 0-15,2 2 0 16,1 0 0-16,1 1 0 0,0 0 0 0,1-20 0 0,0 2 0 0,1 4 0 16,1 4 0-16,2 0 0 0,2 1 0 0,1-1 0 15,2 0-144-15,11 27 144 0,0-15 0 0,1-10 0 16,2-6-128-16,2-2 128 0,2-2 0 0,-11-14 144 16,4 3-16-16,4 0 0 0,2 1 64 0,2 0 16 15,-2-2 0-15,1 1 0 0,-1-1-80 0,23 13-128 16,-10-7 176-16,-1-5-176 0,-2-5 144 0,0-5-144 15,2-5 0-15,0-4 144 0,1-5-144 0,-1-2 192 16,1-4-192-16,-4-3 192 0,-4-3-64 0,-15 7-128 16,3-5 192-16,1-1-64 0,0-4 32 0,4-2 0 15,-1-2 0-15,1 0 0 0,0 0 96 0,19-24 32 16,-8 6 0-16,-5 5 0 0,-6 2 144 0,-3 0 16 0,-5 1 16 0,-8 14 0 16,0-3 112-16,-2-3 32 0,-1-2 0 0,-1-2 0 15,0-1-96-15,-1-2 0 0,0-1-16 0,0-29 0 16,-3 7-192-16,-2 8-48 15,-1 3 0-15,-1 2 0 0,-3 2-64 0,-1 2-32 0,-1 3 0 0,-4 0 0 16,-2 3 112-16,-2 0 32 0,-1 1 0 0,-3 2 0 16,-5 4 96-16,2 3 32 0,-2 0 0 0,-1 5 0 15,-1 3-160-15,-1 2-16 0,0 2-16 0,-3 3 0 16,-4 0-240-16,1 3 144 0,1 0-144 0,1 4 128 16,5 2-128-16,0 3-224 0,2 2 48 0,1 1 16 31,2 3-1504-31,1 2-288 0,0 3-64 0</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8-30T11:43:06.560"/>
    </inkml:context>
    <inkml:brush xml:id="br0">
      <inkml:brushProperty name="width" value="0.05292" units="cm"/>
      <inkml:brushProperty name="height" value="0.05292" units="cm"/>
      <inkml:brushProperty name="color" value="#00B0F0"/>
    </inkml:brush>
  </inkml:definitions>
  <inkml:trace contextRef="#ctx0" brushRef="#br0">12221 887 10079 0,'-12'-3'448'0,"7"3"80"0,0 2-528 0,-2-2 0 15,1 1 0-15,0 0 0 0,0 0 768 0,0 1 64 16,2-1 0-16,4-1 0 0,0 0 16 0,0 0 16 16,0 0 0-16,0 0 0 0,0 0-16 0,12 1 0 15,2-1 0-15,6 0 0 0,4-1 48 0,7 0 0 16,7-1 0-16,7 0 0 0,7-1-96 0,3-1-16 15,1-1 0-15,4 1 0 0,5 3-416 0,5 1-96 16,9 0-16-16,1 0 0 0,0-1-256 0,2 2 0 0,5 2 0 0,0 0 0 16,-1-3 0-16,0 1 0 15,-1 1 128-15,6 0-128 0,2-1 0 0,-2-2-176 16,-3-2 32-16,0 1 0 0,1 1-32 0,-2-2 0 0,-4 0 0 0,-7 0 0 16,-8-1 176-16,-6 2 0 15,-9 1 0-15,-5 1-128 0,-10 0 128 0,-5 0 0 16,-6 0 0-16,-8 0 0 0,-4 0 0 0,-6 0 0 0,-9 0-192 0</inkml:trace>
  <inkml:trace contextRef="#ctx0" brushRef="#br0" timeOffset="454.99">12222 1159 19343 0,'-14'-12'848'0,"7"8"192"16,-1-2-832-16,0 2-208 0,-1 0 0 0,-1-1 0 0,-2 1 336 0,1 1 32 16,0 0 0-16,2 1 0 0,-1 1 416 0,3 0 96 15,2 1 16-15,5 0 0 0,0 0-640 0,0 0-112 16,0 0-16-16,0 0-128 0,0 0 0 0,0 0 0 0,0 0 0 15,7 4 0-15,2 1 0 0,7-2 0 16,5-2 160-16,7 0-160 0,9-1 480 0,8-1 16 16,11-1 0-16,4-1 0 0,4-3 16 0,5 1 16 15,6 0 0-15,7 1 0 0,5-2-144 0,3 1-16 0,1-2-16 0,5 0 0 16,5 1-144-16,-1-2-16 16,-2-2-16-16,1 2 0 0,2-1-176 0,-2 0 160 0,-3 0-160 0,-6 0 160 15,-7 0 352-15,-4 2 64 0,-3 1 0 0,-6 2 16 16,-6 0-80-16,-7-1-32 15,-9 3 0-15,-6 0 0 0,-7-1 32 0,-5 0 16 0,-6 1 0 0,-4 1 0 16,-6-1-528-16,-3 1 0 0,-3-1 0 0,-2-1 0 0,-6 3 0 0,0 0 256 16,0 0-48-16,0 0-16 0,0 0-384 0,0 0-64 15,-7-2-32-15,-1 1 0 16,0 2-2144-16,-1 0-416 0,-1 1-96 0</inkml:trace>
  <inkml:trace contextRef="#ctx0" brushRef="#br0" timeOffset="3709.25">16239 443 11055 0,'0'0'480'0,"0"0"112"0,0 0-464 0,0 0-128 0,0 0 0 16,0 0 0-16,0 0 928 0,0 0 160 15,0 0 48-15,8 0 0 0,1 0-160 0,2 0-16 32,1 0-16-32,3 0 0 0,2-1-400 0,2 1-80 0,3 0-16 0,3 0 0 0,0 1-64 0,4 0 0 0,1 1-16 0,2-1 0 15,1-1-32-15,1 0 0 16,0 0 0-16,2-1 0 0,1 1 48 0,0 1 16 0,1 1 0 16,-2 1 0-16,-1 2-224 0,-1-1-48 0,-2 0-128 15,-1 1 192-15,-1-1-192 0,-4-1 144 0,-3 1-144 0,-2-1 128 16,-2-1-128-16,-3 0 0 15,-2 0 0-15,-2-1 128 0,-2 0-128 0,-3 0 0 0,0 0 144 0,-7-1-144 16,0 0 144-16,0 0-144 0,0 0 192 0,0 0-192 16,0 0 384-16,0 0-16 0,0 0-16 0,-4-4 0 15,-3-1 32-15,-2 1 16 0,-1 0 0 0,-2 0 0 0,-4 0-224 0,-2-1-48 16,-4 0-128-16,-2-1 192 0,-3 1-192 0,0 0 176 16,-4 1-176-16,-2 1 160 0,0 0-160 0,-1 2 0 15,0 1 0-15,0 1 0 0,1 2 0 0,-3-1 0 16,-2 0 0-16,0 1 0 0,-2 1 0 0,-1 1 0 15,0 2-144-15,0 3 144 0,0 3 0 0,11 0 0 16,2 4 0-16,0 1 0 0,3 2 0 0,1 0 144 16,1 0-144-16,2 2 128 0,3-1-128 0,1 5 0 15,5-1 0-15,5-1 0 0,4 0 144 0,5-5-144 16,6-1 160-16,3-2-160 16,4 0 240-16,3-2-48 0,1-2-16 0,4-2 0 0,3-1 48 0,0-2 16 15,2-3 0-15,-1-1 0 0,0-2-64 0,-2-2-16 16,-1-1 0-16,-3-2 0 0,-3-4 32 0,-3-1 16 15,-2-2 0-15,-3-2 0 0,-7-5 48 0,-2 1 16 0,-2-1 0 0,-2 1 0 16,-6 0-96-16,-2 2-32 16,-3 1 0-16,-3 5 0 0,1 1-144 0,-3 1-256 15,-1 4 64-15,1 3 16 16,-2 2-624-16,0 4-128 0,0 4-32 0</inkml:trace>
  <inkml:trace contextRef="#ctx0" brushRef="#br0" timeOffset="4826.08">16357 580 9215 0,'0'0'400'0,"-2"-5"96"16,-2 1-496-16,4 4 0 0,0 0 0 0,0 0 0 0,0 0 1120 0,0 0 128 15,0 0 32-15,0 0 0 0,0 0-576 0,0 0-128 16,0 0 0-16,-2 7-16 16,2 1-320-16,1 0-64 0,3 0-16 0,0-1 0 0,0 1 96 0,2 1 0 15,0 0 16-15,1 1 0 0,0 0-400 0,-1-1-96 16,1 0-16-16</inkml:trace>
  <inkml:trace contextRef="#ctx0" brushRef="#br0" timeOffset="5518.35">16725 723 16575 0,'0'0'1472'0,"0"0"-1168"0,0-6-304 0,0 6 0 0,0 0 256 0,0 0 0 0,0 0 0 0,0 0 0 15,0 0 256-15,0 0 64 0,-2 7 0 0,-1 1 0 16,2 0-128-16,0 2 0 0,1 1-16 0,0 1 0 16,0-1-240-16,0 0-64 0,3 1 0 0,0 2 0 15,1-1-128-15,1 0 128 0,2-2-128 0,0-1 128 16,1-1 16-16,1-2 0 0,1 0 0 0,1-3 0 0,-1 0 48 0,2-2 0 15,0-1 0-15,1-2 0 0,-1-1-48 0,1-2 0 16,1 0 0-16,-2-3 0 0,-1-1-16 16,-3-3 0-16,0-1 0 0,-1-2 0 0,-2 1 16 0,0-2 0 15,-2-2 0-15,-1 1 0 0,-2-1 288 0,-1 2 48 16,-1 1 16-16,-1 0 0 0,-2 2 208 0,0 3 64 16,-1 3 0-16,1 1 0 0,-1 2-320 0,1 3-48 15,-1 1-16-15,0 4 0 0,0 1-384 0,1 4 0 0,-1 2 0 0,2 4 0 16,-1 0 0-16,2 3 0 15,0 2 0-15,0 2 0 0,2 2 0 0,1 4 0 16,1 2-144-16,4 3 144 0,-2 2 0 0,3 2 0 16,-1 0-128-16,2-1 128 0,-1 2 0 0,3-2 0 15,-2 1 0-15,0-4 0 0,1-1 0 0,-1-1 0 16,-2-3 0-16,0 1 0 0,-2-1 0 0,-1-2 0 0,0-1 0 0,-2-2 0 16,-2-4 0-16,-2-1 176 0,-3-2-176 0,-1-1 160 15,0-3 64-15,-2-1 16 0,0-2 0 0,-2-1 0 16,-1-1-32-16,-1-3 0 0,1-1 0 0,1-4 0 15,-1-3-16-15,1-1 0 0,1-4 0 0,-1-3 0 0,1-3 128 0,3-5 32 16,1-5 0-16,3-3 0 0,1-4 208 0,2-2 32 16,3-2 16-16,2-1 0 0,3 2-288 0,2 1-64 15,3 3-16-15,2 1 0 0,2 4-240 0,3 2 0 16,2 3 0-16,2 4 0 0,2 3 0 0,1 3 0 16,-1 3-128-16,0 2 128 0,0 3-272 0,-2 2 48 31,0 1 16-31,0 1-10576 0,0 3-2112 0</inkml:trace>
  <inkml:trace contextRef="#ctx0" brushRef="#br0" timeOffset="8186.8">19256 518 7247 0,'0'0'320'0,"0"0"64"0,0 0-384 0,0 0 0 16,0 0 0-16,0 0 0 0,0 0 1328 0,0 0 176 15,-4 2 32-15,4-2 16 0,0 0-352 0,0 0-80 16,0 0-16-16,0 0 0 0,0 0-448 0,0 0-80 0,0 0-32 0,0 0 0 15,0 0-32-15,0 0 0 16,6-4 0-16,1 0 0 0,-1-1 112 0,1 0 16 0,2-1 0 0,2 0 0 16,1-2-208-16,2-1-48 15,-1-1 0-15,3 0 0 0,3-1-16 0,2 0-16 16,2-2 0-16,3 1 0 0,4 1 416 0,3 1 64 0,1-2 32 0,1 1 0 16,1 2 0-16,-3 1 0 0,-2 2 0 0,-2 1 0 15,-5 4-544-15,-2 1-96 0,-3 1-32 0,-3 4 0 16,-1-1-192-16,-2 2 0 0,-2 0 0 0,-1 1 0 15,-6 1 0-15,1 0-160 0,-3 2 32 0,-1 0 0 16,-2 0-464 0,-1 1-96-16,-2 0-16 0,0 0 0 0,-2-2-336 0,1 0-80 15,-1-2-16-15,1 0 0 16,-1-1-304-16,2-3-64 0</inkml:trace>
  <inkml:trace contextRef="#ctx0" brushRef="#br0" timeOffset="8453.45">19668 325 24303 0,'-10'-8'1072'0,"10"8"224"0,-6-2-1040 15,0 2-256-15,-2 2 0 0,2 1 0 0,-5 2 0 0,1 2 0 16,0 4 0-16,-2 1 0 0,1 0 224 0,0 3-16 0,1 1 0 0,0 3 0 16,2 3 32-16,3 0 0 15,-1 5 0-15,2 4 0 0,0 0-32 0,2 2 0 16,0 0 0-16,1 0 0 0,2-1-208 0,1 6 176 15,2-2-176-15,1-4 160 16,2-4 48-16,-2-1 16 0,3-5 0 0,1-4 0 0,1-1 208 0,-1-4 32 0,0-3 16 0,2-4 0 16,0 0 0-16,2-3 0 0,2-2 0 0,0-2 0 15,4-2-272-15,-2-4-48 0,3-3-16 0,2-2 0 32,1-2-2208-32,-1 0-448 0</inkml:trace>
  <inkml:trace contextRef="#ctx0" brushRef="#br0" timeOffset="9288.54">19982 782 6447 0,'0'0'272'0,"0"0"80"0,0 0-352 0,0 0 0 16,0 0 0-16,0 0 0 0,0 0 2368 0,0 0 416 31,0 0 80-31,0 0 16 0,0 0-1488 0,0 0-304 0,0 0-48 0,0 0-16 0,-3 8-352 0,0 0-80 16,0 0-16-16,0 1 0 0,1 2-48 0,-1 1-16 15,1 1 0-15,1 1 0 0,1-1-144 0,0 0-48 16,1-1 0-16,1 0 0 0,1-1-128 0,2-1-16 16,-1 0-16-16,3-1 0 0,0-3 144 0,2 0 16 15,1-3 16-15,0-1 0 0,1-2 80 0,1-2 16 16,1-2 0-16,1-2 0 0,2 0-192 0,0-2-48 15,-1-2 0-15,-2-2 0 0,0-1-192 0,-1-3 176 0,-2 0-176 0,-1 2 160 16,-3-2-160-16,0 2 0 0,-3 1 144 16,2 1-144-16,-5 2 224 0,0 2-32 0,0 1 0 0,0 7 0 15,0 0 112-15,0 0 16 0,0 0 0 16,-7 4 0-16,2 2-320 0,-1 5 0 16,1 3 0-16,-1 2 0 0,1 3-128 0,0 3 128 0,0 2 0 0,0 3-144 31,1 4 144-31,-1 2 0 0,0 2 0 0,1 2-128 0,0 2 128 0,1-1 0 0,0-2 0 0,2-1 0 15,1-1 0-15,0-2 0 0,0-2 0 0,1-1 0 16,1-2 0-16,0-1 0 0,-1-1 0 0,0-3 0 0,-1-4 176 16,1-1-48-16,-1-3 0 0,-1-2 0 0,0-3 64 0,-1-1 16 15,2-8 0-15,-3 4 0 16,3-4 144-16,0 0 32 0,-7 1 0 0,0-2 0 0,1-3 0 0,-2-2 16 16,-1 0 0-16,1-2 0 0,-1-2-208 0,0 0-64 15,-2-1 0 1,2-2 0-16,0 1-128 0,1 0 0 15,-1 0 0-15,1 1 0 0,0 1 0 0,3 0 0 16,0 1-144-16,2 0 144 16,2 0-928-16,2 1-80 0,2-1-16 0,3 0-8960 15,4 0-1792-15</inkml:trace>
  <inkml:trace contextRef="#ctx0" brushRef="#br0" timeOffset="9887.2">20375 886 21183 0,'6'-17'944'0,"-3"10"192"0,0-1-912 0,2-1-224 16,-1 0 0-16,0 0 0 0,2 2 1280 0,0 0 192 16,-1 1 64-16,1 2 0 0,-1 0-864 0,2 1-160 15,-7 3-48-15,7 2 0 0,0 0-336 0,1 3-128 16,-3 3 0-16,-2 3 144 0,1 2-144 0,-1 3 0 15,-2-1 0-15,-1 4 128 0,-1 0-128 0,-1 3 0 16,-1 3 0-16,-2 0 0 0,0 0 0 0,-1 1 0 16,1-3 0-16,-1-1 0 0,2-1 0 0,-1-3 0 15,2 0 0-15,2-4 128 0,0-4-128 0,-1-2 160 16,2-2-160-16,0-6 160 0,0 0 176 0,0 0 48 0,6-2 0 0,2-4 0 16,2-4 48-16,2-4 16 0,2-3 0 0,3-4 0 15,0-5-320-15,4-2-128 0,2-2 128 0,0 0-128 16,-1-1 0-16,-2 2 0 0,-2 2-192 0,-4 2 192 15,-2 3 0-15,-3 5 0 0,-3 4 0 0,-3 2 0 16,-2 2 320-16,-1 9 96 0,0 0 16 0,-6-1 0 0,0 3-240 16,-3 3-64-16,-1 3 0 0,0 3 0 0,0 2-128 0,0 3 0 15,1 0 0-15,0 2 0 0,1-1 0 0,3 1 0 16,1 1 0-16,3 1 0 0,1-2 0 0,2 1 0 16,2-1 0-16,1-3 0 0,2-1 128 0,2-2 0 15,0-1 0-15,5-2 0 0,1-2 0 0,4-2 0 16,-1-1 0-16,2-4 0 15,0-3-704-15,2-1-160 0,1-3-32 0</inkml:trace>
  <inkml:trace contextRef="#ctx0" brushRef="#br0" timeOffset="10625.3">21790 941 25567 0,'0'0'1136'0,"0"0"224"0,5-2-1088 0,1 0-272 0,0 0 0 0,2 1 0 0,1 1 880 0,1 1 112 16,1 3 32-16,0 3 0 16,-1 1-272-16,0 2-48 0,-2 2-16 0,0 3 0 0,-1 2-448 0,-1 4-96 15,-1-1-16-15,-3 1 0 0,-2 1-128 0,-3-1 0 16,-3-1 144-16,-2 0-144 0,0 1 0 0,-2-6-192 16,-2 1 32-16,0-1 0 15,-3-1-1056-15,1 1-224 0,-1-3-32 0</inkml:trace>
  <inkml:trace contextRef="#ctx0" brushRef="#br0" timeOffset="10864.13">22520 363 35007 0,'7'-11'3120'0,"3"-1"-2496"0,2-1-496 0,4 0-128 16,5-1-448-16,3 2-128 0,3 1 0 0,1 1-16 0,3 3 592 0,-1 0 0 15,0 2 0-15,-3 2 0 0,-2 3 0 0,0 3 0 16,-2 0 0-16,-1 1 0 0,-4 2 0 0,1 1 0 0,-3 3 0 0,-3 1 0 31,-1 3-464-31,-2 0 16 0,-1-1 16 0,-3 0 0 16,0 0-2624-16,-2 1-528 0</inkml:trace>
  <inkml:trace contextRef="#ctx0" brushRef="#br0" timeOffset="11100.56">22843 287 26719 0,'-4'-2'2368'0,"-3"1"-1888"0,-2 0-480 0,-1 3 0 15,-1 5 128-15,-1 2-128 16,-1 4 0-16,-2 3 0 15,-1 1 480-15,-2 1 0 0,1 2 0 0,-2 4 0 0,1 4 64 0,6-2 16 0,0 6 0 0,1 2 0 16,1 1-352-16,4 1-64 0,-1-1-16 0,3-1 0 16,1-1 16-16,3 4 0 0,3-3 0 0,1-4 0 15,3-5 64-15,2-4 16 0,4-3 0 0,1-4 0 0,1-3 32 0,3-2 16 32,2-4 0-32,2-3 0 0,2-5-464 0,2-2-112 15,3-5-16-15</inkml:trace>
  <inkml:trace contextRef="#ctx0" brushRef="#br0" timeOffset="11728.83">23093 788 22175 0,'0'0'976'0,"-4"3"208"0,-2-1-944 16,0 3-240-16,0 0 0 0,-1 4 0 0,-1 2 0 0,1 2 0 15,0 1 0-15,0 2 0 0,2-1 208 0,0-1 112 16,2 1 0-16,2 0 16 0,0 1 112 0,2-1 0 16,1 0 16-16,2 1 0 0,2-2 224 0,2-1 32 15,0-2 16-15,3-2 0 0,1-1-224 0,3-3-32 16,1-3-16-16,3-3 0 0,1-3-208 0,0-3-32 15,0-3-16-15,1-3 0 0,1-3-64 0,-1-3-16 16,0 0 0-16,-1 0 0 0,-2-2-128 0,-3 0 0 0,-1 0 0 0,-5 2 128 16,-2 3-128-16,-3 2 0 15,-1 3 0-15,-2 3 0 0,-1 1 256 0,0 7-16 16,0 0-16-16,-5 1 0 0,-1 4-224 0,0 3 0 0,-3 6 0 0,-1 2 0 16,0 4 0-16,1 3-192 0,1 2 192 15,-1 5-160-15,1 4 160 0,0 1 0 0,2 3 0 0,-1-2-128 16,1 1 128-16,0 0 0 0,2-3 0 0,-1 0 0 15,2-3 0-15,0-2 0 0,1-1 0 0,-1-2 0 16,1-2 128-16,0-2 48 0,0-1 16 0,0-2 0 16,-1-2 192-16,0-3 64 0,0-1 0 0,1-2 0 15,-3-1-80-15,1-2-16 0,-1-2 0 0,1 0 0 16,-2-2-80-16,0-1-16 0,-1 1 0 0,0-3 0 16,0-1-96-16,-1-1-32 0,-1-1 0 0,0-2 0 0,0 0-128 0,1-2 0 15,0-2 144-15,2-2-144 16,-1-2-1664-16,3-3-384 0,2-2-96 0</inkml:trace>
  <inkml:trace contextRef="#ctx0" brushRef="#br0" timeOffset="12059.2">23649 828 34719 0,'13'-10'1536'0,"-5"6"320"0,1 0-1472 0,0-1-384 0,4 1 0 0,-4 1 0 16,1 0 0-16,-1 3 0 15,-2 1 0-15,-2 3 0 0,-5-4 0 0,4 6 144 16,-4 2-144-16,-3 3 0 0,-2 3 0 0,-4 4 0 0,-3 2 0 0,-2 3 0 16,-3 3 0-16,0 4-176 0,-1 3 176 0,-1 0-160 15,1-1 160-15,1 0 0 0,3-4 0 0,2-1-128 16,3-3 128-16,1-2 0 0,4-3 0 0,0-3 0 16,2-2 144-16,3 0-144 0,2-3 192 0,2-1-192 15,4-2 448-15,1-1-32 0,2-2 0 0,2 0 0 16,3-2-112-16,2-2-32 0,0 0 0 0,4-2 0 0,3-1-144 0,-2 0-128 15,2-1 192-15,-1-1-192 32,-1 0-272-32,-2 1-176 0,0-2-16 0,-4 0-16 0,-1-2-2016 0,-4 2-416 0</inkml:trace>
  <inkml:trace contextRef="#ctx0" brushRef="#br0" timeOffset="12217.22">23570 1069 39615 0,'-10'-12'3520'0,"8"8"-2816"16,2 4-560-16,0 0-144 16,0 0-416-16,4-4-112 0,4 2-32 0,2 0 0 0,2 1 272 0,4 0 48 15,5 1 16-15,4 0 0 0,5 0 224 0,3 0 0 16,2 0 0-16,2 0 0 16,-1 0-512-16,0-1-176 0,-1-1-16 0,2-2-14992 0</inkml:trace>
  <inkml:trace contextRef="#ctx0" brushRef="#br0" timeOffset="17544.59">21707 5979 8687 0,'0'0'384'0,"0"0"80"0,0 0-464 0,0 0 0 0,-1-5 0 0,1 5 0 0,-1-4 592 0,1 4 32 16,-2-6 0-16,2 6 0 0,0 0 144 15,-4-2 16-15,4 2 16 0,0 0 0 0,-5-1-64 0,5 1-16 16,0 0 0-16,0 0 0 16,0 0-224-16,0 0-48 0,0 0-16 0,0 0 0 0,8 2 64 0,5 0 16 15,1-1 0-15,6-1 0 0,5 0-192 0,6 0-48 16,4-1 0-16,5 0 0 0,4 0-32 0,3-1-16 15,3-1 0-15,-1-1 0 0,2 1-224 0,0 1 0 16,0 1 128-16,1 0-128 0,-1 1 0 0,-2 0 0 16,-2 0 128-16,-3 0-128 0,-4 0 0 0,-6 0 0 15,-4 0 128-15,-4 1-128 0,-4-1 0 0,-4 1 144 16,-5 0-144-16,-4 0 128 0,-3 0-272 0,-6-1-64 16,0 0-16-16,-3 6 0 15,-6-1-496-15,-4 3-112 0,-6 0 0 0,-6 1-16 16,-8 2-272-16,-7 2-48 0,-6-1-16 0,-2 0 0 15,-2 0-384-15,-20 5-80 0,8-2-16 0,4-3 0 16,4-2 864-16,1-3 160 0,3-3 48 0,16-2 0 0,-2-1 592 0,1 0 240 16,1 0-16-16,2 0 0 0,3 2 704 0,1-1 144 15,3-1 16-15,2 1 16 0,2 0-64 0,2 0-16 0,3 1 0 0,1-1 0 16,1-1-336-16,2 2-80 16,2-2-16-16,-1 0 0 0,2 1-96 0,4-1-32 0,0 0 0 0,5-1 0 15,0 0 144-15,0 0 32 0,0 0 0 0,0 0 0 16,7 5-192-16,3 1-48 0,3-2 0 0,2-1 0 0,6 1-96 15,3-2-32-15,6-1 0 0,6 0 0 0,7 0 32 0,6 0 0 16,4-1 0-16,3-1 0 0,2-1 32 16,2 0 16-16,3 0 0 0,2 1 0 0,1 1 0 0,-1-2 0 15,0 1 0-15,-4 0 0 0,-2-1-352 0,-3 1 128 16,-2 1-128-16,-4 0 0 0,-1 0 160 0,-5 0-32 16,-5 0-128-16,-3 1 192 0,-5-1-192 0,-2-1 128 15,-5 0-128-15,-4 0 0 0,-3-1 192 0,-4 0-64 16,-3 1-128-16,-3 0 192 0,-1-1 48 0,-6 2 0 15,0 0 0-15,0 0 0 0,0 0-96 0,0 0-16 16,0 0 0-16,-6-1 0 16,-1 1-432-16,-2 1-80 0,-2 2-32 0,0 3-7920 15,0 0-1584-15</inkml:trace>
  <inkml:trace contextRef="#ctx0" brushRef="#br0" timeOffset="18881.84">21523 7715 8287 0,'0'0'736'0,"-6"2"-592"0,-2-1-144 0,1 0 0 0,-1 0 1008 0,1 0 160 0,1 0 48 0,0 0 0 15,1 0-256-15,5-1-32 0,0 0-16 0,0 0 0 16,0 0-144-16,0 0-48 0,0 0 0 0,7 5 0 16,6-3-80-16,3-1 0 15,5-1-16-15,5-1 0 0,5-1-192 0,4-2-48 0,5 0 0 0,6-2 0 16,7 1-128-16,4-1-16 0,4 1-16 0,5-1 0 15,0 1-224-15,-6 1 128 0,0-1-128 0,-2 1 0 0,-1 0 160 0,-4 2-160 16,-5 0 160-16,-3 0-160 0,-3-1 128 0,-4-1-128 16,-7 2 0-16,-3 0 0 0,-5 0 144 0,-3-1-144 15,-5 1 128-15,-3 1-128 0,-3 0 128 0,-9 1-128 32,0 0 128-32,0 0-128 15,0 0-288-15,-6 3-144 0,-4 2-16 0,-5 0-16 16,-4 1-352-16,-5 0-64 0,-2 1-16 0,-5 2 0 15,-3 1-112-15,-3 0-16 0,0 1-16 0,0 0-6432 0</inkml:trace>
  <inkml:trace contextRef="#ctx0" brushRef="#br0" timeOffset="19196.25">21651 7915 10703 0,'-13'-4'464'0,"6"4"112"0,-2 0-448 0,-2-1-128 0,-2 0 0 0,1 0 0 16,-3 0 624-16,1 2 96 0,-2-1 32 0,1 0 0 15,-1 0-16-15,1-1 0 0,1 2 0 0,2 1 0 16,2 0-96-16,3 2 0 0,1-1-16 0,6-3 0 16,0 0 16-16,0 0 16 0,6 4 0 0,6 2 0 15,5-1-144-15,5 1-48 0,5-3 0 0,6-1 0 16,6-4-160-16,3-1-48 0,5 0 0 0,6-2 0 0,7 1 64 16,4-1 0-16,3-1 0 0,2-1 0 0,1-1 128 0,1 1 16 15,1 0 16-15,-2 1 0 0,-3-2-288 0,-4 0-64 16,-5 0-128-16,-6 3 192 0,-6 1-192 0,-5 0 0 15,-6 1 128-15,-6 0-128 0,-6 0 128 0,-5 1 0 16,-3 0-128-16,-5 1 192 0,-3 0-16 0,-7 1-16 16,0 0 0-16,0 0 0 0,0 0-352 0,-6 2-64 15,-4 5 0-15,-1-1-16 16,-2 1-912-16,-5 2-176 0,0 1-48 0</inkml:trace>
  <inkml:trace contextRef="#ctx0" brushRef="#br0" timeOffset="20012.21">21772 9348 6447 0,'0'0'272'0,"0"0"80"0,-4-1-352 0,4 1 0 16,-5-5 0-16,1 1 0 0,0 0 832 0,0 0 80 16,4 4 32-16,-3-4 0 0,2-2-288 0,0 1-48 15,-1-2-16-15,1 2 0 0,1-1 48 0,0 1 0 16,0-2 0-16,3 2 0 0,-2-1-144 0,1 1-32 16,-2 5 0-16,5-5 0 0,-1 1-16 0,-4 4-16 15,5-5 0-15,2 1 0 0,1 1-64 0,3-1-16 16,2 2 0-16,5 0 0 0,2 1 128 0,6 0 32 15,3 1 0-15,6-1 0 0,2-1-32 0,4-1 0 16,0 1 0-16,0 0 0 0,2 0-208 0,1 1-32 16,0 0-16-16,1 1 0 0,0 0-224 0,0 1 176 15,-2-1-176-15,-2 0 160 0,-3-1-160 0,-3-1 128 16,-2 0-128-16,-3 0 128 0,-4 0-128 0,-2 0 128 0,-3-2-128 0,-4 3 128 16,0 0-128-16,-5 0 128 0,-3 0-128 0,-4 0 128 15,-5 1-256-15,0 0-64 0,0 0-16 0,0 0 0 31,-6 2-1072-31,-3 1-192 0,-4 3-64 0,-3-1-7312 0</inkml:trace>
  <inkml:trace contextRef="#ctx0" brushRef="#br0" timeOffset="20310.68">21828 9381 3679 0,'-5'-3'320'0,"-2"-1"-320"0,0 1 0 0,-1 1 0 15,0 0 2256-15,2-1 384 0,1 2 80 0,-1 0 16 0,0 0-1232 0,6 1-240 16,0 0-48-16,0 0-16 0,0 0-464 0,0 0-96 16,0 0 0-16,4 8-16 0,4-3-96 0,2 2-16 15,5-1 0-15,6 0 0 0,5-3-176 0,6 1-32 16,5-1-16-16,6-1 0 16,5 0 64-16,2-1 16 0,3-1 0 0,4-1 0 0,2-1-48 0,1 1-16 15,-2 1 0-15,-1-1 0 0,-2-1-160 0,-3-2-16 16,-3 1-128-16,-1 0 192 0,-3-2-192 0,-5 2 144 15,-3 0-144-15,-4 1 128 0,-4-1 16 0,-2 1 0 0,-6 1 0 0,-4 1 0 16,-2 0-144-16,-6 1 0 16,-1 1 0-16,-8-2 0 15,0 0-656-15,0 7-176 0,-4 0-16 0,-6 2-16 0</inkml:trace>
  <inkml:trace contextRef="#ctx0" brushRef="#br0" timeOffset="25782.47">11867 10033 11055 0,'0'0'480'0,"0"0"112"0,0 0-464 0,0 0-128 0,0 0 0 0,0 0 0 16,0 0 1136-16,0 0 208 0,0 0 32 0,0 0 16 0,0 0-1392 0,0 0-320 15,0 0-32-15,0 0-16 16,0 0-784-16,0 0-176 0,0 0-16 0,-7 2-3856 0</inkml:trace>
  <inkml:trace contextRef="#ctx0" brushRef="#br0" timeOffset="26096.67">11814 10056 3679 0,'0'0'320'0,"0"0"-320"0,0 0 0 0,-8 6 0 0,8-6 1792 0,-6 5 304 0,6-5 48 16,0 0 16-16,0 0-560 0,0 0-128 0,0 0 0 0,0 0-16 15,0 0-384-15,6 9-80 0,2-3-16 16,3-2 0-16,2-1-272 0,4-2-64 0,1 3-16 0,8-3 0 15,4-1-128-15,6-1-32 0,2-3 0 0,4 1 0 16,-1-1-160-16,5-1-48 0,3 0 0 0,7-1 0 16,7 3 0-16,4-1-16 0,2-1 0 0,1 0 0 15,-2-1 16-15,5 2 0 16,1-1 0-16,4 1 0 0,4-1-128 0,-2 0-128 0,-4 2 176 0,1 0-176 16,2-2 0-16,-1 2 0 0,-1 0 0 0,-4 0 0 15,-6 2 0-15,-4 0 0 0,-4 1 0 0,-1 0 0 16,1 1 128-16,-5 0-128 0,-5 0 0 0,-7 2 0 0,-6-2 0 15,-4 0 0-15,-4-1 0 0,-5 0 0 0,-3 0 0 16,-6 0 0-16,-2-1 0 0,-3 0 0 16,-9 1 0-16,0 0 0 0,0 0 0 0,0 0 0 0,-2-7-320 0,-3 2 16 15,-1-1 16-15,-5 2 0 16,-5 0-240-16,-1 3-48 0,-3 0-16 0,-3 1 0 16,-5 2-720-16,-5 1-144 0,-6 0-16 0,-7 0-16 0</inkml:trace>
  <inkml:trace contextRef="#ctx0" brushRef="#br0" timeOffset="26520.98">11928 9996 17503 0,'-35'-13'768'0,"11"3"176"0,-3-3-752 0,2 2-192 0,2 1 0 0,2 1 0 0,2 0 2048 0,4 1 368 0,2 4 80 0,3 0 0 15,3-1-1472-15,7 5-288 0,0 0-64 0,0 0-16 16,0 0-528-16,0 0-128 0,10 2 0 0,3 2 0 16,3 0 0-16,4 0-256 0,3-1 64 0,4-1 16 15,3 0-80-15,6 0-32 0,5-1 0 0,3 0 0 16,2-1 80-16,1 2 16 0,2-2 0 16,3-2 0-16,3-1 192 0,7-1 0 0,8-2 0 0,2 1 0 15,0-2 0-15,2-1 128 0,5 1 0 0,1-1-128 0,6 0 448 0,-2 1 0 16,-2-1-16-16,1 1 0 0,1 1-112 0,1 0 0 15,0 2-16-15,-3-3 0 0,-6 0-112 0,-1 1-32 16,-4 4 0-16,1 0 0 0,0-1-160 0,-6 1 160 16,-6 0-160-16,-5 3 160 0,-4 0-160 0,-2 1 0 15,-5 3 0 1,-1-1 128-16,1 1-128 0,-4-1 0 0,0-2 0 0,-4 2 0 0,-5 0 0 0,-5-1 0 16,-4-1 0-16,-3 1 0 0,-4-1-208 0,-1-1-80 15,-3 0-16-15,-11-1 0 31,0 0-320-31,0 0-64 0,0 0-16 0,0 0 0 0,0 0-256 0,0 0-48 0,0 0-16 0</inkml:trace>
  <inkml:trace contextRef="#ctx0" brushRef="#br0" timeOffset="26961.55">12473 10049 18431 0,'-20'-3'816'0,"5"2"160"0,-3 0-784 0,0 1-192 0,2 1 0 0,2 2 0 0,0 0 128 0,2 0-128 15,1-1 176-15,2-1-176 16,3 1 0-16,6-2-352 15,-7 1 48-15,7-1 16 0,0 0-32 0,0 0-16 16,0 0 0-16,0 0 0 0,0 0 336 0,0 0 0 16,0 0-144-16,0 0 144 0,0 0 160 0,11 1 96 15,1-1 0-15,7 0 16 0,1-1 400 0,5 1 80 16,4-1 16-16,3-1 0 0,2 0-32 0,2 0 0 16,0-1 0-16,3-1 0 0,4 0-208 0,5 0-32 15,3-2-16-15,8 1 0 0,7-1-96 0,-1 0-32 0,-2-1 0 0,2 0 0 16,1 0 0-16,5-1 0 0,5 0 0 0,-1 1 0 15,-5-2-32-15,-2 1-16 0,-2-1 0 0,0 3 0 16,-1 0-16-16,-2 1 0 0,-2 0 0 0,-8 2 0 16,-5 0-128-16,-5-1-32 0,-5 1 0 0,-4 0 0 15,-4 1-128-15,-5 0 192 0,-4 2-192 0,-3 0 192 16,-2 0-192-16,-6 0 160 0,-10 0-160 0,9 2 160 31,-9-2-688-31,0 0-144 0,0 0-32 0</inkml:trace>
  <inkml:trace contextRef="#ctx0" brushRef="#br0" timeOffset="40194.44">18867 15420 6447 0,'0'0'272'0,"0"0"80"0,0 0-352 0,0 0 0 0,0 0 0 0,0 0 0 16,0 0 1920-16,0 0 304 0,0 0 64 0,0 0 16 16,-7-3-832-16,7 3-144 0,0 0-48 0,0 0 0 15,0 0-464-15,0 0-112 0,0 0 0 0,0 0-16 16,10 0-176-16,1 0-16 0,3-1-16 0,0 1 0 15,1 0 64-15,4-2 16 0,4 1 0 0,3-1 0 16,3-1-32-16,4 1 0 0,4-1 0 0,4 0 0 16,3-1-80-16,1-1-32 15,1 0 0-15,-3-1 0 0,-2 1-32 0,-2 0-16 0,-2 0 0 0,-2-1 0 0,-3 2-160 16,-3 1-16-16,-3-1-16 0,-3 2 0 16,-3 0-176-16,-5 1 192 0,-3 0-192 0,-2 0 192 15,-10 1-64-15,0 0 0 0,0 0 0 0,0 0 0 0,0 0 128 16,0 0 32-16,0 0 0 0,-6-4 0 0,-3 2-160 0,-1-1-128 15,-1 1 192-15,-1 1-192 0,-2 0 208 0,-1-1-64 16,-1 0-16-16,-1 0 0 0,1 1-128 0,-1 0 0 16,0 0 0-16,-3 0-176 0,0 0 176 0,-1-2 0 15,-2 1 0-15,-1 0 0 0,-2-1 0 0,-3-1 0 16,-2 0 0-16,0 1-128 0,-1-1 128 0,1 2 0 16,-2-1 0-16,1 2 0 0,0 0 0 0,0 2 0 15,1 1 0-15,1 2 0 0,2 3 0 0,-2 2 0 0,-1 0-144 16,0 2 144-1,0 2-128-15,-1 2 128 0,2 1-160 0,5 1 160 16,3 3-192-16,4 0 48 0,3 0 16 0,4-1 0 0,3 2 128 0,5 0-208 0,2-1 80 0,4-1 128 16,2-2-144-16,5 0 144 0,6-4 0 0,-1 0 0 15,6-2 0-15,4-2 0 0,2-1 0 0,2-3 0 16,0-2 192-16,-2 0-16 0,0-3 0 0,-3-1 0 16,-1-5 16-16,-1-2 16 0,-1 0 0 15,-2-3 0-15,-3-3-16 16,-1-1 0-16,-4-3 0 0,-4 1 0 0,-3-2 48 15,-4 1 0-15,-5 2 0 0,-1 1 0 0,-4 0-48 16,-1 3 0-16,-5 2 0 0,1 4 0 0,-2 2-192 0,1 4 0 16,-1 5-144-16,1 4 144 15,-1-1-480-15,1 4 0 0,-1 4 0 0,1 3 0 16,0 1-2480-16,4 2-496 0</inkml:trace>
  <inkml:trace contextRef="#ctx0" brushRef="#br0" timeOffset="41026">19019 15384 15663 0,'0'0'1392'0,"-3"-8"-1120"16,0 1-272-16,3 7 0 0,-1-7 880 0,1 7 112 0,-3-7 32 0,3 7 0 15,0 0-384-15,0 0-64 16,0 0 0-16,0 0-16 0,-7 6-352 0,3 1-64 0,0 3-16 0,0 3 0 15,1 3-128-15,1 2 0 0,0 2-192 0,2 1 192 32,-3 0-576-32,2 1 16 0</inkml:trace>
  <inkml:trace contextRef="#ctx0" brushRef="#br0" timeOffset="42237.52">19295 15759 2751 0,'0'0'256'0,"0"0"-256"0,0 0 0 0,0 0 0 16,0 0 3600-16,0 0 688 0,-4-8 128 0,4 8 16 15,-4-7-2256-15,4 7-464 0,0 0-96 0,2-7-16 16,1-2-528-16,1 3-112 15,3 2-32-15,1-1 0 0,1-2-224 0,3 1-64 0,0 0 0 0,3-1 0 16,0 0-128-16,2 1-16 0,-1 1-16 0,0 2 0 16,-1 3-160-16,-1 3-16 0,1 1-16 0,-6 1 0 15,-1 3-288-15,-1 3 128 0,-1 0-128 0,-3 5 0 16,-2 1 0-16,-2 5 0 0,-2-1 0 0,-2 3 0 16,-2 4 0-16,0-1 0 0,-4 2 0 0,0-2 0 15,0-1 0-15,0-3 0 0,1-1 0 0,0-4 0 0,1-2 0 0,1-3 0 16,3-3 0-16,0-3 0 0,5-7 0 0,0 0 128 15,0 0-128-15,0 0 0 0,0 0 240 0,0 0-64 16,0 0-16-16,10 2 0 0,1-3 48 0,1-3 16 16,2 0 0-16,1-2 0 0,3 0-224 0,-1-2 0 15,2 0 128-15,1 1-128 0,-2-1-192 0,0 1-64 16,-3 2-32-16,0-1 0 16,-3 1-592-16,0-1-112 0,-1 1-32 0,-1-1-8336 15,-1 2-1680-15</inkml:trace>
  <inkml:trace contextRef="#ctx0" brushRef="#br0" timeOffset="42425.93">19332 15876 33167 0,'0'0'2944'0,"-3"-5"-2352"0,3 5-464 0,0 0-128 15,0 0 0-15,0 0-160 0,0 0 160 0,11-4-208 16,1 0-32-16,1 1 0 0,2 1 0 0,2-2 0 15,4 1 240-15,2-1 0 0,4-1-160 0,0 1 160 32,3 0-240-32,1-2 32 0,-1 1 0 0,2-1-9072 0,1 1-1824 0</inkml:trace>
  <inkml:trace contextRef="#ctx0" brushRef="#br0" timeOffset="45576.77">18490 16678 3679 0,'0'0'320'0,"0"0"-320"0,0 0 0 0,-7 7 0 0,2-2 2112 0,5-5 336 16,0 0 80-16,0 0 16 0,0 0-976 0,-6 6-192 15,6-6-32-15,0 0-16 0,0 0-256 0,0 0-48 16,0 0-16-16,0 0 0 0,0 0-240 0,0 0-64 15,0 0 0-15,0 0 0 0,0 0-16 0,1-10-16 16,3 1 0-16,-1-2 0 0,3-1-96 0,1 0-32 16,1-2 0-16,2-1 0 0,0 0-144 0,3 0-16 15,2-3-16-15,3 0 0 0,4 1-16 0,1 0 0 16,1 1 0-16,4 2 0 0,2-1 96 0,0 2 32 16,0 1 0-16,-1 2 0 0,-1 2-48 0,-1 3-16 15,-2 0 0-15,-4 4 0 0,-4 1-272 0,-1 3-144 16,-3 1 160-16,-1 4-160 0,-2-2 0 0,-3 4 0 0,-1 1 0 0,-2 2-160 15,0 2-112-15,-3 1-32 0,-2 2 0 0,0 0 0 32,1 1-256-32,-4 2-48 0,1 0-16 0,0 0 0 15,-1-1-464-15,0-3-80 0,0 0-32 0,-1-4 0 16,1-1 16-16,-2-2 0 0,0-3 0 0,6-7-9328 0</inkml:trace>
  <inkml:trace contextRef="#ctx0" brushRef="#br0" timeOffset="45844.75">18720 16523 22111 0,'-5'-6'1968'0,"1"-1"-1584"16,2 0-384-16,2 7 0 0,-4-8 768 0,4 8 64 15,0 0 0-15,0 0 16 0,0 0-192 0,0 0-32 16,0 0-16-16,0 0 0 16,0 0-480-16,-2 13-128 0,-2 4 0 0,-1 7 0 0,-1 3 0 0,-3 5 192 15,-2 3-64-15,-1 8 0 0,-2 1-128 0,-1 1 192 16,0-1-64-16,2 2 0 0,3-1 64 0,1-4 0 15,3-3 16-15,1-2 0 0,4-3-208 0,2-3 128 16,2-6-128-16,3-1 0 0,3-3 256 0,3-4-64 16,2-3 0-16,2-1 0 0,3-4 192 0,2-3 48 15,2-4 0-15,5-2 0 16,4-2-192-16,1-4-48 0,0-5 0 0,0-3 0 16,-4-2-1616-16,0-1-336 0,-5-1-64 0,-2 3-10576 0</inkml:trace>
  <inkml:trace contextRef="#ctx0" brushRef="#br0" timeOffset="46991.38">19043 17319 8287 0,'0'0'368'0,"0"0"80"0,-3-6-448 0,3 6 0 16,0 0 0-16,0 0 0 0,-1-8 2304 0,1 8 384 15,0-8 80-15,1 1 16 0,-1 7-1504 0,5-8-288 16,1 1-64-16,0-1-16 0,2 1-288 0,1 0-64 16,1-2-16-16,1 0 0 0,1 0 32 0,1 1 16 15,1 1 0-15,1 0 0 16,0 2 176-16,-1 0 16 0,0 1 16 16,-1 2 0-16,1 2-352 0,-2 3-64 0,-1 1 0 0,-2 3-16 15,-2 2-368-15,-2 4 144 0,-1 3-144 0,1 3 0 16,-2 0 128-16,-1 2-128 0,-2 0 0 0,-2 2 0 15,-1 0 0-15,-4 2 0 0,-2 0 0 0,1 0 0 16,-1-2 0-16,1-1 0 0,0-2-160 0,2-3 160 16,0-3 0-16,1-1 0 0,-1-6 0 0,2 1 0 15,4-8 0-15,0 0 0 0,0 0 0 0,0 0 128 16,0 0-128-16,0 0 0 0,0 0 0 0,10 3 0 16,1-3-272-16,2-2 64 0,4-2 16 0,-1-2 0 15,1 0 32-15,-1-2 16 0,-1 0 0 0,1 0 0 16,-2 1-560-1,-2-1-96-15,-2 0-32 0,0 1-7168 0,-1-1-1424 0</inkml:trace>
  <inkml:trace contextRef="#ctx0" brushRef="#br0" timeOffset="47196.32">18987 17377 12895 0,'0'0'576'0,"0"0"112"0,-7-1-560 0,7 1-128 15,0 0 0-15,0 0 0 0,0 0 2832 0,10 1 544 16,2-1 96-16,4 0 32 0,2 0-2864 0,7-1-640 16,2-1 0-16,4-1 0 0,3 1 0 0,0-1 0 0,2-2 0 0,1 2 0 31,-2-2-1104-31,-3-3-304 0,-4-1-64 0</inkml:trace>
  <inkml:trace contextRef="#ctx0" brushRef="#br0" timeOffset="47608.51">19559 17240 26719 0,'-4'-13'2368'0,"1"4"-1888"0,1 1-480 0,1-1 0 0,2 0 400 0,2 1-16 0,2 3 0 0,1-1 0 0,0 1-240 16,3 0-144-16,2 2 160 0,1 2-160 15,0 2 0-15,1 2 0 0,0 2 0 0,1 1 0 0,0 3 0 16,-2 1 0-16,-1 1 0 0,-1 2 0 0,-2 4-144 0,-3-1 144 15,-1 0 0-15,-1 1-144 0,-2 1 144 0,-3 1-208 16,-2-1 80-16,-1 0 128 0,-2-3-352 0,2 0 48 16,-3-2 16-16,2-2 0 0,2-2 288 0,4-9-160 15,-4 6 160-15,4-6-128 0,0 0 128 0,0 0 192 16,0 0-32-16,0 0-16 0,0 0 208 0,6-3 32 16,4-4 16-16,1-1 0 0,0-3-208 0,3-3-32 15,1-2-16-15,0-4 0 0,2-1-144 0,-3 0 0 0,-2-1 0 16,-1 2 0-16,-1 2 0 0,-2 2 0 0,-3 4 0 0,-2 3 0 15,-3 9 0-15,0 0 240 16,0 0-48-16,0 0 0 0,-5 9 256 0,-2 4 64 0,0 4 0 0,-2 3 0 16,-2 1-304-16,1 1-48 0,3 0-16 0,1 0 0 15,0-5-144-15,4 1 0 0,2-2 0 0,3-1 0 16,2-2 0-16,2-2 0 0,3-1 0 0,2-5 0 31,2-3-416-31,3-4-16 0,4-4 0 0,6-3 0 16,2-4-1632-16,4-4-336 0</inkml:trace>
  <inkml:trace contextRef="#ctx0" brushRef="#br0" timeOffset="48139.55">20710 17172 29487 0,'0'0'2624'0,"6"-4"-2112"15,-6 4-512-15,10-1 0 0,0 1 0 0,1 3 0 16,0 1 0-16,1 5 0 0,0 0 0 0,0 4 0 16,0 3 0-16,-1 2 0 0,-2 2 128 0,-2 2 0 15,-3 0 16-15,-2 1 0 0,-3 0-144 0,-3-1 0 16,-4 0 144-16,-1 1-144 0,0 1-192 0,-5 0-96 15,-1 1-32-15,-2-2 0 16,-1-1-2096-16,-1-1-416 0</inkml:trace>
  <inkml:trace contextRef="#ctx0" brushRef="#br0" timeOffset="48564.17">21673 16574 27983 0,'-5'-16'1232'0,"3"8"272"0,-1 0-1200 0,2-1-304 16,1-1 0-16,2 0 0 0,2 0 576 0,2 1 64 15,4-4 16-15,1 0 0 0,5 0-16 0,2 0 0 0,4-1 0 16,3 1 0-16,3 4-224 0,3 0-48 0,1 0-16 0,2 2 0 15,2 2-160-15,1 2-48 16,-2 0 0-16,-3 2 0 0,-5 1-144 0,-3 4 160 0,-1-2-160 0,-2 2 160 16,-2 2-160-16,-1 0-144 0,-3 1 144 0,0 2-208 31,-1-1-1648-31,-2 0-320 0,-1 1-64 0,-2 1-10752 0</inkml:trace>
  <inkml:trace contextRef="#ctx0" brushRef="#br0" timeOffset="48815.99">21993 16385 28559 0,'-10'0'2544'0,"2"1"-2032"0,0 1-512 0,0 2 0 0,2 3 320 0,0 3-16 15,0 3-16-15,-1 5 0 0,0 3-144 0,2 2-16 16,-1 2-128-16,1 4 192 0,-2 4-192 16,1 2 0-1,-2 1 0-15,1 3 0 0,1-2 0 0,0-1 0 0,2-3 0 0,1-3 0 0,0-3 0 0,2-3 0 16,0-5 0-16,1-1 0 0,1-2 0 0,3-2 0 15,-1-3 0-15,1-1 0 16,3-1 208-16,2-2-48 0,-1-3-16 0,5 1 0 0,2-2-144 0,3-1 0 16,1-2 144-16,4 0-144 15,2 1-1200-15,1-2-304 16,0-2-64-16,0 0-16 0</inkml:trace>
  <inkml:trace contextRef="#ctx0" brushRef="#br0" timeOffset="49194.21">22293 16968 31327 0,'-9'-10'1392'0,"9"10"272"0,0 0-1328 0,-2-8-336 0,2-2 0 0,3 2 0 15,3 2 0-15,3-1 0 0,1-2 0 0,4 2 0 16,4-1 0-16,2 0 128 0,1 1-128 0,1 0 176 15,0 3-176-15,-1-1 0 16,-2 2 0-16,0 1 0 0,-3 1 240 0,-3 3-48 0,-2 0 0 0,-2 4 0 0,-3 1-192 0,-1 3 0 16,-3 2 0-16,-2 3 0 0,-2 1 0 0,-4 2 0 31,-4-1 0-31,-3 5 0 0,-4 4 0 0,-1 1 0 0,-2 1 0 0,1-2 0 0,2-3 0 0,2 0-128 16,0-4 128-16,5-3 0 0,2-1 0 0,3-3 0 15,2-2 0-15,1 0 144 0,4-2 224 0,1 1 32 16,-3-9 16-16,10 9 0 0,3-2-224 0,2-2-32 0,2-2-16 15,0 0 0-15,3-1-144 0,1-3-192 0,0-3 32 0,0 0 16 47,-1-3-624-47,-2 1-128 0,1-3-32 0,-1 0 0 0,-1-1-1904 0,-1 1-384 0</inkml:trace>
  <inkml:trace contextRef="#ctx0" brushRef="#br0" timeOffset="49397.68">22256 17060 30351 0,'-12'-10'1344'0,"7"6"272"0,-1-1-1296 0,6 5-320 0,0 0 0 0,0 0 0 0,0 0-256 0,0 0-112 15,0 0-16-15,10-1-16 0,0-1 240 0,3 1 160 16,3 0-192-16,2 0 192 0,3-3 0 0,3 1-128 15,6-1 128-15,0-2 0 16,2 0-1328-16,1-1-208 0,-1 0-32 0</inkml:trace>
  <inkml:trace contextRef="#ctx0" brushRef="#br0" timeOffset="49963.63">22770 16954 23039 0,'0'0'1024'0,"0"0"192"0,0 0-960 0,-7 0-256 0,1 2 0 16,6-2 0-16,-8 6 624 0,1 3 80 0,1 1 0 0,0 1 16 16,1 0-464-16,-1 1-112 0,1-1-16 0,2 1 0 15,-3 2-128-15,4 2 0 0,0-2 0 0,1-1 0 16,1-2 0-16,2-2 0 0,1-1 128 0,3-2-128 16,0-1 432-16,3-3 48 0,1-2 16 0,3-2 0 15,2-3-32-15,2-1 0 0,2-4 0 0,2-2 0 16,1-4-160-16,-2 0-48 0,0-3 0 0,0 0 0 15,0 1 224-15,-3-1 32 0,0-1 16 0,-3 2 0 16,-2-1 96-16,-1 2 16 0,-1 3 0 0,-4 0 0 0,-1 2-80 0,-3 2-16 16,-2 10 0-16,0 0 0 0,0 0-32 0,0 0 0 15,0 0 0-15,0 0 0 0,0 0-192 0,0 0-64 16,0 0 0-16,-8 6 0 0,0 3-256 0,0 3 0 16,1 1 128-16,0 4-128 0,1 1 0 0,-1 2 0 15,-1 4 0-15,0 2 0 0,1 4 0 0,-2 3 0 16,-1 2 0-16,0 4 0 0,-2 2 0 0,0 0 0 15,0-3 0-15,0 1 0 0,0-1 0 0,2 1 0 16,0-1 0-16,2 2 0 0,3 0 0 0,-1-3 0 16,-1-3 0-16,1-1 0 0,1-1 0 0,1-1 0 0,-1-5 0 15,-1-2 0-15,1-2 0 0,-2-1 0 0,-1-1 0 16,-1-3 0-16,0-2 240 0,-1-3-64 0,-1-3-16 0,0-3 0 16,0 0 0-16,1-3 0 0,0-4 0 0,1-2 0 15,0-4 208-15,2-3 32 0,-1-5 16 0,3-5 0 16,2-3-32-16,3-6 0 0,3-4 0 0,5-4 0 15,3-5-256-15,5-4-128 0,3-3 128 0,3 3-128 16,3 6 0-16,0 3 0 0,0 6 0 0,2 3 0 16,-1 4-192-16,-1 5 192 0,-2 2-160 0,2 2 160 15,-2 4-192-15,-4 2 192 0,0 1-208 0,-2 2 80 32,-2 3-416-32,0 2-80 0,0 0-16 0,-1 2 0 0,0 3-2096 15,0 1-416-15,1-1-96 0,-1 0-16 0</inkml:trace>
  <inkml:trace contextRef="#ctx0" brushRef="#br0" timeOffset="50111.93">23408 17354 30815 0,'0'0'1360'0,"0"0"288"0,0 0-1328 0,0 0-320 15,0 0 0-15,0 0 0 0,0 0 1248 0,0 0 176 16,0 0 48-16,0 0 0 0,0 0-768 0,0 0-160 16,0 0-32-16,0 0 0 0,0 0-672 0,0 0-144 15,0 0-16-15,0 0-16224 0</inkml:trace>
  <inkml:trace contextRef="#ctx0" brushRef="#br0" timeOffset="52297.66">19093 17920 5519 0,'0'0'240'0,"0"0"64"0,0 0-304 0,0 0 0 16,0 0 0-16</inkml:trace>
  <inkml:trace contextRef="#ctx0" brushRef="#br0" timeOffset="53305.07">19062 17852 12671 0,'0'0'560'0,"0"0"112"0,0 0-544 0,0 0-128 15,-8 0 0-15,8 0 0 0,-8 0 1360 0,8 0 240 0,0 0 64 0,-7 2 0 16,7-2-560-16,0 0-96 0,0 0-32 0,0 0 0 16,0 0-528-16,0 0-128 0,0 0 0 0,0 0-16 15,0 0-16-15,12-1 0 0,1 1 0 0,3-1 0 16,2-1 128-16,4 0 32 0,1-1 0 0,4 1 0 0,1-1-80 15,3 0-16-15,1-2 0 0,0 1 0 0,-4-1-160 16,-1 0-16-16,-3-2-16 0,-1 1 0 0,-1 0-160 0,-3 2 128 16,-3-2-128-16,1 2 128 0,-3 1-128 0,0 0 0 15,-4 1 0-15,-1 0 128 0,-9 2-128 0,0 0 0 16,0 0 0-16,0 0 0 0,0 0 176 0,0 0-48 16,0 0-128-16,0 0 192 0,-10-2-192 0,-1 2 0 15,-2 0-144-15,-2 3 144 0,-3 2-384 0,-4 1 0 16,-2 1 16-16,-5-1 0 15,-4 1-128-15,-3-2-16 0,-4 0-16 0,0-1 0 0,2 1 336 0,3-2 64 16,2 0 128-16,5 1-208 0,4-1 528 0,3-1 128 0,2 2 0 0,3 0 16 16,3-2 112-16,3 0 32 0,10-2 0 0,0 0 0 15,0 0-240-15,0 0-48 0,0 0-16 0,0 0 0 16,0 0-304-16,0 0 0 0,12-3 0 0,5 0 0 16,0-2 0-16,5 1 0 15,2-1 0-15,3 1 0 16,0 0 0-16,3 0 0 0,2 0 0 0,0-1 0 0,-1 1 128 0,-2 1-128 0,-1-2 0 0,-5 1 0 15,-3 0 0-15,-3 0 0 0,-2 2 0 0,-3 2 0 16,-3 1 0-16,-9-1 0 0,0 0 0 0,0 0 0 16,0 0 0-16,-3 9 0 0,0-2 0 0,-4 0 0 15,-5 1 0-15,-2 0 0 0,-5 0 0 0,-3 2 0 16,-4-2 0-16,-2-1 0 0,-3-2-192 0,0 0 192 0,3-1 0 0,3-1 0 16,1 1 0-16,3-2 0 15,1 0 272-15,4 0 160 0,0-1 16 0,4-1 16 0,3-1-16 0,3 1 0 16,6 0 0-16,0 0 0 0,0 0-256 0,0 0-64 15,0 0-128-15,11-2 192 0,3 0-192 0,4-2-208 16,2 1 32-16,5 0 16 0,3 0 160 0,4-2-160 16,3 2 160-16,1-3-160 15,-1 0 160-15,-2 0 0 0,-5 1-144 0,-1 0 144 0,-3 1 0 0,-3 1 0 16,-4 0 0-16,-3 1 0 0,-14 2 0 0,0 0 0 0,0 0 0 16,0 0 0-16,0 0 0 0,0 0 0 0,0 0 128 0,-8 5-128 15,-2-1 0-15,-4 2 0 0,-2-1 0 0,-3 1 0 16,-6 0-224-16,-3 2 80 0,-5-3 16 0,-2 2 0 15,-2-2 128-15,3 1 0 16,3-1-144-16,1 0 144 0,1-1 0 0,6 1 0 0,2-1 128 0,6-1-128 31,5 2 208-31,0-1-32 0,3-1-16 0,7-3 0 16,0 0-160-16,0 0 0 0,0 0 0 0,0 0 0 16,11 5-176-16,3-3 48 0,3-2 0 0,2-1 0 15,4-2 128-15,1-2 0 0,5 0-144 0,2-2 144 16,4-1 0-16,-1 2 0 0,0-2-144 0,-2 2 144 15,-7 0 0-15,-3 2 0 0,-3-1 0 0,-4 2 0 0,-4 1 0 16,-11 2 0-16,0 0 0 0,0 0 0 0,0 0 256 0,0 0-64 16,0 0 0-16,0 0 0 0,-12 3-16 0,-2 1-16 15,-3 2 0-15,-5 2 0 0,-5-1-160 0,-3 2 0 16,-4 0-160-16,1 0 160 0,1 0-224 0,3-2 48 16,1 0 16-16,4-2 0 0,2 0 160 0,3-1 0 15,5-1 0-15,4 0 128 0,3-1 256 0,7-2 48 16,0 0 16-16,0 0 0 0,0 0-320 0,0 0-128 15,13-1 128-15,4 0-128 0,0-2 0 0,3 1 0 16,2 0-144-16,2-1 144 0,4-2-128 0,-2 1 128 16,1 0 0-16,-3-1 0 0,-2 1-160 0,-1 2 160 0,-3-2-128 15,-2 1-9792 1,-5 0-1968-16</inkml:trace>
  <inkml:trace contextRef="#ctx0" brushRef="#br0" timeOffset="54580.28">19846 17864 10127 0,'0'0'448'0,"0"0"96"0,0 0-544 0,0 0 0 0,-7 1 0 0,7-1 0 16,0 0 1296-16,0 0 160 0,-6 4 16 0,6-4 16 15,0 0-1104-15,0 0-240 0,0 0-144 0,0 0 192 16,0 0 0-16,0 0 0 0,0 0 0 0,0 0 0 16,10-3 160-16,3 1 32 0,0-1 16 0,4 0 0 15,0-2 368-15,4 1 64 0,1-1 0 0,1 1 16 16,3-2 112-16,-1 2 0 0,0 1 16 0,2-1 0 16,-1 2-336-16,-3 0-64 0,-4 1 0 0,-3 0-16 15,-3 1-368-15,-2 1-64 0,-2-2 0 0,-9 1-128 0,0 0 176 16,0 0-176-16,0 0 160 0,0 0-160 15,0 0 0-15,0 0 0 0,0 0 0 0,-12 3 0 0,-2 0-240 16,-4 2-80-16,-4-1-32 0,0 0 0 0,-1 0 0 0,-1 1 0 16,-1 1 0-16,-1-1 0 0,1 0 352 0,3-1 0 15,2 0 0-15,3 0 128 0,1-1 336 0,3 1 64 16,1-1 16-16,3 0 0 0,1-1 96 0,8-2 0 16,0 0 16-16,0 0 0 0,0 0-336 0,0 0-64 15,0 0 0-15,0 0-16 0,0 0-240 0,0 0 0 16,11 0 0-16,2-1 0 0,2 0 0 0,1-1 0 0,2-1 0 0,3-1 0 15,3 0 0-15,1 1 0 0,2-1 0 0,1 1 0 16,3 0 0-16,-1-1 0 0,-1 1 0 0,-3 0 0 16,-1 1 160-16,-1-1-16 0,-7 1 0 0,-4 1 0 15,-3-1-144-15,-10 2 0 0,8-2 144 0,-8 2-144 16,0 0 192-16,0 0-16 16,0 0-16-16,0 0 0 0,-11 1-160 0,-5 1 0 0,-3 2 0 0,-6 1 128 15,-3-1-400-15,-4 2-96 0,-4 0-16 0,-1 2 0 16,0 0 224-16,4 1 160 0,0-2-208 0,5 1 80 15,3 0 128-15,3-1 0 0,2-1 0 0,5-1 0 16,2 0 256-16,4-1-32 0,9-4 0 0,0 0 0 16,-8 3-80-16,8-3-16 0,0 0 0 0,0 0 0 15,0 0-128-15,10 5-144 0,3-3 144 0,3-2-208 0,1-1 208 0,4-1 0 16,2-3 0-16,5 1 0 0,1-3 0 0,3 1 0 16,2-2-144-16,3 1 144 0,-1 2 0 0,-1-1 0 15,-2 1 192-15,-3 1-64 0,-6-1-128 0,-5 2 144 16,-4 1-144-16,-4 1 160 0,-11 1-32 0,0 0 0 15,0 0 0-15,0 0 0 0,0 0 64 0,-8-2 16 16,-6 2 0-16,-4 0 0 0,-6 3-208 0,-6-2 0 16,-4 0 0-16,1 0 0 0,2-2 0 0,0 1-192 15,1 1 192-15,6 0-208 0,3 0 208 0,5 1 160 16,5 1-32-16,3-1 0 16,8-2-480-16,0 0-96 0,0 0-32 0</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8-30T11:37:08.092"/>
    </inkml:context>
    <inkml:brush xml:id="br0">
      <inkml:brushProperty name="width" value="0.05292" units="cm"/>
      <inkml:brushProperty name="height" value="0.05292" units="cm"/>
      <inkml:brushProperty name="color" value="#FF0000"/>
    </inkml:brush>
    <inkml:context xml:id="ctx1">
      <inkml:inkSource xml:id="inkSrc37">
        <inkml:traceFormat>
          <inkml:channel name="X" type="integer" max="25977" units="cm"/>
          <inkml:channel name="Y" type="integer" max="17318" units="cm"/>
          <inkml:channel name="T" type="integer" max="2.14748E9" units="dev"/>
        </inkml:traceFormat>
        <inkml:channelProperties>
          <inkml:channelProperty channel="X" name="resolution" value="1000.26953" units="1/cm"/>
          <inkml:channelProperty channel="Y" name="resolution" value="1000.46216" units="1/cm"/>
          <inkml:channelProperty channel="T" name="resolution" value="1" units="1/dev"/>
        </inkml:channelProperties>
      </inkml:inkSource>
      <inkml:timestamp xml:id="ts1" timeString="2023-08-30T11:39:19.821"/>
    </inkml:context>
  </inkml:definitions>
  <inkml:trace contextRef="#ctx0" brushRef="#br0">19975 14670 3679 0,'0'0'320'0,"0"0"-320"0,0 0 0 0,0 0 0 16,0 0 656-16,0 0 64 0,-7 3 16 0,7-3 0 16,0 0-608-16,0 0-128 0,0 0 0 0,0 0 0 15,-4 8 0-15,4-8 0 0,0 0 0 0,0 0 0 16,0 0 0-16,0 0 0 0,0 0 0 0,0 0 0 16,0 0 528-16,7 6 64 0,-7-6 16 0,9 3 0 15,-9-3 80-15,10 1 16 0,-10-1 0 0,11-1 0 16,-1-2-288-16,0 2-48 0,-1-1-16 0,0 0 0 15,2 0-144-15,-2 1-16 0,-1-1-16 0,3 1 0 0,1-1 96 0,0 1 32 16,0 0 0-16,1 1 0 0,0 0 16 0,1 0 16 16,0 1 0-16,1-1 0 0,-1 1-336 0,0-1 128 15,1 0-128-15,-1 1 0 0,-1-1 0 0,1 0 128 16,0 0-128-16,0 1 0 0,1 0 0 0,3 1 0 16,-3-1 0-16,3 0 0 0,-1 0 0 0,1-1 0 15,2 0 0-15,1 0 0 0,1 0 0 0,0 0 0 16,2 0 0-16,0 1 0 0,0 0 0 0,2 0 0 0,-1-1 0 15,-1 0 0-15,-1 0 0 0,-1 0 0 0,-3 0 0 16,-1 0 0-16,-2 0 0 0,1 0 0 0,-2 0 0 0,0 0 0 16,1-1 0-16,-1 1 128 0,2 0-128 0,0-1 0 15,1 1 224-15,2 0-32 0,1 0 0 0,1 0 0 16,0 1 0-16,2-1-16 0,3-1 0 0,2 1 0 16,1 0-176-16,-1 0 192 0,2-2-192 0,-2 0 192 15,-2-2-192-15,0 0 128 0,-1-1-128 0,0 1 128 16,1-1-128-16,0 0 128 0,1 0-128 0,-1 1 128 15,0 2-128-15,-1 1 192 16,-1 0-192-16,0 0 192 0,-2 0 128 0,-1 0 16 0,-5 1 16 0,0 0 0 0,-2 0-48 16,-2 0-16-16,1 0 0 0,-4 0 0 0,-10 0-96 15,8-1 0-15,-8 1-16 0,0 0 0 0,0 0 16 0,7 1 0 16,-7-1 0-16,0 0 0 0,0 0-16 0,0 0 0 16,0 0 0-16,0 0 0 0,0 0 32 0,0 0 16 15,0 0 0-15,0 0 0 0,0 0-224 0,0 0 0 16,0 0 128-16,0 0-128 0,0 0-160 0,0 0-80 15,0 0-16-15,0 0 0 16,0 0-704-16,0 0-160 0,0 0-32 0,0 0-4768 16,0 0-960-16</inkml:trace>
  <inkml:trace contextRef="#ctx0" brushRef="#br0" timeOffset="679.11">21251 14400 9215 0,'-8'-5'400'0,"8"5"96"0,-6-4-496 0,-1 1 0 0,0 0 0 0,7 3 0 15,-7-3 1296-15,7 3 176 0,-9-4 16 0,9 4 16 16,-8-3-480-16,8 3-112 0,0 0-16 0,0 0 0 0,-9-1-304 0,9 1-64 15,0 0-16-15,0 0 0 0,-8 0-32 0,8 0-16 16,0 0 0-16,0 0 0 0,0 0-96 0,0 0-32 16,0 0 0-16,0 0 0 15,0 0-112-15,0 0-32 0,0 0 0 0,0 0 0 0,0 0-64 0,0 0 0 16,0 0-128-16,0 0 192 0,7 6-32 0,-7-6-16 16,0 0 0-16,8 4 0 0,-8-4 48 0,9 3 16 15,-9-3 0-15,9 3 0 0,-1-2 0 0,1 2 0 16,-9-3 0-16,12 4 0 0,1 2-208 0,0-1 144 15,-2 2-144-15,2 1 128 16,1 1-128-16,3-1 0 0,-1 1 0 0,2 1 0 0,0 1 0 0,1 0 0 0,1 0 0 16,-1 1 0-16,3-1 0 0,-2 1 0 0,-1-1 0 0,0 0 0 15,-2-1 0-15,1 0 0 0,-1-3 0 0,-2 0 0 16,-2-2 0-16,-1 1 0 0,-2-1 0 0,0 1 0 16,-2-2 0-16,-2 1 0 0,-6-5 0 0,8 6 0 15,-1 0 0-15,-7-6 0 0,0 0 0 0,4 8 128 16,-4-8-128-16,4 7 0 0,-4-7 144 0,0 0-144 15,3 9 256-15,-3-9 0 0,0 0-16 0,-3 10 0 16,3-10 96-16,-4 9 32 0,4-9 0 0,-4 9 0 16,-3-3 32-16,0 1 16 0,1-1 0 0,-2 1 0 0,-1 0-96 0,-1-1-32 15,1 1 0-15,-1-1 0 0,1 2-144 0,-4 1-16 16,-2 0-128-16,1 1 192 0,-1 2-48 0,-3 0-16 31,2 0 0-31,-1 2 0 0,2 2 0 0,-1-1-128 16,0 0 192-16,-1 1-64 0,1-3 0 0,0 2-128 15,2 1 192-15,1-1-64 0,1-1-128 0,0 1 0 16,1-2 0-16,3 0 0 0,2-1 0 0,2-1 0 16,-1-1 0-16,0-1 0 0,2 0 0 0,3-9 0 15,-3 9 0-15,3-9 0 0,1 8-192 0,-1-8-112 0,0 0-16 0,0 0-16 32,0 0-2368-32,0 0-480 0</inkml:trace>
  <inkml:trace contextRef="#ctx0" brushRef="#br0" timeOffset="883.37">21366 14462 7359 0,'0'0'656'0</inkml:trace>
  <inkml:trace contextRef="#ctx0" brushRef="#br0" timeOffset="6712.02">17945 12199 7887 0,'0'0'336'0,"0"0"96"0,0 0-432 0,0 0 0 0,0 0 0 0,0 0 0 15,0 0 224-15,0 0-32 0,0 0-16 0,0 0 0 16,0 0 208-16,0 0 32 0,0 0 16 0,0 0 0 16,0 0-160-16,0 0-16 0,-4-6-16 0,4 6 0 15,-3-8 0-15,-1 2 0 16,0 0 0-16,1-1 0 0,-1-1 272 0,1 1 64 0,0-1 16 0,0 0 0 0,-2 0 48 0,2-2 16 31,-1-1 0-31,1-1 0 0,-1-1-128 0,-1 0-16 0,0-1-16 0,-2-1 0 0,2-3-144 0,0-2-32 16,1-1 0-16,-1-2 0 0,1-3-128 0,1-4-16 15,-1-2-16-15,3 0 0 0,-1-1-160 0,1-1 192 32,1-2-192-32,-1 1 192 0,-1 2-192 0,-2 0 0 15,2-1 0-15,0 1 0 0,-1 0 0 0,-1 0 0 0,-1-2 0 16,-1 4 0-16,2 0 0 0,0 2 0 0,-4 1 0 16,1 0 128-16,2 2-128 0,0-2 0 0,1 0 0 0,0 1 0 15,0 2 0-15,1 0 0 0,1-1 0 0,0 2 0 16,1 1 0-16,1 0 0 0,0 0 0 0,0-1 0 15,0-1 0-15,0 1 0 0,-3 0 0 0,2 1 0 16,1 2 0-16,0 0 0 0,-1 0 0 0,1 0 0 16,-1 0 0-16,1 2 0 0,-1-1 0 0,2 0 0 15,0 0 0-15,0 1 0 0,0 1 0 0,0-2 0 16,1 0 0-16,-2 0 0 0,0 2 0 0,1-1 0 16,1 1 0-16,-1-1 0 0,-2-2 0 0,1 0 0 15,0 2 0-15,0 1 128 0,0 2 0 0,1 1 0 16,-1 0-128-16,0 0 0 0,0-1 144 0,1 2-144 0,-1 0 0 15,0 2 0-15,0 1 0 0,0 0 0 0,1 1 0 0,0 0 0 16,0-1 0-16,-1 0 0 0,0 1 0 0,3 0 0 16,-1 1 0-16,1 2 0 0,-1-1 0 0,2 0 0 15,-1 1 0-15,0-1 0 0,0 0 0 0,0 0 0 16,-2 1 0-16,-1 7 0 0,2-10-176 0,-2 2 0 16,0 8 0-16,0 0 0 15,0 0-416-15,0 0-96 0,-4-5-16 0,4 5 0 16,0 0 16-16,0 0 0 0,0 0 0 0,0 0-4080 15,0 0-816-15</inkml:trace>
  <inkml:trace contextRef="#ctx0" brushRef="#br0" timeOffset="7217.25">17922 10090 3679 0,'0'0'160'0,"0"0"32"0,-5 8-192 0,-1 0 0 0,1-2 0 0,-2 3 0 0,0 1 832 0,0 2 128 16,-3 1 32-16,0 4 0 0,-1 1-352 15,0-1-80-15,-1 4-16 0,-1 2 0 0,-3 2 96 0,2 1 0 16,1-2 16-16,1 2 0 0,-2 1-144 0,3-2-16 15,2-2-16-15,0 0 0 16,0 0-160-16,1-1-48 0,1-1 0 0,0-1 0 0,0-2-16 0,0-2-16 16,1 1 0-16,1-2 0 0,-2 0-112 0,0-1-128 15,1-2 176-15,-1-2-176 0,2-2 208 0,0-1-64 16,5-7-16-16,0 0 0 0,0 0 560 0,0 0 96 0,0 0 32 16,0 0 0-16,-2-12-80 0,2-5-16 0,3-2 0 0,3-4 0 15,3-4-400-15,1-3-64 0,-2-1-32 0,5-1 0 16,1 0-224-16,1-1 128 0,2 0-128 0,1 1 0 15,2 0 0-15,2 1 0 0,-2 3 0 0,1 2 0 16,-1 4 144-16,-3 5 48 0,-2 2 0 0,-3 7 0 16,-1 2 320-16,-2 6 64 0,-2 3 0 0,0 5 16 15,-1 4-592-15,1 5 0 0,-1 1 0 0,1 5 0 16,0 3 0-16,1 3 0 0,0 4 0 0,2 0-128 16,1-1 128-16,2-3 0 0,2-4 0 0,0-3 0 15,2-4 0-15,1-6 0 0,3-5 0 0,2-5 128 0,4-6-128 16,0-3 128-16,2-6-128 0,3-3-11136 15</inkml:trace>
  <inkml:trace contextRef="#ctx0" brushRef="#br0" timeOffset="11032.37">16798 15776 5695 0,'0'0'256'0,"0"0"48"0,0 0-304 0,0 0 0 0,0 0 0 0,0 0 0 15,0 0 0-15,0 0 0 0,0 0 0 0,0 0 0 16,0 0 0-16,0 0 0 0,0 0 0 0,0 0 0 15,0 0 0-15,0 0 160 0,0 0-160 0,0 0 128 16,0 0-128-16,0 0 0 0,0 0 0 0,0 0 0 16,0 0 640-16,0 0 208 0,0 0 48 0,0 0 0 15,0 0-48-15,0 0 0 0,0 0 0 0,0 0 0 0,0 0-400 0,0 0-96 16,0 0-16-16,0 0 0 0,0 0-336 0,0 0 0 16,0 0 0-16,0 0 0 15,0 0 0-15,0 0 0 0,0 0 0 0,-3 8 0 0,-2-1 176 0,0-1-48 16,-1 1 0-16,1-1 0 0,-3 1 0 0,3 1-128 15,-1 1 192-15,-1 0-64 0,-1 1 96 0,-1 0 16 16,1 0 0-16,-2 2 0 0,1-1-96 0,1 0-16 16,-1 1 0-16,1 0 0 0,-2 1-128 0,0 0 192 15,-1 1-192-15,0 3 192 0,-1-2-192 0,-2 0 128 16,-3 0-128-16,2-1 128 0,0-2-128 0,-3 2 192 0,2 0-192 0,-1 1 192 16,1 1-48-16,-2 1 0 0,-1-1 0 0,3 1 0 15,-1-2-144-15,1 1 192 0,0-2-192 0,1 1 192 16,0 0-192-16,-2 0 0 0,3 1 0 0,1 0 128 15,-1 2-128-15,1-2 0 0,-1 0 0 0,1-1 0 16,-1-1 0-16,2 2 0 0,0 0 0 0,1 1 0 16,0-1 0-16,0 1 0 15,0-3 0-15,0 1 128 0,-2-3-128 0,1-1 0 0,0 0 0 0,0 0 0 16,-1-1 128-16,-1 1 0 0,1 0 0 0,1 0 0 16,0-2 32-16,1 1 0 15,-1 0 0-15,1 0 0 0,-1 1-160 0,1-1 128 0,0-1-128 0,1-2 128 16,1 0-128-16,1-1 0 0,0 0 0 0,2-2 0 0,6-4 0 15,-7 5 0-15,7-5 0 0,0 0 128 16,-5 4-128-16,5-4 128 0,0 0-128 0,0 0 128 0,0 0-128 0,0 0 0 16,0 0 0-16,0 0 0 0,0 0-176 0,0 0-64 15,0 0-16-15,0 0-7984 16</inkml:trace>
  <inkml:trace contextRef="#ctx0" brushRef="#br0" timeOffset="11566.62">16134 16256 6447 0,'0'0'576'0,"0"0"-576"16,1-8 0-16,-1 8 0 15,0 0 1248-15,1-5 144 0,-1 5 16 0,0 0 16 0,0 0-528 16,0 0-128-16,-2-5 0 0,2 5-16 0,0 0-416 0,0 0-80 15,0 0 0-15,-7 5-16 0,0 1-240 0,1 4 144 16,-2 1-144-16,0 2 128 0,0 3 64 0,-1 3 0 16,1 1 0-16,-2 4 0 15,-2 0 32-15,0 2 16 0,0 2 0 0,-2-1 0 0,0 1 16 0,1-1 0 16,1-2 0-16,1 3 0 0,1-1-64 0,1-1 0 16,2-4 0-16,1 0 0 0,2-1 128 0,0-4 32 15,1-1 0-15,1-2 0 0,1 0 32 0,1-3 16 0,0-2 0 16,0-9 0-16,2 9 224 0,-2-9 32 15,0 0 16-15,10 4 0 0,-2 1-272 0,3-6-48 16,2-5-16-16,3-2 0 0,5 0-144 0,2-2-48 0,3-4 0 0,1 0 0 16,2-1-144-16,-1 0 160 0,-1-1-160 0,-2-2 160 15,-2 2-160-15,0 0 0 0,-2 1 0 0,-2 4 128 16,-2 3-128-16,-2 3 0 0,-4-1 0 0,-1 3 128 16,-2 0-128-16,-8 3 0 0,0 0 0 0,0 0-7600 15,0 0-1616-15</inkml:trace>
  <inkml:trace contextRef="#ctx0" brushRef="#br0" timeOffset="49925.52">19252 13218 6447 0,'0'0'576'0,"0"0"-576"15,0 0 0-15,0 0 0 0,-5 6 192 0,-1 1-64 16,-1 0 0-16,0 1-128 16,0 3 384-16,1 1-16 0,-2 1-16 0,-1 2 0 0,0 3 128 0,-1 4 32 15,-1 3 0-15,-1 8 0 0,-1 6 32 0,4-12 16 16,-2 6 0-16,0 3 0 0,0 3-320 0,-3 1-64 0,1 2-16 0,1 1 0 15,0 0-160-15,-10 32 0 16,3-17 0-16,5-12 128 0,1-8-128 0,4-8 0 0,-1-4 144 0,2-5-144 16,1-4 128-16,3-2-128 15,0-3 128-15,0-4-128 0,4-8 0 0,0 0 0 0,0 0 0 0,0 0-5824 16</inkml:trace>
  <inkml:trace contextRef="#ctx0" brushRef="#br0" timeOffset="50270.36">19885 12403 3679 0,'0'0'320'0,"0"0"-320"0,0 0 0 0,-8 1 0 0,0 2 160 0,0 4-32 16,2 1-128-16,-1 5 192 16,0 2-192-16,-1 3 0 0,-4 1 0 0,-1 4 0 0,-4 4 0 0,-2 3-192 15,1 1 192-15,-2 5-160 0,-1 0 160 0,-1 4 0 16,-1 2 0-16,-4 6 0 0,1 1 672 0,0 5 160 16,-4 3 48-16,2 6 0 0,2 4-176 15,-1 6-48-15,-2 3 0 0,3 2 0 0,-2 2-384 0,-1 1-80 0,-2 0 0 0,-1-4-16 16,0-4-176-16,1-1 0 0,1-3 0 0,3-4 128 15,1-5-128-15,3-4 0 0,1-4 0 0,3-3 128 32,0-5-544-32,3-3-112 0,3-5-32 0,3-5-3360 0</inkml:trace>
  <inkml:trace contextRef="#ctx0" brushRef="#br0" timeOffset="50663.37">20392 11869 6447 0,'-4'-12'576'0,"4"12"-576"15,0 0 0-15,0 0 0 0,-5-4-208 0,5 4-160 31,-10 8-16-31,1 5-16 0,-1 2 400 0,-1 7 0 16,-2 4 0-16,0 5 0 0,-1 2 0 0,-3 3 0 16,-2 4 0-16,0 2 0 0,-2 2 0 0,-1 4-128 15,-3 3 128-15,0 2 0 0,-1 1 896 0,-1 2 272 16,0 1 48-16,-2 4 16 0,1 4-320 0,-2 8-64 16,-1 7-16-16,-1 7 0 0,-3 6-304 0,-1 4-64 0,-2 5-16 15,-3 1 0-15,-5 2-176 0,-1 0-32 0,2 1-16 0,1-2 0 16,0-1-224-16,6-2 176 0,2-2-176 0,3-4 160 15,4-4-160-15,-2-6 0 0,0-2 0 0,0-7 0 16,-1-5 0-16,3-7-256 0,-1-4 64 0,2-8 16 16,3-5-96-16,4-7-32 0,4-6 0 0,1-6 0 15,3-7 176-15,4-8 128 0,-1-4-192 0,10-9 192 16,0 0-256-16,3-11 64 0</inkml:trace>
  <inkml:trace contextRef="#ctx0" brushRef="#br0" timeOffset="51092.69">20738 11668 3679 0,'6'-16'320'0,"-3"8"-320"15,-1 0 0-15,2 1 0 0,-4 7 640 0,4-6 48 16,-4 6 16-16,0 0 0 0,0 0 144 0,0 0 48 16,0 0 0-16,0 0 0 0,-1 12-720 0,-2 5-176 15,-4 7 0-15,-4 3 0 0,-3 5 0 0,-5 5 0 0,-2 7 0 0,-2 4 0 16,-6 2 288-16,-1 4 32 0,-5 2 0 0,0 5 0 16,-1 4 256-16,0 6 64 0,-2 7 16 0,2 6 0 15,-3 4-240-15,-1 4-48 0,-3 4-16 0,-6 5 0 16,0 5-160-16,-1 4-48 0,-1 3 0 0,2 5 0 15,2 4 48-15,2 2 16 0,2 2 0 0,-2-1 0 16,-2-3 176-16,-3 0 48 0,-1-1 0 0,2 0 0 16,1 0-304-16,2-4-128 0,5-3 128 0,2-5-128 15,4-6 0-15,0-5 0 0,-3-3 0 0,1-8 0 16,-3-7 0-16,4-4 0 0,2-7 0 0,4-6 0 0,4-6-144 0,3-5 144 16,1-6 0-16,2-6 0 0,3-8-272 0,5-7 48 15,4-4 16-15,2-8 0 16,2-6-576-16,4-7-112 0</inkml:trace>
  <inkml:trace contextRef="#ctx0" brushRef="#br0" timeOffset="51480.89">20949 12228 7359 0,'0'0'656'15,"-8"0"-528"-15,-1 0-128 0,0 4 0 0,-1 4 1024 0,0 4 160 0,0 4 32 0,-2 5 16 16,-1 2-1056-16,-1 8-176 0,-4 6 0 0,-1 4-192 16,-1 7 192-16,-4 6 0 0,-2 2 0 0,-3 6-144 15,-4 8 144-15,-4 4 0 0,-7 5 0 0,-2 5-128 16,-1 6 320-16,-1 9 64 0,1 7 0 0,1 4 16 15,0 3 112-15,-5 3 0 0,-5-3 16 0,-1 2 0 0,-2 1-80 0,4 0 0 16,2-1-16-16,5-2 0 0,2 1-128 0,-1-5-32 16,-3-4 0-16,1 0 0 0,-2-2-144 0,3-2 128 15,0-1-128-15,3-2 128 0,0-1-128 0,3 0 0 16,4 0 0-16,-3-5 0 0,-2-3-368 0,-1-5 0 16,-1-5 0-16,3-4 0 0,5-5-16 0,1-4 0 15,0-5 0-15,4-5 0 0,4-4 96 0,4-6 16 16,1-4 0-16,5-6-3312 15,5-5-672-15</inkml:trace>
  <inkml:trace contextRef="#ctx0" brushRef="#br0" timeOffset="51842.13">20910 13599 14047 0,'6'-19'624'0,"-1"9"128"0,-2 0-608 0,-1 2-144 0,-2 8 0 0,0 0 0 15,0 0 256-15,0 0 0 0,-8 0 16 0,-2 6 0 16,-1 2-272-16,-3 7 0 0,-2 3 0 0,-2 6 0 16,1 4 0-16,-3 6 0 0,-2 5-128 0,-2 3 128 15,-4 2 0-15,-4 5-144 0,-6 7 144 0,-3 5 0 16,-4 4 0-16,0 4-128 0,-2 3 128 0,-1 4 0 15,2 5 0-15,2 2 0 0,1 5 0 0,-3 0 128 0,-6 1 512 0,-1 3 96 16,-2 1 32-16,3 3 0 0,0 1-448 0,2 1-64 16,2-2-32-16,1 3 0 0,-2-2-224 0,-1-1 144 15,-4-4-144-15,3 0 128 0,5-1-128 0,1-1 0 16,2-2 0-16,5-4 128 0,3-5-128 0,5-3 0 16,0-5 0-16,0-3 0 15,-1-6-576-15,2-3-32 0,-1-2-16 0,1-5 0 16,-1-2-656-16,5-4-144 0,5-5-32 0,2-5 0 15,4-7 352-15,3-7 64 0,2-7 16 0</inkml:trace>
  <inkml:trace contextRef="#ctx0" brushRef="#br0" timeOffset="52230.82">20721 14759 16575 0,'6'-14'1472'0,"-2"6"-1168"0,-2 0-304 0,-2 8 0 16,0 0 128-16,0 0-128 0,0 0 192 0,0 0-192 15,0 0 256-15,0 0-48 0,0 0-16 0,-8 11 0 16,-2 2-192-16,-2 8 0 0,-2 7 128 0,-7 4-128 16,-3 4 0-16,-4 5 0 0,-5 4 0 0,-2 6 0 0,-4 4 0 0,0 7 0 15,-2 4 0-15,0 6 144 0,0 2 144 0,-4 4 32 16,-4 2 0-16,-4 1 0 0,-3 3-80 0,0 1-16 15,-1 5 0-15,3 0 0 0,2 0-224 0,2-2 0 16,0-3 128-16,-2-3-128 0,-4-2 0 0,4-3 144 16,2-3-144-16,4-2 128 0,2-3-128 0,4-3 0 15,4-6 0-15,3-3 128 0,2-5 16 0,1-3 0 16,0-4 0-16,2-1 0 0,3-5-144 0,2-1 0 16,1-4 0-16,4-5 0 31,5-5-368-31,4-6-96 0,3-4-32 0,6-14-5360 0,0 0-1072 0</inkml:trace>
  <inkml:trace contextRef="#ctx0" brushRef="#br0" timeOffset="52520.4">20703 15298 6447 0,'13'-17'576'0,"-1"0"-576"0,-1 0 0 0,-2 3 0 16,-1 1 848-16,-2 4 64 0,-1 1 16 0,-5 8 0 15,0 0 112-15,0 0 32 0,0 0 0 0,0 0 0 16,0 0-304-16,0 0-48 16,-7 10-16-16,-2 6 0 0,-3 2-384 0,-2 6-64 0,-2 5-32 0,-4 7 0 0,-6 5 96 0,-4 6 0 15,-7 5 16-15,-2 7 0 0,-4 5 176 0,-1 7 16 16,0 3 16-16,0 6 0 0,-2 2-224 0,-2 3-32 16,-2 0-16-16,-1-1 0 0,-4-1-144 0,3-2-128 15,4 1 192-15,2-2-192 0,1-3 128 0,5-1-128 16,4 0 0-16,1-7 0 0,-2-5 160 0,3-4-160 0,-2-4 128 0,2-3-128 15,1-3 0-15,2-3 0 0,7-4 0 16,1-4 0 0,2-4-496-16,3-5 32 0,3-3 0 0,3-4 0 15,3-7-1152-15,0-4-240 0</inkml:trace>
  <inkml:trace contextRef="#ctx0" brushRef="#br0" timeOffset="52755.96">20852 15648 14735 0,'4'-12'640'0,"-4"12"160"0,3-7-640 0,-3 7-160 0,1-8 0 0,-1 8 0 0,0 0 640 0,0 0 112 16,0 0 16-16,0 0 0 16,-8 5-160-16,-1 6-32 0,0 4 0 0,-5 5 0 15,-6 3-448-15,-1 6-128 16,0 4 0-16,-4 6 0 0,-4 7 144 0,-3 3 16 0,-5 1 0 0,-4 4 0 0,-2 2-160 0,3 0 128 15,0-1-128-15,1 2 128 16,2 0-128-16,1 2 0 0,3 2 0 0</inkml:trace>
  <inkml:trace contextRef="#ctx0" brushRef="#br0" timeOffset="66688.42">21304 13448 8175 0,'0'0'352'0,"0"0"96"0,0 0-448 0,0 0 0 16,0 0 0-16,0 0 0 0,0 0 624 0,0 0 32 15,0 0 16-15,0 0 0 0,0 0 32 0,0 0 16 16,0 0 0-16,0 0 0 0,0 0-192 0,0 0-32 15,0 0-16-15,0 0 0 0,0 0 64 0,0 0 16 16,-6-5 0-16,2-4 0 16,0-2-16-16,1 0 0 0,1-1 0 0,1-1 0 0,0-1-48 0,1-3-16 15,0-2 0-15,1-2 0 0,-1-1-96 0,1-4 0 16,1-2-16-16,-2-3 0 0,0-3-112 0,-2-1 0 16,0-3-16-16,-2-1 0 0,0-2-112 0,0 0-128 0,-1-1 176 15,1 3-176-15,-1 0 192 0,1 1-64 0,0-1 0 16,0 3-128-16,1 3 192 0,1 2-192 0,0 0 192 0,1 3-192 15,-1-1 0-15,1 2 0 0,0 1 0 0,0 1 0 16,0-1 0-16,0-1 0 0,-1 1 0 0,2 1 0 16,1 0 0-16,0 1 0 0,-1-2 0 0,1 1 0 15,0 0 0-15,1 2 0 0,1 2 0 0,-1 0 0 16,0-2 0-16,0 4 0 0,0 0 0 0,1 0 0 0,-2 0 0 0,1 2 0 16,0-1 0-16,-1 2 0 0,0-1 0 0,1 2-144 15,2 1 144-15,-1-1 0 0,-1 0 0 0,0 1 0 16,1-1 0-16,-1 1 0 0,-1 2 0 0,1 1-128 15,0 0 128-15,2 1 0 0,-1-1 0 0,0 1 0 16,1 0 0-16,-2 1 0 0,-2 2 0 0,0 0 0 16,0 7 0-16,1-7-128 0,-1 7 128 0,0 0 0 15,0 0 0-15,0 0-128 0,0 0 128 0,0 0-192 16,0 0 192-16,-2 13-192 0,-2 1 192 0,-2 3-208 16,-4 4 80-16,1 2 128 15,0 3-192-15,-1 2 192 0,0 1-192 0,-1 1 192 0,0-1-176 0,2 2 176 16,-1 0-128-16,2-4 128 0,0-3 0 0,1-4 0 15,0-1 0-15,0-1 0 0,3-1 0 0,0-3 0 16,-1-3 0-16,2-2 0 0,3-9 0 0,-5 9 128 16,5-9-128-16,0 0 128 0,0 0 256 0,0 0 48 15,0 0 16-15,-3-9 0 0,3 0 0 0,0-4 0 0,1-2 0 0,3-1 0 16,1-4-304-16,3-3-144 0,-1-5 160 0,2 0-160 16,1-2 144-16,0 0-144 0,0 3 128 0,1-1-128 15,-1 2 0-15,-1 2 0 0,-2 2 0 0,2 4 0 16,0 4 0-16,0 3 0 0,-2 1 0 0,1 3 0 15,0 4 0-15,-8 3 0 0,0 0 0 0,9 3 0 16,-2 4 0-16,0 2 0 0,-2 3 0 0,1 1 0 0,-4 1 0 0,1 0 0 31,1 3 0-31,-1-1 0 0,0 1 0 0,2-1 0 0,-1 1 0 0,3-3 0 0,-2-3 0 0,4 0-144 16,0-2 0-16,2-5 0 16,1-1-704-1,2-3-144-15,3-4-32 0</inkml:trace>
  <inkml:trace contextRef="#ctx0" brushRef="#br0" timeOffset="67066.12">21754 12298 4607 0,'0'0'400'0,"-7"-3"-400"0,-3 0 0 0,1-1 0 16,2 1 1408-16,-1 0 208 0,0-2 48 0,3 0 0 16,-1-3-528-16,2 0-112 15,-1 1 0-15,4-2-16 0,-1-1-96 0,2-1-16 0,2-1 0 0,-1-2 0 16,3-2-336-16,1 1-80 0,2 0-16 15,3 0 0-15,1 0-128 0,-3 5-16 0,3-1-16 0,3 0 0 0,0 0 144 0,2 0 16 16,1 2 16-16,1 2 0 0,-1 3-32 0,1 2 0 16,-2 2 0-16,6 3 0 0,-3 1-304 0,-3 5-144 15,-2 2 128-15,-3 2-128 16,-5 2 0-16,2 1 0 0,1 2 0 0,-2 2 0 16,-3 1-1568-16,0-1-288 0</inkml:trace>
  <inkml:trace contextRef="#ctx0" brushRef="#br0" timeOffset="67348.55">21902 12106 14271 0,'0'0'640'0,"0"0"128"0,-7-5-624 0,7 5-144 16,-9 1 0-16,1 3 0 0,8-4 640 0,-7 7 112 15,0 1 16-15,0 2 0 0,1 1-544 0,1 2-96 16,-2 4-128-16,1 0 176 0,-1 1 80 0,1 3 32 0,-1 3 0 0,1 2 0 15,1 3 272-15,1 0 48 16,0-1 16-16,3 1 0 0,0-1-368 0,2-1-80 16,1-2-16-16,2-1 0 0,-1-1 112 0,1-2 32 15,3-2 0-15,-2-1 0 0,2-3-64 0,1 0-16 0,-1-1 0 0,2-3 0 16,-1-3-32-16,1-1-16 0,1-2 0 0,2-1 0 0,2-3-32 0,3-2 0 16,-1-1 0-16,3-3 0 15,2-1-1776-15,1-2-352 0,10-6-80 16,-6 3-16-16</inkml:trace>
  <inkml:trace contextRef="#ctx0" brushRef="#br0" timeOffset="68591.66">22123 12481 3679 0,'-1'-15'160'0,"0"6"32"0,1-2-192 0,1-2 0 16,0 1 0-16,2 1 0 0,2 0 2768 0,0 1 512 15,2 1 112-15,1 1 0 0,-1 2-1792 0,2 3-384 0,1 1-64 0,0 2 0 16,1 2-512-16,-4 2-80 16,-1 3-32-16,4 5 0 0,-1 1-272 0,-1 4-64 31,-3 2-16-31,-1 1 0 0,-1 1-176 0,-2 2 192 16,-2 3-192-16,-2-1 192 0,0-1-192 0,0-1 128 0,-3-1-128 15,3-3 128-15,0-4-128 0,-1-1 128 0,1-6-128 0,1 1 128 16,2-9-128-16,0 0 0 0,0 0 0 0,0 0 0 15,0 0 256-15,0 0-48 0,0 0 0 0,3-9 0 16,2-3 32-16,1-3 0 0,3-5 0 0,3-4 0 0,2-5-240 0,2 0 0 16,-2-1 0-16,2 0 0 0,-1 2-144 0,-4 3-80 15,-1 6-16-15,-1 3 0 0,-3 4 240 0,-1 3 0 16,-5 9 0-16,0 0 0 0,0 0 0 0,0 0 256 16,0 0-16-16,-7 12-16 0,-1 4-96 0,0 1-128 15,-2 2 176-15,0 3-176 0,0 1 0 0,1 0 0 16,0-1 0-16,2 0 0 0,0-1 0 0,4-1 0 15,0-1 0-15,2-3 0 0,1-3 160 0,3-2-160 16,0-2 128-16,2-1-128 0,-5-8 336 0,10 5-16 16,0-1 0-16,2-4 0 0,1-2 16 0,4-3 0 15,1-3 0-15,1-4 0 0,1-2-112 0,1-5-32 16,-1-3 0-16,0-2 0 0,-2-3-64 0,0 0 0 0,-3 1-128 0,-1-1 192 16,-6 1-192-16,0 3 144 15,-2 3-144-15,-2 4 128 0,-2 1-128 0,1 5 0 0,-3 3 144 0,0 7-144 16,0 0 384-16,0 0 0 0,0 0 0 0,0 0 0 15,0 0-256-15,-6 6-128 16,0 3 160-16,0 3-160 0,-1 3 0 0,1 1 0 16,-2 2 0-16,1 0-160 0,2 1 160 0,0 1 0 0,0-1 0 0,0 3-128 15,2 1 128-15,2 0 0 0,1-1 0 16,1-1 0-16,-1-3 0 0,2 0-128 0,2-2 128 0,0 1 0 16,0-1 0-16,2 1 0 0,-1-2 0 0,2 2 0 15,-1-2 0-15,0-2 0 0,0-2 0 0,-1 0 0 16,1-1 0-16,-1-1 0 0,1-1 0 0,-6-8 0 15,7 6 0-15,-7-6 144 0,8 6-144 0,-8-6 160 0,0 0-32 0,10-1 0 16,-3-2 0-16,-1-2 0 0,-3-1 32 0,1-2 0 16,-2-2 0-16,0-2 0 0,-1-4-32 0,-1 0-128 15,0-1 192-15,1 0-64 0,-1 1-128 0,-1 2 0 16,1 3 0-16,0 1 0 0,0 1 0 0,0 9 0 16,-2-7 0-16,2 7 0 0,0 0 0 0,0 0 0 15,0 0 0-15,0 0-176 0,-4-6 176 0,4 6 0 16,0 0 0-16,0 0 0 0,0 0 0 0,0 0-128 15,-6-2 128-15,6 2 0 0,0 0 0 0,0 0-128 16,0 0 128-16,0 0 0 0,-3-9 0 0,2 2 0 16,2-1 0-16,2 0 0 0,-2-2 0 0,1 1 0 15,2 0 0-15,-1 0 0 0,-1-1 0 0,0 0 0 0,1-1 0 16,-1 0 128-16,-1 0-128 0,-1 1 0 0,0 1 0 0,0 2 0 16,-1-1 0-16,1 8 0 0,0 0 0 0,0 0 0 15,0 0 0-15,-2-8-128 0,2 8 128 16,0 0 0-16,-4-5 0 0,4 5 0 0,0 0 0 15,0 0-128-15,0 0 128 0,0 0 0 0,-6-4 0 0,6 4-128 16,0 0 128-16,0 0 0 0,-6-2 0 0,6 2 0 16,0 0 0-16,0 0 0 0,-5-3 0 0,5 3 0 15,-6-5 0-15,6 5 0 0,0 0 0 0,0 0 0 0,0 0 0 16,0 0 0-16,0 0 0 0,0 0 0 16,0 0 0-16,0 0 0 0,0 0 0 0,0 0 0 15,0 0 0-15,0 0-128 0,0 0 128 0,0 0 0 0,0 0 0 0,0 0 0 16,0 0 0-16,0 0 0 0,-2 11-144 0,1 2 144 15,-1 1-160-15,1 3 160 0,0 4-192 0,-1 1 192 16,0 1-208-16,1 4 80 0,0 1 128 0,0 7-160 16,-1 5 160-16,1 5-160 0,0 4 160 0,-2 2 0 15,1 4-144-15,1 3 144 0,0 0 0 0,1-1 0 16,0 0 0-16,1-3 0 0,2-3 0 0,-2-4 0 16,1-4 0-16,-2-2 0 0,-2-5 0 0,1-3 0 15,-1-3 0-15,-1-4 0 0,-2-4 144 0,-1-3-144 16,-2-4 160-16,-1-2-160 0,-2-2 272 0,-1-1-32 15,-2-4-16-15,0-3 0 0,-2-3 48 0,0-3 16 16,-2-4 0-16,-2-2 0 0,3-2-16 0,0-5 0 16,4-6 0-16,-1-2 0 0,3-5 128 0,5-3 32 15,3-3 0-15,6-2 0 0,5-3-256 0,4-1-48 0,3-3-128 0,6 3 192 16,4 1-192-16,3 1 0 0,3 1 0 0,0 3 0 16,0 2 0-16,-4 5 0 15,-2 5 0-15,0 6-160 0,-3 2 160 0,-2 5-128 0,-1 4 128 0,2 2-128 16,-1 3-2336-1,0 2-464-15</inkml:trace>
  <inkml:trace contextRef="#ctx0" brushRef="#br0" timeOffset="78977.22">21912 10000 11967 0,'0'0'1072'0,"0"0"-864"16,0 0-208-16,-7 2 0 0,7-2 240 0,0 0 0 16,-8 4 0-16,8-4 0 0,-7 2 624 0,7-2 128 15,-8 0 32-15,8 0 0 0,0 0 0 0,0 0 16 16,-6-3 0-16,6 3 0 0,0 0-128 0,-4-7-16 16,2-1-16-16,2 0 0 0,2-1-96 0,3-3-16 15,0-3 0-15,2 3 0 0,2-2-208 0,2-3-48 0,2 0-16 0,2-1 0 16,2-2-176-16,1-2-48 15,3-1 0-15,2 0 0 0,2-1-16 0,0 0 0 16,0 0 0-16,2 2 0 0,-1-1-32 0,2 2-16 16,0 1 0-16,1 3 0 0,-1 3-32 0,0 3-16 0,-3 2 0 0,0 3 0 15,-1 1-160-15,-4 2 0 0,-1 2 0 0,-2 2 128 16,-3 2-128-16,-1 3 0 0,-1 1 0 0,0 3 0 16,0 4-144-16,-3 0 144 0,0 1-192 0,0 1 192 31,0-1-592-31,-2 0-16 0,0 0 0 0,-3 0 0 15,0-2-576-15,-3-1-112 0,-2-1-32 0</inkml:trace>
  <inkml:trace contextRef="#ctx0" brushRef="#br0" timeOffset="79253.61">22233 9653 20383 0,'-5'-16'896'0,"4"11"192"0,-2-3-864 15,0 1-224-15,3 7 0 0,-3-4 0 0,-2 2 528 0,0 2 64 0,-2 3 16 0,1 4 0 16,-2 4-80-16,0 2-16 0,-3 2 0 0,1 6 0 16,0 6-256-16,-1 5-64 0,-1 2-16 0,-5 20 0 15,1-1-48-15,5 1 0 0,1 0 0 0,4 0 0 16,3-2-128-16,3-3 0 16,2-2 144-16,2-5-144 0,4-1 208 0,1-3-16 0,-1-8-16 0,3-2 0 15,0-5 256-15,2-4 48 0,-1-5 16 0,0-4 0 16,0-4-96-16,3-1-16 0,0-4 0 0,1-2 0 15,1-4-16-15,2-3-16 0,2-6 0 0,2-2 0 32,2-5-1056-32,2-3-224 0,2-4-32 0,-2 3-11744 0</inkml:trace>
  <inkml:trace contextRef="#ctx0" brushRef="#br0" timeOffset="79553.3">22569 10326 23663 0,'0'0'1040'0,"0"0"240"15,-3-5-1024-15,3 5-256 0,0 0 0 0,0 0 0 0,0 0 688 0,-2 7 80 16,-2 1 32-16,-1 3 0 0,1 3-336 0,0 1-64 31,-2 1-16-31,0 7 0 0,1-2-192 0,3 0-64 0,1-3 0 0,1 2 0 16,1-2 0-16,2-3-128 0,2 0 192 0,0-3-64 15,2-4 0-15,0 0-128 0,1-2 192 0,2-1-64 16,0-3 32-16,2-3 0 0,0-3 0 0,2-3 0 16,2-3-1760-16,-5 0-336 15</inkml:trace>
  <inkml:trace contextRef="#ctx0" brushRef="#br0" timeOffset="79695.09">22576 10155 25791 0,'-13'-12'2304'0,"9"7"-1856"15,-1-2-448-15,0 1 0 0,-1 0-128 0,1 1-128 16,0 0-32-16,2 2 0 0,3 3 544 0,0 0 128 16,0 0 0-16,0 0 16 0,0 0-400 0,0 0-144 0,0 0 0 0,3 6-7536 31,4 2-1520-31</inkml:trace>
  <inkml:trace contextRef="#ctx0" brushRef="#br0" timeOffset="80010.74">22839 10240 19343 0,'0'0'848'0,"0"0"192"0,0 0-832 0,0 0-208 0,0 0 0 0,0 0 0 15,0 0 704-15,0 7 112 0,0 0 16 0,0 3 0 16,2 1-400-16,0 4-80 0,-1 2-16 0,1 2 0 15,-1 2 144-15,1 2 32 0,0 1 0 0,2 4 0 16,-1 2 16-16,1 3 16 0,1 0 0 0,0 1 0 16,1 2-256-16,0-2-48 0,1-2-16 0,0 0 0 15,-2-1 32-15,2 1 0 0,-2-2 0 0,1-2 0 16,-2-4-64-16,0-1 0 0,0-1 0 0,-2 5 0 0,0-6 112 0,-2-4 16 16,-3-4 0-16,0-2 0 0,-1-2 256 0,0 0 48 15,-2-3 16-15,-1-1 0 0,-4-2-272 0,0-2-48 16,0-1-16-16,-1-1 0 0,-3 0-112 0,1-3 0 0,-1-1-16 15,5 1 0-15,-1-3-176 0,0-1 0 16,-1-1 0-16,1 0-176 16,0-4-1808-16,1 1-384 0,1-2-64 0</inkml:trace>
  <inkml:trace contextRef="#ctx0" brushRef="#br0" timeOffset="80152.69">22824 10213 17503 0,'-8'-25'768'0,"7"15"176"0,1-1-752 0,3 0-192 0,2 0 0 0,1 3 0 16,1-1 3360-16,0 1 640 0,-1 2 128 0,1 0 32 16,-2 1-3248-16,0 0-640 0,-5 5-128 0,0 0-16 31,0 0-1104-31,0 0-224 0,0 0-32 0</inkml:trace>
  <inkml:trace contextRef="#ctx0" brushRef="#br0" timeOffset="82446.77">4037 3392 25791 0,'0'0'2304'0,"3"-7"-1856"0,1-1-448 0,2 1 0 15,2 2-160-15,2-1-128 0,4 1-32 0,5-2 0 16,3 1 320-16,4-1 0 0,6-1-128 0,4 0 128 16,5-1 0-16,0-1 0 0,-4 0 176 0,1 1-176 15,3 0 128-15,1 1-128 0,1-1 0 0,0 1 0 16,0 0 0-16,2 1 0 0,0 0 128 0,-3-1-128 16,-5 1 0-16,-3 1 0 0,-3 2 0 0,-4-1 0 31,-3 0-1856-31,-5 1-320 0,4-2-64 0,-8 4 0 0</inkml:trace>
  <inkml:trace contextRef="#ctx0" brushRef="#br0" timeOffset="82682.61">4215 3372 26719 0,'-21'-9'2368'0,"10"4"-1888"16,1 1-480-16,1 1 0 0,2-1 800 0,7 4 64 15,0 0 16-15,0 0 0 0,0 0-880 0,0 0 0 16,11 1 0-16,4 2-192 0,5-2 192 0,4 0-208 16,4-1 80-16,1 0 128 0,3-1 0 0,3 0 0 15,2-3 0-15,1 1 0 0,0-1 0 0,0-2 0 16,3 0 0-16,2-3 0 0,2-2-336 0,0 0 48 0,0-1 16 0,-4-2 0 31,-4 1-2288-31,-3 0-464 0</inkml:trace>
  <inkml:trace contextRef="#ctx0" brushRef="#br0" timeOffset="82887.05">4328 3432 30063 0,'-17'-2'1328'0,"7"1"272"0,-1 0-1280 0,1 3-320 0,1 1 0 0,9-3 0 15,-5 6 320-15,5-6-16 0,0 10 0 0,4-2 0 16,5 0-176-16,4 0-128 0,5-2 144 0,2 0-144 0,2-5 0 15,6-1 0-15,5-3 0 0,8-4 0 16,6-2-128-16,12-5-32 0,12-7 0 0,4-5-9024 16,0-6-1808-16</inkml:trace>
  <inkml:trace contextRef="#ctx0" brushRef="#br0" timeOffset="86058.6">22506 10825 3679 0,'0'0'160'0,"0"0"32"0,0 0-192 0,0 0 0 16,0 0 0-16,0 0 0 0,0 0 2208 0,0 0 400 0,0 0 80 0,0 0 0 16,0 0-1664-16,0 0-320 0,0 0-80 0,0 0-16 15,0 0-192-15,0 0-32 16,0 0-16-16,0 0 0 0,11-3-48 0,0 0 0 15,-1-1 0-15,1 1 0 0,-1-1-128 0,1-1-16 0,0 1-16 0,0-1 0 16,-1 0-160-16,1 1 0 16,-1-1 0-16,-2 2 128 0,-8 3-128 0,0 0 0 15,0 0 0-15,0 0 128 0,0 0-128 0,0 0 0 16,0 0 0-16,0 0 0 16,-7 8-400-16,-3-2-16 0,-2 1 0 0,1-1 0 0,-1 2 144 0,-1 0 16 0,1-1 16 0,-2 1 0 15,0-1 240 1,-1-2 0-16,1 2 0 0,1-3-144 0,1 0 144 0,1-2 192 0,1 0-32 0,2-1-16 0,1-1 400 0,7 0 80 31,0 0 16-31,0 0 0 0,0 0-144 0,0 0-32 16,0 0 0-16,8-5 0 0,2-1-336 0,3 1-128 15,3-1 0-15,0-1 0 0,1 0 0 0,-1 0 0 16,1 1 0-16,-1-1 0 0,-1-2 128 0,0 1-128 16,0 2 0-16,-1 0 0 0,-4 1 128 0,-10 5-128 15,7-3 0-15,-7 3 0 0,0 0 0 0,0 0 0 16,0 0 0-16,0 0 0 0,-5 8 176 0,-5 1-176 0,-2-1 192 0,-3 1-192 15,0 1 128-15,0 1-128 16,-2 0 0-16,1-2 0 0,-1 1 128 0,3-2-128 0,0-1 0 0,1-2 0 16,4 0 352-16,1-2-32 0,8-3-16 0,0 0 0 15,0 0 256-15,0 0 48 0,0 0 16 0,0 0 0 16,0 0-448-16,10-3-176 0,2-2 128 0,1 2-128 16,2-4 0-16,2 0 0 0,1-3 0 0,-3 1 0 15,0 0 0-15,3 0 0 0,1 0 0 0,-2 1 0 0,-4-2 0 16,1 2 0-16,-2 3 0 0,-1 0 0 15,-4 0 0-15,-7 5 128 0,0 0-128 0,0 0 0 16,0 0 176-16,0 0-48 0,-6 4-128 0,-3 2 192 0,-1 0-64 0,-3 2-128 16,-4 1 176-16,1 1-176 0,1-1 128 0,0 2-128 15,1 0 0-15,2-1 0 0,1-1 0 0,2-2 0 16,-1-2 128-16,10-5-128 0,0 0 0 0,0 0 0 16,0 0 0-16,0 0-11680 0</inkml:trace>
  <inkml:trace contextRef="#ctx0" brushRef="#br0" timeOffset="94741.08">22843 11110 10127 0,'0'0'896'0,"0"0"-704"0,0 0-192 0,0 0 0 16,0 0 512-16,0 0 80 0,7-5 16 0,0 0 0 16,-7 5-32-16,11-4 0 0,2-1 0 0,0 1 0 15,4 1-80-15,-1-3-32 16,1-1 0-16,0-1 0 0,0 0-96 0,0-2-32 0,1-2 0 0,1 0 0 0,-1 1-144 0,1 0-16 31,-1-1-16-31,-1 1 0 0,1 1-160 0,-2 1 160 0,-1 2-160 0,-2 1 160 0,-1 2-160 0,-3 0 0 31,-9 4 0-31,0 0 0 0,0 0 0 0,0 0 0 0,0 0 0 0,-8 4 0 0,-2 1-304 0,-3 4-32 16,-3-1-16-16,-2 4 0 0,-2 1 112 0,0 1 32 16,1 1 0-16,0-1 0 0,0 0 208 0,0-2 0 15,0 0 0-15,-1-1 0 0,0 0 0 0,2-2 160 16,2-2-32-16,1-2 0 0,2 0 528 0,4-1 112 15,3-1 0-15,6-3 16 0,-8 0 144 0,8 0 32 16,0 0 0-16,0 0 0 0,0 0-448 0,0 0-64 16,10-3-32-16,3 0 0 0,3-2-416 0,3-1 0 15,-1-3 0-15,1-1 0 16,0 0 0-16,2-1 0 0,-1-2 0 0,4 0 0 0,-4 0 0 0,2-1 128 16,0 1-128-16,0 2 0 0,-1 0 0 0,-2 2 0 15,-4 1 0-15,-2 2 0 0,-2 2 0 0,-11 4 128 0,0 0-128 0,0 0 0 16,0 0 0-16,0 0 128 0,0 0-128 0,-14 7 0 15,-2 2 0-15,-3 3 0 0,-2 3-144 0,-1 1 144 16,-2 3-192-16,0-1 64 16,0 1 128-16,1-1-208 0,1-2 208 0,1-1 0 0,2-4 0 0,2 0 0 15,3-4 128-15,3 0 64 0,2-3 0 0,9-4 16 16,0 0 240-16,0 0 32 0,0 0 16 0,0 0 0 0,0 0-256 0,0 0-48 16,12 2-16-16,3-3 0 0,0-2-176 0,2-2 0 15,-1-4 0-15,3-1 0 0,1-2 0 0,2-1 0 16,1-3 0-16,0 2 0 0,-1 0 0 0,-1 1 0 15,0 1 0-15,-3 4 128 0,-2 0-128 0,-4 1 0 16,-3 2 0-16,-9 5 0 0,0 0 0 0,0 0 0 16,0 0 0-16,-7 2 0 0,-3 2 0 0,-4 3-272 31,-4 1 32-31,1 3 16 0,-2 2-16 0,0 1 0 16,1-1 0-16,1 1 0 0,3-2 240 0,3-2 0 15,1-4 0-15,3 0 0 0,7-6 176 0,0 0 128 0,0 0 16 0,0 0 16 16,0 0-32-16,0 0-16 0,10-6 0 0,2 0 0 15,4-2-288-15,2-2 0 0,4-2 0 0,6-1-12352 16</inkml:trace>
  <inkml:trace contextRef="#ctx0" brushRef="#br0" timeOffset="101215.68">10262 3137 6447 0,'0'0'576'0,"0"0"-576"15,0 0 0-15,0 0 0 16,0 0 0-16,0 0 0 0,0 0 0 0,0 0 0 0,0 0 0 0,0 0 0 15,0 0 0-15,0 0 0 0,0 0 0 0,7-4 128 16,2 1-128-16,2-1 160 0,0 1-160 0,2 1 0 16,4 1 0-16,0 0 0 15,2-1 0-15,3 1 0 0,1 0 0 0,3 0 0 0,0-1 0 0,5 1 0 16,2 1 0-16,4-1 128 0,5-1 224 0,2-2 32 16,2 1 16-16,-3-3 0 0,-1 0 48 0,-4 1 16 15,-1 1 0-15,-3 1 0 0,-2-2-224 0,-4 2-48 0,0 1-16 0,-2 1 0 16,-2-1-32-16,-3-1 0 0,-3 1 0 0,-3 0 0 15,0 0-144-15,-7 1 0 0,-8 1 0 0,9-3 0 16,-9 3 224-16,0 0-32 0,0 0-16 0,0 0 0 16,0 0-48-16,0 0-128 0,-9 0 192 0,-5 3-64 15,-5 0-128-15,-3 1 0 0,-3 0 0 0,-1 0 128 16,-5 0-128-16,-1 2 0 0,-1 2 0 0,0-2 128 16,-2 1-128-16,0-2 0 15,-3 1 0-15,3-1 0 0,0 0 0 0,0-2 0 0,0-2 0 0,4 0 0 16,2 0 0-16,3 0 0 15,0 1 0-15,4 0 0 0,0-1 0 0,4 1 0 0,2 0 0 0,2 0 0 16,0 0 0-16,3-1 192 0,2 0-192 0,1 1 192 0,8-2-64 0,-7 3-128 16,7-3 192-16,0 0-64 0,0 0-128 0,0 0 192 15,0 0-192-15,0 0 192 0,0 0-192 0,0 0 0 16,11 5 0-16,4-3 128 0,0-2-128 0,4-1 160 16,2-1-160-16,5-1 160 0,4 0 80 0,4 0 16 15,4-1 0-15,5 1 0 0,5-2-16 0,0-2 0 16,2 0 0-16,-2 2 0 0,-1-1-48 0,2 3 0 15,-1 0 0-15,-1 0 0 0,0-2-192 0,-3 1 144 16,-3-2-144-16,-2 1 128 0,-5-1 0 0,-3 2 0 16,-4 1 0-16,-4-1 0 0,-3 2-128 0,-2 0 0 15,-3-1 0-15,-3 0 0 0,-2 2 0 0,-10 1 0 16,9-1 0 0,-9 1 0-16,0 0 0 0,0 0 0 0,0 0 0 0,0 0 0 0,0 0 128 0,0 0-128 0,0 0 128 0,-8-3-128 15,-4 1 0-15,-4 1 128 0,-4 2-128 0,-4 0 0 16,-5-1 0-16,-3 1 0 0,-3 0 0 0,-1 1 0 15,-3 0 0-15,2-1 0 0,-1-2 0 0,3 1 0 16,1 0 0-16,1 0 0 0,1 1 0 0,0-1 0 16,-1 0 0-16,1 2 0 15,2-1 0-15,1 1 0 0,0 0 0 0,4 0 0 0,3-1 0 0,4 0 0 16,2 2 0-16,4-1 0 0,1-1 0 0,2 1 0 16,9-2 0-16,0 0 0 0,0 0 128 0,0 0-128 15,0 0 0-15,0 0 0 0,7 6 0 0,6-3 0 16,3-2 0-16,11-2 0 0,4-2 0 0,6-2 0 0,4 0 128 0,4-2-128 15,1 1 128-15,6 0-128 0,4 1 208 0,4-2-32 16,3-1-16-16,0-1 0 0,-2 1-160 0,2 0 192 31,1 2-192-31,1 0 192 0,1-2-192 0,-2-1 0 0,0-2 0 0,-2 1 128 0,-6 1 0 0,-2 1-128 16,-2 0 192-16,-3 3-64 0,-1-1-128 0,-2 1 0 16,-1-3 0-16,-3 1 0 0,-4 2 0 0,-3 0 0 15,-3 2 0-15,-4 1 0 0,-4 0 0 0,-3 1 0 16,-4 0 0-16,0 1 128 15,-6-2-128-15,-2 4 0 16,-9-2 0-16,0 0 0 0,0 0 0 0,0 0 208 16,0 0-48-16,-13 3-16 0,-4 0-144 0,-3 0 0 0,-3 1 0 15,-4 0 0-15,-3 2 0 0,-4-2 0 0,-4 0 0 0,1 1 0 16,1 0 0-16,-2 0 0 0,1-2 0 0,0 1 0 16,-1 1-176-16,0-1 176 0,-2 1-128 0,-2 2 128 15,-3 2-320-15,-3 0 32 0,-4-1 0 0,-1-2 0 16,-1-1-80-16,-1-1-16 0,0 0 0 0,-1 3 0 15,0 2 48-15,-1-1 0 0,-2-2 0 0,0 0 0 16,3-3 112-16,6 0 32 0,4-1 0 0,5 1 0 16,1-1 192-16,3 0 0 0,0 0 0 0,2 0-144 15,0 1 144-15,3-2 0 0,0-1-144 0,0 0 144 16,1-1 0-16,3 1 0 0,0-1 0 0,3 1 0 16,1 0 0-16,2 1 0 0,1 1 0 0,1 0 0 0,0 0 0 15,4 0 0-15,-2 2 128 0,4 0-128 16,2 1 128-16,3-2-128 0,9-3 128 0,-6 4-128 0,6-4 192 0,0 0-64 15,0 0 0-15,0 0 0 0,0 0-128 0,13 6 128 16,2-4-128-16,4-1 128 0,4-1-128 0,4-1 192 16,3-1-192-16,7 0 192 0,6-1 32 0,8 0 16 15,6-2 0-15,2-1 0 0,3 1 160 0,3-1 48 16,3 2 0-16,5-1 0 0,4 2-192 0,-2-1-16 16,-2-1-16-16,0 3 0 0,0 2-32 0,2-1-16 15,4 0 0-15,-5-1 0 0,-2-1-176 0,-3 1 0 16,-2 1 0-16,-2 1 0 0,-1 0 0 0,-1-2 0 0,-2-1 0 15,-2-1 0-15,-7 1 0 0,-1 1 128 0,-3 0-128 0,0 0 0 16,0 1 0-16,-4 0 128 16,-2 0-128-16,-4-1 0 0,-1 0 0 0,-4 0 0 0,-5-2 0 0,-4 2 0 15,-5 0 0-15,-3 1 0 0,-5 0 0 0,-11 1 0 16,0 0 128-16,0 0-128 0,0 0 0 0,0 0 128 16,-14 3-128-16,-3 1 0 0,-6 2-160 0,-6-1 160 31,-4 1-816-31,-3 0-64 0,-4-1-16 0,1-1 0 15,-1 0 144-15,4-1 32 0,2 1 0 0</inkml:trace>
  <inkml:trace contextRef="#ctx0" brushRef="#br0" timeOffset="101716.7">10244 3216 6447 0,'0'0'576'0,"0"0"-576"0,0 0 0 0,0 0 0 16,10 0 496-16,0 2-16 0,0-1 0 0,0 1 0 15,0 0-64-15,2 0-16 0,1 0 0 0,2 1 0 16,2-2-240-16,1 0-160 0,0 1 192 0,4 0-192 16,3-1 272-16,4-1-48 0,3 0-16 0,7 0 0 15,5-1 112-15,7 0 32 0,6-1 0 0,4 0 0 16,0-2 224-16,5 0 64 0,4-1 0 0,1-1 0 16,4 1-128-16,0-2 0 0,-1-1-16 0,0-1 0 15,2 0-176-15,2-1-48 0,2-2 0 0,-1-1 0 16,-2 1-64-16,1 1-16 0,1 0 0 0,-2-2 0 0,0-2 0 0,-4 0 0 15,-4 4 0-15,-3 0 0 0,-4 3-48 0,-4 0-16 16,-3 0 0-16,-5 1 0 16,-4-1-128-16,-6 2 128 0,-3 1-128 0,-8 2 128 0,-5-1-128 0,-5 2 128 15,-2 1-128-15,-5 1 128 0,-12 0-128 0,0 0 0 16,0 0 0-16,0 0 128 0,0 0-128 0,0 0 0 16,0 0 0-16,-9 5 0 0,-1 0-352 0,-3-1 0 15,-3 0 0-15,-4 0 0 16,-2 0-368-16,-3 0-80 0,-3-1-16 0,-3 1-4048 15,-3 1-832-15</inkml:trace>
  <inkml:trace contextRef="#ctx0" brushRef="#br0" timeOffset="102329.76">10578 3180 8287 0,'15'-2'736'0,"2"0"-592"16,3 0-144-16,5-2 0 0,6 0 528 0,4 1 80 16,5-1 16-16,3 0 0 0,3-3 144 0,7 1 16 15,5 0 16-15,5 1 0 0,4-2-96 0,2 0-32 16,2 1 0-16,-3 0 0 0,1 4-224 0,3-2-32 16,0-1-16-16,0 0 0 0,-4-3-144 0,-4 3-16 15,-4 0-16-15,-1 3 0 0,-2 1-32 0,-2-1 0 0,-1-2 0 16,-5 0 0-16,-2-1-64 0,-5-1-128 0,-2 3 176 0,-4-1-176 15,-2 1 192-15,-2 0-192 0,-3 0 192 0,-3-1-192 16,-4 1 288-16,-1 0-48 16,-1-1-16-16,-3 1 0 0,-5 1 16 0,-2 0 0 0,-10 2 0 0,8-4 0 15,-8 4-96-15,0 0-16 0,0 0 0 0,0 0 0 16,0 0-128-16,0 0 128 0,0 0-128 0,0 0 128 16,0 0-128-16,0 0 0 0,0 0 0 0,0 0 128 15,0 0-128-15,0 0 0 0,-6-4 0 0,6 4 0 16,0 0 0-16,0 0 0 0,-8-3 0 0,8 3 0 15,0 0 0-15,0 0 0 0,0 0 0 0,-8-4 0 16,8 4 0-16,0 0 0 0,0 0 0 0,0 0 0 0,0 0 0 0,0 0 0 16,0 0 0-16,0 0 0 0,0 0 0 0,0 0 0 15,0 0 0-15,0 0 0 0,0 0 0 0,0 0 0 16,-5-5 0-16,5 5 128 0,0 0-128 16,0 0 0-16,0 0 0 0,-9 0 0 0,1 2 0 0,-3 1 0 15,-2 2 0-15,-2 2-6512 16,-4 3-1328-16</inkml:trace>
  <inkml:trace contextRef="#ctx0" brushRef="#br0" timeOffset="103368.69">14727 2896 6623 0,'0'0'288'0,"0"0"64"0,0 0-352 0,0 0 0 0,-8 0 0 0,8 0 0 16,0 0 160-16,0 0-32 0,-8 4-128 0,8-4 192 16,0 0-192-16,0 0 0 0,0 0 128 0,0 0-128 15,7 8 352-15,2-1 32 0,-1-1 0 0,6-2 0 16,1-1 192-16,5 1 64 0,3-6 0 0,3 2 0 15,2 0 32-15,0-1 16 0,3 0 0 0,3 0 0 16,4-1-96-16,4 1-16 0,4 0 0 0,4 0 0 16,3-2-160-16,1 1-32 0,1 0-16 0,0 0 0 0,0 0-112 0,2 1-32 15,0 1 0-15,1-2 0 0,-2 1-224 0,-3-1 144 16,-3-1-144-16,-3 1 128 0,-3-1-128 0,-3 1 128 16,-3 0-128-16,-3 0 128 0,-2 0-128 0,-2 1 0 15,-3-1 0-15,-4 0 128 0,-3 0-128 0,-4 0 128 16,-4 1-128-16,-2 0 128 0,-11 1-128 0,0 0 0 15,0 0 0-15,0 0 0 0,0 0-192 0,0 0-80 16,-8 1-16-16,-4 1 0 16,-5 1-736-16,-4 2-128 0</inkml:trace>
  <inkml:trace contextRef="#ctx0" brushRef="#br0" timeOffset="103729.91">14757 3142 9215 0,'0'0'816'0,"-5"-6"-656"0,-1 1-160 0,6 5 0 16,0 0 640-16,0 0 112 0,3-7 16 0,-3 7 0 16,4-7 0-16,5 3 0 0,2 1 0 0,3-1 0 15,4 2-352-15,-1 0-64 0,5-2-16 0,4 1 0 0,0 1 0 0,4 1 0 16,3 0 0-16,5 1 0 0,4 0-32 0,5 1-16 15,5 0 0-15,4-1 0 0,2-2-48 0,1 0-16 16,-2 0 0-16,-1 2 0 0,-1 0-96 0,0 0-128 16,0 0 176-16,-1-3-176 0,-3-2 160 0,-4-1-160 15,-4 0 128-15,-3-1-128 0,-2 0 0 0,-6 0 128 16,-4 0-128-16,-2 1 0 0,-3-1 128 0,-2 1-128 16,-5-1 128-16,0 3-128 0,-3-2 160 0,-2 2-160 15,-1-1 192-15,-10 5-192 0,0 0 160 0,0 0-160 16,0 0 128-16,0 0-128 0,0 0 0 0,-9 1-320 15,-3 2 48-15,-5 0 16 16,-4 1-832-16,-4 3-176 0</inkml:trace>
  <inkml:trace contextRef="#ctx0" brushRef="#br0" timeOffset="104093.56">14701 3156 13823 0,'-8'-12'1216'0,"4"4"-960"0,2 0-256 0,2 8 0 16,0-8-432-16,0 8-128 0,6-8-16 0,-1 1-16 0,1 1 1232 0,1 1 256 15,2 2 64-15,1 1 0 0,2 0-624 0,3 1-112 16,4-1-32-16,3 2 0 0,3 0 0 0,5 0 0 16,3-2 0-16,3 0 0 0,4 1 160 0,6 1 32 15,7 2 0-15,4-2 0 0,5-2-32 0,1-1 0 16,1-3 0-16,2 2 0 0,0 0 48 0,2 1 16 15,-2-1 0-15,-2-2 0 0,1 0-224 0,-3-2-64 16,-6-2 0-16,-2 1 0 0,-2 2 128 0,-3-1 32 0,-2-1 0 0,-1 0 0 16,-5-2 32-16,-3 0 16 0,-5-1 0 0,-5 2 0 15,-2 0-48-15,-5 2-16 0,-4 0 0 0,-4 1 0 16,-2 2-144-16,-3 0-128 0,-8 5 144 0,0 0-144 16,0 0 128-16,0 0-128 0,0 0 0 0,-14 3 0 31,-6 2-512-31,-6 6-192 0,-10 4-32 0</inkml:trace>
  <inkml:trace contextRef="#ctx1" brushRef="#br0">4433 16579 0,'0'0'0</inkml:trace>
  <inkml:trace contextRef="#ctx1" brushRef="#br0" timeOffset="2504.07">3312 17657 0,'0'0'0</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8-30T11:39:57.702"/>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00B0F0"/>
    </inkml:brush>
  </inkml:definitions>
  <inkml:trace contextRef="#ctx0" brushRef="#br0">16817 15907 3679 0,'0'0'320'0,"-9"8"-320"0,-1 2 0 0,-1 0 0 0,-1 0 336 0,-1 4 0 15,-3 5 0-15,0 2 0 0,-4 1-144 0,-1 3-48 16,-2 2 0-16,-6 4 0 0,-6 3 320 0,-3 4 64 15,-4 0 16-15,-4 5 0 16,-1 3-144-16,0 4-16 0,0 3-16 0,-2 3 0 16,-1 2-224-16,-5 2-144 0,-7 2 192 0,3 0-192 0,2-2 144 0,3-2-144 15,3-3 0-15,5-1 144 0,3-2-144 16,-1-2 0-16,-1-2 0 0,2-1 128 0,2-1-128 0,4-2 0 16,-2-5 0-16,4-3 128 0,3-1-128 0,4-3 0 15,1-2 0-15,3-1 0 0,0-3 0 0,2-2 0 0,3-1 0 0,3-2 128 16,-1-2-128-16,3-3 128 0,1 0-128 0,2-2 128 15</inkml:trace>
  <inkml:trace contextRef="#ctx0" brushRef="#br0" timeOffset="424.07">17265 15820 6447 0,'0'0'576'0,"0"0"-576"15,0 0 0-15,0 0 0 0,0 0 800 0,0 0 48 16,0 0 16-16,0 0 0 0,-5 12-528 0,-4 2-96 16,-2 1-32-16,-3 3 0 0,-3 3-48 0,-4 4-16 0,-2 3 0 0,-5 4 0 15,-6 2 0-15,-5 6 0 0,-5 5 0 0,-3 2 0 16,-4 2 16-16,-2 6 0 0,-2 6 0 0,-3 5 0 16,-3 2-160-16,-7 3 0 0,-4 2 144 0,1 4-144 15,3-1 128-15,4-4-128 0,3-5 128 0,-2-1-128 16,-4-2 0-16,1-2 128 0,3-3-128 0,5-4 0 15,4-3 0-15,5-5 0 16,4-4 0-16,-1-3 0 0,1-3 128 0,2-3-128 0,2-2 128 0,2-3-128 16,4-3 0-16,3-1 144 0,5-4-144 0,5-1 0 15,1-1 128-15,5-3-128 0,4-2 0 0,6-3-5664 16</inkml:trace>
  <inkml:trace contextRef="#ctx0" brushRef="#br0" timeOffset="786.83">17569 16006 12895 0,'11'-15'1152'0,"0"-2"-928"16,0 2-224-16,-1 1 0 15,-2 2-192-15,-2 2-96 0,0 2-16 0,-1 2 0 0,-5 6 304 0,0 0 272 16,0 0-48-16,0 0-16 0,0 0-208 0,0 0 0 15,0 0 0-15,0 0 0 0,-9 7 0 0,0 4 0 0,-4 2 0 0,-2 5 0 16,-4 3 0-16,-5 2 0 0,-6 1 128 0,-4 4-128 16,-4 1 0-16,-2 4 176 0,0 2-176 0,-2 4 160 15,-2 2-160-15,0 6 0 16,-1 6 0-16,-7 1 128 0,-5-2-128 0,-3 7 0 0,-3 3 0 0,0 7 128 31,0 2 0-31,0 0 0 0,3-2 0 0,-4 1 0 16,-3-3 0-16,3-1-128 0,4-1 192 0,3-1-64 15,5-2-128-15,5-4 0 0,1-6 0 0,2-2 128 16,0 0-128-16,2-4 128 0,0-6-128 0,4-3 128 0,4-4-128 16,5-3 0-16,1-5-192 0,6-3 192 15,4-7-720 1,4-3-32-16</inkml:trace>
  <inkml:trace contextRef="#ctx0" brushRef="#br0" timeOffset="1165.25">18525 15775 5519 0,'0'0'496'0,"0"0"-496"0,0 0 0 0,0 0 0 16,0 0 992-16,0 0 96 15,-9-1 32-15,0 4 0 0,-1 4-688 0,-2 4-144 0,-3 3-32 0,-6 5 0 16,-4 5-32-16,-6 3-16 0,-5 0 0 0,-4 4 0 16,-2 2-208-16,-3 4 144 0,0 5-144 0,1 2 128 15,0 1-128-15,-2 3 128 0,-4 1-128 0,-2 1 128 16,-6-2 16-16,2 4 0 0,1 4 0 0,-1 2 0 16,0 1 240-16,-6 5 64 0,-5 6 0 0,-2-2 0 15,-4-4-128-15,3-1 0 0,3 1-16 0,0 0 0 0,-1 1-176 16,-1-2-128-16,0-4 192 0,4-2-192 0,6-2 160 15,5-2-160-15,6-2 128 0,0-1-128 0,1-4 0 0,1-1 128 16,1-1-128-16,4-5 0 0,4-5 0 0,2-4 0 16,6-5-224-16,5-3 80 15,2-4-368-15,6-5-80 0</inkml:trace>
  <inkml:trace contextRef="#ctx0" brushRef="#br0" timeOffset="1526.63">18992 15790 11679 0,'0'0'512'0,"0"0"128"0,5-7-512 0,-5 7-128 0,0 0 0 0,0 0 0 16,0 0 704-16,0 0 112 0,-10-1 16 0,0 4 16 15,-2 5-640-15,-5 4-208 0,-3 4 128 0,-7 6-128 16,-7 6 0-16,-7 3 0 0,-7 3 0 0,-2 5 0 16,-2 7 0-16,-2 3-144 0,-2 5 144 0,-5 4 0 15,-7 3 0-15,-2 0 0 0,-3 0 0 0,4 2 0 0,3 1 0 16,1 2 0-16,0 4 0 0,-2-3 0 0,-4-2 0 0,3 0 0 16,3-3 128-16,3 1-128 0,2 1 128 0,-4-1-128 15,-4 0 128-15,2-1-128 0,1-4 0 0,6-2 128 16,4-2-128-16,4-3 0 0,4-4 128 0,2-1-128 15,0-3 128-15,2-3-128 0,1-3-144 0,5-6-112 16,5-7 0-16,5-3-16 16,4-3-304-16,6-6-48 0</inkml:trace>
  <inkml:trace contextRef="#ctx0" brushRef="#br0" timeOffset="1903">19292 15814 7359 0,'0'0'656'0,"0"0"-528"0,0 0-128 0,0 0 0 15,0 0 752-15,0 0 112 0,0 0 32 0,0 0 0 16,0 0-528-16,-4 7-112 0,-1 3 0 0,-6 5-16 15,-6 2-240-15,-6 3 144 0,-5 2-144 0,-4 3 128 16,-3 4-128-16,-4 5 0 0,-3 5 0 0,-4 3 128 0,-6 6 0 0,-5 2-128 16,-7 2 192-16,-1 2-64 15,-1 2 144-15,3 3 32 0,1 3 0 0,-2 1 0 0,-2-1 400 0,-2 2 64 16,-1 1 32-16,3 0 0 0,3-2-80 0,3-2-16 16,0 0 0-16,0 0 0 0,-3 1-512 0,2-3-192 15,1-1 0-15,4-2 144 0,4-1-144 0,0-1 128 16,6 1-128-16,-2-5 128 0,-1-2-128 0,2-2 0 15,-1-4 0-15,5-5 0 16,3-5-368-16,6-2-144 0,6-6-48 0,3-4 0 16,3-5-400-16,9-5-96 0,2-6-16 0,11-4 0 0</inkml:trace>
  <inkml:trace contextRef="#ctx0" brushRef="#br0" timeOffset="2264.62">19946 15779 16575 0,'0'0'1472'0,"0"0"-1168"0,0 0-304 0,0 0 0 15,0 0 0-15,0 0 0 0,-9 3 0 0,-1 3 0 16,-1 4 0-16,-3 6 0 0,-3 2-144 0,-7 4 144 15,-4 5 0-15,-7 3-128 0,-8 1 128 0,-5 6 0 0,-5 2 0 0,-2 5 0 16,-2 4 0-16,0 1 0 0,-2 4 0 16,-7 2-128-16,-7 2 128 0,1 3 0 0,1 0 0 0,3 3 0 15,2-2 0-15,-3 2 0 0,-6 2 0 0,1-3 0 16,2-4 0-16,2 1 128 0,4 3 208 0,-4 1 48 16,-4 0 16-16,-2 2 0 0,2-1-240 0,4 1-160 15,6-3 192-15,3-1-192 0,0 1 160 0,3-3-160 16,1-3 128-16,5-4-128 0,6-4 0 0,5-3 128 15,3-1-128-15,4-3 0 0,3-3 0 0,3-3-320 16,4-4 48-16</inkml:trace>
  <inkml:trace contextRef="#ctx0" brushRef="#br0" timeOffset="2738.03">20364 15926 8511 0,'0'0'384'0,"9"-7"64"0,-2 2-448 0,-1-1 0 0,0 1 0 0,0-1 0 0,0 1 576 0,-6 5 32 16,0 0 0-16,3-8 0 0,-3 8-96 0,0 0-32 15,3-6 0-15,-3 6 0 0,0 0 400 0,0 0 80 16,0 0 0-16,0 0 16 0,0 0-384 0,0 0-80 16,0 0 0-16,-5 11-16 0,-5 0-496 0,0 2 0 15,-1 3 0-15,-3 4 0 0,-3 3 0 0,-2 4 0 16,-3 1 0-16,-7 4 0 0,-5 3 0 0,-7 5 0 16,-7 3 0-16,-3 6 0 0,-2 7 0 0,-2 6 0 15,-1 4 0-15,-7 4 0 0,-7 4 0 0,-3 2 0 0,-4 3 0 0,7-4 0 16,4-4 0-16,1-2 0 0,-1-2 0 0,1-5 0 15,0-2 0-15,5-5 0 0,3-6 0 0,4-1 0 32,4-5 128-32,1-3-128 0,-1-3 0 0,-2-2 0 0,-2-1 144 0,3-4-144 0,2-3 128 0,5-3-128 15,4-2 128-15,4 1-128 0,3-2 128 0,3 0-128 16,4 0 0-16,2-3 128 0,2-3-128 0,2 0 0 16,3-4 0-16,2-1 0 0,2-1 0 0,3-2 0 15,3-3-768 1,6-4-48-16</inkml:trace>
  <inkml:trace contextRef="#ctx0" brushRef="#br0" timeOffset="3084.62">20252 16320 6447 0,'0'0'576'0,"6"-8"-576"16,-3 0 0-16,-3 8 0 0,0 0 1872 0,0 0 272 0,0 0 48 0,0 0 16 16,-13 8-1376-16,-5 4-256 0,-4 5-64 0,-8 5-16 15,-5 4-496-15,-6 7 0 0,-5 4 0 0,-3 10 0 16,-4 5 0-16,-7 9 0 0,-7 8 0 0,-6 2 0 16,-9 0 0-16,4 3 192 0,3 2-48 15,2 1-16-15,0 1 48 0,4-8 0 0,3-8 0 0,6-5 0 31,9-3 128-31,4-5 16 0,6-2 16 0,1-4 0 16,4-4 0-16,-1-1 0 0,0-2 0 0,0-5 0 16,-3-5-160-16,5-3-48 0,1-2 0 0,3-4 0 15,1-3 16-15,4-2 0 0,1-2 0 0,4-2 0 16,3-4-144-16,4-1 0 0,2-2 0 0,2-2 128 31,2-1-704-31,8 2-160 0,0 0-32 0,-4-4-7648 0</inkml:trace>
  <inkml:trace contextRef="#ctx0" brushRef="#br0" timeOffset="3553.72">17795 16796 5519 0,'0'0'240'0,"0"0"64"0,0 0-304 0,0 0 0 0,0 0 0 0,-6 3 0 0,6-3 320 0,-7 6 16 15,7-6 0-15,-5 5 0 0,-1 1-336 0,6-6 0 16,0 0 0-16,-4 8 0 0,4-8 0 0,-3 7 128 16,3-7-128-16,0 0 0 0,0 0 0 0,-1 9 144 15,1-9-144-15,0 0 0 0,0 0 128 0,0 0-128 16</inkml:trace>
  <inkml:trace contextRef="#ctx0" brushRef="#br0" timeOffset="4089.55">17136 17080 10191 0,'0'0'448'0,"6"-5"96"0,-6 5-544 0,7-4 0 16,-7 4 0-16,0 0 0 0,5-4 848 0,-5 4 64 15,0 0 16-15,0 0 0 0,0 0-304 0,0 0-64 16,0 0-16-16,0 0 0 0,0 0-96 0,0 0 0 0,0 0-16 0,0 0 0 16,0 0 16-16,0 0 0 0,0 0 0 0,0 0 0 15,0 0-128-15,0 0-32 0,0 0 0 0,0 0 0 16,0 0-128-16,0 0-32 15,0 0 0-15,0 0 0 0,0 0 48 0,0 0 0 0,0 0 0 0,0 0 0 16,0 0 144-16,0 0 16 16,0 0 16-16,0 0 0 0,0 0-96 0,0 0 0 0,0 0-16 0,0 0 0 15,-3-6-240-15,3 6 0 0,0 0 128 0,0 0-128 16,0 0 0-16,0 0 0 0,0 0 0 0,0 0 0 31,0 0-432-31,0 0-16 0,0 0-16 0</inkml:trace>
  <inkml:trace contextRef="#ctx0" brushRef="#br0" timeOffset="5633.57">18010 9891 7775 0,'0'0'336'0,"0"0"80"0,0 0-416 0,0 0 0 16,-4-7 0-16,-1 1 0 0,1 2 224 0,-2-1-32 31,1 2-16-31,1 0 0 0,-2-1 176 0,6 4 32 0,-8-2 16 0,8 2 0 0,-6-4 112 0,6 4 32 16,-6-6 0-16,6 6 0 0,-3-7 224 0,3 7 32 15,-2-8 16-15,2 8 0 0,0-8-112 0,0 8-32 32,0 0 0-32,0 0 0 0,2-6-368 0,-2 6-80 0,0 0-16 0,0 0 0 0,0 0-208 0,0 0 0 15,0 0 0-15,0 0 0 0,0 0-128 0,3 8 128 16,-3-8 0-16,1 14 0 0,-1 0 0 0,0 0 0 15,-1 2 0-15,0 0 0 0,-1 3-128 0,1 1 128 16,-1-1 0-16,1 2 0 0,-1 0 0 0,1 2 0 16,0 3 0-16,-2-1 0 15,1-1 0-15,1 3 0 16,0 1 0-16,-1 1 0 0,0-1 0 0,0 2 0 16,1 1 0-16,0 2 0 0,0 3 0 0,1-1 0 0,0-2 0 0,0 3 0 15,0 1 0-15,0-1 0 0,0-3 0 0,0 1 0 16,-1-1 128-16,1 1-128 0,-1-3 0 0,-1 1 0 15,1 0 144-15,0 2-144 0,0 0 128 0,1 0-128 16,0-2 160-16,0 2-160 0,1 2 192 0,0-1-192 0,2-1 160 0,-2 0-160 16,-1 0 128-16,1 0-128 0,1 0 0 0,-1 3 128 15,0 0-128-15,0-2 0 16,-1-3 0-16,2 1 128 0,1 2-128 0,-2-1 0 0,-1-2 128 16,0-1-128-16,0-1 128 0,1-2-128 0,0-1 528 0,-2-2 32 15,-1-1 0-15,-1 3 0 0,1-1-80 0,0 0-16 16,0 1 0-16,1-3 0 0,0-1-208 0,1 0-32 15,0 1-16-15,1 1 0 0,0-1-32 0,2 0-16 16,0-2 0-16,2 3 0 0,-1-2-32 0,1-1-128 16,-2-2 192-16,1-1-64 0,0-1-128 0,-2-2 192 15,-1 1-192-15,-1-2 192 0,0 0-192 0,0 0 160 16,-1-2-160-16,0-2 160 0,-1-2-16 0,-1-1 0 0,1 1 0 0,0 0 0 16,-1-1 176-16,-1-1 16 15,1 0 16-15,3-7 0 0,-3 9-128 0,1-3-32 16,2-6 0-16,-4 9 0 0,4-9-192 0,-3 7 144 0,3-7-144 0,0 0 128 15,0 0-128-15,-6 4 0 0,0-4-160 0,-2-2-8064 16,-1-3-1616 0</inkml:trace>
  <inkml:trace contextRef="#ctx0" brushRef="#br0" timeOffset="6217.19">17928 9987 8287 0,'-6'-10'736'0,"6"10"-592"16,-5-5-144-16,5 5 0 0,0 0 1280 0,-9 2 240 16,1 3 32-16,-2 6 16 0,-2 5-1248 0,-3 5-320 15,-1 6 0-15,-2 3 0 0,0 1 0 0,2 1 160 16,-1 1-160-16,3 2 128 0,1 1 0 0,2-2 0 0,1-1 0 0,2-4 0 15,1-3 48-15,3-4 0 0,1-4 0 0,0-4 0 16,1-3 176-16,2-11 32 0,0 0 16 0,0 0 0 16,0 0 1040-16,0 0 208 0,0 0 32 0,5-9 16 15,0-4-400-15,3-5-80 0,2-2 0 0,3-7-16 0,1-5-800 16,6-4-144 0,3-3-48-16,2 0 0 0,3-1-208 0,-3 2 176 0,-2-1-176 0,-2 7 160 0,-1 6-160 0,-2 3 192 15,-3 3-192-15,-5 6 192 0,-1 3 192 0,-2 4 32 16,-7 7 16-16,10 0 0 0,-3 5-432 0,0 2 0 15,-1 3 0-15,0 6 0 0,-1 3 0 0,-2 6 0 16,2 2-192-16,-1 2 192 0,1-1-128 0,1 1 128 16,2 1 0-16,1-2 0 0,0-1 0 0,0-3 0 15,2-3-144-15,3-3 144 0,1-1 0 0,0-5 0 16,3-3 0-16,3-5 0 0,2-3 144 0,6-3-16 16,3-2 0-16,4-4 0 0,2-2-128 0,3-4-176 15,1-4 48-15</inkml:trace>
  <inkml:trace contextRef="#ctx0" brushRef="#br0" timeOffset="7160.46">18536 17834 12831 0,'0'0'576'0,"0"0"112"0,0 0-560 0,0 0-128 0,0 0 0 0,0 0 0 15,8-5 0-15,-8 5 0 16,7-4 0-16,-7 4 0 0,8-5 0 0,-8 5 0 0,9-3 0 0,-9 3 128 16,10-1-128-16,-10 1 0 15,10-1 0-15</inkml:trace>
  <inkml:trace contextRef="#ctx0" brushRef="#br0" timeOffset="8055.91">19083 17639 7359 0,'0'0'656'16,"-1"-9"-528"-16,-2 0-128 0,2 1 0 0,1 8 1984 0,0-8 384 15,-1-1 64-15,1 2 0 0,0 2-1104 0,0 5-240 16,-1-8-32-16,1 8-16 0,-1-7-272 0,1 7-48 15,0 0-16-15,0 0 0 0,0 0-208 0,0 0-48 16,0 0-16-16,0 0 0 0,0 0-304 0,0 0-128 16,0 12 128-16,1 2-128 0,1-1 0 0,0 3 0 15,3 3 128-15,-1 1-128 0,2 1 0 0,1 1 0 16,3 1 0-16,2 3 128 0,3 2-128 0,1 0 0 16,4 1 0-16,4 2 128 0,2 1-128 0,0-2 0 15,3-1 0-15,0-3 0 0,1-1 128 0,2-4-128 0,0-3 192 0,2 0-64 16,1-3 352-16,1-2 64 0,3-3 16 0,2-2 0 15,0-2 0-15,0-4 0 0,-1-3 0 0,-5-2 0 16,-4-2-304-16,-5-2-48 0,-4-1-16 0,-3-1 0 16,-3 0-32-16,-3 0-16 0,-2 1 0 0,-2 1 0 0,-3-1-144 0,-6 8-224 15,2-8 48-15,-2 8 16 16,0-10-912-16,0 10-176 16,-4-8-32-16</inkml:trace>
  <inkml:trace contextRef="#ctx0" brushRef="#br0" timeOffset="8607">20198 17662 30399 0,'-8'-13'2704'0,"4"6"-2160"16,-2 1-544-16,6 6 0 0,-5-3 0 0,5 3-224 15,0 0 16-15,-8 8 0 0,1 2 16 0,0 4 0 16,0 4 0-16,1 0 0 0,-2 2 64 0,3 3 128 0,-3 1-208 0,3 1 80 15,1-1 128-15,0 1 0 16,0 0 0-16,2 1 0 0,1-2 0 0,3-3-128 16,2-1 128-16,1-3 0 0,2-1 0 0,3-4 0 15,-3-2 0-15,4-3 0 0,1-1 0 0,2-3 0 0,-1-4 0 0,2-1 0 16,2-4 144-16,-1-4 16 0,1-4 0 0,-1-2 0 16,0-5 144-16,-2-2 16 15,-1-4 16-15,-1 1 0 0,-1-1-64 0,-1 2-16 16,-2 0 0-16,-2 2 0 0,-2 2 208 0,-2 0 48 0,-1 3 400 15,1 6-320-15,-1 3-64 0,-1 9-16 0,0 0 0 0,0 0-256 16,0 0-64-16,0 0-16 0,0 0 0 16,0 0-176-16,-3 10-144 0,0 4 144 0,-1 1-208 0,2 4 208 0,0 3-192 15,0 2 192-15,0 3-192 0,-1 3 192 0,1 4-176 16,-1 2 176-16,1 3-160 0,-2 2 160 0,2 2 0 0,-1 2-144 0,0 1 144 16,-2 1 0-16,2 0 0 0,0 0 0 0,0-22 0 15,0 5 0-15,0 2 0 0,-2-1 0 0,1 2 0 16,1 0 0-16,-1-2 0 0,0-1 0 0,-4 17 0 15,1-12 0-15,-1-7 0 0,-1-7 144 0,1-5-144 16,0-4 176-16,-1-2-48 0,-1-3 0 0,-1-3 0 16,-1-1 16-16,-3-3 0 15,0-4 0-15,1-2 0 0,1-4 32 0,2-5 0 16,-3-1 0-16,3-6 0 0,0-6-176 0,3-3 0 0,0-6 0 0,2-2 0 16,3-4-224-16,2 20 80 0,1-4 16 0,0 0 0 15,3-1-16-15,3 0 0 0,0-1 0 0,5 2 0 31,5 0-2000-31,20-22-400 0</inkml:trace>
  <inkml:trace contextRef="#ctx0" brushRef="#br0" timeOffset="9120.67">21097 17718 30399 0,'-8'-12'2704'0,"0"1"-2160"15,0 1-544-15,1 3 0 0,3 3 976 0,4 4 96 16,0 0 16-16,0 0 0 0,-5 9-1088 0,3 2 0 16,2 2-208-16,0 2 16 0,0 4 32 0,-2 4 0 15,2 3 0-15,0 3 0 0,-2 2 160 0,2 3-128 16,-1 4 128-16,-1 3-128 16,0 1 128-16,0 0 0 0,-1-2 0 0,-2 1-128 0,-1 0 128 0,0-3 0 15,2-1 0-15,-1-4 0 0,1-3 0 0,2-13 0 16,0-1 0-16,-2 1 0 0,1-2 128 0,0 0-128 15,-2-3 128-15,1-2-128 0,1-4 176 0,-5 3-48 16,-1-6 0-16,0-5 0 0,2-6 96 0,2 2 16 16,-1-5 0-16,0-3 0 0,1-4-240 0,-1-4 0 15,1-4 0-15,0-4 0 16,2-3-448-16,-1-32 32 0,1 4 0 0,3 3 0 0,4 0 144 0,2 2 16 0,1 2 16 0,2 5 0 16,1 5 240-16,-1 5 0 0,2 5-160 0,-1 5 160 0,1 5 0 0,1 3 192 15,3 3-32-15,1 4 0 0,-1 4-32 0,2 3 0 16,1 0 0-16,-1 4 0 0,1 2-128 15,0 3 0-15,-1 1 144 0,0 3-144 0,-4 1 128 0,-1 3-128 16,-2 1 160-16,0 2-160 0,-1 3 160 0,-3 0-160 16,-1 1 160-16,-2 1-160 0,-3 2 0 0,-1 1 128 15,-3 0-128-15,0-1 0 0,-5 0 0 0,-1-1 176 16,-1 0-176-16,-4 0 160 0,-5-2-160 0,0 0 0 16,-1-3 0-16,-1-1-176 0,-1-2 176 0,1-1 128 31,1-1-128-31,3-2 176 0,0-2-864 0,3-1-160 0,2-3-48 0</inkml:trace>
  <inkml:trace contextRef="#ctx0" brushRef="#br0" timeOffset="9330.94">21576 17283 34607 0,'-5'-13'1536'0,"3"5"320"0,0 0-1488 16,-1 1-368-16,3 7 0 0,0 0 0 0,-4-4 208 0,4 4-16 0,0 0-16 0,0 0 0 15,-6 5-176-15,2 6 0 0,-3 1 144 0,1 6-144 16,-2 4 0-16,0 2-160 0,0 2 16 0,-1 4 0 16,0 4 144-16,0 4 0 0,-1 2-144 0,2 3 144 15,-1 2 0-15,2-2 0 0,-2-3 0 0,4-2 0 16,0 0-352-16,3-5 0 0,0-5 0 0,2-1 0 16,2-2-1984-1,3-3-400-15,1-4-80 0,4-5 0 0</inkml:trace>
  <inkml:trace contextRef="#ctx0" brushRef="#br0" timeOffset="9739.82">21906 17564 28559 0,'-5'-14'1264'0,"2"5"272"0,-3-2-1232 15,0 2-304-15,0 0 0 0,-3 3 0 0,0 0 208 0,1 2-16 16,-3 0 0-16,0 3 0 0,-1 1 176 0,-3 2 16 16,0 2 16-16,1 1 0 0,-2 3-272 0,2 3-128 15,-3 3 128-15,3 3-128 0,-2-1 0 0,1 3 0 0,2 1 0 0,3 3 0 16,0 0 0-16,3-1 0 15,0 0-176-15,4-1 176 0,0-2 0 0,3-3-128 0,0-1 128 0,4 0 0 32,0-3 0-32,2-2-128 0,1-4 128 0,2-1 0 0,1-3 0 0,1-3 0 15,1-4 0-15,2-3 0 0,2-4 0 0,0-3 144 0,0-2 0 0,-1-3 0 16,-1-2 176-16,0-2 48 16,-2-3 0-16,-1 2 0 0,-1 0 16 0,-2 3 0 0,-2 2 0 15,-2 2 0 1,0 3 64-16,-3 4 32 0,-1 1 0 0,0 4 0 0,0 6-96 0,0 0-32 0,0 0 0 0,0 0 0 31,0 0-352-31,0 0 0 0,-2 9 0 0,-1 2 128 16,2 1-128-16,-2 2-160 0,2-1 160 0,1 2-208 15,0 2 208-15,0-1 0 0,0 1 0 0,1-1-144 16,2 1 144-16,-1-2 0 0,1-2 0 0,-1-1 0 16,0-1 0-16,1-1 0 0,2 0 0 0,-1-2 128 15,-4-8-560 1,8 6-96-16,-2 1-32 0,3-3 0 0,0-1-1872 0,5-4-384 0,2-3-80 0,2-2-9424 0</inkml:trace>
  <inkml:trace contextRef="#ctx0" brushRef="#br0" timeOffset="10100.94">22162 17436 15663 0,'0'0'688'0,"0"0"144"0,-5-6-656 0,5 6-176 16,0 0 0-16,0 0 0 0,0 0 1168 0,-7 0 208 15,7 0 32-15,-7 6 16 0,0 3-880 0,2 2-176 16,0 2-48-16,1 3 0 0,0 0-128 0,-1 1-48 15,2 1 0-15,1 1 0 0,-2 0-144 0,1-1 128 16,0 2-128-16,0-1 128 0,-1-1-128 0,3-2 128 16,0-3-128-16,0-3 128 0,0-3-128 0,1-7 192 0,0 0-192 0,0 0 192 15,0 0 704-15,0 0 160 0,0 0 32 0,0 0 0 16,3-13 192-16,2-3 64 0,0-1 0 0,2-2 0 16,-1-2-512-16,2-1-80 0,0-1-32 15,0 0 0-15,3 1-416 0,-2 0-96 0,0 0-16 16,0 4 0-16,1 2 0 0,0 4-16 0,-2 2 0 0,1 1 0 15,-1 2-48-15,1 3 0 0,-2 2 0 0,3-1 0 0,-1 3-128 16,1 3 0-16,0-1 0 0,0 2 0 0,1 2 0 0,-1 0 0 16,-3 1 0-16,1 2 0 0,0 2 0 0,-2 2 0 15,0 1 0-15,-2 1 0 0,0-1 0 0,-2 1 0 16,-1 2 0-16,-1-3 0 0,-2 0 0 0,0 0 0 16,-2-2 0-16,0 1 0 0,-2 0-336 0,1-1 0 15,-1 1 0-15,3-1 0 16,-2 1-2032-16,0-2-384 0,1-3-96 0,0 1-16 0</inkml:trace>
  <inkml:trace contextRef="#ctx0" brushRef="#br0" timeOffset="10510.79">22563 17536 28559 0,'0'0'2544'0,"-6"-5"-2032"0,-2-1-512 0,2 3 0 16,6 3 304-16,0 0-48 0,-6-2 0 0,6 2 0 15,0 0-64-15,0 0-32 16,0 0 0-16,0 0 0 0,0 0-160 0,0 0 0 0,0 0 0 0,9-3 0 16,-1-1 0-16,2-1 0 0,2-3-176 0,-2-2 176 15,1-2 0-15,1-1 0 0,0 0 0 0,1-2 0 16,-2-1 1248-16,0 0 224 0,0 2 64 0,-2-1 0 0,0-1-1536 0,-1 3-256 16,-3 1-80-16,0 2-16 0,-2 0 720 0,-2 4 144 15,-2-1 16-15,1 7 16 0,0 0-128 0,-4-4-32 16,4 4 0-16,-9-1 0 0,0 3-240 0,-1 2-144 15,-1 2 160-15,-1 4-160 0,-1 3 0 0,0 1 0 16,0 1-128-16,0 1 128 0,2-1-176 0,2 3 176 16,-1 1-160-16,1-1 160 0,1 1 0 0,4 0 0 15,2-1-128-15,2-1 128 0,0-2 0 0,3 0 0 16,0-1 0-16,3-2-144 0,0-2 144 0,4-1 0 16,1-3 0-16,2-1 0 0,3-2 0 0,0-1 0 15,3-3 0-15,2-1 0 0,1-1 0 0,-1-1 0 16,0-1 0-16,-3-1 128 0,0 0-128 0,-3 0 0 15,-3 1 128-15,-1 0-128 0,-1 1 0 0,-2-1 144 0,-8 5-144 16,0 0 0 0,0 0-1104-16,0 0-336 0,0 0-64 0</inkml:trace>
  <inkml:trace contextRef="#ctx0" brushRef="#br1" timeOffset="19357.32">17370 11337 8463 0,'0'0'368'0,"0"0"80"0,0 0-448 0,-9 7 0 0,-3 3 0 0,-2 7 0 16,-5 6 256-16,-3 3-32 0,-4 2-16 0,-3 4 0 15,-3 4 0-15,-2 4 0 0,-2 4 0 0,-4 3 0 16,-4-1-80-16,-2 1-128 16,0 1 176-16,4-2-176 0,0-3 144 0,6-2-144 0,4-4 0 0,3-3 144 15,4-4-144-15,2-4 0 0,3-4 0 0,3-2 128 16,1-4-128-16,2-1 128 0,2-4-128 0,3-1 128 0,3-4-128 0</inkml:trace>
  <inkml:trace contextRef="#ctx0" brushRef="#br1" timeOffset="19624.08">18053 11344 4607 0,'-8'9'192'0,"2"1"64"0,-3 6-256 0,-6 3 0 16,-7 6 0-16,-6 3 0 0,-5 3 816 0,-7 4 112 0,-5 3 32 0,-5 7 0 15,-2 5-512-15,-1 5-112 0,-1 4-16 0,-4 0 0 16,-4 0 64-16,0 0 0 0,-3-3 0 16,4-2 0-16,5-5-48 0,6-4 0 0,5-4 0 0,-1-1 0 15,1-2 96-15,4-4 16 0,0-4 0 0,5-4 0 16,3-4-272-16,5-2-48 15,4-2-128-15,5-4 192 0,3-3-192 0,6-4 0 0,2-1 0 16,8-6 0-16</inkml:trace>
  <inkml:trace contextRef="#ctx0" brushRef="#br1" timeOffset="19875.03">18602 11353 7887 0,'0'0'336'0,"0"0"96"0,0 0-432 0,-9 5 0 0,-3 1 0 0,-3 7 0 0,-5 8 400 0,-7 5 0 16,-7 3 0-16,-9 4 0 0,-9 4 112 0,-8 4 0 15,-4 7 16-15,-2 6 0 0,-1 4-176 0,-7 7-32 16,-12 5-16-16,-1 6 0 16,0 1-32-16,2 1 0 0,3 3 0 0,0-6 0 0,0-3-272 0,5-5 0 15,5-4 0-15,9-5 0 0,5-4 160 0,4-7-32 16,1-6 0-16,3-1 0 0,4-2-128 0,6-4 0 0,4-5 0 15,6-3 0-15,7-2 0 0</inkml:trace>
  <inkml:trace contextRef="#ctx0" brushRef="#br1" timeOffset="20173.21">19014 11443 21183 0,'13'-8'1888'0,"-4"0"-1504"0,-9 8-384 0,0 0 0 31,0 0-1024-31,0 0-256 0,0 0-64 0,-6 7-16 0,-5 4 960 0,-8 6 192 0,-6 6 32 0,-9 6 16 16,-10 4 160-16,-9 6-128 0,-10 7 128 0,-2 5-128 16,-3 6 128-16,-3 8 0 0,-5 7 0 0,-8 3-128 0,-5-3 128 0,2 4 0 15,5 3 0-15,-3-2 0 0,-4-2 0 0,4-3 0 16,7-5 0-16,5-3 0 15,4-6 128-15,4 0 48 0,-1 0 16 0,1-4 0 16,0-3 64-16,3 0 0 0,0 0 16 0,5-1 0 0,3-2-144 0,1-2-128 16,0-4 192-16,4-1-192 0,3-3 0 0,6-4 0 15,6-3 0-15,5-4-7696 0</inkml:trace>
  <inkml:trace contextRef="#ctx0" brushRef="#br1" timeOffset="20504.81">19657 11520 16575 0,'12'-5'1472'0,"-1"1"-1168"15,-2 0-304-15,-9 4 0 16,7-2-320-16,-7 2-112 0,0 0-16 0,0 0-16 0,-5 4 304 0,-7 3 160 0,-5 2-160 0,-7 5 160 15,-3 5-144-15,-5 6 144 0,-5 4-128 0,-2 4 128 16,-6 2 0-16,-5 3-128 0,-4 3 128 0,-5 3 0 16,-6 3 0-16,-1 5 0 0,-1 4 0 0,-3 5 128 15,-4 3 64-15,-5 3 0 0,-8-1 16 0,4 3 0 0,3 2-32 0,-4 3-16 16,-5 1 0-16,0 1 0 0,2 0-160 0,3 2 128 16,-1 1-128-16,-3 0 128 0,-3-3-128 15,5-1 128-15,4-1-128 0,5-3 128 0,4-2-128 0,0-4 128 16,2-5-128-16,3-4 128 0,8-4 0 0,6-1 0 15,7 0 0-15,6-3 0 32,5-5-448-32,3-4-112 0,2-6-16 0</inkml:trace>
  <inkml:trace contextRef="#ctx0" brushRef="#br1" timeOffset="20884.41">20374 11704 15487 0,'21'-16'688'0,"-11"6"144"0,-1-1-672 0,-2 1-160 0,0 2 0 0,-1 0 0 16,-3 1 192-16,-3 7 0 0,1-8 0 0,-1 8 0 16,-4-8 64-16,4 8 0 0,-8 0 16 0,-5 6 0 15,-5 3-272-15,-6 3 0 0,-6 4 0 0,-8 7 0 16,-9 6 0-16,-11 7 0 0,-12 6 0 0,-7 8 0 15,-5 8 160-15,-11 7-32 0,-14 4 0 0,0 9 0 16,-3 8-128-16,-6 2 128 0,-11 0-128 0,4 3 128 0,4 2-128 16,0 1 0-16,-2 1 0 0,6 1 128 0,8-1-128 0,-1-3 0 15,1-6 0-15,5 1 128 0,8-2-128 0,-3-2 128 16,-2-3-128 0,3-1 128-16,5-2-128 0,5-3 192 15,7-5-192-15,-2-3 192 0,0-2-192 0,5-1 0 16,6-3 0-16,6-2 128 0,8-3-128 0,2-4 0 15,1-6 0-15,7-4-176 16,3-3-464-16,7-5-80 0</inkml:trace>
  <inkml:trace contextRef="#ctx0" brushRef="#br1" timeOffset="21194.63">20040 12539 18431 0,'34'-21'816'0,"-10"8"160"0,5-2-784 0,-4 0-192 0,-1 2 0 0,-1 2 0 16,0 0 128-16,-4 2-128 0,-5 0 176 0,-5 3-176 15,-9 6 208-15,0 0-64 0,0 0-16 0,0 0 0 16,-13 2 0-16,-8 5 0 0,-9 3 0 0,-9 5 0 16,-11 5-128-16,-7 8 0 0,-7 9 0 0,-11 6 128 0,-9 6 0 0,-11 9 0 15,-9 9 0-15,-10 7 0 16,-5 6 16-16,0 5 0 0,-1 3 0 0,-1 0 0 0,-1-1-144 0,5-1 0 15,8-1 0-15,2-2 128 0,1 2-128 0,2-3 0 16,5-1 0-16,1-2 128 0,5-1-128 0,-2-2 0 16,-3-1 0-16,9-4 128 0,8-2-128 0,2-3 128 15,-2-1-128-15,5-6 128 0,5-5-128 0,6-4 0 16,7-1-192-16,6-3 192 16,6-2-544-16,2-4 16 0,0-1 0 0,5-7-5392 15,6-5-1072-15</inkml:trace>
  <inkml:trace contextRef="#ctx0" brushRef="#br1" timeOffset="21525.2">20649 13293 11343 0,'0'0'496'0,"0"0"112"0,-9-2-480 0,-4 2-128 0,-8 2 0 0,-2 1 0 16,-4 2 720-16,-5 5 128 0,-6 3 32 0,-1 5 0 16,-3 2-192-16,-4 4-48 0,-8 5 0 0,-9 4 0 15,-8 3-192-15,-6 8-64 0,-4 7 0 0,-9 2 0 16,-10 6 32-16,-5 3 0 0,-2 4 0 0,-7 5 0 0,-4 4-176 0,0 2-48 16,1 2 0-16,-2 3 0 0,-5-1-64 0,5 0 0 15,10-2-128-15,3-3 192 0,-1-3-192 0,11-5 144 16,11-3-144-16,9-6 128 0,7-4-128 0,3-2 128 15,-2 0-128-15,4-5 128 0,3-3-128 0,4-3 0 16,5-2 0-16,6-3 0 0,5-4 0 0,8-3-256 16,4-4 64-16,7-4-9088 0</inkml:trace>
  <inkml:trace contextRef="#ctx0" brushRef="#br1" timeOffset="21823.5">20266 14092 14735 0,'17'-15'640'0,"-8"6"160"0,-3 4-640 0,-6 5-160 0,4-8 0 0,-4 8 0 16,-3-7 704-16,3 7 96 0,-10-1 32 0,-7 3 0 16,-11 4-240-16,-7 3-32 0,-7 3-16 0,-5 3 0 15,-5 4-416-15,-4 6-128 0,-3 7 0 0,-12 5 0 16,-10 4 304-16,-8 8-48 0,-8 4-16 0,-6 8 0 0,-7 5-16 0,-5 4 0 15,-4 4 0-15,-4 3 0 0,-5 2-96 0,3 2-128 16,9 0 176-16,2-5-176 0,2-7 128 0,10-5-128 16,11-5 0-16,11-6 0 0,13-6 160 0,5-4-160 15,3-4 128-15,8-6-128 0,3-7 0 0,10-3 0 16,7-4 0-16,8-4 0 16,6-1-320-16,7-4-128 0,10-10-48 0</inkml:trace>
  <inkml:trace contextRef="#ctx0" brushRef="#br1" timeOffset="22074.47">20312 14517 16575 0,'14'-2'1472'0,"-2"2"-1168"0,-1 0-304 0,1 2 0 16,0 1 0-16,-1 2-224 0,-2 0 32 0,-9-5 16 15,5 9 432-15,-5 0 96 0,-3 1 16 0,-8 3 0 16,-5 2-16-16,-9 7 0 0,-6 5 0 0,-15 2 0 15,-14 4-160-15,-11 6-16 0,-5 7-16 0,-7 7 0 16,-4 4 0-16,-8 3 0 0,-8 0 0 0,3 3 0 16,6 1-160-16,-2 0 0 0,-2-7 0 0,9 0 128 15,8-1-128-15,13-7 0 0,10-6 0 0,6-7 128 16,4-6-128-16,8-7 0 0,7-5 0 0,8-5-176 16,8-3-240-16,7-4-48 15</inkml:trace>
  <inkml:trace contextRef="#ctx0" brushRef="#br1" timeOffset="22232.1">20368 14985 18431 0,'0'0'1632'0,"-9"9"-1312"15,-3 3-320-15,-5 5 0 0,-6 4 400 0,-9 4 16 16,-10 5 0-16,-9 4 0 0,-10 4-224 0,-3 5-64 16,-1 2 0-16,-3 3 0 0,-6 1-128 0,-4 0 160 15,-4-2-160-15,4 1 160 0,4 1-160 0,4-3 128 16,1-2-128-16</inkml:trace>
  <inkml:trace contextRef="#ctx0" brushRef="#br1" timeOffset="23792.7">20011 11649 7887 0,'0'0'336'0,"0"0"96"0,0 0-432 0,0 0 0 16,-4 3 0-16,4-3 0 0,-5 5 1344 0,5-5 176 15,0 0 32-15,-4 1 16 0,4-1-592 0,0 0-112 16,0 0-32-16,0 0 0 0,0 0-240 0,-3-3-48 0,3 3-16 0,0-7 0 15,3-2-32-15,-1-1-16 0,2-1 0 0,3-2 0 16,2-2 224-16,1-3 64 0,1-1 0 0,4 0 0 16,3-6-144-16,2-2-32 0,-1-5 0 0,4-1 0 15,4-2-160-15,-1-3-48 0,3-2 0 0,1-2 0 16,0-2-96-16,2 1-32 0,1-1 0 0,2 1 0 0,2 1 256 0,-1 5 32 16,0 4 16-16,1 5 0 0,-6 2-304 0,-2 3-48 15,0 2-16-15,-4 3 0 16,-1 3-192-16,-4 2 0 0,-2 3 128 0,-3 2-128 0,-2 3 0 0,-2 0 0 15,-1 3 0-15,-1 1 0 0,-2 2 0 0,-2 1-256 16,-5-2 48-16,5 7 16 0,-2 1-144 0,0 0-32 16,-2 1 0-16,-1 2 0 15,-1-2-64-15,1-9-16 0,-3 10 0 0,3-10-7616 16,0 0-1536-16</inkml:trace>
  <inkml:trace contextRef="#ctx0" brushRef="#br1" timeOffset="24295.66">20993 10672 9215 0,'0'0'400'0,"-2"-6"96"0,0-3-496 0,1 1 0 0,1 1 0 0,0-1 0 15,1-1 1488-15,3 0 208 0,3-1 32 0,2 0 16 16,2 1-800-16,1-1-176 0,1-1-16 0,1 0-16 0,2 0 80 0,1-1 16 16,2 1 0-16,-1 2 0 0,-2 1-160 0,0 3-32 15,-3 1 0-15,-1 3 0 0,-1 1-352 0,-2 3-80 16,-2 3-16-16,0 3 0 0,-5 3-192 0,0 3 144 15,-2 2-144-15,-4 11 128 0,-5 3-128 0,-4 1 0 16,-5 0 0-16,-4 5 0 0,-4 5 0 0,1-1 0 16,-2-5 0-16,3-3 0 0,1-3 0 0,3-3 0 15,2-2 0-15,2-6 0 0,4-2 0 0,2-4 0 16,1-4 0-16,4-3 0 0,0 1 0 0,5-7 0 16,0 0 128-16,0 0-128 0,0 8 176 0,0-8-48 0,6 6-128 0,1 0 192 15,1-1-16-15,4 0-16 16,3-2 0-16,1-1 0 0,3 0-32 0,0 0-128 15,-1-2 192-15,10 1-64 0,-5-1-128 0,-2 0 128 16,-4-3-128-16,-1 2 128 0,-3-1-320 0,-2 0-64 16,-2 0 0-16,-9 2-16 15,9-2-896-15,-9 2-176 0,0 0-48 0,0 0 0 0</inkml:trace>
  <inkml:trace contextRef="#ctx0" brushRef="#br1" timeOffset="24484.37">20951 10932 19583 0,'-5'-10'864'0,"5"10"176"0,0 0-832 0,-3-3-208 16,3 3 0-16,0 0 0 0,0 0 0 0,0 0 0 0,0 0 0 0,0 0 0 0,6-1 0 0,3 0 0 16,2-1-128-16,6 0 128 0,6 1 0 0,1-1 0 15,1-1 0-15,3-1 0 0,0 0-160 0,1-2 32 16,-3 0 0-16,1-1 0 0</inkml:trace>
  <inkml:trace contextRef="#ctx0" brushRef="#br1" timeOffset="25012.63">21416 10792 11807 0,'0'0'512'0,"0"0"128"0,0 0-512 0,2-5-128 0,-2-1 0 0,0 6 0 16,3-6 1232-16,-3 0 240 0,0 6 32 0,0 0 16 16,0-5-528-16,0 5-96 0,0 0-32 0,0 0 0 15,0 0-320-15,0 0-64 0,-2 5-16 0,-1 4 0 16,-2 2-304-16,0 2-160 0,-1 5 160 0,-1 0-160 16,-1 2 192-16,-2 3-48 0,0 5-16 0,0 0 0 15,0 2-128-15,3 0 128 16,0 0-128-16,2-1 128 0,-1-1-128 0,2-2 0 0,-1-1 0 0,2-1 128 0,1-4-128 31,0-1 0-31,1-3 0 0,-1-3 128 0,0-3-128 0,1-3 0 0,1 0 144 0,0-7-144 0,0 0 240 0,0 0-32 16,0 0 0-16,0 0 0 0,0 0-16 0,3-7 0 15,1-1 0-15,-2-3 0 0,-1-4-192 0,1-1 0 16,0-3 0-16,2-1 0 16,-1-2-320-16,0 0-16 0,1-1 0 0,0-1 0 0,-1 0 208 0,1 0 128 15,0-1-160-15,0 3 160 0,1 1 0 0,-1 3 0 16,1-1 0-16,-1 3 0 0,0 1 0 0,2 2 160 15,-1 1-32-15,2 2 0 0,0 1-128 0,0 2 0 16,2 0 0-16,1 1 0 0,1 2 0 0,2 2 0 16,2 1 0-16,0 1 128 0,-1 1-128 0,1 2 0 0,-2 2 0 0,-1 1 0 31,-1 2 0-31,-2 1 0 0,-3 1-144 0,0-1 144 0,-3 1 0 0,-1 1 0 16,-2 1 0-16,-1 2 0 0,-2-2 0 0,-2 0 144 15,1 0-144-15,-4 0 128 0,1-1-128 0,-2-1 0 0,-1-2 144 0,0-1-144 16,-1 0 128-16,-1-2-128 0,0 0 128 0,0-1-128 15,0 1-144-15,0-2-112 0,1-1 0 0,1 0-10336 16</inkml:trace>
  <inkml:trace contextRef="#ctx0" brushRef="#br1" timeOffset="25228.46">21617 10657 20271 0,'-3'-20'896'0,"3"12"192"0,0 1-880 0,-1-1-208 16,0 0 0-16,0 2 0 0,-1 0 688 0,2 6 80 15,0 0 32-15,0 0 0 0,0 0-384 0,0 0-80 16,0 0-16-16,0 0 0 0,-5 8-320 0,-1 3 0 16,0 3-192-16,0 3 64 0,-2 1 128 0,0 3-128 15,-1 4 128-15,-1 3-128 0,-1 4 128 0,0 1 0 16,1 0 0-16,0 1-128 0,2 0 128 0,1-2 0 31,3-1 0-31,0-1 0 0,3-3-176 0,2-2 0 0,4-1 0 0,1-5-6688 31,2-1-1344-31</inkml:trace>
  <inkml:trace contextRef="#ctx0" brushRef="#br1" timeOffset="25617.19">21800 10913 10127 0,'0'-11'448'0,"0"11"96"0,-1-5-544 0,-2-2 0 0,0 1 0 0,-1 0 0 16,-1 1 2112-16,1 0 304 0,-2 2 64 0,1 1 16 15,-3-1-1664-15,1 2-320 0,-1 1-64 0,-1 4 0 16,0 0-256-16,-1 2-64 0,-1 1 0 0,-1 3 0 0,1 1-128 0,-1 3 0 15,-1 4 0-15,2 1 0 16,-2 2 0-16,2-2 0 0,1 0 0 0,1 0 0 0,2 0 0 0,3-2 0 16,2-1-144-16,1-2 144 0,1-4 0 0,3 0 0 15,3-3 0-15,1 0 0 0,3-4 128 0,0-2-128 16,2-2 176-16,1-3-176 0,2-4 240 0,0-2-64 16,0-3-16-16,3-2 0 0,-4-2-160 0,3-2 192 15,-3-1-192-15,2-1 192 0,-2-2-192 0,-1 2 0 16,-1 2 144-16,-1 2-144 0,-2 3 192 0,-1 1-48 15,-2 2 0-15,-4 2 0 0,1 3 144 0,-3 6 32 0,0 0 0 16,0 0 0-16,0 0-144 0,0 0-32 16,-5 4 0-16,0 4 0 0,-1 2-144 0,1 2 0 15,-1 2-192-15,1 1 192 0,0 2-144 0,1-1 144 16,1 0 0-16,-1-2 0 0,2 0 0 0,1 0 0 16,0-2 0-16,1 0 0 0,1-2 0 0,0 0 0 0,1-3 0 15,2 0 0-15,-4-7-176 0,4 6 176 0,-4-6-160 0,8 5-6976 31,-1-3-1392-31</inkml:trace>
  <inkml:trace contextRef="#ctx0" brushRef="#br1" timeOffset="25950.54">22027 10997 5519 0,'0'0'240'0,"0"0"64"0,0 0-304 0,0 0 0 0,-5 5 0 0,-1 2 0 0,0 1 1712 0,-1 0 272 15,0 2 64-15,0 0 16 0,1 0-1248 0,-2 0-256 16,-1 1-48-16,1-1-16 0,2-1 80 0,-1 0 32 15,1-2 0-15,2 0 0 0,1-2-32 0,3-5 0 16,0 0 0-16,0 0 0 0,0 0 176 0,0 0 16 16,0 0 16-16,6-4 0 0,3-2-112 0,1-1-32 15,1-3 0-15,1-1 0 0,1-2-224 0,3-2-48 16,0 1-16-16,2-2 0 0,-2-1-144 0,0 2-16 16,-3 0-16-16,-1 4 0 0,0 1-176 0,-4 4 0 15,-2 0 0-15,1 4 128 0,-7 2-128 0,0 0 160 0,3 7-160 0,1 3 160 16,-4 2-160-16,-1 1 0 0,-2 1 0 0,1 2-176 15,-1-1 176-15,0 2 0 0,-1 0 0 0,1 1 0 16,-1-2 0-16,0 0 0 0,3-2 0 16,-1-1 0-16,1-1 0 0,2-1 0 0,1-2-144 0,3 2 144 31,0-4-1024-31,3-3-144 0,2-3-32 0</inkml:trace>
  <inkml:trace contextRef="#ctx0" brushRef="#br1" timeOffset="26232.74">22316 11097 6447 0,'0'0'576'0,"0"0"-576"0,-3 7 0 0,0-1 0 0,1 0 896 0,2-6 64 16,-2 5 0-16,2 2 16 0,2-1-304 0,-2-6-64 16,1 7-16-16,-1-7 0 0,6 5 656 0,-1 0 128 15,2-3 32-15,0-1 0 0,3-2-144 0,0-2-32 16,1-2 0-16,1 0 0 0,1-3-448 0,0-1-80 16,-4-2-32-16,0-1 0 0,0-1-256 0,-1 0-48 15,-3-1-16-15,0 0 0 0,-3 1-192 0,-1 0-32 16,-2 1-128-16,-1 2 192 0,1 1 16 0,-4 4 0 15,0 2 0-15,-3 3 0 16,-3 3-208-16,-1 2 176 0,-1 3-176 0,-2 2 160 0,0 1-160 0,1 4 0 0,-1 2 0 0,2 1 0 16,0 3 0-16,1 0 0 15,2 1 0-15,2-1 0 0,3-1 0 0,1-1 0 16,3-3 0-16,2-1 0 0,3-1 0 0,1-3 0 16,3-1 0-16,2-3 0 0,2-1 0 0,3-3 0 0,4-2 224 0,2-1-64 15,3-3-160-15,4-2 0 16,0 0 144-16,2-3-8176 0,0-1-1632 0</inkml:trace>
  <inkml:trace contextRef="#ctx0" brushRef="#br1" timeOffset="59907.97">4812 1970 17503 0,'0'0'768'0,"1"-8"176"0,-1 0-752 0,0 0-192 0,3 0 0 0,-3 8 0 15,0-9 720-15,0 9 112 0,1-9 32 0,2 0 0 16,0 0-448-16,-3 9-96 0,4-9 0 0,-1 1-16 16,-3 8-304-16,0 0 0 0,3-7 128 0,-3 7-128 15,2-8 0-15,-2 8 0 0,0 0 0 0,0 0 0 16,0 0 0-16,0 0-144 0,-7-3 144 0,-3 3-128 15,-1 2-144-15,-4 2-32 0,-1 2 0 0,-5 3 0 0,-3-1-16 16,-3 2 0-16,-2 1 0 0,-1 0 0 16,-1 0-272-16,0 1-64 15,-3-1-16-15,1-1 0 0,0-1 352 0,1-1 64 0,1-3 0 0,-4 2 16 0,-1 0 432 0,-1-2 96 16,-3-1 16-16,4 0 0 0,1-1 208 0,2-2 64 16,1 1 0-16,1 1 0 0,2-2-16 0,2 1 0 15,0 0 0-15,3 1 0 0,1-2-112 0,0 2 0 16,1-1-16-16,1 0 0 0,0-1-16 0,0 0 0 15,0 0 0-15,2-1 0 0,1 0-144 0,2 0-16 16,-1 1-16-16,3 1 0 0,2-1-80 0,0-1-16 0,1-1 0 16,2 1 0-16,2 0 112 0,7 0 0 0,-6 0 16 0,6 0 0 15,0 0 48 1,0 0 16-16,0 0 0 0,0 0 0 0,0 0-128 0,0 0-16 0,0 0-16 0,-2 8 0 31,2-8-176-31,2 11 160 0,0 0-160 0,-1 0 160 0,1 1-160 0,1 1 0 0,1-1 0 0,1 3 128 16,-3 3-128-16,3 3 160 0,-1-1-160 0,2 6 160 15,1-1 0-15,1 5 0 0,-1 3 0 0,-2 1 0 16,2 1-16-16,-1 2 0 0,0 4 0 0,0 2 0 16,0 0-144-16,-1 2 0 0,0 1 0 0,-2 2 128 15,-1 0-128-15,1 1 0 0,-1 1 0 0,0 1 0 16,-1 0 128-16,-1 1-128 0,0 0 128 0,-1-3-128 16,-1-2 160-16,1 1-160 0,0-1 192 0,-1-1-192 0,0 0 160 0,1-2-160 15,0-1 128-15,0-1-128 0,0-2 128 0,1-3-128 16,3-1 0-16,-1-1 128 0,2-1-128 0,0-2 0 15,3-4 0-15,0-3 0 0,1-1 128 0,1-2 0 16,0-2 0-16,-1-1 0 0,1-2 96 0,1-3 16 16,-2-1 0-16,2-2 0 0,0-2-32 0,0-1 0 15,-1-3 0-15,2 1 0 0,2-1-208 0,1 1 176 16,1-2-176-16,1-2 160 0,0-1 0 0,2-1 0 16,3-2 0-16,-2 1 0 0,3 1 16 0,3-1 0 15,2-2 0-15,5-1 0 0,4 0-176 0,3 0 128 0,0-1-128 0,1 0 128 31,-1-2-128-31,1 0 0 0,1 0 0 0,3-3 128 0,1 0-128 0,5-1 0 0,5-1 144 0,0 0-144 16,-2 1 0-16,-1 0 0 0,-2-1 0 0,-2 1 0 16,0-1 0-16,0 1 0 0,-3 0 0 0,-2 2 0 15,-4 1 0-15,-2 4 0 0,-5 1 0 0,-6 1 0 16,-4 0 0-16,-3 0 0 0,-3 0 0 0,-2 1 0 16,-4 1 0-16,-10 0 128 0,9 0-128 0,-9 0 0 15,0 0 0-15,0 0 0 0,0 0 0 16,0 0 128-16,0 0-128 0,0 0 0 0,0 0 0 0,0 0 128 15,0 0-128-15,0 0 0 0,0 0 0 0,1-9-128 32,-1 0-352-32,-1 1-64 0,1 8-16 0,-2-12 0 0,0 1-2064 15,1-1-432-15</inkml:trace>
  <inkml:trace contextRef="#ctx0" brushRef="#br1" timeOffset="60473.64">4960 1968 29487 0,'-7'-10'2624'0,"0"0"-2112"0,2 1-512 0,-1 1 0 16,1 0 0-16,1 1-256 0,4 7 32 0,0 0 0 15,0 0 224-15,0 0 0 0,0 0 144 0,0 0-144 16,0 0 0-16,0 0 0 0,0 0 0 0,4 8-160 16,-4-8 160-16,7 11 0 0,-1 0 0 0,1 0-128 15,-1 0 128-15,1 1 0 0,0-1 0 0,-1 1 0 16,0 1 0-16,-1 3 0 15,1-1 128-15,-1 5-128 0,1 2 192 0,-1 2-16 16,1 0-16-16,-2 5 0 0,-1 3 144 0,1 2 16 0,0 3 16 0,0 4 0 0,1 2 32 0,-1 2 0 16,1 0 0-16,0 2 0 0,1 4-48 0,-1 1 0 15,1 1 0-15,0 0 0 0,2 1-176 0,1 0-144 16,1-3 192-16,-2 1-192 0,0 0 176 0,1-1-176 16,1-3 160-16,-1 0-160 15,-1-1 240-15,0-2-48 0,-2 0-16 0,-1-3 0 0,3-5-176 0,-3 1 160 16,0-2-160-16,-1-1 160 0,-1-2-160 0,0-2 160 15,-1-2-160-15,1-4 160 0,-1-2 96 0,-1-1 0 16,2-1 16-16,-3 0 0 0,0-2-16 0,1-3 0 16,0-2 0-16,1 1 0 0,-1-1-128 0,1-2-128 15,2-1 192-15,-2-1-192 0,0-1 176 0,-2-9-176 0,3 10 160 0,-3-10-160 32,0 0 0-32,5 8 0 0,-5-8 0 0,0 0 0 15,4 8-400-15,-4-8-80 0,0 0-16 0,0 0-10256 0,0 0-2064 0</inkml:trace>
  <inkml:trace contextRef="#ctx0" brushRef="#br1" timeOffset="60630.88">5262 3687 14735 0,'0'0'1312'0,"-6"-5"-1056"0,-3-1-256 0,1 2 0 15,0-1 5632-15,8 5 1088 0,-7-2 192 0,7 2 64 16,0 0-5488-16,0 0-1088 0,0 11-208 0,3 1-64 15,1 2-2096-15,5 3-416 16</inkml:trace>
  <inkml:trace contextRef="#ctx0" brushRef="#br1" timeOffset="63442.85">16323 2284 16575 0,'0'0'1472'0,"0"-6"-1168"0,-1-2-304 0,1 2 0 16,0-1 1680-16,1 1 288 0,-1-1 48 0,1 2 16 16,-2-1-864-16,1 6-160 0,0 0-48 0,0 0 0 15,0 0-384-15,0 0-64 0,0 0-32 0,0 0 0 16,0 0 32-16,3 11 0 0,-2 3 0 0,1 5 0 15,-1 4-176-15,1 4-16 0,-1 0-16 0,0 3 0 16,0-1-304-16,0 3 0 0,-1 1 0 0,1 0 0 16,-1 0 128-16,1 0-128 0,0 0 0 0,0-1 0 0,0-1 128 0,-1-1-128 15,0-2 0-15,0 0 0 0,2-3 0 0,-2-2 0 16,0-4 0-16,0-3 0 16,0-1-368-16,0-3-176 0,-2-3-32 0,1-3-16 15,1-6-2608-15,0 0-528 0</inkml:trace>
  <inkml:trace contextRef="#ctx0" brushRef="#br1" timeOffset="63696.14">16296 2605 13823 0,'0'-19'1216'16,"0"-5"-960"-16,0-4-256 0,0-1 0 0,3-3 1344 0,0-2 240 15,1-1 32-15,2-1 16 0,0 4-800 0,3 3-176 16,1 2-16-16,2 4-16 0,1 3 272 0,3 4 48 16,0 3 16-16,3 3 0 0,1 2-368 0,2 4-64 0,0 0-16 0,1 6 0 15,0 1-144-15,-1 1-48 0,-2 3 0 0,-3 2 0 16,-1 3-128-16,-4 2-48 0,-2 1 0 0,-4 4 0 15,0 3-144-15,-4 3 192 0,-2 3-192 0,-2 1 192 16,-3 0-64-16,-2 0-128 0,-3-2 192 0,-2 1-64 16,-3-3-128-16,-1-1 128 0,-3-2-128 0,-1-3 128 0,0-5 0 15,-2 0 0-15,0-2 0 0,0-4 0 0,1-1-128 0,1-3 160 16,2 0-160-16,2-3 160 16,1-2-2144-16,2-1-416 0</inkml:trace>
  <inkml:trace contextRef="#ctx0" brushRef="#br1" timeOffset="63916.35">16717 1943 29487 0,'0'0'2624'0,"2"-7"-2112"16,0 0-512-16,0 2 0 0,-2 5 192 0,0 0-64 16,0 0 0-16,0 0-128 0,0 0 304 0,0 0-48 15,0 0-16-15,1 7 0 0,0 4-112 0,-1 2 0 16,-2 3-128-16,0 4 192 0,0 3-192 0,-2 5 0 15,1 2 0-15,0 6 0 0,-2 1 0 0,1 3 0 16,1 0 0-16,1 1 0 0,0-1 0 0,2-3 0 16,2-4 0-16,1-1-160 15,1-2-736-15,4-3-128 0,2-3-48 0,2-3-11600 0</inkml:trace>
  <inkml:trace contextRef="#ctx0" brushRef="#br1" timeOffset="64278.53">17230 2195 15663 0,'5'-14'1392'0,"-3"3"-1120"16,-1 3-272-16,-1-1 0 0,-1 0 2560 0,-1 2 464 15,-3 3 96-15,0 1 16 0,-2-1-1536 0,-1 3-320 16,-1 2-48-16,-4 2-16 0,0 1-704 0,-1 3-160 16,0 1-32-16,-2 4 0 0,0 4-128 0,-3-1-16 15,-2 2-16-15,0 0 0 0,0 2-16 0,2 2 0 16,0 1 0-16,2 0 0 0,2 0-144 0,3 0 0 16,1-1 0-16,3 0 128 0,4-3-128 0,3-2 0 15,2-3 0-15,3-1 0 0,2 0 0 0,1-2 0 16,5-2 0-16,1-3 0 0,-1-2 0 0,2-5 0 15,2-2 0-15,1-3 128 0,-1-2 0 0,0-5 0 0,-2-3 0 0,0-5 0 16,1-4 192-16,-2-1 16 16,-2 1 16-16,-1-1 0 0,-2 3 80 0,-2 2 16 15,-1 3 0-15,-2 4 0 0,0 2 32 0,-1 3 16 16,-2 3 0-16,0 7 0 0,0 0-224 0,0 0-32 0,0 0-16 16,-3 9 0-16,0 2-224 0,-1 3 0 15,1 2 0-15,0 2-160 0,0 3 160 0,-1 1 0 16,2 0-144-16,1 0 144 0,0-1 0 0,1 0 0 0,1-2 0 15,1-2 0-15,0 0 0 0,2-2 0 0,0-2 0 0,0-2 0 32,2 0-704-32,2-3-32 0,0-2 0 0,2-4 0 15,0-3-2752-15,3-4-544 0</inkml:trace>
  <inkml:trace contextRef="#ctx0" brushRef="#br1" timeOffset="64609.37">17513 2134 19343 0,'0'0'848'0,"0"0"192"0,-3 7-832 0,-1 1-208 0,1 3 0 0,0 3 0 0,-2 1 768 0,1 3 96 15,-2 1 32-15,2 3 0 0,-3 2-432 0,2 0-80 16,-2 1 0-16,2-1-16 0,-2-1-16 0,2 0 0 16,-2-2 0-16,2-1 0 0,-1-1 144 0,3-4 16 15,1-3 16-15,-1-1 0 0,1-2-208 0,1-2-64 16,1-7 0-16,0 0 0 0,0 0 384 0,6-5 64 16,0-3 0-16,2-5 16 0,1-1 48 0,1-3 0 15,1-4 0-15,1-5 0 0,2-3-64 0,-1 0 0 16,-1 0 0-16,0 3 0 0,-1 3-272 0,0 3-64 15,-1 5-16-15,0 3 0 0,-1 1-32 0,0 4 0 16,0 4 0-16,-2 3 0 0,1 1-192 0,1 3-128 16,0 3 128-16,-2 2-128 0,1 2 0 0,-4 2 0 15,2 1 0-15,-1 2 0 0,1 1 0 0,-1 2 0 0,0-2 0 16,0 1 0-16,-1 0 0 0,-1-2 0 0,1 0 0 0,1-3 128 16,-1-1-128-16,1-1 0 0,-1-2 0 0,1-2 128 15,1 0-128-15,1-3-128 0,-1 0 128 16,3-3-192-1,-1-1-2576-15,2-2-528 0,2-5-96 0</inkml:trace>
  <inkml:trace contextRef="#ctx0" brushRef="#br1" timeOffset="64971.66">18079 2367 911 0,'0'0'0'0,"0"0"0"16,0 0 0-16,0 0 0 0,0 0 4800 0,0 0 896 15,6-1 160-15,1 0 32 0,-7 1-3328 0,5-2-656 16,-5 2-144-16,6-6-32 0,-1-1-896 0,1-3-176 15,-1-2-32-15,2-2-16 0,-1-1-96 0,1-3 0 32,1 0-16-32,-2-4 0 0,1-2 144 0,-2-1 16 0,0 3 16 0,-2-1 0 0,-1 0-128 0,0 3-32 15,-2 3 0-15,-2 1 0 0,0 3 128 0,0 3 32 0,-2 3 0 0,0 1 0 16,0 3-304-16,-2 2-64 0,1 2-16 0,-2 2 0 16,2 3-288-16,-3 2 0 0,-1 4 0 0,0 3 0 31,-2 1 0-31,1 4 0 0,0 2 0 0,1 2 0 0,-1 0 0 0,2 1 0 15,1-1 0-15,3 0 0 0,0 0 0 0,1-1 0 0,4-2 0 0,2 0 0 16,2-1 0-16,0-1 0 0,1-4 0 0,4-2 0 16,2-2 0-16,2-2 192 0,1-2-64 0,2-3-128 15,4-3 192-15,2-2-64 0,2-2 0 0,2-3-128 16,4-4 176-16,0-2-176 16,1-2 160-16,-2-1-160 0,-2-4-240 0,-2 2-144 15,-3 1-16-15,-2 2-11536 0,-2 1-2304 0</inkml:trace>
  <inkml:trace contextRef="#ctx0" brushRef="#br1" timeOffset="-164959.45">12231 1273 7359 0,'-5'-10'320'0,"1"4"80"0,-2-1-400 0,2 0 0 16,-1 0 0-16,0 2 0 0,5 5 1696 0,-3-7 256 15,3 7 48-15,-3-5 16 0,3 5-944 0,0 0-192 16,-4-6-48-16,4 6 0 0,0 0-560 0,0 0-112 16,0 0-32-16,0 0 0 0,0 0-128 0,0 0 0 0,0 0 0 0,0 0-176 15,5 11 176-15,-2 0 0 0,0 0 0 0,1 1 0 16,-1 2 0-16,0 0-128 0,0 2 128 0,0 1-128 16,-1 1 128-16,0-1 0 0,-1-1 128 0,1 1-128 15,-2 2 0-15,1 0 0 0,1-2 0 0,0 1 0 16,0-1 0-16,0 0 0 0,-1-3 0 0,1-2 0 15,1-1 144-15,0-1-144 0,0-1 192 0,-3-9-192 16,5 9 352-16,-5-9-32 0,0 0-16 0,6 6 0 16,-6-6-48-16,0 0 0 0,0 0 0 0,8 5 0 15,-8-5-64-15,0 0-32 0,9 2 0 0,-9-2 0 16,10-1 0-16,-2-1 0 0,1-4 0 0,0 0 0 16,0-3 80-16,3-2 16 0,3-2 0 0,3-4 0 0,2-3-48 15,3-1 0-15,1-2 0 0,2-2 0 16,5 0-48-16,-3-4-16 0,0-3 0 0,2-2 0 0,1-1-144 0,3-3 128 15,2-1-128-15,3-3 128 0,4-1-128 0,4-2 128 16,2 2-128-16,-1 1 128 0,-4 1-128 0,-1 1 0 16,-4 1 144-16,1 2-144 0,-2 1 240 0,-2 4-32 15,-1 1 0-15,0 4 0 0,0 2 32 0,-3 2 0 16,-2 2 0-16,-15 10 0 0,2-1-48 0,-1-2-16 16,1 1 0-16,-2 1 0 0,0 0-48 0,0 1-128 15,-1 1 192-15,9-9-64 0,-4 6-128 0,-4 3 192 0,-3 2-192 16,-2 3 192-16,-2 0-192 0,-8 5 160 0,7-5-160 0,-7 5 160 15,0 0 16-15,0 0 0 0,0 0 0 0,0 0 0 16,0 0-48-16,0 0 0 0,0 0 0 0,0 0 0 16,0 0-128-16,0 0 0 0,0 0 0 0</inkml:trace>
  <inkml:trace contextRef="#ctx0" brushRef="#br1" timeOffset="-153316.59">14290 400 6447 0,'0'0'272'0,"0"0"80"0,3-4-352 0,1 0 0 0,-1-2 0 0,1 1 0 16,2-1 1952-16,1 2 320 0,2-1 64 0,1 0 16 16,1-3-816-16,3 0-176 0,4 1-16 0,2-2-16 15,3-1-240-15,2 0-64 0,4 0 0 0,1 0 0 16,1-2-368-16,1 2-80 0,2 2 0 0,-3-1-16 31,0-1-288-31,-2 0-48 0,-4 0-16 0,-1 1 0 0,-3 2-208 0,-2-1 128 0,-3 1-128 0,-3 3 0 16,-2 1 176-16,-2-1-176 0,-2 1 192 0,-7 3-192 0,0 0 240 0,0 0-64 15,0 0-16-15,-2-3 0 16,-3 0 32-16,-2 2 16 16,-3 0 0-16,-2 1 0 0,-3 1-208 0,-3 2 128 15,-4-1-128-15,-5 1 0 0,0 1 128 0,-1 2-128 16,-3-1 0-16,1 2 0 0,-2 0 0 0,1 0 0 15,-1 2 0-15,1 0 0 0,1 1 0 0,2 1 0 0,0 0 0 0,2 2 0 16,0-2 0-16,-1 2 0 0,2 2 0 0,1-2 0 16,2-1 0-16,0 0 0 0,3 0 0 0,1-1 0 15,3-1 0-15,2 1 0 0,2 0 0 0,2-1 0 16,3 0 0-16,4 0 0 0,2 0 0 0,4-2 0 16,0 2 0-16,5 0 0 0,1-1 0 0,3-1 0 15,1-2 0-15,3 0 0 0,1-3 144 0,1-1-144 16,-1-2 192-16,-1-2-32 0,-1-2-16 0,-1-2 0 15,-1 0 112-15,0-2 0 0,-3-3 16 0,-2 1 0 0,-1 0 48 16,-3 1 16-16,-3-1 0 0,-2 2 0 0,-2 0-160 16,-3 0-48-16,-1 2 0 0,-3 1 0 0,-1 2-128 0,-2 3 0 15,1 1 0-15,-5 2 0 16,1 3-480-16,-2 1-32 0,1 3 0 16</inkml:trace>
  <inkml:trace contextRef="#ctx0" brushRef="#br1" timeOffset="-152860.53">14500 625 16703 0,'0'0'736'0,"0"-5"160"0,0-2-720 16,0 0-176-16,1 1 0 0,1-1 0 0,1 0 1040 0,1 2 176 15,1 0 48-15,3 1 0 0,1 1-368 0,2 1-80 0,1 0-16 0,1 4 0 16,2 0-272-16,0 2-48 0,0 2-16 0,0 1 0 16,-2 2-224-16,-1 1-48 0,-1 0-16 0,-1 1 0 15,0 1-176-15,-1 1 128 0,-4 3-128 0,-2-1 128 16,1 0 16-16,-2 0 0 0,-2-1 0 0,0-2 0 16,0-1-16-16,-2-2-128 0,-1-2 192 0,2-2-64 15,-3-1 64-15,4-4 0 0,0 0 0 0,0 0 0 16,0 0-16-16,-6-2 0 0,2-2 0 0,2-4 0 15,1-2-48-15,2-2 0 0,1-1 0 0,2-2 0 0,2-2-128 16,1 1 0-16,0-1 0 0,0 1 0 16,-2 0 0-16,2 2 0 0,-2 1 0 0,2 3 0 0,-3 2-176 0,0 3 176 15,-1 0-128-15,-3 5 128 0,0 0 0 0,0 0 0 16,0 0 0-16,0 9 128 0,-2 2 0 0,0 1 0 16,-1 2 0-16,2 2 0 0,0 0 0 0,1 2 16 15,-1-1 0-15,1 1 0 0,2-1-144 0,2-1 0 16,1-1 0-16,2 0 128 0,0-3-128 0,4-2 0 15,2-3 144-15,0-2-144 0,2-3 0 0,3-3-320 16,2-3 64-16</inkml:trace>
  <inkml:trace contextRef="#ctx0" brushRef="#br1" timeOffset="-152654.52">15146 616 13823 0,'0'0'608'0,"0"0"128"15,0 0-592-15,0 0-144 0,0 0 0 0,3 7 0 0,1-2 1472 0,1 1 256 0,-2 0 48 0,2 1 16 16,-2 1 64-16,1-2 32 0,2 2 0 0,0 1 0 16,4 2-288-16,-1 1-48 15,0 1-16-15,0 2 0 0,-2 2-624 0,0 2-128 0,-2-2-16 0,-2 2-16 0,-4 1-480 0,-3 1-80 16,-2 1-32-16,-4 0 0 0,-5 0-160 0,-1 1 0 16,-5 1 0-16,0 0 0 15,-1-1-2944-15,0-1-528 0</inkml:trace>
  <inkml:trace contextRef="#ctx0" brushRef="#br1" timeOffset="-151923.27">15998 413 16575 0,'0'0'1472'0,"0"0"-1168"15,1-5-304-15,8 0 0 0,10-1 1248 0,-4 1 192 16,-4 0 32-16,-1 1 16 0,1 1-48 0,0-2-16 15,0 0 0-15,3-1 0 0,1 1-480 0,0-1-112 16,2-3 0-16,2 2-16 0,3-1-448 0,3 0-96 0,1-1-16 0,2 2 0 31,0 0-256-31,0 1 0 0,-1-1 128 0,-2 0-128 0,0 1 0 0,-3 1 0 16,-4 2 128-16,-2 0-128 0,-4-2 0 0,-1 2 128 16,-2 2-128-16,-9 1 0 0,0 0 240 0,0 0-64 15,0 0-16-15,-6-4 0 0,-4-1-160 0,-3 4 0 16,-5 1 144-16,-2 1-144 0,-6 1 0 0,-2 2 0 15,-4 0 0-15,-1 3 0 0,0 1 0 0,0 2 0 16,1 1 0-16,0 3 0 0,-2-1 0 0,-1 1-160 16,-1-3 160-16,1 1 0 0,0 1-176 15,1 1 176-15,1-1-160 0,2 1 160 0,4 3-144 0,2-1 144 0,3 2-128 0,8-5 128 16,2 2-144-16,3 1 144 0,4 0-160 16,-1 0 160-16,4-1 0 0,3-1 0 0,2-1 0 0,5 2 0 0,4-3 0 0,1-3 0 15,1-3 0-15,1-1 0 0,4-4 0 0,2-2 192 16,-2-3-64-16,2-2-128 0,0-3 272 0,-4 0-48 15,-1-2-16-15,0-1 0 0,-3 0-16 0,-2-1 0 16,-1-2 0-16,-4 2 0 0,-2 1 0 0,-3-2-16 16,-5 2 0-16,-1 2 0 0,-5 2-176 0,-1 3 0 15,-2 0 0-15,-1 4 0 16,-3 3-528-16,-1 3-48 0,1 0 0 0,-1 3 0 16,2 3-1696-16,5 1-352 15,1 2-64-15</inkml:trace>
  <inkml:trace contextRef="#ctx0" brushRef="#br1" timeOffset="-151492.77">16316 677 14735 0,'0'0'640'0,"0"0"160"0,0 0-640 0,0 0-160 16,-1 7 0-16,-1 3 0 0,-1 1 2256 0,-2 2 432 0,0 3 64 0,-1-1 32 16,2-1-1968-16,-2 0-400 0,2-1-80 0,1 1-16 15,0 0-16-15,2 0-16 0,0-2 0 0,2-1 0 16,1 0-112-16,3-2-32 15,0-3 0-15,2 0 0 0,-2-3 32 0,4-1 0 16,2-2 0-16,2-3 0 0,2-3 16 0,0-1 0 0,1-4 0 0,-1-1 0 16,0-3-32-16,0 0 0 15,-1-3 0-15,-2 1 0 0,-2-2-16 0,-1 1 0 0,-3 1 0 0,-1 1 0 0,-4 3 304 0,0 2 64 16,-1 3 16-16,-2 3 0 0,-2 1 80 0,4 4 16 16,0 0 0-16,0 0 0 0,-5 6-480 0,1 5-144 15,0 3 0-15,1 3 0 0,2 3 0 0,1 1 0 16,0 2 0-16,1 1 0 0,2 3 0 0,-2 2 0 15,3 1 0-15,-1 1-144 0,0 0 144 0,2 0 0 16,0-2 0-16,1-3 0 0,-1-2 0 0,1-2 0 16,-1-2 0-16,0-1 0 0,-2-5 0 0,0-1 176 15,0-2-48-15,0-2 0 0,-1 0 304 0,-2-3 48 16,0-6 16 0,-5 4 0-16,-1-1 256 0,-2-1 48 0,-3 0 16 0,-3-1 0 0,-3 0-416 0,-1 2-80 15,-1-1 0-15,-2 0-16 0,1 1-304 0,2-1 128 31,1 1-128-31,2 0 0 0,-1 1-1600 0,4-1-448 0,2 0-64 0,5 0-13664 0</inkml:trace>
  <inkml:trace contextRef="#ctx0" brushRef="#br1" timeOffset="-151288.39">16875 958 29487 0,'0'0'2624'0,"0"0"-2112"0,0 0-512 0,8-2 0 16,-1 3 688-16,3 0 16 0,2 0 16 0,-2 3 0 31,-3 0-16-31,-3 1 0 0,-2 2 0 0,-2 2 0 0,-3 2-192 0,-2 2-64 0,-3 2 0 0,-2 2 0 16,-3 1-224-16,-3 2-48 0,0 4-16 0,-2-1 0 15,0 0-160-15,1-1 0 0,0 0 0 0,0-2 128 32,2-1-832-32,1-1-192 0,2-3-16 0,2 0-9472 15,1-2-1904-15</inkml:trace>
  <inkml:trace contextRef="#ctx0" brushRef="#br1" timeOffset="-150503.65">17718 556 16575 0,'1'-6'1472'0,"0"-1"-1168"16,-1 0-304-16,1-2 0 0,0 1 1152 0,0 1 160 15,1 0 32-15,0-1 16 0,2 1-272 0,1 1-48 16,3 2-16-16,0-1 0 0,4 2-384 0,4 1-96 15,1 0-16-15,5 0 0 0,3 1-208 0,3 0-64 16,0 0 0-16,3-1 0 0,2-2-16 0,2-1-16 16,4 1 0-16,0-1 0 0,3 2 0 0,-1 1 0 15,-3 0 0-15,0-1 0 0,-3 1-80 0,-2 1-16 16,-6-1 0-16,-4 0 0 0,-3 0-128 0,-3-1 160 0,-5 1-160 0,-2 1 160 16,-4 0-16-16,-6 1 0 15,0 0 0-15,0 0 0 0,0 0 80 0,-5 0 16 0,-4-2 0 16,-5 1 0-16,-4 1-240 0,-6 0 128 0,-4-1-128 0,-2 1 0 15,-4 0 0-15,-2 0 0 0,0 1 0 0,1 1 0 16,0 0 128-16,3 1-128 0,2 1 0 0,0 0 0 16,1 0 0-16,0 1 128 0,0-1-128 0,0 2 0 15,-2-1 0-15,0 3 0 0,0 2 0 0,1 2 0 0,0 1 0 16,8 0 0-16,1 4 0 0,1 2 0 0,1 0 0 16,3 1 0-16,1 0 0 0,1 1 0 0,4 1-144 0,-1 4 144 15,4-2 0-15,3-3-144 0,4-2 144 0,4-1 0 16,1-4 0-16,4-2-128 0,4-1 128 0,2-2 0 15,1-4 0-15,3 0 0 0,2-2 192 0,1-2-16 16,1-3-16-16,1-2 0 0,0-2 48 0,0-3 16 16,-2-4 0-16,-2-1 0 0,-3-3 48 0,-4 0 16 15,-2-1 0-15,-3-1 0 0,-4 1-32 0,-2 0 0 16,-2 0 0-16,-4 2 0 0,-4 1-80 0,-2 1-32 16,-1 2 0-16,-3 5 0 0,-3 1-144 0,0 4 0 15,-2 2-160-15,0 4 160 16,0 5-624-16,-1 3-16 0,0 2-16 0</inkml:trace>
  <inkml:trace contextRef="#ctx0" brushRef="#br1" timeOffset="-150020.34">18085 898 21359 0,'0'0'944'0,"-1"-7"208"0,1-3-928 0,0 1-224 0,1 3 0 0,1-2 0 16,0 1 1088-16,3 1 160 0,0 0 32 0,2 2 16 15,-1 1-240-15,2 0-48 0,0 2-16 0,1 2 0 16,2 2-512-16,0 2-96 0,0 3-32 0,0 2 0 16,-1 1-352-16,-2 2 0 0,1 1 0 0,-3 3-128 15,-2 0 128-15,-2 2 0 0,-2 2 0 0,-1 1 0 0,-2 2 128 0,-2-1-128 16,-1-1 160-16,-1-1-160 0,-2-1 192 0,2-1-64 15,-2-4-128-15,1-2 192 0,1-2-48 0,1-2-16 16,3-1 0-16,1-4 0 0,2-4 32 0,0 0 0 16,0 0 0-16,0 0 0 0,-4-6 16 0,4-3 0 15,4-2 0-15,2-1 0 0,3-3-176 0,2-1 128 16,1-2-128-16,1 1 128 0,3-2-128 0,-2 1-144 16,-2 1 144-16,-2 0-208 0,1 4 208 0,-2 1-192 0,-4 2 192 0,0 3-192 15,-2 3 192-15,-3 4 0 16,0-4 0-16,0 4-144 0,0 0 144 0,-6 0 0 0,-1 1 0 0,-1 1-128 15,-2 2 128-15,2 2 0 16,-1 0-144-16,1 1 144 0,1 0 0 0,2-1 0 16,-1 0-144-16,3-1 144 0,3-5 0 0,0 0 0 15,0 0 0-15,0 0 0 16,0 0-608-16,0 0-64 0,0 0-16 0,8 2 0 16,-1-3-432-16,1 0-96 0,0-1 0 0,-1-1-16 15,-1-2-128-15,-1 2-32 0,-5 3 0 0,0 0 0 16,3-4-48-16,-3 4-16 0</inkml:trace>
  <inkml:trace contextRef="#ctx0" brushRef="#br1" timeOffset="-149590.11">18055 926 22575 0,'0'0'992'0,"-2"-3"224"0,0-3-976 0,2 1-240 16,1-1 0-16,1 1 0 0,0-2 640 0,3 1 96 16,0-2 16-16,3 0 0 0,2 1 208 0,1 0 64 15,1 0 0-15,1 1 0 0,3 1-192 0,-1 2-48 16,0 1 0-16,2 1 0 16,-2 2-368-16,1 1-80 0,-3 3-16 0,0 1 0 0,-2 2-320 0,-1 1 0 15,-2 1 0-15,-4 1 0 0,-2 0 0 0,-2 2 0 0,-3 1 0 0,-3 5 0 16,-2 2 128-16,-3 2-128 15,-1 1 160-15,-2 1-160 0,1-1 128 0,-1-2-128 0,1-2 0 0,1-2 144 16,2-3-144-16,1 0 0 0,1-3 0 0,2-2 128 16,-1-3-128-16,3-1 0 0,0-3 144 15,4-3-144-15,0 0 192 0,0 0-16 0,0 0-16 0,0 0 0 0,0 0-32 0,0 0 0 16,0 0 0-16,0 0 0 0,8-1-128 0,1-1 0 16,2 0 144-16,1 0-144 0,2-1 0 0,3 0 0 15,-1 0 0-15,3-1 128 0,1 1-128 16,2 0 0-16,0-1 0 0,1 0 0 0,0 0 0 0,0 0 0 15,0 0 0-15,-2-1 128 0,-2 2-128 0,-2 1-128 16,-1-1 128-16,-2 0-192 16,-2 1-768-16,-1 1-144 0,-1 0-48 0,-2 1-8448 15,-8 0-1680-15</inkml:trace>
  <inkml:trace contextRef="#ctx0" brushRef="#br1" timeOffset="-149370.31">18107 1079 25791 0,'-11'-8'2304'0,"11"8"-1856"16,-3-4-448-16,3 4 0 0,0 0 208 0,0 0-48 0,0 0-16 0,0 0 0 16,4-4 464-16,3-1 96 0,3 2 0 0,3 0 16 15,3-2-144-15,5 1-16 0,3-1-16 0,5 1 0 16,3 1-272-16,2-2-48 0,1 1-16 0,0 0 0 31,-1-2-1504-31,-1 1-304 0,-2-1-64 0</inkml:trace>
  <inkml:trace contextRef="#ctx0" brushRef="#br1" timeOffset="-142963.89">5928 3171 10127 0,'0'0'896'0,"0"0"-704"0,0 0-192 0,0 0 0 0,0 0 1248 0,-4-2 224 16,0-1 32-16,4 3 16 0,0 0-208 0,0 0-32 16,0 0-16-16,0 0 0 0,0-6-624 0,2 1-112 15,4-1-16-15,0 1-16 0,3-2-160 0,1 3-16 16,2-3-16-16,2 0 0 0,4-3 16 0,2-2 0 16,3-2 0-16,1 1 0 0,1 0 240 0,9-6 48 15,-3 1 16-15,-2 1 0 0,-2 3 80 0,0 2 32 16,-3 2 0-16,-1 2 0 0,-1 3-432 0,-4 2-96 15,-3 2-16-15,-1 2 0 0,-3 3-192 0,-1 0 0 16,-1 3 0-16,-2 0 0 0,-2 2 0 0,-2 2-208 16,-1 0 32-16,-4 2 16 15,0 2-1888-15,-2 0-368 0,-4 3-80 0</inkml:trace>
  <inkml:trace contextRef="#ctx0" brushRef="#br1" timeOffset="-142714.12">6229 3124 6447 0,'-5'-13'576'0,"2"7"-576"0,0 1 0 0,0-2 0 15,-1 1 3056-15,1-1 496 0,0 2 96 0,1-1 32 16,-3 1-1472-16,5 5-288 0,0 0-64 0,0 0-16 16,0 0-896-16,0 0-176 0,-3 6-48 0,-1 4 0 0,-2 3-496 0,1 4-96 15,-1 1-128-15,-1 6 176 0,0 2 0 0,-1 4 0 16,1 0 0-16,1 3 0 0,-2 3-176 0,2 0 0 31,1 1 0-31,2 1 0 0,0-3 0 0,1-2 0 0,2-3 0 0,3-5 128 0,1-3-128 0,2-2 0 16,0-3 144-16,2-1-144 0,2-4 192 0,0-2-16 15,0-3-16-15,2-1 0 0,0-4-16 0,1-3 0 16,1-2 0-16,3-3 0 16,0 0-1872-16,0-3-368 0</inkml:trace>
  <inkml:trace contextRef="#ctx0" brushRef="#br1" timeOffset="-141862.27">6364 3432 24879 0,'0'0'2208'0,"0"0"-1760"0,5-3-448 0,-1-2 0 15,2 1 0-15,-1 0 0 0,2-1 128 0,0 2-128 16,1 2 448-16,1 2 64 0,-1 1 16 0,-1 2 0 16,1 4-48-16,0 1-16 0,-1 1 0 0,0 2 0 15,-3 2-272-15,0 3-64 0,-3 0-128 0,-1 2 192 16,-1 1-192-16,-1 1 128 0,-3 0-128 0,1 0 0 15,-2 1 128-15,1-4-128 16,-1 1 0-16,1-3 144 0,-1-1-144 0,3-3 128 0,1-3-128 0,0-3 128 16,2-6-128-16,0 0 160 0,0 0-160 0,0 0 160 0,0 0-16 0,5-5 0 15,1-4 0-15,2-3 0 0,3-4-144 0,3 0 0 32,0-2 0-32,0 0 0 0,-1-3 0 0,-1 2-144 15,2-1 144-15,-6 3-208 0,1 0 208 0,0 3-144 16,-3 2 144-16,-2 1-128 0,-1 3 304 0,-2 3 64 0,-1 5 16 0,0 0 0 15,0 0 112-15,0 0 16 16,0 0 16-16,-4 6 0 0,-4 2-176 0,2 2-32 16,0 2-16-16,1 2 0 0,-1 0-176 0,1 1 128 0,-1-2-128 0,3 1 128 15,1 2-128-15,1-1 0 0,1-3 0 0,2 1 0 16,1 1 0-16,4-3 0 0,-2-4 0 0,3 0 0 16,1-3 0-16,2 0 0 0,3-3 144 0,-1-2-144 15,1-4 0-15,1-1 144 0,0-2-144 0,1-2 0 16,-1-4 176-16,1-1-176 0,3 1 160 0,-5-2-160 15,0-3 0-15,-2 1 128 0,-1 2-128 0,0 0 0 16,-4 3 0-16,1 2 144 0,-1 2-144 0,-3 2 128 16,-1 0-128-16,-3 7 0 0,0 0 0 0,0 0 0 15,0 0 0-15,0 0 0 0,0 0 0 0,0 0-176 16,-2 7 176-16,0 3 0 0,-1 1 0 0,1 2 0 16,-1 0 0-16,1 0-160 0,0-1 160 0,0 1 0 0,1 2 0 0,2-2 0 15,-1-2 0-15,1 1 0 0,1 1 0 0,2-3 0 16,1-3 0-16,0-3 0 0,3 1 0 0,-1-4 0 15,1-2 0-15,1-3 0 0,1-1 160 16,1-2-16-16,0-1 0 0,1 0 0 0,0-2-16 0,-1 0-128 16,0 0 192-16,0-1-64 0,1-1-128 0,-2 0 192 15,-1 1-192-15,0 0 192 0,-1 0-16 0,-3 1 0 16,-2 2 0-16,1 2 0 0,-1 1 80 0,-3 5 32 16,0 0 0-16,0 0 0 0,0 0-96 0,0 0 0 15,0 0-16-15,0 0 0 0,0 0-176 0,-2 8 0 0,0 3 0 0,-1 2 0 16,0 1 0-16,0 3-176 0,0 0 176 15,-1 7-128-15,2 1 128 0,-2 3 0 16,-2 3-144-16,0 4 144 0,-1 1 0 0,0 0 0 0,1-1-144 0,-1-1 144 16,-1-1 0-16,3-1 0 0,-2-3 0 15,3-2 0-15,0-1 0 0,-1-3 0 0,1-4 0 16,0-1 0-16,2-3 448 0,1-1-16 0,-2-4 0 0,1-2 0 16,-1-1 80-16,3-7 0 0,0 0 16 0,0 0 0 15,-5 1-144-15,-1-1-16 0,0-1-16 0,-1-1 0 16,0-2-144-16,-2 0-16 0,0-1-16 0,0-1 0 0,0-1-176 0,1 2 0 15,-1-2 0-15,1 2 0 16,1 0-2560-16,1 1-448 16</inkml:trace>
  <inkml:trace contextRef="#ctx0" brushRef="#br1" timeOffset="-141390.47">7297 3664 16575 0,'0'0'1472'0,"0"0"-1168"15,0 0-304-15,5-4 0 0,-1-1 1584 0,-4 5 256 16,5-2 48-16,2 1 16 0,2 1-336 0,-1 2-64 16,1 2-16-16,2 1 0 0,0 2-432 0,0 1-96 15,0 3 0-15,-1 2-16 0,-2 1-320 0,-1 0-64 16,-1 0-16-16,-2 2 0 0,-2-1-336 0,-2 2-64 16,-4-2-16-16,-2 2 0 0,-4-1-128 0,-3 2 192 15,-3-2-192-15,0 0 192 16,-3-2-2176-16,0-1-416 0,1 0-96 0</inkml:trace>
  <inkml:trace contextRef="#ctx0" brushRef="#br1" timeOffset="-141075.95">7753 3263 19343 0,'4'-12'848'0,"-1"6"192"0,-1-1-832 0,3 0-208 0,1-3 0 0,3 0 0 0,2 1 1792 0,5-1 304 16,2-2 64-16,2 0 16 15,1 0-816-15,2-1-144 0,1-2-48 0,2 1 0 0,-2 1-1040 0,0 0-128 16,0 2-208-16,0 1 48 0,-2 1 160 0,-1 4 0 15,-3 1 0-15,-2 2 0 0,-1 2 0 0,-2 2 0 16,-3 4 0-16,0 1-128 0,-1 2 0 0,-3 3 0 16,-1 3 0-1,-2 0 0-15,-2-1-528 0,-2 4-112 0,-2 3 0 0,-1 0-16 16,1-3-2384-16,0 0-480 0,-2-1-80 0</inkml:trace>
  <inkml:trace contextRef="#ctx0" brushRef="#br1" timeOffset="-140839.68">8114 3222 7359 0,'0'0'656'0,"0"-6"-528"16,-1 0-128-16,0-1 0 0,0 2 3200 0,1 5 592 16,-1-6 128-16,1 6 32 0,-3-5-1504 0,3 5-288 15,0 0-64-15,0 0-16 0,0 0-1168 0,-6 4-224 16,2 5-48-16,-1 1-16 0,0 1-272 0,1 2-48 0,-3 4-16 0,0 1 0 0,1 2-64 0,-1 1-16 16,1 3 0-16,0 0 0 15,2 2-208-15,0-1 176 16,0-1-176-16,2 0 160 0,1 1-160 0,1-3 0 0,1-4 0 0,1 0 128 15,0-3-128-15,3-2 0 0,0-2 144 0,3-1-144 16,-1-2 176-16,4-2-48 0,3-2 0 0,1-1 0 16,2-1-1248-16,1-3-256 15,2-2-48-15</inkml:trace>
  <inkml:trace contextRef="#ctx0" brushRef="#br1" timeOffset="-140526.25">8404 3430 19343 0,'-4'-13'848'0,"4"13"192"0,4-6-832 0,1 1-208 16,2-2 0-16,1 3 0 0,-1-1 1984 0,1 2 368 15,1 1 64-15,0 1 16 0,-1 0-1328 0,1 1-256 0,1 2-48 0,-1 2-16 16,-1 2-304-16,-1 1-64 0,0 3-16 0,-3 2 0 16,0 2-256-16,-3 0-144 15,-2 1 160-15,-3 3-160 0,-1 3 160 0,-3 1-160 16,-1 0 160-16,-1 0-160 0,-2-1 128 0,-1-2-128 0,-1 0 0 0,1-1 0 15,3-2 0-15,1-1 128 0,1-3-128 0,2-1 0 16,0-1 272-16,2-2 16 0,1-1 0 0,1 0 0 16,2-7 96-16,5 5 0 15,1-2 16-15,3 1 0 0,1-3-160 0,2-1-48 0,1-1 0 0,2-2 0 16,0 0-192-16,0-1 0 0,2-1 128 0,-1 1-128 31,0 0-1376-31,-1-2-320 0,-1 1-64 0,0-1-12640 0</inkml:trace>
  <inkml:trace contextRef="#ctx0" brushRef="#br1" timeOffset="-139957.83">8444 3541 22175 0,'0'0'976'0,"4"-6"208"0,-1-1-944 0,-1-1-240 0,2 0 0 0,0 1 0 16,0-1 592-16,2 1 80 15,-1 1 16-15,3-1 0 0,1 1 224 0,0-1 48 0,-1 1 16 0,2 2 0 16,1 2-160-16,0 1-48 0,-1 0 0 0,-1 2 0 31,-1 1-368-31,-3 3-80 0,0 3 0 0,-3 2-16 0,-2 2-304 0,-2 4 0 0,-3 2 0 0,-1 3 0 16,-4 1 128-16,-2 2-128 0,-3 2 0 0,2 0 0 15,-3 0 0-15,1-1 0 0,-1-4 0 0,3-3 0 16,1-2 0-16,3-4 0 16,3-2 0-16,3-3 0 0,0 0 0 0,3-7 192 15,0 0-64-15,0 0-128 0,0 0 272 0,7-3-48 16,2-3-16-16,3-3 0 0,1-3-64 0,3-2-16 15,1-3 0-15,3-2 0 0,1-6-128 0,0 0 0 16,0 1 0-16,0-1 0 0,-1-1-128 0,-4 3-64 16,0 2-16-16,-3 4 0 0,-2 2 208 0,-2 3-176 15,-4 4 176-15,-2 0-160 0,0 2 160 0,-3 6 144 16,0 0-16-16,0 0-128 0,-6 1 224 0,-1 3-64 16,-1 1-16-16,-1 3 0 0,0 2 48 0,1 2 0 15,1 2 0-15,0 1 0 0,2 0-192 0,0 1 0 16,2 0 144-16,2-1-144 0,1 1 0 0,1-2 0 0,2-1 0 15,2-1 0-15,0-2 0 0,2 0 0 0,0-1 0 16,0-1 128-16,4-3-128 0,2-1 0 0,0 0 0 0,4-2 128 31,3-1-832-31,-1-1-176 0,0-1-16 0,1-1-13584 0</inkml:trace>
  <inkml:trace contextRef="#ctx0" brushRef="#br1" timeOffset="-139690.34">8972 3516 12895 0,'5'-15'1152'0,"-3"9"-928"15,1-2-224-15,2 0 0 0,-1 1 2000 0,2 0 368 16,-1 0 64-16,2 3 0 0,-2 0-448 0,2 0-112 16,-1 2-16-16,1 0 0 0,0 1-704 0,-1 2-128 15,1 1-48-15,-1 1 0 0,1 2-592 0,-3 0-112 16,0 2-16-16,-2 2-16 0,-1 0-240 0,-3 3 176 16,-1 2-176-16,-2 1 160 0,-1 1-160 0,-1 0 0 0,-1 3 144 0,1 0-144 15,-2-2 0-15,1 0 128 16,1-1-128-16,2 0 0 0,1-2 144 0,2-2-144 0,1-1 192 0,2-1-192 15,1-1 384-15,1-3-48 16,2 0 0-16,2-2 0 0,1 0-32 0,0-2-16 0,3-1 0 0,2 0 0 16,-1-1-160-16,1-1-128 0,1-1 144 0,2-2-144 31,-4 1-2192-31,2-1-544 0</inkml:trace>
  <inkml:trace contextRef="#ctx0" brushRef="#br1" timeOffset="-139548.33">9016 3622 24879 0,'-9'-6'2208'0,"9"6"-1760"16,-5-4-448-16,5 4 0 0,-3-4 1232 0,3 4 176 16,-2-4 16-16,2 4 16 15,0 0-976-15,0 0-192 0,5-5-32 0,4 2-16 0,2 1-48 0,2 0-16 16,3-1 0-16,1 2 0 0,3 0-160 0,2 1 0 16,1 0 0-16,1 0-9392 15,3 0-1744-15</inkml:trace>
  <inkml:trace contextRef="#ctx0" brushRef="#br1" timeOffset="-139374.86">9416 3663 27647 0,'0'0'2448'0,"0"0"-1952"15,0 0-496-15,5 4 0 0,0 1 480 0,-1 0 0 16,-1 2 0-16,1 1 0 0,-1 0 544 0,0 2 128 16,1 2 0-16,-4 1 16 0,1-1-304 0,-1 1-64 15,-1 1-16-15,1 0 0 0,-5 2-432 0,1 0-96 0,-2 1 0 0,0 0-16 16,-3 0-240-16,-1 1 0 15,-2-1 0-15,-1 0-16512 0</inkml:trace>
  <inkml:trace contextRef="#ctx0" brushRef="#br1" timeOffset="-138729.89">10310 3414 31327 0,'2'-9'2784'0,"3"-4"-2224"0,1 0-560 0,3-1 0 0,1-1 192 0,3-1-64 31,4 1 0-31,2-1-128 0,2 0 544 0,4 3 0 0,-2 1 0 0,3 1 0 0,2 3-288 0,-1 2-64 16,1 3-16-16,-2 3 0 0,-1 2-176 0,-2 4 0 15,-2 1 0-15,-4 2 0 0,-3 2 0 0,-3 1 0 16,-2 2-160-16,-1 1 160 15,-4 1-640-15,-1 3-48 0,-2 0 0 0,-2 2 0 16,-1 1-2448-16,0-1-480 0,-5 13-96 0,1-12-32 0</inkml:trace>
  <inkml:trace contextRef="#ctx0" brushRef="#br1" timeOffset="-138524.29">10684 3358 15663 0,'0'0'1392'0,"-1"-5"-1120"0,0-2-272 0,0 2 0 15,1 5 1536-15,-5-5 240 0,0 2 48 0,-1 2 16 16,1 0-496-16,-3 2-112 0,0 2-16 0,0 3 0 15,-1 3-512-15,0 3-128 0,-1 2 0 0,0 4-16 16,-1 1-80-16,0 2-16 0,1 2 0 0,0 0 0 0,1 3-144 0,0 0-48 31,2 1 0-31,2 0 0 0,-1 1-128 0,3-2-16 0,1-1-128 0,1-1 192 0,1-3-192 0,2-1 128 16,1-2-128-16,1-3 0 0,2-2 192 0,2-3-48 16,2-2-16-16,3-3 0 0,2-1-384 0,3-4-96 15,2-2-16-15,3-4-8992 16,3-1-1808-16</inkml:trace>
  <inkml:trace contextRef="#ctx0" brushRef="#br1" timeOffset="-138094.33">10898 3546 19583 0,'0'0'864'0,"0"0"176"0,0 0-832 0,0 0-208 15,0 0 0-15,0 0 0 0,0 0 1344 0,0 0 208 0,0 0 48 0,-5 7 16 16,1 2-848-16,0 2-192 16,1 1-16-16,1 2-16 0,0 2-208 0,1-1-32 0,-1 0-16 15,2 1 0-15,0-2-144 0,2 0-16 0,-1 0-128 0,1 0 192 16,2-3 32-16,2-1 0 15,-1-2 0-15,2-1 0 0,-1-1 96 0,2-2 32 0,1-1 0 0,1 0 0 16,0-3-96-16,1-1 0 0,1-2-16 0,-1 0 0 16,1-2-48-16,0-2-16 0,-1-1 0 0,-1-1 0 15,-1-3-16-15,-1 0 0 0,-1 0 0 0,0 0 0 16,-2-1 144-16,-1 2 16 0,-2 0 16 0,-1 2 0 16,-1 2 128-16,0 2 32 0,0-1 0 0,0 6 0 31,0 0-176-31,0 0-48 0,0 0 0 0,0 0 0 0,0 0-272 0,-1 8 0 15,1 2 0-15,0 3 0 0,-2 4 0 0,1 1-144 16,-1 2 144-16,0 1-128 0,-2 0 128 0,-1 2 0 16,2 2 0-16,0 1-128 0,-2-1 128 0,1 0 0 15,0 1 0-15,1-4 0 0,-1-1 0 0,1-3 144 16,-1 0-144-16,1-3 0 0,1-2 272 0,0 0-48 16,-2-4-16-16,1 0 0 0,1-2 112 0,2-7 0 15,0 0 16-15,-2 5 0 0,2-5-32 0,-6 3-16 16,2-1 0-16,-2-1 0 0,1-1-96 0,-1-1-32 15,0 0 0-15,0-2 0 0,1 0-160 0,-1 0 0 16,1 2 144-16,-1-3-144 16,2 1-1152-16,-1 0-320 0,2 0-48 0,1-2-14928 0</inkml:trace>
  <inkml:trace contextRef="#ctx0" brushRef="#br1" timeOffset="-137755.2">11228 3658 24879 0,'-3'-18'2208'0,"3"11"-1760"0,1 0-448 0,2-1 0 16,0 1 768-16,0 1 80 0,2-1 16 0,-2 2 0 16,-3 5-624-16,0 0-240 0,4-5 176 0,-4 5-176 15,0 0 0-15,7 1 0 0,-7-1 0 0,8 7 0 0,-3 2 0 0,-2 3 0 16,0 1 0-16,-2 1 0 0,-1 2 0 0,-1 1 0 15,-2 2 0-15,0 0 0 0,0 1 0 0,-2-3 0 16,1 0 0-16,0-2 0 0,-1-3 240 0,1 0-48 16,-1 0-16-16,2-1 0 0,1-3 224 0,1-2 48 15,1-6 16-15,0 0 0 0,0 0 48 0,0 0 16 16,0 0 0-16,0 0 0 0,0 0-320 0,0 0-64 16,2-6-16-16,1 1 0 0,1-1-128 0,-1 1 0 15,0-1-160-15,-3 6 160 16,4-4-608-16,-4 4-32 0,0 0 0 0,0 0 0 15,0 0-256-15,0 0-64 0,0 0-16 0,0 0-7440 0,0 0-1488 0</inkml:trace>
  <inkml:trace contextRef="#ctx0" brushRef="#br1" timeOffset="-135787.77">11180 3683 12095 0,'0'0'528'0,"0"0"112"0,0 0-512 0,0 0-128 15,0 0 0-15,0 0 0 0,0 0 704 0,0 0 128 0,0 0 0 0,2-5 16 16,1 1 32-16,-1 0 0 0,0-2 0 16,-2 6 0-16,3-5-160 0,1 0-16 0,0 1-16 0,-2-1 0 15,2 1 0-15,-4 4 0 0,5-3 0 0,1-1 0 16,-1 1-16-16,1 1 0 0,-6 2 0 0,6-2 0 15,1 0-80-15,-1 0-16 0,0 2 0 0,-6 0 0 16,5 4-128-16,-5-4-48 16,0 0 0-16,5 7 0 0,-1 3-256 0,-4 0-144 0,1 1 160 0,-2 1-160 15,-1 3 128-15,0-1-128 0,-3 0 0 0,1 2 0 0,-3-1 0 0,1 2 128 16,-1 0-128-16,1-1 0 0,-1-1 0 0,0-1 0 16,1-1 128-16,0 0-128 0,2-2 0 0,1-3 0 15,-1 0 128-15,3-2-128 0,1-6 0 0,0 0 128 16,0 5-128-1,0-5 0-15,0 0 320 0,0 0-48 16,7 1 0-16,0 0 0 0,3-1 48 0,1-1 0 16,0-2 0-16,3 0 0 0,0-1-176 0,1 0-16 15,0-2-128-15,-1 1 192 0,0 2-192 0,0-1 128 16,0 1-128-16,-1 0 0 0,-1-1 0 0,-2 1 0 16,-1 0 0-16,-2 1 0 15,0-2-448-15,-2 2-192 0,-5 2-48 0,0 0 0 16,0 0-2320-16,0 0-448 0</inkml:trace>
  <inkml:trace contextRef="#ctx0" brushRef="#br1" timeOffset="-135615.39">11221 3761 23039 0,'0'0'2048'0,"0"0"-1648"0,0 0-400 0,0 0 0 0,0 0 656 0,0 0 48 16,0 0 16-16,0 0 0 0,0 0 80 0,5-3 16 15,2-1 0-15,1 2 0 16,1 1-448-16,3 0-96 0,0 0-16 0,2 0 0 0,1 0-256 0,3 0 0 15,0 1 128-15,0-2-128 16,1 1-1184-16,1 0-288 16,0 0-64-16</inkml:trace>
  <inkml:trace contextRef="#ctx0" brushRef="#br1" timeOffset="-135389.06">11714 3693 25791 0,'0'0'2304'0,"0"0"-1856"16,0 0-448-16,6 0 0 0,3 2 976 0,-1 0 112 0,-2 1 0 0,1 3 16 16,0 1-48-16,-1 1-16 0,1 1 0 0,-2 3 0 15,0-1-224-15,-2 2-48 16,-1 1-16-16,-2 1 0 0,-1 0-416 0,-2 2-80 16,-3 2 0-16,-1-2-16 0,-4 1-240 0,-1 1 128 0,-3-1-128 0,1 1 0 31,0 0-2080-31,-1-3-512 0</inkml:trace>
  <inkml:trace contextRef="#ctx0" brushRef="#br1" timeOffset="-134734.29">12543 3194 14735 0,'-3'-13'640'0,"3"7"160"15,1-1-640-15,1-1-160 0,3 1 0 0,1-3 0 0,3-1 3040 0,2-1 576 16,3-2 112-16,4 1 32 0,2 0-2352 0,3 1-480 16,2 1-96-16,4 2 0 0,0 1-256 0,4 3-32 0,1 1-16 0,-1 1 0 15,-1 4-320-15,-2 1-64 16,-1 0-16-16,-4 2 0 0,-3 2-128 0,-3 1 0 15,-3 2 0-15,0 2 0 16,-5 2-544-16,-3 2-96 0,-1-1 0 0,-3 0-16 16,-1 1-2304-16,-5-2-464 0</inkml:trace>
  <inkml:trace contextRef="#ctx0" brushRef="#br1" timeOffset="-134087.04">12830 3144 16575 0,'-3'-3'1472'0,"0"-3"-1168"15,3 6-304-15,-4-4 0 0,1-1 1968 0,3 5 336 16,0 0 64-16,0 0 0 0,0 0-816 0,0 0-160 15,0 0-48-15,-5 7 0 0,-1 3-752 0,2 2-144 16,-1 2-48-16,1 5 0 0,-1 2-128 0,1 2-16 16,1 0-16-16,-1 3 0 15,2 1-112-15,1 0-128 0,0 1 176 0,1-2-176 0,-1-1 128 0,3 0-128 16,0-1 0-16,2-2 0 0,0-1 176 0,2-3-176 16,0-2 160-16,3-3-160 0,2-2 160 0,2-2-160 15,1-3 160-15,3-1-160 16,2-3-256-16,2-2-160 0,3-2-32 0,-1-3 0 15,-1-1-704-15,-1-3-128 0,-1-3-48 0,-2-1 0 16,-1-2-416-16,-2 0-96 0,-1-3-16 0,0 1 0 16,-4-2 832-16,-2 2 144 0,0 0 48 0,-1 3 0 0,-3-1 1088 0,-1 3 240 0,0 1 32 0,-1 3 16 15,-1 0 816-15,0 2 176 0,-1 6 16 0,0 0 16 16,0 0-224-16,0 0-64 0,0 0 0 0,0 0 0 16,-4 6-704-16,-1 2-128 0,1 1-48 0,0 4 0 15,1 1-144-15,0 1-16 0,1 1-16 0,1-1 0 16,2 2-224-16,0-1 128 0,1-2-128 0,0 2 0 15,1-2 192-15,2-1-64 0,-1-2-128 0,2-1 192 0,0-2-16 16,2-2-16-16,1 0 0 0,0-2 0 0,1 0 16 16,1-3 0-16,-4-1 0 0,4-1 0 0,1-3-48 0,-2 0 0 15,1-3 0-15,-1 0 0 0,-2-3 0 0,0-1 0 16,-1-1 0-16,0-2 0 0,-1 1-128 0,-1 1 160 16,-1 0-160-16,0 1 160 0,-2 1-160 0,-1 1 0 31,-1 2 0-31,0 1 0 0,0 6 160 0,0 0-160 0,0 0 192 0,0 0-192 0,0 0 176 0,0 0-176 15,-3 8 160-15,-1 2-160 0,1 2 0 0,1 3 0 16,0 3 0-16,0 2-160 0,2 1 160 0,0 1 0 16,-2 2 0-16,1 2 0 0,0 2 0 0,0 0 0 15,-1 0 0-15,0-1 0 0,-1 0 0 0,1-1 0 0,0-1 0 16,0-2 0-16,0-1 0 0,-1-3 0 16,1-2 0-16,0-3 0 0,1-2 0 0,0-2 0 15,-1-1 0-15,-1-3 128 0,1 0 128 0,2-6 48 16,-4 4 0-16,-1-2 0 0,0 0 0 0,-2-2 0 0,0 0 0 0,-1-2 0 15,-1 1-176-15,0-1-128 0,2 0 192 0,-3 1-192 32,1-2-256-32,1-1-144 0,2 1-48 0,0 1 0 15,6 2-2496-15,-3-4-496 0</inkml:trace>
  <inkml:trace contextRef="#ctx0" brushRef="#br1" timeOffset="-133602.79">13533 3520 15663 0,'0'0'688'0,"1"-5"144"0,-1-2-656 0,0 0-176 0,1 2 0 0,-1 5 0 0,3-7 2560 0,0 2 496 16,0 0 80-16,3 2 32 0,1 0-2016 0,1 1-416 16,0 0-80-16,2 2-16 0,-3 0-160 0,2 3-32 15,0 0-16-15,0 2 0 0,-3 3-208 0,1 2-32 16,-2 1-16-16,0 2 0 0,-3 2-32 0,0 0 0 15,-2 3 0-15,-3 0 0 0,0 3 48 0,-3 1 0 16,0 0 0-16,-1 0 0 0,-1-1-64 0,2-1 0 16,-1-3 0-16,2-2 0 0,-2-3-128 0,1-2 160 15,3-3-160-15,0 0 160 0,1-3 32 0,2-4 16 16,0 0 0-16,0 0 0 0,0 0 96 0,0 0 16 16,5-3 0-16,3-2 0 0,3-3-128 0,1-2 0 0,2-4-16 0,2-3 0 31,0-5-176-31,2 1 0 0,0-1-160 0,3 0 160 15,-2 0-432-15,0 0 16 0,-3 0 0 0,-3 3 0 0,-2 1 240 0,-2 3 176 16,-2 1-208-16,-3 3 80 0,-2 1 368 0,0 3 80 0,-4 0 0 0,0 3 16 16,2 4 48-16,0 0 0 0,-6 0 0 0,-2 2 0 15,0 1-256-15,-1 3-128 0,1 0 160 0,0 3-160 16,2 2 0-16,2 1 0 0,0 1 0 0,1 1 0 16,1-2 0-16,2 0 0 0,0 1 0 0,2 0 0 0,2-1 0 15,0 2 0-15,3-1 0 0,0-1 0 0,1-1 0 0,1 0 0 16,1 0 0-16,0-2 0 0,0-2 0 0,2 1 0 15,1-1-128-15,1-2 128 16,2 1-1888-16,-2-2-272 0,0-1-48 0,2 0-11744 0</inkml:trace>
  <inkml:trace contextRef="#ctx0" brushRef="#br1" timeOffset="-133413.02">14139 3647 17503 0,'0'0'1552'0,"0"0"-1232"15,0 0-320-15,0 0 0 0,0 0 2656 0,7-2 480 16,-1 2 80-16,-6 0 32 0,7 6-1504 0,0-1-288 0,-1 2-64 16,0 1-16-16,-1 2-544 0,-1 1-128 15,-2 1 0-15,-1 1-16 0,-1 2-336 0,-1 1-64 16,-3-1-16-16,-1 2 0 0,-3-1-96 0,-1 2-32 0,0 2 0 0,-4-2 0 16,-1 1-144-16,-1-1 0 15,-2-2-160-15,1 1-11104 0,-1-2-2240 0</inkml:trace>
  <inkml:trace contextRef="#ctx0" brushRef="#br1" timeOffset="-132705.6">15431 3372 22687 0,'-3'-11'1008'0,"3"11"208"0,0-6-976 0,2-1-240 15,0 1 0-15,2-1 0 0,2-3 816 0,1 0 112 0,3-1 32 0,3-2 0 16,3-1 272-16,5 0 64 0,4-2 16 0,4 1 0 16,1-1-496-16,3 3-112 15,2 1 0-15,-6 1-16 0,1 1-432 0,-3 3-96 0,0 0-16 0,-3 3 0 16,-1 0-144-16,-2 3 0 0,-1 1 0 0,-5 2 0 15,1 1 0-15,-5 1 0 0,0 3 0 0,-1 1 0 32,-3 2-576-32,-1 2 0 0,-1 3 0 0,-1 0 0 15,-2 2-768-15,-2-1-128 0,-1-1-48 0,-2 0-11024 0</inkml:trace>
  <inkml:trace contextRef="#ctx0" brushRef="#br1" timeOffset="-132483.5">15843 3273 11967 0,'-2'-11'1072'0,"1"6"-864"15,-1 0-208-15,-1 0 0 0,2 1 1888 0,1 4 336 16,-2-6 64-16,2 6 16 0,0 0-688 0,0 0-128 16,0 0-16-16,0 0-16 0,-4 4-704 0,-1 2-144 15,1 3-32-15,0 3 0 0,-1 1-272 0,1 4-64 16,-2 0-16-16,1 4 0 0,-1 4-32 0,1 0 0 16,-1 0 0-16,1 0 0 0,0 0-192 0,3-1 0 15,2-1 128-15,1-1-128 0,0-2 0 0,3-3 128 0,0-1-128 16,3-2 0-16,0-2 208 0,2-1-48 15,2-2-16-15,2-2 0 0,2-3-144 0,1-3 0 16,2 0 0-16,0-2-176 16,2-2-2176-16,0-3-432 0</inkml:trace>
  <inkml:trace contextRef="#ctx0" brushRef="#br1" timeOffset="-131824.42">16179 3577 17039 0,'0'0'752'0,"0"0"160"0,2-6-720 0,0-1-192 15,-1 0 0-15,1 0 0 0,1-1 1696 0,0 0 304 16,2 0 64-16,2 0 16 0,1 0-784 0,-1 2-144 15,2-1-48-15,1 1 0 0,1 1-416 0,0 2-96 16,1 0-16-16,0 2 0 0,-2 1-192 16,-1 3-32-16,-1 0-16 0,-3 2 0 0,-2 3-208 0,0 2-128 15,-3 3 128-15,-4 3-128 0,-1-1 0 0,-3 3 0 16,-2-1 0-16,-2 3 128 0,-1 2-128 0,-1 0 0 16,-2 0 0-16,1-1 128 0,1-1-128 0,-1-3 0 15,2 1 0-15,2-4 128 0,2-1-128 0,3-2 0 16,0-2 0-16,4-1 0 0,3-2 128 0,2 0-128 15,3-2 160-15,3 0-160 16,1-1 224-16,2-1-48 0,2-2-16 0,1 0 0 0,2-1-160 0,2 0 0 16,0-1 144-16,2 0-144 0,0-1 0 0,-1 1-128 0,1-1 0 0,-4 1 0 31,0-2-2624-31,-2 2-528 0</inkml:trace>
  <inkml:trace contextRef="#ctx0" brushRef="#br1" timeOffset="-131635.02">16163 3762 23039 0,'0'0'1024'0,"-2"-4"192"0,2-2-960 0,2 2-256 0,3-2 0 0,0 2 0 16,1-1 1008-16,1 2 144 0,3-1 48 0,2-1 0 0,3 1-944 0,0 1-256 16,6-1 0-16,-1 1 128 0,0 0-128 0,0 1 0 15,1-1 0-15,0 0-8112 16,-1 2-1648-16</inkml:trace>
  <inkml:trace contextRef="#ctx0" brushRef="#br1" timeOffset="-131241.53">16534 3576 24015 0,'0'0'1056'0,"1"-4"224"0,3-2-1024 0,1 1-256 0,0-2 0 0,2 2 0 16,1 0 592-16,0 2 64 15,2 1 16-15,0 1 0 0,1 1-64 0,0 2-16 16,-2 1 0-16,0 3 0 0,-1 0-320 0,-2 2-64 16,0 2-16-16,-2 1 0 0,-1 0-192 0,0 2 0 0,-2 2 128 15,-2 3-128-15,-2 0 0 0,0 0 0 0,0 0 128 0,-2-2-128 0,0 0 0 0,-1-3 128 16,2-2-128-16,2-1 0 0,-2-3 144 16,2-2-144-16,-1 1 128 0,3-6-128 0,0 0 176 0,0 0-48 15,0 0-128-15,7-4 192 16,0 0-16-16,2-2-16 0,2-2 0 0,-1-3 0 15,2-4-160 1,0 0 0-16,0-3 144 0,0 1-144 0,0 0 0 0,-1 1 128 0,-2-1-128 0,0 3 0 16,-2 2 160-16,-2 1-32 0,0 3-128 0,-2 1 192 0,-1 2 320 0,-2 5 64 15,0 0 16-15,0 0 0 0,0 0-224 0,0 0-48 16,0 0-16-16,-2 8 0 0,-3 2-304 0,1 1 128 16,2 1-128-16,-1 1 0 0,-1 1 0 0,2 0 0 15,1 1 0-15,1-1 0 16,0-1 0-16,1-1 0 0,3 0 0 0,1-2 0 31,-1-1-384-31,3-2-128 0,3-2-16 0,0 0-16 16,2-3-2608-16,2-1-528 0</inkml:trace>
  <inkml:trace contextRef="#ctx0" brushRef="#br1" timeOffset="-131068.73">17124 3662 18431 0,'0'0'816'0,"0"0"160"0,0 0-784 0,0 0-192 16,0 0 0-16,0 0 0 0,0 0 2288 0,0 0 400 15,5 7 96-15,-2 0 16 0,0 2-1520 0,-1 2-288 16,-1 1-64-16,-2 0-16 0,-3 1-336 0,0 2-64 0,-1-1 0 0,-2 1-16 16,-2 2-272-16,-1 1-48 0,-2 1-16 0,-2 0 0 15,-2 0-1008 1,1-2-208-16,1 0-32 0</inkml:trace>
  <inkml:trace contextRef="#ctx0" brushRef="#br1" timeOffset="-130598.05">18043 3100 26319 0,'1'-13'1152'0,"1"6"256"0,2-2-1120 16,0 2-288-16,3-2 0 0,2-1 0 0,0 0 0 0,6-1 0 15,1 0 128-15,5 0-128 0,3 0 256 0,3 2 0 16,0 0 0-16,2 3 0 0,8-1 64 0,-4 3 0 15,-3 3 0-15,-4 2 0 0,-3 2-320 0,-3 3 128 16,-3 0-128-16,-3 3 0 0,-2 2-128 0,-2 1-144 16,-2 1-32-16,-4-1-8016 15,1 2-1600-15</inkml:trace>
  <inkml:trace contextRef="#ctx0" brushRef="#br1" timeOffset="-130377.96">18373 3051 24927 0,'0'0'1104'0,"-5"-2"240"0,-2-1-1088 0,0 2-256 0,2 0 0 0,-1 2 0 16,1 1 448-16,-2 2 16 0,0 3 16 0,-1 3 0 15,0 2-96-15,1 2 0 0,-1 2-16 0,0 1 0 16,2 2-48-16,-1 2-16 0,0 4 0 0,2 2 0 16,0-1-96-16,3 0-16 0,1 0 0 0,1 0 0 15,2-1-192-15,3 0 144 0,0-3-144 0,3-3 128 16,2 0-128-16,2-2 192 0,2-3-192 0,3-1 192 15,0-1-192-15,1-3-224 0,3-2 48 16,1-4-8720-16,-1-2-1760 0</inkml:trace>
  <inkml:trace contextRef="#ctx0" brushRef="#br1" timeOffset="-129969.72">18613 3400 4607 0,'0'0'400'0,"0"0"-400"16,3-5 0-16,2 0 0 0,0 1 2816 0,2-1 496 15,-1 0 80-15,3-1 32 0,1 2-1536 0,2 0-304 0,0-1-64 0,3 1-16 16,0 1 48-16,1 0 16 0,1 1 0 0,-3 2 0 15,-1 0-416-15,0 3-96 0,-4 1-16 0,0 1 0 16,-2 1-624-16,-3 1-128 0,-3 3-32 0,-1 1 0 16,-3 3-256-16,-1 1 160 0,-3 1-160 0,-2 2 128 15,-3 1-128-15,-1 1 0 0,-2-2 0 0,2 2 0 16,0-1 0-16,2-1 0 0,0-1 0 0,2-1 0 16,2 1 0-16,1-2 0 0,2 0 0 0,2-3 0 15,2-2 0-15,1-2 128 0,1 0-128 0,2-1 0 16,2-1 192-16,2 0-32 0,1-3-16 0,4 0 0 0,1 0-16 15,2-2 0-15,2-1 0 0,2-1 0 0,0-2-128 16,3 0-256-16,-1-1 64 0,0-1-9792 16,-4 0-1952-16</inkml:trace>
  <inkml:trace contextRef="#ctx0" brushRef="#br1" timeOffset="-129765.77">18594 3590 13823 0,'0'0'1216'0,"0"0"-960"15,-1-5-256-15,1 5 0 0,2-6 3072 0,-2 6 576 0,6-4 128 0,3 1 0 16,3-1-3040-16,3 2-608 0,4 0-128 0,4 0 0 16,4 0 0-16,4 1 0 15,2-2 0-15,-1 0-128 16,3-1-336-16,-5-1-64 0,-1 1-16 0,-3-1-11024 0</inkml:trace>
  <inkml:trace contextRef="#ctx0" brushRef="#br1" timeOffset="-129293.96">19098 3476 16575 0,'0'0'1472'0,"0"0"-1168"0,0 0-304 0,0 0 0 15,-7 1 1792-15,2 0 288 0,-2 1 64 0,1 3 16 16,-1 0-1152-16,2 3-240 0,0 2-32 0,2 1-16 16,0 1-416-16,0 0-96 15,3-1-16-15,0 1 0 0,0-1 0 0,3 0-16 0,1 0 0 0,2-1 0 16,0 0 16-16,3-1 0 0,1-3 0 0,2 0 0 0,2-3 176 0,1-1 32 15,0 0 16-15,3-4 0 0,0-1-112 0,1-1-32 16,0-3 0-16,0-1 0 0,-2 0-80 0,1-2-32 16,-2-2 0-16,1-2 0 0,-5 0 80 0,0-1 16 15,-2-1 0-15,-2 1 0 0,0 1 224 16,-3-1 48-16,-2 2 16 0,-1 2 0 0,-1 1 144 0,0 4 16 16,-1-1 16-16,0 7 0 0,0 0-288 0,0 0-64 15,0 0-16-15,0 0 0 0,0 0-352 0,-5 3 0 16,1 3 0-16,1 3-128 0,1 2 128 0,0 3-192 15,1 2 192-15,0 3-192 0,-1 1 192 0,1 2 0 16,0 2-144-16,0 4 144 0,-1 0 0 0,0 2-144 16,-2 0 144-16,0 0 0 0,1 2 0 0,-3 0-128 15,1 0 128-15,-1 0 0 0,0-2 0 0,-1-3 0 0,-1-1 0 0,2-2 0 16,-1-2 0-16,1-1 0 16,-1-4 0-16,1 0 0 0,2-2 0 0,0-2 0 0,-2-2 0 0,2-2 0 15,0-1 144-15,-1-3-144 0,1-1 128 0,-2-3-128 16,1-2 272-16,-2-4-16 0,-1-2-16 15,-1-2 0-15,1-1 160 0,-1-3 48 0,-1-3 0 0,1-2 0 16,1-3 208-16,3-1 48 0,2-1 16 0,2-2 0 16,2 1-416-16,3 0-96 0,3 0-16 0,3 2 0 0,3 1-192 0,3 2 128 15,3 3-128-15,1 0 0 0,2 2 0 0,1 3-208 16,2 0 16-16,0 3 0 0,0 2 192 0,-1 1 0 16,-1 2-160-16,1 4 160 15,1 2-2048-15,2 3-352 0</inkml:trace>
  <inkml:trace contextRef="#ctx0" brushRef="#br1" timeOffset="-124758.64">6086 4008 11055 0,'0'0'976'0,"0"0"-784"0,-5-2-192 0,0 0 0 15,1 0 592-15,-1-1 80 16,1-1 16-16,4 4 0 0,0 0 400 0,0 0 96 0,0 0 16 0,0-5 0 0,2 0-400 0,5 1-80 15,3-2-16-15,4 1 0 16,5-1-128-16,4 0-16 0,2-2-16 0,5-1 0 0,4 2-112 0,3 0-32 16,5 0 0-16,3 2 0 0,5 1-240 0,1-1-160 15,1 1 192-15,-1-1-192 0,-2-1 0 0,-3 0 0 16,-2 1 0-16,-2 0 0 0,-3 3 128 0,-5 0-128 16,-5-1 0-16,-2 2 0 0,-3-1 0 0,-3 2 0 15,-6 0 128-15,-3 0-128 0,-3 2-192 0,-9-2-112 31,0 0-16-31,0 0-6688 0,-9 4-1344 0</inkml:trace>
  <inkml:trace contextRef="#ctx0" brushRef="#br1" timeOffset="-124523">6302 3989 16415 0,'-27'-1'720'0,"16"1"160"0,-2 0-704 0,1 0-176 0,-2 0 0 0,2 1 0 16,2-1 1376-16,2 1 240 15,2 0 48-15,6-1 16 0,0 0-528 0,0 0-96 16,0 0-32-16,0 0 0 0,0 0-512 0,9 2-128 31,2-1 0-31,6 0-16 0,3-1-64 0,6 0-16 0,6 0 0 0,5 0 0 0,7-1-32 0,4-1-16 0,2-2 0 0,2-2 0 16,0-2-48-16,-2 1-16 0,0 0 0 15,-1 0 0-15,1 2-176 0,-2-1 160 0,-1 2-160 0,-4 0 160 16,-4-2-160-16,-5 2 0 16,-4 0 144-16,-5 2-144 15,-5 0 0-15,-4 1 128 0,-3 1-128 0,-3 1 0 16,-3 1-1792-16,-7-2-448 15</inkml:trace>
  <inkml:trace contextRef="#ctx0" brushRef="#br1" timeOffset="-123498.23">12769 3871 8687 0,'0'0'384'0,"0"0"80"0,0 0-464 0,0 0 0 0,0 0 0 0,0 0 0 15,-6 1 896-15,0 0 96 0,-1 0 16 0,1 0 0 16,6-1 16-16,-4 3 16 0,4-3 0 0,0 0 0 15,0 0-176-15,0 0-32 0,2 6-16 0,4 1 0 16,1-4-32-16,7 0 0 0,3 2 0 0,6-2 0 16,7-1 0-16,5-1 0 0,4-2 0 0,3-1 0 15,0 0-176-15,4-1-32 0,0-1-16 0,2 1 0 16,2-1-208-16,2-2-32 16,2-2-16-16,-1 0 0 0,-6-1-160 0,-1 0-16 0,-4 1-128 0,-3 2 192 15,-5 0-192-15,-4 1 0 0,-5 0 128 0,-4 1-128 16,-5 1 0-16,-2 0 0 0,-6 2 0 0,-2 1 0 15,-6 0-880-15,0 0-64 0,-6 4-16 0,-3 1 0 16,-6 3-2048-16,-6 1-400 0</inkml:trace>
  <inkml:trace contextRef="#ctx0" brushRef="#br1" timeOffset="-123310.79">12871 4060 19695 0,'-25'0'864'0,"15"0"192"0,-1-1-848 0,0-1-208 15,1-1 0-15,2 0 0 0,2 2 1600 0,6 1 256 16,-5-3 64-16,5 3 16 0,0 0-1008 0,0 0-208 15,9-2-32-15,5 0-16 0,7-1-352 0,7 1-80 16,5-1-16-16,4 0 0 0,3-1-48 0,4 0-16 16,3-2 0-16,5 2 0 0,3 1-160 0,3-2 0 15,4 1 0-15,-2-1 128 0,-2 0-128 0,-2 1 0 0,-2-1 0 0,-1 2-9088 16,-1 2-1760-16</inkml:trace>
  <inkml:trace contextRef="#ctx0" brushRef="#br1" timeOffset="-84130.79">14779 13307 6447 0,'-11'43'272'0,"0"-9"80"0,-5 8-352 0,-3 8 0 16,1 9 0-16,-2 5 0 0,0 6 336 0,-1 3 0 0,-2 4 0 0,1 5 0 16,3 1-144-16,-1 4-48 15,1-1 0-15,0-1 0 0,1-2-144 0,3-4 128 0,2-7-128 0,-3-6 128 16,3-5-128-16,0-9 0 0,0-6 0 0,1-8 0 15,0-6 0-15,2-7 160 0,1-6-160 0,0-6-3744 16</inkml:trace>
  <inkml:trace contextRef="#ctx0" brushRef="#br1" timeOffset="-83752.74">15179 12556 6447 0,'0'0'576'0,"-5"9"-576"16,0 4 0-16,-2 4 0 0,-2 6 0 0,0 7 0 16,-5 4-240-16,-1 7 80 0,-2 5 160 0,-2 9 176 15,-1 9-48-15,0 9 0 0,-2 9 0 0,1 7 0 16,-1 6 0-16,0 6 0 0,0 5-128 0,-1 4 0 0,1 3 0 0,0 0 0 16,-1 1 128-16,2-1 0 0,1-3 0 0,0-4 0 15,0-2-128-15,-1-8 0 0,-1-4 0 0,1-5 0 16,-2-5 0-16,2-4 0 0,-1-4 0 0,1-5 0 15</inkml:trace>
  <inkml:trace contextRef="#ctx0" brushRef="#br1" timeOffset="-83313.03">15653 12160 4607 0,'0'-17'400'0,"1"7"-400"0,-1-1 0 0,0 1 0 15,0 1 256-15,0 9-16 16,0-7-16-16,0 7 0 0,0 0 224 0,0 0 64 0,0 0 0 0,-8 6 0 16,-2 5-352-16,0 5-160 0,-1 5 160 0,-2 4-160 15,-1 5 0-15,-1 5 0 0,-4 4 0 0,-1 5 0 16,1 5 0-16,0 4 0 0,-3 4-128 0,0 7 128 16,-2 6 0-16,-1 8 0 0,-2 7 0 0,-3 11 0 15,-2 8 0-15,-3 9 0 0,-3 7 0 0,-1 7 0 16,-6 5 0-16,1 4 0 0,-1 3 128 0,4 2-128 15,4 2 128-15,0-2-128 0,1 0 0 16,2-3 0-16,1-4 128 0,2-5-128 0,1-4 0 0,0-5 0 16,-5-7 0-16,2-3 0 0,0-4 0 0,2-7 0 15,1-6 128-15,1-6-128 0,3-5 0 0,1-8 0 0,3-4 128 16,2-9-128-16,2-7 0 0,1-5 144 0,1-6-144 16,4-7 0-16,2-5 0 0</inkml:trace>
  <inkml:trace contextRef="#ctx0" brushRef="#br1" timeOffset="-82825.91">15907 11943 7359 0,'-22'58'656'0,"4"-8"-528"0,-4 13-128 0,-5 16 0 0,-4 11 0 0,-3 12 160 15,-7 9-160-15,-4 11 160 0,-2 9-160 0,-3 8 0 16,-1 5 0-16,0 8 128 0,3 5-128 0,-1 1 0 16,1 2 0-16,-1-1 128 0,1 2-128 0,0-5 0 15,-5-2 0-15,3-6 0 0,4-7 0 0,2-4 0 16,5-5 144-16,1-5-144 0,2-3 0 0,0-7 0 15,0-6 0-15,1-4 0 16,-2-6 0-16,3-5 0 0,1-2 0 0,3-9 0 0,4-5 128 0,4-7-128 0,2-3 128 16,3-7-128-16,4-5 0 0,3-5 128 0,0-2-128 15,4-8-2432 1,0-5-544-16</inkml:trace>
  <inkml:trace contextRef="#ctx0" brushRef="#br1" timeOffset="-82370.15">16167 12025 8175 0,'-39'72'352'0,"12"-17"96"0,-4 11-448 0,-7 11 0 15,-3 4 0-15,-2 9 0 0,-2 8 768 0,-2 9 64 0,-1 6 0 16,-2 8 16-16,-1 5-80 0,-2 2 0 0,0 2-16 0,1 4 0 16,4 5-432-16,0 5-64 0,0 5-32 0,2 2 0 15,0 6-224-15,2 1 0 0,-1 0 0 0,0 0 0 16,-1-3-224-16,2-2-96 0,2-4 0 0,3-3-16 16,6-8-48-16,1-6-16 0,2-6 0 0,1-10 0 31,1-7-80-31,2-8-16 0,1-8 0 0,1-6 0 15,-2-6-96-15,1-7-32 0,3-11 0 0,0-6 0 16,-1-8-16-16,4-7-16 0,4-6 0 0</inkml:trace>
  <inkml:trace contextRef="#ctx0" brushRef="#br1" timeOffset="-81944.86">16181 12597 6447 0,'-7'29'576'0,"0"13"-576"0,-4 9 0 0,-8 13 0 16,-5 12 608-16,-6 12 16 0,-5 11 0 0,-3 12 0 15,-1 9-224-15,-2 7-32 16,1 6-16-16,0 4 0 0,-2 4-224 0,1-2-128 0,2-3 128 0,-3-3-128 16,-2-1 208-16,-2-3-16 0,-3-3-16 0,3 1 0 0,0-2 208 15,1 2 64-15,0 1 0 0,0-2 0 16,-1-3-256-16,-1-4-32 0,-1-5-16 0,2-4 0 0,0-5-144 0,4-6 128 15,2-6-128-15,5-5 128 0,4-4-128 0,3-7 192 16,4-8-192-16,1-3 192 16,3-3 0-16,3-5 16 15,0-4 0-15,4-1 0 0,3 0-208 0,1-8 0 16,1-7 0-16,1-5-4288 16,4-4-768-16</inkml:trace>
  <inkml:trace contextRef="#ctx0" brushRef="#br1" timeOffset="-81583.23">16187 13704 13823 0,'0'0'1216'0,"0"0"-960"0,0 0-256 0,0 0 0 32,-6-3-384-32,6 3-112 0,-10 5-16 0,1 8-16 0,-2 6 720 0,-3 10 160 0,-5 8 32 0,-3 11 0 15,-5 12-384-15,-4 11 0 0,-3 12 0 0,-1 9 0 16,-2 11 0-16,1 11 0 0,-3 8 0 0,0 7 0 0,-1 3 0 16,1 1 0-16,0-2 0 0,0 0 0 15,-1 0 0-15,0-4 0 0,-4-3 0 0,4-4 0 0,1-2 176 0,2-4-48 16,-1-2 0-16,3-6 0 0,0-3-128 0,1-8 0 15,1-6 0-15,1-3 0 0,-1-2 128 0,3-5 0 16,2-4 0-16,3-7 0 0,-1-8-128 0,5-5 0 16,4-5 0-16,2-5 0 0,3-6 0 0,2-4 0 15,3-4-128-15,1-7-4064 16,5-8-800-16</inkml:trace>
  <inkml:trace contextRef="#ctx0" brushRef="#br1" timeOffset="-81251.84">16104 14614 8287 0,'21'-52'736'0,"-8"20"-592"0,1 0-144 0,-2 1 0 15,-2 1 0-15,-1 3 128 0,0 2-128 0,-1 3 128 16,-3 1 160-16,1 4 32 0,-2 3 0 0,-1 4 0 16,-2 4 160-16,-1 6 32 0,0 0 16 0,0 0 0 15,-5 6 16-15,-3 9 0 0,-2 5 0 0,-3 8 0 16,-2 6-240-16,-3 10-48 0,-2 10-16 0,-5 8 0 15,-7 7 48-15,-3 11 16 0,-4 8 0 0,1 8 0 16,-3 4-112-16,2 6-32 0,0 1 0 0,1 2 0 16,0-1-160-16,2-3 128 0,-2-4-128 0,4-6 128 0,2-4-128 0,-1-8 128 15,-2-5-128-15,6-6 128 0,3-7 0 16,2-4-128-16,1-2 192 0,3-7-64 0,1-4-128 0,3-4 192 16,2-4-192-16,0-1 192 0,3-3-192 0,2-4 0 15,1-4 0-15,1-4 128 0,3-4-128 0,2-4-176 16,2-4 48-16,0-12 0 15,0 0-896-15,0 0-192 0,12-6-16 0,1-12-5040 0</inkml:trace>
  <inkml:trace contextRef="#ctx0" brushRef="#br1" timeOffset="-81000.8">16315 14701 12095 0,'-8'20'528'0,"2"1"112"0,-4 8-512 0,-4 8-128 0,-4 8 0 0,-3 12 0 16,-3 6 656-16,-6 11 112 0,-4 6 0 0,-1 7 16 16,-3 5-288-16,-2 2-64 0,-3 3-16 0,2 0 0 15,3-3-208-15,2-2-32 0,6-4-16 0,1-7 0 16,2-4-160-16,2-8 0 0,4-6 0 0,4-8 128 16,0-7-128-16,5-6 0 0,3-7 0 0,4-6 0 15,1-10 144-15,1-5-144 0,3-5 160 0,0-9-160 16,0 0-320-16,11-6-144 0,1-7-48 15,5-12-4352-15,2-14-864 0</inkml:trace>
  <inkml:trace contextRef="#ctx0" brushRef="#br1" timeOffset="-80655.23">16339 15200 12207 0,'-6'14'528'0,"1"2"128"0,0 3-528 0,-3 8-128 15,-1 4 0-15,-2 6 0 0,-2 6 480 0,-1 5 64 16,-4 4 16-16,-1 2 0 0,-3 2-176 0,2 2-16 15,0 0-16-15,-1-1 0 0,-1 0-160 0,1-3-16 16,-1-5-16-16,2-2 0 0,1-6-160 0,4-4 128 0,1-9-128 0,3-5 128 16,3-6-128-16,3-6 0 0,5-11 0 0,0 0 128 15,0 0-272-15,13-14-64 0,2-10-16 0,6-10 0 16,5-11 48-16,3-12 16 0,1-13 0 0,1-8 0 16,5-7 160-16,0-2 0 0,-2-1 0 0,-1 9-128 15,0 9 128-15,-4 14 0 0,-5 12 0 0,-5 12 0 16,-6 13 0-16,-4 7 0 0,-4 4 0 0,-5 8 0 15,0 0 400-15,-2 12 16 0,-5 7 0 0,-2 9 0 16,-5 9-32-16,0 7 0 0,-4 5 0 0,0 5 0 16,-1 1-384-16,-1 2 0 0,2 1 0 0,-1 0 0 15,0-3 0-15,3-4 0 0,0-1 0 0,2-7 0 16,2-5 0-16,-1-4 0 0,3-3 0 0,2-4 0 0,1-7 192 0,4-4-64 16,1-5 0-16,2-11 0 15,0 0-608-15,8-5-128 0,0-7-32 16</inkml:trace>
  <inkml:trace contextRef="#ctx0" brushRef="#br1" timeOffset="-79160.99">15897 12883 13823 0,'-29'88'1216'0,"-2"14"-960"15,-4 6-256-15,1 7 0 16,1 3-480-16,0 0-144 0,-2 1-16 0,1 3-16 0,1 5 528 0,-1-2 128 16,0 1 0-16,1-1 0 0,2 0 0 0,1 1 0 0,2 0 0 0,0 1 0 15,2-2 0-15,1-4 0 0,-3-4 0 0,4-5 0 16,2-4-128-16,0-7 0 0,0-9 0 0,0-7 0 31,-1-7-272-31,1-9-48 0,1-10-16 0,3-9 0 0,2-6 304 0,4-7 160 0,1-9-160 0,3-6-3936 16</inkml:trace>
  <inkml:trace contextRef="#ctx0" brushRef="#br1" timeOffset="-78940.81">16077 13407 9215 0,'9'-30'400'0,"-3"15"96"0,-1 3-496 0,-1 3 0 0,-4 9 0 0,0 0 0 15,0 0 432-15,0 0-16 0,-5 13 0 0,-1 9 0 0,-4 9-288 0,-2 10-128 16,-6 9 128-16,-4 13-128 0,-7 11 0 0,-1 10 0 16,-5 10 0-16,0 13 0 0,-1 10 0 15,-1 11 0-15,-3 7 0 0,-2 5 0 0,-2 3 0 0,0 1 0 16,0-2 0-16,2-5-4816 0</inkml:trace>
  <inkml:trace contextRef="#ctx0" brushRef="#br1" timeOffset="-75181.71">19381 13499 4607 0,'0'0'192'0,"0"0"64"0,-5 0-256 0,5 0 0 0,-5 1 0 0,5-1 0 0,-6 5 0 16,2 0 176-16,1 1-176 0</inkml:trace>
  <inkml:trace contextRef="#ctx0" brushRef="#br1" timeOffset="-74552.75">19350 13268 5519 0,'-7'30'496'0,"-4"6"-496"15,-6 6 0-15,-10 22 0 0,2 1 544 0,-2 0 16 16,-2 0 0-16,4 1 0 0,0-1-432 0,5-3-128 16,-4-2 0-16,4-4 0 0,0-2 0 15,2-5 0-15,2-4 0 0,1-3 0 0,2-3 128 0,1-5-128 16,2-6 0-16,0-2 0 0,0-6 128 0,4-1-128 16,1-6 0-16,2-4-3408 0</inkml:trace>
  <inkml:trace contextRef="#ctx0" brushRef="#br1" timeOffset="-74254.73">20008 12359 11967 0,'-9'-12'528'0,"3"6"112"0,1 2-512 0,5 4-128 0,-8-3 0 0,1 3 0 15,-1 4 224-15,1 1 16 0,1 4 0 0,-1 3 0 16,-1 5-112-16,0 5-128 0,-1 5 176 0,-2 7-176 16,-4 7 0-16,-1 5 0 0,-3 4 0 0,1 6 0 15,0 6 0-15,-3 7 0 0,-4 3 0 0,-2 7 0 16,1 6 0-16,-3 4 0 0,0 4 0 0,-1 0 0 16,0 1 0-16,3-1-144 0,0-3 144 0,3-1 0 0,1-2 0 0,2-6 0 15,4-9 0-15,-1-4 0 0,1-4 0 16,2-2 0-16,1-3 0 0,-1-4 128 0,2-2-128 0,-1-3 0 15,0-6 0-15,-1-5-3856 16,-1-4-800-16</inkml:trace>
  <inkml:trace contextRef="#ctx0" brushRef="#br1" timeOffset="-73924.69">20438 12146 11967 0,'5'-8'1072'0,"0"-3"-864"0,0-2-208 0,-1 2 0 15,-1 2 288-15,-1 2 16 0,-2 7 0 0,0 0 0 16,0 0-304-16,-9 7 0 0,-3 7 0 0,-2 8 0 16,-4 6 0-16,-1 12-176 0,-6 8 176 0,-1 11-160 15,-5 6 160-15,-3 8 0 0,-2 9 0 0,-7 4 128 16,-5 5-128-16,-1 9-208 0,-2 8 48 15,0 8 16-15,0 8 144 0,2 2 0 0,-1 2 0 0,1-1 0 0,-5 0 0 0,2-5 0 16,4-4 0-16,2-5 0 0,5-3 0 0,3-8 0 16,4-5 0-16,4-5 0 0,3-1 0 0,1-6 128 15,1-3-128-15,0-3 0 0,0-4 0 0,1-4 0 16,-4-3 0-16,2-4-3648 16,-1-3-816-16</inkml:trace>
  <inkml:trace contextRef="#ctx0" brushRef="#br1" timeOffset="-73594.35">20936 12112 15663 0,'0'-15'1392'0,"-1"2"-1120"0,-2 2-272 0,0 2 0 16,-2 2 512-16,5 7 64 0,-9-1 0 0,-2 6 0 15,-3 4-576-15,-2 9 0 0,-2 7 0 0,-2 7 0 16,-5 7-192-16,-3 9 48 0,-1 8 16 0,-5 7 0 16,-6 3 128-16,-3 7-128 0,-3 5 128 0,-1 6-128 15,-1 7 128-15,2 5 0 0,1 7 0 0,1 7-128 0,-1 5 128 0,-3 4 0 16,-4 1-144-16,-3 3 144 0,-1 4 0 0,2-3 0 16,3-3 0-16,4 0 0 0,1 0 0 0,0-1 0 15,0-5 0-15,-2-4 0 0,-3-2 0 0,4-4 0 16,3-5 0-16,3-2 0 0,3-5 0 0,3-4 128 15,0-5-128-15,6-7 0 0,1-6 0 0,5-6 0 16,4-4 0-16,1-8 0 0,-1-8-336 0,3-8-48 16,1-6-16-16</inkml:trace>
  <inkml:trace contextRef="#ctx0" brushRef="#br1" timeOffset="-73311.54">20769 12989 15663 0,'1'-19'688'0,"-1"9"144"0,-2 0-656 0,2 10-176 0,0 0 0 0,0 0 0 15,0 0 0-15,-8-1 0 0,1 6 0 0,-3 8 0 16,-4 8-144-16,-2 7 144 0,-5 9 0 0,-5 9 0 16,-6 9-192-16,-6 8 192 0,-5 6-192 0,-2 10 192 15,-1 10-128-15,-2 9 128 0,-2 9 0 0,0 5 0 16,-2 5-144-16,-5 3 144 0,-5 3 0 0,3-1-144 0,4-1 144 0,2-2 0 15,3-2 0-15,4-1 128 0,3-5-128 0,0-4 0 16,-1-8 0-16,1-5 128 0,4-5-128 0,3-3 0 16,1-3 0-16,5-3 0 0,0-4 0 0,4-7 0 15,2-6 0-15,4-4 0 16,-1-5-512-16,3-4-32 0</inkml:trace>
  <inkml:trace contextRef="#ctx0" brushRef="#br1" timeOffset="-73044.07">20879 13535 19343 0,'-14'1'848'0,"5"3"192"0,-2 4-832 0,-1 4-208 0,-2 3 0 0,-2 7 0 31,1 6-464-31,-5 7-144 0,-2 6-32 0,-6 5 0 0,-5 6 464 0,-6 7 176 0,-7 7-128 0,-4 10 128 15,0 9-144-15,0 5 144 0,-2 5-160 0,1 8 160 16,0 3 0-16,-6 6-144 0,-7 2 144 0,2 4 0 16,4 4 0-16,2 1 0 0,2 1 0 0,3-1 0 15,2 0 0-15,-2-6 0 0,-1-3 0 0,2-6 0 16,3-4 0-16,3-6 0 0,3-7 0 0,5-4 0 0,2-5-240 16,4-6-64-16,4-6-16 0</inkml:trace>
  <inkml:trace contextRef="#ctx0" brushRef="#br1" timeOffset="-72760.75">20817 14164 13823 0,'0'0'1216'16,"0"0"-960"-16,-6 5-256 0,-2 3 0 0,0 3 256 0,0 4 0 0,-4 6 0 0,-3 6 0 15,-2 5-256-15,-6 10 0 0,-7 7 0 0,-8 7-160 16,-8 8 160-16,-3 8-128 0,-4 10 128 0,0 5-128 16,0 5 128-16,-2 7 0 0,-1 7 0 0,-5 6 0 15,-8 1 0-15,4 4 0 0,4 2 0 0,3 0 0 16,1 0 0-16,2-1 0 0,3 0 0 0,-1-5 0 16,0-5 0-16,6-7 0 0,5-8 0 0,6-7 0 15,4-8 0-15,3-5 0 0,5-4 0 0,3-7 0 16,3-8-176-16,3-8-96 0</inkml:trace>
  <inkml:trace contextRef="#ctx0" brushRef="#br1" timeOffset="-72524.33">20885 14580 6447 0,'0'0'576'0,"-8"4"-576"15,-1 1 0-15,-1 5 0 0,-3 2 352 0,-2 8-32 16,-3 6-16-16,-2 4 0 0,-5 4-304 0,-4 9 0 16,-4 8 0-16,-9 8 0 0,-8 8 0 0,-3 10 0 15,-2 9 0-15,0 9 0 0,0 7 0 0,1 7 0 16,-1 4 0-16,-3 5 0 0,-6 3 0 0,3 2 0 0,4 0 0 0,6-2 0 31,4-1 0-31,7-6 0 0,3-9 128 0</inkml:trace>
  <inkml:trace contextRef="#ctx0" brushRef="#br1" timeOffset="-72304.85">21017 15189 17503 0,'-13'5'1552'0,"-1"5"-1232"0,-2 4-320 0,-1 5 0 0,-5 6 128 0,-1 5-128 15,-2 7 192-15,-2 7-192 0,0 5 0 0,-3 8 0 16,-1 6 0-16,-2 3 0 0,-1 1 0 0,-4 1 0 31,-2 1 0-31,-1-3 0 0,3-3 0 0,3-1 0 0,3-4 0 0,3-5 0 0,4-6-144 0,5-5-48 16,4-6 0-16,2-7-7488 0</inkml:trace>
  <inkml:trace contextRef="#ctx0" brushRef="#br1" timeOffset="-72192.98">20821 15486 8287 0,'5'-14'736'0,"-1"4"-592"16,-4 10-144-16,0 0 0 0,0 0 2640 0,-9 12 496 0,-4 9 112 0,-3 13 16 15,-3 12-2432-15,-4 10-464 0,-2 7-112 0,-7 7-6336 16,-2 7-1264-16</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8-30T11:46:13.097"/>
    </inkml:context>
    <inkml:brush xml:id="br0">
      <inkml:brushProperty name="width" value="0.05292" units="cm"/>
      <inkml:brushProperty name="height" value="0.05292" units="cm"/>
      <inkml:brushProperty name="color" value="#00B0F0"/>
    </inkml:brush>
  </inkml:definitions>
  <inkml:trace contextRef="#ctx0" brushRef="#br0">5085 4386 5759 0,'0'0'256'0,"0"0"48"0,0 0-304 0,0 0 0 16,0 0 0-16,0 0 0 0,7 1 192 0,3-1-32 0,-2 0 0 0,1 1 0 15,-9-1-160-15,12 2 0 16,-1 0 0-16,0 1 128 0,0-1-128 0,1 1 0 0,2-1 0 0,1 0 0 16,3 1 0-16,-2-1 0 0,1-1 144 0,-1 1-144 15,2-1 128-15,-1 0-128 16,0 0 128-16,1 1-128 0,3 0 192 0,0 0-48 15,0-1 0-15,1 1 0 0,1 0 0 0,3 2 0 0,0-1 0 0,4 0 0 16,3 0-16-16,2-1 0 0,2-1 0 0,0-1 0 0,-3 0 0 0,-2-1 0 16,1-1 0-16,-9 2 0 0,2 0 0 0,3 0-128 15,0 1 192-15,4 1-64 0,3 1-128 0,0 0 128 16,0 1-128 0,1-2 128-16,-2 0-128 0,-1 0 0 0,-1 1 0 0,0-1 128 0,1 0-128 0,0 0 0 15,-1 1 0-15,2 1 0 0,3-1 0 0,-2 0 0 16,2 1 0-16,19 1 128 0,-7 0-128 0,-4-1 0 15,-5 0 0-15,-13 0 0 0,1-1 0 0,3 0 0 16,1-1 0-16,3 1 0 0,3-1 0 0,2 0 0 16,2 1 144-16,-1 1-144 0,1-1 0 0,1 0 0 15,-1 1 0-15,0 0 0 0,-1-1 0 0,1 1 0 16,0-1 0-16,1 1 0 0,1 0 0 0,1-1 192 16,1 0 0-16,0 0-16 0,-2 1-176 0,-1-1-176 15,0 0 48-15,2 1 0 0,2-1 128 0,3 0 176 16,-9 1-48-16,1-2 0 0,1 0-128 0,0 0-176 0,0 0 48 0,1 1 0 15,0-1 128-15,2 1 0 0,1-1 0 0,13 2 0 32,-2-2 0-32,-5 0 0 0,-3-1 0 0,-4 0 0 0,-3 0 0 0,-1 0 0 0,-2 0 0 0,1 2 0 15,2-1 0-15,0 0 0 0,-2-1 0 0,1 0 0 0,-10 1 0 16,1 0 0-16,4-2 0 0,-2 0 0 0,0 0 0 0,3 1 0 16,3-1 0-16,2 0 0 0,2 0 0 0,1 0 0 15,1-1 0-15,-2 1 0 0,-2-2 0 0,-1 2 0 31,-2 0 0-31,1 0 0 0,0 0 0 0,1 2 0 0,-1-1 0 0,0 0 0 0,-1 0 0 0,-1-1 0 16,-3 0 0-16,0 0 0 0,-3 0 0 0,-2 1 0 16,-2-2 0-16,-1 1 0 0,-1-1 128 0,-2 1-128 15,1-1 128-15,-1 0-128 0,-2-1 768 0,0 1 64 16,-1-1 32-16,-1 1 0 0,2-1-208 0,-3 0-32 16,-2-1-16-16,-1 1 0 0,-4 1-256 0,-2 0-48 15,-1-1-16-15,-2 0 0 0,-3 1-64 0,0-2-16 16,-6 3 0-16,3-2 0 0,-3 2-64 0,0 0-16 31,0 0 0-31,0 0 0 0,-1-4-128 0,1 4 128 0,0 0-128 0,-5-2 128 16,-3 0-864-16,0 2-176 0</inkml:trace>
  <inkml:trace contextRef="#ctx0" brushRef="#br0" timeOffset="141.02">10277 4605 17503 0,'1'-16'1552'0,"0"7"-1232"0,0 3-320 16,-1 6 0-1,-3-3-496-15,0-1-144 0,1 2-48 0,-5 2-6416 0</inkml:trace>
  <inkml:trace contextRef="#ctx0" brushRef="#br0" timeOffset="16603.16">4861 7770 5519 0,'-15'-2'496'0,"-7"-1"-496"0,-2-1 0 0,-1-2 0 15,-2-1 704-15,-3 1 64 0,-2-1 0 0,1 1 0 16,-1-2-512-16,-1 1-80 0,-2 2-32 0,-3-1 0 15,-1 2-144-15,-4 1 128 0,-4-1-128 0,-3 1 128 16,0 0 16-16,0-1 0 0,-1 2 0 0,3 1 0 16,1 1-144-16,-1 1 160 15,-2 0-160-15,-3 0 160 0,-3 1-160 0,1-1 0 0,1-1 0 0,3 0 0 16,2 0 0-16,2 0 0 0,0 0 0 0,0 0 128 16,-2-1 192-16,-2 1 16 0,-3-2 16 0,2 2 0 15,1 0-160-15,0 0-16 0,1 2-16 0,-1-1 0 0,-1 0-160 0,-2 1 160 16,-2 0-160-16,1 1 160 0,5-1-160 0,2 1 0 15,4 1 0-15,4 0 0 16,2-1 0-16,5 0 128 0,2 0-128 0,4 1 128 0,1-2-128 0,2-1 0 16,4-1 0-16,2 0 128 0,4 0 336 0,3-2 64 15,4 0 16-15,7 2 0 0,0 0 256 0,0 0 48 16,-3-6 16-16,3 6 0 0,0 0-432 0,0 0-96 16,2-8-16-16,-2 8 0 0,0 0-320 0,0 0 128 15,7-4-128-15,-7 4 0 0,0 0 0 0,0 0 0 16,0 0 0-16,0 0 0 0,0 0 0 0,0 0 0 0,0 0 0 15,0 0 128-15,0 0-128 0,0 0 0 0,7 6-176 0,2 0 176 16,-9-6 0-16,0 0 0 0,3 10 0 0,1-1 160 16,-2 1-160-16,0 0-144 0,-1-2 144 0,-1 3-208 15,-1 3 208-15,0 2-144 0,0 2 144 0,-1 3-128 16,-1 2 128-16,0 1-128 0,-6 2 128 0,4 4-128 16,0 2 128-16,0 2 0 15,-2 1 0-15,1 4-128 0,0 1 128 0,0 2 0 0,-2 0 0 0,0 2-128 16,1 1 128-16,-1-2 0 0,-1-1 0 0,0-1-128 15,2-1 128-15,-1 0 0 0,0-1 0 0,0-2 0 16,2-4 0-16,0-1 0 16,1-3 0-16,2 0 0 0,-1-2 0 0,1-1 128 0,0-4-128 0,-1-1 0 15,2-3 0-15,1 0 128 0,-3-2-128 0,1 0 0 16,2-2 0-16,0-1 128 0,0-1-128 0,0-1 0 0,0-1 0 0,-1 0 128 16,2-1-128-16,0 0 0 0,0-9 0 0,0 10 128 15,0-10-128-15,0 10 0 0,0-10 0 0,1 8 128 16,-1-8-128-16,0 0 0 0,0 0 160 0,2 9-32 15,-2-9-128-15,3 9 192 0,-3-9-192 0,6 7 0 16,-6-7-144-16,10 5 144 0,1 0 0 0,1-2 0 16,1-1 0-16,1 0 0 15,2-1 192-15,1-1-192 0,2 0 192 0,3 0-192 0,2 0 256 0,3 0-64 16,-3 0-16-16,1 0 0 0,0 0-176 0,4 0 160 16,3 1-160-16,1 1 160 0,1-2-160 0,2 0 0 15,3 1 144-15,2 1-144 0,0-1 0 0,3 0 0 0,3-1 0 0,-1 0 128 16,0 0-128-16,1 0 0 0,1 0 128 0,3-1-128 15,6 0 0-15,1 0 0 16,1 0 0-16,-1 0 128 0,0-2-128 0,-5 1 0 0,1 0 0 0,1 1 128 16,1 0-128-16,2 0 0 0,-1 0 128 0,1-1-128 15,-4 2 0-15,-2 0 128 0,-3-1-128 0,4 1 0 16,2 0 0-16,2 0 128 0,2 0-128 0,-2 0 0 16,-2 0 0-16,-4 0 128 0,-1 0-128 0,-2 1 0 15,1 1 0-15,0 0 128 0,1 0-128 0,-2 1 0 16,-2-1 0-16,-2 2 0 0,-3-1 0 0,-2 1 0 15,-3 0 0-15,-2 0 128 16,-3 1-128-16,-3-1 0 0,0 0 0 0,-3 1 128 0,-2-2-128 0,-1 0 0 0,-3 0 192 0,-1-1-16 31,-3 1-16-31,-1-2 0 0,-1 0 96 0,1 0 0 16,-2 0 16-16,-1 1 0 0,-1-2-16 0,-2 1-16 16,-8-1 0-16,10 0 0 0,-10 0-240 0,0 0 0 15,9-1 0-15,-9 1 0 0,0 0 160 0,0 0-16 16,7-7 0-16,-7 7 0 0,2-10 0 0,-1 1 0 15,-2-1 0-15,0 0 0 0,0 1-144 0,1-4 128 16,-4-2-128-16,2 0 128 0,-1-1-128 0,1 1 0 0,0-1 0 0,-2-1 128 16,1-2-128-16,1-2 0 0,-2-2 0 0,2-2 128 15,0-3-128-15,0-1 0 0,0-4 0 0,-1 0 128 16,1 1-128-16,1-3 0 0,2-5 0 0,1 1 0 16,1 1 192-16,0-1-32 0,-1-2-16 0,0-2 0 15,-2-2-144-15,-1 3 0 0,-1 2 0 0,-1 2 128 16,-3 0 96-16,2 3 16 0,-1 2 0 0,2 2 0 15,-1 3-80-15,-1 2-16 0,0 3 0 0,0 2 0 16,1 1-144-16,1 0 0 0,-2 1 0 0,1 3 0 16,-2 0 0-16,1 1 0 0,-1-1 0 0,1 2 0 15,-3 0 0-15,2 2 0 0,-1 1 0 0,2 2 0 0,-3 0 0 0,-1 1 0 16,0 2 0-16,0 0 0 0,1 2 0 0,-2-1 0 16,-2 1 0-16,-4 0 0 0,-1 0 0 0,-4 1 0 15,-3 0 0-15,-4 3-176 0,-4 3 176 0,-5 1 0 16,-7 3-144-16,-8 3 144 0,-7 4-320 0,-3 5 16 15,-2 4 0-15,-6 8-11472 16</inkml:trace>
  <inkml:trace contextRef="#ctx0" brushRef="#br0" timeOffset="21873.14">10092 7833 5519 0,'8'-15'240'0,"-1"6"64"0,1-1-304 0,0 1 0 0,-2 2 0 0,-1 1 0 0,-5 6 768 0,4-5 80 16,-4 5 32-16,0 0 0 0,0 0-704 0,0 0-176 16,0 0 0-16,0 0 0 0,0 0 0 0,0 0 0 15,0 0 0-15,5 8 0 0,-5 3 0 0,0 4-144 16,0 1 144-16,0 3-208 0,-2 3 208 0,1 0 0 15,-2 1 0-15,1 3-144 16,0 3 144-16,1 3 0 0,-1 3 0 0,-1 4-128 16,1 1 128-16,0 3 0 0,-2 3 0 0,0 4 0 0,2 2-160 0,0 4 160 15,-1 2-192-15,2 2 192 0,-2 1-128 0,1-1 128 0,-1 1 0 0,1-3 0 16,-1-2 0-16,1-1 0 0,1-1 0 0,0-2 0 16,0-4 0-16,0-3 0 0,0-3 0 0,1-2 0 15,0 1 0-15,0-6 0 0,-1-4 0 0,1-4 0 16,0-2 0-16,0-2 0 0,0-2 0 0,0-2 0 15,1-2 0-15,1-2 176 0,-1-1-48 0,1-3-128 16,2-2 640-16,0 0 32 0,3 0 0 0,-1-3 0 16,3-1-48-16,0-1-16 0,0 2 0 0,2-2 0 15,1-1-208-15,1 1-32 0,0-2-16 0,2-1 0 16,3-2-128-16,1 0-32 0,-1-2 0 0,3 1 0 16,1-1 16-16,3 0 0 0,1-1 0 0,4 0 0 0,4-2 48 0,4 0 0 15,6-3 0-15,7 1 0 16,4 1 48-16,5-3 16 0,2-2 0 0,2 0 0 0,1-2-320 0,4 3 0 15,5 1 0-15,-2-2 0 0,1-2 144 0,0 1-144 16,-2 0 0-16,3 2 144 16,1 2-144-16,0-1 0 0,0-2 0 0,-1-1 0 0,-1-2 0 0,-1 2 0 15,3 1 0-15,0 0 0 0,-2-1 0 0,0 0 128 16,-3-1-128-16,1 3 0 0,-2 0 0 0,-1 0 128 16,-2 0-128-16,-4 1 0 0,-7 1 0 0,-7 0 0 15,-7 0 0-15,-8 1 0 0,-7 1 176 0,-4-1-48 16,-3 0-128-16,-6 3 192 0,-2-1-192 0,-4 2 128 0,-2-2-128 0,-5 6 0 15,0 0 176-15,2-7-176 0,-2 7 192 0,-4-9-192 16,1 1 128-16,-3 3-128 16,1-1 0-16,-2 2 0 0,0-2 128 0,1 0-128 0,-2-2 0 0,4 0 0 15,0 0 256-15,-1 1-64 0,2-3-16 0,0-1 0 16,-1-1-32-16,2-1 0 0,-1-1 0 0,2-1 0 16,-1-3 32-16,-1-3 0 0,1-2 0 0,1-2 0 15,0-2-48-15,1-1 0 0,0-1 0 0,3 0 0 16,2-1-128-16,0-4 128 0,1-2-128 0,2-1 128 15,2 1-128-15,1 1 0 0,1 2 0 0,3-1 0 16,-2 0 0-16,-2 1 0 0,-1 1 0 0,-1 2 0 16,-2 3 0-16,-1 0 0 0,-4 1 0 0,-2-1 0 0,0 1 0 0,-3 1 192 15,-4 2-192-15,1 1 192 0,-2 1-32 0,-1 1 0 16,-1 2 0-16,0 3 0 0,1 1-160 0,0 1 0 16,-1 4 0-16,0 0-176 0,0 0 176 0,-1 2 0 15,-3 1 0-15,-2 0-128 0,-4 2 128 0,-1 1 0 16,-4-1 0-16,-5 3-128 0,-5 1 128 0,-4 0 0 15,-5-1 0-15,-5 1-128 0,-4 1 128 0,-3 1 0 16,-3 2 0-16,-6 1 0 0,-9 3 0 0,-4-2 0 16,-3-1 0-16,-3 3-128 0,-3 1 128 0,-3-1 0 15,-3-1 0-15,-1-1 0 0,2 0 0 0,-2 2 0 16,-1 0 0-16,1 0 0 0,3-1 192 0,-2 0-16 0,2 1-16 0,1 0 0 16,1-3-160-16,3 1 0 0,6-2 0 0,4-1-176 31,3-1 176-31,6-2 0 0,4-2 0 0,6 1 0 0,5-1 0 0,8 1 0 0,8 0 128 0,6 0-128 15,5-1 0-15,7 1-192 16,6-1 32-16</inkml:trace>
  <inkml:trace contextRef="#ctx0" brushRef="#br0" timeOffset="23920.44">17070 8259 12207 0,'-4'52'528'0,"0"-16"128"0,-3 6-528 0,1 5-128 0,-1 4 0 0,2 1 0 16,-1 3 0-16,3 1 0 0,1 1 0 0,2-2 0 16,2-4 0-16,1 0 0 0,3-2 0 0,1-1 0 15,2-3 0-15,0-5 0 0,1-3 0 0,0-2 0 16,-1-1 0-16,-1-4 0 0,0-4 0 0,-1-2 0 16,-1-3 128-16,0-3 0 0,-1-5 0 0,1-1 0 15,-2-1 96-15,2-1 16 0,-2-2 0 0,-4-8 0 16,0 0 0-16,7 9 0 0,-7-9 0 0,7 5 0 15,-7-5 16-15,9 4 16 0,-9-4 0 0,10 3 0 16,-10-3 16-16,10-1 0 0,0 1 0 0,-10 0 0 16,10-3-32-16,-1 2-16 0,-9 1 0 0,12-2 0 15,-1-1-48-15,1-1-16 0,3 0 0 0,4 1 0 16,3 1-176-16,5-1 0 0,5 1 0 0,6 0 0 16,1-1 0-16,6-3 0 0,6-4 0 0,5 1 0 0,6 1 0 0,7-1 0 15,9 0 0-15,2-2 0 16,3-3 0-16,4 1 0 0,2 0 0 0,3 0 128 0,3-3-128 0,1 0 0 15,-2 1 144-15,3 1-144 0,2 2 0 0,-2-2 128 16,-3-1-128-16,-1 4 0 0,-2 2 0 0,-5 1 128 16,-5 1-128-16,-8 0 0 0,-5-1 0 0,-4 2 0 15,-4 0 0-15,-4 2 0 0,-4 0 0 0,-5 1 128 16,-6-1-128-16,-5 1 0 0,-4-1 0 0,-4 1 128 16,-5 0-128-16,-4-1 0 0,-4 0 128 0,-3 1-128 0,-2-1 128 0,-1 1-128 15,-1 0 0-15,-8 3 128 0,0 0-128 0,0 0 0 16,0 0 0-16,5-5 128 0,-5 5-128 0,0 0 0 15,0 0 0-15,0 0 128 0,-3-7-128 0,3 7 0 16,-6-8 0-16,2 1 128 0,-2 2-128 0,1-1 0 16,0-1 128-16,1 0-128 0,1 1 128 0,-1-2-128 15,1-2 128-15,2-1-128 16,-1-1 128-16,1-2-128 0,-1-3 256 0,0-1-32 0,2-1 0 0,0-4 0 16,2-4-16-16,1-3 0 0,0 0 0 0,2-1 0 15,-1-1-208-15,3-3 144 0,0-5-144 0,0-3 128 16,-1-4-128-16,2 1 128 0,1 0-128 0,0-1 128 0,-2 1-128 0,1 4 0 15,-2 6 0-15,-2 1 0 0,-3 0 0 0,-1 2 0 16,0 1 0-16,1 4 0 16,-1 3 0-16,-2 3 128 0,-2 1-128 0,-3 3 128 0,0 2-128 0,0 1 0 15,-2 1 0-15,-1 3 0 0,-1 0 0 0,-1 3 0 16,-2 0 0-16,-2 2 0 0,0 1 0 0,-2-1 0 16,1 2-144-16,-2 1 144 0,-1-1 0 0,0 2 0 15,-2-1 0-15,-2 1 0 0,-3-2 0 0,-3 3 0 16,-2 0-128-16,0 1 128 0,-1 0 0 0,-2 2 0 15,-3 1-128-15,-3 0 128 0,-4 1 0 0,-3 1 0 0,-3-3 0 0,-3 1 0 16,-2-3 0-16,1 1 0 0,-4 0 0 0,-1 2 0 16,-4 0 0-16,-4-1 0 0,-6-2 0 0,-1 1 0 15,-1 1 0-15,-2 2 0 0,-2 1 0 0,0 0 0 16,-1-3 0-16,2 1 0 0,4 1-128 0,5 2 128 16,2 1 0-16,2-3 0 0,1-3 0 0,5 0 0 15,7 0 0-15,4 0 0 16,6-1 0-16,4 1 0 0,3 2 128 0,2 0-128 0,1-1 176 0,3 3-176 15,1-3 160-15,0 0-160 0,-1 0 128 0,1 1-128 16,0 0 0-16,1 0 0 0,-1 0 0 0,1 1 0 16,-1-1 0-16,0 2 0 0,0 2 0 0,0 1 0 15,-1-3 0-15,3 2 0 0,-1-1 0 0,5 1 0 16,2 0-416 0,6-1-160-16</inkml:trace>
  <inkml:trace contextRef="#ctx0" brushRef="#br0" timeOffset="29986.9">2636 10890 8287 0,'0'0'736'0,"-4"-4"-592"16,-1-1-144-16,0 1 0 0,2 0 832 0,0-1 144 16,-2 1 32-16,2-1 0 0,3 5 112 0,-1-4 32 15,-1-2 0-15,0 1 0 0,2 5-416 0,2-7-80 16,0 0-16-16,2-1 0 0,2-1 0 0,1-1 0 15,4-1 0-15,3-3 0 0,2-3 240 0,4 1 32 16,3-2 16-16,6 0 0 0,5-2-176 0,2 1-48 16,4 0 0-16,-2 1 0 0,-1 0-192 0,-1 2-64 0,-2 1 0 0,-2 4 0 15,-4 5-208-15,-2 1-48 16,-3 3-16-16,-2 3 0 0,-3 3-176 0,-1 1 0 0,-4 3 0 16,-1 2 128-16,-1 1-304 0,-2 2-64 0,-3 2-16 15,1 8 0 1,-3-1-448-16,-2 0-80 0,-5-1-32 0,1-1 0 15,-1-2-464-15,-3-2-80 0,-1-2-32 0,-2-1 0 16,-1-4-192-16,-1-2-32 0,1-3-16 0,1-2-3328 0,0-2-672 0</inkml:trace>
  <inkml:trace contextRef="#ctx0" brushRef="#br0" timeOffset="30176.28">3035 10683 10127 0,'-3'-5'896'0,"2"0"-704"16,1 5-192-16,0 0 0 0,-6-5 1152 0,1 3 192 16,5 2 32-16,-6 2 16 0,-2 1-496 0,0 4-112 15,1 2-16-15,-2 3 0 16,-1 4-592-16,0 3-176 0,-2 4 0 0,1 3 0 0,0 2 0 0,1 3 0 15,0 3 0-15,1 2 0 0,1 4 0 0,0-1 128 16,2 0-128-16,2-2 0 0,2 0 0 0,2-3 0 16,1-2 0-16,3 9 0 0,3-7 0 0,-1-7 128 15,2-6-128-15,0-5 0 0,2-3 192 0,1-2-16 16,2-2-16-16,1-2 0 0,2-2 0 0,0-2 0 16,1-5 0-16,-4 1-5824 0,1-1-1168 0</inkml:trace>
  <inkml:trace contextRef="#ctx0" brushRef="#br0" timeOffset="31070.59">3167 11188 19343 0,'-5'-22'848'0,"4"10"192"0,1 1-832 0,2 0-208 0,3 0 0 0,2-1 0 16,3 0 896-16,2 1 128 0,4 2 16 0,3 1 16 16,1 2-304-16,4 3-64 0,-1-2-16 0,3 4 0 15,-3 1-320-15,0 3-64 16,-2 2-16-16,-3 4 0 0,-4 2-272 0,-2 2 0 0,-2 2 128 0,-1 2-128 15,-4 1 0-15,0 4 0 0,-3 4 0 0,-3 1 0 0,-2 3 128 0,-1-2-128 16,-2 0 0-16,-1 1 0 0,0 0 0 16,2-2 0-16,-1-5 0 0,0-4-144 0,0-1 144 0,2-5 0 15,1-4 0-15,3-8 0 0,0 0 0 0,0 0 0 16,0 0 160-16,0 0-160 0,0 0 240 0,-5-10-48 16,4-2-16-16,2-5 0 0,4-3-176 0,1-1 0 0,3-1-160 15,1 2 160 1,1-2-608-16,0 1-32 0,0 1 0 0,-1 3 0 0,-1 3 320 0,-2 2 64 0,-1 1 16 0,-3 3 0 15,-3 8 240-15,0 0 192 0,0 0-48 0,0 0 0 16,0 0 48-16,0 0 16 0,-1 11 0 0,-1 2 0 16,-1 1-208-16,0 1 0 0,0 2 0 0,0 1 0 15,-1 0 0-15,3 1 0 0,1-1-128 0,1 2 128 16,1 1 0-16,1-2 0 0,2-3 0 0,2-2 0 16,1-1 0-16,2-4 0 0,1 0-128 0,2-3 128 15,0-1 0-15,1-3 0 0,3-3 0 0,0-2 0 16,1-4 0-16,1 0 0 0,-2-3 0 0,2-3 0 15,0-4 0-15,0-2 144 0,0-1-144 0,-2-1 128 16,-3 1 0-16,-3 1-128 0,-3 0 192 0,-1 3-64 0,0-1 64 16,-3 4 16-16,-1 2 0 0,-2 4 0 0,-1 0 224 0,0 7 32 15,0 0 16-15,0 0 0 16,0 0-224-16,-8 4-32 0,1 4-16 0,0 3 0 16,-1 2-208-16,0 2-128 0,2-1 128 0,0 1-208 0,1 2 208 0,0 0-144 15,2 1 144-15,3 1-128 0,3-2 128 0,1-1 0 16,-2-3 0-16,2-2 0 0,3-1 0 0,0-3 0 15,2-1 0-15,2-2-128 0,-2 0 128 0,3-3 0 16,0-1 0-16,1-4 0 0,3-1 368 0,-1-4 0 16,1-2 0-16,-2-2 0 0,-2-2 0 0,-1-2 0 15,-1-1 0-15,-1 1 0 0,-2 0-112 0,0 1 0 0,-3-1-16 16,1 2 0-16,-2 1 48 0,-1 2 16 0,-1 1 0 0,1 2 0 16,-2 0-48-16,0 9 0 0,0-8 0 0,0 8 0 15,0 0-256-15,0 0 160 0,0 0-160 0,0 0 128 16,0 0-128-16,0 0 0 0,0 0 0 0,-5 11 0 15,1 4-192-15,2 0 16 0,0 1 16 0,2 6 0 16,-2 4 32-16,0 3 0 0,0 4 0 0,-1 5 0 16,-2 3 128-16,1 4-160 0,-1 4 160 0,0 2-160 15,0-1 160-15,-1 2 0 0,1 2 0 0,2-1-128 16,2-4 128-16,-1-1 0 0,0-6 0 0,-1-1 0 16,1-3 0-16,0-4 0 0,-1-2 0 0,-1-4 0 15,1-4 0-15,0-4 0 0,-3-3 0 0,0-5 128 16,-2-2 80-16,0-4 32 0,-2-1 0 0,-1-3 0 15,-1-3 416-15,-1-3 96 0,-1-2 16 0,-3-3 0 0,0-3-160 0,0-2-32 16,2-5 0-16,1-1 0 0,0-2-304 0,4-2-64 16,3-2-16-16,2-2 0 0,3-1-192 0,2 0 0 15,1-2 0-15,5 1 0 0,1 2-304 0,2-2 0 16,1 0 0-16,2 3 0 16,3 1-208-16,0 3-64 0,0 1 0 0,2 0 0 15,0-1-2512-15,4-1-512 0</inkml:trace>
  <inkml:trace contextRef="#ctx0" brushRef="#br0" timeOffset="31259.13">4273 11208 29487 0,'-4'-16'1296'0,"3"9"288"0,1 0-1264 0,1 1-320 15,1-1 0-15,1 2 0 0,3 0 272 0,2 2 0 0,0 0 0 16,6-1 0-16,0 2-144 0,-1 2-128 15,1 0 144-15,-3 1-144 16,1 1-496-16,2 1-192 0,0 1-32 0,0-1-16 16,-1 0-1056-16,2 0-224 0,-2 0-32 0</inkml:trace>
  <inkml:trace contextRef="#ctx0" brushRef="#br0" timeOffset="31400.5">4379 11377 20159 0,'-13'-6'896'0,"6"4"176"0,-1-1-864 0,-2 1-208 0,2 0 0 0,1 1 0 0,2 1 1376 0,5 0 224 15,0 0 64-15,0 0 0 0,0 0-1152 0,0 0-240 16,0 0-32-16,12 7-16 0,1-3-96 0,2-1 0 16,3-2-128-16,2-1 192 0,2-1-192 0,1-1 0 15,2 0 128-15,3-3-12304 16</inkml:trace>
  <inkml:trace contextRef="#ctx0" brushRef="#br0" timeOffset="31888.52">5290 10821 19343 0,'-6'-23'848'0,"4"7"192"0,1 0-832 0,2 0-208 15,0 2 0-15,2 0 0 0,3 1 1680 0,3 1 304 0,2-2 48 0,3 2 16 16,2-1-1408-16,3 2-288 16,2 0-48-16,1 3-16 0,1 2-288 0,0 2 160 15,0 2-160-15,2 1 128 0,0 2-128 0,-1 1 0 0,-3 2 0 0,-1 1 128 16,-3 3-128-16,1 1 0 15,-3 0 0-15,1-1 0 0,-2 2 0 0,0 0-256 0,0 0 64 0,-2 1 16 32,-4 2-288-32,1-2-64 0,-1-2-16 0,-1 1 0 15,-2 1-544-15,-2-2-96 0,-3-9-32 0</inkml:trace>
  <inkml:trace contextRef="#ctx0" brushRef="#br0" timeOffset="32517.24">5566 10705 16415 0,'-10'-3'720'0,"10"3"160"0,-9-2-704 0,9 2-176 0,-8 0 0 0,8 0 0 15,-6 5 912-15,1 3 160 0,1 2 16 0,1 2 16 16,-2 2-784-16,1 4-176 0,-3 3-16 0,1 2-128 0,-2 3 336 16,-1 3-32-16,0 1-16 0,1 2 0 0,-1 2-112 0,0 0-32 15,1 0 0-15,2 0 0 0,2-2-144 0,2-2 0 16,2-2 0-16,2-1 128 16,2-4-128-16,1-2 128 0,2-4-128 0,-1-1 128 0,3-3 32 0,1-2 0 15,1-2 0-15,2-3 0 0,0-3 32 0,5-1 16 16,3-4 0-16,1-2 0 0,1-6-208 0,1-2 0 0,3-1-192 15,-2-5 192-15,-2-3-224 0,-2 0 64 0,-3 1 16 0,-3-2 0 16,-1 0 144-16,-2 0 0 0,-2 1 0 0,-1 3 0 16,-1 2 464-16,-3 3 32 0,1 4 0 0,-2 1 0 15,-4 8 272-15,0 0 64 0,0 0 16 0,0 0 0 16,0 0-576-16,0 0-112 0,3 10-32 0,0 2 0 16,-3 2-128-16,1 3 0 0,-1 0-160 0,2 2 160 15,0 0 0-15,1-1-144 0,1 2 144 0,0-1 0 16,1 0 0-16,0-2 0 0,1-1 0 0,0-3 0 15,1 0 0-15,0-2 0 0,2-2 0 0,1-3 0 16,0-1 144-16,0-3 112 16,0-3 32-16,0-2 0 15,1-3 352-15,0-3 64 0,0-2 0 0,0-3 16 16,-1-5 16-16,1-1 0 0,-1 1 0 0,-1-1 0 0,1-1-336 0,-2 1-64 16,-1 3-16-16,-2 0 0 15,1 2-144-15,-2 3-48 0,-1 3 0 0,1 1 0 0,-4 8-128 16,0 0 192-16,0 0-192 0,0 0 192 0,0 0-192 0,0 0 0 15,0 15-192-15,-1 3 192 0,-2 2-288 0,0 4 64 16,0 5 16-16,-2 5 0 0,0 3 208 0,-2 4-144 16,0 2 144-16,-2 3-128 0,-1 3 128 0,-2 2 0 15,1-1 0-15,1-1-128 0,1-2 128 0,1-2 0 16,1-3 0-16,1-4 0 0,3-6 0 0,0-3 0 16,-1-2 0-16,2-5 0 0,0-5 0 0,1-4 0 15,0-4 0-15,1-9 0 0,0 0 368 0,0 0 0 0,0 0 0 16,-8 1 0-16,0-3 464 0,1-3 112 0,-1-4 16 0,0-2 0 15,0-1-512-15,0 0-80 0,-1-3-32 0,0 3 0 16,0 0-336-16,-1 1 0 0,0-1 0 0,1 0 128 16,0 0-128-16,1 1-240 0,1 0 64 0,1 1 16 31,-1 0-1872-31,2 0-368 0,-1 0-80 0,3-1-13040 0</inkml:trace>
  <inkml:trace contextRef="#ctx0" brushRef="#br0" timeOffset="32840.55">6230 11218 30399 0,'6'-22'2704'0,"-3"12"-2160"0,1-2-544 0,3 1 0 16,2 0 256-16,2 0-64 0,-2 1-16 0,2 1 0 0,-2 3 80 0,1 0 32 16,-1 3 0-16,2 1 0 0,-11 2-288 0,0 0 0 15,8 5 0-15,-6 5 0 16,-2 2-304-16,-2 4-112 0,-6 2-32 0,0 4 0 0,-1 4 192 0,-5 1 16 15,-1 3 16-15,2 1 0 0,-3-3 224 0,4 0 0 16,3-2 0-16,2-2-144 0,1-2 144 0,3-3 0 16,1-5-144-16,1-2 144 0,1-2 0 0,2-1 0 15,-2-9 0-15,6 8 128 0,3-3 512 0,1-1 112 16,1-4 16-16,2 1 0 0,2 0-224 0,1-1-32 16,2-1-16-16,-1 0 0 0,0-1-368 0,-1 1-128 15,0 0 0-15,-1 0 0 16,-2 2-464-16,1 1-192 0,-1 0-48 0,-1-1 0 15,1 1-1680-15,0 1-352 0,0-1-64 0</inkml:trace>
  <inkml:trace contextRef="#ctx0" brushRef="#br0" timeOffset="33528.79">6219 11253 11967 0,'-2'-10'1072'0,"1"0"-864"0,0 0-208 0,1 2 0 16,0-2 2000-16,2 2 368 15,1 1 64-15,-1 3 0 0,2-1-1408 0,0 0-304 16,1 1-48-16,1-2-16 0,1 2-352 0,-7 4-80 0,10-3-16 0,0 1 0 16,1 2-48-16,0 3-16 0,-3 0 0 0,1 2 0 15,0 2-144-15,0 4 128 0,0 2-128 0,-2 3 128 16,0 0-128-16,-1 2 0 0,0 0 0 0,-2 2 128 15,0 1 0-15,-2 2-128 0,-1 1 192 16,-2 3-64-16,-1-1-128 0,-2 0 0 16,0-3 0-16,0-1 128 0,-1-3-128 0,2-1 160 0,1-4-160 0,-1-3 160 0,3-11-160 0,0 0 128 15,-1 9-128-15,1-9 128 0,0 0 128 0,0 0 32 16,0 0 0-16,0 0 0 0,0 0 512 0,6-10 96 16,-1-3 32-16,2-2 0 0,1-3-544 0,0-3-128 31,1-2 0-31,0-2-16 0,-1-3-240 0,-1 2 0 0,0 1 0 0,-1-1 0 0,-2 2-144 0,-2 2-32 15,0 2 0-15,-2 9 0 0,-1 1 400 0,0 2 80 16,0 0 16-16,-1 2 0 0,2 6 96 0,0 0 32 16,-6 0 0-16,1 4 0 0,-1 0-448 0,0 4-192 15,-1 3 0-15,-2 6 16 0,3 1 176 0,1 0-160 16,2-1 160-16,2 1-160 0,1-1 160 0,3 1-160 16,2 0 160-16,0 0-160 0,2 1 160 0,2-3 0 0,0-1 0 0,2-2 0 15,4-2 0 1,0-1 176-16,4-2-48 0,1-2 0 0,1-1 192 0,2-3 48 0,2-2 0 0,1-2 0 15,1-3-160-15,-2-1-16 0,0-3-16 0,2-1 0 16,-2-2-176-16,-2-1 0 0,-2-2-160 0,-1 2 160 31,-1-1-1872-31,-3 1-288 0,-2-1-48 0,-2 3-10704 0</inkml:trace>
  <inkml:trace contextRef="#ctx0" brushRef="#br0" timeOffset="33686.85">6875 11140 28559 0,'0'-16'2544'0,"2"8"-2032"0,2-2-512 15,2 5 0-15,0 2 272 0,4 1-32 16,2 0-16-16,3-1 0 0,-2 2-64 0,1 1-16 0,1 1 0 0,-1 2 0 0,0-1-144 0,0 1 0 16,0-1-160-16,2 3 160 15,-2 0-2736-15,-1 0-448 0</inkml:trace>
  <inkml:trace contextRef="#ctx0" brushRef="#br0" timeOffset="33875.37">6868 11322 21183 0,'0'0'1888'0,"-3"-4"-1504"0,3 4-384 0,0 0 0 16,0 0 1536-16,0 0 224 0,0 0 48 0,0 0 16 16,0 0-880-16,6-2-176 0,1 0-48 0,4 1 0 15,3 1-352-15,3 0-80 0,2-2-16 0,11 1 0 16,1-1-64-16,0 0-16 0,-1 1 0 0,-2-2 0 31,0-2-1952-31,-2-1-400 16,9-7-80-16,-6 2-9728 0</inkml:trace>
  <inkml:trace contextRef="#ctx0" brushRef="#br0" timeOffset="34299.96">7662 10704 27647 0,'0'-15'2448'0,"4"-3"-1952"0,1 0-496 0,2 4 0 16,2-1 0-16,3 1 0 0,2 0 0 0,5 0-160 15,2 1 480-15,3 0 80 0,3 0 32 0,15-3 0 16,-3 5-288-16,-3 5-144 0,-3-1 160 0,-2 4-160 0,-4 3 0 0,1 3 0 16,-2 2 0-16,-2 4 0 15,-3 1 0-15,-1 2 0 0,-2 0 0 0,-2 3 0 16,-2-1-720-16,-2 1-48 0,-1 1 0 0,-1 1 0 16,-2 1-672-16,-2-2-144 0,-2-2-16 0</inkml:trace>
  <inkml:trace contextRef="#ctx0" brushRef="#br0" timeOffset="34520.51">8108 10637 9215 0,'-12'-9'816'0,"7"7"-656"16,2 0-160-16,-1 0 0 0,-1 0 2128 0,5 2 400 15,-5 0 80-15,-1 2 16 0,0 0-1216 0,0 3-224 16,1 4-48-16,-2 2-16 0,-2 2-672 0,0 4-144 16,0 2-32-16,-7 9 0 0,1 1-112 0,-1 2-32 15,2-1 0-15,1 1 0 0,0 0 16 0,3 1 0 16,1 0 0-16,3-2 0 0,4-3-144 0,2-2 128 0,4-2-128 0,0-1 128 15,1-1 64-15,4-3 0 16,1-5 0-16,3-1 0 0,3-1 176 0,0-1 32 0,1-3 16 0,0-3 0 16,4-1-224-16,3-1-32 0,0-4-16 0,3 0 0 15,3-2-1920 1,1-2-384-16</inkml:trace>
  <inkml:trace contextRef="#ctx0" brushRef="#br0" timeOffset="35374.66">8322 11063 23439 0,'1'-17'1024'0,"2"9"240"0,-2-2-1008 0,2 0-256 16,1 1 0-16,1 2 0 0,1 1 848 0,2 0 128 15,1 1 32-15,2 0 0 16,2 2-400-16,0 1-80 0,1 1-16 0,-1 2 0 0,1 3-304 0,0 4-64 16,4 6 96-16,-3-2-96 0,-5 3-16 15,-2-1 0-15,-3 2 0 0,0 2-128 0,-2 1 0 0,-5-1 0 0,-1 1 0 16,-2 1 0-16,1 0 0 0,-3 0 0 0,2-2 0 15,0-1 0-15,0-4-144 16,0-3 144-16,5-10-160 0,0 0 160 0,0 0 0 16,0 0 0-16,0 0 0 0,0 0 224 0,0 0-32 0,0 0 0 0,8-10 0 15,2-7 80-15,1 1 16 0,1-1 0 0,1-1 0 16,4-2-288-16,-1-2 0 0,-1-1 0 0,-1 2 0 16,-1 3-256-16,-2 4 0 15,-1 2 0-15,-2 3 0 0,-3 4 96 0,-5 5 16 0,0 0 0 0,0 0 0 0,0 0 144 0,0 0 0 16,0 0 128-16,-9 8-128 0,0 3 0 0,-1 3 0 15,0 2 0-15,0 2-128 0,1-2 128 0,2 2 0 16,1-1-144-16,1 1 144 0,1-1 0 0,2-1 0 16,2 1-144-16,2-2 144 0,0-3 0 0,2-1 0 15,0-2-128-15,1-1 128 0,2-2 0 0,2 0 0 16,1-3 128-16,2-2-128 0,1-2 304 0,1-1-48 16,1-3 0-16,0-1 0 0,2-3-96 0,0-2-32 15,0-3 0-15,0-1 0 0,0 0 16 0,-2-2 0 16,1-1 0-16,-5-1 0 0,0 1-144 0,-3 2 192 0,-1 1-192 15,-3 6 192-15,1 0-192 0,-1 1 160 16,-2 2-160-16,-2 6 160 0,1-6-32 0,-1 6 0 16,0 0 0-16,0 0 0 0,0 0-128 0,-3 7 0 15,-1 2 0-15,-3 4 0 0,2 0 0 0,1 0 0 16,-1 0-192-16,2 1 192 0,1-1-144 0,2 1 144 16,0 0 0-16,3 2 0 0,0-2-128 0,2-2 128 15,2-1 0-15,2-2 0 0,0-1 0 0,2-3 0 16,1-2 0-16,1 0 0 0,-1-2 0 0,1-2 0 15,-1-4 0-15,0 0 0 0,-1-3 0 0,-1-2 192 0,0-3-48 0,0-1-16 16,0-2 96-16,0-1 16 0,-1-2 0 0,-4 5 0 16,1-3 16-16,-1 0 16 0,1-1 0 0,0 1 0 15,-2 2-80-15,-2 2-32 16,-1 1 0-16,0 2 0 0,-1 2-160 0,0 3 192 0,0 5-192 0,0 0 192 16,0 0-192-16,0 0 0 0,0 0 0 0,1 13 0 15,-1 2 0-15,0 5-192 0,0 3 32 0,0 5 16 16,0 0 144-16,1 4-208 0,0 1 80 0,-2 1 128 15,-2 1-144-15,0 3 144 0,-1 4 0 0,0-2 0 0,1 1 0 0,-2 1 0 16,1 0 0-16,1-3 0 0,-1-1 0 0,1-4-128 16,-1-5 128-16,0-2 0 0,2-3 0 0,0-4 144 15,-1-5-16-15,0-3 0 0,-1-3 352 0,4-9 64 16,-6 7 16-16,6-7 0 0,-8 2 144 0,-1-2 48 16,-1-2 0-16,0-3 0 0,1-1-352 0,-2-3-64 15,-3-2-16-15,-1-2 0 0,-2-3-320 0,1 0 0 16,-3-4-192-16,-1-1 64 31,-2-1-1408-31,-1-2-256 0,-2-5-64 0,-2-1-14176 0</inkml:trace>
  <inkml:trace contextRef="#ctx0" brushRef="#br0" timeOffset="35575.43">8616 10183 32415 0,'1'-34'1440'0,"4"19"288"0,-2 0-1376 0,2 1-352 0,3 1 0 0,1 2 0 15,0 3 128-15,-2 2-128 0,0 3 128 0,-7 3-128 16,7 1 0-16,-7-1 0 0,4 9 0 0,-1 2 0 16,-2 1 0-16,-2 3 0 0,-2 3 0 0,-4 11 176 15,-1-1-176-15,-1 3 192 0,-1 1-192 0,0 1 192 16,0 0-192-16,0 1 128 0,0-1-128 0,3-1 128 0,1-2-352 0,3-2-80 16,1 0-16-16,0-4-9360 15,1-4-1888-15</inkml:trace>
  <inkml:trace contextRef="#ctx0" brushRef="#br0" timeOffset="36094.26">9624 10947 21183 0,'0'0'944'0,"-6"-2"192"0,2 0-912 0,4 2-224 31,-5-1 0-31,5 1 0 0,0 0 832 0,0 0 128 0,0 0 32 0,0 0 0 0,0 0-80 0,0 0-16 16,7 1 0-16,3 0 0 0,3 0-80 0,2-1-32 16,3-1 0-16,2 0 0 0,1 1-320 15,3 1-64-15,0-2-16 0,0 0 0 16,-1 0-528-16,1 0-112 0,-1 0-32 0,7 1 0 31,-3 0-2720-31,-5 2-528 0</inkml:trace>
  <inkml:trace contextRef="#ctx0" brushRef="#br0" timeOffset="36266.99">9668 11183 31039 0,'0'0'1376'0,"-4"-4"288"0,4 4-1344 0,0 0-320 16,0 0 0-16,0 0 0 0,0 0 288 0,7-2-16 15,3 2 0-15,1-1 0 0,1 0-80 0,4 0 0 16,4 0-16-16,2 0 0 0,1 0-48 16,2 0 0-16,-1-2 0 0,12 0 0 15,-1 0-1856-15,2-1-384 0,-3-1-80 0</inkml:trace>
  <inkml:trace contextRef="#ctx0" brushRef="#br0" timeOffset="36867.25">10516 10899 19119 0,'0'0'832'0,"-5"-3"192"0,1-1-816 0,1 1-208 0,-2-1 0 0,2-1 0 16,1 1 1168-16,1-2 192 0,0 1 48 0,1-2 0 16,1 0-256-16,3-2-32 0,3-1-16 0,1-2 0 15,5-1-336-15,2-2-80 0,5 1-16 0,3 0 0 16,3-2-320-16,3 1-64 0,2-1-16 0,-4 2 0 16,1 1-80-16,-2 2 0 0,0 1-16 0,-1 2 0 0,-4 3-176 0,-2 2 0 15,0 1 144-15,-2 5-144 16,-3 0 0-16,-1 2 0 0,-2 3 0 0,-1 0 0 31,-2 3-512-31,-2 2-128 0,-1 2-32 0,-3 3 0 0,-1 2-656 0,-2 1-128 0,-2 1-16 0,-2 0-16 0</inkml:trace>
  <inkml:trace contextRef="#ctx0" brushRef="#br0" timeOffset="37102.89">10801 10809 17503 0,'-6'-12'1552'0,"4"7"-1232"15,0 1-320-15,2 4 0 0,-2-5 1024 0,2 5 128 16,0 0 48-16,0 0 0 0,0 0-416 0,0 0-80 16,-4 6 0-16,1 3-16 0,-3 2-368 0,1 2-80 0,1 2-16 0,-3 4 0 15,0 1-32-15,2 3-16 0,-1 3 0 0,1 3 0 16,-1 1-176-16,2 0 0 16,1 2 0-16,0-1 0 0,2 0 0 0,2-1 0 15,2-1 0-15,1 0 0 0,2-3 0 0,0-1 192 0,2-5-192 0,2-2 192 16,2-4-192-16,1-2 0 0,1-2 0 0,8 0 128 15,0-3-512 1,1-4-96-16,1-4-32 0,0-3-10624 0</inkml:trace>
  <inkml:trace contextRef="#ctx0" brushRef="#br0" timeOffset="37648.75">11146 11197 6447 0,'0'0'272'0,"-1"-4"80"0,0-2-352 0,1 6 0 16,0 0 0-16,-3-3 0 0,0-3 3488 0,3 6 624 0,0 0 128 0,0 0 32 15,0 0-3232-15,0 0-640 16,-5 6-128-16,-1 0-16 0,2 2-80 0,1 2-16 0,-1 1 0 0,3 2 0 16,1 0 16-16,3 1 0 0,-1 0 0 0,2-1 0 15,2-1-48-15,0-1-128 16,2-1 192-16,1 0-64 0,0-1 16 0,0-1 0 0,1-2 0 0,1-1 0 15,0-2 96-15,0-2 16 16,0-2 0-16,0-1 0 0,-1-2 0 0,1 0 0 0,0-2 0 0,-1-1 0 16,-2-2 80-16,0-1 32 0,-3-1 0 0,-1-1 0 15,1-1 16-15,-2 0 16 0,-2-1 0 0,0 1 0 0,-1 1-32 16,0 1-16-16,-1 0 0 0,0 2 0 0,0 2 80 0,0 0 16 16,-2 1 0-16,0 3 0 0,3 3-304 15,0 0-144-15,0 0 160 16,-4 5-160-16,0-1 0 0,-1 4 0 0,2 2 0 0,1 2-160 0,-2 2 160 0,2 2-208 15,0 3 80-15,1 1 128 0,0 2-192 0,2 3 192 16,1 4-192-16,1 1 192 0,0 0-176 0,0 2 176 16,0 1-128-16,1 1 128 0,0 3 0 0,-2-3-128 15,0-2 128-15,1-2 0 0,-1-1 0 0,-1-3 0 16,0-1 0-16,0-3 0 0,-1-1 0 0,0-2 144 31,0-2-144-31,0-2 160 0,0-3 208 0,-1-2 32 0,0-2 16 0,1-8 0 0,0 0 96 0,0 0 32 0,-6 3 0 0,2-2 0 16,-3-2 32-16,1 0 16 15,-1-3 0-15,1-2 0 0,-2 1-400 0,0-2-64 16,0-1-128-16,1 1 176 0,-2-1-432 0,1 0-96 0,1 0-16 0,-1-1-10528 16,-1-1-2112-1</inkml:trace>
  <inkml:trace contextRef="#ctx0" brushRef="#br0" timeOffset="38097.67">11440 11262 24527 0,'15'-11'1088'0,"-6"5"224"0,3-1-1056 0,1 0-256 0,1 1 0 0,-1 0 0 0,-1 2 416 0,-1 1 32 16,-1 2 0-16,-3 2 0 16,0 3-160-16,-1 2-32 0,-4 3 0 0,-1 3 0 15,-3 5-112-15,-2 0-16 0,0 2-128 0,-2 3 192 0,0 3-192 0,-3 3 0 16,-1 0 128-16,0 1-128 0,-1 0 0 0,0-2 0 15,1-2 0-15,2-3 0 0,0-3 128 0,2-2-128 16,2-4 0-16,1-2 0 0,2-3 304 0,1-8-48 16,0 0 0-16,0 0 0 0,0 0 784 0,8-5 160 15,3-3 16-15,5-4 16 0,-1-4-608 0,6-4-128 0,1-4-32 0,3-6 0 16,1-5-464-16,0-1 0 0,0-2 0 0,0 4 0 31,-2 0-256-31,-3 3-128 0,-5 3-48 0,-2 3 0 0,-3 5 432 0,-5 3 0 0,-1 5 0 0,-2 2 0 16,-2 2 192-16,-1 8 112 0,0 0 16 0,-6 3 16 15,0 2-336-15,-2 5 0 0,-1 2 0 0,-1 3 0 16,1 2 0-16,-1 1 0 0,2 0-192 0,0 1 64 16,2 0 128-16,0-1 0 0,2 1-144 0,2 0 144 15,2-1-128-15,0 0 128 0,2-1-160 0,1-3 160 16,1-1 0-16,3-1 0 0,0-2 0 0,1-2 0 0,3 1 0 0,3-3 0 16,-1 0 176-16,1-3-48 0,2-1-128 0,0-2 192 15,2-1-64-15,-1-2 0 16,3-2-496-16,-2 0-80 0,1-3-32 0,0-1 0 15,-2-2-928-15,-2-1-192 0,-1-1-48 0</inkml:trace>
  <inkml:trace contextRef="#ctx0" brushRef="#br0" timeOffset="38350.11">11500 10611 21183 0,'-12'-22'1888'0,"8"13"-1504"0,-1-1-384 0,2 1 0 16,0 2 1328-16,0 0 192 15,-1 0 32-15,1 3 16 0,3 4-928 0,0 0-192 0,0 0-48 0,-6 5 0 16,0 3-400-16,-1 3 128 0,0 2-128 16,0 3 0-16,0 1 0 0,1 4 128 0,-1 1-128 15,1 2 0-15,0 1 0 0,2 0 0 0,0 0-144 0,1 9 144 31,2-4-1600-31,1-5-192 0</inkml:trace>
  <inkml:trace contextRef="#ctx0" brushRef="#br0" timeOffset="46117.84">10730 1640 5519 0,'6'-10'496'0,"-3"6"-496"15,1-2 0-15,2 1 0 0,1 0 912 0,-1 0 96 16,2-1 16-16,0 2 0 0,-1 1-608 0,0 1-112 16,-2-1-32-16,1 2 0 0,-6 1-144 0,6 0-128 15,-6 0 144-15,7 2-144 0,-1 0 192 0,-1 2-48 16,2 0-16-16,-4 3 0 0,1 0 96 0,1 0 16 16,-1 1 0-16,-1 0 0 0,0 0-80 0,0 1-16 15,0 0 0-15,2 1 0 0,-2 0-144 0,1-1 128 16,1-1-128-16,0 2 128 0,1 0 48 0,-1-3 0 15,2 2 0-15,1-1 0 0,0 1 128 0,1 0 16 16,1 1 16-16,-1 0 0 0,-1-1-96 0,-1-1-32 0,0 1 0 0,0 0 0 16,-1 0-64-16,1 0-16 15,-2-1 0-15,1 0 0 0,-3 0-128 0,0 0 192 0,2-2-192 0,-1 1 192 16,1-3 80-16,-5-4 32 0,0 0 0 0,5 3 0 16,1 0 368-16,-1-3 80 0,1-4 16 0,1 0 0 15,3-3 0-15,-1 1 0 0,1-3 0 0,3-1 0 16,4-2-304-16,3-2-48 0,5-5-16 0,2-2 0 15,4-1-80-15,11-9-32 0,2 0 0 0,2 0 0 16,3-1-128-16,6-4-32 0,5-1 0 0,3-1 0 16,0-4-128-16,6 2 0 0,2 4 0 0,4 0 0 15,-14 6 128-15,2-1-128 0,-1 0 0 0,3 2 128 0,2 0-128 0,1 3 0 16,-1 1 0 0,-3 3-176-16,-5 3 176 0,-5 2 0 0,-8 3 0 0,-6 3 0 0,-7 2 0 0,-6 2 0 15,-6 2 0-15,0-1 128 0,-6 1-128 0,-8 2 192 16,-7 3-64-16,0 0 0 0,0 0-128 0,-5 1-208 15,-3 1 48-15,-2 1 16 16,-2 3-528-16,1-1-96 0,-1 2-32 0</inkml:trace>
  <inkml:trace contextRef="#ctx0" brushRef="#br0" timeOffset="47833.02">17419 3583 6447 0,'0'0'576'0,"0"0"-576"15,0 0 0-15,0 0 0 0,0 0 240 0,0 0-64 16,0 0-16-16,0 0 0 0,0 0-160 0,0 0 0 16,0 0 0-16,4 6 0 0,-4-6 0 0,2 8 0 0,0-1 0 0,-1 0 128 15,0 1 400-15,0 1 80 0,-1 1 16 0,0 0 0 16,0 1-208-16,0 0-32 16,0 1-16-16,2 1 0 0,-1-1 224 0,1 0 48 15,0-1 16-15,0 0 0 0,2 1-800 0,0-1-176 0,-1-1-16 0,2-1-16 16,0 0 688-16,1-2 144 0,-2 0 32 0,2-1 0 15,-1-2 64-15,2 0 32 0,-1 0 0 0,1-2 0 16,-1 0 16-16,1-2 0 0,1-1 0 0,1-1 0 0,-1 0-64 0,3-3-16 16,1 0 0-16,3-2 0 0,0-2-16 0,3-1 0 15,2-1 0-15,0-1 0 0,4-3-80 0,1-2-32 16,2 0 0-16,5-4 0 0,3-4-144 0,4-2-16 16,1-1-16-16,2-2 0 0,2-6-112 0,4-1-128 15,0 0 176-15,4 1-176 0,3 1 128 0,1 2-128 16,0 2 0-16,-1 1 0 0,-2 1 0 0,-3 4 0 15,-4 1 0-15,-8 2 0 0,-4 2 0 0,-4 3 0 16,-6 4 0-16,-4 3 0 0,-5 2 176 0,-3 1-176 16,-2 1 160-16,-3 1-160 0,-2 1 176 0,-5 4-176 0,0 0 192 0,0 0-192 15,0 0 0-15,0 0 0 0,0 0 0 0,0 0 0 16,0 0 0-16,0 0 0 16,0 0 0-16,0 0 0 0,0 0 0 0,-3 6 0 15,-1 2 0-15,0 0 0 0,0 0 0 0,1 1 0 16,-1 1-144-16,0 1-7328 0,0 1-1456 0</inkml:trace>
  <inkml:trace contextRef="#ctx0" brushRef="#br0" timeOffset="58463.45">2911 12703 6447 0,'0'0'272'0,"0"0"80"0,0 0-352 0,-1 9 0 0,1-9 0 0,0 0 0 0,0 0 880 0,0 0 96 16,0 0 32-16,0 0 0 0,0 0 336 0,0 0 80 16,0 0 16-16,0 0 0 0,0 0-240 0,0 0-48 15,0 0-16-15,0 0 0 0,0 0-496 0,0 0-80 16,0 0-32-16,5-8 0 0,-2 0-96 0,-3 8-32 16,4-7 0-16,2-1 0 0,-4 0 0 0,3-1 0 15,1 0 0-15,1-1 0 0,-2-1 0 0,3 0 0 16,1-1 0-16,1-3 0 0,1 0-32 0,1-1-16 15,0 0 0-15,-1 5 0 0,2-1 16 0,4 0 0 0,0-3 0 0,3 2 0 16,-1 1 0-16,3 1 0 16,0 0 0-16,3 2 0 0,1 2-112 0,2 0-32 15,0 2 0-15,9-1 0 0,-5 2-224 0,-3 1 128 16,-1 3-128-16,-5 2 0 0,-4 0 0 0,-4 2 0 16,-2 2 0-16,-4 0 0 0,0 1 0 0,-3-1 0 15,1 1 144-15,-1 1-144 0,-6-8-192 0,1 11-112 16,0 0-16-16,-2-1-16 15,0-2-816-15,-4 1-144 0,1 0-48 0,-1-2-10368 0</inkml:trace>
  <inkml:trace contextRef="#ctx0" brushRef="#br0" timeOffset="58746.6">3200 12468 17903 0,'0'0'784'0,"0"0"176"0,0 0-768 0,0 0-192 0,0 0 0 0,0 0 0 0,-6 2 256 15,2 2 0-15,-1 4 0 0,2 3 0 16,-1 2-96-16,-1 4-16 0,0 1 0 0,0 3 0 16,2 2 384-16,-2 3 80 0,-1 1 16 0,-1 14 0 0,3-1-368 0,1 1-80 15,1-2-16-15,2-2 0 0,1-1-160 0,2 0 0 16,0-3 0-16,2-4 128 0,0-2-128 0,1-3 0 16,-1-3 0-16,1-4 0 0,-1-1 208 0,1-4-32 15,-2-3-16-15,2-2 0 0,-6-7 192 0,8 5 32 31,-8-5 16-31,9 2 0 0,1-2 96 0,0-2 16 0,0-4 0 0,3-1 0 0,2-4-256 0,3-4-32 16,1-1-16-16,1-3-8096 0,-1-1-1632 16</inkml:trace>
  <inkml:trace contextRef="#ctx0" brushRef="#br0" timeOffset="61697.45">3533 13031 6447 0,'0'0'576'0,"3"-6"-576"15,1 1 0-15,-2-1 0 0,-1 1 1056 0,0-1 96 16,-1 6 32-16,2-5 0 0,-2 5-400 0,1-5-80 0,-1 5 0 0,0 0-16 16,0 0-368-16,1-4-80 0,-1-2-16 0,0 6 0 15,0 0-64-15,0 0-16 0,0 0 0 0,0 0 0 16,0 0 32-16,0 0 0 0,0 0 0 0,0 0 0 16,0 0-176-16,0 0 0 0,-2 6 0 0,0 1 128 15,-1-1-128-15,0 1 0 0,1 0 0 0,0 1 128 0,-1 1 80 16,1 0 16-16,-1 1 0 0,1 0 0 15,1-1 112-15,0 1 32 0,1 0 0 0,1-1 0 16,2 0-48-16,0-1 0 0,0-1 0 0,2 1 0 0,1 0 0 0,0-1 0 16,2 0 0-16,-2 0 0 0,1-2 176 0,2-1 16 15,0 0 16-15,1-2 0 0,0 0-144 0,0-2-48 16,0-1 0-16,-2-1 0 16,1-1-144-16,1-2-48 0,-3 0 0 0,-1-2 0 0,1-1 16 0,-2 1 0 15,0-2 0-15,-2-2 0 0,0-1 80 0,-3-1 16 16,1-2 0-16,-1 2 0 0,-1 0 32 0,1 1 16 15,-3 0 0-15,1 2 0 0,0 0 96 0,-1 4 32 16,3 6 0-16,0 0 0 0,0 0-176 0,0 0-16 0,0 0-16 0,-4 7 0 16,0 2-224-16,0 3-192 15,1 3 48-15,1 4 0 0,1 2 144 0,0 3-208 16,1 4 80-16,1 2 128 0,0 1 0 0,1 3 0 16,-1 3 0-16,1 0 0 0,1 3 0 0,-1 0 0 15,-1 0 0-15,1-2 0 0,0-1 0 0,0-2 0 0,1-1-144 16,-1-2 144-16,0-4 0 0,1-1-128 0,-3-3 128 0,1-2 0 15,1-2 0-15,-1-4 0 0,-1 0 0 0,0-4 0 16,0-2 256-16,-3-3 48 0,2 0 16 0,1-7 0 16,-4 6 240-16,4-6 48 0,0 0 16 0,-6 2 0 15,1-2-80-15,-2-1-16 0,1-2 0 0,-2-1 0 0,0-1-272 0,0-2-48 16,-2-1-16-16,0-1 0 0,0-2-384 0,0 2-64 16,1-4-32-16,-3-4 0 15,0 0-2416 1,3 0-496-16</inkml:trace>
  <inkml:trace contextRef="#ctx0" brushRef="#br0" timeOffset="62045.04">4026 13043 28559 0,'2'-5'2544'16,"1"-1"-2032"-16,1-1-512 0,-1 2 0 0,0-1 0 0,0 1-336 15,1 0 48-15,-4 5 16 0,4-3 272 0,-4 3 144 16,0 0-16-16,0 0 0 0,0 0-128 0,7 2-176 16,-7-2 48-16,4 7 0 0,-1 1 128 0,0 0-128 0,-2 2 128 0,-1 2-128 15,-1 3 128-15,-2-1 0 0,1 0 0 0,0 2-128 16,0 2 128-16,0 0 0 16,-1 0 0-16,1-1 0 0,-1 0 0 0,1-2 0 0,-2-1 0 0,1 1 0 15,0-2 0-15,1-1 0 0,-1-1 0 0,1 0 0 16,0-1 336-16,1-1 0 0,0-1 0 0,1 0 0 15,0 0-128-15,1-2-16 0,1 1-16 0,3-1 0 16,0-2-176-16,3 0 160 0,2 1-160 0,1-2 160 0,2-1-32 0,2-1-128 16,1-1 192-16,2 0-64 0,2-1-128 15,1 0 0-15,-1-1 0 0,8 0-176 16,-1-2-768-16,-3 0-144 0,-1-3-48 0,-9 3-6976 16,0-3-1392-16</inkml:trace>
  <inkml:trace contextRef="#ctx0" brushRef="#br0" timeOffset="62249.21">3931 13192 28911 0,'-11'-13'1280'0,"8"9"256"0,0-1-1216 0,-1 2-320 16,4 3 0-16,0 0 0 0,0 0 272 0,0 0 0 0,0 0 0 0,6-4 0 16,1-1-272-16,2 2 0 15,4-1 0-15,5-1 0 0,4 1 0 0,3-2 0 0,3 1 0 0,18-4 0 16,0 1-176-16,-15 3 16 15,2-1 0-15,18-2-8560 16,-4-1-1712-16</inkml:trace>
  <inkml:trace contextRef="#ctx0" brushRef="#br0" timeOffset="63081.89">3189 14350 8287 0,'0'0'368'0,"-8"2"80"0,8-2-448 0,-9 2 0 0,1-1 0 0,8-1 0 0,0 0 2304 0,-6 0 384 16,6 0 80-16,0 0 16 15,0 0-1088-15,0 0-224 0,0 0-32 0,0 0-16 0,5-8-640 0,4 1-128 16,2-1-16-16,5-2-16 0,3-3 80 0,6 0 0 15,3-2 16-15,6 1 0 0,4-2 128 16,-1-2 32-16,-1-4 0 0,2 2 0 0,-2 2-432 0,-2 1-96 16,-4 4-16-16,-4 3 0 0,-2 1-336 0,-2 4 128 15,-4 0-128-15,-1 4 0 0,-6 2 0 0,-2 1 0 16,-9-2 0-16,10 7 0 0,-2 1 0 0,-1 1-128 16,-3-1 0-16,-1 2 0 15,0 1-336-15,-3 2-64 0,-3 2-16 0,1-1 0 16,0-1-768-16,0 0-160 0,-2-2-16 0,1-1-16 15,3-10-288-15,-3 9-64 0,3-9-16 0</inkml:trace>
  <inkml:trace contextRef="#ctx0" brushRef="#br0" timeOffset="63380.61">3543 14163 10127 0,'-11'-12'448'0,"5"5"96"0,2-1-544 0,0 2 0 0,4 6 0 0,-5-7 0 15,5 7 2736-15,0 0 432 0,0 0 96 0,0 0 0 16,0 0-2112-16,0 0-416 0,-8 7-96 0,5 4 0 15,0 2-384-15,0 6-80 0,0 3-16 0,0 2 0 16,0 2 96-16,-1 5 32 0,1 4 0 0,0 4 0 16,0 0-32-16,1 4-16 0,-1 3 0 0,2 1 0 15,1-1-240-15,1-1 128 0,1-1-128 0,1-2 0 0,0-4 128 16,1-2-128-16,2-4 0 0,0-3 0 0,1-6 192 0,1-3-64 16,-2-4-128-16,2-1 192 0,1-3 368 0,0-2 64 15,-1-3 16-15,1-1 0 16,-9-6-48-16,0 0 0 0,9 2 0 0,1-2 0 0,0-2-192 0,1-3-32 15,0-2-16-15,0-1 0 0,0-1-160 0,0-1-48 16,0 0 0-16,0 1 0 16,-1-1-528-16,0 0-96 0,-2 0-32 0,-1 1 0 15,1 0-896-15,-2 3-192 0,1 1-48 0</inkml:trace>
  <inkml:trace contextRef="#ctx0" brushRef="#br0" timeOffset="64658.63">3881 14926 6447 0,'0'0'272'0,"-10"-2"80"0,1 1-352 0,1 0 0 0,0 0 0 0,8 1 0 16,-9-4 1712-16,1 1 272 0,8 3 48 0,-8-6 16 15,4 1-384-15,0-1-80 0,3-1-16 0,2-2 0 16,3 0-240-16,1-1-48 0,2-2-16 0,3 1 0 15,2 0-432-15,1-2-64 0,1-1-32 0,0 0 0 16,-1 5-16-16,-1 1 0 0,0 1 0 0,-1 3 0 16,-1 1-368-16,0 3-80 0,-1 2-16 0,-1 3 0 15,0 3-256-15,-1 2 0 0,-3 2 0 0,-1 3 0 16,-3 3 0-16,-2 2 0 0,-2 2 0 0,-2 4 0 0,-1 4 0 0,-2 3 0 16,-1 3 0-16,0-1 0 0,0-1 0 0,1-3 0 15,2-3 0-15,0-6 0 0,3-5 0 0,0-2 0 16,3-3 0-16,1-2 0 0,0-10 0 0,5 10 0 15,0-3 0-15,1 0 0 0,-6-7 208 0,11 4-16 16,1 1 0-16,1-3 0 0,1-3 80 0,2 0 16 16,0-2 0-16,2 0 0 0,-1-1-160 0,2-3-128 0,0 1 144 15,0-1-144 1,1-1-352-16,-3 2-160 0,-2 0-48 0,-1 1 0 16,-1-1-784-16,-2 2-144 0,-4-2-48 0</inkml:trace>
  <inkml:trace contextRef="#ctx0" brushRef="#br0" timeOffset="64862.65">3714 15073 23039 0,'-12'-9'2048'0,"7"4"-1648"0,0 1-400 0,5 4 0 16,0 0 192-16,0 0-32 0,0 0-16 0,0 0 0 16,0 0-144-16,0 0 0 0,11-4 0 0,3 2 0 15,2 1 304-15,4 0 16 0,3 0 16 0,1 0 0 16,2 0-64-16,-2-1-16 0,0-2 0 0,0 2 0 0,1 0-256 0,-1-1 0 15,-1-2 128-15,0 1-128 16,-1-1-1712-16,0 1-400 0,-1 0-64 0</inkml:trace>
  <inkml:trace contextRef="#ctx0" brushRef="#br0" timeOffset="65553.71">4290 14873 13823 0,'0'0'608'0,"-1"-9"128"0,1 0-592 0,1 0-144 0,1 0 0 0,1 0 0 16,1 1 1552-16,0 1 288 0,0-2 48 0,2 1 16 16,-1-1-688-16,2 2-144 0,0-1-32 0,0 1 0 15,1 3-112-15,1 1-32 0,0-1 0 0,-1 2 0 16,2 0-256-16,0 1-64 0,1 1-16 0,-1 3 0 0,-1 2-304 16,1 1-48-16,1 4-16 0,-1 1 0 15,-3 1-192-15,1 4 144 0,-1 0-144 0,-2 3 128 0,0 2-128 16,-2 2 0-16,-2 1 0 0,-1 4 0 15,-2 0 0-15,0 1 0 0,-1-3 0 0,0-2 128 0,-1-1-128 0,-1-2 0 16,1-3 0-16,-1-3 128 0,1-1-128 0,0-3 0 16,-1-2 0-16,1-1 128 0,4-8-128 0,-6 8 192 15,1-3-192-15,5-5 192 0,0 0-192 0,0 0 160 16,-8 4-160-16,8-4 160 0,0 0-160 0,0 0 192 16,0 0-192-16,-3-9 192 0,1-1-192 0,3-2 160 0,2-4-160 15,3 0 160-15,2-4-160 0,2-2 0 16,1-2 0-16,1-2 0 0,2-2 752 0,-2 2 112 0,1 1 32 0,-1 2 0 31,0 2-1584-31,-1 2-304 0,-2-1-64 0,-1 3-16 0,-2 3 944 0,0 3 128 0,-2 2 128 0,-4 9-128 16,4-7 256-16,-4 7-64 0,0 0 0 0,0 0 0 15,0 0-192-15,0 0 0 16,0 0 0-16,0 0 0 0,0 0 0 0,-7 8 0 0,0 2 0 0,2 2 0 16,-1 2 0-16,1-1 0 0,-1 0-128 0,2 1 128 15,-1 2 0-15,3 0-128 0,0 1 128 0,2 0 0 16,1 1-128-16,2-1 128 0,2-1 0 0,0-1 0 15,2 0 0-15,2-1 0 0,-1-1 0 0,3-1 0 16,-1 0 0-16,4-1 0 0,0-2 0 0,0-1 0 16,-1-2 192-16,2-1-48 0,-1-2-16 0,1 0 0 0,1-3-128 15,0-2 192-15,1-2-192 0,-1-3 192 16,0-1-384-16,-2 0-80 0,-1-2-16 0,0-1-9360 16,-1 0-1872-16</inkml:trace>
  <inkml:trace contextRef="#ctx0" brushRef="#br0" timeOffset="66482.36">3888 13103 3679 0,'0'0'320'0,"0"0"-320"0,0 0 0 0,0 0 0 15,0 0 1936-15,0 0 320 0,0 0 64 0,0 0 16 16,0 0-1328-16,2-4-272 16,-2 4-48-16,6-4-16 0,-3-4 48 0,2 1 16 15,0 0 0-15,2 0 0 0,0 0-80 0,2 1-16 16,1-1 0-16,2 2 0 0,-2-1-160 0,2 2-32 0,0 0-16 16,0 3 0-16,-1 1-192 0,2 1-48 15,-1 2 0-15,-1 0 0 0,0 2-192 0,-1 2 0 0,-2 3 0 0,1 1 0 31,0 0-736-31,-2 0-96 0</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8-30T11:47:58.983"/>
    </inkml:context>
    <inkml:brush xml:id="br0">
      <inkml:brushProperty name="width" value="0.05292" units="cm"/>
      <inkml:brushProperty name="height" value="0.05292" units="cm"/>
      <inkml:brushProperty name="color" value="#00B0F0"/>
    </inkml:brush>
  </inkml:definitions>
  <inkml:trace contextRef="#ctx0" brushRef="#br0">8969 10954 4607 0,'0'0'400'0,"0"0"-400"0,-2-8 0 0,1 1 0 15,0 0 2432-15,1 7 384 0,-2-8 96 0,2 8 16 16,-3-7-880-16,3 7-192 0,-1-8-16 0,1 8-16 16,0 0-704-16,0 0-144 0,0-7-16 0,0 7-16 15,0 0-288-15,0 0-48 16,0 0-16-16,0 0 0 0,2 11 64 0,1 4 16 0,-2 2 0 0,0 4 0 16,0 3 112-16,-1 4 32 0,-1 0 0 0,1 2 0 15,-2 1-368-15,-1 0-64 0,1-2 0 0,-1 1-16 0,0 0-368 0,-1-2 128 16,1 0-128-16,0-2 0 0,-1-3 128 0,1-2-128 15,0-1 128-15,1-2-128 16,-1-2-384-16,2-2-160 0,-2 0-32 0,1-2-9216 16,0-1-1856-16</inkml:trace>
  <inkml:trace contextRef="#ctx0" brushRef="#br0" timeOffset="487.84">8713 11216 21183 0,'-12'-1'1888'0,"12"1"-1504"15,0 0-384-15,0 0 0 0,0 0 1728 0,0 0 288 16,0 0 48-16,3 10 16 0,1-2-1696 0,4 0-384 16,2-1 0-16,3-2 0 0,5 2 192 0,1-3 96 0,1-1 16 0,2 1 0 15,2-2-48-15,-1-1-16 0,-2-2 0 0,1-1 0 16,1-3-240-16,-7 0 0 0,2-4 0 0,2-2 0 31,0-2-768-31,2-3-192 0,0-1-32 0,0-4-16 16,-2-3-528-16,-1-3-128 0,-1-1 0 0,-4-2-16 0,-2-1 160 15,-3 2 48-15,-3 1 0 0,-1 4 0 0,-3 3 2288 0,-3 3 464 0,-2 3 80 0,-2 2 32 0,0 4 544 16,0 2 112-16,1 3 32 0,-1 2 0 16,5 2-864-16,-5 3-192 0,-1 3-16 0,3 1-16 15,0 3-608-15,2 3-128 0,0 4-32 0,1 3 0 0,0 2-224 0,1 3 0 16,1 1 0-16,0 3 0 0,0 2 0 0,2 0 0 16,-1-2 0-16,1 0 0 15,-1-1 0-15,0 0 0 0,0-2 0 0,-1-3 0 0,1-2 0 0,-1-2 0 16,0-4 0-16,0-1 144 0,-1-3-16 0,0-3-128 15,-1-8 192-15,0 0-64 0,0 0 0 0,0 0 0 16,0 0 0-16,5-4 0 0,-1-4-128 0,2-4 0 16,-3-4 0-16,4-3 0 0,0-3 0 0,2 1 0 0,0 0-160 0,1 3 160 15,1 2 0 1,0 3 0-16,0 2 0 0,-1 3 0 0,0 2 192 0,-1 2 64 16,2 3 32-16,-1 2 0 0,0 4-64 0,0 0-16 0,0 3 0 0,0 1 0 15,1 2-48-15,-1 1-16 0,0 2 0 0,0 2 0 16,0 0-144-16,-2-1 0 0,1 2 144 15,0-1-144-15,0-1 0 0,0-2 0 0,-6-1 0 0,2-1 0 32,0-1-1936-32,-1-1-416 0,1-2-80 0</inkml:trace>
  <inkml:trace contextRef="#ctx0" brushRef="#br0" timeOffset="819.15">9588 11254 23951 0,'0'0'1056'0,"0"0"224"0,0 0-1024 0,-1 7-256 16,1-7 0-16,-1 5 0 0,1-5 544 0,-1 7 48 0,1-7 16 0,0 0 0 0,0 0 624 0,0 0 128 16,0 0 32-16,0 0 0 0,0 0-784 0,6 0-160 15,0-2-16-15,1-3-16 16,1-2-240-16,-2-3-48 0,2-2-128 0,0-3 192 0,0 1-192 0,-1-4 128 16,0-1-128-16,-2-1 0 0,1-1-128 0,-2 3-128 15,-2 2-32-15,-1 2 0 0,-2 1 288 0,0 5 128 16,-1 1-128-16,-1 3 192 0,3 4 336 0,-7 1 64 15,-1 2 16-15,1 5 0 0,-1 4-160 0,0 2-16 16,0 3-16-16,3 1 0 0,-2 3-256 0,2 1-160 31,0 2 192-31,2 1-192 0,2-1 0 0,1 0 0 16,1-2 0-16,2 0 0 0,1-2 0 0,0-1 0 0,3-3 0 0,0-1 0 16,3-1 0-16,1-2 0 0,1-2 0 0,2-4 0 15,-1 0-752 1,3-3-48-16,1-4-16 0,2-2-14544 0</inkml:trace>
  <inkml:trace contextRef="#ctx0" brushRef="#br0" timeOffset="1134">9850 11181 14735 0,'-4'-10'1312'0,"4"10"-1056"0,-2-7-256 0,-2 0 0 0,3 1 2352 16,1 0 400-16,0 1 96 0,0 5 16 0,2-5-1440 0,-2 5-272 15,0 0-64-15,6-2-16 0,1 2-416 0,-1 2-80 16,2 3 0-16,1 1-16 0,-1 4-192 0,1 2-48 15,-1 4 0-15,1 1 0 0,-4 2 32 0,2 1 0 16,-2 0 0-16,0 2 0 0,-2 0-128 0,0 0-32 16,0 0 0-16,-1-1 0 0,-1-2-48 0,-1-1-16 15,0-5 0-15,0 0 0 0,0-2-128 0,0-2 160 16,0-9-160-16,0 0 160 0,0 0 192 0,0 0 32 16,0 0 16-16,0 0 0 0,0-9 112 0,1-4 32 0,0-3 0 0,2-4 0 15,0-3-352-15,2-4-192 16,2-1 192-16,0-1-192 0,0 3 0 0,1 1 0 15,-1 1 0-15,2 4 0 0,0 1 0 0,0 3 0 0,0 3 0 0,-2 2 0 16,0 2 0-16,1 3-144 16,-2 3 144-16,2 1-128 15,-2 2-320-15,1 3-48 0,1 0-16 0,-1 4 0 0,1-1-2448 0,1 2-496 0</inkml:trace>
  <inkml:trace contextRef="#ctx0" brushRef="#br0" timeOffset="1573.75">10276 11172 28383 0,'0'0'1264'0,"-3"5"256"0,2 1-1216 0,-3 4-304 16,1 1 0-16,1 2 0 0,-2 1 448 0,2 2 48 16,0 0 0-16,1 1 0 0,0 0 208 0,0 0 32 15,0-2 16-15,2 0 0 0,-1 1-80 0,1-2-16 16,0-2 0-16,0-2 0 0,1-1-208 0,0-2-64 16,-2-7 0-16,0 0 0 0,0 0-144 0,0 0-48 15,7-3 0-15,1-2 0 0,-2-5-48 0,2-2-16 0,0-4 0 0,1-2 0 16,-1-5-128-16,2-3 0 15,1-1-160-15,0 3 160 0,-1 2-224 0,-1 2 48 0,0 3 16 0,-2 4 0 16,0 3 160-16,0 4-160 0,-2 1 160 0,-5 5-160 16,0 0 160-16,8 5 0 15,-3 1-144-15,1 4 144 0,-1 1 0 0,1 2 0 0,-2 3 0 0,2 1 0 16,-2 1 0-16,2 0 0 0,0-1 0 0,1-1 0 16,-1-3-144-16,2-1 144 0,0-1 0 0,0-2 0 15,-1-3 0-15,2-2 0 0,1-3 0 0,0-1 0 16,2-3 144-16,-2-2-16 0,2-4 0 0,0-2 0 0,1-4 0 15,2-3-128-15,-1-3 192 0,1 0-64 0,2-2-128 0,-1 1 160 16,-1 1-160-16,-2 3 160 0,-2 0-160 16,-2 4 0-16,0 2 0 0,-1 3 0 0,-1 2 0 0,-2 4 128 15,1 1-128-15,-6 2 128 0,4 4-128 0,1 4 0 16,-2 2 0-16,0 2 0 0,-1 2 0 0,1 2 0 16,-2 1 0-16,1 2 0 15,0 0-512-15,1-1 32 0,1 0 0 16,0-2 0-16,2 0-512 0,0-3-96 0,2-2-32 0,0-2-8864 15,1-3-1760-15</inkml:trace>
  <inkml:trace contextRef="#ctx0" brushRef="#br0" timeOffset="2076.94">11042 11091 25679 0,'0'0'1136'0,"-7"-3"240"0,-1 0-1104 0,1 1-272 16,-1 1 0-16,-1 2 0 0,-1 2 1472 0,0 2 224 0,-1 2 48 0,0 2 16 15,-1 3-928-15,0 2-192 16,0 2-48-16,0 1 0 0,0 3-336 0,-1 0-64 0,2 1 0 0,1 0-16 15,0 0-32-15,3-2 0 16,2-1 0-16,1-2 0 0,3-1 128 0,1-3 32 16,1-1 0-16,3-2 0 0,0-3 16 0,2 0 16 15,1-3 0-15,2-2 0 0,0-3-144 0,2-4-48 0,1 0 0 0,1-4 0 16,3-3-16-16,-2-5-128 16,1-3 192-16,2-1-64 0,0-1-128 0,0 1 192 15,-3 1-192-15,-2 4 192 0,-2 1-192 0,-1 4 0 0,0 4 0 0,-4 2 0 16,-5 6 128-16,0 0-128 0,0 0 192 0,0 0-64 15,0 0 64-15,0 8 16 0,-1 3 0 0,0 2 0 16,0 2-208-16,-1 2 0 0,-1 0 128 0,0 2-128 0,2 0 0 0,1-2 0 16,1-1 0-16,2-2 0 0,1-1 0 0,0-1 0 15,2-2 0-15,0-1 0 0,2-4 0 0,1-1 0 16,1-3 0-16,1-2 0 0,1-3 0 0,-1-1 0 16,0-4 0-16,1-3 0 0,0-6 0 0,1-4 176 15,1-4-176-15,0-5 160 0,0-3-160 0,0-2 0 16,0-3-160-16,-2 0 160 0,0-2-144 0,-2 3 144 15,-3 5-128-15,0 3 128 0,-3 3 240 0,-1 5 128 16,-1 5 16-16,0 3 16 0,-1 3 224 0,-1 2 32 16,-1 3 16-16,1 6 0 15,0 0-336-15,0 0-64 0,-4 8-16 0,-1 3 0 0,0 3-128 0,0 4-128 16,1 2 192-16,0 3-192 0,-2 2 160 0,3 3-160 16,-2-1 128-16,2 2-128 0,1-2 0 0,2 1 0 0,1-1 0 0,1 0 0 15,0-3 0-15,3-2 0 0,0-2 0 0,3-2 0 31,0-2-1104-31,3-4-208 0,1-2-32 0,2-5-11216 0,1-4-2240 0</inkml:trace>
  <inkml:trace contextRef="#ctx0" brushRef="#br0" timeOffset="2736.7">12222 11053 26719 0,'-1'-12'1184'0,"1"12"240"0,-3-6-1136 0,0 2-288 0,-1-2 0 0,1 3 0 16,-2 1 768-16,5 2 80 0,-5 0 32 0,-3 2 0 16,-1 3-288-16,-2 2-48 0,0 4-16 0,-2 1 0 15,0 3-272-15,0 0-48 0,1 0-16 0,-1 3 0 0,4-3-192 0,2 0 0 16,0-2 0-16,3-1 0 0,2-1 0 0,3-1 0 15,2-2 0-15,3-2 0 16,0 0 0-16,4-2 224 0,1-1-16 0,2 0 0 0,2-2-16 0,1-1-16 16,2-1 0-16,0 0 0 0,1-1-176 0,0 1 160 15,-2 0-160-15,0 0 160 0,-2-1-160 0,-1 2 0 16,-5 1 144-16,0 1-144 0,-2 2 176 0,-7-4-48 16,1 7 0-16,-3 1 0 0,-2 1 272 0,-2 1 48 15,-4 1 16-15,-2 1 0 0,-2 0-192 0,-4 1-32 16,1-1-16-16,0-1 0 0,0-1-400 0,1-1-80 15,0-1 0-15,3-3-16 16,1 1-464-16,2-3-96 0,3-2 0 0</inkml:trace>
  <inkml:trace contextRef="#ctx0" brushRef="#br0" timeOffset="2925.51">12610 10844 6447 0,'0'0'576'0,"0"0"-576"0,0 0 0 0,0 0 0 0,0 0 6336 0,0 0 1152 0,0 0 224 0,0 0 48 0,-1 9-5776 0,-1 1-1152 15,-1 2-224-15,-1 2-48 0,1 4 240 0,0 1 48 32,-2 5 16-32,3 2 0 0,-1-1-480 0,2 3-80 0,-3 0-32 0,2 2 0 15,1-2-144-15,0-1-128 0,1-1 192 0,0 0-192 16,1-2 0-16,0-1 0 0,0-1 0 0,0-2 0 16,2-4-1248-16,-1-1-352 0,1-4-80 0,-2-3-14768 0</inkml:trace>
  <inkml:trace contextRef="#ctx0" brushRef="#br0" timeOffset="3082.61">12314 11200 30399 0,'0'0'2704'0,"0"0"-2160"16,0-4-544-16,4-2 0 0,2 1 768 0,2 1 64 16,4-2 0-16,3 2 0 0,4-2-608 0,4 2-224 15,3 0 176-15,0 0-176 0,0 0 0 0,1 0 0 0,0 1 0 0,0 1-9936 31,-3 1-2016-31</inkml:trace>
  <inkml:trace contextRef="#ctx0" brushRef="#br0" timeOffset="3413.12">12722 11068 35935 0,'-13'-13'1600'0,"8"8"320"16,0-2-1536-16,2 2-384 0,3 5 0 0,0 0 0 0,0 0 176 0,0 0-48 15,0 0 0-15,0 0 0 0,7 1 224 0,1 3 32 16,3 4 16-16,3 1 0 0,-1 3-208 0,1 3-32 16,2 3-16-16,-1 1 0 0,0 1 0 0,0 2 0 15,-3 2 0-15,-2 2 0 0,-3 0-16 0,0 1-128 16,-2-3 192-16,-1 0-64 0,-2-2-128 0,-1-2 0 16,-1-4 144-16,-1-1-144 0,-2-4 128 0,-1-3-128 15,2-2 128-15,2-6-128 0,0 0 256 0,-5 0 0 16,-1-6-16-16,1-2 0 0,0-3 16 0,2-4 16 0,1-2 0 0,2-4 0 15,2-3-96-15,1-2-32 16,2 1 0-16,1 2 0 0,3 1-144 0,0 2 0 16,0 4 0-16,1 0 0 0,-1 2 0 0,1 3 0 0,2 2 0 0,-1 1-176 15,2 3 48-15,-2 3 0 0,-2-1 0 16,1 5 0 0,1 0-640-16,0 1-128 0,0 1-32 0,3 2 0 15,-3 2-2528-15,1-1-496 0</inkml:trace>
  <inkml:trace contextRef="#ctx0" brushRef="#br0" timeOffset="4201.3">13403 11073 11967 0,'-3'-4'1072'0,"-1"0"-864"0,-3-1-208 0,0 0 0 15,1 1 4320-15,-2-1 816 0,-2 3 176 0,-2 1 16 16,1 1-2832-16,-2 1-576 0,-1 2-128 0,-1 1 0 16,-1 2-896-16,0 3-160 0,2 2-32 0,0 3-16 0,0 2-368 15,0 1-64-15,0 3 0 0,3 1-16 0,-1 1-112 0,3 0-128 16,1-2 176-16,4 1-176 0,1-1 0 0,3-3 0 15,1-1 0-15,3-2 0 0,0-3 0 0,2-1 0 16,2-1 0-16,2-4 0 0,1-2 0 0,2-1 0 16,2-4 0-16,-1-1 0 0,3-3-272 0,0-4 32 0,2-5 16 15,-1-2 0-15,1-4-32 0,1-1-16 16,-3-1 0-16,0 1 0 0,-2-1 64 0,-3 2 16 16,-1 1 0-16,-4 3 0 0,0 5 192 0,-2 1 0 15,-3 3 0-15,-1 1 0 0,-1 7 416 0,0 0-32 16,0 0 0-16,0 0 0 0,-6 4-128 0,-1 4-48 15,1 1 0-15,0 2 0 0,-1 3-208 0,1 0 128 16,-1 2-128-16,0-1 0 0,2 4 128 0,2 0-128 16,0-2 0-16,2 0 0 0,1-1 0 0,3 0 0 0,-1-3 0 0,2-1 0 15,3-2 0-15,0-2 0 0,2-2 0 16,1-1 0-16,0-2 0 0,1-2 0 0,0-2 0 0,2-2 0 31,2-3-528-31,0-4 0 0,3-4 0 0,-2-3 0 0,3-2-432 16,1-5-64-16,-1-2-32 0,1 0 0 0,-1-1-256 0,-2 2-48 0,-2 2-16 0,-3 2 0 15,-3 3 1008-15,-3 4 208 0,0 3 160 0,-2 2-208 0,-2 4 800 0,-2 5 176 16,0 0 16-16,0 0 16 16,0 0-208-16,-3 7-32 0,0 3-16 0,1 2 0 15,-4 3-240-15,3 0-48 0,-2 2-16 0,2-1 0 0,1 2-240 0,-1-2 128 16,1 1-128-16,2-1 0 0,2-1 0 0,1-2 0 16,0-1 0-16,3-1 0 0,-1-2 0 0,3-4-240 15,1 1 48-15,2-3 16 16,3-3-784-16,2-2-144 0,2-4-48 0,1-1 0 15,-1-4-576-15,2-3-112 0,-1 0-16 0,0-4-16 16,-2-1 144-16,-2-1 16 0,-2 0 16 0,-2 4 0 0,-4 1 1312 0,1 3 256 16,-3 3 128-16,-3 4-128 0,-2 5 1984 0,0 0 384 15,0 0 96-15,0 0 16 0,-5 6-704 0,0 3-144 16,-2 3-32-16,1 0 0 0,-1 1-784 0,-1 0-176 0,0 0-16 16,1-1-16-16,1-1-128 0,1 0-32 15,1-2 0-15,0-1 0 0,3-3 256 0,1-5 64 0,0 0 0 0,0 0 0 16,0 0-128-16,7 1 0 15,0-2-16-15,3-1 0 0,0-4-192 0,1-1-48 0,1-2 0 16,2-1 0-16,0-2-16 0,1 1-16 0,3 0 0 16,-2 1 0-16,-1 2-96 0,-1 3-128 0,-1 0 176 15,0 4-176-15,-4 2 160 0,0 3-160 0,-1 1 128 0,-2 3-128 16,0 2 144-16,-2 1-144 0,-3 1 160 0,0 1-160 16,0 4 144-16,-1-2-144 0,-1-1 128 0,0-1-128 31,-1 0-384-31,-1-2-144 0,-1-3-48 0,1 0-11344 0,-1-2-2288 0</inkml:trace>
  <inkml:trace contextRef="#ctx0" brushRef="#br0" timeOffset="4344.37">13728 10932 39615 0,'-13'-6'3520'0,"13"6"-2816"15,-4-1-560-15,4 1-144 0,0 0-160 0,0 0-64 0,-6 0-16 0,6 0 0 16,0 0 96-16,0 0 16 15,0 0 0-15,0 0-11280 0,0 7-2256 0</inkml:trace>
  <inkml:trace contextRef="#ctx0" brushRef="#br0" timeOffset="5351.75">15307 10878 18655 0,'0'0'832'0,"0"0"160"0,0 0-800 0,0 0-192 0,0 0 0 0,0 0 0 16,0 0 1184-16,0 0 192 0,0 0 32 0,0 0 16 16,0 0-80-16,0 0-32 0,8 2 0 0,0-1 0 15,1 0-336-15,2 1-64 0,1-2-16 0,2 0 0 0,1 0-128 0,1-2-48 16,0-1 0-16,2 1 0 0,-2 0-448 0,1-2-80 15,-1 0-32-15,-1 0 0 0,-2-1-160 0,-1 1 192 16,-1 1-192-16,-2-1 192 0,-1 1-192 0,-3 1 192 16,-5 2-192-16,0 0 192 0,0 0-16 0,0 0 0 15,0 0 0-15,0 0 0 0,-5-4 80 0,-2 2 32 16,-2 0 0-16,-2 1 0 0,-3 1-64 0,0 1-16 16,-3 0 0-16,1 1 0 0,-2 1-64 0,-2 0-16 15,-1 1 0-15,0 2 0 0,0-1-128 0,1 2 0 0,-1 1 0 0,1-1 128 16,-1 1-128-16,1 0 0 0,0 0 0 31,2 1 128-31,0 1-128 0,2 0 0 0,0 1 144 0,2 0-144 16,1 1 0-16,1 0 0 0,2 0 0 0,1 0 128 15,1 1-128-15,2-1 0 0,0 0 0 0,2 0 0 16,3-1 0-16,-1 0 0 0,2 0 0 0,2 1 0 16,1-2 0-16,3-1 0 0,0-2 0 0,3 0 0 15,1-2 0-15,2 0 144 0,2-3-144 0,3 0 160 0,-3-3-160 0,2-1 160 16,1-1-160-16,-2-2 160 0,0 1-160 0,-2 1 128 15,-2-2-128-15,0 2 128 0,-4 0-128 0,0-1 0 16,-7 4 144-16,6-2-144 0,-6 2 128 0,0 0-128 16,0 0 128-16,0 0-128 0,0 0 160 0,0 0-32 15,0 0-128-15,0 0 192 0,-6 2-192 0,-1 2 128 16,0 0-128-16,-2 1 0 0,-1 3 0 0,-2 0 0 16,-2 1 0-16,-2-1 0 0,1 1 0 0,-2-1 0 15,2 2 0-15,1 1 0 0,-1 1 0 0,2 1 0 16,0 0 0-16,2-1 0 0,1 2-144 0,2-1 144 15,1 0 0-15,1-1-144 0,4 0 144 0,1-1 0 16,2-1-144-16,2 0 144 0,2-1 0 0,2-1 0 0,2-1 0 0,3 1 0 16,4 0 0-16,1-3 0 15,3-2 0-15,1 0 0 0,2-2 0 0,0-1 0 16,0-4 144-16,0 0-144 0,2 0 0 0,-2-2 128 16,-1 0-128-16,0-1 0 0,-3 0 128 0,-1 1-128 0,-3-1 160 15,-1 2-160-15,-3-2 0 0,-3 3 128 0,-3-1-128 16,-5 5 0-16,0 0 0 0,0 0 144 0,0 0-144 0,0 0 128 15,0 0-320-15,0 0-64 0,0 0 0 16,-5 4-16 0,1-2-1872-16,4-2-368 0,0 0-80 0</inkml:trace>
  <inkml:trace contextRef="#ctx0" brushRef="#br0" timeOffset="6397.86">15857 11188 12895 0,'0'0'576'0,"0"0"112"0,0 0-560 0,0 0-128 0,0 0 0 0,0 0 0 16,0 0 3216-16,0 0 624 0,0 0 112 0,0 0 16 15,0 0-2160-15,0 0-432 0,0 0-96 0,10 2 0 0,1 1-528 0,4-2-112 16,-2 0 0-16,3 0-16 0,3-1-304 0,2-1-48 15,2 1-16-15,1-1 0 16,-2-1-128-16,1-1-128 0,0 1 144 0,-1-1-144 16,-1 1-384-16,-2-2-160 0,-2 1-32 0,-3 0-16 15,-3 1-2160-15,0-1-448 0,-6 2-64 0,-5 1-32 0</inkml:trace>
  <inkml:trace contextRef="#ctx0" brushRef="#br0" timeOffset="6585.03">15874 11303 7359 0,'0'0'656'0,"-6"1"-528"0,6-1-128 0,0 0 0 16,-4 3 4768-16,4-3 928 16,0 0 176-16,0 0 32 0,0 0-3840 0,0 0-768 15,4 7-144-15,3-3-48 16,3-1-384-16,1 1-80 0,2-2 0 0,3 0-16 16,1-1-240-16,4-1-32 0,2 0-16 0,1-1 0 15,2-1-144-15,1-1-16 0,0-2-16 0,-1 0 0 31,-3-1-608-31,-1 1-128 0,-1-1-32 0,-2 2 0 16,-3-1-2176-16,-2 1-432 0</inkml:trace>
  <inkml:trace contextRef="#ctx0" brushRef="#br0" timeOffset="7529.24">17359 10878 21183 0,'0'0'944'0,"-2"-7"192"0,1 1-912 0,0-1-224 15,-1 1 0-15,1 0 0 0,-2 1 928 0,3 5 144 16,0 0 16-16,-4-4 16 0,-2 2 112 0,1 3 32 16,-1 3 0-16,1 2 0 0,-2 4-432 0,-1 2-96 15,0 1-16-15,-1 5 0 0,-1 1-304 0,0 2-64 16,0 2-16-16,-1 0 0 0,0 0-96 0,1 1-32 16,1-1 0-16,2-1 0 0,-1-2 64 0,1-1 0 0,1-2 0 0,1-1 0 15,1-3 0-15,1-2 16 0,-1 0 0 0,2-3 0 16,0-3 128-16,2-5 32 0,0 0 0 0,0 0 0 15,0 0-80-15,0 0-16 0,0 0 0 0,5-7 0 16,1-2-144-16,1-5-48 0,-1-2 0 0,3-4 0 16,1-4-144-16,2-4 0 0,1-4-160 0,1 1 160 15,1-1-240-15,-1-1 48 16,0 1 16-16,0 3 0 0,-3 4 176 0,-2 3 0 0,0 3-144 0,0 4 144 16,0 3 0-16,-1 3 0 0,-2 1 0 0,0 4 0 0,-6 4 192 15,0 0-64-15,6 2 0 0,0 2 0 0,-1 3-128 0,2 3 0 16,-2 2 144-16,3 3-144 0,1 2 0 0,1 0 128 15,0 1-128-15,1 2 0 0,2 0 0 0,0 1 0 16,1 2 0-16,1-2 0 0,-2-2 0 0,0 0 0 16,1-1 0-16,-2-1 0 0,1-1 0 0,-2-2 0 15,-2-1 0-15,0-1 0 0,0-1 0 0,-1-2 0 16,-3-1 0-16,0-1 0 0,-3 0 0 0,-1-1 0 16,-1-6 0-16,-2 6 128 0,-3 0-128 0,0-1 0 15,-2 1 0-15,-4-2 128 0,-1 0-128 0,-1 0 0 16,-2-1 0-16,-3 0 0 0,-2 0 0 0,-2-1 0 0,-1 0 0 15,-3-1 128-15,0 0-128 0,2 1 176 16,0 1-176-16,2-1 192 0,2-2-32 0,3 2 0 0,0 0 0 16,3 0 0-16,1 1-160 0,2-1 0 0,2-1 0 0,2 0 0 15,2 0-192-15,5-1-112 0,0 0-16 0,0 0-16 32,0 0-2736-32,0 0-560 0</inkml:trace>
  <inkml:trace contextRef="#ctx0" brushRef="#br0" timeOffset="8016.01">17818 10842 17391 0,'0'0'768'0,"0"0"160"0,0 0-736 0,0 0-192 16,0 0 0-16,0 0 0 0,0 0 1664 0,0 0 320 15,0 0 48-15,4-5 16 0,-4 5-704 0,4-3-144 0,-4 3-32 0,0 0 0 16,7-3-208-16,-7 3-64 0,0 0 0 0,0 0 0 16,7 0-64-16,-7 0-32 15,0 0 0-15,0 0 0 0,4 4-112 0,-1 3-32 16,1-1 0-16,-3 2 0 0,-1 1-64 0,-1 2-16 0,-2 0 0 0,2 2 0 15,-2 1-128-15,1 3-48 0,-1-1 0 0,0 3 0 16,1 0-192-16,1-1-32 0,2 0-16 0,1 0 0 16,1-1-160-16,0 2 0 0,2-3 144 0,0 0-144 15,1-2 128-15,2-2-128 0,0-1 160 0,-1-1-160 16,2-1 208-16,0 0-48 16,0-3-16-16,0 0 0 0,-1-2-16 0,2 0-128 0,0-2 192 0,0-1-64 0,2-1-128 0,-2 1 128 15,0-3-128-15,0 0 128 0,0-1-128 0,0 1 0 16,1-1 144-16,0 0-144 0,0-1 0 0,1 2 0 15,0 0 0-15,0 0 0 0,-1-1 0 0,0 1 0 16,-1 0 0-16,0 1 0 0,0 0 0 0,0 0 0 16,-2 1 0-16,1 0 0 15,0-1-416-15,0 2-96 0,0 1-32 0,-2 0 0 16,2 1-2080-16,-1 0-400 0,1-1-96 0</inkml:trace>
  <inkml:trace contextRef="#ctx0" brushRef="#br0" timeOffset="8902.94">17120 11604 3679 0,'0'0'320'0,"-5"2"-320"0,0-2 0 0,0 1 0 0,-1-1 2048 0,1 0 320 0,-2 0 80 0,2 0 16 16,-2 0-592-16,2 0-112 0,5 0-32 0,-6 0 0 0,0 0-144 0,1 0-48 15,5 0 0-15,-6 1 0 16,6-1-128-16,-6 2-48 16,1-2 0-16,5 0 0 0,0 0-336 0,0 0-64 0,0 0 0 0,0 0-16 0,0 0-192 0,0 0-48 15,0 0 0-15,0 0 0 16,0 0-192-16,0 0-32 0,0 0-16 0,0 0 0 16,0 0-96-16,9 2-32 0,2-1 0 0,3-1 0 0,0 0-64 0,0-1-16 15,4 0 0-15,4-2 0 0,2 0-32 0,5-1-16 16,1-1 0-16,7 1 0 0,1 0-80 0,5-2 0 15,3-1-128-15,2 0 192 0,0-2-192 0,-1-1 128 16,2 0-128-16,0 1 0 0,2 1 0 0,1 0 128 31,-1 0-128-31,-2 0 0 0,-3 1 0 0,-2-1 0 0,-3-1 128 0,-2 2-128 0,-1 0 0 0,-2 0 0 16,-1 0 0-16,-2 1 0 0,-4 2 0 0,-2-1 0 16,-2 1 0-16,-1 1 0 0,-5-1 192 0,-1 2-48 15,-4 0-16-15,-2 0 0 16,-2 0 128-16,-1-1 32 0,-2 1 0 0,-2 0 0 15,-5 2-64-15,0 0-16 0,0 0 0 0,0 0 0 16,0 0-64-16,0 0-16 0,0 0 0 0,0 0 0 16,0 0-128-16,0 0 0 0,0 0 0 0,0 0 0 31,0 0-608-31,0 0-96 0,-5-1-32 0,5 1 0 16,0 0-1472-16,-6 2-288 0,1-1-64 0,0 2-16 0,1 2-448 0,1 0-96 0,-2 2-16 0</inkml:trace>
  <inkml:trace contextRef="#ctx0" brushRef="#br0" timeOffset="9556.98">17679 11921 9215 0,'0'0'816'16,"1"-7"-656"-16,1 1-160 0,-2-3 0 0,1 1 2416 0,1-1 448 0,-1 1 80 0,0-1 32 15,0-1-864-15,0 1-192 0,0 1-16 0,1 1-16 16,0-1-464-16,1 1-80 0,-1 1-32 0,-1 0 0 15,1 1-352-15,0 0-64 0,-2 5 0 0,0 0-16 16,4-4-192-16,-4 4-48 0,0 0 0 0,0 0 0 16,0 0-240-16,0 0-48 0,0 0-16 0,0 0 0 15,0 0-144-15,5 7-16 0,-3 1-16 0,1 3 0 16,-2 3 16-16,-1 1 0 0,0 1 0 0,0 2 0 16,-1 1 16-16,-1 2 0 0,1 0 0 0,1-1 0 15,-1 1-192-15,0 0 0 0,1 0 0 0,0-1 0 0,0 0 0 0,0-2 0 16,1 1 0-16,0-2 0 0,0-2 0 0,1-1 0 15,-1 0 0-15,0-2 128 0,0-1-128 0,0-1 192 16,0-2-192-16,0 0 192 0,0-1-32 0,0-1 0 16,-1-6 0-16,0 0 0 0,0 0-32 0,4 7 0 15,-1-2 0-15,-3-5 0 0,5 5 0 0,1-2-128 16,1 0 192-16,0 0-64 0,1-2-128 0,1 0 192 16,1-2-192-16,2 0 192 0,2-1-48 0,-1 0 0 0,3-1 0 0,-1 0 0 15,2-1-144-15,-1 0 128 16,2 0-128-16,-2-1 128 0,1 1-128 0,-1-1 128 15,0 0-128-15,-1 0 128 0,-1 1-128 0,-1 2 0 16,0-1 144-16,-2 0-144 0,-2 0 0 0,1 1 0 0,-1 1 0 0,-1 0 0 16,-2 1 0-16,-6 0 128 0,6-1-128 0,-6 1 0 15,0 0 0-15,7 0 128 0,-1 0-128 0,-6 0 0 16,0 0 0-16,0 0 144 0,0 0-144 0,0 0 0 16,0 0 0-16,0 0-272 0,0 0 16 0,6-3 16 31,0 1-2176-31,0 0-432 0,1 0-96 0</inkml:trace>
  <inkml:trace contextRef="#ctx0" brushRef="#br0" timeOffset="12002.83">19035 11178 6447 0,'0'0'272'0,"0"0"80"0,0 0-352 0,0 0 0 16,0 0 0-16,0 0 0 0,0 0 3168 0,0 0 560 16,0 0 112-16,0 0 32 0,0 0-1664 0,0 0-336 15,0 0-64-15,0 0-16 0,0 0-624 0,0 0-128 16,0 0-16-16,8 1-16 0,2 1-64 0,1-1-16 16,2 0 0-16,3 0 0 0,0 1-208 0,3-1-32 15,1-1-16-15,0 0 0 0,2 0-208 0,2 1-32 0,-1-1-16 0,-1 0 0 16,-3 1-416-16,0-1 0 0,-1-1 0 0,-1 0 0 15,-5 1-224-15,-1 0-32 0,-1 0 0 0,-2 0 0 32,-1 1-1984-32,-7-1-384 0,0 0-96 0,0 0-10848 0</inkml:trace>
  <inkml:trace contextRef="#ctx0" brushRef="#br0" timeOffset="12270.96">19069 11328 11055 0,'-12'1'976'0,"12"-1"-784"15,-5 3-192-15,-2 1 0 0,1-1 2944 0,1 0 560 16,5-3 96-16,-3 6 32 16,-1-2-1840-16,4-4-384 15,-2 6-64-15,1-1 0 0,1-5-320 0,1 6-64 0,3-1-16 0,2 0 0 16,3-2-224-16,3 0-32 0,3 0-16 0,2 0 0 0,4-1-272 0,2-2-48 16,4-1-16-16,1-1 0 0,2-2-192 0,0 0-144 0,-1-2 192 0,-1 1-192 31,-3-2 144-31,-2 2-144 0,-2-2 0 0,-1 2 144 0,-1 0-304 0,-4 2-64 15,-2 0-16 1,-3 0 0-16,-3 1-96 0,-7 2-32 16,0 0 0-16,0 0 0 15,0 0-128-15,0 0-16 0,0 0-16 0,0 0 0 16,0 0-560-16,0 0-96 0,0 0-32 0,0 0-7632 0,0 0-1536 0</inkml:trace>
  <inkml:trace contextRef="#ctx0" brushRef="#br0" timeOffset="13735.13">20640 11105 6447 0,'0'0'576'0,"4"-5"-576"16,-1-1 0-16,0 0 0 0,1 1 2176 0,1-1 320 16,4 1 64-16,0 0 0 15,-5 0-528-15,-4 5-112 0,2-6-32 0,-2 6 0 16,0 0-480-16,0 0-112 0,0 0-16 0,0 0 0 0,0 0-432 0,0 0-80 16,-7 5-32-16,0 2 0 15,-2 3-96-15,-1 2 0 0,-2 3-16 0,-3 1 0 0,-4 4-208 0,-1 1-32 16,-1 4-16-16,-2 3 0 0,0 0-144 0,0 1-32 15,-1-3 0-15,2 2 0 0,0-2-192 0,2-1 0 16,1-1 0-16,4-4 0 0,-2-2 128 0,3-3 0 16,1 0-128-16,1-4 192 0,1-2-32 0,1-2-16 15,0-1 0-15,1-1 0 0,1-3-16 0,2 0 0 16,0-2 0-16,1-3 0 0,0 0-128 0,2-4 192 16,1-1-192-16,2-4 192 0,1-3-192 0,2-1 0 15,3-3 0-15,1-1 0 0,-1 0 0 0,2 0 0 0,0-1-192 16,0 2 192-16,1 2-192 0,0 4 192 15,-1 1-160-15,-1 3 160 0,1 2 0 0,1 0 192 0,-1 4-16 0,0 2 0 16,2 1 48-16,0 1 16 0,-2 1 0 0,1 1 0 16,-1 3-96-16,5-1-16 0,-1 3 0 0,1 1 0 15,1 2-128-15,0 1 0 16,0 0 144-16,0 0-144 0,1 1 144 0,1 0-144 0,-1 1 192 0,1-1-192 0,-1 0 160 0,-1-1-160 16,-2-1 128-16,0 0-128 0,-1-2 128 0,-1-1-128 15,-1-2 0-15,-1 1 128 0,-2-2-128 0,0 1 160 16,-1-1-160-16,0 0 160 0,-5-5-160 0,4 4 0 15,-4-4-160-15,6 5 160 16,-6-5-1872-16,4 3-288 0,-4-3-48 0</inkml:trace>
  <inkml:trace contextRef="#ctx0" brushRef="#br0" timeOffset="16830.37">21364 10962 6447 0,'0'0'576'0,"0"0"-576"0,0 0 0 0,0 0 0 16,0 0 1344-16,2-6 144 0,-2 6 48 0,3-5 0 16,-2 0-160-16,-1 5-32 15,0 0 0-15,0 0 0 0,0-4-384 0,0 4-64 16,0 0-32-16,0 0 0 0,0 0-160 0,-3-5-48 16,3 5 0-16,0 0 0 0,0 0-96 0,-5-1-32 15,-2 1 0-15,1 3 0 0,-1 1 16 0,-1 1 0 0,0 3 0 0,0 2 0 0,-4 2-144 0,1 2-16 16,-1 2-16-16,-1 3 0 0,-2 1 128 0,1 6 16 15,0-1 16-15,-1 3 0 16,-2 1-208-16,0 2-32 0,0 2-16 0,1 0 0 0,3-1-96 0,3-1-32 31,0 1 0-31,4-2 0 0,1 0 144 0,3-1 32 0,3-3 0 0,2 1 0 0,3-4 48 0,1-1 16 16,0-3 0-16,3-1 0 0,3 0 32 0,-1-4 16 16,2-2 0-16,0-1 0 0,0-1-272 0,3-2-160 15,0-3 192-15,4 0-192 0,0-5-208 0,3-2-160 31,3-2-16-31,1-3-9840 0,3-1-1952 0</inkml:trace>
  <inkml:trace contextRef="#ctx0" brushRef="#br0" timeOffset="17508">21890 11025 18431 0,'-3'-13'816'0,"2"8"160"0,-2-2-784 0,2 2-192 0,1-1 0 0,0 6 0 0,0 0 1600 0,0 0 256 16,0 0 64-16,0 0 16 0,0 0-640 0,0 0-128 15,-4 7-16-15,-2 3-16 0,0 2-304 0,-1 3-64 16,-1 3-16-16,0 3 0 0,-1 2-352 0,-2 3-64 31,1 2-16-31,-1 0 0 16,0 1-832-16,2 1-192 0,3-2-16 0,-1 0-16 0,-1-2 1504 0,2-1 288 0,2-2 64 0,0-1 16 0,0-3-800 0,0-2-144 31,2-4-48-31,0-2 0 0,1-2 96 0,1-1 16 16,0-8 0-16,0 0 0 0,0 0 64 0,0 0 0 0,0 0 16 0,4-5 0 15,2-5-112-15,-1-4-32 0,0-5 0 0,1-4 0 16,3-5-192-16,1-5-160 16,1-3 32-16,0-1 0 0,1-1-96 0,-3 2-16 15,0 1 0-15,-2 3 0 0,-1 4 240 0,-1 4 0 16,-3 3 144-16,1 4-144 0,-2 2 304 0,-1 4-48 0,0 3 0 0,0 2 0 16,0 6-32-16,0 0-16 0,0 0 0 0,0 0 0 15,0 0-208-15,2 10 0 16,1 2 0-16,2 2 0 0,0 2 0 0,2 1 0 0,-1 2 0 0,4 1 0 0,2 1-128 0,2 0 128 15,0-1 0-15,1-1 0 0,2 1-128 0,1 0 128 16,-1-1 0-16,1-2 0 0,-1 0 0 0,0-3 0 16,-2-2 0-16,0-1 0 0,0-2 0 0,-2-1 0 15,-1-1 0-15,-2-1-160 0,-1-2 16 0,-2 1 0 16,-7-5 0-16,5 5 0 0,-5-5 144 0,0 0 0 16,-1 6 0-16,-3 0 0 0,-1 1 0 0,-3-1 0 15,-2 2 128-15,-3 0-128 0,-2 0 128 0,-4 0-128 16,-3 1 160-16,-1 0-160 0,-2-1 144 0,-3-1-144 15,1 1 128-15,-1-1-128 0,2-2 176 0,2 1-48 16,0-2-128-16,5 0 192 0,1 0-64 0,3-1 0 16,0 0-128-16,2 1 192 0,2-1-192 0,2 0 0 15,1 1 0-15,2-2-160 16,6-2-2208-16,0 0-448 0</inkml:trace>
  <inkml:trace contextRef="#ctx0" brushRef="#br0" timeOffset="17825.43">22258 11115 27647 0,'-8'-6'2448'0,"8"6"-1952"0,-4-2-496 0,4 2 0 0,0 0 384 0,0 0-32 16,0 0 0-16,0 0 0 15,0 0 352-15,0 0 64 0,6-5 0 0,5 3 16 16,3 0-224-16,5 1-48 0,3 0-16 0,4 0 0 0,5 0-96 0,2-2-16 16,1 1 0-16,0-2 0 0,-1-1 0 0,-1 1 0 15,1 0 0-15,0-1 0 0,-5 1-192 0,-1 1-64 16,0 0 0-16,-2 1 0 0,-3 0-128 0,-1 1 0 0,-4 1 144 0,-1 0-144 16,-3-1 0-16,-2 1 0 15,-2 0 0-15,-3 1 0 16,-6-1-624-16,0 0-192 0,0 0-32 0,0 0-16 15,0 0-1968-15,-6 4-400 0,-3 1-80 0</inkml:trace>
  <inkml:trace contextRef="#ctx0" brushRef="#br0" timeOffset="18061.18">22632 11078 21183 0,'0'0'1888'0,"0"0"-1504"0,0 0-384 0,0 0 0 15,-5 5 1280-15,1-1 192 0,1 0 48 0,0 2 0 16,0 1 32-16,1 0 16 0,-1 2 0 0,1 1 0 15,2 0-368-15,-3 3-80 0,3 2-16 0,0 3 0 0,0 1-288 0,1 2-64 16,1 1-16-16,-2 0 0 0,1-1-416 0,1-1-96 16,1 0-16-16,-1-1 0 0,0-1-208 0,1-1 128 15,2 0-128-15,-2-2 0 0,0-2 0 0,1-1 128 16,-2-2-128-16,0-1 0 16,2-2-384-16,-2-1-112 0,-2-6-16 0,0 0-16 15,0 0-2176-15,0 0-432 0</inkml:trace>
  <inkml:trace contextRef="#ctx0" brushRef="#br0" timeOffset="18501.12">23043 10869 11967 0,'0'-11'528'16,"0"11"112"-16,-1-6-512 0,0 0-128 0,1 0 0 0,0 0 0 15,0 1 3840-15,0 0 720 0,0 5 160 0,0 0 16 16,0 0-2528-16,0 0-512 15,1-5-96-15,-1 5-32 0,0 0-560 0,4-4-112 0,2 1-32 0,0 2 0 0,1 1-336 0,-1 0-64 16,1 1-16-16,1 1 0 0,2 3-80 0,-1 1-32 16,0 2 0-16,1 2 0 0,0 1-80 0,0 2 0 15,1 2-16-15,0 4 0 0,-1 1-32 0,1 2 0 16,-1 2 0-16,0 3 0 0,-3 1-16 0,0 3-16 16,-2 1 0-16,-1 1 0 0,-2 1-16 0,-1 1 0 15,-2 4 0-15,-2-2 0 0,-3 0-16 0,-2 0 0 16,-1-1 0-16,-2-1 0 0,-2-1 0 0,0-1 0 0,-1-2 0 0,-1 0 0 15,-2-4-16-15,-1-1 0 16,1-3 0-16,0-1 0 0,-1-2-128 0,0-3 0 16,-1 0 0-16,1-2 0 15,-1-1-2320-15,0 0-352 0,-1-3-64 0</inkml:trace>
  <inkml:trace contextRef="#ctx0" brushRef="#br0" timeOffset="20249.56">9345 12085 15951 0,'0'0'704'0,"0"0"144"0,4-6-672 0,-3 1-176 0,-1 5 0 0,2-7 0 0,-1 1 1536 0,0-1 256 16,0 0 64-16,0 2 16 0,-1-1-208 0,0 6-32 15,1-5-16-15,-1 5 0 0,2-5-560 16,-2 5-112-16,0 0-32 0,0 0 0 0,0 0-336 0,0 0-80 15,0 0-16-15,-2 9 0 0,0 1 80 0,-2 3 16 16,-3 3 0-16,0 2 0 0,-2 6-176 0,-3 1-16 16,-2 2-16-16,-1 4 0 0,-1 1-240 0,-2 1-128 15,-1 0 128-15,1-1-128 0,-1-3 128 0,1-2-128 16,1-3 160-16,-1-2-160 0,2-2 176 0,-1-2-176 16,2-4 192-16,0-2-192 0,2-1 192 0,1-2-64 15,2-3 0-15,0-1-128 0,-1-3 176 0,2-2-176 16,2-1 160-16,-1-3-160 0,1-3 0 0,2-1-128 15,1-2-16-15,1-2 0 0,1-4-80 0,2-3-16 16,2-1 0-16,3-1 0 0,1-1 80 0,2 0 16 0,1 1 0 0,1 2 0 16,1 2 16-16,0 4 0 15,1 2 0-15,0 3 0 0,0 3 128 0,1 1 0 16,-1 4 0-16,-1 3 0 0,1 2 0 0,1 3 256 16,-1 2-64-16,0 3-16 0,-1 2 48 0,1 1 16 0,0 0 0 0,-1 3 0 15,1-1-64-15,-2 0-16 0,0 0 0 0,0 1 0 16,-1-3-160-16,0-1 160 0,1 0-160 0,-1-2 160 15,-1-1-160-15,0-1 0 0,0-1 0 0,0 0 128 0,-1-2-128 0,0-1-144 32,1-1 144-32,0-2-208 0,-1-1-1984 0,2 0-400 0,0-2-80 0</inkml:trace>
  <inkml:trace contextRef="#ctx0" brushRef="#br0" timeOffset="20438.34">9609 12351 24879 0,'0'0'1088'0,"0"0"256"0,3-6-1088 0,-2 1-256 16,2-1 0-16,1 2 0 0,2 0 960 0,0 0 144 15,1 1 32-15,3 1 0 0,0-1-448 0,1 0-96 0,0 1-16 0,1 1 0 16,0 0-432-16,1 1-144 16,0 0 0-16,2 1 0 15,-2 0-1200-15,-1 2-336 0,-1 1-80 0,0 0-16 0</inkml:trace>
  <inkml:trace contextRef="#ctx0" brushRef="#br0" timeOffset="20580">9742 12491 29375 0,'0'0'1296'0,"-4"0"272"0,-1 1-1248 0,5-1-320 16,0 0 0-16,0 0 0 0,-6 1 400 0,6-1 32 0,0 0 0 0,0 0 0 0,0 0 96 0,0 0 32 15,0 0 0-15,0 0 0 0,9 0-384 0,2 0-176 16,1-1 160-16,1 0-9952 15,0-2-2000-15</inkml:trace>
  <inkml:trace contextRef="#ctx0" brushRef="#br0" timeOffset="21398.49">11200 12227 19919 0,'0'0'880'0,"0"0"192"0,-3-6-864 0,2 1-208 0,0 0 0 0,-3 0 0 15,2 1 1440-15,2 4 240 0,-3-2 48 0,3 2 16 16,-7 0-336-16,1 2-80 0,-3 3-16 0,0 0 0 15,-1 3-544-15,-1 2-96 0,-1 1-32 0,1 3 0 16,2 3-320-16,-2 0-80 0,1 2-16 0,1 2 0 16,3-1-224-16,-1 0 144 0,3-1-144 0,3-1 128 15,1-2-128-15,2 0 0 0,1-3 0 0,4 0 0 16,-1-2 128-16,3-2 0 0,1-1 0 0,2-3 0 16,3 0 0-16,1-4-128 0,-1-3 192 15,2-2-64-15,1-1-128 0,0-4 0 0,1-2 144 0,1-2-144 16,1-4 0-16,-3 0 128 0,2-2-128 0,-1 0 0 15,-2 1 0-15,-2-1 0 0,-1 3 0 0,-3 4 0 0,-1 2 0 0,-2 4 0 16,-3 1 0-16,-5 5 0 0,0 0 0 0,0 0 0 16,6 7 0-16,-3 2 0 0,0 2 0 0,2 2 0 15,-2 2 0-15,1 2-192 0,2-1 192 0,0 0-128 16,1-1 128-16,2 0-128 0,1-2 128 0,1-2 0 16,2-1 0-16,1-2-128 0,-2-1 128 0,3-3 0 15,-1-1 160-15,1-3-160 0,1 0 208 0,-2-4-48 16,-1-1-16-16,-2-3 0 0,-1-2 48 0,-1-1 0 15,-1-2 0-15,-3-2 0 0,0-3 128 0,-2-1 48 16,-2-2 0-16,-2 2 0 0,-1-1-176 0,-3 2-48 16,0 3 0-16,-3 2 0 0,-4 2-144 0,1 3 0 0,-1 2 0 0,-1 2 0 31,-1 2-496-31,1 2-176 0,-1 2-32 0,1 2-10176 0,0 4-2048 0</inkml:trace>
  <inkml:trace contextRef="#ctx0" brushRef="#br0" timeOffset="21712.97">11768 12450 30399 0,'0'0'2704'0,"0"0"-2160"0,0 0-544 0,0 0 0 16,0 0 384-16,0 0-48 0,6-2 0 0,-1-2 0 0,-1 0 272 0,-1 0 48 16,2-3 16-16,0 0 0 0,1 0-464 0,-1-2-80 15,1-1-128-15,-1 0 176 0,1 0-176 0,-1-1 0 16,0-1 0-16,-2 0 0 0,0 1 0 0,-1 0 0 15,1 1 0-15,-2 1 0 0,-1 3 0 0,-2 0-304 16,-1 2 48-16,0 2 16 0,-1 1 48 0,-1 2 0 16,-2 2 0-16,-1 2 0 0,-1 2 192 0,0 2-176 15,-1 1 176-15,2 2-160 0,-1 0 160 0,2 1-128 0,2-1 128 0,0 1-128 16,1 0 128-16,2-1 0 16,1-1 0-16,1 0 0 0,2-1 0 0,1-1 224 15,1 0-48-15,4-2-16 0,-1-2 32 0,3 0 16 16,0-2 0-16,1-1 0 0,2-1-208 0,1-2 144 15,1-1-144-15,3-2 128 16,2-2-1664-16,2-3-352 0,1-2-64 0</inkml:trace>
  <inkml:trace contextRef="#ctx0" brushRef="#br0" timeOffset="21948.96">12145 12024 23039 0,'-4'-5'2048'0,"-2"-2"-1648"0,1 1-400 0,-1 0 0 15,1 2 2224-15,-1 0 352 0,6 4 80 0,0 0 16 16,-5-1-1312-16,5 1-256 0,-5 4-48 0,1 1-16 15,0 4-304-15,2 2-64 0,1 2-16 0,1 2 0 16,-2 4-96-16,1 3-32 0,1 2 0 0,0 4 0 16,0 2-256-16,0 1-48 0,0 5-16 0,1 0 0 0,-1 2-208 0,0 1 176 15,0-2-176-15,2 1 160 0,-2-3-160 0,1 0 0 16,0-1 0-16,0-1 128 0,1-2-128 0,-1-3 0 16,-1-4 0-16,1-1-176 15,0-4-240 1,-1-3-48-16,0-2-16 0,-1-2 0 0,0-2-1664 0,0-2-336 0,1-8-64 0,0 0-12608 0</inkml:trace>
  <inkml:trace contextRef="#ctx0" brushRef="#br0" timeOffset="22347.69">11928 12502 26719 0,'0'0'1184'0,"-1"-5"240"0,2 0-1136 0,3 0-288 0,0 1 0 0,3-2 0 15,1 1 288-15,3-2 0 16,4 1 0-16,2-3 0 0,2 0 64 0,3-1 16 15,0-1 0-15,2-1 0 0,1-1-32 0,1-2 0 0,-3 0 0 0,2 0 0 16,0-2-128-16,0 0-16 0,-2-3-16 0,-2 0 0 16,0-2-176-16,-3 0-176 0,-1-1 48 0,-4 1 0 15,-3-1 128-15,-2 3 0 0,-4 3-144 0,-3 0 144 16,-3 2 144-16,-3 0 112 16,-1 1 0-16,-2 2 16 0,-1 1 176 0,1 2 48 0,-2 1 0 0,0 2 0 0,0 0 64 0,1 3 16 15,0 1 0-15,2 2 0 0,0 1-144 0,0 2-32 16,2 2 0-16,0 1 0 0,2 2-208 0,1 2-32 15,1 3-16-15,1 4 0 0,0 2-144 0,2 3 0 16,1 3 0-16,2 1 0 0,-1 1 192 16,1 3-64-16,-1 2 0 0,1 1 0 0,0 1 64 0,-1 0 16 15,1 1 0-15,-2 1 0 0,-1-2-80 0,-1 0-128 16,0-1 176-16,0-1-176 0,-1-3 160 0,0-1-160 16,0-3 128-16,-1-2-128 0,0-3 128 0,1-2-128 15,0-4 0-15,0-2 128 0,-1-2-416 0,0-2-96 16,1-8 0-16,0 0-16 15,0 0-2240-15,0 0-448 0</inkml:trace>
  <inkml:trace contextRef="#ctx0" brushRef="#br0" timeOffset="22642.75">12196 12540 27647 0,'0'0'1216'0,"0"0"256"0,0-5-1168 0,2-1-304 0,1 1 0 0,4-2 0 15,1 0 0-15,3 1 0 0,3-2 128 0,3-1-128 16,3-1 256-16,2 2 0 16,2-2 0-16,2 0 0 0,-1 1-256 0,1 0 160 0,1 0-160 0,-2 2 128 15,-3 0 0-15,-2 2 0 0,-3 0 0 0,0 4 0 0,-4 0 128 0,-1 1 0 16,-2 0 16-16,-2 2 0 0,-2 2 192 0,0 1 48 16,-3 2 0-16,0 0 0 0,0 2 160 15,-1 1 32-15,-1 1 16 0,0 0 0 0,-1 0-208 0,0 0-32 16,0 0-16-16,0 0 0 0,0 0-208 0,2-1-64 15,-2-1 0-15,1-2 0 0,2 0-192 0,-3-7 0 16,0 0 0-16,0 0 0 16,5 6-1936-16,-5-6-432 0,8 1-96 0,-1-5-16 0</inkml:trace>
  <inkml:trace contextRef="#ctx0" brushRef="#br0" timeOffset="22737.26">12645 12208 8287 0,'-15'-7'368'0,"8"4"80"0,2 0-448 0,-3 1 0 15,2-1 0-15,6 3 0 0,-6-1 4480 0,6 1 832 0,0 0 144 0,0 0 48 32,0 0-5904-32,0 7-1184 0,2-1-224 0</inkml:trace>
  <inkml:trace contextRef="#ctx0" brushRef="#br0" timeOffset="23130.83">13008 12264 15663 0,'0'0'1392'0,"0"0"-1120"0,-5-3-272 0,-2 1 0 15,1-1 3936-15,-2 2 736 0,-2 0 128 0,-1 2 48 16,-1 0-2848-16,-1 3-560 0,-1 1-112 0,-1 3-32 0,1 1-432 0,0 2-96 16,-1 2 0-16,2 2-16 0,2 1-400 0,1 1-80 15,3 1-16-15,0 1 0 0,1-1-112 0,3 1-16 32,2 0-128-32,2-2 192 0,2 0-192 0,3-1 0 0,2 0 128 0,2-1-128 0,2-2 0 0,2-1 0 31,2-2 0-31,2-2 0 0,1-4 0 0,1 0 0 0,0-4-192 0,-1-4 192 0,0-1-192 0,1-4 64 0,1-3 128 0,-1-3-208 15,0-4 16-15,0-2 16 16,-1-2 0-16,-2 0 0 0,-3 0 176 0,-1 2 0 16,-3 2 0-16,-2 3-128 0,-1 0 128 0,-1 3 256 15,-5 2-64-15,0 3-16 0,-1 2 208 0,0 6 64 16,0 0 0-16,0 0 0 0,0 0-144 0,0 0-32 16,-6 3 0-16,1 4 0 0,0 0-272 0,1 3 0 15,0 2 128-15,0 3-128 0,2 0 0 0,1 1 0 0,0 2 0 0,1 0 0 31,2-2 0-31,0 0 0 0,2-1 0 0,-1-1 0 0,1-1 0 0,2-2 0 16,-1-2 0-16,3-1 0 0,0-1-256 0,2-3-16 16,1-2 0-16,0-2 0 15,3-2-3056-15,3-4-592 16</inkml:trace>
  <inkml:trace contextRef="#ctx0" brushRef="#br0" timeOffset="23271.84">13264 12086 35935 0,'-8'-1'3200'0,"-1"-1"-2560"16,0-1-512-16,2 1-128 0,0 1 208 0,0 1 32 16,1 0 0-16,6 0 0 0,0 0-48 0,-5 3 0 0,5-3 0 0,0 0 0 15,-1 6-400-15,1 0-96 16,3 1-16-16</inkml:trace>
  <inkml:trace contextRef="#ctx0" brushRef="#br0" timeOffset="24246.48">13370 12493 11055 0,'-14'2'480'0,"9"-1"112"16,-2 1-464-16,3 2-128 0,-2-1 0 0,3 0 0 0,1 1 3184 0,2-4 608 15,-5 3 128-15,5-3 32 0,0 0-2208 0,0 0-432 16,0 0-96-16,0 0 0 0,0 0-384 0,8 0-64 16,1-2 0-16,1-2-16 0,2-1-432 0,-1-2-96 0,2-3-16 15,0-2 0-15,0-1-208 0,-1-1 176 16,-1-2-176-16,-1 0 160 0,-2-1-160 0,0 0 0 15,-3-1 0-15,0 3-176 0,-3 2 176 0,0 2-128 16,-2 2 128-16,-1 3-128 0,-2 2 128 0,3 4 128 0,-7 2-128 0,-2 5 176 16,-1 4-48-16,-1 3 0 0,-1 4 0 0,1 1 0 15,-2 3-128-15,2 1 0 0,1 1 0 0,1 0 0 16,3-1 0-16,1 1 0 0,4-1 0 0,2-1 0 0,3-2-160 16,1-2 160-16,4-3 0 0,1-2-144 0,2-2 144 0,0-2 0 15,1-4 0-15,1-2-128 0,2-4 128 0,0-4-160 16,1-3 160-16,-1-1-160 0,3-4 720 0,0-2 144 15,-1-4 16-15,1-2 16 16,-1-1-1504-16,0-1-320 0,-2 0-48 0,-1 2-16 0,-2 3 768 0,-2 2 160 16,-2 3 32-16,-2 3 0 0,-3 4 192 0,-4 6 0 15,0 0 144-15,0 0-144 0,0 0 192 0,-2 5-64 16,-1 4-128-16,1 1 192 0,-4 2-192 0,2 1 176 16,-1 0-176-16,1 0 160 0,-1 1-160 0,2-2 0 15,0-1 0-15,1-1 0 0,1-2 0 0,-1-1 0 0,2-7 0 0,0 0 0 16,0 0 384-16,0 0-16 15,0 0 0-15,7-2 0 0,1-4 16 0,1 0 0 16,-1-4 0-16,2-2 0 0,1-3-80 0,1 0-16 0,2-1 0 16,0-1 0-16,0 1-144 0,-1 1-16 0,-1 3-128 0,-3 3 192 15,0 3-192-15,-1 1 0 0,-2 3 0 16,0 3 0-16,-1 3 160 0,0 3-16 0,0 1 0 16,1 3 0-16,-2 2 64 0,1 1 16 0,-1 2 0 0,0-1 0 15,1 0-224-15,0-2 0 0,2-1 0 16,1-1 0-16,-1-1 0 0,1-3 0 0,1-1 0 0,1-3 0 15,1-2 0-15,2-3-160 0,0-3 160 0,1-3-128 16,2-3-160-16,-3-3-32 0,0-4 0 0,0-2 0 16,1-3 192-16,-1-3 128 0,-1-5-192 0,0 0 192 15,-2-2-176-15,0 0 176 0,-3 0-160 0,0 2 160 16,-3 2 0-16,-1 4 0 0,-2 7 208 0,-1 3-64 16,-2 4 544-16,0 4 96 0,-1 1 32 0,3 6 0 0,-5 0-352 0,-1 6-64 15,1 1-16-15,-1 7 0 0,1 2-384 0,-2 4 0 16,2 2 0-16,0 3 0 0,1 4 0 0,-1 1 0 15,2-1 0-15,1 2 0 0,1 0-128 0,2-3 128 16,0-1-160-16,2-2 160 16,1-2-656-16,0-2-48 0,1-3 0 0,2-3-16128 0</inkml:trace>
  <inkml:trace contextRef="#ctx0" brushRef="#br0" timeOffset="24403.93">14028 12374 29999 0,'0'0'1328'0,"0"0"272"0,0 0-1280 0,0 0-320 0,2-5 0 0,4 0 0 16,2 1 0-16,3-1 0 0,4 1-160 0,5 0 160 15,3-2-176-15,4 2 176 0,4-1-160 0,4 1-8608 16,-1-3-1712-16</inkml:trace>
  <inkml:trace contextRef="#ctx0" brushRef="#br0" timeOffset="24687.64">14673 12369 17503 0,'-8'3'1552'0,"-1"2"-1232"0,-1 2-320 0,2 2 0 0,-2 2 3184 0,1 1 576 15,1 0 112-15,2 0 32 0,1 0-2496 0,2 0-480 16,1-1-96-16,3 0-32 0,2 0-48 0,3 0-16 16,1-1 0-16,3-2 0 0,3-2-480 0,3 0-80 15,1-3-32-15,4-2 0 0,1 0-144 0,1-4 192 16,2-2-192-16,-2-4 192 0,0-3-192 0,-3-4 0 15,0-3 0-15,0-3 0 0,-2 0 160 0,-4-4-160 16,-3 0 192-16,-4-1-192 0,-3 3 192 0,-3 2-64 16,-3 2 0-16,-3 4-128 0,-3 1 448 0,-3 2 0 15,-2 4-16-15,-2 1 0 0,0 3-256 0,-3 4-48 16,-1 2-128-16,-1 3 192 0,0 1-336 0,1 4-80 0,-1 1-16 16,4 4 0-1,2 3-1504-15,2 1-304 0,2 2-64 0,5 0-8432 0,4 0-1680 16</inkml:trace>
  <inkml:trace contextRef="#ctx0" brushRef="#br0" timeOffset="24939.26">15318 12059 32255 0,'-12'-12'1424'16,"6"8"304"-16,-3 0-1392 0,-1-1-336 0,-2 1 0 0,-1 0 0 15,-2 2 1536-15,1 2 256 0,0 1 32 0,0 2 16 16,-1 1-976-16,1 1-192 0,0 5-32 0,0 4-16 0,1 1-368 0,2 5-64 31,1 4 0-31,3 3-16 0,0 4-48 0,3 3 0 0,1 3 0 0,2 1 0 0,1 0-128 0,1-1 0 16,2 0 144-16,-1 1-144 0,1-3 0 0,0-1 0 15,3-1 0-15,-3-2 128 0,1-3-128 0,-1-2 0 16,0-4 0-16,-1-1 128 0,-1-3-384 0,-1-2-80 16,-1-4-16-16,0-1 0 15,-1-1-1616-15,-1-3-320 16,-2-2-64-16</inkml:trace>
  <inkml:trace contextRef="#ctx0" brushRef="#br0" timeOffset="25064.67">14874 12573 23039 0,'-7'-11'2048'0,"7"11"-1648"16,0 0-400-16,0 0 0 0,0 0 3184 0,3-4 544 0,2-2 112 0,3 2 32 16,3-1-3024-16,3 1-592 15,4 0-128-15,5-2-128 0,4 1 128 0,5-1-128 0,5 1 0 0,2-2-11008 16,2-1-2288-16</inkml:trace>
  <inkml:trace contextRef="#ctx0" brushRef="#br0" timeOffset="25553.14">16190 12145 28559 0,'0'0'2544'0,"-1"-5"-2032"0,-1-1-512 0,2 6 0 0,0 0 960 0,0 0 80 15,0 0 32-15,0 0 0 0,0 0 96 0,0 0 32 16,0 0 0-16,-1 9 0 0,1 2-608 0,0 3-112 16,1 3-32-16,-1 2 0 0,0 0-160 0,-1 2-32 31,-1 1-16-31,1 2 0 0,-1 1-240 0,-1 1 144 16,-2-2-144-16,2-1 128 0,-3 0-384 0,1-1-96 15,-1-3-16-15,2-1 0 16,0-3-2096-16,-2-2-416 0,1-2-96 0</inkml:trace>
  <inkml:trace contextRef="#ctx0" brushRef="#br0" timeOffset="26400.4">15877 12388 32255 0,'0'0'2864'0,"0"0"-2288"0,0 0-576 0,0 0 0 0,0 0 0 0,0 0 0 0,0 0 0 0,8 5-144 15,1-2 144-15,3 0-128 0,3 1 128 0,5-2-128 16,3-1 128-16,4-2 0 0,2-1 0 0,4-1-128 15,0-2 128-15,0-3 0 0,-1-2 0 0,1-2 0 32,0-1-400-32,0-2-160 0,-1-2-16 0,-1 1-16 15,-1-3-368-15,-5-1-80 0,-2-1-16 0,-2-1 0 0,-2 0 656 0,-5 1 128 0,-3 2 16 0,-3 0 16 0,-4 2 640 0,-2 4 128 16,-2 1 32-16,-1 2 0 0,-2 2 624 0,-2 3 128 16,1 1 32-16,-2 1 0 0,1 3-384 0,-2 3-80 15,1 0-16-15,0 2 0 0,1 4-576 0,-1 3-112 16,2 3-32-16,-1 2 0 0,1 4-144 0,1 1 0 15,-1 1-160-15,2 1 160 0,1 1-128 0,-1 0 128 16,1 0 0-16,1-1-144 0,0-1 144 0,3-2 0 16,-3-2 0-16,2-2 0 0,1-3 0 0,0-2 0 15,1-2 0-15,1-2 128 0,-1-4 16 0,-4-4 16 16,7 1 0-16,0-2 0 0,2-2 80 0,0-2 16 16,0-5 0-16,1-2 0 0,2-3 96 0,2-3 32 15,-2-2 0-15,1 2 0 0,-1 0-256 0,2 4-128 16,-3 2 160-16,-1 3-160 0,-2 2 0 0,1 4 0 15,0 2 0-15,0 3 0 0,-2 4 0 0,1 1 0 16,-1 4 0-16,0 1 0 0,0 3 0 0,0-1 128 16,-1 1-128-16,3 1 0 0,-2-2 0 0,1 0 0 15,1 1 128-15,2-2-128 0,0-3 0 0,1-1 0 16,0-3 0-16,3-1 0 0,1-3 0 0,1-2-160 16,1-2 160-16,1-2-128 0,0-1-160 0,1-4-32 0,-1-2 0 0,2-2 0 15,1-3 176-15,-3-2 144 0,-2-4-208 0,-3-1 80 0,-1-2 0 16,-2 2 0-16,-2 1 0 0,-3 1 0 0,-1 2 128 0,-3 1 0 15,-4 4 0-15,0 2 0 0,-3 2 512 0,1 3 16 16,-2 3 16-16,-1 3 0 0,-3 2-192 0,0 2-32 16,0 3-16-16,-1 2 0 0,0 3-304 0,0 3 160 15,0 0-160-15,1 1 128 0,1 2-128 16,2 0 0-16,0 1 0 0,3 0 0 0,0-2 0 0,3 1 0 16,1-1 0-16,2-2 0 0,2 0 0 0,1-2 0 15,1-1 0-15,1-1 128 0,3-2-128 0,2 0 160 16,3-2-160-16,1-2 160 0,2-2-160 0,2 0 0 15,-1-4 144-15,1-2-144 0,0-3 0 0,0-2 0 16,-2-2-192-16,1-2 64 0,-1-2-80 0,-2-2-16 16,1-1 0-16,-3-1 0 0,-2 0 224 0,-1 2 0 15,-1-1 0-15,-2 0-144 0,-2 2 144 0,0 2 0 16,-3 1 160-16,-2 2-160 0,0 3 368 0,0 0-32 16,-1 2 0-16,0 6 0 0,0 0 64 0,0 0 16 0,0 0 0 0,-3 5 0 15,-2 1-160-15,0 4-16 16,0 1-16-16,-1 3 0 0,1 0-96 0,0 2 0 0,3 2-128 0,0 1 192 15,1-2-192-15,1 1 0 0,0-2 0 0,2 1 0 16,1-2 0-16,2 0 0 0,0-1 0 0,3-1 0 16,1-2 0-16,2-2 0 0,1-3 0 0,2 0 0 31,4-3-784-31,2-2-48 0,0-3-16 0,5-2 0 16,1-4-1872-16,3-3-368 0,1-3-80 0,-2-4-6688 0,-1-5-1344 0</inkml:trace>
  <inkml:trace contextRef="#ctx0" brushRef="#br0" timeOffset="27326.7">17615 12179 11967 0,'0'0'528'0,"-6"6"112"0,-1 2-512 0,-1 0-128 0,0 4 0 0,-1 2 0 0,1 2 2560 0,-2 2 496 16,0 0 80-16,0 2 32 16,0 0-1680-16,1 1-336 0,0 0-64 0,0-1 0 15,1-2-352-15,3-1-64 0,0-1-16 0,2-2 0 16,3-3 240-16,0-3 64 0,1 0 0 0,2-2 0 0,2-2-144 0,1-3-32 16,2-2 0-16,2-2 0 0,-1-3-464 0,1-2-80 15,1-4-32-15,1-2 0 0,1-4 16 0,2 0 0 16,0-3 0-16,-1 0 0 0,-1-1-96 0,0 3 0 15,0 3-128-15,-4 0 192 0,0 5-192 0,-1 3 0 0,-3 1 128 16,0 4-128-16,-5 3 256 0,0 0 16 16,0 0 0-16,1 5 0 0,-1 4-96 0,0 2-32 15,-1 2 0-15,-1 1 0 0,-1 2-144 0,2 0 0 16,-2 0 0-16,2-1 0 0,1 1 0 0,1-2 0 0,0 0 0 16,1-2 0-16,2-1 0 0,0-1 0 15,3-2 0-15,0-3 0 0,2 0 128 0,1-2-128 0,1-2 0 0,2-2 128 16,2-3-128-16,1-2 192 0,2 0-192 0,1-2 192 15,2-3-192-15,2-2 128 16,1-3-128-16,-2 0 128 0,0-5-128 0,-2 1 0 0,-1 0 144 0,-2 3-144 16,-2 1 0-16,-1 4 0 0,-4 3-160 0,-1 3 160 15,-3 0-160-15,0 3 160 0,-6 3-128 0,0 0 128 16,0 0-160-16,1 7 160 0,-1 2-192 0,-1 4 192 16,-1 0-176-16,1 1 176 0,-1 1-160 0,1 1 160 0,1-2-256 0,1 0 32 15,0 1 16-15,3-2 0 0,-2-2-48 0,4-1-16 16,0-1 0-16,3-3 0 15,1-1-272-15,1-2-48 0,1-2-16 0,3-2 0 16,1-2-336-16,1-3-64 0,-1-2-16 0,1 0 0 0,-1-2 544 0,-1-2 96 16,1-3 32-16,-2 0 0 0,-2-3 352 0,-1 0 0 15,-2 0 0-15,-2 2 0 0,-4 1 256 0,-1 3 0 16,-3 2 16-16,-1 3 0 0,-3 0 528 0,-1 4 96 16,-3 2 32-16,-1 2 0 0,-2 2-336 0,-1 4-64 15,-1 1-16-15,-1 3 0 0,0 3-336 0,1 1-176 16,0 1 160-16,2 2-160 0,0 0 0 0,2-1 0 15,1 1 0-15,2-1 0 0,0 0 0 0,4-2 0 0,1-1 0 0,2-3-160 16,1-3 160-16,2 0 0 16,1-2 0-16,2-2 0 0,-6-4 0 0,9 1 0 15,2-1 0-15,1-2 128 0,1-3 0 0,1-1 16 16,1-2 0-16,0-2 0 0,2 0 0 0,-1-1 0 0,1 1 0 16,-2 1 0-16,-1 0-144 0,-2 2 0 15,-2 3 144-15,-1 2-144 0,-1 2 0 0,-1 2 0 0,-7-2 0 0,5 5 0 16,-2 2 0-16,0 2 144 0,0-1-144 0,-1 2 0 15,0 0 128-15,1 0-128 16,-2 0 0-16,4-1 0 0,0-1 0 0,1-3 0 0,0-1 0 0,3 0 0 16,1-1 0-16,2-2 0 0,1-3 0 0,2-2 0 15,-1-3 0-15,1-2 0 0,1-3 0 0,-1-3 0 16,2-4 0-16,-1-2-176 0,2-3 176 0,-1-3-160 0,2-3 160 0,1-3 0 16,0-4 0-16,1-1 0 0,-2-1 0 0,-1 2 0 15,-1 1 0-15,-4 4 0 0,-3 3 416 0,-3 5 160 16,-2 2 48-16,-3 4 0 0,-1 4 208 0,-1 3 32 15,-2 2 16-15,-3 4 0 0,0 1-480 0,-3 4-80 16,-1 5-32-16,-2 4 0 0,-1 4-288 0,-1 4 0 16,-1 4 0-16,0 5 0 15,-1 2 0-15,2 2 0 0,2 2 0 0,2 0 0 0,3 0 0 0,1 0 0 16,3-2 0-16,2 0 0 0,0-1 0 0,4-3 0 16,0-2-128-16,2-1 128 0,3-3 0 0,1-2 0 0,2-4-160 0,1-2 160 31,3-3-1536-31,1-4-224 0,3-2-48 0,3-4-15856 0</inkml:trace>
  <inkml:trace contextRef="#ctx0" brushRef="#br0" timeOffset="27956.5">19564 12332 23039 0,'0'0'2048'0,"0"0"-1648"0,0 0-400 0,0 0 0 16,0 0 1488-16,0 0 224 15,4-2 32-15,2-1 16 0,2-1-1440 0,2-1-320 0,1-3 0 0,4 1 0 16,4-2 0-16,1-1 0 0,2-1 0 0,0-1 0 16,4-4 0-16,-3 1 0 0,-2 0 0 0,-3 0 0 15,-2 1 0-15,-4 1 0 0,-2 0 0 0,-3 2 0 16,-3 1 208-16,-1 2-48 0,-3 2-16 0,-3 2 0 0,-1 1 144 0,-3 2 32 15,-5 2 0-15,-1 2 0 16,-3 3-32-16,-2 2 0 0,-1 2 0 0,2 2 0 0,-3 3 0 0,1 0 0 16,2 0 0-16,1 2 0 0,3-1 160 0,3 1 16 15,2-2 16-15,3 1 0 0,2-2-64 0,0 0-16 16,3 0 0-16,3-2 0 0,1-1-128 0,3-1-16 16,1-2-16-16,3 0 0 0,4 0-240 0,0-4 176 15,4-1-176-15,2-1 160 16,2-4-640-16,1-1-128 0,0-2-32 0,3-2-15360 0</inkml:trace>
  <inkml:trace contextRef="#ctx0" brushRef="#br0" timeOffset="28271.45">20009 12156 23039 0,'0'0'2048'0,"0"0"-1648"0,0 0-400 0,0 0 0 0,0 0 1584 0,0 0 224 0,4 8 48 0,2 1 16 16,1 1-1280-16,3 1-256 0,1 1-48 15,3 1-16-15,0 0-64 0,1 1-16 0,1 2 0 16,1-2 0-16,0 0-192 0,-1 0 176 0,1-1-176 0,1-2 160 0,0-2-32 0,-1-2 0 16,-1-2 0-16,3-2 0 0,-5-2-416 0,3-3-96 15,-3-1 0-15,0-4-16 32,-1-2-528-32,0-2-96 0,-3-1-32 0,0-1 0 0,-2-1 640 0,-2-1 128 15,-4 1 32-15,-2 0 0 0,-2-1 448 0,-3 2 112 16,-1 1 16-16,-3 2 0 0,-1 1 656 0,-1 3 144 15,0 1 32-15,-3 4 0 0,0 2-80 0,0 4-16 16,0 1 0-16,0 4 0 0,-1 1-672 0,2 3-128 16,-1 0-16-16,-1 2-16 0,2 2-224 0,1 2 0 15,0 2 0-15,1 0 0 0,0 0-208 0,2-1 64 16,3 0 16-16,0-3 0 16,3 0-1728-16,2-2-320 0,2-1-80 0</inkml:trace>
  <inkml:trace contextRef="#ctx0" brushRef="#br0" timeOffset="28743.36">20595 12120 9215 0,'0'0'816'0,"0"0"-656"16,0 0-160-16,0 0 0 0,0 0 5856 0,-4 2 1136 16,-2 1 240-16,2 3 32 0,0 1-5424 0,-1 2-1088 0,1 5-224 0,0 2-32 0,1 2 128 0,0 2 16 15,1 2 16-15,-1 3 0 16,0 1-256-16,1 3-48 0,0-1-16 0,1 2 0 15,0 2-192-15,-1-1-144 0,2-1 192 0,0-2-192 16,0 0 128-16,0-1-128 0,0-2 0 0,2-1 0 16,-1-5 0-16,0-2 128 0,1-4-128 0,-1-2 0 15,-1-2 0-15,0-1 0 0,0-8 0 0,0 0 0 0,0 0 0 0,0 0-144 16,-3-6 144-16,-1-3-128 0,0-4-48 0,-1-3 0 16,-1-4 0-16,1-1 0 0,-1-2-16 0,2-3 0 15,-1-1 0-15,2-2 0 0,0-4 64 0,0-2 0 16,1-2 0-16,1-1 0 0,2 1-64 0,1 0-16 15,3 0 0-15,0 3 0 0,4 2 208 0,2 4-192 16,3 2 192-16,2 4-192 0,0 3 192 0,2 2 0 16,0 5 192-16,0 2-192 0,1 2 224 0,1 3-64 0,-2 3-16 0,1 2 0 15,-2 2-16-15,-2 2 0 16,0 3 0-16,-1 2 0 0,-3 1-128 0,-3 1 160 16,0 3-160-16,-2 2 160 0,-3 1-160 0,-3 0 160 15,-2 2-160-15,-4 1 160 0,-3 0-32 0,-2 0-128 0,-2-1 192 0,-3 0-64 16,-3-1-128-16,-1-3 0 15,-2-1 0-15,-1-2 0 0,-1-2 0 0,1-2 0 0,1-1 0 16,2-3 0 0,1-2-640-16,3-1-96 0,4-2-32 0,1-2-16352 0</inkml:trace>
  <inkml:trace contextRef="#ctx0" brushRef="#br0" timeOffset="29307.16">21165 12143 35935 0,'-5'-9'3200'0,"5"9"-2560"16,-3-5-512-16,-1 0-128 0,-3 1 0 0,0 0-160 16,-1-1 160-16,-1 2-208 0,-3 1 880 0,-1 1 176 15,-3 2 48-15,0 1 0 0,-2 1-240 0,0 4-32 16,-1 2-16-16,0 2 0 0,-1 1-448 0,2 2-160 16,-1 1 0-16,3 2 144 0,1 0-144 0,2 1 0 15,1 1 0-15,2 1-176 0,1-3 176 0,4 0 0 16,3-2-144-16,2-2 144 0,2-1-192 0,1-2 16 15,0-1 16-15,3-2 0 0,2-3-80 0,3-1-16 16,1 0 0-16,2-5 0 0,1-1 64 0,2-2 16 16,0-4 0-16,2-2 0 0,2-2 176 0,0-2-128 0,-1-1 128 0,0-2-128 15,-2 1 128-15,-1 0 0 0,-2 1 0 0,-2 0 0 16,-3 3 0-16,-2 2 0 16,-3 1 0-16,-1 4 128 0,-2 0 224 0,-2 6 48 0,0 0 16 0,0 0 0 15,-7 3-224-15,1 2-32 0,-2 1-16 0,0 3 0 16,1 2-144-16,-1 2 0 0,0 3 0 0,2 0 128 15,0 1-128-15,3 0 0 0,-2 1 0 0,4 0 0 16,2-1-128-16,2-1 128 0,1-2 0 0,2-1 0 16,-1-2 0-16,3-1 0 0,2-1-144 0,3-4 144 15,-1 0 0-15,2-3-160 0,1-1 160 0,1-4-128 16,2-4-240 0,0-2-32-16,1-2-16 0,1-3 0 0,0-4 16 0,1 0 0 0,1-4 0 0,-2 0 0 15,0 0 48-15,-2 1 16 0,-4 0 0 0,-1 1 0 0,-2 4 336 0,-4 1 160 16,-2 4-16-16,0 1 0 0,-4 2 496 0,-1 0 112 15,0 8 16-15,0 0 0 0,-6-2-192 0,1 2-16 16,-2 1-16-16,2 2 0 0,-4 3-304 0,0 1-64 16,0 3-16-16,2 1 0 0,-2 1-160 0,2 1 0 15,2 1 0-15,2 0 0 0,0 1 0 0,2 1 0 16,1-2 0-16,1 0 0 0,2 0 0 0,0-2 0 16,1-1 0-16,2-1 0 0,0-1-176 0,2 0 176 15,0-1-128-15,1-1 128 16,2-2-1856-16,0-2-272 0,1 1-64 0</inkml:trace>
  <inkml:trace contextRef="#ctx0" brushRef="#br0" timeOffset="30147.3">21447 12202 10127 0,'-5'-11'896'0,"5"11"-704"16,-3-5-192-16,0 1 0 0,3 4 3184 0,0 0 592 16,0 0 128-16,0 0 32 0,0 0-1872 0,0 0-368 0,-5 2-80 0,1 3-16 15,-1 3-608-15,1 2-128 16,2 1-32-16,-3 1 0 0,1 2-320 0,2 2-64 16,-1-1 0-16,-1 2-16 0,1-2-288 0,1 1-144 15,0-2 160-15,0-1-160 0,1-2 144 0,1-1-144 16,0-3 128-16,0 1-128 0,0-8 336 0,0 0-16 15,0 0 0-15,0 0 0 0,6 0 80 0,0-2 16 0,1-1 0 0,0-3 0 16,0-3-48-16,2-2-16 16,1-1 0-16,2-2 0 0,-1-3-144 0,2 0-16 0,2-1-16 15,-1 1 0-15,0-1-176 0,-2 2 0 0,0 1 144 0,-1 4-144 16,0 2 0-16,0 3 0 0,-1 0 0 0,-2 4 0 16,1 2 0-16,0 2 0 0,-2 3 0 0,0 1 0 0,0 2 0 0,-1 1 0 15,1 1 0-15,-1 0 0 0,1 0 0 16,1 1 0-16,-1 0 0 0,1 0-128 15,0-2-336-15,2 0-64 16,1 0-16-16,0-2 0 0,1-2-1568 0,2-2-304 0,3-1-64 0,1-2-16 16,2-3-272-16,2 0-64 0,0-2-16 0,1-2 0 15,0-2 1456-15,1-2 304 0,0-1 48 0,-1-2 16 0,-1-4 848 0,-3-1 176 16,0 0 0-16,-3-1 0 0,-3 1 1280 0,-3 2 160 16,-5 0 32-16,-2 3 16 0,-3 2 1056 0,-3 2 208 15,-2 1 32-15,-3 2 16 0,-2 3-848 0,-2 2-160 16,-2 1-48-16,-3 2 0 0,0 2-896 0,0 3-176 15,1 1-32-15,0 3-16 0,2 1-496 0,1 2-128 16,2 1 0-16,1 0 0 0,2 1 0 0,3 2 0 16,1-1 0-16,3 0-128 0,1-2 128 0,3 0 0 15,4-1-144-15,-1 1 144 0,1-2 0 0,3-1 0 16,1-1 0-16,2-2 0 0,2 1 0 0,0 0 0 16,0-3 0-16,1-1 0 0,-1-1 0 0,2 0 192 15,-3-2-64-15,-2 0 0 0,-2 0 0 0,-1-1 0 16,-4 1 0-16,-5-2 0 0,0 0 208 0,0 0 48 0,0 0 0 0,0 0 0 15,0 0 16-15,-7 4 16 0,-4 0 0 0,0 2 0 16,-3-1-272-16,-1 1-144 0,-4-2 160 0,1 1-160 16,-1-1-208-16,1 0-144 0,2 1-32 0,0-2 0 15,3 0-1552 1,2 0-320-16,2-1-64 0</inkml:trace>
  <inkml:trace contextRef="#ctx0" brushRef="#br0" timeOffset="30329.81">22255 12171 28559 0,'0'0'2544'0,"-2"4"-2032"16,-1 4-512-16,-1-1 0 0,1 2 1200 0,0 1 144 15,-2 1 16-15,2 1 16 0,1 0-384 0,-1 1-80 16,-1 2-16-16,1-1 0 0,1 0-512 0,0 0-128 16,-1-1 0-16,2-1-16 0,1-2-240 0,1-1-240 15,2-2 48-15,0 0-10848 16,0-2-2176-16</inkml:trace>
  <inkml:trace contextRef="#ctx0" brushRef="#br0" timeOffset="30424.15">22295 11976 15663 0,'-16'-14'688'0,"10"8"144"16,-1 1-656-16,1 0-176 0,-1 3 0 0,1 1 0 16,6 1 2368-16,0 0 432 0,0 0 80 0</inkml:trace>
  <inkml:trace contextRef="#ctx0" brushRef="#br0" timeOffset="30707.61">22487 12190 23951 0,'-6'9'2128'0,"-2"1"-1696"0,-1 1-432 0,0 2 0 0,1 0 1008 0,-3 2 112 16,-2-1 32-16,4 0 0 0,1 0 48 0,1 0 16 15,1-1 0-15,2-1 0 0,3-1-176 0,1-1-16 16,2 0-16-16,3-1 0 0,3 0-560 0,0-3-96 15,2-1-32-15,2-2 0 0,2-1-160 0,0-2-32 16,0 0-128-16,3-3 192 0,-2-4-32 0,-1-2-16 16,0-2 0-16,-2-3 0 0,-2-2 48 0,-1-3 0 15,1-1 0-15,-4 0 0 0,-2 0-16 0,-2 2 0 16,0 0 0-16,-4 2 0 16,-1-1 0-16,-2 5 0 0,-1 1 0 0,-2 2 0 0,-1 2-176 0,-1 1-144 0,-1 2 144 15,0 1-208 1,-1 1-1616-16,-1 1-320 0,2 3-64 0</inkml:trace>
  <inkml:trace contextRef="#ctx0" brushRef="#br0" timeOffset="31023.09">22752 12327 27647 0,'-11'7'1216'0,"5"-1"256"0,0 2-1168 0,0 0-304 0,-2 1 0 0,0 1 0 0,2 0 1264 0,-2 0 192 16,-1-1 32-16,1 0 16 15,1-2-176-15,1 1-48 0,2-4 0 0,4-4 0 16,0 0-576 0,0 0-128-16,0 0-32 0,0 0 0 0,8-1-240 0,1-2-48 15,5-1-16-15,2-3 0 0,3-1-112 0,3-2-128 16,1-1 176-16,2-1-176 0,2-2 224 0,-1 1-64 16,-2 0-16-16,-2 2 0 0,-1 2 96 0,-5 1 16 15,-4 3 0-15,-2 1 0 0,-2 2 64 0,0 1 32 0,-2 1 0 0,-6 0 0 16,0 0-32-16,3 5-16 15,-1 2 0-15,-1 2 0 0,-1 0-304 0,0 2 160 16,0-1-160-16,1-1 128 0,-1 1-128 0,2 0 0 16,1-1 0-16,0-2 0 0,2-2 0 0,2 0 0 0,2-3 0 0,2-1 0 31,2-1-1312-31,4-2-144 0,2-3-16 0,1-1-16912 0</inkml:trace>
  <inkml:trace contextRef="#ctx0" brushRef="#br0" timeOffset="44877.62">8638 17068 12095 0,'0'0'528'0,"0"0"112"0,0 0-512 0,0 0-128 0,0 0 0 0,1-7 0 0,-1 7 1184 0,0-9 208 16,0 1 32-16,0 8 16 0,1-9-368 0,-1 1-80 0,0 8-16 0,0-9 0 15,0 2-112-15,0 7-32 0,-1-9 0 0,1 1 0 16,0 8-96-16,-1-9-32 0,1 9 0 0,0-9 0 16,0 9-208-16,-1-8-48 0,-1 0-16 0,2 8 0 15,-4-7-112-15,4 7 0 0,0 0-16 0,-6-5 0 16,-1-1-96-16,1 3-16 0,-2 0 0 0,0 1 0 16,2-1-192-16,-2 1 144 0,0 1-144 0,1 0 128 15,-1 0-128-15,0 1 0 0,8 0 0 0,-9 0 128 0,-1 1-128 0,2 0 192 16,0-1-192-16,8 0 192 0,-9 3-192 0,1 2 160 15,8-5-160-15,-8 5 160 0,0 1-160 0,0 1 160 16,2 2-160-16,-2 1 160 0,-1 1-32 0,0 1-128 16,1 3 192-16,-2 1-64 0,-2 3 64 0,1 3 0 15,1 2 0-15,0 3 0 0,0 4-64 0,1 1 0 16,0 1 0-16,3-1 0 0,0 1-128 0,3-1 0 16,1-2 0-16,1-2 0 0,2-1 0 0,3-2 0 15,2 0 0-15,2-3 0 0,1-3 0 0,2-1 0 0,3-1 0 16,1-1 0-16,-2-1 0 0,1-3 0 0,2-2 192 0,-1-1-64 15,-1-3 0-15,3 0 0 0,-1-4 0 0,3-2 0 16,0-3 0-16,2-2 0 0,0-1 0 0,1-4 0 16,0-3 0-16,0-2 0 0,1-1 0 0,0-3 0 15,1-3-128-15,-2 1 192 0,-2-1-192 0,0 0 192 16,-4 0-64-16,-1 0 0 0,-1-1 0 0,-3 2 0 16,-4 0 0-16,0 4 0 0,-2 0 0 0,-1 5 0 15,-3 2 64-15,0 3 0 0,-1 7 0 0,0 0 0 16,0 0 112-16,0 0 16 0,0 0 16 0,0 0 0 15,-9 6-112-15,1 4-32 0,0 2 0 16,1 4 0-16,0-1-192 0,1 3 0 0,-2 0 0 0,2 2 0 16,1-1 0-16,3-1-128 0,0 1 128 0,2 0 0 0,1-2 0 0,2-1 0 15,3-4-128 1,1-1 128-16,-1-1 0 0,3-1-160 0,2-2 160 0,0-1-128 0,1-3 128 0,0-1 0 16,-1-3 0-16,1-1-128 0,0-2 128 0,1-2 128 15,-1 0-128-15,2-4 176 0,-1-4-176 0,0 1 0 16,-2-1 144-16,1-1-144 0,0-3 144 0,-4-1-144 15,1-1 192-15,-2 1-192 0,0-1 192 0,-2 0-64 16,-2 2 0-16,-1 3-128 0,-1 1 176 0,0 3-176 16,-2 2 160-16,1 9-160 0,0 0 256 0,0 0-32 15,-6-3-16-15,6 3 0 0,-7 7 80 0,0 4 16 16,1 1 0-16,0 4 0 0,2 1-304 0,-2 2 0 0,2-1 0 0,2 0 0 31,0 0 0-31,2 0-144 0,2-2 144 0,1 0 0 0,0-3 0 0,3-1-160 0,0-2 160 0,2-1 0 16,1-4-144-16,2-2 144 0,1-2 0 0,1-1-144 15,0-4-112-15,3-4 0 0,0-2-16 0,3-2 0 32,3-3-384-32,0-2-80 0,1 0-16 0,1-3 0 15,-1-2-1952-15,-1 0-400 0</inkml:trace>
  <inkml:trace contextRef="#ctx0" brushRef="#br0" timeOffset="47628.23">8811 18159 28511 0,'-6'-11'1264'0,"4"4"256"0,1 0-1216 0,0-1-304 0,-1 0 0 0,1 1 0 0,1-1 0 0,-2 0 0 16,2 8 0-16,-3-8 0 0,0 2 0 0,-3 0 0 15,1 1 0-15,-4 2 0 0,0 0 192 16,-1 4-192-16,-2 3 192 0,-1 1-192 0,-1 2 208 0,-1 2-64 16,1 2-16-16,0 2 0 0,2 1 0 0,1 0-128 15,1-1 192-15,1 0-64 0,-1-1-128 0,4 0 160 16,1-2-160-16,2 0 160 0,2-1 32 0,1-9 0 15,3 9 0-15,-3-9 0 0,8 9-64 0,2-3 0 16,1-2 0-16,2 1 0 0,2-1 96 0,2-1 16 16,-1 1 0-16,3-1 0 15,1 0-48-15,1 3 0 0,0-1 0 0,-3 2 0 0,0 0-192 0,-1 2 128 0,0 1-128 0,-4 0 0 16,-2 1 128-16,-2 1-128 0,-4 0 0 0,-2-4 0 16,-1 0 192-16,-1 0-48 0,-2 2-16 0,-1 1 0 15,-1 0 112-15,-2 1 16 0,-2 1 0 0,-6 7 0 16,-1-2-32-16,0-3 0 0,-2-1 0 0,0-2 0 15,-4-2-224-15,1 0 176 0,2-3-176 0,-1 1 160 16,0-1-400-16,3-3-80 0,1-2 0 0,3 0-16 31,1-2-1600-31,3-2-320 0,2-2-64 0</inkml:trace>
  <inkml:trace contextRef="#ctx0" brushRef="#br0" timeOffset="47800.82">8982 18212 31327 0,'0'0'2784'0,"0"0"-2224"0,0 0-560 0,0 9 0 16,0 2 272-16,0 1-48 0,0 1-16 0,-2 3 0 0,0 3-80 0,1 1 0 16,0 1-128-16,0-9 192 0,-2 3-192 0,0 2 176 15,0 0-176-15,-2 1 160 0,1 0-160 0,0-1 0 16,-1 0 0-16,-4 10 128 0,2-5-384 0,0-5-64 16,2-5-32-16</inkml:trace>
  <inkml:trace contextRef="#ctx0" brushRef="#br0" timeOffset="47925.94">8987 18045 21183 0,'-9'0'1888'16,"1"2"-1504"-16,1 1-384 0,7-3 0 0,0 0 2288 0,-6 7 384 0,6-7 80 0,-2 8 0 31,2-8-4048-31,0 11-816 0,0 2-176 0,0-13-16 0</inkml:trace>
  <inkml:trace contextRef="#ctx0" brushRef="#br0" timeOffset="49737.55">10347 16991 15663 0,'0'0'688'0,"5"-7"144"0,-2 1-656 0,-3 6-176 0,0 0 0 0,3-8 0 0,0 0 1840 0,-3 8 336 0,0 0 64 0,0 0 0 15,0 0-432-15,0 0-80 16,0 0-32-16,0 0 0 0,0 0-432 0,0 0-96 0,0 0-16 0,-9 6 0 15,-2 4-512-15,1 2-96 0,0 3-32 0,-2 3 0 16,-2 0-176-16,-1 4-32 0,1 1-16 0,-2 3 0 16,-2 0-160-16,-2-1-128 0,-2-1 192 0,-2-1-192 15,1-1 192-15,-2-1-192 0,0-4 192 0,3 0-192 16,1-4 160-16,3-2-160 0,0-2 128 0,3-2-128 16,0-1 192-16,3-2-64 0,2-2 0 0,3 0 0 15,0-4 32-15,7 2 0 0,0 0 0 0,-3-7 0 0,2-2-160 16,3-3 0-16,2-2 144 0,3-4-144 0,3-3 0 0,2-1 0 15,2-3 0-15,2 2-192 0,-2 1 192 0,2 2-160 16,-1 3 160-16,1 4-160 0,1 4 160 0,-2 5 0 16,-2 4-144-16,-1 4 144 0,1 4 160 0,-2 4 96 15,0 5 32-15,1 2 0 0,0 5 16 0,0 0 0 16,-1 1 0-16,0-2 0 0,-1-1-304 0,1 0 0 16,-1 0 0-16,0-2 0 0,1-2 128 0,-3-2-128 15,2-3 0-15,-1-1 0 0,0-2 0 0,2-2-144 16,1-3 16-16,1-1 0 15,0-4-800-15,3-2-160 0,1-5-16 0,2-1-16 16,2-2-2160-16,-1-3-432 0</inkml:trace>
  <inkml:trace contextRef="#ctx0" brushRef="#br0" timeOffset="50399.58">10693 17262 17503 0,'0'0'768'0,"0"0"176"0,-6-5-752 0,2-1-192 0,1 0 0 0,-2 0 0 0,1 1 1616 0,-2 0 304 16,1 1 48-16,-4 0 16 0,0-1-368 0,2 2-64 15,-2 0-16-15,1 0 0 0,-1 2-320 0,-1 4-64 16,-1-1 0-16,-1 3-16 0,1 4-432 0,1 3-96 16,-1 2-16-16,1 3 0 15,1 2-272-15,-1 2-64 16,0 1-16-16,1 0 0 0,1-2-240 0,2 1 144 16,1 0-144-16,2 0 128 0,2 0-128 0,1-2 0 15,1-3 0-15,3 0 0 0,3-2 0 0,2-2 0 16,1-2-128-16,1-2 128 0,2-2 0 0,2-1 0 0,3-3-144 15,1-3 144-15,0-3-128 0,1-2 128 0,1-2-192 16,0-2 192-16,-2-1-144 0,0-4 144 0,-4-5 0 0,0-1-144 16,-2 0 144-16,-1 0 0 0,-2-1 160 0,-1 3-160 15,-2 0 128-15,-2 3-128 0,-1 3 0 0,-3 3 144 16,-1 2-144-16,-1 1 192 0,1 7-192 0,0 0 192 16,0 0 80-16,-6 1 32 0,1 3 0 0,-1 3 0 15,1 3-112-15,-3 3-32 0,1-1 0 0,2 3 0 16,-1 0-160-16,2 0 0 0,-1 0 0 0,3 0 0 15,0 0-160-15,1 0 160 0,0-2 0 0,2-1-144 16,1-3 144-16,3-1 0 0,-1-2-144 0,-4-6 144 16,0 0 0-16,10 6 0 0,0-4-144 0,0-2 144 15,0-2-128-15,2-2 128 0,1 0-192 0,-2-4 192 0,-1-3-192 0,0-2 192 16,0-1-192-16,-1-1 192 0,-1 1 0 16,1 1 0-16,-5 1 0 0,1 1 0 0,-1 2 0 0,-4 9 128 15,1-8-128-15,-1 8 0 0,0 0 192 0,0 0-48 16,0 0-16-16,0 0 0 0,0 0 192 0,-3 7 48 15,0 2 0-15,0 1 0 0,1 1-368 0,1 1 0 16,0 0 0-16,1 0 0 0,0-1 0 0,1 0 0 16,2-1 0-16,1-1 0 0,-4-9 0 0,5 7 0 15,-5-7-128-15,10 5 128 16,0-3-768-16,0-2-64 0,-1-2 0 0,2-2-16 16,0 0-2416-16,1-4-464 0</inkml:trace>
  <inkml:trace contextRef="#ctx0" brushRef="#br0" timeOffset="50602.45">11189 17094 37775 0,'0'0'3360'0,"0"0"-2688"0,0 0-544 0,0 0-128 15,0 0 208-15,0 0 16 0,0 0 0 0,0 0 0 16,0 0-352-16,11 6-80 0,0-3-16 0,3-1 0 15,2-2-160-15,0-1-16 0,1-1-16 0,0-1 0 32,2-3-2352-32,0 1-480 0</inkml:trace>
  <inkml:trace contextRef="#ctx0" brushRef="#br0" timeOffset="50759.11">11177 17289 24879 0,'0'0'2208'0,"0"0"-1760"15,0 0-448-15,0 0 0 0,0 0 3008 0,0 0 512 16,0 0 96-16,0 0 32 0,0 0-3152 0,13 2-624 16,-1-3-128-16,5-2-32 15,1-4-368-15,4-1-80 0,0-2-16 0,2-1-14928 0</inkml:trace>
  <inkml:trace contextRef="#ctx0" brushRef="#br0" timeOffset="51387.85">12324 16871 26719 0,'0'0'1184'0,"0"-8"240"0,0 8-1136 0,-3-6-288 0,3 6 0 0,0 0 0 0,0 0 1344 0,0 0 192 16,0 0 64-16,0 0 0 15,0 0-704-15,-2 13-128 0,0 2-16 0,-1 3-16 0,1 0-384 0,1 4-80 16,1 2-16-16,0 0 0 0,-1 0-48 0,0 3-16 15,1 3 0-15,0 0 0 0,-1 0-192 0,0-2 144 16,0 1-144-16,2-3 128 0,-2-2-128 0,1-2 0 16,0-3 0-16,0-2 0 15,0-2-672-15,0-3-160 0,0-2-48 0,1-2-9552 16,-1-8-1904-16</inkml:trace>
  <inkml:trace contextRef="#ctx0" brushRef="#br0" timeOffset="51704.71">12553 16903 27983 0,'0'0'1232'0,"0"0"272"0,0 0-1200 0,0 0-304 0,0 0 0 0,-3 9 0 16,-1 0 208-16,1 5-16 0,0-1 0 0,0 2 0 15,0 3 96-15,2 2 16 0,0 2 0 0,0 0 0 16,0 0 32-16,2-1 16 0,1 2 0 0,2 0 0 16,0 0-64-16,1-2-16 0,3-3 0 0,1-1 0 15,2-4 32-15,0-2 0 0,1-2 0 0,0-4 0 16,2 0 16-16,2-5 0 0,0-3 0 0,0-4 0 0,1-1 96 0,-1-2 32 15,-1-4 0-15,-2-4 0 0,2-2-208 0,-3-4-48 16,-2-3 0-16,-3-1 0 16,-2 1 64-16,-3-1 0 0,-2 0 0 0,-2 3 0 0,-5 1 32 0,-1 4 16 15,-1-1 0-15,-5 3 0 0,1 5 0 0,-1 3 0 16,0 1 0-16,-2 6 0 0,2 3-112 0,-2 2 0 16,-1 2-16-16,1 4 0 0,3 2-432 0,0 3-64 15,1-1-32-15,2 2 0 16,1 1-1648-16,4 0-336 0,0 1-64 0,3 1-12544 0</inkml:trace>
  <inkml:trace contextRef="#ctx0" brushRef="#br0" timeOffset="52037.92">13015 16932 29599 0,'0'0'1312'0,"-5"11"272"0,-1-1-1264 0,1 2-320 0,-1 2 0 0,1 0 0 16,-2 1 0-16,0 2 0 0,0-2 0 0,0 2 0 15,2 0 240-15,1 0 80 0,3-1 32 0,2 0 0 16,1-3 0-16,1-1 0 0,2-1 0 0,3-1 0 16,0-2 16-16,1-3 0 0,1-3 0 0,1-2 0 15,3-2-48-15,-1-3 0 0,2-5 0 0,2-2 0 16,-1-3 96-16,0-3 16 0,0-3 0 0,-1-3 0 16,-1 0-112-16,-2-1 0 0,-3-2-16 0,-4-1 0 0,-2 2 144 0,-2 2 16 15,-4 0 16-15,-1 7 0 0,-4 3 128 0,-1 1 32 16,-4 2 0-16,1 4 0 0,-2 5-64 0,-3 4-16 15,1 1 0-15,-1 6 0 0,1 3-560 0,0 1 0 16,1 0 0-16,2 3-144 16,2 0-528-16,2 3-96 0,-1-1-32 0,2 0 0 31,3 2-2608-31,3-2-528 0</inkml:trace>
  <inkml:trace contextRef="#ctx0" brushRef="#br0" timeOffset="53217.77">13061 17001 11055 0,'0'0'976'0,"0"0"-784"15,0 0-192-15,-3-7 0 0,3 7 1264 0,-2-7 208 16,2 7 32-16,0 0 16 0,0 0 16 0,0 0 0 16,-5-5 0-16,5 5 0 0,0 0-384 0,0 0-64 15,0 0 0-15,0 0-16 0,-3 11-368 0,0 3-64 16,-1 3 0-16,2 4-16 0,1 2 16 0,0 4 0 16,0 3 0-16,1 2 0 0,0 2-272 0,0 0-48 15,-1 0-16-15,1-1 0 0,1-2-304 0,-1-1 128 16,-1-5-128-16,0-2 0 0,0-2 192 0,-2-1-192 15,2-3 192-15,-1-1-192 0,0-4 224 0,-1-2-64 16,3-10-16-16,0 0 0 0,0 0 176 0,0 0 48 0,0 0 0 0,0 0 0 16,-9-6-64-16,3-3-16 0,2-3 0 0,2-3 0 15,-2-5-32-15,3-3 0 0,1-4 0 0,0-5 0 16,0-4-256-16,0-2 160 0,1-3-160 0,2-1 128 16,-1 1-128-16,1 3 0 0,2 4 144 0,0 2-144 15,1 4 128-15,0 2-128 0,2 5 160 0,0 4-160 16,0 3 224-16,1 1-48 0,1 4-16 0,-1 3 0 15,-9 6-32-15,10-3 0 0,-10 3 0 0,12 0 0 16,-12 0-128-16,11 6 192 0,-1 2-192 0,-3 2 192 16,0 1-192-16,-1 2 192 0,-2 1-192 0,-1 2 192 15,-1-1-192-15,-2 2 0 0,-2-1 0 0,-1 1 0 0,-1-2 0 16,-2 1 0-16,1-3 0 0,-2-1 0 0,-1-1 0 0,-1-1 0 16,4-3 0-16,-3 0 0 0,-1 0 0 0,1-2-176 15,-1 0 16-15,1-2 0 31,8-3-1536-31,-9 2-304 0,1-2-64 0,8 0-16 0,-7-4-1328 0,4-2-272 0</inkml:trace>
  <inkml:trace contextRef="#ctx0" brushRef="#br0" timeOffset="53641.59">13231 16983 6447 0,'0'0'576'0,"6"-4"-576"16,-6 4 0-16,8-5 0 0,-8 5 3024 0,0 0 496 15,0 0 112-15,9 1 16 0,-9-1-1744 0,9 7-352 16,-3 2-64-16,-1 3-16 0,-2 3-768 0,0 3-176 15,0 2-16-15,-1 2-16 0,0 1-112 0,1 3 0 0,0 2-16 0,2-2 0 16,-2-1-32-16,0 2 0 0,2 0 0 0,0-4 0 16,-3-3-160-16,3-2-48 15,-2-1 0-15,0-2 0 0,0-3 0 0,-1-3-128 0,-2-9 192 0,0 0-64 16,0 0 80-16,0 0 16 0,0 0 0 0,0 0 0 16,0 0 160-16,0 0 16 0,-2-10 16 0,-1-4 0 15,0-1-16-15,1-5 0 0,-1-4 0 0,0-5 0 16,1-4-272-16,0-1-128 0,0-1 0 0,2 0 128 15,1 1-128-15,2 3 0 0,-1 2 0 0,3 4 0 16,-1 2 192-16,4 5 16 0,1 3 0 0,0 4 0 0,-2 2 144 0,2 4 32 16,0 0 0-16,0 3 0 0,1 2-160 0,-1 2-32 15,1 2 0-15,-1 1 0 16,-2 3 32-16,-1 2 0 0,0 0 0 0,0 2 0 0,-2 1-224 0,-2 1 128 16,-1-1-128-16,-1 3 0 0,-1-1 128 0,-2 2-128 15,-2 0 0-15,-1 1 144 0,-2-2-144 0,-1 0 0 16,-2-2 0-16,0-1 0 0,-2-1-144 0,1-1-64 15,-1-1-16-15,2-2 0 16,0-2-416-16,1-2-96 16,-1-3-16-16,3-1 0 0,3-2-2400 0,2-5-496 0,4-7-80 0,8-5-32 0</inkml:trace>
  <inkml:trace contextRef="#ctx0" brushRef="#br0" timeOffset="54081.86">13577 16920 20671 0,'0'0'912'0,"0"0"192"0,0 0-880 0,0 12-224 0,0-1 0 0,0 2 0 15,-2-1 640-15,2 1 96 0,-2 1 16 0,0 0 0 16,-1 0 224-16,1-1 48 0,1 0 16 0,0 0 0 16,0 0-528-16,0 0-96 0,1-1-32 0,0-1 0 15,0-11-144-15,2 8-48 0,-2-8 0 0,0 0 0 16,0 0 48-16,0 0 0 0,9 4 0 0,-9-4 0 16,10-6-16-16,-5-3 0 0,3-3 0 0,-2-2 0 0,1-2 32 0,0-2 0 31,-2-2 0-31,1-1 0 0,-1-1-256 0,0 4 176 0,-1-1-176 0,0 3 160 0,1 4-32 0,-1 2 0 15,-1 2 0-15,-3 8 0 0,0 0 192 0,0 0 48 16,0 0 0-16,10 3 0 0,-2 6 112 0,-1 2 32 16,-2 0 0-16,1 2 0 0,-1 2-384 0,1 1-128 15,-1-1 0-15,1 1 144 0,-1-1-144 0,2-2 0 16,0-2 0-16,2-1 0 0,-2 0 0 0,-1-2 0 16,2-1 0-16,0-2 0 0,-8-5 0 0,10 0 128 15,-1-1-128-15,0-3 128 0,1-1 80 0,1-2 16 16,-2 0 0-16,1-3 0 0,0-5 32 0,0 0 0 0,1-2 0 15,0 1 0-15,-3-4-112 0,-1-1-16 0,1 0 0 0,0 5 0 16,-4 2-128-16,2 3 0 0,-2 2 0 0,-4 9 0 16,0 0 0-16,0 0 0 0,0 0 0 0,0 0 0 31,9 10 0-31,-2 2 160 0,-3 1-160 0,-1 0 160 0,0 1-160 0,1 2 0 0,-2-1 144 0,0 1-144 16,0-1 0-16,2-1 0 0,-1 0 0 0,1-5 0 31,-4-9-528-31,6 10-32 0,-6-10 0 0,6 7 0 15,-6-7-1776-15,11 2-352 0,0-2-80 0</inkml:trace>
  <inkml:trace contextRef="#ctx0" brushRef="#br0" timeOffset="54348.45">14476 16551 6447 0,'3'-13'576'0,"-1"6"-576"0,-2 7 0 0,0-8 0 0,0 8 5696 0,0-7 1024 15,0 7 192-15,0 0 64 0,0 0-4880 0,0 0-976 16,-5-6-192-16,5 6-32 0,0 0-224 0,-8 9-32 31,-2 1-16-31,0 4 0 0,0 4-368 0,-1 4-64 0,3 4 0 0,-2 4-16 0,-2 5 144 0,0 6 16 16,1 5 16-16,-3 4 0 0,-2 4-64 0,-2 1-16 15,-3 3 0-15,2 1 0 0,-2 1-272 0,1-1 160 16,2-2-160-16,2-6 128 0,-1-4-128 0,3-4 0 16,1-5 144-16,1-3-144 0,2 0 128 0,-1-6-128 15,2-1 128-15,1-4-128 16,2-3 0-16,0-2 144 0,2-4-144 0,0-2 0 15,2-4-352-15,2-9-176 0,0 0-48 0,0 0 0 16,0 0-2624-16,0 0-544 0</inkml:trace>
  <inkml:trace contextRef="#ctx0" brushRef="#br0" timeOffset="54647.49">14562 16912 13823 0,'0'0'608'0,"0"0"128"0,-8 8-592 0,0 1-144 0,4 1 0 0,-2 1 0 16,1 1 3824-16,0 2 720 0,1 1 160 0,1 0 32 15,1-1-3840-15,0 0-768 0,2-3-128 0,3 0 0 16,-1 0 0-16,2-1 0 0,1-3 0 0,-5-7-128 0,8 6 128 0,2-3 128 16,0-3-128-16,1-3 176 0,0-3 368 0,1-3 80 15,0 0 16-15,1-5 0 0,-1-1-240 0,0-3-32 16,-3 0-16-16,-2-3 0 0,-1 0 32 0,-2 1 0 15,-3 1 0-15,-3 3 0 0,-3 2 112 0,-1 3 16 16,-2 3 16-16,2 2 0 0,-5 3 80 0,0 3 16 16,1 3 0-16,-1 3 0 0,0 0-496 0,0 4-128 15,0 4 0-15,1 0 0 16,2 0-1424-16,1 3-368 0,0-1-64 0,3 2-8896 0,0-1-1776 16</inkml:trace>
  <inkml:trace contextRef="#ctx0" brushRef="#br0" timeOffset="55008.14">15035 16970 19343 0,'0'0'1728'0,"0"0"-1392"0,0 0-336 0,0 0 0 16,2-7 2320-16,-2 7 400 0,0-9 80 0,0 2 16 15,1 0-1632-15,-1 7-320 0,3-9-64 0,-1 1-16 16,0-2 0-16,-1 0 0 0,-1 1 0 0,1 0 0 15,0-1-32-15,-1 1-16 0,-1 1 0 0,1 8 0 16,-2-8-160-16,2 8-48 0,0 0 0 0,0 0 0 0,-7-2 32 0,-1 3 0 16,-1 2 0-16,-2 4 0 0,-1 3-272 0,-2 4-48 15,0 4-16-15,-2 0 0 0,3 3-224 0,-1 1 176 16,0 1-176-16,0 1 160 0,3 1-160 16,1-1 0-16,2 1 0 0,1-1-176 0,2-1 176 0,1-2 0 15,4-2 0-15,1-2 0 0,2-3 0 0,1-2 0 16,3-3 0-16,0-3 0 0,2-1 144 0,2-3-144 15,0-2 192-15,3-2-192 0,4-4 0 0,0-3 0 16,1-4 0-16,3-2 0 16,1-3-384-16,4 0-96 0,0-2-16 0,2 0 0 15,-2 0-2368-15,0 3-464 0</inkml:trace>
  <inkml:trace contextRef="#ctx0" brushRef="#br0" timeOffset="69755.57">10646 18289 14335 0,'0'0'640'0,"0"0"128"0,8-7-624 0,2 2-144 0,-2-2 0 0,0 2 0 15,-1-1 992-15,1 1 160 0,-1-1 48 0,-1 2 0 16,-6 4-240-16,8-6-32 0,-3 1-16 0,-5 5 0 16,0 0-432-16,0 0-96 0,0 0 0 0,0 0-16 15,0 0 224-15,0 0 48 0,0 0 16 0,-1 13 0 0,-4 2-48 16,-4 3-16 0,-4 1 0-16,-4 3 0 0,-5 2-336 0,9-9-64 0,-3 5 0 0,-3 3-16 15,-2 3-176-15,-1 1 0 0,-1-1 0 0,0 1 0 0,0-3 0 0,-18 17 0 31,8-11-160-31,6-5 160 0,3-6 0 0,4-4 0 16,3-5 0-16,3-4 0 0,2-1 256 0,2-4 0 0,2-2 0 0,3-4 0 0,0-1 304 0,2-4 48 16,1-2 16-16,1-3 0 0,2-2-304 0,3-3-48 15,3-1-16-15,1-1 0 0,3-1-256 0,4 1 0 0,-1 1 0 16,-4 11 0-16,1-1-128 0,2 2 128 0,0 2 0 16,2 1-144-16,-1 3 320 0,1 3 64 0,0 3 16 0,-1 4 0 15,0 3 16-15,1 2 16 16,-1 2 0-16,-1 1 0 0,0 2-96 0,8 15 0 0,-4-5-16 0,-2 0 0 15,-2-3-176-15,-1-1 0 0,-2-3 144 0,-1-3-144 16,0-2 0-16,-1-3 0 0,-2-3 0 0,0-2 0 47,-1 0-880-47,-5-7-80 0,10 3-32 0</inkml:trace>
  <inkml:trace contextRef="#ctx0" brushRef="#br0" timeOffset="70102.06">10943 18589 25791 0,'0'0'2304'0,"2"-9"-1856"0,0 0-448 0,0 2 0 0,-2 7 640 0,2-8 48 15,-2 8 0-15,0 0 0 0,0 0 224 0,0 0 48 16,0 0 16-16,-7 1 0 0,-2 4-560 0,0 2-112 16,-1 3-32-16,0 2 0 0,-1 3-144 0,1 0-128 15,2 0 144-15,1 2-144 0,-1-1 0 0,3-1 0 16,1-2 0-16,2-1 0 0,0-1 0 0,1 0 0 15,2-2-128-15,-1-9 128 0,4 7 0 0,-4-7-128 16,10 6 128-16,1-3 0 0,1-3-128 0,3 0 128 16,-1-2 0-16,3 0 0 0,0-1 0 0,0-1 0 0,-1 2 0 0,-1 1 0 15,-3 0 0-15,-4 1 176 0,-8 0-176 0,0 0 160 16,8 4 112-16,-8-4 32 0,0 0 0 0,3 10 0 16,-1-1 64-16,-4 1 16 0,-1 0 0 0,-2 2 0 15,-2 0-192-15,-1 1-48 0,-2 1 0 0,5-5 0 16,-3 2-144-16,-1 0 0 0,0 0 0 0,-1 1 128 15,-1-1-384-15,0 0-96 0,0 0-16 0,-9 7 0 16,3-4 368-16,4-4 160 0,2-3-16 0</inkml:trace>
  <inkml:trace contextRef="#ctx0" brushRef="#br0" timeOffset="70306.24">11152 18687 32255 0,'0'0'2864'16,"0"0"-2288"-16,0 0-576 0,0 0 0 0,-3 11 256 0,2-1-64 16,0 0-16-16,0 1 0 0,0 0-176 0,0 1 0 15,0-1 0-15,0 1 0 0,-1 0 0 0,0 0 0 16,0 0 0-16,1-1 0 0,0-1 0 0,0 0-320 16,1-10 48-16,0 9 16 15,0-9-2224-15,0 0-432 0</inkml:trace>
  <inkml:trace contextRef="#ctx0" brushRef="#br0" timeOffset="70432.23">11113 18496 29487 0,'-11'-3'2624'0,"-3"2"-2112"0,1 0-512 0,2 1 0 16,1 0 512-16,2 0 0 0,8 0 0 0,0 0 0 31,-8 1-2160-31,8-1-432 0,0 0-96 0</inkml:trace>
  <inkml:trace contextRef="#ctx0" brushRef="#br0" timeOffset="70841.52">11675 18461 33167 0,'0'0'2944'0,"0"0"-2352"0,0 0-464 0,0 0-128 16,0 0 448-16,0 0 64 15,11-2 0-15,1 0 16 0,4 0-800 16,1 0-176-16,4-2-16 0,-8 2-16 0,4-1 256 0,3-2 48 0,2 0 16 0</inkml:trace>
  <inkml:trace contextRef="#ctx0" brushRef="#br0" timeOffset="71014.46">11682 18706 31327 0,'-12'0'2784'0,"12"0"-2224"0,-9 1-560 0,9-1 0 0,0 0 1920 0,0 0 288 0,0 0 48 0,0 0 16 31,0 0-2272-31,9-4-512 0,2 1-80 0,4-1-16 0,4-3 400 0,3 1 80 0,3-2 128 0,0-1-208 31,4-2-1008-31,2-1-208 0,0-1-48 0</inkml:trace>
  <inkml:trace contextRef="#ctx0" brushRef="#br0" timeOffset="71674.3">12958 18325 19343 0,'-5'-7'1728'0,"2"0"-1392"0,1-1-336 0,3-1 0 16,3-1 2816-16,3-1 512 0,1-1 80 0,2-2 32 15,2-3-2928-15,2 2-512 0,3 1-256 0,-1 1 16 0,2-1 240 0,-2 2 0 16,4 1 0-16,0 4 0 16,-3 0 208-16,0 4 96 0,-4 2 16 0,-2 3 0 0,-11-2-80 15,11 10-16-15,-5 3 0 0,-3 1 0 16,-2 4-80-16,-4 2-16 0,-4 3 0 0,-3 2 0 0,-4 2-128 0,-3 6-144 16,-1 3 144-16,6-15-208 0,-3 2-144 0,0 1-32 15,2-1 0-15,-1-2 0 0,1-2 384 0,3-3 0 16,2-3 160-16,-6 8-160 0,6-9 896 15,2-3 64-15,3-5 0 0,2-1 16 16,2-3-336-16,-1 0-64 0,0 0 0 0,11-3-16 0,0-1-304 0,1-1-48 0,2-2-16 0,2-1 0 16,0-1-64-16,2 2-128 0,-1-1 176 0,1 0-176 15,1 2 128-15,-1-1-128 0,0 1 0 0,1-1 0 16,0 1 0-16,0 2 0 0,1 0 0 0,-1 0 0 31,-1 0-2496-31,2 0-384 0,1-1-96 0</inkml:trace>
  <inkml:trace contextRef="#ctx0" brushRef="#br0" timeOffset="72224.24">13602 18291 23039 0,'0'0'1024'0,"0"0"192"31,-4-7-960-31,4 7-256 0,-3-6 0 0,3 6 0 0,0 0 1200 0,0 0 192 0,0 0 32 0,0 0 16 0,0 0-1120 0,0 0-320 16,-1 12 144-16,1 2-144 0,-1 3 192 0,-1 4-48 15,1 3 0-15,1-9 0 0,-1 5 112 0,0 3 0 16,0 3 16-16,0 2 0 0,-1-1 48 0,1 2 0 15,-3 2 0-15,2 23 0 0,-2-11-128 0,2-8-32 16,0-5 0-16,1-5 0 0,0-3-160 0,0-3 0 0,0-4 144 0,0-2-144 16,0-2 320-16,0-2-16 0,1-9 0 0,0 0 0 15,0 0 16-15,0 0 0 0,0 0 0 0,0 0 0 16,-5-10-112-16,2-3-16 0,0-5 0 0,1-2 0 16,-1 0-192-16,3-5 0 0,-2-2 0 0,2-3 0 15,2-3 0-15,-1-2-128 0,3-2 128 0,-1 16 0 16,1-5-128-16,2 0 128 0,1-2 0 0,0 2 0 15,1 1 0-15,1 3 0 16,0 2 0-16,7-12 0 0,-1 9 0 0,-1 8 0 0,-2 5 0 0,-1 4 144 16,-2 3 48-16,-1 3 0 0,1 2 0 0,-1 1 0 15,-2 3-64-15,0 2-128 0,-2 3 192 0,0 1-64 0,-3 1-128 16,-1 2 192-16,-2 2-192 0,-1-7 192 0,-1 2-192 0,-2 2 0 31,-1 0 0-31,-3 2 0 0,-1 0 0 0,-1 1-176 0,-1-2 16 0,-11 10 0 31,5-5-256-31,1-5-48 0,3-4-16 0,1-4 0 16,3-1-1824-16,3-4-352 0</inkml:trace>
  <inkml:trace contextRef="#ctx0" brushRef="#br0" timeOffset="73075.21">13882 18354 28559 0,'0'0'1264'0,"0"0"272"15,2 11-1232-15,0 2-304 0,-1 0 0 0,-1-4 0 0,0 3 352 0,-1 2 16 0,0 3 0 0,-1 0 0 16,0 2-368-16,-2 0 128 0,0-1-128 0,-5 15 0 16,0-5 128-16,2-5-128 0,-1-2 160 0,1-5-160 15,2-1 176-15,1-6-176 0,4-9 192 0,0 0-192 16,0 0 496-16,0 0-16 0,0 0 0 0,0 0 0 16,3-10-16-16,1-2 0 0,2-4 0 0,3-1 0 15,-2-5-272-15,2-3-64 0,0-2-128 0,-4 10 192 16,1-1-192-16,-1-2 176 0,1 0-176 0,0 1 160 15,0 3-16-15,-1 2 0 0,0 1 0 0,3-4 0 0,-4 6 112 0,-4 11 32 16,0 0 0-16,0 0 0 16,0 0-160-16,5 10-128 0,-1 2 144 0,-3-3-144 0,0 2 128 0,0 2-128 15,0 1 0-15,0 2 144 0,-1 0-144 0,0 2 0 16,0-2 0-16,0 13 0 0,0-6 0 0,0-6 0 16,2-3 0-16,-2-3 0 0,0-3 0 0,0-8 0 15,0 0 0-15,0 0 0 0,0 0 144 0,0 0-144 16,0 0 160-16,0 0-160 0,0 0 208 0,4-11-48 15,-2-2-16-15,-1-1 0 0,0-3-144 0,-1 0 0 16,-1-1 0-16,1 2 0 0,0-1 0 0,0 10 0 16,-1-2 0-16,0 1 0 0,0 1-192 0,0 1 192 15,-2 0-192-15,0 3 192 16,0 1-464-16,-5 0 16 0,0 2 16 0,8 0 0 16,-5 2-336-16,-1 1-64 0,0 0 0 0,-1 1-16 15,1-1 160-15,-1-1 48 0,2-1 0 0,-1 0 0 0,-3-2 320 0,9 1 80 0,-3-2 16 0,1-1 0 16,0-2 224-16,0 0 192 0,2-2-48 0,0 1 0 15,2-2 272-15,-1 1 48 0,1-5 16 0,1 2 0 16,-3 10 32-16,3-6 16 0,-3 6 0 0,0 0 0 16,0 0-176-16,0 0-32 0,0 0-16 0,6 6 0 15,-2 4-128-15,-4-2-32 0,0 3 0 0,0 3 0 16,0 3 32-16,0 3 0 0,0 2 0 0,0 1 0 0,0 1-176 16,1 22 192-16,1-4-192 0,0-6 192 15,-1-4-192-15,0-4 0 0,0-4 0 0,0-2 128 0,-1 0-128 0,1-2 0 16,0-3 0-16,-1 0 0 0,0-4 128 0,0-6-128 15,0-1 0-15,0 0 128 0,0-6 16 0,0 0 0 16,0 0 0-16,0 0 0 0,0 0 80 0,0 0 16 16,-1-5 0-16,0-1 0 0,-1-3-48 0,1-1-16 15,0-2 0-15,0-2 0 0,0-2-176 0,1-1 0 16,-2-20 0-16,2 1 0 0,3 0 0 0,0 0 0 16,0 2 0-16,2 1 0 0,-1 1 0 0,-1 16 0 0,2-2 0 15,0 0 0-15,1 0 0 0,0 0 0 0,1 2 0 0,1 2 0 16,0 0 0-16,6-8 0 0,-1 6 160 15,-1 3-160-15,-1 4 144 0,0 1-144 0,-1 3 0 0,0 1 144 16,-3 2-144-16,-7 2 0 0,10-1 144 0,-10 1-144 16,0 0 0-16,8 3 0 0,-8-3 0 0,6 9 128 15,-4 1-128-15,-3 2 0 0,-3 4 128 0,1-5-128 16,-2 3 0-16,-3 2 0 0,-1 3 0 0,-1 1 128 16,-1 0-128-16,0-2 0 0,0 0 0 0,-8 12 0 15,4-8 0-15,3-5 0 0,2-3-128 0,2-5 128 31,2-1-784-31,6-8-80 0,0 0-16 0</inkml:trace>
  <inkml:trace contextRef="#ctx0" brushRef="#br0" timeOffset="73564.55">14193 18284 33167 0,'0'0'2944'0,"0"0"-2352"0,0 0-464 0,0 0-128 16,0 0 320-16,-2 11 32 0,0 1 16 0,0 1 0 0,-2 0-368 0,1 2 0 15,0 2-160-15,-1 0 160 0,0 1 0 0,2-8 0 16,0 2 0-16,-1 0 0 0,1 0 0 0,0 0 0 16,0 0 0-16,0-2 0 0,0-1 0 0,0 3 0 15,2-12 0-15,0 0 0 0,0 0 176 0,0 0-16 16,6-5 0-16,0-5 0 0,2-5-160 0,-2 5 192 0,-1-2-192 0,3-3 192 16,1-3-192-16,-1 1 0 15,2-1 144-15,0 1-144 0,0 0 0 0,7-8 0 0,-3 7 0 0,-3 6 0 16,-2 3 144-16,-2 5-144 0,-7 4 192 0,0 0-192 15,8 3 208-15,-8-3-64 0,6 10-16 0,-3 1 0 16,-1 2-128-16,-1 2 0 0,0 0 144 0,-1 0-144 16,0 2 0-16,0-8 0 0,0 1 0 0,0-1 128 15,0 1-128-15,0-1 0 0,1-1 0 0,2-2 128 16,-1-1-128-16,-2-5 192 0,0 0-64 0,5 0 0 16,2-3 224-16,1-3 48 0,-1-3 16 0,2-2 0 0,1-2-160 0,0-2-16 15,1-2-16-15,11-14 0 16,-1 4-96-16,-1 4 0 0,-3 3-128 0,-1 5 192 15,-4 1-192-15,-1 6 0 0,-4 2 0 0,-7 6 0 0,0 0 0 0,9 2 128 16,-9-2-128-16,7 9 0 0,-1 1 144 16,-2 1-144-16,-2 0 128 0,0 1-128 15,0 0 0-15,-1 1 0 0,0-1 128 0,2 1-128 0,-1-2 0 0,0-2 0 16,-2-9 0-16,3 9 0 0,-3-9-128 0,0 0-16 16,7 5 0-16,-7-5 0 15,10-1-1776-15,-1-4-368 0,-1-3-64 0</inkml:trace>
  <inkml:trace contextRef="#ctx0" brushRef="#br0" timeOffset="74050.06">14905 17688 12895 0,'1'-10'576'0,"-1"10"112"15,0 0-560-15,2-6-128 0,-2 6 0 0,0 0 0 0,0 0 2560 16,0 0 496-16,0 0 80 0,0 0 32 0,0 0-1232 0,-1 11-240 16,-2 1-48-16,-1 2-16 15,0 1-528-15,-3 4-96 0,1 4-32 0,-1 4 0 0,-3 1-352 0,0 6-80 0,-1 5-16 0,-2 3 0 16,-3 2-32-16,-4 4-16 15,-2 5 0-15,-3 4 0 0,-4 2-160 0,16-24-16 0,-4 3-16 16,0 5 0-16,-3 3-288 0,-1 0 128 0,-1-1-128 0,1-2 0 31,0-3 144-31,-14 29-144 0,8-16 0 0,5-9 144 0,4-8-144 0,10-18 0 0,1 0 0 0,0-3 0 32,1-2-576-32,2-2-208 0,1-3-48 0</inkml:trace>
  <inkml:trace contextRef="#ctx0" brushRef="#br0" timeOffset="74332.86">15081 17887 17503 0,'0'0'768'0,"-8"-3"176"16,0 1-752-16,1 2-192 0,-1 2 0 0,0 1 0 0,1 3 2544 0,-1 3 464 15,-1 3 112-15,1 1 16 0,1 0-2496 0,0 1-480 16,3 0-160-16,0-1 0 0,2 0 0 0,2-1 0 15,0-1 0-15,0-11 0 0,4 9 144 0,-4-9-144 16,7 4 160-16,2 0-160 0,1-4 464 0,2-3 0 16,0-2 0-16,0-3 0 0,0-3 48 0,2-2 16 15,-2-2 0-15,-1-2 0 0,-3-2-112 0,0 3-32 16,-3-2 0-16,-2 3 0 0,-1 1-80 0,-2 3-32 0,-2 3 0 0,2 8 0 31,-5-6-16-31,5 6 0 0,0 0 0 0,-9 1 0 0,-1 3-256 0,1 2-176 0,-1 4 32 0,0 2 0 31,0 4-1648-31,1 0-320 0,2 1-64 0</inkml:trace>
  <inkml:trace contextRef="#ctx0" brushRef="#br0" timeOffset="74710.64">15428 18161 20271 0,'0'0'896'0,"0"0"192"0,-1 10-880 0,1-1-208 0,0-9 0 0,0 9 0 0,0-9 1328 0,0 0 208 16,0 0 64-16,0 0 0 0,0 0-928 0,0 0-176 16,0 0-48-16,0 0 0 0,0 0 624 0,0 0 112 15,0 0 32-15,5-7 0 0,-1-2-320 0,-1-1-64 16,1 0-16-16,-3-2 0 0,1 1-208 0,-1 0-32 16,-1 0-16-16,0 1 0 0,-1 2-240 0,0 1-32 15,-1 2-16-15,2 5 0 0,-4-5 96 0,-1 3 16 16,-4 3 0-16,-1 2 0 0,-1 3 16 0,-3 3 16 15,-1 5 0-15,-1 1 0 16,0 5-416-16,-1 2 128 0,2 1-128 0,-2 3 0 0,0-1 0 0,3 0 0 0,1-1 0 0,4-1 0 16,2-2 0-16,2-1 0 0,3-1 0 0,1-9 0 15,1 0 0-15,2 0 0 0,3-2 0 0,-5-8 0 16,5 8 0-16,4-2 0 0,1-2 0 0,10-1 192 16,-1-5-64-16,-6-1 0 0,0-4 0 0,3-2 0 15,2-3-128-15,2 0 128 0,2 0-128 0,-3 0 128 16,2 0-384-16,13-8-64 0,-7 6-32 0</inkml:trace>
  <inkml:trace contextRef="#ctx0" brushRef="#br0" timeOffset="78428.5">19750 16984 11967 0,'0'0'1072'0,"-2"-8"-864"0,1 2-208 0,0-2 0 16,-1 0 640-16,1 2 64 0,0-2 32 0,1 8 0 16,-2-8 256-16,2 8 48 0,0-7 16 0,0 7 0 31,0 0-112-31,0 0-32 0,0 0 0 0,0 0 0 16,0 0-96-16,0 0-32 0,0 0 0 0,0 0 0 15,0 0-320-15,0 0-64 0,3 11-16 0,-1 2 0 0,-1 2 0 0,-2 2-16 16,0 4 0-16,0 3 0 0,0 5-48 0,-1 1 0 15,1 2 0-15,0 5 0 0,0 1-128 0,0 3-16 16,0-1-16-16,-1-1 0 0,0-2-32 0,0 1-128 16,-1-2 192-16,2-1-64 0,0-1 0 0,1-1-128 15,0-4 192-15,-1 0-64 0,-1-3-128 0,-1-2 128 16,0-2-128-16,0-1 128 0,-2-2 0 0,1-4 0 16,0-3 0-16,-3 0 0 0,2-2-128 0,0-3 160 15,5-7-160-15,0 0 160 16,0 0-976-16,0 0-192 0,0 0-32 0</inkml:trace>
  <inkml:trace contextRef="#ctx0" brushRef="#br0" timeOffset="79001">19737 17044 14735 0,'-14'-4'1312'0,"6"2"-1056"0,0-1-256 0,1-1 0 16,-2 1 976-16,1-1 144 0,2-1 32 0,0 1 0 0,1 1-928 0,5 3-224 15,-6-5 0-15,6 5 0 0,-4-5 176 0,4 5-16 16,-2-6 0-16,2 6 0 0,0 0 480 0,0 0 80 16,0 0 32-16,0 0 0 0,0 0-32 0,0 0 0 15,8-5 0-15,1 3 0 0,1 0-144 0,1 1-48 16,0 0 0-16,1 0 0 0,2 1-96 0,2 1-32 15,0-2 0-15,1 0 0 0,-1 0-32 0,3 0-16 16,2 0 0-16,3 0 0 0,3-2-32 0,2 1-16 16,3-1 0-16,3 0 0 0,4-2-160 0,4 2-16 15,3 0-128-15,1-3 192 0,1 1-192 0,0-3 128 0,-2-2-128 16,6 1 0-16,5-1 0 0,7 0 0 0,4-1 0 0,0 0 0 16,-3 0 128-16,-1 0-128 0,0 0 0 0,4 3 0 15,4 0 0-15,-1 0 0 0,-2-2 0 0,0 2 0 16,-3 0 0-16,1 1 0 0,2 1 0 0,1 0 0 15,0 3 0-15,-5-3 0 0,-8-1 0 0,-1 0 0 16,-1 2 0-16,0 0 0 0,-1 0 0 0,0-1 0 16,0 1 0-16,-4-1 0 0,-4 2 0 0,-1-2 0 15,-2 1 128-15,-1 0-128 0,-2 1 0 0,-1 0 0 16,-2-2 144-16,-1 2-144 0,-2-2 128 0,-2 1-128 16,-3-1 0-16,-4 2 0 0,-3-1 128 0,-5 1-128 15,-2 0 128-15,-3 0 0 0,-3 1 0 0,-9 3 0 0,6-3 96 16,-6 3 16-16,0 0 0 0,0 0 0 0,0 0-80 0,0 0-16 15,0 0 0-15,0 0 0 0,0 0-400 0,0 0-96 16,0 0-16-16,0 0 0 16,0 0-656-16,0 0-144 0,0 0-32 15,0 0-11856-15</inkml:trace>
  <inkml:trace contextRef="#ctx0" brushRef="#br0" timeOffset="79245.46">22552 16672 8287 0,'0'0'368'0,"0"0"80"0,0 0-448 0,0 0 0 16,-1-9 0-16,1 9 0 0,-1-8 3552 0,0 3 624 15,1 5 128-15,0 0 32 0,-3-7-2496 0,3 7-496 16,0 0-112-16,0 0-16 0,-8-1-352 0,8 1-80 16,0 0-16-16,-6 9 0 0,3 1-480 0,1 3-96 0,0 1-32 0,2 5 0 15,1 4-160-15,0 3 0 0,0 4 0 0,0 2 0 16,0 2 0-16,-1 0 240 0,0 0-64 0,0 4-16 16,0 0-160-16,-1 3 192 0,0 1-192 0,1 0 192 15,0-1-192-15,-1 0 0 0,0 0 144 0,1-4-144 16,-2-4 128-16,0-2-128 0,0-5 128 0,1-3-128 15,-1-1 0-15,0-2 0 0,0-2 0 0,-1-4 128 16,2-1-128-16,-2-3 144 0,1-1-144 0,2-9 160 31,-6 7-1456-31,0-3-304 0,-2-2-48 0</inkml:trace>
  <inkml:trace contextRef="#ctx0" brushRef="#br0" timeOffset="79953.88">19800 17551 12895 0,'0'0'1152'0,"0"0"-928"0,0 0-224 0,0 0 0 0,0 0 1120 0,0 0 176 16,-8 1 48-16,8-1 0 0,0 0-304 0,0 0-48 16,0 0-16-16,0 0 0 0,0 0-240 0,0 0-48 15,0 0-16-15,0 0 0 0,0 0 240 0,12 2 48 16,0-1 16-16,0 0 0 0,2 0-112 0,3-1-32 15,4 0 0-15,2 0 0 0,6-1-432 0,5 0-80 16,7-1-32-16,5 0 0 0,6-1-112 0,-1 1-32 16,1-1 0-16,2-1 0 0,1-1-144 0,5 0 0 15,6-2 0-15,5 0 0 0,4 1 128 0,-3-3-128 0,-2-2 128 16,5 0-128-16,7 0 0 0,1 0 0 0,2 0 0 0,-1 0 0 16,-2-2 0-16,3 1 0 0,3 0 128 0,-2 0-128 31,-3-3 160-31,-1 1 0 0,-3 0 0 0,1 2 0 0,1 2 0 0,-8-2 0 0,-7-2 0 0,-4 2 0 15,-5 1 16-15,-3 1 0 0,-5 2 0 0,-3 0 0 16,-7 2 128-16,-3 1 16 0,-4 3 16 0,-4-2 0 16,-5 1-112-16,-2 1-32 0,-5 0 0 0,-2 1 0 15,-5-1-32-15,-9 2-16 0,0 0 0 0,0 0 0 16,0 0-144-16,0 0 160 0,0 0-160 0,0 0 160 16,0 0-448-16,0 0-96 0,-8 6 0 0,-4-2-16 15,-3 0-1648-15,-6 0-320 16,-4 0-64-16,-1 1-10736 0</inkml:trace>
  <inkml:trace contextRef="#ctx0" brushRef="#br0" timeOffset="80603.3">21263 17133 12895 0,'0'0'1152'0,"1"-8"-928"0,0 0-224 0,-1-1 0 15,0 1 752-15,0 0 96 0,-1 0 32 0,0 1 0 16,0-1 320-16,1 8 64 0,-3-8 16 0,3 8 0 15,-5-5-368-15,5 5-64 0,-5-5-16 0,5 5 0 16,0 0-64-16,-10 2-32 0,0 4 0 0,1 3 0 16,1 2-192-16,0 2-32 0,-1 1-16 0,0 3 0 15,2-1-208-15,-1 2-32 0,-1 1-16 0,3 1 0 16,3 0-240-16,3-1 0 0,0-1 128 0,2-1-128 16,3-1 0-16,1-3 0 0,2-2 0 0,2-1 0 0,-3 0 0 0,4-4 128 31,2 0-128-31,0-3 192 0,1-2 32 0,1-2 0 0,2-1 0 0,1-3 0 0,-1-2-96 0,2-1 0 15,0-2-128-15,-1 0 192 0,0-2-192 0,-2-1 0 16,-1-3 0-16,-2 2 0 0,-3-2 0 0,-1 2 0 16,-3 2 0-16,0 2 0 0,-2 3 0 0,-4 7 0 15,0 0 0-15,0 0 0 0,0 0 144 0,0 0-144 16,0 0 128-16,0 0-128 16,-5 12 0-16,0 0 0 0,2 0 0 0,1 1 0 0,-1 0 0 0,3 0 0 0,0-4 0 0,3 1 0 15,0-1 0-15,-3-9 0 16,4 9 0-16,-4-9 0 0,8 5 0 0,1 0 0 15,0-3 0-15,1-3 0 0,-1-1 0 0,2-4 160 0,0-1-32 0,2-4-128 32,0-4 176-32,0 0-176 0,-1-3 160 0,0 2-160 0,-1-4 160 0,-1 2-160 0,-1 2 160 0,-3 3-160 31,-1 2 176-31,-1 3-176 0,-4 8 192 0,0 0-192 16,0 0 256-16,0 0-48 0,0 0-16 0,0 0 0 15,4 11-192-15,-2 1 176 0,0 1-176 0,0 2 160 16,-1-1-160-16,1 1 0 0,0 1 0 0,0-4 0 15,2-1-560-15,-1-2 16 16,-3-9 0-16,0 0 0 0,9 4-2064 0,-9-4-400 0</inkml:trace>
  <inkml:trace contextRef="#ctx0" brushRef="#br0" timeOffset="81479.7">19019 17734 1839 0,'0'0'160'0,"0"0"-160"16,0 0 0-16,0 0 0 0,0 0 2368 0,0 0 432 15,0 0 80-15,0 0 32 0,0 0-1552 0,0 0-304 16,0 0-64-16,0 0-16 0,0 0 32 0,0 0 0 15,0 0 0-15,0 0 0 0,11-1-384 0,0 1-80 0,-1 2-16 0,3 1 0 16,2-1 48-16,3 0 0 0,1 1 0 0,2-2 0 16,2-1 64-16,4 0 0 0,4-2 16 0,2-2 0 15,2-2-336-15,1-2-64 0,-1-5 0 0,0 0-16 16,2 0-240-16,5-2 128 0,4-2-128 0,7 1 0 16,4-2 0-16,0 2 0 0,-2 0 0 0,-1 2 0 15,-1-2 0-15,0 2 128 0,3 1-128 0,4 1 0 16,4 0 0-16,-3 0 0 0,-5-2 0 0,-1 1 0 15,-1 1 0-15,4 0 0 0,3 1 0 0,2 1 0 16,3 0 0-16,-2-1 0 0,-3-1 0 0,-2 0 0 0,1 0 0 0,2 2 0 16,4 2 0-16,0 0 0 0,1-1 0 15,-3 0 0-15,-2-2 0 0,-3 2 0 0,2 1 0 0,4 2 0 16,3-1 0-16,-3 1 0 0,-5-2 0 0,0-1 0 16,-2 0 0-16,2 2 0 0,3-1 0 0,3 0 128 15,4 2-128-15,-4-1 144 0,-4 0-144 0,1 1 0 16,1 0 0-16,2 3 0 0,3 0 192 0,-2-1 48 15,-3 1 16-15,-3 1 0 0,-2 0-64 0,0 1 0 16,2 0 0-16,-1 1 0 0,1-2-192 0,-5 1 144 16,-4 1-144-16,-1 0 128 0,-5-1-128 0,-1 0 160 15,-1-2-160-15,1 1 160 0,1-1-160 0,-2 1 0 0,0-1 0 16,-2 1 0-16,-1-2 0 0,-2 1 0 0,-5 0 144 0,-1 1-144 16,-2-1 160-16,-1 0-32 0,0 1-128 0,0 0 192 15,-1 0-64-15,-3-1-128 0,-2 0 176 0,-1 2-176 16,-1 0 144-16,-3 0-144 0,-2 0 0 0,-5 1 144 31,-3 0-592-31,-9 0-128 0,8 1-32 0,-8-1 0 16,0 0-2000-16,0 0-400 0,0 0-64 0,-13 10-32 0</inkml:trace>
  <inkml:trace contextRef="#ctx0" brushRef="#br0" timeOffset="81746.8">23642 17139 20671 0,'0'0'912'0,"-2"-6"192"0,2 6-880 0,-3-8-224 0,3 8 0 0,0 0 0 0,-1-8 928 0,1 8 144 16,0 0 16-16,0 0 16 0,0 0-16 0,0 0-16 15,0 0 0-15,0 0 0 0,-3 10-368 0,1 2-80 16,0 3-16-16,1 2 0 0,0 2-160 0,0 4-16 16,1 2-16-16,0 4 0 0,0-1-128 0,0 3-32 15,-1 1 0-15,0 3 0 0,1 3 0 0,-2 0 0 16,1 2 0-16,-1-1 0 0,0-1-256 0,0-1 160 15,1-2-160-15,1 0 128 0,-3-5-128 0,1-1 0 16,-1-3 144-16,0-1-144 0,-1-3 0 0,1-3 0 0,-1 0 0 0,-3-1 0 31,-2-3-2208-31,-1-2-416 0</inkml:trace>
  <inkml:trace contextRef="#ctx0" brushRef="#br0" timeOffset="82312.83">19143 17817 4607 0,'0'0'400'0,"0"0"-400"0,-4-6 0 0,4 6 0 16,0 0 4592-16,0 0 832 0,0 0 160 0,0 0 48 15,0 0-4304-15,0 0-864 0,0 0-160 0,3 12-48 16,-1 4 32-16,2 3 0 0,-2 3 0 0,1 3 0 16,-1 3 32-16,-1 3 0 0,-1 1 0 0,0 1 0 15,0 1-144-15,-1 0-32 0,0 0 0 0,0 3 0 0,0-1-144 0,-1-2 160 16,-3-3-160-16,2-1 160 0,-1-2-160 0,3-13 0 16,-3 0 0-16,2 0-176 31,1 0-608-31,0-2-128 0,0-1-32 0</inkml:trace>
  <inkml:trace contextRef="#ctx0" brushRef="#br0" timeOffset="82752.17">19223 18633 10127 0,'0'0'896'0,"0"0"-704"0,-7-3-192 0,7 3 0 15,0 0 3776-15,0 0 704 0,0 0 160 0,0 0 32 16,0 0-3472-16,7-8-688 0,4 1-144 0,3 2-32 15,3 1 96-15,4-1 16 0,2 0 0 0,0 0 0 16,0 1-128-16,4-2 0 0,0 0-16 0,6-1 0 16,5-1-304-16,7 1 128 0,7-2-128 0,5-1 0 15,5-1 0-15,0-1 0 16,-4 0 0-16,7-1 0 0,8-2 0 0,-29 9 0 0,6-1 0 0,8-1 0 16,2 0 0-16,5-2 0 0,4 0 0 0,5 0 0 15,2 1 128-15,0 0-128 0,-1-1 0 0,4 2 0 16,3 0 0-16,75-5 0 0,-33 3 0 0,-14 1 0 0,-12 0 0 0,0 3 0 15,1 1 0-15,-8 0 0 0,-10-1 0 0,4 1 0 16,4-1 0-16,0 1 160 16,-1 0-16-16,-2-1 0 0,-2-3 0 0,4 1 0 0,4 2-144 0,-4-3 160 15,-4-1-160-15,2-1 160 0,2 0-160 0,2-2 0 16,2 0 144-16,-4-1-144 0,-6 2 0 0,-7-8 144 16,11 6-144-16,-2 0 0 0,-7-2 128 0,-6 1-128 15,-6-1 0-15,-1-1 0 0,-1 1 144 0,-5 1-144 16,-6 2 0-16,-5 2 144 0,-6 0-144 0,-8 1 128 15,-6 2-128-15,-7 1 128 0,-5 1-128 0,-2 1 128 16,-6 1-128-16,-5 3 128 0,1 0-128 0,-2 0-176 0,-1 0 48 0,-2 1 0 31,-3 0-2064-31,-1 1-416 0</inkml:trace>
  <inkml:trace contextRef="#ctx0" brushRef="#br0" timeOffset="83332.6">22288 17591 17503 0,'6'-11'1552'0,"-2"4"-1232"15,2-2-320-15,-2 1 0 0,-1-1 1264 0,-3 9 192 16,4-7 32-16,-4 7 16 0,0 0-864 0,0 0-192 16,-9 2-16-16,-3 4-16 0,-3 4-192 0,-1 5-32 15,-4 2-16-15,0 3 0 0,0 2-176 0,2 2 0 0,1 2 0 0,3-2 0 16,3-3 0-16,0-3 0 0,3 0 0 0,4-3 0 16,1-4 0-16,1-2 0 0,2-1 0 0,0-8 0 15,6 6 320-15,4-2 16 0,2-3 16 0,0-1 0 16,5-2 160-16,1-2 16 0,3 0 16 0,2 0 0 31,3-1-96-31,0 2-32 0,-1 0 0 0,2 0 0 0,-1 2 16 0,-1 2 0 0,-2-1 0 0,-3 3 0 16,-2-1-112-16,-4 1-32 0,0 0 0 0,-5 2 0 15,-2 0-112-15,-7-5-32 0,3 8 0 0,-2 1 0 16,-2-2 48-16,-3 2 0 0,-3 0 0 0,-1 1 0 0,-4 0-32 16,-2 1 0-16,-4 0 0 0,1 0 0 0,-1 0-416 0,0 0-64 15,-1-1-32-15,1-1 0 16,1-3-944-16,3-1-192 0,-1-1-48 15</inkml:trace>
  <inkml:trace contextRef="#ctx0" brushRef="#br0" timeOffset="83509.72">22658 17768 28559 0,'0'0'2544'16,"0"11"-2032"-16,-1 2-512 0,1 0 0 0,0 2 512 0,-1 1 16 0,-1 0 0 0,0 2 0 15,0 0-528-15,-1 1 0 0,-1 0 0 0,1-3-144 16,-1 0 144-16,0-3 0 0,1-2 0 0,0-1 0 31,0-3-432-31,3-7-48 0,0 0-16 0</inkml:trace>
  <inkml:trace contextRef="#ctx0" brushRef="#br0" timeOffset="83616.2">22634 17705 3679 0,'-5'-23'160'0,"2"10"32"15,-2 1-192-15,1 1 0 0,-1 3 0 0,1 0 0 0,4 8 5696 0,0 0 1088 0,0 0 208 0,0 0 48 16,0 0-5424-16,0 0-1088 0,0 0-208 0,0 0-9088 16,0 0-1792-16</inkml:trace>
  <inkml:trace contextRef="#ctx0" brushRef="#br0" timeOffset="110874.9">23759 10253 6447 0,'0'0'576'0,"0"0"-576"16,0 0 0-16,0 0 0 0,0 0 688 0,0 0 16 15,0 0 16-15,0 0 0 0,-2-6 400 0,2 6 80 16,-8-6 16-16,-1 2 0 0,0-1-192 0,-1 1-16 0,-2 1-16 15,0 0 0-15,-2 1-592 0,-1 2-112 0,-3 0-32 0,-1 0 0 16,-3 0-112-16,1 0-16 0,0 1-128 0,-1 0 192 16,-2-1 0-16,-4 2 0 0,-4-1 0 0,-5-2 0 15,-3-3 16-15,-4 1 0 0,-2-1 0 0,-4 0 0 16,-2 2-80-16,-2 1-128 0,-2 0 176 0,-5 0-176 16,-10-3 192-16,0 2-64 15,3 0 0-15,1 0-128 0,2 1 256 0,-5 0-64 0,-3 0-16 0,0-1 0 16,2 2-176-16,0 3 0 0,3 1 0 0,-5 0 0 15,-4 1 0-15,-3-3 0 0,-2 0 0 0,2 2 128 16,4 0-128-16,-3-1 0 0,-8-3 0 0,3 0 0 16,-1-1 0-16,1 3 0 0,2 2 0 0,-2-2 128 15,-2-2-128-15,6 0 0 0,6 1 0 0,7 1 0 16,6 0 0-16,1 1 0 0,1-3 0 0,2 0 128 0,0 0-128 0,4 2 0 16,4 1 0-16,4 1 0 0,1 4 0 0,1 1 0 15,4 1 0-15,-2 0 0 0,0-4 0 0,-1 2 0 16,1 0 0-16,2-1 0 0,3 1 0 0,3 0 0 15,2 0 0-15,-1-3 128 0,4-1-128 0,0 1 192 16,5-1-192-16,3 0 192 0,3-2 32 0,2-1 16 16,3 0 0-16,2 0 0 15,10-1-32-15,0 0 0 0,-4 1 0 0,4-1 0 0,0 0-208 0,0 0 0 0,0 0 0 16,0 0 0-16,0 0 0 0,0 0 0 0,9 1 0 0,-9-1 0 16,0 0 0-16,10 4 0 0,-10-4 128 0,0 0-128 15,0 0 0-15,0 0 0 0,0 0 0 0,7 8 0 31,-1-1 0-31,-6-7 144 0,3 9-144 0,0 0 128 16,0-1-128-16,-1 2 0 0,0-1 0 0,-1 1-176 16,0 0 176-16,1 2 0 0,1 1 0 0,-2 4 0 15,-2 1 0-15,1 2 0 0,1 1 0 0,-1 2 0 16,-1 4 0-16,-1 1 0 0,0 3 0 0,-1 2 0 16,0 3 0-16,-1 3 0 0,1 0 0 0,0 3 0 15,2 1 0-15,-2 0 0 0,2 0 0 0,0 1 0 16,1 0 0-16,1 0 0 0,-1-1 0 0,1 0 0 0,2-2 0 0,-3 0 0 15,0-1 0-15,0-1 0 0,0 0 0 0,1-1 128 16,0-2-128-16,-1-3 0 0,0-2 0 0,0 0 128 16,-1-2-128-16,0-1 0 0,-2 0 0 0,2-2 128 15,0 0-128-15,-1-3 0 0,0-2 160 16,1 0-32-16,0-4-128 0,0 0 192 0,-1-2 16 0,1-1 0 16,-1 0 0-16,1-1 0 0,0-1 32 0,0 0 0 15,1-3 0-15,0-9 0 0,-1 9-48 0,1-9 0 16,0 8 0-16,0-8 0 0,0 0 32 0,0 0 0 0,1 10 0 15,-1-10 0-15,0 0-32 0,2 8-16 16,-2-8 0-16,0 0 0 0,2 9-176 0,-2-9 160 0,0 0-160 0,-1 9 160 16,0-2-160-16,1-7 128 0,-2 10-128 0,0-3 128 15,2-7-128-15,-4 10 0 0,1-2 144 0,1 1-144 16,-4 0 128-16,2-1-128 0,4-8 128 0,-2 10-128 16,2-10 0-16,-1 10 0 0,0-2 0 0,1-8 0 15,2 9 0-15,0 0 0 0,-2-9 0 0,5 9 0 16,1-2 0-16,2 0 0 0,0-1 0 0,3-1 128 15,2-1-128-15,1 1 192 0,5-2-64 0,3-2 0 16,2-2 176-16,4-1 32 0,4-2 16 0,7 0 0 16,5 2-32-16,2 0-16 0,3-1 0 0,0-2 0 15,-3 0-176-15,0-1-128 0,0 0 144 0,5 0-144 0,3 2 0 0,2 0 128 16,0 1-128-16,-1-1 0 0,-2-2 0 0,0 1 0 16,-4 0 128-16,5 2-128 0,2 1 0 15,4 1 0-15,0 0 0 0,0-2 0 0,-2 0 0 0,-2 0 0 16,0-3 0-16,5 3 0 0,2 1 0 15,2-2 128-15,0 0-128 0,-3-1 0 0,-6-2 0 0,1 1 0 16,1 1 0-16,3 3 0 0,-2 1 0 0,1 0 0 16,-2-3 0-16,-3 1 0 0,-5-3 0 0,-2 2 0 15,0 1 0-15,1 1 0 0,-2 0 0 0,3 1 0 16,1 0 0-16,1-1 0 0,0-1 0 0,-2-2 0 16,0 1 0-16,1 1 0 0,3 0 128 0,5 1-128 15,2 1 0-15,0-1 0 0,-2-1 128 0,-1-3-128 0,-1 2 0 16,-1 0 0-16,-1 3 0 0,0 0 128 15,0 0-128-15,-1 0 0 0,-3-1 0 0,-3 0 0 0,-6-2 0 0,0 1 0 16,-1 0 0-16,-4-1 0 0,0 1 128 0,-2 0-128 16,-3 1 0-16,0-1 0 0,-3 1 0 0,0 0 0 15,-3 0 128-15,1 1-128 0,-4-1 0 0,-1-1 0 16,-5 1 144-16,-1 0-144 0,-2-1 128 0,-3 0-128 16,-3 1 0-16,-8 2 128 0,6-3-128 0,-6 3 0 15,0 0 208-15,5-6-32 0,-5 6-16 0,0 0 0 16,-1-7-32-16,1 7 0 0,-4-9 0 0,1 1 0 15,0 1-128-15,-3 0 0 0,0 1 0 0,-1 0 128 16,2-2-128-16,-2 0 0 0,2 1-160 0,-2-3 160 16,1-1-240-16,1-2 48 0,-1-2 16 0,2-1 0 0,0-4-80 0,-2 0-32 15,0 0 0-15,0-3 0 16,1-4-256-16,-2-5-48 0,-1-4-16 16,-1-6 0-16,-2-7-176 0,0-4-48 0,0-4 0 0,-2 0 0 15,0 0 208-15,1-2 48 0,1-2 0 0,2 2 0 0,4 0 384 0,-1 6 192 16,3 1-192-16,1 5 192 0,1 1-176 0,1 4 176 15,0 0-128-15,0 1 128 16,-2-1-416-16,1 3 0 0,-1-1 0 0,0 0 0 16,0 2-368-16,0 2-80 0,-2-1-16 0,2 3 0 0,-1-1 464 0,1 1 96 15,-3 1 0-15,3 10 16 0,1-2 304 0,-1-3-128 16,-2 1 128-16,2 0 0 0,0 3 224 0,1 3 160 16,-1 2 16-16,1 2 16 0,1 1 272 0,1 2 48 15,-1 1 16-15,1 3 0 0,1 1-144 0,0 4-32 16,-2 5 0-16,0 0 0 0,0 0-336 0,7 1-80 15,-2 3-16-15,2 3 0 0,-1 0-144 0,2 3 0 16,0 1 0-16,0 3-176 0,-2 1 176 0,3 4 0 0,-1 2-144 0,-2 1 144 16,0 1 0-16,-2 1 0 0,1 1-144 0,-1 13 144 15,-1-4 0-15,1 1 0 16,-3 0-128-16,0 2 128 0,-1 4 0 0,0 3 0 0,0 3 0 0,0 3 0 16,-1-1 0-16,1 2 0 0,-3 1 0 0,1 2 0 15,0 3 0-15,0 1 0 0,-3 2 0 0,1-3 144 16,1-2-144-16,-1 0 0 15,2-1 144-15,0-2-144 0,2 0 192 0,1-3-16 0,-1-4-16 0,2-2 0 0,2-2-160 0,-3 0 0 16,1-4 0-16,0-2 0 0,1-5 144 0,0-1 0 16,-3-2 0-16,0-1 0 0,1-3-16 0,1-3-128 15,-1-4 192-15,1-2-64 0,0-1 352 0,0-4 64 16,-2-9 16-16,1 9 0 0,-1-9 336 0,0 0 64 16,0 0 0-16,0 0 16 0,0 0-128 0,0 0-16 15,0 0-16-15,0 0 0 0,0 0-384 0,0 0-80 16,0 0-16-16,0 0 0 0,0 0-208 0,0 0-128 0,0 0 128 0,0 0-128 15,0 0 128-15,0 0-128 0,0 0 160 0,0 0-160 16,4-7 0-16,-4 7 0 0,0-8 0 0,0 8 0 31,-4-10-1776-31,-2 2-336 0,-3 3-80 0</inkml:trace>
  <inkml:trace contextRef="#ctx0" brushRef="#br0" timeOffset="131416.44">13071 18752 2751 0,'0'0'256'0,"0"0"-256"0,0 0 0 0,0 0 0 0,0 0 1104 0,0 0 176 16,0 0 48-16,0 0 0 0,0 0-1040 0,0 0-288 15,0 0 0-15,0 0 128 0,0 0-128 0,0 0 0 16,0 0 0-16,0 0 128 0,-5 6 368 0,5-6 64 15,0 0 16-15,0 0 0 0,0 0 416 0,0 0 96 16,0 0 0-16,0 0 16 0,0 0-32 0,0 0-16 16,0 0 0-16,0 0 0 0,0 0-224 0,0 0-64 15,0 0 0-15,0 0 0 0,0 0-144 0,0 0-48 16,0 0 0-16,0 0 0 0,11 3-48 0,1-2-16 16,0-1 0-16,3-1 0 0,2-2-128 0,1 1-48 0,3 0 0 15,2 0 0-15,3 0-176 0,0-1-32 0,1 1-128 0,0 1 192 16,1-1-192-16,-1 0 0 0,-1 0 128 0,-1-1-128 15,-4 0 0-15,-4 0 0 0,-1 1 0 0,-1-2 0 16,-2 0 0-16,0 1 0 0,1 0-192 0,-5 1 192 31,1-1-448-31,1 0 32 0,-4-1 0 0,-7 4 0 16,9-3-288-16,-9 3-64 0,0 0-16 0,0 0 0 16,0 0-288-16,0 0-48 0,0 0-16 0,0 0 0 0</inkml:trace>
  <inkml:trace contextRef="#ctx0" brushRef="#br0" timeOffset="131667.94">13165 18805 5519 0,'-11'-3'496'0,"11"3"-496"0,-10-1 0 0,1 0 0 0,1 0 1936 0,8 1 304 16,-7-1 48-16,7 1 16 0,0 0-1728 0,0 0-320 16,-8-3-80-16,8 3-16 0,0 0 512 0,0 0 96 15,0 0 32-15,0 0 0 0,0 0-160 0,0 0-16 16,0 0-16-16,0 0 0 0,3-7-160 0,4 2-48 15,0 0 0-15,4 2 0 0,2 0-80 0,2 0-32 16,3 1 0-16,2 1 0 0,2 0-144 0,3 0-16 16,-1 0-128-16,2 0 192 0,1 0-192 0,-1 0 0 0,0-1 128 15,-1 1-128-15,-4-1 0 0,-1 0 0 0,-3 0 0 0,-1 0 0 16,0-2-176-16,-3 2-80 0,-2 0 0 0</inkml:trace>
  <inkml:trace contextRef="#ctx0" brushRef="#br0" timeOffset="131951.76">13150 18876 7359 0,'0'0'320'0,"-7"-3"80"16,0 0-400-16,7 3 0 0,-7-5 0 0,7 5 0 15,0 0 2160-15,0 0 336 0,0 0 80 0,0 0 16 0,0 0-2080 0,0 0-512 16,0 0 0-16,0 0 0 0,0 0 320 0,0 0-64 16,0 0 0-16,0 0 0 0,0 0 256 0,11 0 64 15,2 1 0-15,1 0 0 0,2 2-288 0,2-1-48 16,1-1-16-16,2 1 0 0,2-1-224 0,1 0 0 16,2 0 128-16,-13 0-128 0,3 1 0 0,0-1 0 15,1-1 0-15,-1 0 0 0,0-1 0 0,-2-1-128 0,-1 1-16 16</inkml:trace>
  <inkml:trace contextRef="#ctx0" brushRef="#br0" timeOffset="132204.04">13146 18985 23263 0,'-11'-7'1024'0,"11"7"224"0,-8-5-992 0,3 1-256 0,5 4 0 0,-4-6 0 0,4 6 0 0,0 0 176 16,0 0-176-16,0 0 160 0,0-8-32 0,0 8 0 16,4-6 0-16,-4 6 0 0,10-6-128 0,1 3 0 15,0 0 144-15,2 0-144 0,2 1 0 0,3 0 0 16,2 0 0-16,2 0 0 0,1 0 0 0,1-1 0 16,1 0 0-16,-1 0 0 0,3-2 0 0,-2 1-128 15,-2-2 128-15,-10 2-192 16,1-2-1920-16,0 0-400 0</inkml:trace>
  <inkml:trace contextRef="#ctx0" brushRef="#br0" timeOffset="132329.29">13352 18977 24303 0,'0'0'1072'0,"-8"-1"224"0,8 1-1040 0,0 0-256 0,0 0 0 0</inkml:trace>
  <inkml:trace contextRef="#ctx0" brushRef="#br0" timeOffset="155393.09">690 5031 15951 0,'-7'-6'704'0,"7"6"144"0,0 0-672 0,-7-1-176 15,1 1 0-15,-1 2 0 0,0 1 0 0,0 4 128 16,-2 2-128-16,-2 4 128 0,0 2 352 0,-5 4 64 16,1 3 16-16,0 3 0 0,-1 4-176 0,1 2-16 15,-1 1-16-15,1 1 0 0,0 1-112 0,-2 0-32 16,3-1 0-16,2-1 0 0,0-2-208 0,2-1 0 16,1-4 0-16,1-2 0 0,1-3 256 0,1-3-32 0,2-3-16 0,0-3 0 15,1-2 592-15,1-3 112 0,2-6 32 0,0 0 0 16,0 0 160-16,0 0 48 0,0 0 0 0,1-5 0 15,1-5-384-15,3-5-64 0,0-6 0 0,3-6-16 16,1-3-496-16,-1-6-192 0,2-3 128 0,-1-3-128 16,0-1 0-16,-1 1 0 0,-1 2-192 0,0 2 192 15,-2 4 0-15,1 4 0 0,-2 5 0 0,0 5 128 16,0 5 240-16,-1 3 32 0,-1 3 16 0,2 2 0 16,-4 7-208-16,0 0-32 0,0 0-16 0,7 5 0 15,-1 4-160-15,2 0 0 16,0 4 0-16,2 2 0 0,1 3 0 0,1 2-144 0,2 4 144 0,1 1 0 0,2 1 0 0,0 2-128 15,1 3 128-15,-2-2 0 0,0 0 0 0,-1-1 0 16,2 2-128-16,-2-2 128 0,-2-3-144 0,0-2 144 16,-1-1-208-16,-1-3 80 0,-1-3 128 0,-2-1 0 15,-2-4 0-15,-2-2 0 0,0 0 0 0,-3-2 0 16,-4-2 160-16,-1 0-160 0,-2-2 224 0,-1 1-48 16,-4 1-16-16,-3-1 0 0,0 1 0 0,-4-1 0 15,-5 2 0-15,-3 1 0 0,-4 2-16 0,-2 1 0 0,-2 1 0 0,1 0 0 16,1 0-144-16,3 0 0 15,0 1 0-15,3 0 0 0,0-1 0 0,4 0 0 16,5 1 0-16,1-2 0 16,3-3-480-16,3-1-128 0,4 0-32 0,1-2-9152 15,5-4-1824-15</inkml:trace>
  <inkml:trace contextRef="#ctx0" brushRef="#br0" timeOffset="155644.09">795 5216 13823 0,'-12'-13'608'0,"6"9"128"0,1-1-592 0,-1 2-144 0,6 3 0 0,0 0 0 0,-4-2 3600 0,4 2 688 16,0 0 144-16,0 0 32 0,0 0-3600 0,9-4-720 16,4 1-144-16,3 0 0 0,3-2 160 15,4 0 48-15,4-2 16 0,3 1 0 16,5-2-32-16,2 0-16 0,3 0 0 0,-1-2 0 0,1-1-176 0,-2 0 128 15,0 0-128-15,-3 0 128 0,-3 0-128 0,-3 1 0 16,-2 0 0-16,-3 2 0 16,-4 2-816-16,-3-2-80 0,-3 2-32 0,-4 2-7792 15,-5 2-1568-15</inkml:trace>
  <inkml:trace contextRef="#ctx0" brushRef="#br0" timeOffset="155816.81">1086 5104 19455 0,'-17'-2'864'0,"9"2"176"0,-1-1-832 0,3 1-208 0,-2 0 0 0,3 1 0 0,0 1 1456 0,5-2 240 0,-3 6 48 0,2 0 16 15,2 2-880-15,2 1-176 0,3 2-48 0,1 3 0 16,3 2-16-16,1 3 0 16,1 1 0-16,2 2 0 0,-1 1-208 0,-1 1-48 0,-1 0-16 0,-2 3 0 15,-2 0-176-15,-1 2-16 0,-4 2-16 0,-1-2 0 16,-1 1 32-16,-1-2 0 16,-1-2 0-16,1-2 0 0,1-2-192 0,-1-1 160 0,-2-2-160 0,2-4 160 15,1-3-1280 1,1-1-256-16,2-1-48 0</inkml:trace>
  <inkml:trace contextRef="#ctx0" brushRef="#br0" timeOffset="157296.01">366 6543 10127 0,'0'0'896'0,"0"0"-704"0,0 0-192 0,0 0 0 15,0 0 960-15,0 0 144 0,0 0 48 0,0 0 0 16,0 0 544-16,0 0 112 0,0 0 32 0,0 0 0 16,0 0-384-16,0 0-80 0,0 0-16 0,0 0 0 15,0 0-512-15,0 0-96 0,8-5-32 0,2 2 0 0,2 0-272 0,2-2-48 16,2 0-16-16,5-1 0 0,0 1-80 0,5-1-32 15,1 0 0-15,3-1 0 0,2 0-64 0,-2-2-16 16,0-1 0-16,0 0 0 0,-3 0-48 0,0 1-16 16,-2-1 0-16,-2 3 0 0,-3 0-128 0,-4 2 160 15,0-1-160-15,-4 2 160 16,-2 1-160-16,-1 1 0 0,-3 0 144 0,-6 2-144 16,0 0-320-16,0 0-128 0,0 0-16 0,0 0-16 15,-5 8-1728-15,-3 2-352 0,-3 2-64 0</inkml:trace>
  <inkml:trace contextRef="#ctx0" brushRef="#br0" timeOffset="157563">421 6812 23151 0,'0'0'1024'0,"-7"1"208"0,2 1-976 0,5-2-256 0,0 0 0 0,0 0 0 16,0 0 800-16,0 0 112 0,0 0 32 0,0 0 0 15,0 0 80-15,0 0 0 0,8 2 16 0,1-1 0 16,4-1-400-16,3-1-96 0,5-1-16 0,4-1 0 15,3 0-272-15,1-1-48 0,6-2-16 0,-2 0 0 16,-3-2-192-16,1-2 144 0,0 1-144 0,-2 0 128 16,-4-1-128-16,-1 2 128 0,-1 0-128 0,-4 1 128 0,-3 1-128 15,-2 0 128-15,-3 2-128 0,-4 1 128 0,-1-1 0 16,-6 4 0-16,0 0 0 0,0 0 0 0,0 0-352 0,0 0-80 16,0 0-16-16,0 0 0 15,0 0-1920-15,0 0-400 0</inkml:trace>
  <inkml:trace contextRef="#ctx0" brushRef="#br0" timeOffset="159119.91">1060 6298 6447 0,'0'0'272'0,"-5"-2"80"0,-1 1-352 0,6 1 0 16,0 0 0-16,0 0 0 0,0 0 2880 0,0 0 512 15,0 0 112-15,6-2 16 0,2 1-1904 0,3-1-368 16,4-3-80-16,2 0-16 0,4-2-64 0,2-1-32 16,3-2 0-16,3-2 0 0,3-3-352 0,3 1-80 15,4 0-16-15,2 0 0 0,0-1-160 0,2 0-48 16,-1-1 0-16,-2 1 0 0,-5-1-176 0,-3 3-32 16,-4 0-16-16,-1 2 0 0,-4 2-16 0,-3 2 0 15,-4 0 0-15,-3 3 0 0,-4 1-160 0,-2 2 160 0,-7 1-160 0,0 0 160 16,0 0-320-16,0 0-64 15,0 0-16-15,-2 7 0 16,-5 2-592-16,-1 2-128 0,-2 0-32 0,-1 1 0 16,-1 1-176-16,-1-1-48 0,0 0 0 0,0 0 0 15,0-1-592-15,-1 0-128 0</inkml:trace>
  <inkml:trace contextRef="#ctx0" brushRef="#br0" timeOffset="159340.82">1400 6217 10127 0,'0'0'448'0,"-4"-3"96"0,-3 0-544 0,0-1 0 0,1 1 0 0,0 0 0 0,1 1 3088 0,0 0 512 15,5 2 112-15,0 0 0 0,0 0-1920 0,0 0-384 16,-3 7-64-16,2 2-32 0,1 2-736 0,1 2-160 16,1 4-32-16,2 1 0 0,0 1 128 0,0 3 0 15,1 1 16-15,0 2 0 0,1 2-208 0,0 0-64 16,0 3 0-16,2-1 0 0,-4-1-112 0,1 0-16 16,1-1-128-16,-2 0 192 0,1-2-192 0,-1-1 0 15,1-2 0-15,-2-2 0 0,-1-1 192 0,0-2-64 16,-1-1-128-16,1-2 192 0,-2 0-368 0,1-3-80 15,0-2 0-15,0-1-16 16,-1-8-2304-16,0 0-464 0</inkml:trace>
  <inkml:trace contextRef="#ctx0" brushRef="#br0" timeOffset="160222.1">1655 6801 9215 0,'0'0'816'0,"0"0"-656"15,-3-1-160-15,-1-2 0 0,-2-1 1728 0,1-2 304 16,-1 1 64-16,2-1 16 0,0 1-256 0,1-2-64 0,-1-1 0 0,0 2 0 15,2-1-256-15,0-1-64 16,2 1-16-16,0-1 0 0,3-1-416 0,2 0-80 16,0-1 0-16,2 2-16 0,2-1-544 0,0 0-96 15,2 0-32-15,0 2 0 0,0 0-64 0,2 1-16 0,1 3 0 0,-4 2 0 16,-1 2-48-16,-1 2-16 0,1 4 0 0,-3 2 0 16,-1 1-128-16,-2 5 0 0,-1 4 0 15,-4 3 128-15,-1 1-128 0,-1 4 0 0,-3 3 0 0,-1 2 128 16,-1 1-128-16,-1 0 0 0,-1 0 0 0,1 0 0 15,1-2 0-15,1-3 128 16,2-2-128-16,1-4 0 0,2-5 0 0,1-2 0 0,1-2 0 0,1-3 0 16,2-3 400-16,0-1 0 0,-2-6 0 0,7 2 0 0,0-1 64 15,3-2 16-15,2-2 0 0,3-2 0 0,0-1-160 0,4-3-48 32,1-2 0-32,0 0 0 0,2 0-80 0,0 0 0 0,-1 0-16 0,-1 2 0 0,-2 2-176 0,-2 0 0 15,-1 1 0-15,-3 1 0 0,-2-1 0 0,-3 2 0 16,0 2 0-16,-7 2 0 15,0 0-1440-15,0 0-224 0,0 0-32 0,0 0-8864 16,0 0-1760-16</inkml:trace>
  <inkml:trace contextRef="#ctx0" brushRef="#br0" timeOffset="160804.26">2055 6453 22047 0,'-15'-3'976'0,"11"3"208"0,-3 2-944 0,3-1-240 16,4-1 0-16,0 0 0 0,-5 1 576 0,5-1 64 15,0 0 0-15,0 0 16 0,0 0 496 0,0 0 80 16,8-2 32-16,2-2 0 0,2 1-432 0,4-1-64 0,1-3-32 0,3-1 0 15,1-1-336-15,2 1-64 16,2-1-16-16,2-2 0 0,-1 1-128 0,3-1-16 0,-1 0-16 0,0 0 0 16,-2 0-160-16,-1 1 0 0,-3 1 144 0,-1 3-144 0,-2 0 0 15,-4 2-256-15,-2-1 32 0,-4 2 16 16,0 1-1552-16,-9 2-304 0,0 0-64 16,0 0-10288-16</inkml:trace>
  <inkml:trace contextRef="#ctx0" brushRef="#br0" timeOffset="161164.59">2474 6017 23039 0,'0'0'2048'0,"0"0"-1648"16,0 0-400-16,0 0 0 0,0 0 704 0,0 0 48 0,0 0 16 0,0 0 0 15,4-4 144-15,3-2 48 0,4 1 0 16,1-2 0-16,2 0-224 0,1 1-32 15,3-3-16-15,2 0 0 0,3-1-368 0,1-1-64 0,3 0 0 0,0 0-16 0,2-1-112 0,1 0-128 16,3 0 176-16,0 0-176 0,-1 0 144 0,-1 1-144 16,-2 0 0-16,-3 1 144 15,-3 1-144-15,-4 3-176 0,-4-1 48 0,-3 3 0 16,-3 1-1376-16,-2 2-272 0,-7 1-48 16,0 0-16-16,0 0-1216 0,-7 6-240 0,1-2-48 0</inkml:trace>
  <inkml:trace contextRef="#ctx0" brushRef="#br0" timeOffset="161385.28">2765 5876 16815 0,'0'0'736'0,"0"0"160"0,0 0-704 0,0 0-192 16,0 0 0-16,-5 4 0 0,5-4 1552 0,-6 3 288 0,2 1 48 0,0 1 16 16,1 0-544-16,0 1-96 15,0 0-32-15,-1 3 0 0,1 2-480 0,1 2-112 16,0 2 0-16,-1 1-16 0,1 3-176 0,1 2-48 16,0 3 0-16,1 2 0 0,0 2-144 0,0 1-16 15,0 4-16-15,1 2 0 0,0-1-224 0,0 0 128 0,1-2-128 16,1-2 0-16,-1 0 128 0,1-3-128 15,-2-3 0-15,1-1 0 0,2-2 144 0,-2-1-144 16,0-3 128-16,1 1-128 0,0-4 192 0,-2-2-64 0,0-2 0 0,1-1 0 31,2-1-944-31,0-4-192 0,-4-4-32 0,5 2-12832 0</inkml:trace>
  <inkml:trace contextRef="#ctx0" brushRef="#br0" timeOffset="161575.03">3048 6219 30399 0,'0'0'1344'0,"0"-5"288"0,-1-2-1312 0,1 7-320 0,0 0 0 0,0 0 0 0,0 0 432 0,0 0 16 16,0 0 0-16,-2 7 0 0,0 1 256 0,2 2 48 15,2 1 16-15,-2 3 0 0,0 2-192 0,1 3-16 16,1 1-16-16,0 1 0 16,0 0-352-16,-1 0-192 0,0-2 192 0,1 1-192 0,-1 1 144 0,0 0-144 15,1-1 0-15,2 0 144 0,-1-3-144 0,0 0 0 16,0-2-160-16,2-1 160 15,0-2-1856-15,1-1-256 0,-2-1-64 0</inkml:trace>
  <inkml:trace contextRef="#ctx0" brushRef="#br0" timeOffset="162867.82">1492 7787 7647 0,'0'0'336'0,"-6"0"80"0,-2 1-416 16,-1-1 0-16,1-1 0 0,-1 0 0 0,0 1 448 16,0 0 16-16,0-1 0 0,2 0 0 15,0 1 544-15,0 0 96 0,1-1 32 0,0-1 0 16,6 2 256-16,0 0 48 0,0 0 16 0,0 0 0 15,0 0-192-15,0 0-48 0,7-5 0 0,4-1 0 16,4 1-560-16,4-3-112 0,3-1-32 0,19-7 0 0,5-2-32 16,1 0-16-16,2-3 0 0,-12 5 0 0,8-2 128 15,11-3 32-15,11-3 0 0,6-3 0 0,2-4-176 0,6-2-16 16,6-2-16-16,3-1 0 0,4 0-256 0,1-4-160 16,4-2 192-16,-1 0-192 0,-1 4 160 0,-6 0-160 15,-5 1 128-15,-4 3-128 0,-3 4 0 0,-5 3 0 0,-7-1 128 0,-8 3-128 16,-8 2 0-16,-8 2 0 0,-8 2 0 0,-7 4 128 15,-6 3-400-15,-5 1-96 0,-4 1-16 0,-6 2 0 32,-3 3-768-32,-4 5-176 0,-4-4-16 0,-6 3-6640 0,-5 3-1312 0</inkml:trace>
  <inkml:trace contextRef="#ctx0" brushRef="#br0" timeOffset="163261.07">1742 7718 12895 0,'-27'2'1152'0,"12"0"-928"0,2 0-224 0,2 2 0 0,-1-1 1600 16,0 1 288-16,1 0 48 0,4 0 16 15,1 0-1168-15,-2 1-224 0,0-2-48 0,4 0-16 16,4-3-16-16,0 0 0 0,0 0 0 0,0 0 0 0,0 0 32 0,0 0 0 15,8 5 0-15,5-4 0 0,4-3 96 0,0-3 32 16,4-2 0-16,7-7 0 0,8-1 16 0,9-5 16 16,9-3 0-16,6-6 0 0,3-4-224 0,7-4-32 15,5-3-16-15,8-2 0 0,6-6-192 0,3-2-32 16,3-4-16-16,4 0 0 0,2 0-160 0,-3 1 0 0,-7-1 144 16,-3 5-144-16,-3 4 0 0,-5 4 128 15,-3 5-128-15,-7 3 0 0,-10 2 208 0,-6 4-16 16,-7 2-16-16,-5 4 0 0,-7 4-48 0,-4 1 0 15,-6 3 0-15,-3 3 0 0,-4 1-128 0,-5 3 0 0,-3 0 0 0,-2 2 128 32,-8 4-528-32,0 0-112 0,0 0-32 0,0 0 0 15,-6 4-416-15,-3 3-64 0,-2 2-32 0,-4 2-7664 0,-4 2-1536 16</inkml:trace>
  <inkml:trace contextRef="#ctx0" brushRef="#br0" timeOffset="163417.68">3590 6893 24879 0,'0'0'1088'0,"0"0"256"0,0 0-1088 16,0 0-256-16,0 0 0 0,0 0 0 0,0 0 720 0,0 0 96 15,0 0 16-15,0 0 0 0,0 0-400 0,-6 4-80 16,-1 4-16-16,-2-1 0 16,0 2-1328-16,-6 7-272 0</inkml:trace>
  <inkml:trace contextRef="#ctx0" brushRef="#br0" timeOffset="-209812.24">23935 11254 6447 0,'0'0'576'0,"0"0"-576"16,0 0 0-16,3-6 0 0,0-2 576 0,1 1 0 15,-1 0 0-15,-3 7 0 16,4-7 240-16,-4 7 48 0,5-8 16 0,-5 8 0 0,3-7-112 0,-3 7 0 16,0 0-16-16,0 0 0 0,0 0-208 0,0 0-32 15,0 0-16-15,0 0 0 0,0 0-288 0,0 0-48 16,9 8-16-16,-4 1 0 0,-1 0-144 0,-1 1 128 15,-1 1-128-15,0 0 128 0,1 0-128 0,-1 0 0 16,0 0 0-16,1 0 128 0,2 0-128 0,-3-1 0 16,-2-10 0-16,5 13 0 0,1-1 0 0,-2-1 0 0,0-2 144 0,0 0-144 15,-4-9 160-15,6 9-32 0,-6-9-128 0,0 0 192 16,5 8 192-16,-5-8 48 0,0 0 0 0,0 0 0 16,0 0 144-16,9 4 16 0,-9-4 16 0,11-4 0 15,0-2-32-15,-3-3 0 0,0-2 0 0,3-3 0 16,3-3-64-16,2-3-32 0,3-5 0 0,4-4 0 15,3-2-32-15,3-4-16 0,1 0 0 0,0-4 0 16,3-4-176-16,0-1-48 0,-1-1 0 0,-1 3 0 16,-1 3-208-16,-2 3 128 0,2 2-128 0,-1 1 0 0,-3 1 0 0,-1 5 0 15,-2 2 0-15,-1 4 0 0,-2 3 128 0,-3 2-128 16,-4 2 0-16,-1 3 0 0,-1 0 0 0,-1 2 0 16,-2 2 0-16,-3 1 0 15,-5 6-624-15,0 0-112 0,0 0-32 0,0 0-6960 16,0 0-1392-16</inkml:trace>
  <inkml:trace contextRef="#ctx0" brushRef="#br0" timeOffset="-209322.87">23971 11139 7359 0,'-3'-10'656'0,"0"3"-528"0,-1 0-128 0,2 0 0 16,2 7 1424-16,-2-9 256 0,0 1 48 0,2 8 16 16,0 0-400-16,0 0-96 0,-3-7-16 0,3 7 0 15,0 0-656-15,0 0-128 16,0 0-16-16,0 0-16 0,0 0-288 0,5 9-128 0,1 0 128 0,-1 1-128 16,0-1 160-16,2 2-160 0,0 3 192 0,1 2-192 15,1-1 208-15,0 1-64 0,0-2-16 0,0-1 0 0,-4-2-128 0,2 0 160 16,-2-2-160-16,2-1 160 15,-1-2 192-15,-6-6 32 0,9 6 16 0,-9-6 0 0,10 3 496 16,0-3 112-16,0-3 16 0,1-3 0 0,0-3 128 16,2-3 16-16,2-3 16 0,4-5 0 0,2-3-288 0,2-3-64 15,1-3-16-15,4-4 0 0,3-3-384 0,4-5-80 16,0-5-16-16,1 1 0 0,1 0-208 0,0 2-128 16,2 2 160-16,-1 4-160 0,2 1 0 0,-6 7 0 15,-5 3 0-15,-2 4 0 0,-4 2 0 0,-2 3 0 0,-5 4 0 0,0 3 0 16,-4 1 0-16,-1 1 128 0,-2 3-128 0,-2 1 0 31,-7 4 0-31,0 0 128 0,7-6-128 0,-7 6 0 0,0 0 128 0,0 0-128 0,0 0 0 0,0 0 0 16,0 0 0-16,0 0 0 0,0 0-208 0,0 0 64 31,5 7-432-31,-5-7-64 0,-1 10-32 0,-2-1 0 16,-2 1-272-16,-2 1-48 0,-5 0-16 0,-1 1-7920 0,-2 2-1584 0</inkml:trace>
  <inkml:trace contextRef="#ctx0" brushRef="#br0" timeOffset="-208866.78">23862 11204 13823 0,'0'0'1216'0,"0"0"-960"0,0 0-256 0,0 0 0 31,0 0-288-31,0 0-96 0,4 8-32 0,0 0 0 0,1 0 656 0,2-2 128 0,0 1 16 0,0-1 16 16,1-2 352-16,0 0 64 15,1 0 16-15,-1-2 0 0,1-1 144 0,1-1 48 0,1-2 0 0,0-2 0 16,0 0-112-16,2-4-16 0,2-4 0 0,1-3 0 16,3-3-144-16,4-2-48 0,-1 0 0 0,5-5 0 15,4-1-272-15,0-3-64 0,0 0-16 0,0-2 0 16,0-2-128-16,-1 3-32 0,-3 5 0 0,-3 2 0 0,-3 4-192 0,-5 4 0 31,-4 1 128-31,-3 6-128 0,-3 1 0 0,-6 7 0 0,0 0 0 0,0 0-8384 16,0 0-1664-16</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8-30T12:01:15.634"/>
    </inkml:context>
    <inkml:brush xml:id="br0">
      <inkml:brushProperty name="width" value="0.05292" units="cm"/>
      <inkml:brushProperty name="height" value="0.05292" units="cm"/>
      <inkml:brushProperty name="color" value="#FF0000"/>
    </inkml:brush>
  </inkml:definitions>
  <inkml:trace contextRef="#ctx0" brushRef="#br0">19458 13775 7023 0,'0'0'304'0,"0"0"80"0,0 0-384 0,0 0 0 0,0 0 0 0,0 0 0 0,4-7 656 0,1 1 64 15,-5 6 16-15,5-5 0 0,-5 5-160 0,0 0-48 16,7-5 0-16,-7 5 0 0,0 0-176 0,0 0-32 15,7-3-16-15,-7 3 0 0,0 0-160 0,11 0-16 16,-11 0-128-16,8 3 192 0,-8-3 16 0,9 7 0 16,-3 1 0-16,1 0 0 0,0 1 80 0,-1 2 16 15,0 0 0-15,0 1 0 0,0 2 16 0,0 1 0 16,-1 1 0-16,1 1 0 0,1-2-320 0,0 2 0 16,-2-2 0-16,2 2 0 0,-4-2 0 0,1-2 0 0,1-1 128 0,0 1-128 15,0-2 0-15,0-2 160 0,0-2-160 0,0 0 128 16,2-1 16-16,-1 0 0 0,-6-6 0 0,9 4 0 15,0-2 400-15,-9-2 80 0,10 0 16 0,-1-1 0 16,2-1 64-16,-1-2 0 0,1-4 16 0,3-2 0 16,2-3-48-16,3-4-16 0,2-5 0 0,4-3 0 15,4-4-80-15,5-4-32 0,3-3 0 0,10-2 0 16,3-3-256-16,6-2-48 0,3-2-16 0,-3-2 0 16,0-2 64-16,2 0 16 0,1-2 0 0,5 4 0 0,2 2-144 15,1 0-32-15,-2 0 0 0,-5 1 0 16,-6 1-128-16,-2 4 0 0,0 4 0 0,-1 4-176 0,-4 3 176 0,-3 1 0 15,-3 2 0-15,-5 3 0 0,-5 2 0 0,-4 4 0 16,-5 1 0-16,-4 3 0 0,-5 1 160 0,-3 1-32 16,-2 4-128-16,-8 6 192 0,5-7-64 0,-5 7 0 15,0 0-128-15,0 0 192 0,0 0-384 0,0 0-96 16,-13 2-16-16,1 4 0 16,-2 0-848-16,-5 4-192 0,-3 1-16 0</inkml:trace>
  <inkml:trace contextRef="#ctx0" brushRef="#br0" timeOffset="519.02">19361 13825 15135 0,'-4'-13'672'0,"1"4"144"0,0-2-656 0,0 2-160 0,1 0 0 0,0 3 0 0,2-3 208 0,0 9 16 16,2-9 0-16,-2 9 0 0,0 0 16 0,4-6 0 16,-4 6 0-16,0 0 0 15,0 0-240-15,10 1 0 0,0 1 0 0,-1 4 0 0,-2 3 0 0,0 2 0 16,1 2 0-16,0 3 0 0,2 0 0 0,0 4 144 15,1 1-144-15,-1 1 128 0,-1-1-128 0,1-1 0 16,2-2 144-16,0 0-144 0,2-3 0 0,2 0 0 16,-1-4 0-16,2-1 0 0,-1-4 320 0,2 0 64 15,-1-3 0-15,2-3 0 0,1-2 704 0,3-3 160 0,-1-3 32 16,4-7 0-16,4-4-128 0,5-7-32 16,5-5 0-16,6-8 0 0,8-10-320 0,10-6-64 0,10-7-16 0,8-6 0 15,3-6-400-15,5-2-64 0,4 0-32 0,1 2 0 16,-1 3-224-16,-8 7 0 0,-5 7 0 0,-5 7 0 15,-5 9 0-15,-9 5 0 0,-9 7 0 0,-7 4 0 16,-7 6 176-16,-7 3-16 0,-9 4 0 0,-4 3 0 16,-2 4 16-16,-5 2 0 0,-2 0 0 0,-10 3 0 15,0 0-176-15,0 0 0 0,0 0 0 0,0 0 128 16,0 0-256-16,0 0-64 0,1 14-16 0,-5-1 0 16,-3-1-704-1,-5 2-144-15,-5 2-32 0</inkml:trace>
  <inkml:trace contextRef="#ctx0" brushRef="#br0" timeOffset="4311.85">15764 14527 6447 0,'7'-2'576'0,"4"-2"-576"0,3 1 0 0,2 0 0 16,3-2 496-16,3 2-16 0,4 1 0 0,4 0 0 15,4-1 32-15,5 2 16 0,6 0 0 0,1 0 0 31,2-1-336-31,3 0-64 0,0-1 0 0,1 1-128 0,1 0 128 0,2 2-128 0,2 0 0 0,2 0 0 16,0-1 192-16,-3 0-192 0,-4-1 192 0,-1-1-192 0,-2 2 256 0,-1 0-64 16,1 1-16-16,-2-1 0 0,-2 0-32 0,-2-1 0 15,-2-3 0-15,-5 1 0 0,-5 0-144 0,-2 0 192 16,-3 0-192-16,-4 1 192 0,-4-1-64 0,-3 2-128 16,-2 0 192-16,-1 0-64 15,-2 0-128-15,0 0 128 0,-10 2-128 0,9 0 128 0,-9 0-128 0,0 0 0 16,0 0 0-16,0 0-3792 31,0 0-880-31</inkml:trace>
  <inkml:trace contextRef="#ctx0" brushRef="#br0" timeOffset="4890.27">15832 14528 6447 0,'0'0'576'0,"0"0"-576"16,-5-5 0-16,5 5 0 0,0 0 608 0,-6-5 16 16,1 1 0-16,5 4 0 0,0 0-192 0,0 0-48 15,0 0 0-15,0 0 0 0,0 0-192 0,0 0-32 16,0 0-16-16,0 0 0 0,10 0-144 0,1 0 0 15,1 0 0-15,3 0 0 0,3-2 336 0,4 1 48 16,1 0 0-16,5 0 0 0,5 0 224 0,6 0 48 0,2-1 16 0,4 0 0 16,1-2-32-16,1 1 0 0,2-1 0 0,1 0 0 15,2 2-240-15,2 0-48 0,1-1-16 0,1-1 0 16,-3 0-336-16,-1-1 144 0,-4 1-144 0,-3 1 0 16,-3-1 208-16,-1 1-64 0,0 0-16 0,-2 1 0 15,-3-1 80-15,0 1 16 0,-4-1 0 0,0 1 0 16,-3-2-48-16,-5 2-16 0,-2 0 0 0,-3 1 0 15,-3 1-160-15,-2 0 192 0,-3 0-192 0,-1 1 192 16,-10-1-192-16,10 2 192 0,-10-2-192 0,0 0 192 16,0 0-192-16,0 0 160 0,0 0-160 0,0 0 160 15,0 0-32-15,0 0 0 0,0 0 0 0,-8 9 0 0,0-1-128 0,-2-1 0 16,-1 1 0-16,-2 1 0 16,-3 1-704-16,-1 1-64 0,-5 0 0 15,-3 1-7904-15</inkml:trace>
  <inkml:trace contextRef="#ctx0" brushRef="#br0" timeOffset="5369.67">15899 14731 7647 0,'0'0'336'0,"11"0"80"0,1 0-416 0,3 0 0 0,0-1 0 0,5 1 0 16,4-1 736-16,0 1 64 0,4-1 16 0,4 1 0 15,2-2 80-15,2-1 32 0,1-1 0 0,1 1 0 16,0 0-352-16,4-1-64 0,2 1 0 0,3 1-16 16,4 0-224-16,2-1-32 0,1 0-16 0,-4-1 0 0,-2-4 0 0,-3 0 0 15,-2 1 0-15,-2 0 0 0,-1 3 112 0,-1-1 32 16,-1 0 0-16,-2 0 0 0,-2 1-112 0,-1 0-32 16,-3-2 0-16,-3 2 0 0,-4-3-96 0,-2 2-128 15,-3-2 176-15,-5 3-176 0,0-1 240 0,-4 2-64 16,0 0-16-16,-9 3 0 0,9-4 96 0,-9 4 0 15,9-2 16-15,-9 2 0 0,0 0-112 0,0 0-32 16,0 0 0-16,0 0 0 0,0 0-128 0,0 0 0 16,0 0 0-16,0 0 128 0,-11 3-128 0,2 1-224 0,1-1 48 15,0 1-6224 1,-2 2-1264-16</inkml:trace>
  <inkml:trace contextRef="#ctx0" brushRef="#br0" timeOffset="5548.99">17161 14617 16575 0,'-4'-12'1472'0,"1"5"-1168"0,3 7-304 0,0 0 0 15,-3-7 288-15,3 7 0 0,0 0 0 0,0 0 0 16,0 0-48-16,0 0-16 0,0 0 0 0,0 0 0 16,0 0-224-16,0 0 0 0,0 0 0 0,0 0 0 15,0 0 0-15,0 0 0 0,2 9 0 0,-2-9-5472 16,4 8-1056-16</inkml:trace>
  <inkml:trace contextRef="#ctx0" brushRef="#br0" timeOffset="17487.86">19579 15500 2751 0,'-2'-7'256'0,"-2"-2"-256"15,0 0 0-15,1 0 0 0,1 0 2000 0,0 1 368 16,2 0 64-16,0 8 0 0,2-9-1408 0,2 1-304 16,-3 2-48-16,-1 6-16 0,4-6-304 0,-4 6-64 15,7-5-16-15,-7 5 0 0,9-2 96 0,-9 2 16 0,12 2 0 16,-3 3 0-16,-1 2-16 0,1 3 0 0,0 1 0 0,0 2 0 16,0 1-176-16,0 2-16 0,1 0-16 0,1 0 0 15,1-1-160-15,1 1 0 0,-1 0 0 0,1-2 128 16,-1-2-128-16,1-1 0 0,3-2 0 0,-2-1 128 15,-1-2-128-15,0-1 192 0,2-3-192 0,1-2 192 16,2-1 640-16,-2-4 128 0,3-1 16 0,3-4 16 16,4-2 208-16,4-2 32 0,2-5 16 0,6-3 0 15,6-6-224-15,5-7-32 0,5-9-16 0,2-6 0 16,5-9-208-16,13-5-64 0,11-5 0 0,3-2 0 16,-2-3-448-16,1 4-112 0,1 1-16 0,-2 8 0 0,5 7-128 15,-11 3 0-15,-9 1 0 0,-6 8 0 16,-6 8 0-16,-7 4 0 0,-5 3 0 0,-7 5 0 0,-4 3 0 0,-7 5 0 15,-3 1 0-15,-6 5 0 0,-3 2 128 0,-4 3-128 16,-3 0 0-16,-2 1 128 16,-8 2-448-16,0 0-80 0,0 0-32 15,0 14 0-15,-4 2-1696 0,-5 6-352 0,-7 5-64 0</inkml:trace>
  <inkml:trace contextRef="#ctx0" brushRef="#br0" timeOffset="17960.15">19899 15330 17503 0,'-5'-17'768'0,"2"8"176"0,0 1-752 0,0 0-192 0,3 8 0 0,0 0 0 16,0 0 0-16,0 0 0 0,0 0 0 0,0 0-176 0,-6 5 176 0,2 4 0 15,0 3 128-15,3 2-128 16,1-1 0-16,1 2 0 0,2 1 0 0,1-1-128 0,3 0 128 0,2 0-128 15,2-3 128-15,2-2-128 16,0-4 128-16,4-2 0 0,4-6 0 0,8-4 0 0,3-7 800 0,7-5 192 16,8-5 32-16,4-7 16 0,4-6 400 0,7-8 80 15,5-7 16-15,8-3 0 0,8-3-688 0,2-4-128 0,-2-9-16 16,1-1-16-16,2-5-368 0,0 4-80 0,1 5-16 16,-9 4 0-16,-10 2-224 0,-8 10 128 0,-9 11-128 0,-7 6 0 15,-7 7 128-15,-8 7-128 16,-6 6 0-16,-5 4 0 0,-5 4 0 0,-4 3 0 0,-9 3 0 0,0 0 0 31,2 11-768-31,-7 6-32 0,-5 4-16 0,-5 7 0 16,-3 8-2192-16,-5 5-432 0</inkml:trace>
  <inkml:trace contextRef="#ctx0" brushRef="#br0" timeOffset="18478.48">19574 17117 8287 0,'0'0'736'0,"4"-9"-592"15,-2 0-144-15,1-1 0 0,0 0 960 0,1 0 144 0,1 0 48 16,1 1 0-16,-1 0-16 0,1 2 0 0,-2-2 0 16,2 4 0-16,-6 5-32 0,7-3 0 0,1 1 0 0,-8 2 0 15,8 3-560-15,-2 2-112 0,1-1-32 0,0 5 0 16,-1 3-80-16,2 3 0 0,-2 3-16 0,2 1 0 31,0-1-160-31,1 1-16 0,1-1-128 0,1-2 192 0,2 0-192 0,1-1 0 0,0-4 128 0,1-2-128 16,-1-4 192-1,2-4-16-15,3-3 0 0,3-4 0 0,1-4 672 0,5-5 144 0,3-4 32 0,5-6 0 16,5-5-128-16,5-6 0 0,4-2-16 0,2-6 0 16,0-5-368-16,4-2-64 0,3-3 0 0,4 1-16 0,2 1-288 0,-1 5-144 15,-6 2 160 1,-6 6-160-16,-8 8 0 0,-5 3 0 0,-5 6 0 0,-4 6 0 0,-7 2 0 0,-2 4 0 15,-2 3 0-15,-3 1 0 0,-1 2 0 0,-3 3-208 16,-3 2 16-16,-9-1 0 16,8 8-1744-16,-3 1-352 0,-5 4-64 15</inkml:trace>
  <inkml:trace contextRef="#ctx0" brushRef="#br0" timeOffset="18871.04">19657 17334 19343 0,'0'0'1728'15,"0"0"-1392"-15,0 0-336 0,0 0 0 0,0 0 176 0,0 0-48 0,8 5 0 0,0 0 0 16,2-2-128-16,3 0 128 0,3 0-128 0,1-3 128 15,2-4 416-15,2-1 80 0,0-4 16 0,2-2 0 16,2-3 240-16,3-3 48 0,2-1 16 0,1-3 0 16,6-2-352-16,2-4-64 0,2-1-16 0,3-4 0 31,0-4-160-31,1-2-32 0,-1-4-16 0,2-1 0 0,3-1-96 0,3 0-16 0,3-1 0 0,2 1 0 0,0 0-192 0,-2 1 144 16,-2 0-144-16,-6 4 128 0,-2 5-128 0,-2 4 0 15,-3 2 0-15,-5 8 0 0,-4 2 0 0,-5 5 0 31,-4 3 0-31,-3 2 0 0,-2 3 192 0,-3 0-64 16,-5 1 0-16,0 1 0 0,0 0-128 0,-9 3 192 16,0 0-192-16,0 0 192 0,0 0-192 0,0 0 128 15,0 0-128-15,0 0 128 0,0 0-336 0,0 0-80 16,0 0-16-16,-5 9-8608 16,0 0-1728-16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8/30/2023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11</a:t>
            </a:fld>
            <a:endParaRPr lang="en-US"/>
          </a:p>
        </p:txBody>
      </p:sp>
    </p:spTree>
    <p:extLst>
      <p:ext uri="{BB962C8B-B14F-4D97-AF65-F5344CB8AC3E}">
        <p14:creationId xmlns:p14="http://schemas.microsoft.com/office/powerpoint/2010/main" val="1161325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14</a:t>
            </a:fld>
            <a:endParaRPr lang="en-US"/>
          </a:p>
        </p:txBody>
      </p:sp>
    </p:spTree>
    <p:extLst>
      <p:ext uri="{BB962C8B-B14F-4D97-AF65-F5344CB8AC3E}">
        <p14:creationId xmlns:p14="http://schemas.microsoft.com/office/powerpoint/2010/main" val="2796399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17</a:t>
            </a:fld>
            <a:endParaRPr lang="en-US"/>
          </a:p>
        </p:txBody>
      </p:sp>
    </p:spTree>
    <p:extLst>
      <p:ext uri="{BB962C8B-B14F-4D97-AF65-F5344CB8AC3E}">
        <p14:creationId xmlns:p14="http://schemas.microsoft.com/office/powerpoint/2010/main" val="2101215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20</a:t>
            </a:fld>
            <a:endParaRPr lang="en-US"/>
          </a:p>
        </p:txBody>
      </p:sp>
    </p:spTree>
    <p:extLst>
      <p:ext uri="{BB962C8B-B14F-4D97-AF65-F5344CB8AC3E}">
        <p14:creationId xmlns:p14="http://schemas.microsoft.com/office/powerpoint/2010/main" val="577117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24</a:t>
            </a:fld>
            <a:endParaRPr lang="en-US"/>
          </a:p>
        </p:txBody>
      </p:sp>
    </p:spTree>
    <p:extLst>
      <p:ext uri="{BB962C8B-B14F-4D97-AF65-F5344CB8AC3E}">
        <p14:creationId xmlns:p14="http://schemas.microsoft.com/office/powerpoint/2010/main" val="3654802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28</a:t>
            </a:fld>
            <a:endParaRPr lang="en-US"/>
          </a:p>
        </p:txBody>
      </p:sp>
    </p:spTree>
    <p:extLst>
      <p:ext uri="{BB962C8B-B14F-4D97-AF65-F5344CB8AC3E}">
        <p14:creationId xmlns:p14="http://schemas.microsoft.com/office/powerpoint/2010/main" val="269263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202673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3</a:t>
            </a:fld>
            <a:endParaRPr lang="en-US"/>
          </a:p>
        </p:txBody>
      </p:sp>
    </p:spTree>
    <p:extLst>
      <p:ext uri="{BB962C8B-B14F-4D97-AF65-F5344CB8AC3E}">
        <p14:creationId xmlns:p14="http://schemas.microsoft.com/office/powerpoint/2010/main" val="620354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4</a:t>
            </a:fld>
            <a:endParaRPr lang="en-US"/>
          </a:p>
        </p:txBody>
      </p:sp>
    </p:spTree>
    <p:extLst>
      <p:ext uri="{BB962C8B-B14F-4D97-AF65-F5344CB8AC3E}">
        <p14:creationId xmlns:p14="http://schemas.microsoft.com/office/powerpoint/2010/main" val="532024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5</a:t>
            </a:fld>
            <a:endParaRPr lang="en-US"/>
          </a:p>
        </p:txBody>
      </p:sp>
    </p:spTree>
    <p:extLst>
      <p:ext uri="{BB962C8B-B14F-4D97-AF65-F5344CB8AC3E}">
        <p14:creationId xmlns:p14="http://schemas.microsoft.com/office/powerpoint/2010/main" val="1757038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6</a:t>
            </a:fld>
            <a:endParaRPr lang="en-US"/>
          </a:p>
        </p:txBody>
      </p:sp>
    </p:spTree>
    <p:extLst>
      <p:ext uri="{BB962C8B-B14F-4D97-AF65-F5344CB8AC3E}">
        <p14:creationId xmlns:p14="http://schemas.microsoft.com/office/powerpoint/2010/main" val="929695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7</a:t>
            </a:fld>
            <a:endParaRPr lang="en-US"/>
          </a:p>
        </p:txBody>
      </p:sp>
    </p:spTree>
    <p:extLst>
      <p:ext uri="{BB962C8B-B14F-4D97-AF65-F5344CB8AC3E}">
        <p14:creationId xmlns:p14="http://schemas.microsoft.com/office/powerpoint/2010/main" val="2536339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8</a:t>
            </a:fld>
            <a:endParaRPr lang="en-US"/>
          </a:p>
        </p:txBody>
      </p:sp>
    </p:spTree>
    <p:extLst>
      <p:ext uri="{BB962C8B-B14F-4D97-AF65-F5344CB8AC3E}">
        <p14:creationId xmlns:p14="http://schemas.microsoft.com/office/powerpoint/2010/main" val="2448905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10</a:t>
            </a:fld>
            <a:endParaRPr lang="en-US"/>
          </a:p>
        </p:txBody>
      </p:sp>
    </p:spTree>
    <p:extLst>
      <p:ext uri="{BB962C8B-B14F-4D97-AF65-F5344CB8AC3E}">
        <p14:creationId xmlns:p14="http://schemas.microsoft.com/office/powerpoint/2010/main" val="345988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8778240" y="6487976"/>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FBE2A4C-6EC9-4ABD-4756-0403812BB9CC}"/>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8/30/2023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815109" y="6466410"/>
            <a:ext cx="2893855"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8778240" y="6489974"/>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8714629" y="641940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C63A15-102A-412D-4F57-6C2C0185FF88}"/>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8778240" y="648045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8/30/2023</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815109" y="6489367"/>
            <a:ext cx="2840620"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8/30/2023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815109" y="6464461"/>
            <a:ext cx="2830346"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8/30/2023</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customXml" Target="../ink/ink11.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customXml" Target="../ink/ink12.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ustomXml" Target="../ink/ink1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ustomXml" Target="../ink/ink1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customXml" Target="../ink/ink15.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ustomXml" Target="../ink/ink1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ustomXml" Target="../ink/ink1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customXml" Target="../ink/ink18.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customXml" Target="../ink/ink1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customXml" Target="../ink/ink2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customXml" Target="../ink/ink2.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customXml" Target="../ink/ink21.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customXml" Target="../ink/ink2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customXml" Target="../ink/ink2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customXml" Target="../ink/ink2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customXml" Target="../ink/ink25.xml"/><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customXml" Target="../ink/ink2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customXml" Target="../ink/ink2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customXml" Target="../ink/ink2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customXml" Target="../ink/ink3.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customXml" Target="../ink/ink4.xml"/><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customXml" Target="../ink/ink6.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customXml" Target="../ink/ink5.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customXml" Target="../ink/ink7.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customXml" Target="../ink/ink8.xml"/><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customXml" Target="../ink/ink9.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10.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163783" y="1501741"/>
            <a:ext cx="6355880" cy="1853584"/>
          </a:xfrm>
        </p:spPr>
        <p:txBody>
          <a:bodyPr/>
          <a:lstStyle/>
          <a:p>
            <a:r>
              <a:rPr lang="en-US" sz="6600" dirty="0"/>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271884" y="2467296"/>
            <a:ext cx="5386639" cy="2108269"/>
          </a:xfrm>
        </p:spPr>
        <p:txBody>
          <a:bodyPr/>
          <a:lstStyle/>
          <a:p>
            <a:r>
              <a:rPr lang="nn-NO" sz="2800" dirty="0"/>
              <a:t>Fall 2023</a:t>
            </a:r>
          </a:p>
          <a:p>
            <a:r>
              <a:rPr lang="nn-NO" sz="2800" dirty="0"/>
              <a:t>ME 323- 005</a:t>
            </a:r>
          </a:p>
          <a:p>
            <a:r>
              <a:rPr lang="nn-NO" sz="2800" dirty="0"/>
              <a:t>Instructor: Shubhra Bansal</a:t>
            </a:r>
          </a:p>
          <a:p>
            <a:endParaRPr lang="en-US" sz="2800" dirty="0"/>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8/30/2023</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271883" y="4834613"/>
            <a:ext cx="7062819" cy="86177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a:t>Lecture 5: Stress and Strain- Generalized Concepts</a:t>
            </a:r>
          </a:p>
        </p:txBody>
      </p:sp>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903304" y="176784"/>
            <a:ext cx="7254668" cy="569387"/>
          </a:xfrm>
        </p:spPr>
        <p:txBody>
          <a:bodyPr/>
          <a:lstStyle/>
          <a:p>
            <a:r>
              <a:rPr lang="en-US" sz="4000" dirty="0"/>
              <a:t>Generalized Hooke’s Law (Shear Stress/Strain)</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10</a:t>
            </a:fld>
            <a:endParaRPr lang="en-US" dirty="0"/>
          </a:p>
        </p:txBody>
      </p:sp>
      <p:pic>
        <p:nvPicPr>
          <p:cNvPr id="3" name="Picture 2">
            <a:extLst>
              <a:ext uri="{FF2B5EF4-FFF2-40B4-BE49-F238E27FC236}">
                <a16:creationId xmlns:a16="http://schemas.microsoft.com/office/drawing/2014/main" id="{0E8B64FE-1818-4A3A-8545-56E023B4E231}"/>
              </a:ext>
            </a:extLst>
          </p:cNvPr>
          <p:cNvPicPr>
            <a:picLocks noChangeAspect="1"/>
          </p:cNvPicPr>
          <p:nvPr/>
        </p:nvPicPr>
        <p:blipFill>
          <a:blip r:embed="rId3"/>
          <a:stretch>
            <a:fillRect/>
          </a:stretch>
        </p:blipFill>
        <p:spPr>
          <a:xfrm>
            <a:off x="1562100" y="1534160"/>
            <a:ext cx="6019800" cy="3606800"/>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3CBD1880-DECD-3CAA-CAF0-5BD65086BD4F}"/>
                  </a:ext>
                </a:extLst>
              </p14:cNvPr>
              <p14:cNvContentPartPr/>
              <p14:nvPr/>
            </p14:nvContentPartPr>
            <p14:xfrm>
              <a:off x="1113480" y="940680"/>
              <a:ext cx="6710400" cy="5623920"/>
            </p14:xfrm>
          </p:contentPart>
        </mc:Choice>
        <mc:Fallback>
          <p:pic>
            <p:nvPicPr>
              <p:cNvPr id="4" name="Ink 3">
                <a:extLst>
                  <a:ext uri="{FF2B5EF4-FFF2-40B4-BE49-F238E27FC236}">
                    <a16:creationId xmlns:a16="http://schemas.microsoft.com/office/drawing/2014/main" id="{3CBD1880-DECD-3CAA-CAF0-5BD65086BD4F}"/>
                  </a:ext>
                </a:extLst>
              </p:cNvPr>
              <p:cNvPicPr/>
              <p:nvPr/>
            </p:nvPicPr>
            <p:blipFill>
              <a:blip r:embed="rId5"/>
              <a:stretch>
                <a:fillRect/>
              </a:stretch>
            </p:blipFill>
            <p:spPr>
              <a:xfrm>
                <a:off x="1104120" y="931320"/>
                <a:ext cx="6729120" cy="5642640"/>
              </a:xfrm>
              <a:prstGeom prst="rect">
                <a:avLst/>
              </a:prstGeom>
            </p:spPr>
          </p:pic>
        </mc:Fallback>
      </mc:AlternateContent>
    </p:spTree>
    <p:extLst>
      <p:ext uri="{BB962C8B-B14F-4D97-AF65-F5344CB8AC3E}">
        <p14:creationId xmlns:p14="http://schemas.microsoft.com/office/powerpoint/2010/main" val="2604372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5.3 from </a:t>
            </a:r>
            <a:r>
              <a:rPr lang="en-US" sz="4000" dirty="0" err="1"/>
              <a:t>Lecturebook</a:t>
            </a:r>
            <a:endParaRPr lang="en-US" sz="4000"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11</a:t>
            </a:fld>
            <a:endParaRPr lang="en-US" dirty="0"/>
          </a:p>
        </p:txBody>
      </p:sp>
      <p:pic>
        <p:nvPicPr>
          <p:cNvPr id="3" name="Picture 2">
            <a:extLst>
              <a:ext uri="{FF2B5EF4-FFF2-40B4-BE49-F238E27FC236}">
                <a16:creationId xmlns:a16="http://schemas.microsoft.com/office/drawing/2014/main" id="{45E05E24-7090-DAB5-5812-20ACBA46D39E}"/>
              </a:ext>
            </a:extLst>
          </p:cNvPr>
          <p:cNvPicPr>
            <a:picLocks noChangeAspect="1"/>
          </p:cNvPicPr>
          <p:nvPr/>
        </p:nvPicPr>
        <p:blipFill>
          <a:blip r:embed="rId3"/>
          <a:stretch>
            <a:fillRect/>
          </a:stretch>
        </p:blipFill>
        <p:spPr>
          <a:xfrm>
            <a:off x="795528" y="1197324"/>
            <a:ext cx="8237808" cy="2094516"/>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46350D79-A3C3-F957-4A86-23B5651262E5}"/>
                  </a:ext>
                </a:extLst>
              </p14:cNvPr>
              <p14:cNvContentPartPr/>
              <p14:nvPr/>
            </p14:nvContentPartPr>
            <p14:xfrm>
              <a:off x="967680" y="1600920"/>
              <a:ext cx="8093520" cy="4809240"/>
            </p14:xfrm>
          </p:contentPart>
        </mc:Choice>
        <mc:Fallback>
          <p:pic>
            <p:nvPicPr>
              <p:cNvPr id="4" name="Ink 3">
                <a:extLst>
                  <a:ext uri="{FF2B5EF4-FFF2-40B4-BE49-F238E27FC236}">
                    <a16:creationId xmlns:a16="http://schemas.microsoft.com/office/drawing/2014/main" id="{46350D79-A3C3-F957-4A86-23B5651262E5}"/>
                  </a:ext>
                </a:extLst>
              </p:cNvPr>
              <p:cNvPicPr/>
              <p:nvPr/>
            </p:nvPicPr>
            <p:blipFill>
              <a:blip r:embed="rId5"/>
              <a:stretch>
                <a:fillRect/>
              </a:stretch>
            </p:blipFill>
            <p:spPr>
              <a:xfrm>
                <a:off x="958320" y="1591560"/>
                <a:ext cx="8112240" cy="4827960"/>
              </a:xfrm>
              <a:prstGeom prst="rect">
                <a:avLst/>
              </a:prstGeom>
            </p:spPr>
          </p:pic>
        </mc:Fallback>
      </mc:AlternateContent>
    </p:spTree>
    <p:extLst>
      <p:ext uri="{BB962C8B-B14F-4D97-AF65-F5344CB8AC3E}">
        <p14:creationId xmlns:p14="http://schemas.microsoft.com/office/powerpoint/2010/main" val="887751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12</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3A16B05-6B0C-35F1-2112-AB4461262F9D}"/>
                  </a:ext>
                </a:extLst>
              </p14:cNvPr>
              <p14:cNvContentPartPr/>
              <p14:nvPr/>
            </p14:nvContentPartPr>
            <p14:xfrm>
              <a:off x="484920" y="31320"/>
              <a:ext cx="8586360" cy="6395760"/>
            </p14:xfrm>
          </p:contentPart>
        </mc:Choice>
        <mc:Fallback>
          <p:pic>
            <p:nvPicPr>
              <p:cNvPr id="2" name="Ink 1">
                <a:extLst>
                  <a:ext uri="{FF2B5EF4-FFF2-40B4-BE49-F238E27FC236}">
                    <a16:creationId xmlns:a16="http://schemas.microsoft.com/office/drawing/2014/main" id="{93A16B05-6B0C-35F1-2112-AB4461262F9D}"/>
                  </a:ext>
                </a:extLst>
              </p:cNvPr>
              <p:cNvPicPr/>
              <p:nvPr/>
            </p:nvPicPr>
            <p:blipFill>
              <a:blip r:embed="rId3"/>
              <a:stretch>
                <a:fillRect/>
              </a:stretch>
            </p:blipFill>
            <p:spPr>
              <a:xfrm>
                <a:off x="475560" y="21960"/>
                <a:ext cx="8605080" cy="6414480"/>
              </a:xfrm>
              <a:prstGeom prst="rect">
                <a:avLst/>
              </a:prstGeom>
            </p:spPr>
          </p:pic>
        </mc:Fallback>
      </mc:AlternateContent>
    </p:spTree>
    <p:extLst>
      <p:ext uri="{BB962C8B-B14F-4D97-AF65-F5344CB8AC3E}">
        <p14:creationId xmlns:p14="http://schemas.microsoft.com/office/powerpoint/2010/main" val="1675272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13</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62F2947-0179-B170-B061-973C60B5C5AB}"/>
                  </a:ext>
                </a:extLst>
              </p14:cNvPr>
              <p14:cNvContentPartPr/>
              <p14:nvPr/>
            </p14:nvContentPartPr>
            <p14:xfrm>
              <a:off x="1934280" y="212760"/>
              <a:ext cx="4473000" cy="2960640"/>
            </p14:xfrm>
          </p:contentPart>
        </mc:Choice>
        <mc:Fallback>
          <p:pic>
            <p:nvPicPr>
              <p:cNvPr id="2" name="Ink 1">
                <a:extLst>
                  <a:ext uri="{FF2B5EF4-FFF2-40B4-BE49-F238E27FC236}">
                    <a16:creationId xmlns:a16="http://schemas.microsoft.com/office/drawing/2014/main" id="{662F2947-0179-B170-B061-973C60B5C5AB}"/>
                  </a:ext>
                </a:extLst>
              </p:cNvPr>
              <p:cNvPicPr/>
              <p:nvPr/>
            </p:nvPicPr>
            <p:blipFill>
              <a:blip r:embed="rId3"/>
              <a:stretch>
                <a:fillRect/>
              </a:stretch>
            </p:blipFill>
            <p:spPr>
              <a:xfrm>
                <a:off x="1924920" y="203400"/>
                <a:ext cx="4491720" cy="2979360"/>
              </a:xfrm>
              <a:prstGeom prst="rect">
                <a:avLst/>
              </a:prstGeom>
            </p:spPr>
          </p:pic>
        </mc:Fallback>
      </mc:AlternateContent>
    </p:spTree>
    <p:extLst>
      <p:ext uri="{BB962C8B-B14F-4D97-AF65-F5344CB8AC3E}">
        <p14:creationId xmlns:p14="http://schemas.microsoft.com/office/powerpoint/2010/main" val="3270269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5.4 from </a:t>
            </a:r>
            <a:r>
              <a:rPr lang="en-US" sz="4000" dirty="0" err="1"/>
              <a:t>Lecturebook</a:t>
            </a:r>
            <a:endParaRPr lang="en-US" sz="4000"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14</a:t>
            </a:fld>
            <a:endParaRPr lang="en-US" dirty="0"/>
          </a:p>
        </p:txBody>
      </p:sp>
      <p:pic>
        <p:nvPicPr>
          <p:cNvPr id="3" name="Picture 2">
            <a:extLst>
              <a:ext uri="{FF2B5EF4-FFF2-40B4-BE49-F238E27FC236}">
                <a16:creationId xmlns:a16="http://schemas.microsoft.com/office/drawing/2014/main" id="{B4D5800F-BD38-2101-FC21-2C4874BBCEE4}"/>
              </a:ext>
            </a:extLst>
          </p:cNvPr>
          <p:cNvPicPr>
            <a:picLocks noChangeAspect="1"/>
          </p:cNvPicPr>
          <p:nvPr/>
        </p:nvPicPr>
        <p:blipFill>
          <a:blip r:embed="rId3"/>
          <a:stretch>
            <a:fillRect/>
          </a:stretch>
        </p:blipFill>
        <p:spPr>
          <a:xfrm>
            <a:off x="783335" y="1006822"/>
            <a:ext cx="7971567" cy="3943130"/>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01C845CF-89CA-D995-2855-E17CCA160DB8}"/>
                  </a:ext>
                </a:extLst>
              </p14:cNvPr>
              <p14:cNvContentPartPr/>
              <p14:nvPr/>
            </p14:nvContentPartPr>
            <p14:xfrm>
              <a:off x="331560" y="1430640"/>
              <a:ext cx="8748720" cy="5256360"/>
            </p14:xfrm>
          </p:contentPart>
        </mc:Choice>
        <mc:Fallback>
          <p:pic>
            <p:nvPicPr>
              <p:cNvPr id="4" name="Ink 3">
                <a:extLst>
                  <a:ext uri="{FF2B5EF4-FFF2-40B4-BE49-F238E27FC236}">
                    <a16:creationId xmlns:a16="http://schemas.microsoft.com/office/drawing/2014/main" id="{01C845CF-89CA-D995-2855-E17CCA160DB8}"/>
                  </a:ext>
                </a:extLst>
              </p:cNvPr>
              <p:cNvPicPr/>
              <p:nvPr/>
            </p:nvPicPr>
            <p:blipFill>
              <a:blip r:embed="rId5"/>
              <a:stretch>
                <a:fillRect/>
              </a:stretch>
            </p:blipFill>
            <p:spPr>
              <a:xfrm>
                <a:off x="322200" y="1421280"/>
                <a:ext cx="8767440" cy="5275080"/>
              </a:xfrm>
              <a:prstGeom prst="rect">
                <a:avLst/>
              </a:prstGeom>
            </p:spPr>
          </p:pic>
        </mc:Fallback>
      </mc:AlternateContent>
    </p:spTree>
    <p:extLst>
      <p:ext uri="{BB962C8B-B14F-4D97-AF65-F5344CB8AC3E}">
        <p14:creationId xmlns:p14="http://schemas.microsoft.com/office/powerpoint/2010/main" val="101070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AC65661-928C-70F0-2541-AB8F9EB764F5}"/>
                  </a:ext>
                </a:extLst>
              </p14:cNvPr>
              <p14:cNvContentPartPr/>
              <p14:nvPr/>
            </p14:nvContentPartPr>
            <p14:xfrm>
              <a:off x="1284480" y="152640"/>
              <a:ext cx="7510320" cy="6126120"/>
            </p14:xfrm>
          </p:contentPart>
        </mc:Choice>
        <mc:Fallback>
          <p:pic>
            <p:nvPicPr>
              <p:cNvPr id="2" name="Ink 1">
                <a:extLst>
                  <a:ext uri="{FF2B5EF4-FFF2-40B4-BE49-F238E27FC236}">
                    <a16:creationId xmlns:a16="http://schemas.microsoft.com/office/drawing/2014/main" id="{9AC65661-928C-70F0-2541-AB8F9EB764F5}"/>
                  </a:ext>
                </a:extLst>
              </p:cNvPr>
              <p:cNvPicPr/>
              <p:nvPr/>
            </p:nvPicPr>
            <p:blipFill>
              <a:blip r:embed="rId3"/>
              <a:stretch>
                <a:fillRect/>
              </a:stretch>
            </p:blipFill>
            <p:spPr>
              <a:xfrm>
                <a:off x="1275120" y="143280"/>
                <a:ext cx="7529040" cy="6144840"/>
              </a:xfrm>
              <a:prstGeom prst="rect">
                <a:avLst/>
              </a:prstGeom>
            </p:spPr>
          </p:pic>
        </mc:Fallback>
      </mc:AlternateContent>
    </p:spTree>
    <p:extLst>
      <p:ext uri="{BB962C8B-B14F-4D97-AF65-F5344CB8AC3E}">
        <p14:creationId xmlns:p14="http://schemas.microsoft.com/office/powerpoint/2010/main" val="2642448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BC84E615-B120-BDC8-8533-CC0333EE83A4}"/>
                  </a:ext>
                </a:extLst>
              </p14:cNvPr>
              <p14:cNvContentPartPr/>
              <p14:nvPr/>
            </p14:nvContentPartPr>
            <p14:xfrm>
              <a:off x="946800" y="366840"/>
              <a:ext cx="4470840" cy="2633760"/>
            </p14:xfrm>
          </p:contentPart>
        </mc:Choice>
        <mc:Fallback>
          <p:pic>
            <p:nvPicPr>
              <p:cNvPr id="2" name="Ink 1">
                <a:extLst>
                  <a:ext uri="{FF2B5EF4-FFF2-40B4-BE49-F238E27FC236}">
                    <a16:creationId xmlns:a16="http://schemas.microsoft.com/office/drawing/2014/main" id="{BC84E615-B120-BDC8-8533-CC0333EE83A4}"/>
                  </a:ext>
                </a:extLst>
              </p:cNvPr>
              <p:cNvPicPr/>
              <p:nvPr/>
            </p:nvPicPr>
            <p:blipFill>
              <a:blip r:embed="rId3"/>
              <a:stretch>
                <a:fillRect/>
              </a:stretch>
            </p:blipFill>
            <p:spPr>
              <a:xfrm>
                <a:off x="937440" y="357480"/>
                <a:ext cx="4489560" cy="2652480"/>
              </a:xfrm>
              <a:prstGeom prst="rect">
                <a:avLst/>
              </a:prstGeom>
            </p:spPr>
          </p:pic>
        </mc:Fallback>
      </mc:AlternateContent>
    </p:spTree>
    <p:extLst>
      <p:ext uri="{BB962C8B-B14F-4D97-AF65-F5344CB8AC3E}">
        <p14:creationId xmlns:p14="http://schemas.microsoft.com/office/powerpoint/2010/main" val="3806037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5.6 from </a:t>
            </a:r>
            <a:r>
              <a:rPr lang="en-US" sz="4000" dirty="0" err="1"/>
              <a:t>Lecturebook</a:t>
            </a:r>
            <a:endParaRPr lang="en-US" sz="4000"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17</a:t>
            </a:fld>
            <a:endParaRPr lang="en-US" dirty="0"/>
          </a:p>
        </p:txBody>
      </p:sp>
      <p:pic>
        <p:nvPicPr>
          <p:cNvPr id="3" name="Picture 2">
            <a:extLst>
              <a:ext uri="{FF2B5EF4-FFF2-40B4-BE49-F238E27FC236}">
                <a16:creationId xmlns:a16="http://schemas.microsoft.com/office/drawing/2014/main" id="{EF19C9A5-C821-A07C-4EBA-BF57F773D6F2}"/>
              </a:ext>
            </a:extLst>
          </p:cNvPr>
          <p:cNvPicPr>
            <a:picLocks noChangeAspect="1"/>
          </p:cNvPicPr>
          <p:nvPr/>
        </p:nvPicPr>
        <p:blipFill>
          <a:blip r:embed="rId3"/>
          <a:stretch>
            <a:fillRect/>
          </a:stretch>
        </p:blipFill>
        <p:spPr>
          <a:xfrm>
            <a:off x="783336" y="1062706"/>
            <a:ext cx="8053388" cy="2503453"/>
          </a:xfrm>
          <a:prstGeom prst="rect">
            <a:avLst/>
          </a:prstGeom>
        </p:spPr>
      </p:pic>
      <p:pic>
        <p:nvPicPr>
          <p:cNvPr id="4" name="Picture 3">
            <a:extLst>
              <a:ext uri="{FF2B5EF4-FFF2-40B4-BE49-F238E27FC236}">
                <a16:creationId xmlns:a16="http://schemas.microsoft.com/office/drawing/2014/main" id="{2F1E5191-8F32-2128-FB0C-C7F0C019A1F3}"/>
              </a:ext>
            </a:extLst>
          </p:cNvPr>
          <p:cNvPicPr>
            <a:picLocks noChangeAspect="1"/>
          </p:cNvPicPr>
          <p:nvPr/>
        </p:nvPicPr>
        <p:blipFill>
          <a:blip r:embed="rId4"/>
          <a:stretch>
            <a:fillRect/>
          </a:stretch>
        </p:blipFill>
        <p:spPr>
          <a:xfrm>
            <a:off x="4498594" y="2154147"/>
            <a:ext cx="3029966" cy="2985011"/>
          </a:xfrm>
          <a:prstGeom prst="rect">
            <a:avLst/>
          </a:prstGeom>
        </p:spPr>
      </p:pic>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0640698D-EC44-078A-4D18-9E2B2205F11B}"/>
                  </a:ext>
                </a:extLst>
              </p14:cNvPr>
              <p14:cNvContentPartPr/>
              <p14:nvPr/>
            </p14:nvContentPartPr>
            <p14:xfrm>
              <a:off x="-25560" y="1854720"/>
              <a:ext cx="6197760" cy="4251600"/>
            </p14:xfrm>
          </p:contentPart>
        </mc:Choice>
        <mc:Fallback>
          <p:pic>
            <p:nvPicPr>
              <p:cNvPr id="5" name="Ink 4">
                <a:extLst>
                  <a:ext uri="{FF2B5EF4-FFF2-40B4-BE49-F238E27FC236}">
                    <a16:creationId xmlns:a16="http://schemas.microsoft.com/office/drawing/2014/main" id="{0640698D-EC44-078A-4D18-9E2B2205F11B}"/>
                  </a:ext>
                </a:extLst>
              </p:cNvPr>
              <p:cNvPicPr/>
              <p:nvPr/>
            </p:nvPicPr>
            <p:blipFill>
              <a:blip r:embed="rId6"/>
              <a:stretch>
                <a:fillRect/>
              </a:stretch>
            </p:blipFill>
            <p:spPr>
              <a:xfrm>
                <a:off x="-34920" y="1845360"/>
                <a:ext cx="6216480" cy="4270320"/>
              </a:xfrm>
              <a:prstGeom prst="rect">
                <a:avLst/>
              </a:prstGeom>
            </p:spPr>
          </p:pic>
        </mc:Fallback>
      </mc:AlternateContent>
    </p:spTree>
    <p:extLst>
      <p:ext uri="{BB962C8B-B14F-4D97-AF65-F5344CB8AC3E}">
        <p14:creationId xmlns:p14="http://schemas.microsoft.com/office/powerpoint/2010/main" val="3832612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18</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FFFC3A70-14C6-229B-5DB2-C38EC15C9215}"/>
                  </a:ext>
                </a:extLst>
              </p14:cNvPr>
              <p14:cNvContentPartPr/>
              <p14:nvPr/>
            </p14:nvContentPartPr>
            <p14:xfrm>
              <a:off x="394200" y="163800"/>
              <a:ext cx="8552160" cy="6184080"/>
            </p14:xfrm>
          </p:contentPart>
        </mc:Choice>
        <mc:Fallback>
          <p:pic>
            <p:nvPicPr>
              <p:cNvPr id="2" name="Ink 1">
                <a:extLst>
                  <a:ext uri="{FF2B5EF4-FFF2-40B4-BE49-F238E27FC236}">
                    <a16:creationId xmlns:a16="http://schemas.microsoft.com/office/drawing/2014/main" id="{FFFC3A70-14C6-229B-5DB2-C38EC15C9215}"/>
                  </a:ext>
                </a:extLst>
              </p:cNvPr>
              <p:cNvPicPr/>
              <p:nvPr/>
            </p:nvPicPr>
            <p:blipFill>
              <a:blip r:embed="rId3"/>
              <a:stretch>
                <a:fillRect/>
              </a:stretch>
            </p:blipFill>
            <p:spPr>
              <a:xfrm>
                <a:off x="384840" y="154440"/>
                <a:ext cx="8570880" cy="6202800"/>
              </a:xfrm>
              <a:prstGeom prst="rect">
                <a:avLst/>
              </a:prstGeom>
            </p:spPr>
          </p:pic>
        </mc:Fallback>
      </mc:AlternateContent>
    </p:spTree>
    <p:extLst>
      <p:ext uri="{BB962C8B-B14F-4D97-AF65-F5344CB8AC3E}">
        <p14:creationId xmlns:p14="http://schemas.microsoft.com/office/powerpoint/2010/main" val="671031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19</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549923C4-2270-FD32-A067-034A35D68729}"/>
                  </a:ext>
                </a:extLst>
              </p14:cNvPr>
              <p14:cNvContentPartPr/>
              <p14:nvPr/>
            </p14:nvContentPartPr>
            <p14:xfrm>
              <a:off x="1778760" y="228960"/>
              <a:ext cx="6897600" cy="2367360"/>
            </p14:xfrm>
          </p:contentPart>
        </mc:Choice>
        <mc:Fallback>
          <p:pic>
            <p:nvPicPr>
              <p:cNvPr id="2" name="Ink 1">
                <a:extLst>
                  <a:ext uri="{FF2B5EF4-FFF2-40B4-BE49-F238E27FC236}">
                    <a16:creationId xmlns:a16="http://schemas.microsoft.com/office/drawing/2014/main" id="{549923C4-2270-FD32-A067-034A35D68729}"/>
                  </a:ext>
                </a:extLst>
              </p:cNvPr>
              <p:cNvPicPr/>
              <p:nvPr/>
            </p:nvPicPr>
            <p:blipFill>
              <a:blip r:embed="rId3"/>
              <a:stretch>
                <a:fillRect/>
              </a:stretch>
            </p:blipFill>
            <p:spPr>
              <a:xfrm>
                <a:off x="1769400" y="219600"/>
                <a:ext cx="6916320" cy="2386080"/>
              </a:xfrm>
              <a:prstGeom prst="rect">
                <a:avLst/>
              </a:prstGeom>
            </p:spPr>
          </p:pic>
        </mc:Fallback>
      </mc:AlternateContent>
    </p:spTree>
    <p:extLst>
      <p:ext uri="{BB962C8B-B14F-4D97-AF65-F5344CB8AC3E}">
        <p14:creationId xmlns:p14="http://schemas.microsoft.com/office/powerpoint/2010/main" val="560500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Stress and Strain: Generalized Concepts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
        <p:nvSpPr>
          <p:cNvPr id="8" name="TextBox 7">
            <a:extLst>
              <a:ext uri="{FF2B5EF4-FFF2-40B4-BE49-F238E27FC236}">
                <a16:creationId xmlns:a16="http://schemas.microsoft.com/office/drawing/2014/main" id="{D24EBF1A-FD0F-DA7B-1CDC-0552E811DD32}"/>
              </a:ext>
            </a:extLst>
          </p:cNvPr>
          <p:cNvSpPr txBox="1"/>
          <p:nvPr/>
        </p:nvSpPr>
        <p:spPr>
          <a:xfrm>
            <a:off x="822434" y="1176084"/>
            <a:ext cx="7499131" cy="646331"/>
          </a:xfrm>
          <a:prstGeom prst="rect">
            <a:avLst/>
          </a:prstGeom>
          <a:noFill/>
        </p:spPr>
        <p:txBody>
          <a:bodyPr wrap="square">
            <a:spAutoFit/>
          </a:bodyPr>
          <a:lstStyle/>
          <a:p>
            <a:r>
              <a:rPr lang="en-US" i="1" dirty="0">
                <a:effectLst/>
                <a:latin typeface="Helvetica" pitchFamily="2" charset="0"/>
              </a:rPr>
              <a:t>Objective: To study the relationships between stress and strain due to a three-dimensional loading of a</a:t>
            </a:r>
            <a:r>
              <a:rPr lang="en-US" dirty="0">
                <a:latin typeface="Helvetica" pitchFamily="2" charset="0"/>
              </a:rPr>
              <a:t> </a:t>
            </a:r>
            <a:r>
              <a:rPr lang="en-US" i="1" dirty="0">
                <a:effectLst/>
                <a:latin typeface="Helvetica" pitchFamily="2" charset="0"/>
              </a:rPr>
              <a:t>body.</a:t>
            </a:r>
            <a:endParaRPr lang="en-US" dirty="0">
              <a:effectLst/>
              <a:latin typeface="Helvetica" pitchFamily="2" charset="0"/>
            </a:endParaRPr>
          </a:p>
        </p:txBody>
      </p:sp>
      <p:pic>
        <p:nvPicPr>
          <p:cNvPr id="9" name="Picture 8">
            <a:extLst>
              <a:ext uri="{FF2B5EF4-FFF2-40B4-BE49-F238E27FC236}">
                <a16:creationId xmlns:a16="http://schemas.microsoft.com/office/drawing/2014/main" id="{E19BD8D8-29D0-98B1-8486-F7120BC3CCD5}"/>
              </a:ext>
            </a:extLst>
          </p:cNvPr>
          <p:cNvPicPr>
            <a:picLocks noChangeAspect="1"/>
          </p:cNvPicPr>
          <p:nvPr/>
        </p:nvPicPr>
        <p:blipFill>
          <a:blip r:embed="rId3"/>
          <a:stretch>
            <a:fillRect/>
          </a:stretch>
        </p:blipFill>
        <p:spPr>
          <a:xfrm>
            <a:off x="909162" y="2164040"/>
            <a:ext cx="3318187" cy="1861422"/>
          </a:xfrm>
          <a:prstGeom prst="rect">
            <a:avLst/>
          </a:prstGeom>
        </p:spPr>
      </p:pic>
      <p:pic>
        <p:nvPicPr>
          <p:cNvPr id="10" name="Picture 9">
            <a:extLst>
              <a:ext uri="{FF2B5EF4-FFF2-40B4-BE49-F238E27FC236}">
                <a16:creationId xmlns:a16="http://schemas.microsoft.com/office/drawing/2014/main" id="{038B3100-7A72-21F3-ABB3-A287E4E2BAD8}"/>
              </a:ext>
            </a:extLst>
          </p:cNvPr>
          <p:cNvPicPr>
            <a:picLocks noChangeAspect="1"/>
          </p:cNvPicPr>
          <p:nvPr/>
        </p:nvPicPr>
        <p:blipFill>
          <a:blip r:embed="rId4"/>
          <a:stretch>
            <a:fillRect/>
          </a:stretch>
        </p:blipFill>
        <p:spPr>
          <a:xfrm>
            <a:off x="5456145" y="2308357"/>
            <a:ext cx="2019952" cy="1572787"/>
          </a:xfrm>
          <a:prstGeom prst="rect">
            <a:avLst/>
          </a:prstGeom>
        </p:spPr>
      </p:pic>
      <p:pic>
        <p:nvPicPr>
          <p:cNvPr id="12" name="Picture 11">
            <a:extLst>
              <a:ext uri="{FF2B5EF4-FFF2-40B4-BE49-F238E27FC236}">
                <a16:creationId xmlns:a16="http://schemas.microsoft.com/office/drawing/2014/main" id="{FCF5CCCC-366D-2399-1AC3-9892800CA7B7}"/>
              </a:ext>
            </a:extLst>
          </p:cNvPr>
          <p:cNvPicPr>
            <a:picLocks noChangeAspect="1"/>
          </p:cNvPicPr>
          <p:nvPr/>
        </p:nvPicPr>
        <p:blipFill>
          <a:blip r:embed="rId5"/>
          <a:stretch>
            <a:fillRect/>
          </a:stretch>
        </p:blipFill>
        <p:spPr>
          <a:xfrm>
            <a:off x="1098376" y="4367087"/>
            <a:ext cx="2230130" cy="1908670"/>
          </a:xfrm>
          <a:prstGeom prst="rect">
            <a:avLst/>
          </a:prstGeom>
        </p:spPr>
      </p:pic>
      <p:pic>
        <p:nvPicPr>
          <p:cNvPr id="13" name="Picture 12">
            <a:extLst>
              <a:ext uri="{FF2B5EF4-FFF2-40B4-BE49-F238E27FC236}">
                <a16:creationId xmlns:a16="http://schemas.microsoft.com/office/drawing/2014/main" id="{41A7DFE3-2EBB-7429-4B3F-DD93D5A67C07}"/>
              </a:ext>
            </a:extLst>
          </p:cNvPr>
          <p:cNvPicPr>
            <a:picLocks noChangeAspect="1"/>
          </p:cNvPicPr>
          <p:nvPr/>
        </p:nvPicPr>
        <p:blipFill>
          <a:blip r:embed="rId6"/>
          <a:stretch>
            <a:fillRect/>
          </a:stretch>
        </p:blipFill>
        <p:spPr>
          <a:xfrm>
            <a:off x="5177543" y="4682729"/>
            <a:ext cx="1660601" cy="1277385"/>
          </a:xfrm>
          <a:prstGeom prst="rect">
            <a:avLst/>
          </a:prstGeom>
        </p:spPr>
      </p:pic>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D07CB3BD-C2BC-AF70-330B-56803DE26370}"/>
                  </a:ext>
                </a:extLst>
              </p14:cNvPr>
              <p14:cNvContentPartPr/>
              <p14:nvPr/>
            </p14:nvContentPartPr>
            <p14:xfrm>
              <a:off x="76320" y="1444680"/>
              <a:ext cx="8981640" cy="5410080"/>
            </p14:xfrm>
          </p:contentPart>
        </mc:Choice>
        <mc:Fallback>
          <p:pic>
            <p:nvPicPr>
              <p:cNvPr id="3" name="Ink 2">
                <a:extLst>
                  <a:ext uri="{FF2B5EF4-FFF2-40B4-BE49-F238E27FC236}">
                    <a16:creationId xmlns:a16="http://schemas.microsoft.com/office/drawing/2014/main" id="{D07CB3BD-C2BC-AF70-330B-56803DE26370}"/>
                  </a:ext>
                </a:extLst>
              </p:cNvPr>
              <p:cNvPicPr/>
              <p:nvPr/>
            </p:nvPicPr>
            <p:blipFill>
              <a:blip r:embed="rId8"/>
              <a:stretch>
                <a:fillRect/>
              </a:stretch>
            </p:blipFill>
            <p:spPr>
              <a:xfrm>
                <a:off x="66960" y="1435320"/>
                <a:ext cx="9000360" cy="5428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E57F1C38-96D4-D3D5-4A42-607C88AC15A4}"/>
                  </a:ext>
                </a:extLst>
              </p14:cNvPr>
              <p14:cNvContentPartPr/>
              <p14:nvPr/>
            </p14:nvContentPartPr>
            <p14:xfrm>
              <a:off x="3247920" y="3871800"/>
              <a:ext cx="2012760" cy="765720"/>
            </p14:xfrm>
          </p:contentPart>
        </mc:Choice>
        <mc:Fallback>
          <p:pic>
            <p:nvPicPr>
              <p:cNvPr id="4" name="Ink 3">
                <a:extLst>
                  <a:ext uri="{FF2B5EF4-FFF2-40B4-BE49-F238E27FC236}">
                    <a16:creationId xmlns:a16="http://schemas.microsoft.com/office/drawing/2014/main" id="{E57F1C38-96D4-D3D5-4A42-607C88AC15A4}"/>
                  </a:ext>
                </a:extLst>
              </p:cNvPr>
              <p:cNvPicPr/>
              <p:nvPr/>
            </p:nvPicPr>
            <p:blipFill>
              <a:blip r:embed="rId10"/>
              <a:stretch>
                <a:fillRect/>
              </a:stretch>
            </p:blipFill>
            <p:spPr>
              <a:xfrm>
                <a:off x="3238560" y="3862440"/>
                <a:ext cx="2031480" cy="784440"/>
              </a:xfrm>
              <a:prstGeom prst="rect">
                <a:avLst/>
              </a:prstGeom>
            </p:spPr>
          </p:pic>
        </mc:Fallback>
      </mc:AlternateContent>
    </p:spTree>
    <p:extLst>
      <p:ext uri="{BB962C8B-B14F-4D97-AF65-F5344CB8AC3E}">
        <p14:creationId xmlns:p14="http://schemas.microsoft.com/office/powerpoint/2010/main" val="445906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Lecture 5.8 from </a:t>
            </a:r>
            <a:r>
              <a:rPr lang="en-US" sz="4000" dirty="0" err="1"/>
              <a:t>Lecturebook</a:t>
            </a:r>
            <a:endParaRPr lang="en-US" sz="4000"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20</a:t>
            </a:fld>
            <a:endParaRPr lang="en-US" dirty="0"/>
          </a:p>
        </p:txBody>
      </p:sp>
      <p:pic>
        <p:nvPicPr>
          <p:cNvPr id="3" name="Picture 2">
            <a:extLst>
              <a:ext uri="{FF2B5EF4-FFF2-40B4-BE49-F238E27FC236}">
                <a16:creationId xmlns:a16="http://schemas.microsoft.com/office/drawing/2014/main" id="{ABCA5D46-BB8F-EA1D-1D0D-6629CD66B151}"/>
              </a:ext>
            </a:extLst>
          </p:cNvPr>
          <p:cNvPicPr>
            <a:picLocks noChangeAspect="1"/>
          </p:cNvPicPr>
          <p:nvPr/>
        </p:nvPicPr>
        <p:blipFill>
          <a:blip r:embed="rId3"/>
          <a:stretch>
            <a:fillRect/>
          </a:stretch>
        </p:blipFill>
        <p:spPr>
          <a:xfrm>
            <a:off x="819912" y="1073329"/>
            <a:ext cx="8059136" cy="2136822"/>
          </a:xfrm>
          <a:prstGeom prst="rect">
            <a:avLst/>
          </a:prstGeom>
        </p:spPr>
      </p:pic>
      <p:pic>
        <p:nvPicPr>
          <p:cNvPr id="4" name="Picture 3">
            <a:extLst>
              <a:ext uri="{FF2B5EF4-FFF2-40B4-BE49-F238E27FC236}">
                <a16:creationId xmlns:a16="http://schemas.microsoft.com/office/drawing/2014/main" id="{2945262E-F255-3AB5-293D-1909750B872A}"/>
              </a:ext>
            </a:extLst>
          </p:cNvPr>
          <p:cNvPicPr>
            <a:picLocks noChangeAspect="1"/>
          </p:cNvPicPr>
          <p:nvPr/>
        </p:nvPicPr>
        <p:blipFill>
          <a:blip r:embed="rId4"/>
          <a:stretch>
            <a:fillRect/>
          </a:stretch>
        </p:blipFill>
        <p:spPr>
          <a:xfrm>
            <a:off x="777240" y="3327102"/>
            <a:ext cx="7772400" cy="2853289"/>
          </a:xfrm>
          <a:prstGeom prst="rect">
            <a:avLst/>
          </a:prstGeom>
        </p:spPr>
      </p:pic>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02B6F149-F66D-DA20-E2EC-2D27D9C0D253}"/>
                  </a:ext>
                </a:extLst>
              </p14:cNvPr>
              <p14:cNvContentPartPr/>
              <p14:nvPr/>
            </p14:nvContentPartPr>
            <p14:xfrm>
              <a:off x="2262240" y="1314000"/>
              <a:ext cx="6741720" cy="2016720"/>
            </p14:xfrm>
          </p:contentPart>
        </mc:Choice>
        <mc:Fallback>
          <p:pic>
            <p:nvPicPr>
              <p:cNvPr id="5" name="Ink 4">
                <a:extLst>
                  <a:ext uri="{FF2B5EF4-FFF2-40B4-BE49-F238E27FC236}">
                    <a16:creationId xmlns:a16="http://schemas.microsoft.com/office/drawing/2014/main" id="{02B6F149-F66D-DA20-E2EC-2D27D9C0D253}"/>
                  </a:ext>
                </a:extLst>
              </p:cNvPr>
              <p:cNvPicPr/>
              <p:nvPr/>
            </p:nvPicPr>
            <p:blipFill>
              <a:blip r:embed="rId6"/>
              <a:stretch>
                <a:fillRect/>
              </a:stretch>
            </p:blipFill>
            <p:spPr>
              <a:xfrm>
                <a:off x="2252880" y="1304640"/>
                <a:ext cx="6760440" cy="2035440"/>
              </a:xfrm>
              <a:prstGeom prst="rect">
                <a:avLst/>
              </a:prstGeom>
            </p:spPr>
          </p:pic>
        </mc:Fallback>
      </mc:AlternateContent>
    </p:spTree>
    <p:extLst>
      <p:ext uri="{BB962C8B-B14F-4D97-AF65-F5344CB8AC3E}">
        <p14:creationId xmlns:p14="http://schemas.microsoft.com/office/powerpoint/2010/main" val="665812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21</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1CD8E3F0-F717-FCF9-4500-6906B61909E4}"/>
                  </a:ext>
                </a:extLst>
              </p14:cNvPr>
              <p14:cNvContentPartPr/>
              <p14:nvPr/>
            </p14:nvContentPartPr>
            <p14:xfrm>
              <a:off x="841320" y="71280"/>
              <a:ext cx="8275680" cy="6762600"/>
            </p14:xfrm>
          </p:contentPart>
        </mc:Choice>
        <mc:Fallback>
          <p:pic>
            <p:nvPicPr>
              <p:cNvPr id="2" name="Ink 1">
                <a:extLst>
                  <a:ext uri="{FF2B5EF4-FFF2-40B4-BE49-F238E27FC236}">
                    <a16:creationId xmlns:a16="http://schemas.microsoft.com/office/drawing/2014/main" id="{1CD8E3F0-F717-FCF9-4500-6906B61909E4}"/>
                  </a:ext>
                </a:extLst>
              </p:cNvPr>
              <p:cNvPicPr/>
              <p:nvPr/>
            </p:nvPicPr>
            <p:blipFill>
              <a:blip r:embed="rId3"/>
              <a:stretch>
                <a:fillRect/>
              </a:stretch>
            </p:blipFill>
            <p:spPr>
              <a:xfrm>
                <a:off x="831960" y="61920"/>
                <a:ext cx="8294400" cy="6781320"/>
              </a:xfrm>
              <a:prstGeom prst="rect">
                <a:avLst/>
              </a:prstGeom>
            </p:spPr>
          </p:pic>
        </mc:Fallback>
      </mc:AlternateContent>
    </p:spTree>
    <p:extLst>
      <p:ext uri="{BB962C8B-B14F-4D97-AF65-F5344CB8AC3E}">
        <p14:creationId xmlns:p14="http://schemas.microsoft.com/office/powerpoint/2010/main" val="3243757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22</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EFB54A9E-A49D-49C8-703A-A86D09A52068}"/>
                  </a:ext>
                </a:extLst>
              </p14:cNvPr>
              <p14:cNvContentPartPr/>
              <p14:nvPr/>
            </p14:nvContentPartPr>
            <p14:xfrm>
              <a:off x="935640" y="93600"/>
              <a:ext cx="8061480" cy="5635080"/>
            </p14:xfrm>
          </p:contentPart>
        </mc:Choice>
        <mc:Fallback>
          <p:pic>
            <p:nvPicPr>
              <p:cNvPr id="2" name="Ink 1">
                <a:extLst>
                  <a:ext uri="{FF2B5EF4-FFF2-40B4-BE49-F238E27FC236}">
                    <a16:creationId xmlns:a16="http://schemas.microsoft.com/office/drawing/2014/main" id="{EFB54A9E-A49D-49C8-703A-A86D09A52068}"/>
                  </a:ext>
                </a:extLst>
              </p:cNvPr>
              <p:cNvPicPr/>
              <p:nvPr/>
            </p:nvPicPr>
            <p:blipFill>
              <a:blip r:embed="rId3"/>
              <a:stretch>
                <a:fillRect/>
              </a:stretch>
            </p:blipFill>
            <p:spPr>
              <a:xfrm>
                <a:off x="926280" y="84240"/>
                <a:ext cx="8080200" cy="5653800"/>
              </a:xfrm>
              <a:prstGeom prst="rect">
                <a:avLst/>
              </a:prstGeom>
            </p:spPr>
          </p:pic>
        </mc:Fallback>
      </mc:AlternateContent>
    </p:spTree>
    <p:extLst>
      <p:ext uri="{BB962C8B-B14F-4D97-AF65-F5344CB8AC3E}">
        <p14:creationId xmlns:p14="http://schemas.microsoft.com/office/powerpoint/2010/main" val="2891443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23</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52A0323-07AD-FE49-3708-E72ECFF4E35E}"/>
                  </a:ext>
                </a:extLst>
              </p14:cNvPr>
              <p14:cNvContentPartPr/>
              <p14:nvPr/>
            </p14:nvContentPartPr>
            <p14:xfrm>
              <a:off x="2203200" y="2914560"/>
              <a:ext cx="2900520" cy="306000"/>
            </p14:xfrm>
          </p:contentPart>
        </mc:Choice>
        <mc:Fallback>
          <p:pic>
            <p:nvPicPr>
              <p:cNvPr id="2" name="Ink 1">
                <a:extLst>
                  <a:ext uri="{FF2B5EF4-FFF2-40B4-BE49-F238E27FC236}">
                    <a16:creationId xmlns:a16="http://schemas.microsoft.com/office/drawing/2014/main" id="{652A0323-07AD-FE49-3708-E72ECFF4E35E}"/>
                  </a:ext>
                </a:extLst>
              </p:cNvPr>
              <p:cNvPicPr/>
              <p:nvPr/>
            </p:nvPicPr>
            <p:blipFill>
              <a:blip r:embed="rId3"/>
              <a:stretch>
                <a:fillRect/>
              </a:stretch>
            </p:blipFill>
            <p:spPr>
              <a:xfrm>
                <a:off x="2193840" y="2905200"/>
                <a:ext cx="2919240" cy="324720"/>
              </a:xfrm>
              <a:prstGeom prst="rect">
                <a:avLst/>
              </a:prstGeom>
            </p:spPr>
          </p:pic>
        </mc:Fallback>
      </mc:AlternateContent>
    </p:spTree>
    <p:extLst>
      <p:ext uri="{BB962C8B-B14F-4D97-AF65-F5344CB8AC3E}">
        <p14:creationId xmlns:p14="http://schemas.microsoft.com/office/powerpoint/2010/main" val="3965663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Lecture 5.9 from </a:t>
            </a:r>
            <a:r>
              <a:rPr lang="en-US" sz="4000" dirty="0" err="1"/>
              <a:t>Lecturebook</a:t>
            </a:r>
            <a:endParaRPr lang="en-US" sz="4000"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24</a:t>
            </a:fld>
            <a:endParaRPr lang="en-US" dirty="0"/>
          </a:p>
        </p:txBody>
      </p:sp>
      <p:pic>
        <p:nvPicPr>
          <p:cNvPr id="3" name="Picture 2">
            <a:extLst>
              <a:ext uri="{FF2B5EF4-FFF2-40B4-BE49-F238E27FC236}">
                <a16:creationId xmlns:a16="http://schemas.microsoft.com/office/drawing/2014/main" id="{422E209A-726E-3BA6-680D-D530EBB6706B}"/>
              </a:ext>
            </a:extLst>
          </p:cNvPr>
          <p:cNvPicPr>
            <a:picLocks noChangeAspect="1"/>
          </p:cNvPicPr>
          <p:nvPr/>
        </p:nvPicPr>
        <p:blipFill>
          <a:blip r:embed="rId3"/>
          <a:stretch>
            <a:fillRect/>
          </a:stretch>
        </p:blipFill>
        <p:spPr>
          <a:xfrm>
            <a:off x="783335" y="1026767"/>
            <a:ext cx="8051583" cy="2185825"/>
          </a:xfrm>
          <a:prstGeom prst="rect">
            <a:avLst/>
          </a:prstGeom>
        </p:spPr>
      </p:pic>
      <p:pic>
        <p:nvPicPr>
          <p:cNvPr id="4" name="Picture 3">
            <a:extLst>
              <a:ext uri="{FF2B5EF4-FFF2-40B4-BE49-F238E27FC236}">
                <a16:creationId xmlns:a16="http://schemas.microsoft.com/office/drawing/2014/main" id="{17183851-4082-3972-8C51-178FA0A209C0}"/>
              </a:ext>
            </a:extLst>
          </p:cNvPr>
          <p:cNvPicPr>
            <a:picLocks noChangeAspect="1"/>
          </p:cNvPicPr>
          <p:nvPr/>
        </p:nvPicPr>
        <p:blipFill>
          <a:blip r:embed="rId4"/>
          <a:stretch>
            <a:fillRect/>
          </a:stretch>
        </p:blipFill>
        <p:spPr>
          <a:xfrm>
            <a:off x="1271016" y="3404900"/>
            <a:ext cx="6824472" cy="2976012"/>
          </a:xfrm>
          <a:prstGeom prst="rect">
            <a:avLst/>
          </a:prstGeom>
        </p:spPr>
      </p:pic>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C03A18DB-2C76-98C6-C6F9-E132728933B4}"/>
                  </a:ext>
                </a:extLst>
              </p14:cNvPr>
              <p14:cNvContentPartPr/>
              <p14:nvPr/>
            </p14:nvContentPartPr>
            <p14:xfrm>
              <a:off x="211680" y="2027880"/>
              <a:ext cx="8777880" cy="1536840"/>
            </p14:xfrm>
          </p:contentPart>
        </mc:Choice>
        <mc:Fallback>
          <p:pic>
            <p:nvPicPr>
              <p:cNvPr id="5" name="Ink 4">
                <a:extLst>
                  <a:ext uri="{FF2B5EF4-FFF2-40B4-BE49-F238E27FC236}">
                    <a16:creationId xmlns:a16="http://schemas.microsoft.com/office/drawing/2014/main" id="{C03A18DB-2C76-98C6-C6F9-E132728933B4}"/>
                  </a:ext>
                </a:extLst>
              </p:cNvPr>
              <p:cNvPicPr/>
              <p:nvPr/>
            </p:nvPicPr>
            <p:blipFill>
              <a:blip r:embed="rId6"/>
              <a:stretch>
                <a:fillRect/>
              </a:stretch>
            </p:blipFill>
            <p:spPr>
              <a:xfrm>
                <a:off x="202320" y="2018520"/>
                <a:ext cx="8796600" cy="1555560"/>
              </a:xfrm>
              <a:prstGeom prst="rect">
                <a:avLst/>
              </a:prstGeom>
            </p:spPr>
          </p:pic>
        </mc:Fallback>
      </mc:AlternateContent>
    </p:spTree>
    <p:extLst>
      <p:ext uri="{BB962C8B-B14F-4D97-AF65-F5344CB8AC3E}">
        <p14:creationId xmlns:p14="http://schemas.microsoft.com/office/powerpoint/2010/main" val="3039222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25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212654E8-660F-9772-DCD0-755A8AFA707C}"/>
                  </a:ext>
                </a:extLst>
              </p14:cNvPr>
              <p14:cNvContentPartPr/>
              <p14:nvPr/>
            </p14:nvContentPartPr>
            <p14:xfrm>
              <a:off x="543960" y="122400"/>
              <a:ext cx="7824960" cy="6711840"/>
            </p14:xfrm>
          </p:contentPart>
        </mc:Choice>
        <mc:Fallback>
          <p:pic>
            <p:nvPicPr>
              <p:cNvPr id="2" name="Ink 1">
                <a:extLst>
                  <a:ext uri="{FF2B5EF4-FFF2-40B4-BE49-F238E27FC236}">
                    <a16:creationId xmlns:a16="http://schemas.microsoft.com/office/drawing/2014/main" id="{212654E8-660F-9772-DCD0-755A8AFA707C}"/>
                  </a:ext>
                </a:extLst>
              </p:cNvPr>
              <p:cNvPicPr/>
              <p:nvPr/>
            </p:nvPicPr>
            <p:blipFill>
              <a:blip r:embed="rId3"/>
              <a:stretch>
                <a:fillRect/>
              </a:stretch>
            </p:blipFill>
            <p:spPr>
              <a:xfrm>
                <a:off x="534600" y="113040"/>
                <a:ext cx="7843680" cy="6730560"/>
              </a:xfrm>
              <a:prstGeom prst="rect">
                <a:avLst/>
              </a:prstGeom>
            </p:spPr>
          </p:pic>
        </mc:Fallback>
      </mc:AlternateContent>
    </p:spTree>
    <p:extLst>
      <p:ext uri="{BB962C8B-B14F-4D97-AF65-F5344CB8AC3E}">
        <p14:creationId xmlns:p14="http://schemas.microsoft.com/office/powerpoint/2010/main" val="4107469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1020143E-E91E-640E-F1C2-6216E80AC2DA}"/>
                  </a:ext>
                </a:extLst>
              </p14:cNvPr>
              <p14:cNvContentPartPr/>
              <p14:nvPr/>
            </p14:nvContentPartPr>
            <p14:xfrm>
              <a:off x="839160" y="63360"/>
              <a:ext cx="8267760" cy="6144840"/>
            </p14:xfrm>
          </p:contentPart>
        </mc:Choice>
        <mc:Fallback>
          <p:pic>
            <p:nvPicPr>
              <p:cNvPr id="2" name="Ink 1">
                <a:extLst>
                  <a:ext uri="{FF2B5EF4-FFF2-40B4-BE49-F238E27FC236}">
                    <a16:creationId xmlns:a16="http://schemas.microsoft.com/office/drawing/2014/main" id="{1020143E-E91E-640E-F1C2-6216E80AC2DA}"/>
                  </a:ext>
                </a:extLst>
              </p:cNvPr>
              <p:cNvPicPr/>
              <p:nvPr/>
            </p:nvPicPr>
            <p:blipFill>
              <a:blip r:embed="rId3"/>
              <a:stretch>
                <a:fillRect/>
              </a:stretch>
            </p:blipFill>
            <p:spPr>
              <a:xfrm>
                <a:off x="829800" y="54000"/>
                <a:ext cx="8286480" cy="6163560"/>
              </a:xfrm>
              <a:prstGeom prst="rect">
                <a:avLst/>
              </a:prstGeom>
            </p:spPr>
          </p:pic>
        </mc:Fallback>
      </mc:AlternateContent>
    </p:spTree>
    <p:extLst>
      <p:ext uri="{BB962C8B-B14F-4D97-AF65-F5344CB8AC3E}">
        <p14:creationId xmlns:p14="http://schemas.microsoft.com/office/powerpoint/2010/main" val="3054227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27</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EA25A48-86AE-D31C-7E65-4840AD380431}"/>
                  </a:ext>
                </a:extLst>
              </p14:cNvPr>
              <p14:cNvContentPartPr/>
              <p14:nvPr/>
            </p14:nvContentPartPr>
            <p14:xfrm>
              <a:off x="708120" y="105480"/>
              <a:ext cx="7979760" cy="3291120"/>
            </p14:xfrm>
          </p:contentPart>
        </mc:Choice>
        <mc:Fallback>
          <p:pic>
            <p:nvPicPr>
              <p:cNvPr id="2" name="Ink 1">
                <a:extLst>
                  <a:ext uri="{FF2B5EF4-FFF2-40B4-BE49-F238E27FC236}">
                    <a16:creationId xmlns:a16="http://schemas.microsoft.com/office/drawing/2014/main" id="{4EA25A48-86AE-D31C-7E65-4840AD380431}"/>
                  </a:ext>
                </a:extLst>
              </p:cNvPr>
              <p:cNvPicPr/>
              <p:nvPr/>
            </p:nvPicPr>
            <p:blipFill>
              <a:blip r:embed="rId3"/>
              <a:stretch>
                <a:fillRect/>
              </a:stretch>
            </p:blipFill>
            <p:spPr>
              <a:xfrm>
                <a:off x="698760" y="96120"/>
                <a:ext cx="7998480" cy="3309840"/>
              </a:xfrm>
              <a:prstGeom prst="rect">
                <a:avLst/>
              </a:prstGeom>
            </p:spPr>
          </p:pic>
        </mc:Fallback>
      </mc:AlternateContent>
    </p:spTree>
    <p:extLst>
      <p:ext uri="{BB962C8B-B14F-4D97-AF65-F5344CB8AC3E}">
        <p14:creationId xmlns:p14="http://schemas.microsoft.com/office/powerpoint/2010/main" val="3912565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6831874" y="6227631"/>
            <a:ext cx="870923" cy="323968"/>
          </a:xfrm>
        </p:spPr>
        <p:txBody>
          <a:bodyPr/>
          <a:lstStyle/>
          <a:p>
            <a:fld id="{69E19CAC-2325-1047-B0FD-9C1EACA0A0AE}" type="datetime1">
              <a:rPr lang="en-US" smtClean="0"/>
              <a:pPr/>
              <a:t>8/30/2023</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28</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Resolution of Internal Force</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3" name="Picture 2">
            <a:extLst>
              <a:ext uri="{FF2B5EF4-FFF2-40B4-BE49-F238E27FC236}">
                <a16:creationId xmlns:a16="http://schemas.microsoft.com/office/drawing/2014/main" id="{A5106546-45FB-5DD2-9BC2-E3D3CA6DBE18}"/>
              </a:ext>
            </a:extLst>
          </p:cNvPr>
          <p:cNvPicPr>
            <a:picLocks noChangeAspect="1"/>
          </p:cNvPicPr>
          <p:nvPr/>
        </p:nvPicPr>
        <p:blipFill>
          <a:blip r:embed="rId3"/>
          <a:stretch>
            <a:fillRect/>
          </a:stretch>
        </p:blipFill>
        <p:spPr>
          <a:xfrm>
            <a:off x="5795010" y="810891"/>
            <a:ext cx="3223300" cy="2044889"/>
          </a:xfrm>
          <a:prstGeom prst="rect">
            <a:avLst/>
          </a:prstGeom>
        </p:spPr>
      </p:pic>
      <p:pic>
        <p:nvPicPr>
          <p:cNvPr id="4" name="Picture 3">
            <a:extLst>
              <a:ext uri="{FF2B5EF4-FFF2-40B4-BE49-F238E27FC236}">
                <a16:creationId xmlns:a16="http://schemas.microsoft.com/office/drawing/2014/main" id="{23F351B5-27BB-F90C-6328-013430744D54}"/>
              </a:ext>
            </a:extLst>
          </p:cNvPr>
          <p:cNvPicPr>
            <a:picLocks noChangeAspect="1"/>
          </p:cNvPicPr>
          <p:nvPr/>
        </p:nvPicPr>
        <p:blipFill>
          <a:blip r:embed="rId4"/>
          <a:stretch>
            <a:fillRect/>
          </a:stretch>
        </p:blipFill>
        <p:spPr>
          <a:xfrm>
            <a:off x="986029" y="1094855"/>
            <a:ext cx="4158995" cy="465807"/>
          </a:xfrm>
          <a:prstGeom prst="rect">
            <a:avLst/>
          </a:prstGeom>
        </p:spPr>
      </p:pic>
      <p:grpSp>
        <p:nvGrpSpPr>
          <p:cNvPr id="11" name="Group 10">
            <a:extLst>
              <a:ext uri="{FF2B5EF4-FFF2-40B4-BE49-F238E27FC236}">
                <a16:creationId xmlns:a16="http://schemas.microsoft.com/office/drawing/2014/main" id="{5A635960-63CF-3D86-7567-0CAC6F9E511B}"/>
              </a:ext>
            </a:extLst>
          </p:cNvPr>
          <p:cNvGrpSpPr/>
          <p:nvPr/>
        </p:nvGrpSpPr>
        <p:grpSpPr>
          <a:xfrm>
            <a:off x="125690" y="2746577"/>
            <a:ext cx="8644190" cy="3743397"/>
            <a:chOff x="49530" y="3112337"/>
            <a:chExt cx="8644190" cy="3743397"/>
          </a:xfrm>
        </p:grpSpPr>
        <p:pic>
          <p:nvPicPr>
            <p:cNvPr id="8" name="Picture 7">
              <a:extLst>
                <a:ext uri="{FF2B5EF4-FFF2-40B4-BE49-F238E27FC236}">
                  <a16:creationId xmlns:a16="http://schemas.microsoft.com/office/drawing/2014/main" id="{8229654C-40DE-1A70-AA98-D385852A5B02}"/>
                </a:ext>
              </a:extLst>
            </p:cNvPr>
            <p:cNvPicPr>
              <a:picLocks noChangeAspect="1"/>
            </p:cNvPicPr>
            <p:nvPr/>
          </p:nvPicPr>
          <p:blipFill>
            <a:blip r:embed="rId5"/>
            <a:stretch>
              <a:fillRect/>
            </a:stretch>
          </p:blipFill>
          <p:spPr>
            <a:xfrm>
              <a:off x="49530" y="3245108"/>
              <a:ext cx="5471160" cy="3610626"/>
            </a:xfrm>
            <a:prstGeom prst="rect">
              <a:avLst/>
            </a:prstGeom>
          </p:spPr>
        </p:pic>
        <p:pic>
          <p:nvPicPr>
            <p:cNvPr id="9" name="Picture 8">
              <a:extLst>
                <a:ext uri="{FF2B5EF4-FFF2-40B4-BE49-F238E27FC236}">
                  <a16:creationId xmlns:a16="http://schemas.microsoft.com/office/drawing/2014/main" id="{6F231945-B233-D525-D3E3-FEBE22C08B44}"/>
                </a:ext>
              </a:extLst>
            </p:cNvPr>
            <p:cNvPicPr>
              <a:picLocks noChangeAspect="1"/>
            </p:cNvPicPr>
            <p:nvPr/>
          </p:nvPicPr>
          <p:blipFill>
            <a:blip r:embed="rId6"/>
            <a:stretch>
              <a:fillRect/>
            </a:stretch>
          </p:blipFill>
          <p:spPr>
            <a:xfrm>
              <a:off x="5605210" y="3180314"/>
              <a:ext cx="3088510" cy="2631948"/>
            </a:xfrm>
            <a:prstGeom prst="rect">
              <a:avLst/>
            </a:prstGeom>
          </p:spPr>
        </p:pic>
        <p:pic>
          <p:nvPicPr>
            <p:cNvPr id="5" name="Picture 4">
              <a:extLst>
                <a:ext uri="{FF2B5EF4-FFF2-40B4-BE49-F238E27FC236}">
                  <a16:creationId xmlns:a16="http://schemas.microsoft.com/office/drawing/2014/main" id="{027BF3E8-BDB2-F602-9072-5817FE86C276}"/>
                </a:ext>
              </a:extLst>
            </p:cNvPr>
            <p:cNvPicPr>
              <a:picLocks noChangeAspect="1"/>
            </p:cNvPicPr>
            <p:nvPr/>
          </p:nvPicPr>
          <p:blipFill>
            <a:blip r:embed="rId7"/>
            <a:stretch>
              <a:fillRect/>
            </a:stretch>
          </p:blipFill>
          <p:spPr>
            <a:xfrm>
              <a:off x="496062" y="3112337"/>
              <a:ext cx="4960366" cy="419808"/>
            </a:xfrm>
            <a:prstGeom prst="rect">
              <a:avLst/>
            </a:prstGeom>
          </p:spPr>
        </p:pic>
      </p:grpSp>
      <p:pic>
        <p:nvPicPr>
          <p:cNvPr id="10" name="Picture 9">
            <a:extLst>
              <a:ext uri="{FF2B5EF4-FFF2-40B4-BE49-F238E27FC236}">
                <a16:creationId xmlns:a16="http://schemas.microsoft.com/office/drawing/2014/main" id="{3B573662-2A36-0959-5D44-A6F87F8FFCD1}"/>
              </a:ext>
            </a:extLst>
          </p:cNvPr>
          <p:cNvPicPr>
            <a:picLocks noChangeAspect="1"/>
          </p:cNvPicPr>
          <p:nvPr/>
        </p:nvPicPr>
        <p:blipFill>
          <a:blip r:embed="rId8"/>
          <a:stretch>
            <a:fillRect/>
          </a:stretch>
        </p:blipFill>
        <p:spPr>
          <a:xfrm>
            <a:off x="4986212" y="4948768"/>
            <a:ext cx="1237996" cy="1816800"/>
          </a:xfrm>
          <a:prstGeom prst="rect">
            <a:avLst/>
          </a:prstGeom>
          <a:ln>
            <a:solidFill>
              <a:schemeClr val="tx1"/>
            </a:solidFill>
          </a:ln>
        </p:spPr>
      </p:pic>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D0D8A876-9521-8FC9-C18F-0F746E914299}"/>
                  </a:ext>
                </a:extLst>
              </p14:cNvPr>
              <p14:cNvContentPartPr/>
              <p14:nvPr/>
            </p14:nvContentPartPr>
            <p14:xfrm>
              <a:off x="77040" y="1121760"/>
              <a:ext cx="8137440" cy="5705280"/>
            </p14:xfrm>
          </p:contentPart>
        </mc:Choice>
        <mc:Fallback>
          <p:pic>
            <p:nvPicPr>
              <p:cNvPr id="7" name="Ink 6">
                <a:extLst>
                  <a:ext uri="{FF2B5EF4-FFF2-40B4-BE49-F238E27FC236}">
                    <a16:creationId xmlns:a16="http://schemas.microsoft.com/office/drawing/2014/main" id="{D0D8A876-9521-8FC9-C18F-0F746E914299}"/>
                  </a:ext>
                </a:extLst>
              </p:cNvPr>
              <p:cNvPicPr/>
              <p:nvPr/>
            </p:nvPicPr>
            <p:blipFill>
              <a:blip r:embed="rId10"/>
              <a:stretch>
                <a:fillRect/>
              </a:stretch>
            </p:blipFill>
            <p:spPr>
              <a:xfrm>
                <a:off x="67680" y="1112400"/>
                <a:ext cx="8156160" cy="5724000"/>
              </a:xfrm>
              <a:prstGeom prst="rect">
                <a:avLst/>
              </a:prstGeom>
            </p:spPr>
          </p:pic>
        </mc:Fallback>
      </mc:AlternateContent>
    </p:spTree>
    <p:extLst>
      <p:ext uri="{BB962C8B-B14F-4D97-AF65-F5344CB8AC3E}">
        <p14:creationId xmlns:p14="http://schemas.microsoft.com/office/powerpoint/2010/main" val="1630291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4</a:t>
            </a:fld>
            <a:endParaRPr lang="en-US" dirty="0"/>
          </a:p>
        </p:txBody>
      </p:sp>
      <p:grpSp>
        <p:nvGrpSpPr>
          <p:cNvPr id="7" name="Group 6">
            <a:extLst>
              <a:ext uri="{FF2B5EF4-FFF2-40B4-BE49-F238E27FC236}">
                <a16:creationId xmlns:a16="http://schemas.microsoft.com/office/drawing/2014/main" id="{1C1292D5-5A39-1A87-0380-80A492118EB0}"/>
              </a:ext>
            </a:extLst>
          </p:cNvPr>
          <p:cNvGrpSpPr/>
          <p:nvPr/>
        </p:nvGrpSpPr>
        <p:grpSpPr>
          <a:xfrm>
            <a:off x="88392" y="468103"/>
            <a:ext cx="8244840" cy="2243364"/>
            <a:chOff x="222504" y="1036284"/>
            <a:chExt cx="8891016" cy="2468786"/>
          </a:xfrm>
        </p:grpSpPr>
        <p:pic>
          <p:nvPicPr>
            <p:cNvPr id="3" name="Picture 2">
              <a:extLst>
                <a:ext uri="{FF2B5EF4-FFF2-40B4-BE49-F238E27FC236}">
                  <a16:creationId xmlns:a16="http://schemas.microsoft.com/office/drawing/2014/main" id="{D179378F-C7D9-D5ED-8E62-0180BAB6F5DA}"/>
                </a:ext>
              </a:extLst>
            </p:cNvPr>
            <p:cNvPicPr>
              <a:picLocks noChangeAspect="1"/>
            </p:cNvPicPr>
            <p:nvPr/>
          </p:nvPicPr>
          <p:blipFill>
            <a:blip r:embed="rId3"/>
            <a:stretch>
              <a:fillRect/>
            </a:stretch>
          </p:blipFill>
          <p:spPr>
            <a:xfrm>
              <a:off x="222504" y="1036284"/>
              <a:ext cx="5911844" cy="2468786"/>
            </a:xfrm>
            <a:prstGeom prst="rect">
              <a:avLst/>
            </a:prstGeom>
          </p:spPr>
        </p:pic>
        <p:pic>
          <p:nvPicPr>
            <p:cNvPr id="4" name="Picture 3">
              <a:extLst>
                <a:ext uri="{FF2B5EF4-FFF2-40B4-BE49-F238E27FC236}">
                  <a16:creationId xmlns:a16="http://schemas.microsoft.com/office/drawing/2014/main" id="{25126F5D-9979-1683-A818-4A869B75BF22}"/>
                </a:ext>
              </a:extLst>
            </p:cNvPr>
            <p:cNvPicPr>
              <a:picLocks noChangeAspect="1"/>
            </p:cNvPicPr>
            <p:nvPr/>
          </p:nvPicPr>
          <p:blipFill>
            <a:blip r:embed="rId4"/>
            <a:stretch>
              <a:fillRect/>
            </a:stretch>
          </p:blipFill>
          <p:spPr>
            <a:xfrm>
              <a:off x="6140444" y="1091438"/>
              <a:ext cx="2973076" cy="2163103"/>
            </a:xfrm>
            <a:prstGeom prst="rect">
              <a:avLst/>
            </a:prstGeom>
          </p:spPr>
        </p:pic>
      </p:grpSp>
      <p:pic>
        <p:nvPicPr>
          <p:cNvPr id="10" name="Picture 9">
            <a:extLst>
              <a:ext uri="{FF2B5EF4-FFF2-40B4-BE49-F238E27FC236}">
                <a16:creationId xmlns:a16="http://schemas.microsoft.com/office/drawing/2014/main" id="{E9EA55C6-4831-8863-3ECB-7AF48874EF35}"/>
              </a:ext>
            </a:extLst>
          </p:cNvPr>
          <p:cNvPicPr>
            <a:picLocks noChangeAspect="1"/>
          </p:cNvPicPr>
          <p:nvPr/>
        </p:nvPicPr>
        <p:blipFill>
          <a:blip r:embed="rId5"/>
          <a:stretch>
            <a:fillRect/>
          </a:stretch>
        </p:blipFill>
        <p:spPr>
          <a:xfrm>
            <a:off x="722122" y="11798"/>
            <a:ext cx="4593590" cy="350971"/>
          </a:xfrm>
          <a:prstGeom prst="rect">
            <a:avLst/>
          </a:prstGeom>
        </p:spPr>
      </p:pic>
      <p:pic>
        <p:nvPicPr>
          <p:cNvPr id="13" name="Picture 12">
            <a:extLst>
              <a:ext uri="{FF2B5EF4-FFF2-40B4-BE49-F238E27FC236}">
                <a16:creationId xmlns:a16="http://schemas.microsoft.com/office/drawing/2014/main" id="{B4488E06-200A-03D7-7C8F-E484EB46E0B0}"/>
              </a:ext>
            </a:extLst>
          </p:cNvPr>
          <p:cNvPicPr>
            <a:picLocks noChangeAspect="1"/>
          </p:cNvPicPr>
          <p:nvPr/>
        </p:nvPicPr>
        <p:blipFill>
          <a:blip r:embed="rId6"/>
          <a:stretch>
            <a:fillRect/>
          </a:stretch>
        </p:blipFill>
        <p:spPr>
          <a:xfrm>
            <a:off x="170105" y="3429000"/>
            <a:ext cx="5318760" cy="2688422"/>
          </a:xfrm>
          <a:prstGeom prst="rect">
            <a:avLst/>
          </a:prstGeom>
        </p:spPr>
      </p:pic>
      <p:pic>
        <p:nvPicPr>
          <p:cNvPr id="14" name="Picture 13">
            <a:extLst>
              <a:ext uri="{FF2B5EF4-FFF2-40B4-BE49-F238E27FC236}">
                <a16:creationId xmlns:a16="http://schemas.microsoft.com/office/drawing/2014/main" id="{0F9E5C78-51A6-A581-37AE-EDF458D64C93}"/>
              </a:ext>
            </a:extLst>
          </p:cNvPr>
          <p:cNvPicPr>
            <a:picLocks noChangeAspect="1"/>
          </p:cNvPicPr>
          <p:nvPr/>
        </p:nvPicPr>
        <p:blipFill>
          <a:blip r:embed="rId7"/>
          <a:stretch>
            <a:fillRect/>
          </a:stretch>
        </p:blipFill>
        <p:spPr>
          <a:xfrm>
            <a:off x="5488865" y="3511071"/>
            <a:ext cx="2674112" cy="1961602"/>
          </a:xfrm>
          <a:prstGeom prst="rect">
            <a:avLst/>
          </a:prstGeom>
        </p:spPr>
      </p:pic>
      <p:pic>
        <p:nvPicPr>
          <p:cNvPr id="5" name="Picture 4">
            <a:extLst>
              <a:ext uri="{FF2B5EF4-FFF2-40B4-BE49-F238E27FC236}">
                <a16:creationId xmlns:a16="http://schemas.microsoft.com/office/drawing/2014/main" id="{EEC14285-FC50-744B-910D-DAEB9528A1B0}"/>
              </a:ext>
            </a:extLst>
          </p:cNvPr>
          <p:cNvPicPr>
            <a:picLocks noChangeAspect="1"/>
          </p:cNvPicPr>
          <p:nvPr/>
        </p:nvPicPr>
        <p:blipFill>
          <a:blip r:embed="rId8"/>
          <a:stretch>
            <a:fillRect/>
          </a:stretch>
        </p:blipFill>
        <p:spPr>
          <a:xfrm>
            <a:off x="7737640" y="1702095"/>
            <a:ext cx="1258173" cy="1726906"/>
          </a:xfrm>
          <a:prstGeom prst="rect">
            <a:avLst/>
          </a:prstGeom>
          <a:ln>
            <a:solidFill>
              <a:schemeClr val="tx1"/>
            </a:solidFill>
          </a:ln>
        </p:spPr>
      </p:pic>
      <p:pic>
        <p:nvPicPr>
          <p:cNvPr id="15" name="Picture 14">
            <a:extLst>
              <a:ext uri="{FF2B5EF4-FFF2-40B4-BE49-F238E27FC236}">
                <a16:creationId xmlns:a16="http://schemas.microsoft.com/office/drawing/2014/main" id="{D214191D-1E20-D96E-315E-14E184409F65}"/>
              </a:ext>
            </a:extLst>
          </p:cNvPr>
          <p:cNvPicPr>
            <a:picLocks noChangeAspect="1"/>
          </p:cNvPicPr>
          <p:nvPr/>
        </p:nvPicPr>
        <p:blipFill>
          <a:blip r:embed="rId9"/>
          <a:stretch>
            <a:fillRect/>
          </a:stretch>
        </p:blipFill>
        <p:spPr>
          <a:xfrm>
            <a:off x="4719947" y="5096579"/>
            <a:ext cx="1215234" cy="1707896"/>
          </a:xfrm>
          <a:prstGeom prst="rect">
            <a:avLst/>
          </a:prstGeom>
          <a:ln>
            <a:solidFill>
              <a:schemeClr val="tx1"/>
            </a:solidFill>
          </a:ln>
        </p:spPr>
      </p:pic>
      <p:pic>
        <p:nvPicPr>
          <p:cNvPr id="16" name="Picture 15">
            <a:extLst>
              <a:ext uri="{FF2B5EF4-FFF2-40B4-BE49-F238E27FC236}">
                <a16:creationId xmlns:a16="http://schemas.microsoft.com/office/drawing/2014/main" id="{C0BC5FB3-1394-FE1F-6198-A83BE2D5D915}"/>
              </a:ext>
            </a:extLst>
          </p:cNvPr>
          <p:cNvPicPr>
            <a:picLocks noChangeAspect="1"/>
          </p:cNvPicPr>
          <p:nvPr/>
        </p:nvPicPr>
        <p:blipFill>
          <a:blip r:embed="rId10"/>
          <a:stretch>
            <a:fillRect/>
          </a:stretch>
        </p:blipFill>
        <p:spPr>
          <a:xfrm>
            <a:off x="435281" y="3272622"/>
            <a:ext cx="4788408" cy="312756"/>
          </a:xfrm>
          <a:prstGeom prst="rect">
            <a:avLst/>
          </a:prstGeom>
        </p:spPr>
      </p:pic>
      <mc:AlternateContent xmlns:mc="http://schemas.openxmlformats.org/markup-compatibility/2006">
        <mc:Choice xmlns:p14="http://schemas.microsoft.com/office/powerpoint/2010/main" Requires="p14">
          <p:contentPart p14:bwMode="auto" r:id="rId11">
            <p14:nvContentPartPr>
              <p14:cNvPr id="2" name="Ink 1">
                <a:extLst>
                  <a:ext uri="{FF2B5EF4-FFF2-40B4-BE49-F238E27FC236}">
                    <a16:creationId xmlns:a16="http://schemas.microsoft.com/office/drawing/2014/main" id="{C588D781-A5D1-5F97-EB72-51CF2F2BAA2C}"/>
                  </a:ext>
                </a:extLst>
              </p14:cNvPr>
              <p14:cNvContentPartPr/>
              <p14:nvPr/>
            </p14:nvContentPartPr>
            <p14:xfrm>
              <a:off x="4215240" y="88200"/>
              <a:ext cx="4401000" cy="6377760"/>
            </p14:xfrm>
          </p:contentPart>
        </mc:Choice>
        <mc:Fallback>
          <p:pic>
            <p:nvPicPr>
              <p:cNvPr id="2" name="Ink 1">
                <a:extLst>
                  <a:ext uri="{FF2B5EF4-FFF2-40B4-BE49-F238E27FC236}">
                    <a16:creationId xmlns:a16="http://schemas.microsoft.com/office/drawing/2014/main" id="{C588D781-A5D1-5F97-EB72-51CF2F2BAA2C}"/>
                  </a:ext>
                </a:extLst>
              </p:cNvPr>
              <p:cNvPicPr/>
              <p:nvPr/>
            </p:nvPicPr>
            <p:blipFill>
              <a:blip r:embed="rId12"/>
              <a:stretch>
                <a:fillRect/>
              </a:stretch>
            </p:blipFill>
            <p:spPr>
              <a:xfrm>
                <a:off x="4205880" y="78840"/>
                <a:ext cx="4419720" cy="6396480"/>
              </a:xfrm>
              <a:prstGeom prst="rect">
                <a:avLst/>
              </a:prstGeom>
            </p:spPr>
          </p:pic>
        </mc:Fallback>
      </mc:AlternateContent>
    </p:spTree>
    <p:extLst>
      <p:ext uri="{BB962C8B-B14F-4D97-AF65-F5344CB8AC3E}">
        <p14:creationId xmlns:p14="http://schemas.microsoft.com/office/powerpoint/2010/main" val="372484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2" name="Picture 1">
            <a:extLst>
              <a:ext uri="{FF2B5EF4-FFF2-40B4-BE49-F238E27FC236}">
                <a16:creationId xmlns:a16="http://schemas.microsoft.com/office/drawing/2014/main" id="{AF5ECB0B-6165-1740-9346-891F220DACF1}"/>
              </a:ext>
            </a:extLst>
          </p:cNvPr>
          <p:cNvPicPr>
            <a:picLocks noChangeAspect="1"/>
          </p:cNvPicPr>
          <p:nvPr/>
        </p:nvPicPr>
        <p:blipFill>
          <a:blip r:embed="rId3"/>
          <a:stretch>
            <a:fillRect/>
          </a:stretch>
        </p:blipFill>
        <p:spPr>
          <a:xfrm>
            <a:off x="710183" y="149618"/>
            <a:ext cx="8418463" cy="3617710"/>
          </a:xfrm>
          <a:prstGeom prst="rect">
            <a:avLst/>
          </a:prstGeom>
        </p:spPr>
      </p:pic>
      <p:pic>
        <p:nvPicPr>
          <p:cNvPr id="8" name="Picture 7">
            <a:extLst>
              <a:ext uri="{FF2B5EF4-FFF2-40B4-BE49-F238E27FC236}">
                <a16:creationId xmlns:a16="http://schemas.microsoft.com/office/drawing/2014/main" id="{F67A2A04-736F-A694-137A-02460DAECB52}"/>
              </a:ext>
            </a:extLst>
          </p:cNvPr>
          <p:cNvPicPr>
            <a:picLocks noChangeAspect="1"/>
          </p:cNvPicPr>
          <p:nvPr/>
        </p:nvPicPr>
        <p:blipFill>
          <a:blip r:embed="rId4"/>
          <a:stretch>
            <a:fillRect/>
          </a:stretch>
        </p:blipFill>
        <p:spPr>
          <a:xfrm>
            <a:off x="4662874" y="3563262"/>
            <a:ext cx="3683000" cy="3282950"/>
          </a:xfrm>
          <a:prstGeom prst="rect">
            <a:avLst/>
          </a:prstGeom>
        </p:spPr>
      </p:pic>
      <p:sp>
        <p:nvSpPr>
          <p:cNvPr id="11" name="TextBox 10">
            <a:extLst>
              <a:ext uri="{FF2B5EF4-FFF2-40B4-BE49-F238E27FC236}">
                <a16:creationId xmlns:a16="http://schemas.microsoft.com/office/drawing/2014/main" id="{6044E0DA-7F3F-E0FA-CA89-F5673E95D1B3}"/>
              </a:ext>
            </a:extLst>
          </p:cNvPr>
          <p:cNvSpPr txBox="1"/>
          <p:nvPr/>
        </p:nvSpPr>
        <p:spPr>
          <a:xfrm>
            <a:off x="900401" y="4554996"/>
            <a:ext cx="3572256" cy="1169551"/>
          </a:xfrm>
          <a:prstGeom prst="rect">
            <a:avLst/>
          </a:prstGeom>
          <a:noFill/>
        </p:spPr>
        <p:txBody>
          <a:bodyPr wrap="square">
            <a:spAutoFit/>
          </a:bodyPr>
          <a:lstStyle/>
          <a:p>
            <a:r>
              <a:rPr lang="en-US" sz="1400" i="1" dirty="0">
                <a:effectLst/>
                <a:latin typeface="Helvetica" pitchFamily="2" charset="0"/>
              </a:rPr>
              <a:t>These components on</a:t>
            </a:r>
            <a:r>
              <a:rPr lang="en-US" sz="1400" dirty="0">
                <a:latin typeface="Helvetica" pitchFamily="2" charset="0"/>
              </a:rPr>
              <a:t> </a:t>
            </a:r>
            <a:r>
              <a:rPr lang="en-US" sz="1400" i="1" dirty="0">
                <a:effectLst/>
                <a:latin typeface="Helvetica" pitchFamily="2" charset="0"/>
              </a:rPr>
              <a:t>the positive faces, along with those on the negative faces, are shown on the stress cube, where a “primed” quantities (e.g., </a:t>
            </a:r>
            <a:r>
              <a:rPr lang="el-GR" sz="1400" i="1" dirty="0">
                <a:effectLst/>
                <a:latin typeface="Helvetica" pitchFamily="2" charset="0"/>
              </a:rPr>
              <a:t>σ</a:t>
            </a:r>
            <a:r>
              <a:rPr lang="en-US" sz="1400" i="1" baseline="-25000" dirty="0">
                <a:effectLst/>
                <a:latin typeface="Helvetica" pitchFamily="2" charset="0"/>
              </a:rPr>
              <a:t>x</a:t>
            </a:r>
            <a:r>
              <a:rPr lang="en-US" sz="1400" i="1" dirty="0">
                <a:effectLst/>
                <a:latin typeface="Helvetica" pitchFamily="2" charset="0"/>
              </a:rPr>
              <a:t>′ and </a:t>
            </a:r>
            <a:r>
              <a:rPr lang="el-GR" sz="1400" i="1" dirty="0">
                <a:effectLst/>
                <a:latin typeface="Helvetica" pitchFamily="2" charset="0"/>
              </a:rPr>
              <a:t>τ</a:t>
            </a:r>
            <a:r>
              <a:rPr lang="en-US" sz="1400" i="1" dirty="0">
                <a:effectLst/>
                <a:latin typeface="Helvetica" pitchFamily="2" charset="0"/>
              </a:rPr>
              <a:t>′</a:t>
            </a:r>
            <a:r>
              <a:rPr lang="en-US" sz="1400" i="1" baseline="-25000" dirty="0" err="1">
                <a:effectLst/>
                <a:latin typeface="Helvetica" pitchFamily="2" charset="0"/>
              </a:rPr>
              <a:t>xy</a:t>
            </a:r>
            <a:r>
              <a:rPr lang="en-US" sz="1400" i="1" dirty="0">
                <a:effectLst/>
                <a:latin typeface="Helvetica" pitchFamily="2" charset="0"/>
              </a:rPr>
              <a:t> ) are those components on the</a:t>
            </a:r>
            <a:r>
              <a:rPr lang="en-US" sz="1400" dirty="0">
                <a:latin typeface="Helvetica" pitchFamily="2" charset="0"/>
              </a:rPr>
              <a:t> </a:t>
            </a:r>
            <a:r>
              <a:rPr lang="en-US" sz="1400" i="1" dirty="0">
                <a:effectLst/>
                <a:latin typeface="Helvetica" pitchFamily="2" charset="0"/>
              </a:rPr>
              <a:t>negative faces.</a:t>
            </a:r>
            <a:endParaRPr lang="en-US" sz="1400" dirty="0">
              <a:effectLst/>
              <a:latin typeface="Helvetica" pitchFamily="2" charset="0"/>
            </a:endParaRPr>
          </a:p>
        </p:txBody>
      </p:sp>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7E1E7BA9-F8E2-D72B-2C85-6DDA03F6D83A}"/>
                  </a:ext>
                </a:extLst>
              </p14:cNvPr>
              <p14:cNvContentPartPr/>
              <p14:nvPr/>
            </p14:nvContentPartPr>
            <p14:xfrm>
              <a:off x="1192320" y="1035000"/>
              <a:ext cx="7162560" cy="5321880"/>
            </p14:xfrm>
          </p:contentPart>
        </mc:Choice>
        <mc:Fallback>
          <p:pic>
            <p:nvPicPr>
              <p:cNvPr id="3" name="Ink 2">
                <a:extLst>
                  <a:ext uri="{FF2B5EF4-FFF2-40B4-BE49-F238E27FC236}">
                    <a16:creationId xmlns:a16="http://schemas.microsoft.com/office/drawing/2014/main" id="{7E1E7BA9-F8E2-D72B-2C85-6DDA03F6D83A}"/>
                  </a:ext>
                </a:extLst>
              </p:cNvPr>
              <p:cNvPicPr/>
              <p:nvPr/>
            </p:nvPicPr>
            <p:blipFill>
              <a:blip r:embed="rId6"/>
              <a:stretch>
                <a:fillRect/>
              </a:stretch>
            </p:blipFill>
            <p:spPr>
              <a:xfrm>
                <a:off x="1182960" y="1025640"/>
                <a:ext cx="7181280" cy="5340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753C3591-031C-1364-9496-9F691E4CABD5}"/>
                  </a:ext>
                </a:extLst>
              </p14:cNvPr>
              <p14:cNvContentPartPr/>
              <p14:nvPr/>
            </p14:nvContentPartPr>
            <p14:xfrm>
              <a:off x="1333080" y="60120"/>
              <a:ext cx="6884640" cy="6678000"/>
            </p14:xfrm>
          </p:contentPart>
        </mc:Choice>
        <mc:Fallback>
          <p:pic>
            <p:nvPicPr>
              <p:cNvPr id="4" name="Ink 3">
                <a:extLst>
                  <a:ext uri="{FF2B5EF4-FFF2-40B4-BE49-F238E27FC236}">
                    <a16:creationId xmlns:a16="http://schemas.microsoft.com/office/drawing/2014/main" id="{753C3591-031C-1364-9496-9F691E4CABD5}"/>
                  </a:ext>
                </a:extLst>
              </p:cNvPr>
              <p:cNvPicPr/>
              <p:nvPr/>
            </p:nvPicPr>
            <p:blipFill>
              <a:blip r:embed="rId8"/>
              <a:stretch>
                <a:fillRect/>
              </a:stretch>
            </p:blipFill>
            <p:spPr>
              <a:xfrm>
                <a:off x="1323720" y="50760"/>
                <a:ext cx="6903360" cy="6696720"/>
              </a:xfrm>
              <a:prstGeom prst="rect">
                <a:avLst/>
              </a:prstGeom>
            </p:spPr>
          </p:pic>
        </mc:Fallback>
      </mc:AlternateContent>
    </p:spTree>
    <p:extLst>
      <p:ext uri="{BB962C8B-B14F-4D97-AF65-F5344CB8AC3E}">
        <p14:creationId xmlns:p14="http://schemas.microsoft.com/office/powerpoint/2010/main" val="2894558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3" name="Picture 2">
            <a:extLst>
              <a:ext uri="{FF2B5EF4-FFF2-40B4-BE49-F238E27FC236}">
                <a16:creationId xmlns:a16="http://schemas.microsoft.com/office/drawing/2014/main" id="{589E88C4-18B0-43BE-040C-456B4581CB4A}"/>
              </a:ext>
            </a:extLst>
          </p:cNvPr>
          <p:cNvPicPr>
            <a:picLocks noChangeAspect="1"/>
          </p:cNvPicPr>
          <p:nvPr/>
        </p:nvPicPr>
        <p:blipFill>
          <a:blip r:embed="rId3"/>
          <a:stretch>
            <a:fillRect/>
          </a:stretch>
        </p:blipFill>
        <p:spPr>
          <a:xfrm>
            <a:off x="899160" y="92773"/>
            <a:ext cx="7772400" cy="3612262"/>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E5BAFCB-DD4F-9EDE-2B42-52D3819C1BB1}"/>
                  </a:ext>
                </a:extLst>
              </p14:cNvPr>
              <p14:cNvContentPartPr/>
              <p14:nvPr/>
            </p14:nvContentPartPr>
            <p14:xfrm>
              <a:off x="835560" y="378360"/>
              <a:ext cx="6353640" cy="5105520"/>
            </p14:xfrm>
          </p:contentPart>
        </mc:Choice>
        <mc:Fallback>
          <p:pic>
            <p:nvPicPr>
              <p:cNvPr id="2" name="Ink 1">
                <a:extLst>
                  <a:ext uri="{FF2B5EF4-FFF2-40B4-BE49-F238E27FC236}">
                    <a16:creationId xmlns:a16="http://schemas.microsoft.com/office/drawing/2014/main" id="{0E5BAFCB-DD4F-9EDE-2B42-52D3819C1BB1}"/>
                  </a:ext>
                </a:extLst>
              </p:cNvPr>
              <p:cNvPicPr/>
              <p:nvPr/>
            </p:nvPicPr>
            <p:blipFill>
              <a:blip r:embed="rId5"/>
              <a:stretch>
                <a:fillRect/>
              </a:stretch>
            </p:blipFill>
            <p:spPr>
              <a:xfrm>
                <a:off x="826200" y="369000"/>
                <a:ext cx="6372360" cy="5124240"/>
              </a:xfrm>
              <a:prstGeom prst="rect">
                <a:avLst/>
              </a:prstGeom>
            </p:spPr>
          </p:pic>
        </mc:Fallback>
      </mc:AlternateContent>
    </p:spTree>
    <p:extLst>
      <p:ext uri="{BB962C8B-B14F-4D97-AF65-F5344CB8AC3E}">
        <p14:creationId xmlns:p14="http://schemas.microsoft.com/office/powerpoint/2010/main" val="1056588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Thermal Strains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7</a:t>
            </a:fld>
            <a:endParaRPr lang="en-US" dirty="0"/>
          </a:p>
        </p:txBody>
      </p:sp>
      <p:pic>
        <p:nvPicPr>
          <p:cNvPr id="3" name="Picture 2">
            <a:extLst>
              <a:ext uri="{FF2B5EF4-FFF2-40B4-BE49-F238E27FC236}">
                <a16:creationId xmlns:a16="http://schemas.microsoft.com/office/drawing/2014/main" id="{6049DB99-A0FE-5EA9-4259-DF94783EB656}"/>
              </a:ext>
            </a:extLst>
          </p:cNvPr>
          <p:cNvPicPr>
            <a:picLocks noChangeAspect="1"/>
          </p:cNvPicPr>
          <p:nvPr/>
        </p:nvPicPr>
        <p:blipFill>
          <a:blip r:embed="rId3"/>
          <a:stretch>
            <a:fillRect/>
          </a:stretch>
        </p:blipFill>
        <p:spPr>
          <a:xfrm>
            <a:off x="911352" y="940383"/>
            <a:ext cx="7772400" cy="2941169"/>
          </a:xfrm>
          <a:prstGeom prst="rect">
            <a:avLst/>
          </a:prstGeom>
        </p:spPr>
      </p:pic>
      <p:pic>
        <p:nvPicPr>
          <p:cNvPr id="4" name="Picture 3">
            <a:extLst>
              <a:ext uri="{FF2B5EF4-FFF2-40B4-BE49-F238E27FC236}">
                <a16:creationId xmlns:a16="http://schemas.microsoft.com/office/drawing/2014/main" id="{48853851-2425-05FA-C00E-F68A2AF9E967}"/>
              </a:ext>
            </a:extLst>
          </p:cNvPr>
          <p:cNvPicPr>
            <a:picLocks noChangeAspect="1"/>
          </p:cNvPicPr>
          <p:nvPr/>
        </p:nvPicPr>
        <p:blipFill>
          <a:blip r:embed="rId4"/>
          <a:stretch>
            <a:fillRect/>
          </a:stretch>
        </p:blipFill>
        <p:spPr>
          <a:xfrm>
            <a:off x="1005332" y="4156202"/>
            <a:ext cx="1926844" cy="2046276"/>
          </a:xfrm>
          <a:prstGeom prst="rect">
            <a:avLst/>
          </a:prstGeom>
        </p:spPr>
      </p:pic>
      <p:pic>
        <p:nvPicPr>
          <p:cNvPr id="5" name="Picture 4">
            <a:extLst>
              <a:ext uri="{FF2B5EF4-FFF2-40B4-BE49-F238E27FC236}">
                <a16:creationId xmlns:a16="http://schemas.microsoft.com/office/drawing/2014/main" id="{17CEC8B5-69F7-6A65-FC5A-E31E9887407C}"/>
              </a:ext>
            </a:extLst>
          </p:cNvPr>
          <p:cNvPicPr>
            <a:picLocks noChangeAspect="1"/>
          </p:cNvPicPr>
          <p:nvPr/>
        </p:nvPicPr>
        <p:blipFill>
          <a:blip r:embed="rId5"/>
          <a:stretch>
            <a:fillRect/>
          </a:stretch>
        </p:blipFill>
        <p:spPr>
          <a:xfrm>
            <a:off x="3130296" y="4671012"/>
            <a:ext cx="5830824" cy="1331949"/>
          </a:xfrm>
          <a:prstGeom prst="rect">
            <a:avLst/>
          </a:prstGeom>
        </p:spPr>
      </p:pic>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634C29C0-3958-3918-FDAA-90571763306B}"/>
                  </a:ext>
                </a:extLst>
              </p14:cNvPr>
              <p14:cNvContentPartPr/>
              <p14:nvPr/>
            </p14:nvContentPartPr>
            <p14:xfrm>
              <a:off x="117000" y="1804680"/>
              <a:ext cx="8814960" cy="5030280"/>
            </p14:xfrm>
          </p:contentPart>
        </mc:Choice>
        <mc:Fallback>
          <p:pic>
            <p:nvPicPr>
              <p:cNvPr id="7" name="Ink 6">
                <a:extLst>
                  <a:ext uri="{FF2B5EF4-FFF2-40B4-BE49-F238E27FC236}">
                    <a16:creationId xmlns:a16="http://schemas.microsoft.com/office/drawing/2014/main" id="{634C29C0-3958-3918-FDAA-90571763306B}"/>
                  </a:ext>
                </a:extLst>
              </p:cNvPr>
              <p:cNvPicPr/>
              <p:nvPr/>
            </p:nvPicPr>
            <p:blipFill>
              <a:blip r:embed="rId7"/>
              <a:stretch>
                <a:fillRect/>
              </a:stretch>
            </p:blipFill>
            <p:spPr>
              <a:xfrm>
                <a:off x="107640" y="1795320"/>
                <a:ext cx="8833680" cy="5049000"/>
              </a:xfrm>
              <a:prstGeom prst="rect">
                <a:avLst/>
              </a:prstGeom>
            </p:spPr>
          </p:pic>
        </mc:Fallback>
      </mc:AlternateContent>
    </p:spTree>
    <p:extLst>
      <p:ext uri="{BB962C8B-B14F-4D97-AF65-F5344CB8AC3E}">
        <p14:creationId xmlns:p14="http://schemas.microsoft.com/office/powerpoint/2010/main" val="2636856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903304" y="176784"/>
            <a:ext cx="7254668" cy="997634"/>
          </a:xfrm>
        </p:spPr>
        <p:txBody>
          <a:bodyPr/>
          <a:lstStyle/>
          <a:p>
            <a:r>
              <a:rPr lang="en-US" sz="4000" dirty="0"/>
              <a:t>Generalized Hooke’s Law (Normal Stress/Strain)</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7" name="Picture 6">
            <a:extLst>
              <a:ext uri="{FF2B5EF4-FFF2-40B4-BE49-F238E27FC236}">
                <a16:creationId xmlns:a16="http://schemas.microsoft.com/office/drawing/2014/main" id="{499DDADE-84A2-96F8-927C-70D929E466D6}"/>
              </a:ext>
            </a:extLst>
          </p:cNvPr>
          <p:cNvPicPr>
            <a:picLocks noChangeAspect="1"/>
          </p:cNvPicPr>
          <p:nvPr/>
        </p:nvPicPr>
        <p:blipFill>
          <a:blip r:embed="rId3"/>
          <a:stretch>
            <a:fillRect/>
          </a:stretch>
        </p:blipFill>
        <p:spPr>
          <a:xfrm>
            <a:off x="986028" y="984335"/>
            <a:ext cx="7171944" cy="3757848"/>
          </a:xfrm>
          <a:prstGeom prst="rect">
            <a:avLst/>
          </a:prstGeom>
        </p:spPr>
      </p:pic>
      <p:pic>
        <p:nvPicPr>
          <p:cNvPr id="8" name="Picture 7">
            <a:extLst>
              <a:ext uri="{FF2B5EF4-FFF2-40B4-BE49-F238E27FC236}">
                <a16:creationId xmlns:a16="http://schemas.microsoft.com/office/drawing/2014/main" id="{2EE1DE5B-0CF9-5F21-F32D-0C9F247EA493}"/>
              </a:ext>
            </a:extLst>
          </p:cNvPr>
          <p:cNvPicPr>
            <a:picLocks noChangeAspect="1"/>
          </p:cNvPicPr>
          <p:nvPr/>
        </p:nvPicPr>
        <p:blipFill>
          <a:blip r:embed="rId4"/>
          <a:stretch>
            <a:fillRect/>
          </a:stretch>
        </p:blipFill>
        <p:spPr>
          <a:xfrm>
            <a:off x="1790610" y="4765133"/>
            <a:ext cx="6634062" cy="2041833"/>
          </a:xfrm>
          <a:prstGeom prst="rect">
            <a:avLst/>
          </a:prstGeom>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4262AF7F-FE5C-EEEF-2998-4DEC706E8E6B}"/>
                  </a:ext>
                </a:extLst>
              </p14:cNvPr>
              <p14:cNvContentPartPr/>
              <p14:nvPr/>
            </p14:nvContentPartPr>
            <p14:xfrm>
              <a:off x="5675040" y="4645800"/>
              <a:ext cx="2090160" cy="1601640"/>
            </p14:xfrm>
          </p:contentPart>
        </mc:Choice>
        <mc:Fallback>
          <p:pic>
            <p:nvPicPr>
              <p:cNvPr id="3" name="Ink 2">
                <a:extLst>
                  <a:ext uri="{FF2B5EF4-FFF2-40B4-BE49-F238E27FC236}">
                    <a16:creationId xmlns:a16="http://schemas.microsoft.com/office/drawing/2014/main" id="{4262AF7F-FE5C-EEEF-2998-4DEC706E8E6B}"/>
                  </a:ext>
                </a:extLst>
              </p:cNvPr>
              <p:cNvPicPr/>
              <p:nvPr/>
            </p:nvPicPr>
            <p:blipFill>
              <a:blip r:embed="rId6"/>
              <a:stretch>
                <a:fillRect/>
              </a:stretch>
            </p:blipFill>
            <p:spPr>
              <a:xfrm>
                <a:off x="5665680" y="4636440"/>
                <a:ext cx="2108880" cy="1620360"/>
              </a:xfrm>
              <a:prstGeom prst="rect">
                <a:avLst/>
              </a:prstGeom>
            </p:spPr>
          </p:pic>
        </mc:Fallback>
      </mc:AlternateContent>
    </p:spTree>
    <p:extLst>
      <p:ext uri="{BB962C8B-B14F-4D97-AF65-F5344CB8AC3E}">
        <p14:creationId xmlns:p14="http://schemas.microsoft.com/office/powerpoint/2010/main" val="310708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79B1E5-828C-2906-C3E4-11DAF832AEB2}"/>
              </a:ext>
            </a:extLst>
          </p:cNvPr>
          <p:cNvSpPr>
            <a:spLocks noGrp="1"/>
          </p:cNvSpPr>
          <p:nvPr>
            <p:ph type="sldNum" sz="quarter" idx="12"/>
          </p:nvPr>
        </p:nvSpPr>
        <p:spPr/>
        <p:txBody>
          <a:bodyPr/>
          <a:lstStyle/>
          <a:p>
            <a:fld id="{8A7A6979-0714-4377-B894-6BE4C2D6E202}" type="slidenum">
              <a:rPr lang="en-US" smtClean="0"/>
              <a:pPr/>
              <a:t>9</a:t>
            </a:fld>
            <a:endParaRPr lang="en-US" dirty="0"/>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B3713FCF-E072-F63A-DBA1-923DC4A48F11}"/>
                  </a:ext>
                </a:extLst>
              </p14:cNvPr>
              <p14:cNvContentPartPr/>
              <p14:nvPr/>
            </p14:nvContentPartPr>
            <p14:xfrm>
              <a:off x="534960" y="150840"/>
              <a:ext cx="8570880" cy="6702480"/>
            </p14:xfrm>
          </p:contentPart>
        </mc:Choice>
        <mc:Fallback>
          <p:pic>
            <p:nvPicPr>
              <p:cNvPr id="5" name="Ink 4">
                <a:extLst>
                  <a:ext uri="{FF2B5EF4-FFF2-40B4-BE49-F238E27FC236}">
                    <a16:creationId xmlns:a16="http://schemas.microsoft.com/office/drawing/2014/main" id="{B3713FCF-E072-F63A-DBA1-923DC4A48F11}"/>
                  </a:ext>
                </a:extLst>
              </p:cNvPr>
              <p:cNvPicPr/>
              <p:nvPr/>
            </p:nvPicPr>
            <p:blipFill>
              <a:blip r:embed="rId3"/>
              <a:stretch>
                <a:fillRect/>
              </a:stretch>
            </p:blipFill>
            <p:spPr>
              <a:xfrm>
                <a:off x="525600" y="141480"/>
                <a:ext cx="8589600" cy="6721200"/>
              </a:xfrm>
              <a:prstGeom prst="rect">
                <a:avLst/>
              </a:prstGeom>
            </p:spPr>
          </p:pic>
        </mc:Fallback>
      </mc:AlternateContent>
    </p:spTree>
    <p:extLst>
      <p:ext uri="{BB962C8B-B14F-4D97-AF65-F5344CB8AC3E}">
        <p14:creationId xmlns:p14="http://schemas.microsoft.com/office/powerpoint/2010/main" val="1988411393"/>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13308</TotalTime>
  <Words>185</Words>
  <Application>Microsoft Office PowerPoint</Application>
  <PresentationFormat>On-screen Show (4:3)</PresentationFormat>
  <Paragraphs>63</Paragraphs>
  <Slides>28</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Acumin Pro ExtraCondensed Smbd</vt:lpstr>
      <vt:lpstr>Calibri</vt:lpstr>
      <vt:lpstr>Acumin Pro Semibold</vt:lpstr>
      <vt:lpstr>Acumin Pro SemiCondensed</vt:lpstr>
      <vt:lpstr>Helvetica</vt:lpstr>
      <vt:lpstr>Acumin Pro</vt:lpstr>
      <vt:lpstr>Acumin Pro ExtraCondensed</vt:lpstr>
      <vt:lpstr>Arial</vt:lpstr>
      <vt:lpstr>Acumin Pro Medium</vt:lpstr>
      <vt:lpstr>Wingdings</vt:lpstr>
      <vt:lpstr>United Sans Cd Md</vt:lpstr>
      <vt:lpstr>United Sans Reg Medium</vt:lpstr>
      <vt:lpstr>Purdue2</vt:lpstr>
      <vt:lpstr>MECHANICS OF MATERIALS</vt:lpstr>
      <vt:lpstr>Stress and Strain: Generalized Concepts</vt:lpstr>
      <vt:lpstr>Resolution of Internal Force</vt:lpstr>
      <vt:lpstr>PowerPoint Presentation</vt:lpstr>
      <vt:lpstr>PowerPoint Presentation</vt:lpstr>
      <vt:lpstr>PowerPoint Presentation</vt:lpstr>
      <vt:lpstr>Thermal Strains</vt:lpstr>
      <vt:lpstr>Generalized Hooke’s Law (Normal Stress/Strain)</vt:lpstr>
      <vt:lpstr>PowerPoint Presentation</vt:lpstr>
      <vt:lpstr>Generalized Hooke’s Law (Shear Stress/Strain)</vt:lpstr>
      <vt:lpstr>Example 5.3 from Lecturebook</vt:lpstr>
      <vt:lpstr>PowerPoint Presentation</vt:lpstr>
      <vt:lpstr>PowerPoint Presentation</vt:lpstr>
      <vt:lpstr>Example 5.4 from Lecturebook</vt:lpstr>
      <vt:lpstr>PowerPoint Presentation</vt:lpstr>
      <vt:lpstr>PowerPoint Presentation</vt:lpstr>
      <vt:lpstr>Example 5.6 from Lecturebook</vt:lpstr>
      <vt:lpstr>PowerPoint Presentation</vt:lpstr>
      <vt:lpstr>PowerPoint Presentation</vt:lpstr>
      <vt:lpstr>Lecture 5.8 from Lecturebook</vt:lpstr>
      <vt:lpstr>PowerPoint Presentation</vt:lpstr>
      <vt:lpstr>PowerPoint Presentation</vt:lpstr>
      <vt:lpstr>PowerPoint Presentation</vt:lpstr>
      <vt:lpstr>Lecture 5.9 from Lecturebook</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22</cp:revision>
  <dcterms:created xsi:type="dcterms:W3CDTF">2023-01-09T07:57:13Z</dcterms:created>
  <dcterms:modified xsi:type="dcterms:W3CDTF">2023-08-30T13:44:44Z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